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3.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4.xml" ContentType="application/vnd.openxmlformats-officedocument.presentationml.notesSlide+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notesSlides/notesSlide5.xml" ContentType="application/vnd.openxmlformats-officedocument.presentationml.notesSlide+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notesSlides/notesSlide6.xml" ContentType="application/vnd.openxmlformats-officedocument.presentationml.notesSlide+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notesSlides/notesSlide7.xml" ContentType="application/vnd.openxmlformats-officedocument.presentationml.notesSlide+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notesSlides/notesSlide8.xml" ContentType="application/vnd.openxmlformats-officedocument.presentationml.notesSlide+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notesSlides/notesSlide9.xml" ContentType="application/vnd.openxmlformats-officedocument.presentationml.notesSlide+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notesSlides/notesSlide10.xml" ContentType="application/vnd.openxmlformats-officedocument.presentationml.notesSlide+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notesSlides/notesSlide11.xml" ContentType="application/vnd.openxmlformats-officedocument.presentationml.notesSlide+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notesSlides/notesSlide12.xml" ContentType="application/vnd.openxmlformats-officedocument.presentationml.notesSlide+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notesSlides/notesSlide13.xml" ContentType="application/vnd.openxmlformats-officedocument.presentationml.notesSlide+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notesSlides/notesSlide14.xml" ContentType="application/vnd.openxmlformats-officedocument.presentationml.notesSlide+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notesSlides/notesSlide15.xml" ContentType="application/vnd.openxmlformats-officedocument.presentationml.notesSlide+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notesSlides/notesSlide16.xml" ContentType="application/vnd.openxmlformats-officedocument.presentationml.notesSlide+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notesSlides/notesSlide17.xml" ContentType="application/vnd.openxmlformats-officedocument.presentationml.notesSlide+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notesSlides/notesSlide18.xml" ContentType="application/vnd.openxmlformats-officedocument.presentationml.notesSlide+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notesSlides/notesSlide19.xml" ContentType="application/vnd.openxmlformats-officedocument.presentationml.notesSlide+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notesSlides/notesSlide20.xml" ContentType="application/vnd.openxmlformats-officedocument.presentationml.notesSlide+xml"/>
  <Override PartName="/ppt/ink/ink2043.xml" ContentType="application/inkml+xml"/>
  <Override PartName="/ppt/ink/ink2044.xml" ContentType="application/inkml+xml"/>
  <Override PartName="/ppt/notesSlides/notesSlide21.xml" ContentType="application/vnd.openxmlformats-officedocument.presentationml.notesSlide+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notesSlides/notesSlide22.xml" ContentType="application/vnd.openxmlformats-officedocument.presentationml.notesSlide+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notesSlides/notesSlide23.xml" ContentType="application/vnd.openxmlformats-officedocument.presentationml.notesSlide+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notesSlides/notesSlide24.xml" ContentType="application/vnd.openxmlformats-officedocument.presentationml.notesSlide+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notesSlides/notesSlide25.xml" ContentType="application/vnd.openxmlformats-officedocument.presentationml.notesSlide+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notesSlides/notesSlide26.xml" ContentType="application/vnd.openxmlformats-officedocument.presentationml.notesSlide+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notesSlides/notesSlide27.xml" ContentType="application/vnd.openxmlformats-officedocument.presentationml.notesSlide+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notesSlides/notesSlide28.xml" ContentType="application/vnd.openxmlformats-officedocument.presentationml.notesSlide+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notesSlides/notesSlide29.xml" ContentType="application/vnd.openxmlformats-officedocument.presentationml.notesSlide+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notesSlides/notesSlide30.xml" ContentType="application/vnd.openxmlformats-officedocument.presentationml.notesSlide+xml"/>
  <Override PartName="/ppt/ink/ink3684.xml" ContentType="application/inkml+xml"/>
  <Override PartName="/ppt/notesSlides/notesSlide31.xml" ContentType="application/vnd.openxmlformats-officedocument.presentationml.notesSlide+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notesSlides/notesSlide32.xml" ContentType="application/vnd.openxmlformats-officedocument.presentationml.notesSlide+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notesSlides/notesSlide33.xml" ContentType="application/vnd.openxmlformats-officedocument.presentationml.notesSlide+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notesSlides/notesSlide36.xml" ContentType="application/vnd.openxmlformats-officedocument.presentationml.notesSlide+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1372" r:id="rId2"/>
    <p:sldId id="830" r:id="rId3"/>
    <p:sldId id="975" r:id="rId4"/>
    <p:sldId id="833" r:id="rId5"/>
    <p:sldId id="453" r:id="rId6"/>
    <p:sldId id="1203" r:id="rId7"/>
    <p:sldId id="1204" r:id="rId8"/>
    <p:sldId id="1362" r:id="rId9"/>
    <p:sldId id="1206" r:id="rId10"/>
    <p:sldId id="1430" r:id="rId11"/>
    <p:sldId id="1207" r:id="rId12"/>
    <p:sldId id="1208" r:id="rId13"/>
    <p:sldId id="1364" r:id="rId14"/>
    <p:sldId id="1211" r:id="rId15"/>
    <p:sldId id="1212" r:id="rId16"/>
    <p:sldId id="1213" r:id="rId17"/>
    <p:sldId id="1214" r:id="rId18"/>
    <p:sldId id="1215" r:id="rId19"/>
    <p:sldId id="1361" r:id="rId20"/>
    <p:sldId id="1216" r:id="rId21"/>
    <p:sldId id="1223" r:id="rId22"/>
    <p:sldId id="1255" r:id="rId23"/>
    <p:sldId id="1218" r:id="rId24"/>
    <p:sldId id="1219" r:id="rId25"/>
    <p:sldId id="1222" r:id="rId26"/>
    <p:sldId id="1224" r:id="rId27"/>
    <p:sldId id="1225" r:id="rId28"/>
    <p:sldId id="1256" r:id="rId29"/>
    <p:sldId id="1253" r:id="rId30"/>
    <p:sldId id="1226" r:id="rId31"/>
    <p:sldId id="1227" r:id="rId32"/>
    <p:sldId id="1228" r:id="rId33"/>
    <p:sldId id="1229" r:id="rId34"/>
    <p:sldId id="1230" r:id="rId35"/>
    <p:sldId id="1231" r:id="rId36"/>
    <p:sldId id="1232" r:id="rId37"/>
    <p:sldId id="1233" r:id="rId38"/>
    <p:sldId id="1234" r:id="rId39"/>
    <p:sldId id="1235" r:id="rId40"/>
    <p:sldId id="1236" r:id="rId41"/>
    <p:sldId id="1237" r:id="rId42"/>
    <p:sldId id="1238" r:id="rId43"/>
    <p:sldId id="1239" r:id="rId44"/>
    <p:sldId id="1240" r:id="rId45"/>
    <p:sldId id="1241" r:id="rId46"/>
    <p:sldId id="1242" r:id="rId47"/>
    <p:sldId id="1243" r:id="rId48"/>
    <p:sldId id="1244" r:id="rId49"/>
    <p:sldId id="1245" r:id="rId50"/>
    <p:sldId id="1246" r:id="rId5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95" autoAdjust="0"/>
    <p:restoredTop sz="94660"/>
  </p:normalViewPr>
  <p:slideViewPr>
    <p:cSldViewPr snapToGrid="0">
      <p:cViewPr varScale="1">
        <p:scale>
          <a:sx n="77" d="100"/>
          <a:sy n="77" d="100"/>
        </p:scale>
        <p:origin x="4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8.959"/>
    </inkml:context>
    <inkml:brush xml:id="br0">
      <inkml:brushProperty name="width" value="0.025" units="cm"/>
      <inkml:brushProperty name="height" value="0.025" units="cm"/>
    </inkml:brush>
  </inkml:definitions>
  <inkml:trace contextRef="#ctx0" brushRef="#br0">0 0 18065,'0'0'4693,"8"5"-4891,1 2 196,-1 0 0,1 1 1,-2 0-1,1 0 0,-1 1 0,0 0 1,-1 0-1,0 1 0,0-1 0,-1 1 0,5 13 1,0 4-942,0-1 0,5 30 1,-12-41-758,0 1 0,0 28 0,-3-18-2309</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5:21.014"/>
    </inkml:context>
    <inkml:brush xml:id="br0">
      <inkml:brushProperty name="width" value="0.05" units="cm"/>
      <inkml:brushProperty name="height" value="0.05" units="cm"/>
    </inkml:brush>
  </inkml:definitions>
  <inkml:trace contextRef="#ctx0" brushRef="#br0">0 71 11538,'7'7'265,"-1"-1"0,1 0 0,0-1 0,0 0 0,1 0 0,-1 0 0,1-1 0,0 0 0,13 4 0,12 3-343,35 7 1,-62-16 144,80 13-11,1-3 0,114 2-1,-156-12-48,435 2 16,1-23-18,-106 2 16,679 12-56,-959 5 38,1236 14 22,201-4 118,-257-54 16,-378-58-546,-792 82 328,-9 0-30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7.482"/>
    </inkml:context>
    <inkml:brush xml:id="br0">
      <inkml:brushProperty name="width" value="0.05" units="cm"/>
      <inkml:brushProperty name="height" value="0.05" units="cm"/>
    </inkml:brush>
  </inkml:definitions>
  <inkml:trace contextRef="#ctx0" brushRef="#br0">6 80 14603,'-6'-18'2137,"6"11"-1105,3-1-408,7 6 2000,6 2-1263,10 0-409,4 0-168,10 0-448,3-5-352,1 2-656,-1-2 1768,-4-4-1096,-7-1-56,-11-3 32</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6.363"/>
    </inkml:context>
    <inkml:brush xml:id="br0">
      <inkml:brushProperty name="width" value="0.05" units="cm"/>
      <inkml:brushProperty name="height" value="0.05" units="cm"/>
    </inkml:brush>
  </inkml:definitions>
  <inkml:trace contextRef="#ctx0" brushRef="#br0">359 75 10706,'-4'-10'1609,"0"3"4,1 0 1,-1 0 0,0 0 0,-7-8-1,9 13-1313,0 0-1,0 0 1,0 1-1,-1-1 1,1 0-1,0 1 1,-1-1-1,1 1 1,-1 0-1,1 0 1,-1 0-1,0 0 1,1 0-1,-1 1 1,0-1-1,-4 1 1,-2 0-65,0 0-1,0 0 1,0 1 0,0 1 0,0 0 0,0 0 0,0 0 0,0 1-1,1 1 1,-1-1 0,1 1 0,0 1 0,0 0 0,-8 6-1,10-6-215,0-1 0,0 2 0,1-1 0,-1 0 0,1 1 0,0 0 0,1 1 0,0-1 0,0 1 0,0-1 0,1 1 0,0 0 0,0 1 0,0-1-1,1 0 1,1 1 0,-2 8 0,3-14-18,-1 0-1,1 0 1,0-1-1,0 1 1,0 0-1,0 0 0,0 0 1,1 0-1,-1-1 1,1 1-1,-1 0 1,1 0-1,0 0 1,-1-1-1,1 1 1,0-1-1,0 1 1,0 0-1,0-1 0,1 0 1,-1 1-1,2 1 1,-1-2-1,0 0 0,1 1 0,-1-1 1,1 0-1,-1-1 0,1 1 0,-1 0 0,1-1 0,0 1 1,-1-1-1,1 0 0,0 0 0,4 0 0,5-2 0,-1 0 0,1-1 0,-1 0 0,1 0 1,20-11-1,2-4 5,0-3 1,-1 0 0,40-36-1,-61 50-29,-12 7 24,0 0 0,0-1-1,0 1 1,0 0-1,0 0 1,1 0 0,-1 0-1,0 0 1,0 1 0,0-1-1,0 0 1,0 0-1,0 0 1,0 0 0,0 0-1,1 0 1,-1 0-1,0 0 1,0 0 0,0 0-1,0 0 1,0 0 0,0 0-1,0 0 1,0 0-1,0 0 1,0 0 0,0 1-1,1-1 1,-1 0-1,0 0 1,0 0 0,0 0-1,0 0 1,0 0-1,0 0 1,0 0 0,0 1-1,0-1 1,0 0 0,0 0-1,0 0 1,0 0-1,0 0 1,0 0 0,0 0-1,0 0 1,0 1-1,0-1 1,0 0 0,0 0-1,-9 23-22,5-16 22,-19 54 103,3 1 0,3 1 0,2 0 0,-8 85 0,17-39 165,5-61-137,1-47-116,1 0 0,-1 0 1,0 0-1,0 0 0,0 0 0,0 0 0,-1 0 0,1 0 0,0 0 1,0 0-1,0 0 0,-1 0 0,1 0 0,-1 0 0,1 0 1,-1 0-1,1-1 0,-1 1 0,1 0 0,-1 0 0,0-1 0,1 1 1,-1 0-1,0 0 0,0-1 0,1 1 0,-1-1 0,-2 1 1,1 0 35,0-1 0,-1 0 0,1 0 0,0-1 0,-1 1 0,1 0 1,-1-1-1,1 1 0,0-1 0,0 0 0,-4-2 0,-83-38 840,59 25-705,-2 1 1,-38-12-1,69 27-192,0-1 1,0 1-1,0 0 1,0-1-1,0 1 1,-1 0-1,1-1 0,0 1 1,0 0-1,0 0 1,0 0-1,0 0 1,-1 0-1,1 1 1,0-1-1,0 0 0,-2 1 1,4 0-36,0-1 0,-1 1 1,1 0-1,0-1 0,0 1 1,0-1-1,0 0 0,0 1 1,0-1-1,0 0 0,0 1 1,0-1-1,0 0 0,0 0 1,0 0-1,0 0 0,0 0 1,0 0-1,0 0 0,1 0 0,13-1-482,0 0-1,0-1 1,0 0-1,-1-1 1,29-10-1,0-3-175</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7.667"/>
    </inkml:context>
    <inkml:brush xml:id="br0">
      <inkml:brushProperty name="width" value="0.05" units="cm"/>
      <inkml:brushProperty name="height" value="0.05" units="cm"/>
    </inkml:brush>
  </inkml:definitions>
  <inkml:trace contextRef="#ctx0" brushRef="#br0">9 410 14667,'-1'-1'87,"0"0"-1,0 0 0,0 0 1,1 0-1,-1-1 1,0 1-1,1 0 0,-1 0 1,1-1-1,0 1 1,-1 0-1,1 0 0,0-1 1,0 1-1,0 0 1,0-1-1,0 1 1,0 0-1,0-1 0,0 1 1,0 0-1,1-1 1,-1 0-1,2 0 8,-1 0 0,0 0 0,0 0 0,1 1 0,-1-1 0,1 0 0,-1 1 0,1 0 0,0-1 1,0 1-1,0 0 0,3-2 0,8-3 307,-1 1 1,1 1 0,23-5-1,-34 9-329,45-9 756,83-5 0,54 11-101,-135 3-570,185-1 164,852-22-298,480-124 48,-1375 122 446,-190 25-490,1 0-1,-1 0 1,1 0-1,-1 0 1,1 0-1,-1-1 1,1 1-1,-1-1 1,1 1-1,-1-1 1,0 1-1,1-1 1,1-1-1,-30-5 403,-124-17-58,-301-40-422,365 58-65,0 2-1,0 5 1,-109 15 0,85 3 78,-124 38 0,-104 51 45,-193 48 71,416-133-3,-157 10-1,197-29 42,0-3-1,0-4 1,-84-14-1,152 16-93,-36-8 81,42 8-97,0 1-1,1 0 1,-1-1-1,1 0 1,-1 1-1,1-1 1,-1 0-1,1 0 0,-1 0 1,1 0-1,0 0 1,-1 0-1,1-1 1,0 1-1,0 0 1,0-1-1,0 1 1,0 0-1,0-1 1,0 1-1,0-3 1,1 3-6,0 0-1,0 0 1,0-1 0,0 1 0,0 0 0,1 0 0,-1 0 0,0 0 0,1 0 0,-1 0 0,1 0 0,-1 0 0,1 0 0,0 1-1,-1-1 1,1 0 0,0 0 0,-1 0 0,1 1 0,0-1 0,0 0 0,0 1 0,0-1 0,0 1 0,0-1 0,0 1 0,0-1 0,0 1-1,0 0 1,0-1 0,0 1 0,0 0 0,1 0 0,39-8-38,-40 8 37,388-5-804,-201 13 12,339 1-1614,299-80-643,-484 1 2641,-198 29 364</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8.259"/>
    </inkml:context>
    <inkml:brush xml:id="br0">
      <inkml:brushProperty name="width" value="0.05" units="cm"/>
      <inkml:brushProperty name="height" value="0.05" units="cm"/>
    </inkml:brush>
  </inkml:definitions>
  <inkml:trace contextRef="#ctx0" brushRef="#br0">1 1 23637,'0'16'1968,"13"-9"-1311,10-3-265,17-1 672,10-3-280,17 0-264,6-2-40,8-3-224,-4 0-184,-2 4-400,-8 1-272,-16 4-640,-10 8-344,-31 2 1167,-12 2-303,-29 5-264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8.667"/>
    </inkml:context>
    <inkml:brush xml:id="br0">
      <inkml:brushProperty name="width" value="0.05" units="cm"/>
      <inkml:brushProperty name="height" value="0.05" units="cm"/>
    </inkml:brush>
  </inkml:definitions>
  <inkml:trace contextRef="#ctx0" brushRef="#br0">0 250 16644,'0'5'2392,"12"-2"-1256,16-9-239,12-4 1375,18-7-760,8-4-191,13-3-369,1-5-296,-3 2-1088,-7 0 1104,-9-3-712,-10-2-48,-19-2-96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9.040"/>
    </inkml:context>
    <inkml:brush xml:id="br0">
      <inkml:brushProperty name="width" value="0.05" units="cm"/>
      <inkml:brushProperty name="height" value="0.05" units="cm"/>
    </inkml:brush>
  </inkml:definitions>
  <inkml:trace contextRef="#ctx0" brushRef="#br0">509 0 19612,'-11'7'2177,"-8"10"-1481,-9 11-296,-4 9 2136,-9 22-1951,-7 8-161,-6 18-88,-2 2-24,0 5-24,3 1-120,11 3-392,7-3-480,13-17 616,11-17-80,12-28-104</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9.613"/>
    </inkml:context>
    <inkml:brush xml:id="br0">
      <inkml:brushProperty name="width" value="0.05" units="cm"/>
      <inkml:brushProperty name="height" value="0.05" units="cm"/>
    </inkml:brush>
  </inkml:definitions>
  <inkml:trace contextRef="#ctx0" brushRef="#br0">459 50 20092,'0'-2'140,"-1"1"0,1-1-1,0 0 1,-1 1-1,1-1 1,-1 0 0,0 1-1,0-1 1,0 0 0,1 1-1,-1 0 1,-1-1-1,1 1 1,0-1 0,0 1-1,0 0 1,-3-2 0,1 1 24,-1 0 1,1 0 0,-1 0-1,0 0 1,0 0 0,0 1-1,-6-1 1,1 0 135,-1 0 1,1 1-1,-1 1 0,0-1 1,1 2-1,-11 0 1,7 2-176,1 0 1,0 1 0,1 0-1,-1 1 1,1 0 0,-1 1-1,2 0 1,-1 1 0,1 0-1,0 1 1,0 0 0,1 0-1,0 1 1,0 0 0,-7 12-1,-3 4-26,2 1-1,1 1 0,0 0 0,-21 58 0,26-55-5,2 0-1,-12 61 0,19-76-70,0 0 0,1 0 1,1 0-1,0 1 0,1-1 1,1 0-1,0 0 1,4 16-1,-4-27-15,-1 1 0,1-1 0,0 0 0,0 0 0,0 0 0,1 0 0,-1 0 0,1 0 1,0 0-1,0-1 0,0 0 0,1 1 0,-1-1 0,1 0 0,6 3 0,-4-3 0,-1 0-1,1-1 1,0 0-1,0 0 1,0 0 0,1-1-1,-1 0 1,0 0-1,0-1 1,9 0 0,0-1 20,0 0 1,-1-2 0,1 0 0,-1 0 0,0-1 0,0-1-1,0-1 1,25-13 0,-28 13 15,-1-1 0,0 0 1,0 0-1,0-1 0,-1-1 0,0 1 1,-1-2-1,0 1 0,0-1 0,8-14 1,-13 19-31,-1 0 0,0 0 0,0 0 0,0-1 0,0 1 0,-1 0 0,0-1 0,0 1 0,-1-1 1,1 0-1,-1 1 0,0-1 0,-1 1 0,1-1 0,-1 1 0,0-1 0,-1 1 0,1-1 0,-1 1 1,0 0-1,0 0 0,-1 0 0,1 0 0,-1 0 0,-4-4 0,2 3-111,0 0 1,0 0-1,-1 1 0,0 0 0,0 0 0,0 0 0,0 1 1,-1 0-1,1 0 0,-15-5 0,16 7-80,-1 0 0,1 0 0,-1 1 0,1-1 0,-1 1-1,0 1 1,1-1 0,-1 1 0,0 0 0,1 0 0,-1 1 0,0 0-1,1 0 1,-1 0 0,-8 3 0,12-3 109,0 0-1,0 0 1,1 0 0,-1 0-1,0 1 1,0-1 0,1 0-1,-1 1 1,-2 3-1,-6 16-802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30.158"/>
    </inkml:context>
    <inkml:brush xml:id="br0">
      <inkml:brushProperty name="width" value="0.05" units="cm"/>
      <inkml:brushProperty name="height" value="0.05" units="cm"/>
    </inkml:brush>
  </inkml:definitions>
  <inkml:trace contextRef="#ctx0" brushRef="#br0">345 68 21085,'-15'-10'973,"0"0"1,-1 1 0,-1 0 0,0 2 0,-27-10 0,37 15-849,1 1 1,-1 0-1,0 0 0,0 0 1,0 1-1,1 0 0,-1 0 1,0 1-1,0 0 0,0 0 0,1 1 1,-1 0-1,1 0 0,-1 0 1,1 1-1,0 0 0,0 0 1,-7 5-1,5-2-107,0 0-1,0 0 1,1 1-1,-1 1 1,2-1 0,-1 1-1,-9 16 1,13-20-21,0 1 0,1 0 0,-1 0 0,1 0 0,1 0 0,-1 0 0,1 0 0,-1 0 0,1 0 0,1 1 0,-1-1 0,1 0 0,0 1 0,0-1 0,1 0 1,1 8-1,-1-10-1,0 0 0,0-1 1,0 1-1,1-1 0,-1 1 1,1-1-1,0 0 0,-1 0 1,1 1-1,0-1 0,0 0 1,0-1-1,1 1 0,-1 0 1,0-1-1,1 1 0,-1-1 1,1 0-1,0 1 0,-1-1 1,1-1-1,0 1 0,-1 0 1,1-1-1,0 1 0,3-1 1,6 1-51,0 0 0,0-1-1,0-1 1,23-4 0,-6-2-138,1-1 0,-1-2-1,40-18 1,29-11-528,-96 38 692,0 0 0,0 0 0,1 1 0,-1-1 0,0 1 0,0 0 0,1-1 0,-1 1 0,0 0 0,0 0 0,1 1 0,2-1 0,-4 1 15,0 0 0,0-1 0,0 1-1,0 0 1,0 0 0,0 0 0,-1 0 0,1 0-1,0 0 1,0 0 0,-1 0 0,1 0 0,0 0-1,-1 0 1,1 0 0,-1 0 0,1 0 0,-1 1-1,0-1 1,0 0 0,1 0 0,-1 1-1,0-1 1,0 2 0,1 37 108,-2 0 0,-2-1 0,-1 1 0,-14 57 1,5-30 260,7-22-58,-6 34 343,10-72-504,0 1 0,-1-1 0,1 1 1,-2-1-1,1 0 0,-1 0 0,-7 11 1,9-17-96,0 1-1,0 0 1,0 0 0,0-1 0,-1 1 0,1-1 0,-1 0 0,1 0 0,-1 0 0,1 0 0,-1 0 0,0 0 0,1-1-1,-1 1 1,0-1 0,1 0 0,-1 0 0,0 0 0,0 0 0,1 0 0,-1-1 0,0 1 0,-3-2 0,-9-2 103,0 0-1,-26-12 1,36 14-114,-42-18-534,1-2 0,-73-48 0,119 70 456,0 0-1,-1 0 0,1 0 1,0 0-1,0 0 0,0 0 1,-1 0-1,1 0 0,0 0 1,0-1-1,0 1 0,0 0 1,-1 0-1,1 0 0,0 0 1,0-1-1,0 1 0,0 0 1,0 0-1,0 0 0,-1-1 1,1 1-1,0 0 0,0 0 1,0 0-1,0-1 0,0 1 1,0 0-1,0 0 0,0 0 1,0-1-1,0 1 0,0 0 1,0 0-1,0-1 0,0 1 1,0 0-1,0 0 0,0 0 1,0-1-1,1 1 0,-1 0 1,0 0-1,0 0 0,0-1 1,0 1-1,0 0 0,0 0 0,1 0 1,-1 0-1,0-1 0,0 1 1,0 0-1,1 0 0,-1 0 1,0 0-1,0 0 0,0 0 1,1 0-1,-1 0 0,0 0 1,0-1-1,0 1 0,1 0 1,-1 0-1,14-2-358,9 0-392,13-1-173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30.568"/>
    </inkml:context>
    <inkml:brush xml:id="br0">
      <inkml:brushProperty name="width" value="0.05" units="cm"/>
      <inkml:brushProperty name="height" value="0.05" units="cm"/>
    </inkml:brush>
  </inkml:definitions>
  <inkml:trace contextRef="#ctx0" brushRef="#br0">1 11 24709,'0'-1'122,"1"0"-1,-1 1 0,1-1 1,0 0-1,-1 0 1,1 1-1,0-1 0,0 1 1,0-1-1,-1 0 0,1 1 1,0-1-1,0 1 1,0 0-1,0-1 0,0 1 1,0 0-1,0 0 1,0-1-1,1 1 0,21 5 519,0 1-201,15-1-238,0-3 1,49-1 0,78-14-115,-157 13-80,-2-1-5,-1 0-4,1 1 0,-1-1 1,0 1-1,0 1 0,10 0 1,-14-1 0,0 1 0,-1-1 1,1 0-1,0 1 1,0-1-1,0 0 0,-1 1 1,1-1-1,0 1 0,-1 0 1,1-1-1,0 1 0,-1-1 1,1 1-1,-1 0 0,1-1 1,-1 1-1,1 0 1,-1 0-1,1-1 0,-1 1 1,0 0-1,1 0 0,-1 0 1,0 0-1,0-1 0,0 1 1,1 0-1,-1 0 1,0 0-1,0 0 0,0 0 1,-1 0-1,1-1 0,0 1 1,0 0-1,0 0 0,-1 0 1,1 0-1,0-1 1,-1 2-1,-10 29 67,-28 52 0,7-15 89,-76 212 614,72-156-3311,36-124 2500,0-1 0,0 1 1,0 0-1,0 0 0,0 0 0,-1 0 0,1 0 0,0 0 0,0 0 0,0-1 1,0 1-1,0 0 0,0 0 0,-1 0 0,1 0 0,0 0 0,0 0 0,0 0 1,0 0-1,0 0 0,-1 0 0,1 0 0,0 0 0,0 0 0,0 0 0,0 0 1,0 0-1,-1 0 0,1 0 0,0 0 0,0 0 0,0 0 0,0 0 1,-1 0-1,1 0 0,0 0 0,0 0 0,0 0 0,0 0 0,0 0 0,0 0 1,-1 1-1,1-1 0,0 0 0,0 0 0,0 0 0,0 0 0,0 0 0,0 0 1,0 1-1,0-1 0,0 0 0,0 0 0,-1 0 0,1 0 0,0 0 0,0 1 1,0-1-1,0 0 0,0 0 0,0 0 0,0 0 0,0 0 0,0 1 0,0-1 1,0 0-1,0 0 0,1 0 0,-7-11-619,-4-14-563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30.954"/>
    </inkml:context>
    <inkml:brush xml:id="br0">
      <inkml:brushProperty name="width" value="0.05" units="cm"/>
      <inkml:brushProperty name="height" value="0.05" units="cm"/>
    </inkml:brush>
  </inkml:definitions>
  <inkml:trace contextRef="#ctx0" brushRef="#br0">1 106 20620,'7'-7'2233,"16"1"-1329,0-2-368,15 0 1121,8 1-313,12-4-720,3-4-536,14 3 96,8-3-144,1-2-136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31.343"/>
    </inkml:context>
    <inkml:brush xml:id="br0">
      <inkml:brushProperty name="width" value="0.05" units="cm"/>
      <inkml:brushProperty name="height" value="0.05" units="cm"/>
    </inkml:brush>
  </inkml:definitions>
  <inkml:trace contextRef="#ctx0" brushRef="#br0">1903 246 13355,'-383'-67'1651,"261"52"-819,-146 1 0,196 15-388,0 4 1,0 2-1,-93 22 1,113-15-113,1 1 0,0 3 1,1 2-1,1 2 0,-58 37 1,69-35-116,1 1 1,1 2-1,1 1 1,2 3-1,-32 34 1,49-46-119,1 1 1,0 1-1,1 0 0,1 0 1,1 2-1,2-1 0,0 1 1,1 1-1,1 0 0,-7 37 1,12-38-34,0 0 0,2 0 1,1 0-1,0 0 1,2-1-1,0 1 1,12 43-1,-5-37-11,1 0 0,1-1 0,1 0-1,2-1 1,23 35 0,-4-16-37,2-2 0,2-1-1,2-2 1,1-2-1,3-2 1,47 33 0,-46-38-63,1-3-1,1-1 1,2-3 0,0-1 0,2-3 0,0-2 0,1-2 0,1-3 0,1-1-1,0-3 1,0-3 0,102 2 0,-94-12-23,0-3 0,108-24 0,117-57-37,-191 48 233,-2-3 1,-1-5 0,-3-3 0,-2-5 0,-2-3-1,134-120 1,-173 135 68,-1-2 1,-3-1-1,-2-2 1,-1-2-1,35-64 0,-56 83-52,-2-1-1,-1-1 1,-2-1-1,11-43 1,-18 53-41,-1 0-1,-2-1 1,0 1 0,-2-1-1,-1 0 1,-5-47 0,2 52-62,-2 1 0,0 0-1,-1 0 1,-1 0 0,0 1 0,-2 0 0,0 1 0,-1 0 0,0 0 0,-2 1 0,0 0 0,-23-23 0,15 21-54,0 0 1,-1 1-1,-1 1 1,0 1-1,-1 1 1,-1 1-1,0 1 1,-45-15-1,28 15-99,-1 2 0,-1 2 0,0 1 0,-49 0 0,-177 13-652,178 3 789,1 4 0,0 5 0,-156 49 0,107-11-190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7.857"/>
    </inkml:context>
    <inkml:brush xml:id="br0">
      <inkml:brushProperty name="width" value="0.05" units="cm"/>
      <inkml:brushProperty name="height" value="0.05" units="cm"/>
    </inkml:brush>
  </inkml:definitions>
  <inkml:trace contextRef="#ctx0" brushRef="#br0">182 5 17852,'0'-1'87,"-1"1"1,1 0-1,0-1 0,-1 1 1,1-1-1,-1 1 0,1 0 1,-1 0-1,1-1 1,-1 1-1,0 0 0,1 0 1,-1 0-1,1-1 1,-1 1-1,1 0 0,-1 0 1,0 0-1,1 0 0,-1 0 1,1 0-1,-1 0 1,0 0-1,1 1 0,-1-1 1,1 0-1,-1 0 0,1 0 1,-1 1-1,0-1 1,1 0-1,-1 0 0,0 1 1,-22 8 336,11 0-350,-1-1 0,1 1 0,1 1 1,0 0-1,-18 22 0,22-24-5,2-1 1,-1 1-1,1 0 1,0 0 0,1 1-1,0 0 1,0-1-1,1 1 1,0 1-1,-2 10 1,5-17-5,0 0 0,-1 0 0,1 0 0,0 0 0,0-1 0,1 1 0,-1 0-1,0 0 1,1 0 0,0-1 0,0 1 0,1 2 0,-2-4-22,1 0-1,0 0 0,0 0 1,-1 0-1,1 0 0,0 0 1,0 0-1,0-1 0,0 1 0,0 0 1,0-1-1,0 1 0,1-1 1,-1 1-1,0-1 0,0 0 1,0 1-1,0-1 0,1 0 1,-1 0-1,0 0 0,0 0 1,0 0-1,1 0 0,-1 0 1,0 0-1,0-1 0,0 1 1,1 0-1,0-1 0,5-1 112,-1-1 1,1 0-1,-1 0 0,0 0 0,0-1 1,0 0-1,0 0 0,-1-1 0,1 1 1,-1-1-1,0 0 0,-1-1 0,1 1 0,-1-1 1,4-7-1,-4 8-76,-1-1 0,0 0 1,0 0-1,0 0 0,-1 0 1,0 0-1,0-1 0,0 1 0,-1-1 1,0 1-1,0-1 0,-1 1 0,0-1 1,0 0-1,-1 1 0,-1-11 0,1 15-263,0-1-1,0 0 1,-1 0 0,1 1-1,-1-1 1,0 1-1,1-1 1,-1 1-1,0 0 1,-4-4-1,3 4-206,3 1-86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3:55.066"/>
    </inkml:context>
    <inkml:brush xml:id="br0">
      <inkml:brushProperty name="width" value="0.025" units="cm"/>
      <inkml:brushProperty name="height" value="0.025" units="cm"/>
    </inkml:brush>
  </inkml:definitions>
  <inkml:trace contextRef="#ctx0" brushRef="#br0">858 546 5765,'0'0'2915,"-9"-6"-2221,-3-1-217,-1-1 1,0 2-1,0 0 0,-1 0 0,1 1 1,-1 1-1,0 0 0,0 1 0,-27-3 1,30 7-471,1 1 1,0 0 0,0 0-1,0 1 1,0 0 0,0 1 0,0 0-1,1 0 1,0 1 0,0 0-1,0 1 1,0 0 0,1 0-1,0 1 1,0 0 0,-7 9-1,-3 5-21,0 0-1,2 0 0,0 2 1,2 0-1,-12 25 0,-39 95-29,7 4-1,-43 168 1,37-54 68,-38 333 0,89-476-31,4 0 0,6 0 0,5 0 0,5 0-1,27 138 1,1-71-15,7-2-1,9-2 0,88 207 1,-118-338-15,2-2 0,3-1 0,1 0 1,3-2-1,42 50 0,-59-80 10,2 1 0,0-2 0,0 0 1,1-1-1,1 0 0,0-1 0,1-1 0,0-1 0,1-1 0,0 0 0,0-1 0,1-1 0,0-1 0,0-1 0,1-1 0,29 3 1,-8-6 66,0-3 0,0-1 0,-1-2 1,1-1-1,-1-3 0,-1-1 1,0-2-1,0-2 0,-1-1 1,-1-3-1,58-35 0,-53 27-36,-1-3-1,-2-1 0,-1-3 1,-1-1-1,-2-1 1,-2-2-1,-1-1 1,-2-2-1,34-58 0,-21 17 2,57-147-1,11-98 147,-63 175 223,125-457 642,-141 450-673,22-310 1,-51-191 286,-8 587-716,-4 0 0,-4 0 0,-2 1 0,-34-101 0,29 121 23,-1 2-1,-3 1 0,-2 0 1,-2 2-1,-2 1 0,-59-71 1,38 61 70,-96-84 1,110 110 20,-1 2 0,0 1 0,-2 2 0,-43-19-1,65 35-133,-1 1-1,0 1 0,-1 0 0,0 2 1,0 0-1,0 1 0,0 0 0,0 2 1,0 0-1,-1 2 0,1 0 0,0 1 0,0 0 1,0 2-1,0 1 0,0 0 0,1 1 1,0 1-1,0 0 0,-31 20 0,-4 8-2439,-91 80-1,39-20-2102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13.088"/>
    </inkml:context>
    <inkml:brush xml:id="br0">
      <inkml:brushProperty name="width" value="0.025" units="cm"/>
      <inkml:brushProperty name="height" value="0.025" units="cm"/>
    </inkml:brush>
  </inkml:definitions>
  <inkml:trace contextRef="#ctx0" brushRef="#br0">12 59 8776,'-1'-1'353,"0"0"-1,0 0 1,0 0 0,1 0-1,-1 0 1,0 0-1,0 0 1,1-1 0,-1 1-1,0 0 1,1 0-1,-1-1 1,1 1-1,0 0 1,-1-1 0,1 1-1,0 0 1,0-1-1,0 1 1,0 0 0,0-1-1,0 1 1,0 0-1,1-3 1,0 2-177,0 1 0,0 0 0,0-1 0,0 1 0,1 0 0,-1 0 1,0 0-1,1 0 0,-1 0 0,1 0 0,-1 0 0,1 0 0,-1 1 0,1-1 0,0 0 0,2 0 1,8-1 145,0-1 1,1 2-1,-1 0 1,14 0-1,62 7 363,-81-5-684,-1 0 0,1 1-1,-1-1 1,0 2 0,1-1 0,-1 1-1,0 0 1,0 0 0,0 0 0,-1 1-1,7 5 1,-11-8-3,-1-1 0,1 1 0,-1 0 0,1-1 0,-1 1 0,1 0 0,-1 0 0,0-1 0,1 1 0,-1 0-1,0 0 1,1 0 0,-1-1 0,0 1 0,0 0 0,0 0 0,0 0 0,0 0 0,0 0 0,0-1 0,0 1 0,0 0 0,0 0 0,-1 0 0,1 0 0,0 0 0,0-1 0,-1 1 0,1 0 0,-1 0-1,1-1 1,-1 1 0,1 0 0,-1-1 0,1 1 0,-1 0 0,1-1 0,-1 1 0,0-1 0,1 1 0,-1-1 0,0 1 0,-1 0 0,-40 24 161,30-19-164,10-5-10,0-1 1,0 1-1,1 1 1,-1-1-1,1 0 0,-1 0 1,1 0-1,-1 1 1,1-1-1,0 1 0,0-1 1,0 1-1,0 0 1,0-1-1,-1 4 1,1-4 4,1 0 0,0 0 1,0 0-1,0 0 0,0 0 1,0-1-1,0 1 0,1 0 1,-1 0-1,0 0 0,0 0 1,1 0-1,-1 0 1,1 0-1,-1 0 0,1 0 1,-1 0-1,1-1 0,-1 1 1,1 0-1,1 1 0,5 4-37,0-1 0,0 0-1,1 0 1,0-1 0,12 6-1,7 4 15,-9-4-217,-13-8 213,0 1 0,-1-1 0,1 1 0,-1 0 0,0 0 0,1 0-1,-1 0 1,-1 1 0,1-1 0,0 1 0,-1 0 0,0 0 0,0 1-1,0-1 1,2 6 0,-5-10 44,0 1 1,-1 0-1,1 0 0,0 0 0,-1 0 1,1 0-1,-1 0 0,1 0 0,-1 0 1,1-1-1,-1 1 0,1 0 0,-1 0 1,0-1-1,1 1 0,-1 0 0,0-1 1,0 1-1,0-1 0,1 1 0,-1-1 1,0 1-1,0-1 0,0 0 0,0 1 1,0-1-1,0 0 0,0 0 0,0 0 1,0 0-1,-1 0 0,-42 7 574,36-6-449,-74 6 498,52-6-288,0 1-1,0 2 1,-47 13 0,52-1-3485,24-16 3054,1 0 1,0 1 0,-1-1 0,1 0-1,-1 0 1,1 0 0,0 0 0,-1 1-1,1-1 1,0 0 0,-1 0 0,1 1-1,0-1 1,0 0 0,-1 1 0,1-1-1,0 0 1,0 1 0,-1-1-1,1 0 1,0 1 0,0-1 0,0 1-1,0-1 1,-1 0 0,1 1 0,0-1-1,0 1 1,0-1 0,0 1 0,0-1-1,0 0 1,0 1 0,0-1 0,0 1-1,0-1 1,1 0 0,-1 1 0,0-1-1,0 1 1,0-1 0,0 0-1,1 1 1,-1-1 0,0 0 0,0 1-1,1-1 1,-1 0 0,0 1 0,1-1-1,-1 0 1,0 0 0,1 1 0,-1-1-1,0 0 1,1 0 0,-1 0 0,0 1-1,1-1 1,-1 0 0,1 0 0,-1 0-1,0 0 1,1 0 0,-1 0-1,1 0 1,0 0 0,17 1-6665</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59.495"/>
    </inkml:context>
    <inkml:brush xml:id="br0">
      <inkml:brushProperty name="width" value="0.025" units="cm"/>
      <inkml:brushProperty name="height" value="0.025" units="cm"/>
    </inkml:brush>
  </inkml:definitions>
  <inkml:trace contextRef="#ctx0" brushRef="#br0">1727 255 14286,'-7'-8'1345,"-16"-21"-954,-2 2-1,-1 0 1,-55-42 0,66 57-627,0 1 1,-1 1 0,0 1 0,-1 0-1,0 1 1,0 0 0,-1 2 0,0 0-1,0 1 1,-23-3 0,4 6-234,-1 2 0,1 1 0,0 2 0,0 2 0,-71 18 0,-175 72-2025,245-81 2602,-42 16 843,1 3-1,2 3 1,-90 57-1,141-75-849,0 0-1,2 1 1,0 2 0,2 0-1,0 1 1,1 2-1,2 0 1,0 1-1,1 1 1,2 0-1,1 2 1,-15 37-1,17-33-57,3 1 0,0 0 0,3 1 0,0 0 0,3 0 0,0 0 0,2 55 0,4-67-65,0-1 0,1 1-1,1-1 1,0 0 0,2-1-1,1 1 1,0-1 0,2-1 0,0 1-1,1-1 1,1-1 0,0 0-1,19 21 1,-13-19 9,2-2 0,0 0 0,1-1 0,0-1 0,1-1 0,1-1 0,1-1 0,44 20 1,-33-21-7,1 0 1,0-3 0,0-1-1,0-1 1,66 2 0,-28-9 126,1-3 0,-1-3 0,0-4 0,-1-3 0,124-38 0,-96 18-32,-2-3 0,0-5 1,127-74-1,-175 84-2,-1-1 0,-1-2 0,-2-2 0,-2-3 0,-1-1 0,-3-2 0,60-79 0,-88 104 5,-1-1 0,0 0 0,-1-1 0,-2 0 1,0 0-1,0-1 0,-2 0 0,-1-1 0,4-23 0,-8 33-49,0-1-1,0 1 1,-1-1-1,-1 1 1,0 0-1,-1-1 0,0 1 1,-1 0-1,0 0 1,0 0-1,-1 0 0,-1 1 1,0-1-1,0 1 1,-1 0-1,0 1 0,-1 0 1,-9-11-1,-3 2 5,-1 0-1,0 2 1,-1 0-1,0 2 0,-2 0 1,0 2-1,0 0 1,-1 1-1,0 2 1,-1 0-1,0 2 0,-41-7 1,-16 1-405,-1 4 0,-132 3 0,161 8-471,1 2-1,-85 17 1,-20 20-3779,87-17-509</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0.325"/>
    </inkml:context>
    <inkml:brush xml:id="br0">
      <inkml:brushProperty name="width" value="0.025" units="cm"/>
      <inkml:brushProperty name="height" value="0.025" units="cm"/>
    </inkml:brush>
  </inkml:definitions>
  <inkml:trace contextRef="#ctx0" brushRef="#br0">1867 402 12812,'1'-10'1906,"0"0"-1777,-1 1 1,0 0 0,0 0-1,-1-1 1,0 1-1,-1 0 1,0 0-1,0 0 1,-1 1-1,0-1 1,-1 0-1,0 1 1,0 0 0,-10-15-1,-4 3-200,0 1 0,-1 0-1,-1 1 1,-1 2 0,0 0-1,-1 1 1,-1 1 0,0 1 0,-1 1-1,0 1 1,-1 1 0,0 2-1,-38-9 1,-3 4-285,-1 2 1,0 4-1,-1 2 1,-74 5-1,81 3 443,-1 3-1,1 2 1,1 3-1,0 3 1,0 2 0,2 3-1,-88 41 1,108-42-9,2 1 1,0 3-1,1 1 1,1 1-1,1 2 1,1 1 0,2 1-1,0 2 1,3 1-1,0 1 1,2 2-1,-22 37 1,36-49-157,0 1 0,1 0 0,1 0 0,1 1 0,1 0 0,1 0 0,2 1 0,0 0 0,0 29 0,4-35 13,0 0 1,2 0-1,0-1 0,1 1 0,1-1 0,1 0 0,1 0 0,0 0 0,1-1 1,1 0-1,0 0 0,20 27 0,-10-20 53,1 0 1,2-2-1,0-1 1,1 0 0,1-2-1,0 0 1,36 20-1,-22-19 99,1-1-1,0-1 1,1-3-1,68 18 1,-24-15 44,1-4 1,1-4-1,0-4 1,136-6-1,-133-7 28,0-3-1,0-5 0,-2-3 1,0-4-1,-1-3 0,-2-5 1,-1-2-1,145-82 1,-195 95-98,1-2 0,-2-2 1,-1 0-1,30-32 0,-49 44 8,-1 0 0,0-1 0,0 0-1,-1-1 1,-1 0 0,-1 0 0,1-1 0,-2 0-1,0 0 1,-1 0 0,0-1 0,5-30 0,-8 29 18,-1 0 0,-1-1 0,-1 1 1,0 0-1,-1-1 0,0 1 0,-1 0 1,-1 0-1,-1 1 0,0-1 0,-15-29 0,8 25-124,-1 0 0,0 1-1,-2 0 1,0 1-1,-1 1 1,0 0-1,-33-24 1,13 15-96,-1 1-1,-1 1 1,-1 3-1,-1 1 1,-1 1 0,-75-21-1,79 29-179,-1 3 0,0 1-1,0 1 1,-1 3 0,0 1 0,0 2 0,1 1-1,-41 7 1,58-4-822,1 1 0,-27 10-1,-30 17-4704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0.999"/>
    </inkml:context>
    <inkml:brush xml:id="br0">
      <inkml:brushProperty name="width" value="0.025" units="cm"/>
      <inkml:brushProperty name="height" value="0.025" units="cm"/>
    </inkml:brush>
  </inkml:definitions>
  <inkml:trace contextRef="#ctx0" brushRef="#br0">1294 316 8040,'5'-15'2984,"-4"14"-2942,5-16 405,-1 1 0,0-1-1,-1 0 1,2-25 0,-5 36-368,-1 0 1,0 0 0,0 1 0,-1-1-1,1 0 1,-1 0 0,-1 0 0,1 1-1,-1-1 1,0 1 0,0-1 0,0 1-1,-1 0 1,0 0 0,0 0-1,0 0 1,-1 0 0,0 1 0,0-1-1,-5-3 1,-3-1 6,-1 0 0,0 2-1,0-1 1,-1 2 0,0-1-1,0 2 1,-1 0 0,1 1-1,-1 0 1,0 1 0,-30-2 0,1 3-152,-1 2 1,-80 9 0,46 5-440,1 3 1,1 3 0,0 3-1,2 4 1,-79 40-1,130-55 562,0 0 0,2 2 0,-1 0 0,1 2 0,1 0-1,1 1 1,-23 26 0,29-27 120,1 1-1,1 1 1,0 0-1,1 1 1,1 0 0,1 0-1,1 1 1,0 0-1,-6 30 1,8-23-104,1 0 0,1 0 0,1 1 0,2-1 0,0 1 0,2-1 0,9 55 0,-5-60-107,0-1-1,2 0 0,0 0 1,2 0-1,0-1 0,1-1 1,1 1-1,1-2 0,1 0 0,21 24 1,-3-9 3,3-2 1,0-2-1,2-1 1,1-2 0,1-1-1,1-2 1,1-2-1,0-1 1,2-2 0,47 13-1,-23-12 79,0-3 0,0-3 0,2-3-1,-1-3 1,1-3 0,74-5 0,-80-3 238,0-4 0,0-2 0,-1-3 0,-1-3 0,0-2 0,107-49 0,-117 43 38,-2-2-1,-1-2 1,-1-2 0,-1-2 0,-2-2 0,-1-2 0,-2-2 0,36-44-1,-61 63-198,0 0-1,-1-1 1,-1-1-1,-2 0 1,0-1-1,-1 0 0,-1-1 1,-1 1-1,7-33 1,-13 45-110,0-1 0,-1 1 1,0-1-1,-1 1 0,0-1 1,-1 1-1,0-1 0,0 1 1,-1 0-1,-1 0 0,0-1 1,0 1-1,-1 1 0,0-1 1,-1 1-1,0-1 0,0 1 1,-1 1-1,0-1 0,-1 1 1,1 0-1,-2 0 0,-12-10 1,-5 0-182,-1 0 1,0 2 0,-1 1 0,-1 1 0,0 2 0,-1 1 0,-56-15 0,-217-27-3937,296 53 3967,-128-17-4536,6 2-3726</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24.967"/>
    </inkml:context>
    <inkml:brush xml:id="br0">
      <inkml:brushProperty name="width" value="0.025" units="cm"/>
      <inkml:brushProperty name="height" value="0.025" units="cm"/>
    </inkml:brush>
  </inkml:definitions>
  <inkml:trace contextRef="#ctx0" brushRef="#br0">34 74 9385,'0'0'6940,"5"-3"-6962,1 0 16,0 0-1,-1 0 0,1 1 0,0 0 0,0 0 1,1 0-1,-1 1 0,0 0 0,0 0 0,1 1 1,-1 0-1,1 0 0,6 1 0,102 15-109,-52-5 2,711 11-258,-591-24 1080,147-2-484,-382-9 146,18 3-467,-103-16-309,-1 5 0,-1 7 0,0 6 1,-1 5-1,0 7 0,-187 29 1,249-23 306,29-5 66,0 3 0,1 1 1,-57 19-1,104-27 16,-1-1 0,1 1 0,-1-1 0,1 1 0,0-1 0,-1 1 0,1 0 0,0 0 0,0 0 0,-1 0 0,1 0 0,0 0 0,0 0 0,0 0 0,-1 1 0,2-1-2,0-1 0,0 1 0,0-1 0,0 1 0,0-1 0,0 1 0,0-1 0,0 0 0,0 1 0,1-1 0,-1 1 0,0-1 0,0 0-1,0 1 1,1-1 0,-1 1 0,0-1 0,0 0 0,1 1 0,-1-1 0,0 0 0,1 1 0,-1-1 0,0 0 0,1 0 0,-1 1 0,0-1 0,1 0 0,-1 0 0,1 0 0,0 1 0,43 11-958,68-5 892,156-7 0,-194-2 47,94-5 161,-1-6 0,262-56-1,-386 55 17,-35 6-75,-30 4-32,-210 12-4249,108 4 704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27.157"/>
    </inkml:context>
    <inkml:brush xml:id="br0">
      <inkml:brushProperty name="width" value="0.025" units="cm"/>
      <inkml:brushProperty name="height" value="0.025" units="cm"/>
    </inkml:brush>
  </inkml:definitions>
  <inkml:trace contextRef="#ctx0" brushRef="#br0">137 263 3876,'-11'-5'4292,"2"2"-3676,-51-25 1957,55 25-2163,-1 0 0,1-1 1,0 1-1,0-1 0,0 0 1,1 0-1,-1-1 0,1 1 1,-5-8-1,8 11-393,1 0 0,-1 1 0,1-1-1,0 0 1,-1 0 0,1 1 0,0-1 0,0 0 0,-1 0 0,1 0-1,0 1 1,0-1 0,0 0 0,0 0 0,0 0 0,0 1 0,0-1 0,1 0-1,-1 0 1,0 0 0,0 1 0,1-1 0,-1 0 0,0 0 0,1 1-1,-1-1 1,1 0 0,-1 0 0,1 1 0,-1-1 0,1 1 0,-1-1 0,1 0-1,0 1 1,-1-1 0,1 1 0,0 0 0,-1-1 0,1 1 0,1-1-1,36-11-480,-31 10 627,111-22-223,220-14 1,-170 23-228,23-7 167,-31 2 477,1 7 0,179 7-1,-337 7-377,1-2-11,0 1 1,0 1-1,0-1 0,0 0 1,0 1-1,-1 0 0,1 0 1,0 0-1,0 1 0,-1-1 1,1 1-1,-1-1 0,5 4 1,-39 3 111,-370-6 171,190-6-187,-119 17-1691,265-5 1186,1 2 0,0 3 1,-65 22-1,129-35 422,-34 15-25,34-15 15,1 0-1,-1 0 1,1 0-1,-1 0 1,1 0-1,-1 0 0,1 0 1,-1 0-1,0 1 1,1-1-1,-1 0 0,1 0 1,-1 1-1,0-1 1,1 0-1,-1 0 1,0 1-1,1-1 0,-1 0 1,0 1-1,1-1 1,-1 1-1,0-1 0,0 0 1,1 1-1,-1-1 1,0 1-1,0-1 1,0 1-1,0-1 0,0 0 1,0 1-1,0-1 1,1 1-1,-1-1 0,0 1 1,-1-1-1,1 1 1,0-1-1,0 1 0,0-1 1,0 0-1,0 1 1,0-1-1,0 1 1,-1-1-1,1 1 0,0-1 1,0 0-1,-1 1 1,1-1-1,0 0 0,-1 1 1,1-1-1,0 0 1,-1 1-1,1-1 1,0 0-1,-1 0 0,1 1 1,-1-1-1,1 0 1,0 0-1,-1 0 0,1 0 1,-1 1-1,30 5-179,1-1-1,0-2 1,0 0-1,44-3 1,-45 0 162,1394-1 4884,-1384 0-4803,-29 0-88,-26 1-268,-219 16-4039,143-8 1542,-48 3-4004</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54.869"/>
    </inkml:context>
    <inkml:brush xml:id="br0">
      <inkml:brushProperty name="width" value="0.025" units="cm"/>
      <inkml:brushProperty name="height" value="0.025" units="cm"/>
    </inkml:brush>
  </inkml:definitions>
  <inkml:trace contextRef="#ctx0" brushRef="#br0">238 107 5830,'0'0'5354,"1"-10"-2909,8-28-497,-9 35-1443,1-1 0,0 1-1,-1 0 1,0-1 0,1 1-1,-1-1 1,-1 1 0,1-1-1,0 1 1,-1 0 0,0-1 0,-2-5-1,2 8-442,-1 0 1,1 0-1,-1 0 0,0 0 0,0 0 0,1 1 0,-1-1 0,0 1 1,0-1-1,0 1 0,1 0 0,-1-1 0,0 1 0,0 0 0,0 0 1,0 1-1,0-1 0,1 0 0,-1 0 0,0 1 0,0-1 0,0 1 1,1 0-1,-1 0 0,-2 1 0,-44 25-263,31-14 191,0 2 0,1-1 0,0 2-1,-17 22 1,27-30-4,1-1 0,0 1 0,0 0 0,0 0-1,1 1 1,1-1 0,-1 1 0,1 0 0,1 0 0,-1 0-1,1 0 1,0 15 0,2-22 10,0-1 0,1 1 0,-1 0-1,1-1 1,-1 1 0,1-1 0,0 1 0,-1-1-1,1 0 1,0 1 0,0-1 0,0 0 0,0 0 0,0 1-1,0-1 1,1 0 0,-1 0 0,0 0 0,1 0-1,-1 0 1,0-1 0,1 1 0,-1 0 0,1-1 0,-1 1-1,1-1 1,-1 1 0,1-1 0,0 0 0,-1 0-1,1 0 1,-1 0 0,1 0 0,0 0 0,1 0 0,8 0 19,0 0 0,0-1 0,0-1 0,12-2 0,-1-2-24,0-2 0,-1 0 0,-1-1 0,1-1 0,-2-1 0,23-15 0,-15 7-46,-1-2 0,-1 0 0,35-39 0,-29 17-169,-31 43 215,0 0 1,0 0-1,-1 1 0,1-1 0,0 0 1,0 0-1,0 0 0,0 0 0,-1 1 1,1-1-1,0 0 0,0 0 0,0 0 1,-1 0-1,1 0 0,0 0 0,0 0 1,-1 0-1,1 0 0,0 0 0,0 1 1,0-1-1,-1 0 0,1 0 0,0 0 1,0 0-1,-1-1 0,1 1 0,0 0 1,0 0-1,-1 0 0,1 0 0,0 0 1,0 0-1,0 0 0,-1 0 0,1 0 1,0-1-1,0 1 0,0 0 0,-1 0 1,1 0-1,0 0 0,0 0 0,0-1 1,0 1-1,0 0 0,-1 0 0,1 0 1,0-1-1,0 1 0,0 0 0,0 0 1,0-1-1,0 1 0,0 0 0,0 0 1,0-1-1,0 1 0,0 0 0,0 0 1,0 0-1,0-1 0,0 1 0,0 0 1,0 0-1,0-1 0,-18 10-250,10-1 249,0-1 1,1 1-1,0 0 0,0 0 0,1 1 1,0 0-1,0 0 0,1 1 0,0-1 1,1 1-1,0 0 0,1 1 0,0-1 1,1 0-1,-3 21 0,1 15 87,1 1 1,6 64-1,-1-57-100,-2-43 54,1 14-37,-1 1 0,-1-1 0,-8 45 0,9-65 60,-1 0 0,-1 1 0,1-1 0,-1 0 0,0 0 0,0 0 0,0 0 0,-1-1 0,0 1 0,0-1 0,0 1 0,0-1 0,-1 0 0,0 0 0,1-1 0,-1 1 0,-1-1 0,1 0 0,0 0 0,-1 0-1,0 0 1,0-1 0,1 0 0,-8 2 0,9-3-3,0 0-1,0 0 0,-1-1 0,1 1 1,0-1-1,-1 0 0,1 0 1,0 0-1,0-1 0,-1 1 0,1-1 1,0 1-1,0-1 0,-1 0 0,1-1 1,0 1-1,0 0 0,-4-4 1,3 2-29,0 0 0,0-1 0,1 0 0,-1 0 0,1 0 0,0 0 1,0 0-1,1 0 0,-1-1 0,1 1 0,-2-6 0,-1-6-34,1 0 0,0 0 0,1 0 0,1-1 0,0 1 0,1-25 0,1 35 3,1 0-1,-1 1 1,1-1-1,0 1 1,0-1-1,1 1 1,0-1-1,0 1 1,0 0-1,1 0 1,-1 0-1,1 0 1,0 0-1,1 1 1,-1-1-1,1 1 1,0 0-1,0 0 1,0 0-1,0 1 1,1-1-1,6-3 1,8-2-907,0 0 1,1 1-1,0 1 1,34-8-1,0 0-5386,-28 5-1038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55.216"/>
    </inkml:context>
    <inkml:brush xml:id="br0">
      <inkml:brushProperty name="width" value="0.025" units="cm"/>
      <inkml:brushProperty name="height" value="0.025" units="cm"/>
    </inkml:brush>
  </inkml:definitions>
  <inkml:trace contextRef="#ctx0" brushRef="#br0">0 29 12524,'0'0'2434,"71"-22"-1505,-35 20 416,7 1-256,3 1-768,7 0-257,-3 0-32,2 0-1153,-5 0-1890,-8-4-2659</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55.850"/>
    </inkml:context>
    <inkml:brush xml:id="br0">
      <inkml:brushProperty name="width" value="0.025" units="cm"/>
      <inkml:brushProperty name="height" value="0.025" units="cm"/>
    </inkml:brush>
  </inkml:definitions>
  <inkml:trace contextRef="#ctx0" brushRef="#br0">1 1 17264,'0'0'1826</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8.308"/>
    </inkml:context>
    <inkml:brush xml:id="br0">
      <inkml:brushProperty name="width" value="0.05" units="cm"/>
      <inkml:brushProperty name="height" value="0.05" units="cm"/>
    </inkml:brush>
  </inkml:definitions>
  <inkml:trace contextRef="#ctx0" brushRef="#br0">73 1 16612,'1'0'106,"0"1"0,-1-1 1,1 0-1,-1 1 0,1-1 1,0 1-1,-1-1 0,1 1 1,-1-1-1,1 1 1,-1 0-1,0-1 0,1 1 1,-1-1-1,1 1 0,-1 0 1,0-1-1,0 1 1,1 0-1,-1 0 0,0-1 1,0 1-1,0 0 0,0 0 1,0-1-1,0 1 0,0 0 1,0 0-1,0-1 1,0 2-1,-2 31 788,1-27-576,-10 98 632,5-54-776,-1 99-1,8-142-828,0-12-31,-1-16-433,-6-7-211,-1 1 0,-20-48 1,9 32 531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56.223"/>
    </inkml:context>
    <inkml:brush xml:id="br0">
      <inkml:brushProperty name="width" value="0.025" units="cm"/>
      <inkml:brushProperty name="height" value="0.025" units="cm"/>
    </inkml:brush>
  </inkml:definitions>
  <inkml:trace contextRef="#ctx0" brushRef="#br0">0 1 13293,'0'0'2434,"24"17"-7239</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58.630"/>
    </inkml:context>
    <inkml:brush xml:id="br0">
      <inkml:brushProperty name="width" value="0.025" units="cm"/>
      <inkml:brushProperty name="height" value="0.025" units="cm"/>
    </inkml:brush>
  </inkml:definitions>
  <inkml:trace contextRef="#ctx0" brushRef="#br0">225 222 6919,'1'-3'563,"0"0"1,0 1 0,-1-1 0,1 0-1,-1 0 1,1 0 0,-1 0 0,0 0-1,0 0 1,-1 0 0,1 0 0,-2-4-1,2 5-409,-1 1-1,1-1 0,-1 0 0,0 1 0,0-1 0,0 1 0,0-1 0,0 1 0,0-1 0,0 1 0,-1 0 0,1 0 0,0-1 0,-1 1 0,1 0 0,-3-1 0,1 1-158,1 0 1,-1 0-1,0 1 1,0-1-1,0 1 1,0-1-1,0 1 1,0 0-1,0 0 1,0 0-1,0 1 1,0-1-1,1 1 1,-1-1-1,0 1 1,0 0-1,0 0 1,1 0-1,-1 1 0,0-1 1,1 1-1,-1-1 1,1 1-1,-3 2 1,-9 8 19,1 1 0,0 0 0,0 1 0,2 1 0,-13 19 0,17-25 116,1 1 1,1 0-1,0 1 0,0-1 1,1 1-1,1 0 1,0 0-1,0 0 0,-2 19 1,5-29-128,0 0 0,0 0 0,0 0 1,0 1-1,0-1 0,0 0 0,0 0 1,1 0-1,-1 1 0,0-1 0,1 0 0,-1 0 1,0 0-1,1 0 0,0 0 0,-1 0 0,1 0 1,0 0-1,-1 0 0,1 0 0,0 0 0,0 0 1,0 0-1,0-1 0,0 1 0,1 1 1,0-2 8,1 1 1,-1 0 0,0-1-1,1 0 1,-1 1 0,0-1-1,1 0 1,-1 0 0,1 0-1,-1 0 1,0-1 0,4 0 0,4-2 41,-1 0 1,1 0-1,-1-1 0,0 0 1,14-10-1,3-5 44,0-1-1,-2-1 1,0-1-1,36-45 0,-49 54 183,-1-1-1,0 0 1,-1 0-1,-1-1 0,-1 0 1,0 0-1,0-1 1,-2 0-1,0 0 1,5-33-1,-10 48-238,1-1 1,-1 0-1,0 1 0,0-1 1,0 0-1,0 1 0,0-1 1,0 0-1,0 1 0,0-1 1,-1 1-1,1-1 0,-1 0 0,1 1 1,-1-1-1,0 1 0,1-1 1,-1 1-1,0-1 0,0 1 1,0 0-1,0-1 0,0 1 1,-1 0-1,1 0 0,0 0 0,0 0 1,-1 0-1,-2-2 0,2 3-2,-1 0 0,0-1 0,1 1 0,-1 0 0,0 0-1,1 1 1,-1-1 0,1 0 0,-1 1 0,1 0 0,-1-1-1,1 1 1,-1 0 0,1 0 0,0 0 0,-1 1 0,1-1-1,0 1 1,-3 1 0,-4 6-40,-1 0 0,2 0-1,-1 0 1,1 1 0,1 0 0,0 1-1,0 0 1,1 0 0,0 0 0,1 1 0,1-1-1,0 1 1,0 1 0,1-1 0,1 0-1,0 1 1,0-1 0,1 1 0,1 0-1,0-1 1,1 1 0,3 16 0,-3-25 3,0 0 1,0 0 0,1 0 0,-1 0-1,1 0 1,0-1 0,0 1-1,0 0 1,0-1 0,1 1 0,0-1-1,-1 0 1,1 0 0,0 0-1,1 0 1,-1-1 0,0 1-1,1-1 1,5 3 0,-6-4 10,0 0 1,0 0-1,0 0 0,0 0 1,1-1-1,-1 1 1,0-1-1,0 0 0,1 0 1,-1 0-1,0 0 1,0-1-1,1 1 0,-1-1 1,0 0-1,0 0 1,0 0-1,0 0 0,0-1 1,0 1-1,0-1 1,0 0-1,-1 0 0,1 0 1,2-2-1,-1 1-1,59-60 74,-59 59-71,-1 0-1,1-1 0,-1 1 1,0-1-1,0 0 0,0 0 1,-1 0-1,0 0 0,0-1 1,0 1-1,-1-1 0,0 1 1,1-8-1,-20 37-677,14-15 649,1 0 0,0-1 0,0 1 1,1 0-1,0 1 0,0-1 0,1 0 0,1 0 0,-1 1 0,2-1 0,1 15 0,-2-23 14,1 0 0,-1 0-1,1 0 1,-1 0 0,1-1-1,-1 1 1,1 0-1,0 0 1,0 0 0,-1 0-1,1-1 1,0 1 0,0 0-1,0-1 1,0 1-1,0-1 1,0 1 0,0-1-1,0 1 1,0-1 0,0 0-1,0 1 1,0-1-1,0 0 1,0 0 0,0 0-1,0 0 1,0 0 0,0 0-1,0 0 1,0 0-1,0 0 1,0 0 0,2-1-1,1 0 25,0 0-1,0 0 0,0 0 0,0 0 1,-1-1-1,1 0 0,0 1 0,4-4 1,2-4 20,1-1 1,-1 0 0,15-19 0,-21 24-13,-1 1 0,0-1 0,0 0 1,0 0-1,0 0 0,-1-1 0,0 1 0,0-1 0,0 1 0,-1-1 0,0 0 0,1-5 1,-3 11-32,-1 0 0,1 0 0,0 1 0,0-1 0,0 0 0,0 1 0,0-1 0,0 0 0,0 1 0,0 0 0,0-1 0,0 1 1,0-1-1,1 1 0,-1 0 0,0 0 0,0 0 0,-2 3-9,1-1 0,0 1-1,0-1 1,1 1 0,-1 0 0,1 0 0,0-1-1,0 1 1,0 0 0,0 0 0,1 0 0,0 0 0,0 0-1,0 8 1,1-10 9,-1 0-1,1 0 1,0 0-1,-1 0 1,1 0-1,0-1 0,0 1 1,1 0-1,-1 0 1,0-1-1,0 1 1,1-1-1,-1 1 1,1-1-1,-1 0 1,1 1-1,0-1 0,0 0 1,-1 0-1,1 0 1,0 0-1,0-1 1,0 1-1,0 0 1,0-1-1,0 1 0,0-1 1,0 0-1,4 0 1,7 2 35,-1-2 0,1 0-1,-1-1 1,1 0 0,-1 0 0,0-1 0,1-1 0,-1 0 0,0-1 0,11-5 0,-20 8-21,-2 0 10,-1 2 6,0-1 16,0 0 118,0-70 1248,0 70-1490,1-1 0,-1 0-1,1 1 1,-1-1 0,1 1-1,-1-1 1,1 1 0,-1-1-1,1 1 1,-1-1 0,1 1-1,-1 0 1,1-1 0,0 1-1,-1 0 1,1 0 0,0-1-1,-1 1 1,1 0 0,0 0-1,0 0 1,-1 0 0,1 0-1,0 0 1,-1 0 0,2 0-1,25-1-2751,-22 2 2102,52-1-8739,-27 0 2001</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59.133"/>
    </inkml:context>
    <inkml:brush xml:id="br0">
      <inkml:brushProperty name="width" value="0.025" units="cm"/>
      <inkml:brushProperty name="height" value="0.025" units="cm"/>
    </inkml:brush>
  </inkml:definitions>
  <inkml:trace contextRef="#ctx0" brushRef="#br0">158 200 12812,'-7'0'1890,"-3"0"-1454,0 0 1,1 1-1,-1 0 0,1 0 1,-1 1-1,1 0 0,0 0 1,-18 9-1,24-10-327,-1 1 1,1 0-1,0 0 1,0 1-1,0-1 0,1 1 1,-1-1-1,0 1 1,1 0-1,0 0 0,0 0 1,0 0-1,0 0 1,0 1-1,0-1 1,1 1-1,0-1 0,0 1 1,0-1-1,0 1 1,0 0-1,1-1 0,-1 1 1,1 0-1,0 0 1,0-1-1,1 1 1,0 5-1,0-7-98,-1-1 0,1 0 0,-1 0 0,1 0 1,-1 1-1,1-1 0,0 0 0,0 0 0,0 0 0,0 0 0,0 0 1,0 0-1,0-1 0,0 1 0,0 0 0,0 0 0,0-1 0,0 1 0,0 0 1,1-1-1,-1 1 0,0-1 0,1 0 0,-1 1 0,0-1 0,1 0 1,-1 0-1,0 0 0,1 0 0,-1 0 0,0 0 0,1 0 0,-1-1 0,0 1 1,3-1-1,1 0 85,1 0 1,0 0 0,-1-1 0,1 1-1,-1-1 1,0-1 0,7-3-1,0-3-7,1-2 0,-1 0-1,-1 0 1,0-1 0,-1 0-1,0-1 1,-1 0 0,11-20-1,-15 24-76,0 0 0,-1-1-1,0 0 1,0 1 0,-1-1-1,0-1 1,-1 1-1,0 0 1,-1-1 0,0 1-1,0-1 1,-1 1 0,-3-18-1,3 26-10,-1 0 0,0 0 0,0 0-1,0 0 1,0 0 0,0 1 0,0-1-1,0 0 1,0 1 0,-1-1 0,1 1-1,-1-1 1,1 1 0,-1 0 0,0-1-1,1 1 1,-1 0 0,0 0 0,0 0 0,0 1-1,0-1 1,0 0 0,0 1 0,0-1-1,0 1 1,0 0 0,0-1 0,0 1-1,0 0 1,0 0 0,0 1 0,0-1-1,0 0 1,0 1 0,-4 0 0,-1 1-2,0-1 0,1 1 1,-1 0-1,1 1 1,-1-1-1,1 1 0,0 0 1,0 1-1,-9 6 1,9-4 1,0 0 0,1 1 0,0-1 0,0 1 0,0 0 0,1 0 0,0 1 0,1-1 0,-1 1 0,1 0 0,1 0 0,-3 9 0,5-14-7,-1 1 0,1-1 0,-1 0-1,1 0 1,0 1 0,1-1 0,-1 0-1,0 1 1,1-1 0,0 0 0,0 0 0,0 0-1,0 0 1,0 0 0,0 0 0,1 0-1,0 0 1,-1 0 0,1 0 0,0-1-1,1 1 1,-1-1 0,0 0 0,1 1-1,-1-1 1,1 0 0,0 0 0,-1-1-1,1 1 1,0 0 0,0-1 0,6 2-1,19 5-61,-22-6 18,1-1-1,-1 1 1,0 1-1,0-1 1,10 6-1,-14-6 57,-1-1 1,1 0-1,0 1 1,-1 0-1,1-1 1,-1 1-1,0 0 1,1-1-1,-1 1 1,0 0-1,0 0 0,0 0 1,-1 0-1,1 0 1,0 0-1,-1 1 1,1-1-1,-1 0 1,0 0-1,0 0 0,0 4 1,-13 90 618,24-96-6220,0-8-192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59.499"/>
    </inkml:context>
    <inkml:brush xml:id="br0">
      <inkml:brushProperty name="width" value="0.025" units="cm"/>
      <inkml:brushProperty name="height" value="0.025" units="cm"/>
    </inkml:brush>
  </inkml:definitions>
  <inkml:trace contextRef="#ctx0" brushRef="#br0">247 1 14510,'0'0'4553,"-10"0"-2748,4 0-1563,-1 0 0,0 1 0,0 0 1,1 0-1,-1 0 0,1 1 0,-1 0 0,-9 4 1,14-4-300,-1-1-1,0 1 1,1 0 0,-1 0 0,1 0 0,-1 0 0,1 0 0,0 0 0,0 1 0,0-1 0,0 1 0,0-1 0,1 1-1,-1 0 1,1 0 0,0 0 0,0 0 0,0 0 0,0 0 0,0 0 0,1 0 0,-1 0 0,1 0 0,0 6-1,0-8-29,1 0-1,0 0 0,-1 0 0,1 0 0,0 0 0,-1 0 0,1-1 0,0 1 0,0 0 0,0-1 1,0 1-1,0 0 0,0-1 0,0 1 0,0-1 0,0 1 0,0-1 0,0 0 0,0 1 0,0-1 1,0 0-1,0 0 0,1 0 0,-1 0 0,2 0 0,37 3-434,-33-2 388,-5-1 66,27 3 350,-27 2 431,-17 3 255,-56 27 816,58-27-1564,0-1 1,0 0 0,0-1-1,-1-1 1,0 0-1,0-1 1,0 0-1,-25 3 1,39-8-539,0 0 1,0 0-1,0 1 0,0-1 1,1 0-1,-1 0 1,0 0-1,1 1 0,-1-1 1,0 0-1,1 0 0,-1 1 1,1-1-1,-1 0 1,1 1-1,-1-1 0,1 1 1,-1-1-1,2 0 0,19-15-4625,6-1-1698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0.061"/>
    </inkml:context>
    <inkml:brush xml:id="br0">
      <inkml:brushProperty name="width" value="0.025" units="cm"/>
      <inkml:brushProperty name="height" value="0.025" units="cm"/>
    </inkml:brush>
  </inkml:definitions>
  <inkml:trace contextRef="#ctx0" brushRef="#br0">149 289 13613,'0'0'3635,"-11"-1"-3346,7-1-230,0 1 0,0 1 0,-1-1 1,1 1-1,0 0 0,-1 0 1,1 0-1,-1 0 0,1 1 1,0 0-1,-1 0 0,1 0 0,0 0 1,0 1-1,0-1 0,0 1 1,0 0-1,0 1 0,1-1 0,-1 0 1,1 1-1,-1 0 0,1 0 1,0 0-1,0 0 0,0 1 1,-2 3-1,1-1 178,1-1-1,0 1 1,0-1 0,0 1 0,1 0-1,-1 0 1,-1 13 0,3-18-226,1 1 1,0-1-1,-1 0 1,1 1-1,0-1 1,0 1-1,0-1 1,0 1-1,1-1 1,-1 1-1,0-1 1,1 0-1,-1 1 1,0-1-1,1 0 1,0 1-1,-1-1 1,1 0-1,0 0 0,0 1 1,-1-1-1,1 0 1,0 0-1,0 0 1,0 0-1,0 0 1,1 0-1,-1 0 1,0-1-1,0 1 1,1 0-1,-1-1 1,0 1-1,1 0 1,-1-1-1,0 0 1,1 1-1,-1-1 1,1 0-1,1 0 1,7 1 7,-1-2 1,0 1-1,0-1 1,0-1-1,0 0 0,0 0 1,0-1-1,0 0 1,0 0-1,-1-1 1,0 0-1,0-1 1,0 1-1,0-2 1,-1 1-1,1-1 0,-1 0 1,-1-1-1,10-10 1,3-5-4,-1-1 0,-1-1 0,-1-1 0,-2 0 0,14-29 1,-24 45-7,0-1 0,0 0 0,-1 0 1,0 0-1,0 0 0,-1 0 0,-1-1 1,0 1-1,0-1 0,-1 1 0,0-1 1,-3-12-1,2 21-1,0 0 1,0 0-1,0 0 1,0 0-1,-1 1 1,1-1-1,0 0 1,-1 0-1,0 1 1,1-1-1,-1 1 0,0 0 1,0-1-1,0 1 1,0 0-1,0 0 1,0 0-1,0 0 1,0 1-1,0-1 1,-1 0-1,1 1 0,0 0 1,0-1-1,-1 1 1,1 0-1,0 0 1,0 0-1,-1 1 1,-3 0-1,-1-1 28,0 1 0,-1 0 0,1 1-1,0 0 1,0 0 0,0 0 0,0 1 0,-9 5 0,7-2-7,1 0 1,0 1-1,1 0 1,-1 1-1,1 0 1,1 0 0,-1 0-1,1 1 1,1 0-1,-9 18 1,11-20-18,0 0 0,1 1 0,-1-1 0,1 1 0,1 0 0,0 0 0,0-1 0,0 1 0,1 0 0,0 0 0,1 0 0,-1 0 0,2 0 0,-1-1 0,4 10 0,-4-13-25,1 0 1,0 0-1,0 0 0,0 0 0,1-1 0,-1 1 1,1-1-1,0 0 0,0 1 0,0-1 0,0-1 1,0 1-1,1 0 0,-1-1 0,1 0 1,0 0-1,-1 0 0,1 0 0,0 0 0,0-1 1,7 2-1,6 0-27,0-1 0,0 0 0,0-1 0,19-2 0,-14 1 93,-22 35 1467,-7 15-1446,9-49-1298,0-2 625,0 1 0,1 0 0,-1-1-1,0 1 1,0-1 0,0 0 0,0 1 0,0-1-1,0 0 1,0 0 0,0-1 0,0 1 0,-1 0-1,1 0 1,0-1 0,2-2 0,12-10-6406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0.550"/>
    </inkml:context>
    <inkml:brush xml:id="br0">
      <inkml:brushProperty name="width" value="0.025" units="cm"/>
      <inkml:brushProperty name="height" value="0.025" units="cm"/>
    </inkml:brush>
  </inkml:definitions>
  <inkml:trace contextRef="#ctx0" brushRef="#br0">17 1 13933,'0'0'7922,"-2"11"-7318,-3 14-448,1 0 1,-1 47-1,5-72-156,0 1 0,0-1 0,0 0-1,0 0 1,0 1 0,0-1 0,1 0-1,-1 0 1,0 1 0,0-1 0,0 0 0,0 0-1,1 1 1,-1-1 0,0 0 0,0 0-1,1 0 1,-1 0 0,0 1 0,0-1-1,1 0 1,-1 0 0,0 0 0,1 0-1,-1 0 1,0 0 0,1 0 0,-1 0-1,0 0 1,0 0 0,1 0 0,-1 0-1,0 0 1,1 0 0,-1 0 0,0 0 0,0 0-1,1 0 1,-1 0 0,0-1 0,1 1-1,-1 0 1,0 0 0,0 0 0,1 0-1,-1-1 1,0 1 0,0 0 0,0 0-1,1 0 1,-1-1 0,0 1 0,0-1-1,16-10 116,-6 1-191,0 0 0,-1-1 0,0 0 0,0 0 0,-2-1 0,1 0 0,-1 0 0,7-19 0,-27 44 470,-5 19 125,18-31-499,-3 7 63,0 0-1,0 1 1,1-1 0,0 1-1,0 0 1,1 0 0,0 0-1,0-1 1,1 1 0,2 14-1,-1-22-80,0 0 1,0 0-1,-1 0 0,1 0 0,0-1 1,0 1-1,0-1 0,0 1 0,1 0 1,-1-1-1,0 0 0,0 1 0,0-1 1,0 0-1,0 1 0,1-1 0,-1 0 0,0 0 1,0 0-1,0 0 0,1 0 0,-1 0 1,0-1-1,0 1 0,0 0 0,2-1 1,30-10 214,-27 8-242,-1-1 1,0 1 0,0-1-1,0 0 1,-1-1-1,7-7 1,-11 12-72,0 2 61,0-2-186,0 0 0,0 0 0,0 0 1,0 0-1,0 0 0,1 0 0,-1 0 1,0 0-1,0 0 0,0 0 0,11-7-11537,0-7 3222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1.018"/>
    </inkml:context>
    <inkml:brush xml:id="br0">
      <inkml:brushProperty name="width" value="0.025" units="cm"/>
      <inkml:brushProperty name="height" value="0.025" units="cm"/>
    </inkml:brush>
  </inkml:definitions>
  <inkml:trace contextRef="#ctx0" brushRef="#br0">67 1 11307,'0'0'10522,"-5"11"-9604,-14 41-179,-21 95 1,39-143-1,0 5-5502,4-15-4095,6-12 1262</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1.490"/>
    </inkml:context>
    <inkml:brush xml:id="br0">
      <inkml:brushProperty name="width" value="0.025" units="cm"/>
      <inkml:brushProperty name="height" value="0.025" units="cm"/>
    </inkml:brush>
  </inkml:definitions>
  <inkml:trace contextRef="#ctx0" brushRef="#br0">83 0 5445,'0'0'13602,"0"9"-13308,-3 17 173,0 1 0,-2-1-1,-1-1 1,-15 38 0,-12 59 519,29-106-879,-3 19-420,9-30 208,7-19 224,-1-2-125,0 0-1,-2 0 1,0-1-1,-1 1 1,0-1-1,-1 0 1,-2-1-1,3-28 1,-5 46-48,-24 32-18289,20-27 15931</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2.405"/>
    </inkml:context>
    <inkml:brush xml:id="br0">
      <inkml:brushProperty name="width" value="0.025" units="cm"/>
      <inkml:brushProperty name="height" value="0.025" units="cm"/>
    </inkml:brush>
  </inkml:definitions>
  <inkml:trace contextRef="#ctx0" brushRef="#br0">97 7 6662,'0'0'14270,"-4"9"-14089,-9 33 410,1 1 0,3 0 0,1 0-1,2 1 1,0 62 0,8-87-490,1-28 140,3-30-903,-6 32 588,0 0 1,0 0 0,-1 0 0,0 1-1,0-1 1,-1 0 0,0 1 0,0-1-1,0 1 1,-1-1 0,0 1 0,0 0-1,-1 0 1,0 1 0,0-1 0,0 1-1,-10-10 1,21 19 87,-1 1-1,1-1 1,0-1-1,0 1 0,0-1 1,1-1-1,13 4 1,-15-4-131,-1-1 0,1 1 1,-1-2-1,1 1 0,0 0 0,-1-1 1,1 0-1,0 0 0,0-1 0,-1 0 1,1 0-1,0 0 0,6-3 0,-9 2-194,0 0-1,0 0 0,0-1 0,0 0 0,-1 1 1,1-1-1,-1 0 0,0 0 0,0 0 1,0 0-1,0-1 0,2-5 0,17-52-128,-8 20 412,-8 29 275,8-23-187,-9 11 4597,-21 44-4379,1 3-124,2 0 0,0 1 1,2 1-1,1 1 0,0-1 0,2 1 1,1 1-1,-4 27 0,12-53-152,-1 5-9,0-1 0,1 1 0,0-1 0,0 1 0,0-1 1,3 10-1,-3-13 4,1-1-1,-1 0 1,1 1 0,0-1 0,0 0 0,-1 0-1,1 1 1,0-1 0,0 0 0,0 0 0,1 0-1,-1 0 1,0 0 0,0 0 0,0-1 0,1 1-1,-1 0 1,0-1 0,1 1 0,-1-1 0,1 1 0,-1-1-1,1 0 1,-1 1 0,1-1 0,-1 0 0,1 0-1,2 0 1,5 0 51,-1 0 0,1-1 0,0 0 0,-1 0 0,1-1 0,-1 0 0,13-5-1,-17 5-46,0 0 0,0 1 0,0-1 0,0-1 0,-1 1 0,1 0 0,-1-1 0,0 0 0,0 0 0,0 0 0,0 0 0,0 0 0,-1-1 0,1 1 0,-1-1 0,0 1 0,3-8 0,-5 11-28,0 0 0,1-1 0,-1 1 0,0-1 0,0 1 1,0-1-1,1 1 0,-1 0 0,0-1 0,0 1 1,0-1-1,0 1 0,0-1 0,0 1 0,0-1 0,0 1 1,0-1-1,0 1 0,0-1 0,-1 1 0,1 0 1,0-1-1,0 1 0,0-1 0,0 1 0,-1-1 1,1 1-1,0 0 0,-1-1 0,1 1 0,0 0 0,-1-1 1,1 1-1,0 0 0,-1-1 0,1 1 0,0 0 1,-1 0-1,0-1 0,-19 0-2907,11 2 1148,-6-1-3472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2.738"/>
    </inkml:context>
    <inkml:brush xml:id="br0">
      <inkml:brushProperty name="width" value="0.025" units="cm"/>
      <inkml:brushProperty name="height" value="0.025" units="cm"/>
    </inkml:brush>
  </inkml:definitions>
  <inkml:trace contextRef="#ctx0" brushRef="#br0">1 0 18546,'0'0'3875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8.714"/>
    </inkml:context>
    <inkml:brush xml:id="br0">
      <inkml:brushProperty name="width" value="0.05" units="cm"/>
      <inkml:brushProperty name="height" value="0.05" units="cm"/>
    </inkml:brush>
  </inkml:definitions>
  <inkml:trace contextRef="#ctx0" brushRef="#br0">8 143 16444,'-6'-12'2024,"5"8"-1128,2 2-328,10 1 1137,7 0-145,10-2-416,7 0-248,6-3-367,5 2-185,4-5-472,-1-2-449,-3-11 561,-5-8-136,-13-4-136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3.188"/>
    </inkml:context>
    <inkml:brush xml:id="br0">
      <inkml:brushProperty name="width" value="0.025" units="cm"/>
      <inkml:brushProperty name="height" value="0.025" units="cm"/>
    </inkml:brush>
  </inkml:definitions>
  <inkml:trace contextRef="#ctx0" brushRef="#br0">70 5 13965,'0'0'4292,"-49"4"-897,38-3-1313,2 2-1089,9-1-512,0-1-417,3 2-352,14-1 31,4-2-928,1 0-1345,-3-6-3236,0-8-7142</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3.723"/>
    </inkml:context>
    <inkml:brush xml:id="br0">
      <inkml:brushProperty name="width" value="0.025" units="cm"/>
      <inkml:brushProperty name="height" value="0.025" units="cm"/>
    </inkml:brush>
  </inkml:definitions>
  <inkml:trace contextRef="#ctx0" brushRef="#br0">63 0 13837,'0'0'3518,"-7"10"-3368,-2 8 251,1 0 0,0 0-1,2 1 1,0 0 0,0 1 0,2-1 0,1 1 0,-2 29 0,4-30-157,3 36 116,-2-54-344,1 0 0,-1 0 0,1-1 1,-1 1-1,1 0 0,0-1 0,-1 1 1,1 0-1,0-1 0,-1 1 1,1-1-1,0 1 0,0-1 0,-1 1 1,1-1-1,0 0 0,0 1 0,0-1 1,0 0-1,-1 0 0,1 1 1,0-1-1,0 0 0,0 0 0,0 0 1,0 0-1,0 0 0,1-1 0,27-3 815,-13-4-677,0-1-1,0-1 0,-1 0 1,0-1-1,-1-1 0,0 0 1,16-20-1,-22 24-93,-1 1-32,5-3 15,-1-1 0,0-1 0,0 0 0,-1 0 1,-1-1-1,0-1 0,-1 1 0,9-19 0,-41 62-438,19-18 412,0 1 0,1 0 0,1 0 0,0 0-1,0 0 1,2 1 0,-1 23 0,2-32-5,0 0 0,0 0-1,1 0 1,0 0 0,0 0 0,0 0 0,1 0-1,0 0 1,0-1 0,4 8 0,-4-9-2,-1-1 1,1 0-1,0 0 1,0 0-1,0 0 1,0-1-1,0 1 1,0-1 0,1 1-1,-1-1 1,1 0-1,-1 0 1,1 0-1,-1 0 1,1 0-1,-1 0 1,1-1-1,0 1 1,-1-1-1,1 0 1,2 0-1,-1 0 90,-1 0-1,1 0 0,-1 0 0,1-1 0,-1 1 0,1-1 1,-1 0-1,0 0 0,1 0 0,-1-1 0,0 1 0,0-1 1,0 0-1,0 0 0,0 0 0,-1 0 0,1 0 0,3-4 1,-2 1 14,0-1 1,0 1 0,-1-1-1,0 0 1,0 0-1,0 0 1,-1 0 0,0 0-1,2-8 1,0-9-729,0-1 1,-2 0-1,-1 0 1,-2-29-1,-4 29-1553,1 12-751,2 0-4654</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4.071"/>
    </inkml:context>
    <inkml:brush xml:id="br0">
      <inkml:brushProperty name="width" value="0.025" units="cm"/>
      <inkml:brushProperty name="height" value="0.025" units="cm"/>
    </inkml:brush>
  </inkml:definitions>
  <inkml:trace contextRef="#ctx0" brushRef="#br0">23 1 16303,'0'0'7528,"-11"65"-7464,11-34-32,0 1 0,0 1-192,0-2-1026,0-4-960,0-7-1697,0-9-2211,-11-11-4068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04.400"/>
    </inkml:context>
    <inkml:brush xml:id="br0">
      <inkml:brushProperty name="width" value="0.025" units="cm"/>
      <inkml:brushProperty name="height" value="0.025" units="cm"/>
    </inkml:brush>
  </inkml:definitions>
  <inkml:trace contextRef="#ctx0" brushRef="#br0">0 97 14221,'0'0'1773,"4"-9"218,-2 4-1771,1 1-1,-1-1 1,1 0-1,0 1 1,1 0-1,-1 0 1,1 0 0,-1 0-1,1 0 1,0 1-1,0 0 1,1-1-1,-1 2 1,1-1 0,0 0-1,-1 1 1,1 0-1,0 0 1,0 1-1,1-1 1,-1 1 0,6-1-1,18-3 179,0 1 0,0 1-1,0 1 1,0 2 0,0 1-1,0 1 1,31 6 0,-55-6-402,0-1 0,0 1 1,0 0-1,0 0 0,0 0 0,-1 1 0,1-1 1,-1 1-1,1 0 0,-1 1 0,0-1 1,-1 1-1,1-1 0,4 7 0,-7-8 6,1 0-1,-1 1 1,0-1-1,0 1 0,0 0 1,0-1-1,0 1 0,0 0 1,-1-1-1,0 1 1,1 0-1,-1 0 0,0 0 1,0-1-1,-1 1 1,1 0-1,0 0 0,-1-1 1,0 1-1,0 0 1,1-1-1,-2 1 0,1-1 1,0 1-1,0-1 1,-1 1-1,1-1 0,-4 3 1,-6 8 18,-1-1-1,0-1 1,-1 0 0,0-1-1,-1 0 1,0-1 0,-1 0 0,1-2-1,-2 1 1,-22 6 0,9-1 15,-43 24 1,71-36-39,-1-1-1,1 1 1,0-1-1,0 1 1,0 0 0,0 0-1,0 0 1,0-1-1,0 1 1,0 0 0,0 0-1,0 0 1,1 1-1,-1-1 1,0 0 0,1 0-1,-1 0 1,1 0-1,-1 1 1,0 1 0,1-2-4,1 0 0,-1 0-1,0 0 1,1 0 0,-1 0 0,0-1 0,1 1 0,-1 0 0,1 0 0,0 0 0,-1-1 0,1 1 0,-1 0 0,1-1 0,0 1 0,0 0 0,-1-1-1,1 1 1,0-1 0,0 1 0,1-1 0,6 4-35,0-1 0,1 0 0,-1 0-1,14 1 1,43 5 15,40 7 261,-96-14-414,0 0 0,0 1 0,0 0 0,-1 1-1,0 0 1,0 0 0,0 0 0,13 11 0,-19-14-297,0 1 1,0 0-1,0 0 0,-1 0 1,1 0-1,0 0 1,-1 1-1,0-1 1,1 0-1,0 5 0,-1 2-4503</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1.003"/>
    </inkml:context>
    <inkml:brush xml:id="br0">
      <inkml:brushProperty name="width" value="0.025" units="cm"/>
      <inkml:brushProperty name="height" value="0.025" units="cm"/>
    </inkml:brush>
  </inkml:definitions>
  <inkml:trace contextRef="#ctx0" brushRef="#br0">1 264 10858,'42'-7'2700,"85"-10"-4033,266-21-95,185-13 3726,1391-13-2426,-1313 90-1466,-275-6 1640,-242-14 438,977 24 751,698-88 526,831-8-1414,191 28-566,-2528 32 214,2311 63 69,-2409-43-156,490 44 3377,-534-28-4305,-163-29-1489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0.023"/>
    </inkml:context>
    <inkml:brush xml:id="br0">
      <inkml:brushProperty name="width" value="0.025" units="cm"/>
      <inkml:brushProperty name="height" value="0.025" units="cm"/>
    </inkml:brush>
  </inkml:definitions>
  <inkml:trace contextRef="#ctx0" brushRef="#br0">253 1 9641,'0'0'7271,"-9"6"-6753,-13 12-476,1 2 1,1 0-1,1 1 0,1 1 1,0 1-1,2 0 1,1 1-1,0 1 1,2 0-1,1 1 0,1 1 1,2 0-1,0 0 1,2 1-1,1 0 0,1 0 1,-2 40-1,7-50-71,0 0 1,1 1-1,1-1 0,1-1 0,1 1 0,7 23 0,-9-36-171,0 0-1,0 0 1,0 0 0,1 0-1,-1 0 1,1 0-1,1-1 1,-1 1-1,0-1 1,1 0 0,0 0-1,0 0 1,0-1-1,1 1 1,-1-1-1,1 0 1,0 0 0,-1-1-1,1 1 1,1-1-1,-1 0 1,0 0-1,0-1 1,1 0 0,5 1-1,18-1-3482</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0.733"/>
    </inkml:context>
    <inkml:brush xml:id="br0">
      <inkml:brushProperty name="width" value="0.025" units="cm"/>
      <inkml:brushProperty name="height" value="0.025" units="cm"/>
    </inkml:brush>
  </inkml:definitions>
  <inkml:trace contextRef="#ctx0" brushRef="#br0">0 336 11179,'0'0'5242,"11"-5"-3598,133-75-56,178-131 0,-293 181-1435,-28 20-121,-21 16-227,5 2 209,0 2 1,1 0 0,0 0-1,1 2 1,0 0 0,1 0 0,0 1-1,1 0 1,0 1 0,2 0-1,-1 1 1,2 0 0,0 0-1,0 1 1,2 0 0,0 1-1,1-1 1,0 1 0,-2 20-1,7-33-145,-1 0-1,1 1 0,0-1 0,0 1 0,0-1 0,1 0 0,2 9 1,-3-12-167,1 0 1,-1 0 0,1 1-1,0-1 1,-1 0 0,1 0-1,0 0 1,0 0 0,0 0-1,0 0 1,0 0 0,0 0 0,0-1-1,0 1 1,1 0 0,-1-1-1,0 1 1,0-1 0,1 1-1,-1-1 1,0 1 0,0-1-1,1 0 1,-1 0 0,1 0-1,-1 1 1,3-2 0,14 2-7204</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1.155"/>
    </inkml:context>
    <inkml:brush xml:id="br0">
      <inkml:brushProperty name="width" value="0.025" units="cm"/>
      <inkml:brushProperty name="height" value="0.025" units="cm"/>
    </inkml:brush>
  </inkml:definitions>
  <inkml:trace contextRef="#ctx0" brushRef="#br0">113 0 15022,'0'0'4815,"-3"9"-4873,-37 102 98,-23 78 53,60-176-1132,2 1 0,-1-1-1,2 19 1,0-31 974,1 3-3176,3-4-752</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1.529"/>
    </inkml:context>
    <inkml:brush xml:id="br0">
      <inkml:brushProperty name="width" value="0.025" units="cm"/>
      <inkml:brushProperty name="height" value="0.025" units="cm"/>
    </inkml:brush>
  </inkml:definitions>
  <inkml:trace contextRef="#ctx0" brushRef="#br0">1 12 11307,'0'0'8520,"56"-11"-7752,-11 11-511,3 0-161,1 6-32,-4 1-897,-4-5-2338,-15-2-2210</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2.292"/>
    </inkml:context>
    <inkml:brush xml:id="br0">
      <inkml:brushProperty name="width" value="0.025" units="cm"/>
      <inkml:brushProperty name="height" value="0.025" units="cm"/>
    </inkml:brush>
  </inkml:definitions>
  <inkml:trace contextRef="#ctx0" brushRef="#br0">214 84 7944,'0'0'2284,"6"-9"-506,-1 4-1229,22-32 1700,-25 35-1760,-1-1 0,0 1 0,1-1 0,-1 0 0,0 0-1,-1 1 1,1-1 0,-1 0 0,1-4 0,-2 6-459,0 1 1,0 0-1,-1 0 0,1-1 0,0 1 0,0 0 0,0 0 1,-1 0-1,1 0 0,0 0 0,0 1 0,-1-1 0,1 0 1,0 0-1,0 1 0,0-1 0,0 1 0,0-1 0,-2 2 1,-16 9-46,1 1 1,0 0 0,0 2 0,2 0-1,-1 1 1,2 1 0,0 0 0,1 1-1,1 0 1,0 1 0,2 1 0,0 0-1,1 1 1,-13 34 0,22-52 16,0 0 1,0 0-1,1 0 0,-1 0 0,1 0 1,-1 0-1,1 0 0,0 0 1,-1 0-1,1 0 0,0 0 1,0 0-1,0 0 0,1 0 0,-1 0 1,0 0-1,1 0 0,0 0 1,-1 0-1,1 0 0,0-1 1,0 1-1,0 0 0,0 0 0,0-1 1,0 1-1,1 0 0,-1-1 1,0 1-1,1-1 0,-1 0 1,1 1-1,0-1 0,-1 0 0,5 2 1,-1-2 14,1 0 1,-1 0-1,1 0 1,0-1-1,-1 0 0,1 0 1,0 0-1,0-1 1,-1 0-1,1 0 1,-1 0-1,8-3 1,-4 1 116,-1-1 1,1 1 0,-1-2 0,0 1 0,0-1 0,-1 0 0,10-9 0,-14 12-10,-1 0 0,1 0 0,-1 0 1,1-1-1,-1 1 0,0-1 1,0 0-1,-1 1 0,1-1 1,0 0-1,-1 0 0,0 0 1,0 0-1,0 0 0,0 0 1,0-1-1,0 1 0,-1 0 1,0 0-1,1-1 0,-1 1 1,0 0-1,-1-1 0,0-2 1,0 4-105,0 1-1,0-1 1,0 0 0,0 1 0,0-1 0,-1 1 0,1 0 0,0-1 0,-1 1 0,1 0 0,-1 0 0,0 0 0,1 0 0,-1 0 0,0 0-1,0 1 1,1-1 0,-1 1 0,0-1 0,0 1 0,0-1 0,0 1 0,0 0 0,-2 0 0,-50 0-432,51 0 373,1 0-81,0 0 0,1 1-1,-1-1 1,0 0-1,1 1 1,-1-1 0,1 1-1,-1 0 1,1-1 0,-1 1-1,1 0 1,-1 0-1,1 0 1,0 0 0,-1 0-1,1 0 1,0 0-1,0 0 1,0 1 0,0-1-1,0 0 1,0 1 0,0-1-1,0 1 1,1-1-1,-1 1 1,0-1 0,1 1-1,-1 0 1,1-1-1,0 3 1,-1-2-229,1 0 0,0-1-1,0 1 1,0 0 0,0 0 0,1 0 0,-1 0-1,0-1 1,1 1 0,-1 0 0,1 0 0,0-1-1,-1 1 1,1 0 0,0-1 0,0 1-1,0-1 1,0 1 0,0-1 0,1 0 0,-1 1-1,0-1 1,1 0 0,-1 0 0,1 0 0,-1 0-1,3 1 1,16 5-6213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9.274"/>
    </inkml:context>
    <inkml:brush xml:id="br0">
      <inkml:brushProperty name="width" value="0.05" units="cm"/>
      <inkml:brushProperty name="height" value="0.05" units="cm"/>
    </inkml:brush>
  </inkml:definitions>
  <inkml:trace contextRef="#ctx0" brushRef="#br0">148 3 16428,'1'0'95,"-1"0"0,0 0 0,1-1 1,-1 1-1,0 0 0,1 0 0,-1 0 1,1-1-1,-1 1 0,0 0 1,1 0-1,-1 0 0,1 0 0,-1 0 1,1 0-1,-1 0 0,0 0 0,1 0 1,-1 0-1,1 0 0,-1 0 1,1 0-1,-1 0 0,0 1 0,1-1 1,-1 0-1,1 0 0,-1 0 0,1 1 1,1 13 1534,-12 25 140,8-35-1482,-30 91 1484,-33 101-479,49-138-1078,-13 83 1,21-54-329,8-79-94,0 1 0,0 0 0,1-1 0,1 1-1,-1-1 1,1 0 0,5 14 0,-6-20 171,0 0 0,0 0 0,0 0 0,0 0 0,0 0 0,1-1 0,-1 1 0,0 0 0,1-1 0,0 1 0,-1-1 0,1 0 0,0 1 0,-1-1 0,1 0 0,0 0 0,0 0 0,0 0 0,3 0 0,16 1-443</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2.636"/>
    </inkml:context>
    <inkml:brush xml:id="br0">
      <inkml:brushProperty name="width" value="0.025" units="cm"/>
      <inkml:brushProperty name="height" value="0.025" units="cm"/>
    </inkml:brush>
  </inkml:definitions>
  <inkml:trace contextRef="#ctx0" brushRef="#br0">77 0 16464,'0'0'1281,"-58"43"-288,45-24-289,7 4-479,6 2-257,0-1-225,0-2-1504,6 0-738,3-5-1184,1-9-321,-5-8-3427</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2.966"/>
    </inkml:context>
    <inkml:brush xml:id="br0">
      <inkml:brushProperty name="width" value="0.025" units="cm"/>
      <inkml:brushProperty name="height" value="0.025" units="cm"/>
    </inkml:brush>
  </inkml:definitions>
  <inkml:trace contextRef="#ctx0" brushRef="#br0">60 1 8648,'0'0'12172,"-1"8"-11612,-3 22-235,-2 1 0,-16 47 0,-4 12-2752,25-80-422,2-5-1994</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3.339"/>
    </inkml:context>
    <inkml:brush xml:id="br0">
      <inkml:brushProperty name="width" value="0.025" units="cm"/>
      <inkml:brushProperty name="height" value="0.025" units="cm"/>
    </inkml:brush>
  </inkml:definitions>
  <inkml:trace contextRef="#ctx0" brushRef="#br0">23 42 12556,'0'0'2434,"8"-6"-811,1 0-1287,1 1-1,0 1 1,0-1-1,0 2 1,0-1-1,13-1 1,-19 4-243,0 0 1,0 0-1,0 1 0,0 0 0,1 0 1,-1 0-1,0 1 0,0-1 1,0 1-1,6 1 0,-9-1-74,1 0-1,0 0 1,0 0-1,0 0 1,-1 0-1,1 0 1,0 1-1,-1-1 1,1 1-1,-1-1 1,0 1-1,1-1 1,-1 1-1,0 0 1,0 0-1,0-1 1,0 1-1,0 0 1,0 0-1,-1 0 1,1 0-1,0 3 1,-1-2 8,0 0 0,0 0 0,0-1-1,0 1 1,0 0 0,-1 0 0,1 0 0,-1-1 0,0 1-1,0 0 1,0 0 0,0-1 0,0 1 0,-1-1 0,1 1 0,-1-1-1,1 0 1,-1 1 0,0-1 0,0 0 0,-3 2 0,-7 7 293,-1-1 0,-24 16 0,5-4-72,22-14-238,-38 33 11,46-39-27,1 0 0,-1-1-1,1 1 1,-1 0 0,1 0 0,0 0-1,0 0 1,-1 0 0,2 0 0,-1 0 0,0 0-1,0 1 1,1-1 0,-1 0 0,1 0-1,-1 1 1,1-1 0,0 0 0,0 1 0,0-1-1,1 0 1,0 5 0,0-6 8,-1 0 0,1 1 0,0-1 0,1 0 0,-1 0 1,0 0-1,0 0 0,0 0 0,1 0 0,-1 0 0,0 0 0,1-1 0,-1 1 0,1 0 1,-1-1-1,1 1 0,-1-1 0,1 0 0,-1 1 0,1-1 0,2 0 0,40 2-200,-35-2-24,5 1-924,0-1 0,0-1 0,0 0-1,0-1 1,0 0 0,22-8 0,9-7-5159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3.683"/>
    </inkml:context>
    <inkml:brush xml:id="br0">
      <inkml:brushProperty name="width" value="0.025" units="cm"/>
      <inkml:brushProperty name="height" value="0.025" units="cm"/>
    </inkml:brush>
  </inkml:definitions>
  <inkml:trace contextRef="#ctx0" brushRef="#br0">244 1 833,'0'0'19501,"-12"10"-19213,-202 206 241,204-206-1041,5-7-1785,3-20-13579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4.059"/>
    </inkml:context>
    <inkml:brush xml:id="br0">
      <inkml:brushProperty name="width" value="0.025" units="cm"/>
      <inkml:brushProperty name="height" value="0.025" units="cm"/>
    </inkml:brush>
  </inkml:definitions>
  <inkml:trace contextRef="#ctx0" brushRef="#br0">177 54 6182,'0'0'9267,"-9"-4"-7959,-33-12-144,39 16-1128,1 0-1,-1-1 1,1 1-1,-1 1 1,0-1 0,1 0-1,-1 0 1,1 1 0,-1 0-1,1-1 1,-1 1-1,1 0 1,-1 0 0,1 0-1,0 1 1,-1-1 0,1 1-1,0-1 1,0 1-1,0 0 1,0-1 0,0 1-1,1 0 1,-1 0 0,-1 4-1,-5 3-56,2 2 1,0-1-1,-8 18 0,12-25 18,0 0-1,1 0 0,0 1 1,0-1-1,0 0 0,0 0 1,1 1-1,-1-1 0,1 1 1,0-1-1,0 0 0,0 1 1,0-1-1,0 1 0,1-1 1,0 0-1,1 5 0,-2-7 7,1 0 0,0 0-1,-1 0 1,1 0-1,0 0 1,0 0 0,-1 0-1,1-1 1,0 1 0,0 0-1,0-1 1,0 1-1,0 0 1,0-1 0,0 1-1,0-1 1,1 1 0,-1-1-1,2 1 1,0-1 12,0 0 0,0 0 1,0 0-1,0 0 0,0-1 1,0 1-1,0-1 0,0 0 1,0 0-1,5-2 0,-2-1 38,0 1 0,-1-1 0,1-1-1,-1 1 1,0-1 0,0 0 0,0 0-1,-1-1 1,0 1 0,0-1 0,0 0-1,-1 0 1,1 0 0,-2-1 0,1 1 0,-1-1-1,0 0 1,0 1 0,-1-1 0,1 0-1,-2 0 1,1 0 0,-1 0 0,0 0-1,-1-8 1,0 14-49,0-1-1,1 0 0,-1 0 1,0 0-1,0 1 0,0-1 1,0 0-1,-1 1 1,1-1-1,0 1 0,-1-1 1,1 1-1,-1 0 0,1-1 1,-1 1-1,0 0 0,1 0 1,-1 0-1,0 1 1,0-1-1,0 0 0,0 1 1,0-1-1,0 1 0,0-1 1,0 1-1,0 0 0,0 0 1,0 0-1,0 0 1,0 0-1,-3 1 0,0 0-16,0-1-1,0 1 0,0 1 0,0-1 1,0 1-1,0-1 0,1 1 1,-1 1-1,0-1 0,1 1 1,-8 5-1,8-3-42,0 0-1,0 0 1,0 0 0,1 1-1,-1-1 1,1 1 0,1 0 0,-1 0-1,1 0 1,0 0 0,0 0 0,0 9-1,0-7-963,1 0-1,1 0 1,0 0-1,0 0 1,2 14-1,6 3-4771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4.401"/>
    </inkml:context>
    <inkml:brush xml:id="br0">
      <inkml:brushProperty name="width" value="0.025" units="cm"/>
      <inkml:brushProperty name="height" value="0.025" units="cm"/>
    </inkml:brush>
  </inkml:definitions>
  <inkml:trace contextRef="#ctx0" brushRef="#br0">81 55 15855,'0'0'107,"-10"3"208,7-2-433,-40 16 1858,42-17-1666,-1 1 1,1 0-1,-1 0 1,1 0 0,0 0-1,-1 0 1,1 0-1,0 0 1,-1 0-1,1 0 1,0 1 0,0-1-1,0 0 1,0 1-1,0-1 1,1 1 0,-1-1-1,0 1 1,1 0-1,-1-1 1,1 1-1,-1 0 1,1-1 0,0 1-1,0 0 1,0-1-1,0 4 1,0-4-69,1 0-1,-1 0 1,1 0 0,-1 0 0,1-1 0,0 1-1,-1 0 1,1 0 0,0-1 0,0 1 0,-1-1-1,1 1 1,0-1 0,0 1 0,0-1 0,0 1-1,-1-1 1,1 0 0,0 1 0,0-1 0,0 0-1,0 0 1,0 0 0,0 1 0,2-1-1,30 0 158,-25 0-102,-3 0-2,1-1 1,-1 0 0,0 0-1,0 0 1,1 0-1,-1-1 1,0 0 0,0 0-1,0 0 1,-1-1 0,1 0-1,0 1 1,-1-2 0,0 1-1,0 0 1,0-1 0,0 0-1,0 0 1,-1 0-1,0 0 1,0-1 0,0 1-1,0-1 1,-1 0 0,1 0-1,-1 0 1,-1 0 0,3-8-1,-4 12-40,0 0 0,0 0 0,0 0 0,0 0 0,0 0 0,0 1 0,0-1 0,-1 0 0,1 0 0,0 0 0,-1 0 0,1 0-1,0 0 1,-1 0 0,1 0 0,-1 1 0,0-1 0,1 0 0,-1 0 0,0 1 0,1-1 0,-1 0 0,0 1 0,1-1 0,-1 1 0,-1-1 0,-1-1-12,0 1 1,0 0 0,0 0-1,0 0 1,0 0 0,0 1-1,0-1 1,0 1 0,-3-1-1,3 1-40,-1 0-1,1 0 0,0 0 0,0 0 1,0 0-1,-1 1 0,1 0 0,0-1 0,0 1 1,0 0-1,0 1 0,0-1 0,0 0 1,0 1-1,0 0 0,1-1 0,-1 1 1,-3 3-1,-4 24-3028,10-9-4670,4-9-3511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3.933"/>
    </inkml:context>
    <inkml:brush xml:id="br0">
      <inkml:brushProperty name="width" value="0.025" units="cm"/>
      <inkml:brushProperty name="height" value="0.025" units="cm"/>
    </inkml:brush>
  </inkml:definitions>
  <inkml:trace contextRef="#ctx0" brushRef="#br0">3 353 9417,'0'0'315,"-1"-8"160,0 0-212,1 0-1,-1 1 1,1-1 0,1 0 0,-1 0-1,1 0 1,1 1 0,0-1 0,0 0-1,0 1 1,1 0 0,0-1-1,6-10 1,5-3 193,1 0-1,1 1 1,1 0-1,33-29 1,-38 38-430,0 1 1,1 0 0,0 1 0,1 1 0,0 0 0,0 1 0,0 0 0,29-8 0,-37 14-36,0-1 1,-1 1 0,1 1-1,0-1 1,0 1 0,0 0-1,0 0 1,0 1 0,-1-1-1,1 1 1,0 1 0,0-1-1,-1 1 1,11 5-1,-4 0-2,-1 0-1,0 1 0,0 1 0,17 19 0,-8-9 31,-12-13 0,-1 0 0,1-1 0,1 0 0,-1 0 0,1-1 0,-1 0 0,1 0 0,0-1 0,1 0-1,-1-1 1,0 0 0,1-1 0,-1 0 0,1 0 0,0-1 0,-1 0 0,1 0 0,-1-1 0,1-1 0,-1 0-1,17-5 1,-6 1 16,0-1 0,-1 0 0,0-2-1,0 0 1,0-2 0,-2 0 0,1 0-1,-1-2 1,16-15 0,-19 13 16,-2 5-148,7 22-71,-14-9 166,-1 0-1,0 0 0,1 0 1,-1-1-1,1 1 1,0-1-1,0 0 0,0 0 1,0-1-1,0 0 1,8 1-1,60-1 40,1 1-310,-37 10 165,-32-10 111,0 0 0,1 0 1,0 0-1,-1-1 0,1 0 1,8 1-1,18-2-188,-1-1 0,0-2 1,0-1-1,55-14 0,-50 14-1355,-29 11-95,-14 12 652,-2-7-352,0-2-998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4.667"/>
    </inkml:context>
    <inkml:brush xml:id="br0">
      <inkml:brushProperty name="width" value="0.025" units="cm"/>
      <inkml:brushProperty name="height" value="0.025" units="cm"/>
    </inkml:brush>
  </inkml:definitions>
  <inkml:trace contextRef="#ctx0" brushRef="#br0">68 0 9673,'0'0'8600,"-6"12"-8429,0-1-134,-34 71 262,37-75-259,0 0 0,1 0 0,0 0-1,0 1 1,1-1 0,0 0 0,0 1 0,0-1 0,1 1-1,2 14 1,-1-20-28,1 0-1,-1 0 0,1 0 1,-1 0-1,1-1 1,0 1-1,-1 0 0,1-1 1,0 0-1,0 1 1,0-1-1,1 0 0,-1 0 1,0 0-1,0 0 0,1 0 1,-1-1-1,0 1 1,1-1-1,-1 1 0,0-1 1,1 0-1,-1 0 1,1 0-1,3-1 0,7 1-97,0 0 0,0-1 0,19-4 0,-19 2-710,0 0-1,-1-1 0,1-1 1,-1 0-1,0-1 1,0 0-1,-1-1 1,0 0-1,0-1 1,0 0-1,-1 0 0,-1-1 1,11-12-1,-19 20 802,-1 1-1,1-1 1,0 0-1,-1 1 1,1-1-1,-1 0 1,1 0-1,-1 1 1,1-1 0,-1 0-1,0 0 1,0 0-1,1 0 1,-1 0-1,0 1 1,0-1-1,0 0 1,0 0-1,0 0 1,0 0-1,0 0 1,0 0-1,0 0 1,0 0 0,0 1-1,0-1 1,-1-1-1,0 1 120,0 1 0,0-1 0,0 1 0,0-1 0,0 1 0,0 0 0,0-1 0,-1 1 0,1 0 0,0 0 0,0 0 0,0 0 0,0 0 0,0 0 0,0 0 0,-1 0 0,-1 1 0,-4 0 392,1 1 1,-1 0-1,0 0 1,1 0-1,0 1 0,-7 4 1,6-2-356,-1 1 1,1 1-1,0-1 1,1 1-1,0 1 0,0-1 1,0 1-1,1 0 1,0 0-1,1 0 1,0 1-1,0 0 1,1-1-1,0 1 0,0 1 1,1-1-1,0 0 1,1 1-1,0-1 1,0 1-1,1-1 0,0 1 1,1-1-1,3 14 1,-3-20-232,0 1 1,0-1 0,1 0-1,-1 1 1,1-1 0,0 0-1,0 0 1,0 0 0,1 0-1,-1-1 1,1 1 0,-1-1-1,1 1 1,0-1-1,0 0 1,0 0 0,5 2-1,-5-2-268,1-1-1,0 1 0,-1-1 0,1 0 0,0 0 0,0-1 1,0 1-1,0-1 0,0 0 0,5 0 0,20-4-3841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5.386"/>
    </inkml:context>
    <inkml:brush xml:id="br0">
      <inkml:brushProperty name="width" value="0.025" units="cm"/>
      <inkml:brushProperty name="height" value="0.025" units="cm"/>
    </inkml:brush>
  </inkml:definitions>
  <inkml:trace contextRef="#ctx0" brushRef="#br0">159 66 4484,'0'0'9326,"-1"-4"-8194,0 3-1098,1 1 0,0-1-1,-1 0 1,1 0 0,0 0 0,-1 1-1,1-1 1,-1 0 0,1 1 0,-1-1-1,0 0 1,1 1 0,-1-1 0,0 1-1,1-1 1,-1 1 0,0-1 0,0 1-1,1-1 1,-1 1 0,0 0 0,0-1-1,0 1 1,1 0 0,-1 0 0,0 0 0,0-1-1,0 1 1,0 0 0,0 0 0,0 0-1,1 1 1,-1-1 0,0 0 0,-1 0-1,-3 2 60,0-1-1,0 1 0,1 0 0,-1 1 1,0-1-1,1 1 0,-5 3 1,-7 6 255,-1 2 1,-22 23 0,38-35-342,-1-1 0,1 1 0,-1-1-1,1 1 1,-1 0 0,1 0 0,0-1 0,0 1-1,0 0 1,0 0 0,0 0 0,1 0 0,-1 0-1,0 0 1,0 4 0,2-5 0,0 0-1,-1 0 1,1 0 0,0 0 0,0-1-1,-1 1 1,1 0 0,0-1-1,0 1 1,0 0 0,0-1-1,0 1 1,0-1 0,0 0 0,0 1-1,0-1 1,0 0 0,0 1-1,0-1 1,1 0 0,-1 0-1,0 0 1,0 0 0,0 0-1,0 0 1,0 0 0,0-1 0,0 1-1,2-1 1,7 0 6,0-1 0,0-1 0,0 0 1,0 0-1,0-1 0,-1 0 0,1-1 0,-1 0 0,0 0 0,10-9 1,10-8 9,41-40 1,-67 60 19,-1 0 5,0 0 1,0 0-1,1 0 1,-1-1-1,-1 1 0,1 0 1,0-1-1,0 1 1,-1-1-1,1 1 1,-1-1-1,0 0 0,2-6 1,-20 30 106,13-12-156,1 1 1,1-1 0,0 1 0,0 0-1,0 0 1,2 0 0,-1 0 0,1 0 0,1 0-1,-1 0 1,2 0 0,-1 0 0,2-1-1,-1 1 1,1 0 0,1-1 0,-1 0-1,2 0 1,-1 0 0,1 0 0,1-1-1,11 15 1,-15-21-4,-1-1 1,0 0-1,0 1 0,0-1 0,1 1 1,-1 0-1,-1-1 0,1 1 0,0 0 0,0-1 1,-1 1-1,1 0 0,-1 0 0,1 0 1,-1 2-1,0-3 26,0 0 0,0 1 1,-1-1-1,1 0 0,0 0 1,-1 0-1,1 0 0,-1 0 1,1 0-1,-1-1 0,1 1 1,-1 0-1,0 0 0,1 0 1,-1 0-1,0-1 1,0 1-1,0 0 0,-1 0 0,-6 3 210,1 0 0,-1-1-1,0-1 1,0 1-1,-14 1 1,2 1 117,-181 39 1664,242-35-6087,16-9-1873,-27-1 1036</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5.761"/>
    </inkml:context>
    <inkml:brush xml:id="br0">
      <inkml:brushProperty name="width" value="0.025" units="cm"/>
      <inkml:brushProperty name="height" value="0.025" units="cm"/>
    </inkml:brush>
  </inkml:definitions>
  <inkml:trace contextRef="#ctx0" brushRef="#br0">202 30 12492,'0'0'2391,"-11"-5"-1793,4 2-450,4 1-104,0 0 1,0 1 0,0 0-1,0-1 1,0 1 0,0 0-1,0 0 1,0 1 0,-1-1-1,1 1 1,0 0 0,0-1-1,-1 1 1,1 1 0,0-1-1,0 0 1,0 1-1,-1 0 1,1 0 0,0 0-1,0 0 1,-5 3 0,-1 2 69,0 0-1,0 1 1,1 1 0,1-1 0,-1 2-1,1-1 1,0 0 0,1 1 0,-8 15 0,10-18-62,1 1 1,0 0 0,0-1-1,1 1 1,0 0 0,0 0-1,1 1 1,0-1 0,0 0-1,1 0 1,-1 1 0,2-1-1,-1 0 1,1 1 0,2 8-1,-2-14-45,-1 1-1,1-1 0,0 0 1,0 1-1,1-1 0,-1 0 0,0 0 1,1 0-1,-1 0 0,1 0 1,0 0-1,0-1 0,-1 1 1,1 0-1,0-1 0,0 1 1,1-1-1,2 2 0,0-1 17,1 0 0,-1-1-1,0 0 1,0 1 0,1-2 0,-1 1-1,1-1 1,7 0 0,-3 0 125,0-1-1,1 0 1,-1-1 0,0 0 0,0-1 0,0 0 0,0-1-1,16-8 1,-11 3 179,-1-1 1,0-1-1,-1-1 0,0 1 0,18-23 0,-27 30-226,-1 0 0,0 0 0,1 0 0,-1-1-1,-1 1 1,1-1 0,-1 0 0,0 0 0,0 0-1,0 0 1,-1 0 0,0 0 0,0-1-1,0 1 1,0 0 0,-1-1 0,0 1 0,0 0-1,0-1 1,-1 1 0,0 0 0,-2-8 0,1 9-116,0 1 0,0 0 1,0 0-1,-1 1 1,1-1-1,-1 0 1,0 1-1,0-1 0,0 1 1,0 0-1,0 0 1,0 0-1,-1 1 0,1-1 1,0 1-1,-1-1 1,1 1-1,-1 0 1,0 1-1,1-1 0,-1 0 1,0 1-1,1 0 1,-1 0-1,0 0 1,-5 2-1,-2-2-547,1 1 0,0 1 0,-1 0 0,1 0 1,0 1-1,0 0 0,1 1 0,-16 8 0,-14 14-3944,3 5-2038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9.667"/>
    </inkml:context>
    <inkml:brush xml:id="br0">
      <inkml:brushProperty name="width" value="0.05" units="cm"/>
      <inkml:brushProperty name="height" value="0.05" units="cm"/>
    </inkml:brush>
  </inkml:definitions>
  <inkml:trace contextRef="#ctx0" brushRef="#br0">58 0 19684,'0'17'1905,"-4"3"-1457,-6 2-168,-2 5 1080,4 6-952,-1 4-56,5 5-136,1-2-64,1-1-64,2-5-8,0-7-160,0-4-184,0-8-352,0-5-328,0-16-2305,0-10 2393,-5-2-328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13.422"/>
    </inkml:context>
    <inkml:brush xml:id="br0">
      <inkml:brushProperty name="width" value="0.025" units="cm"/>
      <inkml:brushProperty name="height" value="0.025" units="cm"/>
    </inkml:brush>
  </inkml:definitions>
  <inkml:trace contextRef="#ctx0" brushRef="#br0">194 422 4805,'-12'-3'-1945,"-5"-11"4472,15 12-2164,0 0 1,-1 0-1,1 0 1,0 0-1,-1 1 1,1-1-1,-1 1 1,0-1-1,-4-1 1,-17 1 1611,0 1 1,-45 3-1,50-2-459,50-15-1153,-2-1 0,0-1 0,-1-2 1,32-27-1,-13 11 351,14-14-149,-38 30-432,1 0 1,0 2 0,51-28 0,-74 44-154,0 1 0,0-1-1,0 1 1,0-1 0,0 1 0,1 0 0,-1 0 0,0-1 0,0 1 0,1 0 0,-1 0 0,0 0 0,0 0 0,1 0 0,-1 1 0,0-1 0,0 0 0,1 0-1,-1 1 1,0-1 0,0 1 0,0-1 0,0 1 0,0 0 0,2 0 0,17 27-52,-18-25 111,-1 0 1,1 0-1,-1-1 0,1 1 0,0-1 0,0 1 0,0-1 0,0 0 0,0 1 0,1-1 0,-1 0 0,1 0 0,-1-1 1,1 1-1,4 2 0,0-4 117,-1 1 1,1-1-1,0 0 1,0 0-1,-1-1 1,1 0 0,-1 0-1,1 0 1,-1-1-1,1 0 1,-1 0-1,0-1 1,0 0-1,0 0 1,0 0 0,0-1-1,-1 0 1,7-5-1,-5 3-89,0 0 1,0 0-1,0-1 0,-1 1 1,0-1-1,0-1 0,-1 1 0,0-1 1,0 0-1,-1 0 0,0-1 0,6-15 1,-8 16-1518,-1 11-239,-3 21-2183,1-3 1183,-10 49 7216,11-69-4523,0 1 1,0-1 0,1 1-1,-1-1 1,0 1-1,1-1 1,-1 0-1,1 1 1,-1-1 0,1 0-1,0 1 1,-1-1-1,1 0 1,0 0-1,0 0 1,0 1 0,0-1-1,0 0 1,0 0-1,0-1 1,1 1 0,-1 0-1,0 0 1,2 0-1,2 2 28,0-1 0,0-1 0,0 1 1,0-1-1,0 0 0,1 0 0,5 0 0,7 0 73,1-1-1,-1-1 1,26-5 0,-25 1 7,-1 0 1,1-1-1,-2-1 1,24-13-1,-22 10-67,0 2 0,0 0 0,26-7 0,-42 15-54,0 0 1,-1 0-1,1 1 0,0-1 1,-1 0-1,1 1 1,-1 0-1,1-1 0,-1 1 1,1 0-1,-1 0 1,0 1-1,1-1 0,-1 0 1,0 1-1,0-1 0,0 1 1,0 0-1,0 0 1,0 0-1,-1 0 0,1 0 1,-1 0-1,1 0 1,-1 0-1,2 5 0,3 3 27,-1 0-1,0 1 1,-1-1-1,0 1 0,2 12 1,-3 12 110,-4-26-3208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14.361"/>
    </inkml:context>
    <inkml:brush xml:id="br0">
      <inkml:brushProperty name="width" value="0.025" units="cm"/>
      <inkml:brushProperty name="height" value="0.025" units="cm"/>
    </inkml:brush>
  </inkml:definitions>
  <inkml:trace contextRef="#ctx0" brushRef="#br0">89 12 11691,'-2'-11'5569,"-4"13"-2427,-14 28-1805,-15 50-2112,31-72 800,0-1 4,1 0 0,0 0-1,1 0 1,-1 1 0,2-1 0,-1 0 0,1 1 0,0-1 0,0 1 0,1 0-1,0-1 1,1 13 0,0-19-23,0 0 0,0 0 0,0 0 0,-1 0 0,1-1 0,0 1 0,0 0 0,1-1 0,-1 1 0,0 0 0,0-1 0,0 0 0,0 1 0,0-1 0,1 0 0,-1 1 0,0-1 0,0 0 0,0 0-1,1 0 1,1 0 0,34-1 133,-29 1-115,2-1-269,-1 0 0,1-1 0,-1 1 1,0-2-1,0 0 0,12-5 0,-8 3-775,-1-1-1,0-1 1,0-1 0,-1 1-1,0-2 1,18-17-1,-28 26 1052,0-1-1,-1 1 1,1-1-1,0 1 0,-1-1 1,1 1-1,0-1 1,-1 0-1,1 1 0,-1-1 1,1 0-1,-1 1 1,0-1-1,1 0 1,-1 0-1,1 0 0,-1 1 1,0-1-1,0 0 1,0 0-1,1 0 0,-1 0 1,0 1-1,0-1 1,0 0-1,0 0 0,-1 0 1,1 0-1,0 1 1,0-1-1,0 0 0,-1 0 1,1 0-1,0 1 1,-1-1-1,0-1 0,0 1 71,0 1 0,0-1 0,-1 1 0,1-1 0,0 1-1,0 0 1,-1-1 0,1 1 0,0 0 0,-1 0-1,1 0 1,0 0 0,-1 0 0,1 0 0,0 0 0,-1 1-1,1-1 1,0 0 0,0 1 0,-1-1 0,1 1-1,0 0 1,-2 0 0,-3 3-6,1 0-1,-1 1 1,1 0-1,0-1 1,0 2 0,0-1-1,1 0 1,0 1-1,0 0 1,0 0-1,1 0 1,0 0-1,0 1 1,0-1 0,1 1-1,0 0 1,0 0-1,1 0 1,0 0-1,0 13 1,1-19-200,0 1-1,0 0 1,0-1 0,0 1-1,1-1 1,-1 1 0,1-1-1,-1 1 1,1-1 0,0 0-1,-1 1 1,1-1 0,0 0-1,0 1 1,0-1 0,0 0-1,0 0 1,0 0 0,0 0 0,0 0-1,1 0 1,-1 0 0,0 0-1,1 0 1,-1 0 0,1-1-1,-1 1 1,0-1 0,1 1-1,0-1 1,-1 0 0,1 1-1,-1-1 1,1 0 0,-1 0-1,3 0 1,16 1-3888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15.030"/>
    </inkml:context>
    <inkml:brush xml:id="br0">
      <inkml:brushProperty name="width" value="0.025" units="cm"/>
      <inkml:brushProperty name="height" value="0.025" units="cm"/>
    </inkml:brush>
  </inkml:definitions>
  <inkml:trace contextRef="#ctx0" brushRef="#br0">122 28 9961,'0'0'7544,"-10"5"-6802,7-3-696,-40 20 1095,41-21-1087,0 1-1,0-1 0,0 1 0,0-1 1,0 1-1,0 0 0,1 0 0,-1 0 1,0 0-1,1 0 0,-1 0 0,1 0 1,0 0-1,0 0 0,0 1 0,0-1 1,0 1-1,0-1 0,0 5 0,26-9 321,-14-4-353,-1-1 1,-1 0-1,1-1 0,-1 0 1,0 0-1,-1-1 1,0 0-1,0-1 0,10-17 1,-48 72-385,28-40 354,0 1-1,0-1 1,1 1 0,-1 0 0,1-1 0,1 1 0,-1 0 0,1 0 0,0 0 0,0-1 0,1 1 0,0 0 0,2 10 0,-2-13 15,0 0 0,0 0 1,0-1-1,1 1 1,-1 0-1,1-1 0,0 1 1,-1-1-1,1 0 1,0 0-1,0 1 0,0-1 1,1-1-1,-1 1 1,1 0-1,-1 0 1,1-1-1,-1 0 0,1 1 1,0-1-1,-1 0 1,1 0-1,0-1 0,0 1 1,0 0-1,0-1 1,0 0-1,5 0 0,-7 43-70,-1-41 116,0 0-1,-1 0 0,1 0 1,-1 0-1,1 0 0,-1 0 1,0 0-1,0 0 1,0 0-1,0 0 0,0 0 1,0-1-1,0 1 0,0 0 1,-1-1-1,1 1 0,-1-1 1,1 0-1,-1 1 1,1-1-1,-1 0 0,0 0 1,0 0-1,0 0 0,0 0 1,1-1-1,-1 1 1,0 0-1,0-1 0,0 0 1,-1 1-1,1-1 0,-2 0 1,-12 2 420,-1-1 0,0-1 1,-21-2-1,7 1-574,5 2-517,24 1-1669,16-1-778,-3-1-511,0 0-1356</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15.482"/>
    </inkml:context>
    <inkml:brush xml:id="br0">
      <inkml:brushProperty name="width" value="0.025" units="cm"/>
      <inkml:brushProperty name="height" value="0.025" units="cm"/>
    </inkml:brush>
  </inkml:definitions>
  <inkml:trace contextRef="#ctx0" brushRef="#br0">237 12 9353,'0'0'5338,"-11"-4"-4489,7 3-807,0-1-1,-1 1 1,1 0 0,-1 0-1,1 0 1,-1 1 0,1 0-1,-1 0 1,1 0-1,-1 0 1,1 1 0,-1 0-1,1 0 1,-1 0 0,1 0-1,-1 1 1,1-1 0,0 1-1,0 0 1,0 1-1,0-1 1,0 1 0,1-1-1,-6 6 1,-6 5 313,0 1 0,1 1 0,1 0-1,-13 19 1,22-30-270,1 1-1,0 0 1,0 1-1,0-1 1,0 0-1,1 1 1,0 0-1,0-1 1,1 1-1,-1 0 0,1 0 1,1 0-1,-1 0 1,1 0-1,0 0 1,0 0-1,1 0 1,1 8-1,0-11-73,-1-1-1,1 1 0,0-1 0,0 1 1,0-1-1,0 0 0,1 1 0,-1-1 1,1 0-1,-1-1 0,1 1 1,0 0-1,0-1 0,-1 1 0,1-1 1,0 0-1,0 0 0,0 0 1,0-1-1,1 1 0,-1 0 0,0-1 1,5 0-1,7 1 96,-1 0 1,1-2-1,25-2 1,-26 0 98,-1 0 1,0-1-1,0-1 1,0 0-1,-1 0 1,1-1 0,-1-1-1,17-13 1,-22 16-50,-1-1 1,0 0-1,-1 0 1,1 0-1,-1-1 1,0 0-1,-1 0 1,1 0-1,-1 0 1,0-1 0,-1 0-1,1 0 1,-2 0-1,1 0 1,-1 0-1,3-15 1,-5 20-154,1-1 1,-1 0-1,0 1 1,-1-1-1,1 1 1,0-1-1,-1 0 0,0 1 1,1-1-1,-1 1 1,0 0-1,0-1 1,0 1-1,-1 0 1,1-1-1,-1 1 1,1 0-1,-1 0 0,1 0 1,-1 0-1,0 1 1,0-1-1,0 0 1,0 1-1,-1-1 1,1 1-1,0 0 1,0 0-1,-1 0 0,1 0 1,-1 0-1,1 0 1,-6 0-1,1-1-269,0 1 0,0 0 0,0 1 0,-1 0 0,1 0 0,0 0 0,0 1 0,0 0 0,-1 0 0,1 1 0,-10 4 0,3 1-1119,0 1 0,1 0 1,1 1-1,-14 11 0,-13 12-4631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2.597"/>
    </inkml:context>
    <inkml:brush xml:id="br0">
      <inkml:brushProperty name="width" value="0.025" units="cm"/>
      <inkml:brushProperty name="height" value="0.025" units="cm"/>
    </inkml:brush>
  </inkml:definitions>
  <inkml:trace contextRef="#ctx0" brushRef="#br0">245 1 14606,'0'0'3219,"-9"1"-3064,7-1-151,-1 0-1,1 0 1,-1 1 0,1-1 0,-1 1 0,1 0 0,0 0-1,-1 0 1,1 0 0,0 0 0,0 0 0,0 1 0,0-1 0,0 1-1,0-1 1,0 1 0,0 0 0,1 0 0,-1 0 0,-1 2 0,-2 6 106,0 0 1,1 0 0,1 0 0,-4 18 0,-70 299 1508,-1 9-1540,75-325-69,1 0 1,0 0 0,0 1-1,0 15 1,2-26-17,0-1-1,0 0 1,0 0-1,0 0 1,1 1 0,-1-1-1,0 0 1,0 0-1,0 1 1,0-1 0,0 0-1,0 0 1,1 0-1,-1 1 1,0-1 0,0 0-1,0 0 1,1 0-1,-1 0 1,0 0 0,0 1-1,0-1 1,1 0-1,-1 0 1,0 0 0,0 0-1,1 0 1,-1 0-1,0 0 1,0 0 0,1 0-1,-1 0 1,0 0-1,0 0 1,1 0 0,-1 0-1,0 0 1,0 0-1,1 0 1,-1 0 0,0 0-1,0 0 1,1-1-1,-1 1 1,0 0 0,0 0-1,0 0 1,1 0-1,-1 0 1,0-1 0,0 1-1,0 0 1,0 0-1,1 0 1,-1-1 0,13-11-1793,-5-12-2792,-3-6-5344</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3.196"/>
    </inkml:context>
    <inkml:brush xml:id="br0">
      <inkml:brushProperty name="width" value="0.025" units="cm"/>
      <inkml:brushProperty name="height" value="0.025" units="cm"/>
    </inkml:brush>
  </inkml:definitions>
  <inkml:trace contextRef="#ctx0" brushRef="#br0">0 0 18706,'0'0'7142,"30"40"-31805</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3.573"/>
    </inkml:context>
    <inkml:brush xml:id="br0">
      <inkml:brushProperty name="width" value="0.025" units="cm"/>
      <inkml:brushProperty name="height" value="0.025" units="cm"/>
    </inkml:brush>
  </inkml:definitions>
  <inkml:trace contextRef="#ctx0" brushRef="#br0">36 0 15983,'0'0'7111,"-36"20"-9866,36-15-640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3.938"/>
    </inkml:context>
    <inkml:brush xml:id="br0">
      <inkml:brushProperty name="width" value="0.025" units="cm"/>
      <inkml:brushProperty name="height" value="0.025" units="cm"/>
    </inkml:brush>
  </inkml:definitions>
  <inkml:trace contextRef="#ctx0" brushRef="#br0">82 1 16271,'0'0'4965,"-31"72"-4901,31-42-64,-4 2 0,4-3 32,0 1-32,-2-5-448,-2-3-833,-1-2-673,-7-7-577,3-5-1537,-6-7-4131</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4.394"/>
    </inkml:context>
    <inkml:brush xml:id="br0">
      <inkml:brushProperty name="width" value="0.025" units="cm"/>
      <inkml:brushProperty name="height" value="0.025" units="cm"/>
    </inkml:brush>
  </inkml:definitions>
  <inkml:trace contextRef="#ctx0" brushRef="#br0">23 86 11691,'0'0'3465,"-3"-10"-1346,-3 0-1590,4 7-332,1-1 0,-1 0 0,0 1 0,1-1 0,0 0 0,0 0 0,0 0 0,0 0 0,0 0 0,1-7 0,0 10-144,1 0 0,-1 0 0,1 0 0,-1 0 0,1 1 0,-1-1 0,1 0 0,0 0 1,-1 0-1,1 1 0,0-1 0,0 0 0,0 1 0,0-1 0,-1 1 0,1-1 0,0 1 0,0-1 0,0 1 0,0-1 0,0 1 1,0 0-1,0 0 0,0 0 0,0-1 0,0 1 0,0 0 0,0 0 0,2 1 0,39-3 47,-35 3 12,11-1-7,0 1 0,0 1 0,-1 1 0,1 0 0,-1 2 0,19 6 0,-25-7-93,-1 0-1,0 1 1,-1 0 0,1 1 0,-1 0-1,0 0 1,0 1 0,-1 0 0,0 1-1,0-1 1,8 12 0,-15-18-17,0 0 0,0 0 0,0 0 1,0 0-1,0 1 0,0-1 0,0 0 1,-1 1-1,1-1 0,0 1 0,-1-1 1,1 0-1,-1 1 0,1-1 0,-1 1 0,0 0 1,0-1-1,0 1 0,0-1 0,0 1 1,0-1-1,0 1 0,0-1 0,-1 1 0,1 0 1,0-1-1,-1 1 0,1-1 0,-1 0 1,0 1-1,0-1 0,1 1 0,-1-1 1,0 0-1,0 0 0,0 0 0,0 1 0,-1-1 1,1 0-1,-2 1 0,-6 3 48,0 0 1,-1-1-1,1 0 0,-1-1 0,-15 4 1,-26 11-50,50-17-12,0-1-1,0 1 1,0-1-1,1 1 1,-1 0-1,0 0 0,0-1 1,1 1-1,-1 0 1,0 0-1,1 0 1,-1 0-1,1 0 0,0 0 1,-1 0-1,1 0 1,0 0-1,-1 0 1,1 0-1,0 0 0,0 0 1,0 0-1,0 0 1,0 0-1,0 0 0,0 0 1,0 1-1,0-1 1,1 0-1,-1 0 1,0 0-1,1 0 0,-1 0 1,1 0-1,-1-1 1,1 1-1,-1 0 1,1 0-1,0 0 0,-1 0 1,1 0-1,0-1 1,0 1-1,1 1 0,42 34-974,-39-32 965,8 5-52,50 40-1261,-60-46 1282,0 0 0,0 0 0,-1 0 0,1 1 0,-1-1 0,1 0 0,-1 1 0,0 0 0,0-1 0,-1 1 0,1 0 0,-1 0 0,0 0 0,0 0 0,1 8 0,-2-11 132,-1 0 1,1 0-1,-1 0 1,1 0-1,-1 0 1,1 0-1,-1 0 1,0 0-1,1 0 1,-1 0-1,0 0 1,0 0-1,0 0 1,0-1-1,0 1 1,0 0-1,0-1 1,0 1-1,0-1 1,0 1-1,0-1 1,0 1-1,0-1 1,0 0-1,0 0 1,-1 1-1,1-1 1,0 0-1,-2 0 1,-41 2 1667,39-2-1561,-16 0 474,-9 1 831,-46-6 0,67 3-1353,0 0 1,0 0-1,1 0 1,-1-1-1,0 0 1,1-1-1,0 0 1,-1 0 0,-9-8-1,18 12-191,-1 0-1,1-1 1,0 1 0,0 0-1,-1 0 1,1 0 0,0 0 0,-1 0-1,1-1 1,0 1 0,0 0-1,0 0 1,-1-1 0,1 1-1,0 0 1,0 0 0,0 0-1,-1-1 1,1 1 0,0 0-1,0-1 1,0 1 0,0 0 0,0 0-1,0-1 1,0 1 0,0 0-1,0-1 1,0 1 0,0 0-1,0-1 1,0 1 0,0 0-1,0-1 1,0 1 0,0 0-1,0 0 1,0-1 0,14-4-2482,33 3-4073,-32 1 2547,18-2-6615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4.774"/>
    </inkml:context>
    <inkml:brush xml:id="br0">
      <inkml:brushProperty name="width" value="0.025" units="cm"/>
      <inkml:brushProperty name="height" value="0.025" units="cm"/>
    </inkml:brush>
  </inkml:definitions>
  <inkml:trace contextRef="#ctx0" brushRef="#br0">34 0 14286,'0'0'8210,"-2"10"-8034,-24 199 166,23-200-508,1-4-2423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0.040"/>
    </inkml:context>
    <inkml:brush xml:id="br0">
      <inkml:brushProperty name="width" value="0.05" units="cm"/>
      <inkml:brushProperty name="height" value="0.05" units="cm"/>
    </inkml:brush>
  </inkml:definitions>
  <inkml:trace contextRef="#ctx0" brushRef="#br0">0 61 19148,'5'-15'2065,"5"5"-1121,1 5-360,11 0 1192,0 0-335,9 2-505,-1 0-248,3-1-432,2 1-248,-4 0-720,-6 3-448,-6 0 887,-6-2-159,-6 0-232</inkml:trace>
  <inkml:trace contextRef="#ctx0" brushRef="#br0" timeOffset="1">88 171 17788,'8'4'2272,"1"-1"-1416,11-3-319,0 0 1111,4-1-544,-1 1-240,2 0-680,-2 4-488,-8 0-792,-3 2 952,-9 3-248,-5 1-136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5.121"/>
    </inkml:context>
    <inkml:brush xml:id="br0">
      <inkml:brushProperty name="width" value="0.025" units="cm"/>
      <inkml:brushProperty name="height" value="0.025" units="cm"/>
    </inkml:brush>
  </inkml:definitions>
  <inkml:trace contextRef="#ctx0" brushRef="#br0">71 1 17072,'0'0'4228,"-4"55"-3940,4-25-256,0 3 0,0 1 1,0-2-354,0 0-576,-7-5-416,-1-2 64,-3-6 160,-2-2-128,-2-9-1666,2-4-1922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5.464"/>
    </inkml:context>
    <inkml:brush xml:id="br0">
      <inkml:brushProperty name="width" value="0.025" units="cm"/>
      <inkml:brushProperty name="height" value="0.025" units="cm"/>
    </inkml:brush>
  </inkml:definitions>
  <inkml:trace contextRef="#ctx0" brushRef="#br0">20 115 12075,'0'0'2344,"-3"-10"-251,-2-2-1421,3 9-464,0-1 0,1 0 0,0 0 1,-1 0-1,1 0 0,0 0 0,1 0 1,-1 0-1,1 0 0,0 0 0,0 0 1,1-5-1,0 7-124,0 0 0,0 0 0,0 1 0,0-1 0,0 0 0,1 1 0,-1-1 0,1 1 0,-1-1 0,1 1 0,0 0 0,0-1 0,-1 1 0,1 0 0,0 0 0,0 1 0,0-1 0,0 0 0,0 1 0,0-1 0,0 1 0,0-1 0,3 1 0,53-7 259,-35 6-181,1 0-1,-1 2 0,42 6 0,-56-5-159,1 0 0,-1 1 0,1 0 0,-1 1-1,0-1 1,0 2 0,-1-1 0,1 1 0,-1 1 0,0 0 0,11 10 0,-17-14-6,0-1 0,-1 0 1,1 1-1,-1 0 0,1-1 1,-1 1-1,0 0 1,0-1-1,1 1 0,-1 0 1,-1 0-1,1 0 0,0 0 1,0 0-1,-1 0 0,1 0 1,-1 1-1,0-1 0,1 0 1,-1 0-1,0 0 0,0 0 1,-1 4-1,0-3 14,-1 0 1,1-1-1,-1 1 0,1-1 0,-1 0 1,0 1-1,0-1 0,0 0 0,0 0 1,0 0-1,-1 0 0,1-1 0,0 1 1,-1-1-1,-3 2 0,-10 5 166,-1-2 0,0 0 0,-1 0-1,-20 2 1,19-5-116,16-3-141,-1 0 0,0 0-1,0 1 1,1-1 0,-1 1-1,1 0 1,-1 0 0,1 1-1,-1-1 1,1 1 0,-1-1 0,1 1-1,-6 4 1,9-6-84,0 1 0,0-1-1,0 0 1,0 1 0,0-1 0,0 0 0,-1 0 0,1 1-1,0-1 1,0 0 0,0 1 0,0-1 0,0 0 0,0 1-1,0-1 1,0 0 0,0 0 0,1 1 0,-1-1 0,0 0-1,0 1 1,0-1 0,0 0 0,0 0 0,0 1 0,1-1-1,-1 0 1,0 0 0,0 1 0,0-1 0,1 0-1,-1 0 1,0 1 0,0-1 0,1 0 0,-1 0 0,0 0-1,0 0 1,1 0 0,-1 1 0,0-1 0,1 0 0,-1 0-1,0 0 1,0 0 0,1 0 0,-1 0 0,0 0 0,1 0-1,17 3-6651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5.938"/>
    </inkml:context>
    <inkml:brush xml:id="br0">
      <inkml:brushProperty name="width" value="0.025" units="cm"/>
      <inkml:brushProperty name="height" value="0.025" units="cm"/>
    </inkml:brush>
  </inkml:definitions>
  <inkml:trace contextRef="#ctx0" brushRef="#br0">0 41 12492,'0'0'8557,"9"-6"-8242,1 0-195,0 1-1,1 1 0,0-1 1,0 2-1,0 0 0,0 0 1,0 1-1,1 0 0,-1 1 1,1 0-1,-1 1 0,1 0 1,13 3-1,27 7 128,-50-9-255,0-1 0,0 0 0,0 1 0,-1 0 0,1-1 0,0 1 0,-1 0 0,1 0 0,-1-1 0,1 1 0,-1 1 0,1-1 0,-1 0 0,1 0 1,-1 0-1,0 1 0,0-1 0,0 1 0,0-1 0,0 1 0,0-1 0,0 1 0,0 0 0,1 2 0,-3-2 16,0 0 0,0-1-1,1 1 1,-1-1 0,0 0 0,0 1-1,0-1 1,-1 0 0,1 1 0,0-1-1,0 0 1,-1 0 0,1 0 0,-1 0-1,1 0 1,-1 0 0,1-1 0,-1 1-1,1 0 1,-1-1 0,-2 1 0,-42 14 153,39-14-162,-4 2-27,-45 15 367,55-17-329,-1-1-1,1 1 1,-1 0-1,1-1 1,0 1 0,-1 0-1,1 0 1,0 0-1,0 0 1,0 0 0,-1 0-1,1 0 1,0 0-1,0 1 1,1-1 0,-1 0-1,0 1 1,0-1-1,1 0 1,-1 1 0,0-1-1,1 1 1,0-1-1,-1 1 1,1-1 0,0 1-1,0-1 1,0 1-1,0 0 1,0 2 0,1-2-37,1 1 0,-1-1 0,1 0 0,-1 0 0,1 0 0,0 0 0,0 0 0,0 0 0,0-1 0,0 1 0,0 0 0,1-1 0,-1 0 0,0 0 0,1 0 0,-1 0 0,1 0 0,-1 0 0,1 0 0,0-1 0,4 1 0,58 7-2737,-64-8 2727,69-1-7005,-40-5 1015</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6.318"/>
    </inkml:context>
    <inkml:brush xml:id="br0">
      <inkml:brushProperty name="width" value="0.025" units="cm"/>
      <inkml:brushProperty name="height" value="0.025" units="cm"/>
    </inkml:brush>
  </inkml:definitions>
  <inkml:trace contextRef="#ctx0" brushRef="#br0">130 1 13677,'0'0'3214,"-9"1"-2387,4 0-728,0 1 0,0-1 0,-1 1 0,1 0 0,0 0 0,1 1 0,-1-1 0,0 1 0,1 0 0,-1 0 0,1 1 0,0-1 0,0 1 0,1 0 0,-1 0 1,1 0-1,-1 1 0,1-1 0,-3 8 0,2-3 24,-19 45 235,22-51-348,0 1-1,0-1 1,1 0-1,-1 1 1,1-1-1,0 1 1,0-1-1,0 0 1,0 1 0,0-1-1,1 1 1,0-1-1,0 0 1,1 5-1,-1-7 13,0 1 1,0-1-1,0 0 0,0-1 0,0 1 0,0 0 1,1 0-1,-1 0 0,0-1 0,0 1 0,1 0 1,-1-1-1,0 0 0,1 1 0,-1-1 0,1 0 1,-1 1-1,0-1 0,1 0 0,-1 0 1,1 0-1,-1 0 0,1-1 0,-1 1 0,0 0 1,1 0-1,-1-1 0,1 1 0,1-2 0,2 1 74,1-1-1,-1 0 1,0 0-1,0-1 1,0 1-1,6-5 1,-6 1 58,1 1 0,-1-1 0,0 0 0,-1-1-1,1 1 1,-1-1 0,-1 0 0,1 0 0,-1 0 0,0 0 0,1-8 0,-3 13-148,0 0 0,0-1-1,-1 1 1,1 0 0,-1 0 0,0 0 0,1 0 0,-1-1-1,0 1 1,0 0 0,0 0 0,-1-1 0,1 1 0,0 0-1,-1 0 1,0 0 0,1 0 0,-1 0 0,0 0 0,0 0-1,0 0 1,0 0 0,-1 0 0,1 0 0,0 0 0,-1 1-1,1-1 1,-1 1 0,0-1 0,1 1 0,-1 0 0,0-1-1,0 1 1,0 0 0,0 0 0,0 0 0,0 1 0,0-1-1,0 0 1,0 1 0,-1-1 0,-2 1 0,4-1-183,1 1 1,-1 0 0,0 0-1,1 0 1,-1 0 0,0 0-1,1 0 1,-1 0 0,0 0-1,1 0 1,-1 0-1,0 0 1,1 0 0,-1 0-1,1 1 1,-1-1 0,0 0-1,1 0 1,-1 1 0,0-1-1,1 0 1,-1 1-1,1-1 1,-1 1 0,1-1-1,-1 0 1,1 1 0,-1-1-1,1 1 1,0 0 0,-1-1-1,1 1 1,0-1-1,-1 1 1,1 0 0,0-1-1,0 1 1,0-1 0,-1 1-1,1 0 1,0-1 0,0 1-1,0 0 1,0 0-1,0-1 1,0 1 0,0 0-1,0-1 1,1 1 0,-1-1-1,0 1 1,0 0 0,1 0-1,-1 11-4990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6.694"/>
    </inkml:context>
    <inkml:brush xml:id="br0">
      <inkml:brushProperty name="width" value="0.025" units="cm"/>
      <inkml:brushProperty name="height" value="0.025" units="cm"/>
    </inkml:brush>
  </inkml:definitions>
  <inkml:trace contextRef="#ctx0" brushRef="#br0">81 0 16816,'0'0'865,"-47"1"992,34 12-223,2 6-513,5-1-576,2 5-481,4 1-32,0-1 0,0-1 0,0-2 0,0-5-288,0-3-641,0-4-256,0-4-705,0-19-14189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7.059"/>
    </inkml:context>
    <inkml:brush xml:id="br0">
      <inkml:brushProperty name="width" value="0.025" units="cm"/>
      <inkml:brushProperty name="height" value="0.025" units="cm"/>
    </inkml:brush>
  </inkml:definitions>
  <inkml:trace contextRef="#ctx0" brushRef="#br0">68 0 15695,'0'0'2979,"-6"10"-2825,-3 3 91,1 1-1,1 0 1,0 1-1,1-1 1,0 2-1,1-1 1,1 0-1,0 1 1,-2 24-1,6-36-226,0 0-1,0 0 0,0 1 0,1-1 0,-1 0 0,1 0 1,0 0-1,0 0 0,1 0 0,-1 0 0,1 0 0,0 0 1,0-1-1,4 7 0,-3-7 23,0-1 0,0 0 0,0 0 0,0 0 0,0 0 0,0 0 0,1-1 0,-1 0 0,0 1 0,1-1 0,-1 0 0,1-1 0,0 1 0,-1-1-1,1 0 1,-1 1 0,6-2 0,-7 1 25,0 0 0,-1 0-1,1 0 1,-1 0 0,1-1 0,-1 1-1,1 0 1,-1-1 0,1 1-1,-1-1 1,1 0 0,-1 1-1,0-1 1,1 0 0,-1 0-1,0 0 1,1 0 0,-1 0 0,0 0-1,0 0 1,0 0 0,0-1-1,0 1 1,0 0 0,-1-1-1,1 1 1,0 0 0,-1-1-1,1 1 1,-1-1 0,1 1 0,-1-1-1,0 1 1,0-1 0,1 0-1,-1 1 1,-1-4 0,1 3 27,0-1 1,0 1-1,0-1 0,-1 1 1,0-1-1,1 1 1,-1 0-1,0-1 1,0 1-1,0 0 0,0-1 1,-1 1-1,1 0 1,-1 0-1,1 0 0,-1 0 1,0 0-1,1 1 1,-1-1-1,0 0 1,0 1-1,0 0 0,-5-3 1,4 3-266,-1-1 0,0 1-1,0 1 1,1-1 0,-1 0 0,0 1 0,0 0 0,0 0 0,1 0-1,-6 1 1,8-1 90,0 0 0,0 0 0,1 0 1,-1 1-1,0-1 0,0 0 0,0 1 0,0-1 0,0 1 0,1-1 0,-1 1 0,0-1 0,0 1 0,1-1 0,-1 1 0,0 0 0,1-1 0,-1 1 0,1 0 0,-1 0 1,1 0-1,-1-1 0,1 1 0,0 0 0,-1 0 0,1 0 0,0 0 0,-1 0 0,1 0 0,0-1 0,0 1 0,0 0 0,0 0 0,0 0 0,0 0 0,0 0 0,0 0 1,1 0-1,-1 0 0,0 0 0,0 0 0,1-1 0,-1 1 0,1 0 0,-1 0 0,1 1 0,8 7-5437,3-2-3998</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4.847"/>
    </inkml:context>
    <inkml:brush xml:id="br0">
      <inkml:brushProperty name="width" value="0.025" units="cm"/>
      <inkml:brushProperty name="height" value="0.025" units="cm"/>
    </inkml:brush>
  </inkml:definitions>
  <inkml:trace contextRef="#ctx0" brushRef="#br0">247 1 9513,'0'0'8445,"-12"7"-7772,-1 3-468,-1 0-1,2 1 1,-1 0 0,2 1-1,0 0 1,0 1-1,1 0 1,-16 28 0,8-5 32,1 0 0,1 1 1,2 0-1,2 1 0,2 1 1,1 0-1,2 0 0,2 0 1,1 1-1,2 43 0,2-76-342,0 0-1,1 0 1,0 0 0,0 1-1,0-1 1,1-1 0,-1 1-1,2 0 1,-1 0 0,1-1-1,0 1 1,1-1 0,-1 0-1,1 0 1,7 8 0,-6-10-86,-1 0 1,1 0 0,0 0-1,0-1 1,0 0 0,1 0 0,-1 0-1,1-1 1,0 1 0,0-1-1,0-1 1,0 1 0,0-1 0,0 0-1,0-1 1,0 1 0,0-1-1,7-1 1,17-1-4235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5.835"/>
    </inkml:context>
    <inkml:brush xml:id="br0">
      <inkml:brushProperty name="width" value="0.025" units="cm"/>
      <inkml:brushProperty name="height" value="0.025" units="cm"/>
    </inkml:brush>
  </inkml:definitions>
  <inkml:trace contextRef="#ctx0" brushRef="#br0">0 393 5605,'0'0'16549,"11"-9"-15961,178-155 498,-155 131-958,-2-1-1,-1-2 0,43-63 1,-64 82-116,-13 18 4,-14 33 4,-5 37 222,4 0 0,-11 85 0,29-127-1636,0-29 1331,1 0-1,-1 0 0,0-1 0,0 1 0,0 0 1,1 0-1,-1 0 0,0-1 0,0 1 0,1 0 1,-1 0-1,0 0 0,1 0 0,-1-1 0,0 1 1,1 0-1,-1 0 0,0 0 0,0 0 0,1 0 1,-1 0-1,0 0 0,1 0 0,-1 0 0,0 0 1,1 0-1,-1 0 0,0 0 0,1 0 0,-1 0 1,0 0-1,1 1 0,-1-1 0,0 0 0,1 0 1,-1 0-1,0 0 0,0 1 0,1-1 0,-1 0 1,0 0-1,0 0 0,0 1 0,1-1 0,-1 0 1,0 1-1,0-1 0,0 0 0,0 0 0,1 1 1,-1-1-1,0 0 0,0 1 0,0-1 1,0 0-1,0 1 0,0-1 0,0 0 0,0 1 1,0 0-1,6-17-5958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6.800"/>
    </inkml:context>
    <inkml:brush xml:id="br0">
      <inkml:brushProperty name="width" value="0.025" units="cm"/>
      <inkml:brushProperty name="height" value="0.025" units="cm"/>
    </inkml:brush>
  </inkml:definitions>
  <inkml:trace contextRef="#ctx0" brushRef="#br0">51 1 11723,'-2'5'7873,"-4"12"-3952,-4 15-3585,-12 63-1,17 52-2508,-1-158-9592</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7.134"/>
    </inkml:context>
    <inkml:brush xml:id="br0">
      <inkml:brushProperty name="width" value="0.025" units="cm"/>
      <inkml:brushProperty name="height" value="0.025" units="cm"/>
    </inkml:brush>
  </inkml:definitions>
  <inkml:trace contextRef="#ctx0" brushRef="#br0">0 36 9353,'0'0'14253,"54"-13"-14157,-20 13-64,-4 0 33,5 0-65,-5 0 0,0 1 0,0-1-705,-2 0-1153,2-6-1954,-6-12-3907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0.414"/>
    </inkml:context>
    <inkml:brush xml:id="br0">
      <inkml:brushProperty name="width" value="0.05" units="cm"/>
      <inkml:brushProperty name="height" value="0.05" units="cm"/>
    </inkml:brush>
  </inkml:definitions>
  <inkml:trace contextRef="#ctx0" brushRef="#br0">1 371 15859,'15'6'2321,"2"-3"-1361,11-3-344,-2-1 1649,11-2-1193,-1 0-208,-1-1-704,-2-1-472,-5-2 280,-1-3-72,-3 0-208</inkml:trace>
  <inkml:trace contextRef="#ctx0" brushRef="#br0" timeOffset="1">671 0 18332,'2'12'1680,"-14"11"-1048,-8-2-272,-6 5 1537,-2 3-1049,-2 6-536,-2 4-64,1-3 0,0-2-56,6-5-208,3-5-216,5-5-656,3-5-184,2-11 824,5-4-168,7-9-208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8.183"/>
    </inkml:context>
    <inkml:brush xml:id="br0">
      <inkml:brushProperty name="width" value="0.025" units="cm"/>
      <inkml:brushProperty name="height" value="0.025" units="cm"/>
    </inkml:brush>
  </inkml:definitions>
  <inkml:trace contextRef="#ctx0" brushRef="#br0">112 189 1057,'0'0'4746,"10"-6"-2595,-6 3-2012,77-52 6102,-73 49-5354,0 0-1,-1-1 1,0 1 0,0-1-1,-1-1 1,0 1 0,0-1-1,0 0 1,4-9 0,-10 16-808,1-1 0,-1 1 1,1 0-1,-1 0 0,1 0 0,-1-1 1,0 1-1,0 0 0,1 0 1,-1-1-1,0 1 0,0 0 1,0-1-1,0 1 0,-1 0 0,1 0 1,0-1-1,0 1 0,-1 0 1,1 0-1,-1-1 0,1 1 1,-1 0-1,0 0 0,1 0 0,-2-1 1,0 0-54,1 1-1,-1 0 1,0 0 0,0 0 0,0 0 0,0 1 0,0-1 0,0 0-1,0 1 1,0-1 0,0 1 0,0 0 0,0 0 0,-4 0 0,-2 0-64,0 0 1,-1 1 0,1 1 0,0-1 0,0 1-1,0 1 1,-11 4 0,6 0 16,1 0-1,-1 2 1,2-1-1,-1 1 1,1 1 0,-16 18-1,21-22 21,1 0 1,0 1-1,1 0 0,-1 0 0,1 0 1,1 0-1,-1 1 0,1-1 1,1 1-1,-1 0 0,1 0 0,1 0 1,-2 10-1,3-16 1,0 0 0,0 0 0,0 0 0,0 0 0,0-1 0,1 1 0,-1 0 0,1 0 0,-1-1 0,1 1 0,0 0 0,-1-1 0,1 1 0,0-1 0,0 1 0,0-1-1,0 1 1,1-1 0,-1 1 0,0-1 0,1 0 0,-1 0 0,0 0 0,4 2 0,-1-1 1,0 0 1,1-1-1,-1 1 0,1-1 0,-1 0 0,1-1 0,-1 1 1,1-1-1,8 0 0,-1 0-6,1-1 1,0-1-1,0 0 0,0-1 1,-1 0-1,18-8 1,-16 5-7,-1-2 0,1 1 1,19-17-1,-30 22 10,0-1 1,0 1-1,0-1 1,0 0-1,0 0 0,-1-1 1,1 1-1,-1 0 1,0-1-1,0 1 1,0-1-1,0 0 1,-1 0-1,1 0 0,-1 0 1,0 0-1,0 0 1,0-4-1,-1 7-1,-1 1 0,1-1 0,0 1 1,0-1-1,0 1 0,-1-1 0,1 1 0,0-1 0,0 1 0,-1-1 0,1 1 0,-1 0 0,1-1 0,0 1 1,-1 0-1,1-1 0,-1 1 0,1 0 0,-1 0 0,1-1 0,-1 1 0,1 0 0,-1 0 0,1 0 0,-1-1 1,1 1-1,-1 0 0,1 0 0,-1 0 0,1 0 0,-1 0 0,1 0 0,-1 0 0,1 0 0,-1 0 0,1 1 0,-1-1 1,1 0-1,-1 0 0,1 0 0,-1 1 0,1-1 0,-1 0 0,1 0 0,-1 1 0,1-1 0,0 0 0,-1 1 1,1-1-1,-1 1 0,-25 18-120,21-11 123,1-1 0,0 1 0,1 0 1,0 0-1,1 1 0,-1-1 0,1 0 0,1 1 0,-1 10 0,1 85 48,2-56-39,5 48-5,-2-64 4,-3 1 0,-1 34 0,0-64 8,0-1 0,-1 0 1,1 0-1,0 1 0,-1-1 0,0 0 1,1 0-1,-1 0 0,0 1 0,0-1 1,0 0-1,0 0 0,0-1 1,-1 1-1,1 0 0,-1 0 0,1-1 1,-1 1-1,0 0 0,1-1 0,-1 0 1,0 1-1,0-1 0,0 0 1,0 0-1,0 0 0,0 0 0,0 0 1,-1-1-1,1 1 0,0-1 1,0 1-1,-1-1 0,1 0 0,0 0 1,0 0-1,-1 0 0,1 0 0,0-1 1,-1 1-1,1-1 0,-3 0 1,-2-1 18,-1 0 1,1 0 0,0-1 0,0 0 0,0 0 0,0-1 0,1 1-1,-1-1 1,1-1 0,0 1 0,-9-10 0,5 3-35,1-1 0,1 0 0,0-1 0,0 0 0,1 0 0,1 0 0,0-1 0,1 0 0,1 0 0,0-1 0,1 1 0,0-1 0,1 1 0,1-1 0,1-22 0,0 35-3,0 0 0,1 0 1,0 0-1,-1 0 0,1 0 1,0 0-1,0 0 0,0 0 1,0 0-1,1 1 0,-1-1 1,0 0-1,1 1 0,-1-1 1,1 1-1,0-1 0,-1 1 0,1 0 1,0 0-1,0 0 0,0 0 1,0 0-1,0 0 0,0 0 1,0 1-1,0-1 0,0 1 1,0-1-1,5 1 0,8-2-21,1 1 0,0 0 0,18 3 0,-10-2-35,35 3-966,-1 0-2182,-2-7-5197,-36-2 1147</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8.607"/>
    </inkml:context>
    <inkml:brush xml:id="br0">
      <inkml:brushProperty name="width" value="0.025" units="cm"/>
      <inkml:brushProperty name="height" value="0.025" units="cm"/>
    </inkml:brush>
  </inkml:definitions>
  <inkml:trace contextRef="#ctx0" brushRef="#br0">0 74 8648,'0'0'14505,"12"-5"-13432,5-1-909,0 0 1,0 2 0,0 0-1,0 0 1,1 2 0,26-1 0,-5 3-243,-17 1-115,0-1 1,1-1-1,-1-1 1,0-1-1,0-1 1,23-8-1,-45 12-109,1 0 0,-1 0-1,1 0 1,-1-1 0,1 1-1,-1 0 1,1 0 0,-1-1 0,0 1-1,1 0 1,-1-1 0,1 1-1,-1-1 1,0 1 0,1-1-1,-1 1 1,0 0 0,0-1-1,1 1 1,-1-1 0,0 1-1,0-1 1,0 1 0,0-1 0,0 1-1,1-2 1,-1-6-7962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9.270"/>
    </inkml:context>
    <inkml:brush xml:id="br0">
      <inkml:brushProperty name="width" value="0.025" units="cm"/>
      <inkml:brushProperty name="height" value="0.025" units="cm"/>
    </inkml:brush>
  </inkml:definitions>
  <inkml:trace contextRef="#ctx0" brushRef="#br0">126 1 10602,'0'0'4479,"0"11"-2434,0-3-1755,1 1 1,0 0 0,0 0-1,1 0 1,1 0 0,-1-1-1,1 1 1,1-1 0,-1 0 0,8 11-1,9 15-97,-2 0 0,-1 1-1,-2 1 1,15 54 0,-23-66-183,-2 0 0,-1 0-1,-1 1 1,-1 0 0,-1-1 0,-1 1-1,-1 0 1,-6 27 0,4-38 45,-1 1 0,-1-1 0,-1 0 0,0 0 0,0-1 0,-1 0 0,-1 0 0,0 0 0,-18 19 0,13-17 101,-1 0 0,0-2 1,-1 1-1,-1-2 0,0 0 1,-31 17-1,18-18-1898,10-11-5084,11-6-3077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3.821"/>
    </inkml:context>
    <inkml:brush xml:id="br0">
      <inkml:brushProperty name="width" value="0.025" units="cm"/>
      <inkml:brushProperty name="height" value="0.025" units="cm"/>
    </inkml:brush>
  </inkml:definitions>
  <inkml:trace contextRef="#ctx0" brushRef="#br0">0 21 12236,'0'0'608,"55"-1"321,-27-3 192,0 1-160,7-1-481,2 3-287,3-2 31,-3 0 0,0 1-160,-1 2-64,-4 0 0,-8 0 32,-9 0-256,0 0-1217,-13 0-1666</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4.167"/>
    </inkml:context>
    <inkml:brush xml:id="br0">
      <inkml:brushProperty name="width" value="0.025" units="cm"/>
      <inkml:brushProperty name="height" value="0.025" units="cm"/>
    </inkml:brush>
  </inkml:definitions>
  <inkml:trace contextRef="#ctx0" brushRef="#br0">0 4 10634,'0'0'3267,"60"1"-1986,-30-1-480,4 0-384,1 0-225,1 0-160,-5 0 0,1 0-32,0 0-385,-4 0-1536,-8-4-3300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5.464"/>
    </inkml:context>
    <inkml:brush xml:id="br0">
      <inkml:brushProperty name="width" value="0.025" units="cm"/>
      <inkml:brushProperty name="height" value="0.025" units="cm"/>
    </inkml:brush>
  </inkml:definitions>
  <inkml:trace contextRef="#ctx0" brushRef="#br0">14 21 10090,'12'-20'4491,"-11"30"-1563,-12 38-1592,9-43-1598,-3 23 205,1 0 0,1 1-1,2 55 1,1-62-515,3-12-4910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7.121"/>
    </inkml:context>
    <inkml:brush xml:id="br0">
      <inkml:brushProperty name="width" value="0.025" units="cm"/>
      <inkml:brushProperty name="height" value="0.025" units="cm"/>
    </inkml:brush>
  </inkml:definitions>
  <inkml:trace contextRef="#ctx0" brushRef="#br0">16 77 8232,'0'0'196,"-1"0"-1,1 1 1,-1-1 0,1 0 0,-1 0-1,0 0 1,1 0 0,-1 0 0,1 0-1,-1 0 1,0 0 0,1-1 0,-1 1-1,1 0 1,-1 0 0,1 0 0,-1-1-1,1 1 1,-1 0 0,1 0 0,-1-1-1,1 1 1,-1-1 0,1 1 0,-1 0-1,1-1 1,0 1 0,-1-1 0,9-11 3420,26-8-1693,-7 10-1266,1 1 0,30-5 1,-45 12-646,-1 0 1,1 1-1,0 0 0,0 1 1,-1 0-1,1 1 1,15 3-1,-26-4-18,-1 1 0,0-1 0,1 0 0,-1 1 0,0-1 0,1 1 0,-1-1 0,0 1 0,1 0 0,-1-1 0,0 1 0,0 0 0,0 0 0,0 0 0,0 0 0,0 0 0,0 0 0,0 0 0,0 0 0,0 0 0,0 1-1,-1-1 1,1 0 0,-1 1 0,1-1 0,-1 0 0,1 1 0,-1-1 0,0 0 0,1 1 0,-1-1 0,0 1 0,0-1 0,0 1 0,0-1 0,-1 0 0,1 1 0,0-1 0,0 1 0,-1-1 0,1 0 0,-1 1 0,1-1 0,-1 0 0,-1 2 0,-1 3 5,0 0 0,0 0 1,-1 0-1,0 0 0,0-1 1,-1 1-1,-9 8 0,-3-2-18,-23 18 243,39-29-271,0 0-1,0 0 1,0 0-1,0 0 1,-1 0-1,1 0 1,1 0 0,-1 1-1,0-1 1,0 0-1,0 1 1,1-1-1,-1 1 1,1-1-1,-1 1 1,1-1 0,-1 1-1,1-1 1,0 1-1,0-1 1,0 1-1,0 2 1,2-2 7,1 0 0,-1 0 0,1-1 1,0 1-1,-1-1 0,1 1 0,0-1 0,0 0 0,0 0 1,0-1-1,0 1 0,0 0 0,0-1 0,0 0 0,3 0 1,6 2 3,14 3 102,-6-1-154,0 0 1,-1 1-1,1 0 1,21 11-1,-38-15 68,0 1 0,1-1 0,-1 1 0,0 0-1,0-1 1,-1 2 0,1-1 0,0 0-1,-1 0 1,1 1 0,-1-1 0,0 1 0,1 0-1,-1 0 1,-1 0 0,1 0 0,0 0 0,-1 0-1,0 0 1,1 1 0,-1-1 0,-1 0 0,1 1-1,0-1 1,-1 1 0,0-1 0,1 1 0,-2-1-1,1 1 1,-1 5 0,-1-5 58,1 1 0,-1-1 0,0 0 0,-1 0 0,1 0 0,-1-1 0,0 1 0,1-1-1,-2 1 1,1-1 0,0 0 0,-1 0 0,1 0 0,-1 0 0,0-1 0,-5 3 0,-69 31 550,51-25-312,-1-2 0,0-1 0,-1-1 0,1-1 1,-1-2-1,-40 1 0,73-6-1255,0-1 0,0 1 0,-1-1 1,1 0-1,-1 0 0,0-1 0,6-4 0,2-1-2566,14-8-5387</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8.440"/>
    </inkml:context>
    <inkml:brush xml:id="br0">
      <inkml:brushProperty name="width" value="0.025" units="cm"/>
      <inkml:brushProperty name="height" value="0.025" units="cm"/>
    </inkml:brush>
  </inkml:definitions>
  <inkml:trace contextRef="#ctx0" brushRef="#br0">0 56 3267,'0'-4'9678,"7"-18"-8076,-2 19-1382,-1 0-1,1 0 1,0 0-1,0 1 1,0-1 0,0 1-1,0 1 1,0-1-1,0 1 1,1-1 0,7 1-1,65-2 126,-60 3-293,-18 0-48,1-1-1,-1 1 0,0 0 1,1 0-1,-1 0 0,1 0 0,-1 0 1,1 0-1,-1 0 0,1 0 1,-1 0-1,1 1 0,-1-1 1,1 0-1,-1 0 0,0 0 0,1 0 1,-1 1-1,1-1 0,-1 0 1,0 1-1,1-1 0,-1 0 1,0 0-1,1 1 0,-1-1 1,0 1-1,1-1 0,-1 0 0,0 1 1,0-1-1,0 1 0,1-1 1,-1 0-1,0 1 0,0 0 1,-7 18 248,-22 15 35,-17 2-192,35-29-63,0 1 0,1 0 0,0 1 1,0 0-1,1 0 0,0 1 0,-11 16 1,19-25-28,1 0 1,-1 0 0,0 0 0,1 0 0,-1 0 0,1 0 0,-1 0-1,1 0 1,0 0 0,0 1 0,-1-1 0,1 0 0,0 0-1,0 1 1,0-1 0,0 0 0,1 0 0,-1 0 0,0 1-1,0-1 1,1 0 0,-1 0 0,0 0 0,1 0 0,-1 0 0,1 0-1,0 0 1,-1 0 0,1 0 0,0 0 0,0 0 0,0 0-1,-1 0 1,1 0 0,0 0 0,0-1 0,0 1 0,0 0-1,0-1 1,0 1 0,1-1 0,-1 1 0,0-1 0,0 0 0,0 1-1,0-1 1,1 0 0,-1 0 0,0 0 0,2 0 0,10 2-13,1 0 0,-1-1 0,22-1 0,-23 0-215,52-1-5805,-36-4-502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8.864"/>
    </inkml:context>
    <inkml:brush xml:id="br0">
      <inkml:brushProperty name="width" value="0.025" units="cm"/>
      <inkml:brushProperty name="height" value="0.025" units="cm"/>
    </inkml:brush>
  </inkml:definitions>
  <inkml:trace contextRef="#ctx0" brushRef="#br0">164 8 8232,'0'0'5338,"-8"-3"-4841,5 2-483,0 0 1,0 0-1,-1 0 1,1 1 0,0 0-1,-1-1 1,1 1-1,0 0 1,-1 0 0,1 1-1,0-1 1,-6 2-1,4 0 60,0 0 0,0 1 0,0 0 0,0 0-1,0 0 1,1 0 0,-1 1 0,-6 7 0,4-4 330,0 1 1,0 0-1,1 0 1,0 0-1,-6 13 1,10-17-351,0-1 1,1 0 0,-1 1-1,1-1 1,0 0-1,0 1 1,0-1 0,0 1-1,1 0 1,0-1-1,-1 1 1,1 0 0,1-1-1,-1 1 1,0-1 0,1 1-1,0 0 1,2 5-1,-2-7-32,0-1-1,0 1 1,0-1-1,0 0 1,0 0-1,1 0 0,-1 1 1,0-1-1,1 0 1,-1 0-1,1-1 1,-1 1-1,1 0 0,0 0 1,-1-1-1,1 1 1,0-1-1,-1 0 1,1 1-1,0-1 0,0 0 1,-1 0-1,1 0 1,0 0-1,0 0 1,-1-1-1,1 1 0,0 0 1,-1-1-1,4 0 1,0-1 73,-1 1 0,1-1 1,0 0-1,-1 0 0,1 0 1,-1-1-1,0 1 0,0-1 1,7-6-1,-8 5-36,1 0 0,-1 0 0,0 0 0,0 0 0,-1 0 0,1-1 0,-1 0 0,0 1 0,0-1 0,-1 0 0,1 0 0,-1 0 0,0 0 0,0 0 0,-1 0 0,0 0 0,0-10 0,0 14-90,0 0-1,0 0 0,-1 0 0,1 1 1,0-1-1,0 0 0,-1 0 1,1 0-1,-1 1 0,1-1 0,0 0 1,-1 1-1,1-1 0,-1 0 1,0 1-1,1-1 0,-1 0 0,0 1 1,1-1-1,-1 1 0,0 0 0,1-1 1,-1 1-1,0-1 0,0 1 1,0 0-1,1 0 0,-1-1 0,0 1 1,0 0-1,0 0 0,0 0 1,0 0-1,1 0 0,-1 0 0,-2 0 1,3 0-126,-1 1 0,0-1 1,1 0-1,-1 0 1,0 0-1,1 1 0,-1-1 1,0 0-1,1 0 1,-1 1-1,0-1 0,1 1 1,-1-1-1,1 1 0,-1-1 1,1 1-1,-1-1 1,1 1-1,-1-1 0,1 1 1,0 0-1,-1-1 0,1 1 1,0-1-1,-1 1 1,1 0-1,0 0 0,0-1 1,-1 2-1,1 11-3713,0 0-919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9.256"/>
    </inkml:context>
    <inkml:brush xml:id="br0">
      <inkml:brushProperty name="width" value="0.025" units="cm"/>
      <inkml:brushProperty name="height" value="0.025" units="cm"/>
    </inkml:brush>
  </inkml:definitions>
  <inkml:trace contextRef="#ctx0" brushRef="#br0">59 1 13581,'0'0'7682,"-5"6"-7373,-2 5-297,0 0 1,1 1-1,1-1 0,0 2 0,0-1 0,1 0 0,1 1 0,-3 19 0,1 29-5112,5-61 4965,0 0 1,0 0-1,-1 1 0,1-1 0,0 0 1,0 0-1,0 0 0,0 1 0,0-1 1,0 0-1,0 0 0,0 0 0,0 0 1,0 1-1,0-1 0,0 0 0,0 0 1,0 0-1,1 1 0,-1-1 0,0 0 0,0 0 1,0 0-1,0 0 0,0 1 0,0-1 1,0 0-1,0 0 0,1 0 0,-1 0 1,0 0-1,0 0 0,0 1 0,0-1 1,0 0-1,1 0 0,-1 0 0,0 0 1,0 0-1,0 0 0,0 0 0,1 0 1,-1 0-1,0 0 0,0 0 0,0 0 1,1 0-1,-1 0 0,0 0 0,0 0 1,0 0-1,1 0 0,-1 0 0,0 0 1,0 0-1,0 0 0,0 0 0,1 0 1,-1 0-1,0 0 0,0-1 0,11-3-8059</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0.818"/>
    </inkml:context>
    <inkml:brush xml:id="br0">
      <inkml:brushProperty name="width" value="0.05" units="cm"/>
      <inkml:brushProperty name="height" value="0.05" units="cm"/>
    </inkml:brush>
  </inkml:definitions>
  <inkml:trace contextRef="#ctx0" brushRef="#br0">0 5 16884,'6'-4'1976,"6"7"-968,0 3-368,6 4 1345,5 1-593,7 5-552,3 0-80,3-1-463,1 3-514,-4-1-751,-2-4 872,-12 0-208,-3-2-96</inkml:trace>
  <inkml:trace contextRef="#ctx0" brushRef="#br0" timeOffset="1">491 81 19908,'12'-4'1961,"3"4"-1305,-1-1-312,2-1 1432,1 1-1056,0 1-1216,-2-2-408,2 2 688,1-1-160,1-5-160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29.618"/>
    </inkml:context>
    <inkml:brush xml:id="br0">
      <inkml:brushProperty name="width" value="0.025" units="cm"/>
      <inkml:brushProperty name="height" value="0.025" units="cm"/>
    </inkml:brush>
  </inkml:definitions>
  <inkml:trace contextRef="#ctx0" brushRef="#br0">187 1 10025,'0'0'8307,"-9"0"-7149,5-1-1080,-1 1-1,1 1 1,-1-1-1,1 0 0,0 1 1,-1 0-1,1 0 0,0 1 1,0-1-1,0 1 0,0 0 1,-5 3-1,1 0-4,0 1 0,1 0 0,0 0 0,0 1 0,0 0 0,-5 8 0,2-2-10,0 1 1,1 0-1,-9 18 1,16-28-66,-1 0 1,2 1-1,-1 0 0,0-1 1,1 1-1,0 0 1,0-1-1,0 1 1,1 0-1,-1 0 1,1 0-1,0 0 1,1 0-1,-1-1 1,3 10-1,-2-12 8,0-1-1,0 1 1,0-1-1,0 1 0,0-1 1,1 1-1,-1-1 1,1 0-1,-1 1 1,1-1-1,-1 0 1,1 0-1,0 0 1,-1 0-1,1-1 1,0 1-1,0 0 1,-1-1-1,1 1 1,0-1-1,0 0 1,0 1-1,0-1 0,0 0 1,0 0-1,0 0 1,-1-1-1,1 1 1,0 0-1,0-1 1,0 1-1,0-1 1,1 0-1,3-1 22,-1 1-1,0-1 0,0 0 0,0 0 1,0 0-1,-1-1 0,1 0 0,-1 0 1,1 0-1,7-7 0,-11 8-4,1 0-1,0 0 1,-1 0-1,1-1 1,-1 1 0,0 0-1,0-1 1,0 1-1,0 0 1,0-1-1,0 1 1,-1-1 0,1 0-1,-1 1 1,0-1-1,1 1 1,-2-5-1,1 6-18,-1 0 0,1-1-1,-1 1 1,0 0 0,0 0-1,0 0 1,1 0 0,-1 0-1,0 0 1,0 0-1,-1 1 1,1-1 0,0 0-1,0 0 1,0 1 0,0-1-1,-1 1 1,1-1 0,0 1-1,0 0 1,-1-1-1,1 1 1,0 0 0,-1 0-1,1 0 1,0 0 0,-1 0-1,1 0 1,0 0 0,-1 0-1,1 1 1,0-1-1,-1 0 1,-1 2 0,1-2-60,0 1 0,-1-1-1,1 1 1,0 0 0,0 0 0,-1 0 0,1 0 0,0 1 0,0-1 0,0 1 0,0-1 0,1 1 0,-4 3 0,4-4-479,0 0 0,0 0 0,0 1 0,1-1 0,-1 0 1,0 1-1,1-1 0,-1 1 0,1-1 0,-1 1 0,1-1 0,0 1 0,-1 2 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35.332"/>
    </inkml:context>
    <inkml:brush xml:id="br0">
      <inkml:brushProperty name="width" value="0.025" units="cm"/>
      <inkml:brushProperty name="height" value="0.025" units="cm"/>
    </inkml:brush>
  </inkml:definitions>
  <inkml:trace contextRef="#ctx0" brushRef="#br0">47 1 12524,'0'0'7356,"-3"9"-6977,-9 40 468,3 0 0,-6 82 0,7 112-623,8-243-223,0 0 0,0 0 0,0 1 0,0-1 0,0 0 0,0 1 0,0-1 0,0 0 0,0 0 0,0 1 0,0-1 0,0 0 0,0 0 0,1 1 0,-1-1 0,0 0 0,0 0 0,0 1 0,0-1 0,0 0 0,0 0 0,1 0 0,-1 1 0,0-1 0,0 0 0,0 0 0,1 0 0,-1 0 0,0 0 0,0 1 0,1-1 0,-1 0 0,0 0 0,0 0 0,1 0 0,-1 0 0,0 0-1,0 0 1,1 0 0,-1 0 0,0 0 0,0 0 0,1 0 0,-1 0 0,0 0 0,0 0 0,1 0 0,-1 0 0,0 0 0,0 0 0,1 0 0,-1 0 0,0-1 0,0 1 0,1 0 0,-1 0 0,0 0 0,13-12-1280,-8-17-6531,-5 10-993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36.042"/>
    </inkml:context>
    <inkml:brush xml:id="br0">
      <inkml:brushProperty name="width" value="0.025" units="cm"/>
      <inkml:brushProperty name="height" value="0.025" units="cm"/>
    </inkml:brush>
  </inkml:definitions>
  <inkml:trace contextRef="#ctx0" brushRef="#br0">13 211 10410,'0'0'2311,"-3"-7"-426,1 5-1772,1-1 1,0 1 0,0 0-1,0 0 1,0-1-1,1 1 1,-1 0 0,0-1-1,1 1 1,0-1-1,0 1 1,-1-1-1,1 1 1,1-1 0,-1 1-1,0-1 1,1 1-1,-1 0 1,1-1 0,0 1-1,0 0 1,0-1-1,0 1 1,0 0 0,0 0-1,0 0 1,1 0-1,-1 0 1,1 0-1,0 0 1,0 0 0,-1 1-1,1-1 1,0 1-1,3-2 1,14-12 612,1 1 1,1 1-1,0 1 1,1 1-1,45-17 0,-44 21-565,1 0 0,0 2-1,0 1 1,0 1 0,47-1-1,-70 4-159,1 0-1,-1 0 0,1 0 0,-1 0 0,1 0 0,-1 0 0,1 0 1,-1 1-1,1-1 0,-1 0 0,1 1 0,-1 0 0,1-1 1,-1 1-1,0 0 0,1 0 0,-1-1 0,0 1 0,0 0 1,0 0-1,0 0 0,1 1 0,-1-1 0,-1 0 0,1 0 0,0 1 1,0-1-1,0 0 0,-1 1 0,1-1 0,-1 0 0,1 1 1,-1-1-1,1 1 0,-1-1 0,0 1 0,0 0 0,0-1 0,0 1 1,0-1-1,0 1 0,-1 2 0,0 1 28,0 1-1,0 0 1,-1-1-1,0 1 1,0-1-1,0 0 1,-1 0-1,0 0 1,0 0-1,-4 5 1,-55 53 824,47-50-737,1 0-1,1 1 1,0 0 0,-19 30-1,31-42-121,-1 1 0,0 0-1,1 1 1,0-1 0,0 0-1,0 0 1,0 0 0,0 1-1,1-1 1,-1 0 0,1 1 0,0-1-1,0 1 1,0-1 0,1 0-1,-1 1 1,1-1 0,0 0-1,0 0 1,0 1 0,0-1-1,0 0 1,1 0 0,-1 0-1,1 0 1,0 0 0,0-1-1,0 1 1,0-1 0,4 4-1,8 7 14,1-1-1,0 0 0,1-2 0,25 14 0,10 8-23,-46-28 16,-1-1-1,1 1 1,-1 0-1,0 1 1,0-1-1,0 1 1,0-1-1,-1 1 0,0 0 1,0 0-1,0 1 1,-1-1-1,0 1 1,0-1-1,0 1 0,0 0 1,-1-1-1,0 1 1,0 0-1,-1 0 1,0 0-1,0 0 1,0 0-1,-2 7 0,1-10 12,0 1 0,-1-1 0,1 1 0,-1-1 0,0 1-1,0-1 1,0 0 0,-1 0 0,1 0 0,-1-1-1,0 1 1,1 0 0,-1-1 0,0 0 0,-1 0 0,1 0-1,0 0 1,-5 2 0,-4 2 39,-1 0-1,0-1 1,-22 6-1,-6-3 231,0-2-1,0-2 1,0-2-1,-52-3 1,88 1-278,0-1-1,1 0 1,-1 0-1,1 0 1,-1 0 0,1-1-1,0 0 1,0 0-1,-1 0 1,1 0 0,-5-5-1,8 6-40,0 0 0,0 1 0,0-1-1,0 0 1,1 0 0,-1 0 0,0 0-1,1 0 1,-1 0 0,0 0 0,1 0-1,-1 0 1,1 0 0,0 0 0,-1 0-1,1-1 1,0 1 0,0 0 0,0-2-1,0 1-76,0 1 1,1-1-1,0 1 0,-1-1 0,1 1 0,0 0 0,0-1 0,-1 1 1,1 0-1,0 0 0,0-1 0,1 1 0,-1 0 0,0 0 0,0 0 1,0 0-1,1 0 0,-1 1 0,2-2 0,7-3-1284,0 1 1,1-1-1,-1 2 1,20-5-1,-8 2-1461,11-3-2806</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36.422"/>
    </inkml:context>
    <inkml:brush xml:id="br0">
      <inkml:brushProperty name="width" value="0.025" units="cm"/>
      <inkml:brushProperty name="height" value="0.025" units="cm"/>
    </inkml:brush>
  </inkml:definitions>
  <inkml:trace contextRef="#ctx0" brushRef="#br0">81 0 11211,'0'0'9523,"-4"13"-8487,-9 36-198,-12 100 0,7-36-483,2-15-1118,12-33-5208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36.752"/>
    </inkml:context>
    <inkml:brush xml:id="br0">
      <inkml:brushProperty name="width" value="0.025" units="cm"/>
      <inkml:brushProperty name="height" value="0.025" units="cm"/>
    </inkml:brush>
  </inkml:definitions>
  <inkml:trace contextRef="#ctx0" brushRef="#br0">14 1 9449,'0'0'13250,"2"4"-13127,1 2-82,-1-1 0,0 1 0,-1-1 0,1 1 0,-1 0 0,-1 0 1,1-1-1,-1 1 0,0 11 0,-10 64 451,5-40-386,-3 56-4137,7-92 326,-2-4-1660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37.080"/>
    </inkml:context>
    <inkml:brush xml:id="br0">
      <inkml:brushProperty name="width" value="0.025" units="cm"/>
      <inkml:brushProperty name="height" value="0.025" units="cm"/>
    </inkml:brush>
  </inkml:definitions>
  <inkml:trace contextRef="#ctx0" brushRef="#br0">8 186 10890,'-2'-9'1586,"1"4"-1308,-1 0-1,1 1 1,0-1 0,1 0 0,-1 1 0,1-1-1,0 0 1,0 0 0,1 0 0,-1 1 0,1-1-1,0 0 1,1 1 0,-1-1 0,1 1 0,-1-1-1,1 1 1,1 0 0,-1 0 0,1 0 0,-1 0-1,1 0 1,0 0 0,1 1 0,4-5 0,2 0-114,1 2 1,0-1 0,0 1 0,1 1 0,0 0-1,0 0 1,0 2 0,0-1 0,0 1-1,1 1 1,0 1 0,-1-1 0,1 2 0,25 1-1,-25 0-61,-1 0-1,0 1 1,1 1-1,-1 0 0,0 0 1,0 1-1,-1 1 1,1 0-1,-1 0 1,0 1-1,0 0 0,-1 1 1,0 1-1,0 0 1,12 12-1,-19-17-72,0 0-1,-1-1 0,1 2 0,-1-1 1,0 0-1,0 0 0,0 1 1,0-1-1,0 1 0,-1-1 0,0 1 1,1 0-1,-1 0 0,-1 0 1,1-1-1,-1 1 0,1 0 0,-1 0 1,0 0-1,0 0 0,-1 0 1,1 0-1,-1 0 0,0-1 1,0 1-1,0 0 0,-1 0 0,1-1 1,-1 1-1,0-1 0,0 1 1,0-1-1,0 0 0,-1 0 0,1 0 1,-1 0-1,0 0 0,0-1 1,-5 5-1,-5 3 110,0-1 0,-1-1 0,0 0 0,0 0 0,0-2 1,-1 0-1,0 0 0,-22 4 0,-22-3 1054,33-4-2823,35-2-12886,15-1 3909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3.008"/>
    </inkml:context>
    <inkml:brush xml:id="br0">
      <inkml:brushProperty name="width" value="0.025" units="cm"/>
      <inkml:brushProperty name="height" value="0.025" units="cm"/>
    </inkml:brush>
  </inkml:definitions>
  <inkml:trace contextRef="#ctx0" brushRef="#br0">115 76 10410,'-1'0'147,"1"0"-1,-1 0 1,0 0 0,0 0-1,0 0 1,1 0 0,-1 0 0,0 0-1,0-1 1,1 1 0,-1 0 0,0 0-1,0-1 1,1 1 0,-1-1-1,0 1 1,1 0 0,-1-1 0,0 1-1,1-1 1,-1 0 0,1 1 0,-1-1-1,1 1 1,-1-1 0,1 0 0,-1 1-1,1-1 1,0 0 0,-1 0-1,1 1 1,0-1 0,0 0 0,0 0-1,-1 0 1,1 1 0,0-1 0,0 0-1,0 0 1,0 1 0,0-1-1,0 0 1,1 0 0,-1 0 0,0 1-1,0-1 1,1 0 0,-1 0 0,0 1-1,1-1 1,-1 0 0,0 1-1,1-1 1,-1 0 0,1 1 0,-1-1-1,2 0 1,1-3 80,-1 0 0,1 1-1,0-1 1,0 1 0,0 0 0,1 0 0,-1 0-1,1 0 1,4-2 0,-6 4-191,0 0 0,0 0 0,0 0 0,0 0 0,0 0 0,0 1 0,0-1 0,0 1 0,0-1 0,0 1 0,0 0 0,0 0 0,0 0 0,1 0 0,-1 0 0,0 0 0,0 1 0,0-1 0,0 1 0,0 0 0,0-1 0,0 1 0,0 0 0,0 0 0,-1 0 0,1 0 0,0 0 0,0 1 0,-1-1 0,1 1 0,-1-1 0,1 1 0,-1-1 0,0 1 0,0 0 0,1-1 0,-1 1 0,0 0 0,-1 0 0,1 0 0,0 0 0,0 2 0,0 0 43,0 0 0,0 0 0,-1 1 0,1-1-1,-1 0 1,0 0 0,0 0 0,-1 0 0,1 0-1,-1 0 1,0 0 0,0 0 0,0 0 0,-1 0-1,1 0 1,-1 0 0,0 0 0,0-1-1,0 1 1,-6 6 0,-20 15 148,-46 34 0,1-2-243,72-56 8,0-1 1,0 1-1,0 0 0,0 0 1,0-1-1,0 1 0,0 0 1,0 0-1,0 0 1,1 0-1,-1 0 0,0 0 1,1 0-1,-1 0 0,1 0 1,-1 1-1,1-1 1,0 0-1,-1 0 0,1 0 1,0 0-1,0 1 0,0-1 1,0 2-1,0-2 4,1 0-1,0 0 1,0 0 0,0 0-1,0 0 1,0 0 0,0 0-1,0 0 1,0-1 0,0 1-1,0 0 1,0-1 0,0 1-1,1-1 1,-1 0 0,0 1-1,0-1 1,3 1 0,10 1-40,1 0-1,-1-2 1,15 0 0,-22 0-19,36 1-684,46-2-4597,-89 1 4946,1 0 0,0 0 0,0 0 0,0 0 0,0 0 1,0 0-1,-1-1 0,1 1 0,0 0 0,0 0 0,0-1 0,-1 1 0,1 0 0,0-1 0,0 1 0,-1-1 0,1 1 0,0-1 0,-1 0 0,1 1 0,0-2 0,1-3-7631</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3.478"/>
    </inkml:context>
    <inkml:brush xml:id="br0">
      <inkml:brushProperty name="width" value="0.025" units="cm"/>
      <inkml:brushProperty name="height" value="0.025" units="cm"/>
    </inkml:brush>
  </inkml:definitions>
  <inkml:trace contextRef="#ctx0" brushRef="#br0">80 100 6438,'0'0'2749,"3"-9"-592,-3 7-1950,14-35 2160,-13 35-1978,-1-1 1,1 1-1,0 0 0,-1 0 1,0-1-1,1 1 0,-1 0 1,0-1-1,0 1 0,0-1 1,-1 1-1,1 0 0,0-1 1,-1 1-1,0 0 0,-1-5 1,1 7-355,0-1 0,0 0 0,0 0 0,0 1 0,0-1 0,0 1 1,0-1-1,0 1 0,0-1 0,0 1 0,0 0 0,0-1 0,0 1 0,-1 0 0,1 0 1,0 0-1,0 0 0,0 0 0,0 0 0,-1 0 0,1 0 0,0 1 0,0-1 1,0 0-1,0 1 0,0-1 0,0 1 0,0-1 0,0 1 0,0-1 0,0 1 0,0 0 1,0-1-1,-1 3 0,-29 27 156,28-25-131,-1 1 1,1-1-1,0 1 0,1 0 1,-1 0-1,1 0 1,0 0-1,1 0 0,-1 1 1,0 10-1,2-15-34,0 0-1,0 0 0,0 0 1,1-1-1,-1 1 1,0 0-1,1 0 1,-1-1-1,1 1 1,0 0-1,-1-1 1,1 1-1,0-1 1,0 1-1,0-1 1,0 1-1,1-1 0,-1 1 1,0-1-1,0 0 1,1 0-1,-1 0 1,1 0-1,-1 0 1,1 0-1,-1 0 1,1 0-1,0-1 1,-1 1-1,1 0 0,0-1 1,0 0-1,0 1 1,-1-1-1,1 0 1,0 0-1,0 0 1,0 0-1,-1 0 1,5-1-1,-4 0 30,0 1 1,0-1-1,0 0 0,0 0 1,0 0-1,0 0 0,0 0 0,0 0 1,0 0-1,0-1 0,-1 1 1,1-1-1,-1 1 0,1-1 0,-1 0 1,1 0-1,-1 0 0,0 1 1,0-1-1,0 0 0,0 0 0,0-1 1,0 1-1,-1 0 0,1 0 1,-1 0-1,1 0 0,-1-1 1,0 1-1,0-4 0,1 3-48,-1 0 1,0 0-1,0 0 1,0 0-1,0 0 1,0 0-1,0 0 0,-1 0 1,1 0-1,-1 0 1,0 0-1,0 1 0,0-1 1,-1 0-1,1 0 1,0 1-1,-1-1 0,0 1 1,0-1-1,0 1 1,0 0-1,-4-4 1,5 5-10,-1 0 1,0 0 0,1 1-1,-1-1 1,0 0 0,0 1-1,1-1 1,-1 1 0,0 0 0,0-1-1,0 1 1,0 0 0,0 0-1,0 0 1,-3 1 0,4-1-23,0 1 0,0-1 0,0 1 0,0-1 0,1 1 0,-1-1 0,0 1 0,0-1 0,0 1 0,1 0 0,-1-1 0,0 1 0,1 0 0,-1 0 0,1 0 0,-1 0 0,1-1 0,-1 1 0,1 0 0,-1 0 0,1 2 0,-1-1-144,1 0 0,0 1 0,0-1 1,0 1-1,0-1 0,0 0 0,0 1 1,1-1-1,-1 0 0,1 1 0,-1-1 1,1 0-1,0 0 0,0 0 0,0 1 1,0-1-1,1 0 0,-1 0 0,0 0 1,1-1-1,0 1 0,-1 0 0,4 2 1,-1-1-963,1 0 0,-1 0 0,1 0 1,0 0-1,0-1 0,0 0 0,8 3 1,15 0-6035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3.856"/>
    </inkml:context>
    <inkml:brush xml:id="br0">
      <inkml:brushProperty name="width" value="0.025" units="cm"/>
      <inkml:brushProperty name="height" value="0.025" units="cm"/>
    </inkml:brush>
  </inkml:definitions>
  <inkml:trace contextRef="#ctx0" brushRef="#br0">64 0 12300,'0'0'9256,"-6"12"-8909,-5 15-97,1 1 0,1-1-1,-8 45 1,6-14-448,12-58 77,-1 1 0,0-1 1,0 1-1,0-1 0,0 0 0,1 1 0,-1-1 0,0 0 0,0 1 0,1-1 1,-1 0-1,0 1 0,1-1 0,-1 0 0,0 0 0,1 1 0,-1-1 0,0 0 1,1 0-1,-1 0 0,1 0 0,-1 0 0,0 1 0,1-1 0,-1 0 0,1 0 1,-1 0-1,0 0 0,1 0 0,-1 0 0,1 0 0,-1 0 0,1 0 0,-1 0 1,0-1-1,1 1 0,-1 0 0,1 0 0,-1 0 0,0 0 0,1-1 0,-1 1 1,0 0-1,1 0 0,-1-1 0,0 1 0,1 0 0,-1-1 0,21-13-4547,-6-6-1744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4:44.204"/>
    </inkml:context>
    <inkml:brush xml:id="br0">
      <inkml:brushProperty name="width" value="0.025" units="cm"/>
      <inkml:brushProperty name="height" value="0.025" units="cm"/>
    </inkml:brush>
  </inkml:definitions>
  <inkml:trace contextRef="#ctx0" brushRef="#br0">31 0 9577,'0'0'5328,"1"9"-5093,-1 10 158,0 1-1,-1-1 1,-1 0 0,-5 24 0,0-19 775,4-16-958,0 1 1,1-1 0,0 1 0,0-1-1,1 1 1,0 0 0,1 0 0,-1 0 0,2-1-1,1 12 1,-1-18-200,0 0 1,1 0-1,0 0 0,-1-1 0,1 1 1,0 0-1,0 0 0,0-1 0,0 1 1,0-1-1,0 0 0,0 0 0,1 0 0,-1 0 1,0 0-1,1 0 0,-1 0 0,1-1 1,-1 1-1,0-1 0,1 0 0,-1 0 1,1 0-1,-1 0 0,1 0 0,-1 0 1,1-1-1,2 0 0,-1 1 80,0-1 0,0 1 0,0-1 0,0 0 0,0 0 0,0-1 0,-1 1 0,1-1 0,0 0 0,-1 0 0,1 0 0,-1 0 0,0 0 1,1-1-1,-1 1 0,0-1 0,2-4 0,-4 6-52,0 0-1,0 0 1,0 0 0,-1 0 0,1-1 0,0 1 0,-1 0 0,1 0 0,-1-1-1,0 1 1,1-1 0,-1 1 0,0 0 0,0-1 0,0 1 0,0-1 0,0 1-1,0 0 1,0-1 0,0 1 0,0-1 0,-1 1 0,1 0 0,-1-1 0,1 1-1,-1 0 1,1-1 0,-1 1 0,0 0 0,0 0 0,1 0 0,-1 0 0,0-1-1,0 1 1,0 0 0,0 1 0,-1-1 0,1 0 0,0 0 0,0 0 0,0 1-1,-1-1 1,1 1 0,0-1 0,-1 1 0,1-1 0,0 1 0,-1 0 0,1-1-1,-1 1 1,1 0 0,0 0 0,-3 0 0,-2 0-26,1 0 1,-1 0-1,0 0 1,1 0-1,-1 1 1,1 0-1,-1 0 1,1 0-1,-1 1 0,1 0 1,0 0-1,-9 5 1,12-6-18,0 1-1,0 0 1,0 0 0,0 0-1,0 0 1,0 0 0,0 0-1,1 0 1,-1 1 0,1-1 0,0 1-1,-1-1 1,0 4 0,2-5-45,0 0 1,0-1-1,0 1 1,0 0-1,1 0 1,-1 0-1,0-1 1,0 1-1,0 0 1,1 0-1,-1 0 1,0-1-1,1 1 1,-1 0-1,1-1 1,-1 1-1,1 0 1,-1-1-1,1 1 1,0-1-1,-1 1 1,1 0-1,-1-1 1,1 0-1,0 1 1,0-1-1,-1 1 1,1-1-1,0 0 1,0 0-1,-1 1 1,1-1-1,0 0 1,0 0-1,0 0 1,0 0-1,-1 0 1,1 0-1,0 0 1,0 0-1,0 0 1,-1 0-1,2-1 1,28 0-3668,0-5-3031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1.254"/>
    </inkml:context>
    <inkml:brush xml:id="br0">
      <inkml:brushProperty name="width" value="0.05" units="cm"/>
      <inkml:brushProperty name="height" value="0.05" units="cm"/>
    </inkml:brush>
  </inkml:definitions>
  <inkml:trace contextRef="#ctx0" brushRef="#br0">144 0 21749,'10'15'1904,"-4"-2"-1576,-6 5-160,-3 7 976,-1 6-840,-5 5-111,2 3-314,0 1-223,1-1-560,-1-2-288,-2-7 928,-2-3-200,-1-5-216</inkml:trace>
  <inkml:trace contextRef="#ctx0" brushRef="#br0" timeOffset="1">1 408 19092,'21'-3'1912,"8"-3"-1223,2-1-337,7 1 1104,0-1-552,-2 1-832,-1-1-584,-10-2 416,-2-1-96,-17 0-160</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8.260"/>
    </inkml:context>
    <inkml:brush xml:id="br0">
      <inkml:brushProperty name="width" value="0.025" units="cm"/>
      <inkml:brushProperty name="height" value="0.025" units="cm"/>
    </inkml:brush>
  </inkml:definitions>
  <inkml:trace contextRef="#ctx0" brushRef="#br0">1 0 4548,'0'0'14921,"12"2"-13997,45 5 218,103-1 0,-59-7-3755,-46 0-2175,-3 0-3313,-47 1 1118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8.639"/>
    </inkml:context>
    <inkml:brush xml:id="br0">
      <inkml:brushProperty name="width" value="0.025" units="cm"/>
      <inkml:brushProperty name="height" value="0.025" units="cm"/>
    </inkml:brush>
  </inkml:definitions>
  <inkml:trace contextRef="#ctx0" brushRef="#br0">0 5 4260,'0'0'10762,"49"3"-8968,-8-4-545,5-2-640,3 0-353,-1 3-160,-1 0-160,-2 0 32,-8 0-993,-3 0-3139,-10 0-5349</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9.095"/>
    </inkml:context>
    <inkml:brush xml:id="br0">
      <inkml:brushProperty name="width" value="0.025" units="cm"/>
      <inkml:brushProperty name="height" value="0.025" units="cm"/>
    </inkml:brush>
  </inkml:definitions>
  <inkml:trace contextRef="#ctx0" brushRef="#br0">57 8 8936,'0'0'4020,"-8"-1"-1911,-1 2-1423,6-1-437,0 0 0,0 0 0,0 0 0,0 0 0,0 0-1,0 0 1,0-1 0,0 0 0,0 1 0,0-1 0,-3-2 0,33 2 2557,5 0-2900,51 14-216,-1 4 0,86 29 1,-165-45 309,-1 0 0,1-1 0,-1 1 1,0 1-1,1-1 0,-1 0 0,0 0 1,1 1-1,-1-1 0,0 1 0,0 0 0,0 0 1,-1 0-1,1 0 0,0 0 0,-1 0 1,1 0-1,-1 0 0,0 1 0,1-1 1,-1 0-1,1 5 0,-2-3 10,1-1 0,-1 0 0,0 0 0,-1 0-1,1 1 1,0-1 0,-1 0 0,0 0 0,0 0 0,0 0 0,0 0 0,0 0-1,-1 0 1,1 0 0,-1 0 0,0-1 0,1 1 0,-1-1 0,-4 4 0,-10 10 227,-1-1 0,0-1 0,-1 0 0,-25 13 0,28-19-134,1 1 0,1 0 0,-1 0 0,1 2 0,1 0 0,0 0 0,1 1 0,0 0 0,-14 22 0,14-11-537,8-10-1238,6-3-3626,3-9-2486</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29.990"/>
    </inkml:context>
    <inkml:brush xml:id="br0">
      <inkml:brushProperty name="width" value="0.025" units="cm"/>
      <inkml:brushProperty name="height" value="0.025" units="cm"/>
    </inkml:brush>
  </inkml:definitions>
  <inkml:trace contextRef="#ctx0" brushRef="#br0">1 390 10954,'0'0'7629,"12"-7"-6764,103-67-15,114-97-1,-49 33-408,-180 138-441,0 0-1,0 0 0,0 0 0,0 1 1,0-1-1,0 0 0,0 0 1,0 0-1,0 0 0,0 0 0,0 0 1,0 0-1,0 0 0,0 0 0,0 1 1,0-1-1,0 0 0,0 0 0,0 0 1,0 0-1,0 0 0,0 0 0,0 0 1,0 0-1,0 0 0,0 1 0,0-1 1,0 0-1,0 0 0,0 0 0,0 0 1,0 0-1,0 0 0,1 0 1,-1 0-1,0 0 0,0 0 0,0 0 1,0 0-1,0 0 0,0 0 0,0 0 1,0 0-1,0 0 0,0 0 0,1 0 1,-1 1-1,0-1 0,0 0 0,0 0 1,0 0-1,0 0 0,0-1 0,0 1 1,0 0-1,0 0 0,1 0 0,-1 0 1,-6 17-94,-13 20-19,5-10 186,4-10 69,1 0 0,0 1 0,2-1 0,0 2 0,0-1 0,2 1-1,0 0 1,-3 35 0,8-53-242,0 0 0,0-1-1,0 1 1,0 0 0,0 0 0,0 0-1,0-1 1,1 1 0,-1 0 0,0 0-1,0-1 1,1 1 0,-1 0 0,0 0 0,1-1-1,-1 1 1,1 0 0,-1-1 0,1 1-1,-1-1 1,1 1 0,0-1 0,-1 1-1,1-1 1,0 1 0,-1-1 0,1 1-1,0-1 1,-1 0 0,1 1 0,0-1-1,0 0 1,-1 0 0,1 0 0,0 0 0,1 1-1,0-1-424,0 0 0,0-1 1,1 1-1,-1 0 0,0-1 0,0 1 0,0-1 0,1 0 0,-1 0 0,0 1 0,0-1 0,3-3 1,17-15-6827</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0.333"/>
    </inkml:context>
    <inkml:brush xml:id="br0">
      <inkml:brushProperty name="width" value="0.025" units="cm"/>
      <inkml:brushProperty name="height" value="0.025" units="cm"/>
    </inkml:brush>
  </inkml:definitions>
  <inkml:trace contextRef="#ctx0" brushRef="#br0">86 0 18674,'0'0'1719,"-8"11"-1175,1-1-523,1 0 1,0 0-1,1 1 1,0 0-1,0 0 0,1 0 1,0 0-1,-2 15 0,-2 31-19,-3 12-70,4-24-4147,6-42 104,-2-3-1035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0.697"/>
    </inkml:context>
    <inkml:brush xml:id="br0">
      <inkml:brushProperty name="width" value="0.025" units="cm"/>
      <inkml:brushProperty name="height" value="0.025" units="cm"/>
    </inkml:brush>
  </inkml:definitions>
  <inkml:trace contextRef="#ctx0" brushRef="#br0">1 37 13549,'0'0'6822,"52"-32"-6565,-13 32-129,-2 0-96,3 0-32,1 0-1057,-4 0-2050,-3 0-1666,-3-4-2658</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1.059"/>
    </inkml:context>
    <inkml:brush xml:id="br0">
      <inkml:brushProperty name="width" value="0.025" units="cm"/>
      <inkml:brushProperty name="height" value="0.025" units="cm"/>
    </inkml:brush>
  </inkml:definitions>
  <inkml:trace contextRef="#ctx0" brushRef="#br0">161 60 13773,'0'0'2605,"-3"-9"-1542,-12-28-482,14 36-577,1 0-1,-1 0 1,0 0-1,0 0 1,1 0-1,-1 1 1,0-1 0,0 0-1,0 0 1,0 1-1,0-1 1,0 0-1,-1 1 1,1-1-1,0 1 1,0 0-1,0-1 1,0 1-1,-1 0 1,1 0-1,0-1 1,0 1-1,-1 0 1,1 0-1,0 1 1,0-1-1,-1 0 1,1 0-1,0 0 1,-2 1-1,-28 15-80,27-12 212,-1 0-1,1 0 0,0 0 1,0 1-1,1-1 0,-1 1 1,1 0-1,0 0 0,0 0 0,0 1 1,1-1-1,0 1 0,0-1 1,0 1-1,1 0 0,0 0 1,0-1-1,0 11 0,2-14-128,0 0 0,-1-1 0,1 1 0,0 0 0,0-1 0,0 1 0,1 0 0,-1-1 0,0 1 0,1-1 0,-1 0 0,0 1 0,1-1 0,0 0 0,-1 0 0,1 0 0,0 0 0,-1 0 0,1 0 0,0-1 0,0 1 0,0-1 0,0 1 0,0-1-1,0 0 1,0 1 0,0-1 0,0 0 0,2-1 0,7 2 28,0-1-1,0 0 1,0-1 0,13-3-1,-14 2-16,0-2-1,0 1 1,0-1-1,0-1 0,-1 0 1,0 0-1,0-1 1,0 0-1,0 0 1,-1-1-1,12-14 1,-25 30-65,1 1 1,-1-1-1,2 1 0,-1 0 1,1 0-1,1 0 1,0 1-1,0-1 1,1 0-1,0 19 1,1 7 171,2-8-170,-2-1-1,-1 1 1,-2-1 0,-8 44-1,10-66 101,-1 0-1,1 0 0,-1 1 1,0-1-1,0 0 1,-1-1-1,1 1 0,-1 0 1,0-1-1,0 1 1,-1-1-1,1 0 0,-1 0 1,0 0-1,0-1 1,0 1-1,-1-1 0,1 0 1,-1 0-1,0-1 1,0 1-1,0-1 0,0 0 1,0 0-1,0-1 1,-1 0-1,1 0 0,0 0 1,-8 0-1,9 0 85,1-1-1,-1 0 0,1 0 1,-1 0-1,1-1 0,0 1 1,-1-1-1,1 0 0,-1 1 1,1-2-1,0 1 0,0 0 1,0-1-1,0 1 0,0-1 1,0 0-1,-4-3 1,3 0-117,0 0 0,1 1 0,0-1 1,0-1-1,0 1 0,1 0 1,0-1-1,0 1 0,-2-11 0,3 13-23,0-1-1,0 1 0,0 0 1,0 0-1,1 0 0,-1-1 1,1 1-1,0 0 0,0-1 1,0 1-1,1 0 0,-1 0 1,1-1-1,0 1 0,0 0 1,0 0-1,0 0 0,0 0 1,1 0-1,-1 0 0,1 0 1,3-4-1,2 1-319,0 1 1,0 0-1,0 0 0,0 0 1,1 1-1,0 0 0,8-3 1,3-1-1096,19-11-2411,0-3-1825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1.467"/>
    </inkml:context>
    <inkml:brush xml:id="br0">
      <inkml:brushProperty name="width" value="0.025" units="cm"/>
      <inkml:brushProperty name="height" value="0.025" units="cm"/>
    </inkml:brush>
  </inkml:definitions>
  <inkml:trace contextRef="#ctx0" brushRef="#br0">1 30 6022,'0'0'12449,"8"-3"-11691,13-3 13,1 0 0,0 2 0,0 0 0,31 0 0,41 2 88,-32 2-3332,0 1-4151,-49-1-1015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1.852"/>
    </inkml:context>
    <inkml:brush xml:id="br0">
      <inkml:brushProperty name="width" value="0.025" units="cm"/>
      <inkml:brushProperty name="height" value="0.025" units="cm"/>
    </inkml:brush>
  </inkml:definitions>
  <inkml:trace contextRef="#ctx0" brushRef="#br0">182 0 12588,'0'0'1041,"2"9"-630,27 74 515,-21-64-891,0 0 0,-2 1-1,0 0 1,-1 0 0,-1 0-1,2 35 1,-5-39 172,-2 0 0,0 0 0,-1 0 0,0 0 0,-2 0 0,0 0 0,0-1 0,-2 0 1,0 0-1,0 0 0,-1 0 0,-1-1 0,-17 23 0,10-15 206,-2-1-1,0 0 1,-1-1 0,-1-1 0,-29 22 0,24-29-2031,2-9-2743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2.506"/>
    </inkml:context>
    <inkml:brush xml:id="br0">
      <inkml:brushProperty name="width" value="0.025" units="cm"/>
      <inkml:brushProperty name="height" value="0.025" units="cm"/>
    </inkml:brush>
  </inkml:definitions>
  <inkml:trace contextRef="#ctx0" brushRef="#br0">269 3 9545,'0'0'8926,"-10"-1"-8745,3 1-168,4-1-6,0 1 0,0-1-1,-1 1 1,1 0 0,0 0 0,0 1 0,0-1 0,-1 1 0,1-1 0,0 1 0,0 0 0,0 0 0,0 0 0,0 1 0,0-1 0,1 1 0,-1-1 0,0 1 0,1 0 0,-1 0 0,-3 5 0,-20 25 234,2 1-1,1 1 1,-31 64 0,44-76-236,1 0 0,1 0 0,1 0 0,1 1 0,1 0 0,1 1 0,-3 44 0,7-63-6,1-1 0,-1 0 0,0 0 0,1 1 0,0-1-1,0 0 1,1 0 0,-1 0 0,1 0 0,-1 0-1,1-1 1,1 1 0,-1 0 0,0-1 0,1 1-1,0-1 1,4 4 0,-1-2-36,0 0 0,0-1 1,1 0-1,0 0 0,0 0 0,0-1 0,0 0 0,15 4 0,-5-3-495,0 0-1,0-1 1,25 0-1,41-7-4884,-15-13-3301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6:00.929"/>
    </inkml:context>
    <inkml:brush xml:id="br0">
      <inkml:brushProperty name="width" value="0.05" units="cm"/>
      <inkml:brushProperty name="height" value="0.05" units="cm"/>
    </inkml:brush>
  </inkml:definitions>
  <inkml:trace contextRef="#ctx0" brushRef="#br0">342 872 13939,'-1'-6'177,"0"-4"-49,-1 0 0,1 1 1,1-1-1,1-15 0,-1 23-129,0 1-1,0-1 0,0 1 0,1-1 0,-1 0 0,0 1 0,1-1 1,-1 1-1,1-1 0,0 1 0,0 0 0,-1-1 0,1 1 1,0-1-1,0 1 0,0 0 0,0 0 0,1 0 0,-1 0 1,0 0-1,0 0 0,1 0 0,-1 0 0,1 0 0,-1 0 1,0 1-1,1-1 0,0 1 0,-1-1 0,1 1 0,-1-1 1,1 1-1,-1 0 0,1 0 0,1 0 0,-1 0-1,-1 0-1,1 0 0,-1 0 1,1 1-1,-1-1 0,1 0 1,-1 1-1,0-1 1,1 1-1,-1 0 0,0-1 1,1 1-1,-1 0 0,0 0 1,0 0-1,0 0 1,0 0-1,0 0 0,0 0 1,0 0-1,0 0 1,0 1-1,0-1 0,-1 0 1,1 1-1,0-1 0,-1 0 1,1 1-1,-1-1 1,0 1-1,1-1 0,-1 1 1,0-1-1,0 0 1,0 1-1,0 1 0,0 6 25,0-1-1,-1 1 0,0-1 1,0 1-1,-3 9 0,-8 18 191,-1 0 0,-22 42 0,11-25 27,-152 380 1319,141-330-1348,5 2 0,-22 138-1,40-163-292,4 2 1,3-1-1,10 145 0,-1-189 0,1 0-1,2 0 1,1-1-1,2 0 0,2-1 1,1 0-1,1 0 0,2-2 1,2 0-1,32 47 1,-36-63 38,0 0 1,1-1 0,1-1 0,0 0 0,1-1 0,1-1-1,0-1 1,24 13 0,-15-12 6,1-1 0,1-1 0,0-1-1,1-2 1,41 7 0,21-3 3,157 2 0,98-27 15,188-30 9,325-14-66,-217 71-3,-1 32 64,38 1 113,221-17 100,1195-114 1,-2013 76-206,568-65-74,-486 47 29,306-91 0,-257 37 4,-175 63 41,-1-2 0,-1-1-1,47-35 1,-69 43 18,0-2 1,-1 0-1,0 0 0,-1-1 0,-1-1 0,0 0 0,-2-1 0,1 0 0,-2-1 0,0 0 1,-2 0-1,0-1 0,0 0 0,5-31 0,-2-14 26,-2 0 0,-4-1 1,-3-73-1,-14-167-1,1-7 8,14 110-11,1 65 30,-22-215 0,15 322-47,-2 0-1,0 1 0,-3 0 1,-17-45-1,18 59-12,1 0-1,-2 0 1,0 0 0,-1 1-1,0 1 1,-1-1 0,-1 2-1,0 0 1,-21-17-1,0 6-15,0 2-1,-1 2 0,-49-21 0,-114-36-15,115 50-8,-1 4 1,-1 4 0,-1 3-1,-123-6 1,-1181-25 692,1095 41-583,227 4-68,-1751-20 13,0 77 25,734 44-125,10 79-1351,901-142 1155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1.675"/>
    </inkml:context>
    <inkml:brush xml:id="br0">
      <inkml:brushProperty name="width" value="0.05" units="cm"/>
      <inkml:brushProperty name="height" value="0.05" units="cm"/>
    </inkml:brush>
  </inkml:definitions>
  <inkml:trace contextRef="#ctx0" brushRef="#br0">2 1 15547,'-1'4'2089,"12"-3"-905,8-1-432,12 0 2129,6 0-1449,12 2-456,4 2-208,3 2-575,0-3-530,-3-2 369,-3-2-112,-7-9-152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3.275"/>
    </inkml:context>
    <inkml:brush xml:id="br0">
      <inkml:brushProperty name="width" value="0.025" units="cm"/>
      <inkml:brushProperty name="height" value="0.025" units="cm"/>
    </inkml:brush>
  </inkml:definitions>
  <inkml:trace contextRef="#ctx0" brushRef="#br0">22 65 9033,'0'0'7286,"5"-9"-5519,17-28-90,-20 35-1566,0 0 0,0 1 0,0-1 0,0 1 0,0-1 0,0 1 0,1 0 0,-1 0 0,1 0 0,-1 0 0,1 0 0,-1 0 0,1 1 0,-1-1 0,1 1 0,-1 0 0,1 0 0,0 0 0,-1 0 0,6 1 0,-6-1-68,1 0 0,0 0 0,0 1-1,-1-1 1,1 1 0,0-1 0,-1 1-1,1 0 1,-1 0 0,1 1 0,-1-1 0,0 0-1,1 1 1,-1-1 0,0 1 0,3 3 0,-4-3-36,0 0-1,0 0 1,0 0 0,0 0 0,-1 0 0,1 0 0,0 0 0,-1 0 0,0 1 0,1-1 0,-1 0 0,0 0 0,0 0 0,-1 1 0,1-1 0,0 0 0,-1 0 0,1 0 0,-1 1 0,0-1 0,-1 4 0,-2-1 31,0 0 0,1 0 0,-2 0 0,1-1 0,-1 1 1,-5 3-1,5-4-23,1 0 1,-1 0-1,1 1 1,0-1-1,0 1 1,-4 6-1,8-10-31,0 0-1,-1 0 1,1 0 0,0 0-1,0 0 1,0 0 0,0 0-1,0 0 1,0 1 0,0-1-1,0 0 1,1 0 0,-1 0-1,0 0 1,1 0-1,-1 0 1,1 0 0,-1 0-1,1 0 1,-1 0 0,1 0-1,0 0 1,-1 0 0,1 0-1,0-1 1,0 1 0,0 0-1,0-1 1,-1 1 0,1 0-1,0-1 1,0 1-1,2 0 1,46 23 48,-29-16-79,18 16 54,-36-22-10,0-1 1,0 0 0,-1 1 0,1-1 0,0 1 0,-1 0 0,1-1-1,-1 1 1,0 0 0,0 0 0,1 0 0,-1 0 0,0 0-1,0 0 1,-1 0 0,1 0 0,0 3 0,-1-5 24,0 1-1,-1 0 1,1 0 0,-1-1-1,1 1 1,0-1-1,-1 1 1,1 0 0,-1-1-1,0 1 1,1-1 0,-1 1-1,1-1 1,-1 1 0,0-1-1,1 0 1,-1 1 0,0-1-1,1 0 1,-1 1 0,0-1-1,0 0 1,1 0 0,-1 0-1,-1 0 1,-24 5 547,20-4-393,-133 20 1469,97-18-3675,99-4-5358,-17-8-790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3.993"/>
    </inkml:context>
    <inkml:brush xml:id="br0">
      <inkml:brushProperty name="width" value="0.025" units="cm"/>
      <inkml:brushProperty name="height" value="0.025" units="cm"/>
    </inkml:brush>
  </inkml:definitions>
  <inkml:trace contextRef="#ctx0" brushRef="#br0">0 7 6983,'0'0'11408,"14"1"-10858,239-2 1701,-155 0-3566,-3 1-4154,-84-1 910,-7-3-2119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34.335"/>
    </inkml:context>
    <inkml:brush xml:id="br0">
      <inkml:brushProperty name="width" value="0.025" units="cm"/>
      <inkml:brushProperty name="height" value="0.025" units="cm"/>
    </inkml:brush>
  </inkml:definitions>
  <inkml:trace contextRef="#ctx0" brushRef="#br0">1 43 10666,'0'0'5637,"78"18"-3587,-25-18-993,5 0-608,3-1-353,3-8-32,1-4-1057,-13-4-3844,-5-4-9288</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4.085"/>
    </inkml:context>
    <inkml:brush xml:id="br0">
      <inkml:brushProperty name="width" value="0.025" units="cm"/>
      <inkml:brushProperty name="height" value="0.025" units="cm"/>
    </inkml:brush>
  </inkml:definitions>
  <inkml:trace contextRef="#ctx0" brushRef="#br0">1 313 7495,'55'-32'7014,"10"-5"-3339,16-7-3327,-3-2 1,134-107-1,-226 169-184,0 0 0,1 2 0,1-1 0,0 1 1,2 1-1,0 0 0,1 1 0,0 0 0,2 0 0,1 1 1,-7 36-1,14-43-2441,-1-14 2115,1 0 0,-1 0 0,0 0 0,1 0 0,-1 1 0,0-1 0,1 0 0,-1 0 0,1 0 0,-1 0 0,0 0-1,1 0 1,-1 0 0,0 0 0,1 0 0,-1 0 0,0 0 0,1-1 0,-1 1 0,0 0 0,1 0 0,-1 0 0,0 0 0,1-1 0,-1 1-1,0 0 1,1 0 0,-1 0 0,0-1 0,0 1 0,1 0 0,-1-1 0,0 1 0,1-1 0,10-12-4920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4.431"/>
    </inkml:context>
    <inkml:brush xml:id="br0">
      <inkml:brushProperty name="width" value="0.025" units="cm"/>
      <inkml:brushProperty name="height" value="0.025" units="cm"/>
    </inkml:brush>
  </inkml:definitions>
  <inkml:trace contextRef="#ctx0" brushRef="#br0">118 1 15855,'0'0'4410,"-7"11"-4378,-15 31-22,1 1 1,2 1 0,-21 74-1,39-106-461,-2 6-5002,-1-17 339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4.823"/>
    </inkml:context>
    <inkml:brush xml:id="br0">
      <inkml:brushProperty name="width" value="0.025" units="cm"/>
      <inkml:brushProperty name="height" value="0.025" units="cm"/>
    </inkml:brush>
  </inkml:definitions>
  <inkml:trace contextRef="#ctx0" brushRef="#br0">1 13 15983,'0'0'7399,"48"-12"-7623,-12 16-32,3 1-929,4-2-994,-6-3-1248,5 0-1409,-7-3-1538</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5.167"/>
    </inkml:context>
    <inkml:brush xml:id="br0">
      <inkml:brushProperty name="width" value="0.025" units="cm"/>
      <inkml:brushProperty name="height" value="0.025" units="cm"/>
    </inkml:brush>
  </inkml:definitions>
  <inkml:trace contextRef="#ctx0" brushRef="#br0">253 8 10122,'0'0'6374,"-8"-2"-5195,4 0-1135,-1 1 0,1 0 1,0 1-1,0-1 0,0 1 0,-1 0 0,1 0 0,0 0 0,-1 0 0,1 1 0,0 0 0,0 0 0,0 0 0,0 0 0,0 1 0,0-1 0,0 1 0,0 0 0,0 1 0,1-1 0,-1 0 0,1 1 0,-4 3 0,-7 6-11,0 1 0,1 0-1,0 1 1,1 0-1,1 1 1,-18 29-1,23-33-2,0 0-1,1 0 0,1 1 0,0 0 0,0-1 0,1 2 0,1-1 0,0 0 0,0 1 0,1-1 0,1 14 0,1-23-29,-1 1-1,1-1 1,0 1 0,1-1-1,-1 0 1,1 0 0,-1 1-1,1-1 1,0 0-1,0 0 1,0 0 0,0-1-1,1 1 1,-1-1 0,1 1-1,0-1 1,-1 0 0,1 0-1,0 0 1,0 0 0,1 0-1,-1-1 1,0 1 0,1-1-1,-1 0 1,0 0 0,1 0-1,-1-1 1,1 1 0,-1-1-1,1 0 1,0 0 0,-1 0-1,5-1 1,-4 1 30,0 0 1,0-1-1,0 1 1,0-1-1,0 0 1,0 0-1,0-1 0,0 1 1,-1-1-1,1 0 1,-1 0-1,1 0 1,4-4-1,-7 5 51,1-1 0,0 0 0,-1 0 0,1 0-1,-1 0 1,0 0 0,1 0 0,-1 0 0,0 0 0,0-1-1,-1 1 1,1 0 0,0 0 0,-1-1 0,1 1 0,-1-1-1,0 1 1,0-1 0,0 1 0,0 0 0,0-1 0,0 1-1,-2-3 1,1 2-37,0 1 0,0 0 1,-1 0-1,1 0 0,-1 0 0,1 0 0,-1 0 0,0 0 0,0 0 1,0 1-1,0-1 0,0 1 0,0 0 0,0-1 0,-1 1 0,1 0 0,0 0 1,-1 0-1,1 1 0,-1-1 0,1 1 0,-6-1 0,4 0-127,0 0-1,0 0 1,0 1-1,-1 0 0,1 0 1,0 0-1,0 0 1,0 1-1,-1-1 1,1 1-1,0 0 0,0 0 1,-5 3-1,8-3-171,0 1-1,-1-1 0,1 1 1,1 0-1,-1-1 0,0 1 0,0 0 1,1 0-1,-1-1 0,1 1 1,-1 0-1,1 3 0,-1-4-58,1 0 0,0 0 0,0-1 0,0 1 0,0 0 0,0 0 0,0-1 0,0 1 0,0 0-1,0 0 1,1-1 0,-1 1 0,0 0 0,0-1 0,1 1 0,-1 0 0,0-1 0,1 1 0,-1 0 0,1-1 0,0 2 0,13 2-5324</inkml:trace>
  <inkml:trace contextRef="#ctx0" brushRef="#br0" timeOffset="1">311 274 15246,'0'0'1986,"-65"41"-1313,44-19 928,8-1-479,2-2-930,6 4-192,3-6-32,2 1-1025,0-6-545,11-6-544,-6-6-1954,7 0-3683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5.501"/>
    </inkml:context>
    <inkml:brush xml:id="br0">
      <inkml:brushProperty name="width" value="0.025" units="cm"/>
      <inkml:brushProperty name="height" value="0.025" units="cm"/>
    </inkml:brush>
  </inkml:definitions>
  <inkml:trace contextRef="#ctx0" brushRef="#br0">118 1 14830,'0'0'6459,"-8"10"-6181,-11 18 372,-28 54-1,40-69-914,0 1 1,1 0 0,1 0-1,0 1 1,1-1-1,1 1 1,-3 26-1,6-41 166,-1 0 1,1 0-1,0 1 0,0-1 0,0 0 0,0 0 1,0 0-1,0 0 0,0 0 0,0 1 0,0-1 1,0 0-1,0 0 0,0 0 0,0 0 0,0 1 1,0-1-1,0 0 0,0 0 0,0 0 0,0 0 1,1 0-1,-1 0 0,0 1 0,0-1 0,0 0 1,0 0-1,0 0 0,0 0 0,0 0 0,0 0 1,1 0-1,-1 1 0,0-1 0,0 0 0,0 0 1,0 0-1,0 0 0,0 0 0,1 0 0,-1 0 1,0 0-1,0 0 0,0 0 0,0 0 0,0 0 1,1 0-1,-1 0 0,0 0 0,0 0 0,0 0 1,0 0-1,1 0 0,-1 0 0,0 0 0,0 0 0,0 0 1,0 0-1,0 0 0,1 0 0,9-2-4310</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5.859"/>
    </inkml:context>
    <inkml:brush xml:id="br0">
      <inkml:brushProperty name="width" value="0.025" units="cm"/>
      <inkml:brushProperty name="height" value="0.025" units="cm"/>
    </inkml:brush>
  </inkml:definitions>
  <inkml:trace contextRef="#ctx0" brushRef="#br0">39 11 8296,'0'0'9390,"9"-2"-8472,4-1-729,0 1-1,0 0 0,0 1 0,18 0 1,-27 1-157,0 0 1,0 0 0,0 1 0,0-1 0,-1 1 0,1 0 0,0 0 0,0 0-1,0 1 1,-1-1 0,1 1 0,-1 0 0,1 0 0,-1 0 0,0 0 0,0 1 0,0-1-1,0 1 1,0 0 0,0 0 0,-1 0 0,4 4 0,-6-5 34,1 0 0,-1-1 0,0 1 0,1 0 0,-1-1 0,0 1-1,0 0 1,0 0 0,0-1 0,0 1 0,0 0 0,-1-1 0,1 1 0,0 0 0,-1-1 0,0 1 0,1-1 0,-1 1 0,0 0 0,0-1 0,0 0 0,0 1 0,0-1 0,0 1-1,0-1 1,0 0 0,-3 2 0,-43 33 226,33-27-197,-22 15-33,23-17-51,0 2 1,0 0 0,1 0 0,1 1-1,-21 22 1,32-31-15,-1-1 0,1 1 1,-1-1-1,1 1 0,-1-1 0,1 1 0,-1 0 0,1-1 0,-1 1 0,1 0 1,0-1-1,-1 1 0,1 0 0,0 0 0,-1-1 0,1 1 0,0 0 1,0 0-1,0-1 0,0 1 0,0 0 0,0 0 0,0-1 0,0 1 1,0 0-1,0 0 0,1 0 0,-1-1 0,0 1 0,0 0 0,1-1 0,-1 1 1,0 0-1,1 0 0,-1-1 0,1 1 0,-1-1 0,1 1 0,-1 0 1,1-1-1,-1 1 0,1-1 0,0 1 0,-1-1 0,1 0 0,0 1 0,-1-1 1,1 0-1,0 1 0,0-1 0,-1 0 0,1 0 0,0 0 0,0 1 1,-1-1-1,2 0 0,52 3-38,-43-3-70,22 1-685,23 0-2588,-19-5-4002,-10-3-3500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6.218"/>
    </inkml:context>
    <inkml:brush xml:id="br0">
      <inkml:brushProperty name="width" value="0.025" units="cm"/>
      <inkml:brushProperty name="height" value="0.025" units="cm"/>
    </inkml:brush>
  </inkml:definitions>
  <inkml:trace contextRef="#ctx0" brushRef="#br0">167 1 16335,'0'0'4591,"-10"7"-4660,-73 67 215,73-65-113,1 1 0,0 0 0,1 1 0,0 0 1,1 0-1,0 1 0,-8 18 0,14-22-586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2.083"/>
    </inkml:context>
    <inkml:brush xml:id="br0">
      <inkml:brushProperty name="width" value="0.05" units="cm"/>
      <inkml:brushProperty name="height" value="0.05" units="cm"/>
    </inkml:brush>
  </inkml:definitions>
  <inkml:trace contextRef="#ctx0" brushRef="#br0">37 26 16379,'-7'52'2032,"-1"75"0,7-73-1166,-10 60 0,4-96-125,5-18 261,2-11-247,1 9-678,13-94 1225,4-126 1,-17 211-1328,1 9 6,5 18-7,1 2-1,-6-15 25,0 0 1,0 0-1,0-1 1,0 1-1,0-1 1,1 1-1,-1-1 1,1 0-1,0 0 1,0 0-1,-1-1 1,5 3-1,-4-4 4,-1 1 0,0-1 0,0 0 0,0 1-1,1-1 1,-1 0 0,0 0 0,1 0 0,-1-1 0,0 1 0,0-1-1,0 1 1,1-1 0,-1 0 0,0 1 0,0-1 0,0 0-1,0-1 1,3-1 0,2-3 6,-1 0 0,1 0 1,-1 0-1,-1 0 0,10-15 0,15-27 49,-27 44-48,-14 35-75,1 0-1,2 1 1,1 0 0,2 1-1,1-1 1,0 41 0,8-25-447,-4-45 516,1 0 0,-1-1 0,1 1 0,0 0 0,0-1 0,0 1 0,0-1 0,1 1 0,-1-1 1,1 0-1,-1 1 0,1-1 0,0 0 0,3 3 0,5-2-184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6.595"/>
    </inkml:context>
    <inkml:brush xml:id="br0">
      <inkml:brushProperty name="width" value="0.025" units="cm"/>
      <inkml:brushProperty name="height" value="0.025" units="cm"/>
    </inkml:brush>
  </inkml:definitions>
  <inkml:trace contextRef="#ctx0" brushRef="#br0">78 2 12716,'0'0'1121,"-9"0"-139,7 0-955,0 0 37,0-1-1,-1 1 1,1 0-1,0 0 1,-1 0-1,1 0 1,0 0-1,-1 1 1,1-1-1,0 1 1,0-1-1,-1 1 1,1 0-1,0 0 1,0 0-1,0 0 1,0 0-1,0 0 1,0 1-1,0-1 1,1 1-1,-1-1 1,0 1-1,1 0 1,-1 0-1,1 0 1,0-1-1,-1 1 1,1 0-1,0 1 1,0-1-1,0 0 1,1 0-1,-1 0 1,1 1-1,-1-1 1,0 3-1,1-2-49,-1-1 0,1 1-1,0 0 1,0-1 0,0 1 0,0-1 0,0 1 0,0-1-1,1 1 1,0-1 0,-1 1 0,1-1 0,0 0 0,0 1-1,0-1 1,0 0 0,0 1 0,1-1 0,-1 0 0,1 0-1,2 2 1,-1-2 44,0-1 0,-1 1 0,1-1 0,0 0-1,0 0 1,0 0 0,1-1 0,-1 1 0,0-1 0,0 1-1,0-1 1,0 0 0,1 0 0,-1-1 0,0 1 0,0-1-1,6-1 1,-7 1-10,1 1-1,-1-1 1,1 0 0,-1 0-1,1 0 1,-1 0-1,1-1 1,-1 1-1,0-1 1,0 1-1,0-1 1,0 0 0,0 0-1,0 0 1,0 0-1,-1 0 1,1 0-1,-1-1 1,1 1-1,-1 0 1,0-1 0,0 1-1,0-1 1,0 1-1,0-1 1,-1 1-1,1-1 1,-1 0 0,0 1-1,0-1 1,0 0-1,0-4 1,-1 6-63,0 0 1,0 0 0,0 0-1,-1 0 1,1 0 0,0 0 0,0 0-1,-1 1 1,1-1 0,0 1-1,-1-1 1,1 1 0,-1-1-1,1 1 1,-1 0 0,1-1-1,-1 1 1,1 0 0,-1 0-1,1 0 1,-1 0 0,1 1-1,-3-1 1,0 0-219,1 1 0,-1-1 0,0 1 1,1 0-1,-1 0 0,0 0 0,1 0 0,-7 3 0,8-1-294,-1 0 0,0 0 1,1 0-1,0 0 0,0 1 0,0-1 0,0 1 0,0-1 0,1 1 1,0 0-1,-1 0 0,0 6 0,-2 9-3375</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6.937"/>
    </inkml:context>
    <inkml:brush xml:id="br0">
      <inkml:brushProperty name="width" value="0.025" units="cm"/>
      <inkml:brushProperty name="height" value="0.025" units="cm"/>
    </inkml:brush>
  </inkml:definitions>
  <inkml:trace contextRef="#ctx0" brushRef="#br0">103 1 10346,'0'0'2317,"-9"6"-214,3-2-1809,-51 36 2835,55-38-3036,0-1 1,-1 1 0,1 0-1,0 0 1,0 0-1,0 0 1,0 1 0,1-1-1,-1 1 1,1-1 0,-1 1-1,1-1 1,0 1-1,0 0 1,0-1 0,0 1-1,0 0 1,1 0 0,-1 0-1,1-1 1,0 7-1,1-8-48,1 0-1,-1 0 1,1 0-1,-1 0 0,1 0 1,-1 0-1,1 0 0,0-1 1,0 1-1,-1-1 0,1 1 1,0-1-1,0 1 0,0-1 1,-1 0-1,1 0 0,0 0 1,0 0-1,3-1 0,37-2 853,-38 2-820,0-1 0,-1 1 0,1-1 0,0 0 0,-1 0 0,1 0 1,-1 0-1,0-1 0,0 1 0,0-1 0,0 0 0,0 0 1,0 0-1,-1 0 0,0-1 0,1 1 0,-1-1 0,2-4 1,-3 6-30,-1 1 1,0 0 0,1-1-1,-1 1 1,0 0 0,1-1-1,-1 1 1,0-1 0,0 1 0,0 0-1,0-1 1,0 1 0,-1-1-1,1 1 1,0 0 0,-1-1-1,1 1 1,-1 0 0,1 0 0,-1-1-1,0 0 1,-1 0-46,0 1 1,1-1-1,-1 1 1,0-1-1,0 1 1,0 0-1,0 0 1,0 0-1,0 0 1,0 1-1,0-1 1,0 0-1,0 1 0,0-1 1,-1 1-1,1 0 1,-4 0-1,4 0-91,-27 1-656,28-1 532,1 1 0,-1-1 0,0 0 0,0 0 0,0 1 0,1-1 0,-1 1 0,0-1 0,0 1 0,1-1 0,-1 1 0,0-1 0,1 1 0,-1 0 0,0-1 0,1 1 0,-1 0 0,1-1-1,-1 1 1,1 0 0,0 0 0,-1 0 0,1-1 0,0 1 0,-1 0 0,1 0 0,0 1 0,0 5-5639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8.903"/>
    </inkml:context>
    <inkml:brush xml:id="br0">
      <inkml:brushProperty name="width" value="0.025" units="cm"/>
      <inkml:brushProperty name="height" value="0.025" units="cm"/>
    </inkml:brush>
  </inkml:definitions>
  <inkml:trace contextRef="#ctx0" brushRef="#br0">51 2 10122,'3'0'195,"-1"-1"1,1 1 0,0 0 0,0 0-1,0 0 1,0 0 0,0 1 0,0-1 0,0 1-1,-1-1 1,1 1 0,0 0 0,0 0 0,-1 1-1,1-1 1,-1 0 0,1 1 0,-1-1-1,1 1 1,-1 0 0,0 0 0,4 4 0,5 6 174,0 1-1,17 24 1,-23-29-265,1 1-86,0 0 0,0 1 0,-1-1 0,0 1 0,-1 1 0,0-1 0,0 1 1,-1 0-1,-1-1 0,0 1 0,0 0 0,-1 0 0,-1 1 0,0-1 0,0 0 0,-1 0 0,0 0 0,-1 0 0,0 0 0,-1 0 0,0-1 0,-1 1 1,0-1-1,-1 0 0,0 0 0,-1 0 0,-7 10 0,-3 3-269,-1-1 0,-2 0 0,0-1 0,-1-1 0,-25 19 0,9-15-3893</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49.521"/>
    </inkml:context>
    <inkml:brush xml:id="br0">
      <inkml:brushProperty name="width" value="0.025" units="cm"/>
      <inkml:brushProperty name="height" value="0.025" units="cm"/>
    </inkml:brush>
  </inkml:definitions>
  <inkml:trace contextRef="#ctx0" brushRef="#br0">256 4 12172,'0'0'7858,"-9"-2"-7864,5 1 4,0 1-1,0 0 0,1-1 1,-1 2-1,0-1 0,0 0 1,0 1-1,1-1 0,-1 1 1,0 0-1,1 0 0,-7 3 0,4 0 8,-1 0-1,1 0 1,0 1-1,1 0 0,-1 0 1,1 0-1,-7 9 0,-6 8 9,1 1-1,1 0 0,1 1 1,1 1-1,-16 40 0,24-50-24,1 1 0,0 0 0,1 0 0,1 0 0,1 1 0,0-1 0,1 1 0,1-1 0,0 1 0,5 31 0,-3-41-187,0 1 1,1-1 0,0 1 0,0-1 0,0 0 0,1 0 0,0 0 0,0 0 0,1-1 0,0 0 0,0 0 0,6 6 0,-5-6-639,1-1 1,0 0 0,0 0-1,0 0 1,0-1 0,15 6-1,39 7-8841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0.183"/>
    </inkml:context>
    <inkml:brush xml:id="br0">
      <inkml:brushProperty name="width" value="0.025" units="cm"/>
      <inkml:brushProperty name="height" value="0.025" units="cm"/>
    </inkml:brush>
  </inkml:definitions>
  <inkml:trace contextRef="#ctx0" brushRef="#br0">234 0 8072,'0'0'8066,"-12"2"-8050,11-2-16,-5 1 6,1 0-1,-1 0 1,0 0 0,1 1-1,-1-1 1,1 2 0,0-1-1,0 0 1,0 1 0,0 0-1,0 0 1,0 0 0,1 1-1,-1 0 1,-6 7 0,-6 10 450,1 1 0,1 0 0,1 1 1,1 1-1,-17 43 0,25-52-374,0 0-1,0 0 1,1 1-1,1-1 1,1 1-1,1 0 1,0 0-1,0-1 1,2 1-1,0 0 1,4 19-1,-4-31-163,0-1-1,0 1 0,1-1 1,-1 1-1,1-1 0,0 1 0,0-1 1,0 0-1,1 0 0,-1 0 1,1 0-1,-1 0 0,1 0 1,5 3-1,-4-3-371,1-1 0,-1 1 0,0-1 0,1 0 0,-1 0 0,1-1 0,0 1 0,-1-1-1,1 0 1,0 0 0,6 0 0,19-1-4873</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0.585"/>
    </inkml:context>
    <inkml:brush xml:id="br0">
      <inkml:brushProperty name="width" value="0.025" units="cm"/>
      <inkml:brushProperty name="height" value="0.025" units="cm"/>
    </inkml:brush>
  </inkml:definitions>
  <inkml:trace contextRef="#ctx0" brushRef="#br0">1 293 12684,'0'0'2450,"8"-6"-1606,2 0-525,70-46 625,-2-4-1,114-104 0,-183 148-149,-16 14 346,-20 17-730,13-4-410,0 0 0,1 1 0,1 0 0,-15 25 0,22-31-1,-1 0 0,2 0-1,-1 1 1,1-1 0,1 1 0,0 0 0,1 0 0,0 0 0,-1 18 0,3-28-40,0-1-1,0 1 0,0 0 1,0-1-1,0 1 0,0 0 1,0 0-1,0-1 0,0 1 1,1 0-1,-1-1 0,0 1 0,1 0 1,-1-1-1,0 1 0,1 0 1,-1-1-1,1 1 0,-1-1 1,1 1-1,-1-1 0,1 1 1,-1-1-1,1 1 0,-1-1 1,1 0-1,0 1 0,0-1 1,24 2-4025,-2-5-1550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0.931"/>
    </inkml:context>
    <inkml:brush xml:id="br0">
      <inkml:brushProperty name="width" value="0.025" units="cm"/>
      <inkml:brushProperty name="height" value="0.025" units="cm"/>
    </inkml:brush>
  </inkml:definitions>
  <inkml:trace contextRef="#ctx0" brushRef="#br0">131 1 18193,'0'0'2787,"-52"36"-2563,44-15-128,4 3-128,-1 7 32,-1 0-288,-1 6-193,1-4 1,-1-2-97,-3-3-191,3-4 383,1-5-223,1-5-1186,3-5-1537,-4-7-1121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1.288"/>
    </inkml:context>
    <inkml:brush xml:id="br0">
      <inkml:brushProperty name="width" value="0.025" units="cm"/>
      <inkml:brushProperty name="height" value="0.025" units="cm"/>
    </inkml:brush>
  </inkml:definitions>
  <inkml:trace contextRef="#ctx0" brushRef="#br0">0 39 13581,'0'0'6982,"65"-19"-6501,-33 18-385,7 0-64,-3 1-160,-1-1-1410,-8-1-1056,-1-3-1954,-6-5-3652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1.649"/>
    </inkml:context>
    <inkml:brush xml:id="br0">
      <inkml:brushProperty name="width" value="0.025" units="cm"/>
      <inkml:brushProperty name="height" value="0.025" units="cm"/>
    </inkml:brush>
  </inkml:definitions>
  <inkml:trace contextRef="#ctx0" brushRef="#br0">1 179 5958,'0'0'13538,"9"-6"-12988,56-33-308,-31 20-218,-1-2-1,0-1 1,51-46-1,-81 65-15,-6 4 0,-12 12 15,-21 23 157,28-26-252,1 0 0,0 1 0,1 0 0,0 0 1,1 1-1,0 0 0,0 0 0,2 0 0,-1 0 0,2 0 0,-1 1 0,0 16 1,3-28-207,0-1 164,0 1 0,0-1-1,0 0 1,0 0 0,0 0-1,0 0 1,0 1 0,0-1-1,0 0 1,0 0 0,0 0-1,0 0 1,0 0 0,0 1-1,0-1 1,0 0-1,0 0 1,0 0 0,0 0-1,0 0 1,1 1 0,-1-1-1,0 0 1,0 0 0,0 0-1,0 0 1,0 0 0,0 0-1,0 1 1,1-1 0,-1 0-1,0 0 1,0 0 0,0 0-1,0 0 1,0 0 0,1 0-1,-1 0 1,0 0 0,0 0-1,0 0 1,0 0 0,0 0-1,1 0 1,-1 0-1,0 0 1,0 0 0,0 0-1,0 0 1,1 0 0,-1 0-1,0 0 1,0 0 0,0 0-1,10 0-5170</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2.057"/>
    </inkml:context>
    <inkml:brush xml:id="br0">
      <inkml:brushProperty name="width" value="0.025" units="cm"/>
      <inkml:brushProperty name="height" value="0.025" units="cm"/>
    </inkml:brush>
  </inkml:definitions>
  <inkml:trace contextRef="#ctx0" brushRef="#br0">19 1 15214,'0'0'4292,"11"1"-4270,52 8-12,-27-3 527,54 3 1163,-115 13-1887,7 4 388,0 2 0,1 0 0,-20 50 0,7-4-5238,27-68 862,-2-5-1446</inkml:trace>
  <inkml:trace contextRef="#ctx0" brushRef="#br0" timeOffset="1">1 182 12043,'0'0'7624,"67"-9"-8169,-39 9-1889,-6 0-577,-1 0-1986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2.442"/>
    </inkml:context>
    <inkml:brush xml:id="br0">
      <inkml:brushProperty name="width" value="0.05" units="cm"/>
      <inkml:brushProperty name="height" value="0.05" units="cm"/>
    </inkml:brush>
  </inkml:definitions>
  <inkml:trace contextRef="#ctx0" brushRef="#br0">230 1 19748,'13'15'1737,"-8"11"-1089,3 9-264,-3 10 648,1 7-264,-3 11-128,-6 0-16,-11 5-295,-9 0-81,-10 3-248,-7-3-392,-8-2 351,0-3-39,-12-4-48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2.417"/>
    </inkml:context>
    <inkml:brush xml:id="br0">
      <inkml:brushProperty name="width" value="0.025" units="cm"/>
      <inkml:brushProperty name="height" value="0.025" units="cm"/>
    </inkml:brush>
  </inkml:definitions>
  <inkml:trace contextRef="#ctx0" brushRef="#br0">47 0 8936,'0'0'6278,"-41"65"-4708,37-49-705,2 3-769,2-4-32,0 0-449,6-3-1408,-1-5-1090</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2.791"/>
    </inkml:context>
    <inkml:brush xml:id="br0">
      <inkml:brushProperty name="width" value="0.025" units="cm"/>
      <inkml:brushProperty name="height" value="0.025" units="cm"/>
    </inkml:brush>
  </inkml:definitions>
  <inkml:trace contextRef="#ctx0" brushRef="#br0">73 41 15054,'0'0'1927,"11"-6"49,-9 4-1834,47-23 1471,-47 23-1571,0 1 1,1 0-1,-1 0 0,1 1 0,-1-1 1,1 0-1,-1 1 0,1-1 1,-1 1-1,1 0 0,-1 0 0,1 0 1,-1 0-1,1 1 0,0-1 1,-1 1-1,1-1 0,-1 1 0,0 0 1,1 0-1,-1 0 0,4 2 1,-5-2-41,0 0 0,0 0 1,0 0-1,0 0 0,0 0 1,-1 0-1,1 0 0,0 0 1,-1 0-1,1 0 0,-1 0 1,1 1-1,-1-1 0,1 0 1,-1 0-1,0 1 1,0-1-1,0 0 0,0 1 1,0-1-1,0 0 0,0 1 1,0-1-1,0 0 0,0 0 1,-1 1-1,1-1 0,0 0 1,-1 0-1,0 0 1,1 1-1,-1-1 0,1 0 1,-1 0-1,0 0 0,0 0 1,0 0-1,-1 1 0,-5 5 75,0-1 0,0 1 0,-1-1 0,-11 6 0,-3 4-4,20-14-203,0-1 0,0 1-1,0 0 1,0 1 0,1-1-1,-1 0 1,0 0-1,1 1 1,-2 4 0,2-6 88,1 0 1,0 0-1,0-1 1,0 1-1,0 0 1,0 0-1,0 0 1,0 0-1,0 0 1,0 0-1,0 0 1,0-1-1,0 1 1,1 0-1,-1 0 1,0 0-1,1 0 1,-1-1-1,1 1 1,0 1-1,3 2-52,0-1 1,0 0-1,0 0 1,0 0-1,1 0 1,-1-1-1,1 0 0,6 3 1,27 14-132,-36-18 214,-1 0-1,0-1 1,0 1 0,1 0-1,-1 0 1,0 0 0,0 1-1,0-1 1,0 0 0,-1 0-1,1 0 1,0 1 0,0-1-1,-1 0 1,1 1-1,-1-1 1,1 1 0,-1-1-1,1 0 1,-1 3 0,0-2 44,0 0 0,-1 0 0,1 0 0,0 0 0,-1 0 0,1 0 0,-1-1 0,0 1 0,0 0 0,0 0 0,0-1 0,0 1 0,0 0 0,0-1 0,0 1 0,0-1 0,-1 0 0,1 1 0,-3 0 0,-1 2 145,0-1 1,-1 0-1,1 0 1,-1 0-1,0-1 1,-7 2-1,-10 2 605,-1-1 0,-30 2 0,52-6-749,-1-1 22,-27 0-241,29-1-25,1 1 0,-1-1 0,0 1 0,1-1-1,-1 1 1,1-1 0,-1 1 0,1-1 0,-1 1 0,1-1 0,-1 0-1,1 1 1,-1-1 0,1 1 0,0-1 0,0 0 0,-1 0 0,1 1-1,0-1 1,0 0 0,0 0 0,0 1 0,-1-1 0,1 0-1,0 0 1,0 1 0,1-1 0,-1 0 0,0 0 0,0 1 0,0-1-1,0 0 1,1 1 0,-1-1 0,0 0 0,1 0 0,0 0-1,8-17-7833</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3.118"/>
    </inkml:context>
    <inkml:brush xml:id="br0">
      <inkml:brushProperty name="width" value="0.025" units="cm"/>
      <inkml:brushProperty name="height" value="0.025" units="cm"/>
    </inkml:brush>
  </inkml:definitions>
  <inkml:trace contextRef="#ctx0" brushRef="#br0">0 131 10826,'0'0'10106,"11"-4"-10058,9-5-52,-1-1 1,0-1-1,-1 0 1,0-2-1,-1 0 0,0-1 1,-1 0-1,14-17 1,-42 45 84,0 0 0,1 1 0,1 1 0,1 0 0,-9 19 0,18-35-89,-24 69-158,18-38-4849,6-26-756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3.492"/>
    </inkml:context>
    <inkml:brush xml:id="br0">
      <inkml:brushProperty name="width" value="0.025" units="cm"/>
      <inkml:brushProperty name="height" value="0.025" units="cm"/>
    </inkml:brush>
  </inkml:definitions>
  <inkml:trace contextRef="#ctx0" brushRef="#br0">209 1 9513,'0'0'8936,"-45"48"-8263,25-25-64,-1 3-417,1 1-128,-1-1-32,3-2 32,1-1-64,0-5-480,6-5-802,3-8-479,3-5-2051,-1 0-4228</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3.836"/>
    </inkml:context>
    <inkml:brush xml:id="br0">
      <inkml:brushProperty name="width" value="0.025" units="cm"/>
      <inkml:brushProperty name="height" value="0.025" units="cm"/>
    </inkml:brush>
  </inkml:definitions>
  <inkml:trace contextRef="#ctx0" brushRef="#br0">153 18 14286,'0'0'1014,"-9"-4"-384,-28-9 395,34 12-940,1 1 1,0 0-1,0 1 1,-1-1 0,1 0-1,0 0 1,-1 1-1,1 0 1,0-1 0,0 1-1,0 0 1,0 0-1,0 0 1,0 0-1,0 1 1,0-1 0,0 0-1,0 1 1,0-1-1,1 1 1,-1 0-1,1-1 1,-1 1 0,1 0-1,0 0 1,0 0-1,-2 3 1,-3 5 327,1 0-1,0 1 1,-7 19-1,12-28-387,-1-1-1,0 1 0,1-1 1,-1 1-1,1-1 1,0 1-1,-1-1 0,1 1 1,0-1-1,0 1 1,0 0-1,0-1 0,0 1 1,0-1-1,1 1 1,-1-1-1,0 1 0,1-1 1,-1 1-1,1-1 1,0 1-1,-1-1 0,1 1 1,0-1-1,0 0 1,2 3-1,-1-3-4,0 0-1,0 0 1,1-1-1,-1 1 1,0-1-1,1 1 1,-1-1-1,0 0 1,1 1 0,-1-1-1,0 0 1,1-1-1,-1 1 1,0 0-1,1-1 1,-1 1-1,0-1 1,3-1 0,1 0-7,-1-1 0,0 0 0,1 0 0,-1 0 0,0-1 0,-1 1 0,1-1 0,-1 0 0,0-1 0,0 1 1,4-6-1,-6 8-13,0 0 0,-1-1 1,1 1-1,0 0 0,-1-1 1,1 0-1,-1 1 0,0-1 1,0 0-1,0 0 0,0 1 1,-1-1-1,1 0 0,-1 0 1,1 0-1,-1 0 0,0 0 1,0 0-1,-1 0 0,1 0 1,-1 0-1,1 0 0,-1 1 1,-1-5-1,0 5-44,1 1 1,-1-1-1,0 1 0,1 0 1,-1 0-1,0-1 0,0 1 1,0 1-1,0-1 1,0 0-1,0 0 0,0 1 1,0-1-1,0 1 0,0 0 1,-1-1-1,1 1 0,0 0 1,0 0-1,0 0 0,0 1 1,0-1-1,-1 1 0,-1 0 1,-1-1-142,0 1 1,0 1-1,1-1 1,-1 1-1,0-1 1,1 1-1,-1 1 1,1-1-1,-6 4 1,5-1-220,0 0-1,1 0 1,0 1 0,0-1-1,0 1 1,1 0 0,-5 10-1,-2 25-6615,10-19-1313</inkml:trace>
  <inkml:trace contextRef="#ctx0" brushRef="#br0" timeOffset="1">334 268 14958,'0'0'1009,"-8"5"171,4-2-1044,1-2-57,0 1 1,-1-1-1,1 1 1,1 0-1,-1 0 0,0 0 1,0 1-1,1-1 1,-1 1-1,1-1 1,0 1-1,0 0 1,0 0-1,0 0 1,0 0-1,1 0 1,-1 0-1,1 0 1,0 1-1,0-1 1,-1 7-1,2-8-55,0 0 0,0 0-1,1 0 1,-1 0-1,1 0 1,-1-1 0,1 1-1,0 0 1,0 0-1,0-1 1,0 1 0,0 0-1,0-1 1,0 1-1,0-1 1,1 0 0,-1 1-1,0-1 1,1 0-1,-1 0 1,1 0 0,0 0-1,-1 0 1,1 0-1,0 0 1,0-1 0,-1 1-1,1 0 1,0-1-1,0 0 1,0 1 0,0-1-1,0 0 1,0 0-1,-1 0 1,1 0 0,0 0-1,0-1 1,0 1-1,0-1 1,2 0 0,0 1 77,-1-1 0,1 0 0,-1 1 0,1-1 0,-1-1 0,0 1 0,1 0 0,-1-1 0,0 0 0,0 1 0,0-1 0,0-1 0,0 1 0,-1 0 0,1-1 1,0 1-1,-1-1 0,0 0 0,0 0 0,0 1 0,0-2 0,0 1 0,1-3 0,-2 4-69,-1-1 0,1 1 0,-1 0 0,1 0 0,-1 0 1,0-1-1,1 1 0,-1 0 0,-1-1 0,1 1 0,0 0 0,0 0 0,-1-1 0,0 1 1,1 0-1,-1 0 0,0 0 0,0 0 0,0 0 0,0 0 0,0 0 0,0 0 1,-1 0-1,1 0 0,-1 1 0,1-1 0,-1 1 0,0-1 0,0 1 0,0-1 0,1 1 1,-1 0-1,0 0 0,0 0 0,-1 0 0,-3-1 0,-40-6-2554,-1 7-4615,32 2 2838,6-1-4194</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4.165"/>
    </inkml:context>
    <inkml:brush xml:id="br0">
      <inkml:brushProperty name="width" value="0.025" units="cm"/>
      <inkml:brushProperty name="height" value="0.025" units="cm"/>
    </inkml:brush>
  </inkml:definitions>
  <inkml:trace contextRef="#ctx0" brushRef="#br0">174 1 14029,'0'0'1762,"-8"65"-737,12-30-417,0 3-415,1 3-129,-1 0 32,-2-1-64,-2 1 64,0 2-96,-13-1 64,-4 0-160,-7 0-353,-4-2 353,-8-4-512,1-5-1122,3-9-2978</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4.879"/>
    </inkml:context>
    <inkml:brush xml:id="br0">
      <inkml:brushProperty name="width" value="0.025" units="cm"/>
      <inkml:brushProperty name="height" value="0.025" units="cm"/>
    </inkml:brush>
  </inkml:definitions>
  <inkml:trace contextRef="#ctx0" brushRef="#br0">126 1 12268,'0'0'8776,"-6"12"-8803,-22 50 369,-24 78-1,42-107-417,1 0 1,2 1-1,2-1 0,-3 62 1,8-92-69,0-1 0,0 0 0,0 0 0,0 1 0,0-1 1,1 0-1,-1 0 0,1 1 0,0-1 0,-1 0 1,1 0-1,0 0 0,0 0 0,1 0 0,-1 0 1,0 0-1,1-1 0,-1 1 0,1 0 0,-1-1 0,1 1 1,0-1-1,0 1 0,0-1 0,0 0 0,0 0 1,0 0-1,4 2 0,1-1-526,0-1 0,0 0 0,0 0-1,0 0 1,1-1 0,-1 0 0,0 0 0,8-2 0,13-4-3371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5.267"/>
    </inkml:context>
    <inkml:brush xml:id="br0">
      <inkml:brushProperty name="width" value="0.025" units="cm"/>
      <inkml:brushProperty name="height" value="0.025" units="cm"/>
    </inkml:brush>
  </inkml:definitions>
  <inkml:trace contextRef="#ctx0" brushRef="#br0">37 185 8456,'0'0'8451,"-7"8"-6748,-23 25-657,31-27-91,10-6-516,14-4 25,4-7-404,-1 0 0,0-2 1,0-2-1,-2 0 0,0-1 1,0-2-1,-2-1 0,0-1 1,32-34-1,-38 27-13,-16 19-153,-14 15-134,-7 11 264,0 1 1,1 1-1,1 0 0,1 1 1,1 1-1,1 1 0,1 0 1,-14 32-1,21-30-511,5-9-4744</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6.262"/>
    </inkml:context>
    <inkml:brush xml:id="br0">
      <inkml:brushProperty name="width" value="0.025" units="cm"/>
      <inkml:brushProperty name="height" value="0.025" units="cm"/>
    </inkml:brush>
  </inkml:definitions>
  <inkml:trace contextRef="#ctx0" brushRef="#br0">81 7 10570,'-2'-7'6230,"-1"10"-2663,-8 22-1876,-8 38-2289,-9 65 1105,24-119-2900,-3-6-5042,0-3 1702</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56.622"/>
    </inkml:context>
    <inkml:brush xml:id="br0">
      <inkml:brushProperty name="width" value="0.025" units="cm"/>
      <inkml:brushProperty name="height" value="0.025" units="cm"/>
    </inkml:brush>
  </inkml:definitions>
  <inkml:trace contextRef="#ctx0" brushRef="#br0">1 45 4805,'0'0'16335,"65"-44"-15182,-30 43-320,1 1-513,-1 0-224,-3 0-96,-4 0-160,-9 4-1954,-8-4-2498,-5 0-3940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4.211"/>
    </inkml:context>
    <inkml:brush xml:id="br0">
      <inkml:brushProperty name="width" value="0.05" units="cm"/>
      <inkml:brushProperty name="height" value="0.05" units="cm"/>
    </inkml:brush>
  </inkml:definitions>
  <inkml:trace contextRef="#ctx0" brushRef="#br0">1191 145 16868,'-1'-8'256,"-1"-1"1,-1 1-1,1 0 1,-1 0-1,0 0 1,-1 1-1,0-1 0,0 1 1,-10-12-1,10 14-135,-1 0-1,1 1 1,-1 0-1,0 0 0,0 0 1,-1 0-1,1 1 1,-1 0-1,0 0 0,1 1 1,-1-1-1,-1 1 0,-9-2 1,1 2 74,0 1 1,0 0-1,-1 1 1,1 0-1,0 1 0,0 1 1,0 0-1,-20 7 1,-7 3 54,-67 31 0,52-16-184,0 2 0,2 3 1,2 2-1,1 2 0,2 3 0,1 1 0,2 3 1,3 2-1,1 2 0,-37 53 0,57-66-65,1 2-1,2 0 1,2 1-1,2 1 1,1 1-1,2 0 1,1 1-1,-7 50 1,13-53-59,2 0 0,1 0 0,2 1 1,2-1-1,1 0 0,2 1 0,1-1 0,3-1 0,13 46 1,-12-59-23,0 1 1,2-2-1,0 1 1,1-1-1,2-1 1,0-1-1,1 0 0,29 31 1,-31-39 31,0-1 0,0 0 0,1-1-1,1 0 1,-1-1 0,1-1 0,1 0 0,0-1 0,0-1 0,0 0-1,1-1 1,0-1 0,21 2 0,-20-4 39,1 0 0,-1-2-1,1-1 1,-1 0 0,0-1 0,0-1-1,1 0 1,-2-2 0,1 0 0,0-1-1,-1 0 1,0-2 0,29-17 0,-17 4 144,-1 0 0,-1-2 0,-1-1 0,-1-1 0,-1-2 0,-1 0 0,-1-1 0,31-55 0,-32 44 74,-1-1 0,-3 0-1,0-2 1,-3 0 0,-2-1 0,12-72-1,-20 83-201,-1-1 0,-2 1-1,-1-1 1,-1 0 0,-2 0-1,-1 1 1,-13-46 0,13 61-109,-2 0 0,0 1 1,-1 0-1,0 0 0,-1 0 1,-1 1-1,-1 0 0,0 1 1,-1 0-1,0 0 0,-1 1 0,-1 1 1,0 0-1,0 1 0,-22-14 1,18 16-78,0 1 1,-24-8 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5.700"/>
    </inkml:context>
    <inkml:brush xml:id="br0">
      <inkml:brushProperty name="width" value="0.025" units="cm"/>
      <inkml:brushProperty name="height" value="0.025" units="cm"/>
    </inkml:brush>
  </inkml:definitions>
  <inkml:trace contextRef="#ctx0" brushRef="#br0">142 0 13004,'0'0'4901,"2"8"-4266,21 84 567,-15-67-1153,-2-1 0,0 1 0,-1 0 0,1 40 0,-5-53-44,-1 0 1,-1 1-1,0-1 0,-1 0 1,0 0-1,-1 0 0,0 0 1,-1 0-1,0 0 0,-1-1 1,-1 0-1,1 0 0,-2 0 1,1-1-1,-13 14 0,-46 47-654,16-33-5044,32-31-2047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6.172"/>
    </inkml:context>
    <inkml:brush xml:id="br0">
      <inkml:brushProperty name="width" value="0.025" units="cm"/>
      <inkml:brushProperty name="height" value="0.025" units="cm"/>
    </inkml:brush>
  </inkml:definitions>
  <inkml:trace contextRef="#ctx0" brushRef="#br0">145 1 13068,'0'0'6225,"-9"8"-5980,-2 4-144,0 1-1,1 0 1,1 1-1,0-1 0,1 2 1,1-1-1,0 1 0,1 0 1,-8 30-1,-23 140 864,34-161-1494,1 1 0,1-1 0,1 1 0,1-1 1,7 41-1,4-30-3127,5-7-1916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6.629"/>
    </inkml:context>
    <inkml:brush xml:id="br0">
      <inkml:brushProperty name="width" value="0.025" units="cm"/>
      <inkml:brushProperty name="height" value="0.025" units="cm"/>
    </inkml:brush>
  </inkml:definitions>
  <inkml:trace contextRef="#ctx0" brushRef="#br0">0 278 10090,'0'0'10425,"8"-2"-9336,17-7-1022,0 0 0,-1-2 0,-1-1-1,0 0 1,-1-2 0,0-1 0,-1 0-1,0-2 1,-2 0 0,0-1-1,-1-1 1,0-1 0,21-32 0,-38 50-94,1-1 1,-1 0-1,1 1 0,-1-1 1,0 0-1,0 0 1,0 0-1,-1 0 1,1-4-1,-5 4-176,-11 16 68,3 4 158,0 0 0,1 0 0,1 1 0,0 1 0,2 0 0,0 0 0,1 0-1,1 1 1,1 0 0,0 1 0,2-1 0,0 1 0,1 25 0,7-16-1145,-4-29 929,-1 0 1,1 0 0,0 0-1,0 0 1,-1 0-1,1-1 1,0 1 0,0 0-1,0-1 1,0 1 0,0-1-1,0 1 1,0-1 0,0 1-1,0-1 1,1 0-1,-1 1 1,0-1 0,0 0-1,0 0 1,0 0 0,0 0-1,2 0 1,15 0-5082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5:37.003"/>
    </inkml:context>
    <inkml:brush xml:id="br0">
      <inkml:brushProperty name="width" value="0.025" units="cm"/>
      <inkml:brushProperty name="height" value="0.025" units="cm"/>
    </inkml:brush>
  </inkml:definitions>
  <inkml:trace contextRef="#ctx0" brushRef="#br0">168 1 7431,'0'0'6534,"-17"64"-5317,12-37-288,-3 3-480,-1 7-321,2 2-96,-6 1 0,3-2 0,3-5-352,3-4-1186,2-9-352,-3-6 33,1-10 479,-4-4-2177</inkml:trace>
  <inkml:trace contextRef="#ctx0" brushRef="#br0" timeOffset="1">0 197 8520,'0'0'7335,"56"-4"-6150,-26 9-352,6 5-641,1-6-192,4-2-1826,4-2-3395</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5.667"/>
    </inkml:context>
    <inkml:brush xml:id="br0">
      <inkml:brushProperty name="width" value="0.025" units="cm"/>
      <inkml:brushProperty name="height" value="0.025" units="cm"/>
    </inkml:brush>
  </inkml:definitions>
  <inkml:trace contextRef="#ctx0" brushRef="#br0">0 400 11755,'7'-1'2248,"9"-5"-1605,1-1 0,-1 0 0,0-1 0,0-1 0,-1-1 1,0 0-1,17-16 0,0 3-220,9-8 691,62-58 1,-88 73-824,0 1 0,-1-2-1,-1 0 1,-1-1 0,0 0 0,15-32 0,-22 32-48,-11 14-133,4 5-124,0 0 0,0 1 0,0-1 1,0 1-1,0-1 0,0 1 0,1 0 0,-1-1 0,1 1 0,-1 0 1,-1 3-1,-6 10 25,1 0 0,0 0 1,1 1-1,1 0 0,0 0 1,1 1-1,-2 17 0,1 1-948,2 1-1,0 50 0,4-85 817,0-1 0,0 0 0,0 0 0,0 1-1,0-1 1,0 0 0,0 0 0,0 1 0,0-1 0,0 0 0,0 0-1,0 1 1,0-1 0,0 0 0,0 0 0,0 1 0,0-1 0,0 0-1,0 1 1,0-1 0,0 0 0,1 0 0,-1 0 0,0 1 0,0-1-1,0 0 1,0 0 0,1 0 0,-1 1 0,0-1 0,0 0 0,1 0 0,-1 0-1,0 0 1,0 0 0,0 1 0,1-1 0,-1 0 0,0 0 0,0 0-1,1 0 1,-1 0 0,0 0 0,1 0 0,-1 0 0,0 0 0,0 0-1,1 0 1,-1 0 0,0 0 0,1 0 0,6 0-4919</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6.076"/>
    </inkml:context>
    <inkml:brush xml:id="br0">
      <inkml:brushProperty name="width" value="0.025" units="cm"/>
      <inkml:brushProperty name="height" value="0.025" units="cm"/>
    </inkml:brush>
  </inkml:definitions>
  <inkml:trace contextRef="#ctx0" brushRef="#br0">1 25 7783,'0'0'11836,"6"-2"-11447,6-1-210,1 1 0,0 0-1,-1 1 1,1 0-1,0 1 1,18 2 0,-18 0-139,-1-1 0,0-1-1,1 0 1,-1-1 0,1 0 0,-1-1 0,0 0 0,0-1 0,19-7 0,-50 29 110,0 1 1,1 1-1,-27 42 1,39-55-65,-16 23 449,-35 65-1,35-37-2878,12-64-6806,6-7 3411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6.438"/>
    </inkml:context>
    <inkml:brush xml:id="br0">
      <inkml:brushProperty name="width" value="0.025" units="cm"/>
      <inkml:brushProperty name="height" value="0.025" units="cm"/>
    </inkml:brush>
  </inkml:definitions>
  <inkml:trace contextRef="#ctx0" brushRef="#br0">1 0 11243,'0'0'9320,"76"13"-9255,-40-4-98,5-4-2048,-6-1-1603,-3-4-3170</inkml:trace>
  <inkml:trace contextRef="#ctx0" brushRef="#br0" timeOffset="1">414 41 14798,'0'0'1666,"-66"49"-161,46-28-32,5 2-672,5 0-705,5 4-128,5-1-64,0-3-1185,0-3-801,0-7-1762,0-9-1601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6.942"/>
    </inkml:context>
    <inkml:brush xml:id="br0">
      <inkml:brushProperty name="width" value="0.025" units="cm"/>
      <inkml:brushProperty name="height" value="0.025" units="cm"/>
    </inkml:brush>
  </inkml:definitions>
  <inkml:trace contextRef="#ctx0" brushRef="#br0">45 76 11883,'0'0'2168,"7"-8"-844,-3 2-956,1 0 0,0 1 1,0 0-1,0 0 0,1 1 1,-1-1-1,1 1 0,0 0 1,0 1-1,1 0 0,-1 0 1,1 0-1,0 0 0,-1 1 1,1 0-1,0 1 0,0 0 1,10-1-1,-15 2-362,-1-1-1,1 1 1,0 0 0,0 0-1,0 0 1,-1 0 0,1 1-1,0-1 1,0 0 0,-1 1-1,1-1 1,0 1-1,-1-1 1,1 1 0,0 0-1,-1 0 1,1 0 0,-1 0-1,0 0 1,1 0-1,-1 0 1,0 0 0,1 1-1,-1-1 1,0 0 0,0 1-1,0-1 1,0 1 0,0-1-1,-1 1 1,1 0-1,0-1 1,-1 1 0,1 0-1,-1-1 1,1 1 0,-1 0-1,0 0 1,0-1 0,0 1-1,0 0 1,0 0-1,0-1 1,0 1 0,-1 0-1,1 0 1,-1-1 0,1 1-1,-1 0 1,0-1 0,0 1-1,1-1 1,-2 2-1,-2 3 12,0 0 0,-1-1 0,1 0 0,-1 0 0,0 0 0,0 0 0,-1-1 0,1 0 0,-1 0 0,-7 3 0,7-3-9,-1 0 0,1 0 1,0 1-1,0 0 1,1 0-1,-1 0 0,1 0 1,-6 9-1,11-13-42,-1-1 0,1 1 1,-1 0-1,1 0 0,0 0 0,0 0 0,-1 0 1,1 0-1,0 0 0,0 0 0,0 0 0,0 0 1,0 0-1,0 0 0,0 0 0,0-1 0,0 1 1,1 0-1,-1 0 0,0 0 0,1 0 0,-1 0 1,1 0-1,-1 0 0,0-1 0,1 1 0,0 0 1,-1 0-1,1-1 0,0 1 0,-1 0 0,1-1 1,0 1-1,0-1 0,-1 1 0,1-1 0,0 1 0,1 0 1,40 16-18,-33-14 5,19 6 175,-16-6-193,0 1 0,0 0 0,-1 1-1,0 0 1,20 13 0,-29-17 50,-1 0 0,0 0 0,1 0 0,-1 0 0,0 0 1,0 1-1,0-1 0,0 0 0,0 1 0,0-1 0,-1 1 0,1-1 0,0 1 0,-1 0 0,1-1 1,-1 1-1,0 0 0,1-1 0,-1 4 0,-1-2 9,1 0-1,-1 0 1,0-1 0,0 1-1,0 0 1,0 0 0,-1-1 0,1 1-1,-1-1 1,1 1 0,-1-1-1,0 0 1,0 1 0,0-1-1,-3 2 1,-3 2 181,1 0 0,-1-1 0,0 0 1,0 0-1,0-1 0,-1 0 0,0-1 0,0 0 0,0 0 0,0-1 0,-16 3 1,3-3 152,0 0 1,0-1 0,-42-5 0,43-3-672,21 7 254,0 0 0,0-1-1,0 1 1,-1-1 0,1 1 0,0 0-1,0-1 1,0 1 0,0-1 0,0 1 0,0 0-1,1-1 1,-1 1 0,0-1 0,0 1-1,0 0 1,0-1 0,0 1 0,0 0-1,1-1 1,-1 1 0,0 0 0,0-1 0,1 1-1,-1 0 1,0-1 0,0 1 0,1 0-1,0-1 1,32-21-7186,-30 21 6593,21-13-5698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7.400"/>
    </inkml:context>
    <inkml:brush xml:id="br0">
      <inkml:brushProperty name="width" value="0.025" units="cm"/>
      <inkml:brushProperty name="height" value="0.025" units="cm"/>
    </inkml:brush>
  </inkml:definitions>
  <inkml:trace contextRef="#ctx0" brushRef="#br0">1 275 7399,'0'0'14750,"13"-7"-14510,31-15-172,-2-2-1,-1-2 1,-1-2 0,-1-2-1,69-68 1,-106 96-47,0 0 3,0 0 1,0 0 0,-1 0-1,1 0 1,0 0-1,-1-1 1,0 1-1,0 0 1,1-1 0,-1 1-1,-1-1 1,1 0-1,0 1 1,0-4 0,-17 11 55,8 1-87,0 0 0,1 1 1,-1 0-1,1 0 0,1 0 1,-1 1-1,1 0 0,1 0 0,-7 13 1,-38 87-2,41-88 8,4-7-799,0 0 1,0 1 0,1 0-1,1 0 1,0 0-1,0 21 1,3-30-4722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7.748"/>
    </inkml:context>
    <inkml:brush xml:id="br0">
      <inkml:brushProperty name="width" value="0.025" units="cm"/>
      <inkml:brushProperty name="height" value="0.025" units="cm"/>
    </inkml:brush>
  </inkml:definitions>
  <inkml:trace contextRef="#ctx0" brushRef="#br0">353 1 13389,'0'0'6998,"-12"8"-6613,-51 36-22,3 2 0,1 3 0,-91 100 0,142-136-2670,8-10-2076,5-6-63,7-13-1357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4.914"/>
    </inkml:context>
    <inkml:brush xml:id="br0">
      <inkml:brushProperty name="width" value="0.05" units="cm"/>
      <inkml:brushProperty name="height" value="0.05" units="cm"/>
    </inkml:brush>
  </inkml:definitions>
  <inkml:trace contextRef="#ctx0" brushRef="#br0">764 61 13211,'-3'-5'98,"-1"1"1,0-1-1,0 0 1,0 1 0,-1 0-1,1 0 1,-1 1-1,0-1 1,0 1-1,0 0 1,-1 0-1,1 1 1,-1-1 0,1 1-1,-1 0 1,0 1-1,0 0 1,0 0-1,0 0 1,0 0-1,0 1 1,0 0 0,0 0-1,0 1 1,0 0-1,0 0 1,0 0-1,0 1 1,-7 2-1,-8 5 19,1 0 0,0 2-1,0 0 1,1 1-1,0 1 1,1 0-1,1 1 1,-18 20-1,2 1 126,2 0 0,-50 76 1,41-48-33,4 2 1,2 1 0,3 1 0,4 2 0,-31 112 0,47-135-208,2 1-1,2-1 1,2 1 0,2 1-1,2-1 1,2 0 0,2 0-1,3 0 1,20 85 0,-19-107-47,2-1 0,0 0 1,2-1-1,1 0 0,0-1 1,2 0-1,0-1 0,2 0 1,0-1-1,1-1 1,22 19-1,-23-24 15,1-1 0,1-1 0,0 0 0,0-1 0,1-1 0,1-1 0,0 0 0,0-2 0,0 0 0,1-1 0,0-1 0,0-1 0,34 2 0,-26-7 84,-1 0 0,0-2-1,0-1 1,-1-1 0,1-1-1,-1-1 1,0-2 0,-1-1 0,0-1-1,0-1 1,-1-1 0,33-24-1,-18 9 222,-1-3 0,-1-1 0,-2-2 0,-1-1 0,-1-2 0,35-52 0,-40 46 79,-2 0-1,-2-2 1,-2-1-1,34-94 0,-46 106-270,-2-1-1,-1-1 1,-2 1-1,-1-1 0,-2-1 1,-1 1-1,-6-65 1,1 82-236,0 0-1,-1 0 1,0 0 0,-2 0 0,0 1 0,-2 0 0,0 0 0,0 1 0,-2 0 0,0 1 0,-1 0 0,0 0-1,-2 1 1,0 1 0,0 0 0,-1 1 0,-1 0 0,0 1 0,-1 1 0,-24-14 0,0 5-296,-1 3-1,-71-21 1,14 12-221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8.139"/>
    </inkml:context>
    <inkml:brush xml:id="br0">
      <inkml:brushProperty name="width" value="0.025" units="cm"/>
      <inkml:brushProperty name="height" value="0.025" units="cm"/>
    </inkml:brush>
  </inkml:definitions>
  <inkml:trace contextRef="#ctx0" brushRef="#br0">242 18 13773,'-8'-1'1073,"0"0"-874,0 0 0,0 0 0,0 1 0,0 0 0,0 0 0,0 1 0,0 0 0,0 1 0,0-1 0,1 1 0,-1 1 0,1 0 0,-1 0 0,1 0 0,0 1 0,0 0 0,-9 7 0,10-7-100,1 0 0,-1 0-1,1 1 1,0 0 0,1 0 0,-1 0-1,1 1 1,0-1 0,0 1 0,1 0-1,0 0 1,0 0 0,0 1 0,1-1 0,-1 1-1,2-1 1,-3 11 0,5-17-82,-1 1 0,0 0 1,0 0-1,1-1 0,-1 1 0,0 0 1,1-1-1,-1 1 0,0 0 0,1-1 1,-1 1-1,1 0 0,0-1 1,-1 1-1,1-1 0,-1 1 0,1-1 1,0 1-1,-1-1 0,1 0 0,0 1 1,-1-1-1,1 0 0,0 0 1,0 1-1,-1-1 0,1 0 0,0 0 1,0 0-1,0 0 0,-1 0 0,1 0 1,0 0-1,0 0 0,-1 0 0,1 0 1,0 0-1,0-1 0,-1 1 1,1 0-1,0-1 0,0 1 0,0-1 1,34-13 610,-29 9-583,-1 0 0,0 0 0,0 0 0,-1 0 0,1-1-1,-1 0 1,-1 0 0,1 0 0,-1 0 0,0-1 0,0 1 0,-1-1 0,0 0 0,0 0 0,0 0 0,-1 0 0,0 0 0,0-12 0,-1 17-54,0 1 0,0 0 0,-1 0-1,1-1 1,0 1 0,0 0 0,-1 0 0,1 0 0,-1 0 0,1-1 0,-1 1-1,1 0 1,-1 0 0,0 0 0,1 0 0,-1 0 0,0 0 0,0 1 0,0-1-1,0 0 1,0 0 0,0 0 0,0 1 0,0-1 0,0 1 0,0-1 0,0 1 0,0-1-1,0 1 1,-1-1 0,1 1 0,0 0 0,0 0 0,0 0 0,-1 0 0,1 0-1,0 0 1,0 0 0,-1 0 0,1 0 0,0 0 0,0 1 0,0-1 0,0 0-1,-3 2 1,0-1-64,0 0 0,0 1 0,-1-1-1,1 1 1,0 0 0,1 0-1,-1 0 1,0 1 0,1-1 0,-1 1-1,1 0 1,-5 4 0,2 2-365,1 0 1,0 1-1,0-1 1,1 1-1,0 0 1,-2 11-1,-3 37-4485,9-23-223</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08.484"/>
    </inkml:context>
    <inkml:brush xml:id="br0">
      <inkml:brushProperty name="width" value="0.025" units="cm"/>
      <inkml:brushProperty name="height" value="0.025" units="cm"/>
    </inkml:brush>
  </inkml:definitions>
  <inkml:trace contextRef="#ctx0" brushRef="#br0">147 45 12268,'-12'7'731,"2"-1"-597,-4 0 304,0 1 0,1 1-1,1 0 1,-1 1 0,1 0-1,0 1 1,1 1 0,-12 14-1,24-19 278,11-5 244,13-6 330,-17 1-1155,0 0 1,0-1-1,-1 0 0,0 0 1,0-1-1,0 0 0,-1 0 1,10-12-1,-13 15-78,0 1 0,-1-2 0,1 1 0,-1 0 0,0 0 0,0-1 0,-1 1 0,1-1 0,-1 1-1,1-1 1,-1 0 0,0 0 0,-1 1 0,1-1 0,-1 0 0,1 0 0,-1 0 0,0 0 0,-1 0 0,1 0 0,-2-7 0,1 10-90,1 1 0,0-1 0,-1 1 1,1-1-1,-1 1 0,1-1 1,-1 1-1,1-1 0,-1 1 0,1 0 1,-1-1-1,1 1 0,-1 0 0,1-1 1,-1 1-1,0 0 0,1 0 1,-1-1-1,0 1 0,1 0 0,-1 0 1,1 0-1,-1 0 0,0 0 1,1 0-1,-1 0 0,0 0 0,1 0 1,-1 0-1,0 1 0,1-1 0,-1 0 1,0 0-1,1 1 0,-1-1 1,1 0-1,-1 1 0,1-1 0,-1 0 1,1 1-1,-2 0 0,-19 18-5276,15-7 132</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3.673"/>
    </inkml:context>
    <inkml:brush xml:id="br0">
      <inkml:brushProperty name="width" value="0.025" units="cm"/>
      <inkml:brushProperty name="height" value="0.025" units="cm"/>
    </inkml:brush>
  </inkml:definitions>
  <inkml:trace contextRef="#ctx0" brushRef="#br0">53 225 2755,'-34'15'7611,"15"-7"-1707,38-19-3143,38-22-2423,-1-3-1,-2-1 0,-1-3 1,49-51-1,-114 106-143,0 0 1,0 1-1,-10 19 0,16-25-195,0 1 0,0 0 0,2 0 1,-1 0-1,1 1 0,1-1 0,0 1 1,0 0-1,0 15 0,3-26-30,0-1-1,0 1 1,0 0 0,0 0-1,1 0 1,-1 0 0,0-1-1,1 1 1,-1 0 0,0 0-1,1-1 1,-1 1 0,1 0-1,-1-1 1,1 1 0,0 0-1,-1-1 1,1 1 0,0-1-1,-1 1 1,1-1 0,0 1-1,-1-1 1,1 0 0,0 1-1,0-1 1,0 0 0,-1 0-1,1 1 1,0-1-1,0 0 1,0 0 0,1 0-1,33-2-5132,-12-5-420</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4.097"/>
    </inkml:context>
    <inkml:brush xml:id="br0">
      <inkml:brushProperty name="width" value="0.025" units="cm"/>
      <inkml:brushProperty name="height" value="0.025" units="cm"/>
    </inkml:brush>
  </inkml:definitions>
  <inkml:trace contextRef="#ctx0" brushRef="#br0">195 0 8840,'0'0'6358,"-27"31"508,-18 21-4502,29-36-2313,0 1 1,2 0-1,0 1 0,1 1 0,0 0 0,-18 41 0,31-59-53,-1 0 0,0 0-1,1 0 1,-1 0 0,1 0-1,-1 0 1,1 0 0,0 0-1,0 0 1,-1 0 0,1 0-1,0 1 1,0-1 0,0 0 0,0 0-1,0 0 1,0 0 0,0 1-1,1-1 1,-1 0 0,0 0-1,1 0 1,-1 0 0,1 0-1,-1 0 1,1 0 0,-1 0 0,1 0-1,0 0 1,-1 0 0,1 0-1,0 0 1,0 0 0,0-1-1,0 1 1,0 0 0,1 0-1,3 0 9,0 1-1,0-2 0,0 1 1,1-1-1,-1 0 1,0 0-1,7-1 0,8 1 35,3-1-485,0-1 1,-1-1-1,34-7 1,-40 5-2131,0 0 0,29-13 0,-20 3-2870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4.472"/>
    </inkml:context>
    <inkml:brush xml:id="br0">
      <inkml:brushProperty name="width" value="0.025" units="cm"/>
      <inkml:brushProperty name="height" value="0.025" units="cm"/>
    </inkml:brush>
  </inkml:definitions>
  <inkml:trace contextRef="#ctx0" brushRef="#br0">107 1 14414,'0'0'1473,"-49"21"-160,32-6 321,0 2-673,6 2-193,4 3-287,1 0-385,6 1-64,0 1 32,0 0-32,0-1-32,0 0-1121,0-6-1217,0-4-1506,0-7-3555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4.819"/>
    </inkml:context>
    <inkml:brush xml:id="br0">
      <inkml:brushProperty name="width" value="0.025" units="cm"/>
      <inkml:brushProperty name="height" value="0.025" units="cm"/>
    </inkml:brush>
  </inkml:definitions>
  <inkml:trace contextRef="#ctx0" brushRef="#br0">148 0 16432,'0'0'256,"-46"29"-224,21-8 897,5-2-64,7 1-449,2 0-384,3 1-64,-1 1-128,5-2-737,0 2-352,2-1-1089,-1-6-2115,1-6-2914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5.416"/>
    </inkml:context>
    <inkml:brush xml:id="br0">
      <inkml:brushProperty name="width" value="0.025" units="cm"/>
      <inkml:brushProperty name="height" value="0.025" units="cm"/>
    </inkml:brush>
  </inkml:definitions>
  <inkml:trace contextRef="#ctx0" brushRef="#br0">13 91 10634,'0'0'3630,"0"-9"-1719,-1 7-1848,1 0-1,-1 0 1,1 0-1,0-1 1,0 1-1,0 0 1,0 0-1,0-1 1,1 1-1,-1 0 1,1 0-1,-1 0 1,1-1-1,0 1 1,0 0-1,0 0 1,0 0-1,0 0 1,0 1-1,1-1 1,-1 0-1,1 0 1,-1 1-1,1-1 1,0 1-1,-1-1 1,1 1-1,0 0 1,0 0-1,0 0 1,0 0-1,0 0 0,4-1 1,5-2 163,1 0-1,-1 1 1,1 0 0,0 1-1,0 0 1,0 1 0,0 0-1,0 1 1,0 1 0,16 2-1,-26-3-225,-1 0 0,0 1-1,1-1 1,-1 0 0,0 1-1,0-1 1,1 1 0,-1-1-1,0 1 1,0-1 0,0 1-1,0 0 1,1 0 0,-1 0-1,0-1 1,-1 1 0,1 0-1,0 0 1,0 0 0,0 1-1,0-1 1,-1 0 0,1 0-1,-1 0 1,1 0 0,-1 1-1,1-1 1,-1 0 0,0 1-1,1-1 1,-1 0 0,0 1-1,0-1 1,0 0 0,0 1-1,0-1 1,0 0-1,-1 1 1,1-1 0,0 0-1,-1 0 1,1 1 0,-1-1-1,1 0 1,-1 0 0,1 0-1,-1 1 1,0-1 0,0 0-1,0 0 1,0 1 0,-5 6 20,0 0-1,0 0 1,-1 0 0,0-1 0,-11 9 0,-22 14 20,-33 26 35,68-52-77,0 1 1,0 0 0,0 0 0,1 1-1,0 0 1,0-1 0,0 1 0,1 1 0,-1-1-1,-1 7 1,4-11 1,0 0 0,1 0 0,-1 1 0,1-1 0,-1 0 0,1 1 0,0-1 0,0 0 0,0 1 0,0-1 0,1 0 0,-1 1 0,0-1 0,1 0 0,0 1 0,-1-1 0,1 0 0,0 0 0,0 0 0,0 0 0,3 3 0,-2-2 1,1-1 0,0 1 0,0-1 0,0 0 1,0 0-1,0 0 0,1 0 0,-1 0 1,0-1-1,1 1 0,0-1 0,3 1 1,12 1-668,1 0 1,-1-1 0,0-1-1,22-2 1,-34 1-28,38-3-3092,-4-8-1628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5.853"/>
    </inkml:context>
    <inkml:brush xml:id="br0">
      <inkml:brushProperty name="width" value="0.025" units="cm"/>
      <inkml:brushProperty name="height" value="0.025" units="cm"/>
    </inkml:brush>
  </inkml:definitions>
  <inkml:trace contextRef="#ctx0" brushRef="#br0">280 9 11563,'0'0'6657,"-9"-3"-5894,4 2-740,1-1 0,-1 1 0,1 1 1,-1-1-1,0 1 0,1-1 0,-1 1 0,0 1 0,1-1 0,-1 1 0,1-1 0,-1 1 0,0 1 0,1-1 0,0 1 0,-1-1 0,1 1 0,0 0 0,0 1 1,0-1-1,0 1 0,0 0 0,1 0 0,-4 3 0,-13 10 247,1 1 0,1 0-1,1 2 1,-19 24 0,30-35-220,1-1-1,0 1 1,0 0-1,1 0 1,0 0 0,0 1-1,1-1 1,0 1-1,0 0 1,1 0-1,1 0 1,-1 0-1,1 0 1,1 19-1,0-26-44,1 0 0,-1 0 0,1 1-1,0-1 1,-1 0 0,1 0-1,0 0 1,0 0 0,0-1-1,0 1 1,1 0 0,-1 0-1,0-1 1,1 1 0,0-1-1,-1 1 1,1-1 0,0 1-1,-1-1 1,1 0 0,3 2-1,0-2 15,0 1-1,0 0 0,-1-1 0,1 0 0,0 0 0,0 0 0,0-1 0,0 0 1,9 0-1,-10 0-1,1 0 1,0-1-1,0 1 0,-1-1 1,1 0-1,-1 0 1,1-1-1,-1 1 0,1-1 1,-1 0-1,0 0 1,0-1-1,0 1 0,0-1 1,0 0-1,0 0 1,-1 0-1,1 0 1,-1-1-1,0 1 0,5-9 1,-7 10 16,-1 0 0,1 1-1,0-1 1,-1 0 0,0 0 0,1 0 0,-1 0 0,0 0 0,0 1 0,0-1 0,0 0-1,0 0 1,-1 0 0,1 0 0,-1 0 0,1 0 0,-1 1 0,0-1 0,1 0 0,-1 0 0,0 1-1,0-1 1,0 1 0,0-1 0,0 1 0,-2-2 0,0 0 12,0 1 0,0 0 0,0 0 0,0 0 0,-1 1 0,1-1 0,-1 1 0,1 0 1,-1 0-1,1 0 0,-1 0 0,-7 0 0,6 0-203,-1 1 0,1 0 0,0 0 0,-1 1 0,1 0 0,-1 0 0,1 0 0,0 0 0,-6 3 0,9-3-109,0 0-1,0 0 1,0 0 0,0 0-1,0 0 1,0 0 0,1 1 0,-1-1-1,0 1 1,1-1 0,-1 1-1,1 0 1,-1-1 0,1 1 0,0 0-1,0 0 1,0 0 0,0 0-1,0 0 1,-1 4 0,2 6-4347,5-2-1616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6.217"/>
    </inkml:context>
    <inkml:brush xml:id="br0">
      <inkml:brushProperty name="width" value="0.025" units="cm"/>
      <inkml:brushProperty name="height" value="0.025" units="cm"/>
    </inkml:brush>
  </inkml:definitions>
  <inkml:trace contextRef="#ctx0" brushRef="#br0">330 0 9865,'0'0'12049,"-12"6"-11622,-10 6-350,0 1 0,0 1 1,1 1-1,1 1 0,-19 20 0,-97 106-2971,117-120 1359,17-20 933,-6 6-1563,1-5-3231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6.595"/>
    </inkml:context>
    <inkml:brush xml:id="br0">
      <inkml:brushProperty name="width" value="0.025" units="cm"/>
      <inkml:brushProperty name="height" value="0.025" units="cm"/>
    </inkml:brush>
  </inkml:definitions>
  <inkml:trace contextRef="#ctx0" brushRef="#br0">277 38 13068,'0'0'1015,"-11"-5"-220,1 1-660,1 0 0,0 1 0,-1 0 0,0 1 0,-18-3 0,24 4-109,0 1 1,-1 0-1,1 0 1,0 0-1,0 1 1,-1 0-1,1 0 1,0 0-1,0 0 1,0 0-1,0 1 1,0 0-1,0 0 1,0 0-1,1 0 1,-1 0-1,1 1 1,-1 0-1,-4 5 1,5-5-25,0-1 44,0 1-1,0 0 0,1 0 0,-1 0 0,1 0 0,-1 0 0,1 0 0,0 1 0,1-1 0,-1 1 0,0-1 0,1 1 0,0 0 1,0-1-1,0 1 0,0 7 0,1-10-25,1 0 1,-1 0-1,1-1 1,-1 1-1,1 0 1,0-1-1,-1 1 1,1-1-1,0 1 1,0-1-1,-1 1 1,1-1-1,0 1 1,0-1-1,0 0 1,0 1-1,-1-1 1,1 0-1,0 0 1,0 0-1,0 0 1,0 0-1,0 0 1,0 0-1,1 0 1,33-1 523,-29 1-441,2-1-38,-1-1 0,1 1 1,0-1-1,-1 0 1,0-1-1,1 0 1,-1 0-1,11-7 1,-15 8 20,0 0 0,0 1 0,0-1 0,-1 0 0,1 0 0,0-1 0,-1 1 0,0-1 0,0 1 0,0-1 0,0 1 0,0-1 0,0 0 0,0 0 0,-1 0 0,0 0 0,1-1 0,-1 1 0,-1 0 0,1 0 0,0-1 0,0-5 0,-2 8-79,0-1-1,0 1 1,0-1-1,0 1 1,0-1 0,0 1-1,-1 0 1,1-1-1,0 1 1,-1 0-1,1 0 1,-1 0-1,0 0 1,1 0-1,-1 0 1,0 1 0,1-1-1,-1 0 1,0 1-1,0-1 1,1 1-1,-1 0 1,0 0-1,0 0 1,0-1-1,0 2 1,1-1 0,-3 0-1,-58 2-169,53 0 171,0 0 0,0 0 0,1 1 0,-1 0 1,0 0-1,1 1 0,0 0 0,0 1 0,-14 9 0,18-10-196,-1 0 0,1 0 0,-1 0 0,1 1 0,1 0 0,-1-1 0,-3 7 0,5-8-234,1 0 1,-1 1-1,1-1 1,0 0-1,0 0 1,0 1-1,0-1 1,1 1-1,-1-1 1,1 1-1,0-1 1,0 1-1,1 3 1,2 6-4080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5.552"/>
    </inkml:context>
    <inkml:brush xml:id="br0">
      <inkml:brushProperty name="width" value="0.05" units="cm"/>
      <inkml:brushProperty name="height" value="0.05" units="cm"/>
    </inkml:brush>
  </inkml:definitions>
  <inkml:trace contextRef="#ctx0" brushRef="#br0">1085 205 13267,'-2'-11'158,"-2"-1"0,1 1 0,-1 0-1,-1 0 1,0 0 0,-1 1 0,0 0 0,-1 0 0,0 0 0,-9-9 0,9 11-81,-1 1 0,0 1 1,0-1-1,-1 2 0,0-1 1,0 1-1,0 0 0,-1 1 1,1 0-1,-1 0 0,-19-3 0,11 3-23,-1 1-1,0 1 1,0 1-1,0 1 1,0 0-1,0 1 1,1 1-1,-28 7 1,22-2 0,0 0 1,0 2-1,0 1 0,1 1 1,-34 22-1,13-2 64,1 3 0,2 1 0,1 1 0,2 3 0,-42 55-1,49-54 2,1 2-1,2 1 0,2 1 0,-38 90 0,52-104-61,1 2-1,2 0 1,1 0 0,2 0-1,1 1 1,1 0-1,2 0 1,3 53 0,2-66-54,0 1 0,1-1 1,1 0-1,2 0 1,-1-1-1,2 1 0,1-1 1,0-1-1,1 0 1,1 0-1,1-1 0,0-1 1,2 0-1,-1 0 1,2-2-1,0 0 0,19 14 1,-6-8-33,0-1 1,2-1 0,0-2-1,1-1 1,0-1-1,1-2 1,1-1 0,0-2-1,52 9 1,-32-11 80,0-2 1,1-2-1,-1-3 0,1-1 1,-1-4-1,0-1 1,0-3-1,-1-2 0,0-2 1,-1-3-1,-1-2 1,0-2-1,58-33 0,-57 23 275,-1-2-1,-2-2 1,-2-3-1,-1-1 1,-2-2-1,50-60 1,-72 73-99,-1-1 1,-1-1-1,-2 0 1,0-1-1,12-36 1,-20 43-108,-2-1 1,0 0 0,-2-1 0,0 1-1,-2-1 1,-1 0 0,-1-43 0,-2 52-158,-1 0 1,-1 0-1,0 0 0,-2 0 1,1 0-1,-2 1 1,0 0-1,-1 0 0,0 0 1,-1 1-1,-1 0 1,0 1-1,-1 0 0,-20-21 1,15 20-91,0 1 1,-1 0 0,0 1-1,-1 1 1,0 1-1,-1 0 1,0 1-1,0 1 1,-1 0-1,0 2 1,-28-6 0,-20 4-335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6.953"/>
    </inkml:context>
    <inkml:brush xml:id="br0">
      <inkml:brushProperty name="width" value="0.025" units="cm"/>
      <inkml:brushProperty name="height" value="0.025" units="cm"/>
    </inkml:brush>
  </inkml:definitions>
  <inkml:trace contextRef="#ctx0" brushRef="#br0">78 23 15567,'0'0'3411,"-10"9"-2989,4-4-380,1 0-21,-1 0 0,1 0 0,0 0 0,1 1 0,-1-1 0,1 1 0,0 0 0,0 1 0,1-1 0,0 0 0,0 1 0,0 0 0,1 0 0,-3 14 0,5-19-15,0-1-1,0 1 1,0 0-1,0-1 1,0 1-1,0 0 1,0-1-1,0 1 0,1 0 1,-1-1-1,1 1 1,-1-1-1,1 1 1,-1 0-1,1-1 1,0 1-1,0-1 0,0 0 1,0 1-1,0-1 1,2 2-1,-1-2 25,0 0 0,-1-1 0,1 1 0,0-1 0,0 1 1,0-1-1,0 0 0,0 0 0,0 0 0,0 0 0,0 0 0,0 0 0,0 0 0,0-1 0,0 1 0,-1 0 0,1-1 0,0 0 0,2-1 0,3-1 59,-1 0-1,0-1 0,0 0 1,-1 0-1,1 0 1,-1-1-1,0 0 1,0 0-1,-1 0 1,1 0-1,3-7 1,-5 8-20,-1 1 1,1-1-1,-1 0 1,0 1-1,0-1 0,0 0 1,-1 0-1,1 0 1,-1-1-1,0 1 1,-1 0-1,1 0 0,0 0 1,-1-1-1,0 1 1,0 0-1,-1-1 1,1 1-1,-2-5 0,1 7-103,-1 0 0,1 0 0,-1 0 0,1 0 0,-1 0 0,0 1 0,0-1 0,0 1 0,0-1 0,0 1 0,0 0 0,0 0 0,0 0 0,0 0 0,-1 0 0,1 0 0,0 0 0,-1 1 0,-3-1-1,0 0-399,0 0 0,0 0 0,0 1-1,0 0 1,0 0 0,-12 2-1,7 7-2876,9 1-3643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7.283"/>
    </inkml:context>
    <inkml:brush xml:id="br0">
      <inkml:brushProperty name="width" value="0.025" units="cm"/>
      <inkml:brushProperty name="height" value="0.025" units="cm"/>
    </inkml:brush>
  </inkml:definitions>
  <inkml:trace contextRef="#ctx0" brushRef="#br0">277 1 12940,'0'0'6337,"1"9"-6145,-1 7-36,0 237 526,-3-236-608,0-1-1,-1 0 1,-1 0-1,0 0 1,-1 0-1,-1-1 0,0 0 1,-1 0-1,-1-1 1,-19 25-1,9-16-405,0-1-1,-35 30 0,-10-2-3689,28-29-3008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7.915"/>
    </inkml:context>
    <inkml:brush xml:id="br0">
      <inkml:brushProperty name="width" value="0.025" units="cm"/>
      <inkml:brushProperty name="height" value="0.025" units="cm"/>
    </inkml:brush>
  </inkml:definitions>
  <inkml:trace contextRef="#ctx0" brushRef="#br0">1 9 6983,'0'0'12182,"16"0"-11483,344-8 1054,-279 7-4946,-2 1-3428,-72 0 1608</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18.288"/>
    </inkml:context>
    <inkml:brush xml:id="br0">
      <inkml:brushProperty name="width" value="0.025" units="cm"/>
      <inkml:brushProperty name="height" value="0.025" units="cm"/>
    </inkml:brush>
  </inkml:definitions>
  <inkml:trace contextRef="#ctx0" brushRef="#br0">1 66 12364,'0'0'2498,"74"2"-2114,-20-7 770,10-5-322,7-1-159,0 2-545,-4 1-192,-5-4-2018,-12-1-3940</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29.012"/>
    </inkml:context>
    <inkml:brush xml:id="br0">
      <inkml:brushProperty name="width" value="0.025" units="cm"/>
      <inkml:brushProperty name="height" value="0.025" units="cm"/>
    </inkml:brush>
  </inkml:definitions>
  <inkml:trace contextRef="#ctx0" brushRef="#br0">62 1 12364,'0'0'7682,"0"10"-7725,-40 262 172,19-154-7310,21-112 1853</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29.531"/>
    </inkml:context>
    <inkml:brush xml:id="br0">
      <inkml:brushProperty name="width" value="0.025" units="cm"/>
      <inkml:brushProperty name="height" value="0.025" units="cm"/>
    </inkml:brush>
  </inkml:definitions>
  <inkml:trace contextRef="#ctx0" brushRef="#br0">22 98 13485,'0'0'2845,"8"-9"-2081,1 2-517,-1-1 0,2 1 1,-1 1-1,1 0 0,0 0 1,0 1-1,0 0 0,1 1 1,0 0-1,0 1 0,22-4 1,2 0-29,0 1-1,0 2 1,1 1 0,-1 2 0,46 5 0,-80-4-220,1 0 0,0 0 1,-1 0-1,1 1 0,0-1 0,-1 1 0,1-1 1,0 1-1,-1-1 0,1 1 0,-1 0 1,1 0-1,-1 0 0,0 0 0,1 0 1,-1 0-1,0 0 0,0 0 0,0 1 0,0-1 1,0 0-1,0 1 0,0-1 0,0 1 1,0-1-1,-1 1 0,1-1 0,0 1 1,-1 1-1,1-1 11,-2 0-1,1 0 1,0 0 0,0 0 0,-1 0 0,1 0 0,-1 0 0,1 0 0,-1 0-1,0 0 1,0-1 0,0 1 0,0 0 0,0-1 0,0 1 0,0 0-1,-1-1 1,1 1 0,0-1 0,-1 0 0,1 0 0,-1 1 0,-2 0-1,-17 10 168,-1-1-1,0-1 1,-31 9 0,30-11-4,1 0 0,0 2 0,-30 17 0,52-27-185,-1 0 0,0 0 0,1 0 0,-1 1 0,0-1 0,1 0 0,-1 1 0,1-1 0,-1 0 0,1 1 0,-1-1-1,1 1 1,-1-1 0,1 1 0,-1-1 0,1 1 0,-1-1 0,1 1 0,0-1 0,-1 1 0,1 0 0,0-1 0,0 1 0,-1-1 0,1 1 0,0 0 0,0-1 0,0 1 0,0 0 0,0-1 0,0 1 0,0 0-1,0-1 1,0 1 0,0 0 0,0-1 0,0 1 0,1 0 0,-1-1 0,0 1 0,0 0 0,1-1 0,-1 1 0,0-1 0,1 1 0,-1-1 0,1 1 0,-1-1 0,1 1 0,-1-1 0,1 1 0,-1-1 0,1 1-1,-1-1 1,1 0 0,-1 1 0,1-1 0,0 0 0,-1 0 0,2 1 0,46 16-347,-37-14 401,4 2-24,2 0-69,1 0 0,-1 2 0,-1 0 0,28 17 0,-42-23 39,1 0 1,-1 1-1,1 0 0,-1-1 1,0 1-1,0 0 1,0 0-1,0 0 1,0 1-1,0-1 0,-1 0 1,1 1-1,-1-1 1,1 1-1,-1 0 0,0-1 1,0 1-1,0 0 1,-1-1-1,1 1 0,-1 0 1,1 0-1,-1 0 1,0 0-1,0 0 0,0 0 1,0-1-1,-1 1 1,1 0-1,-1 0 1,0 0-1,0-1 0,0 1 1,0 0-1,0-1 1,0 1-1,-3 3 0,-1 1 57,0-1-1,-1 0 0,1 0 0,-1 0 0,0-1 1,-1 0-1,1 0 0,-1-1 0,0 0 0,-7 4 1,-78 29 1246,72-30-972,0-1-1,-1-1 1,0-1-1,0-1 1,0-1-1,0-1 1,0-1-1,-21-2 1,39 2-377,0-1 1,0 0-1,0 0 1,1 1-1,-1-2 1,0 1-1,1 0 1,-1 0-1,1-1 1,-1 1-1,1-1 1,-3-3-1,4 5-45,1-1 0,-1 1 1,1 0-1,0-1 0,-1 1 0,1-1 1,0 1-1,0-1 0,-1 1 0,1-1 1,0 0-1,0 1 0,-1-1 0,1 1 1,0-1-1,0 1 0,0-1 0,0 0 0,0 1 1,0-1-1,0 1 0,0-1 0,0 0 1,1 0-103,0 0 0,-1 0 0,1 0 0,0 0 1,-1 1-1,1-1 0,0 0 0,0 0 0,0 1 1,0-1-1,0 1 0,0-1 0,0 1 0,0-1 1,0 1-1,0 0 0,0-1 0,1 1 0,23-8-4209,3-1-1288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30.149"/>
    </inkml:context>
    <inkml:brush xml:id="br0">
      <inkml:brushProperty name="width" value="0.025" units="cm"/>
      <inkml:brushProperty name="height" value="0.025" units="cm"/>
    </inkml:brush>
  </inkml:definitions>
  <inkml:trace contextRef="#ctx0" brushRef="#br0">29 1 11883,'0'0'7976,"-12"62"-7880,7-31-32,5 0 32,-4 1-32,2-2-32,2-2 0,-4-1-576,3-5-1122,1-6-896,0-10-1282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30.559"/>
    </inkml:context>
    <inkml:brush xml:id="br0">
      <inkml:brushProperty name="width" value="0.025" units="cm"/>
      <inkml:brushProperty name="height" value="0.025" units="cm"/>
    </inkml:brush>
  </inkml:definitions>
  <inkml:trace contextRef="#ctx0" brushRef="#br0">73 1 15118,'0'0'3011,"-11"74"-2947,9-42-64,0 3 96,-2 1-64,2-3-160,-3 2-608,-1-4-193,-9-5-961,6-7-1185,-8-9-2370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30.923"/>
    </inkml:context>
    <inkml:brush xml:id="br0">
      <inkml:brushProperty name="width" value="0.025" units="cm"/>
      <inkml:brushProperty name="height" value="0.025" units="cm"/>
    </inkml:brush>
  </inkml:definitions>
  <inkml:trace contextRef="#ctx0" brushRef="#br0">0 121 11050,'0'0'2013,"5"-10"-1041,-3 5-829,0 1-49,0 0-1,-1 1 0,1-1 0,0 0 0,0 1 0,1 0 0,-1 0 1,1-1-1,0 1 0,0 1 0,0-1 0,0 0 0,0 1 0,0 0 1,1-1-1,-1 1 0,8-2 0,22-8 560,1 2-1,0 1 1,1 2-1,-1 2 1,1 1 0,0 1-1,67 4 1,-100 0-652,0-1 1,0 1-1,1-1 1,-1 1-1,0 0 1,0 0-1,0 0 1,0 0-1,0 0 1,0 0-1,-1 1 1,1-1-1,0 1 1,-1-1-1,1 1 1,-1-1-1,1 1 1,-1 0-1,0 0 1,1 0-1,-1 0 1,0 0-1,0 0 1,-1 0-1,1 0 1,0 0-1,-1 0 1,1 1-1,-1-1 1,0 0-1,0 0 1,0 0-1,0 1 0,0 2 1,0-1 4,-1-1 0,1 1 0,-1 0 0,1-1 0,-1 1-1,0 0 1,-1-1 0,1 1 0,-1-1 0,1 0 0,-1 0 0,0 1 0,0-1 0,0 0 0,-1 0 0,1-1-1,-1 1 1,0-1 0,1 1 0,-5 2 0,-5 0 94,0 0-1,-1-1 1,1 0 0,-1-1-1,0 0 1,-18 1 0,14-2-230,-1 1 1,-28 9 0,33-3-1305</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35.292"/>
    </inkml:context>
    <inkml:brush xml:id="br0">
      <inkml:brushProperty name="width" value="0.025" units="cm"/>
      <inkml:brushProperty name="height" value="0.025" units="cm"/>
    </inkml:brush>
  </inkml:definitions>
  <inkml:trace contextRef="#ctx0" brushRef="#br0">80 118 3171,'-2'-1'445,"0"0"1,1 0-1,-1 0 1,0 0-1,1 0 0,0 0 1,-1-1-1,1 1 0,0 0 1,-1-1-1,1 1 1,0-1-1,0 1 0,0-1 1,0 0-1,1 1 0,-1-1 1,0 0-1,1 0 1,-1 0-1,1 1 0,0-1 1,-1 0-1,1-3 0,-1 3-172,1 0 0,-1-1 0,1 1 0,0 0 0,-1-1-1,1 1 1,0 0 0,0-1 0,1 1 0,-1 0 0,0-1-1,1 1 1,0 0 0,-1-1 0,1 1 0,0 0 0,0 0-1,0 0 1,0 0 0,2-3 0,5 1-137,0 0 0,0 0 0,0 1 0,0 0 0,0 1-1,0 0 1,1 0 0,-1 0 0,1 1 0,-1 1 0,1 0 0,8 0 0,-16 0-140,-1 0 0,1 0 0,-1 0-1,1 0 1,-1 0 0,1 0 0,-1 1 0,1-1 0,-1 0 0,1 0 0,-1 0-1,1 0 1,-1 1 0,1-1 0,-1 0 0,1 1 0,-1-1 0,1 0-1,-1 1 1,0-1 0,1 0 0,-1 1 0,0-1 0,1 1 0,-1-1 0,0 1-1,0-1 1,1 1 0,-1-1 0,0 1 0,0 0 0,-3 21-64,1-17 75,0 0-1,-1 0 0,1 0 1,-1-1-1,0 1 1,-6 6-1,-8 4 51,-1-1 0,-38 23-1,-7 5 25,62-42-80,0 1 0,1-1-1,-1 0 1,1 1 0,-1-1 0,1 0-1,-1 1 1,1-1 0,-1 0 0,1 1-1,-1-1 1,1 1 0,0-1 0,-1 1 0,1-1-1,0 1 1,-1 0 0,1-1 0,0 1-1,0-1 1,0 1 0,0 0 0,-1-1-1,1 1 1,0-1 0,0 1 0,0 0-1,0-1 1,0 1 0,0 0 0,0-1 0,1 2-1,19 9 61,45-2 72,-52-8-112,69 6-1712,-28-6-3750,-26-1-116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6.272"/>
    </inkml:context>
    <inkml:brush xml:id="br0">
      <inkml:brushProperty name="width" value="0.05" units="cm"/>
      <inkml:brushProperty name="height" value="0.05" units="cm"/>
    </inkml:brush>
  </inkml:definitions>
  <inkml:trace contextRef="#ctx0" brushRef="#br0">867 115 12067,'-1'-8'176,"-1"0"1,1 1 0,-1 0 0,-1-1 0,1 1 0,-1 0 0,0 0 0,-1 0 0,0 1 0,-5-8-1,7 11-115,0 1-1,-1 0 0,1-1 0,-1 1 1,1 0-1,-1 0 0,0 1 0,1-1 1,-1 1-1,0-1 0,0 1 0,0 0 1,0 0-1,0 0 0,-1 0 0,1 1 1,0-1-1,0 1 0,0 0 0,-1 0 1,1 0-1,0 0 0,0 1 0,-1-1 1,1 1-1,0 0 0,-4 1 0,-6 3 117,0 1-1,0 0 0,1 1 1,0 0-1,-19 16 0,-54 52 491,78-69-622,-50 50 377,3 2 0,-85 119 0,72-75-14,-62 126 0,107-184-336,2 1-1,2 1 1,-17 67 0,29-91-66,1 2 0,2-1 0,0 0 0,1 0 0,2 1 1,0-1-1,2 1 0,0-1 0,7 29 0,-6-42-8,1 1 0,0 0 0,0-1 0,1 0 0,0 0 0,1-1 0,0 1 0,1-1 0,-1 0 0,17 15 0,-12-15 9,0 0 0,0 0-1,1-1 1,0-1 0,1 0 0,0-1 0,24 9-1,-12-8 48,0-1 0,1-1-1,-1-1 1,1-2-1,0 0 1,0-2-1,-1 0 1,1-2-1,31-6 1,-9-2 170,0-2 1,-1-3-1,0-1 0,-1-3 0,-1-1 1,-1-2-1,73-50 0,-84 48-1,-1-1 0,-1-1-1,-1-2 1,-2-1 0,-1-1-1,-1-2 1,-2 0 0,-1-1-1,36-72 1,-51 86-237,0 0 0,-2-1 0,0 0 0,-1 0 1,-1-1-1,-1 0 0,-1 1 0,-1-1 0,-1 0 0,0 0 0,-2 0 0,0 1 1,-1-1-1,-2 1 0,0-1 0,-1 1 0,-1 1 0,0-1 0,-12-20 1,6 18-254,-1-1 1,0 2 0,-2 0 0,0 0-1,-1 2 1,-1 0 0,-1 1 0,-1 1-1,0 1 1,-1 1 0,-1 0 0,0 2-1,-43-19 1,51 25 72,0 2 0,-1 0 0,-24-5 0,23 9-70,1 0 1,-32 2-1,46-1 256</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35.840"/>
    </inkml:context>
    <inkml:brush xml:id="br0">
      <inkml:brushProperty name="width" value="0.025" units="cm"/>
      <inkml:brushProperty name="height" value="0.025" units="cm"/>
    </inkml:brush>
  </inkml:definitions>
  <inkml:trace contextRef="#ctx0" brushRef="#br0">170 75 3844,'0'0'8237,"0"-9"-6401,0-42 1447,0 50-3238,-1 0 1,1 0-1,0 0 0,-1 1 0,1-1 0,-1 0 1,0 0-1,1 1 0,-1-1 0,0 0 1,1 1-1,-1-1 0,0 0 0,0 1 0,1-1 1,-1 1-1,0-1 0,0 1 0,0 0 0,0-1 1,0 1-1,0 0 0,0 0 0,0 0 0,0-1 1,0 1-1,0 0 0,1 0 0,-1 0 0,0 1 1,0-1-1,0 0 0,0 0 0,0 0 0,0 1 1,0-1-1,-1 1 0,-38 11-140,33-7 160,0 0 0,0 0 0,0 0 0,0 1 1,1 0-1,0 0 0,0 1 0,1 0 0,0 0 0,0 0 0,1 0 0,-1 1 0,2 0 0,-1 0 0,1 0 0,0 0 0,1 0 1,0 1-1,0-1 0,-1 16 0,3-22-47,1-1 0,-1 0 0,0 1-1,1-1 1,-1 0 0,0 0 0,1 1 0,0-1 0,-1 0 0,1 0 0,0 0 0,-1 1 0,1-1 0,0 0 0,0 0 0,0 0-1,0 0 1,0-1 0,0 1 0,0 0 0,1 0 0,-1-1 0,0 1 0,0 0 0,1-1 0,-1 1 0,0-1 0,0 0 0,1 1-1,-1-1 1,1 0 0,-1 0 0,0 0 0,1 0 0,-1 0 0,0 0 0,1 0 0,-1-1 0,0 1 0,3-1 0,1 0 141,1 0 0,-1 0 0,0 0 1,0-1-1,0 1 0,0-1 1,0-1-1,-1 1 0,9-6 0,-5 1 78,0-1-1,-1 0 0,0-1 1,-1 1-1,9-16 1,-13 21-174,0-1 0,0 0 0,0 1 1,0-1-1,-1 0 0,0 0 0,0 0 1,0-1-1,0 1 0,-1 0 1,0 0-1,0 0 0,0 0 0,0-1 1,0 1-1,-1 0 0,-1-7 0,1 11-78,0-1 0,1 0 0,-1 0 0,0 0 0,1 0 0,-1 1 0,0-1-1,0 0 1,0 1 0,0-1 0,0 0 0,0 1 0,0-1 0,0 1 0,0 0-1,0-1 1,0 1 0,0 0 0,0 0 0,0-1 0,0 1 0,0 0 0,0 0 0,0 0-1,0 0 1,-1 0 0,1 1 0,0-1 0,0 0 0,0 0 0,0 1 0,0-1-1,-1 1 1,-1 0-312,0 0-1,0 0 1,0 1 0,0-1-1,1 0 1,-1 1-1,0 0 1,1-1-1,0 1 1,-5 4 0,-4 19-4448,9-7-1421,1-6 116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36.391"/>
    </inkml:context>
    <inkml:brush xml:id="br0">
      <inkml:brushProperty name="width" value="0.025" units="cm"/>
      <inkml:brushProperty name="height" value="0.025" units="cm"/>
    </inkml:brush>
  </inkml:definitions>
  <inkml:trace contextRef="#ctx0" brushRef="#br0">42 1 2755,'0'0'19522,"-4"9"-19175,-1 1-288,1-1 1,0 2-1,1-1 1,0 0-1,0 1 0,1-1 1,0 15-1,-9 92-598,13-117-301,-1-1 0,1 0 0,-1 0 0,1 0 0,-1 0 0,1 0 0,-1 0 0,0 0 0,1 0 0,-1 0 0,0-1 0,0 1 0,1-2 0,6-17-8679</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37.055"/>
    </inkml:context>
    <inkml:brush xml:id="br0">
      <inkml:brushProperty name="width" value="0.025" units="cm"/>
      <inkml:brushProperty name="height" value="0.025" units="cm"/>
    </inkml:brush>
  </inkml:definitions>
  <inkml:trace contextRef="#ctx0" brushRef="#br0">220 95 13581,'0'0'6422,"1"-9"-5381,-1 9-1029,1-3 23,-1 1 0,1 0 1,-1 0-1,0-1 0,0 1 0,0 0 1,0-1-1,-1 1 0,1 0 0,0 0 1,-1 0-1,0-1 0,0-1 0,-1 2-33,0 1 0,1 0-1,-1-1 1,0 1-1,1 0 1,-1 0 0,0 0-1,0 0 1,0 1-1,0-1 1,0 0 0,0 1-1,0-1 1,-1 1-1,1 0 1,0 0 0,0 0-1,0 0 1,0 0 0,-3 1-1,-4-1 35,-1 1 0,1 0 1,0 1-1,0 0 0,0 1 0,0 0 0,1 0 1,-1 1-1,1 0 0,0 0 0,0 1 0,0 0 0,0 1 1,1 0-1,0 0 0,0 0 0,-9 13 0,15-19-31,1 0-1,0 0 0,0 0 1,0 1-1,0-1 0,0 0 1,0 0-1,0 0 0,0 1 1,0-1-1,0 0 0,0 0 1,0 0-1,0 1 1,0-1-1,0 0 0,0 0 1,0 0-1,0 0 0,0 1 1,0-1-1,1 0 0,-1 0 1,0 0-1,0 1 0,0-1 1,0 0-1,0 0 0,0 0 1,1 0-1,-1 0 0,0 1 1,0-1-1,0 0 0,0 0 1,1 0-1,-1 0 0,0 0 1,0 0-1,0 0 0,0 0 1,1 0-1,-1 0 0,0 0 1,0 0-1,0 0 1,1 0-1,-1 0 0,0 0 1,20 2 164,18-6 26,-18-2-184,-1 0 1,-1-1-1,1-1 0,-1-1 0,-1-1 1,1 0-1,-2-1 0,0-1 0,22-20 0,-38 32-12,0 0-1,1 0 1,-1-1-1,0 1 1,0 0-1,1 0 1,-1 0-1,0-1 1,0 1-1,1 0 1,-1 0-1,0 0 1,0-1-1,1 1 1,-1 0-1,0-1 1,0 1-1,0 0 1,0 0-1,0-1 1,0 1-1,1 0 1,-1-1-1,0 1 1,0 0-1,0-1 1,0 1-1,0 0 1,0-1-1,0 1 1,0 0-1,0-1 1,0 1-1,-1 0 1,1-1-1,0 1 1,0 0-1,0 0 1,0-1-1,-1 1 1,-14 0-164,-23 16-36,29-9 224,1 0 0,1 0-1,-1 0 1,1 1 0,0 1 0,1-1-1,0 1 1,1 0 0,-9 18-1,13-24-16,-1 1-1,1-1 1,0 1-1,0-1 1,1 1-1,-1-1 0,1 1 1,0 0-1,-1-1 1,2 1-1,-1 0 0,0-1 1,1 1-1,0 0 1,0-1-1,0 1 0,0-1 1,0 1-1,1-1 1,-1 0-1,1 0 1,0 1-1,0-1 0,0 0 1,1-1-1,-1 1 1,1 0-1,-1-1 0,1 1 1,0-1-1,5 4 1,0-2-20,0 0 0,0 0-1,1-1 1,15 4 0,-17-5-26,0 0 0,0 0-1,0 1 1,0 0 0,0 0 0,10 8-1,-15-10 35,-1 0 0,1 1-1,-1-1 1,0 1-1,1-1 1,-1 1-1,0 0 1,0-1 0,0 1-1,0 0 1,-1 0-1,1 0 1,0 0 0,-1 0-1,1 0 1,-1 0-1,0-1 1,0 1 0,0 0-1,0 0 1,0 0-1,0 0 1,0 0-1,0 0 1,-1 0 0,1 0-1,-1 0 1,-1 3-1,1-3 42,0 1-1,0-1 0,-1 1 0,1-1 0,-1 0 0,1 0 0,-1 0 0,0 0 1,0 0-1,0 0 0,0 0 0,0-1 0,0 1 0,0-1 0,-1 1 0,1-1 0,-1 0 1,1 0-1,-5 1 0,-20 2 516,0-1 1,-1-2-1,1-1 1,-1-1-1,1-1 1,0-2-1,-54-13 1,160 18-11217,-38 0 4004</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58.721"/>
    </inkml:context>
    <inkml:brush xml:id="br0">
      <inkml:brushProperty name="width" value="0.025" units="cm"/>
      <inkml:brushProperty name="height" value="0.025" units="cm"/>
    </inkml:brush>
  </inkml:definitions>
  <inkml:trace contextRef="#ctx0" brushRef="#br0">12 378 6951,'0'0'282,"-1"0"1,1 0-1,-1 0 1,1-1 0,-1 1-1,1 0 1,-1 0-1,1 0 1,-1-1 0,1 1-1,-1 0 1,1 0-1,0-1 1,-1 1-1,1 0 1,-1-1 0,1 1-1,0 0 1,-1-1-1,1 1 1,0-1 0,0 1-1,-1-1 1,1 1-1,0-1 1,0 1 0,0-1-1,-1 1 1,1-2-1,-1-22 4080,1 20-4170,1-1 0,0 0 0,0 0 0,0 0 0,1 1 1,0-1-1,3-6 0,15-13-65,1 1 0,2 0 0,0 2 0,49-34 0,-63 49-132,1 1-1,0 0 0,1 0 1,-1 1-1,1 0 0,0 1 1,-1 0-1,2 1 1,-1 1-1,0-1 0,0 2 1,0-1-1,1 2 1,-1-1-1,0 1 0,0 1 1,0 0-1,0 1 1,13 5-1,-1-2 180,-1-1 1,1-1-1,0 0 0,0-2 1,0-1-1,0-1 0,39-5 1,12-5 518,73-21 0,-67 6-565,-76 24-120,0-1 0,1 0 0,-1 0 0,0-1 0,0 1 0,0-1 0,0 0 0,-1 0 0,1 0 1,-1 0-1,0-1 0,1 1 0,-2-1 0,1 0 0,3-5 0,-5 3-2474,-2-6-5949,1 6 3932,0 1-1614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6:59.228"/>
    </inkml:context>
    <inkml:brush xml:id="br0">
      <inkml:brushProperty name="width" value="0.025" units="cm"/>
      <inkml:brushProperty name="height" value="0.025" units="cm"/>
    </inkml:brush>
  </inkml:definitions>
  <inkml:trace contextRef="#ctx0" brushRef="#br0">1 1 7303,'0'0'9652,"0"3"-9460,0 2-81,0 1 1,0-1 0,1 0-1,0 0 1,0 0-1,0 0 1,1 0-1,-1 0 1,1-1 0,0 1-1,1 0 1,-1-1-1,1 0 1,0 1 0,0-1-1,0 0 1,4 3-1,0-1 7,0-1-1,0 1 0,0-2 1,1 1-1,-1-1 1,1-1-1,0 1 1,0-1-1,12 3 0,14 1 228,1-2 0,-1-1-1,69-2 1,-92-2-246,49-3 284,99-17-1,-112 12-395,0 1-1,0 3 0,93 3 0,-117 6 15,0 1 0,0 1 0,-1 2 0,0 0 0,-1 1 0,0 1 0,25 17-1,10 4 20,-53-30-10,5 2-8,-1 0 0,0 0 0,0 1 0,10 8 1,-16-12 12,-1 0 1,1-1-1,0 1 1,-1 0-1,1-1 1,0 1-1,-1 0 1,1 0-1,-1-1 1,1 1-1,-1 0 1,0 0-1,1 0 1,-1 0-1,0 0 1,0 0-1,1-1 1,-1 1-1,0 0 1,0 0-1,0 0 1,0 0-1,0 0 1,0 0 0,-1 0-1,1 0 1,0 0-1,0 0 1,-1 0-1,1-1 1,0 1-1,-1 0 1,1 0-1,-1 0 1,1-1-1,-1 1 1,1 0-1,-1 0 1,0-1-1,1 1 1,-1 0-1,0-1 1,0 1-1,1-1 1,-1 1-1,0-1 1,0 0-1,0 1 1,0-1-1,1 0 1,-3 1-1,-25 9-1045,8-8-7202</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0.200"/>
    </inkml:context>
    <inkml:brush xml:id="br0">
      <inkml:brushProperty name="width" value="0.025" units="cm"/>
      <inkml:brushProperty name="height" value="0.025" units="cm"/>
    </inkml:brush>
  </inkml:definitions>
  <inkml:trace contextRef="#ctx0" brushRef="#br0">241 121 5765,'7'-6'1001,"0"0"0,0 0 0,-1 0 0,12-15 0,-16 19-648,0-1 0,-1 1-1,1-1 1,-1 1 0,0-1 0,1 1-1,-1-1 1,0 0 0,-1 0-1,1 1 1,0-1 0,-1 0 0,1 0-1,-1 0 1,0 0 0,0 0-1,0 0 1,-1 1 0,1-1-1,-2-3 1,1 4-299,0 1-1,0 0 0,0 0 1,0 0-1,0 0 0,-1 0 1,1 0-1,-1 0 0,1 0 1,0 0-1,-1 1 0,1-1 1,-1 1-1,0-1 0,1 1 1,-1 0-1,1-1 0,-1 1 1,0 0-1,1 0 0,-4 0 1,-37 3 64,30 1-93,1 1 1,0-1-1,-1 2 0,1 0 1,1 0-1,0 1 0,-17 14 1,10-7 71,0 2 1,1 0-1,-18 25 1,30-36-90,0 1 1,0 0-1,0 0 1,1 0-1,0 0 1,1 1 0,-1-1-1,1 1 1,0 0-1,1 0 1,-2 13-1,3-17 0,0 1-1,0-1 0,1 1 1,0 0-1,-1-1 0,1 1 0,0-1 1,1 1-1,-1-1 0,0 0 1,1 1-1,0-1 0,0 0 0,0 0 1,0 0-1,0-1 0,1 1 1,-1 0-1,1-1 0,0 1 0,0-1 1,0 0-1,5 3 0,4 1 13,0 0-1,1-1 1,0 0 0,0-1-1,22 5 1,-28-7 163,0-1 0,0 0 0,0-1 0,0 1 0,-1-1 1,1-1-1,0 1 0,0-1 0,0 0 0,0-1 0,-1 0 0,13-5 1,-17 7-119,-1-1 0,1 0-1,-1 1 1,0-1 0,1 0 0,-1 0 0,0 0 0,0 0 0,0 0 0,0-1 0,0 1 0,0 0 0,0 0 0,0-1 0,0 1 0,0 0 0,-1-1 0,1 1 0,-1-1 0,1 1 0,-1-1 0,1 1 0,-1-1-1,0 1 1,0-1 0,0 0 0,0 1 0,0-1 0,0 1 0,0-1 0,-1 1 0,1-1 0,0 1 0,-1-1 0,-1-2 0,1 0-33,-1 1 0,0 0 0,0 0 0,0 0 0,-1 0 0,1 0 0,-1 1 0,1-1 0,-1 1 0,0-1 0,0 1 0,0 0 0,-5-2 0,-2 0-123,0 0 1,0 2-1,-1-1 0,1 1 0,0 1 1,-1-1-1,1 2 0,-20 0 0,29 1-18,0-1-1,1 0 0,-1 0 1,0 0-1,1 1 0,-1-1 0,1 0 1,-1 1-1,0-1 0,1 0 0,-1 1 1,1-1-1,-1 1 0,1-1 1,-1 1-1,1-1 0,0 1 0,-1-1 1,1 1-1,-1-1 0,1 1 1,0-1-1,0 1 0,-1 0 0,1-1 1,0 1-1,0 0 0,0-1 0,0 1 1,0 0-1,0-1 0,0 1 1,0 0-1,0-1 0,0 1 0,0 0 1,0-1-1,0 1 0,0 0 0,1-1 1,-1 1-1,0-1 0,1 1 1,-1 0-1,0-1 0,1 1 0,-1-1 1,1 1-1,-1-1 0,0 1 0,1-1 1,-1 1-1,1-1 0,0 0 1,-1 1-1,1-1 0,-1 0 0,1 1 1,-1-1-1,1 0 0,0 0 1,-1 0-1,1 1 0,0-1 0,24 5-3269,8-5-1468</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0.803"/>
    </inkml:context>
    <inkml:brush xml:id="br0">
      <inkml:brushProperty name="width" value="0.025" units="cm"/>
      <inkml:brushProperty name="height" value="0.025" units="cm"/>
    </inkml:brush>
  </inkml:definitions>
  <inkml:trace contextRef="#ctx0" brushRef="#br0">217 25 9097,'0'0'2840,"-10"-3"-1137,-6-3-570,-1 2 0,1 0 0,-25-3-1,36 7-877,0-1-1,1 1 0,-1 0 0,1 1 0,-1-1 1,0 1-1,1 0 0,-1 0 0,-7 3 0,11-3-229,-1 0 1,1 0-1,-1 0 0,1 0 0,-1 0 1,1 0-1,0 1 0,-1-1 0,1 0 1,0 1-1,0-1 0,0 1 0,0-1 1,0 1-1,1 0 0,-1-1 0,0 1 1,1 0-1,-1-1 0,1 1 0,-1 0 1,1 0-1,0 0 0,0-1 0,0 4 1,0-4-20,1 1 0,-1-1 0,1 1 0,0-1 0,0 0 0,-1 0 0,1 1 0,0-1 0,0 0 0,0 0 0,0 0 0,0 0 0,0 0 0,0 0 0,1 0 0,-1-1 0,0 1 0,1 0 0,-1-1 0,0 1 0,1 0 0,-1-1 0,0 0 0,1 1 0,-1-1 0,1 0 0,-1 0 0,1 0 0,2 0 0,53 3 113,-49-4-98,10 1 28,0-1 0,34-6 1,-45 5-35,0 1 1,0-1 0,-1 0-1,1-1 1,-1 0 0,1 0-1,-1 0 1,0-1 0,0 0-1,9-8 1,-19 16-20,0 0 0,1 0 0,0 0 0,0 1 0,0-1 0,1 1 0,0 0 0,-1-1 0,1 1 0,1 0 0,-1 0 0,1 0 0,0 1 0,0-1 0,1 0 0,-1 8 0,2-2 18,0 0 0,0 1 1,1-1-1,1 0 0,0 0 1,6 15-1,-8-23-10,0 0 0,1 0-1,-1 0 1,0 0 0,0 0-1,-1 0 1,1 0 0,-1 0 0,1 0-1,-1 0 1,0 1 0,0-1-1,-1 0 1,0 4 0,0-6 34,0 1 1,-1-1-1,1 1 0,-1-1 1,1 0-1,-1 0 1,0 0-1,1 0 1,-1 0-1,0 0 1,0 0-1,0 0 0,0-1 1,0 1-1,0-1 1,0 1-1,0-1 1,0 0-1,0 0 0,0 0 1,0 0-1,-2 0 1,-241 1 3553,233-3-5438,18-3 6,31-10-2193,-14 7 483,16-10-3715</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1.231"/>
    </inkml:context>
    <inkml:brush xml:id="br0">
      <inkml:brushProperty name="width" value="0.025" units="cm"/>
      <inkml:brushProperty name="height" value="0.025" units="cm"/>
    </inkml:brush>
  </inkml:definitions>
  <inkml:trace contextRef="#ctx0" brushRef="#br0">0 67 8584,'0'0'10944,"10"-3"-10645,21-4 150,62-6 0,-55 10-4,71-17 0,-86 11-258,20-3 261,-48 42-464,-6-2 271,-1-1-1,-2 0 0,-17 26 0,20-36-174,0 1 0,1 0 0,1 0-1,1 1 1,0 0 0,1 1 0,1 0 0,-5 36-1,11-55 378,-1 9-248,-1 0-3702,2-10 3355,0 0-1,0 0 0,-1 1 0,1-1 1,0 0-1,0 0 0,0 1 0,0-1 1,0 0-1,0 0 0,-1 0 0,1 1 1,0-1-1,0 0 0,0 0 0,-1 0 1,1 1-1,0-1 0,0 0 0,0 0 1,-1 0-1,1 0 0,0 0 0,0 0 1,-1 0-1,1 0 0,0 0 0,0 1 1,-1-1-1,1 0 0,0 0 0,0 0 1,-1 0-1,1-1 0,0 1 0,-1 0 1,1 0-1,0 0 0,0 0 0,-1 0 1,1 0-1,0 0 0,0 0 0,0 0 1,-1-1-1,1 1 0,0 0 0,0 0 1,0 0-1,-1 0 0,1-1 0,0 1 1,0 0-1,0 0 0,0-1 0,-1 1 0,1 0 1,0 0-1,0-1 0,0 1 0,0 0 1,0 0-1,0-1 0,0 1 0,0 0 1,-8-15-5345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7:01.606"/>
    </inkml:context>
    <inkml:brush xml:id="br0">
      <inkml:brushProperty name="width" value="0.025" units="cm"/>
      <inkml:brushProperty name="height" value="0.025" units="cm"/>
    </inkml:brush>
  </inkml:definitions>
  <inkml:trace contextRef="#ctx0" brushRef="#br0">1 28 4740,'0'0'15984,"71"-26"-14447,-27 26-544,3 0-416,2 0-385,-6 2-128,-2 3-96,-6-5-1474,-3 0-2722,-2-8-4516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05.163"/>
    </inkml:context>
    <inkml:brush xml:id="br0">
      <inkml:brushProperty name="width" value="0.025" units="cm"/>
      <inkml:brushProperty name="height" value="0.025" units="cm"/>
    </inkml:brush>
  </inkml:definitions>
  <inkml:trace contextRef="#ctx0" brushRef="#br0">90 59 448,'0'0'12695,"-2"-8"-11344,0-3-858,-2-7-138,3-4 3991,1 54-3743,0-23-591,2-1 1,-1 1-1,1-1 0,0 1 1,1-1-1,0 0 0,0 0 0,1-1 1,0 1-1,7 10 0,18 41 157,-26-46 93,-1 1-1,-1 0 0,0 0 0,0 0 0,-1 0 0,-3 17 0,1 14-199,2-43-60,0 30 40,-1 0 0,-5 33 0,3-54-23,1 1-1,-2 0 0,1-1 1,-2 0-1,1 0 1,-2 0-1,1-1 0,-13 17 1,7-12 86,-2 0-1,1-1 1,-2 0-1,-24 19 1,36-32-106,1-10-14812</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6.830"/>
    </inkml:context>
    <inkml:brush xml:id="br0">
      <inkml:brushProperty name="width" value="0.05" units="cm"/>
      <inkml:brushProperty name="height" value="0.05" units="cm"/>
    </inkml:brush>
  </inkml:definitions>
  <inkml:trace contextRef="#ctx0" brushRef="#br0">25 18 13747,'-16'-3'2056,"8"1"-1159,8-3-297,11 5 2272,14-3-1839,7 0-201,10 3-336,5-1-208,8 2-576,1 2-336,-10 1 552,-12 2-120,-21 7-176</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06.219"/>
    </inkml:context>
    <inkml:brush xml:id="br0">
      <inkml:brushProperty name="width" value="0.025" units="cm"/>
      <inkml:brushProperty name="height" value="0.025" units="cm"/>
    </inkml:brush>
  </inkml:definitions>
  <inkml:trace contextRef="#ctx0" brushRef="#br0">49 83 3171,'20'-22'3149,"7"-12"1205,-20 7 4585,-31 67-7999,9-2-765,2 2 1,2-1-1,1 1 1,-5 53 0,2 166 302,13-237-240,-1-14-210,1-1 1,-1 1-1,2-1 1,-1 1-1,1 0 1,0-1-1,1 1 1,0-1-1,4 11 1,-3-10-576,5 13 2330,-5-16-4642,-2-22-16284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07.052"/>
    </inkml:context>
    <inkml:brush xml:id="br0">
      <inkml:brushProperty name="width" value="0.025" units="cm"/>
      <inkml:brushProperty name="height" value="0.025" units="cm"/>
    </inkml:brush>
  </inkml:definitions>
  <inkml:trace contextRef="#ctx0" brushRef="#br0">5 269 1121,'0'0'20217,"-2"-3"-19913,1 1-281,1 0 0,0 0 0,-1 0 0,1 0 0,0 0 0,0 0 0,0 0 0,0 0 0,0 0 0,0 0-1,1 0 1,-1 0 0,0 0 0,1 0 0,0 0 0,0 0 0,-1 0 0,1 0 0,0 1 0,1-1 0,-1 0 0,2-2 0,41-54 47,-17 23-17,-16 18-10,-1 3 99,-1 0-1,0-1 1,-1 0-1,-1 0 0,7-21 1,-26 79-229,2-11 137,2 0 0,1 1-1,-6 58 1,11-79 1299,1-7-4046</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07.537"/>
    </inkml:context>
    <inkml:brush xml:id="br0">
      <inkml:brushProperty name="width" value="0.025" units="cm"/>
      <inkml:brushProperty name="height" value="0.025" units="cm"/>
    </inkml:brush>
  </inkml:definitions>
  <inkml:trace contextRef="#ctx0" brushRef="#br0">45 0 9097,'0'0'14104,"-1"4"-14131,-20 251 1714,21-255-1388,-14-39-15257,5 26 8632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08.196"/>
    </inkml:context>
    <inkml:brush xml:id="br0">
      <inkml:brushProperty name="width" value="0.025" units="cm"/>
      <inkml:brushProperty name="height" value="0.025" units="cm"/>
    </inkml:brush>
  </inkml:definitions>
  <inkml:trace contextRef="#ctx0" brushRef="#br0">3 81 320,'0'0'22059,"1"-6"-21157,0 5-842,-1-1 0,1 0 0,-1 0 0,1 1 1,0-1-1,0 0 0,-1 1 0,1-1 0,0 1 0,0-1 1,1 1-1,-1-1 0,0 1 0,0 0 0,1-1 1,-1 1-1,1 0 0,-1 0 0,1 0 0,1-1 0,46-10 849,14 4-229,-38 5-474,0 0 1,-1-1-1,28-9 1,-52 12-266,-45 1-635,15 3-4024,-14 7 3882,-10 2 1393,31-10-511,14-1-45,0 0 1,0 0-1,0 0 0,1 1 1,-18 6-1,26-8-2,1 0 0,-1 0 0,0 0 0,0 0 1,0 0-1,0 0 0,0 0 0,0 0 0,0 0 0,0 0 1,0 1-1,0-1 0,0 0 0,1 0 0,-1 0 0,0 0 1,0 0-1,0 0 0,0 0 0,0 0 0,0 0 0,0 0 1,0 0-1,0 0 0,0 0 0,0 0 0,0 1 0,0-1 1,0 0-1,0 0 0,0 0 0,0 0 0,0 0 0,0 0 1,0 0-1,0 0 0,0 0 0,0 0 0,0 1 0,0-1 1,0 0-1,0 0 0,0 0 0,0 0 0,0 0 0,0 0 1,0 0-1,0 0 0,0 0 0,0 0 0,0 0 0,0 0 1,0 1-1,0-1 0,-1 0 0,1 0 0,0 0 0,0 0 1,0 0-1,0 0 0,0 0 0,0 0 0,0 0 0,0 0 1,13 3 40,14-2 49,-16-1-37,-1 0 0,0-1 0,0-1 1,0 0-1,0 0 0,0-1 1,0 0-1,0 0 0,15-9 1,-29 9 735,-14 3-739,-19 5-192,10 8 233,4-1-1303,8-7-2624,4-4-2419</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0.032"/>
    </inkml:context>
    <inkml:brush xml:id="br0">
      <inkml:brushProperty name="width" value="0.025" units="cm"/>
      <inkml:brushProperty name="height" value="0.025" units="cm"/>
    </inkml:brush>
  </inkml:definitions>
  <inkml:trace contextRef="#ctx0" brushRef="#br0">1 284 11755,'0'0'8002,"13"-7"-7676,44-23 236,-1-2 1,88-69-1,-132 91-415,-4 4-47,0-1 1,0 0-1,0 0 0,-1 0 0,0-1 0,-1-1 0,1 1 1,-2-1-1,1 0 0,7-17 0,-14 26-90,1 0 0,-1 0 1,1 0-1,-1 0 0,0 0 0,1 0 0,-1 0 0,1 0 1,-1 0-1,0 0 0,1 0 0,-1 1 0,1-1 0,-1 0 0,1 0 1,-1 1-1,1-1 0,-1 0 0,1 1 0,-1-1 0,1 1 1,-1-1-1,1 0 0,0 1 0,-1-1 0,1 1 0,0-1 0,-1 1 1,1 1-1,-22 19-155,-7 18 191,-30 55 1,43-67-1,9-10 27,7-16-251,0-1 1,0 1-1,0-1 0,0 1 1,0-1-1,0 1 0,0-1 0,0 1 1,0-1-1,0 1 0,1-1 1,-1 1-1,0-1 0,0 1 0,0-1 1,1 1-1,-1-1 0,0 1 1,1-1-1,-1 1 0,0-1 1,1 1-1,-1-1 0,0 0 0,1 1 1,-1-1-1,1 0 0,0 1 1,1-1-212,-1 0 1,1 1-1,-1-1 1,1 0 0,-1 0-1,1 0 1,0 0-1,-1-1 1,1 1 0,-1 0-1,1-1 1,-1 1 0,1-1-1,-1 0 1,1 1-1,-1-1 1,0 0 0,1 0-1,-1 0 1,0 0 0,0 0-1,2-1 1,18-15-3984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0.468"/>
    </inkml:context>
    <inkml:brush xml:id="br0">
      <inkml:brushProperty name="width" value="0.025" units="cm"/>
      <inkml:brushProperty name="height" value="0.025" units="cm"/>
    </inkml:brush>
  </inkml:definitions>
  <inkml:trace contextRef="#ctx0" brushRef="#br0">140 0 13068,'0'0'9609,"-10"10"-9539,-8 12-68,0 0 0,-17 30 0,25-38 42,1 1-1,1 1 0,1 0 1,0 0-1,1 0 0,-3 17 1,8-31-43,1-1 0,-1 0 1,1 1-1,0-1 0,0 0 1,0 1-1,0-1 1,0 0-1,0 1 0,0-1 1,0 0-1,0 1 1,1-1-1,-1 0 0,0 0 1,1 1-1,-1-1 1,1 0-1,0 0 0,-1 1 1,1-1-1,0 0 1,0 0-1,-1 0 0,1 0 1,0 0-1,0 0 1,0-1-1,0 1 0,1 0 1,-1 0-1,0-1 1,0 1-1,0 0 0,1-1 1,-1 1-1,0-1 1,0 0-1,1 1 0,-1-1 1,0 0-1,1 0 1,-1 0-1,0 0 0,1 0 1,-1 0-1,3-1 1,2 0-347,0 1 0,0-1 0,-1-1 0,1 1 0,0-1 1,-1 0-1,1-1 0,-1 1 0,0-1 0,7-4 0,46-44-6168,-54 46 6268,1 0 1,-1 0-1,0-1 1,0 1 0,-1-1-1,1 0 1,-1 0-1,0 0 1,2-9-1,-4 14 449,-1 1-1,0 0 0,0-1 0,0 1 0,0 0 0,0 0 1,0-1-1,0 1 0,0 0 0,0-1 0,0 1 0,0 0 0,0-1 1,0 1-1,0 0 0,0 0 0,0-1 0,0 1 0,0 0 1,0-1-1,0 1 0,0 0 0,0 0 0,-1-1 0,1 1 0,0 0 1,0 0-1,0-1 0,0 1 0,-1 0 0,1 0 0,0 0 0,0-1 1,-1 1-1,1 0 0,0 0 0,-13 2 2128,-12 13-1726,13-2-423,0 1 0,1 1 1,0-1-1,1 1 0,1 1 0,0 0 0,-6 17 1,10-22-797,1 1 0,1 0 0,0 0 0,0-1 0,1 2 0,-1 19 0,3-27-3950</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0.800"/>
    </inkml:context>
    <inkml:brush xml:id="br0">
      <inkml:brushProperty name="width" value="0.025" units="cm"/>
      <inkml:brushProperty name="height" value="0.025" units="cm"/>
    </inkml:brush>
  </inkml:definitions>
  <inkml:trace contextRef="#ctx0" brushRef="#br0">68 0 18289,'0'0'4420,"-8"60"-4484,1-38 64,-3 0-320,5 0-673,-6-2-448,7-4-97,-6-2 97,3-6-353,1-6-2370</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1.191"/>
    </inkml:context>
    <inkml:brush xml:id="br0">
      <inkml:brushProperty name="width" value="0.025" units="cm"/>
      <inkml:brushProperty name="height" value="0.025" units="cm"/>
    </inkml:brush>
  </inkml:definitions>
  <inkml:trace contextRef="#ctx0" brushRef="#br0">1 74 14189,'0'0'780,"9"-9"255,3-1-178,-1 1-1,1 0 1,23-13-1,-33 20-735,1 1 1,0-1-1,1 0 1,-1 1-1,0 0 1,0 0-1,1 0 1,-1 0-1,1 0 1,-1 0-1,1 1 1,-1 0-1,1 0 0,-1 0 1,1 0-1,-1 0 1,1 1-1,-1 0 1,1-1-1,-1 1 1,0 0-1,1 1 1,-1-1-1,0 1 1,0-1-1,5 4 0,-6-3-93,-1 0-1,1 0 0,0 0 0,-1 0 0,1 0 0,-1 0 0,0 0 1,1 0-1,-1 0 0,0 1 0,-1-1 0,1 0 0,0 1 0,-1-1 0,1 1 1,-1-1-1,0 1 0,1-1 0,-1 1 0,-1-1 0,1 1 0,0-1 1,-1 1-1,1-1 0,-1 1 0,1-1 0,-1 0 0,0 1 0,0-1 0,0 0 1,-1 0-1,1 0 0,0 1 0,-1-1 0,-3 3 0,-6 8 60,-1 0 0,0-1 0,-1-1 0,-16 12 0,13-10 34,12-10-108,-40 38 74,41-38-90,1-1 1,0 1-1,0 0 0,0 0 0,0 1 0,0-1 1,1 0-1,-1 1 0,1-1 0,0 1 0,0-1 1,0 1-1,1-1 0,-1 5 0,1-6-76,1 0 0,0-1 0,-1 1 0,1 0 0,0-1 0,0 1 0,0 0 0,0-1 0,0 1 0,0-1 0,0 0 0,1 1 0,-1-1 0,0 0 0,1 0 0,-1 0 0,1 0 0,0 0 0,-1 0 0,1 0 0,0 0 0,-1-1 0,1 1 0,0 0 0,0-1 0,-1 0 0,1 1 0,4-1 0,55 5-6363,-33-7 2235,3-9-1099</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1.535"/>
    </inkml:context>
    <inkml:brush xml:id="br0">
      <inkml:brushProperty name="width" value="0.025" units="cm"/>
      <inkml:brushProperty name="height" value="0.025" units="cm"/>
    </inkml:brush>
  </inkml:definitions>
  <inkml:trace contextRef="#ctx0" brushRef="#br0">247 0 16303,'0'0'716,"-10"0"-140,2 1-399,1-1 0,-1 1 0,1 1 0,-1-1 0,1 1 0,0 1 0,0-1 0,0 1 0,0 1 0,0-1 0,1 1 0,-1 0 0,1 0 0,0 1 0,0 0 0,1 0 0,-1 0 0,-7 12 0,3-4-122,0 0-1,1 1 0,0 0 0,1 1 0,1 0 0,0 0 1,1 1-1,1-1 0,0 1 0,1 1 0,1-1 0,1 0 0,-1 26 1,3-41-48,0 0 1,0 0-1,0 1 1,0-1-1,1 0 1,-1 0 0,0 0-1,1 0 1,-1 0-1,1 0 1,-1 1-1,1-1 1,0 0 0,-1-1-1,1 1 1,0 0-1,0 0 1,0 0-1,0 0 1,0 0 0,0-1-1,0 1 1,0-1-1,0 1 1,0 0-1,0-1 1,0 0 0,0 1-1,0-1 1,0 0-1,1 1 1,-1-1-1,0 0 1,0 0 0,0 0-1,1 0 1,-1 0-1,0 0 1,0 0-1,0-1 1,2 1 0,1-1 56,0 0 0,0 0 0,0 0 1,0 0-1,0 0 0,0-1 0,0 1 1,0-1-1,-1 0 0,1 0 0,4-4 1,25-33 1228,-32 37-1247,0 1 0,0 0-1,0-1 1,0 0-1,0 1 1,-1-1 0,1 1-1,0-1 1,-1 0-1,1 1 1,-1-1 0,0 0-1,0 0 1,1 1-1,-1-1 1,0 0 0,0 0-1,-1 1 1,1-1-1,0 0 1,0 0 0,-1 1-1,1-1 1,-1 0-1,0 1 1,0-3 0,-1 3-66,0 0 0,-1 0 0,1 0 1,0 0-1,0 0 0,-1 0 0,1 0 1,0 1-1,-1-1 0,1 1 0,-1 0 0,1 0 1,-1 0-1,1 0 0,0 0 0,-1 0 1,1 1-1,-4 0 0,1-1-296,-1 1 0,0 1-1,0-1 1,0 1 0,1 0 0,-9 4 0,10-3-240,0 0 1,0 0 0,1 1 0,-1-1 0,1 1 0,0 0-1,-3 5 1,-5 18-6881,11-18 1953</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2.196"/>
    </inkml:context>
    <inkml:brush xml:id="br0">
      <inkml:brushProperty name="width" value="0.025" units="cm"/>
      <inkml:brushProperty name="height" value="0.025" units="cm"/>
    </inkml:brush>
  </inkml:definitions>
  <inkml:trace contextRef="#ctx0" brushRef="#br0">219 1 7976,'0'0'12139,"-11"11"-11514,-168 161 1339,176-170-2091,1 1-1,0-1 1,-1 0-1,1 1 1,0-1-1,0 1 1,0-1-1,1 1 1,-1 0-1,1 0 1,-1 0-1,1 0 1,0 0-1,0 0 1,1 0-1,-2 4 1,6-13-8927,2-6 4041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7.235"/>
    </inkml:context>
    <inkml:brush xml:id="br0">
      <inkml:brushProperty name="width" value="0.05" units="cm"/>
      <inkml:brushProperty name="height" value="0.05" units="cm"/>
    </inkml:brush>
  </inkml:definitions>
  <inkml:trace contextRef="#ctx0" brushRef="#br0">0 86 16412,'26'-4'1272,"14"-5"-960,10-1-224,13-4-1592,7 1 1536,-2-1-88,-4-8-161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2.589"/>
    </inkml:context>
    <inkml:brush xml:id="br0">
      <inkml:brushProperty name="width" value="0.025" units="cm"/>
      <inkml:brushProperty name="height" value="0.025" units="cm"/>
    </inkml:brush>
  </inkml:definitions>
  <inkml:trace contextRef="#ctx0" brushRef="#br0">215 94 10826,'0'0'966,"-11"-7"-736,-34-21 459,40 26-459,0 0 1,1 0 0,-1 0 0,-1 1-1,1-1 1,0 1 0,0 1 0,0-1-1,-1 1 1,1 0 0,0 0 0,0 0 0,-1 1-1,1 0 1,0 0 0,0 0 0,0 0-1,0 1 1,0 0 0,0 0 0,1 1-1,-1-1 1,0 1 0,1 0 0,0 0-1,0 0 1,0 1 0,0 0 0,0-1-1,-3 6 1,6-8-210,0 0-1,1 0 1,-1 0 0,1 0 0,-1 0-1,1 0 1,-1 0 0,1 0-1,-1 0 1,1 0 0,0 0-1,0 0 1,-1 0 0,1 0-1,0 0 1,0 0 0,0 0-1,0 1 1,0-1 0,1 0-1,-1 0 1,0 0 0,0 0 0,1 0-1,-1 0 1,1 0 0,-1 0-1,1 0 1,-1 0 0,1 0-1,-1 0 1,1-1 0,0 1-1,0 0 1,-1 0 0,1 0-1,0-1 1,0 1 0,0 0-1,0-1 1,0 1 0,0-1-1,0 1 1,0-1 0,0 0 0,0 1-1,0-1 1,0 0 0,0 0-1,0 0 1,0 0 0,0 0-1,0 0 1,0 0 0,2 0-1,6 1 136,0-1 0,0 0 0,0 0-1,1-1 1,11-3 0,-16 2-98,1 0 0,-1 0 1,1-1-1,-1 0 0,0 0 1,0 0-1,0-1 0,0 1 1,-1-1-1,0 0 0,6-7 1,-9 9-30,1 1 1,-1 0 0,1-1 0,-1 0-1,0 1 1,0-1 0,0 0-1,0 1 1,0-1 0,0 0-1,-1 0 1,1 0 0,0 0 0,-1 0-1,0 0 1,1 0 0,-1 0-1,0 0 1,0 0 0,0 0 0,0 0-1,0 0 1,-1 0 0,1 0-1,-1 0 1,1 0 0,-1 0-1,0 0 1,0 1 0,1-1 0,-1 0-1,0 0 1,-1 1 0,1-1-1,0 0 1,-3-1 0,2 1-51,0 0-1,-1 0 1,1 0 0,-1 1-1,0-1 1,0 1 0,1 0 0,-1 0-1,0 0 1,0 0 0,0 0-1,0 1 1,0-1 0,0 1 0,-1 0-1,1 0 1,0 0 0,0 0-1,0 0 1,0 1 0,0-1 0,0 1-1,0 0 1,-3 1 0,1 0-208,1 0 0,0 0 0,1 1 0,-1-1 0,0 1 0,1-1 0,-1 1 0,1 0 0,0 1 0,0-1 0,0 0 0,0 1 0,1 0 0,-1 0 0,-2 7 0,-19 39-6727,20-24 694</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2.933"/>
    </inkml:context>
    <inkml:brush xml:id="br0">
      <inkml:brushProperty name="width" value="0.025" units="cm"/>
      <inkml:brushProperty name="height" value="0.025" units="cm"/>
    </inkml:brush>
  </inkml:definitions>
  <inkml:trace contextRef="#ctx0" brushRef="#br0">153 1 14862,'0'0'1399,"-10"6"-1127,-6 4-257,0 2-1,1-1 1,-26 26 0,36-32-13,0-1 0,1 1-1,-1 1 1,1-1 0,0 1 0,0-1 0,1 1 0,-1 0 0,1 0 0,1 1-1,-1-1 1,1 1 0,0-1 0,1 1 0,-1 0 0,0 12 0,3-18 26,0 0 1,0 1 0,0-1-1,0 0 1,0 0-1,0 0 1,0 0 0,0 0-1,0-1 1,0 1-1,1 0 1,-1 0 0,0-1-1,1 1 1,-1-1-1,0 1 1,1-1 0,-1 0-1,1 1 1,-1-1-1,0 0 1,1 0 0,-1 0-1,1 0 1,-1 0 0,1 0-1,-1-1 1,2 1-1,45-7 883,-41 5-665,-1-1 1,1 0-1,-1-1 1,1 1-1,-1-1 0,0-1 1,-1 1-1,1-1 1,-1 0-1,0 0 1,0 0-1,7-11 0,-9 11-73,0 1 0,0-1-1,-1 0 1,1 0-1,-1 0 1,0 0-1,-1 0 1,1 0 0,-1 0-1,0-1 1,0 1-1,-1 0 1,1-1 0,-1 1-1,-1-1 1,1 1-1,-2-9 1,1 12-202,1 0 0,-1 1 0,0-1 0,1 1 0,-1-1 0,0 0 0,0 1 0,0 0-1,0-1 1,0 1 0,-1 0 0,1-1 0,0 1 0,-1 0 0,1 0 0,-1 0 0,1 0 0,-1 0 0,1 1 0,-1-1 0,1 0 0,-4 0 0,-16-2-2745,-1 4-4114,16 0 744</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3.266"/>
    </inkml:context>
    <inkml:brush xml:id="br0">
      <inkml:brushProperty name="width" value="0.025" units="cm"/>
      <inkml:brushProperty name="height" value="0.025" units="cm"/>
    </inkml:brush>
  </inkml:definitions>
  <inkml:trace contextRef="#ctx0" brushRef="#br0">172 1 10890,'0'0'1954,"3"9"80,18 51 523,-10-34-2017,-2 1 0,-1 0 0,-1 0 0,-1 0 0,4 47 1,-10-57-493,1-7-36,-1 0 1,0 0 0,0 1-1,-1-1 1,0 0 0,-1 0 0,0 0-1,-1 0 1,0-1 0,0 1 0,-1-1-1,-7 14 1,-5-2-51,0 0 1,0-1-1,-2-1 0,-36 30 1,-7-7-3320,24-24-1912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4.271"/>
    </inkml:context>
    <inkml:brush xml:id="br0">
      <inkml:brushProperty name="width" value="0.025" units="cm"/>
      <inkml:brushProperty name="height" value="0.025" units="cm"/>
    </inkml:brush>
  </inkml:definitions>
  <inkml:trace contextRef="#ctx0" brushRef="#br0">1 60 10122,'0'0'7335,"74"-19"-5542,-27 10-415,3 1-321,6 0-289,4 2-383,-4 2-225,0 0-128,-9 2-32,-8 2 0,-7 0-1121,-8 0-865,-11 0-1345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4.617"/>
    </inkml:context>
    <inkml:brush xml:id="br0">
      <inkml:brushProperty name="width" value="0.025" units="cm"/>
      <inkml:brushProperty name="height" value="0.025" units="cm"/>
    </inkml:brush>
  </inkml:definitions>
  <inkml:trace contextRef="#ctx0" brushRef="#br0">0 47 192,'0'0'12812,"71"8"-10698,-17-8-448,15 0-449,8-5-608,-1 0-481,-1-2-64,0-1-64,-15-5-2210,-8-4-5061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6.590"/>
    </inkml:context>
    <inkml:brush xml:id="br0">
      <inkml:brushProperty name="width" value="0.025" units="cm"/>
      <inkml:brushProperty name="height" value="0.025" units="cm"/>
    </inkml:brush>
  </inkml:definitions>
  <inkml:trace contextRef="#ctx0" brushRef="#br0">239 34 6822,'1'-1'352,"-1"0"-1,1 0 0,-1 0 0,1 0 0,-1 0 1,0 0-1,1 0 0,-1 0 0,0-1 0,0 1 0,0 0 1,0 0-1,0 0 0,0 0 0,0-1 0,0 1 0,0 0 1,0 0-1,-1 0 0,1 0 0,-1 0 0,1 0 1,-1-2-1,0 3-236,0-1 0,0 0 0,0 1 1,0-1-1,0 1 0,0-1 0,0 1 0,0-1 1,0 1-1,0 0 0,-1 0 0,1-1 1,0 1-1,0 0 0,0 0 0,0 0 1,0 0-1,-3 1 0,-3 0-152,1 1-1,-1-1 1,0 1 0,1 1 0,-1-1-1,-10 7 1,16-8 37,-22 13 194,0 1 0,1 1 0,-20 19 0,38-32-172,0 1 0,0 0-1,0 0 1,0 1 0,1-1 0,0 1-1,-1-1 1,2 1 0,-1 0 0,1 0-1,-1 0 1,1 1 0,1-1 0,-1 1-1,1-1 1,0 1 0,0-1-1,1 1 1,-1-1 0,1 1 0,1 8-1,0-13 14,0 1-1,0 0 0,1 0 0,-1-1 0,0 1 0,1 0 0,-1-1 0,1 1 0,-1-1 0,1 0 1,0 0-1,0 0 0,0 1 0,0-2 0,-1 1 0,1 0 0,0 0 0,0-1 0,1 1 0,-1-1 1,0 1-1,0-1 0,0 0 0,0 0 0,4 0 0,1 1 157,1-1-1,-1 0 1,1-1-1,0 1 1,-1-2 0,10-1-1,-13 1-30,1 0-1,-1-1 0,0 1 1,1-1-1,-1 0 1,0 0-1,-1 0 1,1 0-1,-1-1 0,1 1 1,-1-1-1,5-8 1,-7 11-134,0 0 1,-1 0-1,1-1 1,0 1-1,-1 0 0,1 0 1,-1 0-1,0-1 1,1 1-1,-1 0 1,0-1-1,0 1 1,0 0-1,0-1 1,0 1-1,0 0 0,0-1 1,0 1-1,-1 0 1,1-1-1,0 1 1,-1 0-1,1 0 1,-1-1-1,1 1 1,-1 0-1,0 0 0,0 0 1,1 0-1,-1 0 1,0 0-1,0 0 1,0 0-1,0 0 1,0 0-1,0 0 0,0 1 1,0-1-1,-1 0 1,1 1-1,0-1 1,0 1-1,-1-1 1,1 1-1,0 0 1,-1 0-1,1-1 0,0 1 1,-2 0-1,-33-4-506,20 9-1725,5 7-3544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7.244"/>
    </inkml:context>
    <inkml:brush xml:id="br0">
      <inkml:brushProperty name="width" value="0.025" units="cm"/>
      <inkml:brushProperty name="height" value="0.025" units="cm"/>
    </inkml:brush>
  </inkml:definitions>
  <inkml:trace contextRef="#ctx0" brushRef="#br0">163 107 10890,'0'0'2515,"2"-10"-6,-1 2-1926,1 2 14,0-1 0,0 0 0,-1 0 0,0 0 1,-1 0-1,0 0 0,0 0 0,-1-11 0,0 17-578,0 0-1,0-1 0,0 1 0,0 0 0,0 0 0,0 0 1,0 0-1,0 1 0,-1-1 0,1 0 0,0 0 0,-1 1 1,1-1-1,0 1 0,-1-1 0,1 1 0,-1-1 0,1 1 1,0 0-1,-1 0 0,1 0 0,-1 0 0,1 0 1,-1 0-1,1 0 0,-1 0 0,1 1 0,-2 0 0,-2-1-42,1 1 0,-1 0 0,1 0 0,0 0 0,0 0-1,0 1 1,-1 0 0,-4 3 0,4-1 12,1 0 0,-1 1 0,1-1 0,0 1-1,1 0 1,-1 1 0,1-1 0,0 1 0,0-1 0,-3 11 0,5-14 13,0-1 1,1 1-1,-1 0 1,1-1 0,0 1-1,-1 0 1,1-1-1,0 1 1,0 0-1,0-1 1,0 1 0,1 0-1,-1-1 1,0 1-1,1-1 1,-1 1-1,1 0 1,-1-1 0,1 1-1,0-1 1,0 1-1,-1-1 1,1 1-1,0-1 1,0 0 0,1 0-1,-1 1 1,0-1-1,0 0 1,0 0-1,1 0 1,-1 0 0,1 0-1,-1-1 1,1 1-1,-1 0 1,1-1-1,-1 1 1,1-1 0,0 1-1,-1-1 1,1 0-1,2 1 1,9 1-321,0-1 0,0 0 0,0-1 0,0 0 0,1-1 0,-1-1 0,0 0 0,0-1 0,-1 0 0,1-1 0,20-8 0,-46 56-481,11-31 887,0-1 0,0 1 1,2 18-1,0-21 48,0 0 1,-1 0-1,0 0 1,-1 0-1,0 0 0,-3 12 1,3-19 41,0 0 0,0 1 0,-1-1 0,1 0 0,-1 0 1,1 0-1,-1-1 0,0 1 0,0-1 0,0 1 0,0-1 0,-1 0 0,1 0 1,-1 0-1,1-1 0,-1 1 0,1-1 0,-1 0 0,0 0 0,0 0 0,0 0 0,0-1 1,1 0-1,-1 1 0,0-2 0,0 1 0,0 0 0,-7-2 0,-3 0 47,0 0 0,0-2 1,0 1-1,1-2 0,-1 0 0,-19-10 0,26 10-3200,9 4 729,17 3-1350,-3 0 368,12-1-3070</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7.792"/>
    </inkml:context>
    <inkml:brush xml:id="br0">
      <inkml:brushProperty name="width" value="0.025" units="cm"/>
      <inkml:brushProperty name="height" value="0.025" units="cm"/>
    </inkml:brush>
  </inkml:definitions>
  <inkml:trace contextRef="#ctx0" brushRef="#br0">0 61 9321,'0'0'11531,"13"-4"-10939,34-8-57,52-7 0,33-7-286,-233 170 12,90-125-172,2 0 0,0 1 0,2 0 0,0 0 0,-7 38 0,13-57-462,1-1-1,-1 1 1,1-1-1,-1 1 1,1-1-1,-1 1 0,1-1 1,-1 0-1,1 1 1,-1-1-1,0 0 1,1 1-1,-1-1 1,0 0-1,1 0 1,-1 1-1,0-1 0,1 0 1,-1 0-1,0 0 1,1 0-1,-1 0 1,0 0-1,1 0 1,-1 0-1,0 0 1,1 0-1,-1-1 0,0 1 1,1 0-1,-1 0 1,0-1-1,1 1 1,-1 0-1,0-1 1,1 1-1,-2-2 1,-10-9-8991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18.136"/>
    </inkml:context>
    <inkml:brush xml:id="br0">
      <inkml:brushProperty name="width" value="0.025" units="cm"/>
      <inkml:brushProperty name="height" value="0.025" units="cm"/>
    </inkml:brush>
  </inkml:definitions>
  <inkml:trace contextRef="#ctx0" brushRef="#br0">1 11 11531,'0'0'6470,"61"-8"-5157,-21 8-608,6 0-353,1 0-256,-4 0-32,0 3-608,2-3-2403,-10-6-4932</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0.348"/>
    </inkml:context>
    <inkml:brush xml:id="br0">
      <inkml:brushProperty name="width" value="0.025" units="cm"/>
      <inkml:brushProperty name="height" value="0.025" units="cm"/>
    </inkml:brush>
  </inkml:definitions>
  <inkml:trace contextRef="#ctx0" brushRef="#br0">3 156 5317,'-2'-4'10275,"2"4"-10024,23-9 2482,36-7-1861,73-3 897,206-2 0,-107 10-1661,222-49 442,-447 60-943,9-2 1079,-11-2-7764,-4-5-76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7.653"/>
    </inkml:context>
    <inkml:brush xml:id="br0">
      <inkml:brushProperty name="width" value="0.05" units="cm"/>
      <inkml:brushProperty name="height" value="0.05" units="cm"/>
    </inkml:brush>
  </inkml:definitions>
  <inkml:trace contextRef="#ctx0" brushRef="#br0">41 1 14507,'-18'23'1344,"8"17"-888,2 3-167,5 11 511,1 8-136,5 7-232,3 2-96,3 0-416,4-7-240,-8-15 296,1-8-88,-7-16-56</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2.086"/>
    </inkml:context>
    <inkml:brush xml:id="br0">
      <inkml:brushProperty name="width" value="0.025" units="cm"/>
      <inkml:brushProperty name="height" value="0.025" units="cm"/>
    </inkml:brush>
  </inkml:definitions>
  <inkml:trace contextRef="#ctx0" brushRef="#br0">193 24 12524,'12'-21'4336,"-11"19"-2869,-3 4-390,-24 32 514,7-9-1606,-55 52 779,49-53-433,-33 41-1,58-65-325,-1 0-1,1 0 1,0 0 0,0 1-1,0-1 1,0 0-1,0 0 1,0 0 0,0 0-1,0 1 1,0-1-1,0 0 1,0 0-1,0 0 1,0 1 0,0-1-1,0 0 1,0 0-1,0 0 1,0 0 0,0 1-1,0-1 1,0 0-1,0 0 1,0 0 0,0 1-1,0-1 1,0 0-1,0 0 1,1 0-1,-1 0 1,0 0 0,0 1-1,0-1 1,0 0-1,0 0 1,1 0 0,-1 0-1,0 0 1,0 0-1,0 0 1,0 0 0,0 1-1,1-1 1,-1 0-1,0 0 1,0 0 0,0 0-1,1 0 1,16 3 193,25-2 39,-36-1-224,12-1 126,0 0 1,0 0-1,32-9 0,0-11-3011,-47 19 1842,1 0 0,-1 0 0,0-1 0,0 1 0,-1-1 0,1 0 0,-1 0 0,1 0 0,-1 0 0,4-6 0,0-7-7703</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2.471"/>
    </inkml:context>
    <inkml:brush xml:id="br0">
      <inkml:brushProperty name="width" value="0.025" units="cm"/>
      <inkml:brushProperty name="height" value="0.025" units="cm"/>
    </inkml:brush>
  </inkml:definitions>
  <inkml:trace contextRef="#ctx0" brushRef="#br0">122 0 8936,'0'0'7271,"-43"70"-6246,30-46-352,-2 1 224,6-1-289,-2 1-447,1-3-161,3-2 96,3-3-96,2-3-929,0-5-1025,2-5-1153,-5-3-2466</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2.931"/>
    </inkml:context>
    <inkml:brush xml:id="br0">
      <inkml:brushProperty name="width" value="0.025" units="cm"/>
      <inkml:brushProperty name="height" value="0.025" units="cm"/>
    </inkml:brush>
  </inkml:definitions>
  <inkml:trace contextRef="#ctx0" brushRef="#br0">254 56 12716,'0'0'3139,"-3"-9"-1863,2 6-1211,0 1 0,0-1 0,0 0 0,-1 0 1,0 0-1,1 1 0,-1-1 0,0 0 0,0 1 0,0 0 1,0-1-1,-1 1 0,1 0 0,-1 0 0,-4-2 0,4 3-58,1 0 0,-1 0 0,0 1 0,0-1 0,0 1 0,0 0 0,0 0 0,1 0-1,-1 0 1,0 0 0,0 1 0,0-1 0,0 1 0,0 0 0,1 0 0,-1 0 0,0 0 0,1 0-1,-1 0 1,1 1 0,-1 0 0,-3 2 0,-5 4 372,0 0-1,0 1 1,-15 15 0,23-21-300,0 1 0,0-1 0,0 1 0,1 0 0,-1 0 0,1 0 0,0 0 0,0 0 1,0 0-1,1 1 0,0-1 0,-1 0 0,2 1 0,-2 8 0,3-12-72,-1 1 1,1-1-1,0 0 0,-1 1 1,1-1-1,0 0 0,0 0 0,0 0 1,0 0-1,0 1 0,1-1 0,-1-1 1,0 1-1,0 0 0,1 0 0,-1 0 1,0-1-1,1 1 0,-1 0 0,1-1 1,-1 0-1,1 1 0,-1-1 0,1 0 1,-1 0-1,1 0 0,-1 1 1,1-2-1,-1 1 0,4 0 0,51-4-8,-48 1-17,1-1-1,-1 1 0,-1-1 0,1-1 0,0 1 0,-1-1 0,0 0 1,0-1-1,-1 0 0,1 0 0,-1-1 0,-1 1 0,1-1 0,6-13 1,-20 38-54,-1-1 1,2 1-1,1 1 1,0-1-1,1 1 1,1 0 0,0 0-1,2 0 1,0 23-1,-6 27 87,8-68 27,-1 1-1,1 0 1,-1-1 0,1 1-1,-1-1 1,0 0-1,1 1 1,-1-1 0,0 0-1,0 1 1,0-1-1,0 0 1,0 0 0,0 0-1,0 1 1,0-1-1,-1-1 1,1 1 0,0 0-1,-3 1 1,-1 0 116,1 0 1,-1-1-1,0 1 0,0-1 1,1 0-1,-10 0 0,1 0 221,1-1 0,0-1-1,-1 0 1,-20-5 0,28 4-277,0 0-1,0 0 1,0 0 0,1-1 0,-1 1 0,1-1-1,-6-4 1,9 6-263,0 0-1,-1 0 1,1 0-1,0-1 1,0 1-1,-1 0 1,1 0-1,0-1 1,0 1-1,1 0 1,-1-1-1,0 1 1,0-1-1,1 1 1,-1-1-1,1 0 1,-1 1-1,1-1 1,-1 0-1,1 1 1,0-1-1,0 0 1,0 1-1,0-1 1,1-3-1,14-4-6479,-1 3 1517</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3.291"/>
    </inkml:context>
    <inkml:brush xml:id="br0">
      <inkml:brushProperty name="width" value="0.025" units="cm"/>
      <inkml:brushProperty name="height" value="0.025" units="cm"/>
    </inkml:brush>
  </inkml:definitions>
  <inkml:trace contextRef="#ctx0" brushRef="#br0">235 10 12684,'0'0'1591,"-9"-3"-582,5 1-936,-1 1-1,0 0 1,0 0 0,0 0 0,0 1-1,0-1 1,0 1 0,0 0 0,0 1-1,0-1 1,0 1 0,0 0 0,0 0 0,0 1-1,1-1 1,-1 1 0,0 0 0,-5 4-1,-4 3 264,-1 0-1,2 1 0,-1 1 0,-18 20 0,28-28-273,1 1 0,-1 0 0,1 0 0,0 0 0,0 1-1,0-1 1,0 1 0,1 0 0,0-1 0,0 1 0,0 0-1,1 0 1,-1 1 0,1-1 0,0 0 0,1 0-1,0 0 1,0 11 0,1-14-32,-1 0-1,1 0 0,1 0 1,-1-1-1,0 1 1,0-1-1,1 1 1,-1 0-1,0-1 1,1 0-1,0 1 1,-1-1-1,1 0 0,0 0 1,-1 0-1,1 0 1,0 0-1,0-1 1,0 1-1,0 0 1,0-1-1,0 1 0,0-1 1,0 0-1,0 0 1,0 0-1,0 0 1,0 0-1,0 0 1,0 0-1,2-1 0,5 0 194,-1 0-1,1 0 0,-1-1 1,0 0-1,1 0 0,9-5 0,-5 1 105,-1-1-1,0-1 1,0 0-1,-1 0 1,17-18-1,-25 23-286,1 0 0,-1-1-1,0 1 1,0-1 0,0 0-1,-1 0 1,1 0 0,-1-1-1,0 1 1,0 0 0,-1-1-1,1 1 1,-1-1 0,0 0-1,0 1 1,-1-1 0,1 0-1,-1 0 1,0 0 0,-1-5-1,1 9-134,-1-1-1,1 1 1,-1 0-1,1 0 0,-1-1 1,0 1-1,0 0 1,0 0-1,1 0 0,-1 0 1,0 0-1,0 0 1,0 0-1,-1 0 0,1 0 1,0 0-1,0 1 1,0-1-1,-1 0 0,1 1 1,0-1-1,-2 0 0,-34-6-6462,31 6 4334,-18-1-8207</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7.300"/>
    </inkml:context>
    <inkml:brush xml:id="br0">
      <inkml:brushProperty name="width" value="0.025" units="cm"/>
      <inkml:brushProperty name="height" value="0.025" units="cm"/>
    </inkml:brush>
  </inkml:definitions>
  <inkml:trace contextRef="#ctx0" brushRef="#br0">126 1 15855,'0'0'1399,"-3"11"-1229,-10 51 23,3 0-1,3 0 0,0 67 0,-13 115 1089,17-228-1060,-2 0-1,0 0 1,0 0 0,-13 24-1,-9 23 797,25-57-2233,2-10-2377,0-4 1473,0-15-6107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8.017"/>
    </inkml:context>
    <inkml:brush xml:id="br0">
      <inkml:brushProperty name="width" value="0.025" units="cm"/>
      <inkml:brushProperty name="height" value="0.025" units="cm"/>
    </inkml:brush>
  </inkml:definitions>
  <inkml:trace contextRef="#ctx0" brushRef="#br0">1 93 11787,'0'0'4997,"5"-11"-3155,-3 6-1653,0 0 1,1 0 0,0 0-1,0 0 1,0 1-1,0-1 1,1 1 0,-1 0-1,1 0 1,0 0 0,0 1-1,1-1 1,-1 1-1,1 0 1,0 0 0,0 0-1,0 1 1,0 0 0,0 0-1,0 0 1,1 0-1,7 0 1,-8 1-130,0 1 0,0 0 1,1 0-1,-1 1 0,0-1 0,0 1 0,0 0 0,0 1 1,0-1-1,0 1 0,0 0 0,-1 0 0,1 0 1,4 4-1,-8-5-57,1 1 0,0-1 0,-1 1 0,1-1-1,-1 1 1,0 0 0,0-1 0,1 1 0,-1 0 0,0 0 0,0 0 0,-1 0 0,1 0 0,0 0 0,-1 0 0,1 1 0,-1-1 0,0 0 0,0 0 0,0 0 0,0 0 0,0 1 0,0-1 0,0 0 0,-1 0-1,1 0 1,-1 0 0,1 0 0,-1 0 0,0 0 0,0 0 0,0 0 0,0 0 0,0 0 0,-3 2 0,-16 23 139,17-24-333,0 0 1,1 0-1,0 0 0,-1 1 1,1-1-1,0 0 0,1 1 1,-4 6-1,5-8 162,0 1 0,0-1 1,0 0-1,0 1 0,0-1 0,1 0 1,-1 0-1,1 1 0,0-1 0,-1 0 1,1 0-1,0 0 0,0 0 0,0 0 1,0 0-1,1 0 0,-1 0 0,0 0 0,1-1 1,1 3-1,-1-2 34,0 0-1,0 0 1,0 0 0,0 1 0,0-1-1,-1 1 1,0 0 0,1-1-1,-1 1 1,0 0 0,0 0 0,0-1-1,-1 1 1,1 0 0,-1 0-1,0 0 1,1 0 0,-1 0 0,0 0-1,-1 0 1,1 0 0,-1 4-1,-1-4 76,0 0 0,1 0 0,-1 0-1,0 0 1,0-1 0,0 1-1,-1-1 1,1 1 0,-1-1 0,1 0-1,-1 0 1,0 0 0,0 0-1,0 0 1,0 0 0,0-1-1,0 0 1,-7 2 0,-1 1 112,0-1 0,0-1 0,-23 3 0,5-4-3523</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28.813"/>
    </inkml:context>
    <inkml:brush xml:id="br0">
      <inkml:brushProperty name="width" value="0.025" units="cm"/>
      <inkml:brushProperty name="height" value="0.025" units="cm"/>
    </inkml:brush>
  </inkml:definitions>
  <inkml:trace contextRef="#ctx0" brushRef="#br0">1 605 10346,'0'0'7490,"1"10"-6332,7 34-651,1 1 0,2-2 0,2 1 1,2-2-1,32 63 0,-47-104-426,0-1 0,1 1-1,-1 0 1,1-1 0,-1 1 0,1-1 0,-1 1 0,1-1 0,-1 1-1,1-1 1,-1 1 0,1-1 0,0 0 0,-1 1 0,1-1-1,0 0 1,-1 0 0,1 1 0,0-1 0,-1 0 0,1 0 0,0 0-1,0 0 1,-1 0 0,1 0 0,0 0 0,-1 0 0,1 0 0,0 0-1,0 0 1,-1-1 0,1 1 0,0 0 0,-1 0 0,1-1 0,0 1-1,-1-1 1,1 1 0,-1 0 0,1-1 0,-1 1 0,1-1 0,0 1-1,-1-1 1,0 1 0,1-1 0,-1 0 0,1 1 0,-1-1 0,1 0-1,26-37 649,-24 32-595,13-22 9,-1 0-1,-2 0 1,0-1 0,-2-1 0,-2 0 0,11-54-1,-6-6-481,3-96-1,-13 138 218,-1 22 89,-1-1 0,-1 0-1,-2 1 1,-5-42 0,4 58-112,5 12-157,12 11-4,-6-9 310,0 0-1,0 0 0,0-1 0,1 0 1,0-1-1,-1 0 0,1 0 1,10-1-1,86-1 21,-65-1-8,60-7 6,-2-4 1,177-44 0,-152 27-17,-43 11-19,-31 5-25,1 2 0,0 2 0,71-2 0,-121 12 25,0-1 1,-1 1-1,1 0 1,0-1-1,-1 1 1,1 0-1,-1-1 1,0 1-1,1 0 1,-1 0-1,1 0 1,-1-1-1,0 1 1,0 0-1,1 0 1,-1 0-1,0 0 1,0-1-1,0 1 1,0 0-1,0 0 1,0 0 0,0 0-1,-1 0 1,1-1-1,0 1 1,-1 1-1,-4 29-64,-11 6 113,-1 0 0,-44 68 0,1-3 64,54-90-178,0 1 0,0-1 0,1 1 0,-3 16 0,4 8-7636</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46.098"/>
    </inkml:context>
    <inkml:brush xml:id="br0">
      <inkml:brushProperty name="width" value="0.025" units="cm"/>
      <inkml:brushProperty name="height" value="0.025" units="cm"/>
      <inkml:brushProperty name="color" value="#E71224"/>
    </inkml:brush>
  </inkml:definitions>
  <inkml:trace contextRef="#ctx0" brushRef="#br0">0 611 8904,'0'-1'8339,"1"-4"-4107,0-2-4009,0 1-1,1-1 1,0 1 0,0-1-1,5-8 1,303-460 1525,-294 452-1713,-11 15-35,0 1 0,1 0 0,-1 0 0,11-9-1,-6 9-3559,0 1-3753</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1:10.999"/>
    </inkml:context>
    <inkml:brush xml:id="br0">
      <inkml:brushProperty name="width" value="0.025" units="cm"/>
      <inkml:brushProperty name="height" value="0.025" units="cm"/>
      <inkml:brushProperty name="color" value="#E71224"/>
    </inkml:brush>
  </inkml:definitions>
  <inkml:trace contextRef="#ctx0" brushRef="#br0">0 60 897,'0'0'1569,"49"-22"-1280,-36 19 415,4-1-63,-1 2-257,-4-2-224,-1-1-128,-2 2 32,-3 1 33,-3-2 287,3 2 417,-6 0-417,0 1-352,0-1-705,0-1-5060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1:11.708"/>
    </inkml:context>
    <inkml:brush xml:id="br0">
      <inkml:brushProperty name="width" value="0.025" units="cm"/>
      <inkml:brushProperty name="height" value="0.025" units="cm"/>
      <inkml:brushProperty name="color" value="#E71224"/>
    </inkml:brush>
  </inkml:definitions>
  <inkml:trace contextRef="#ctx0" brushRef="#br0">1 126 4740,'0'0'2109,"12"-1"-1463,28-1-560,0-2 1,-1-2-1,1-2 0,-1-2 1,55-20-1,29-24-54,-188 107 2872,-94 52-2077,254-163-1359,-33 22 643,67-39-1617,-347 197 3975,-27 14-688,370-214-5283,-76 44 1751,1 2 0,2 2 0,72-29 0,-123 58 1766,0 0 1,-1 1 0,1-1 0,0 1-1,0 0 1,0-1 0,0 1 0,0 0-1,1-1 1,-1 1 0,0 0 0,0 0-1,0 0 1,0 0 0,0 0 0,0 0-1,0 0 1,0 0 0,0 1 0,0-1-1,0 0 1,0 1 0,1 0 0,-2 0 24,0 0 0,0 0 1,0 0-1,0 0 1,0 0-1,0 0 0,-1 0 1,1 0-1,0 0 0,-1 0 1,1-1-1,-1 1 1,1 0-1,-1 0 0,1 0 1,-1 0-1,0-1 1,-1 2-1,-45 48 1164,42-45-1210,-13 11 58,0 0-1,-25 17 1,-8-2-313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5:37.511"/>
    </inkml:context>
    <inkml:brush xml:id="br0">
      <inkml:brushProperty name="width" value="0.025" units="cm"/>
      <inkml:brushProperty name="height" value="0.025" units="cm"/>
    </inkml:brush>
  </inkml:definitions>
  <inkml:trace contextRef="#ctx0" brushRef="#br0">4027 471 5317,'-200'-27'6304,"-94"-43"-4862,199 43-1685,-2 4-1,0 4 1,-2 4-1,-180-4 1,107 22 302,-1 7-1,-303 59 1,-97 83 143,434-103 39,2 6-1,-131 74 1,189-85-197,3 3 1,1 4-1,3 3 1,2 3-1,3 2 0,3 4 1,2 3-1,3 2 1,4 2-1,2 4 1,-50 91-1,88-136-58,1 0-1,1 2 1,2-1-1,1 2 1,1-1 0,2 1-1,-5 49 1,11-57-6,1 0 0,0 0 0,2-1 1,1 1-1,1 0 0,0-1 1,2 0-1,1 0 0,1 0 0,1-1 1,12 22-1,13 16-182,4 0 0,49 60 0,103 103-368,-137-162 518,362 364-47,-336-357 60,4-3 0,2-4-1,155 83 1,-122-87 133,1-5 0,211 60 1,-157-69 85,249 31 0,188-29 103,-1-39-237,378-73 363,-7-87-55,-207-5-111,-4-56 289,-527 129-266,251-126-1,-325 126-186,-3-8 0,178-134 0,-249 157-120,-4-5 0,156-168-1,-204 196 8,-3-2-1,-2-2 1,-2-1-1,-2-1 0,-3-3 1,-3 0-1,23-67 0,-39 89-46,-2-1 0,-1 0 0,-2 0 0,-1-1 0,-2 1 0,-2-52 0,-3 61 46,-1-1 1,-1 1-1,-1 0 1,-2 1-1,0-1 1,-2 1-1,-1 1 1,-1 0-1,-17-29 1,-4 6-20,-2 1 1,-2 2 0,-2 1 0,-1 2 0,-3 2 0,-72-55 0,6 18-66,-205-111 1,191 128 114,-2 5 1,-3 5-1,-2 6 0,-219-46 0,116 50 14,-437-18-1,-422 45 606,285 8-205,715 3-481,-1007 1-400,806 15-2915,-505 90 0,474-32 493,179-33 1510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8.032"/>
    </inkml:context>
    <inkml:brush xml:id="br0">
      <inkml:brushProperty name="width" value="0.05" units="cm"/>
      <inkml:brushProperty name="height" value="0.05" units="cm"/>
    </inkml:brush>
  </inkml:definitions>
  <inkml:trace contextRef="#ctx0" brushRef="#br0">0 260 15619,'6'-15'287,"1"0"-1,1 0 0,0 1 1,0 1-1,2-1 1,-1 1-1,2 1 0,0 0 1,0 0-1,1 1 0,0 1 1,1 0-1,0 0 1,22-10-1,-13 9 55,0 1 1,1 1-1,0 1 0,0 1 1,33-6-1,-44 11-259,1 0 0,-1 1 1,1 1-1,-1-1 0,0 2 0,1 0 0,-1 0 1,1 2-1,-1-1 0,0 1 0,0 1 0,14 6 1,-21-7-76,-1-1 0,0 1 0,1 0 0,-1 0 1,-1 0-1,1 0 0,0 1 0,-1 0 0,1-1 1,-1 1-1,0 1 0,-1-1 0,1 0 0,-1 1 1,3 4-1,-3-2-7,0 0 0,0 0 1,-1 1-1,0-1 1,0 0-1,-1 1 0,0-1 1,0 0-1,-2 11 0,-1 1-4,-2-1-1,0 1 0,-1-1 0,0 0 0,-2-1 0,0 1 0,-13 18 1,-52 65 46,27-42-126,38-43-19,8-16 95,0 0 0,0 1 0,0-1 1,0 0-1,0 1 0,0-1 0,0 0 0,0 1 1,0-1-1,0 0 0,0 1 0,0-1 0,0 0 0,1 1 1,-1-1-1,0 0 0,0 0 0,0 1 0,0-1 1,1 0-1,-1 1 0,0-1 0,0 0 0,1 0 1,-1 0-1,0 1 0,1-1 0,1 1-32,1 0-1,0-1 1,0 1 0,0-1-1,0 1 1,0-1-1,-1 0 1,5-1-1,-3 1 35,0 0-39,25 0-210,0 1-1,35 6 1,-56-6 224,-1 1 0,0-1 0,0 1 0,0 1 0,0-1-1,0 1 1,-1 0 0,1 1 0,-1 0 0,0 0 0,0 0 0,0 1 0,-1 0 0,7 6-1,-10-8 31,0-1 0,0 1 0,-1-1 0,1 1-1,-1 0 1,1 0 0,-1 0 0,0 0 0,0 0-1,0 0 1,-1 0 0,1 0 0,-1 0 0,0 0-1,0 0 1,0 0 0,0 0 0,0 0 0,-1 0-1,1 1 1,-1-1 0,0 0 0,0-1 0,0 1-1,0 0 1,0 0 0,-1 0 0,0-1 0,1 1-1,-1 0 1,-2 2 0,-4 4 98,-1 1 1,0-1-1,0-1 0,-1 0 1,0 0-1,-15 8 0,6-4 180,-1-2 0,0 0 0,-34 11 0,43-17-176,1-1 0,-1-1 0,0 0 0,1 0 0,-1-1 0,0 0 0,0-1 0,0 0 0,-16-3 0,24 2-136,0 1 1,-1-1-1,1 0 0,0 0 1,0-1-1,0 1 0,1 0 1,-1-1-1,0 0 0,0 0 0,1 1 1,-1-2-1,1 1 0,0 0 1,0 0-1,-1-1 0,2 1 1,-1-1-1,-2-3 0,3 3-31,-1-1-1,1 0 1,0 0 0,0 1-1,0-1 1,1 0-1,-1 0 1,1 0 0,0 0-1,0 0 1,0 0-1,1 1 1,0-1 0,-1 0-1,3-7 1,16-33-333,14-5-142</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42.429"/>
    </inkml:context>
    <inkml:brush xml:id="br0">
      <inkml:brushProperty name="width" value="0.025" units="cm"/>
      <inkml:brushProperty name="height" value="0.025" units="cm"/>
      <inkml:brushProperty name="color" value="#E71224"/>
    </inkml:brush>
  </inkml:definitions>
  <inkml:trace contextRef="#ctx0" brushRef="#br0">288 25 10794,'0'-1'368,"-1"1"0,1-1 0,0 0 0,0 1 0,-1-1 0,1 1 1,0-1-1,-1 1 0,1-1 0,0 0 0,-1 1 0,1-1 0,-1 1 0,1 0 0,-1-1 0,1 1 0,-1-1 0,1 1 0,-1 0 0,0-1 0,1 1 0,-1 0 0,0-1 0,-26-6 2266,-24 2-1935,47 4-707,-1 1-1,0 0 1,1 0-1,-1 1 1,0-1-1,0 1 1,1 0-1,-1 0 1,1 0-1,-1 1 0,1 0 1,0 0-1,-1 0 1,1 0-1,0 1 1,0-1-1,1 1 1,-1 0-1,0 0 1,1 1-1,0-1 0,0 1 1,0-1-1,-4 8 1,6-11 2,1 1 1,0-1-1,0 0 0,0 0 1,-1 1-1,1-1 1,0 0-1,0 0 0,0 1 1,0-1-1,0 0 1,0 0-1,-1 1 0,1-1 1,0 0-1,0 1 1,0-1-1,0 0 0,0 0 1,0 1-1,0-1 1,0 0-1,0 1 0,0-1 1,1 0-1,-1 0 1,0 1-1,0-1 0,0 0 1,0 1-1,0-1 1,0 0-1,1 0 0,-1 1 1,0-1-1,0 0 1,0 0-1,0 0 0,1 1 1,-1-1-1,0 0 1,0 0-1,1 0 0,-1 0 1,0 0-1,0 1 1,1-1-1,-1 0 0,0 0 1,1 0-1,-1 0 1,0 0-1,0 0 0,1 0 1,-1 0-1,0 0 1,1 0-1,-1 0 0,0 0 1,1 0-1,2 26-165,-2 7 177,-1 0 0,-2 0-1,-1 0 1,-2 0 0,-1-1-1,-18 54 1,10-32-10,-8 59 0,-5 249 95,27-361-91,1 1-1,-1-1 0,0 0 1,1 1-1,-1-1 1,1 0-1,0 0 1,-1 1-1,1-1 0,0 0 1,0 0-1,0 0 1,0 0-1,0 0 1,0 0-1,0 0 0,0 0 1,0 0-1,0-1 1,0 1-1,0 0 1,1-1-1,-1 1 1,0-1-1,1 1 0,-1-1 1,0 0-1,1 1 1,-1-1-1,0 0 1,1 0-1,1 0 0,58 0 89,-45-1-87,62-5 56,-56 3-132,0 2-1,1 0 1,-1 1-1,30 3 0,-47-1-204,-1-1 0,1 1 0,0 0 0,-1 0 0,1 1 0,-1-1 0,0 1 0,0 0 0,4 3 1,-4-2-782,1-1 1,-1 0-1,1 0 1,-1-1-1,1 1 1,8 2-1,1-2-4480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39.371"/>
    </inkml:context>
    <inkml:brush xml:id="br0">
      <inkml:brushProperty name="width" value="0.025" units="cm"/>
      <inkml:brushProperty name="height" value="0.025" units="cm"/>
      <inkml:brushProperty name="color" value="#E71224"/>
    </inkml:brush>
  </inkml:definitions>
  <inkml:trace contextRef="#ctx0" brushRef="#br0">19 0 3395,'0'0'5381,"-13"0"-4868,11 0-481,-2 0-1121</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39.853"/>
    </inkml:context>
    <inkml:brush xml:id="br0">
      <inkml:brushProperty name="width" value="0.025" units="cm"/>
      <inkml:brushProperty name="height" value="0.025" units="cm"/>
      <inkml:brushProperty name="color" value="#E71224"/>
    </inkml:brush>
  </inkml:definitions>
  <inkml:trace contextRef="#ctx0" brushRef="#br0">20 1 5637,'-3'0'550,"-4"5"8834,4-4-7639,-3-2-12399</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41.047"/>
    </inkml:context>
    <inkml:brush xml:id="br0">
      <inkml:brushProperty name="width" value="0.025" units="cm"/>
      <inkml:brushProperty name="height" value="0.025" units="cm"/>
      <inkml:brushProperty name="color" value="#E71224"/>
    </inkml:brush>
  </inkml:definitions>
  <inkml:trace contextRef="#ctx0" brushRef="#br0">218 50 10474,'0'0'6849,"-9"-3"-5242,-1 2-1122,-24-10 2495,52 8-2457,-1 0 0,31 1 0,-1 0-203,28-9-164,-43 5-162,56-1 0,-87 7-2,0 1 0,-1-1-1,1 1 1,0-1 0,0 1-1,0 0 1,0-1 0,0 1 0,-1 0-1,1 0 1,0 0 0,-1 0-1,1 0 1,-1 0 0,1 0-1,-1 0 1,1 0 0,-1 0-1,1 0 1,-1 0 0,0 0-1,0 0 1,0 0 0,1 0-1,-1 0 1,-1 2 0,4 29-45,-3 4 30,-2 0 0,-1 0 1,-9 44-1,-10 48 50,-8 167 0,19-151-17,10-138-11,-2 22 13,0 1 1,2 0-1,1 0 0,1 0 1,1 0-1,12 51 1,-14-79-9,1-1 1,-1 1 0,1 0-1,-1-1 1,0 1 0,1 0-1,-1 0 1,0 0 0,1-1-1,-1 1 1,0 0-1,0 0 1,0 0 0,0 0-1,0 0 1,0-1 0,0 1-1,0 0 1,0 0 0,0 0-1,-1 0 1,1-1 0,0 1-1,0 0 1,-1 0 0,1 0-1,-1-1 1,1 1 0,0 0-1,-1-1 1,0 1 0,1 0-1,-1-1 1,1 1 0,-1 0-1,0-1 1,1 1 0,-1-1-1,0 0 1,0 1 0,1-1-1,-2 1 1,-3-1 30,0 0 1,0 0-1,0 0 0,0-1 1,0 1-1,-7-4 1,5 3-31,-27-5-4,1 1 0,-1 2 0,0 2 0,0 0 0,-56 8 0,83-5-131,0 0 1,0 0-1,0 0 1,1 1-1,-1 0 1,-7 5-1,-32 12-6805,29-19 69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43.495"/>
    </inkml:context>
    <inkml:brush xml:id="br0">
      <inkml:brushProperty name="width" value="0.025" units="cm"/>
      <inkml:brushProperty name="height" value="0.025" units="cm"/>
      <inkml:brushProperty name="color" value="#E71224"/>
    </inkml:brush>
  </inkml:definitions>
  <inkml:trace contextRef="#ctx0" brushRef="#br0">40 116 4612,'-4'0'1498,"0"1"0,1 0 1,-1-1-1,0 2 0,1-1 0,-1 0 0,-6 4 0,6-2 3194,20-14-3256,-5 4-1308,0 0-1,0 0 0,0-2 0,-1 1 0,0-1 0,-1-1 1,0 0-1,0 0 0,-1-1 0,12-20 0,-36 63-175,10-21 118,1 0 0,-1 0 0,2 0 0,0 1 0,0-1 0,1 1 1,-3 20-1,6-31-465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43.917"/>
    </inkml:context>
    <inkml:brush xml:id="br0">
      <inkml:brushProperty name="width" value="0.025" units="cm"/>
      <inkml:brushProperty name="height" value="0.025" units="cm"/>
      <inkml:brushProperty name="color" value="#E71224"/>
    </inkml:brush>
  </inkml:definitions>
  <inkml:trace contextRef="#ctx0" brushRef="#br0">0 173 2370,'0'0'18124,"6"-5"-17419,34-26 636,57-35-1,-32 26-2573,-14 9-3344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44.465"/>
    </inkml:context>
    <inkml:brush xml:id="br0">
      <inkml:brushProperty name="width" value="0.025" units="cm"/>
      <inkml:brushProperty name="height" value="0.025" units="cm"/>
      <inkml:brushProperty name="color" value="#E71224"/>
    </inkml:brush>
  </inkml:definitions>
  <inkml:trace contextRef="#ctx0" brushRef="#br0">1 41 12908,'0'0'2189,"8"-4"-203,2 0-1386,3-2 20,-1 0 1,1 2-1,0-1 1,0 2-1,1-1 1,15 0-1,-28 4-619,-1 0-1,0 0 0,1 0 1,-1 0-1,1 0 0,-1 1 1,0-1-1,1 0 1,-1 0-1,1 0 0,-1 1 1,0-1-1,1 0 1,-1 1-1,0-1 0,0 0 1,1 1-1,-1-1 1,0 0-1,0 1 0,1-1 1,-1 0-1,0 1 0,0-1 1,0 1-1,0-1 1,0 0-1,1 1 0,-1-1 1,0 1-1,0-1 1,0 1-1,0-1 0,0 0 1,0 1-1,-1-1 0,1 2 1,-2 12 86,-25 12 249,25-25-324,-1 1-1,1-1 1,0 1-1,-1 0 1,1-1-1,0 1 1,0 0-1,1 0 1,-1 1-1,0-1 1,1 0-1,-1 1 1,1-1-1,0 1 1,-1-1-1,1 1 1,1-1-1,-2 6 1,4-7-1,0 0 0,0 0 1,0 0-1,0 0 0,0 0 0,0-1 1,0 1-1,0-1 0,0 1 0,1-1 1,-1 0-1,0 0 0,3 0 1,5 2 17,-3-1 8,-1 1 1,1 0-1,-1 1 1,1 0 0,9 6-1,-15-9-28,0 1 0,0-1 1,0 1-1,0-1 0,0 1 0,-1-1 0,1 1 0,0 0 0,0-1 0,-1 1 0,1 0 1,-1 0-1,1-1 0,0 1 0,-1 0 0,0 0 0,1 0 0,-1 0 0,1 0 0,-1 0 1,0 0-1,0 0 0,0 0 0,1 0 0,-1 0 0,0 0 0,0 0 0,0 0 0,0 0 1,-1 0-1,1 0 0,0 0 0,0 0 0,-1-1 0,1 1 0,0 0 0,-1 0 0,1 0 1,-1 0-1,1 0 0,-1 0 0,1-1 0,-1 1 0,0 0 0,1 0 0,-1-1 0,0 1 1,0-1-1,0 1 0,1-1 0,-2 1 0,-9 8 401,-1 0 0,0-2 0,0 1 0,-19 7 0,-4-7-6309</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53.964"/>
    </inkml:context>
    <inkml:brush xml:id="br0">
      <inkml:brushProperty name="width" value="0.025" units="cm"/>
      <inkml:brushProperty name="height" value="0.025" units="cm"/>
      <inkml:brushProperty name="color" value="#E71224"/>
    </inkml:brush>
  </inkml:definitions>
  <inkml:trace contextRef="#ctx0" brushRef="#br0">0 356 6278,'0'8'6306,"3"29"-4113,-1-29-2137,1 0 1,0 0-1,0 0 0,1-1 1,0 1-1,0-1 1,1 0-1,0 0 1,0-1-1,1 1 1,0-1-1,10 8 1,-6-6 19,1-1 1,0 0 0,1-1 0,-1 0 0,1-1 0,0-1 0,19 6 0,7-3 35,2 0 1,-1-3-1,1-1 0,52-4 1,-36-3 291,101-21 0,-25 2 267,89 5-549,-141 15-79,-1-4 0,133-29-1,21-34 39,-131 37-78,1 4 1,178-27-1,-89 45-20,-115 8 37,1-2 0,82-19 0,-30-5 11,1 5-1,0 5 1,143 0 0,-183 19 43,1-4 1,125-21 0,525-73 1436,-693 93-1363,0 2 0,0 2 0,72 8 0,-102-3-154,0 1 0,0 0 0,0 2 0,-1 1 0,0 0 0,30 19-1,-19-8-7,1 2 0,47 45 0,-66-54 24,-1 0 1,-1 0 0,0 1-1,-1 1 1,0-1 0,-1 1 0,0 0-1,-2 1 1,1 0 0,-2 0-1,0 0 1,-1 0 0,0 0-1,-1 1 1,0 18 0,-2-34-31,0 1 0,0 0 0,0-1 0,0 1 0,0 0 0,0-1 0,0 1 0,0-1 0,1 1 1,-1 0-1,0-1 0,0 1 0,1 0 0,-1-1 0,1 1 0,-1-1 0,0 1 0,1-1 0,-1 1 0,1-1 0,-1 0 1,1 1-1,-1-1 0,2 1 0,-2-1-166,0 0 0,1 0 0,-1 0 0,1 0 0,-1 0 1,0 0-1,1 0 0,-1 0 0,0 0 0,1 0 0,-1 0 0,0 0 1,1-1-1,-1 1 0,0 0 0,1 0 0,-1 0 0,0 0 0,1-1 1,-1 1-1,0 0 0,1 0 0,-1-1 0,0 1 0,0 0 0,0-1 0,1 1 1,-1 0-1,0-1 0,0 1 0,0 0 0,0-1 0,1 1 0,-1 0 1,0-1-1,0 1 0,0 0 0,0-1 0,0 1 0,0 0 0,0-1 0,0 1 1,0-1-1,0 1 0,0-20-7907</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54.959"/>
    </inkml:context>
    <inkml:brush xml:id="br0">
      <inkml:brushProperty name="width" value="0.025" units="cm"/>
      <inkml:brushProperty name="height" value="0.025" units="cm"/>
      <inkml:brushProperty name="color" value="#E71224"/>
    </inkml:brush>
  </inkml:definitions>
  <inkml:trace contextRef="#ctx0" brushRef="#br0">50 798 6246,'-6'-8'845,"0"0"0,0-1 0,1 0 0,0 0 1,1 0-1,0-1 0,0 1 0,1-1 0,-3-17 0,5 22-696,1 0-1,0 1 1,1-1-1,-1 0 1,1 0-1,0 0 1,0 1-1,0-1 1,0 1-1,1-1 1,0 1-1,0-1 1,0 1-1,1 0 1,-1 0 0,1 0-1,0 0 1,0 0-1,1 1 1,-1-1-1,1 1 1,6-4-1,17-13-31,1 1 0,1 2 0,0 1 0,2 2 0,49-18 1,168-37-179,-218 62 102,160-34 96,263-23 0,198 27 689,-387 26-576,283-6 269,51 30 735,-542-16-1031,0-3 0,-1-1 0,0-4 0,0-1 0,-1-3 0,-1-3 0,72-33-1,-72 20 116,-51 31-324,-1-1 0,1 0 0,-1 0-1,0 0 1,1 0 0,-1 0 0,0 0 0,1-1-1,-1 1 1,0 0 0,0-1 0,0 1 0,0-1-1,0 1 1,-1-1 0,1 1 0,0-1 0,-1 1-1,1-1 1,-1 0 0,1 0 0,-1 1 0,0-1-1,0 0 1,0 1 0,0-1 0,0 0 0,0 0-1,0 1 1,0-1 0,-2-3 0,0 3-462,-1 0 1,0 0 0,0 0 0,0 0-1,-1 0 1,1 1 0,0 0-1,-1-1 1,1 1 0,-1 0-1,1 1 1,-6-2 0,-4-1-2135,-22-8-5111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55.304"/>
    </inkml:context>
    <inkml:brush xml:id="br0">
      <inkml:brushProperty name="width" value="0.025" units="cm"/>
      <inkml:brushProperty name="height" value="0.025" units="cm"/>
      <inkml:brushProperty name="color" value="#E71224"/>
    </inkml:brush>
  </inkml:definitions>
  <inkml:trace contextRef="#ctx0" brushRef="#br0">1 0 3331,'0'0'-3331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8.496"/>
    </inkml:context>
    <inkml:brush xml:id="br0">
      <inkml:brushProperty name="width" value="0.05" units="cm"/>
      <inkml:brushProperty name="height" value="0.05" units="cm"/>
    </inkml:brush>
  </inkml:definitions>
  <inkml:trace contextRef="#ctx0" brushRef="#br0">0 78 15187,'20'37'1553,"-14"7"-929,-4 5-264,-1 4 784,3 5-272,-1-4-232,-1-1-152,0-8-312,1-8-240,3-10-552,0-8 592,7-12-104,-3-6-96</inkml:trace>
  <inkml:trace contextRef="#ctx0" brushRef="#br0" timeOffset="1">267 0 15739,'-3'25'1745,"0"6"-1177,-1 12-240,1 7 1368,3 9-1224,1 4-104,2 2-63,2-2-185,0-6-368,1-5-233,-5-11-391,-1-6 712,-1-15-152,-5-6-144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55.651"/>
    </inkml:context>
    <inkml:brush xml:id="br0">
      <inkml:brushProperty name="width" value="0.025" units="cm"/>
      <inkml:brushProperty name="height" value="0.025" units="cm"/>
      <inkml:brushProperty name="color" value="#E71224"/>
    </inkml:brush>
  </inkml:definitions>
  <inkml:trace contextRef="#ctx0" brushRef="#br0">0 92 9257,'0'0'8440,"13"-2"-7757,339-46 2088,-118 19-4997,-229 29 1314,9-3-808,-7-2-3608,-6 0-1793</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56.057"/>
    </inkml:context>
    <inkml:brush xml:id="br0">
      <inkml:brushProperty name="width" value="0.025" units="cm"/>
      <inkml:brushProperty name="height" value="0.025" units="cm"/>
      <inkml:brushProperty name="color" value="#E71224"/>
    </inkml:brush>
  </inkml:definitions>
  <inkml:trace contextRef="#ctx0" brushRef="#br0">0 65 11979,'0'0'5157,"71"15"-4708,-17-15-129,10-1-160,7-6-32,0 0-64,0-1-192,-6-2-1890,-5-2-544,-12-3-1186,-9-4-1345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56.402"/>
    </inkml:context>
    <inkml:brush xml:id="br0">
      <inkml:brushProperty name="width" value="0.025" units="cm"/>
      <inkml:brushProperty name="height" value="0.025" units="cm"/>
      <inkml:brushProperty name="color" value="#E71224"/>
    </inkml:brush>
  </inkml:definitions>
  <inkml:trace contextRef="#ctx0" brushRef="#br0">1 24 10794,'0'0'2830,"13"-4"-1677,20-2-665,0 0 1,1 2-1,-1 1 0,1 2 1,60 6-1,-93-5-484,1 0-1,-1 0 1,1 1-1,-1-1 1,0 0-1,1 1 0,-1-1 1,1 1-1,-1 0 1,0-1-1,0 1 0,1 0 1,-1 0-1,0 0 1,0-1-1,0 1 1,0 1-1,0-1 0,0 0 1,0 0-1,0 0 1,0 0-1,0 1 1,-1-1-1,1 0 0,0 2 1,-1 0 23,0-1 0,0 1 0,0-1 1,-1 1-1,1-1 0,0 0 0,-1 1 0,0-1 0,0 0 1,0 1-1,0-1 0,0 0 0,0 0 0,-2 3 0,-9 11 139,0-1-1,-1 0 0,-19 16 1,20-19-239,-59 65 365,-23 23-3760,83-92-2639</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0.702"/>
    </inkml:context>
    <inkml:brush xml:id="br0">
      <inkml:brushProperty name="width" value="0.025" units="cm"/>
      <inkml:brushProperty name="height" value="0.025" units="cm"/>
      <inkml:brushProperty name="color" value="#E71224"/>
    </inkml:brush>
  </inkml:definitions>
  <inkml:trace contextRef="#ctx0" brushRef="#br0">142 255 6086,'11'-22'2914,"-7"17"-1871,-1-1 1,0 0 0,-1 1 0,0-1-1,1 0 1,-2 0 0,1 0 0,-1 0-1,1-8 1,-2 13-1024,-1 0 1,1 1-1,-1-1 0,0 1 1,1-1-1,-1 1 0,1 0 1,-1-1-1,0 1 0,1 0 1,-1-1-1,0 1 0,1 0 1,-1-1-1,0 1 0,1 0 1,-1 0-1,0 0 1,0 0-1,1 0 0,-1 0 1,0 0-1,1 0 0,-1 0 1,0 0-1,0 0 0,1 1 1,-1-1-1,0 0 0,1 0 1,-1 1-1,0-1 0,1 0 1,-1 1-1,0-1 0,1 1 1,-1 0-1,-30 14-195,13-1 155,0 2 1,-15 17-1,26-26 10,1 0 0,0 1 0,1-1 0,0 1 0,0 0 0,0 1 0,1-1 0,-3 9-1,7-16 12,0-1-1,0 0 0,0 0 1,0 1-1,0-1 0,0 0 1,0 1-1,0-1 0,0 0 0,0 0 1,0 1-1,0-1 0,0 0 1,0 1-1,0-1 0,0 0 1,0 0-1,0 1 0,1-1 0,-1 0 1,0 0-1,0 1 0,0-1 1,0 0-1,1 0 0,-1 1 1,0-1-1,0 0 0,0 0 0,1 0 1,-1 0-1,0 1 0,0-1 1,1 0-1,-1 0 0,0 0 1,0 0-1,1 0 0,15 1 99,15-9 137,-14-1-169,0-1-1,0 0 0,-1-2 1,0 0-1,16-16 0,68-75 256,-91 93-251,-4 4-2,14-14 463,-1-1 1,0-1-1,21-36 1,-41 55 852,-8 8-1199,-10 10-449,2 5 245,2 2 0,-27 44 0,37-55-24,1-1 0,0 1 0,0 1 0,2-1-1,-1 0 1,1 1 0,1 0 0,0-1 0,0 16 0,2-25-107,0 0-1,0-1 1,0 1 0,0 0 0,1-1 0,-1 1 0,1-1 0,-1 1 0,1 0-1,-1-1 1,1 1 0,0-1 0,-1 1 0,1-1 0,0 0 0,0 1-1,0-1 1,1 0 0,-1 0 0,0 1 0,0-1 0,3 1 0,-2 0-288,1-1 1,0 0 0,0 0 0,0 0 0,1 0-1,-1 0 1,0-1 0,0 1 0,0-1-1,0 0 1,5 0 0,-1-1-531,1 0-1,-1 0 1,1 0 0,-1-1 0,0 0-1,0-1 1,0 1 0,0-1 0,11-7-1,0-3 543,-2-1 0,25-25-1,-34 31 1368,0 0-1,-1 0 1,0 0 0,-1-1-1,1 0 1,-2 0-1,7-16 1,-10 24-680,-1 0 0,1 0 0,-1 0 0,0 1 0,1-1 0,-1 0 0,0 0 0,0 0 0,0 0 0,0 0 1,0 0-1,0 0 0,0 0 0,0 0 0,0 0 0,0 0 0,0 0 0,-1 0 0,1 0 0,0 0 0,-1 1 0,0-3 0,0 3-181,1-1 0,-1 1 0,0 0-1,0 0 1,1 0 0,-1-1 0,0 1 0,0 0 0,1 0-1,-1 0 1,0 0 0,0 0 0,1 0 0,-1 1 0,0-1-1,0 0 1,1 0 0,-1 0 0,0 1 0,0-1 0,0 1-1,-38 25 21,31-19-6,0 1-1,0 0 1,1 1-1,0-1 1,0 1-1,1 1 1,0-1-1,1 1 1,0 0-1,1 1 1,0-1-1,0 1 1,1 0-1,1-1 1,-1 1-1,0 17 1,4-27-88,-1 0 1,1 0-1,-1 1 1,1-1-1,-1 0 1,1 0-1,0 0 0,-1 0 1,1 0-1,0 0 1,0 0-1,0 0 1,0 0-1,0 0 1,0 0-1,0 0 0,0-1 1,0 1-1,0 0 1,0-1-1,1 1 1,-1-1-1,0 1 0,0-1 1,1 0-1,-1 1 1,0-1-1,1 0 1,-1 0-1,0 0 1,1 0-1,-1 0 0,0 0 1,3-1-1,3 1 26,1-1-1,-1 1 0,0-1 0,1-1 1,10-3-1,-4-2-43,-1 0 0,0-1 1,0 0-1,-1-1 0,0-1 1,-1 0-1,0 0 0,-1-1 1,0-1-1,0 0 0,-1 0 1,-1-1-1,12-22 0,-20 35 8,0 0 1,1 0-1,-1 0 0,0-1 0,0 1 0,1 0 1,-1-1-1,0 1 0,0 0 0,1-1 0,-1 1 0,0 0 1,0-1-1,0 1 0,0 0 0,1-1 0,-1 1 0,0 0 1,0-1-1,0 1 0,0-1 0,0 1 0,0 0 1,0-1-1,0 1 0,0-1 0,0 1 0,0 0 0,0-1 1,-1 1-1,1 0 0,0-1 0,0 1 0,0 0 1,0-1-1,-1 1 0,1-1 0,-14 11-175,-18 25 15,4 16 299,27-48-415,-1 0 0,1 1 0,0-1 1,0 0-1,0 1 0,1-1 0,-1 0 0,1 1 0,-1-1 1,1 1-1,1-1 0,-1 0 0,0 1 0,2 6 0,-1-9 53,0-1 0,-1 1-1,1 0 1,0-1 0,0 1-1,-1 0 1,1-1 0,0 1-1,0-1 1,0 1 0,0-1-1,0 0 1,0 1 0,0-1-1,0 0 1,0 0 0,0 0-1,0 1 1,0-1 0,0 0 0,0 0-1,0-1 1,0 1 0,1 0-1,2 0-531,19-1-4613</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1.050"/>
    </inkml:context>
    <inkml:brush xml:id="br0">
      <inkml:brushProperty name="width" value="0.025" units="cm"/>
      <inkml:brushProperty name="height" value="0.025" units="cm"/>
      <inkml:brushProperty name="color" value="#E71224"/>
    </inkml:brush>
  </inkml:definitions>
  <inkml:trace contextRef="#ctx0" brushRef="#br0">248 0 14574,'0'0'4009,"-10"3"-3037,1-1-916,-1 1 0,1 1 0,0 0 0,0 0 0,0 1 0,1 0 0,0 0 0,0 1 0,0 0 0,1 1 0,-1-1 0,1 2 0,-10 13 0,-19 35-152,35-53-81,-1-1-1,1 1 1,-1 0 0,1 0 0,0 0-1,0 0 1,0 1 0,1-1-1,-1 0 1,1 0 0,0 0 0,0 1-1,0-1 1,0 0 0,0 0-1,1 0 1,0 1 0,1 3 0,0-4-4,0-1 0,0 0 0,0 0 0,0 0 0,0 0 0,1-1 0,-1 1 0,1-1 0,-1 1 0,1-1 0,-1 0 0,1 0 0,0 0 0,0 0 0,3 0 0,51 10 552,-43-9 1919,-21 5 1846,-6-1-3900,-146 48 1776,157-52-2648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2.201"/>
    </inkml:context>
    <inkml:brush xml:id="br0">
      <inkml:brushProperty name="width" value="0.025" units="cm"/>
      <inkml:brushProperty name="height" value="0.025" units="cm"/>
      <inkml:brushProperty name="color" value="#E71224"/>
    </inkml:brush>
  </inkml:definitions>
  <inkml:trace contextRef="#ctx0" brushRef="#br0">200 61 12460,'0'0'6011,"0"-8"-4410,1-25-704,-2 32-868,1 0 0,0 0-1,-1 0 1,1 0 0,-1 0-1,1 0 1,-1 0 0,1 0-1,-1 0 1,0 0 0,1 1-1,-1-1 1,0 0 0,0 0-1,1 1 1,-1-1 0,0 1-1,0-1 1,0 1 0,0-1-1,0 1 1,0-1 0,0 1-1,0 0 1,0-1 0,0 1-1,0 0 1,0 0 0,0 0-1,0 0 1,0 0 0,-2 0-1,-31 3-165,32-3 161,-4 2-37,0 0 0,0 0-1,0 1 1,0 0 0,1 0 0,-1 0-1,1 1 1,0 0 0,0 0 0,0 0-1,0 1 1,1-1 0,0 1 0,0 0 0,0 0-1,0 1 1,1-1 0,0 1 0,0 0-1,0 0 1,1 0 0,-2 8 0,4-13 14,0 0 0,0 0 0,1 0 0,-1-1 1,0 1-1,1 0 0,-1 0 0,1-1 0,-1 1 1,1 0-1,-1-1 0,1 1 0,-1 0 0,1-1 1,0 1-1,-1-1 0,1 1 0,0-1 0,-1 1 0,1-1 1,0 0-1,0 1 0,-1-1 0,1 0 0,0 0 1,0 1-1,0-1 0,0 0 0,-1 0 0,1 0 1,0 0-1,0 0 0,0 0 0,0 0 0,-1 0 0,1-1 1,0 1-1,0 0 0,1-1 0,38-5 96,-28 0-124,0 0 0,-1 0 0,1-1 0,14-12 0,12-7-153,-38 26 163,0 0-1,1 0 1,-1-1 0,0 1-1,0 0 1,1 0 0,-1 0-1,0 0 1,0 0-1,1 0 1,-1 0 0,0 0-1,0 0 1,1 0 0,-1 0-1,0 0 1,0 0 0,1 0-1,-1 0 1,0 0 0,0 0-1,1 0 1,-1 0 0,0 0-1,0 0 1,1 0 0,-1 0-1,0 1 1,0-1 0,1 0-1,-1 0 1,0 0 0,0 0-1,0 1 1,1-1 0,-1 0-1,0 0 1,0 0 0,0 1-1,4 15-273,-3 26 258,-2-33 5,2 16-26,-1 6 278,-1 1-1,-8 54 0,7-77-130,0 1 1,0-1 0,-1 0-1,0-1 1,-1 1 0,0 0-1,-1-1 1,1 0-1,-2 0 1,1-1 0,-1 1-1,0-1 1,-13 12 0,17-17-48,0 0 0,-1 0 0,1 0 0,-1-1 1,0 1-1,1 0 0,-1-1 0,0 0 0,0 0 1,0 0-1,0 0 0,0 0 0,0 0 0,0-1 1,0 1-1,-1-1 0,1 0 0,0 0 1,0 0-1,0-1 0,0 1 0,0-1 0,0 1 1,0-1-1,0 0 0,0 0 0,0-1 0,0 1 1,0-1-1,1 1 0,-1-1 0,0 0 0,1 0 1,0 0-1,-1 0 0,1 0 0,0 0 0,-2-4 1,0 1-40,0 0 1,1 0 0,0 0-1,0-1 1,0 1 0,0-1 0,1 0-1,0 0 1,1 0 0,-1 0-1,1 0 1,0 0 0,0 0 0,1-1-1,0 1 1,0 0 0,0 0-1,3-11 1,-2 15-97,0-1 0,0 1-1,0 0 1,1 0 0,-1 0 0,1 0 0,-1 0-1,1 0 1,0 0 0,0 0 0,0 0-1,0 1 1,0-1 0,0 1 0,0 0-1,1 0 1,3-2 0,49-16-3187,-30 12 973,15-9-2416,1-2-2728</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2.595"/>
    </inkml:context>
    <inkml:brush xml:id="br0">
      <inkml:brushProperty name="width" value="0.025" units="cm"/>
      <inkml:brushProperty name="height" value="0.025" units="cm"/>
      <inkml:brushProperty name="color" value="#E71224"/>
    </inkml:brush>
  </inkml:definitions>
  <inkml:trace contextRef="#ctx0" brushRef="#br0">56 127 10410,'0'0'6956,"11"0"-6289,4 0-505,0-1 0,0-1 0,0 0 0,25-8 0,-36 10-50,-1-1 0,1 0 0,0-1 0,-1 1-1,1-1 1,-1 1 0,1-1 0,-1 0-1,0 0 1,0 0 0,0-1 0,0 1-1,0-1 1,-1 0 0,1 0 0,-1 0 0,1 0-1,-1 0 1,0 0 0,0-1 0,-1 1-1,1-1 1,-1 1 0,0-1 0,0 1 0,0-1-1,0 0 1,0-4 0,-1 6-102,0 1 0,0 0 0,0 0 1,0 0-1,0-1 0,-1 1 0,1 0 0,-1 0 1,1 0-1,0 0 0,-1 0 0,0 0 0,1 0 0,-1 0 1,0 0-1,1 0 0,-1 0 0,0 0 0,0 1 0,0-1 1,0 0-1,0 0 0,0 1 0,-1-2 0,-2 1-25,1 0 0,0 0 1,-1 0-1,1 0 0,0 0 0,-1 1 0,1-1 0,-7 1 0,2 1-21,1-1-1,-1 1 1,1 0 0,-1 1-1,1 0 1,0 0-1,-12 5 1,9-1 39,0 1 0,0 0 0,0 1 0,1 0 0,0 1-1,-14 18 1,19-22-1,0 0 0,0 1 0,1-1 0,0 1 0,0 0-1,1-1 1,-1 1 0,1 1 0,0-1 0,1 0 0,0 0 0,0 1-1,0-1 1,1 13 0,0-17-57,1-1-1,-1 1 0,1 0 1,-1 0-1,1 0 0,0 0 1,0-1-1,0 1 1,0 0-1,0-1 0,0 1 1,0-1-1,1 1 1,-1-1-1,0 1 0,1-1 1,-1 0-1,1 0 1,0 0-1,-1 0 0,1 0 1,0 0-1,0 0 1,0-1-1,-1 1 0,1 0 1,4 0-1,4 1-1253,1-1 0,0 0 0,19 0 0,-25-1 607,28 0-4124</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3.425"/>
    </inkml:context>
    <inkml:brush xml:id="br0">
      <inkml:brushProperty name="width" value="0.025" units="cm"/>
      <inkml:brushProperty name="height" value="0.025" units="cm"/>
      <inkml:brushProperty name="color" value="#E71224"/>
    </inkml:brush>
  </inkml:definitions>
  <inkml:trace contextRef="#ctx0" brushRef="#br0">184 6 12204,'0'0'7249,"-10"-2"-6875,5 1-335,-1 0-1,1 0 1,0 1 0,0-1 0,0 1-1,0 0 1,0 1 0,-1-1 0,1 1-1,0 0 1,0 0 0,0 1 0,0-1-1,0 1 1,1 0 0,-1 0 0,0 1-1,1-1 1,0 1 0,0 0 0,-1 1-1,-2 3 1,0 0 192,0 1 0,0-1 0,1 2 0,1-1 0,-8 14-1,11-17-215,0-1 1,0 0-1,0 1 0,1 0 0,0-1 0,0 1 0,0 0 0,0 0 0,1-1 0,0 1 0,0 0 0,0 0 0,1 8 0,0-12-2,0 0 0,-1 0 0,1 1 0,0-1 0,0 0 0,0 0 0,0 0 0,0 0-1,0 0 1,0 0 0,0 0 0,0-1 0,0 1 0,1 0 0,-1-1 0,0 1 0,0 0-1,1-1 1,-1 0 0,0 1 0,1-1 0,-1 0 0,1 0 0,-1 1 0,0-1-1,1 0 1,-1 0 0,1-1 0,-1 1 0,0 0 0,1 0 0,1-1 0,2 0 22,-1 0 1,1 0-1,-1 0 0,1-1 1,-1 1-1,0-1 1,0 0-1,0 0 0,5-4 1,4-6 20,-1-1 0,-1 0 0,0 0 0,10-19 0,20-24 272,-40 55-346,0 0-1,0 0 0,0 0 1,1 0-1,-1 0 1,1 0-1,-1 0 0,0 0 1,1 1-1,-1-1 0,1 1 1,0-1-1,-1 1 0,1-1 1,-1 1-1,1 0 0,0 0 1,-1 0-1,1 0 0,-1 0 1,1 0-1,0 0 0,-1 1 1,1-1-1,-1 0 0,1 1 1,0 0-1,-1-1 0,0 1 1,1 0-1,-1 0 1,1-1-1,-1 1 0,0 0 1,3 3-1,-1-2 0,0 1 0,0 0 1,0 0-1,0 0 0,0 0 0,-1 0 1,1 1-1,-1-1 0,0 1 0,0 0 1,0-1-1,-1 1 0,2 5 0,-1 10 84,2 0-36,-2-19-23,-1 1 0,0-1 1,1 1-1,-1-1 1,1 1-1,-1-1 0,1 0 1,-1 0-1,0 0 0,1 0 1,-1 0-1,1 0 1,-1 0-1,1 0 0,-1 0 1,1-1-1,1 0 0,16-3-69,0-2-1,0 0 0,30-15 1,-29 12-39,-1 0 0,41-10 0,-60 19 92,1 0 1,-1 0-1,0 0 0,0 0 1,1 0-1,-1-1 0,0 1 1,0 0-1,1 0 0,-1 0 1,0 0-1,0 0 0,1 0 1,-1 0-1,0 0 0,0 0 1,1 0-1,-1 0 1,0 0-1,0 0 0,1 1 1,-1-1-1,0 0 0,0 0 1,1 0-1,-1 0 0,0 0 1,0 0-1,0 0 0,1 1 1,-1-1-1,0 0 0,0 0 1,0 0-1,0 1 0,1-1 1,-1 0-1,0 0 1,0 0-1,0 1 0,0-1 1,0 0-1,0 0 0,0 1 1,0-1-1,1 0 0,-1 0 1,0 1-1,0-1 0,-8 18-74,-20 21 235,25-36-178,3-3 26,-1 0 1,1 1 0,0-1-1,-1 0 1,1 0 0,0 1-1,-1-1 1,1 0-1,0 1 1,-1-1 0,1 0-1,0 1 1,-1-1 0,1 1-1,0-1 1,0 0-1,0 1 1,-1-1 0,1 1-1,0-1 1,0 1 0,0-1-1,0 1 1,0-1 0,0 0-1,0 1 1,0-1-1,0 1 1,0-1 0,0 1-1,0-1 1,0 1 0,0-1-1,1 1 1,-1-1-1,0 0 1,0 1 0,0-1-1,1 1 1,-1-1 0,0 0-1,0 1 1,1 0-1,24-2 11,33-17-665,-5-10 55,-42 21 786,0 1 0,0 1 0,1 0 1,13-5-1,-24 10 337,-2 2-593,1-1 69,0 1 0,0-1 0,-1 1 0,1-1 0,0 0 0,-1 1 0,0-1 0,1 0 0,-1 1 0,0-1 0,0 0 0,0 1 0,1-1 0,-3 1 0,0 2-54,-1 1-830,-1 1 1,1-1 0,0 1 0,1 0 0,-1 0 0,1 0 0,0 0 0,1 1 0,0-1 0,-3 11 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4.553"/>
    </inkml:context>
    <inkml:brush xml:id="br0">
      <inkml:brushProperty name="width" value="0.025" units="cm"/>
      <inkml:brushProperty name="height" value="0.025" units="cm"/>
      <inkml:brushProperty name="color" value="#E71224"/>
    </inkml:brush>
  </inkml:definitions>
  <inkml:trace contextRef="#ctx0" brushRef="#br0">1 131 8264,'33'-6'10368,"36"-19"-7001,-59 21-3433,-1-1 0,0 0 0,0-1 0,0 0 0,-1 0 0,0 0 0,0-1 0,0-1 0,-1 1 0,8-12 0,-14 18 66,-1 1 0,1 0 0,-1-1 0,0 1 0,1 0 0,-1-1 0,0 1 0,0-1-1,1 1 1,-1 0 0,0-1 0,0 1 0,1-1 0,-1 1 0,0-1 0,0 1-1,0-1 1,0 1 0,0-1 0,0 1 0,0-1 0,0 1 0,0-1 0,0 1-1,0-1 1,0 1 0,0-1 0,0 1 0,-1 0 0,1-1 0,0 1 0,0-1 0,0 1-1,-1-1 1,1 1 0,0 0 0,0-1 0,-1 1 0,1-1 0,0 1 0,-1 0-1,1-1 1,-1 1 0,1 0 0,0 0 0,-1-1 0,1 1 0,-1 0 0,1 0 0,-1 0-1,1 0 1,-1-1 0,1 1 0,-1 0 0,1 0 0,-1 0 0,1 0 0,-1 0-1,1 0 1,-1 0 0,1 0 0,0 0 0,-1 1 0,1-1 0,-2 0 0,-33 9-329,25-4 316,1 1 0,0 0 0,0 0-1,1 1 1,-1 0 0,1 0 0,-11 15 0,14-17 19,1 0 0,0 1 1,0 0-1,1 0 1,0 0-1,0 0 0,0 0 1,1 0-1,-1 1 1,2 0-1,-1-1 0,1 1 1,-1 9-1,3-15 2,-1 0 0,1 1 0,0-1 0,0 0 0,0 0 0,-1 0 0,1 1 0,1-1 0,-1 0 0,0 0 0,0 0 0,0-1 0,0 1 0,1 0 0,-1 0 0,0-1 0,1 1 0,-1-1 0,0 1 0,1-1 0,-1 1 0,1-1 0,-1 0 1,1 0-1,-1 0 0,1 0 0,-1 0 0,1 0 0,1 0 0,51-2-815,-45 0-190,1 0 0,-1-1 0,0 0-1,0-1 1,0 1 0,-1-2 0,1 1 0,-1-1-1,9-8 1,18-12-5446</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5.273"/>
    </inkml:context>
    <inkml:brush xml:id="br0">
      <inkml:brushProperty name="width" value="0.025" units="cm"/>
      <inkml:brushProperty name="height" value="0.025" units="cm"/>
      <inkml:brushProperty name="color" value="#E71224"/>
    </inkml:brush>
  </inkml:definitions>
  <inkml:trace contextRef="#ctx0" brushRef="#br0">224 1 10410,'0'0'1890,"-10"2"-935,3 0-665,0 0 0,-1 0 0,1 0 0,0 1-1,0 1 1,1-1 0,-1 1 0,1 0 0,0 0 0,0 1-1,0 0 1,0 0 0,1 0 0,0 1 0,0 0 0,-5 7 0,-10 22 472,1 1 1,2 1 0,-22 67 0,32-85-264,7-18-494,0-1 0,0 0 0,0 0 1,0 1-1,0-1 0,0 0 0,0 1 1,0-1-1,0 0 0,0 0 1,0 1-1,0-1 0,0 0 0,0 0 1,0 1-1,0-1 0,0 0 1,0 1-1,0-1 0,1 0 0,-1 0 1,0 0-1,0 1 0,0-1 0,0 0 1,1 0-1,-1 1 0,0-1 1,0 0-1,0 0 0,1 0 0,-1 0 1,0 0-1,0 1 0,1-1 1,-1 0-1,0 0 0,0 0 0,1 0 1,-1 0-1,0 0 0,0 0 0,1 0 1,-1 0-1,21 0 176,19-10-194,-1-8-1373,-30 12 1000,1 1-1,-1 0 0,1 1 1,1 0-1,-1 1 1,0 0-1,21-3 0,-31 8 425,0 0 0,0 1 0,0-1-1,0 0 1,-1 0 0,1 1 0,-1-1-1,1 0 1,-1 0 0,0 0 0,0 0-1,0 0 1,-2 3 0,-13 14 545,13-17-396,0 1 0,0 0 1,0 0-1,0 0 0,1 0 0,0 1 1,-1-1-1,1 1 0,-2 6 1,4-10-119,14-11-69,13-20-738,-22 24 849,1 0 0,-1 1-1,1 0 1,0 0 0,1 0 0,12-9-1,-14 14-70,0 0 0,0 1 0,0-1-1,0 1 1,0 0 0,0 0-1,0 0 1,6 2 0,15-1 77,-12-3-130,1 0 0,-1-1-1,1-1 1,-1 0 0,0-1-1,-1 0 1,1-1 0,-1-1-1,0 0 1,-1-1 0,18-13-1,-23 12 143,-15 8 51,-16 11-158,18-5 19,-1 0-1,1 0 0,0 0 0,1 1 1,0 0-1,-1 0 0,2 0 0,-1 1 1,1-1-1,0 1 0,0 0 1,1 1-1,0-1 0,0 1 0,1-1 1,0 1-1,0 0 0,1-1 1,0 1-1,0 0 0,1 12 0,0-19-102,0-1 0,0 1 0,0 0-1,0-1 1,0 1 0,1 0-1,-1-1 1,0 1 0,0 0-1,1-1 1,-1 1 0,0-1 0,1 1-1,-1 0 1,1-1 0,-1 1-1,1-1 1,-1 1 0,1-1-1,-1 1 1,1-1 0,-1 0-1,1 1 1,-1-1 0,1 0 0,0 1-1,0-1 1,14-1-5587,-6-5 401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08.881"/>
    </inkml:context>
    <inkml:brush xml:id="br0">
      <inkml:brushProperty name="width" value="0.05" units="cm"/>
      <inkml:brushProperty name="height" value="0.05" units="cm"/>
    </inkml:brush>
  </inkml:definitions>
  <inkml:trace contextRef="#ctx0" brushRef="#br0">1 197 15907,'1'-9'258,"1"1"0,1-1 0,-1 0 0,2 1 0,-1 0 0,1-1 0,0 1 0,1 1 0,0-1 0,0 1 0,8-9 0,-6 9 14,1 0 1,0 0-1,1 1 1,0 0-1,0 0 1,0 1-1,1 0 0,-1 1 1,15-5-1,2 1-52,1 2-1,0 1 1,0 0-1,0 2 1,0 2-1,0 0 1,1 2-1,-1 0 1,0 2-1,0 1 1,0 2-1,-1 0 1,28 11-1,-44-13-214,-1 1 0,0-1 1,0 1-1,0 1 0,-1 0 0,0 0 0,8 8 1,-13-12-4,-1 1 0,0-1 0,1 1 1,-1-1-1,0 1 0,-1 0 0,1 0 1,0 0-1,-1 0 0,0 0 0,1 0 1,-1 0-1,0 0 0,-1 1 0,1-1 1,-1 0-1,1 1 0,-1-1 0,0 0 1,0 1-1,0-1 0,-1 0 0,1 1 1,-1-1-1,-1 4 0,-1 0 9,-1-1 0,1 1 0,-1-1 0,-1 1 0,1-1 0,-1-1 0,0 1 0,0-1 0,-7 6 0,-59 42 78,64-48-79,4-3 6,-103 67-60,91-61-14,0-1 1,0 0 0,-1 0 0,1-2-1,-25 6 1,38-10 52,0-1-1,0 1 1,0-1 0,0 0-1,0 0 1,0 0-1,0 0 1,0 0-1,0-1 1,0 1 0,0 0-1,-1-1 1,-2-1-1,4 1-5,-1 0-1,1-1 0,0 1 0,0 0 1,0-1-1,0 1 0,0-1 1,0 1-1,0-1 0,0 0 1,1 1-1,-2-5 0</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5.661"/>
    </inkml:context>
    <inkml:brush xml:id="br0">
      <inkml:brushProperty name="width" value="0.025" units="cm"/>
      <inkml:brushProperty name="height" value="0.025" units="cm"/>
      <inkml:brushProperty name="color" value="#E71224"/>
    </inkml:brush>
  </inkml:definitions>
  <inkml:trace contextRef="#ctx0" brushRef="#br0">1 1 8872,'0'0'12716,"17"50"-17680,-8-37 383,0-1-1825</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6.003"/>
    </inkml:context>
    <inkml:brush xml:id="br0">
      <inkml:brushProperty name="width" value="0.025" units="cm"/>
      <inkml:brushProperty name="height" value="0.025" units="cm"/>
      <inkml:brushProperty name="color" value="#E71224"/>
    </inkml:brush>
  </inkml:definitions>
  <inkml:trace contextRef="#ctx0" brushRef="#br0">188 0 12492,'0'0'1724,"-9"3"-133,6-2-1419,-15 4 593,0 1-1,1 1 1,-23 12-1,35-17-720,0 1-1,0 1 1,1-1 0,-1 1-1,1-1 1,0 1 0,-6 9-1,8-11-133,1 0 1,0 0-1,0 0 0,0 0 0,0 0 0,0 0 0,0 1 1,1-1-1,-1 1 0,1-1 0,-1 0 0,1 1 1,0-1-1,0 1 0,0-1 0,0 0 0,1 1 1,-1-1-1,1 3 0,0-3-167,0 0 0,0-1 0,1 1 0,-1-1 0,0 1 0,0-1 0,1 1 0,-1-1 0,1 0-1,-1 0 1,1 0 0,0 0 0,-1 0 0,1 0 0,0 0 0,0-1 0,3 2 0,41 10-3186,-28-7 2657,-9-3 809,25 8 348,-33-10-94,0 0 1,0 1 0,0-1 0,0 1 0,0-1 0,0 1 0,0-1 0,0 1-1,0-1 1,0 1 0,0 0 0,-1-1 0,1 1 0,0 0 0,0 0 0,-1 0-1,1 0 1,0 0 0,-1 0 0,1-1 0,-1 1 0,1 2 0,-3 0 135,-1-1 1,0 0-1,0 0 0,0 0 1,0 0-1,0-1 1,0 1-1,0-1 1,0 0-1,-1 0 0,1 0 1,-1 0-1,-4 0 1,-1 2 225,-13 4 143,7-2-583,0 0 0,0-1 0,0-1 1,-28 3-1,43-6-303,0 0 1,-1 0-1,1 0 1,0 0-1,0 0 0,-1-1 1,1 1-1,0 0 1,0 0-1,-1 0 1,1 0-1,0 0 1,0 0-1,0-1 0,-1 1 1,1 0-1,0 0 1,0 0-1,0-1 1,0 1-1,-1 0 1,1 0-1,0 0 0,0-1 1,0 1-1,0 0 1,0 0-1,0-1 1,0 1-1,0 0 1,0 0-1,-1-1 0,1 1 1,0 0-1,0 0 1,1-1-1,-1 1 1,0 0-1,0 0 1,0-1-1,0 1 0,0 0 1,0 0-1,0-1 1,0 1-1,0 0 1,0 0-1,1-1 1,-1 1-1,0 0 0,0 0 1,0 0-1,0-1 1,1 1-1,-1 0 1,0 0-1,0 0 1,1 0-1,-1-1 0,11-12-3793,7 0-1196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6.429"/>
    </inkml:context>
    <inkml:brush xml:id="br0">
      <inkml:brushProperty name="width" value="0.025" units="cm"/>
      <inkml:brushProperty name="height" value="0.025" units="cm"/>
      <inkml:brushProperty name="color" value="#E71224"/>
    </inkml:brush>
  </inkml:definitions>
  <inkml:trace contextRef="#ctx0" brushRef="#br0">88 257 6919,'0'0'11888,"-8"2"-12214,1-1 356,1 0-1,-1 1 0,1 0 0,0 1 1,0-1-1,-7 5 0,11-6 33,0 0 0,0 0 0,0 1 0,1-1 0,-1 0 0,0 0 0,1 1 0,-1-1 0,1 1 0,-1 0 1,1-1-1,0 1 0,0 0 0,0 0 0,0 0 0,0 0 0,0 0 0,0 0 0,1 0 0,-1 0 0,1 0 0,0 0 0,-1 0 0,1 0 0,0 0 0,0 0 0,0 0 0,0 0 0,1 4 0,0-5 8,0-1 0,1 1 0,-1 0 0,0 0 0,0-1 0,1 1 0,-1-1 0,0 1 0,1-1 0,-1 1 0,0-1 0,1 0 0,-1 0 1,0 1-1,1-1 0,-1 0 0,1 0 0,-1-1 0,0 1 0,1 0 0,-1 0 0,2-1 0,34-6 460,-19-1-495,1 0 0,-1-2 0,-1 0 0,0 0 1,0-2-1,-1 0 0,15-16 0,-5 4-20,-2-2 0,0 0 1,22-35-1,-39 52 4,-2 3 7,-1 0 1,1 0-1,-1-1 0,-1 0 1,1 1-1,-1-1 1,0-1-1,0 1 0,2-14 1,-5 21-21,0-1 0,0 1-1,-1 0 1,1-1 0,0 1 0,0 0 0,-1-1 0,1 1 0,0 0 0,0-1 0,-1 1 0,1 0 0,0-1-1,-1 1 1,1 0 0,0 0 0,-1 0 0,1-1 0,-1 1 0,1 0 0,0 0 0,-1 0 0,1 0 0,-1 0-1,1 0 1,-1-1 0,1 1 0,0 0 0,-1 0 0,1 0 0,-1 1 0,1-1 0,-1 0 0,1 0 0,0 0-1,-1 0 1,1 0 0,-1 0 0,1 1 0,0-1 0,-1 0 0,1 0 0,0 0 0,-1 1 0,1-1 0,0 0-1,-1 1 1,1-1 0,0 0 0,-1 1 0,-20 14-233,10-4 226,0 2-1,1-1 0,1 1 0,0 0 0,1 1 0,0 0 0,1 1 1,1-1-1,0 1 0,1 0 0,0 1 0,2-1 0,0 1 0,0 0 0,2 0 1,0 0-1,1 0 0,0 0 0,4 23 0,-4-37 11,1 0-1,-1 0 1,0-1 0,1 1 0,-1 0-1,1-1 1,0 1 0,0 0-1,0-1 1,-1 1 0,1-1-1,0 1 1,1-1 0,-1 0-1,0 1 1,0-1 0,1 0-1,-1 0 1,1 0 0,-1 0 0,1 0-1,-1 0 1,2 0 0,2 1 13,-1-1 1,0 0 0,0 0 0,0-1-1,1 1 1,-1-1 0,0 0-1,1 0 1,5-1 0,3-1 6,0-1-1,0 0 1,-1-1 0,1 0 0,17-9 0,-15 6-15,1-1 0,-1 0 1,0-2-1,-1 1 1,0-2-1,0 0 1,-1-1-1,-1 0 0,16-19 1,-27 29-10,0 1 1,0 0 0,0 0 0,-1-1-1,1 1 1,0 0 0,-1-1-1,1 1 1,-1-1 0,0 1-1,1 0 1,-1-1 0,0 1-1,0-1 1,0 1 0,0-1 0,0 1-1,0-3 1,-1 3-17,1 0 1,-1 0-1,1 1 1,-1-1-1,1 0 0,-1 1 1,1-1-1,-1 0 1,0 1-1,1-1 1,-1 1-1,0-1 0,0 1 1,0 0-1,1-1 1,-1 1-1,0 0 1,0-1-1,0 1 0,0 0 1,1 0-1,-3 0 1,-1 0-28,0 0 1,-1 0 0,1 0 0,0 1 0,0-1-1,0 1 1,0 0 0,0 1 0,0-1-1,0 1 1,-7 3 0,-3 4 19,1 1 0,0 0 0,-14 15 0,24-22 17,0-1 0,1 1 0,0-1 0,-1 1 1,1 0-1,0 0 0,0 0 0,0 0 0,1 0 0,-1 1 0,1-1 1,0 0-1,0 1 0,0-1 0,0 1 0,0-1 0,1 1 1,0 0-1,0-1 0,0 1 0,1 6 0,0-8-4,0 0 0,0 0-1,0 0 1,0 0 0,0 0 0,1 0-1,-1 0 1,1 0 0,0-1 0,-1 1-1,1-1 1,0 1 0,0-1 0,0 0 0,0 0-1,0 0 1,0 0 0,0 0 0,1 0-1,-1-1 1,0 1 0,0-1 0,3 1-1,58 3-4137,-61-4 3704,47-2-7233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46.073"/>
    </inkml:context>
    <inkml:brush xml:id="br0">
      <inkml:brushProperty name="width" value="0.025" units="cm"/>
      <inkml:brushProperty name="height" value="0.025" units="cm"/>
      <inkml:brushProperty name="color" value="#E71224"/>
    </inkml:brush>
  </inkml:definitions>
  <inkml:trace contextRef="#ctx0" brushRef="#br0">198 46 8008,'0'0'3085,"4"-9"-901,13-27-225,-31 63-748,-88 192 2609,80-167-3411,3 1-1,-18 86 0,35-132-399,-5 28 91,1 1-1,1-1 1,1 73 0,4-100-124,0 1 0,1-1 0,0 0 0,1 0 0,-1 0 0,2-1 1,-1 1-1,1 0 0,0-1 0,1 0 0,-1 1 0,2-1 0,-1-1 1,1 1-1,0-1 0,0 1 0,1-2 0,-1 1 0,1 0 0,1-1 0,-1 0 1,1-1-1,13 7 0,-5-5-739,0 0 1,0-2-1,1 0 0,-1 0 1,1-2-1,30 2 0,32-3-6449</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33.264"/>
    </inkml:context>
    <inkml:brush xml:id="br0">
      <inkml:brushProperty name="width" value="0.05" units="cm"/>
      <inkml:brushProperty name="height" value="0.05" units="cm"/>
      <inkml:brushProperty name="color" value="#E71224"/>
    </inkml:brush>
  </inkml:definitions>
  <inkml:trace contextRef="#ctx0" brushRef="#br0">6 526 7399,'0'0'5472,"-1"-9"-3321,1 5-1514,-4-30 389,3 5 6034,5 314-6275,-4-265-765,-2-8-6,2 0 0,-1 0 0,2 0 0,-1 0 1,2 0-1,-1 0 0,2-1 0,0 1 1,0 0-1,8 18 0,-11-30 16,1 1 0,-1-1 0,0 1 0,0-1 0,1 1 0,-1-1 0,0 1 0,1-1 0,-1 0 0,0 1 0,1-1 0,-1 0 0,1 1 0,-1-1 0,1 0 0,-1 1 0,1-1 0,-1 0 0,1 0-1,-1 1 1,1-1 0,-1 0 0,1 0 0,-1 0 0,1 0 0,-1 0 0,1 0 0,-1 0 0,1 0 0,-1 0 0,1 0 0,-1 0 0,2 0 0,14-15 809,-13 12-776,-1-1 0,0 0 0,0 0 0,0 0-1,0 0 1,-1 0 0,1 0 0,0-5 0,0 1-61,0-1 1,0 1-1,0 0 0,1 0 1,1 0-1,0 0 1,0 0-1,0 1 1,1 0-1,0 0 1,7-8-1,13-22 1,-12 14-1,-2 6 6,-1 0 0,0-1 0,-2 0 0,0 0 0,-1-1 0,6-26 0,-1 2-17,1 1 0,2 0-1,28-53 1,-4 6-12,-24 61-11,-11 23 32,-1 0 0,0 0 0,-1 0 0,1 0 0,-1-1 0,0 1 0,0-1 0,-1 1 0,2-9 0,-3 14-38,5-5-75,-5 4 110,0 1 0,0 0 0,1-1 0,-1 1 1,0 0-1,0-1 0,0 1 0,0 0 0,1-1 0,-1 1 0,0 0 0,0-1 1,0 1-1,1 0 0,-1 0 0,0-1 0,1 1 0,-1 0 0,0 0 0,1 0 1,-1-1-1,0 1 0,1 0 0,-1 0 0,0 0 0,1 0 0,-1 0 0,0 0 1,1 0-1,-1 0 0,1 0 0,0 0 0,20-2-24,1 0 1,-1-2-1,0 0 0,26-10 0,-20 7 27,53-10 1,109-4-10,257-18-20,-245 29 24,140-2-182,-340 12 208,-29 4-389,16 5 345,0 0 0,1 0-1,0 1 1,1 0 0,0 1 0,0 0 0,-12 20-1,-14 15 13,-113 141 69,140-166 186,1 0-1261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8:34.238"/>
    </inkml:context>
    <inkml:brush xml:id="br0">
      <inkml:brushProperty name="width" value="0.05" units="cm"/>
      <inkml:brushProperty name="height" value="0.05" units="cm"/>
      <inkml:brushProperty name="color" value="#E71224"/>
    </inkml:brush>
  </inkml:definitions>
  <inkml:trace contextRef="#ctx0" brushRef="#br0">132 58 7303,'-1'-2'698,"-1"1"0,0-1 0,1 1 1,-1-1-1,1 0 0,-1 0 0,1 0 0,0 0 0,0 0 1,0 0-1,0 0 0,0 0 0,0-1 0,1 1 0,-1 0 1,0-3-1,2 4-559,-1-1 0,0 1 0,0 0 0,1 0 0,-1 0 0,1 0 0,-1 0 0,1 1 0,-1-1 0,1 0 0,-1 0 0,1 0 0,0 0 0,-1 0 0,1 1 0,0-1 0,0 0 0,0 1 0,0-1 0,0 1 1,0-1-1,-1 1 0,1-1 0,0 1 0,0-1 0,1 1 0,-1 0 0,0 0 0,0 0 0,0-1 0,0 1 0,0 0 0,0 0 0,0 0 0,0 1 0,0-1 0,2 0 0,7 0-18,0 1-1,0-1 0,0 2 1,14 2-1,-22-3-108,0-1-1,0 1 1,0-1 0,0 1-1,-1-1 1,1 1 0,0 0 0,-1 0-1,1 0 1,0 0 0,-1 0-1,1 0 1,-1 1 0,0-1-1,1 0 1,-1 1 0,0-1-1,0 1 1,0-1 0,0 1-1,0 0 1,0-1 0,0 1 0,0 0-1,-1 0 1,1 0 0,-1-1-1,0 1 1,1 0 0,-1 0-1,0 0 1,0 3 0,-1-3-7,0 0 1,0 1-1,0-1 0,0 0 1,0 0-1,0 0 1,-1-1-1,1 1 1,-1 0-1,1 0 0,-1-1 1,0 1-1,0-1 1,0 0-1,-3 3 1,-40 21 125,32-19-109,-3 3-9,9-7-18,1 2 1,-1-1-1,0 1 1,1 0-1,0 0 0,0 0 1,0 1-1,0 0 1,1 0-1,-7 9 1,11-13-1,1 0 1,0 0-1,0 0 1,0 0 0,0 0-1,0 0 1,0 0-1,0 0 1,1 0 0,-1 0-1,0 0 1,0 0-1,1 0 1,-1 0-1,1 0 1,-1 0 0,1 0-1,-1-1 1,1 1-1,-1 0 1,1 0 0,0 0-1,0-1 1,-1 1-1,1 0 1,0-1 0,0 1-1,0-1 1,-1 1-1,1-1 1,0 1 0,0-1-1,0 0 1,0 1-1,1-1 1,44 14-161,-34-11 147,6 2 16,32 9-10,-48-14 12,0 1-1,1 0 1,-1 0-1,0 0 1,0 0-1,0 1 1,0-1-1,0 0 1,0 1-1,0 0 1,0-1-1,0 1 1,-1 0 0,1 0-1,1 3 1,-2-4 14,-1 0 0,0 0 0,0 0 1,0 0-1,0 0 0,0 0 1,0 0-1,-1 0 0,1 0 1,0 0-1,0 0 0,-1 0 0,1 0 1,-1 0-1,1 0 0,-1 0 1,1 0-1,-1 0 0,1 0 0,-1 0 1,0-1-1,0 1 0,1 0 1,-1-1-1,0 1 0,0 0 1,0-1-1,0 1 0,0-1 0,0 1 1,1-1-1,-1 0 0,0 1 1,-2-1-1,-45 16 748,35-13-631,-150 48 120,157-49-13</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7.429"/>
    </inkml:context>
    <inkml:brush xml:id="br0">
      <inkml:brushProperty name="width" value="0.025" units="cm"/>
      <inkml:brushProperty name="height" value="0.025" units="cm"/>
      <inkml:brushProperty name="color" value="#E71224"/>
    </inkml:brush>
  </inkml:definitions>
  <inkml:trace contextRef="#ctx0" brushRef="#br0">97 88 15631,'0'0'1505,"-3"8"-1211,-90 255 3843,127-399-766,-24 90-3740,-2-1 0,3-83 0,-12 135 340,2 0 1,-1-1 0,1 1 0,-1 0 0,1-1 0,0 1 0,1-1-1,-1 0 1,1 1 0,0-1 0,0 0 0,0 0 0,1 0-1,-1 0 1,1 0 0,0-1 0,0 1 0,1-1 0,-1 0 0,0 0-1,1 0 1,0 0 0,0 0 0,0-1 0,0 0 0,0 0 0,0 0-1,1 0 1,8 1 0,-5-1 58,-1 0 0,1-1 0,-1-1-1,1 1 1,-1-1 0,1-1 0,0 1 0,-1-1 0,1 0-1,-1-1 1,1 0 0,-1 0 0,0-1 0,0 0 0,0 0-1,0 0 1,-1-1 0,8-6 0,17-18 128,-7 7-888,-39 44-11,3-8 802,1 0 1,0 1-1,2 1 1,0-1 0,0 1-1,2 1 1,0-1-1,1 1 1,0 1 0,2-1-1,0 1 1,-2 33-1,6-50-52,0-1-1,0 1 0,0-1 0,1 1 0,-1 0 0,0-1 0,1 1 0,-1-1 0,1 1 0,-1-1 0,1 1 0,0-1 1,-1 0-1,1 1 0,0-1 0,0 0 0,0 1 0,0-1 0,0 0 0,0 0 0,1 0 0,-1 0 0,2 1 0,0 0 19,0-1 0,0 0 0,0 0 0,0 0 0,0-1-1,0 1 1,0-1 0,0 1 0,0-1 0,0 0 0,5-1-1,1 0-38,-1 0-1,1-1 0,-1 0 0,1-1 0,-1 0 0,0 0 1,0 0-1,9-7 0,29-26-545,-43 34 531,0-1 1,-1 1-1,1-1 1,-1 0-1,0 1 1,0-1-1,0 0 1,0 0-1,-1 0 1,1-1-1,-1 1 1,1 0-1,-1-1 1,1-6-1,-2 10 27,-1 0 0,1 0 0,0-1-1,0 1 1,-1 0 0,1 0 0,0 0 0,0-1-1,-1 1 1,1 0 0,0 0 0,-1 0 0,1 0-1,0 0 1,-1-1 0,1 1 0,0 0 0,-1 0-1,1 0 1,-1 0 0,1 0 0,0 0 0,-1 0-1,1 0 1,0 0 0,-1 1 0,1-1 0,0 0-1,-1 0 1,1 0 0,0 0 0,-1 0 0,1 1-1,0-1 1,0 0 0,-1 0 0,1 0 0,0 1-1,0-1 1,-1 0 0,1 1 0,-15 9-2,12-5 84,0 0 1,1 0-1,0 0 1,0 0-1,0 1 1,-1 7 0,5 7-1322,-1-19 983,-1 0 1,1-1-1,0 1 1,-1 0-1,1-1 0,0 1 1,-1 0-1,1-1 1,0 1-1,0-1 1,0 1-1,0-1 0,-1 0 1,1 1-1,0-1 1,0 0-1,0 0 1,0 1-1,0-1 0,0 0 1,1 0-1,16 0-5781</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8.718"/>
    </inkml:context>
    <inkml:brush xml:id="br0">
      <inkml:brushProperty name="width" value="0.025" units="cm"/>
      <inkml:brushProperty name="height" value="0.025" units="cm"/>
      <inkml:brushProperty name="color" value="#E71224"/>
    </inkml:brush>
  </inkml:definitions>
  <inkml:trace contextRef="#ctx0" brushRef="#br0">114 42 5317,'0'0'12983,"-7"12"-12620,-8 20 160,2 1 0,0 0 0,-9 46 1,12-34-18,0 0 108,1 0 0,-4 86 1,13-131-327,0-41 854,-1-6-1011,0 15-913,1 1 0,2 0 0,1 0 0,8-37 0,-11 66 791,1 0 1,0 0-1,0 1 1,1-1-1,-1 0 1,0 1-1,0-1 1,1 1-1,-1-1 1,1 1-1,0 0 1,-1-1-1,1 1 1,0 0-1,0 0 1,-1 0-1,1 1 1,0-1-1,0 0 1,3 0-1,51-10-56,-27 5 87,-5-1-17,0 0 0,-1-2 0,-1-1 0,23-13 0,-34 16-13,-1 1 1,1-2-1,-1 1 0,0-2 1,-1 1-1,0-1 1,0 0-1,-1-1 0,12-18 1,-53 57-641,13 0 918,1 0 0,1 2 1,2 0-1,1 1 0,2 1 0,1 0 1,2 0-1,-10 53 0,20-84-299,-5 32 223,6-26 197,3-22 284,47-173-1254,-51 191 507,1-1 0,-1 0 0,1 0 0,-1 0 0,1 0 0,0-1 0,0 1 0,0 0 0,1 0 0,-1 0 0,1-1 0,0 1 0,-1-1 0,1 1 0,0-1 0,0 0 0,1 0 0,4 4 0,-2-1 77,1 0 1,0 0 0,0-1-1,0 1 1,1-2-1,0 1 1,14 5-1,-12-6 4,1-1 1,0-1-1,0 0 0,0 0 1,0-1-1,0 0 0,0 0 1,0-1-1,19-5 0,-23 5-13,1-1 0,-1 0 0,0-1 0,1 0 0,-1 0 0,-1 0 0,1 0 0,0-1 0,-1 0 0,0 0 0,1-1 0,-2 1 0,1-1 0,-1 0 0,8-11 0,-11 15-11,0-1 0,0 0 1,1 0-1,-2 0 0,1 0 1,0 0-1,0 0 1,-1 0-1,1 0 0,-1 0 1,1 0-1,-1 0 1,0 0-1,0 0 0,0-4 1,-1 5-25,1 0 1,0 0 0,-1 0-1,1 1 1,-1-1-1,1 0 1,-1 0 0,1 1-1,-1-1 1,0 0 0,1 1-1,-1-1 1,0 0-1,1 1 1,-1-1 0,0 1-1,0 0 1,0-1 0,1 1-1,-1-1 1,0 1-1,0 0 1,0 0 0,0 0-1,-1-1 1,-1 1-15,-1 0 0,1 0 0,-1 0 0,1 1 0,-1-1 0,1 1 0,-1 0 0,1 0 0,0 0 0,-1 0 0,1 1 0,0-1 0,0 1 0,0 0 0,0 0 0,0 0 1,-4 4-1,3-2 49,-1 0 1,1 0-1,0 0 1,0 1-1,1 0 1,-1 0-1,1 0 1,0 0 0,0 0-1,1 1 1,0-1-1,0 1 1,0 0-1,0 0 1,1 0-1,0-1 1,0 1 0,1 0-1,0 0 1,0 0-1,1 11 1,0-15-2,0 0 1,0 0-1,1 0 0,-1-1 1,0 1-1,1-1 1,-1 1-1,1-1 0,0 0 1,-1 1-1,1-1 1,0 0-1,0 0 0,0 0 1,-1 0-1,1-1 1,0 1-1,0 0 0,0-1 1,0 1-1,1-1 0,-1 0 1,0 0-1,0 0 1,0 0-1,0 0 0,2 0 1,6-1 44,0 1 1,-1-1-1,1-1 1,15-4-1,0-4-46,-1-1-1,0-1 0,-1-1 1,0-1-1,-1-1 1,0-1-1,-2-1 1,0-1-1,-1 0 1,-1-2-1,0 0 0,-2-1 1,23-38-1,-36 54-60,0-1 1,0 1-1,-1-1 0,0 0 0,0 0 0,-1 0 1,1 0-1,-1 0 0,-1 0 0,1-9 0,-1 14 33,0-1-1,-1 1 1,1 0-1,0-1 1,-1 1-1,1 0 1,0-1-1,-1 1 1,0 0-1,1 0 1,-1 0-1,0-1 1,0 1-1,1 0 1,-1 0 0,0 0-1,0 0 1,0 1-1,0-1 1,-2-1-1,1 1-8,0 0 1,-1 0-1,1 1 0,-1-1 0,1 1 1,-1-1-1,1 1 0,-1 0 0,1 0 1,-1 0-1,1 0 0,-1 1 0,1-1 1,-5 2-1,-1 0 12,1 0 0,-1 1 0,1 0 0,0 1 0,0-1 0,0 1 0,0 1-1,1-1 1,-1 1 0,1 1 0,1-1 0,-1 1 0,1 0 0,0 0 0,0 0 0,0 1 0,1 0 0,0 0 0,-4 9 0,2-1 17,0 0 0,1 1 0,0-1 0,2 1 0,0 0 0,0 0 0,1 0 1,1 24-1,2-33-42,0-1 1,0 1 0,1 0 0,0-1 0,0 1 0,0-1 0,1 0 0,0 0-1,0 0 1,1 0 0,0 0 0,0-1 0,0 1 0,7 6 0,-7-8-472,1 1-1,0-1 1,0 0 0,0-1 0,0 1 0,0-1 0,1 0 0,0-1 0,9 4 0,-6-5-2054,-3-1-1585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09.061"/>
    </inkml:context>
    <inkml:brush xml:id="br0">
      <inkml:brushProperty name="width" value="0.025" units="cm"/>
      <inkml:brushProperty name="height" value="0.025" units="cm"/>
      <inkml:brushProperty name="color" value="#E71224"/>
    </inkml:brush>
  </inkml:definitions>
  <inkml:trace contextRef="#ctx0" brushRef="#br0">8 15 15951,'-6'-6'481,"4"0"1376,2 4-1088,6 2-801,5 0-1730,2 0-3779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0.054"/>
    </inkml:context>
    <inkml:brush xml:id="br0">
      <inkml:brushProperty name="width" value="0.025" units="cm"/>
      <inkml:brushProperty name="height" value="0.025" units="cm"/>
      <inkml:brushProperty name="color" value="#E71224"/>
    </inkml:brush>
  </inkml:definitions>
  <inkml:trace contextRef="#ctx0" brushRef="#br0">126 228 9129,'0'0'8386,"0"-9"-6096,-1-26-992,1 35-1287,0-1 0,0 0 0,-1 1-1,1-1 1,0 0 0,-1 1 0,1-1 0,-1 0 0,1 1 0,-1-1 0,1 1 0,-1-1 0,1 1 0,-1-1 0,1 1 0,-1-1 0,0 1 0,1 0 0,-1-1 0,0 1 0,1 0 0,-1 0 0,0-1 0,1 1 0,-1 0 0,0 0 0,0 0 0,1 0 0,-1 0 0,0 0 0,1 0 0,-1 0 0,0 0-1,0 0 1,1 0 0,-1 1 0,0-1 0,1 0 0,-1 0 0,0 1 0,1-1 0,-1 0 0,0 1 0,1-1 0,-1 1 0,1-1 0,-1 1 0,1-1 0,-1 1 0,-30 22-250,25-17 236,0-1 1,0 1-1,1 1 0,0-1 0,0 1 0,0 0 0,1 0 0,0 0 1,1 0-1,-1 1 0,1 0 0,1 0 0,-1 0 0,0 9 1,3-16 7,0 0 1,0 0 0,0 0 0,0 0 0,1 0 0,-1 0 0,0-1 0,1 1 0,-1 0-1,1 0 1,-1 0 0,1 0 0,-1-1 0,1 1 0,-1 0 0,1-1 0,0 1 0,-1 0 0,1-1-1,0 1 1,0-1 0,-1 1 0,1-1 0,0 1 0,0-1 0,0 0 0,0 1 0,0-1-1,-1 0 1,1 0 0,0 1 0,0-1 0,0 0 0,0 0 0,0 0 0,0 0 0,0 0 0,0 0-1,1-1 1,42-7 453,-12-5-376,-1-2 1,0-1 0,-1-1 0,-2-2 0,1-1 0,42-40 0,-43 37-64,42-40 48,-63 57-52,-1-1 1,0-1-1,-1 1 0,1-1 1,-1 0-1,-1 0 0,6-13 1,-10 21-19,0 0 0,0 1 1,0-1-1,-1 0 0,1 0 0,0 0 1,0 0-1,0 0 0,-1 0 1,1 0-1,0 1 0,0-1 0,-1 0 1,1 0-1,0 0 0,0 0 1,-1 0-1,1 0 0,0 0 0,0 0 1,-1 0-1,1 0 0,0 0 1,0 0-1,0-1 0,-1 1 0,1 0 1,0 0-1,0 0 0,-1 0 1,1 0-1,0 0 0,0 0 1,0-1-1,0 1 0,-1 0 0,1 0 1,0 0-1,0 0 0,0-1 1,0 1-1,0 0 0,-1 0 0,1-1 1,0 1-1,0 0 0,0 0 1,0 0-1,0-1 0,0 1 0,0 0 1,0 0-1,0-1 0,0 1 1,0 0-1,0 0 0,0-1 1,0 1-1,0 0 0,0 0 0,0 0 1,0-1-1,0 1 0,0 0 1,1 0-1,-1-1 0,0 1 0,0 0 1,0 0-1,-17 9-311,2 2 281,0 2-1,2 0 1,-1 0-1,2 1 1,0 1-1,0 0 1,-9 17-1,15-23 34,0 2-1,0-1 0,1 1 0,0 0 1,1 0-1,1 0 0,-1 1 1,2-1-1,0 1 0,0 0 0,1 0 1,0 15-1,2-24 0,0-1 0,-1 1 0,1-1 0,1 1 0,-1-1 0,0 0 0,0 1 0,1-1-1,0 0 1,-1 0 0,1 0 0,0 0 0,0 0 0,0-1 0,0 1 0,0 0 0,0-1 0,0 0 0,1 1 0,-1-1 0,1 0 0,-1 0 0,1 0 0,-1-1 0,1 1 0,-1-1-1,6 1 1,8 2 33,0-2-1,1 0 1,17-1-1,-31 0-32,9-1 16,0 0-1,0-2 1,0 1-1,0-1 1,0-1-1,-1 0 1,0-1-1,0 0 1,0-1-1,0 0 1,-1-1-1,0 0 1,0 0 0,-1-1-1,0 0 1,0-1-1,-1 0 1,0 0-1,0-1 1,-1 0-1,6-13 1,-12 22 30,0-1 0,0 0 0,0 0 0,0 1 1,0-1-1,0 0 0,-1 0 0,1 0 0,-1 0 1,1 0-1,-1 0 0,0 0 0,0-1 0,0 1 0,0 0 1,0 0-1,0 0 0,-1 0 0,1 0 0,-1 0 0,1 0 1,-1 0-1,-2-3 0,2 3-50,-1 1-1,0-1 1,0 1 0,0 0-1,0 0 1,0 0 0,0 0-1,0 0 1,0 0-1,0 0 1,-1 1 0,1-1-1,0 1 1,0 0 0,-1-1-1,1 1 1,-4 1 0,-4-1-39,0 1 0,1 0 1,0 1-1,-1 0 0,1 1 1,0-1-1,0 2 0,0-1 1,-10 7-1,16-9 36,0 1-1,1 0 1,-1 0 0,0 0 0,1 0-1,0 1 1,-1-1 0,1 1 0,0-1-1,0 1 1,0 0 0,1 0 0,-1 0-1,1 0 1,-1 0 0,1 0 0,0 0-1,-1 4 1,3-4-1,-1-1 0,0 0 0,1 0 0,-1 0-1,1 0 1,0 0 0,0 0 0,0 0 0,0 0 0,0 0 0,0 0 0,0 0-1,1 0 1,-1-1 0,0 1 0,1-1 0,0 1 0,-1-1 0,1 1-1,0-1 1,0 0 0,0 0 0,0 0 0,0 0 0,0 0 0,0-1 0,0 1-1,2 0 1,33 10 137,1-1 0,0-3 0,0-1 0,0-1 0,1-2 0,39-3 0,-75-1-5,0 0 1,1 0 0,-1 0 0,0 0-1,0-1 1,0 0 0,0 1 0,-1-1 0,1 0-1,0 0 1,-1 0 0,1-1 0,-1 1 0,0-1-1,0 1 1,0-1 0,0 0 0,0 0-1,-1 1 1,1-1 0,1-5 0,27-69 478,-30 76-594,7-25-76,-4 15 51,0-1 1,1 1 0,9-20 0,-12 29-159,0 0-1,0 0 1,1 0-1,-1 0 0,0 0 1,1 0-1,0 0 0,-1 1 1,1-1-1,0 1 1,0-1-1,0 1 0,0-1 1,0 1-1,0 0 1,1 0-1,-1 0 0,0 0 1,0 1-1,1-1 0,-1 1 1,1-1-1,4 1 1,58 6-6553,-19 2 1010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2.212"/>
    </inkml:context>
    <inkml:brush xml:id="br0">
      <inkml:brushProperty name="width" value="0.05" units="cm"/>
      <inkml:brushProperty name="height" value="0.05" units="cm"/>
    </inkml:brush>
  </inkml:definitions>
  <inkml:trace contextRef="#ctx0" brushRef="#br0">616 1 12843,'-3'3'280,"-1"1"1,0 0-1,1 0 1,0 0 0,0 1-1,0-1 1,-4 10-1,-5 8 175,-80 111 1912,-15 22-2195,39-42 58,-65 144 0,97-174-14,3 2 1,-36 152-1,57-179-131,2 1 0,3 0 0,3 0 0,2 1 0,6 61 0,1-76-80,1 0 1,3 0-1,2-1 0,2 0 1,1-1-1,2 0 1,30 53-1,-31-69-301,1-1 0,1-1-1,1-1 1,2 0 0,43 41 0,-49-53 78,0 0 0,1-1 0,0-1 1,1 0-1,0-1 0,0-1 0,1 0 1,0-1-1,0-1 0,1-1 0,22 4 1,-14-6-210,34-2 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1.403"/>
    </inkml:context>
    <inkml:brush xml:id="br0">
      <inkml:brushProperty name="width" value="0.025" units="cm"/>
      <inkml:brushProperty name="height" value="0.025" units="cm"/>
      <inkml:brushProperty name="color" value="#E71224"/>
    </inkml:brush>
  </inkml:definitions>
  <inkml:trace contextRef="#ctx0" brushRef="#br0">20 120 8136,'0'-32'2393,"0"-1"4326,0 32-5203,0 15-597,-19 200-514,19-212-388,0 0-1,0 0 1,0 0 0,0 0-1,0 0 1,1 0-1,-1 1 1,1-1 0,-1 0-1,1 0 1,0 0-1,-1 0 1,1 0-1,0 0 1,1-1 0,-1 1-1,0 0 1,0 0-1,1-1 1,-1 1-1,1-1 1,1 2 0,-1-2 39,1 0 0,-1-1 1,0 1-1,0-1 0,1 0 0,-1 1 1,0-1-1,0 0 0,1 0 1,-1-1-1,0 1 0,1 0 1,-1-1-1,0 1 0,0-1 0,0 0 1,0 0-1,0 0 0,1 0 1,-2 0-1,1 0 0,3-3 1,8-5-20,1-1 0,-2-1 0,1-1 0,-2 0 0,0 0 0,0-1 0,-1 0 0,0-1 0,-2 0 0,1-1 0,-2 1 0,0-2 0,0 1 0,6-27 0,-15 56-223,1 0 0,0-1 1,2 27-1,0-9 5,-1-26 218,0 1 0,0-1 0,0 1 0,1-1 0,0 1 0,0-1 0,1 0 0,-1 0 0,1 1-1,0-1 1,5 8 0,-5-11 7,0 1 0,0-1 0,1 0 0,-1 1 0,1-1 0,-1 0 0,1-1 0,0 1 0,0 0 0,0-1 0,0 0 0,0 0 0,0 0 0,0 0 0,1 0 0,-1 0 0,0-1 0,1 0 0,-1 1 0,6-2 0,-1 1 114,-1 0-1,1-1 1,0-1-1,0 1 1,-1-1 0,1-1-1,-1 1 1,1-1 0,-1 0-1,0-1 1,0 0-1,0 0 1,-1-1 0,1 1-1,-1-1 1,0-1 0,-1 1-1,1-1 1,-1 0-1,0 0 1,7-13 0,-4 6-110,-1 0 1,-1-1 0,1 1 0,-2-1-1,0 0 1,-1-1 0,-1 1-1,0-1 1,0 0 0,-1-26 0,-1 40-197,-1-1-1,0 1 1,0 0 0,-1-1 0,1 1 0,0-1 0,0 1 0,-1-1 0,1 1 0,-1 0 0,1-1-1,-1 1 1,0 0 0,1-1 0,-1 1 0,0 0 0,0 0 0,0 0 0,0 0 0,0 0-1,0 0 1,0 0 0,0 0 0,0 0 0,-1 0 0,1 1 0,0-1 0,-3-1 0,3 2-256,-1 0 1,0-1 0,0 1 0,1 0 0,-1 0 0,0 0 0,0 1-1,1-1 1,-1 0 0,0 0 0,1 1 0,-1 0 0,0-1 0,1 1-1,-1 0 1,1-1 0,-1 1 0,1 0 0,-1 0 0,1 0 0,0 0-1,-1 1 1,-1 1 0,-11 12-4225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1.762"/>
    </inkml:context>
    <inkml:brush xml:id="br0">
      <inkml:brushProperty name="width" value="0.025" units="cm"/>
      <inkml:brushProperty name="height" value="0.025" units="cm"/>
      <inkml:brushProperty name="color" value="#E71224"/>
    </inkml:brush>
  </inkml:definitions>
  <inkml:trace contextRef="#ctx0" brushRef="#br0">172 47 14798,'0'0'5958,"-6"-9"-5702,5 7-244,0 0-24,0 0 0,0-1-1,-1 1 1,1 0-1,-1 0 1,1 0-1,-1 0 1,0 0-1,0 0 1,0 1-1,0-1 1,0 1-1,0-1 1,0 1 0,0 0-1,-1 0 1,1 0-1,0 0 1,-1 0-1,1 0 1,-1 0-1,1 1 1,-1 0-1,1-1 1,-1 1 0,0 0-1,1 0 1,-1 0-1,1 1 1,-1-1-1,1 1 1,-1-1-1,1 1 1,-1 0-1,1 0 1,-4 2-1,-4 3-7,1 1-1,0 0 1,1 0-1,-9 10 0,14-14 50,1 0 0,-1 0 0,0 1-1,1-1 1,0 1 0,0-1-1,0 1 1,0 0 0,0 0 0,1-1-1,0 1 1,0 1 0,-1 7-1,2-11-14,0-1-1,1 1 0,-1 0 0,1 0 1,-1 0-1,1-1 0,-1 1 0,1 0 0,0-1 1,-1 1-1,1 0 0,0-1 0,0 1 1,-1-1-1,1 1 0,0-1 0,0 1 0,0-1 1,0 0-1,-1 1 0,1-1 0,0 0 1,0 0-1,0 0 0,0 0 0,0 0 0,0 0 1,0 0-1,0 0 0,0 0 0,1 0 0,35-2 457,-34 2-402,8-3-14,0 0 0,0 0 0,-1-1-1,1 0 1,-1-1 0,0 0 0,0-1-1,-1 0 1,1 0 0,-1-1 0,-1 0 0,1-1-1,10-13 1,-45 79-6631,22-45 2056,4-2-1288</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2.263"/>
    </inkml:context>
    <inkml:brush xml:id="br0">
      <inkml:brushProperty name="width" value="0.025" units="cm"/>
      <inkml:brushProperty name="height" value="0.025" units="cm"/>
      <inkml:brushProperty name="color" value="#E71224"/>
    </inkml:brush>
  </inkml:definitions>
  <inkml:trace contextRef="#ctx0" brushRef="#br0">113 250 13773,'0'0'171,"-11"3"528,6-2-588,0 0 0,0 0 1,0 1-1,0-1 0,0 1 0,0 1 0,1-1 0,-1 1 1,1-1-1,-1 1 0,1 0 0,0 1 0,0-1 0,1 1 0,-1 0 1,1 0-1,0 0 0,0 0 0,0 1 0,0-1 0,1 1 1,-1 0-1,1-1 0,1 1 0,-1 0 0,1 0 0,-2 6 0,3-8-96,0 0 0,-1 0-1,1 0 1,0 0 0,0 0-1,1 0 1,-1 0-1,1 0 1,-1 0 0,1-1-1,0 1 1,0 0-1,0 0 1,0 0 0,1-1-1,-1 1 1,1-1-1,0 1 1,0-1 0,3 4-1,-3-5 20,0 1 0,0-1 1,1 0-1,-1 0 0,1 0 0,-1 0 0,1 0 0,-1 0 0,1-1 0,-1 1 0,1-1 0,0 0 0,-1 0 0,1 0 0,-1 0 0,1 0 0,0 0 0,-1-1 1,1 1-1,-1-1 0,1 0 0,0 0 0,-1 0 0,5-3 0,11-6 119,1 0 0,-2-2 0,0 0 0,0-1 1,-1-1-1,18-20 0,-10 7 233,0 0 1,35-58-1,-52 73-351,0-1-1,-1 0 0,7-20 0,-12 28-34,1 0 1,-1-1-1,0 1 0,0-1 0,0 1 0,-1-1 0,0 1 1,0-1-1,0 1 0,0-1 0,-3-9 0,2 13-15,-1 0 0,1 0 0,0 1-1,-1-1 1,1 0 0,0 1 0,-1-1 0,0 1-1,1-1 1,-1 1 0,0 0 0,0 0 0,0 0 0,0 0-1,0 0 1,0 0 0,0 1 0,0-1 0,0 0-1,0 1 1,0 0 0,-1-1 0,1 1 0,0 0 0,0 0-1,0 1 1,-4-1 0,-3 1-39,-1 0 1,1 1-1,-1 0 0,1 0 0,-11 4 1,5 1 57,-1 0 0,1 1 0,1 0 0,-1 1 0,-17 15 0,27-20-25,1 0 0,-1-1 0,1 2 0,0-1 0,0 0 0,1 1 0,-1 0 0,1 0 1,0 0-1,0 0 0,1 0 0,-1 1 0,1-1 0,1 1 0,-1-1 0,1 1 0,0 0 0,-1 11 0,2-15-50,1 1-1,0-1 0,0 0 1,0 0-1,0 0 1,0 1-1,0-1 1,0 0-1,1 0 1,-1 0-1,1-1 1,0 1-1,-1 0 1,1-1-1,0 1 1,0-1-1,0 1 1,0-1-1,0 0 1,0 0-1,0 0 0,4 1 1,61 21-997,-44-17 904,-18-5 166,0 1 0,0 0 0,-1 0 0,1 0 0,0 0 0,-1 1 1,1 0-1,-1 0 0,0 0 0,0 1 0,4 4 0,-7-6 13,1-1 0,-1 1-1,0 0 1,0 0 0,-1 0 0,1 0 0,0 0-1,0 0 1,-1 0 0,0 0 0,1 0-1,-1 0 1,0 1 0,0-1 0,0 0-1,0 0 1,0 0 0,-1 0 0,1 0 0,-1 0-1,1 0 1,-1 0 0,0 0 0,0 0-1,0 0 1,0 0 0,0 0 0,-2 2-1,3-3-103,-1 0-1,0 0 0,0 0 0,1 1 1,-1-1-1,1 0 0,-1 0 0,1 0 1,-1 1-1,1-1 0,0 0 0,0 1 1,0-1-1,-1 0 0,1 1 0,1-1 1,-1 0-1,0 3 0,1-3-155,-1-1 0,1 1 0,-1 0 0,1-1 0,-1 1 0,1 0 0,0-1 0,-1 1-1,1-1 1,0 1 0,-1-1 0,1 1 0,0-1 0,0 0 0,-1 1 0,1-1 0,0 0 0,0 0 0,0 0 0,0 1 0,-1-1 0,1 0 0,0 0 0,0 0 0,1 0-1,19 0-3458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2.637"/>
    </inkml:context>
    <inkml:brush xml:id="br0">
      <inkml:brushProperty name="width" value="0.025" units="cm"/>
      <inkml:brushProperty name="height" value="0.025" units="cm"/>
      <inkml:brushProperty name="color" value="#E71224"/>
    </inkml:brush>
  </inkml:definitions>
  <inkml:trace contextRef="#ctx0" brushRef="#br0">152 72 4260,'0'0'6726,"3"-9"-2903,8-31-1224,-11 40-2540,0-1-1,0 0 0,0 0 0,0 0 0,0 0 0,0 1 0,0-1 0,-1 0 0,1 0 0,0 0 0,0 0 0,-1 1 0,1-1 0,0 0 0,-1 0 0,1 1 0,-1-1 0,1 0 0,-1 1 0,1-1 0,-1 0 0,0 1 1,1-1-1,-1 1 0,0-1 0,1 1 0,-1-1 0,0 1 0,0-1 0,1 1 0,-1 0 0,0 0 0,0-1 0,0 1 0,1 0 0,-1 0 0,0 0 0,0 0 0,0 0 0,0 0 0,0 0 0,1 0 0,-1 0 0,0 0 1,0 0-1,-1 1 0,-39 6 272,37-5-265,1 0-1,-1-1 1,1 1-1,0 0 1,0 1 0,0-1-1,0 0 1,0 1-1,0 0 1,1 0-1,-1 0 1,1 0-1,0 0 1,0 0-1,0 0 1,0 1-1,-1 3 1,2-4-78,1-1 0,-1 1 0,1-1 0,0 1 0,0-1-1,0 0 1,0 1 0,0-1 0,0 1 0,1-1 0,-1 1 0,1-1 0,0 0 0,0 1 0,0-1 0,0 0 0,0 0 0,0 0-1,0 0 1,1 0 0,-1 0 0,1 0 0,-1 0 0,1 0 0,0-1 0,0 1 0,2 1 0,30 16-493,-29-17 505,0 0 0,0 1 1,-1-1-1,1 1 1,-1 0-1,0 0 1,0 0-1,0 1 0,0-1 1,3 5-1,-6-7 27,-1 0 0,0 1 0,0-1-1,0 0 1,-1 0 0,1 0 0,0 0-1,0 1 1,0-1 0,-1 0 0,1 0-1,-1 0 1,1 0 0,-1 0 0,1 0 0,-1 0-1,0 0 1,1 0 0,-1 0 0,0 0-1,0-1 1,0 1 0,0 0 0,0 0-1,0-1 1,0 1 0,0-1 0,0 1 0,0 0-1,0-1 1,0 0 0,0 1 0,-2-1-1,-47 20 731,43-18-679,3 0-232,-37 9 465,22-12-2041,18 1 1504,0-1-1,1 1 0,-1 0 0,0-1 0,1 1 0,-1 0 0,1-1 0,-1 1 0,0-1 0,1 1 0,-1-1 0,1 0 1,0 1-1,-1-1 0,1 1 0,-1-1 0,1 0 0,0 1 0,0-1 0,-1 0 0,1 1 0,0-2 0,-2-18-6477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3.550"/>
    </inkml:context>
    <inkml:brush xml:id="br0">
      <inkml:brushProperty name="width" value="0.025" units="cm"/>
      <inkml:brushProperty name="height" value="0.025" units="cm"/>
      <inkml:brushProperty name="color" value="#E71224"/>
    </inkml:brush>
  </inkml:definitions>
  <inkml:trace contextRef="#ctx0" brushRef="#br0">139 0 15375,'0'0'21,"-5"10"91,-15 26 589,3 1 0,1 1-1,2 0 1,-17 75 0,20-55 1058,2 0 0,-2 117 1,15-266-818,-1 65-977,-1 1 1,-2-1-1,0 0 0,-9-50 0,6 70-454,2 16 224,4 23 181,0-27 95,0-1 0,0 1 0,0-1 0,1 0 0,0 0 0,0 0-1,0 0 1,0-1 0,1 0 0,0 0 0,0 0 0,0 0 0,0-1 0,0 0-1,1 0 1,0 0 0,-1 0 0,1-1 0,0 0 0,0-1 0,10 2 0,-8-1 4,-1-1-1,1-1 1,-1 0 0,1 0 0,-1 0 0,1-1 0,-1 0 0,0 0 0,1-1-1,-1 0 1,0 0 0,0-1 0,0 0 0,0 0 0,-1-1 0,1 0 0,9-7-1,-7 3-9,-1 1-1,0-1 1,0 0-1,-1-1 1,0 0-1,0 0 1,-1-1 0,-1 1-1,1-1 1,-2 0-1,1-1 1,5-20-1,-10 30-13,0 1 0,0 0 0,0 0 1,0-1-1,0 1 0,0 0 0,0-1 0,0 1 0,0 0 0,0-1 0,0 1 1,0 0-1,0-1 0,0 1 0,0 0 0,0-1 0,0 1 0,0 0 0,0 0 0,0-1 1,-1 1-1,1 0 0,0 0 0,0-1 0,0 1 0,-1 0 0,1 0 0,0-1 0,0 1 1,0 0-1,-1 0 0,1 0 0,0-1 0,-1 1 0,1 0 0,0 0 0,0 0 1,-1 0-1,1 0 0,0 0 0,-1 0 0,0 0 0,-17 4-264,-16 17 101,30-17 205,0 0 1,0 0 0,1 1 0,-1-1-1,1 1 1,0 0 0,1 0-1,-1 0 1,1 0 0,0 0 0,0 0-1,1 1 1,-1-1 0,1 1-1,0-1 1,1 1 0,-1-1 0,2 12-1,-1-15-23,0-1-1,0 0 0,1 0 0,-1 1 1,0-1-1,1 0 0,-1 0 0,1 0 1,0 1-1,-1-1 0,1 0 0,0 0 1,-1 0-1,1 0 0,0 0 0,0 0 1,0 0-1,0 0 0,0-1 0,0 1 1,0 0-1,2 0 0,34 9 187,-26-9-154,-1-1 1,0 0-1,1 0 0,-1-2 0,13-2 0,-12 0-39,0 0 0,-1-1 1,0 0-1,0-1 0,0 0 0,-1-1 0,0 0 0,0-1 0,-1 1 0,0-2 0,12-14 1,-20 24-4,-1 1 0,0-1 0,0 1 0,1 0 0,-1-1 0,1 1 1,-1 0-1,1-1 0,-1 1 0,1 0 0,0 0 0,0-1 0,0 1 1,0 0-1,0 0 0,1 0 0,-1-1 0,1 1 0,-1 0 0,1-1 1,-1 1-1,1 0 0,0-1 0,0 1 0,0-1 0,0 1 1,0-1-1,0 1 0,0-1 0,0 0 0,0 0 0,1 1 0,-1-1 1,1 0-1,-1 0 0,3 1 0,19 1-211,0-1 1,-1-1-1,1-2 1,0 0 0,-1-1-1,43-9 1,-65 10 200,0 1 1,0 0 0,0 0-1,0 0 1,0 0 0,1 0-1,-1 0 1,0 0 0,0 0-1,0 0 1,0 0 0,0 0 0,1 0-1,-1 0 1,0 0 0,0 0-1,0 0 1,0 0 0,1 0-1,-1 0 1,0 0 0,0 0 0,0 0-1,0 0 1,0 0 0,0 0-1,1 0 1,-1 0 0,0 0-1,0 1 1,0-1 0,0 0-1,0 0 1,0 0 0,0 0 0,1 0-1,-1 0 1,0 0 0,0 1-1,0-1 1,0 0 0,0 0-1,0 0 1,0 0 0,0 0-1,0 1 1,0-1 0,0 0 0,0 0-1,0 0 1,0 0 0,0 0-1,0 1 1,0-1 0,-5 12 86,-4 13 607,9-24-671,1-1 0,-1 1 1,0 0-1,0-1 0,0 1 1,1 0-1,-1-1 1,0 1-1,0-1 0,1 1 1,-1 0-1,1-1 1,-1 1-1,1-1 0,-1 1 1,1-1-1,-1 1 1,1-1-1,-1 1 0,1-1 1,-1 0-1,1 1 1,0-1-1,-1 0 0,1 1 1,0-1-1,-1 0 1,1 0-1,0 0 0,-1 0 1,1 1-1,0-1 1,0 0-1,-1 0 0,1-1 1,0 1-1,0 0 1,25 0-59,0 0 0,0-2-1,42-9 1,-43 7-394,-23 8-1872,-2-4 1912,0 1 1,0 0-1,0-1 0,1 1 0,-1-1 1,0 1-1,0-1 0,1 1 0,-1-1 1,0 1-1,1-1 0,-1 1 0,0-1 1,1 1-1,-1-1 0,1 1 0,-1-1 1,1 0-1,-1 1 0,1-1 0,-1 0 1,1 0-1,-1 1 0,1-1 0,1 0 1,8 1-8523</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3.927"/>
    </inkml:context>
    <inkml:brush xml:id="br0">
      <inkml:brushProperty name="width" value="0.025" units="cm"/>
      <inkml:brushProperty name="height" value="0.025" units="cm"/>
      <inkml:brushProperty name="color" value="#E71224"/>
    </inkml:brush>
  </inkml:definitions>
  <inkml:trace contextRef="#ctx0" brushRef="#br0">163 9 13389,'0'0'3304,"-9"-2"-1686,1 0-1314,2 1 12,0 0-1,1 0 0,-1 0 0,0 1 1,0 0-1,-10 1 0,15-1-311,-1 1 0,1-1 0,-1 1 0,1-1 0,-1 1 0,1 0 0,-1 0 0,1-1 0,0 1 0,-1 0 0,1 0 0,0 0 0,0 0 0,0 1 0,0-1 0,0 0 0,0 0 0,0 1 0,0-1 0,1 0 0,-1 1 0,0-1 0,1 1 0,-1-1 0,1 1 0,-1-1 0,1 1 0,0 0 0,0-1 0,0 1 0,0-1 0,0 1 0,0 2 1,0-2-183,0 0 1,1 0 0,-1 0 0,1 0 0,-1 0 0,1 0 0,0 0 0,0 0 0,-1 0-1,1 0 1,1 0 0,-1-1 0,0 1 0,0 0 0,1-1 0,-1 1 0,1 0 0,2 1 0,41 24-619,-40-24 801,1-1 0,-1 1 0,0 0 0,0 0 0,0 0 0,0 1 0,-1 0 0,1 0 0,-1 0 0,6 8 0,-9-12 118,-1 1 0,0-1 1,0 1-1,0-1 0,1 0 0,-1 1 0,0-1 0,0 1 0,0-1 0,0 1 0,0-1 0,0 1 0,0-1 1,0 1-1,0-1 0,0 0 0,0 1 0,0-1 0,0 1 0,0-1 0,0 1 0,0-1 0,-1 1 0,1-1 1,0 0-1,0 1 0,0-1 0,-1 1 0,1-1 0,0 0 0,-1 1 0,1-1 0,-1 1 0,-20 6 2307,-36-5-327,43-2-1452,-8 1-413,12 1-522,0-2-1,1 0 1,-1 0 0,0 0-1,-11-3 1,20 3 46,1-1 1,0 1-1,-1 0 0,1-1 0,0 1 0,0 0 1,0-1-1,-1 1 0,1-1 0,0 1 1,0 0-1,0-1 0,0 1 0,0-1 1,-1 1-1,1 0 0,0-1 0,0 1 0,0-1 1,0 1-1,0-1 0,0 1 0,1 0 1,-1-1-1,0 1 0,0-1 0,0 1 1,1-1-1,-1 1-122,4-14-6889</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4.288"/>
    </inkml:context>
    <inkml:brush xml:id="br0">
      <inkml:brushProperty name="width" value="0.025" units="cm"/>
      <inkml:brushProperty name="height" value="0.025" units="cm"/>
      <inkml:brushProperty name="color" value="#E71224"/>
    </inkml:brush>
  </inkml:definitions>
  <inkml:trace contextRef="#ctx0" brushRef="#br0">1 23 12716,'0'0'13036,"56"-23"-12043,-38 23-736,5 0-193,7 0-64,-1 0 0,7 8-353,-4-3-1184,3-5-2755,-1 0-3876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5.358"/>
    </inkml:context>
    <inkml:brush xml:id="br0">
      <inkml:brushProperty name="width" value="0.025" units="cm"/>
      <inkml:brushProperty name="height" value="0.025" units="cm"/>
      <inkml:brushProperty name="color" value="#E71224"/>
    </inkml:brush>
  </inkml:definitions>
  <inkml:trace contextRef="#ctx0" brushRef="#br0">301 102 11179,'0'0'2429,"4"-9"-209,-2 4-1907,0 0 92,1 0 0,-1 0 0,0 0 0,0-1 0,-1 1 0,0 0 0,0-1 0,0 1 0,0-1 0,-1 1 0,0-12 0,-1 16-410,1 1 0,-1-1 0,1 0 0,-1 0 0,0 0 0,1 1 0,-1-1 0,0 0 0,1 1 0,-1-1 0,0 0 0,0 1 0,0-1 0,0 1 0,1 0 0,-1-1 0,0 1 0,0 0 0,0-1 0,0 1 0,0 0 0,0 0 0,0 0 0,0 0 0,0 0 0,0 0 0,0 0 0,0 0 0,0 0 0,0 0 0,0 1 0,0-1 0,0 0 0,0 1 0,1-1 0,-3 1 0,-33 17-248,25-8 252,1 0-1,0 1 0,1 0 1,0 1-1,1-1 0,0 2 1,1-1-1,0 1 0,1 0 1,0 0-1,1 1 0,-5 23 1,7-25 37,1 0 0,0 0 1,1 0-1,1 0 1,0 0-1,0 0 0,1 0 1,1 0-1,0 0 1,1 0-1,0 0 0,0-1 1,1 0-1,1 1 1,8 13-1,-6-14-19,0 0 1,-1 0-1,0 1 1,-1 0-1,0 0 1,-1 0-1,0 1 1,-1-1-1,0 1 1,1 22-1,-4-35 40,0 0 0,0 1 0,0-1 0,0 1 0,0-1 0,0 1 0,0-1 0,0 1 0,0-1 0,0 1 0,0-1 0,0 1-1,-1-1 1,1 0 0,0 1 0,0-1 0,0 1 0,-1-1 0,1 0 0,0 1 0,0-1 0,-1 0 0,1 1 0,0-1 0,-1 0 0,1 1 0,-1-1 0,1 0 0,0 0 0,-1 1-1,1-1 1,-1 0 0,-16-4 890,-17-21-679,31 23-298,-9-8-113,-75-67-1663,77 67 1582,1 0 0,0-1 0,0 0 0,1 0 0,-13-25 0,20 36 222,1-1 1,-1 0-1,1 1 1,0-1 0,0 0-1,-1 0 1,1 1-1,0-1 1,0 0 0,0 0-1,0 0 1,0 1 0,0-1-1,0 0 1,0 0-1,0 1 1,0-1 0,0 0-1,0 0 1,1 1-1,-1-1 1,0 0 0,1 0-1,-1 1 1,0-1-1,1 0 1,-1 1 0,1-1-1,-1 0 1,1 1-1,-1-1 1,2 0 0,0 0 13,0 0 0,1-1 0,-1 1 1,1 0-1,0 0 0,-1 1 1,1-1-1,0 0 0,5 1 1,69 1 422,-70 0-371,84 12 232,-19-2-2746,-23-8-3959,-25-3 1253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5.704"/>
    </inkml:context>
    <inkml:brush xml:id="br0">
      <inkml:brushProperty name="width" value="0.025" units="cm"/>
      <inkml:brushProperty name="height" value="0.025" units="cm"/>
      <inkml:brushProperty name="color" value="#E71224"/>
    </inkml:brush>
  </inkml:definitions>
  <inkml:trace contextRef="#ctx0" brushRef="#br0">154 3 12075,'0'0'1928,"-10"-1"-300,4 1-1459,1-1-1,0 1 1,-1 0 0,1 1-1,0-1 1,-1 1 0,1 0 0,0 0-1,0 1 1,0-1 0,0 1 0,0 0-1,0 1 1,0-1 0,1 1 0,-1 0-1,1 0 1,-1 0 0,1 1 0,1-1-1,-1 1 1,-6 8 0,7-8-51,0-1 1,1 1-1,-1-1 0,1 1 1,0 0-1,0 0 0,0 0 1,1 0-1,-1 0 1,1 0-1,0 0 0,0 1 1,1-1-1,-1 0 1,1 7-1,0-9-82,1 0-1,0 0 1,0 0-1,0 0 1,0 0 0,0 0-1,0 0 1,0 0-1,0 0 1,1-1 0,-1 1-1,1-1 1,-1 1 0,1-1-1,0 1 1,0-1-1,-1 0 1,1 0 0,0 0-1,0 0 1,0 0 0,0 0-1,0-1 1,1 1-1,-1-1 1,0 1 0,0-1-1,0 0 1,0 0-1,0 0 1,1 0 0,1 0-1,5 0 12,0 0-1,0-1 1,0 0-1,0 0 1,-1-1-1,1 0 0,0-1 1,-1 0-1,0 0 1,0-1-1,0 0 1,0 0-1,0 0 1,-1-1-1,0-1 0,0 1 1,0-1-1,-1 0 1,0-1-1,0 1 1,0-1-1,-1-1 1,0 1-1,-1-1 0,1 1 1,-1-1-1,-1-1 1,0 1-1,3-9 1,-5 9-42,-11 70-630,10-59 563,1 0 0,-1 0-1,0 0 1,1 0-1,0 0 1,-1-1-1,1 1 1,0 0 0,1 0-1,-1-1 1,0 1-1,1-1 1,-1 1 0,1-1-1,0 0 1,4 4-1,-3-3-465,0 0 0,0-1 0,0 0 0,1 0 0,-1 0-1,1 0 1,0 0 0,-1-1 0,1 1 0,0-1 0,8 1-1,23 0-6426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6.251"/>
    </inkml:context>
    <inkml:brush xml:id="br0">
      <inkml:brushProperty name="width" value="0.025" units="cm"/>
      <inkml:brushProperty name="height" value="0.025" units="cm"/>
      <inkml:brushProperty name="color" value="#E71224"/>
    </inkml:brush>
  </inkml:definitions>
  <inkml:trace contextRef="#ctx0" brushRef="#br0">7 0 14318,'0'0'4804,"-1"9"-4275,-4 212 1586,5-143-1705,0-77-402,0 0 0,0-1 1,0 1-1,0 0 1,0 0-1,0-1 1,0 1-1,0 0 0,1-1 1,-1 1-1,0 0 1,0-1-1,0 1 1,1 0-1,-1-1 0,0 1 1,1 0-1,-1-1 1,1 1-1,-1-1 1,1 1-1,-1-1 0,1 1 1,-1-1-1,1 1 1,-1-1-1,1 1 1,-1-1-1,1 0 0,0 1 1,-1-1-1,1 0 1,1 1-1,0-1 59,1 0 0,-1 0 0,1-1 0,-1 1 0,0 0 1,1-1-1,-1 0 0,0 1 0,1-1 0,2-2 0,49-31 868,-48 29-1036,113-100 1419,-67 43-1719,-46 52-390,1 0 0,-2 0 0,1 0 0,5-17 0,-9 15-4307,-2 3-2568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2.744"/>
    </inkml:context>
    <inkml:brush xml:id="br0">
      <inkml:brushProperty name="width" value="0.05" units="cm"/>
      <inkml:brushProperty name="height" value="0.05" units="cm"/>
    </inkml:brush>
  </inkml:definitions>
  <inkml:trace contextRef="#ctx0" brushRef="#br0">0 557 12675,'7'4'339,"1"-1"0,0 1 0,-1-1 0,1 0 0,0-1 0,0 0 0,0 0 0,1-1 0,-1 0 1,12 0-1,-1-1 140,1-1 0,-1-1 0,27-5 0,-1-5-3,-2-1-1,1-2 1,-2-3-1,0-1 0,-1-2 1,53-36-1,-18 4 47,-3-3 1,78-77-1,-138 120-476,0 2-88,-1 0 1,0-1 0,0-1 0,-1 0-1,-1-1 1,-1 0 0,14-26 0,-16 18-33,-8 21 65,1 0 0,0 0-1,-1 1 1,1-1 0,0 0 0,-1 0-1,1 1 1,-1-1 0,1 0 0,-1 1-1,1-1 1,-1 0 0,0 1 0,1-1-1,-1 1 1,-1-1 0</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6.595"/>
    </inkml:context>
    <inkml:brush xml:id="br0">
      <inkml:brushProperty name="width" value="0.025" units="cm"/>
      <inkml:brushProperty name="height" value="0.025" units="cm"/>
      <inkml:brushProperty name="color" value="#E71224"/>
    </inkml:brush>
  </inkml:definitions>
  <inkml:trace contextRef="#ctx0" brushRef="#br0">0 1 11435,'0'0'7046,"51"35"-6725,-36-27-289,11 2 0,-7 0-1153,-1-6-1474,-1-1-2113,0-3-3940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6.972"/>
    </inkml:context>
    <inkml:brush xml:id="br0">
      <inkml:brushProperty name="width" value="0.025" units="cm"/>
      <inkml:brushProperty name="height" value="0.025" units="cm"/>
      <inkml:brushProperty name="color" value="#E71224"/>
    </inkml:brush>
  </inkml:definitions>
  <inkml:trace contextRef="#ctx0" brushRef="#br0">163 1 13581,'0'0'379,"-6"9"-27,1 1 9,0 0-1,0 0 1,1 1 0,0 0-1,1-1 1,0 1 0,0 0-1,0 16 1,12 239 2031,-12-246-4522,3-20 1833,-1 1 1,1-1-1,0 1 1,-1-1-1,1 1 1,0-1-1,-1 1 1,1-1-1,-1 0 0,1 1 1,-1-1-1,1 0 1,-1 1-1,1-1 1,-1 0-1,1 0 1,-1 1-1,1-1 0,-1 0 1,0 0-1,1 0 1,-1 0-1,1 0 1,-1 0-1,0 0 1,1 0-1,-1 0 0,1 0 1,-1 0-1,0 0 1,-10-3-5705</inkml:trace>
  <inkml:trace contextRef="#ctx0" brushRef="#br0" timeOffset="1">9 224 6726,'0'0'5862,"-9"-56"-3172,9 48-1056,9 7-673,4 1-769,6 0-96,4 13-64,3 2 0,2 3-32,5-4-1121,-3 1-2018,2-7-3171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9:17.761"/>
    </inkml:context>
    <inkml:brush xml:id="br0">
      <inkml:brushProperty name="width" value="0.025" units="cm"/>
      <inkml:brushProperty name="height" value="0.025" units="cm"/>
      <inkml:brushProperty name="color" value="#E71224"/>
    </inkml:brush>
  </inkml:definitions>
  <inkml:trace contextRef="#ctx0" brushRef="#br0">183 145 10890,'0'0'4442,"-9"-3"-2846,-4-2-1273,1 1 1,-2 0-1,1 1 0,-26-3 1,35 6-271,-1 0 0,0 0 0,1 0 0,-1 1 0,0-1 1,0 1-1,1 0 0,-1 0 0,-6 4 0,9-4-16,0 0-1,0 0 1,0 0-1,0 1 1,0-1-1,1 1 1,-1-1 0,1 1-1,-1 0 1,1 0-1,-1 0 1,1-1-1,0 1 1,0 0-1,0 1 1,0-1-1,0 0 1,0 0 0,1 0-1,-1 0 1,1 3-1,0-3-22,0 0 1,0 0-1,0 0 0,0-1 1,1 1-1,-1 0 0,1 0 0,-1-1 1,1 1-1,0 0 0,0-1 1,-1 1-1,1-1 0,0 1 0,1-1 1,-1 1-1,0-1 0,0 0 1,1 1-1,-1-1 0,0 0 0,1 0 1,-1 0-1,1 0 0,-1 0 1,1 0-1,0-1 0,-1 1 0,1-1 1,0 1-1,0-1 0,-1 1 1,1-1-1,3 0 0,13 3 80,0 0 0,31-1 0,-24-1-38,-18-1 97,44 8-600,-49-7 520,-1-1 0,1 1 0,-1 0 1,0-1-1,1 1 0,-1 0 0,0 0 0,1 0 0,-1 0 0,0 0 0,0 0 0,0 0 0,0 0 1,0 0-1,0 0 0,0 1 0,0-1 0,0 0 0,0 1 0,-1-1 0,1 1 0,-1-1 0,1 1 0,-1-1 1,0 1-1,1-1 0,-1 1 0,0 2 1100,2-21 263,10-38-2053,21-59 1,-33 113 601,1 0 0,-1 1 0,1-1 0,-1 0 0,0 0 0,1 1 0,-1-1 0,1 0 0,0 1 0,-1-1 1,1 1-1,0-1 0,-1 1 0,1-1 0,0 1 0,-1-1 0,1 1 0,0 0 0,0-1 0,0 1 1,-1 0-1,1-1 0,0 1 0,0 0 0,0 0 0,0 0 0,-1 0 0,1 0 0,0 0 0,0 0 0,0 0 1,0 0-1,-1 1 0,1-1 0,0 0 0,0 0 0,0 1 0,-1-1 0,2 1 0,39 23-127,-24-13 165,-2-4 3,1-1 1,-1 0-1,1-2 0,0 0 0,0 0 0,0-2 1,1 0-1,-1 0 0,1-2 0,32-3 0,-44 2 5,0-1 0,0 1 0,0-1-1,-1-1 1,1 1 0,0 0-1,-1-1 1,0 0 0,0 0-1,0-1 1,0 1 0,0-1-1,-1 0 1,6-7 0,-7 9-20,0-1 0,0 0 1,0 0-1,0 0 0,-1 0 1,1 0-1,-1 0 0,0 0 0,0 0 1,0 0-1,0-1 0,-1 1 1,1 0-1,-1-1 0,0 1 1,0 0-1,0-1 0,0 1 0,-1 0 1,1-1-1,-1 1 0,0 0 1,-2-6-1,2 8-25,0 0-1,0 0 1,1 0 0,-1 1-1,-1-1 1,1 0 0,0 1-1,0-1 1,0 1 0,0-1 0,0 1-1,0-1 1,-1 1 0,1 0-1,0 0 1,0-1 0,-1 1 0,1 0-1,0 0 1,0 0 0,-1 0-1,1 1 1,0-1 0,0 0-1,-2 1 1,-32 11-196,29-6 197,-1 0-1,0 0 1,1 0 0,0 1-1,1-1 1,-1 1 0,1 1-1,1-1 1,-5 10 0,7-13 22,0 0 1,0 0-1,0 1 1,0-1-1,1 1 1,0-1 0,0 1-1,0-1 1,1 1-1,-1 0 1,1 0-1,0-1 1,0 1-1,1 0 1,-1-1-1,1 1 1,0 0-1,4 8 1,-3-10 1,1 0-1,0 0 1,0 0 0,0 0 0,0-1-1,0 1 1,1-1 0,-1 0-1,1 0 1,0 0 0,-1 0-1,1-1 1,0 1 0,0-1-1,0 0 1,0 0 0,0-1 0,0 1-1,0-1 1,6 0 0,3 1-103,1-1 0,-1 0 1,1-2-1,-1 1 0,14-4 0,-15 1 122,0 0 0,0-1-1,-1 0 1,1 0 0,-1-1-1,-1-1 1,1 0 0,16-14-1,-26 20 99,-18 39 348,17-37-462,0 0 0,1-1 0,-1 1 0,0 0 0,1 0 0,-1 0 0,1 0 0,-1-1 0,1 1 0,0 0 0,-1 0 0,1-1 0,0 1 0,-1 0 0,1-1 0,0 1 0,0-1 0,-1 1 0,1-1 0,0 0 0,0 1 0,0-1 0,0 0 0,0 1 1,0-1-1,0 0 0,0 0 0,-1 0 0,1 0 0,2 0 0,38 1 92,-31-1-98,149-10-2826,-158 10 2806,-1 0 1,1 1 0,-1-1-1,0 1 1,1-1 0,-1 0-1,0 1 1,1-1 0,-1 1-1,0-1 1,0 1 0,1-1-1,-1 1 1,0-1 0,0 1-1,0 0 1,0-1 0,0 1-1,0-1 1,0 1 0,0-1-1,0 1 1,0-1-1,0 1 1,0 0 0,0-1-1,0 1 1,0-1 0,-1 1-1,1-1 1,0 1 0,-1 0-1,-5 19 136,3-12-82,0 0 0,1 0 1,0 0-1,1 1 0,-1 12 1,1 6-5700</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45.364"/>
    </inkml:context>
    <inkml:brush xml:id="br0">
      <inkml:brushProperty name="width" value="0.025" units="cm"/>
      <inkml:brushProperty name="height" value="0.025" units="cm"/>
      <inkml:brushProperty name="color" value="#E71224"/>
    </inkml:brush>
  </inkml:definitions>
  <inkml:trace contextRef="#ctx0" brushRef="#br0">178 0 8680,'0'0'9962,"7"3"-9525,-1 1-350,0 1 0,0-1 0,0 1-1,0 0 1,-1 1 0,1-1-1,-1 1 1,-1 0 0,1 1 0,-1-1-1,0 1 1,-1-1 0,6 15-1,4 12-1,18 63-1,-26-72-68,-1-1 0,-1 1 0,-1 0 0,-1 0-1,-1 0 1,-1 1 0,-1-1 0,-2-1 0,0 1 0,-1 0 0,-2-1-1,0 0 1,-1 0 0,-16 28 0,-14 20 77,-4-1 1,-94 119-1,131-181-140,3-5-229,0 0 0,-1-1 0,1 1 0,0 0 0,-1-1 0,1 1 0,-1-1 0,-4 3 0,-3-4-5233</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46.663"/>
    </inkml:context>
    <inkml:brush xml:id="br0">
      <inkml:brushProperty name="width" value="0.025" units="cm"/>
      <inkml:brushProperty name="height" value="0.025" units="cm"/>
      <inkml:brushProperty name="color" value="#E71224"/>
    </inkml:brush>
  </inkml:definitions>
  <inkml:trace contextRef="#ctx0" brushRef="#br0">8 0 10826,'0'0'11707,"0"5"-11691,-3 23-130,0 22-428,2-17-8592,1-27 2557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47.057"/>
    </inkml:context>
    <inkml:brush xml:id="br0">
      <inkml:brushProperty name="width" value="0.025" units="cm"/>
      <inkml:brushProperty name="height" value="0.025" units="cm"/>
      <inkml:brushProperty name="color" value="#E71224"/>
    </inkml:brush>
  </inkml:definitions>
  <inkml:trace contextRef="#ctx0" brushRef="#br0">1 42 10826,'0'0'8841,"56"-18"-8201,-41 13-512,7 1-96,1 2-512,-5-1-1602,-1-2-1698,-9 1-2946</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47.403"/>
    </inkml:context>
    <inkml:brush xml:id="br0">
      <inkml:brushProperty name="width" value="0.025" units="cm"/>
      <inkml:brushProperty name="height" value="0.025" units="cm"/>
      <inkml:brushProperty name="color" value="#E71224"/>
    </inkml:brush>
  </inkml:definitions>
  <inkml:trace contextRef="#ctx0" brushRef="#br0">1 11 11307,'0'0'5258,"10"-2"-3897,11-1-94,0 0 0,26 1 0,-46 2-1241,-1 0-1,1 0 1,0 0-1,-1 1 1,1-1-1,-1 0 1,1 1-1,-1-1 1,1 0 0,-1 1-1,1-1 1,-1 0-1,1 1 1,-1-1-1,0 1 1,1-1-1,-1 1 1,0-1-1,1 1 1,-1-1-1,0 1 1,1-1-1,-1 1 1,0 0-1,0-1 1,0 1 0,0-1-1,0 1 1,0 0-1,1-1 1,-1 1-1,-1 0 1,1-1-1,0 1 1,0-1-1,0 1 1,0 0-1,0-1 1,0 1-1,-1-1 1,1 1 0,0-1-1,-1 1 1,1 0-1,-13 26 844,-17-2-487,25-22-348,1 0-1,0 1 1,0-1-1,0 1 1,1-1-1,-1 1 0,1 0 1,-6 9-1,9-13-32,0 1 1,0-1-1,0 1 0,0-1 0,0 0 0,0 1 0,0-1 0,1 1 0,-1-1 0,0 1 0,0-1 0,0 0 0,0 1 0,1-1 0,-1 1 0,0-1 0,0 0 0,1 1 0,-1-1 0,0 0 0,1 1 0,-1-1 0,0 0 0,1 0 0,-1 1 0,1-1 0,-1 0 0,0 0 0,1 1 0,-1-1 0,1 0 1,-1 0-1,1 0 0,-1 0 0,0 0 0,1 0 0,-1 0 0,1 0 0,0 0 0,27 5 69,-17-4-48,-3 2-33,0 0-1,-1 0 1,0 1 0,1-1-1,-1 2 1,12 9 0,-17-13 13,0 0 0,0 0 0,-1 0 0,1 1 1,0-1-1,-1 1 0,1-1 0,-1 1 0,0 0 0,0 0 0,1-1 1,-1 1-1,0 0 0,-1 0 0,1 0 0,0 0 0,0 0 0,-1 0 0,1 0 1,-1 0-1,0 1 0,0-1 0,0 0 0,0 0 0,0 0 0,0 0 1,0 0-1,-1 0 0,1 1 0,-1-1 0,-1 3 0,-3-2 237,0 0 0,0 0 0,0 0 0,0-1 0,0 0 0,-1 0 0,1-1 0,-1 1 0,1-1 0,-1 0 0,-10 0 0,5 0-21,-32 2-191,42-14-4426,4-3-1858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55.358"/>
    </inkml:context>
    <inkml:brush xml:id="br0">
      <inkml:brushProperty name="width" value="0.025" units="cm"/>
      <inkml:brushProperty name="height" value="0.025" units="cm"/>
      <inkml:brushProperty name="color" value="#E71224"/>
    </inkml:brush>
  </inkml:definitions>
  <inkml:trace contextRef="#ctx0" brushRef="#br0">2155 231 6406,'0'0'1911,"6"-10"-37,19-32 0,-23 41-1737,-1-1 0,0 1 0,0-1 0,0 1 0,0-1 1,0 0-1,0 0 0,0 1 0,-1-1 0,1 0 0,0 0 1,-1 0-1,0 0 0,1 0 0,-1 0 0,0 0 0,0 0 0,0 0 1,0 0-1,-1 1 0,1-1 0,0 0 0,-1 0 0,1 0 0,-1 0 1,0 0-1,0 1 0,0-1 0,0 0 0,0 0 0,0 1 1,0-1-1,0 1 0,-1-1 0,1 1 0,0 0 0,-1-1 0,1 1 1,-1 0-1,0 0 0,-2-1 0,-7-3-208,0 1-1,0 1 1,0 0 0,0 1-1,-21-2 1,7 0 365,-107-24-276,-1 5 0,-228-8 0,290 31-44,-1 3 1,1 3 0,-100 21-1,116-14 9,1 2-1,0 3 0,2 2 0,0 2 0,1 2 1,2 3-1,1 2 0,0 2 0,3 2 0,1 1 1,-41 42-1,39-26 8,1 2 0,3 2-1,2 1 1,3 2 0,2 2 0,3 1 0,2 1 0,3 2 0,-35 126-1,58-175 0,0 0-1,1 0 0,1 1 0,0-1 0,1 1 0,0-1 1,2 1-1,0 0 0,0-1 0,1 1 0,1-1 0,0 0 1,1 0-1,1 0 0,0 0 0,1-1 0,0 1 0,1-2 0,1 1 1,0-1-1,0 0 0,15 15 0,3 2-195,2-1 1,0-2-1,2-1 0,1-1 0,1-1 0,0-2 1,2-1-1,1-2 0,0-2 0,1-1 1,0-1-1,2-2 0,-1-2 0,56 8 1,25-7-139,179-7 0,-257-5 95,74-6 193,-2-6 0,166-40 0,-218 40 444,-1-3-1,0-3 1,-1-2 0,-1-2-1,-2-3 1,82-51 0,-112 60-200,-1 0 0,0-1 0,-1-2 0,-2 0 1,0-1-1,-1-2 0,-1 0 0,-1-1 0,-1 0 0,-1-1 1,-2-1-1,0-1 0,-2 0 0,-1-1 0,12-44 1,-13 14 247,-3-1 0,-2 1 0,-5-86 0,-1 121-439,-2-1-1,-1 1 1,0 0-1,-2 0 1,0 1 0,-2-1-1,0 1 1,-2 1 0,-13-23-1,-18-24 117,-65-82 0,99 141-73,-6-9-430,-2 1 0,-27-25 0,-13-1-7960,21 21-2342</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1:55.336"/>
    </inkml:context>
    <inkml:brush xml:id="br0">
      <inkml:brushProperty name="width" value="0.025" units="cm"/>
      <inkml:brushProperty name="height" value="0.025" units="cm"/>
      <inkml:brushProperty name="color" value="#E71224"/>
    </inkml:brush>
  </inkml:definitions>
  <inkml:trace contextRef="#ctx0" brushRef="#br0">71 33 13965,'0'0'4997,"-58"9"-3620,51-8-864,1 1 512,12-2-3011,9-16-1377,5-13-2595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1:58.241"/>
    </inkml:context>
    <inkml:brush xml:id="br0">
      <inkml:brushProperty name="width" value="0.025" units="cm"/>
      <inkml:brushProperty name="height" value="0.025" units="cm"/>
      <inkml:brushProperty name="color" value="#E71224"/>
    </inkml:brush>
  </inkml:definitions>
  <inkml:trace contextRef="#ctx0" brushRef="#br0">0 6571 11211,'0'0'1601,"10"3"-1537,38 13 135,0-2 0,1-2 0,0-3 0,1-2 0,0-1 0,0-3 0,0-3 0,1-1 0,-1-3 0,84-16 0,-33-4 55,-1-4 0,-1-4 0,-2-5 0,177-94 0,-229 102-242,-1-3 0,-2-1 0,-2-3-1,43-47 1,-44 37-11,-3-1 0,-2-2 0,-2-1 0,46-100 1,-51 85 79,-3-1 0,-3-1 1,21-122-1,-12 51-412,26-161 152,-2 6-85,1-45 491,-21 98-368,45-147 142,49-352-787,-68 213 1871,-20 192-990,17-251 1650,-38 159-1577,3-32 11,-10 381-182,3 0-1,44-129 1,-55 194-1,1 0 0,1 0 1,0 0-1,1 1 1,0 0-1,1 0 0,0 1 1,0 0-1,1 0 1,0 1-1,1 0 1,0 1-1,1 0 0,0 0 1,0 1-1,0 1 1,1 0-1,0 0 0,13-3 1,22-6 24,0 3 0,1 1 0,88-6 1,-45 6 247,55-9 201,202-3 0,-327 22-460,-15 1-22,0-1 0,0 1 0,0 0 0,0 0 0,0 0 0,0 1 0,1 0 0,-1 0 0,0 1 0,-1-1 0,8 4 1,-12-4-178,-1-1 0,0 1 0,1-1 0,-1 1 0,1-1 0,-1 1 0,0 0 1,0-1-1,1 1 0,-1-1 0,0 1 0,0 0 0,0-1 0,0 1 0,1 0 1,-1 0-1,0-1 0,0 1 0,0 0 0,-1-1 0,1 2 0,0 1-3620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3.869"/>
    </inkml:context>
    <inkml:brush xml:id="br0">
      <inkml:brushProperty name="width" value="0.05" units="cm"/>
      <inkml:brushProperty name="height" value="0.05" units="cm"/>
    </inkml:brush>
  </inkml:definitions>
  <inkml:trace contextRef="#ctx0" brushRef="#br0">2469 62 10754,'5'-2'268,"35"-16"1041,-37 17-1127,-1-1-1,1 1 1,-1-1-1,1 0 1,-1 0-1,1 0 1,-1-1 0,0 1-1,0-1 1,0 1-1,2-4 1,-4 5-144,1 1-1,-1 0 1,0 0 0,0-1 0,0 1-1,0 0 1,1-1 0,-1 1 0,0 0-1,0-1 1,0 1 0,0 0 0,0 0-1,0-1 1,0 1 0,0 0 0,0-1-1,0 1 1,0 0 0,0-1 0,0 1-1,0 0 1,0-1 0,0 1 0,0 0-1,0-1 1,-1 1 0,1 0 0,0 0-1,0-1 1,0 1 0,0 0 0,-1-1-1,1 1 1,0 0 0,0 0 0,-1 0-1,1-1 1,0 1 0,0 0 0,-1 0-1,1 0 1,0 0 0,0-1 0,-1 1-1,1 0 1,0 0 0,-1 0 0,1 0-1,0 0 1,-1 0 0,1 0 0,0 0-1,-1 0 1,1 0 0,0 0 0,-1 0-1,1 0 1,0 0 0,-1 0 0,1 0-1,0 0 1,0 1 0,-1-1 0,-24 7 712,-21 13-510,1 2 0,-80 53 0,96-57-259,-307 187-538,255-157 455,19-10-31,-80 66 0,109-77 68,2 3 0,1 0-1,-46 61 1,45-45 30,2 0-1,2 2 1,2 2 0,3 0-1,1 1 1,3 1 0,-21 102-1,36-138 35,-33 149-13,-17 213 0,50-297 32,3-43 106,-9 57 1,7-82-72,-1 0 0,0-1 0,-1 1 0,-1-1 0,0 0 0,0 0 0,-1 0 0,-9 13 0,-2-3 71,-1-1-1,0-1 1,-1-1-1,-2 0 0,0-1 1,-36 22-1,-148 75 643,121-74-491,-375 204 1293,427-224-1509,1 0 1,1 3-1,1 0 1,-31 34-1,51-43-125,9-15 55,0 0-1,0 0 0,1 0 0,-1 1 1,0-1-1,0 0 0,0 0 1,0 1-1,0-1 0,0 0 0,0 0 1,0 0-1,1 0 0,-1 1 1,0-1-1,0 0 0,0 0 0,0 0 1,1 0-1,-1 1 0,0-1 1,0 0-1,0 0 0,0 0 0,1 0 1,-1 0-1,0 0 0,0 0 1,1 0-1,-1 0 0,0 0 0,0 0 1,0 0-1,1 0 0,-1 0 1,0 0-1,1 0 0,1 0-28,0 0-1,0-1 0,0 1 1,0-1-1,0 0 0,0 1 1,0-1-1,0 0 0,-1 0 1,1 0-1,0-1 0,0 1 1,2-3-1,19-23-136,2-12-41</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1:58.825"/>
    </inkml:context>
    <inkml:brush xml:id="br0">
      <inkml:brushProperty name="width" value="0.025" units="cm"/>
      <inkml:brushProperty name="height" value="0.025" units="cm"/>
      <inkml:brushProperty name="color" value="#E71224"/>
    </inkml:brush>
  </inkml:definitions>
  <inkml:trace contextRef="#ctx0" brushRef="#br0">84 19 7143,'-14'1'1557,"-31"-1"305,44 0-1708,0 0 0,0 0-1,0 0 1,0 0 0,0 0 0,0 0-1,0 0 1,1-1 0,-1 1 0,0 0-1,0-1 1,0 1 0,0 0 0,0-1-1,0 1 1,0-1 0,1 1 0,-1-1-1,0 0 1,0 1 0,1-1 0,-1 0 0,0 0-1,1 1 1,-1-1 0,1 0 0,-1 0-1,1 0 1,-1 0 0,1 0 0,0 1-1,-1-2 1,1 1-245,14 1 6,32 0 206,-9-2 5,0 2-1,0 2 1,0 1 0,0 2 0,69 19-1,88 30 991,-194-54-1093,0 0-1,1 0 1,-1 0 0,0 0-1,0 0 1,1 0 0,-1 0-1,0 0 1,1 0 0,-1 1-1,0-1 1,1 0 0,-1 0-1,0 0 1,0 0 0,1 1-1,-1-1 1,0 0 0,0 0-1,1 1 1,-1-1 0,0 0-1,0 0 1,0 1 0,0-1-1,1 0 1,-1 1 0,0-1-1,0 0 1,0 1 0,0-1-1,0 0 1,0 1 0,0 0-1,-8 10 593,-25 12 116,25-18-622,-97 66 272,-163 122-2508,232-163-654,4-8-1597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1.880"/>
    </inkml:context>
    <inkml:brush xml:id="br0">
      <inkml:brushProperty name="width" value="0.025" units="cm"/>
      <inkml:brushProperty name="height" value="0.025" units="cm"/>
      <inkml:brushProperty name="color" value="#E71224"/>
    </inkml:brush>
  </inkml:definitions>
  <inkml:trace contextRef="#ctx0" brushRef="#br0">1 2 11211,'0'0'14984,"9"0"-14524,62-1-50,42 0-219,-40 3-2832,-73-1 2496,0-1-1,0 0 0,0 0 1,0 0-1,0 0 0,-1 0 1,1 0-1,0 1 0,0-1 1,0 0-1,0 0 0,0 0 0,0 0 1,0 1-1,0-1 0,0 0 1,0 0-1,0 0 0,0 0 1,0 1-1,0-1 0,0 0 1,0 0-1,0 0 0,0 0 1,0 1-1,0-1 0,0 0 1,0 0-1,0 0 0,0 0 1,0 1-1,0-1 0,0 0 1,0 0-1,1 0 0,-1 0 1,0 0-1,0 1 0,0-1 1,0 0-1,0 0 0,0 0 0,1 0 1,-1 0-1,0 0 0,0 0 1,0 0-1,0 1 0,1-1 1,-1 0-1,0 0 0,0 0 1,0 0-1,0 0 0,1 0 1,-1 0-1,0 0 0,0 0 1,0 0-1,1 0 0,-1 0 1,-13 7-6180,-5 1-2436</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2.212"/>
    </inkml:context>
    <inkml:brush xml:id="br0">
      <inkml:brushProperty name="width" value="0.025" units="cm"/>
      <inkml:brushProperty name="height" value="0.025" units="cm"/>
      <inkml:brushProperty name="color" value="#E71224"/>
    </inkml:brush>
  </inkml:definitions>
  <inkml:trace contextRef="#ctx0" brushRef="#br0">1 42 14990,'0'0'9001,"54"5"-7688,-17-11-640,14-2-449,-5-1-160,3 2 0,-6 1-96,-8 2-897,-7 3-640,-5 1-898,-10 0-1280,-2-1-257,-9-4-1121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2.577"/>
    </inkml:context>
    <inkml:brush xml:id="br0">
      <inkml:brushProperty name="width" value="0.025" units="cm"/>
      <inkml:brushProperty name="height" value="0.025" units="cm"/>
      <inkml:brushProperty name="color" value="#E71224"/>
    </inkml:brush>
  </inkml:definitions>
  <inkml:trace contextRef="#ctx0" brushRef="#br0">1 7 14862,'0'0'5408,"8"-1"-3807,14-2-1111,0 1 1,0 1-1,24 2 0,-39-1-414,0 1 0,-1 0 0,1 0 0,0 1 0,0 0 0,-1 0 0,1 0 0,-1 1 0,0 0 0,0 0 0,0 0 0,0 1 0,0 0 0,-1 0 0,8 8 0,-11-10-70,-1 1 1,1-1 0,-1 1-1,1-1 1,-1 1 0,0 0-1,0-1 1,0 1 0,0 0 0,-1 0-1,1 0 1,-1-1 0,0 1-1,0 0 1,0 0 0,0 0-1,0 0 1,0 0 0,-1 0-1,0 0 1,1-1 0,-1 1-1,0 0 1,0-1 0,-1 1 0,-1 3-1,-4 7 54,-1-1 0,-1 0 0,-17 20 0,25-31-59,-68 64 346,46-45-571,-30 33-1,46-45-1946,1 0-1,1 0 1,-1 0-1,-7 17 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4.372"/>
    </inkml:context>
    <inkml:brush xml:id="br0">
      <inkml:brushProperty name="width" value="0.025" units="cm"/>
      <inkml:brushProperty name="height" value="0.025" units="cm"/>
      <inkml:brushProperty name="color" value="#E71224"/>
    </inkml:brush>
  </inkml:definitions>
  <inkml:trace contextRef="#ctx0" brushRef="#br0">199 81 9801,'0'0'9273,"4"-9"-6460,2-1-1912,-3 7-648,-2 1 0,1-1 0,0 0 0,0 0 1,-1-1-1,0 1 0,1 0 0,-1 0 0,-1-1 0,1 1 1,0-1-1,-1 1 0,0 0 0,1-6 0,-2 8-211,0 1 0,0-1 0,1 0 0,-1 0 0,0 1 0,0-1 1,0 1-1,0-1 0,0 1 0,0-1 0,0 1 0,0-1 0,0 1 0,0 0 0,0-1 0,0 1 0,0 0 0,0 0 0,0 0 0,0 0 0,0 0 0,-1 0 0,1 0 1,-1 1-1,-30 1-96,22 1 51,1 1-1,-1 0 0,1 0 0,0 1 1,0 0-1,0 0 0,1 1 0,0 0 1,0 1-1,1 0 0,-1 0 0,2 1 1,-1-1-1,1 2 0,0-1 0,1 1 1,-1-1-1,2 1 0,-1 1 0,2-1 1,-1 1-1,1-1 0,0 1 0,1 0 1,0 0-1,0 18 0,2-25 6,0-1-1,1 0 1,-1 1-1,1-1 1,0 0-1,0 1 1,0-1-1,0 0 1,0 0-1,0 0 1,0 0-1,1 0 1,-1 0-1,1 0 1,-1 0-1,1-1 1,0 1-1,0-1 1,-1 1-1,1-1 1,0 1-1,1-1 1,-1 0-1,0 0 1,0 0-1,0 0 1,1-1-1,-1 1 1,0-1-1,1 1 1,-1-1-1,0 0 1,1 0-1,-1 0 1,4 0-1,3 0 64,0 0-1,-1-1 1,1 0 0,0-1-1,-1 1 1,0-2-1,1 1 1,14-8-1,-10 4 200,-1-1 1,0 0-1,0-1 0,-1-1 0,0 0 1,14-15-1,-22 21-323,-1 0 0,0 1 0,0-1 1,0-1-1,-1 1 0,1 0 0,-1 0 1,1 0-1,-1-1 0,0 1 0,0-1 1,0-6-1,-1 7-299,0 0 0,-1-1 0,1 1 1,-1 0-1,1 0 0,-1 0 0,0 0 1,-1 0-1,1 1 0,0-1 0,-1 0 1,1 0-1,-1 1 0,0-1 0,0 1 0,0 0 1,-3-3-1,-17-16-5087,-5-3-2008</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4.717"/>
    </inkml:context>
    <inkml:brush xml:id="br0">
      <inkml:brushProperty name="width" value="0.025" units="cm"/>
      <inkml:brushProperty name="height" value="0.025" units="cm"/>
      <inkml:brushProperty name="color" value="#E71224"/>
    </inkml:brush>
  </inkml:definitions>
  <inkml:trace contextRef="#ctx0" brushRef="#br0">0 1 12844,'0'0'11841,"3"12"-11388,9 19-249,1 0 0,2-1 0,1-1 0,21 30-1,33 64-63,-50-77-118,-14-31-487,1 1 1,0-1-1,1-1 1,0 1-1,21 25 1,-7-28-3371,-6-14-1689,-6-10-481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5.048"/>
    </inkml:context>
    <inkml:brush xml:id="br0">
      <inkml:brushProperty name="width" value="0.025" units="cm"/>
      <inkml:brushProperty name="height" value="0.025" units="cm"/>
      <inkml:brushProperty name="color" value="#E71224"/>
    </inkml:brush>
  </inkml:definitions>
  <inkml:trace contextRef="#ctx0" brushRef="#br0">1 1 15759,'0'0'10282,"50"4"-8745,-24-4-512,4 0-448,0 0-417,0 0-128,-4 0 0,-5 0-192,-6 8-1154,-1 2-1024,-8-1-1473,-4-2-2692</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6.108"/>
    </inkml:context>
    <inkml:brush xml:id="br0">
      <inkml:brushProperty name="width" value="0.025" units="cm"/>
      <inkml:brushProperty name="height" value="0.025" units="cm"/>
      <inkml:brushProperty name="color" value="#E71224"/>
    </inkml:brush>
  </inkml:definitions>
  <inkml:trace contextRef="#ctx0" brushRef="#br0">13 46 12620,'0'0'10933,"-2"10"-10762,-3 30-44,1 0-1,2 0 1,7 78 0,-5-118-115,-1 1 0,2 0 0,-1 0 0,0 0 1,0-1-1,0 1 0,0 0 0,0 0 0,1-1 0,-1 1 0,0 0 1,0-1-1,1 1 0,-1 0 0,1-1 0,-1 1 0,1 0 0,-1-1 0,1 1 1,-1-1-1,1 1 0,-1-1 0,1 1 0,0-1 0,-1 1 0,1-1 1,0 0-1,-1 1 0,1-1 0,0 0 0,0 0 0,-1 1 0,1-1 0,1 0 1,0-1 45,0 1 0,0-1 0,0 1 0,1-1 0,-1 0 1,0 0-1,0 0 0,0 0 0,-1-1 0,1 1 0,3-3 0,38-44 688,-29 29-592,-1-2 0,-1 1 0,-1-2 0,-1 0 0,14-43 0,-18 181-464,-7-99 340,0-13-34,1 0 1,-1-1-1,1 1 1,0 0-1,1 0 0,-1 0 1,1 0-1,1 5 1,-2-8 6,1 0 0,0 0 0,0 0 0,-1 0 0,1 0 1,0 0-1,0-1 0,0 1 0,0 0 0,0 0 0,1-1 0,-1 1 0,0-1 0,0 1 0,0-1 1,1 1-1,-1-1 0,0 0 0,0 1 0,1-1 0,-1 0 0,0 0 0,0 0 0,1 0 0,-1 0 1,0 0-1,1 0 0,-1-1 0,2 0 0,4 0 103,-1-1-1,1 0 1,-1-1-1,0 0 1,0 0-1,0 0 1,0 0-1,-1-1 1,1 0-1,-1 0 1,0-1-1,0 1 1,0-1-1,-1 0 1,0 0-1,0-1 1,6-10-1,2-4 285,-1-1 0,-1 0 0,13-39 0,-21 52-390,1-1 0,-2 0 0,1 0 0,-1 0 0,0-14 0,-2 24-701,0-1 0,-1 0 0,1 1-1,0 0 1,-1-1 0,1 1 0,0 0-1,0 0 1,-1 0 0,1 0 0,0-1-1,0 2 1,-2 1 0,-6 6-6677</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6.811"/>
    </inkml:context>
    <inkml:brush xml:id="br0">
      <inkml:brushProperty name="width" value="0.025" units="cm"/>
      <inkml:brushProperty name="height" value="0.025" units="cm"/>
      <inkml:brushProperty name="color" value="#E71224"/>
    </inkml:brush>
  </inkml:definitions>
  <inkml:trace contextRef="#ctx0" brushRef="#br0">50 0 17200,'0'0'9374,"2"9"-9320,2 22 7,-1 0 1,-1 1-1,-2-1 1,-5 39-1,-8 16-2568,13-86 2343,0 0-1,0 1 0,0-1 0,0 0 1,-1 1-1,1-1 0,0 1 0,0-1 0,0 0 1,0 0-1,-1 1 0,1-1 0,0 0 1,0 1-1,-1-1 0,1 0 0,0 0 1,-1 1-1,1-1 0,0 0 0,-1 0 0,1 0 1,0 1-1,-1-1 0,1 0 0,0 0 1,-1 0-1,1 0 0,0 0 0,-1 0 0,1 0 1,-1 0-1,1 0 0,0 0 0,-1 0 1,1 0-1,0 0 0,-1 0 0,1 0 0,-1 0 1,1 0-1,0 0 0,-1-1 0,1 1 1,0 0-1,-1 0 0,1 0 0,0-1 1,0 1-1,-1 0 0,1 0 0,0-1 0,-1 1 1,1 0-1,0-1 0,0 1 0,0 0 1,-1 0-1,1-1 0,0 1 0,0-1 0,-16-21-6547,6 0 13</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7.177"/>
    </inkml:context>
    <inkml:brush xml:id="br0">
      <inkml:brushProperty name="width" value="0.025" units="cm"/>
      <inkml:brushProperty name="height" value="0.025" units="cm"/>
      <inkml:brushProperty name="color" value="#E71224"/>
    </inkml:brush>
  </inkml:definitions>
  <inkml:trace contextRef="#ctx0" brushRef="#br0">0 154 9321,'0'-9'3406,"0"3"-2923,0 1 0,1-1 0,0 0 0,0 0 0,0 1 0,0-1 1,1 0-1,0 1 0,0-1 0,0 1 0,1 0 0,0 0 0,0 0 0,0 0 1,1 0-1,0 1 0,0-1 0,0 1 0,0 0 0,0 0 0,1 1 0,0-1 1,0 1-1,0 0 0,7-3 0,-3 3-232,0-1 1,-1 2-1,1-1 1,0 1-1,0 1 0,0-1 1,1 2-1,-1-1 1,0 1-1,0 1 0,17 2 1,-23-3-240,0 1-1,0 0 1,0 0 0,0 0 0,0 0-1,-1 0 1,1 1 0,0-1 0,-1 1-1,1-1 1,-1 1 0,1 0 0,-1 0-1,0 0 1,0 1 0,0-1 0,0 0-1,0 1 1,-1 0 0,1-1 0,-1 1-1,1 0 1,-1-1 0,0 1 0,0 0-1,0 0 1,-1 0 0,1 0 0,-1 0-1,0 0 1,1 0 0,-1 0 0,0 0-1,-1 0 1,1 0 0,-1 0 0,1 0-1,-2 4 1,0-1-1,0 0-1,-1 0 1,1 0-1,-1 0 1,0-1-1,0 1 1,-1-1-1,0 0 1,0 0-1,0 0 0,0-1 1,-8 7-1,-9 6 69,-39 23 0,31-20 12,32-18-119,0-1 1,1 1-1,-1-1 1,1 1-1,0-1 1,-1-1 0,1 1-1,0 0 1,6 0-1,22 5 20,-24-4 1,0 0 0,0 1 1,0 0-1,0 0 0,0 1 1,-1 0-1,1 0 0,-1 1 1,0 0-1,0 0 0,-1 1 1,0-1-1,0 2 0,0-1 1,0 0-1,-1 1 0,-1 0 1,1 1-1,5 11 0,1-3-702,-5-14-8388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4.630"/>
    </inkml:context>
    <inkml:brush xml:id="br0">
      <inkml:brushProperty name="width" value="0.05" units="cm"/>
      <inkml:brushProperty name="height" value="0.05" units="cm"/>
    </inkml:brush>
  </inkml:definitions>
  <inkml:trace contextRef="#ctx0" brushRef="#br0">3446 0 11586,'1'11'230,"-1"0"0,0 0 0,0-1 0,-1 1 0,0 0 0,-1-1 0,0 1 0,-1-1 0,0 0 0,-1 1-1,0-1 1,-6 10 0,0 0-6,-2-2 1,0 1-1,0-1 0,-2-1 0,-15 16 1,-4-2 11,-1-2-1,-1-1 1,-1-2 0,-2-1 0,0-2 0,-45 19 0,-258 91 644,335-131-868,-1080 324 583,340-164-317,0-44 953,735-116-1196,-83 9 334,190-20-694,-41 5 170</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7.731"/>
    </inkml:context>
    <inkml:brush xml:id="br0">
      <inkml:brushProperty name="width" value="0.025" units="cm"/>
      <inkml:brushProperty name="height" value="0.025" units="cm"/>
      <inkml:brushProperty name="color" value="#E71224"/>
    </inkml:brush>
  </inkml:definitions>
  <inkml:trace contextRef="#ctx0" brushRef="#br0">101 68 10025,'0'0'6663,"2"-10"-3359,1-2-2165,1-10 143,-3-1 2351,-3 23-3515,0 1 1,0 0-1,0 1 0,1-1 1,-1 0-1,1 0 0,-1 1 1,1-1-1,-1 1 0,1 0 1,-3 3-1,-9 19-106,0 1-1,2 0 1,0 1-1,2 0 1,1 1-1,1 0 1,1 0 0,2 1-1,0-1 1,2 1-1,2 34 1,0-59-92,0 0 0,0 0 0,1 0 0,0 0 1,-1 1-1,1-2 0,0 1 0,0 0 0,0 0 1,1 0-1,-1 0 0,1-1 0,0 1 0,-1-1 0,1 1 1,0-1-1,1 0 0,-1 1 0,0-1 0,3 1 0,-1 0-601,-1-1 0,1 0 0,0-1 0,-1 1 0,1-1-1,0 1 1,0-1 0,0 0 0,7 0 0,11 0-5143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8.168"/>
    </inkml:context>
    <inkml:brush xml:id="br0">
      <inkml:brushProperty name="width" value="0.025" units="cm"/>
      <inkml:brushProperty name="height" value="0.025" units="cm"/>
      <inkml:brushProperty name="color" value="#E71224"/>
    </inkml:brush>
  </inkml:definitions>
  <inkml:trace contextRef="#ctx0" brushRef="#br0">8 1 10314,'0'0'12993,"0"11"-12288,-8 132 1473,10-142-2137,-1-1 0,0 0-1,1 0 1,-1 0 0,0 0 0,1 0-1,-1-1 1,0 1 0,1 0 0,-1 0-1,0-1 1,0 1 0,1-1-1,-1 1 1,0-1 0,0 0 0,0 1-1,1-2 1,17-12 192,0-1 0,18-21 1,-22 21-108,1 0 0,35-25 1,-50 40-130,-1-1 1,0 1-1,1 0 1,-1 0-1,0-1 1,1 1-1,-1 0 1,0 0-1,1 0 1,-1-1-1,1 1 1,-1 0 0,1 0-1,-1 0 1,0 0-1,1 0 1,-1 0-1,1 0 1,-1 0-1,1 0 1,-1 0-1,0 0 1,1 0 0,-1 1-1,1-1 1,-1 0-1,1 0 1,-1 0-1,0 0 1,1 1-1,-1-1 1,0 0-1,1 0 1,-1 1-1,0-1 1,1 0 0,-1 1-1,1 0 1,4 21 12,-7 28 65,-6-17 90,8-33-42,16 3-381,-11 0-3646,-4 3-5435</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8.871"/>
    </inkml:context>
    <inkml:brush xml:id="br0">
      <inkml:brushProperty name="width" value="0.025" units="cm"/>
      <inkml:brushProperty name="height" value="0.025" units="cm"/>
      <inkml:brushProperty name="color" value="#E71224"/>
    </inkml:brush>
  </inkml:definitions>
  <inkml:trace contextRef="#ctx0" brushRef="#br0">116 1 8520,'0'0'16362,"-10"2"-16068,6-2-260,0 1 1,-1-1 0,1 1-1,0 1 1,0-1-1,0 1 1,0-1-1,0 1 1,1 0 0,-1 0-1,0 1 1,1-1-1,-1 1 1,1 0 0,0 0-1,0 0 1,0 0-1,1 1 1,-1-1-1,1 1 1,-1-1 0,-1 5-1,0-1 226,-13 32 453,17-38-692,-1 1 0,0 0 0,1 0 0,-1-1 0,1 1 0,0 0 0,-1 0 0,1 0 0,0 0 0,0 0 0,0-1 0,0 1 0,1 0 0,-1 0 0,1 0 0,-1 0 0,2 2 0,-1-3 2,0 0-1,0 0 1,0-1 0,0 1 0,0-1 0,0 1-1,1-1 1,-1 0 0,0 1 0,0-1 0,1 0-1,-1 0 1,0 0 0,0 0 0,1 0 0,-1 0-1,0 0 1,0 0 0,1 0 0,-1 0-1,0-1 1,0 1 0,2-1 0,28-11 391,18-17-295,-30 17-107,-1 1 0,38-15 0,-56 25-21,1 1 1,-1 0 0,1-1 0,-1 1 0,1 0-1,0 0 1,-1 0 0,1-1 0,0 1 0,-1 0-1,1 0 1,-1 0 0,1 0 0,0 0 0,-1 0 0,1 0-1,0 0 1,-1 0 0,1 0 0,-1 0 0,1 1-1,0-1 1,-1 0 0,1 0 0,-1 0 0,1 1-1,0-1 1,-1 0 0,1 1 0,-1-1 0,1 1-1,-1-1 1,1 1 0,-1-1 0,0 1 0,1-1 0,-1 1-1,0-1 1,1 1 0,-1-1 0,0 1 0,0 0-1,1-1 1,-1 2 0,-1 32-19,-1-17 156,32-23 292,8-10-320,-27 10-144,0 1 0,0 0-1,0 1 1,0 0 0,1 1-1,0 0 1,22-2 0,-33 5 32,-1 1 0,1-1 0,-1 0 1,1 0-1,-1 0 0,1 0 0,-1 1 0,0-1 1,1 0-1,-1 1 0,1-1 0,-1 0 0,0 1 1,1-1-1,-1 0 0,0 1 0,1-1 0,-1 1 1,0-1-1,0 1 0,1-1 0,-1 1 0,0-1 1,0 0-1,0 1 0,0-1 0,1 1 0,-1 0 1,0-1-1,0 1 0,0-1 0,0 1 0,0-1 1,0 1-1,0-1 0,-1 1 0,1-1 0,0 1 1,0 0-1,-8 30 108,5-17 104,28-18 205,19-17-284,-37 17-159,0 0 0,1 0 1,0 1-1,0-1 0,0 2 0,0-1 1,0 1-1,0 0 0,11 0 1,-19 2 29,1 0 1,-1 1-1,1-1 1,-1 0-1,0 1 1,1-1 0,-1 0-1,1 1 1,-1-1-1,0 0 1,0 1 0,1-1-1,-1 1 1,0-1-1,0 1 1,0-1-1,1 1 1,-1-1 0,0 1-1,0-1 1,0 1-1,0-1 1,0 1 0,0-1-1,0 1 1,0-1-1,0 1 1,0-1-1,0 1 1,0-1 0,0 1-1,-1 0 1,-3 26-179,2-16-3113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9.203"/>
    </inkml:context>
    <inkml:brush xml:id="br0">
      <inkml:brushProperty name="width" value="0.025" units="cm"/>
      <inkml:brushProperty name="height" value="0.025" units="cm"/>
      <inkml:brushProperty name="color" value="#E71224"/>
    </inkml:brush>
  </inkml:definitions>
  <inkml:trace contextRef="#ctx0" brushRef="#br0">0 0 21396,'0'0'10026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9.590"/>
    </inkml:context>
    <inkml:brush xml:id="br0">
      <inkml:brushProperty name="width" value="0.025" units="cm"/>
      <inkml:brushProperty name="height" value="0.025" units="cm"/>
      <inkml:brushProperty name="color" value="#E71224"/>
    </inkml:brush>
  </inkml:definitions>
  <inkml:trace contextRef="#ctx0" brushRef="#br0">47 0 17745,'0'0'5829,"0"61"-4708,-3-33-672,-1 2-353,4-1-32,-6-4-64,6-3-513,-3-4-1152,1-4-1090,-4-4-672,-5-7-1345,0-3-4485</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09.964"/>
    </inkml:context>
    <inkml:brush xml:id="br0">
      <inkml:brushProperty name="width" value="0.025" units="cm"/>
      <inkml:brushProperty name="height" value="0.025" units="cm"/>
      <inkml:brushProperty name="color" value="#E71224"/>
    </inkml:brush>
  </inkml:definitions>
  <inkml:trace contextRef="#ctx0" brushRef="#br0">0 84 15695,'0'0'2931,"4"-9"-230,-2 5-2431,1-1 0,0 0 0,-1 1 0,1 0 0,1-1 0,-1 1 0,1 1 0,-1-1 0,1 0 0,0 1 0,1 0 0,-1 0 0,0 0 0,1 0 0,0 1 0,-1 0 0,1 0 0,0 0 0,0 0 0,0 1 1,0 0-1,1 0 0,7 0 0,0-1-108,1 1 0,0 0 0,0 2 0,27 2 0,-39-3-166,0 1-1,1-1 0,-1 0 1,0 1-1,0-1 0,0 1 1,0 0-1,0 0 0,0 0 1,0 0-1,0 0 0,0 0 1,0 0-1,-1 1 0,1-1 1,0 0-1,-1 1 0,1 0 1,-1-1-1,0 1 0,1 0 1,-1 0-1,0 0 0,0 0 1,0 0-1,0 0 0,-1 0 1,1 0-1,0 0 0,-1 0 1,0 0-1,1 1 0,-1-1 1,0 0-1,0 0 0,0 0 1,0 0-1,-1 1 0,1-1 1,-2 4-1,0 0 15,-1 0 1,0 0 0,0-1-1,-1 1 1,0-1-1,0 0 1,0 0-1,0 0 1,-1 0-1,0-1 1,0 0 0,-11 8-1,-19 17 66,35-28-117,0 0 0,0-1 0,0 1-1,-1 0 1,1-1 0,0 1 0,0 0-1,0 0 1,0-1 0,0 1 0,0 0-1,1-1 1,-1 1 0,0 0 0,0-1 0,0 1-1,1 0 1,-1-1 0,0 1 0,0 0-1,1-1 1,-1 1 0,1-1 0,-1 1-1,1 0 1,-1-1 0,1 1 0,-1-1-1,1 0 1,-1 1 0,1-1 0,0 1-1,-1-1 1,1 0 0,-1 1 0,1-1-1,0 0 1,-1 0 0,1 0 0,0 0-1,1 1 1,42 17-482,-32-14 360,-3 0 125,-1 0 0,0 1 1,0 0-1,-1 0 0,1 1 0,-1 0 0,13 13 0,-19-18 63,0 1-1,1-1 1,-1 0-1,0 1 1,0-1-1,0 1 1,0-1 0,0 1-1,0 0 1,0-1-1,0 1 1,-1 0-1,1 0 1,-1-1-1,1 1 1,-1 0-1,0 0 1,0 0-1,0 0 1,0 0-1,0 0 1,0-1-1,0 1 1,-1 0-1,1 0 1,-1 0-1,1 0 1,-1-1 0,1 1-1,-1 0 1,0-1-1,0 1 1,0 0-1,0-1 1,0 1-1,-1-1 1,1 0-1,0 1 1,-1-1-1,1 0 1,-1 0-1,1 0 1,-1 0-1,-2 2 1,-6 2 252,0 1 0,-1-1 1,0-1-1,0 0 0,0 0 0,0-1 1,0-1-1,0 0 0,-1 0 0,0-1 1,1-1-1,-1 0 0,1 0 0,-22-4 1,21-3 127,9-1-4559,4 7 3352,-1 0 0,1-1 1,-1 1-1,1 0 1,-1 0-1,1 0 0,0 0 1,0 0-1,0 0 0,0 0 1,0 0-1,-1 0 1,2 1-1,-1-1 0,0 0 1,2-1-1,15-9-10216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0.322"/>
    </inkml:context>
    <inkml:brush xml:id="br0">
      <inkml:brushProperty name="width" value="0.025" units="cm"/>
      <inkml:brushProperty name="height" value="0.025" units="cm"/>
      <inkml:brushProperty name="color" value="#E71224"/>
    </inkml:brush>
  </inkml:definitions>
  <inkml:trace contextRef="#ctx0" brushRef="#br0">26 0 19987,'0'0'5893,"-3"61"-5284,-3-34-385,2 2-96,3-1-128,-3-1 32,2-3-640,-2-3-834,4-5-1761,-2-7-1601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0.694"/>
    </inkml:context>
    <inkml:brush xml:id="br0">
      <inkml:brushProperty name="width" value="0.025" units="cm"/>
      <inkml:brushProperty name="height" value="0.025" units="cm"/>
      <inkml:brushProperty name="color" value="#E71224"/>
    </inkml:brush>
  </inkml:definitions>
  <inkml:trace contextRef="#ctx0" brushRef="#br0">29 1 16047,'0'0'3395,"0"56"-1761,-6-27-161,-1 4-896,1 2-321,1-3-160,1-3-64,4-6-96,0-8-1153,0-4-1089,0-7-865</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1.072"/>
    </inkml:context>
    <inkml:brush xml:id="br0">
      <inkml:brushProperty name="width" value="0.025" units="cm"/>
      <inkml:brushProperty name="height" value="0.025" units="cm"/>
      <inkml:brushProperty name="color" value="#E71224"/>
    </inkml:brush>
  </inkml:definitions>
  <inkml:trace contextRef="#ctx0" brushRef="#br0">1 57 15727,'0'0'7639,"11"-8"-6406,-1 1-1000,-4 3-134,0 0 0,0 0 0,0 0 0,1 0 0,-1 1 0,1 0 0,0 1 0,0-1-1,0 1 1,0 1 0,9-2 0,26-1 144,67 3 0,-99 2-251,0-1 0,1 2 1,-1-1-1,0 1 0,1 1 0,-1 0 0,-1 0 1,1 1-1,0 0 0,-1 1 0,0 0 0,10 8 1,-17-12 20,0 1 1,0-1-1,-1 1 1,1 0-1,-1 0 1,0 0-1,1 0 1,-1 0-1,0 0 1,0 0-1,0 0 1,0 0-1,-1 1 1,1-1-1,-1 0 1,1 1-1,-1-1 1,0 0-1,0 1 1,0-1-1,0 0 1,0 1-1,0-1 1,-1 0-1,1 1 1,-1-1-1,0 0 1,1 0-1,-1 1 1,0-1-1,0 0 1,-1 0-1,1 0 1,0 0-1,-1 0 1,1-1-1,-1 1 1,-1 2-1,-4 3 251,-1 1 0,1-1 0,-1-1 0,0 1-1,-1-1 1,0-1 0,-11 7 0,1-4 176,0 0 0,-28 6 0,39-12-424,0 0-1,-1 0 0,1-1 0,0-1 0,-1 1 1,1-1-1,0-1 0,-15-1 0,23 1-140,-1 1-1,1 0 0,-1 0 1,1-1-1,-1 1 0,1 0 1,-1 0-1,1-1 0,0 1 1,-1 0-1,1-1 0,0 1 1,-1-1-1,1 1 0,0 0 1,-1-1-1,1 1 1,0-1-1,0 1 0,-1-1 1,1 1-1,0-1 0,0 1 1,0-1-1,0 1 0,0-1 1,0 1-1,0-1 0,0 0 1,0 1-1,0-1 1,0 1-1,0-1 0,0 1 1,0-1-1,0 1 0,0-1 1,1 1-1,-1-1 0,0 1 1,0-1-1,1 1 0,-1 0 1,0-1-1,1 1 0,0-1 1,16-21-9691,3 9-2431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1.416"/>
    </inkml:context>
    <inkml:brush xml:id="br0">
      <inkml:brushProperty name="width" value="0.025" units="cm"/>
      <inkml:brushProperty name="height" value="0.025" units="cm"/>
      <inkml:brushProperty name="color" value="#E71224"/>
    </inkml:brush>
  </inkml:definitions>
  <inkml:trace contextRef="#ctx0" brushRef="#br0">103 1 8584,'0'0'11243,"4"10"-9236,11 16-895,0-1 1,29 36-1,-25-36-883,-13-16-185,-1-1-1,0 1 1,0 0 0,-1 1-1,0-1 1,-1 1 0,0 0 0,0-1-1,-1 1 1,-1 1 0,1-1-1,-1 0 1,-1 0 0,0 0-1,-1 1 1,0-1 0,0 0-1,-1 0 1,0 0 0,-7 18 0,2-12 44,0 0 0,-1 0 0,0-1 0,-1 0 0,-1 0 0,0-1 1,-1 0-1,-1-1 0,0 0 0,-1-1 0,-20 15 0,28-24-543,0 1 0,0-1 0,0 0 0,-1 0 0,0 0 1,1-1-1,-1 0 0,-12 2 0,-9-2-6394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5.322"/>
    </inkml:context>
    <inkml:brush xml:id="br0">
      <inkml:brushProperty name="width" value="0.05" units="cm"/>
      <inkml:brushProperty name="height" value="0.05" units="cm"/>
    </inkml:brush>
  </inkml:definitions>
  <inkml:trace contextRef="#ctx0" brushRef="#br0">478 232 16347,'-10'33'420,"-21"69"154,5 2-1,-15 116 1,37-170-840,2-25-647,-8 45 1,10-68 734,0 0 0,-1-1 1,1 1-1,-1 0 0,1-1 0,-1 1 1,0-1-1,1 1 0,-1-1 0,0 1 1,0-1-1,0 0 0,0 1 0,0-1 0,-1 0 1,1 0-1,0 1 0,0-1 0,-3 1 1,3-2 51,0 0 1,-1 1-1,1-1 1,0 0-1,-1 0 0,1 0 1,0 0-1,-1 0 1,1 0-1,0 0 1,-1-1-1,1 1 1,0 0-1,0-1 1,-1 1-1,1-1 0,0 0 1,-2-1-1,-6-3-246,1-2 0,1 1 0,-1-1-1,-12-15 1,18 20 364,-103-131-353,77 93 1573,2-1 0,2-1 1,-25-59-1,44 89-803,0-1 1,2 1-1,-5-23 1,7 29-264,1 0 1,0 1 0,0-1 0,0 0 0,0 1-1,1-1 1,0 0 0,0 1 0,1-1 0,-1 1-1,4-6 1,0 0 133,1 1-1,1 0 1,0 0-1,0 0 0,14-13 1,47-39 832,-67 62-1104,24-21 250,1 2 1,1 1 0,1 1 0,0 1-1,1 1 1,1 2 0,0 1-1,60-15 1,-67 22-197,2 0-1,-1 2 1,0 1-1,1 1 1,-1 2 0,1 0-1,-1 1 1,0 1-1,0 2 1,0 0-1,0 1 1,31 14-1,-28-8-47,32 19 0,-50-25-12,0 0 1,0 0-1,-1 1 0,1 0 1,-2 0-1,12 14 0,-18-19 1,1-1-1,-1 1 1,0 0-1,1 0 1,-1-1-1,0 1 0,0 0 1,-1 0-1,1 0 1,0 0-1,-1 0 0,1 0 1,-1 1-1,1-1 1,-1 0-1,0 0 1,0 0-1,0 0 0,0 0 1,-1 1-1,1-1 1,0 0-1,-1 0 0,0 0 1,1 0-1,-1 0 1,0 0-1,0 0 1,0 0-1,0-1 0,0 1 1,-1 0-1,-2 2 1,-3 3 11,0-1 1,-1 0 0,0-1 0,0 0-1,-1 0 1,-10 4 0,-154 63 110,10-5-1925,142-55 792,16-8 497,13-4-99,11-5-139</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2.056"/>
    </inkml:context>
    <inkml:brush xml:id="br0">
      <inkml:brushProperty name="width" value="0.025" units="cm"/>
      <inkml:brushProperty name="height" value="0.025" units="cm"/>
      <inkml:brushProperty name="color" value="#E71224"/>
    </inkml:brush>
  </inkml:definitions>
  <inkml:trace contextRef="#ctx0" brushRef="#br0">1 76 12748,'0'0'8616,"52"-27"-6566,-16 14-1089,3 0-448,8 1-321,-1 5-128,-1 3-96,-10 4-513,-3 0-768,-13 4-801,-8 10-1025,-7 1-416,-4 0-673,-17 1-3972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2.420"/>
    </inkml:context>
    <inkml:brush xml:id="br0">
      <inkml:brushProperty name="width" value="0.025" units="cm"/>
      <inkml:brushProperty name="height" value="0.025" units="cm"/>
      <inkml:brushProperty name="color" value="#E71224"/>
    </inkml:brush>
  </inkml:definitions>
  <inkml:trace contextRef="#ctx0" brushRef="#br0">0 36 13453,'0'0'9353,"75"-2"-7688,-28-5-1056,1 1-481,6 2-96,-3 1-1025,-8-2-4100,-8-3-6310</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5.070"/>
    </inkml:context>
    <inkml:brush xml:id="br0">
      <inkml:brushProperty name="width" value="0.025" units="cm"/>
      <inkml:brushProperty name="height" value="0.025" units="cm"/>
      <inkml:brushProperty name="color" value="#E71224"/>
    </inkml:brush>
  </inkml:definitions>
  <inkml:trace contextRef="#ctx0" brushRef="#br0">137 103 3972,'0'0'5253,"7"-8"-3059,6-8-1212,18-21 2636,-1-5 4279,-55 55-5794,3 12-2098,1 1 0,2 1 0,0 1 0,2 1 0,1 0-1,1 1 1,2 0 0,1 1 0,1 1 0,-10 49 0,19-70-69,0 0 1,0 0-1,2 0 1,-1 0 0,1 0-1,1 0 1,2 19 0,-2-26-7,0-1-1,1 1 1,-1-1 0,1 1 0,-1-1 0,1 1 0,0-1 0,1 0 0,-1 0 0,0 0 0,1 0 0,0-1 0,-1 1 0,1-1 0,0 1 0,0-1 0,1 0 0,-1 0 0,0 0 0,1-1 0,-1 1 0,1-1 0,-1 0 0,1 0 0,5 1 0,26 2-3640,1-3-1943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6.092"/>
    </inkml:context>
    <inkml:brush xml:id="br0">
      <inkml:brushProperty name="width" value="0.025" units="cm"/>
      <inkml:brushProperty name="height" value="0.025" units="cm"/>
      <inkml:brushProperty name="color" value="#E71224"/>
    </inkml:brush>
  </inkml:definitions>
  <inkml:trace contextRef="#ctx0" brushRef="#br0">0 251 10922,'0'0'11254,"12"-5"-9797,15-11-1073,1-1-1,-2-1 0,0-1 1,-2-2-1,37-37 1,29-39 822,-109 139-1665,-45 87 1093,39-59-1754,11-3-5729,14-60 438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6.473"/>
    </inkml:context>
    <inkml:brush xml:id="br0">
      <inkml:brushProperty name="width" value="0.025" units="cm"/>
      <inkml:brushProperty name="height" value="0.025" units="cm"/>
      <inkml:brushProperty name="color" value="#E71224"/>
    </inkml:brush>
  </inkml:definitions>
  <inkml:trace contextRef="#ctx0" brushRef="#br0">28 0 14061,'0'0'4965,"-11"51"-3652,2-29-800,7 0-385,-2 0-96,2-1-64,2-6-1025,0-2-577,0-6-736,6-7-6342</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6.895"/>
    </inkml:context>
    <inkml:brush xml:id="br0">
      <inkml:brushProperty name="width" value="0.025" units="cm"/>
      <inkml:brushProperty name="height" value="0.025" units="cm"/>
      <inkml:brushProperty name="color" value="#E71224"/>
    </inkml:brush>
  </inkml:definitions>
  <inkml:trace contextRef="#ctx0" brushRef="#br0">113 0 15278,'0'0'5456,"-8"6"-5370,-2 3 107,1 0 1,0 0 0,0 1-1,1 0 1,0 0-1,1 1 1,0 0 0,1 0-1,0 1 1,1 0-1,0 0 1,1 0 0,1 1-1,-4 20 1,6-31-168,1 0 0,0 0 0,-1 0 0,1 0 1,0 0-1,0 0 0,0 0 0,1-1 0,-1 1 0,0 0 1,1 0-1,-1 0 0,1 0 0,0 0 0,0 0 0,-1 0 1,1-1-1,0 1 0,0 0 0,1-1 0,-1 1 0,0-1 1,1 1-1,-1-1 0,1 0 0,1 2 0,0-2 28,0 0-1,-1 0 0,1-1 0,0 1 1,-1-1-1,1 0 0,0 0 1,-1 0-1,1 0 0,0-1 1,0 1-1,-1-1 0,1 1 0,-1-1 1,1 0-1,0 0 0,-1 0 1,0 0-1,5-4 0,1 1 57,-1-1 1,0-1-1,0 1 0,0-1 1,-1-1-1,0 1 0,0-1 1,-1 0-1,0 0 0,0-1 1,0 1-1,-1-1 0,0 0 1,-1 0-1,0-1 0,0 1 1,-1-1-1,0 1 0,0-1 1,-1 0-1,0 0 0,-1 0 1,0-12-1,-1 20-129,1-1 1,0 1-1,-1-1 1,1 1-1,-1 0 1,1-1-1,-1 1 1,0 0-1,1-1 1,-1 1-1,0 0 1,0 0-1,0 0 1,0 0-1,0 0 1,0 0-1,0 0 1,-1 0-1,1 0 1,0 1-1,0-1 1,-1 0-1,1 1 1,0-1-1,-1 1 1,1-1-1,-1 1 0,1 0 1,-1 0-1,1-1 1,-1 1-1,1 0 1,0 0-1,-1 0 1,1 1-1,-1-1 1,1 0-1,-1 1 1,-1 0-1,0-1-204,-1 1-1,0 0 0,1 0 1,0 0-1,-1 1 1,1-1-1,0 1 0,-1 0 1,1-1-1,0 2 0,0-1 1,1 0-1,-1 0 0,0 1 1,-2 3-1,3-2-840,0-1-1,0 1 1,1 0-1,0 0 1,-1-1-1,2 1 1,-1 0-1,0 0 1,0 6-1,1 0-4107</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7.253"/>
    </inkml:context>
    <inkml:brush xml:id="br0">
      <inkml:brushProperty name="width" value="0.025" units="cm"/>
      <inkml:brushProperty name="height" value="0.025" units="cm"/>
      <inkml:brushProperty name="color" value="#E71224"/>
    </inkml:brush>
  </inkml:definitions>
  <inkml:trace contextRef="#ctx0" brushRef="#br0">180 0 13549,'0'0'12438,"-11"6"-12448,0 0 17,0 2 0,0-1 0,0 1 0,1 1 0,0-1 0,1 2 0,0 0 1,-15 20-1,11-10 13,1 0 1,-10 22-1,19-37-17,1 1 0,0-1 0,0 1 0,0-1 0,1 1 0,0-1 0,0 1 0,0 0 0,1-1 0,0 1 0,0 0 0,0 0 0,1-1 0,1 8 0,-1-11 6,0-1 0,0 0 0,0 1 0,0-1-1,0 0 1,0 0 0,0 0 0,0 0 0,0 0-1,1 0 1,-1 0 0,0 0 0,1 0 0,-1 0-1,1-1 1,-1 1 0,1-1 0,-1 1-1,1-1 1,-1 1 0,1-1 0,-1 0 0,1 0-1,0 0 1,-1 0 0,1 0 0,-1 0 0,1 0-1,-1-1 1,1 1 0,0 0 0,-1-1 0,2 0-1,2 0 25,0-1 1,-1 1-1,1-1 0,0 0 0,-1 0 0,0 0 0,1-1 0,-1 1 0,6-6 0,-6 4 46,-1-1 0,1 0 0,-1 1-1,0-1 1,0 0 0,-1 0 0,1-1 0,-1 1-1,0-1 1,-1 1 0,1-1 0,-1 1-1,0-1 1,0-9 0,-1 13-43,0 0-1,0 0 1,-1 0-1,1 0 1,-1 0-1,1 0 1,-1 1-1,1-1 1,-1 0-1,0 0 1,0 0-1,0 1 1,0-1 0,0 0-1,0 1 1,-1-1-1,-2-2 1,2 3-68,0-1 1,-1 1-1,1 0 1,-1 0-1,0 0 1,1 0-1,-1 0 1,0 1 0,1-1-1,-1 1 1,0 0-1,1 0 1,-1 0-1,0 0 1,0 0-1,-3 1 1,5-1-124,-1 0 0,1 1 0,0-1 1,0 0-1,0 1 0,0-1 0,0 1 0,0-1 0,0 1 0,0-1 1,0 1-1,0 0 0,0 0 0,0-1 0,0 1 0,0 0 1,1 0-1,-1 0 0,0 0 0,1 0 0,-1 0 0,1 0 1,-1 0-1,1 0 0,-1 0 0,0 2 0,-1 8-4330,2 0-3286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8.363"/>
    </inkml:context>
    <inkml:brush xml:id="br0">
      <inkml:brushProperty name="width" value="0.025" units="cm"/>
      <inkml:brushProperty name="height" value="0.025" units="cm"/>
      <inkml:brushProperty name="color" value="#E71224"/>
    </inkml:brush>
  </inkml:definitions>
  <inkml:trace contextRef="#ctx0" brushRef="#br0">0 208 9769,'8'-6'10907,"7"-4"-5340,85-69-4168,8-34-283,-123 131-1255,0 1 0,1 0 0,-17 31 0,13-20 92,15-24-14,-2 0-14,2 0 1,-1 0-1,1 0 1,0 0-1,0 1 1,0-1-1,1 1 1,0 0-1,-2 13 1,4-20-74,0 1 1,0-1-1,0 0 1,0 0 0,0 1-1,0-1 1,0 0-1,0 0 1,0 1-1,0-1 1,1 0 0,-1 0-1,0 1 1,0-1-1,0 0 1,0 0 0,0 0-1,1 0 1,-1 1-1,0-1 1,0 0 0,0 0-1,0 0 1,1 0-1,-1 1 1,0-1 0,0 0-1,1 0 1,-1 0-1,0 0 1,0 0 0,1 0-1,-1 0 1,0 0-1,0 0 1,1 0-1,-1 0 1,0 0 0,0 0-1,1 0 1,-1 0-1,0 0 1,0 0 0,0 0-1,1 0 1,-1 0-1,3-1-1753,5 1-4799</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8.755"/>
    </inkml:context>
    <inkml:brush xml:id="br0">
      <inkml:brushProperty name="width" value="0.025" units="cm"/>
      <inkml:brushProperty name="height" value="0.025" units="cm"/>
      <inkml:brushProperty name="color" value="#E71224"/>
    </inkml:brush>
  </inkml:definitions>
  <inkml:trace contextRef="#ctx0" brushRef="#br0">143 12 15310,'0'0'6732,"9"-2"-4986,26-7-828,-34 9-880,1 0 0,-1 0 0,0 0 0,0 0 0,0 0 0,1 0 0,-1 0 0,0 0 0,0 1 0,0-1 0,1 0 0,-1 1 0,0-1 0,0 1 0,0-1 0,0 1 0,0 0 0,0-1 1,0 1-1,0 0 0,0 0 0,0-1 0,0 1 0,-1 0 0,1 0 0,0 0 0,-1 0 0,1 0 0,0 0 0,-1 1 0,1-1 0,-1 0 0,0 0 0,1 0 0,-1 0 0,0 1 0,0-1 0,0 0 0,0 0 0,0 0 0,0 1 0,0-1 0,0 0 0,0 0 0,0 0 0,-1 2 0,1 2 16,-1 0-1,0 0 1,1 0-1,-2 0 1,1 0-1,0 0 1,-1 0-1,0 0 1,-4 6-1,-13 9 524,0-1-1,-2-1 0,-29 21 1,-38 34-283,88-73-301,-1 0 0,1 0 0,-1 1 0,1-1-1,0 0 1,-1 1 0,1-1 0,0 0 0,0 1 0,-1-1 0,1 0 0,0 1-1,0-1 1,-1 0 0,1 1 0,0-1 0,0 1 0,0-1 0,0 0 0,0 1-1,-1-1 1,1 1 0,0-1 0,0 1 0,0-1 0,0 1 0,0-1 0,0 0-1,1 1 1,-1-1 0,0 1 0,0-1 0,0 1 0,0-1 0,1 1 0,17 6-28,33-6 115,-44-1-125,26 0-835,23 0-2929,-19-1-6108,-29 1 1909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19.765"/>
    </inkml:context>
    <inkml:brush xml:id="br0">
      <inkml:brushProperty name="width" value="0.025" units="cm"/>
      <inkml:brushProperty name="height" value="0.025" units="cm"/>
      <inkml:brushProperty name="color" value="#E71224"/>
    </inkml:brush>
  </inkml:definitions>
  <inkml:trace contextRef="#ctx0" brushRef="#br0">10 41 16239,'0'0'13741,"9"-24"-13399,-10 24-349,0 0-1,0 0 1,1 0-1,-1 0 1,0 0-1,1 0 1,-1 0 0,0 0-1,1 1 1,-1-1-1,0 0 1,1 0 0,-1 1-1,1-1 1,-1 0-1,0 1 1,1-1-1,-1 1 1,1-1 0,-1 0-1,1 1 1,-1-1-1,1 1 1,-1 0-1,1-1 1,0 1 0,-1-1-1,1 1 1,0 0-1,-1-1 1,1 1 0,0-1-1,0 1 1,0 0-1,0-1 1,-1 1-1,1 0 1,0 0 0,0-1-1,0 2 1,3-2 31,-1 0-1,1 0 1,-1 0 0,0-1 0,1 1 0,-1-1-1,0 1 1,0-1 0,1 0 0,-1 1 0,0-1 0,4-3-1,8-15 74,-15 19-114,1 1-1,0-1 0,0 0 1,-1 0-1,1 0 0,0 0 1,0 0-1,-1 0 1,1 0-1,0 0 0,0 0 1,0 0-1,-1 0 0,1 0 1,0 0-1,0 0 0,-1 0 1,1 0-1,0 0 0,0-1 1,-1 1-1,1 0 1,0 0-1,0 0 0,0 0 1,-1 0-1,1-1 0,0 1 1,0 0-1,0 0 0,0 0 1,-1 0-1,1-1 0,0 1 1,0 0-1,0 0 1,0-1-1,0 1 0,0 0 1,0 0-1,0-1 0,-1 1 1,1 0-1,0 0 0,0 0 1,0-1-1,0 1 0,0 0 1,0 0-1,0-1 1,1 1-1,-1-1 0,-8 10-1345,3-2-2818</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5.948"/>
    </inkml:context>
    <inkml:brush xml:id="br0">
      <inkml:brushProperty name="width" value="0.05" units="cm"/>
      <inkml:brushProperty name="height" value="0.05" units="cm"/>
    </inkml:brush>
  </inkml:definitions>
  <inkml:trace contextRef="#ctx0" brushRef="#br0">85 49 11955,'-2'20'908,"0"-1"1,-2 1 0,0-1 0,-1 0-1,-12 29 1,2-4 721,8-22-1067,-1 4 238,0 1-1,-4 31 0,12-51-368,2-7-136,6-15 7,9-26-14,7-28 154,-11 29-91,27-56 0,-40 94-350,1 1 0,0 0 0,-1 0 0,1-1 0,0 1 0,-1 0 0,1 0 0,0 0 0,0 0 0,0 0 0,0 0 0,0 0 0,0 0 0,0 1 0,0-1 0,0 0 0,1 1 0,-1-1 0,0 1 1,0-1-1,1 1 0,-1-1 0,0 1 0,1 0 0,-1 0 0,0-1 0,1 1 0,-1 0 0,0 0 0,3 1 0,1 0-22,0 1 1,1 0 0,-1 1-1,0-1 1,-1 1 0,7 4-1,20 10-50,-17-12 59,1-2 0,-1 0 0,1 0 0,0-2 0,0 0 0,0 0 0,0-2 0,0 0 0,0 0 0,0-1 0,0-1 0,28-9 0,-20 4 52,0-1-1,0-1 1,-1-1-1,-1-1 1,1-1-1,-2-1 1,21-17 0,-39 29-23,0 1 0,0-1 1,-1 1-1,1-1 0,-1 0 1,1 1-1,-1-1 0,0 0 1,0 0-1,1-3 1,-6 5 99,-9 11-44,3 1-48,0 0 0,0 0 0,1 1 0,1 0 0,-10 19 0,14-24-30,1 0 0,-1 0-1,2 0 1,-1 0-1,1 0 1,0 1-1,0-1 1,1 1-1,1-1 1,-1 1-1,2 10 1,-1-17 2,0 0 0,1 0 0,-1 0 0,1 0 0,-1 0 0,1 0 0,0 0 0,0 0 0,0 0 0,0 0 0,0-1 0,0 1 0,0 0 0,1-1 0,-1 1 0,0-1 0,1 1 0,0-1 0,-1 0 0,1 1 0,0-1 0,0 0 0,0 0 0,-1 0 0,1 0 0,0-1 0,0 1 0,0-1 0,0 1 0,1-1 0,-1 1 0,0-1 0,0 0 0,0 0 0,0 0 0,0 0 0,0-1 0,0 1 0,0-1 0,3 0 1,6-2-7,0 0 1,0-1 0,0 0 0,-1-1 0,19-11 0,18-16 37,-2-2 1,71-70 0,-80 71 17,-20 19-36,-13 14 6,-5 8-20,-5 8-14,-2 2-25,0 0-1,0 1 0,2 0 1,1 0-1,0 1 1,1 0-1,-3 34 1,11-34-534,-3-20 548,0 0-1,0 1 0,0-1 1,0 0-1,1 1 0,-1-1 1,0 0-1,0 1 0,1-1 1,-1 0-1,0 0 0,0 1 1,1-1-1,-1 0 0,0 0 1,1 0-1,-1 1 0,0-1 1,1 0-1,-1 0 0,0 0 1,1 0-1,-1 0 0,1 0 1,-1 0-1,1 0 0,0 0-14,1-1 0,0 1-1,-1-1 1,1 0-1,0 0 1,-1 0-1,1 0 1,-1 0-1,0 0 1,1 0 0,-1 0-1,0 0 1,0-1-1,1 1 1,-1-1-1,1-1 1,15-21-386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1.071"/>
    </inkml:context>
    <inkml:brush xml:id="br0">
      <inkml:brushProperty name="width" value="0.025" units="cm"/>
      <inkml:brushProperty name="height" value="0.025" units="cm"/>
      <inkml:brushProperty name="color" value="#E71224"/>
    </inkml:brush>
  </inkml:definitions>
  <inkml:trace contextRef="#ctx0" brushRef="#br0">1 210 12364,'0'0'9486,"9"-6"-8269,21-14-530,0-2-1,-2-1 0,-1-1 1,-1-1-1,-1-2 0,26-36 1,-74 106-810,1 0 0,-26 71 0,47-103-1548</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1.429"/>
    </inkml:context>
    <inkml:brush xml:id="br0">
      <inkml:brushProperty name="width" value="0.025" units="cm"/>
      <inkml:brushProperty name="height" value="0.025" units="cm"/>
      <inkml:brushProperty name="color" value="#E71224"/>
    </inkml:brush>
  </inkml:definitions>
  <inkml:trace contextRef="#ctx0" brushRef="#br0">25 0 13293,'0'0'7302,"-5"65"-6341,3-43-320,0 2-545,-4-2-32,2-4-64,3-1-64,-3-7-737,4-2-448,0-7-96,0-6-4421,4-12-3618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1.838"/>
    </inkml:context>
    <inkml:brush xml:id="br0">
      <inkml:brushProperty name="width" value="0.025" units="cm"/>
      <inkml:brushProperty name="height" value="0.025" units="cm"/>
      <inkml:brushProperty name="color" value="#E71224"/>
    </inkml:brush>
  </inkml:definitions>
  <inkml:trace contextRef="#ctx0" brushRef="#br0">0 108 10794,'0'0'12882,"8"-2"-12226,3-2-538,1-2 0,-2 1 0,1-1 0,-1-1 0,0 0 0,0 0 0,-1-1-1,0 0 1,0-1 0,-1 1 0,14-20 0,-18 25-483,-9 18 276,-10 20 153,-13 11 24,22-39-249,1 1 1,-1 0-1,2 0 0,-1 0 0,1 1 0,0-1 1,1 1-1,0 0 0,1 0 0,0 0 0,-2 14 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2.623"/>
    </inkml:context>
    <inkml:brush xml:id="br0">
      <inkml:brushProperty name="width" value="0.025" units="cm"/>
      <inkml:brushProperty name="height" value="0.025" units="cm"/>
      <inkml:brushProperty name="color" value="#E71224"/>
    </inkml:brush>
  </inkml:definitions>
  <inkml:trace contextRef="#ctx0" brushRef="#br0">1 59 10570,'0'0'14931,"6"-2"-14306,65-22 25,-51 16-457,1 1-1,41-10 1,-61 17-191,0 0 1,-1 0-1,1 0 0,0 0 1,-1 0-1,1 0 0,0 0 1,-1 0-1,1 0 0,-1 0 1,1 0-1,0 0 0,-1 0 1,1 0-1,0 0 1,-1 1-1,1-1 0,-1 0 1,1 1-1,0-1 0,-1 0 1,1 1-1,-1-1 0,1 1 1,-1-1-1,1 1 0,-1-1 1,0 1-1,1-1 0,-1 1 1,0-1-1,1 1 1,-1-1-1,0 1 0,1 0 1,-1 0-1,-4 32 207,0-23-114,0 1-1,0-1 1,-1 0-1,-8 11 1,-2-1 198,-3 4 109,1 0 0,-28 52 1,45-73-497,5-11-2013,4-23-9850,-9 20 4724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2.953"/>
    </inkml:context>
    <inkml:brush xml:id="br0">
      <inkml:brushProperty name="width" value="0.025" units="cm"/>
      <inkml:brushProperty name="height" value="0.025" units="cm"/>
      <inkml:brushProperty name="color" value="#E71224"/>
    </inkml:brush>
  </inkml:definitions>
  <inkml:trace contextRef="#ctx0" brushRef="#br0">1 14 12716,'0'0'13773,"11"-2"-12636,30-3-49,44-1 1,-55 5-6185,-1 2-5961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4.046"/>
    </inkml:context>
    <inkml:brush xml:id="br0">
      <inkml:brushProperty name="width" value="0.025" units="cm"/>
      <inkml:brushProperty name="height" value="0.025" units="cm"/>
      <inkml:brushProperty name="color" value="#E71224"/>
    </inkml:brush>
  </inkml:definitions>
  <inkml:trace contextRef="#ctx0" brushRef="#br0">0 31 12332,'0'0'11920,"12"-4"-10959,70-16 740,-71 17-1521,0 1 1,1 1-1,-1 0 0,0 1 0,0 0 1,21 3-1,-31-2-189,-1-1 0,1 1 0,-1 0 0,1-1-1,-1 1 1,1 0 0,-1-1 0,1 1 0,-1 0 0,0-1 0,1 1 0,-1 0 0,0 0-1,0-1 1,0 1 0,1 0 0,-1 0 0,0-1 0,0 1 0,0 0 0,0 0 0,0 0-1,0-1 1,-1 1 0,1 0 0,0 1 0,-7 21 41,0-15 0,0-1 0,0 0-1,-1 0 1,0-1-1,-1 0 1,1-1-1,-1 0 1,0 0-1,0-1 1,-19 7-1,118 8-100,-88-18 56,0-1 0,0 0 0,0 1 0,0-1 0,-1 1 0,1-1 0,0 1 0,0 0 0,-1 0 0,1-1 0,0 2 0,-1-1 0,1 0 0,-1 0 0,1 0 0,-1 1 0,0-1 0,1 0 0,-1 1 0,0-1 0,0 1 0,0 0 0,0-1 0,0 1 0,0 2 0,-1-2 30,0 0-1,-1 0 0,1 0 1,-1 0-1,1 0 0,-1-1 0,0 1 1,0 0-1,0 0 0,0-1 0,0 1 1,0 0-1,0-1 0,-1 1 1,1-1-1,-1 0 0,1 1 0,-1-1 1,1 0-1,-1 0 0,0 0 1,1 0-1,-1 0 0,-2 0 0,-10 7 210,0-1 0,0-1 0,0 0 0,-1-1 0,0 0-1,0-2 1,0 1 0,0-2 0,-23 1 0,61-25-10049,-8 11 2856,5-3-4473</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4.417"/>
    </inkml:context>
    <inkml:brush xml:id="br0">
      <inkml:brushProperty name="width" value="0.025" units="cm"/>
      <inkml:brushProperty name="height" value="0.025" units="cm"/>
      <inkml:brushProperty name="color" value="#E71224"/>
    </inkml:brush>
  </inkml:definitions>
  <inkml:trace contextRef="#ctx0" brushRef="#br0">0 108 13036,'0'0'13736,"10"-3"-12754,13-6-814,0-2 0,-1 0 0,0-1-1,-1-1 1,0-1 0,22-21 0,-58 53-178,0 0 1,2 0 0,0 1-1,1 1 1,1 0 0,0 1-1,-12 38 1,23-58-64,-1 0 1,1 0-1,0 0 1,-1 0-1,1 0 1,0 0-1,0 0 1,0 0-1,0 0 0,0 0 1,0 0-1,0 0 1,0 0-1,1 0 1,-1 0-1,0 0 1,0 0-1,1 0 0,-1-1 1,1 1-1,-1 0 1,1 0-1,-1 0 1,2 1-1,5 1-3581,3-3-3322,-2 0-3829</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4.978"/>
    </inkml:context>
    <inkml:brush xml:id="br0">
      <inkml:brushProperty name="width" value="0.025" units="cm"/>
      <inkml:brushProperty name="height" value="0.025" units="cm"/>
      <inkml:brushProperty name="color" value="#E71224"/>
    </inkml:brush>
  </inkml:definitions>
  <inkml:trace contextRef="#ctx0" brushRef="#br0">18 23 15855,'0'0'12876,"-8"4"-12728,6 0-24,38-5 350,-35 0-458,0 1 0,0 0 0,0-1 0,0 1 0,0-1 1,0 1-1,0-1 0,-1 1 0,1-1 0,0 0 0,0 1 0,0-1 0,-1 0 0,1 0 0,0 0 0,-1 1 0,1-1 0,0 0 0,-1 0 0,0 0 0,1 0 0,-1 0 1,1 0-1,-1 0 0,0 0 0,0 0 0,0 0 0,1 0 0,-1 0 0,0-3 0,-1 4-22,1 0 0,-1-1 0,1 1 0,-1 0 0,1 0 0,-1 0 0,1-1 0,-1 1 0,1 0 0,-1 0-1,0 0 1,1 0 0,-1 0 0,1 0 0,-1 0 0,1 0 0,-1 0 0,1 0 0,-1 0 0,0 0 0,1 0 0,-1 1 0,1-1 0,-1 0 0,1 0 0,-1 0 0,1 1 0,-1-1 0,1 0 0,0 1-1,-1-1 1,-18 10-56,16-8 77,1 0 1,-1 0-1,1 0 1,-1 0-1,1 0 1,0 1-1,0 0 1,0-1 0,1 1-1,-3 4 1,4-7 10,9 0-2668,-2-2-2894,-6-6-3006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6.057"/>
    </inkml:context>
    <inkml:brush xml:id="br0">
      <inkml:brushProperty name="width" value="0.025" units="cm"/>
      <inkml:brushProperty name="height" value="0.025" units="cm"/>
      <inkml:brushProperty name="color" value="#E71224"/>
    </inkml:brush>
  </inkml:definitions>
  <inkml:trace contextRef="#ctx0" brushRef="#br0">14 230 1313,'-13'10'16913,"25"-13"-12064,28-14-3752,115-78 959,-133 79-1594,-1-1 0,-1 0 1,0-2-1,30-37 0,-85 137-1055,4-24 669,13-24-407,-17 40-1,31-58-2450</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6.400"/>
    </inkml:context>
    <inkml:brush xml:id="br0">
      <inkml:brushProperty name="width" value="0.025" units="cm"/>
      <inkml:brushProperty name="height" value="0.025" units="cm"/>
      <inkml:brushProperty name="color" value="#E71224"/>
    </inkml:brush>
  </inkml:definitions>
  <inkml:trace contextRef="#ctx0" brushRef="#br0">53 0 17681,'0'0'6214,"-17"62"-6150,13-40-32,-2 0 0,1-2-64,-3 1-481,3-4-640,3-4-961,-4-7-1537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6.382"/>
    </inkml:context>
    <inkml:brush xml:id="br0">
      <inkml:brushProperty name="width" value="0.05" units="cm"/>
      <inkml:brushProperty name="height" value="0.05" units="cm"/>
    </inkml:brush>
  </inkml:definitions>
  <inkml:trace contextRef="#ctx0" brushRef="#br0">25 1 16884,'-9'20'1208,"0"6"-976,2 1-136,7 0 304,7 0-920,14-5 416,1-4-64,7-8-96</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6.851"/>
    </inkml:context>
    <inkml:brush xml:id="br0">
      <inkml:brushProperty name="width" value="0.025" units="cm"/>
      <inkml:brushProperty name="height" value="0.025" units="cm"/>
      <inkml:brushProperty name="color" value="#E71224"/>
    </inkml:brush>
  </inkml:definitions>
  <inkml:trace contextRef="#ctx0" brushRef="#br0">2 204 9321,'0'0'13997,"0"0"-13931,0 1-1,0-1 1,0 0 0,0 0 0,-1 1-1,1-1 1,0 0 0,0 0-1,0 0 1,0 1 0,0-1-1,0 0 1,0 0 0,0 1-1,0-1 1,0 0 0,0 0 0,0 1-1,0-1 1,0 0 0,0 0-1,0 1 1,0-1 0,0 0-1,1 0 1,-1 1 0,0-1 0,0 0-1,0 0 1,0 0 0,0 1-1,1-1 1,-1 0 0,0 0-1,0 0 1,0 0 0,0 1-1,1-1 1,-1 0 0,0 0 0,0 0-1,1 0 1,-1 0 0,0 0-1,0 0 1,0 0 0,1 0-1,-1 1 1,10-5 163,-1 0-1,0-1 1,-1 0 0,1 0-1,-1 0 1,0-1 0,0-1-1,10-10 1,11-7-162,-14 12-22,0-1 1,-1 0-1,-1-1 0,0 0 1,-1-1-1,0 0 0,10-20 1,-62 98-837,27-44 801,0 0 0,2 0 0,0 1 0,1 1 0,-15 43-1,24-58-211,4-2-4610,8-10-3071,0-7 1616</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7.198"/>
    </inkml:context>
    <inkml:brush xml:id="br0">
      <inkml:brushProperty name="width" value="0.025" units="cm"/>
      <inkml:brushProperty name="height" value="0.025" units="cm"/>
      <inkml:brushProperty name="color" value="#E71224"/>
    </inkml:brush>
  </inkml:definitions>
  <inkml:trace contextRef="#ctx0" brushRef="#br0">82 0 14734,'0'0'9892,"-5"10"-9465,-60 109 1719,63-117-2104,1 0-1,0 0 1,0 1 0,-1-1-1,2 1 1,-1-1 0,0 1-1,0-1 1,1 1-1,-1 0 1,1-1 0,0 1-1,0-1 1,0 1 0,0 0-1,0-1 1,1 1 0,0 2-1,0-3-64,0-1 0,0 1 0,0-1 0,0 0 0,0 1 0,1-1 0,-1 0 0,0 0 0,1 0 0,-1 0 0,1 0 0,-1 0 0,1 0 0,-1 0 0,1-1 0,0 1 0,-1-1 0,1 1-1,0-1 1,-1 1 0,1-1 0,0 0 0,0 0 0,-1 0 0,4 0 0,-1 0-224,-1 0-453,0 0 1,0 0-1,-1 0 0,1 0 1,0-1-1,0 1 1,0-1-1,0 1 1,-1-1-1,1 0 0,0 0 1,-1 0-1,5-3 1,6-7-6241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7.570"/>
    </inkml:context>
    <inkml:brush xml:id="br0">
      <inkml:brushProperty name="width" value="0.025" units="cm"/>
      <inkml:brushProperty name="height" value="0.025" units="cm"/>
      <inkml:brushProperty name="color" value="#E71224"/>
    </inkml:brush>
  </inkml:definitions>
  <inkml:trace contextRef="#ctx0" brushRef="#br0">96 1 13901,'0'0'8584,"-48"48"-7046,36-27-289,1 3-192,0-1-577,3-1-287,5-3-161,1-2 0,2-2 0,0-3-449,0-4-544,0 0-1249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7.928"/>
    </inkml:context>
    <inkml:brush xml:id="br0">
      <inkml:brushProperty name="width" value="0.025" units="cm"/>
      <inkml:brushProperty name="height" value="0.025" units="cm"/>
      <inkml:brushProperty name="color" value="#E71224"/>
    </inkml:brush>
  </inkml:definitions>
  <inkml:trace contextRef="#ctx0" brushRef="#br0">77 24 12332,'0'0'12497,"8"-5"-11691,-1 2-644,0 0-1,0 0 1,-1 0 0,2 1-1,-1 0 1,8-1 0,-14 3-139,1 0 0,-1 0 0,1 0 1,-1 0-1,1 0 0,-1 1 0,0-1 0,1 0 1,-1 0-1,1 1 0,-1-1 0,0 1 1,1 0-1,-1-1 0,0 1 0,0 0 0,0 0 1,2 1-1,-2-1-27,0 1 0,0 0 0,0-1 0,0 1 0,0 0 0,0 0-1,-1 0 1,1 0 0,-1-1 0,0 1 0,1 0 0,-1 0 0,0 0 0,0 0 0,0 0 0,0 0 0,-1 4 0,0-1 13,-1 0 0,1 0 0,-1 0 0,0-1 0,0 1 0,-1-1 0,0 1 0,1-1 0,-1 0 0,-1 0 0,1 0 0,-1 0 0,-4 3 0,-58 46 194,50-41-158,6-5 29,6-5-3,1 0 1,0 0-1,-1 1 1,1-1-1,0 1 1,0-1 0,0 1-1,0 0 1,1 0-1,-1 0 1,1 0 0,0 1-1,0-1 1,-3 7-1,9-9-137,0 0 0,0 1-1,0-1 1,0-1-1,1 1 1,-1-1 0,0 1-1,0-1 1,7-1-1,-9 1-192,29 0-3657,-8 0-2364,-4 0-687</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8.270"/>
    </inkml:context>
    <inkml:brush xml:id="br0">
      <inkml:brushProperty name="width" value="0.025" units="cm"/>
      <inkml:brushProperty name="height" value="0.025" units="cm"/>
      <inkml:brushProperty name="color" value="#E71224"/>
    </inkml:brush>
  </inkml:definitions>
  <inkml:trace contextRef="#ctx0" brushRef="#br0">233 32 12780,'0'0'9262,"-8"-7"-8888,6 5-376,0 0 1,0 0-1,0 0 0,0 0 1,0 1-1,0-1 0,-1 0 1,1 1-1,-1 0 1,1-1-1,-1 1 0,0 0 1,1 0-1,-1 1 0,0-1 1,0 1-1,1-1 1,-1 1-1,0 0 0,0 0 1,0 0-1,0 0 0,0 1 1,1-1-1,-1 1 0,0-1 1,0 1-1,1 0 1,-1 0-1,1 0 0,-1 1 1,1-1-1,-1 1 0,1-1 1,-4 4-1,-9 7 191,0 1-1,1 0 1,1 1 0,-22 29-1,30-36-77,1-1 1,0 1-1,0 0 0,0 0 0,1 0 0,0 0 0,1 0 0,-1 1 1,1-1-1,1 1 0,0 0 0,0-1 0,0 1 0,1 15 1,1-20-97,1-1 0,-1 0 1,0 1-1,0-1 1,1 0-1,-1 0 0,1 0 1,0 0-1,0-1 0,-1 1 1,1 0-1,0-1 1,0 1-1,1-1 0,-1 0 1,0 1-1,0-1 1,1 0-1,-1 0 0,1-1 1,-1 1-1,1 0 0,-1-1 1,1 0-1,-1 1 1,1-1-1,-1 0 0,3-1 1,1 2 16,0-1-1,0 0 1,0 0 0,0 0 0,0-1-1,0 0 1,0 0 0,0-1 0,-1 1 0,1-1-1,7-4 1,-11 5 33,0 0 0,0 0-1,0-1 1,-1 1 0,1 0 0,0-1-1,-1 1 1,1-1 0,-1 1 0,0-1-1,1 0 1,-1 0 0,0 1 0,0-1-1,0 0 1,0 0 0,0 0 0,-1 0-1,1 0 1,-1 0 0,1-1 0,-1 1-1,0 0 1,0 0 0,0 0 0,0 0-1,0 0 1,0-3 0,-2 3-28,1 0-1,0 0 1,-1 0-1,1 0 1,-1 0-1,0 0 1,1 0-1,-1 0 1,0 1-1,0-1 1,0 1-1,0-1 1,-1 1-1,1 0 1,0 0-1,0 0 1,-1 0 0,1 0-1,-1 1 1,1-1-1,-1 1 1,1-1-1,-4 1 1,6 0-88,-46-2-253,29 11-3515,16-8 3076,0-1 0,0 1 1,1 0-1,-1 0 0,1 0 1,-1 0-1,1 0 0,-1 0 0,1 1 1,-1-1-1,1 0 0,0 0 1,0 0-1,-1 0 0,1 0 0,0 2 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8.614"/>
    </inkml:context>
    <inkml:brush xml:id="br0">
      <inkml:brushProperty name="width" value="0.025" units="cm"/>
      <inkml:brushProperty name="height" value="0.025" units="cm"/>
      <inkml:brushProperty name="color" value="#E71224"/>
    </inkml:brush>
  </inkml:definitions>
  <inkml:trace contextRef="#ctx0" brushRef="#br0">143 1 1698,'0'0'22501,"3"11"-21204,4 11-869,2 7 125,0 0-1,7 55 1,-15-74-543,0 0 1,-1 0-1,0 0 0,-1 0 1,0 0-1,-1 0 1,1-1-1,-2 1 1,0-1-1,0 1 0,0-1 1,-1 0-1,-9 14 1,2-6 88,0-1 0,-24 24 0,-1-10-1538,-4-12-4108,19-15-1527</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9.555"/>
    </inkml:context>
    <inkml:brush xml:id="br0">
      <inkml:brushProperty name="width" value="0.025" units="cm"/>
      <inkml:brushProperty name="height" value="0.025" units="cm"/>
      <inkml:brushProperty name="color" value="#E71224"/>
    </inkml:brush>
  </inkml:definitions>
  <inkml:trace contextRef="#ctx0" brushRef="#br0">1 188 9385,'0'0'17755,"12"-10"-17125,8-6-480,145-133 517,-154 136-330,-15 18-405,-17 27-116,-34 109-1855,54-133-499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29.886"/>
    </inkml:context>
    <inkml:brush xml:id="br0">
      <inkml:brushProperty name="width" value="0.025" units="cm"/>
      <inkml:brushProperty name="height" value="0.025" units="cm"/>
      <inkml:brushProperty name="color" value="#E71224"/>
    </inkml:brush>
  </inkml:definitions>
  <inkml:trace contextRef="#ctx0" brushRef="#br0">177 0 9705,'0'0'13154,"-8"10"-12700,-6 6-743,-74 81 2539,25-37-5749,59-58-948</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0.421"/>
    </inkml:context>
    <inkml:brush xml:id="br0">
      <inkml:brushProperty name="width" value="0.025" units="cm"/>
      <inkml:brushProperty name="height" value="0.025" units="cm"/>
      <inkml:brushProperty name="color" value="#E71224"/>
    </inkml:brush>
  </inkml:definitions>
  <inkml:trace contextRef="#ctx0" brushRef="#br0">0 49 14061,'0'0'7138,"8"-5"-5724,-4 3-1339,49-29 1743,-50 30-1732,1-1 0,-1 1 0,0-1-1,1 1 1,-1 0 0,1 1 0,-1-1 0,1 0 0,-1 1 0,1 0 0,0 0-1,-1 0 1,1 0 0,-1 0 0,1 1 0,6 1 0,-10-1-78,1 0-1,0-1 1,-1 1 0,1-1 0,-1 1-1,1 0 1,-1-1 0,0 1-1,1 0 1,-1 0 0,1-1 0,-1 1-1,0 0 1,0 0 0,0-1-1,1 1 1,-1 0 0,0 0 0,0 0-1,0 0 1,0-1 0,0 1 0,0 0-1,-1 0 1,1 0 0,0-1-1,0 1 1,0 0 0,-1 0 0,1 0-1,-1-1 1,1 1 0,0 0 0,-1-1-1,1 1 1,-1 0 0,1-1-1,-1 1 1,0-1 0,1 1 0,-1-1-1,-1 2 1,-25 25 525,1-9-138,-14 14 534,87-24-1399,-42-7 403,-1 0 1,1 0-1,-1 1 0,0-1 1,0 1-1,0 0 1,0 0-1,0 1 0,6 4 1,-8-6 51,-1 1 0,0-1 0,1 1 0,-1-1 0,0 1 0,0 0 0,0-1 0,0 1 0,0 0 0,0 0 0,-1 0 0,1-1 0,-1 1 0,1 0 0,-1 0 0,0 0 0,1 0 0,-1 0 0,0 0 0,0 0 0,-1 0 0,1 0 0,0 0 0,-2 3 0,2-3 99,-2 0 0,1-1 0,0 1 0,0 0 0,0-1 1,-1 1-1,1-1 0,-1 0 0,1 1 0,-1-1 0,0 0 0,1 0 0,-1 0 1,0 0-1,0 0 0,-2 0 0,-37 15 800,29-13-534,9-1-288,0-1 1,-1 0-1,1 0 0,-1 0 1,0-1-1,1 1 1,-1-1-1,0 0 0,1 0 1,-1 0-1,0 0 1,-3-2-1,6 2-156,0 0 0,1 0 0,-1-1-1,1 1 1,-1 0 0,1-1 0,-1 1 0,1 0 0,-1-1 0,1 1 0,-1-1-1,1 1 1,0-1 0,-1 1 0,1-1 0,0 1 0,-1-1 0,1 1-1,0-1 1,0 1 0,-1-1 0,1 1 0,0-1 0,0 0 0,0 1-1,0-2 1,0 0-523,0 0-1,1 0 0,-1 0 0,1 0 0,-1 0 0,1 0 0,0 0 1,0 0-1,0 0 0,0 0 0,2-3 0,9-12-8398</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1.037"/>
    </inkml:context>
    <inkml:brush xml:id="br0">
      <inkml:brushProperty name="width" value="0.025" units="cm"/>
      <inkml:brushProperty name="height" value="0.025" units="cm"/>
      <inkml:brushProperty name="color" value="#E71224"/>
    </inkml:brush>
  </inkml:definitions>
  <inkml:trace contextRef="#ctx0" brushRef="#br0">1 17 11115,'0'0'14798,"45"-10"-13806,-14 7-287,5 1-192,-1 1-289,1 1-224,-1 0-32,-5 0-1410,-6 0-1472,-5 0-3460,-8 0-3267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36:22.117"/>
    </inkml:context>
    <inkml:brush xml:id="br0">
      <inkml:brushProperty name="width" value="0.05" units="cm"/>
      <inkml:brushProperty name="height" value="0.05" units="cm"/>
    </inkml:brush>
  </inkml:definitions>
  <inkml:trace contextRef="#ctx0" brushRef="#br0">993 633 11162,'-18'5'457,"-1"-1"0,-29 3 0,33-6-356,0 1-1,0 1 1,1 0 0,0 1 0,-22 9-1,19-5-68,0 2-1,1 0 1,1 1-1,-22 20 1,-52 58-45,8-7 17,-60 29 80,29-25 20,91-67-100,1 1 1,1 1-1,1 1 0,1 0 1,1 1-1,0 1 1,2 0-1,1 1 1,-18 51-1,9-10-60,4 0-1,-18 130 0,29-147-17,3 1-1,2 77 1,4-97 38,2 0-1,0 0 1,3 0-1,0-1 1,17 42 0,-5-28 15,2-1 1,2 0-1,1-2 1,40 48 0,132 139 58,-161-190-30,172 168 97,-167-171-51,1-3 0,2-1 0,73 39 0,-39-34 53,1-2 0,2-5 0,88 20 0,254 35 88,53-26-171,-323-49-16,175-13 0,157-39 7,61-3 2,749-71 156,-1166 100-143,849-98 47,-785 103-65,572-61 16,-606 43 3,278-94 0,136-97 56,-462 177-84,-2-5-1,147-93 0,-214 115 8,0-1 0,-2-2 0,-2-2-1,0-1 1,-3-2 0,-1-1 0,-1-2-1,42-68 1,-62 85 50,0-1 1,-2 0-1,0-1 0,-2-1 0,0 1 1,-2-1-1,-1 0 0,-1 0 0,-1-1 1,-1 1-1,-1-1 0,-2 0 1,0 1-1,-2-1 0,-1 1 0,0 0 1,-2 0-1,-1 0 0,-1 1 0,-13-26 1,4 14-27,-2 1 1,-2 1 0,-1 1 0,-1 1 0,-2 1-1,-1 1 1,-38-35 0,1 11-52,-3 3 0,-103-62 1,64 53 9,-3 4 1,-2 6-1,-3 4 1,-120-32-1,-480-93 38,554 138-28,-52-13 24,-667-133 83,-9 62-98,344 93-44,-566 48 0,820 0 84,-384 81 0,440-51-190,3 10 1,-236 100-1,276-79-625,-242 150-1,251-125 376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6.772"/>
    </inkml:context>
    <inkml:brush xml:id="br0">
      <inkml:brushProperty name="width" value="0.05" units="cm"/>
      <inkml:brushProperty name="height" value="0.05" units="cm"/>
    </inkml:brush>
  </inkml:definitions>
  <inkml:trace contextRef="#ctx0" brushRef="#br0">75 71 12723,'-67'96'4002,"66"-95"-3963,0 0 0,0 0 1,1 0-1,-1 0 0,1 0 0,-1 1 0,1-1 0,-1 0 1,1 0-1,0 0 0,-1 1 0,1-1 0,0 0 1,0 0-1,0 1 0,0-1 0,0 0 0,0 1 1,0-1-1,0 0 0,1 0 0,-1 1 0,1-1 1,-1 0-1,1 0 0,-1 0 0,1 0 0,-1 1 1,1-1-1,0 0 0,0 0 0,-1 0 0,1 0 1,0-1-1,0 1 0,0 0 0,0 0 0,2 0 1,4 3-18,0 0 1,0-1 0,1-1-1,-1 1 1,11 1 0,-2 1-10,8 2-20,1 2 1,-1 0 0,27 16-1,-41-19 43,0 0 0,-1 0 0,1 1 0,-1 1 0,-1-1 0,1 2 0,-1-1 0,-1 1 0,11 14 0,-17-21 28,0 0-1,1 0 1,-1 1-1,0-1 1,0 0-1,0 1 1,0-1-1,-1 0 1,1 1-1,-1-1 1,1 1-1,-1-1 1,0 1-1,0-1 1,0 0-1,0 1 1,0-1-1,-1 1 1,1-1-1,-1 1 1,0-1-1,1 0 1,-1 1-1,-2 1 1,1 0 92,-1-1-1,1 0 1,-1 0-1,0 0 1,-1 0-1,1 0 1,0-1-1,-1 1 1,1-1-1,-1 0 1,0 0-1,0 0 1,-5 1-1,1 0 32,1-1 0,-1 0 0,1 0 0,-1-1 0,0 0 0,1 0 0,-1-1 0,0 0 0,0-1 0,1 1 0,-12-4 0,16 4-258,0-1 0,0 0-1,0 0 1,0 0 0,0-1-1,0 1 1,0-1 0,0 0 0,0 1-1,1-1 1,-1-1 0,1 1-1,-1 0 1,1 0 0,0-1-1,0 1 1,0-1 0,0 0-1,1 0 1,-1 0 0,1 0-1,-1 0 1,1 0 0,0 0-1,0 0 1,1 0 0,-1 0-1,0-6 1,2-22-464,9-1-195</inkml:trace>
  <inkml:trace contextRef="#ctx0" brushRef="#br0" timeOffset="1">577 177 15139,'11'-3'514,"1"-1"-1,-1 0 1,1-1-1,-1 0 0,0-1 1,-1-1-1,13-8 1,-20 12-338,0 0 1,1 0-1,-1 0 0,0 0 1,0-1-1,-1 1 0,1-1 1,-1 1-1,1-1 0,-1 0 1,-1 0-1,1 0 1,0 0-1,-1-1 0,0 1 1,0 0-1,0-1 0,-1 1 1,1 0-1,-1-1 1,0 1-1,0-1 0,-1-5 1,0 9-160,1-1 0,0 1 1,-1-1-1,1 1 0,-1 0 0,0-1 1,1 1-1,-1 0 0,0-1 1,0 1-1,0 0 0,0 0 1,0 0-1,0 0 0,0 0 0,0 0 1,0 0-1,0 0 0,-1 0 1,1 1-1,0-1 0,-1 0 1,1 1-1,0-1 0,-1 1 0,1 0 1,-1-1-1,1 1 0,-1 0 1,1 0-1,-1 0 0,1 0 1,0 0-1,-1 0 0,1 0 0,-3 1 1,-4 0-1,-1 1 0,1 0 1,-1 0-1,-15 7 1,5 1 10,0 0 0,0 1 0,1 0 0,0 2 0,1 0 1,1 1-1,-23 25 0,27-26 4,0 2-1,1-1 1,0 1-1,1 1 1,1 0 0,0 0-1,1 1 1,1 0-1,-5 19 1,11-31-20,0 0 1,0 0 0,0 0-1,0-1 1,1 1-1,0 0 1,0 0-1,0 0 1,1 0-1,-1 0 1,1 0-1,0-1 1,1 1-1,-1 0 1,1 0-1,0-1 1,0 0-1,0 1 1,1-1-1,0 0 1,-1 0-1,2 0 1,-1 0-1,0-1 1,1 1-1,-1-1 1,1 0 0,0 0-1,0 0 1,7 3-1,-1-1-27,-1-1-1,1-1 1,1 1 0,-1-2 0,0 1-1,1-1 1,-1-1 0,1 0 0,0 0-1,21-3 1,-12 0-10,1-1 0,-1-1 0,0-1 0,35-13 0,16-14-37</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1.521"/>
    </inkml:context>
    <inkml:brush xml:id="br0">
      <inkml:brushProperty name="width" value="0.025" units="cm"/>
      <inkml:brushProperty name="height" value="0.025" units="cm"/>
      <inkml:brushProperty name="color" value="#E71224"/>
    </inkml:brush>
  </inkml:definitions>
  <inkml:trace contextRef="#ctx0" brushRef="#br0">0 185 15182,'0'0'11542,"10"-2"-10560,21-10-806,0 0 1,-1-2-1,0-2 0,-1 0 0,-1-2 0,0-1 0,-2-2 1,36-33-1,-81 76-239,1 1 0,1 1 1,1 1-1,2 1 0,-15 33 0,21-41-2091,2-1-1,0 1 0,-5 24 1,11-33-7413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2.323"/>
    </inkml:context>
    <inkml:brush xml:id="br0">
      <inkml:brushProperty name="width" value="0.025" units="cm"/>
      <inkml:brushProperty name="height" value="0.025" units="cm"/>
      <inkml:brushProperty name="color" value="#E71224"/>
    </inkml:brush>
  </inkml:definitions>
  <inkml:trace contextRef="#ctx0" brushRef="#br0">1 123 13325,'0'0'7206,"5"-10"-5882,2 1-1092,0 0 0,0 1 0,0-1-1,1 1 1,0 1 0,1 0 0,0 0-1,0 0 1,0 1 0,1 1 0,0-1-1,0 2 1,0-1 0,0 2 0,1-1-1,20-3 1,-29 7-236,-1-1 0,1 1-1,-1 0 1,1 0 0,0 0 0,-1 0-1,1 0 1,0 0 0,-1 1 0,1-1 0,0 1-1,-1-1 1,1 1 0,-1-1 0,1 1-1,-1 0 1,1 0 0,-1-1 0,0 1-1,1 0 1,-1 0 0,0 1 0,0-1 0,0 0-1,0 0 1,0 1 0,0-1 0,0 0-1,0 1 1,1 2 0,0 3 4,0 0 1,-1 0-1,0 1 0,-1-1 0,1 0 1,-2 8-1,1-11 17,0-2 3,0-1 0,0 1 0,0-1 0,0 0 0,0 1 0,0-1 0,0 1-1,0-1 1,1 1 0,-1-1 0,0 0 0,1 1 0,-1-1 0,1 0 0,0 1 0,-1-1 0,1 0 0,0 0 0,0 0 0,0 1 0,0-1 0,1 1 0,0-2 58,0 1 1,0-1-1,0 0 1,0 0-1,0 0 1,0 0-1,0 0 1,0 0-1,0 0 1,0-1-1,0 1 1,0-1 0,0 0-1,0 1 1,0-1-1,2-2 1,49-23 1192,-27 7-3596,-25 18 1556,0 0 0,0 0 1,0 0-1,0 0 1,-1 0-1,1 0 1,0-1-1,-1 1 0,1 0 1,0 0-1,-1-1 1,0 1-1,1 0 1,-1-1-1,1-1 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2.750"/>
    </inkml:context>
    <inkml:brush xml:id="br0">
      <inkml:brushProperty name="width" value="0.025" units="cm"/>
      <inkml:brushProperty name="height" value="0.025" units="cm"/>
      <inkml:brushProperty name="color" value="#E71224"/>
    </inkml:brush>
  </inkml:definitions>
  <inkml:trace contextRef="#ctx0" brushRef="#br0">1 84 3940,'0'0'15038,"6"-9"-12876,-2 3-2027,0 0 0,1 1 0,0-1-1,0 1 1,0 0 0,0 1 0,1-1 0,0 1 0,0 0 0,0 1-1,0-1 1,1 1 0,0 0 0,-1 1 0,1 0 0,0 0 0,0 0-1,0 1 1,0 0 0,0 0 0,1 1 0,8 0 0,-15 0-146,-1 0 1,1 0-1,0 1 1,0-1 0,-1 0-1,1 0 1,0 1-1,-1-1 1,1 0 0,0 1-1,-1-1 1,1 1-1,0-1 1,-1 1-1,1-1 1,-1 1 0,1 0-1,-1-1 1,1 1-1,-1-1 1,0 1 0,1 0-1,-1-1 1,0 1-1,0 0 1,1 0 0,-1-1-1,0 1 1,0 0-1,0 0 1,0-1 0,0 1-1,0 0 1,0 0-1,0-1 1,0 1 0,0 0-1,0 0 1,0-1-1,-1 1 1,1 0-1,-1 1 1,-14 38 348,10-30-15,5-10-292,0 1-1,0-1 1,0 0-1,0 1 1,0-1-1,0 0 1,0 1-1,0-1 1,0 1-1,0-1 1,0 0-1,0 1 1,0-1-1,0 1 1,0-1-1,0 0 1,1 1 0,-1-1-1,0 0 1,0 1-1,0-1 1,1 0-1,-1 1 1,0-1-1,1 0 1,-1 1-1,0-1 1,0 0-1,1 0 1,-1 0-1,0 1 1,1-1-1,-1 0 1,1 0-1,-1 0 1,0 0-1,1 1 1,24 1 955,30-8 139,-51 6-1086,10-2 94,32-9-2975,-19-8-7032,-10 0-4667</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3.421"/>
    </inkml:context>
    <inkml:brush xml:id="br0">
      <inkml:brushProperty name="width" value="0.025" units="cm"/>
      <inkml:brushProperty name="height" value="0.025" units="cm"/>
      <inkml:brushProperty name="color" value="#E71224"/>
    </inkml:brush>
  </inkml:definitions>
  <inkml:trace contextRef="#ctx0" brushRef="#br0">40 233 7719,'0'0'9935,"-7"8"-7362,-22 26-758,28-34-1788,1 0 0,0 0-1,0 0 1,0 0 0,0 0-1,-1 1 1,1-1 0,0 0 0,0 0-1,0 0 1,0 0 0,0 0-1,-1 1 1,1-1 0,0 0-1,0 0 1,0 0 0,0 1 0,0-1-1,0 0 1,0 0 0,0 0-1,0 1 1,0-1 0,0 0 0,0 0-1,0 0 1,0 1 0,0-1-1,0 0 1,0 0 0,0 0-1,0 1 1,0-1 0,0 0 0,0 0-1,0 0 1,0 1 0,0-1-1,1 0 1,-1 0 0,0 0-1,0 0 1,0 1 0,0-1 0,0 0-1,1 0 1,-1 0 0,0 0-1,0 0 1,0 0 0,0 0 0,1 1-1,-1-1 1,0 0 0,0 0-1,0 0 1,1 0 0,-1 0-1,0 0 1,0 0 0,0 0 0,1 0-1,-1 0 1,0 0 0,1 0-1,13-2 456,-13 2-351,14-3 309,0-2-1,0 0 1,-1 0-1,1-2 1,-1 0-1,16-11 1,76-58 151,-29 6 396,-70 62-886,0 0 0,0 0 0,-1-1-1,0 1 1,-1-1 0,0-1 0,6-16 0,-19 43-589,0-1 0,-19 25 1,-11 19 268,30-44-323,-31 64 355,31-52-2855,5 0-3602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3.890"/>
    </inkml:context>
    <inkml:brush xml:id="br0">
      <inkml:brushProperty name="width" value="0.025" units="cm"/>
      <inkml:brushProperty name="height" value="0.025" units="cm"/>
      <inkml:brushProperty name="color" value="#E71224"/>
    </inkml:brush>
  </inkml:definitions>
  <inkml:trace contextRef="#ctx0" brushRef="#br0">133 0 9833,'7'0'3753,"150"0"10159,-157 3-13908,0 0-1,0-1 1,-1 1 0,1 0-1,-1-1 1,1 1 0,-1-1 0,0 1-1,0-1 1,0 1 0,0-1-1,-3 3 1,-13 16 39,-1-2-1,-1-1 1,-1 0-1,-1-1 1,0-1-1,-26 14 0,15-9-3,-56 48-1,88-69-43,0 0 1,0 0 0,0 0 0,-1 0-1,1 0 1,0 1 0,0-1 0,0 0-1,0 0 1,0 0 0,0 0-1,-1 0 1,1 0 0,0 1 0,0-1-1,0 0 1,0 0 0,0 0 0,0 0-1,0 1 1,0-1 0,0 0-1,0 0 1,0 0 0,0 1 0,0-1-1,0 0 1,0 0 0,0 0 0,0 0-1,0 1 1,0-1 0,0 0-1,0 0 1,0 0 0,0 1 0,0-1-1,0 0 1,1 0 0,-1 0 0,0 0-1,0 0 1,0 1 0,0-1-1,0 0 1,0 0 0,1 0 0,-1 0-1,0 0 1,0 0 0,0 0 0,0 0-1,0 1 1,1-1 0,-1 0-1,0 0 1,0 0 0,0 0 0,1 0-1,-1 0 1,0 0 0,0 0 0,0 0-1,0 0 1,1 0 0,-1 0-1,25 0 51,27-6 83,127-22-1544,-169 25-2523,-6-1-1696</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4.217"/>
    </inkml:context>
    <inkml:brush xml:id="br0">
      <inkml:brushProperty name="width" value="0.025" units="cm"/>
      <inkml:brushProperty name="height" value="0.025" units="cm"/>
      <inkml:brushProperty name="color" value="#E71224"/>
    </inkml:brush>
  </inkml:definitions>
  <inkml:trace contextRef="#ctx0" brushRef="#br0">38 0 18802,'0'0'7207,"-11"50"-6951,5-31-192,4-2-64,-1 2-64,-1 1-1313,-2-5-1474,1-3-2690</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4.688"/>
    </inkml:context>
    <inkml:brush xml:id="br0">
      <inkml:brushProperty name="width" value="0.025" units="cm"/>
      <inkml:brushProperty name="height" value="0.025" units="cm"/>
      <inkml:brushProperty name="color" value="#E71224"/>
    </inkml:brush>
  </inkml:definitions>
  <inkml:trace contextRef="#ctx0" brushRef="#br0">113 1 10410,'0'0'16074,"1"6"-15375,-1-1-597,1-1 0,-1 0-1,0 0 1,0 0 0,-1 0 0,1 0 0,-1 0-1,0 0 1,0 0 0,-1 0 0,1 0-1,-1-1 1,-2 6 0,-37 51 602,35-53-681,-1 0-1,1 1 0,1 0 0,-1 0 1,2 1-1,-1-1 0,1 1 0,0 0 0,1 0 1,0 0-1,0 1 0,-1 14 0,4-22-12,1-1-1,0 0 0,-1 0 0,1 1 0,0-1 0,0 0 1,0 0-1,0 0 0,0 0 0,0 0 0,0 0 1,0 0-1,1-1 0,-1 1 0,0 0 0,0-1 0,1 1 1,-1-1-1,0 1 0,1-1 0,-1 0 0,1 1 1,-1-1-1,1 0 0,-1 0 0,0 0 0,1 0 0,-1 0 1,3-1-1,49-2-1886,-22-7 227,-23 6-824,0 0-1,0-1 0,-1 0 0,11-10 1,6-11-3704,-12 7 5134,-6 3 3093,-8 2 12134,-13 30-11903,4 1-1426,0 1 1,1 1 0,1-1-1,-7 23 1,3-1-3979,2 1-6572</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5.473"/>
    </inkml:context>
    <inkml:brush xml:id="br0">
      <inkml:brushProperty name="width" value="0.025" units="cm"/>
      <inkml:brushProperty name="height" value="0.025" units="cm"/>
      <inkml:brushProperty name="color" value="#E71224"/>
    </inkml:brush>
  </inkml:definitions>
  <inkml:trace contextRef="#ctx0" brushRef="#br0">224 9 14125,'0'0'12647,"-9"-3"-12433,6 2-211,1 0 0,-1 0 1,0 0-1,0 1 0,0-1 1,0 1-1,0-1 1,0 1-1,0 0 0,0 0 1,0 1-1,0-1 1,0 1-1,0-1 0,1 1 1,-1 0-1,-4 1 1,2 2 1,-1-1 0,1 1 0,0 0 0,0 1 0,0-1 0,1 1 0,0 0 0,0 0 1,-5 7-1,-14 21 14,-27 48 1,45-71-20,0-1 0,1 1 0,0 0-1,0 0 1,1 0 0,1 0 0,0 1 0,0-1-1,1 1 1,0 18 0,1-28 2,0 0 0,1 0 1,-1 1-1,0-1 0,1 0 0,-1 0 0,1 1 1,-1-1-1,1 0 0,-1 0 0,1 0 0,0 0 0,0 0 1,0 0-1,-1 0 0,1 0 0,0 0 0,0-1 1,0 1-1,0 0 0,1 0 0,-1-1 0,2 2 1,0-1 15,1 0 1,0 0-1,0 0 0,-1 0 1,1-1-1,0 0 1,0 1-1,4-2 1,0 1 11,0-1 0,0 0 0,0 0 0,0-1 0,-1 0 0,1 0 0,11-6 0,-15 6 66,0-1 0,-1 1 0,1-1 1,-1 0-1,1 0 0,-1 0 0,0 0 0,0 0 0,-1-1 0,1 1 0,-1-1 1,0 0-1,1 0 0,-2 0 0,1 0 0,0 0 0,-1 0 0,1-6 0,-1 9-39,-1-1-1,0 0 1,0 1-1,0-1 1,-1 0-1,1 0 1,0 1-1,-1-1 1,1 0-1,-1 1 0,1-1 1,-1 1-1,0-1 1,1 1-1,-1-1 1,0 1-1,0-1 1,-2-2-1,0 3-56,1-1-1,-1 0 1,1 0 0,-1 1-1,0 0 1,1-1 0,-1 1-1,0 0 1,0 0-1,0 0 1,0 1 0,0-1-1,0 1 1,-3 0 0,1-1-64,1 1 0,-1 0 0,0 0 0,1 1 0,-1 0 0,1-1 0,0 2 0,-9 2 0,12-4-96,0 1 0,0-1 0,0 1 0,0 0 0,0-1 0,0 1 0,0 0 0,0 0 0,0 0 0,0 0-1,0 0 1,1 0 0,-1 0 0,0 0 0,0 2 0,0-2-264,1 0 0,0 1-1,0-1 1,-1 1 0,1-1 0,0 0-1,0 1 1,1-1 0,-1 1 0,0-1-1,0 0 1,1 1 0,-1-1 0,1 1-1,-1-1 1,1 0 0,0 2 0,7 5-7888</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6.518"/>
    </inkml:context>
    <inkml:brush xml:id="br0">
      <inkml:brushProperty name="width" value="0.025" units="cm"/>
      <inkml:brushProperty name="height" value="0.025" units="cm"/>
      <inkml:brushProperty name="color" value="#E71224"/>
    </inkml:brush>
  </inkml:definitions>
  <inkml:trace contextRef="#ctx0" brushRef="#br0">288 28 11243,'8'-8'302,"5"-5"4272,-6 6 1845,-20 21-4673,-85 97-1238,-87 87 1104,166-180-2910,21-27-4123,10-21 235,-2-2-2138</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6.891"/>
    </inkml:context>
    <inkml:brush xml:id="br0">
      <inkml:brushProperty name="width" value="0.025" units="cm"/>
      <inkml:brushProperty name="height" value="0.025" units="cm"/>
      <inkml:brushProperty name="color" value="#E71224"/>
    </inkml:brush>
  </inkml:definitions>
  <inkml:trace contextRef="#ctx0" brushRef="#br0">254 23 12556,'0'0'4714,"-11"-3"-3006,2 0-1478,1 1 1,0 0-1,-1 1 1,1 0-1,-1 0 0,0 1 1,1 0-1,-1 0 0,1 1 1,-1 0-1,1 1 1,-1 0-1,1 0 0,0 1 1,0 0-1,0 0 1,0 1-1,-8 5 0,9-5-75,1 1-1,0 0 1,1 0-1,-1 1 1,1 0 0,0 0-1,1 0 1,0 0-1,-1 1 1,2-1-1,-1 1 1,1 0-1,0 0 1,1 0-1,-1 1 1,1-1-1,0 9 1,1-15-149,1 0 1,1 0-1,-1 0 0,0 1 1,0-1-1,0 0 0,0 0 1,1 0-1,-1 0 1,1 0-1,-1 0 0,1 0 1,-1 0-1,1 0 1,-1 0-1,1 0 0,0 0 1,-1 0-1,1 0 0,0-1 1,0 1-1,0 0 1,0-1-1,1 2 0,32 7 206,-22-9-87,1 0 0,-1-1-1,23-4 1,-22 1-54,0 0 1,0 0 0,-1-2-1,0 1 1,0-1-1,0-1 1,15-12 0,-20 14-1,-2 1 1,1-1 0,0 0-1,-1 0 1,0-1-1,0 1 1,-1-1 0,0 0-1,0 0 1,0-1 0,0 1-1,-1-1 1,0 0 0,-1 0-1,3-8 1,-5 14-75,0 0 0,1 0 1,-1-1-1,0 1 0,0 0 1,0 0-1,0 0 0,0 0 0,0 0 1,0 0-1,0 0 0,0 0 0,0 0 1,-1-1-1,1 1 0,0 0 1,-1 0-1,1 0 0,-1 0 0,1 0 1,-1 1-1,0-1 0,1 0 1,-1 0-1,0 0 0,1 0 0,-1 1 1,-1-2-1,0 2-23,0-1 0,1 1 0,-1 0 0,0-1 0,0 1 0,0 0 0,0 0 1,1 0-1,-1 1 0,0-1 0,0 0 0,0 1 0,1-1 0,-1 1 0,-2 1 0,-5 2-166,-1 0 1,1 1-1,0 1 0,-15 11 1,7-2-201,1 1-1,0 1 1,1 0 0,-13 21 0,-5 23-2866,30-51 1741,0 0-1,0 0 0,1 0 1,-2 17-1,3 4-5646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17.134"/>
    </inkml:context>
    <inkml:brush xml:id="br0">
      <inkml:brushProperty name="width" value="0.05" units="cm"/>
      <inkml:brushProperty name="height" value="0.05" units="cm"/>
    </inkml:brush>
  </inkml:definitions>
  <inkml:trace contextRef="#ctx0" brushRef="#br0">12 307 15595,'-12'12'1047,"12"-12"-1035,0 0 0,0 0 1,0 0-1,0 0 0,0 0 0,0 0 1,0 0-1,1-1 0,-1 1 1,0 0-1,0 0 0,0 0 1,0 0-1,0 0 0,0 0 1,0 0-1,0 0 0,0 0 0,0 0 1,0 0-1,1 0 0,-1 0 1,0 0-1,0 0 0,0 0 1,0 0-1,0 0 0,0 0 0,0 0 1,0 0-1,0 0 0,0 1 1,0-1-1,0 0 0,1 0 1,-1 0-1,0 0 0,0 0 0,0 0 1,0 0-1,0 0 0,0 0 1,0 0-1,0 0 0,0 0 1,0 0-1,0 0 0,0 0 1,0 1-1,0-1 0,0 0 0,0 0 1,0 0-1,0 0 0,0 0 1,0 0-1,0 0 0,0 0 1,0 0-1,0 0 0,0 0 0,0 1 1,0-1-1,0 0 0,0 0 1,0 0-1,0 0 0,0 0 1,32-12 1073,-21 7-944,76-29 1309,1 4 1,136-28-1,196-1-866,-276 51-1458,148 12-1,144 31-2254,173 4-2455,-456-40 4248,162-22-1,-236 12 1750,-2-3-1,0-4 0,139-51 1,-197 61-312,28-15 0,-43 20 127,0 0 0,0 0 1,0 0-1,0 0 1,5-7-1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2:37.254"/>
    </inkml:context>
    <inkml:brush xml:id="br0">
      <inkml:brushProperty name="width" value="0.025" units="cm"/>
      <inkml:brushProperty name="height" value="0.025" units="cm"/>
      <inkml:brushProperty name="color" value="#E71224"/>
    </inkml:brush>
  </inkml:definitions>
  <inkml:trace contextRef="#ctx0" brushRef="#br0">226 0 15919,'0'0'8483,"-12"5"-7944,-10 4-474,-1 2-1,1 1 1,1 0 0,0 2 0,1 0-1,0 2 1,-30 30 0,48-45-45,1 1 1,0-1-1,0 0 0,0 0 1,0 1-1,0-1 1,0 1-1,0-1 1,0 1-1,1-1 0,-1 1 1,0 0-1,1-1 1,-1 1-1,1 0 1,0-1-1,0 1 0,0 0 1,-1 0-1,2-1 1,-1 1-1,0 0 1,0-1-1,1 4 0,0-4 13,1 1 0,-1-1 0,0 0-1,1 1 1,-1-1 0,1 0 0,-1 0-1,1 0 1,0 0 0,-1 0 0,1-1-1,0 1 1,0 0 0,0-1-1,0 1 1,-1-1 0,5 1 0,10 0 127,0 0 0,0-1 0,29-4 0,-34 3-56,0-2 0,-1 1-1,1-2 1,-1 1 0,0-1 0,0-1-1,15-9 1,-20 12-29,-1-1 0,0 1 0,1-1 0,-2-1 0,1 1-1,0-1 1,0 1 0,-1-1 0,0 0 0,0 0 0,0 0 0,0-1 0,-1 1-1,0-1 1,0 1 0,0-1 0,0 0 0,1-6 0,-3 10-95,0-1 1,-1 0-1,1 0 1,0 1-1,-1-1 1,1 1-1,-1-1 0,1 0 1,-1 1-1,0-1 1,0 1-1,1-1 1,-1 1-1,0-1 1,-1 1-1,1 0 1,0 0-1,0-1 0,0 1 1,-1 0-1,1 0 1,0 0-1,-1 0 1,1 1-1,-1-1 1,0 0-1,1 1 0,-1-1 1,1 0-1,-1 1 1,0 0-1,1-1 1,-4 1-1,-60-5-2970,64 5 2897,-8-1-1176,-1 2-1,0 0 0,0 0 1,0 0-1,-10 4 0,-15 8-5605</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0.347"/>
    </inkml:context>
    <inkml:brush xml:id="br0">
      <inkml:brushProperty name="width" value="0.025" units="cm"/>
      <inkml:brushProperty name="height" value="0.025" units="cm"/>
      <inkml:brushProperty name="color" value="#E71224"/>
    </inkml:brush>
  </inkml:definitions>
  <inkml:trace contextRef="#ctx0" brushRef="#br0">0 99 9417,'0'0'8216,"10"-2"-8024,90-27 773,-44 11-1183,1 3 1,1 2 0,87-7 0,-142 19-577,7 1-227,-27 5-9864</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0.757"/>
    </inkml:context>
    <inkml:brush xml:id="br0">
      <inkml:brushProperty name="width" value="0.025" units="cm"/>
      <inkml:brushProperty name="height" value="0.025" units="cm"/>
      <inkml:brushProperty name="color" value="#E71224"/>
    </inkml:brush>
  </inkml:definitions>
  <inkml:trace contextRef="#ctx0" brushRef="#br0">0 22 8712,'0'0'7816,"56"5"-6920,-22-5-63,3-2-192,-1-4-449,-1 1-32,-3 2-160,-2 1 32,-6-1-1441,1 2-1890,-3-4-2755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1.589"/>
    </inkml:context>
    <inkml:brush xml:id="br0">
      <inkml:brushProperty name="width" value="0.025" units="cm"/>
      <inkml:brushProperty name="height" value="0.025" units="cm"/>
      <inkml:brushProperty name="color" value="#E71224"/>
    </inkml:brush>
  </inkml:definitions>
  <inkml:trace contextRef="#ctx0" brushRef="#br0">177 55 5029,'0'0'7837,"3"-9"-6065,14-36 2023,-52 79-3410,12-8-127,1 1 0,1 1 0,-28 50 1,42-66-240,0 1 1,1 0 0,1 0 0,0 1 0,1-1-1,0 1 1,1 0 0,0 0 0,2 1 0,-1-1 0,2 22-1,1-32-33,0 0-1,1 0 0,-1 0 0,0-1 0,1 1 0,0 0 1,0-1-1,0 0 0,1 1 0,-1-1 0,1 0 0,-1 0 1,1 0-1,0-1 0,0 1 0,1-1 0,-1 0 0,0 1 1,1-1-1,-1-1 0,1 1 0,0 0 0,0-1 0,-1 0 1,8 1-1,7 3-1196,-1-2 1,1 0-1,-1-2 1,24 1-1,-5-2-4079</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2.567"/>
    </inkml:context>
    <inkml:brush xml:id="br0">
      <inkml:brushProperty name="width" value="0.025" units="cm"/>
      <inkml:brushProperty name="height" value="0.025" units="cm"/>
      <inkml:brushProperty name="color" value="#E71224"/>
    </inkml:brush>
  </inkml:definitions>
  <inkml:trace contextRef="#ctx0" brushRef="#br0">181 4 10250,'0'0'6614,"-8"-1"-6470,4 0-144,1 0 1,0 1-1,-1 0 1,1 0-1,-1 0 1,1 0-1,-1 1 0,1-1 1,0 1-1,-1 0 1,1 0-1,0 0 0,0 0 1,0 1-1,0-1 1,0 1-1,0 0 0,0 0 1,0 0-1,1 0 1,-1 0-1,1 1 1,-1-1-1,1 1 0,-3 4 1,-12 13 65,-28 42 1,41-56-37,1 0 0,-1 0 0,1 0 0,1 0 0,-1 1 0,1-1 0,0 1 0,0 0 0,1-1 0,0 1 0,0 0 0,1 13 0,1-18-23,0 0-1,-1-1 1,1 1 0,0 0-1,1-1 1,-1 1 0,0-1 0,0 1-1,1-1 1,-1 0 0,1 0-1,-1 0 1,1 1 0,-1-1-1,1-1 1,0 1 0,-1 0 0,1 0-1,0-1 1,0 1 0,0-1-1,0 1 1,-1-1 0,1 0-1,0 0 1,0 0 0,0 0 0,4 0-1,1 0 47,0 0-1,1 0 0,-1-1 1,1 0-1,-1 0 0,10-4 0,-14 4 67,1 0-1,-1 0 0,0 0 1,0-1-1,0 1 0,-1-1 1,1 0-1,0 0 0,0 0 1,-1 0-1,1 0 0,-1 0 0,0-1 1,0 1-1,0-1 0,0 0 1,0 1-1,0-1 0,-1 0 1,0 0-1,1 0 0,-1 0 0,0 0 1,0-1-1,-1 1 0,1 0 1,-1 0-1,1-1 0,-1 1 1,-1-6-1,0 7-78,0 0 0,-1 0 0,1 0-1,-1 0 1,1 0 0,-1 0 0,0 1 0,0-1 0,0 1 0,0-1-1,0 1 1,0 0 0,-1 0 0,1 0 0,0 0 0,0 0 0,-1 0 0,1 1-1,-1-1 1,1 1 0,-1-1 0,1 1 0,-1 0 0,-3 0 0,1 0-101,-1-1 0,0 1 1,1 1-1,-1-1 0,0 1 0,1 0 1,-1 0-1,0 0 0,-9 5 1,14-6-14,0 1 1,-1-1 0,1 1 0,0-1-1,0 1 1,0 0 0,0-1 0,0 1-1,1 0 1,-1 0 0,0 0 0,0-1-1,0 1 1,1 0 0,-1 0 0,0 0-1,1 0 1,-1 0 0,1 1-1,-1-1 1,1 0 0,0 0 0,0 0-1,-1 0 1,1 0 0,0 1 0,0-1-1,0 0 1,0 0 0,0 0 0,0 0-1,0 1 1,1 1 0,0-2-180,0 1 0,0-1 1,0 0-1,1 1 0,-1-1 0,0 0 0,1 0 1,-1 0-1,1 0 0,-1 0 0,1 0 0,-1 0 1,1 0-1,0 0 0,-1-1 0,1 1 0,0-1 1,-1 0-1,1 1 0,3-1 0,19 2-4695,0-2-4176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3.223"/>
    </inkml:context>
    <inkml:brush xml:id="br0">
      <inkml:brushProperty name="width" value="0.025" units="cm"/>
      <inkml:brushProperty name="height" value="0.025" units="cm"/>
      <inkml:brushProperty name="color" value="#E71224"/>
    </inkml:brush>
  </inkml:definitions>
  <inkml:trace contextRef="#ctx0" brushRef="#br0">97 78 4068,'0'0'4607,"1"-8"-2456,1 3-1477,6-31 1242,-11 12 4014,3 23-5875,-1 1-1,0-1 0,0 1 1,0 0-1,0-1 1,1 1-1,-1 0 0,0-1 1,0 1-1,0 0 0,0 0 1,0 0-1,0 0 1,0 0-1,0 0 0,0 0 1,0 0-1,0 0 0,0 0 1,0 0-1,0 1 1,0-1-1,-1 1 0,-22 8-163,-9 24 177,32-32-102,-1 0 0,1 1 0,0-1 0,0 1 0,0-1-1,0 1 1,0 0 0,0-1 0,0 1 0,0 0 0,1 0-1,-1 0 1,1-1 0,-1 1 0,1 0 0,0 0 0,0 0-1,0 0 1,0 0 0,0 0 0,0 3 0,1-4 25,0-1 1,0 1-1,0-1 1,-1 1-1,1-1 1,0 1 0,0-1-1,0 0 1,0 1-1,0-1 1,0 0-1,0 0 1,0 0-1,0 0 1,0 0-1,0 0 1,0 0-1,-1 0 1,1 0-1,0 0 1,0 0 0,0-1-1,0 1 1,0 0-1,0-1 1,1 0-1,25-11 126,-14 2-137,-11 8-12,1-1 1,0 1-1,1 0 0,-1 0 1,0 0-1,1 0 1,-1 0-1,4 0 0,-6 43-667,6-7 772,-6-29-55,1 0 0,-1 1 0,0-1 0,0 0 0,0 0 0,-1 1 0,0-1 0,0 0 0,-1 0-1,1 1 1,-3 8 0,2-12 85,0-1 0,-1 1 0,1-1 0,-1 1 0,1-1 0,-1 0 0,0 0 0,0 1 0,1-1 0,-1 0 0,0-1-1,0 1 1,0 0 0,0 0 0,0-1 0,0 1 0,0-1 0,0 0 0,0 0 0,0 0 0,0 0 0,0 0 0,0 0 0,-5-1-1,3 1 23,-1-1 0,0 1 0,0-1 0,1 0 0,-1 0 0,0-1 0,1 0 0,-1 1 0,-6-5 0,8 3-974,-9-7 1559,10 7-4130,17 2-8252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3.597"/>
    </inkml:context>
    <inkml:brush xml:id="br0">
      <inkml:brushProperty name="width" value="0.025" units="cm"/>
      <inkml:brushProperty name="height" value="0.025" units="cm"/>
      <inkml:brushProperty name="color" value="#E71224"/>
    </inkml:brush>
  </inkml:definitions>
  <inkml:trace contextRef="#ctx0" brushRef="#br0">0 67 9257,'0'0'9902,"9"-5"-9603,53-14 614,-44 16-529,-1-2 1,1 0-1,-2-2 1,32-14-1,-47 20-320,-6 19-683,-38 58 489,32-60 21,1 1 1,0 0-1,1 1 0,1 0 0,1 0 0,-8 35 0,14-51-201,-3 14-3559,-3-11-3851,-1-5 2617</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3.929"/>
    </inkml:context>
    <inkml:brush xml:id="br0">
      <inkml:brushProperty name="width" value="0.025" units="cm"/>
      <inkml:brushProperty name="height" value="0.025" units="cm"/>
      <inkml:brushProperty name="color" value="#E71224"/>
    </inkml:brush>
  </inkml:definitions>
  <inkml:trace contextRef="#ctx0" brushRef="#br0">1 82 6150,'0'0'11819,"50"-27"-11082,-20 19-193,2 2-384,2 0-160,-4-1 32,-4 2-1825,0-1-642,-2-1-3042,-3-2-3972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4.306"/>
    </inkml:context>
    <inkml:brush xml:id="br0">
      <inkml:brushProperty name="width" value="0.025" units="cm"/>
      <inkml:brushProperty name="height" value="0.025" units="cm"/>
      <inkml:brushProperty name="color" value="#E71224"/>
    </inkml:brush>
  </inkml:definitions>
  <inkml:trace contextRef="#ctx0" brushRef="#br0">1 385 11147,'0'0'3833,"10"-5"-2227,154-70 2521,105-31-2389,-128 51-1447,33-10-165,11-4-3092,-168 62 640,-28 5-3911,-8 4 1881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5.620"/>
    </inkml:context>
    <inkml:brush xml:id="br0">
      <inkml:brushProperty name="width" value="0.025" units="cm"/>
      <inkml:brushProperty name="height" value="0.025" units="cm"/>
      <inkml:brushProperty name="color" value="#E71224"/>
    </inkml:brush>
  </inkml:definitions>
  <inkml:trace contextRef="#ctx0" brushRef="#br0">0 77 5926,'9'-12'3895,"-1"-1"1,-1 0 0,11-26-1,-49 113-3355,30-73-534,0 0 1,0 0 0,0 0 0,1 1-1,-1-1 1,1 0 0,-1 0 0,1 1 0,-1-1-1,1 0 1,0 1 0,-1-1 0,1 0 0,0 1-1,0-1 1,0 0 0,0 1 0,0-1 0,0 0-1,1 1 1,-1-1 0,0 0 0,1 1-1,-1-1 1,1 0 0,-1 0 0,1 0 0,0 1-1,-1-1 1,1 0 0,0 0 0,0 0 0,0 0-1,0 0 1,0 0 0,0 0 0,1 0 0,4 1 19,0 0 0,0-1 1,0 1-1,0-2 1,0 1-1,0 0 1,8-2-1,5 2-66,29 1-1063,-45-2 475,-1 0 1,0 0-1,1 0 0,-1-1 0,0 1 1,1 0-1,-1-1 0,0 0 0,0 0 1,0 0-1,1 1 0,-1-2 0,0 1 1,3-2-1,1-8-5693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3.057"/>
    </inkml:context>
    <inkml:brush xml:id="br0">
      <inkml:brushProperty name="width" value="0.05" units="cm"/>
      <inkml:brushProperty name="height" value="0.05" units="cm"/>
    </inkml:brush>
  </inkml:definitions>
  <inkml:trace contextRef="#ctx0" brushRef="#br0">16 1 14043,'1'29'255,"-1"-1"0,-1 1 0,-6 33 1,-1 28-146,15 452 834,2-447-808,4 0-1,5-1 1,49 153 0,-53-210-208,1 0 0,3-2 0,33 54 0,-47-83 40,-3-3 23,1-1 0,-1 0 0,1 1 0,-1-1 0,1 0 0,0 0 0,0 0 0,0 0 0,0 0-1,0 0 1,1-1 0,-1 1 0,3 1 0,6-2-90</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5.995"/>
    </inkml:context>
    <inkml:brush xml:id="br0">
      <inkml:brushProperty name="width" value="0.025" units="cm"/>
      <inkml:brushProperty name="height" value="0.025" units="cm"/>
      <inkml:brushProperty name="color" value="#E71224"/>
    </inkml:brush>
  </inkml:definitions>
  <inkml:trace contextRef="#ctx0" brushRef="#br0">40 1 9833,'0'0'6983,"-36"52"-6535,33-35-127,3-1-129,0 0-64,0 2-128,0-4 64,3 0-769,3-2-704,-2-3-673,1-5-673,5-4-1056,-5 0-513</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6.355"/>
    </inkml:context>
    <inkml:brush xml:id="br0">
      <inkml:brushProperty name="width" value="0.025" units="cm"/>
      <inkml:brushProperty name="height" value="0.025" units="cm"/>
      <inkml:brushProperty name="color" value="#E71224"/>
    </inkml:brush>
  </inkml:definitions>
  <inkml:trace contextRef="#ctx0" brushRef="#br0">148 3 6118,'0'0'8087,"-9"-1"-6875,1 1-1025,1 0 0,-1 0-1,1 1 1,0 0 0,0 0-1,-13 5 1,18-6-150,-1 1 0,1 0 0,-1 0 0,1 0 0,0 0 0,0 0 0,-1 0 0,1 1 0,0-1 0,0 1 0,0 0 1,1-1-1,-1 1 0,0 0 0,1 0 0,-1 0 0,1 0 0,-1 1 0,1-1 0,0 0 0,0 0 0,0 1 0,0-1 0,1 1 0,-1-1 0,1 1 0,-1-1 0,1 3 0,3-4-27,-1-1 0,1 1-1,0-1 1,-1 0 0,1 0-1,0 0 1,0 0 0,-1-1 0,1 1-1,3-1 1,-2-2 14,1 1 1,0-1-1,-1 1 0,0-1 1,0-1-1,0 1 0,0-1 1,0 1-1,-1-1 1,1 0-1,-1 0 0,0-1 1,0 1-1,-1-1 0,4-6 1,-6 10-137,0 28-118,4 40 145,-2-56 429,0 0 0,-1 0-1,-1 0 1,-2 22 0,2-32-275,-1 0 1,0 0 0,1 0 0,-1 0 0,0 0 0,0 0-1,1-1 1,-1 1 0,0 0 0,0-1 0,0 1 0,0 0-1,0-1 1,0 1 0,0-1 0,0 0 0,0 1 0,-1-1 0,1 0-1,0 0 1,0 1 0,0-1 0,0 0 0,-2 0 0,-32 1 824,31-1-710,-35-4 176,37 4-535,1 0 0,-1 0-1,1-1 1,0 1 0,-1-1 0,1 1 0,0-1 0,-1 1-1,1-1 1,0 0 0,0 0 0,-1 1 0,1-1 0,0 0-1,0 0 1,0 0 0,0 0 0,0-1 0,0 1 0,1 0-1,-1 0 1,0 0 0,-1-3 0,3 3-188,-1 1 0,0-1-1,1 1 1,-1-1 0,0 1 0,1-1 0,-1 1-1,1-1 1,-1 1 0,1-1 0,-1 1 0,1 0 0,-1-1-1,1 1 1,-1 0 0,1 0 0,0-1 0,-1 1-1,1 0 1,-1 0 0,1 0 0,0 0 0,-1 0 0,1 0-1,0 0 1,-1 0 0,1 0 0,0 0 0,1-1-380,16-1-5108</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6.688"/>
    </inkml:context>
    <inkml:brush xml:id="br0">
      <inkml:brushProperty name="width" value="0.025" units="cm"/>
      <inkml:brushProperty name="height" value="0.025" units="cm"/>
      <inkml:brushProperty name="color" value="#E71224"/>
    </inkml:brush>
  </inkml:definitions>
  <inkml:trace contextRef="#ctx0" brushRef="#br0">122 32 10250,'0'0'7137,"-9"-3"-6843,6 2-276,-1 0 0,1 0 0,-1 0 0,0 1 0,1 0 0,-1 0 0,0 0 0,1 0 0,-1 0 0,0 1 0,1-1 0,-1 1-1,0 0 1,1 0 0,-1 1 0,1-1 0,0 1 0,-1 0 0,1-1 0,0 1 0,0 1 0,0-1 0,0 0 0,1 1 0,-1-1 0,1 1 0,-1 0 0,1 0 0,0 0 0,0 0 0,0 0 0,1 1 0,-1-1 0,1 1 0,0-1 0,-1 1 0,1 3 0,0-5-15,0 0 1,1-1-1,-1 1 1,1 0-1,0 0 1,-1 0-1,1 0 1,0-1-1,0 1 1,0 0-1,1 0 0,-1 0 1,0 0-1,1 0 1,-1-1-1,1 1 1,-1 0-1,1 0 1,0-1-1,0 1 0,0 0 1,0-1-1,2 3 1,-2-3 51,1 0-1,0 0 1,0 0 0,0 0-1,0-1 1,0 1 0,0 0 0,0-1-1,0 0 1,0 1 0,0-1-1,0 0 1,0 0 0,0 0 0,0-1-1,0 1 1,4-1 0,2-1 230,-1 0 0,1-1 0,0 1 0,-1-2 0,0 1 0,0-1 0,0 0 0,0 0 0,12-11 0,-17 13-196,0 0 0,0 0-1,0 0 1,-1 0 0,1 0 0,-1 0-1,1-1 1,-1 1 0,0 0-1,0-1 1,0 1 0,0-1-1,0 1 1,0-1 0,-1 0-1,1 1 1,-1-1 0,0 0-1,0 1 1,0-1 0,0 0 0,0 1-1,-1-1 1,1 0 0,-1 1-1,-1-4 1,1 4-250,0 0-1,0 0 1,0 1-1,-1-1 1,1 0-1,-1 0 1,1 1-1,-1-1 1,1 1 0,-1-1-1,0 1 1,-3-2-1,1 1-879,1 1 0,0 0 0,-1 0-1,1 0 1,-1 0 0,1 0 0,-1 1 0,1-1-1,-6 1 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7.050"/>
    </inkml:context>
    <inkml:brush xml:id="br0">
      <inkml:brushProperty name="width" value="0.025" units="cm"/>
      <inkml:brushProperty name="height" value="0.025" units="cm"/>
      <inkml:brushProperty name="color" value="#E71224"/>
    </inkml:brush>
  </inkml:definitions>
  <inkml:trace contextRef="#ctx0" brushRef="#br0">86 1 9289,'0'0'8643,"4"11"-8083,11 33-285,-3 0 0,7 49 0,-15-71-251,-1 1 0,-1-1 0,-2 1 0,0 0 0,-1-1 0,-8 42 0,6-52-17,-1 0 0,-1-1 0,0 1 0,0-1-1,-1 0 1,-1 0 0,0-1 0,0 0 0,-1 0 0,-1 0 0,1-1-1,-1-1 1,-12 10 0,19-17-395,1 0-1,-1 0 1,1-1-1,-1 1 1,1 0-1,-1-1 1,0 1-1,1-1 1,-1 1-1,0-1 1,1 0 0,-4 1-1,-2-1-5686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7.705"/>
    </inkml:context>
    <inkml:brush xml:id="br0">
      <inkml:brushProperty name="width" value="0.025" units="cm"/>
      <inkml:brushProperty name="height" value="0.025" units="cm"/>
      <inkml:brushProperty name="color" value="#E71224"/>
    </inkml:brush>
  </inkml:definitions>
  <inkml:trace contextRef="#ctx0" brushRef="#br0">1 234 10570,'0'0'9513,"10"-6"-8675,1-1-565,124-79 1173,-118 74-1323,-1-1 1,-1 0 0,0-1-1,-1-1 1,0 0-1,14-21 1,-19 19-97,-14 22-395,-17 29 132,16-22 106,1-1-1,1 1 1,0 0 0,1 0-1,-2 16 1,4 2-2849,5 2-3541,-4-23 2890,0-2-518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8.262"/>
    </inkml:context>
    <inkml:brush xml:id="br0">
      <inkml:brushProperty name="width" value="0.025" units="cm"/>
      <inkml:brushProperty name="height" value="0.025" units="cm"/>
      <inkml:brushProperty name="color" value="#E71224"/>
    </inkml:brush>
  </inkml:definitions>
  <inkml:trace contextRef="#ctx0" brushRef="#br0">1 212 7495,'0'0'10036,"9"-5"-9406,119-57 1707,32-16-1173,-57 20-3394,-94 51 925,-17 6-11729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08.767"/>
    </inkml:context>
    <inkml:brush xml:id="br0">
      <inkml:brushProperty name="width" value="0.025" units="cm"/>
      <inkml:brushProperty name="height" value="0.025" units="cm"/>
      <inkml:brushProperty name="color" value="#E71224"/>
    </inkml:brush>
  </inkml:definitions>
  <inkml:trace contextRef="#ctx0" brushRef="#br0">40 22 10346,'0'0'4922,"8"-1"-3251,9-3-1017,13-2 559,0 1-1,31-1 1,-60 6-1215,-1 0 1,1 1 0,-1-1-1,0 0 1,1 0 0,-1 0-1,1 0 1,-1 1 0,0-1 0,1 0-1,-1 1 1,1-1 0,-1 0-1,0 0 1,1 1 0,-1-1-1,0 1 1,0-1 0,1 0-1,-1 1 1,0-1 0,0 1-1,0-1 1,0 0 0,1 1-1,-1-1 1,0 1 0,0-1-1,0 1 1,0-1 0,0 1-1,0-1 1,0 1 0,0-1-1,0 0 1,0 1 0,0-1 0,0 1-1,-1-1 1,1 1 0,0-1-1,0 0 1,0 1 0,-1-1-1,1 1 1,0-1 0,0 0-1,-1 1 1,1-1 0,0 0-1,-1 1 1,0-1 0,-15 24 135,-10-5-14,21-17-103,1 1 1,-1 0-1,1 0 1,0 0-1,0 1 1,0-1-1,1 1 1,-6 7-1,62-1-316,-48-9 292,0 1 0,-1-1 0,1 1 0,-1 0 0,1 0 0,-1 0 0,7 5 0,-10-6 11,0-1-1,-1 1 0,1-1 0,0 1 1,-1-1-1,1 1 0,-1-1 1,1 1-1,-1-1 0,1 1 0,-1 0 1,1-1-1,-1 1 0,0 0 1,1-1-1,-1 1 0,0 0 0,0-1 1,1 1-1,-1 0 0,0 0 1,0 0-1,0-1 0,0 1 1,0 0-1,0 0 0,0-1 0,0 1 1,0 0-1,0 0 0,-1-1 1,1 1-1,0 0 0,0 0 0,-1-1 1,1 1-1,0 0 0,-1-1 1,1 1-1,-1 0 0,1-1 0,-1 1 1,1-1-1,-1 1 0,0-1 1,1 1-1,-1-1 0,1 1 0,-1-1 1,0 0-1,0 1 0,1-1 1,-1 0-1,0 0 0,-1 1 1,-15 8 557,-1-1 1,-34 11-1,2-8-727,6-14-3280,35-3-3034,2-5-6514</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46.394"/>
    </inkml:context>
    <inkml:brush xml:id="br0">
      <inkml:brushProperty name="width" value="0.025" units="cm"/>
      <inkml:brushProperty name="height" value="0.025" units="cm"/>
      <inkml:brushProperty name="color" value="#E71224"/>
    </inkml:brush>
  </inkml:definitions>
  <inkml:trace contextRef="#ctx0" brushRef="#br0">1 26 16752,'0'0'448,"76"-23"-256,-33 21 65,9 2-161,6 0-64,2 0-32,-4 1 32,0 2-64,-7-1-32,-7-2-192,-6 0 127,-6 0 33,-10 0-544,-12-1-1122,-31-2-11851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46.773"/>
    </inkml:context>
    <inkml:brush xml:id="br0">
      <inkml:brushProperty name="width" value="0.025" units="cm"/>
      <inkml:brushProperty name="height" value="0.025" units="cm"/>
      <inkml:brushProperty name="color" value="#E71224"/>
    </inkml:brush>
  </inkml:definitions>
  <inkml:trace contextRef="#ctx0" brushRef="#br0">49 1 9225,'0'0'2658,"-49"19"-288,49-14-1345,23-4-672,12 1 672,18-2 128,8 0-224,14 0-417,-2 0-320,1-4-96,-6 1-63,-5 2-930,-11 0-1249,-10-4-1762,-18-6-3331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47.103"/>
    </inkml:context>
    <inkml:brush xml:id="br0">
      <inkml:brushProperty name="width" value="0.025" units="cm"/>
      <inkml:brushProperty name="height" value="0.025" units="cm"/>
      <inkml:brushProperty name="color" value="#E71224"/>
    </inkml:brush>
  </inkml:definitions>
  <inkml:trace contextRef="#ctx0" brushRef="#br0">47 32 9961,'9'-3'3481,"15"-5"-2547,1 2-1,-1 1 1,51-4 0,-64 8-780,1 2 1,-1-1-1,0 1 1,0 1-1,16 4 1,-22-5-146,-1 0 1,1 1-1,-1 0 1,0 0-1,1 0 1,-1 1-1,0-1 0,0 1 1,-1 0-1,1 0 1,-1 1-1,1-1 1,4 7-1,-6-6 7,1 0 0,-1 0 0,-1 0 0,1 0 0,-1 0 0,1 0 0,-1 1 0,0-1 1,-1 1-1,1-1 0,-1 0 0,0 1 0,0-1 0,0 1 0,-1-1 0,1 1 0,-1-1 0,0 0 0,0 1 0,-1-1 0,1 0 0,-1 0 0,0 0 1,0 0-1,0 0 0,-1-1 0,0 1 0,-3 4 0,-10 11 353,-1-1 1,0-1-1,-38 29 1,38-32-275,-21 17-350,-54 43 659,27-33-6526,45-32-3407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3.417"/>
    </inkml:context>
    <inkml:brush xml:id="br0">
      <inkml:brushProperty name="width" value="0.05" units="cm"/>
      <inkml:brushProperty name="height" value="0.05" units="cm"/>
    </inkml:brush>
  </inkml:definitions>
  <inkml:trace contextRef="#ctx0" brushRef="#br0">4 500 15275,'0'0'27,"0"1"0,-1-1-1,1 0 1,0 0 0,0 0-1,0 0 1,-1 1 0,1-1-1,0 0 1,0 0 0,0 0 0,0 1-1,0-1 1,-1 0 0,1 0-1,0 0 1,0 1 0,0-1-1,0 0 1,0 0 0,0 1-1,0-1 1,0 0 0,0 0 0,0 1-1,0-1 1,0 0 0,0 0-1,0 1 1,0-1 0,0 0-1,0 0 1,0 0 0,1 1 0,-1-1-1,0 0 1,0 0 0,0 1-1,0-1 1,0 0 0,0 0-1,1 0 1,-1 0 0,0 1-1,0-1 1,0 0 0,1 0 0,-1 0-1,0 0 1,0 0 0,0 0-1,1 1 1,-1-1 0,0 0-1,1 0 1,19-3 569,-18 3-568,233-60 2633,-46 10-1690,500-95 795,12 59-1205,-670 84-599,123-12-139,-133 11-205,-1-1 0,0-1 0,0-1 0,0-1 0,25-12 0,-40 17 238,-1 0 1,0 0-1,0-1 0,-1 1 1,1-1-1,0 0 1,-1 0-1,0 0 1,1 0-1,-1-1 0,-1 1 1,1-1-1,0 0 1,-1 0-1,0 0 0,0 0 1,0 0-1,0-1 1,-1 1-1,1-5 0,0-23-738</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48.462"/>
    </inkml:context>
    <inkml:brush xml:id="br0">
      <inkml:brushProperty name="width" value="0.025" units="cm"/>
      <inkml:brushProperty name="height" value="0.025" units="cm"/>
      <inkml:brushProperty name="color" value="#E71224"/>
    </inkml:brush>
  </inkml:definitions>
  <inkml:trace contextRef="#ctx0" brushRef="#br0">185 111 13805,'0'0'5173,"2"-10"-3652,-1 2-1459,1 3 189,-1-1 1,0 0 0,-1 0-1,1 0 1,-1 0-1,0 0 1,-1-8 0,0 12-203,0 0 1,1 1 0,-1-1 0,0 0 0,0 0 0,0 0 0,0 0 0,0 1 0,0-1 0,-1 0 0,1 1-1,0-1 1,-1 1 0,1 0 0,-1-1 0,0 1 0,1 0 0,-1 0 0,0 0 0,0 0 0,0 0 0,0 1-1,1-1 1,-1 0 0,0 1 0,0 0 0,0-1 0,-1 1 0,-2 0 0,2-1-59,0 1 1,0 0-1,0-1 1,0 1-1,1 0 1,-1 0-1,0 1 1,0-1-1,0 0 1,0 1-1,0 0 1,0 0-1,1 0 1,-1 0-1,0 0 1,1 1-1,-1-1 1,1 1-1,-1-1 1,1 1-1,0 0 1,0 0-1,-1 0 1,1 0-1,1 0 1,-1 1-1,0-1 1,1 1-1,-1-1 1,1 1-1,0 0 1,-1-1-1,1 1 1,1 0-1,-1 0 1,0 0 0,1-1-1,-1 1 1,1 0-1,0 0 1,0 0-1,0 0 1,1 5-1,0-6-15,0-1-1,-1 0 1,1 0 0,0 0-1,0 0 1,0 0 0,0 0-1,0 0 1,0 0-1,1 0 1,-1 0 0,0-1-1,0 1 1,0-1 0,1 1-1,-1-1 1,0 1-1,1-1 1,-1 1 0,1-1-1,-1 0 1,0 0 0,1 0-1,-1 0 1,1 0 0,-1 0-1,3-1 1,41-1 33,-42 2-1,0-1 0,0 1 0,0-1-1,-1 0 1,1 0 0,0 0-1,-1 0 1,1-1 0,2-1-1,23-11 39,-27 15-67,0 0 0,0 1 0,0-1 0,0 1 0,-1-1 0,1 1 0,-1-1-1,1 1 1,-1 0 0,0-1 0,1 1 0,-1 0 0,0-1 0,0 1 0,0 0 0,0-1 0,0 1 0,-1 2-1,1 0-9,3 330 1040,-4-325-991,-1-1 1,0 1 0,0 0-1,0-1 1,-1 1 0,-1-1-1,1 0 1,-1 0 0,0 0-1,-1-1 1,0 1 0,0-1-1,-12 12 1,12-14 35,-1 1 0,0-1 0,0 0 0,0-1 0,0 1 0,-1-1 0,0-1 0,1 1 0,-1-1 0,-1 0 0,1-1 0,0 1 0,-1-1 0,1-1 0,-1 0 1,-8 1-1,15-2-42,-1 0 1,1 0 0,0 0 0,0 0 0,0-1 0,0 1 0,0 0 0,0-1-1,0 1 1,1 0 0,-1-1 0,0 1 0,0-1 0,0 0 0,0 1 0,0-1-1,1 0 1,-1 1 0,0-1 0,0 0 0,1 0 0,-1 1 0,1-1 0,-1 0 0,1 0-1,-1 0 1,0-1 0,0-2-1,0 1-1,0-1 1,1 0 0,-1 0-1,1 1 1,0-1 0,0 0-1,0-4 1,1-2-28,0 0 0,1 0-1,1-1 1,-1 1 0,7-13 0,5-4-38,1 2 1,1 0-1,2 0 1,0 2 0,2 0-1,38-35 1,-22 27 41,1 2 0,1 1 0,65-35 0,-99 61-4,31-15 6,-34 16-3,0 1 0,0-1-1,1 1 1,-1-1 0,1 1 0,-1-1 0,0 1 0,1 0 0,-1 0 0,1 0 0,-1 0 0,1 0 0,-1 0-1,0 0 1,1 0 0,-1 0 0,1 1 0,-1-1 0,3 1 0,-4 1 11,1-1-1,-1 0 1,1 1 0,-1-1 0,0 1 0,1-1-1,-1 0 1,0 1 0,0-1 0,0 1 0,0-1-1,0 1 1,0-1 0,-1 1 0,1-1 0,0 1-1,-1-1 1,1 0 0,-1 1 0,0 1-1,-13 28 29,0-10 1,8-12-12,0 0 0,1 0 0,0 1 0,0 0 0,-5 18 0,10-28-12,0 0 0,0 0 0,0 0 0,0 1 0,0-1 0,0 0 0,0 0 0,0 0 0,0 0 0,0 0 0,0 1 0,0-1 0,0 0 0,0 0 0,1 0 1,-1 0-1,0 0 0,0 0 0,0 1 0,0-1 0,0 0 0,0 0 0,1 0 0,-1 0 0,0 0 0,0 0 0,0 0 0,0 0 0,0 0 0,0 0 0,1 0 0,-1 0 0,0 0 0,0 0 0,0 0 0,0 0 0,1 0 0,-1 0 0,0 0 0,0 0 0,0 0 0,0 0 0,0 0 0,1 0 0,-1 0 1,0 0-1,0 0 0,0 0 0,0 0 0,0 0 0,1 0 0,-1 0 0,0 0 0,0-1 0,0 1 0,0 0 0,0 0 0,0 0 0,0 0 0,1 0 0,-1 0 0,0-1 0,0 1 0,0 0 0,0 0 0,0 0 0,0-1 0,9-6 74,1-3-35,0-1 1,-1 0-1,-1-1 0,0 0 1,0 0-1,-1-1 0,-1 0 1,0 0-1,-1 0 0,0-1 1,-1 0-1,-1 0 0,3-24 0,-6 37-47,1 21-288,0-18 291,1 0 1,-1 1-1,0-1 1,1 0-1,0 0 1,-1 0-1,1 0 1,0 0-1,0 0 1,0 0 0,0-1-1,1 1 1,-1-1-1,0 1 1,1-1-1,-1 0 1,0 0-1,1 0 1,0 0-1,-1-1 1,1 1-1,-1-1 1,1 1 0,0-1-1,-1 0 1,6 0-1,-1 0 18,0 0 1,0 0-1,1 0 0,-1-1 0,0 0 0,0-1 1,0 1-1,0-1 0,7-3 0,-11 3-4,1 0 0,-1 0-1,1 0 1,-1-1-1,0 1 1,1-1 0,-1 1-1,0-1 1,-1 0 0,1 0-1,-1 0 1,1-1-1,-1 1 1,0-1 0,0 1-1,3-8 1,-19 20-482,10-4 446,1 1 0,0 0 0,0 0 0,1 0 0,-1 1 0,-1 10 0,3-16 24,1 0-1,0 0 1,0 1-1,-1-1 0,1 0 1,0 1-1,0-1 1,0 0-1,0 1 0,1-1 1,-1 0-1,0 1 0,0-1 1,1 0-1,-1 0 1,1 1-1,-1-1 0,1 0 1,-1 0-1,1 0 1,0 0-1,0 0 0,0 0 1,-1 0-1,1 0 0,0 0 1,0 0-1,0 0 1,1 0-1,-1-1 0,0 1 1,0 0-1,0-1 1,0 1-1,1-1 0,-1 1 1,0-1-1,1 0 0,0 1 1,9 0 17,1 0-1,-1-1 1,0 0-1,0 0 1,0-1 0,0-1-1,0 0 1,0-1 0,0 0-1,0 0 1,-1-1 0,1 0-1,-1-1 1,0-1 0,-1 1-1,13-10 1,-19 25-377,-4-8 373,1-1 1,0 1-1,1 0 0,-1-1 1,0 1-1,0-1 0,1 1 1,-1 0-1,0-1 0,1 1 1,0-1-1,-1 1 0,1-1 1,0 1-1,0-1 0,0 0 0,0 1 1,0-1-1,0 0 0,0 0 1,0 0-1,3 2 0,7-1-162,1-1 0,-1-1-1,0 0 1,0 0 0,0-1-1,12-3 1,36-11-6669,-24 3 738</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48.840"/>
    </inkml:context>
    <inkml:brush xml:id="br0">
      <inkml:brushProperty name="width" value="0.025" units="cm"/>
      <inkml:brushProperty name="height" value="0.025" units="cm"/>
      <inkml:brushProperty name="color" value="#E71224"/>
    </inkml:brush>
  </inkml:definitions>
  <inkml:trace contextRef="#ctx0" brushRef="#br0">130 201 13036,'-4'-2'505,"1"2"-1,-1-1 0,0 0 0,0 1 0,0-1 1,0 1-1,0 1 0,0-1 0,0 0 0,0 1 1,0 0-1,-5 1 0,5-1-482,0 1 1,0-1-1,0 1 0,0 0 0,0 0 1,0 1-1,1-1 0,-1 1 1,1-1-1,-1 1 0,1 0 1,0 0-1,0 1 0,1-1 1,-1 1-1,1-1 0,-1 1 0,1 0 1,0 0-1,1 0 0,-1 0 1,1 0-1,-1 0 0,1 1 1,1-1-1,-1 0 0,0 1 1,1 5-1,1-8-15,0 0 1,0 0 0,0 0-1,0 0 1,0-1-1,0 1 1,0 0 0,1-1-1,-1 1 1,1-1-1,-1 1 1,1-1 0,0 0-1,-1 0 1,1 0-1,0 0 1,0 0-1,0 0 1,0 0 0,0 0-1,0-1 1,0 1-1,0-1 1,0 1 0,0-1-1,0 0 1,0 0-1,0 0 1,3 0 0,66-3 330,-56-1-230,-1 0 0,0 0 0,0-1 0,0-1 0,0-1 0,-1 1 1,0-2-1,0 0 0,-1-1 0,0 0 0,19-19 0,-11 8 295,-1-1 0,-1 0 0,-1-2 0,0 0 0,17-34 0,-32 53-342,1 0 0,-1-1 0,-1 1 0,1-1 0,0 0 1,-1 1-1,0-1 0,-1 0 0,1-5 0,-1 10-47,0-1 1,0 0 0,0 1-1,0-1 1,0 0 0,0 1-1,0-1 1,0 1 0,-1-1-1,1 0 1,0 1 0,-1-1-1,1 1 1,0-1 0,-1 1-1,1-1 1,0 1 0,-1-1-1,1 1 1,-1-1-1,1 1 1,-1 0 0,1-1-1,-1 1 1,0-1 0,-1 1-9,0 0-1,1-1 1,-1 1 0,0 0 0,0 0-1,1 0 1,-1 1 0,0-1 0,1 0 0,-1 1-1,0-1 1,1 1 0,-1-1 0,-1 2 0,-4 1 21,0 1 0,0 0 0,1 1 0,0 0 0,0-1 1,0 2-1,0-1 0,1 1 0,0 0 0,0 0 1,1 0-1,-1 1 0,1 0 0,1 0 0,-1 0 0,1 0 1,1 0-1,-3 9 0,3-10-128,0 1 0,0-1 0,1 1 0,0 0-1,0-1 1,1 1 0,0 0 0,0 0 0,0-1 0,1 1 0,0 0 0,1-1 0,-1 1-1,1-1 1,0 1 0,1-1 0,-1 0 0,1 0 0,1 0 0,6 10 0,10 3-3508,0-5-2103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49.396"/>
    </inkml:context>
    <inkml:brush xml:id="br0">
      <inkml:brushProperty name="width" value="0.025" units="cm"/>
      <inkml:brushProperty name="height" value="0.025" units="cm"/>
      <inkml:brushProperty name="color" value="#E71224"/>
    </inkml:brush>
  </inkml:definitions>
  <inkml:trace contextRef="#ctx0" brushRef="#br0">131 29 15278,'0'0'10651,"-8"-6"-10667,3 2 13,3 3-1,0-1 0,1 0 0,-1 1 0,0-1 1,0 1-1,0 0 0,1 0 0,-1 0 0,-1 0 1,1 0-1,0 0 0,0 0 0,0 0 0,0 1 1,-1-1-1,1 1 0,0 0 0,-1 0 0,1 0 1,0 0-1,0 0 0,-1 0 0,1 0 1,0 1-1,0-1 0,-1 1 0,1 0 0,0 0 1,0 0-1,0 0 0,0 0 0,-3 2 0,-1 2-26,1 0-1,-1 0 0,1 1 1,0-1-1,0 1 0,-4 8 1,8-13 8,1 0 1,-1 0 0,1 0-1,-1 0 1,1 0 0,0 0-1,-1 0 1,1 0 0,0 1-1,0-1 1,0 0 0,0 0-1,0 0 1,0 0 0,0 0-1,0 0 1,0 0 0,0 1-1,1-1 1,-1 1 0,1-1-2,0 0 1,0 0 0,0 0-1,1 0 1,-1 0-1,0 0 1,0 0 0,1 0-1,-1 0 1,0-1 0,1 1-1,-1-1 1,1 1-1,-1-1 1,1 1 0,-1-1-1,1 0 1,-1 0-1,3 1 1,143 10-1483,-146-11 1497,-1 0 0,0 0 1,1 0-1,-1 0 0,1 0 1,-1 0-1,1 0 1,-1 0-1,0 0 0,1 0 1,-1 0-1,1 1 0,-1-1 1,0 0-1,1 0 1,-1 0-1,1 0 0,-1 1 1,0-1-1,1 0 1,-1 0-1,0 1 0,1-1 1,-1 0-1,0 1 0,0-1 1,1 0-1,-1 1 1,0-1-1,0 1 0,0-1 1,0 0-1,1 1 0,-1-1 1,0 1-1,0-1 1,0 1-1,-13 11 555,-25 7 791,37-18-1321,-13 5 181,0 0 0,0-1 1,0 0-1,-1-2 0,0 1 0,-24 1 1,68-19-8171,-14 5 4690,18-5-3081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49.757"/>
    </inkml:context>
    <inkml:brush xml:id="br0">
      <inkml:brushProperty name="width" value="0.025" units="cm"/>
      <inkml:brushProperty name="height" value="0.025" units="cm"/>
      <inkml:brushProperty name="color" value="#E71224"/>
    </inkml:brush>
  </inkml:definitions>
  <inkml:trace contextRef="#ctx0" brushRef="#br0">127 5 13645,'0'0'5546,"-8"-2"-4184,4 1-1304,0 0 0,0 1 0,0-1 1,-1 1-1,1 0 0,0 0 0,0 1 1,0-1-1,0 1 0,0 0 0,0 0 0,0 0 1,0 0-1,0 1 0,0 0 0,0 0 1,1 0-1,-1 0 0,1 0 0,-1 1 0,1 0 1,0-1-1,0 1 0,0 0 0,0 1 1,1-1-1,-1 0 0,1 1 0,0-1 0,0 1 1,-2 5-1,3-8-50,0 1 1,1 0 0,-1 0-1,0 0 1,1-1-1,-1 1 1,1 0-1,0 0 1,-1 0 0,1 0-1,0 0 1,0 0-1,0 0 1,0 0-1,1 0 1,-1 0-1,1 0 1,-1-1 0,1 1-1,-1 0 1,1 0-1,0 0 1,0-1-1,0 1 1,0 0 0,0-1-1,0 1 1,1-1-1,-1 1 1,0-1-1,1 0 1,-1 1-1,1-1 1,-1 0 0,1 0-1,0 0 1,0 0-1,-1 0 1,1-1-1,0 1 1,0-1 0,0 1-1,0-1 1,0 1-1,-1-1 1,1 0-1,0 0 1,3 0-1,2 0 37,0 0 0,0 0 0,1 0 0,-1-1 0,0-1 0,0 1 0,0-1 0,0 0 0,0 0 0,0-1 0,-1 0 0,8-4-1,36-34 891,-47 39-858,-1-1 0,1 1 1,0-1-1,-1 0 0,0 0 0,0 0 0,1 0 1,-2 0-1,1 0 0,0-1 0,-1 1 1,1-1-1,-1 1 0,1-6 0,-2 8 206,-2 2-276,1-1 0,-1 1 0,1 0 0,-1 0 0,1 0 0,0 0 0,-1 0 0,1 0 0,0 0 0,0 0 0,0 0 0,0 1 0,0-1 0,0 1 0,0-1 0,0 0 0,0 1 0,1 0 0,-1-1 0,1 1-1,-1-1 1,1 1 0,-1 0 0,1-1 0,0 4 0,-4 43-263,5-46 78,-1 0 0,1 0 0,0 0 0,0 0 0,-1-1 0,1 1 0,0 0 0,1-1 0,-1 1 0,0 0 0,0-1 0,1 0 0,-1 1 0,1-1-1,-1 0 1,1 0 0,0 1 0,1-1 0,25 9-6213,3-9-3053</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53.225"/>
    </inkml:context>
    <inkml:brush xml:id="br0">
      <inkml:brushProperty name="width" value="0.025" units="cm"/>
      <inkml:brushProperty name="height" value="0.025" units="cm"/>
    </inkml:brush>
  </inkml:definitions>
  <inkml:trace contextRef="#ctx0" brushRef="#br0">1266 274 13196,'0'0'465,"-6"-12"5,-7-10-363,0 1 1,-2 0-1,-1 1 0,0 1 1,-2 1-1,0 0 1,-37-28-1,39 35-183,0 2 0,-1 0 0,0 1 0,0 0 0,-1 1 0,0 1 0,0 1 0,0 1 0,-1 0 0,1 2 1,-1 0-1,-27 1 0,22 2-20,2 1 0,-1 2 1,0 0-1,1 2 1,-1 0-1,1 1 1,1 2-1,0 0 1,-37 22-1,12-1 330,2 1 1,1 3-1,1 1 0,2 3 0,2 1 1,1 1-1,-36 53 0,44-51-161,2 1 0,1 1-1,3 1 1,1 1 0,3 1-1,2 0 1,-22 94 0,34-111-86,0 1 0,2-1 0,2 1 0,0 0 0,2 0 1,7 41-1,-4-51-8,1 0 0,1 0 0,1-1 0,1 0 0,0 0 0,2-1 0,0 0 1,1-1-1,26 33 0,-12-23-166,2-1 0,1-2 1,1 0-1,1-2 0,1-1 0,1-1 1,1-2-1,57 24 0,17 0-467,169 43-1,-165-58 630,1-4 0,1-6 0,1-4 1,0-5-1,130-7 0,-219-3 56,1-1 0,-1-1 1,0-2-1,0 0 0,0-2 1,-1 0-1,0-2 0,0 0 0,-1-2 1,0-1-1,-1-1 0,0 0 1,-1-2-1,-1 0 0,0-2 0,-1 0 1,-1-1-1,-1-1 0,0 0 1,-2-1-1,0-1 0,-1-1 1,-1 0-1,-1-1 0,-1 0 0,-1 0 1,-2-1-1,8-30 0,-10 26 156,-1 1 1,-2-1-1,0 0 0,-2-1 0,-2 1 0,0 0 0,-2 0 1,0 0-1,-2 0 0,-2 1 0,0 0 0,-2 0 0,-1 1 0,-25-50 1,11 35-196,-2 1 0,-2 1 1,-1 2-1,-2 0 0,-1 3 1,-2 0-1,-1 2 1,-45-30-1,3 6-141,-2 5 1,-3 2-1,-2 5 1,-1 3-1,-148-49 0,203 81-117,0 1 0,-1 2 0,0 1 0,0 1 0,-38 1 0,57 3-158,0 0-1,-1 1 1,1 0-1,0 2 0,1-1 1,-1 1-1,0 1 1,1 0-1,0 0 1,-1 1-1,2 1 0,-1 0 1,1 0-1,0 1 1,0 1-1,-9 8 1,-19 31-4941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54.329"/>
    </inkml:context>
    <inkml:brush xml:id="br0">
      <inkml:brushProperty name="width" value="0.025" units="cm"/>
      <inkml:brushProperty name="height" value="0.025" units="cm"/>
    </inkml:brush>
  </inkml:definitions>
  <inkml:trace contextRef="#ctx0" brushRef="#br0">1416 933 11435,'34'-164'-547,"-17"95"588,-3 0-1,-4-1 1,3-77-1,-13 136-36,-1 0 1,0 0-1,-1 0 0,0 0 0,0 0 0,-1 0 0,0 1 0,-1-1 0,-1 1 0,1 0 0,-2 0 0,-10-15 0,6 12 26,-1 1 0,0 0 0,0 1 0,-1 1 0,-1 0 0,0 0 0,-27-15 1,-8 3 191,-2 1 0,0 3 0,0 2 0,-66-12 0,45 11 192,-1 4-1,-119-9 1,165 22-407,0 0 1,0 2 0,0 1-1,1 0 1,-1 2-1,1 1 1,0 2 0,1 0-1,-1 1 1,-44 25-1,42-17-19,1 0 0,1 2 0,1 1 0,0 1 0,2 1 0,0 1-1,2 1 1,0 0 0,2 2 0,1 0 0,1 1 0,-15 35 0,17-29-9,1 1 0,2 1 1,2-1-1,1 2 1,2-1-1,1 1 0,2 0 1,1 0-1,2 0 1,6 50-1,-1-55-19,1 0 0,1 0 0,2-1 0,0 0 0,3-1 0,0 0 0,2-1 1,19 30-1,-8-21-75,1-1 1,2-2-1,2 0 1,1-2-1,40 33 1,-6-15-4,1-4 1,3-2-1,1-3 1,3-3-1,144 53 1,-163-72 181,1-3 1,1-2-1,1-2 0,-1-3 0,2-2 1,-1-3-1,0-3 0,73-6 0,-95 0 51,0-1-1,0-1 0,0-2 0,-1-2 0,-1-1 0,38-18 0,-47 17-69,0-2-1,0 0 1,-2-1-1,0-1 1,0-1-1,-2-1 1,0-1-1,26-35 1,-31 33-20,-1-1 1,-1 0-1,-1-1 1,-1 0 0,-1-1-1,-1 0 1,-1 0-1,8-52 1,-11 39-31,-1-1 1,-2 1-1,-2 0 1,-2 0-1,-10-63 1,5 70-87,-2 0 1,0 1 0,-3-1-1,0 2 1,-2 0 0,-1 0-1,-1 2 1,-2 0 0,-1 0-1,0 2 1,-2 1 0,-1 0-1,-41-33 1,16 19 7,-2 2 0,-1 2-1,-2 2 1,-1 3 0,-2 1 0,-76-25-1,44 24 180,-1 5-1,-1 3 0,-1 5 0,-125-8 0,78 18-1670,-1 6 0,-167 23 0,160-6-3261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2.687"/>
    </inkml:context>
    <inkml:brush xml:id="br0">
      <inkml:brushProperty name="width" value="0.025" units="cm"/>
      <inkml:brushProperty name="height" value="0.025" units="cm"/>
    </inkml:brush>
  </inkml:definitions>
  <inkml:trace contextRef="#ctx0" brushRef="#br0">145 1 11819,'0'0'11184,"0"9"-11056,-1 12-15,-1 0 0,-1 1 0,-12 40 0,-30 75 11,24-76-43,-37 120-12,59-181-59,0 0 0,0 0 0,0 0 0,0 0 0,1 0-1,-1 0 1,0-1 0,0 1 0,0 0 0,0-1 0,0 1 0,-1 0 0,1-1 0,0 1-1,0-1 1,0 0 0,0 1 0,0-1 0,1-1 0,119-100 321,-76 62-307,61-43 0,-104 82-25,1-1-1,-1 0 1,0 1 0,1 0 0,-1-1 0,1 1 0,-1 0 0,1 0-1,0 0 1,0 1 0,-1-1 0,6 0 0,-7 2-2,0-1 0,0 1-1,0-1 1,0 1 0,-1-1 0,1 1 0,0 0 0,0-1 0,0 1 0,-1 0 0,1 0 0,0-1-1,-1 1 1,1 0 0,-1 0 0,1 0 0,-1 0 0,1 0 0,-1 0 0,0 0 0,0 0-1,1 0 1,-1 0 0,0 0 0,0 0 0,0 0 0,0 0 0,0 0 0,0 0 0,0 0 0,0 0-1,-1 2 1,1 4 4,-1 0 1,0-1-1,0 1 0,-1 0 0,0 0 0,0-1 0,0 1 0,-1-1 0,0 1 0,0-1 1,-1 0-1,-7 9 0,-5 5 54,-1-1 0,-22 19 1,12-12 94,60-33-6,-5-1-135,1 1 0,0 1 1,41-2-1,-1 6-4930,-63 2 122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3.021"/>
    </inkml:context>
    <inkml:brush xml:id="br0">
      <inkml:brushProperty name="width" value="0.025" units="cm"/>
      <inkml:brushProperty name="height" value="0.025" units="cm"/>
    </inkml:brush>
  </inkml:definitions>
  <inkml:trace contextRef="#ctx0" brushRef="#br0">0 1 11627,'0'0'9737,"69"1"-8712,-37 3-576,1 1-353,3 0-64,-1 2-1474,-8-4-2081,-7-1-3844</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3.367"/>
    </inkml:context>
    <inkml:brush xml:id="br0">
      <inkml:brushProperty name="width" value="0.025" units="cm"/>
      <inkml:brushProperty name="height" value="0.025" units="cm"/>
    </inkml:brush>
  </inkml:definitions>
  <inkml:trace contextRef="#ctx0" brushRef="#br0">0 14 15054,'0'0'4228,"62"-4"-9769,-41-5-3043</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3.715"/>
    </inkml:context>
    <inkml:brush xml:id="br0">
      <inkml:brushProperty name="width" value="0.025" units="cm"/>
      <inkml:brushProperty name="height" value="0.025" units="cm"/>
    </inkml:brush>
  </inkml:definitions>
  <inkml:trace contextRef="#ctx0" brushRef="#br0">1 6 7303,'0'0'14349,"35"-5"-24854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3.806"/>
    </inkml:context>
    <inkml:brush xml:id="br0">
      <inkml:brushProperty name="width" value="0.05" units="cm"/>
      <inkml:brushProperty name="height" value="0.05" units="cm"/>
    </inkml:brush>
  </inkml:definitions>
  <inkml:trace contextRef="#ctx0" brushRef="#br0">0 10 13355,'5'2'307,"-1"-1"1,1 1-1,-1-1 1,1-1-1,0 1 1,-1 0-1,1-1 1,0 0-1,-1 0 1,1-1-1,0 1 0,8-3 1,4 1 776,73-6-274,1 4 1,0 5-1,108 13 1,-185-12-807,-1 0-1,0 1 1,0 1-1,0 0 1,0 1-1,16 8 1,-26-12-6,-1 1 0,1-1 0,0 1 0,-1 0 0,1 0-1,-1 0 1,1 0 0,-1 0 0,0 1 0,0-1 0,0 1 0,0 0 0,0-1 0,-1 1 0,1 0 0,-1 0 0,0 0 0,0 0 0,0 0-1,0 0 1,-1 0 0,1 1 0,-1-1 0,1 0 0,-1 0 0,0 0 0,-1 1 0,1-1 0,0 0 0,-1 0 0,-1 5 0,-2 3 5,-1 0 0,1-1 0,-2 0 0,1 0 0,-2 0 0,1-1 0,-1 0 0,-10 10 0,-11 9 84,-31 25 1,-52 32 227,71-57-542,2 2 0,0 2 0,-34 38 0,63-58 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4.263"/>
    </inkml:context>
    <inkml:brush xml:id="br0">
      <inkml:brushProperty name="width" value="0.025" units="cm"/>
      <inkml:brushProperty name="height" value="0.025" units="cm"/>
    </inkml:brush>
  </inkml:definitions>
  <inkml:trace contextRef="#ctx0" brushRef="#br0">0 449 12139,'0'0'7239,"13"4"-5979,-9-2-1118,0 0 6,1-1 1,-1 1 0,0-1-1,0 0 1,1 0-1,-1 0 1,1-1-1,-1 1 1,1-1 0,-1 0-1,1-1 1,-1 1-1,1-1 1,-1 0-1,0 0 1,1 0 0,-1 0-1,0-1 1,0 0-1,7-4 1,28-20 425,-2-1 0,-1-2-1,-1-2 1,37-42 0,-48 46-411,-1-1 0,-1-1 0,-2 0 0,-1-2-1,-2 0 1,14-35 0,-30 66-162,-1-1 1,1 0-1,-1 1 0,1-1 1,-1 0-1,0 1 0,1-1 1,-1 0-1,0 1 0,1-1 1,-1 0-1,0 0 0,0 1 0,0-1 1,0 0-1,0 0 0,0 1 1,0-1-1,0 0 0,0 0 1,0 1-1,0-1 0,0 0 1,-1 0-1,1 1 0,0-1 1,0 0-1,-1 0 0,-17 11-201,-25 34-49,6-1 230,-58 89-1,86-117 5,0 0 0,0 1 0,2 0 0,0 0 1,1 1-1,1 0 0,0 0 0,1 1 0,1-1 0,-1 22 0,4-37 3,0 0 0,0 0 0,1 0 0,-1 0 0,1 0 0,-1-1 0,1 1 0,0 0 0,0 0 0,0-1 0,0 1 0,0-1 0,0 1 0,0-1 0,1 1 0,-1-1 0,0 0 0,1 1 0,-1-1 0,1 0 0,-1 0 0,1 0 0,0 0 0,0 0 1,-1-1-1,1 1 0,0 0 0,0-1 0,0 1 0,-1-1 0,1 0 0,0 0 0,0 0 0,0 0 0,0 0 0,0 0 0,2-1 0,5 1 24,-1 0 0,1-1 0,-1-1 1,0 1-1,0-1 0,0-1 0,13-5 0,0-3 24,0-1 0,0-2 0,-2 0 0,1-1-1,-2-1 1,0 0 0,-1-2 0,-1 0-1,16-23 1,-115 145-201,76-93 160,-26 44-128,31-52 108,0 1 0,1-1 0,-1 0-1,1 1 1,0-1 0,0 1-1,1 0 1,-1-1 0,1 1 0,-1 0-1,1-1 1,0 1 0,1 7 0,0-10-43,0 0 0,-1 0 0,1-1 1,0 1-1,0 0 0,-1 0 1,1 0-1,0-1 0,0 1 0,0 0 1,0-1-1,0 1 0,0-1 1,0 1-1,0-1 0,0 0 0,0 1 1,0-1-1,0 0 0,1 0 1,-1 1-1,0-1 0,0 0 0,0 0 1,0-1-1,0 1 0,1 0 1,-1 0-1,0 0 0,0-1 0,0 1 1,0 0-1,0-1 0,0 1 1,1-2-1,2 1-677,1-1 0,-1 1 0,0-1 0,0 0 0,1-1 0,-2 1 0,8-6 0,8-16-4700,0-6-1489</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4.657"/>
    </inkml:context>
    <inkml:brush xml:id="br0">
      <inkml:brushProperty name="width" value="0.025" units="cm"/>
      <inkml:brushProperty name="height" value="0.025" units="cm"/>
    </inkml:brush>
  </inkml:definitions>
  <inkml:trace contextRef="#ctx0" brushRef="#br0">4 1 7719,'0'0'17169,"-4"19"-33024</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4.987"/>
    </inkml:context>
    <inkml:brush xml:id="br0">
      <inkml:brushProperty name="width" value="0.025" units="cm"/>
      <inkml:brushProperty name="height" value="0.025" units="cm"/>
    </inkml:brush>
  </inkml:definitions>
  <inkml:trace contextRef="#ctx0" brushRef="#br0">142 264 13581,'0'0'6358,"-11"9"-5104,2-1-1079,-10 7 67,0 0 1,-21 25 0,36-35-237,0-1 1,0 1 0,0 0-1,0 1 1,1-1 0,0 1-1,0-1 1,0 1 0,1 0-1,0 0 1,0 0 0,0 0-1,1 0 1,0 1 0,0 11-1,1-17 11,1 0-1,-1 0 0,1 0 0,0 0 1,-1 0-1,1 0 0,0-1 1,0 1-1,-1 0 0,1 0 0,0 0 1,0-1-1,0 1 0,0-1 0,0 1 1,0 0-1,0-1 0,0 0 1,0 1-1,1-1 0,-1 0 0,0 1 1,0-1-1,0 0 0,0 0 0,0 0 1,1 0-1,-1 0 0,2-1 1,38-1 1021,-25-2-882,0 0 1,0 0-1,-1-2 0,0 0 0,0-1 0,0 0 1,25-18-1,90-77 765,-119 94-818,4-5 0,91-83 378,-95 84-439,0 1-1,-1-1 1,-1-1 0,0 0-1,-1-1 1,13-25 0,-20 38-36,0-1 0,0 0 0,0 0 0,-1 0 0,1 0 0,0 0 0,-1 0 0,1 0 0,-1 0 0,0-1 0,0 1 0,0 0 0,0 0 0,0 0 0,0 0 0,0 0 0,-1 0-1,1 0 1,-1 0 0,1 0 0,-1 0 0,0 0 0,0 0 0,0 0 0,0 0 0,-2-3 0,0 3-27,-1 1-1,1-1 0,0 1 0,0-1 0,-1 1 1,1 0-1,-1 0 0,1 1 0,-1-1 1,1 1-1,-1-1 0,1 1 0,-1 0 0,1 1 1,-7 0-1,-2 1 4,-1 1 0,1 0-1,-1 1 1,1 0 0,0 1 0,1 0 0,-1 1 0,1 0-1,0 1 1,-12 10 0,17-14-63,0 2 0,1-1-1,0 1 1,0 0 0,0 0 0,0 0-1,1 0 1,0 1 0,0 0 0,0 0 0,1 0-1,0 0 1,0 1 0,1-1 0,-1 1-1,1 0 1,1 0 0,-1-1 0,1 1-1,0 10 1,2-14-5,-1 1 0,1-1 0,0 0 0,0 1 0,1-1 0,-1 0 0,0 0 0,1 0 0,0 0 0,0 0 0,0-1 0,0 1 0,0 0 0,1-1 0,-1 0 0,5 4 0,53 32-165,-49-32 445,-1 0 1,0 0 0,17 14 0,-25-18-173,0 0 0,0 0 0,0 0 0,0 1-1,0-1 1,-1 0 0,1 1 0,-1-1 0,0 1 0,1 0 0,-1-1 0,0 1 0,-1 0 0,1 0-1,0-1 1,-1 1 0,0 0 0,1 0 0,-1 0 0,0 0 0,-1 0 0,1 0 0,0-1 0,-1 1-1,0 0 1,1 0 0,-1 0 0,-2 3 0,2-4-800,-1 1-1,0 0 1,0-1-1,0 1 1,0-1 0,-1 0-1,1 0 1,0 1-1,-1-2 1,-3 3-1,-4 2-12903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6.700"/>
    </inkml:context>
    <inkml:brush xml:id="br0">
      <inkml:brushProperty name="width" value="0.025" units="cm"/>
      <inkml:brushProperty name="height" value="0.025" units="cm"/>
    </inkml:brush>
  </inkml:definitions>
  <inkml:trace contextRef="#ctx0" brushRef="#br0">180 11 11499,'5'-11'6774,"-8"25"-5314,-12 28-1553,-32 42 339,23-44-219,2 1-1,1 1 1,-24 73-1,43-110-23,0 1-1,1 0 1,0 0-1,0 0 1,1 0-1,-1 0 1,1 0 0,2 12-1,-2-16-6,1 0 0,-1 0 0,1 0 0,0 0 0,0 0 0,0-1 0,0 1 0,0 0 0,0-1 0,1 1 1,-1-1-1,1 1 0,-1-1 0,1 0 0,-1 0 0,1 1 0,-1-1 0,1 0 0,0 0 0,0-1 0,0 1 0,0 0 0,-1-1 0,1 1 0,0-1 0,0 1 0,0-1 0,0 0 0,3 0 0,8 1-985,-1 0-1,1-1 1,0 0 0,-1-1-1,23-5 1,1-7-4099</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7.062"/>
    </inkml:context>
    <inkml:brush xml:id="br0">
      <inkml:brushProperty name="width" value="0.025" units="cm"/>
      <inkml:brushProperty name="height" value="0.025" units="cm"/>
    </inkml:brush>
  </inkml:definitions>
  <inkml:trace contextRef="#ctx0" brushRef="#br0">140 3 13901,'0'0'2637,"-9"-1"-544,5 0-2003,-1 1 0,1 0 0,-1 0 1,1 0-1,-1 0 0,1 1 0,-1-1 0,1 1 0,-1 0 1,1 0-1,0 1 0,0 0 0,0-1 0,0 1 0,0 1 1,0-1-1,0 0 0,0 1 0,1 0 0,0 0 0,-1 0 0,1 0 1,0 1-1,1-1 0,-1 1 0,-3 5 0,3-5-58,1 0-1,-1 1 1,1-1-1,-1 1 1,1-1-1,1 1 1,-1 0-1,1 0 0,-1 0 1,2 0-1,-2 10 1,2-13-28,1-1 0,-1 1 0,1 0 0,-1-1 0,1 1-1,0 0 1,-1-1 0,1 1 0,0-1 0,0 1 0,0-1 0,0 1 0,0-1 0,1 0 0,-1 0 0,0 0 0,1 1 0,-1-1 0,0 0 0,1-1-1,0 1 1,-1 0 0,1 0 0,-1-1 0,1 1 0,0-1 0,-1 1 0,1-1 0,0 0 0,0 1 0,-1-1 0,1 0 0,0 0 0,0 0 0,-1-1-1,4 1 1,2-1 120,0 0 1,1-1-1,-1 1 0,0-2 0,0 1 0,0-1 0,0 0 0,-1 0 0,1 0 0,-1-1 0,0 0 0,0-1 0,0 1 0,0-1 0,-1 0 0,0-1 1,0 1-1,0-1 0,-1 0 0,0 0 0,0 0 0,0-1 0,-1 0 0,3-8 0,-11 16 158,-9 11 17,-10 13 33,22-23-527,1 0-1,-1 0 1,1-1 0,-1 1 0,1 0-1,0 0 1,0 1 0,0-1 0,0 0-1,0 0 1,1 0 0,-1 1 0,1-1-1,-1 0 1,1 1 0,0-1 0,0 0-1,0 1 1,0-1 0,0 0-1,1 1 1,0 2 0,0-4-29,1 1 0,-1-1 0,1 0-1,0 1 1,-1-1 0,1 0 0,0 0 0,0 0 0,0 0-1,0-1 1,0 1 0,0 0 0,0-1 0,0 1 0,0-1-1,0 0 1,0 0 0,0 0 0,0 0 0,0 0 0,1 0 0,-1 0-1,3-2 1,2 1-518,0-1 0,0 0 1,0 0-1,0 0 0,-1-1 0,1 0 0,-1-1 0,1 0 0,7-6 1,-6 5-398,21-14-3538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7.438"/>
    </inkml:context>
    <inkml:brush xml:id="br0">
      <inkml:brushProperty name="width" value="0.025" units="cm"/>
      <inkml:brushProperty name="height" value="0.025" units="cm"/>
    </inkml:brush>
  </inkml:definitions>
  <inkml:trace contextRef="#ctx0" brushRef="#br0">224 1 5221,'0'0'16437,"-11"4"-16122,6-1-353,-41 20 395,44-21-412,0 0 1,0 0 0,0 0-1,-1 0 1,2 0-1,-1 1 1,0-1 0,0 1-1,1-1 1,0 1-1,-1 0 1,1-1 0,0 1-1,0 0 1,0 0 0,1 0-1,-1-1 1,1 1-1,-1 5 1,1-7-20,1-1-1,-1 1 1,0 0 0,0-1-1,0 1 1,1 0 0,-1-1-1,0 1 1,1 0 0,-1-1-1,0 1 1,1-1-1,-1 1 1,1-1 0,-1 1-1,1-1 1,-1 1 0,1-1-1,0 1 1,-1-1 0,1 0-1,0 1 1,-1-1 0,1 0-1,-1 1 1,1-1 0,0 0-1,0 0 1,30 6-449,5 2 287,-34-5 243,0-1 0,0 1 0,0 0 0,0-1-1,-1 1 1,1 0 0,-1 1 0,1-1-1,-1 0 1,0 0 0,-1 0 0,1 1 0,0-1-1,-1 0 1,0 1 0,1-1 0,-2 0 0,1 1-1,-1 6 1,0-1 110,0 0 0,-1-1 1,0 1-1,0 0 0,-1-1 0,-5 12 0,-5 2 309,0 0 1,-2-1-1,0-1 1,-1 0-1,-1-1 1,-1-1-1,0-1 1,-29 21-1,46-37-412,-1 0 0,0 0-1,1 0 1,-1 0 0,0 0-1,1 0 1,-1 0 0,0-1-1,0 1 1,0-1 0,0 0-1,-3 1 1,4-1-14,1 0 1,-1 0-1,1 0 0,-1-1 1,0 1-1,1 0 0,-1 0 0,1-1 1,-1 1-1,1 0 0,-1-1 0,1 1 1,-1 0-1,1-1 0,-1 1 1,1-1-1,-1 1 0,1-1 0,0 1 1,-1-1-1,1 1 0,0-1 0,-1 1 1,1-1-1,0-1 0,-2-4-45,1 0-1,1 0 1,-1 0-1,1 0 1,0 0-1,1-9 1,1 7 18,-1 0 0,1 0 0,0 0 0,1 0 0,0 0 0,0 0 1,1 1-1,0 0 0,0 0 0,0 0 0,1 0 0,0 1 0,1-1 0,-1 1 1,1 1-1,1-1 0,9-7 0,5-2-387,1 1 0,24-13 0,14-3-3345,-22 11-1129,6-4-6760</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7.954"/>
    </inkml:context>
    <inkml:brush xml:id="br0">
      <inkml:brushProperty name="width" value="0.025" units="cm"/>
      <inkml:brushProperty name="height" value="0.025" units="cm"/>
    </inkml:brush>
  </inkml:definitions>
  <inkml:trace contextRef="#ctx0" brushRef="#br0">52 0 9033,'0'0'4751,"-8"10"-2280,-25 33-933,32-42-1505,0 0 0,0 0-1,0 1 1,0-1 0,0 0 0,1 0 0,-1 1 0,0-1 0,1 0 0,-1 1-1,1-1 1,-1 1 0,1-1 0,0 1 0,-1-1 0,1 1 0,0-1 0,0 1 0,0-1-1,0 1 1,1 2 0,0-4-2,-1 1-1,1 0 0,0 0 1,0-1-1,0 1 0,0 0 1,-1-1-1,1 1 0,0-1 1,0 1-1,0-1 0,0 1 1,0-1-1,0 0 0,0 0 1,1 1-1,-1-1 0,0 0 1,0 0-1,0 0 0,1 0 1,7-1 167,-1 1 0,0-1 0,0-1 0,15-4 0,63-34 219,-53 23 452,-33 17-845,0-1 0,1 1 0,-1 0 0,0 0 0,0 0 0,0 0-1,1 0 1,-1 0 0,0 0 0,0 0 0,1-1 0,-1 1 0,0 0 0,0 0-1,0 0 1,1 0 0,-1 0 0,0 0 0,0 0 0,1 0 0,-1 0-1,0 1 1,0-1 0,1 0 0,-1 0 0,0 0 0,0 0 0,0 0 0,1 0-1,-1 0 1,0 1 0,0-1 0,0 0 0,1 0 0,-1 0 0,0 0 0,0 1-1,0-1 1,0 0 0,0 0 0,1 0 0,-1 1 0,0-1 0,0 0 0,0 0-1,0 0 1,0 1 0,0-1 0,0 0 0,0 0 0,0 1 0,0-1 0,0 19 723,-1-18-727,1 0 1,0 0-1,0 0 1,-1 0 0,1 0-1,0 0 1,0 0-1,0 0 1,0 0 0,0 0-1,0 0 1,1 0-1,-1 0 1,0 0 0,0 0-1,1 0 1,-1 0-1,1 0 1,-1 0 0,1 1-1,11-1 48,0-1-1,-1 0 1,1-1 0,0 0-1,-1-1 1,1 0 0,17-7-1,-14 5-105,0 0 1,1 1-1,28-1 0,-44 4 39,1 0 0,0 1 1,-1-1-1,1 0 0,0 1 0,-1-1 0,1 1 1,-1-1-1,1 1 0,-1 0 0,1-1 0,-1 1 1,1-1-1,-1 1 0,1 0 0,-1-1 0,0 1 1,1 0-1,-1-1 0,0 1 0,0 0 0,0 0 1,1-1-1,-1 1 0,0 0 0,0 0 0,0 0 1,0-1-1,0 1 0,-1 0 0,1 0 0,0-1 1,0 1-1,0 0 0,-1 0 0,1-1 0,-1 2 1,1 1-15,-1-1 1,1 1-1,-1 0 1,0-1 0,0 1-1,0-1 1,0 1-1,-1-1 1,1 0 0,-4 5-1,-14-1-6281,13-6-373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8.284"/>
    </inkml:context>
    <inkml:brush xml:id="br0">
      <inkml:brushProperty name="width" value="0.025" units="cm"/>
      <inkml:brushProperty name="height" value="0.025" units="cm"/>
    </inkml:brush>
  </inkml:definitions>
  <inkml:trace contextRef="#ctx0" brushRef="#br0">1 1 17809,'0'0'6534</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8.929"/>
    </inkml:context>
    <inkml:brush xml:id="br0">
      <inkml:brushProperty name="width" value="0.025" units="cm"/>
      <inkml:brushProperty name="height" value="0.025" units="cm"/>
    </inkml:brush>
  </inkml:definitions>
  <inkml:trace contextRef="#ctx0" brushRef="#br0">173 87 16976,'0'0'5082,"-10"1"-3961,3 1-1109,-1 1 0,0 0 0,0 0 0,1 0 0,0 1 0,0 0 0,0 1 0,0-1 0,0 1 0,1 1 0,0-1-1,0 1 1,1 0 0,0 0 0,0 1 0,-5 7 0,-26 48-36,34-59 22,1 0 0,-1 0 0,1 0 0,0 0 0,0 0-1,0 1 1,0-1 0,1 0 0,-1 1 0,1-1 0,0 1 0,0-1 0,0 0 0,1 1-1,-1-1 1,1 0 0,0 1 0,1 4 0,-1-7 6,1 0 0,-1 0-1,0 0 1,1 0 0,-1-1-1,0 1 1,1 0 0,-1-1 0,1 1-1,-1-1 1,1 1 0,0-1-1,-1 0 1,1 1 0,-1-1 0,1 0-1,0 0 1,-1 0 0,3-1-1,31-3 227,-21 0-192,-1-1 1,0 0-1,0-1 0,0-1 0,-1 0 0,0 0 0,15-13 0,6-7-4,34-35 1,-61 56-27,58-63 99,-58 62-91,-1 0-1,0-1 1,0 0 0,0 1-1,-1-1 1,0-1 0,5-16-1,-13 21 282,-7 9-230,-8 8-148,6-1 73,1 1 0,0 0-1,1 0 1,0 1 0,-10 18 0,17-25 18,0-1 0,1 1 0,0-1 0,0 1 0,0 0 0,1 0 0,0 0 0,1 0 1,0 1-1,0-1 0,0 0 0,1 1 0,0-1 0,0 1 0,2 7 0,-1-13-3,0 0 0,0 0 0,0-1 1,0 1-1,1 0 0,-1 0 0,1-1 0,-1 1 0,1-1 0,-1 1 0,1-1 0,0 0 0,0 0 0,0 0 0,-1 0 0,1 0 0,0 0 0,0 0 0,0 0 0,1-1 0,-1 1 0,0-1 1,0 0-1,0 0 0,0 1 0,0-1 0,1-1 0,-1 1 0,0 0 0,0 0 0,0-1 0,3 0 0,2 0 17,0-1 0,0 1 1,-1-1-1,1 0 0,0 0 0,-1-1 1,0 0-1,0 0 0,7-5 0,-9 4-9,1 0-1,-1 0 1,0 0-1,0-1 1,0 0-1,-1 0 1,1 0-1,-1 0 0,-1 0 1,1-1-1,-1 0 1,0 1-1,0-1 1,0 0-1,-1 0 1,1-7-1,-2 12-17,0 1 1,0 0-1,0-1 1,0 1-1,0-1 1,0 1-1,0 0 1,0-1-1,0 1 1,0 0-1,0-1 1,0 1-1,-1 0 1,1-1-1,0 1 1,0 0-1,0-1 0,-1 1 1,1 0-1,0-1 1,0 1-1,-1 0 1,1 0-1,0-1 1,0 1-1,-1 0 1,1 0-1,0-1 1,-1 1-1,1 0 1,-1 0-1,1 0 1,0 0-1,-1 0 1,0 0-1,-17 3-133,-15 17-21,30-18 160,1 0 1,0 0 0,0 0 0,0 0 0,0 0-1,1 0 1,-1 1 0,0-1 0,1 0 0,0 1-1,0-1 1,-1 1 0,1 0 0,1-1 0,-1 1-1,0 0 1,1 0 0,-1-1 0,1 1 0,0 0-1,0 5 1,1-5 2,1 0 1,-1 0-1,1 0 0,-1 0 1,1 0-1,0-1 0,0 1 0,0 0 1,0-1-1,0 0 0,1 1 1,-1-1-1,1 0 0,0 0 0,-1-1 1,1 1-1,0 0 0,6 1 0,20 10 9,1-2 0,0-1 0,1-2 0,54 8 0,-83-16 71,-1 0-1,1 0 0,-1 0 1,0 0-1,1 0 0,-1 0 1,0-1-1,1 1 1,-1 0-1,0-1 0,0 1 1,1-1-1,-1 0 0,0 1 1,0-1-1,0 0 0,0 0 1,0 0-1,0 0 1,0 0-1,0 0 0,0 0 1,0 0-1,0 0 0,-1 0 1,1 0-1,0 0 0,-1-1 1,1 1-1,-1 0 1,1-1-1,-1 1 0,0-2 1,8-57 1148,-7 36-1041,2-7-144,-4 24-82,1 0-1,1 0 1,-1 0 0,1 1-1,1-1 1,-1 0-1,1 1 1,4-11 0,-5 16-154,0 0 1,0 1 0,0-1-1,-1 0 1,1 1 0,0-1-1,0 0 1,0 1-1,0-1 1,0 1 0,0 0-1,0-1 1,0 1 0,0 0-1,1 0 1,-1-1-1,0 1 1,0 0 0,0 0-1,0 0 1,0 0 0,0 1-1,0-1 1,2 1 0,33 9-6588,-22-5 2128,20 3-7766</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4.409"/>
    </inkml:context>
    <inkml:brush xml:id="br0">
      <inkml:brushProperty name="width" value="0.025" units="cm"/>
      <inkml:brushProperty name="height" value="0.025" units="cm"/>
    </inkml:brush>
  </inkml:definitions>
  <inkml:trace contextRef="#ctx0" brushRef="#br0">214 121 14606,'0'0'4959,"-12"-4"-4051,5 1-829,3 1-70,1 1 1,0-1-1,-1 1 0,1 0 0,-1 0 1,0 0-1,1 0 0,-1 1 0,0-1 1,1 1-1,-1 0 0,0 0 0,1 0 1,-1 1-1,0 0 0,1-1 0,-1 1 1,0 0-1,1 1 0,0-1 0,-6 3 1,-3 5 58,0 1-1,0 0 1,1 0 0,-13 17 0,19-22-8,1 0 0,0 0 1,1 0-1,-1 1 0,1 0 0,0-1 0,1 1 0,-1 0 0,1 0 0,1 0 0,-1 1 1,-1 11-1,3-18-56,0 1-1,0-1 1,0 1 0,0-1 0,0 1 0,1-1 0,-1 1 0,0-1 0,0 1-1,0-1 1,1 1 0,-1-1 0,0 1 0,1-1 0,-1 1 0,0-1-1,1 0 1,-1 1 0,0-1 0,1 0 0,-1 1 0,1-1 0,-1 0 0,1 0-1,-1 1 1,0-1 0,1 0 0,-1 0 0,1 0 0,-1 1 0,1-1 0,0 0-1,26-1 215,22-14 136,-25 3-296,-1-1 0,0-1 0,-1-1-1,0-1 1,-1-1 0,-1-1 0,-1-1 0,-1 0 0,0-2-1,-1 0 1,16-27 0,-22 21 151,-11 27-210,0 0-1,-1 0 0,1-1 1,0 1-1,-1 0 1,1 0-1,0 0 1,-1 0-1,1 0 0,0 0 1,-1 0-1,1 0 1,0 0-1,-1 0 0,1 0 1,0 0-1,-1 0 1,1 0-1,0 0 1,-1 0-1,1 0 0,0 1 1,-1-1-1,1 0 1,0 0-1,-1 0 0,1 0 1,0 1-1,0-1 1,-1 0-1,1 0 1,0 1-1,0-1 0,0 0 1,-1 1-1,1-1 1,-40 42-166,-29 62 180,62-91-36,1-1 1,0 1-1,1 0 1,0 1 0,1-1-1,-4 28 1,8-40-103,-1 1 1,1 0-1,0 0 1,0-1-1,0 1 1,0 0-1,0 0 1,1 0-1,-1-1 1,0 1-1,1 0 1,0-1-1,-1 1 1,1 0-1,0-1 1,0 1-1,0-1 1,0 1-1,0-1 1,0 1-1,2 1 1,0-1-411,-1 0 0,1-1 1,0 0-1,-1 1 0,1-1 1,0 0-1,0-1 0,0 1 1,0 0-1,0-1 0,5 1 1,17-1-6086</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4.229"/>
    </inkml:context>
    <inkml:brush xml:id="br0">
      <inkml:brushProperty name="width" value="0.05" units="cm"/>
      <inkml:brushProperty name="height" value="0.05" units="cm"/>
    </inkml:brush>
  </inkml:definitions>
  <inkml:trace contextRef="#ctx0" brushRef="#br0">42 546 13811,'-13'9'1040,"-16"11"509,29-20-1526,0 0 0,0 0 0,0 0 0,0 0 0,0 0 0,1 0 0,-1 0 0,0 0 0,0 1 0,0-1 1,0 0-1,0 0 0,0 0 0,0 0 0,0 0 0,0 0 0,0 0 0,0 0 0,0 0 0,0 0 0,0 0 1,0 0-1,0 0 0,0 0 0,0 0 0,0 0 0,0 0 0,0 0 0,0 0 0,0 0 0,0 0 1,0 0-1,0 0 0,0 0 0,0 1 0,1-1 0,-1 0 0,0 0 0,0 0 0,0 0 0,-1 0 0,1 0 1,0 0-1,0 0 0,0 0 0,0 0 0,0 0 0,0 0 0,0 0 0,0 0 0,0 0 0,0 0 1,0 0-1,0 0 0,0 0 0,0 1 0,0-1 0,0 0 0,0 0 0,0 0 0,0 0 0,0 0 0,8-2 812,13-6 184,-4-3-659,0-1 0,-1 0 0,-1-1 0,0-1-1,0 0 1,-2-2 0,0 1 0,14-23 0,2-7 22,44-95-1,16-71-241,-79 188-164,-10 23 24,0 0-1,1-1 0,-1 1 0,0 0 0,0 0 1,0 0-1,0 0 0,0 0 0,0-1 0,0 1 1,0 0-1,0 0 0,0 0 0,0 0 0,0 0 0,0 0 1,1-1-1,-1 1 0,0 0 0,0 0 0,0 0 1,0 0-1,0 0 0,0 0 0,0 0 0,1 0 1,-1 0-1,0 0 0,0 0 0,0 0 0,0 0 1,0 0-1,1 0 0,-1 0 0,0 0 0,0 0 1,0 0-1,0 0 0,0 0 0,1 0 0,-1 0 0,0 0 1,0 0-1,0 0 0,0 0 0,0 0 0,1 0 1,-1 0-1,0 0 0,0 0 0,0 0 0,0 0 1,0 1-1,0-1 0,0 0 0,1 0 0,-1 0 1,0 0-1,0 0 0,0 0 0,0 1 0,0-1 0,0 0 1,0 0-1,0 0 0,0 0 0,3 12-19,13 88-88,14 71-107,19 14-1507,-47-180 1653,-1 1 0,1-1 0,-1 1 0,0 0 0,0 0 0,0-1 0,-1 1 0,0 0 0,-1 11-1,-10 1-414</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4.774"/>
    </inkml:context>
    <inkml:brush xml:id="br0">
      <inkml:brushProperty name="width" value="0.025" units="cm"/>
      <inkml:brushProperty name="height" value="0.025" units="cm"/>
    </inkml:brush>
  </inkml:definitions>
  <inkml:trace contextRef="#ctx0" brushRef="#br0">131 0 16464,'0'0'4121,"-10"0"-3070,5 0-985,0 0 0,0 1 0,1-1 0,-1 1 0,0 0 0,1 0-1,-1 0 1,1 1 0,-1 0 0,1 0 0,0 0 0,0 0-1,0 1 1,0-1 0,0 1 0,0 0 0,1 0 0,-1 0-1,1 1 1,0-1 0,0 1 0,0 0 0,1 0 0,-1 0-1,1 0 1,-3 6 0,3-5-24,0-1-1,0 1 1,0-1-1,0 1 1,1 0 0,0-1-1,0 1 1,0 0-1,1 0 1,-1 6-1,2-10-32,-1 1-1,0-1 1,1 1-1,0-1 1,-1 0-1,1 1 1,0-1-1,0 0 1,0 1-1,-1-1 1,1 0-1,1 0 1,-1 0-1,0 0 1,0 0-1,0 0 1,0 0-1,1 0 1,-1 0-1,1 0 1,-1-1-1,0 1 1,1-1-1,-1 1 1,1-1 0,-1 1-1,1-1 1,-1 0-1,1 0 1,0 0-1,-1 0 1,1 0-1,-1 0 1,1 0-1,1-1 1,5 1 9,0-1 1,0 0-1,-1-1 1,1 0-1,0 0 1,-1 0-1,1-1 1,-1 0-1,0-1 1,0 0 0,0 0-1,12-10 1,-9 6-43,-1 0 1,0-1-1,0 0 1,-1-1-1,0 0 1,0 0-1,8-17 1,-16 22-793,-7 8 269,-9 8-161,9-2 181,0-1-1,1 1 1,0 0 0,-8 15 0,12-20-227,1 1 0,-1 0-1,1-1 1,0 1 0,0 0 0,0 0-1,0 8 1,3-4-4632,5-4-2718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5.119"/>
    </inkml:context>
    <inkml:brush xml:id="br0">
      <inkml:brushProperty name="width" value="0.025" units="cm"/>
      <inkml:brushProperty name="height" value="0.025" units="cm"/>
    </inkml:brush>
  </inkml:definitions>
  <inkml:trace contextRef="#ctx0" brushRef="#br0">165 1 9289,'0'0'9854,"-9"0"-9245,6 0-584,1 0 0,-1 0 0,0 0 0,1 1 0,-1-1 0,1 0 0,-1 1 0,0 0 0,1-1 0,-1 1 0,1 0 0,0 1 0,-1-1 0,1 0 0,0 1 0,0-1 0,0 1 0,0 0 0,0-1 0,0 1 0,0 0 0,0 0 0,1 0 0,-1 1 0,1-1 0,0 0 0,-1 0 0,1 1 0,0-1 0,0 1 0,1-1 0,-1 1 0,0-1 0,1 1 0,0 0 0,-1-1 0,1 1 0,0 0 0,1-1 0,-1 4 0,0-4-23,1 0 0,-1-1-1,0 1 1,1 0 0,-1 0 0,1-1-1,-1 1 1,1 0 0,0-1 0,0 1-1,-1 0 1,1-1 0,1 1 0,-1-1-1,0 0 1,0 1 0,0-1 0,1 0 0,-1 0-1,1 0 1,-1 1 0,3 0 0,45 19-117,-44-21 84,-1 1-1,0 1 1,1-1 0,-1 1-1,0-1 1,0 1-1,0 0 1,0 1-1,0-1 1,-1 1 0,1-1-1,-1 1 1,0 0-1,0 0 1,4 4-1,-7-5 72,0-1-1,1 0 1,-1 0-1,0 0 1,0 1-1,0-1 1,0 0-1,0 0 0,0 0 1,0 1-1,0-1 1,0 0-1,0 0 1,-1 0-1,1 1 1,-1-1-1,1 0 0,-1 0 1,1 0-1,-1 0 1,1 0-1,-1 0 1,0 0-1,0 0 0,0 0 1,1 0-1,-1-1 1,0 1-1,0 0 1,0 0-1,0-1 1,0 1-1,0-1 0,0 1 1,-1-1-1,1 1 1,-2 0-1,-52 14 1409,44-13-1208,3-1-208,-65 11 1792,67-11-2404,1-1 0,-1 0 1,0-1-1,0 1 0,-11-4 1,5-3-5171</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6.464"/>
    </inkml:context>
    <inkml:brush xml:id="br0">
      <inkml:brushProperty name="width" value="0.025" units="cm"/>
      <inkml:brushProperty name="height" value="0.025" units="cm"/>
    </inkml:brush>
  </inkml:definitions>
  <inkml:trace contextRef="#ctx0" brushRef="#br0">6 29 9641,'9'-15'1571,"-1"2"6764,-4 29-5317,-6 5-2307,0 1-1,-9 34 0,0 3-59,11-58-647,0-1 0,0 1 0,0-1 0,0 1 1,0-1-1,0 1 0,0-1 0,0 1 0,0-1 1,0 1-1,0-1 0,0 1 0,0-1 0,0 1 0,0-1 1,1 1-1,-1-1 0,0 1 0,0-1 0,1 1 1,-1-1-1,0 0 0,1 1 0,-1-1 0,0 1 1,1-1-1,-1 0 0,0 1 0,1-1 0,-1 0 1,1 0-1,-1 1 0,1-1 0,-1 0 0,1 0 0,-1 0 1,1 0-1,0 1 0,26-5 271,24-19-19,47-49-134,-98 72-129,0 0 0,0 0 0,0 0 0,0-1 0,0 1 0,1 0 0,-1 0 0,0 0-1,0-1 1,0 1 0,0 0 0,1 0 0,-1 0 0,0 0 0,0 0 0,0-1-1,1 1 1,-1 0 0,0 0 0,0 0 0,1 0 0,-1 0 0,0 0 0,0 0 0,1 0-1,-1 0 1,0 0 0,0 0 0,1 0 0,-1 0 0,0 0 0,0 0 0,1 0 0,-1 0-1,0 0 1,0 0 0,0 1 0,1-1 0,-1 0 0,0 0 0,0 0 0,0 0 0,1 0-1,-1 0 1,0 1 0,0-1 0,0 0 0,0 0 0,1 0 0,-1 1 0,-2 16-74,-12 21 145,7-27-211,-9 15 49,12-8-3383,12-15-3782,-6-4 6081,12 0-4680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7.530"/>
    </inkml:context>
    <inkml:brush xml:id="br0">
      <inkml:brushProperty name="width" value="0.025" units="cm"/>
      <inkml:brushProperty name="height" value="0.025" units="cm"/>
    </inkml:brush>
  </inkml:definitions>
  <inkml:trace contextRef="#ctx0" brushRef="#br0">161 14 14253,'0'0'8227,"-11"-1"-7667,5 0-554,1 1 0,0 0 0,-1 0-1,1 0 1,0 1 0,-1 0 0,1 0-1,0 0 1,0 1 0,0 0 0,0 0-1,0 0 1,0 0 0,0 1 0,1 0-1,-1 0 1,1 0 0,0 1 0,0-1-1,0 1 1,1 0 0,-1 0 0,1 0-1,0 0 1,-4 8 0,4-9 3,0 0-1,1 1 1,-1-1 0,1 1-1,0-1 1,0 1 0,0 0 0,1-1-1,-1 1 1,1 0 0,0 0-1,0 0 1,0 0 0,1 1 0,0-1-1,-1 0 1,1 0 0,1 7-1,1-10 21,1 1 0,-1-1-1,0 0 1,1 0 0,-1 0-1,0 0 1,1-1-1,-1 1 1,1 0 0,-1-1-1,1 0 1,0 0 0,-1 0-1,1 0 1,-1 0-1,1 0 1,4-2 0,0 2 32,1-1-37,1 0-1,0 0 1,-1-1 0,1 0-1,-1 0 1,0-1 0,0-1 0,15-7-1,56-43 39,-20 12 138,-58 41 115,-4 4-282,0 1-1,0-1 1,1 1 0,0 0-1,-1-1 1,1 1-1,1 0 1,-3 5 0,4-9-24,0 1 0,1-1 0,-1 0 0,0 1 0,0-1 0,0 1 0,0-1 0,0 1 0,0-1 0,1 0 0,-1 1 0,0-1 0,0 0 0,1 1 0,-1-1 0,0 0 0,1 1 0,-1-1 0,0 0 0,1 1-1,-1-1 1,0 0 0,1 0 0,-1 1 0,0-1 0,1 0 0,-1 0 0,1 0 0,-1 0 0,1 0 0,-1 1 0,0-1 0,1 0 0,-1 0 0,1 0 0,24-3 173,22-13-105,-37 11-81,-5 2-11,1 1-1,-1-1 1,1 1 0,0 0 0,0 0 0,0 0 0,0 1-1,0 0 1,0 1 0,11-1 0,-17 4 5,1 0 0,-1 0 1,0 0-1,1 1 1,-2-1-1,1 0 0,0 0 1,-1 0-1,1 0 0,-2 4 1,1 1 88,2-7-63,-1-1 0,1 1 0,0 0 0,0-1 0,0 1 0,0-1 0,0 1 0,0-1 0,0 0 1,0 1-1,1-1 0,-1 0 0,0 0 0,0 0 0,0 0 0,0 1 0,0-2 0,0 1 0,0 0 0,1 0 0,-1 0 0,0 0 0,1-1 0,32-5 133,71-30-276,-20 6-622,-85 30 747,0 0-1,0 0 1,0 0-1,1 0 1,-1 0-1,0-1 1,0 1-1,0 0 1,0 0-1,0 0 1,1 0-1,-1 0 0,0 0 1,0 0-1,0 0 1,0 0-1,1 0 1,-1 0-1,0 0 1,0 0-1,0 0 1,0 0-1,1 0 1,-1 0-1,0 0 1,0 0-1,0 0 0,0 0 1,1 0-1,-1 0 1,0 0-1,0 1 1,0-1-1,0 0 1,0 0-1,1 0 1,-1 0-1,0 0 1,0 0-1,0 0 1,0 1-1,0-1 1,0 0-1,0 0 0,0 0 1,1 0-1,-1 1 1,0-1-1,0 0 1,0 0-1,0 0 1,0 0-1,0 1 1,0-1-1,0 0 1,0 0-1,0 0 1,0 0-1,0 1 1,-7 13 50,0 4 117,7-17-162,0-1 0,0 0 1,0 0-1,0 1 0,-1-1 0,1 0 0,0 0 1,0 1-1,0-1 0,0 0 0,0 0 1,0 1-1,0-1 0,1 0 0,-1 0 0,0 1 1,0-1-1,0 0 0,0 0 0,0 1 0,0-1 1,0 0-1,0 0 0,1 1 0,-1-1 0,0 0 1,0 0-1,0 0 0,1 1 0,-1-1 0,0 0 1,0 0-1,0 0 0,1 0 0,-1 0 1,0 1-1,0-1 0,1 0 0,-1 0 0,0 0 1,0 0-1,1 0 0,-1 0 0,0 0 0,0 0 1,1 0-1,-1 0 0,1 0 0,6 0-186,1 0 0,0-1 0,0 0 0,0 0-1,-1 0 1,1-1 0,0 0 0,-1-1 0,0 0 0,1 0-1,-1 0 1,0-1 0,-1 0 0,1-1 0,6-5-1,-13 8 605,-9 8-14,8-5-347,0 0-1,-1 1 1,1-1 0,0 0-1,0 0 1,0 1 0,0-1-1,0 1 1,0-1 0,0 1-1,0-1 1,0 1 0,1-1-1,-1 1 1,1 0 0,-1 2-1,5-3 24,0 0-1,0-1 1,-1 1-1,1-1 0,0 0 1,0 0-1,0-1 1,5 0-1,3-3-108,-1 0-1,1 0 1,18-12 0,-21 11-390,0 0 0,1 1 1,-1 0-1,1 0 0,20-4 0,-29 8 219,-10 21 74,7-20 196,1 0 0,0 0 1,0 1-1,0-1 0,0 0 0,0 0 0,0 1 0,0-1 1,0 0-1,1 1 0,-1-1 0,1 1 0,-1-1 0,1 1 1,-1-1-1,1 1 0,0-1 0,-1 1 0,1-1 0,0 1 1,0 0-1,0-1 0,1 1 0,-1 2 0,2-3-32,-1 0 0,0 0 0,1 0-1,-1-1 1,0 1 0,1 0 0,-1-1 0,1 1-1,-1-1 1,1 1 0,-1-1 0,1 0 0,-1 0-1,1 0 1,0 0 0,-1 0 0,1 0 0,-1 0-1,3-1 1,15-2 35,0 0-1,31-11 0,-50 14-74,44-16-20,-31 10-77,0 1 1,0 1-1,0 0 1,0 0-1,26-2 1,-38 16 314,-1-9-184,0 0 1,0 0-1,0 1 0,-1-1 1,1 0-1,0 0 0,1 0 1,-1 0-1,0 0 1,0 0-1,0 0 0,1 1 1,-1-1-1,0 0 1,1 0-1,-1 0 0,1 0 1,0 1-1,43 8-935,-14-5-5840,-25-4 4189</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7.904"/>
    </inkml:context>
    <inkml:brush xml:id="br0">
      <inkml:brushProperty name="width" value="0.025" units="cm"/>
      <inkml:brushProperty name="height" value="0.025" units="cm"/>
    </inkml:brush>
  </inkml:definitions>
  <inkml:trace contextRef="#ctx0" brushRef="#br0">0 1 15663,'2'-1'2082,"3"1"-1153,5 0-705,3 0 64,4 5-288,3 5-640,6 1-2051,-1-3-3747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8.389"/>
    </inkml:context>
    <inkml:brush xml:id="br0">
      <inkml:brushProperty name="width" value="0.025" units="cm"/>
      <inkml:brushProperty name="height" value="0.025" units="cm"/>
    </inkml:brush>
  </inkml:definitions>
  <inkml:trace contextRef="#ctx0" brushRef="#br0">161 232 10730,'-10'0'3358,"-2"-1"-2906,-4 0 861,0 1-1,-1 1 1,-18 2-1,32-3-1159,1 0-1,0 0 1,-1 1 0,1-1-1,0 0 1,0 1 0,-1 0-1,1 0 1,0-1-1,0 1 1,0 0 0,0 1-1,0-1 1,0 0 0,0 1-1,0-1 1,1 1-1,-1-1 1,0 1 0,1 0-1,-1 0 1,1 0-1,0 0 1,0 0 0,0 0-1,0 0 1,0 0 0,0 0-1,0 0 1,1 1-1,-1 3 1,1-4-142,0-1-1,0 1 1,1-1 0,-1 1-1,1-1 1,-1 0-1,1 1 1,0-1 0,0 1-1,-1-1 1,1 0 0,0 0-1,0 0 1,0 1-1,0-1 1,1 0 0,-1 0-1,0 0 1,0-1 0,1 1-1,-1 0 1,0 0-1,1-1 1,-1 1 0,1-1-1,-1 1 1,0-1 0,1 0-1,-1 1 1,1-1-1,2 0 1,58 3 209,-48-3-177,-6-1-93,0 0 1,0-1-1,0 0 0,0 0 0,0-1 0,0 1 1,-1-2-1,1 1 0,-1-1 0,0 0 0,0-1 0,0 0 1,0 0-1,6-8 0,23-13-137,-36 26 182,0 0 0,0 0 0,0 0 0,-1 0 0,1 1 0,0-1 0,0 0 0,0 0 0,0 0 0,0 0 0,0 1 0,0-1 0,0 0 0,0 0 0,0 0 0,0 0 0,0 0 1,0 1-1,0-1 0,0 0 0,0 0 0,0 0 0,0 0 0,0 1 0,0-1 0,0 0 0,0 0 0,0 0 0,0 0 0,1 1 0,-1-1 0,0 0 0,0 0 0,0 0 0,0 0 0,0 0 0,0 0 0,0 0 0,1 1 0,-1-1 0,0 0 0,0 0 0,0 0 0,0 0 0,0 0 0,1 0 0,-1 0 0,0 0 0,0 0 0,16 8 168,19 1 121,-21-10-260,-1 0 1,1 0-1,0-1 1,-1-1-1,0 0 1,1-1-1,-1-1 1,-1 0-1,1-1 1,19-11-1,-13 5-48,0-1-1,0 0 1,-2-1-1,1-1 1,23-28-1,-37 39 32,0 0-1,0-1 1,-1 0-1,1 0 0,-1 0 1,-1 0-1,1 0 1,-1 0-1,1-1 0,-2 1 1,1-1-1,0 0 1,-1 0-1,0-9 0,-1 14-16,-1 1-1,1-1 1,-1 0-1,1 0 1,-1 1-1,0-1 1,1 1-1,-1-1 1,0 0-1,0 1 1,1-1-1,-1 1 1,0 0-1,0-1 0,0 1 1,0 0-1,0-1 1,0 1-1,0 0 1,1 0-1,-1 0 1,0 0-1,0 0 1,0 0-1,0 0 1,0 0-1,0 0 1,0 0-1,0 0 0,0 1 1,0-1-1,0 0 1,1 1-1,-1-1 1,0 1-1,-1 0 1,-36 14-28,25-7 199,0 1 0,0 1 0,0 0 0,1 0 0,-18 22-1,26-28-99,1 1-1,-1-1 1,1 1-1,0 0 0,1 0 1,-1 0-1,1 0 0,0 0 1,0 0-1,1 1 1,-1-1-1,1 1 0,1 0 1,-1-1-1,1 1 1,0-1-1,0 1 0,0 0 1,3 9-1,-2-11-47,1 0-1,0 0 1,0 0-1,0 0 1,0 0-1,1 0 1,-1-1-1,1 1 0,0-1 1,0 0-1,1 0 1,-1 0-1,0 0 1,1-1-1,0 1 1,0-1-1,0 0 1,0 0-1,0-1 1,0 1-1,0-1 1,6 2-1,-5-2 6,1 1 0,0-1 1,0 0-1,0-1 0,1 1 0,-1-1 0,0 0 0,0-1 0,0 1 0,0-1 0,0-1 0,0 1 0,0-1 0,-1 0 1,10-4-1,6-7 0,0 0 0,-1-1 0,-1-2 0,20-19 0,-38 34-21,0 1-1,-1-1 1,1 1-1,-1-1 0,1 0 1,0 1-1,-1-1 1,0 0-1,1 1 0,-1-1 1,1 0-1,-1 0 0,0 1 1,1-1-1,-1 0 1,0 0-1,0 0 0,0 0 1,1 1-1,-1-1 1,0-2-1,-13-1-172,-26 14-86,35-9 252,1 1 1,0-1 0,0 1-1,0 0 1,-1 0 0,2 1 0,-1-1-1,0 0 1,0 1 0,1 0-1,-1 0 1,-2 4 0,4-5 20,0-1 0,1 1-1,-1 0 1,0 0 0,1 0 0,-1 0 0,1 0 0,0 0 0,-1 0 0,1 0-1,0 0 1,0 0 0,0 0 0,1 0 0,-1 0 0,0 0 0,2 2 0,-1 0-119,1 0 0,0-1 0,0 0 0,0 1 0,1-1 0,-1 0 0,1 0 0,0 0 0,0 0 0,0-1 0,0 1 0,0-1 0,1 0 0,-1 0 0,1 0 0,-1 0 0,1-1 0,0 0 0,0 1 0,-1-1 0,6 0 0,25 4-3688,6-4-2284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3:59.783"/>
    </inkml:context>
    <inkml:brush xml:id="br0">
      <inkml:brushProperty name="width" value="0.025" units="cm"/>
      <inkml:brushProperty name="height" value="0.025" units="cm"/>
    </inkml:brush>
  </inkml:definitions>
  <inkml:trace contextRef="#ctx0" brushRef="#br0">0 126 9641,'12'-32'1494,"-10"21"-84,2 1-1,-1-1 1,2 1-1,-1 0 0,1 1 1,1-1-1,9-13 1,-13 33-973,0-1 1,-1 0 0,0 1 0,-1 13-1,-16 171-105,0-1-157,16-192-173,0 0-1,0 0 1,0-1-1,0 1 0,0 0 1,0 0-1,0-1 1,0 1-1,0 0 1,1 0-1,-1-1 0,0 1 1,0 0-1,1 0 1,-1-1-1,0 1 0,1 0 1,-1-1-1,1 1 1,-1-1-1,1 1 0,-1 0 1,1-1-1,-1 1 1,1-1-1,0 0 0,-1 1 1,2 0-1,0-1 13,-1 0-1,1 0 1,-1 0 0,1 0-1,-1 0 1,0 0-1,1 0 1,-1 0 0,1-1-1,-1 1 1,1-1-1,-1 1 1,3-2-1,3-2 55,0 0 1,-1 0-1,1-1 0,10-9 0,20-28 161,-3-2 1,-1-1-1,-3-2 1,-1-1-1,22-52 1,-43 88-372,-6 22-15753</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0.318"/>
    </inkml:context>
    <inkml:brush xml:id="br0">
      <inkml:brushProperty name="width" value="0.025" units="cm"/>
      <inkml:brushProperty name="height" value="0.025" units="cm"/>
    </inkml:brush>
  </inkml:definitions>
  <inkml:trace contextRef="#ctx0" brushRef="#br0">0 197 9513,'0'0'9908,"10"-2"-7746,3-2-1762,1 0-1,-1-1 1,0 0-1,0-1 1,0-1 0,-1 0-1,23-18 1,-18 12-74,0-1-1,-2-1 1,1 0 0,-2-1 0,15-20 0,-20 19-1,-17 20-342,-21 25-291,17-14 187,-38 49 10,46-58 92,1 0 1,0 1-1,0-1 0,1 0 0,-1 1 1,1 0-1,0-1 0,1 1 0,0 0 1,-2 12-1,4-17-1,-1 1 1,0-1-1,1 0 0,0 1 1,-1-1-1,1 0 0,0 0 1,-1 1-1,1-1 0,0 0 1,0 0-1,0 0 0,0 0 1,0 0-1,0 0 1,1-1-1,-1 1 0,0 0 1,0 0-1,1-1 0,-1 1 1,0-1-1,1 1 0,-1-1 1,0 0-1,1 0 0,-1 1 1,0-1-1,1 0 0,1 0 1,53 3 43,-47-4-48,0 1 30,0 0-1,1-1 1,-1 0-1,0-1 0,0 0 1,0 0-1,0-1 1,0 0-1,16-9 1,-21 10 68,0-1 0,-1 1 1,1-1-1,-1 0 1,1 0-1,-1 0 1,0 0-1,0-1 1,0 1-1,-1-1 1,1 0-1,-1 0 1,0 0-1,0 0 1,0 0-1,-1 0 0,1-1 1,-1 1-1,0 0 1,0-1-1,-1 1 1,1-10-1,-2 9-41,1 0-1,-1 1 1,0-1-1,0 0 1,0 1-1,-1-1 1,1 0-1,-1 1 1,0 0-1,-1-1 1,1 1-1,-1 0 1,0 0-1,0 0 1,0 1-1,0-1 1,-1 1-1,1 0 1,-1 0-1,0 0 1,0 0-1,-5-3 1,90 21-8479,-7-8 823,-37-7 1927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0.728"/>
    </inkml:context>
    <inkml:brush xml:id="br0">
      <inkml:brushProperty name="width" value="0.025" units="cm"/>
      <inkml:brushProperty name="height" value="0.025" units="cm"/>
    </inkml:brush>
  </inkml:definitions>
  <inkml:trace contextRef="#ctx0" brushRef="#br0">272 13 11915,'0'0'7602,"-10"-3"-6871,5 2-689,2-1-38,0 1 1,0 0 0,0 0-1,0 0 1,-1 0-1,1 1 1,0-1 0,0 1-1,-1 0 1,1 0-1,0 0 1,-1 0 0,1 1-1,0-1 1,0 1-1,0 0 1,-1 0 0,1 0-1,0 0 1,0 0-1,0 1 1,0-1 0,1 1-1,-1 0 1,0 0-1,-3 3 1,-42 54 62,45-55-54,0 0-1,0 1 1,1-1-1,0 1 1,0-1-1,0 1 1,0 0-1,1 0 1,0 0-1,0 0 1,0 0-1,1 10 1,0-14-10,1 0 0,-1 0 0,1 0 0,0 0 0,-1 0 0,1 0 0,0 0 0,0 0 0,0 0 0,0 0 0,0 0 0,0-1 0,0 1 1,0 0-1,0-1 0,0 1 0,1 0 0,-1-1 0,0 0 0,0 1 0,0-1 0,1 0 0,-1 0 0,0 1 0,0-1 0,1 0 0,1-1 1,46 2-708,-39-1 163,-5 0 256,0 0 1,0 0-1,0 0 1,0 0-1,0 1 0,0 0 1,1 0-1,-2 1 0,1-1 1,0 1-1,5 3 0,-8-4 263,0 1 0,0 1 0,0-1 0,0 0 0,0 0 0,-1 1 0,1-1-1,-1 1 1,0 0 0,1-1 0,-1 1 0,-1 0 0,1-1 0,0 1 0,-1 0-1,1 0 1,-1 0 0,0 0 0,0 0 0,0 0 0,0 3 0,-2 11 561,-1-1 0,0 1-1,-1-1 1,-1 1 0,0-1 0,-2-1 0,1 1 0,-2-1 0,0 0 0,-1-1 0,0 0-1,-1 0 1,-1-1 0,0 0 0,-1-1 0,0-1 0,-1 0 0,-15 11 0,25-19-523,-1-1 0,1 0-1,0 0 1,-1-1 0,1 1 0,-1-1 0,0 1 0,0-1 0,1 0 0,-1-1 0,0 1 0,0-1 0,0 1-1,0-1 1,0 0 0,0-1 0,-4 0 0,5 0-91,1 0 0,0 0 0,0 0 0,-1-1 0,1 1 0,0-1 0,0 0 0,1 1 0,-1-1-1,0 0 1,0 0 0,1 0 0,-1 0 0,1-1 0,0 1 0,0 0 0,0 0 0,0-1 0,0 1 0,0-1 0,0 1 0,1-1 0,0 1 0,-1-1 0,1 1 0,0-4-1,-1-4-523,1 0 0,0 0 0,0 0 0,1 0 0,0 1 0,1-1 0,0 0 0,0 1 0,1-1 0,1 1 0,-1 0 0,1 0 0,1 0 0,0 1 0,0-1 0,1 1 0,0 0 0,7-7 0,17-19-4478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2.196"/>
    </inkml:context>
    <inkml:brush xml:id="br0">
      <inkml:brushProperty name="width" value="0.025" units="cm"/>
      <inkml:brushProperty name="height" value="0.025" units="cm"/>
    </inkml:brush>
  </inkml:definitions>
  <inkml:trace contextRef="#ctx0" brushRef="#br0">113 23 14958,'0'0'7415,"-10"-1"-7276,6 1-101,0 0 0,0 0 0,-1 1-1,1-1 1,0 1 0,0 0 0,0 0 0,0 1 0,0-1 0,0 1-1,0 0 1,1 0 0,-1 0 0,1 0 0,-1 1 0,1-1-1,0 1 1,0 0 0,0 0 0,0 0 0,0 1 0,1-1 0,0 1-1,-1-1 1,1 1 0,1 0 0,-1 0 0,0-1 0,1 1 0,0 1-1,0-1 1,-1 6 0,2-8-26,-1-1 0,1 1 0,-1-1 1,1 0-1,0 1 0,-1-1 0,1 1 0,0-1 0,0 1 0,0-1 0,1 1 0,-1-1 1,0 1-1,0-1 0,1 1 0,-1-1 0,1 0 0,-1 1 0,1-1 0,0 0 0,-1 1 1,1-1-1,0 0 0,0 0 0,0 0 0,0 1 0,0-1 0,0 0 0,0 0 0,0-1 0,1 1 1,1 1-1,3 0 23,0-1 1,0 0 0,0 0-1,-1-1 1,1 0 0,0 0-1,7-1 1,-8 1-22,5-2-57,0 0 0,-1-1-1,1 1 1,-1-2-1,1 0 1,-1 0-1,0 0 1,-1-1 0,1 0-1,9-9 1,46-23 19,-63 37 14,1 0 0,-1-1 1,0 1-1,0 0 0,0 0 0,0 0 1,0 0-1,1 0 0,-1 0 1,0 0-1,0 0 0,0 0 1,0 0-1,1 1 0,-1-1 0,0 1 1,0-1-1,0 0 0,0 1 1,0 0-1,0-1 0,0 1 1,0 0-1,0-1 0,0 1 0,-1 0 1,1 0-1,0 0 0,0 0 1,-1 0-1,1 0 0,-1 0 1,1 0-1,-1 0 0,1 2 0,1-1 41,-1 0 0,0 0-1,0-1 1,1 1 0,-1 0-1,1 0 1,-1-1 0,1 1-1,0-1 1,-1 1 0,1-1-1,0 0 1,0 0 0,0 0 0,0 0-1,0 0 1,3 1 0,14 0-227,0-1 1,-1-1 0,1-1 0,0 0 0,-1-1-1,1-1 1,-1-1 0,18-6 0,-7 2-2375,-1 2 1,30-2 0,-56 8 2489,-1 0 1,1 0-1,-1 0 1,1 0 0,-1 0-1,1 1 1,-1-1 0,1 1-1,-1-1 1,1 1 0,-1-1-1,1 1 1,-1 0 0,3 1-1,17 6-609,-13-8 252,1-1 0,-1 0 0,1 0 0,-1-1 0,0 0-1,0 0 1,0-1 0,0 0 0,10-6 0,33-10-818,-51 18 1327,0 1 0,1 0 0,-1 0 0,0 0 0,0 0 0,0 0 0,1 0 0,-1 0 0,0 0 0,0 0 0,1 0 0,-1 0 0,0 0 1,0 0-1,0 0 0,1 0 0,-1 0 0,0 0 0,0 0 0,0 0 0,1 0 0,-1 0 0,0 1 0,0-1 0,0 0 0,0 0 0,1 0 0,-1 0 0,0 0 0,0 0 0,0 1 0,0-1 0,0 0 1,1 0-1,-1 0 0,0 1 0,0-1 0,0 0 0,0 0 0,0 0 0,0 1 0,0-1 0,0 0 0,0 0 0,0 1 0,-2 13 1191,-10 15-128,-33 76 4563,-7 14-5242,45-105-436,-1 0 0,0-1 0,-1 0 0,-1-1 0,0 0 0,-13 11 0,22-21 10,0-1 1,-1 1 0,1-1-1,-1 1 1,1-1 0,-1 0-1,1 0 1,-1 0 0,0 0-1,0 0 1,0 0-1,0 0 1,1-1 0,-1 1-1,0-1 1,0 1 0,0-1-1,0 0 1,0 0 0,0 0-1,-4 0 1,4-1 4,1 0 1,0 0-1,-1 0 1,1 0-1,-1 0 1,1 0-1,0 0 1,0 0-1,0-1 1,0 1-1,0-1 0,0 1 1,0 0-1,0-1 1,0 0-1,1 1 1,-1-1-1,1 1 1,-2-4-1,1-4-279,-1 0 0,1 0 1,0 0-1,1 0 0,0 0 0,0 0 0,1 0 0,3-13 0,-1 11 109,1 1 0,1 1 0,0-1 0,0 1 0,1-1 0,0 1 0,0 1 0,1-1 0,0 1 0,12-10-1,14-10 360,43-30 0,-57 45-275,131-89 1674,-160 110-1381,0 1 0,1 1-1,1-1 1,0 2 0,0-1 0,-12 22 0,32-44 770,-10 11-902,0-1 1,-1 1-1,1 0 0,0-1 0,-1 1 0,1-1 0,-1 1 0,0-1 0,0 0 0,1 1 1,-1-1-1,0 0 0,0 0 0,0 0 0,-1 0 0,1 0 0,0-2 0,11-18 351,-11 20-418,0 1-1,1-1 0,-1 1 0,0-1 0,0 1 0,0-1 0,0 0 1,0 0-1,-1 0 0,1 1 0,-1-1 0,1-3 0,-1 5-15,-3 3-23,0-1 1,0 1-1,0-1 1,0 1-1,1 0 0,-1 0 1,1 1-1,-1-1 1,1 0-1,0 1 1,-2 7-1,-2-2 194,5-7-151,-22 43 620,22-44-659,1 0-1,-1-1 0,1 1 1,0 0-1,0 0 1,-1 0-1,1 0 0,0-1 1,0 1-1,0 0 0,0 0 1,0 0-1,0 0 1,0 0-1,0-1 0,0 1 1,0 0-1,0 0 1,0 0-1,1 0 0,-1 0 1,0-1-1,1 1 0,-1 0 1,1 0-1,-1-1 1,1 1-1,-1 0 0,1-1 1,-1 1-1,1 0 1,0-1-1,-1 1 0,1-1 1,0 1-1,-1-1 1,1 1-1,0-1 0,0 0 1,-1 1-1,1-1 0,0 0 1,0 1-1,0-1 1,0 0-1,0 0 0,-1 0 1,1 0-1,2 0 1,4 0 10,0 0 0,0 0 0,0 0 0,0-1 0,0 0 0,0 0 0,0-1 0,0 0 0,0 0 0,-1-1 0,1 0 0,-1 0 0,0-1 0,0 1 0,9-8 0,31-14-50,-44 24 19,0 0 0,0 0-1,1 0 1,-1 0-1,0 0 1,1 1 0,-1-1-1,0 1 1,1 0 0,-1-1-1,1 1 1,-1 0 0,1 1-1,-1-1 1,1 0-1,-1 1 1,0-1 0,1 1-1,3 1 1,-5 0 6,0-1-1,-1 1 1,1-1-1,0 1 1,-1-1-1,1 1 1,-1 0 0,1-1-1,-1 1 1,0 0-1,0 0 1,0-1 0,0 1-1,0 0 1,0-1-1,0 1 1,-1 2 0,1 4 49,46-6 129,-39-2-168,-5-1-27,1 1 0,0 0 0,-1 0 0,1 1 0,0-1 0,-1 0 0,1 1 0,0 0 0,-1-1 0,1 1-1,-1 0 1,5 3 0,-2-3-1437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4.789"/>
    </inkml:context>
    <inkml:brush xml:id="br0">
      <inkml:brushProperty name="width" value="0.05" units="cm"/>
      <inkml:brushProperty name="height" value="0.05" units="cm"/>
    </inkml:brush>
  </inkml:definitions>
  <inkml:trace contextRef="#ctx0" brushRef="#br0">48 280 14835,'0'0'52,"-1"0"1,1 1-1,-1-1 0,1 0 0,0 1 0,-1-1 1,1 1-1,-1-1 0,1 1 0,0-1 1,-1 1-1,1-1 0,0 1 0,0-1 0,0 1 1,-1-1-1,1 1 0,0-1 0,0 1 0,0-1 1,0 1-1,0 0 0,0-1 0,0 1 1,0-1-1,0 1 0,0 0 0,3 22 38,-2-15 97,34 417 1602,-35-412-1779,1-7 5,-1-1 0,1 1-1,-1 0 1,-1 0 0,1-1 0,-1 1 0,0 0 0,-1-1-1,-3 11 1,5-15-12,0-1-1,-1 1 0,1-1 1,0 0-1,0 1 1,-1-1-1,1 0 0,0 1 1,-1-1-1,1 0 0,0 0 1,-1 1-1,1-1 1,0 0-1,-1 0 0,1 1 1,-1-1-1,1 0 1,0 0-1,-1 0 0,1 0 1,-1 0-1,1 0 0,-1 0 1,1 0-1,0 0 1,-1 0-1,1 0 0,-1 0 1,1 0-1,-1 0 0,1 0 1,0 0-1,-1 0 1,1-1-1,-1 1 0,1 0 1,0 0-1,-1 0 0,1-1 1,0 1-1,-1 0 1,1-1-1,0 1 0,-1 0 1,1-1-1,0 1 0,0 0 1,-1-1-1,1 0 1,-12-19 53,3 0-36,2-1 0,0 1 1,2-2-1,0 1 0,1-1 1,2 1-1,-1-28 1,3 4-22,2 0 0,11-67 0,-5 69 46,1 1 1,1 1-1,3-1 1,1 2-1,2 0 1,35-62-1,-47 96-7,0-1 0,1 1 0,-1 0-1,1 1 1,0-1 0,1 1 0,9-8-1,-14 12-24,1 0-1,0 0 1,-1 1-1,1-1 1,0 0-1,-1 0 1,1 1-1,0-1 1,0 1-1,0 0 1,0-1-1,-1 1 0,1 0 1,0 0-1,0 0 1,0 1-1,0-1 1,-1 0-1,1 1 1,0-1-1,0 1 1,0-1-1,-1 1 1,1 0-1,0 0 1,-1 0-1,1 0 0,-1 0 1,1 0-1,-1 0 1,1 0-1,-1 1 1,0-1-1,0 0 1,2 2-1,3 6 23,0 0 1,-1 0-1,0 0 0,0 1 0,-1-1 1,0 1-1,-1 0 0,0 0 0,0 1 1,1 14-1,-1-5-25,-1 1 0,-2-1 0,0 1 0,-3 29 0,1-39 39,0 1 0,0 0 0,-1-1 0,-1 0 0,0 0 0,0 0 0,-1 0 0,-1-1 0,1 1 1,-2-1-1,1-1 0,-2 1 0,1-1 0,-1 0 0,0-1 0,-1 0 0,0 0 0,0-1 0,-1 0 0,-20 10 1,30-16 320,7-1-324,-4 0 6,18-3 144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2.820"/>
    </inkml:context>
    <inkml:brush xml:id="br0">
      <inkml:brushProperty name="width" value="0.025" units="cm"/>
      <inkml:brushProperty name="height" value="0.025" units="cm"/>
    </inkml:brush>
  </inkml:definitions>
  <inkml:trace contextRef="#ctx0" brushRef="#br0">71 1 10570,'5'4'8263,"-5"16"-5170,-5 15-2710,-29 65 1564,-1 2-846,35-101-1098,0 0 1,-1-1-1,1 1 0,0 0 0,0 0 0,0-1 0,0 1 0,0 0 0,0 0 1,0 0-1,0-1 0,0 1 0,0 0 0,0 0 0,0-1 0,1 1 0,-1 0 1,0 0-1,0-1 0,1 1 0,-1 0 0,1-1 0,-1 1 0,1 0 0,-1-1 1,1 1-1,-1-1 0,1 1 0,-1-1 0,1 1 0,0-1 0,0 1 0,1 0 14,1-1 0,-1 1 0,0-1 0,1 1 0,-1-1-1,0 0 1,1 0 0,-1 0 0,0 0 0,5-1 0,54-17 239,-33 2-274,-22 12 4,0 0-1,1 0 0,-1 1 1,1 0-1,-1 0 0,1 1 1,0-1-1,10-1 0,-17 6-4,0 0-1,0 0 1,-1 0-1,1-1 0,0 1 1,0 0-1,-1-1 1,1 1-1,-1 0 1,0-1-1,-1 4 0,-5 7-168,-9 17 500,12-9-3211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3.629"/>
    </inkml:context>
    <inkml:brush xml:id="br0">
      <inkml:brushProperty name="width" value="0.025" units="cm"/>
      <inkml:brushProperty name="height" value="0.025" units="cm"/>
    </inkml:brush>
  </inkml:definitions>
  <inkml:trace contextRef="#ctx0" brushRef="#br0">26 268 6374,'0'0'16287,"11"-1"-15609,-6 1-613,52-9 588,-55 9-612,0-1 0,0 1 0,0-1 0,0 0 0,0 0 0,0 1 0,0-1 0,-1 0 0,1-1 0,0 1 0,-1 0 0,1 0 0,-1-1 0,1 1 0,-1-1 0,0 1 0,1-1-1,-1 0 1,0 1 0,0-1 0,0 0 0,0 0 0,-1 0 0,1 0 0,0 0 0,-1 0 0,1 0 0,-1-2 0,0 3-36,-1 0 0,1 0 0,-1 0 0,1 0-1,-1 1 1,0-1 0,1 0 0,-1 1 0,0-1 0,0 0-1,0 1 1,1-1 0,-1 1 0,0-1 0,0 1 0,0-1-1,0 1 1,0 0 0,0-1 0,0 1 0,0 0 0,0 0 0,0 0-1,0 0 1,0 0 0,0 0 0,0 0 0,0 0 0,-1 0-1,-33 6-341,29-3 325,0 2 0,1-1 0,-1 1 0,1 0 0,0 0 0,1 0 0,-1 1 0,1-1 0,0 1 1,0 0-1,1 0 0,0 1 0,0-1 0,0 1 0,1 0 0,0-1 0,0 1 0,1 0 0,-1 0 0,1 13 0,2-19 4,0 1 0,0 0 0,0 0 0,0-1 0,0 1 0,0-1 0,0 1 0,1-1 0,-1 1 1,1-1-1,-1 0 0,1 0 0,-1 0 0,1 0 0,0 0 0,-1 0 0,1 0 0,0 0 0,0-1 0,0 1 0,0-1 0,0 1 0,0-1 0,-1 0 0,1 0 0,0 0 0,0 0 0,0 0 0,0 0 0,0 0 0,3-2 0,2 2-36,0-1-1,0 0 0,-1 0 1,1-1-1,0 0 0,-1 0 1,1 0-1,6-5 1,0-1-19,-1-1 0,1 0 1,-2-1-1,1 0 1,-1-1-1,18-23 1,-33 39-77,1 1 1,0 0 0,0-1-1,0 1 1,1 1 0,0-1-1,0 0 1,1 0 0,-1 1-1,1-1 1,0 11 0,2-16 147,-1 0 0,1 0 1,-1 0-1,1-1 1,0 1-1,-1 0 1,1-1-1,0 1 0,0 0 1,-1-1-1,1 1 1,0-1-1,0 1 1,0-1-1,0 1 0,-1-1 1,1 0-1,0 1 1,0-1-1,0 0 1,0 0-1,0 0 0,0 0 1,0 0-1,0 0 1,0 0-1,0 0 0,0 0 1,0 0-1,0 0 1,1-1-1,34-6 335,-18-1-296,0 0 0,-1-2 0,0 0 0,-1-1 0,0-1 0,0 0 0,-2-1 0,16-16 0,2-7 198,-1-1 0,29-45 0,-50 67-220,-6 9-20,1 0-1,-1 0 0,0-1 1,-1 0-1,1 0 0,-1 0 1,3-11-1,-45 64-865,28-28 969,1 0 0,0 1-1,2 0 1,0 1 0,2 0-1,0 0 1,-3 22 0,2 2 90,3 1 1,1 55 0,4-86-269,1-20-895,-1-27-1441,-7 12-301,-1 0 1,-1 1-1,-1 0 1,-18-30-1,2 8 2004,-1 3 4890,26 39-3975,-1 0-1,1-1 0,0 1 1,-1 0-1,1-1 1,0 1-1,0 0 0,-1-1 1,1 1-1,0-1 1,0 1-1,0-1 0,-1 1 1,1 0-1,0-1 0,0 1 1,0-1-1,0 1 1,0-1-1,0 1 0,0-1 1,0 1-1,0-1 1,0 1-1,0-1 0,1 1 1,-1 0-1,0-1 1,0 1-1,0-1 0,1 1 1,-1-1-1,0 1 1,0 0-1,1-1 0,-1 1 1,0 0-1,1-1 1,-1 1-1,0 0 0,1-1 1,-1 1-1,1 0 1,28-6 2359,38 10-1811,13 11-665,-47-7-5328</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3.986"/>
    </inkml:context>
    <inkml:brush xml:id="br0">
      <inkml:brushProperty name="width" value="0.025" units="cm"/>
      <inkml:brushProperty name="height" value="0.025" units="cm"/>
    </inkml:brush>
  </inkml:definitions>
  <inkml:trace contextRef="#ctx0" brushRef="#br0">0 1 14061,'0'0'4420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9.125"/>
    </inkml:context>
    <inkml:brush xml:id="br0">
      <inkml:brushProperty name="width" value="0.025" units="cm"/>
      <inkml:brushProperty name="height" value="0.025" units="cm"/>
    </inkml:brush>
  </inkml:definitions>
  <inkml:trace contextRef="#ctx0" brushRef="#br0">66 4 16335,'6'-4'7207,"-6"23"-7143,0 7 481,0 4-97,-6 3-288,0 2-128,1 1 0,-1 0 1,4-4-482,-3 1-1601,-6-6-1281,-2-4-2050,-4-7-5734</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9.567"/>
    </inkml:context>
    <inkml:brush xml:id="br0">
      <inkml:brushProperty name="width" value="0.025" units="cm"/>
      <inkml:brushProperty name="height" value="0.025" units="cm"/>
    </inkml:brush>
  </inkml:definitions>
  <inkml:trace contextRef="#ctx0" brushRef="#br0">1 92 16143,'2'-8'2835,"-1"4"-2595,1-1 0,-1 1 1,1-1-1,1 1 0,-1 0 0,1 0 1,-1 0-1,1 0 0,0 0 0,0 0 0,1 1 1,-1 0-1,1-1 0,0 1 0,0 1 1,0-1-1,0 0 0,0 1 0,0 0 0,1 0 1,-1 0-1,1 1 0,0 0 0,-1-1 1,1 2-1,8-2 0,2 1-117,-1 0 1,1 0-1,0 2 0,0 0 0,0 0 1,19 6-1,-30-6-127,0 0-1,0 0 1,-1 1 0,1 0-1,0-1 1,-1 1 0,1 1-1,-1-1 1,1 0 0,-1 1-1,0 0 1,4 4 0,-6-5-2,1 0 0,-1 1 0,0-1 0,0 1 0,0-1 0,0 1 1,0-1-1,0 1 0,-1 0 0,1-1 0,-1 1 0,0 0 0,0 0 0,0-1 1,0 1-1,0 0 0,-1-1 0,1 1 0,-1 0 0,-1 4 0,-1-1 30,-1 1 0,0-1 0,-1 1-1,1-1 1,-1 0 0,0-1-1,0 1 1,-1-1 0,0 0 0,0-1-1,0 1 1,0-1 0,-9 4 0,-22 18 49,37-26-103,-1 1 0,1-1 0,-1 1 0,1 0 0,-1-1 0,1 1 0,-1 0 0,1 0 0,0-1 0,-1 1 0,1 0 0,0 0 0,0-1 0,-1 1 0,1 0 0,0 0 0,0 0 0,0 0 0,0-1 0,0 1 0,0 0 0,0 0 0,1 0 1,-1-1-1,0 1 0,0 0 0,1 0 0,-1 0 0,0-1 0,1 1 0,-1 0 0,1-1 0,-1 1 0,1 0 0,-1-1 0,1 1 0,-1-1 0,1 1 0,-1 0 0,1-1 0,0 0 0,-1 1 0,1-1 0,0 1 0,0-1 0,-1 0 0,3 1 0,48 25-2141,-35-18 1815,-11-5 328,0 0 1,0 0 0,0 1 0,-1 0-1,1 0 1,-1 0 0,0 0 0,0 1-1,-1 0 1,1-1 0,-1 2 0,0-1-1,0 0 1,-1 0 0,1 1 0,1 7-1,-3-10 101,0 0 0,-1 0-1,1 0 1,-1 1 0,0-1-1,1 0 1,-1 1 0,-1-1-1,1 0 1,0 0-1,-1 1 1,0-1 0,0 0-1,0 0 1,0 0 0,0 0-1,-1 0 1,1 0-1,-1 0 1,0 0 0,0 0-1,0-1 1,0 1 0,0-1-1,0 0 1,-1 1 0,1-1-1,-1 0 1,0 0-1,-3 1 1,-6 3 401,0 0 1,-1-1-1,0-1 1,1 0-1,-2 0 1,-23 2-1,-79 0 529,114-6-1105,1 0-1,-1 0 1,1 0 0,-1 0-1,1-1 1,0 1-1,-1 0 1,1-1-1,-1 1 1,1-1 0,0 1-1,0-1 1,-1 0-1,1 1 1,0-1 0,0 0-1,0 0 1,0 0-1,0 0 1,0 0 0,0 0-1,-2-3 1,3 3-392,-1-1 1,0 1 0,1-1-1,-1 1 1,1-1 0,0 0 0,-1 1-1,1-1 1,0 0 0,0 1-1,0-1 1,0 1 0,0-1-1,1 0 1,-1 1 0,0-1-1,1 0 1,1-2 0,7-9-6228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09.929"/>
    </inkml:context>
    <inkml:brush xml:id="br0">
      <inkml:brushProperty name="width" value="0.025" units="cm"/>
      <inkml:brushProperty name="height" value="0.025" units="cm"/>
    </inkml:brush>
  </inkml:definitions>
  <inkml:trace contextRef="#ctx0" brushRef="#br0">30 0 9929,'0'0'16437,"0"12"-16245,-13 117 287,5-75-1743,-1 57 0,12-100-1572,-3-11 2569,1 0 1,-1 0-1,0 0 1,1 1-1,-1-1 1,0 0-1,1 0 0,-1 0 1,0 0-1,1 0 1,-1 0-1,1 0 1,-1 0-1,0 0 1,1 0-1,-1 0 0,0 0 1,1 0-1,-1 0 1,0 0-1,1-1 1,-1 1-1,0 0 1,1 0-1,-1 0 0,0 0 1,1-1-1,-1 1 1,0 0-1,1 0 1,-1-1-1,12-11-10730</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0.325"/>
    </inkml:context>
    <inkml:brush xml:id="br0">
      <inkml:brushProperty name="width" value="0.025" units="cm"/>
      <inkml:brushProperty name="height" value="0.025" units="cm"/>
    </inkml:brush>
  </inkml:definitions>
  <inkml:trace contextRef="#ctx0" brushRef="#br0">63 1 17585,'0'0'5221,"-13"52"-4677,-1-19 33,3 5-353,0 4-192,2-1 32,5-1 0,4-4-64,0-7-64,0-5-577,0-7-480,0-7-608,0-8-1122,0-8-6502</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0.670"/>
    </inkml:context>
    <inkml:brush xml:id="br0">
      <inkml:brushProperty name="width" value="0.025" units="cm"/>
      <inkml:brushProperty name="height" value="0.025" units="cm"/>
    </inkml:brush>
  </inkml:definitions>
  <inkml:trace contextRef="#ctx0" brushRef="#br0">24 153 9385,'-4'-9'2199,"2"6"-2066,-1-4 723,0 0 0,0-1 0,1 1 0,0-1 0,-2-11 0,4 17-676,-1-1 1,1 1 0,0 0 0,0 0 0,1-1 0,-1 1 0,0 0 0,1 0 0,-1 0 0,1 0 0,0 0 0,0-1 0,0 1 0,0 1 0,0-1 0,0 0 0,0 0 0,1 0 0,-1 0 0,0 1 0,1-1 0,0 1 0,-1-1 0,1 1 0,0 0-1,0-1 1,4 0 0,8-5 214,1 2-1,0 0 0,0 1 0,0 1 0,1 0 0,0 1 1,-1 0-1,29 2 0,-33 0-346,0 1 0,0 0-1,0 0 1,-1 1 0,1 1 0,0 0 0,-1 0 0,0 1-1,0 0 1,0 1 0,0 0 0,-1 0 0,13 10 0,-20-13-37,-1-1 1,1 1 0,0 0-1,-1 0 1,1 0 0,-1 0-1,1 1 1,-1-1 0,0 0-1,0 1 1,0-1 0,0 0-1,-1 1 1,1-1 0,0 1-1,-1-1 1,0 1 0,0-1-1,0 1 1,0 0 0,0-1-1,0 1 1,-1-1 0,1 1-1,-1-1 1,1 1-1,-1-1 1,0 0 0,0 1-1,0-1 1,-1 0 0,1 0-1,0 1 1,-1-1 0,0 0-1,1 0 1,-4 2 0,-4 6 214,0-2 1,0 1-1,-1-1 1,-1 0-1,1-1 1,-14 7-1,11-7-196,1-1 1,-1 0-1,-1-1 0,1-1 0,-1 0 0,0-1 0,0 0 0,0-1 0,0 0 0,-15-1 0,28-1-264,0 0-1,0 0 1,0 0-1,0 0 1,0 0-1,0 0 1,0-1-1,0 1 0,0 0 1,0-1-1,0 1 1,0 0-1,0-1 1,0 1-1,0-1 1,0 1-1,0-1 1,1 0-1,-1 1 1,0-1-1,0 0 1,1 0-1,-1 0 0,0 1 1,1-1-1,-1 0 1,1 0-1,-1 0 1,0-2-1,0-15-8477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1.317"/>
    </inkml:context>
    <inkml:brush xml:id="br0">
      <inkml:brushProperty name="width" value="0.025" units="cm"/>
      <inkml:brushProperty name="height" value="0.025" units="cm"/>
    </inkml:brush>
  </inkml:definitions>
  <inkml:trace contextRef="#ctx0" brushRef="#br0">23 0 15471,'0'0'7596,"-3"12"-7777,-4 23 197,1-1 0,-1 50 0,7-82-10,0 0 0,0-1 0,0 1 0,1-1 0,-1 1 0,0 0 0,1-1 0,-1 1 0,1-1 0,-1 1 0,1-1 0,0 1 0,0-1 0,0 1 0,0-1 0,0 0 0,0 1 1,0-1-1,0 0 0,0 0 0,0 0 0,1 0 0,-1 0 0,1 0 0,-1 0 0,0-1 0,1 1 0,-1 0 0,1-1 0,0 1 0,-1-1 0,1 0 0,-1 1 0,1-1 0,0 0 0,-1 0 0,1 0 0,0 0 1,-1 0-1,1 0 0,-1-1 0,3 0 0,3 0 35,1 0 0,-1-1 0,0 0 0,0 0 0,-1-1 0,1 1 0,0-2 1,10-5-1,-4-2 46,1 1 0,-1-2 1,-1 0-1,0 0 0,-1-1 1,0-1-1,-1 0 0,-1 0 1,0-1-1,9-20 1,-29 60-123,5-13 19,1 0 1,1 0-1,0 0 0,0 1 1,1-1-1,-3 25 0,7-36-100,-1 0 0,0 0-1,1 0 1,-1 0 0,0 0-1,1 0 1,-1 0 0,1-1-1,0 1 1,-1 0 0,1 0-1,0 0 1,0 0-1,-1-1 1,1 1 0,0 0-1,0-1 1,0 1 0,0-1-1,0 1 1,0-1 0,0 1-1,0-1 1,0 0 0,0 1-1,0-1 1,0 0 0,0 0-1,0 0 1,0 0-1,0 0 1,1 0 0,-1 0-1,0 0 1,0 0 0,0 0-1,0-1 1,0 1 0,1-1-1,4 0-919,-1 0 1,0 0-1,0 0 0,0-1 0,-1 0 1,1 0-1,7-4 0,13-15-6849</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1.651"/>
    </inkml:context>
    <inkml:brush xml:id="br0">
      <inkml:brushProperty name="width" value="0.025" units="cm"/>
      <inkml:brushProperty name="height" value="0.025" units="cm"/>
    </inkml:brush>
  </inkml:definitions>
  <inkml:trace contextRef="#ctx0" brushRef="#br0">128 1 11275,'0'0'13095,"-8"3"-13053,2 0-23,1 0-1,0 0 0,1 0 1,-1 1-1,1-1 0,-1 1 0,1 0 1,0 0-1,1 1 0,-1-1 0,1 1 1,0 0-1,0 0 0,0 0 1,1 0-1,-1 1 0,1-1 0,1 1 1,-1-1-1,1 1 0,0 0 0,0-1 1,1 1-1,-1 0 0,2 8 1,-1-12-37,0 0 1,0 0-1,0 0 1,0 0 0,1 0-1,-1 0 1,1 0 0,-1 0-1,1 0 1,0 0-1,0 0 1,0 0 0,0-1-1,0 1 1,0 0 0,0-1-1,1 1 1,-1-1-1,1 1 1,-1-1 0,1 0-1,-1 1 1,1-1 0,0 0-1,2 1 1,4 1-165,0 0 1,1 0-1,0-1 1,16 3-1,-19-5 107,0 1 0,0 0 0,0 1 0,0-1 0,0 1 1,0 0-1,-1 1 0,1-1 0,7 6 0,-12-8 114,0 1-1,-1 0 1,1-1-1,-1 1 1,1 0 0,-1 0-1,1-1 1,-1 1 0,0 0-1,1 0 1,-1 0 0,0 0-1,1-1 1,-1 1 0,0 0-1,0 0 1,0 0 0,0 0-1,0 0 1,0 0-1,0-1 1,0 1 0,0 0-1,-1 0 1,1 0 0,0 0-1,0 0 1,-1-1 0,1 1-1,0 0 1,-1 0 0,1 0-1,-1-1 1,0 1 0,1 0-1,-1-1 1,1 1-1,-1 0 1,0-1 0,1 1-1,-1-1 1,0 1 0,0-1-1,1 0 1,-1 1 0,0-1-1,0 0 1,0 1 0,-1-1-1,-42 19 1825,33-15-1660,-1-1 0,0 0 0,0-1 0,-1 0 0,1-1 0,0 0-1,-1-1 1,-12-2 0,24 2-344,0-1-1,0 1 1,-1-1-1,1 1 1,0-1-1,0 0 0,0 0 1,0 1-1,0-1 1,0 0-1,0 0 1,0 0-1,1 0 1,-1 0-1,0 0 1,0 0-1,1-1 1,-1 1-1,1 0 1,-1 0-1,1 0 1,0-1-1,-1 1 0,1 0 1,0 0-1,0-2 1,-1 0-729,1 0-1,0 0 1,0 0 0,0 0 0,0 0-1,0 0 1,1 0 0,-1 1 0,1-1 0,0 0-1,2-4 1,8-7-4970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5.487"/>
    </inkml:context>
    <inkml:brush xml:id="br0">
      <inkml:brushProperty name="width" value="0.05" units="cm"/>
      <inkml:brushProperty name="height" value="0.05" units="cm"/>
    </inkml:brush>
  </inkml:definitions>
  <inkml:trace contextRef="#ctx0" brushRef="#br0">476 1 14619,'0'0'68,"1"1"0,0 0 1,0 0-1,-1-1 0,1 1 0,0 0 0,-1 0 1,1 0-1,-1 0 0,1 0 0,-1 0 0,1 0 0,-1 0 1,0 0-1,0 0 0,1 1 0,-1-1 0,0 0 0,0 0 1,0 0-1,0 0 0,0 0 0,0 0 0,-1 0 0,1 0 1,0 1-1,-1-1 0,1 0 0,0 0 0,-1 0 1,1 0-1,-1 0 0,-1 1 0,-23 40 702,19-34-356,-130 182 2117,104-150-2276,-2-1 0,-58 51 1,89-87-315,1-1-1,-1 0 1,0 0 0,0 0-1,0 0 1,0-1 0,0 1 0,0-1-1,-1 0 1,-6 2 0,9-3-12,-1 0 1,0 0-1,1 0 1,-1 0 0,0 0-1,1-1 1,-1 1-1,0 0 1,1-1 0,-1 0-1,0 1 1,1-1-1,-1 0 1,1 0 0,0 1-1,-1-1 1,1 0-1,-1-1 1,1 1 0,0 0-1,0 0 1,0 0-1,-2-3 1,-4-6-342,1-1-1,0 0 1,1 0-1,0 0 0,0 0 1,-3-18-1,-14-73-1292,21 93 1617,-2-7 12,0 1 199,0 0 0,2 0 0,0 0 0,0-18 0,1 32-80,0 0 0,0 0-1,0 1 1,0-1 0,0 0 0,1 0 0,-1 0-1,0 0 1,0 1 0,0-1 0,1 0 0,-1 0 0,0 1-1,1-1 1,-1 0 0,1 1 0,-1-1 0,1 0-1,-1 1 1,1-1 0,-1 0 0,1 1 0,-1-1 0,1 1-1,0-1 1,-1 1 0,1 0 0,0-1 0,0 1-1,-1 0 1,1-1 0,0 1 0,0 0 0,0 0 0,-1 0-1,1 0 1,0-1 0,0 1 0,0 0 0,-1 1 0,1-1-1,0 0 1,0 0 0,0 0 0,-1 0 0,1 1-1,0-1 1,1 1 0,5 2 256,1 0 0,0 1 0,-1 0 0,8 6 0,2 1-19,-8-7-210,102 51 686,-98-49-559,1-1 0,0-1 0,0 0 0,0-1 0,1 0 0,20 0 0,-28-3-165,-1 0 1,1 0-1,-1-1 0,1 0 0,6-2 0,-6 1 18,0-1 1,-1 0 0,12-8 0,-17 11-46</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2.139"/>
    </inkml:context>
    <inkml:brush xml:id="br0">
      <inkml:brushProperty name="width" value="0.025" units="cm"/>
      <inkml:brushProperty name="height" value="0.025" units="cm"/>
    </inkml:brush>
  </inkml:definitions>
  <inkml:trace contextRef="#ctx0" brushRef="#br0">24 267 9705,'0'0'4031,"11"-6"-124,6-3-1856,-1-2 0,29-22 1,-39 28-1863,-1 0 0,0 0 0,1 0 0,-1-1 0,-1 0 0,1 0 0,-1 0 0,0-1 0,-1 1 0,0-1 0,0 0 0,4-11 0,-7 17-192,0 0 0,0 0 0,0 1 0,1-1 0,-1 0 0,0 0 0,0 1 0,0-1 0,0 0 0,0 0 0,-1 1 0,1-1 0,0 0 0,0 1 0,0-1 0,-1 0 0,1 0 0,0 1 0,-1-1 0,1 1 0,0-1 0,-1 0 0,1 1 0,-1-1 0,1 1 0,-1-1 0,1 1 0,-1-1-1,0 1 1,1-1 0,-1 1 0,0 0 0,1-1 0,-2 1 0,-1-1-16,0 0-1,0 1 0,1-1 0,-1 1 0,0 0 1,0 0-1,0 0 0,0 0 0,-4 1 0,-2 1 10,0 0 1,1 0-1,-1 1 0,1 0 0,-12 6 0,12-4 53,-1 1-1,1 1 1,0 0-1,-6 8 1,12-14-24,0 1 0,0 0 1,1 0-1,-1 1 0,1-1 0,-1 0 0,1 0 1,0 1-1,0-1 0,0 1 0,0-1 0,1 1 1,-1-1-1,1 1 0,-1-1 0,1 1 0,0 0 1,0-1-1,0 1 0,0-1 0,1 4 0,0-5-6,0 1-1,0-1 0,0 0 1,0 0-1,0 0 0,0 0 1,0 0-1,0 0 0,1 0 1,-1 0-1,0 0 0,1 0 1,-1-1-1,1 1 0,-1 0 0,1-1 1,-1 0-1,1 1 0,-1-1 1,1 0-1,-1 0 0,4 1 1,43 0 187,-38-1-155,219-12-136,-229-20 2077,-2-9-1892,0-28-334,2 64 70,0 0 0,1 1-1,0-1 1,0 1 0,0-1 0,0 1-1,1-1 1,0 1 0,0 0 0,0 0 0,3-6-1,-2 8-298,0 0 0,0 0 0,0 0 0,0 1 0,1-1 0,-1 1 0,0 0 0,0 0 0,1 0 0,-1 0-1,1 1 1,-1-1 0,1 1 0,-1 0 0,1 0 0,-1 0 0,1 1 0,5 0 0,8 0-3911,-10-1-1049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2.472"/>
    </inkml:context>
    <inkml:brush xml:id="br0">
      <inkml:brushProperty name="width" value="0.025" units="cm"/>
      <inkml:brushProperty name="height" value="0.025" units="cm"/>
    </inkml:brush>
  </inkml:definitions>
  <inkml:trace contextRef="#ctx0" brushRef="#br0">1 1 13933,'0'0'609,"65"0"2209,-22 4-640,9-3-1825,2 1-577,-3-1-2275,-8-1-4900</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3.097"/>
    </inkml:context>
    <inkml:brush xml:id="br0">
      <inkml:brushProperty name="width" value="0.025" units="cm"/>
      <inkml:brushProperty name="height" value="0.025" units="cm"/>
    </inkml:brush>
  </inkml:definitions>
  <inkml:trace contextRef="#ctx0" brushRef="#br0">122 156 4132,'0'0'15406,"-9"-3"-14258,7 2-1143,0-1-1,-1 1 1,1 0-1,0 0 0,-1 1 1,1-1-1,-1 1 1,1-1-1,0 1 1,-1 0-1,1-1 1,-1 1-1,0 1 1,1-1-1,0 0 0,-1 1 1,1-1-1,-1 1 1,1-1-1,-1 1 1,1 0-1,0 0 1,0 0-1,-1 1 0,1-1 1,0 1-1,0-1 1,0 1-1,0-1 1,1 1-1,-1 0 1,0 0-1,1 0 1,-1 0-1,0 2 0,-2 2-6,0-1-1,1 0 0,-1 1 1,1 0-1,1 0 0,-1 0 1,1 0-1,0 1 0,0-1 1,1 0-1,-2 12 0,4-17 0,-1 0-1,0-1 1,1 1-1,-1 0 1,0-1-1,1 1 1,-1 0-1,1-1 1,-1 1-1,1 0 1,0-1 0,-1 1-1,1-1 1,-1 1-1,1-1 1,0 0-1,-1 1 1,1-1-1,0 1 1,0-1-1,-1 0 1,1 0-1,0 1 1,0-1-1,0 0 1,-1 0-1,1 0 1,0 0-1,0 0 1,0 0-1,-1 0 1,1 0-1,0 0 1,0-1-1,0 1 1,-1 0-1,1 0 1,1-1-1,36-11 167,-17 0-116,0-2-1,-1 0 1,-1-2-1,-1 0 1,0-1 0,0 0-1,-2-2 1,-1 0-1,0-1 1,17-31 0,-17 19 384,-16 23-325,-12 19-275,1 4 157,0 1-1,0 1 1,2 0-1,0 1 1,-11 22 0,17-29-32,0-1 0,0 1-1,1 0 1,0 0 0,0 0 0,1 1 0,1-1 0,0 0 0,0 1 0,1-1 0,1 16 0,0-24-79,-1-1 0,1 1 0,-1-1 1,1 0-1,-1 0 0,1 1 0,0-1 1,0 0-1,0 0 0,0 0 0,0 0 1,0 0-1,0 0 0,0 0 0,0 0 1,0 0-1,0 0 0,1 0 0,-1-1 1,0 1-1,1-1 0,-1 1 0,0-1 1,1 1-1,1-1 0,39 4-6369,-38-4 5179,20 0-6535</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3.756"/>
    </inkml:context>
    <inkml:brush xml:id="br0">
      <inkml:brushProperty name="width" value="0.025" units="cm"/>
      <inkml:brushProperty name="height" value="0.025" units="cm"/>
    </inkml:brush>
  </inkml:definitions>
  <inkml:trace contextRef="#ctx0" brushRef="#br0">116 60 13004,'0'0'9124,"7"-3"-9050,5 0-37,22-9 241,-33 12-239,-1-1 0,1 1-1,-1-1 1,1 1 0,-1-1 0,1 1-1,-1-1 1,0 1 0,1-1 0,-1 0-1,0 1 1,1-1 0,-1 1 0,0-1-1,0 0 1,0 1 0,1-1-1,-1 0 1,0 1 0,0-1 0,0 0-1,0 1 1,0-1 0,0 0 0,-1 1-1,1-1 1,0 1 0,0-1-1,0 0 1,-1 1 0,1-1 0,0 0-1,0 1 1,-1-1 0,1 1 0,-1-1-1,1 1 1,0-1 0,-1 1-1,1-1 1,-1 1 0,1 0 0,-2-1-1,1-1-15,-1 0 0,0 1-1,1-1 1,-1 1-1,0 0 1,0-1 0,0 1-1,0 0 1,0 0-1,0 0 1,-4-1 0,1 3-110,1-1 0,-1 1 0,1 0 0,-1 1 0,1-1 0,0 1 0,-1 0 0,1 0 0,0 0 0,0 0 0,0 1 0,1-1 0,-1 1 0,1 0 0,-1 0 0,1 1 0,0-1 0,-4 7 0,-4 3 70,1 2 1,0-1-1,-12 26 1,21-37 12,-1 0 1,1-1 0,0 1-1,0 0 1,0 0 0,0 0-1,1 0 1,-1 0 0,1 0-1,0 0 1,0 4 0,0-6 5,0 0 1,1 0-1,-1 1 0,0-1 1,1 0-1,-1 0 0,1 0 1,-1 0-1,1 0 1,0 0-1,-1 0 0,1-1 1,0 1-1,-1 0 1,1 0-1,0 0 0,0-1 1,0 1-1,0 0 1,0-1-1,1 1 0,3 1 17,1 0 0,0-1 0,-1 0-1,1 0 1,0-1 0,0 0-1,-1 0 1,1 0 0,0-1 0,7-1-1,2-1-19,-1-1-1,1-1 0,-1-1 1,0 0-1,0-1 1,-1 0-1,0-1 0,0 0 1,-1-1-1,0 0 0,-1-1 1,20-23-1,-30 32 98,-10 34-321,7-31 256,1 1 0,0-1-1,0 1 1,0-1 0,0 1 0,0-1-1,0 1 1,1-1 0,0 1 0,-1 0-1,1 0 1,0-1 0,0 1 0,0 0-1,1 3 1,3-4 38,0-1 0,0 0 0,1 0 0,-1-1 0,0 1 0,0-1 0,0 0 0,0 0 0,1 0 0,-1 0 0,5-2 0,-9 2-64,114-13-2044,-114 13 2041,1 0 1,-1 0 0,1 0 0,-1 1 0,1-1 0,-1 0 0,1 0 0,-1 0 0,0 1-1,1-1 1,-1 0 0,0 1 0,1-1 0,-1 0 0,0 1 0,1-1 0,-1 1 0,0-1-1,0 0 1,1 1 0,-1-1 0,0 1 0,0-1 0,0 1 0,0-1 0,0 1 0,0-1-1,1 1 1,-1-1 0,0 1 0,0-1 0,0 1 0,-1-1 0,1 0 0,0 1 0,0-1-1,0 1 1,0-1 0,0 1 0,-1-1 0,1 1 0,0-1 0,0 0 0,-1 1 0,1 0 26,-1-1 1,1 1 0,0 0 0,0-1-1,-1 1 1,1-1 0,0 1-1,0 0 1,0-1 0,-1 1 0,1 0-1,0-1 1,0 1 0,0-1 0,0 1-1,0 0 1,0-1 0,1 1 0,-1 0-1,0-1 1,0 1 0,0-1 0,0 1-1,1 0 1,-1-1 0,0 1 0,1-1-1,-1 1 1,0-1 0,1 1-1,-1-1 1,1 1 0,-1-1 0,1 1-1,-1-1 1,1 0 0,-1 1 0,1-1-1,-1 0 1,1 1 0,0-1 0,-1 0-1,1 0 1,-1 0 0,1 1 0,0-1-1,-1 0 1,1 0 0,0 0-1,-1 0 1,1 0 0,0 0 0,-1 0-1,1 0 1,-1-1 0,1 1 0,0 0-1,0 0 1,14-4 103,0 0-1,0-1 1,-1-1-1,16-8 1,25-10-150,-35 18 44,-9 1-635,1 1 0,0 1 1,0 0-1,0 0 0,19-1 1,-31 4 586,1 1 1,-1-1-1,0 0 1,1 1 0,-1-1-1,0 1 1,0-1-1,1 0 1,-1 1-1,0-1 1,0 1 0,0-1-1,1 1 1,-1-1-1,0 1 1,0-1 0,0 1-1,0-1 1,0 0-1,0 1 1,0-1-1,0 1 1,0-1 0,0 1-1,0-1 1,0 1-1,-1-1 1,1 1 0,0-1-1,0 1 1,0-1-1,-1 0 1,1 1-1,0-1 1,0 1 0,-1-1-1,1 0 1,-1 1-1,0 1-410,1-1-1,-1 0 0,0 1 1,1-1-1,-1 0 1,0 1-1,0-1 0,0 0 1,0 0-1,0 0 0,0 0 1,-1 0-1,1 0 0,-2 1 1,-4-2-8148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6.149"/>
    </inkml:context>
    <inkml:brush xml:id="br0">
      <inkml:brushProperty name="width" value="0.025" units="cm"/>
      <inkml:brushProperty name="height" value="0.025" units="cm"/>
    </inkml:brush>
  </inkml:definitions>
  <inkml:trace contextRef="#ctx0" brushRef="#br0">43 1 11339,'0'0'12620,"-2"59"-12973,-9-19 513,2 1-160,1-5-32,3-1-448,3-8-481,-2-2-704,2-9-642,2-10-319</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6.509"/>
    </inkml:context>
    <inkml:brush xml:id="br0">
      <inkml:brushProperty name="width" value="0.025" units="cm"/>
      <inkml:brushProperty name="height" value="0.025" units="cm"/>
    </inkml:brush>
  </inkml:definitions>
  <inkml:trace contextRef="#ctx0" brushRef="#br0">1 32 11531,'0'0'7153,"10"-4"-5807,11-3-649,-1 2 0,1 0 0,32-3 0,-42 7-607,0 0-1,-1 0 0,1 1 0,0 1 0,-1 0 0,1 0 0,-1 1 0,1 0 0,-1 1 0,14 5 1,-21-7-103,-1 1 0,0-1 1,1 0-1,-1 1 1,0-1-1,0 1 1,0 0-1,0 0 1,0 0-1,0 0 1,0 0-1,-1 0 1,1 0-1,-1 1 1,0-1-1,1 1 1,-1-1-1,0 1 0,0-1 1,-1 1-1,1-1 1,-1 1-1,1 0 1,-1-1-1,0 1 1,0 0-1,0 0 1,0-1-1,0 1 1,-1 0-1,1-1 1,-1 1-1,1 0 1,-1-1-1,0 1 1,0-1-1,-3 5 0,-2 4 26,-1 0-1,0 0 0,-1-1 1,0 0-1,0-1 0,-16 14 1,-15 11 318,-38 36 1115,76-69-1440,0 0 0,0 0 0,0 0 0,0 0 0,0 0 0,0 0 0,0 0 0,0 1 0,1-1 0,-1 0 0,0 0 0,1 1-1,-1-1 1,1 0 0,-1 1 0,1-1 0,0 0 0,0 1 0,0-1 0,0 0 0,0 1 0,0-1 0,0 1 0,0 1 0,1-2-7,0 0 0,0 0 0,0 0 1,0 0-1,0 0 0,0 0 0,1 0 1,-1 0-1,0 0 0,0 0 0,1 0 1,-1-1-1,1 1 0,-1-1 1,0 1-1,1-1 0,-1 1 0,3-1 1,11 2-749,0 0 0,0-1 0,22-2 1,-26 1-940,20 0-2972,2 0-1517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6.851"/>
    </inkml:context>
    <inkml:brush xml:id="br0">
      <inkml:brushProperty name="width" value="0.025" units="cm"/>
      <inkml:brushProperty name="height" value="0.025" units="cm"/>
    </inkml:brush>
  </inkml:definitions>
  <inkml:trace contextRef="#ctx0" brushRef="#br0">75 124 10666,'0'0'10581,"11"-1"-10127,-6 0-405,15-1 358,0 0 0,-1-2-1,31-9 1,-45 11-256,0 0-1,0 0 1,0 0-1,0-1 1,-1 0-1,1 0 1,-1 0-1,1-1 1,3-3-1,-7 5-62,1 0-1,-1 0 1,0 0 0,1 0-1,-1 0 1,0 0-1,0 0 1,0 0 0,0 0-1,-1-1 1,1 1-1,-1 0 1,1-1 0,-1 1-1,0 0 1,0-1-1,0 1 1,0 0 0,0-1-1,-1 1 1,0-4-1,0 4-69,1 1 0,-1 0 0,0 0 0,0 0 0,1 0 0,-1 0 0,0 0 0,0 0 0,0 0 0,0 0 0,0 1-1,0-1 1,0 0 0,-1 1 0,1-1 0,0 1 0,0-1 0,-1 1 0,1-1 0,0 1 0,0 0 0,-1-1 0,1 1 0,0 0-1,-1 0 1,-1 0 0,-37 3-165,30 0 134,0 1-1,0-1 1,1 2 0,-1-1 0,1 1 0,0 1 0,1-1-1,-1 2 1,-8 7 0,3-1 16,0 1 0,1 0 0,1 1-1,-12 17 1,23-30-28,-1 0-1,1 0 1,-1 1 0,1-1-1,0 0 1,0 0-1,0 1 1,0-1-1,0 1 1,1-1-1,-1 1 1,1-1 0,0 1-1,-1-1 1,1 1-1,0 0 1,1 3-1,0-4-82,0 0-1,-1 0 0,1-1 1,0 1-1,0-1 0,0 1 1,1-1-1,-1 1 0,0-1 0,0 0 1,1 0-1,-1 1 0,1-1 1,-1 0-1,1 0 0,-1 0 1,1-1-1,0 1 0,1 0 1,3 1-685,1 0 1,-1 0 0,0-1 0,1 0 0,9 1 0,34-5-7401,-21-5-888</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7.242"/>
    </inkml:context>
    <inkml:brush xml:id="br0">
      <inkml:brushProperty name="width" value="0.025" units="cm"/>
      <inkml:brushProperty name="height" value="0.025" units="cm"/>
    </inkml:brush>
  </inkml:definitions>
  <inkml:trace contextRef="#ctx0" brushRef="#br0">161 22 14286,'0'0'9374,"-10"-2"-9342,6 1-30,1 0-1,-1 1 1,0-1 0,0 1 0,0 0-1,0 0 1,0 1 0,0-1 0,1 1 0,-1 0-1,0 0 1,0 0 0,1 0 0,-1 1-1,1 0 1,-1-1 0,1 1 0,0 1 0,-1-1-1,1 0 1,0 1 0,1-1 0,-1 1-1,0 0 1,1 0 0,-4 5 0,0-1 109,0 0 1,0 0 0,0 1-1,1-1 1,1 1 0,-1 0-1,1 1 1,1-1-1,-1 1 1,-1 9 0,4-17-108,1-1 1,0 1-1,0-1 1,0 1-1,0 0 1,0-1 0,1 1-1,-1-1 1,0 1-1,0 0 1,0-1-1,0 1 1,1-1-1,-1 1 1,0-1-1,1 1 1,-1 0 0,0-1-1,1 1 1,-1-1-1,0 0 1,1 1-1,-1-1 1,1 1-1,-1-1 1,1 0 0,-1 1-1,1-1 1,0 0-1,0 1 1,24 2 195,26-13 110,-39 4-305,0-1 1,0 0-1,-1-1 0,0 0 1,-1 0-1,0-1 0,0-1 1,-1 0-1,0 0 0,0 0 1,-2-1-1,1-1 0,8-17 1,-12 11-5,-15 23-179,-16 23 34,22-20 245,-1 1 0,1 0 0,0 0 0,1 0-1,0 1 1,1-1 0,-4 13 0,7-19-241,-1 0 1,1-1-1,0 1 1,-1-1-1,1 1 1,1 0-1,-1-1 1,0 1-1,1 0 1,-1-1-1,1 1 1,0-1-1,2 6 1,-2-7-312,0 1 0,0 0 1,1-1-1,-1 1 0,0-1 1,1 0-1,0 0 0,-1 1 1,1-1-1,0 0 0,0 0 1,-1-1-1,1 1 0,0 0 1,0 0-1,0-1 0,0 1 1,0-1-1,0 0 1,0 0-1,2 0 0,23 1-11267</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7.974"/>
    </inkml:context>
    <inkml:brush xml:id="br0">
      <inkml:brushProperty name="width" value="0.025" units="cm"/>
      <inkml:brushProperty name="height" value="0.025" units="cm"/>
    </inkml:brush>
  </inkml:definitions>
  <inkml:trace contextRef="#ctx0" brushRef="#br0">122 0 10602,'0'0'13576,"-1"14"-13165,-3 13-248,-1 0 0,-1-1 0,-2 1 0,-1-2 1,0 1-1,-14 23 0,6-18-184,11-21-165,1-1 1,0 1-1,1 0 0,0 0 1,0 0-1,1 0 0,0 1 0,-2 20 1,6-31-500,0 1 0,0-1-1,0 0 1,0 1 0,0-1 0,0 0 0,0 0 0,0 0 0,1 0 0,-1 0 0,0 0 0,0 0 0,0 0-1,0 0 1,0-1 0,0 1 0,2-1 0,11-8-10798</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8.316"/>
    </inkml:context>
    <inkml:brush xml:id="br0">
      <inkml:brushProperty name="width" value="0.025" units="cm"/>
      <inkml:brushProperty name="height" value="0.025" units="cm"/>
    </inkml:brush>
  </inkml:definitions>
  <inkml:trace contextRef="#ctx0" brushRef="#br0">1 0 3427,'0'0'2114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5.922"/>
    </inkml:context>
    <inkml:brush xml:id="br0">
      <inkml:brushProperty name="width" value="0.05" units="cm"/>
      <inkml:brushProperty name="height" value="0.05" units="cm"/>
    </inkml:brush>
  </inkml:definitions>
  <inkml:trace contextRef="#ctx0" brushRef="#br0">53 1112 15659,'-4'2'443,"-2"1"-3,0 0 0,0-1 1,0 1-1,-1-1 1,-7 1-1,14-3-413,0 0 1,0 0-1,-1 0 0,1 0 0,0 0 1,0 0-1,0 0 0,0 0 0,0 0 1,0 0-1,-1 0 0,1 0 0,0 0 1,0 0-1,0 0 0,0 0 0,0 0 1,0 0-1,0 0 0,-1 0 1,1 0-1,0-1 0,0 1 0,0 0 1,0 0-1,0 0 0,0 0 0,0 0 1,0 0-1,0 0 0,0 0 0,0-1 1,-1 1-1,1 0 0,0 0 0,0 0 1,0 0-1,0 0 0,0 0 1,0-1-1,0 1 0,0 0 0,0 0 1,0 0-1,0 0 0,0 0 0,0 0 1,0 0-1,0-1 0,0 1 0,0 0 1,1 0-1,-1 0 0,0 0 0,0 0 1,0 0-1,0 0 0,0-1 1,0 1-1,0 0 0,0 0 0,0 0 1,7-9 636,15-11 188,1 1 0,48-31 1,10-8-203,91-80-362,-6-8-1,195-220 1,-103 63-1456,-257 302 1110,-1 0 1,1 0-1,0-1 0,-1 1 1,1 0-1,0 1 0,0-1 1,0 0-1,0 0 0,0 0 1,0 0-1,0 1 0,0-1 1,0 0-1,1 1 0,-1-1 1,0 1-1,1-1 0,-2 3 54,0-1-1,-1 1 0,1 0 0,-1-1 0,0 1 0,0-1 0,1 1 0,-1-1 0,0 0 1,0 1-1,0-1 0,-3 2 0,-13 17-231,-2 2-48</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19.008"/>
    </inkml:context>
    <inkml:brush xml:id="br0">
      <inkml:brushProperty name="width" value="0.025" units="cm"/>
      <inkml:brushProperty name="height" value="0.025" units="cm"/>
    </inkml:brush>
  </inkml:definitions>
  <inkml:trace contextRef="#ctx0" brushRef="#br0">50 130 12684,'-48'35'2418,"48"-35"-2352,0 0 0,-1 0 0,1 0 0,0 0 0,0 0 0,0 0 0,0 0-1,0 1 1,0-1 0,0 0 0,0 0 0,0 0 0,0 0 0,0 0 0,-1 0 0,1 0-1,0 0 1,0 0 0,0 0 0,0 0 0,0 1 0,0-1 0,0 0 0,0 0 0,0 0 0,0 0-1,0 0 1,0 0 0,0 0 0,0 0 0,0 1 0,0-1 0,0 0 0,0 0 0,0 0-1,0 0 1,0 0 0,0 0 0,0 0 0,0 0 0,0 0 0,0 1 0,0-1 0,1 0 0,-1 0-1,0 0 1,0 0 0,0 0 0,0 0 0,0 0 0,0 0 0,0 0 0,0 0 0,0 0-1,0 0 1,0 0 0,1 0 0,-1 1 0,0-1 0,0 0 0,0 0 0,0 0 0,0 0 0,0 0-1,0 0 1,1 0 0,11 1 1486,16-2-509,-15-2-891,-1-1 0,0-1 1,0 0-1,0-1 0,-1 0 1,0 0-1,17-14 0,-24 17-85,0 0 0,0 0-1,-1 0 1,1 0 0,-1 0-1,0-1 1,0 0 0,0 1-1,0-1 1,-1-1 0,0 1-1,1 0 1,-2 0 0,1-1-1,0 1 1,-1-1 0,0 1-1,0-1 1,0 0 0,0 0-1,-1 1 1,0-1 0,-1-8-1,1 12-78,-1 1 1,1-1-1,-1 0 0,0 1 0,1-1 1,-1 0-1,0 1 0,1-1 0,-1 1 1,0-1-1,0 1 0,0-1 0,1 1 1,-1-1-1,0 1 0,0 0 0,0 0 1,0-1-1,0 1 0,0 0 0,0 0 0,0 0 1,0 0-1,1 0 0,-1 0 0,0 0 1,0 1-1,0-1 0,0 0 0,0 0 1,0 1-1,0-1 0,1 0 0,-1 1 1,-1 0-1,-32 14-232,18-1 238,0 0 0,1 0 0,-23 29 0,32-36 29,0 2-1,0-1 1,1 0 0,0 1-1,0 0 1,1 0 0,0 1-1,1-1 1,-4 17 0,7-25-22,0 0 1,0-1 0,0 1-1,0 0 1,0-1 0,0 1-1,0-1 1,0 1-1,1 0 1,-1-1 0,0 1-1,0-1 1,1 1-1,-1-1 1,0 1 0,1-1-1,-1 1 1,0-1 0,1 1-1,-1-1 1,1 1-1,-1-1 1,1 0 0,-1 1-1,1-1 1,-1 0-1,1 1 1,0-1 0,25 6 84,26-9 73,-51 3-158,17-3-57,0-2 1,0 0-1,0-1 0,0-1 0,-1-1 0,20-12 0,9-2 84,-30 17-168,-13 14 312,-17 24 726,3-9-2,37-23-517,-11-3-320,0-1 0,0 0 0,0-1 0,17-7 0,-19 6-186,0 1-1,0 0 1,0 1-1,0 0 1,25-2-1,-38 5 125,1 0 0,-1 0 0,0 0 0,0 0 0,0 0 0,0 0 0,1 0-1,-1 1 1,0-1 0,0 0 0,0 0 0,0 0 0,1 0 0,-1 0 0,0 0-1,0 0 1,0 0 0,0 0 0,0 0 0,1 1 0,-1-1 0,0 0 0,0 0 0,0 0-1,0 0 1,0 0 0,0 0 0,0 1 0,1-1 0,-1 0 0,0 0 0,0 0-1,0 0 1,0 1 0,0-1 0,0 0 0,0 0 0,0 0 0,0 0 0,0 1-1,0-1 1,0 0 0,0 0 0,0 0 0,0 1 0,0-1 0,0 0 0,-1 0 0,-5 13 27,-9 6-221,-2-6-5014,9-13-1163</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0.354"/>
    </inkml:context>
    <inkml:brush xml:id="br0">
      <inkml:brushProperty name="width" value="0.025" units="cm"/>
      <inkml:brushProperty name="height" value="0.025" units="cm"/>
    </inkml:brush>
  </inkml:definitions>
  <inkml:trace contextRef="#ctx0" brushRef="#br0">54 75 5221,'5'-8'1721,"-1"1"0,0-1 0,-1 0-1,5-13 1,0-1 7681,-8 65-7779,-3-1-1196,-1 1 0,-2-1 0,-2-1 0,-2 1 1,-2-1-1,-26 63 0,37-103-410,1-1 0,0 0 0,-1 1-1,1-1 1,0 1 0,-1-1 0,1 0 0,0 1 0,0-1 0,-1 1 0,1-1 0,0 1 0,0-1 0,0 1 0,0-1 0,0 1 0,0-1 0,0 1 0,0-1 0,0 1-1,0-1 1,0 1 0,0 0 0,0-1 0,0 1 0,1-1 0,-1 0 0,0 1 0,0-1 0,0 1 0,1-1 0,-1 1 0,1 0 0,15-9 337,20-25 8,1-8-246,-2-1 1,-2-2 0,29-51-1,-29 44-86,-32 48-47,1 0 0,0 1 0,0-1-1,0 0 1,0 1 0,0 0 0,1-1 0,4-2 0,-6 5-64,-1-1 0,1 1 0,0 0 0,0 0 1,0 0-1,-1 0 0,1 0 0,0 0 0,0 0 1,0 0-1,-1 0 0,1 0 0,0 0 0,0 1 1,-1-1-1,1 0 0,0 1 0,0-1 0,-1 0 0,1 1 1,0-1-1,-1 1 0,1-1 0,-1 1 0,1-1 1,0 1-1,-1 0 0,1-1 0,-1 1 0,0 0 1,1-1-1,-1 1 0,1 0 0,-1-1 0,0 1 1,1 1-1,10 11-3369,-1-8-5144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1.455"/>
    </inkml:context>
    <inkml:brush xml:id="br0">
      <inkml:brushProperty name="width" value="0.025" units="cm"/>
      <inkml:brushProperty name="height" value="0.025" units="cm"/>
    </inkml:brush>
  </inkml:definitions>
  <inkml:trace contextRef="#ctx0" brushRef="#br0">49 23 7815,'0'-1'533,"1"-1"-1,0 0 1,0 0-1,0 0 1,0 1-1,0-1 0,0 1 1,0-1-1,1 1 1,-1-1-1,1 1 0,-1 0 1,3-2-1,-4 3-354,0 1-1,1-1 1,-1 0-1,1 0 0,-1 1 1,0-1-1,1 0 1,-1 1-1,0-1 1,1 0-1,-1 1 0,0-1 1,0 1-1,1-1 1,-1 0-1,0 1 1,0-1-1,0 1 0,0-1 1,1 1-1,-1-1 1,0 1-1,0-1 0,0 1 1,0-1-1,0 1 1,0-1-1,0 1 1,0-1-1,0 1 0,-1 0 1,-1 30 2920,-3-1-3382,-17 53 1435,11-43-1298,1 0 0,2 1 0,1 0 0,0 42 1,8-92-5877,0-1 3664,-1-12-3027</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2.006"/>
    </inkml:context>
    <inkml:brush xml:id="br0">
      <inkml:brushProperty name="width" value="0.025" units="cm"/>
      <inkml:brushProperty name="height" value="0.025" units="cm"/>
    </inkml:brush>
  </inkml:definitions>
  <inkml:trace contextRef="#ctx0" brushRef="#br0">46 107 11211,'0'0'7249,"0"-8"-5226,0 5-1944,0 0 0,-1 0-1,2 0 1,-1 0-1,0 1 1,1-1 0,-1 0-1,1 0 1,0 1 0,0-1-1,0 0 1,0 1-1,0-1 1,1 1 0,-1-1-1,1 1 1,0 0 0,0-1-1,-1 1 1,1 0-1,1 0 1,-1 0 0,0 1-1,0-1 1,1 1 0,-1-1-1,1 1 1,-1 0-1,1 0 1,0 0 0,-1 0-1,5-1 1,14-4 393,1 0 0,0 1 1,-1 2-1,45-3 0,-58 6-426,0 0-1,-1 0 0,1 0 0,0 1 1,-1 0-1,1 1 0,-1 0 0,1 0 1,-1 0-1,0 1 0,0 0 1,0 0-1,0 1 0,0 0 0,-1 0 1,0 1-1,10 8 0,-14-11-48,-1-1 1,1 1-1,-1 0 0,1 0 1,-1 0-1,0 1 0,1-1 0,-1 0 1,0 0-1,-1 1 0,1-1 0,0 0 1,-1 1-1,1-1 0,-1 1 0,0-1 1,1 1-1,-1-1 0,0 1 0,-1-1 1,1 1-1,0-1 0,-2 4 1,0-2 8,0-1 1,0 1-1,0-1 1,-1 1 0,1-1-1,-1 0 1,0 0-1,0 0 1,0 0 0,0-1-1,-1 1 1,-6 3-1,-8 3 112,-1 0 0,0-2-1,0 0 1,-28 6 0,47-13-118,0 0 0,0 0 0,-1 0 0,1 0 0,0 0 0,-1 0 0,1 0 0,0 0 0,0 1 0,-1-1 0,1 0 0,0 0 0,0 0 0,0 0 0,-1 0 0,1 0 0,0 1 0,0-1 0,-1 0 0,1 0 0,0 0 0,0 1 0,0-1 0,0 0 0,0 0 0,-1 0 0,1 1 0,0-1 0,0 0 0,0 0 0,0 1 0,0-1 0,0 0 0,0 0 0,0 1 0,0-1 0,0 0 0,0 1 0,9 9-64,36 18-147,1 0 69,-40-22 130,0 0 0,0 0 0,-1 0 0,0 1 0,0 0 0,-1 0 0,0 0 0,0 1 0,-1 0 0,3 8 0,-5-13 12,0 0-1,0 1 1,0-1 0,-1 0-1,0 0 1,1 1-1,-1-1 1,0 0-1,-1 1 1,1-1 0,-1 0-1,1 1 1,-1-1-1,0 0 1,0 0-1,0 0 1,-1 0 0,1 0-1,-1 0 1,0 0-1,0 0 1,0-1-1,0 1 1,0-1-1,0 1 1,-1-1 0,-4 4-1,-6 2 267,1-1-1,-1-1 0,-1 0 1,1 0-1,-1-1 1,0-1-1,0-1 0,-25 4 1,-7-2 600,-65-1 0,108-3-853,0-1-1,1-1 0,-1 1 0,0 0 0,1-1 0,-1 1 0,1-1 0,-1 0 0,1 1 1,-1-1-1,1-1 0,-1 1 0,1 0 0,0-1 0,0 1 0,0-1 0,0 1 0,-3-4 0,4 3-160,0 1-1,0-1 1,0 0-1,0 1 0,0-1 1,1 0-1,-1 0 1,1 0-1,-1 0 0,1 1 1,0-1-1,0 0 1,-1 0-1,1 0 0,1 0 1,-1 0-1,1-3 0,-1 3-282,1 1-1,0 0 0,-1 0 0,1 0 0,0 0 0,0 0 1,0 0-1,0 0 0,0 0 0,0 0 0,0 0 0,0 0 1,0 1-1,0-1 0,1 0 0,-1 1 0,0-1 0,0 1 0,1-1 1,-1 1-1,0 0 0,3-1 0,3-1-3531,9-5-7654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4.713"/>
    </inkml:context>
    <inkml:brush xml:id="br0">
      <inkml:brushProperty name="width" value="0.025" units="cm"/>
      <inkml:brushProperty name="height" value="0.025" units="cm"/>
    </inkml:brush>
  </inkml:definitions>
  <inkml:trace contextRef="#ctx0" brushRef="#br0">60 17 9449,'0'-1'195,"0"1"0,0-1 0,0 1 0,0-1 0,-1 1 0,1-1 0,0 1 0,0-1 0,0 1 0,0-1 0,0 1 0,0-1 0,0 1 0,0-1 0,0 1 0,1 0 0,-1-1 0,0 1 0,0-1 0,0 1 0,0-1-1,1 1 1,-1-1 0,0 1 0,0 0 0,1-1 0,-1 1 0,0-1 0,1 1 0,-1 0 0,0-1 0,1 1 0,-1 0 0,1 0 0,-1-1 0,1 1 0,0 0 0,1 9 5084,-5 5-4616,-35 101 3057,30-89-3665,2 1 0,1 1-1,1-1 1,0 42-1,8-53-2087,1-13-5436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5.106"/>
    </inkml:context>
    <inkml:brush xml:id="br0">
      <inkml:brushProperty name="width" value="0.025" units="cm"/>
      <inkml:brushProperty name="height" value="0.025" units="cm"/>
    </inkml:brush>
  </inkml:definitions>
  <inkml:trace contextRef="#ctx0" brushRef="#br0">124 0 13132,'0'0'5958,"-26"49"-4741,5-17 705,6 7-673,-1 2-608,3-1-161,1 0-288,7-2-127,1-4-1,2-4-32,2-5-161,0-5-767,0-7-514,0-4-608,-9-8-11979</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5.438"/>
    </inkml:context>
    <inkml:brush xml:id="br0">
      <inkml:brushProperty name="width" value="0.025" units="cm"/>
      <inkml:brushProperty name="height" value="0.025" units="cm"/>
    </inkml:brush>
  </inkml:definitions>
  <inkml:trace contextRef="#ctx0" brushRef="#br0">0 69 8168,'0'0'12924,"8"-10"-11835,-5 5-995,0 1 0,1-1 1,-1 1-1,1 0 0,0 0 0,1 1 1,-1-1-1,1 1 0,-1 0 0,1 0 0,0 0 1,0 1-1,0 0 0,0 0 0,1 0 1,-1 0-1,1 1 0,-1 0 0,8 0 0,2 0 36,0 1-1,0 1 0,0 1 1,0 0-1,0 1 0,18 6 0,-25-7-116,-1 1 0,0 0 0,0 0 0,0 1-1,0-1 1,0 1 0,-1 1 0,1 0-1,-1-1 1,-1 2 0,1-1 0,-1 1-1,10 12 1,-14-16 18,0 0-1,0 0 0,0 0 1,0 1-1,0-1 0,0 0 1,-1 0-1,1 1 1,-1-1-1,0 0 0,0 1 1,1-1-1,-2 1 1,1-1-1,0 0 0,0 1 1,-1-1-1,1 0 1,-1 1-1,0-1 0,1 0 1,-1 0-1,0 0 0,-1 0 1,1 0-1,0 0 1,-1 0-1,1 0 0,-1 0 1,1 0-1,-1-1 1,0 1-1,1-1 0,-1 1 1,0-1-1,0 0 1,0 1-1,-3 0 0,-10 6 168,-1 0 0,1-1-1,-2-1 1,-17 6 0,19-8-258,-57 16 241,42-17-2828,35-16-7507,9 0-2119</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6.317"/>
    </inkml:context>
    <inkml:brush xml:id="br0">
      <inkml:brushProperty name="width" value="0.025" units="cm"/>
      <inkml:brushProperty name="height" value="0.025" units="cm"/>
    </inkml:brush>
  </inkml:definitions>
  <inkml:trace contextRef="#ctx0" brushRef="#br0">428 42 8712,'0'0'7527,"6"-8"-5076,18-25-183,-46 51 2356,-27 26-4918,-2 6 779,-106 81 0,42-38-126,105-85-464,5-4-198,-1 0-1,1 0 1,0 1 0,0 0-1,0 0 1,1 0-1,0 0 1,0 1 0,-6 10-1,14-13-5443,15-8 1415,1-8-771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6.665"/>
    </inkml:context>
    <inkml:brush xml:id="br0">
      <inkml:brushProperty name="width" value="0.025" units="cm"/>
      <inkml:brushProperty name="height" value="0.025" units="cm"/>
    </inkml:brush>
  </inkml:definitions>
  <inkml:trace contextRef="#ctx0" brushRef="#br0">1 0 11755,'0'0'9876,"9"12"-9369,106 155 1962,18 26-3496,-123-183-1115,-4-5-2912</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7.485"/>
    </inkml:context>
    <inkml:brush xml:id="br0">
      <inkml:brushProperty name="width" value="0.025" units="cm"/>
      <inkml:brushProperty name="height" value="0.025" units="cm"/>
    </inkml:brush>
  </inkml:definitions>
  <inkml:trace contextRef="#ctx0" brushRef="#br0">81 0 14318,'0'0'8215,"-9"14"-8156,-1 1 9,0 0 0,2 1 1,0 1-1,1-1 0,0 1 0,2 0 1,0 1-1,-4 26 0,8-41-32,0-1-1,1 1 1,0 0-1,0-1 1,-1 1 0,1 0-1,1-1 1,-1 1-1,0 0 1,1-1 0,-1 1-1,1 0 1,0-1-1,0 1 1,0-1 0,0 1-1,1-1 1,-1 0 0,0 1-1,1-1 1,3 3-1,-2-4 16,-1 0 0,1 0 0,0 0-1,0 0 1,1-1 0,-1 1 0,0-1 0,0 0-1,0 0 1,0 0 0,0-1 0,0 1 0,0-1-1,0 1 1,0-1 0,0 0 0,0 0-1,0 0 1,4-3 0,7-3-5,-1 0-1,0-1 1,0 0-1,-1-1 1,0-1-1,-1 0 1,0 0-1,0-1 1,-1 0 0,-1-1-1,0-1 1,0 1-1,-2-1 1,10-19-1,-19 44-474,-2 13 378,0 0-1,2 1 1,1 33-1,2-58 77,-1 0 1,1 1-1,-1-1 0,1 0 0,0 0 1,-1 0-1,1 0 0,0 0 1,0-1-1,0 1 0,0 0 0,0 0 1,0 0-1,0-1 0,0 1 0,0 0 1,0-1-1,0 1 0,0-1 1,0 0-1,0 1 0,1-1 0,-1 0 1,0 1-1,0-1 0,0 0 1,1 0-1,-1 0 0,0 0 0,0 0 1,0-1-1,1 1 0,-1 0 1,0 0-1,0-1 0,2 0 0,2 0 123,1-1 0,-1 1 0,0-1 0,0 0 0,0 0 0,0-1 0,4-3 0,-2 0-51,0-1 0,-1 1 0,0-2 0,0 1 0,-1-1 0,1 0 0,-2 0 0,1 0-1,4-13 1,-6 14-82,-1 1-1,0-1 0,0 1 1,0-1-1,-1 0 0,0 0 0,0 0 1,-1 0-1,0 0 0,0 1 1,-1-1-1,1 0 0,-4-9 0,4 14-207,-1 1 0,1 0-1,-1 0 1,0-1 0,0 1-1,0 0 1,1 0 0,-1 0-1,0 0 1,0 0 0,-1 0-1,1 0 1,0 0 0,0 1-1,0-1 1,-1 0 0,1 1-1,0-1 1,-1 1 0,-2-1-1,-7 1-4798,1 6-3391,1 4-1754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6.318"/>
    </inkml:context>
    <inkml:brush xml:id="br0">
      <inkml:brushProperty name="width" value="0.05" units="cm"/>
      <inkml:brushProperty name="height" value="0.05" units="cm"/>
    </inkml:brush>
  </inkml:definitions>
  <inkml:trace contextRef="#ctx0" brushRef="#br0">21 2 14211,'0'0'50,"-1"-1"1,0 1-1,1 0 0,-1 0 1,1 0-1,-1-1 0,0 1 1,1 0-1,-1 0 0,1 0 1,-1 0-1,0 0 0,1 0 0,-1 0 1,0 0-1,1 0 0,-1 0 1,1 1-1,-1-1 0,0 0 1,1 0-1,-1 1 0,1-1 1,-1 0-1,1 1 0,-1-1 1,1 0-1,-1 1 0,1-1 1,-1 1-1,1-1 0,-1 1 0,1-1 1,0 1-1,-1-1 0,1 2 1,-1 0 38,1 1 1,0-1-1,1 1 1,-1-1-1,0 1 1,1-1-1,-1 0 1,1 1-1,1 2 1,9 24 349,1 0 0,2 0 0,30 47 1,64 73-30,121 112-114,17-17-234,-210-209-53,18 18-10,-10-8-70,2-2 0,59 43 0,-102-85 16,-2 0 26,0 1 1,0-1-1,1 0 0,-1 0 0,1-1 0,-1 1 0,1 0 1,-1 0-1,1-1 0,1 1 0,-2-6-66,-7-9-34</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8.253"/>
    </inkml:context>
    <inkml:brush xml:id="br0">
      <inkml:brushProperty name="width" value="0.025" units="cm"/>
      <inkml:brushProperty name="height" value="0.025" units="cm"/>
    </inkml:brush>
  </inkml:definitions>
  <inkml:trace contextRef="#ctx0" brushRef="#br0">115 57 5445,'0'0'10688,"-1"-9"-8249,-6-24-344,7 32-2061,-1 0 0,1 0 0,-1 0 0,0 0-1,1 0 1,-1 1 0,0-1 0,0 0 0,0 0 0,1 1 0,-1-1 0,0 0 0,0 1-1,0-1 1,0 1 0,0-1 0,0 1 0,0 0 0,-1-1 0,1 1 0,0 0 0,0 0-1,0 0 1,0 0 0,0 0 0,0 0 0,-1 0 0,1 0 0,0 0 0,0 0 0,0 1 0,0-1-1,0 0 1,0 1 0,0-1 0,0 1 0,0-1 0,-1 2 0,-2 0 8,-1 1 1,1 0-1,0 0 1,1 1-1,-1-1 1,1 1-1,-1 0 1,1 0-1,0 0 1,1 0-1,-1 0 1,1 1-1,-3 6 1,1-4 132,1 1 0,0 0 0,1 1 1,0-1-1,0 0 0,0 1 0,1 9 0,1-18-162,-1 1-1,1-1 0,0 1 0,0-1 0,1 1 1,-1-1-1,0 1 0,0-1 0,0 1 0,0-1 0,0 1 1,0-1-1,1 1 0,-1-1 0,0 1 0,0-1 1,1 0-1,-1 1 0,0-1 0,1 1 0,-1-1 1,0 0-1,1 1 0,-1-1 0,1 0 0,-1 1 1,0-1-1,1 0 0,-1 0 0,1 0 0,-1 1 1,1-1-1,0 0 0,21-4 317,18-19 11,-33 15-308,-1 1 0,0-1 0,0 1 0,-1-2 0,8-16 0,-8 16 32,0 0 0,0 0 0,0 1 0,13-14 1,-32 66-364,0 19-678,13-58 512,1 0 0,0-1 0,0 1-1,0-1 1,1 1 0,-1 0 0,2 4 0,-1-8 116,-1 0 0,1 0 1,0 0-1,0 0 0,0 0 1,0 0-1,0 0 0,0 0 0,0 0 1,0 0-1,0-1 0,0 1 1,1 0-1,-1-1 0,0 1 0,1-1 1,-1 1-1,0-1 0,0 0 1,1 1-1,-1-1 0,1 0 0,-1 0 1,0 0-1,1 0 0,-1 0 1,3-1-1,12 1-5315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8.664"/>
    </inkml:context>
    <inkml:brush xml:id="br0">
      <inkml:brushProperty name="width" value="0.025" units="cm"/>
      <inkml:brushProperty name="height" value="0.025" units="cm"/>
    </inkml:brush>
  </inkml:definitions>
  <inkml:trace contextRef="#ctx0" brushRef="#br0">103 155 3299,'0'0'16656,"-9"3"-16443,3 0-101,0 0-1,0 0 0,0 1 0,0 0 0,1 0 1,0 0-1,0 1 0,0-1 0,0 1 1,1 1-1,0-1 0,0 1 0,0-1 0,1 1 1,-1 0-1,2 0 0,-1 1 0,1-1 1,-1 0-1,2 1 0,-1 0 0,1-1 0,-1 14 1,2-19-97,1-1 0,-1 1 0,0 0 0,0-1 0,1 1 0,-1-1 0,1 1 0,-1-1 0,0 1 0,1-1 0,-1 0 0,1 1 0,-1-1 1,1 0-1,-1 1 0,1-1 0,0 0 0,-1 1 0,1-1 0,-1 0 0,1 0 0,-1 0 0,1 0 0,0 1 0,-1-1 0,1 0 0,0 0 0,-1 0 1,1 0-1,-1 0 0,1-1 0,0 1 0,-1 0 0,1 0 0,-1 0 0,1 0 0,0-1 0,-1 1 0,1 0 0,-1-1 0,1 1 0,-1 0 0,1-1 1,0 0-1,27-12 577,-15 2-535,-1 0 0,0 0 0,0-1 0,-1-1 0,-1 1 0,0-2 0,10-18 0,-6 7-31,-1 0 1,-2-1-1,13-38 0,-21 36-28,-3 28 2,0 0 0,-1-1-1,1 1 1,0 0 0,0 0-1,-1 0 1,1-1 0,0 1-1,0 0 1,-1 0 0,1 0-1,0-1 1,-1 1 0,1 0-1,0 0 1,0 0 0,-1 0-1,1 0 1,0 0 0,-1 0-1,1 0 1,0 0-1,-1 0 1,1 0 0,0 0-1,-1 0 1,1 0 0,0 0-1,-1 0 1,1 0 0,0 0-1,-1 1 1,1-1 0,0 0-1,0 0 1,-1 0 0,1 0-1,-1 1 1,-36 31-23,36-30 24,-23 24 125,-26 37 1,45-56-108,0 0-1,0 0 1,1 0-1,0 1 0,1 0 1,0-1-1,0 1 1,1 1-1,0-1 1,0 0-1,-1 12 0,4-17-116,0 1-1,0 0 0,1-1 1,-1 1-1,1 0 0,0-1 0,0 0 1,0 0-1,0 1 0,1-1 1,-1 0-1,1-1 0,-1 1 1,7 4-1,-1 0-1097,-1-1 1,1 0 0,0-1-1,18 9 1,-24-13 534,0 0 0,0-1 0,1 1 0,-1-1 0,0 1 0,1-1 0,-1 0 0,0 0 0,1 0 0,4-1 0,2-1-3215</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29.060"/>
    </inkml:context>
    <inkml:brush xml:id="br0">
      <inkml:brushProperty name="width" value="0.025" units="cm"/>
      <inkml:brushProperty name="height" value="0.025" units="cm"/>
    </inkml:brush>
  </inkml:definitions>
  <inkml:trace contextRef="#ctx0" brushRef="#br0">125 1 9673,'0'0'10234,"-10"3"-9914,6-2-322,-3 2 116,0-1 0,0 1 0,0 0 0,-13 8 0,18-10-96,0 1 0,0-1-1,1 1 1,-1-1 0,0 1-1,1 0 1,-1 0-1,1 0 1,-1 0 0,1 0-1,0 0 1,0 0 0,0 0-1,0 0 1,0 0-1,0 1 1,1-1 0,-1 0-1,1 1 1,-1-1 0,1 0-1,0 1 1,0-1-1,0 4 1,1-5-34,0 0 0,0 0-1,-1 0 1,1 0 0,0 0 0,0 0-1,0 0 1,0 0 0,0 0 0,0 0-1,0 0 1,0-1 0,1 1 0,-1 0-1,0-1 1,0 1 0,1-1 0,-1 1 0,0-1-1,1 0 1,-1 0 0,2 1 0,41 5-343,-31-5 248,-6 0 150,0 0 0,-1 1 0,1 0 0,0 0 0,-1 0 1,7 4-1,-12-6 14,0 1 0,0-1 1,-1 1-1,1-1 0,0 1 1,-1-1-1,1 1 0,0-1 0,-1 1 1,1 0-1,-1-1 0,1 1 1,-1 0-1,0 0 0,1-1 0,-1 1 1,0 0-1,1 0 0,-1-1 1,0 1-1,0 0 0,0 0 0,1 1 1,-2-1 90,1 1 1,-1-1 0,0 1 0,1-1-1,-1 1 1,0-1 0,0 1 0,0-1-1,0 0 1,0 0 0,0 1 0,0-1-1,0 0 1,0 0 0,-1 0 0,1 0-1,-2 1 1,-5 4 145,-1 0-1,1 0 0,-1 0 1,0-1-1,-1 0 0,1-1 1,-1 0-1,0-1 0,0 0 1,0 0-1,0-1 0,-1-1 1,1 0-1,-11 0 0,20-1-497,0-1 0,0 1 0,0-1-1,1 1 1,-1-1 0,0 0 0,1 1 0,-1-1-1,0 0 1,1 0 0,-1 1 0,0-1 0,1 0-1,0 0 1,-1 0 0,1 0 0,-1 0-1,1 0 1,0 0 0,0 0 0,-1 0 0,1 0-1,0 0 1,0 0 0,0 0 0,0 0-1,0 0 1,1 0 0,-1 0 0,0 0 0,0 0-1,1 0 1,-1 0 0,0 1 0,1-3 0,14-38-8600,4 13 1921</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30.033"/>
    </inkml:context>
    <inkml:brush xml:id="br0">
      <inkml:brushProperty name="width" value="0.025" units="cm"/>
      <inkml:brushProperty name="height" value="0.025" units="cm"/>
    </inkml:brush>
  </inkml:definitions>
  <inkml:trace contextRef="#ctx0" brushRef="#br0">96 1 13773,'0'0'10575,"-5"12"-10041,-14 34 326,-23 90-1,33-96-731,3-17-39,1 1 1,1-1-1,-1 37 1,6-67-10,0 0 0,1-1 0,-1 1 0,2 0-1,-1 0 1,5-8 0,7-25-52,-7-2-336,-4 27-544,-1 47 507,-2-29 356,0 0 1,1 0-1,-1 0 1,1 0-1,0 0 1,0 0-1,0 0 1,0-1-1,0 1 1,0 0-1,1-1 1,-1 1-1,1-1 1,0 1 0,0-1-1,0 0 1,0 1-1,0-1 1,0 0-1,1 0 1,-1-1-1,1 1 1,-1 0-1,1-1 1,0 0-1,0 0 1,-1 1-1,1-2 1,0 1-1,0 0 1,0 0-1,0-1 1,0 0-1,0 0 1,0 0-1,4 0 1,2 0 74,0-1 1,-1 0-1,1 0 0,-1 0 1,1-2-1,-1 1 1,1-1-1,-1 0 0,0 0 1,0-1-1,10-7 0,12-15-70,15-9 6,-43 34-102,-13 26-518,6-14 589,1-6 82,1 0-1,1 0 0,-1 0 1,1 0-1,0 1 1,0-1-1,0 1 0,1 0 1,-1 8-1,2-14-57,1 1-1,-1-1 0,0 1 1,1-1-1,-1 0 1,1 1-1,-1-1 1,1 1-1,0-1 0,-1 0 1,1 0-1,-1 1 1,1-1-1,-1 0 0,1 0 1,0 0-1,-1 1 1,1-1-1,0 0 1,-1 0-1,1 0 0,-1 0 1,1 0-1,0 0 1,-1-1-1,1 1 0,0 0 1,-1 0-1,1 0 1,-1 0-1,1-1 1,0 1-1,0-1 0,23-7 206,32-25-296,-43 24-139,1 0-1,0 1 1,1 1 0,15-6-1,-30 13 205,0 0-1,0 0 1,1-1 0,-1 1-1,0 0 1,0 0 0,1 0-1,-1 0 1,0 0 0,0 0 0,0 0-1,1 0 1,-1 0 0,0 0-1,0 0 1,1 0 0,-1 0-1,0 0 1,0 0 0,0 0-1,1 1 1,-1-1 0,0 0-1,0 0 1,0 0 0,1 0-1,-1 0 1,0 0 0,0 1-1,0-1 1,0 0 0,1 0-1,-1 0 1,0 0 0,0 1-1,0-1 1,0 0 0,0 0-1,0 0 1,0 1 0,0-1-1,1 0 1,-1 0 0,0 0-1,0 1 1,0-1 0,0 0-1,0 1 1,-2 15 322,2-15-285,-1-1 0,1 1 0,0 0 0,-1-1 0,1 1 0,0 0 0,0-1 0,-1 1 0,1 0 0,0 0 0,0-1 0,0 1 0,0 0 0,0 0 0,0-1 0,0 1 0,0 0 0,0-1 0,1 1 0,-1 0 0,0-1 0,0 1 0,1 0 0,-1-1 0,0 1 0,1 0 0,-1-1 0,1 1 0,-1-1 0,0 1 0,1 0 0,0 0 0,11-2-266,0 0 1,0-1-1,20-6 1,-20 5-322,0 0-1,1 1 1,20-2 0,-33 5 581,0 0 0,0 0 0,1 0 0,-1 0 0,0 0 0,0 0 0,0 0 0,1 0 0,-1 0 0,1 0 0,-1 0 0,1 0 0,-1 0 0,1 0 0,-1 0 0,1-1 0,0 1 0,-1 0 0,1 0 0,0-1 0,0 1 0,-1-1 0,3 2 0,7 0-28,1 0-1,0-1 0,0 0 0,0-1 1,-1 0-1,1-1 0,0 0 0,0-1 1,0 0-1,-1 0 0,1-1 0,-1-1 0,15-7 1,-21 10 82,-1-2 1,0 1 0,1 0 0,-1-1-1,0 1 1,-1-1 0,1 0 0,0 0-1,-1 0 1,0 0 0,0 0 0,0 0-1,0-1 1,0 1 0,0-1-1,-1 0 1,0 1 0,0-1 0,0 0-1,0 0 1,-1 0 0,1-6 0,-1 9-262,-15 13-331,7-4 403,5-5 34,0-1 0,0 1 0,1 0 0,-1 1 0,0-1 0,1 0 0,0 1 0,0-1 0,0 1 0,0 0 0,1-1 0,-1 1 0,-1 7 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30.952"/>
    </inkml:context>
    <inkml:brush xml:id="br0">
      <inkml:brushProperty name="width" value="0.025" units="cm"/>
      <inkml:brushProperty name="height" value="0.025" units="cm"/>
    </inkml:brush>
  </inkml:definitions>
  <inkml:trace contextRef="#ctx0" brushRef="#br0">1 37 15278,'0'0'11820,"52"-36"-11596,-24 36-128,4 0-32,1 0-64,3 0 0,-4 1-1602,-8-1-2017,-4 0-4228</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32.763"/>
    </inkml:context>
    <inkml:brush xml:id="br0">
      <inkml:brushProperty name="width" value="0.025" units="cm"/>
      <inkml:brushProperty name="height" value="0.025" units="cm"/>
    </inkml:brush>
  </inkml:definitions>
  <inkml:trace contextRef="#ctx0" brushRef="#br0">43 37 11211,'11'-32'6732,"-11"28"-2918,-7 19-3337,-2 5-14,1 0 0,1 1 0,1 0 0,1 0 0,0 1 0,-2 42 0,7-63-448,1 1 1,-1-1 0,0 0-1,0 1 1,1-1 0,-1 0-1,1 1 1,-1-1 0,1 0-1,0 0 1,-1 0 0,1 0-1,0 1 1,0-1 0,0 0-1,0 0 1,0-1 0,0 1-1,0 0 1,0 0 0,0 0-1,0-1 1,1 1 0,-1 0-1,0-1 1,0 1 0,1-1-1,-1 0 1,0 1 0,1-1-1,-1 0 1,0 0 0,1 0-1,-1 0 1,0 0 0,1 0-1,-1 0 1,0 0 0,1-1-1,-1 1 1,0 0 0,2-1-1,4-1 70,0 1-1,-1-1 1,1 0 0,-1 0-1,1-1 1,-1 1 0,8-6-1,2-5 68,0 0-1,-2-1 1,1-1-1,-2-1 0,14-18 1,-25 31-89,-15 52-501,12-45 441,0 1 0,0 0 0,0 0 0,1 1 0,0-1 0,0 0 0,0 0 0,0 0-1,1 0 1,1 5 0,-1-8 13,1 0 0,-1-1 0,0 1-1,1-1 1,-1 1 0,1-1 0,-1 1-1,1-1 1,-1 0 0,1 0 0,0 0-1,0 0 1,0 0 0,0 0 0,-1 0-1,1-1 1,0 1 0,0-1 0,1 1-1,-1-1 1,0 0 0,0 0 0,0 0-1,0 0 1,0 0 0,0 0 0,0-1-1,0 1 1,0-1 0,3 0 0,0-1 55,0 0 0,-1 0 0,1 0 1,-1 0-1,0-1 0,0 1 0,0-1 1,0 0-1,0 0 0,-1-1 0,1 1 1,3-6-1,-2 2-146,0-1 0,0-1 1,-1 1-1,0-1 0,0 1 0,-1-1 1,0 0-1,-1 0 0,0-1 1,0 1-1,-1 0 0,0-1 0,-1 1 1,0-1-1,-1-11 0,0 21-161,1-1 0,0 0 0,-1 1 0,1-1 0,-1 0 0,1 1 0,0-1 1,-1 0-1,1 1 0,-1-1 0,0 1 0,1-1 0,-1 1 0,1-1 0,-1 1 0,0 0 0,1-1 0,-1 1 0,0 0 0,0-1 0,1 1 0,-1 0 0,0 0 0,0 0 0,1 0 0,-2-1 1,-12 6-11044,8 5 2375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33.138"/>
    </inkml:context>
    <inkml:brush xml:id="br0">
      <inkml:brushProperty name="width" value="0.025" units="cm"/>
      <inkml:brushProperty name="height" value="0.025" units="cm"/>
    </inkml:brush>
  </inkml:definitions>
  <inkml:trace contextRef="#ctx0" brushRef="#br0">60 46 7623,'0'0'12994,"2"-8"-10661,4-25-1047,-6 34-1281,0-1-1,0 0 1,0 0 0,0 0-1,-1 1 1,1-1 0,0 0-1,0 0 1,0 0-1,0 0 1,-1 0 0,1 0-1,0 1 1,0-1-1,-1 0 1,1 0 0,0 0-1,0 0 1,-1 0-1,1 0 1,0 0 0,0 0-1,0 0 1,-1 0-1,1 0 1,0 0 0,0 0-1,-1 0 1,1 0 0,0 0-1,0 0 1,-1-1-1,1 1 1,0 0 0,0 0-1,0 0 1,-1 0-1,1 0 1,0 0 0,0-1-1,0 1 1,0 0-1,-1 0 1,1 0 0,0-1-1,0 1 1,0 0 0,0 0-1,0 0 1,0-1-1,0 1 1,0 0 0,-1 0-1,1-1 1,0 1-1,0 0 1,0 0 0,0 0-1,0-1 1,0 1-1,0 0 1,0 0 0,0-1-1,1 1 1,-1 0-1,-13 11-190,-21 38 209,33-47-19,-1 1-1,1-1 1,0 1-1,0-1 1,0 1-1,0 0 1,0 0-1,0 0 1,1-1 0,-1 1-1,1 0 1,0 0-1,0 0 1,0 0-1,0 0 1,0-1-1,1 1 1,0 4-1,1-6 18,-1 0 0,0 1-1,0-1 1,1-1-1,-1 1 1,1 0 0,-1 0-1,1 0 1,-1-1-1,1 1 1,-1-1 0,1 1-1,-1-1 1,1 0-1,0 0 1,-1 0 0,1 1-1,0-1 1,-1-1-1,1 1 1,-1 0 0,1 0-1,2-1 1,1 0 20,0 0 1,0 0-1,0 0 1,0-1-1,-1 0 1,9-3-1,-3-3 0,-1 0 0,0 0 0,0-1 0,-1 0 1,8-12-1,-9 13-16,-6 7-73,-26 24-806,22-20 662,0 0-1,0 1 1,0 0-1,1 0 1,-1 0-1,1 0 1,0 0-1,0 0 1,0 0-1,0 1 1,1-1-1,0 1 1,0-1-1,0 1 1,0 0-1,1 8 1,0-13-8,0 1 1,1-1 0,-1 1-1,0-1 1,1 1-1,-1-1 1,1 1-1,-1-1 1,1 0 0,-1 1-1,1-1 1,-1 0-1,1 1 1,-1-1-1,1 0 1,-1 0 0,1 1-1,0-1 1,-1 0-1,1 0 1,-1 0-1,1 0 1,0 0 0,-1 0-1,1 0 1,0 0-1,-1 0 1,2 0 0,1 0-755,16 0-3963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33.594"/>
    </inkml:context>
    <inkml:brush xml:id="br0">
      <inkml:brushProperty name="width" value="0.025" units="cm"/>
      <inkml:brushProperty name="height" value="0.025" units="cm"/>
    </inkml:brush>
  </inkml:definitions>
  <inkml:trace contextRef="#ctx0" brushRef="#br0">167 194 11627,'0'0'1345,"-10"3"155,-3 2-771,0 0-1,1 1 0,-1 1 0,2 0 0,-23 17 0,29-21-569,0 1 0,1 0 0,-1 0 0,1 1 0,0-1 0,0 1 0,0 0 0,1 0 0,-1 0-1,1 1 1,0-1 0,1 1 0,0 0 0,0-1 0,0 1 0,0 0 0,1 0 0,-1 7 0,2-12-152,0 0 1,0 0-1,0 0 1,0 0 0,0 0-1,0 0 1,0 0-1,1 0 1,-1 0 0,0 0-1,1 0 1,-1 0-1,0 0 1,1 0 0,-1 0-1,1 0 1,0 0-1,-1 0 1,1-1 0,0 1-1,-1 0 1,1 0-1,0-1 1,0 1 0,0 0-1,-1-1 1,1 1-1,0-1 1,1 1 0,1 0 34,-1-1 1,1 0-1,0 0 0,-1 0 1,1 0-1,-1 0 1,1 0-1,-1 0 1,1-1-1,-1 0 1,5-1-1,2-2 117,1 0 0,-1 0 1,0-1-1,-1 0 0,11-8 0,3-7-77,-2-1-1,0 0 1,-2-2 0,0 0-1,-1-1 1,-2 0 0,0-1-1,-2-1 1,11-29 0,-23 51-94,1-1 1,-1 1 0,0-1 0,0 0 0,0 1-1,0-1 1,-1 0 0,0 0 0,0 0-1,0 1 1,-2-10 0,1 13-5,1 0 1,0 0-1,-1 1 0,1-1 1,-1 0-1,1 0 0,-1 0 1,1 1-1,-1-1 0,0 0 1,1 1-1,-1-1 0,0 0 1,0 1-1,1-1 0,-1 1 1,0-1-1,0 1 0,0 0 1,0-1-1,0 1 0,0 0 1,-1-1-1,0 1-20,-1 0 0,0 0 1,0 0-1,0 1 0,1-1 1,-1 1-1,0 0 0,1-1 0,-1 1 1,0 0-1,-4 3 0,-5 3 32,0 0-1,0 1 1,0 1 0,1 0-1,0 1 1,1 0 0,0 0-1,1 1 1,0 0-1,-11 19 1,19-29-19,0 1-1,0 0 1,0 0-1,0 0 1,0 0-1,1-1 1,-1 1-1,1 0 1,-1 0 0,1 0-1,0 0 1,0 0-1,0 0 1,0 0-1,0 0 1,0 0-1,0 0 1,1 0-1,-1 0 1,1 0-1,-1 0 1,1 0 0,0 0-1,0 0 1,0 0-1,0-1 1,0 1-1,0 0 1,1-1-1,-1 1 1,3 2-1,5 2-295,-1 0 0,1 0 0,1-1 0,-1 0 0,13 5-1,29 17-478,-49-25 871,0-1 1,0 1-1,0 0 1,-1 0-1,1 0 1,0 0-1,-1 0 1,0 0-1,1 1 1,-1-1-1,0 0 1,0 1-1,0-1 1,0 1-1,-1-1 1,1 1-1,-1-1 1,1 1-1,-1 0 1,0-1-1,0 1 1,0 0-1,0-1 1,-1 1-1,1-1 1,-1 1-1,1 0 1,-1-1-1,0 0 1,0 1-1,0-1 1,0 1-1,-1-1 1,1 0-1,-1 0 1,1 0-1,-1 0 1,-3 4-1,5-15-11582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33.954"/>
    </inkml:context>
    <inkml:brush xml:id="br0">
      <inkml:brushProperty name="width" value="0.025" units="cm"/>
      <inkml:brushProperty name="height" value="0.025" units="cm"/>
    </inkml:brush>
  </inkml:definitions>
  <inkml:trace contextRef="#ctx0" brushRef="#br0">193 0 14253,'0'0'5670,"-10"5"-4223,7-3-1352,-1 0-21,0-1-1,0 1 1,0 0-1,0 0 1,0 1-1,0-1 1,1 1-1,-1 0 1,1 0-1,0 0 1,0 0-1,0 1 1,0-1 0,1 1-1,-1 0 1,1 0-1,0-1 1,0 2-1,1-1 1,-1 0-1,1 0 1,-1 0-1,1 1 1,1-1-1,-1 7 1,1-7-134,0 1 0,1-1 0,0 1 0,0-1 0,0 1-1,1-1 1,-1 0 0,1 0 0,0 1 0,0-1 0,0-1 0,1 1 0,0 0 0,-1-1 0,1 1 0,0-1 0,7 6 0,-4-3-152,0 0 0,-1 0 0,0 0 0,7 13 0,-11-18 259,-1 0 0,1-1-1,-1 1 1,0 0 0,1 0 0,-1 0-1,0 0 1,0-1 0,0 1-1,0 0 1,0 0 0,1 0 0,-2 0-1,1 0 1,0 0 0,0-1 0,0 1-1,0 0 1,0 0 0,-1 0 0,1 0-1,0-1 1,-1 1 0,1 0 0,-1 0-1,1-1 1,-1 2 0,-25 14 868,-40-1-147,60-14-765,5-1-4,-5 2-88,-1-1-1,0 0 1,0 0-1,0-1 1,0 0-1,-9-1 1,14 0-183,1 1 0,0-1 0,0 1 0,-1 0 0,1-1 0,0 0 0,0 1 0,-1-1 0,1 0 0,0 0 0,0 0 0,0 0 0,0 0 0,-1-1 0,1 0-467,0 0-1,0 0 1,0 0 0,0 0-1,0 0 1,1 0 0,-1 0 0,1 0-1,0 0 1,-1 0 0,1 0 0,0-3-1,0-18-9173</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4:34.891"/>
    </inkml:context>
    <inkml:brush xml:id="br0">
      <inkml:brushProperty name="width" value="0.025" units="cm"/>
      <inkml:brushProperty name="height" value="0.025" units="cm"/>
    </inkml:brush>
  </inkml:definitions>
  <inkml:trace contextRef="#ctx0" brushRef="#br0">173 0 5477,'0'0'16544,"0"10"-15962,-2 6-335,0-1 1,0 1 0,-2-1-1,0 1 1,0-1 0,-12 23 0,-51 91 1369,3-6 55,56-100-1186,20-35 106,18-36-186,10-77-1959,-41 129 1553,1 0-1,1 0 1,-1 0 0,0 0 0,1 0-1,0 0 1,0 0 0,0 0 0,1 0-1,-1 0 1,1 0 0,0-1 0,0 1 0,0-1-1,0 1 1,1-1 0,0 0 0,-1 0-1,1 0 1,0 0 0,6 4 0,-4-4 23,0-1 0,1 1 1,-1-1-1,1 0 0,0-1 1,-1 1-1,1-1 0,0 0 1,0-1-1,0 1 0,-1-1 1,1 0-1,0-1 0,0 0 1,6-1-1,-6 0-3,0 1 1,0-2-1,-1 1 1,1-1-1,-1 0 0,1 0 1,-1 0-1,0-1 1,0 0-1,6-7 0,-7 8-19,-1 0 0,0 0-1,0 0 1,0-1 0,-1 1-1,1-1 1,-1 0 0,0 0-1,0 0 1,0 0 0,-1 0-1,1 0 1,-1-1 0,0 1-1,1-6 1,-3 10-29,1 0 1,-1 0-1,1-1 1,-1 1-1,1 0 1,-1 0-1,1 0 1,-1-1-1,1 1 1,-1 0-1,1 0 1,-1 0-1,1 0 1,-1 0-1,1 0 1,-1 0-1,1 0 1,-1 0-1,1 0 1,-1 0-1,0 1 1,1-1-1,-1 0 1,1 0-1,0 0 1,-1 1-1,1-1 1,-1 0-1,1 1 1,-1-1-1,1 0 1,0 1-1,-1-1 1,1 0-1,-1 1 1,1 0-1,-21 13-43,-21 31 66,40-43 9,1 0 1,-1-1-1,1 1 0,-1 0 0,1 0 0,0 0 1,0 0-1,0 0 0,0 1 0,0-1 0,0 0 1,1 0-1,-1 1 0,1-1 0,-1 1 0,1-1 1,0 0-1,0 1 0,0-1 0,0 0 0,1 1 1,-1-1-1,1 3 0,1-3-2,0-1 0,0 1-1,0-1 1,0 0 0,1 1-1,-1-1 1,0 0 0,0 0 0,1-1-1,-1 1 1,1 0 0,-1-1 0,0 0-1,1 1 1,-1-1 0,1 0 0,-1 0-1,4-1 1,48-6-681,-41 1 566,0 0-1,0 0 1,-1-2 0,0 1-1,10-10 1,39-23 163,-59 39-226,-18 31-123,16-29 340,-1 0 0,1 0 1,-1 0-1,1-1 0,-1 1 0,1 0 0,0 0 0,-1 0 1,1 0-1,0 0 0,0 0 0,-1-1 0,1 1 1,0 0-1,0 0 0,0 0 0,0 0 0,0 0 0,0 0 1,1 0-1,-1 0 0,0 0 0,0 0 0,1 0 1,-1 0-1,0-1 0,1 1 0,-1 0 0,1 0 0,0 1 1,30 1 361,-24-3-380,110-9-1427,-116 16 1851,-2-5-404,1-1 0,0 0 0,0 0 0,0 0 0,0 0 0,0 1 0,0-1 1,0 0-1,1 0 0,-1 0 0,0 0 0,1 0 0,-1 0 0,0 1 0,1-1 0,-1 0 0,2 1 0,13 0-5,1 0-1,0 0 1,0-2-1,0 0 0,0-1 1,29-5-1,-40 6-117,24-4-367,78-6-1450,-107 13 2045,0 0 0,0 0 0,0 0-1,-1 0 1,1-1 0,-1 1-1,0 0 1,0 0 0,0 0-1,0-1 1,-2 4 0,-3 9 370,0 0-1661,2-10-5193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36:28.550"/>
    </inkml:context>
    <inkml:brush xml:id="br0">
      <inkml:brushProperty name="width" value="0.05" units="cm"/>
      <inkml:brushProperty name="height" value="0.05" units="cm"/>
    </inkml:brush>
  </inkml:definitions>
  <inkml:trace contextRef="#ctx0" brushRef="#br0">1041 566 14067,'-337'157'1150,"203"-99"-1649,105-43 391,0 1 0,1 1 0,1 1 1,0 1-1,1 2 0,-26 27 0,12-6 31,2 2 0,-54 79 0,67-82 72,1 1-1,2 2 0,2 0 1,1 0-1,3 2 1,-12 54-1,19-59 111,2 1 0,1 1-1,2-1 1,3 1 0,1 0 0,2-1-1,9 53 1,-4-63-80,2 0 1,1 0-1,2-1 0,0 0 0,3-1 0,0 0 1,2-1-1,1-1 0,27 32 0,5-1-73,3-3-1,111 93 1,-88-89-62,3-4 0,2-3 0,154 75 1,-113-75 18,3-4 1,151 36 0,274 26 15,4-44 222,1576 23-25,-1058-167-201,-9-72 68,232-137 180,-1022 201-112,-4-12 0,417-213 0,-643 288-54,238-135 54,-220 119 18,-2-3 0,78-69-1,-126 100-31,-2 0 0,1 0 0,-1 0-1,-1-2 1,0 1 0,-1-1 0,0 0-1,7-17 1,-10 20 7,-1-1 0,0 0 0,-1 0-1,0 0 1,-1 0 0,0 0 0,0-1 0,-1 1-1,-1 0 1,0 0 0,0-1 0,-3-9 0,-1 0 47,-2 0 0,0 0 0,-1 1 0,-1 0 0,-1 0 0,-1 1 0,0 1 0,-20-24 1,-13-9 127,-65-58 0,67 69-162,-332-281 116,280 252-236,-4 4 1,-128-64-1,-5 20 27,-4 10 1,-4 11-1,-4 10 1,-3 11-1,-270-37 1,-674 2 253,-5 93 53,-618 104 115,1592-76-487,-600 62-1258,694-66 1179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6.753"/>
    </inkml:context>
    <inkml:brush xml:id="br0">
      <inkml:brushProperty name="width" value="0.05" units="cm"/>
      <inkml:brushProperty name="height" value="0.05" units="cm"/>
    </inkml:brush>
  </inkml:definitions>
  <inkml:trace contextRef="#ctx0" brushRef="#br0">224 1 14779,'0'0'1256,"-7"18"-783,-6 4-145,-6 9 792,-4 2-360,-1 7-264,-3 3-104,0 3-16,1-3-16,6-4-104,4-6-136,4-7-344,2-6-192,10-19-248,9-18-2080,1-12 2031,4-11-287</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06.446"/>
    </inkml:context>
    <inkml:brush xml:id="br0">
      <inkml:brushProperty name="width" value="0.025" units="cm"/>
      <inkml:brushProperty name="height" value="0.025" units="cm"/>
    </inkml:brush>
  </inkml:definitions>
  <inkml:trace contextRef="#ctx0" brushRef="#br0">1585 558 8552,'-3'-11'-181,"-11"-52"562,-8-95 1,20 132-198,0-1-1,-2 1 1,-1 0-1,-12-39 1,14 57-122,0 0 1,0 0 0,-1 0-1,0 1 1,0 0-1,-1-1 1,0 2 0,0-1-1,-1 0 1,0 1-1,0 0 1,0 1 0,-1-1-1,0 1 1,0 0-1,0 1 1,-15-7 0,-7 2 12,0 2 0,-1 1 1,0 1-1,0 2 1,0 1-1,0 1 0,-52 5 1,61-1-83,-1 1 0,1 0-1,0 2 1,0 0 0,0 1 0,1 1 0,-27 16 0,-3 4-5,-73 55 1,62-35 9,3 4 0,2 2 0,3 2 0,2 2 0,2 3 0,4 2 0,-66 118 0,79-116-6,2 2-1,4 1 1,2 1 0,-18 95 0,-34 292-21,56-255 6,8 0-1,10 1 1,8 0-1,36 228 1,55 151-9,-71-472 24,4-1 0,6-2 0,59 127 0,-34-106-16,106 162 0,-141-251 18,1-1 1,2-1 0,2-1-1,1-2 1,1-2 0,2 0-1,1-3 1,48 30 0,-28-27-4,1-2 1,2-3 0,0-3 0,1-2-1,2-3 1,0-2 0,0-4 0,1-2-1,1-2 1,109-3 0,-154-5 29,0-2 0,-1 0 0,1-2 0,-1 0 0,1 0 0,-1-2 0,-1 0 0,1-2 0,-1 0 0,0 0 0,-1-2-1,0 0 1,-1 0 0,0-2 0,0 0 0,-1-1 0,-1 0 0,0-1 0,-1 0 0,0-1 0,-2-1 0,1 1 0,-2-2 0,0 1 0,-1-1 0,9-29 0,2-18 121,-3 0 0,16-133 1,-12-138 44,-18 296-171,15-1297 107,-33 1049-66,-13 0-1,-84-365 1,81 513 41,-89-239-1,95 313-62,-4 0 1,-2 3-1,-3 0 0,-3 3 0,-72-90 0,88 124-52,-1 1 0,-1 0-1,-1 2 1,-1 1 0,-1 1-1,0 1 1,-2 2 0,0 0 0,-1 2-1,-1 2 1,0 0 0,0 2 0,-1 2-1,-1 0 1,0 3 0,-66-6-1,45 10-1211,1 2 0,-1 3 0,-61 10 0,29 2-4974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07.371"/>
    </inkml:context>
    <inkml:brush xml:id="br0">
      <inkml:brushProperty name="width" value="0.025" units="cm"/>
      <inkml:brushProperty name="height" value="0.025" units="cm"/>
    </inkml:brush>
  </inkml:definitions>
  <inkml:trace contextRef="#ctx0" brushRef="#br0">1 204 13389,'0'0'3614,"13"-6"-2931,48-19-14,0 2-1,2 4 1,122-22-1,213-7-819,-358 44 217,-22 2-125,19-1-633,-1-2 0,56-14 0,-81 14-144,-11 5 712,0 0-1,0 0 0,0 0 1,0 0-1,0 0 1,-1 0-1,1 0 0,0 0 1,0 0-1,0 0 0,0 0 1,0 0-1,0 0 1,0 0-1,-1 0 0,1 0 1,0 0-1,0 0 0,0-1 1,0 1-1,0 0 1,0 0-1,0 0 0,0 0 1,0 0-1,0 0 1,0 0-1,0 0 0,0-1 1,0 1-1,0 0 0,0 0 1,-1 0-1,1 0 1,0 0-1,0 0 0,0-1 1,1 1-1,-1 0 1,0 0-1,0 0 0,0 0 1,0 0-1,0-1 0,-25 1-3980</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07.697"/>
    </inkml:context>
    <inkml:brush xml:id="br0">
      <inkml:brushProperty name="width" value="0.025" units="cm"/>
      <inkml:brushProperty name="height" value="0.025" units="cm"/>
    </inkml:brush>
  </inkml:definitions>
  <inkml:trace contextRef="#ctx0" brushRef="#br0">503 0 9321,'0'0'8296,"-6"4"-8291,-1 2-4,1 0 0,0 1 1,0-1-1,0 2 0,1-1 0,0 0 1,-7 17-1,-26 35 80,-20 6 195,-78 68 0,-34 38 464,164-165-732,1 0 0,0 0 0,0 1 1,1 0-1,0 0 0,-6 14 0,9-19-12,1-1 0,-1 1-1,1-1 1,0 1 0,0 0 0,0-1-1,0 1 1,0-1 0,0 1-1,0-1 1,0 1 0,1 0 0,-1-1-1,1 1 1,-1-1 0,1 1-1,-1-1 1,1 0 0,0 1-1,0-1 1,0 0 0,-1 1 0,2-1-1,-1 0 1,0 0 0,0 0-1,0 0 1,0 0 0,1 0-1,-1 0 1,0 0 0,1-1 0,-1 1-1,1 0 1,-1-1 0,1 1-1,-1-1 1,1 1 0,-1-1-1,1 0 1,1 0 0,41 8-73,-1-2 1,1-3-1,0-1 1,0-2-1,54-7 1,-16-4-1686,-3-7-2727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09.077"/>
    </inkml:context>
    <inkml:brush xml:id="br0">
      <inkml:brushProperty name="width" value="0.025" units="cm"/>
      <inkml:brushProperty name="height" value="0.025" units="cm"/>
    </inkml:brush>
  </inkml:definitions>
  <inkml:trace contextRef="#ctx0" brushRef="#br0">219 44 12396,'0'0'4180,"-7"-8"-2344,7 7-1802,-3-2 120,0-1 0,0 1 0,0-1 0,-1 1 0,1 0 0,-1 1 0,0-1 0,-5-3 0,7 6-129,0-1-1,-1 0 0,1 1 0,0 0 0,-1-1 0,1 1 0,0 0 0,0 0 0,-1 0 0,1 0 0,0 1 0,-1-1 0,1 1 0,0-1 0,0 1 0,0 0 0,-1 0 0,1-1 0,0 2 0,0-1 0,0 0 0,1 0 0,-1 1 0,0-1 0,-2 3 0,-8 8 8,1 1 1,0 0-1,1 1 1,0 0 0,1 1-1,1 0 1,0 0-1,1 1 1,1 0 0,0 0-1,1 1 1,1-1-1,0 1 1,2 0 0,0 0-1,0 0 1,2 0-1,1 19 1,-1-35-31,0 1 0,0 0 1,1-1-1,-1 1 0,0 0 0,1-1 1,-1 1-1,1-1 0,0 1 0,-1-1 0,1 1 1,0-1-1,0 1 0,0-1 0,0 0 1,0 1-1,0-1 0,1 0 0,-1 0 1,0 0-1,0 0 0,1 0 0,-1 0 0,1 0 1,1 0-1,0 0 7,0-1 1,0 1-1,0-1 0,1 0 1,-1 0-1,0 0 1,0 0-1,0 0 0,0-1 1,1 1-1,-1-1 0,4-2 1,6-2 77,0 0-1,0-2 1,0 0 0,21-15 0,-15 7-34,0-1 1,-1-1-1,-1 0 1,23-30-1,-33 38 76,-1 0 0,0 0 0,-1-1 0,1 0 0,-2 0 0,1 0 0,-2 0 0,1-1-1,-1 0 1,-1 1 0,0-1 0,1-16 0,-3 27-123,0 0 0,0 0 0,0 0 0,0 0 0,0-1 0,0 1 0,1 0 0,-1 0 0,0 0 0,0 0 0,0-1 0,0 1 0,0 0 0,0 0 0,0 0 0,0-1 0,0 1 0,0 0 0,0 0 1,0 0-1,0-1 0,0 1 0,-1 0 0,1 0 0,0 0 0,0-1 0,0 1 0,0 0 0,0 0 0,0 0 0,0 0 0,-1 0 0,1-1 0,0 1 0,0 0 0,0 0 0,0 0 0,0 0 0,-1 0 0,1 0 0,0 0 0,0-1 0,0 1 0,-1 0 0,1 0 0,0 0 0,0 0 0,0 0 0,0 0 0,-1 0 0,1 0 0,0 0 0,0 0 0,0 0 0,-1 0 0,1 0 0,0 0 0,0 0 0,0 0 0,-1 1 0,1-1 0,0 0 1,0 0-1,0 0 0,-1 0 0,-13 17-11,-11 28-126,20-34 55,2 1 0,-1 0 1,2 1-1,-1-1 0,1 13 1,2-22-145,0 0 0,0-1 1,0 1-1,0 0 1,1-1-1,-1 1 1,1 0-1,-1-1 0,1 1 1,0-1-1,0 1 1,3 3-1,-3-4-106,0-1 0,1 0 0,-1 0 0,0 0 1,1 0-1,-1 0 0,0 0 0,1 0 0,-1-1 0,1 1 0,-1 0 0,1-1 0,0 1 0,-1-1 0,1 0 0,-1 1 0,1-1 0,0 0 0,-1 0 1,1 0-1,0 0 0,2-1 0,22-4-5237</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09.456"/>
    </inkml:context>
    <inkml:brush xml:id="br0">
      <inkml:brushProperty name="width" value="0.025" units="cm"/>
      <inkml:brushProperty name="height" value="0.025" units="cm"/>
    </inkml:brush>
  </inkml:definitions>
  <inkml:trace contextRef="#ctx0" brushRef="#br0">82 111 10410,'0'-14'1991,"1"-8"-778,1-12 602,-5 0 2129,-2 27-63,-3 14-2895,-4 14-958,2 6 15,1 0 0,0 0-1,2 0 1,2 1-1,-3 29 1,-1 144 32,9-194-83,1 1 0,-1-1-1,1 1 1,1 0 0,0-1 0,0 0-1,0 1 1,1-1 0,0 0 0,7 12-1,-9-18 12,0 1 0,0-1-1,0 1 1,0-1-1,1 0 1,-1 1 0,1-1-1,-1 0 1,1 0 0,-1 0-1,1 0 1,-1 0-1,1 0 1,0-1 0,0 1-1,-1 0 1,1-1 0,0 0-1,2 1 1,-1-1 14,-1-1 1,1 1 0,0-1-1,0 1 1,-1-1 0,1 0-1,-1 0 1,1 0 0,-1-1-1,1 1 1,-1-1 0,0 1-1,1-1 1,-1 0 0,0 1-1,3-5 1,32-36 447,-2-1 1,-3-2-1,37-62 1,6-10-593,-71 111-315,13-19-636,-17 11-6072,-6 13-2160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09.784"/>
    </inkml:context>
    <inkml:brush xml:id="br0">
      <inkml:brushProperty name="width" value="0.025" units="cm"/>
      <inkml:brushProperty name="height" value="0.025" units="cm"/>
    </inkml:brush>
  </inkml:definitions>
  <inkml:trace contextRef="#ctx0" brushRef="#br0">1 0 14221,'0'0'8392,"71"39"-8135,-51-39-450,6 0-3650,-7 0-5222</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0.370"/>
    </inkml:context>
    <inkml:brush xml:id="br0">
      <inkml:brushProperty name="width" value="0.025" units="cm"/>
      <inkml:brushProperty name="height" value="0.025" units="cm"/>
    </inkml:brush>
  </inkml:definitions>
  <inkml:trace contextRef="#ctx0" brushRef="#br0">35 0 14542,'0'0'8098,"-5"12"-7799,-1 9-163,1-1 0,0 1-1,2 0 1,1 1 0,0-1 0,2 23-1,11 441 2412,-11-578-2553,-18-145 1,21 262-318,10 22-16,-11-42 339,0 0 0,1-1-1,-1 1 1,1 0 0,0-1 0,0 1-1,0-1 1,0 0 0,0 0 0,1 0-1,0 0 1,-1-1 0,1 0 0,0 1 0,0-1-1,1-1 1,-1 1 0,0-1 0,1 1-1,-1-1 1,0 0 0,1-1 0,7 1-1,-6-1 23,0-1-1,-1 0 1,1 0-1,0-1 0,-1 1 1,0-1-1,1-1 0,-1 1 1,0-1-1,0 1 0,0-2 1,0 1-1,-1 0 1,1-1-1,-1 0 0,0 0 1,0 0-1,4-7 0,-2 5 65,-2-1 0,1 0 0,0 0 0,-1 0 0,-1-1-1,1 0 1,-1 1 0,-1-1 0,1 0 0,-1 0-1,-1-1 1,2-13 0,-18 145-438,15-117 341,0-1 1,0 0 0,0 0 0,1 0-1,0 0 1,0 0 0,0 0-1,1 0 1,0 0 0,-1 0-1,2-1 1,2 7 0,-3-10 9,0 1 1,0 0-1,0-1 1,-1 1-1,2-1 1,-1 1-1,0-1 1,0 0-1,0 0 0,1 0 1,-1 0-1,0-1 1,1 1-1,-1 0 1,1-1-1,-1 0 1,0 0-1,1 1 1,-1-2-1,1 1 1,-1 0-1,1 0 1,-1-1-1,1 1 0,-1-1 1,0 0-1,1 0 1,2-1-1,1-1 8,-1 1-1,0-1 1,0-1-1,0 1 0,0-1 1,0 1-1,-1-2 1,0 1-1,0 0 0,0-1 1,0 0-1,0 0 1,-1 0-1,4-7 1,5-12 45,17-45 1,-27 62-41,13-40 3,-15 47-16,0 0 0,0 0 1,0 0-1,0 0 0,0 0 0,-1 0 0,1 0 0,0 0 1,0 0-1,0 0 0,0 0 0,0 0 0,0 0 0,0-1 1,0 1-1,-10 29-28,6-14 137,1-1 0,0 0 0,1 1-1,1 0 1,0 15 0,1-25-275,1 1-1,-1-1 1,1 0-1,0 1 1,1-1-1,-1 0 1,4 8-1,-3-10-299,-1-1-1,0 0 0,1 0 1,-1 0-1,1 0 0,0 0 1,-1 0-1,1 0 0,0 0 1,0-1-1,0 1 1,0-1-1,1 0 0,-1 1 1,0-1-1,4 1 0,11 3-8500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1.640"/>
    </inkml:context>
    <inkml:brush xml:id="br0">
      <inkml:brushProperty name="width" value="0.025" units="cm"/>
      <inkml:brushProperty name="height" value="0.025" units="cm"/>
    </inkml:brush>
  </inkml:definitions>
  <inkml:trace contextRef="#ctx0" brushRef="#br0">1 642 9929,'0'0'5462,"8"5"-3364,-3-1-1903,1-1 1,-1-1 0,1 1 0,0-1 0,0 0 0,0-1 0,0 1 0,0-1 0,0 0 0,0 0-1,0-1 1,0 0 0,0 0 0,1-1 0,-1 1 0,0-1 0,0-1 0,0 1 0,0-1-1,-1 0 1,1 0 0,8-5 0,0-1-23,-1-1 0,0-1 0,-1 0-1,0 0 1,0-1 0,17-21 0,-25 26-36,1-1 1,-1 1 0,0-1-1,0 0 1,-1 0-1,0 0 1,0 0 0,-1 0-1,0-1 1,0 1-1,-1-1 1,0 0 0,0 1-1,-1-1 1,0-13-1,0 19-131,0 1 1,-1-1-1,1 0 0,0 0 0,-1 1 0,1-1 0,-1 1 0,1-1 0,-1 0 1,0 1-1,1-1 0,-1 1 0,0-1 0,0 1 0,0 0 0,0-1 0,-1 1 0,1 0 1,0 0-1,0 0 0,-1 0 0,1 0 0,-3-2 0,1 3-12,1-1 0,-1 1 0,0-1 0,1 1 0,-1 0 0,0 0 0,1 0-1,-1 0 1,0 0 0,1 0 0,-1 1 0,0 0 0,-4 1 0,0 1-17,0-1 1,0 2-1,0-1 0,0 1 0,1 0 1,-1 1-1,1 0 0,0 0 1,-9 9-1,6-2 21,0 1 0,0 0 0,1 0 0,1 1 0,0 0 0,1 1 0,0-1 0,2 1 0,-1 0 0,2 1 0,0-1 0,1 1 0,0-1 0,1 1 0,3 29 0,-2-42 4,1-1 0,0 1 0,0 0 0,0-1 0,0 1 0,0-1 0,0 1 0,1-1 0,-1 1 0,1-1 0,-1 0 0,1 0 0,0 0 0,0 0 0,0 0 0,0 0 0,1 0 1,-1-1-1,0 1 0,1-1 0,-1 1 0,1-1 0,-1 0 0,1 0 0,0 0 0,-1-1 0,1 1 0,0-1 0,0 1 0,0-1 0,-1 0 0,6 0 0,-1 0 8,0-1 0,0 1 0,0-1 0,0 0 0,0-1 0,0 0 0,-1 0 0,1 0 0,-1-1 0,1 0 0,-1 0 0,7-5 0,3-5 11,-1-1 0,-1 0-1,0 0 1,-1-2 0,12-19-1,52-91 131,-35 53-4,39-66 94,35-56-204,-146 240-36,-5 6-33,-49 98 1,76-132 26,1 0 0,0 1 0,1 0 0,1 0 0,1 0-1,1 1 1,0-1 0,2 1 0,0 0 0,2 31 0,-1-47 6,1 0 0,-1-1 0,1 1 0,0-1 0,0 1 0,-1-1 0,2 1 0,-1-1 0,0 0 0,0 1 0,1-1 0,-1 0 0,1 0 0,0 0 0,0 0 0,-1 0 0,1-1 0,0 1 0,1 0 0,-1-1 0,0 1 0,0-1 0,1 0 0,-1 0 0,0 0 0,1 0 0,0 0 0,-1-1 0,1 1 0,-1-1 0,1 0 0,-1 1 0,4-1 0,1 0 6,0-1 1,0 1-1,-1-1 0,1 0 1,0-1-1,-1 1 1,1-1-1,-1-1 1,1 1-1,-1-1 1,11-6-1,10-11 21,-1-2 1,-1 0-1,-1-2 1,-1 0-1,-1-1 1,28-45-1,-26 34-38,-2-1 0,-2-1 0,-2-1 0,23-67 1,-35 88-100,-2 0 0,0 1 0,0-2 0,1-35 0,-5 54 104,0-1 0,0 1 0,0 0 0,0-1-1,0 1 1,0-1 0,0 1 0,0-1 0,0 1 0,0-1 0,0 1 0,0-1 0,0 1-1,-1-1 1,1 1 0,0 0 0,0-1 0,0 1 0,-1-1 0,1 1 0,0 0 0,0-1-1,-1 1 1,1-1 0,0 1 0,-1 0 0,1 0 0,0-1 0,-1 1 0,1 0 0,-1-1-1,1 1 1,0 0 0,-1 0 0,1 0 0,-1 0 0,1-1 0,-1 1 0,1 0 0,-1 0-1,1 0 1,0 0 0,-1 0 0,1 0 0,-1 0 0,1 0 0,-1 0 0,1 0 0,-1 1-1,1-1 1,-1 0 0,1 0 0,0 0 0,-1 0 0,1 1 0,-1-1 0,1 0 0,0 1-1,-1-1 1,-25 20-297,0 6 289,1 2 0,2 0 1,0 2-1,2 0 0,2 2 0,-23 48 0,33-59 44,1-1-1,1 1 1,0 0 0,2 0 0,1 1 0,-3 33 0,7-46-26,0-1 1,0 1-1,1 0 1,0-1-1,0 1 0,1-1 1,1 1-1,4 13 1,-5-18-9,1 1 0,-1-1 1,1 0-1,0 0 0,0 0 1,0 0-1,1 0 0,-1-1 0,1 1 1,0-1-1,0 0 0,0 0 0,0-1 1,1 1-1,-1-1 0,6 2 1,-3-2 4,-1 0 0,1 0 0,0-1 1,0 0-1,-1 0 0,1-1 0,0 0 1,0 0-1,0 0 0,0-1 0,0 0 1,0-1-1,-1 1 0,1-1 1,-1-1-1,1 1 0,-1-1 0,0 0 1,0 0-1,0-1 0,0 0 0,0 0 1,-1 0-1,5-6 0,-2 3 46,-2 0 0,1 0 0,-1-1 0,0 1 0,0-1-1,-1-1 1,0 1 0,-1-1 0,0 0 0,0 0 0,-1 0-1,0-1 1,0 1 0,-1-1 0,0 1 0,0-15 0,-2 23-45,0 1 1,0-1 0,0 0 0,0 1-1,0-1 1,0 0 0,0 1-1,0-1 1,0 0 0,0 1 0,0-1-1,0 0 1,-1 1 0,1-1 0,0 0-1,0 1 1,-1-1 0,1 0-1,0 1 1,-1-1 0,1 1 0,-1-1-1,1 1 1,-1-1 0,1 1-1,-1-1 1,1 1 0,-1 0 0,1-1-1,-1 1 1,0 0 0,1-1 0,-1 1-1,0 0 1,1 0 0,-1-1-1,0 1 1,1 0 0,-1 0 0,0 0-1,1 0 1,-1 0 0,0 0-1,1 0 1,-1 0 0,0 0 0,0 0-1,1 1 1,-1-1 0,0 0 0,1 0-1,-2 1 1,-2 1-12,0 0 0,1 0 0,-1 0 0,1 0 0,-1 0 0,1 1 0,-6 5 0,0 2 41,0 0 0,1 0 0,1 1-1,0 0 1,0 0 0,1 0 0,0 1-1,1 0 1,1 1 0,-1-1 0,2 1 0,0-1-1,-2 17 1,5-27-33,0 0-1,0-1 1,0 1-1,0-1 1,0 1-1,1 0 1,-1-1-1,0 1 1,1-1-1,-1 1 1,1-1-1,-1 1 1,1-1-1,0 1 1,-1-1-1,1 1 1,0-1-1,0 0 1,0 0-1,0 1 1,1-1-1,-1 0 1,0 0-1,0 0 1,1 0-1,0 1 1,2-1-12,0 1 1,0-1 0,0 0-1,1 0 1,-1 0 0,0 0 0,0-1-1,0 0 1,0 0 0,5 0 0,7-2-308,0 0 1,-1-1-1,1 0 1,22-9 0,210-104-3820,-247 116 4197,-1-1-1,0 1 1,0 0-1,0 0 1,0 0-1,1-1 0,-1 1 1,0 0-1,0 0 1,0 0-1,0 0 1,1-1-1,-1 1 0,0 0 1,0 0-1,1 0 1,-1 0-1,0 0 1,0 0-1,1 0 0,-1 0 1,0 0-1,0 0 1,1 0-1,-1 0 1,0 0-1,0 0 0,1 0 1,-1 0-1,0 0 1,0 0-1,1 0 0,-1 0 1,0 0-1,0 0 1,0 1-1,1-1 1,-1 0-1,0 0 0,0 0 1,0 0-1,1 1 1,-1-1-1,0 0 1,0 0-1,0 0 0,0 0 1,0 1-1,1-1 1,-1 0-1,0 1 1,-6 14 1498,-3 7-952,10-21-605,-1-1 0,0 1-1,0-1 1,1 1-1,-1-1 1,0 1 0,1-1-1,-1 1 1,1-1-1,-1 0 1,0 1 0,1-1-1,-1 0 1,1 1-1,-1-1 1,1 0-1,-1 0 1,1 1 0,0-1-1,-1 0 1,1 0-1,-1 0 1,1 0 0,-1 0-1,1 0 1,0 0-1,-1 0 1,1 0 0,-1 0-1,1 0 1,-1 0-1,1 0 1,-1 0 0,1-1-1,0 1 1,-1 0-1,1 0 1,-1-1 0,1 1-1,-1 0 1,0-1-1,2 0 1,7-2-219,0-1-1,1-1 1,-1 1 0,-1-1-1,16-12 1,-19 12-13,1 0 0,0 1 1,1 0-1,-1 0 0,1 1 0,-1 0 0,1 0 1,0 0-1,0 1 0,1 0 0,-1 0 0,9-1 1,-16 4 239,1 0 0,0 0 0,-1 0 0,0 0 0,1 0 0,-1-1 0,1 1 0,-1 0 0,0 0 0,0 0 0,0 0 1,1 0-1,-1 0 0,0 0 0,0 0 0,0 0 0,-1 0 0,1 0 0,0 0 0,0 0 0,0 0 0,-1 2 1,-5 24 87,-2-12-713,1-8-3218,-2-4-5448</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2.641"/>
    </inkml:context>
    <inkml:brush xml:id="br0">
      <inkml:brushProperty name="width" value="0.025" units="cm"/>
      <inkml:brushProperty name="height" value="0.025" units="cm"/>
    </inkml:brush>
  </inkml:definitions>
  <inkml:trace contextRef="#ctx0" brushRef="#br0">1 309 5285,'1'0'9153,"3"0"-4366,24-4-1714,-16-2-2645,1-2 0,-1 1 0,0-2 0,0 0 0,-1 0-1,0-1 1,18-21 0,-24 25-402,0 0 1,0-1-1,-1 1 0,1-1 1,-1 1-1,-1-1 0,1-1 1,-1 1-1,-1 0 0,1-1 1,-1 1-1,0-1 0,-1 0 1,0 0-1,0 1 0,-1-11 1,0 17-26,-1-1-1,1 1 1,-1-1 0,1 1 0,-1 0 0,0-1 0,0 1 0,0-1-1,0 1 1,0 0 0,0 0 0,0 0 0,0-1 0,0 1-1,0 0 1,-1 0 0,1 1 0,0-1 0,-1 0 0,1 0 0,-1 1-1,1-1 1,-1 0 0,1 1 0,-1 0 0,1-1 0,-1 1 0,1 0-1,-1 0 1,1 0 0,-1 0 0,0 0 0,1 0 0,-1 0-1,-2 1 1,-1 0-20,0-1 0,0 1-1,0 0 1,1 1 0,-1-1 0,0 1-1,0 0 1,1 0 0,-1 1 0,-4 3-1,-2 3-5,1 0 1,0 2-1,1-1 0,1 1 0,-10 15 0,15-21 19,-1 0 0,1 0 0,1 0 0,-1 1 0,1-1 0,0 1 0,0 0-1,1-1 1,0 1 0,0 0 0,0 0 0,1 0 0,-1 0 0,2 10 0,-1-15 4,1 0 0,-1 0 0,1 0-1,-1 0 1,1 0 0,-1 0 0,1 0 0,0 0 0,-1 0-1,1 0 1,0 0 0,0 0 0,0-1 0,0 1 0,0 0 0,0-1-1,-1 1 1,2-1 0,-1 1 0,0-1 0,0 1 0,0-1-1,0 0 1,0 1 0,0-1 0,2 0 0,33 1 28,-25-1-15,22-2 15,0-2 0,0-1 0,60-18 0,-57 13-22,1 2 1,63-7-1,-90 14 177,26 0-595,-35 1 485,0 0 0,-1 0 0,1 0 1,0 0-1,0 0 0,-1 0 0,1 1 1,0-1-1,-1 0 0,1 0 0,0 0 1,0 1-1,-1-1 0,1 0 0,-1 1 1,1-1-1,0 1 0,-1-1 0,1 1 0,-1-1 1,1 1-1,-1-1 0,1 1 0,-1 0 1,1-1-1,-1 1 0,0-1 0,1 1 1,-1 0-1,0 0 0,1-1 0,-1 1 1,0 1 842,0-39 592,0-123-2435,0 159 787,0 0 1,1 0-1,-1 1 1,0-1-1,0 0 1,0 1 0,1-1-1,-1 0 1,0 1-1,1-1 1,-1 1-1,1-1 1,-1 0-1,1 1 1,-1-1-1,1 1 1,-1-1-1,1 1 1,-1 0-1,1-1 1,-1 1-1,1-1 1,0 1-1,-1 0 1,1 0-1,0-1 1,-1 1-1,1 0 1,0 0-1,0 0 1,1 0 0,29-2-6958,-21 2 3788,24 0-8257</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3.145"/>
    </inkml:context>
    <inkml:brush xml:id="br0">
      <inkml:brushProperty name="width" value="0.025" units="cm"/>
      <inkml:brushProperty name="height" value="0.025" units="cm"/>
    </inkml:brush>
  </inkml:definitions>
  <inkml:trace contextRef="#ctx0" brushRef="#br0">6 1 17296,'0'0'6780,"1"12"-6294,-7 171-32,6-182-454,0 0 0,0 0 0,0 0 1,0 0-1,0 0 0,0 0 0,0 1 1,1-1-1,-1 0 0,0 0 0,1 0 1,-1 0-1,1 0 0,-1 0 0,1 0 1,-1 0-1,1 0 0,0-1 0,-1 1 1,1 0-1,0 0 0,0 0 0,0-1 1,0 1-1,0 0 0,0-1 0,0 1 1,0-1-1,1 1 0,2 0 1,-1-1 0,0 1 0,1-1 0,-1 0 0,0 0 0,1 0 0,-1 0 0,0-1 0,1 0 0,3 0 0,5-3-7,0 0 1,-1-1-1,1 0 0,17-11 0,-4-2-46,-2-2 0,0 0 0,25-29 0,-48 48 51,1 1 1,-1 0 0,0-1-1,0 1 1,0 0-1,1-1 1,-1 1 0,0 0-1,0-1 1,1 1-1,-1 0 1,0 0 0,1-1-1,-1 1 1,0 0-1,1 0 1,-1 0 0,0-1-1,1 1 1,-1 0 0,1 0-1,-1 0 1,0 0-1,1 0 1,-1 0 0,1 0-1,-1 0 1,0 0-1,1 0 1,-1 0 0,1 0-1,0 0 1,1 14 199,-8 37-90,3-28-949,3-23 511,1 1-1,-1-1 1,1 1 0,-1-1-1,1 0 1,0 0-1,-1 1 1,1-1-1,0 0 1,-1 0 0,1 0-1,0 0 1,-1 0-1,1 0 1,0 0 0,-1 0-1,1 0 1,0 0-1,-1 0 1,1 0-1,0 0 1,-1 0 0,2-1-1,8-5-4901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7.186"/>
    </inkml:context>
    <inkml:brush xml:id="br0">
      <inkml:brushProperty name="width" value="0.05" units="cm"/>
      <inkml:brushProperty name="height" value="0.05" units="cm"/>
    </inkml:brush>
  </inkml:definitions>
  <inkml:trace contextRef="#ctx0" brushRef="#br0">86 2 12579,'0'-1'1480,"-2"7"-944,-5 15-200,1 5 896,-1 7-535,3 1-193,4 6-184,0 3-32,8-1-160,2-1-32,3-5-56,-1-3 16,1-7-232,0-3-136,-3-12-272,-3-8 472,-7-10-64,-3-7-96</inkml:trace>
  <inkml:trace contextRef="#ctx0" brushRef="#br0" timeOffset="1">15 232 12563,'-8'-10'1720,"2"0"-1040,6 4-184,4 1 1121,8 5-577,4 0-208,6 3-240,4 2-248,3 5-696,2-2 1993,-3 2-1497,-3 2 32,-6 1 40</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3.802"/>
    </inkml:context>
    <inkml:brush xml:id="br0">
      <inkml:brushProperty name="width" value="0.025" units="cm"/>
      <inkml:brushProperty name="height" value="0.025" units="cm"/>
    </inkml:brush>
  </inkml:definitions>
  <inkml:trace contextRef="#ctx0" brushRef="#br0">107 21 13741,'0'0'7452,"-11"11"-6710,-3 3-331,1 0 0,0 1-1,-14 22 1,24-32-340,-1 0-1,1 0 1,0 0-1,1 1 1,-1 0 0,1 0-1,0-1 1,0 1-1,1 0 1,0 0 0,0 1-1,0-1 1,1 0 0,0 0-1,0 0 1,1 0-1,-1 1 1,3 5 0,-2-10-74,0 0 1,0 0 0,0 0 0,0-1 0,1 1 0,-1 0-1,1-1 1,-1 1 0,1 0 0,0-1 0,0 0 0,-1 1 0,1-1-1,0 0 1,0 0 0,0 0 0,0 0 0,0-1 0,1 1-1,-1-1 1,0 1 0,0-1 0,0 0 0,1 1 0,-1-1 0,0 0-1,0 0 1,0-1 0,1 1 0,2-1 0,0 0 2,-1 1-1,1-1 1,-1 0 0,1-1 0,-1 1 0,1-1 0,-1 0-1,0 0 1,0 0 0,0-1 0,0 1 0,0-1 0,-1 0-1,5-3 1,6-15-11,-1 0-1,-1 0 1,13-32 0,-12 26 41,24-41 1,-36 67-15,0 0-1,-1 0 1,1 0 0,0 0-1,0 0 1,0 0-1,0 0 1,0 0 0,0 0-1,0 0 1,0 0-1,0 1 1,0-1-1,1 0 1,0 0 0,-1 1-11,-1 0 0,1 0 0,-1 0 0,1 0 0,0 0 0,-1 1 0,1-1 0,-1 0 0,1 0 0,0 0 0,-1 0 0,1 1 0,-1-1 0,1 0 0,-1 1 0,1-1 0,-1 0 0,1 1 0,-1-1 0,1 0 0,-1 1 0,0-1 0,1 2 0,19 42 16,-9-15-38,-9-26 15,0 1 1,1-1 0,-1 0-1,1 0 1,-1 0-1,1 0 1,0-1-1,0 1 1,1-1 0,-1 0-1,0 0 1,1 0-1,-1 0 1,1-1-1,-1 1 1,1-1 0,0 0-1,0 0 1,0 0-1,0-1 1,0 1-1,5-1 1,7-1-1,0 0 0,-1-2 1,1 0-1,22-7 0,-25 5-10,0 2 0,1 0 0,-1 0 0,26 0 0,-38 3 27,0 1-1,0-1 0,0 1 0,-1-1 0,1 1 0,0 0 0,0-1 0,-1 1 0,1 0 1,0-1-1,-1 1 0,1 0 0,-1 0 0,1 0 0,-1 0 0,0 0 0,1-1 0,-1 1 1,0 0-1,0 0 0,1 0 0,-1 0 0,0 0 0,0 0 0,0 0 0,0 0 0,0 0 1,0 0-1,-1 0 0,1 0 0,0 0 0,0 0 0,-1 1 0,0-1 2,1 0 0,0 0 0,-1 0 0,1 0 0,0 0-1,0 0 1,0 0 0,0 0 0,0 0 0,0 0 0,0 0 0,0 0-1,0-1 1,1 1 0,-1 0 0,0 0 0,0 0 0,1 0-1,-1 0 1,1 0 0,-1 0 0,1-1 0,-1 1 0,1 0 0,0 0-1,-1-1 1,1 1 0,1 1 0,9-2-195,0 0 0,0-1 0,0 0 0,-1-1 0,1 0 0,0-1 0,-1 0 0,1-1 0,-1 0 0,0 0 0,0-1 1,12-8-1,-7 4-194,2 2 0,-1-1 1,28-7-1,-44 15 391,1 0 1,-1 0-1,1 0 1,-1 0-1,0 0 1,1 0-1,-1 0 0,1 0 1,-1 0-1,1 0 1,-1 0-1,0 0 0,1 0 1,-1 0-1,1 0 1,-1 1-1,0-1 1,1 0-1,-1 0 0,1 0 1,-1 1-1,0-1 1,1 0-1,-1 0 0,0 1 1,0-1-1,1 0 1,-1 1-1,0-1 1,1 0-1,-1 1 0,0-1 1,0 0-1,0 1 1,0-1-1,1 1 0,-1-1 1,0 0-1,0 1 1,0-1-1,0 1 1,0-1-1,0 1 0,0-1 1,0 0-1,0 1 1,0-1-1,0 1 0,0 0 1,-6 30 1689,2-8-792,6-22-912,0 0 0,0 0 0,0 0 0,1-1 0,-1 1 0,0-1 0,0 0 0,1 0-1,-1 0 1,0 0 0,0 0 0,1 0 0,2-1 0,-1 1-11,7-2-351,-1 0 1,1 0-1,-1-1 0,1 0 1,-1-1-1,0 0 0,-1-1 1,1 0-1,-1 0 1,15-12-1,28-14-10223</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4.386"/>
    </inkml:context>
    <inkml:brush xml:id="br0">
      <inkml:brushProperty name="width" value="0.025" units="cm"/>
      <inkml:brushProperty name="height" value="0.025" units="cm"/>
    </inkml:brush>
  </inkml:definitions>
  <inkml:trace contextRef="#ctx0" brushRef="#br0">80 77 14189,'0'0'9588,"8"-8"-10159,28-25-160,-35 32 677,0 1 0,0-1 1,0 0-1,0 1 1,-1-1-1,1 0 0,0 1 1,-1-1-1,1 0 1,0 0-1,-1 0 0,1 0 1,-1 0-1,1 0 1,-1 0-1,1 0 0,-1 0 1,0 0-1,0 0 1,1 0-1,-1 0 0,0 0 1,0 0-1,0 0 1,-1-2-1,1 2 34,-1 0 0,0 0 0,0 0 0,0 1-1,0-1 1,0 0 0,0 1 0,0-1 0,0 1 0,0-1 0,0 1 0,0-1 0,0 1-1,0 0 1,0 0 0,0-1 0,-1 1 0,-1 0 0,-4 0 26,0-1 0,0 1 0,0 1 0,-1 0-1,-10 2 1,14-1 56,0 0-1,0 1 1,0-1-1,0 1 1,1 0-1,-1 0 1,1 0-1,0 1 1,0-1-1,0 1 1,0 0-1,0-1 1,1 1-1,0 1 1,0-1-1,0 0 1,0 0-1,1 1 1,-1-1-1,1 1 1,0-1-1,1 1 1,-1 0-1,1 8 1,0-12-55,1 0 0,-1 0 0,1 0 0,0 1 0,-1-1 0,1 0 0,0 0 0,0 0 1,-1 0-1,1 0 0,0 0 0,0 0 0,0 0 0,0-1 0,0 1 0,1 0 0,-1-1 0,0 1 0,0 0 1,0-1-1,0 0 0,1 1 0,-1-1 0,0 0 0,1 1 0,-1-1 0,2 0 0,45 2 169,-36-3-123,12-1-73,0-1 1,-1-1 0,1-1-1,-1-2 1,0 0-1,41-19 1,48-15-304,-112 41 338,0 0 1,0-1 0,1 1-1,-1 0 1,0 0 0,1 0-1,-1-1 1,0 1 0,1 0-1,-1 0 1,0 0 0,1 0-1,-1 0 1,1 0 0,-1 0-1,0 0 1,1 0 0,-1 0-1,0 0 1,1 0 0,-1 0-1,1 0 1,-1 0 0,0 0-1,1 0 1,-1 1 0,0-1-1,1 0 1,-1 0-1,0 0 1,1 0 0,-1 1-1,0-1 1,0 0 0,1 0-1,-1 1 1,0-1 0,0 0-1,1 1 1,-1-1 0,0 0-1,0 1 1,0-1 0,0 0-1,0 1 1,1-1 0,-1 0-1,0 1 1,0-1 0,0 0-1,0 1 1,0-1 0,0 1-1,0-1 1,0 0 0,0 1-1,0-1 1,0 0 0,0 1-1,-1-1 1,1 1 0,0-1-1,0 0 1,0 1 0,0-1-1,-1 0 1,1 1 0,-21 38 1341,-1 5 54,22-44-1404,1 1 1,-1 0-1,1-1 1,-1 1-1,1-1 1,-1 1 0,1-1-1,0 1 1,-1-1-1,1 1 1,0-1-1,-1 1 1,1-1 0,0 0-1,-1 1 1,1-1-1,0 0 1,0 0-1,-1 1 1,1-1-1,0 0 1,0 0 0,0 0-1,-1 0 1,1 0-1,0 0 1,0 0-1,-1 0 1,1-1-1,0 1 1,0 0 0,0 0-1,-1-1 1,2 1-1,31-8-149,32-29-928,-56 30 1028,0 1 0,0 0 0,0 1 0,1 0 0,-1 1 0,1 0 0,0 0 0,1 1 0,-1 0 0,21-3 0,-29 7 138,-1-1-1,0 0 0,1 1 0,-1-1 0,0 0 1,1 1-1,-1 0 0,0-1 0,0 1 1,1 0-1,-1-1 0,0 1 0,0 0 1,0 0-1,0 0 0,0 0 0,0 0 0,0 0 1,-1 0-1,1 1 0,0-1 0,0 0 1,-1 0-1,1 1 0,-1-1 0,1 2 1,-1-1-279,1-1 0,-1 0 0,1 0 0,-1 0 0,1 1 0,0-1 0,0 0 0,-1 0 1,1 0-1,0 0 0,0 0 0,0 0 0,0 0 0,0-1 0,0 1 0,0 0 1,2 1-1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5.270"/>
    </inkml:context>
    <inkml:brush xml:id="br0">
      <inkml:brushProperty name="width" value="0.025" units="cm"/>
      <inkml:brushProperty name="height" value="0.025" units="cm"/>
    </inkml:brush>
  </inkml:definitions>
  <inkml:trace contextRef="#ctx0" brushRef="#br0">13 0 13068,'4'0'6727,"-4"15"-6695,0 12 32,0 6 128,0 8-96,0 3-64,0-3-32,0-2-32,0-6-352,0-2-962,0-5-415,0-6-321,-4-4-1442,-9-5-3298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5.602"/>
    </inkml:context>
    <inkml:brush xml:id="br0">
      <inkml:brushProperty name="width" value="0.025" units="cm"/>
      <inkml:brushProperty name="height" value="0.025" units="cm"/>
    </inkml:brush>
  </inkml:definitions>
  <inkml:trace contextRef="#ctx0" brushRef="#br0">1 111 9961,'7'-11'3145,"-5"7"-2902,1-3 176,1 1-1,0 0 1,0 0-1,0 1 1,1-1-1,0 1 1,0 0-1,0 0 1,1 0-1,-1 1 1,1 0 0,0 0-1,0 0 1,1 1-1,9-4 1,2 2 59,1 2 0,-1 0 0,1 1 1,26 1-1,-33 1-438,-1 1 1,0 0-1,0 1 0,0 0 1,0 0-1,0 1 1,0 1-1,16 8 0,-23-11-51,-1 1 0,0 0 0,0 0-1,-1 1 1,1-1 0,0 1 0,-1-1-1,1 1 1,-1 0 0,0 0 0,0 0 0,0 0-1,0 0 1,-1 1 0,1-1 0,-1 0-1,2 7 1,-2-4 5,0 0 0,-1 0 0,0 1 0,0-1 0,0 0-1,-1 0 1,1 0 0,-2 0 0,-2 12 0,-1-6 16,1 0 1,-2 0-1,0 0 0,0-1 0,-1 0 1,-1 0-1,1 0 0,-2-1 1,-13 13-1,13-15-169,-1-1 0,1 1 0,-2-2-1,1 0 1,-1 0 0,0-1 0,0 0 0,0-1-1,-1 0 1,-13 2 0,25-6 74,0 0 0,0 0 0,1 0 0,-1 0 0,0 0 1,0-1-1,0 1 0,0 0 0,0 0 0,0 0 0,0 0 0,0 0 0,0 0 0,0-1 0,0 1 0,0 0 0,0 0 1,0 0-1,0 0 0,-1 0 0,1 0 0,0-1 0,0 1 0,0 0 0,0 0 0,0 0 0,0 0 0,0 0 0,0 0 0,0 0 1,0 0-1,0 0 0,0-1 0,-1 1 0,1 0 0,0 0 0,0 0 0,0 0 0,0 0 0,0 0 0,0 0 0,-1 0 0,1 0 1,0 0-1,0 0 0,0 0 0,0 0 0,0 0 0,0 0 0,0 0 0,-1 0 0,1 0 0,0 0 0,0 0 0,0 0 1,0 0-1,0 0 0,0 0 0,-1 0 0,1 0 0,0 0 0,0 0 0,0 1 0,0-1 0,0 0 0,0 0 0,8-9-3847,-6 7 3011,16-14-5581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6.226"/>
    </inkml:context>
    <inkml:brush xml:id="br0">
      <inkml:brushProperty name="width" value="0.025" units="cm"/>
      <inkml:brushProperty name="height" value="0.025" units="cm"/>
    </inkml:brush>
  </inkml:definitions>
  <inkml:trace contextRef="#ctx0" brushRef="#br0">60 61 13485,'0'8'1900,"-1"9"-1026,-2-1-1,0 0 1,-1 0-1,0 0 1,-9 19-1,5-14-253,1 1-1,1-1 1,-4 28 0,10-48-617,0 0 0,-1 0 0,1 0 0,0 0 0,0 0 0,0 0 0,0 0 0,0 0 0,0 0 0,0 0 0,1 0 0,-1 0 0,0 0 0,0 0 0,1 0 0,-1 0 0,0-1 0,1 1 0,-1 0 0,1 0 1,1 1-1,-2-2 5,1 1 0,0-1 0,-1 0 0,1 0 0,0 0 0,-1 0 0,1 0 0,0 0 0,-1 0 0,1 0 0,0 0 0,-1-1 0,1 1 0,0 0 0,-1 0 0,1-1 0,0 1 0,-1 0 0,1 0 0,-1-1 0,1 1 0,-1-1 0,2 0 0,1-1 17,0-1 0,0 0 0,-1 1 0,1-1 0,0-1 0,-1 1 0,0 0 0,0 0-1,0-1 1,2-5 0,2-15 24,-1 0 1,-2-1-1,0 0 0,-1-25 0,-2 52-52,0 0 0,0 1 0,1-1 0,-1 0 1,1 1-1,-1-1 0,1 0 0,0 0 0,0 1 0,0-1 0,0 0 0,0 0 1,1 0-1,-1 0 0,1-1 0,-1 1 0,1 0 0,-1-1 0,1 1 0,0-1 1,0 1-1,0-1 0,0 0 0,0 0 0,0 0 0,0 0 0,1 0 0,-1 0 1,0 0-1,0-1 0,1 1 0,-1-1 0,0 0 0,1 0 0,-1 0 0,0 0 1,1 0-1,2-1 0,3 1-4,0 0-1,0-1 1,1-1 0,-1 1-1,0-1 1,0-1 0,-1 1 0,1-1-1,-1-1 1,8-4 0,3-4 41,-1-1-1,29-28 1,-42 36-29,1 1-1,-1-1 1,0 1 0,0-1-1,-1 0 1,0-1 0,1 1-1,-2-1 1,1 1-1,-1-1 1,0 0 0,0 0-1,0 0 1,0-9 0,-32 59-358,-4 24 430,32-62-1,0 0 1,0 0-1,0 0 1,1 0-1,0 0 1,0 0-1,0 1 1,1-1-1,0 0 1,1 8-1,-1-13-66,1 0-1,0 1 1,0-1-1,0 0 0,0 0 1,0 0-1,0 0 0,0 0 1,0 0-1,1 0 0,-1 0 1,0 0-1,0 0 0,1-1 1,-1 1-1,1 0 0,-1-1 1,0 0-1,1 1 1,-1-1-1,1 0 0,-1 1 1,1-1-1,0 0 0,-1 0 1,1 0-1,-1 0 0,1-1 1,1 0-1,50-8 228,-39 4-216,-1-1 1,0 0-1,-1-1 0,1 0 0,-1-1 0,-1-1 0,1 1 0,11-14 0,-1-1-11,-2 0 0,30-45-1,-66 128-479,10-45 608,1 0 1,0 1-1,1-1 0,1 1 0,0 0 0,1-1 0,0 18 0,3-31-163,-1-1-1,1 1 0,-1-1 0,1 0 1,0 1-1,0-1 0,-1 0 0,1 0 1,0 0-1,0 0 0,0 1 0,0-1 0,1 0 1,-1-1-1,0 1 0,0 0 0,0 0 1,1 0-1,-1-1 0,3 2 0,6-1-2720,-1-5-3837,-4-7-2621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6.565"/>
    </inkml:context>
    <inkml:brush xml:id="br0">
      <inkml:brushProperty name="width" value="0.025" units="cm"/>
      <inkml:brushProperty name="height" value="0.025" units="cm"/>
    </inkml:brush>
  </inkml:definitions>
  <inkml:trace contextRef="#ctx0" brushRef="#br0">0 1 17424,'0'0'5574,"53"38"-5606,-35-22-1698,1 0-2082,-6-2-1537,4-4-2914</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6.913"/>
    </inkml:context>
    <inkml:brush xml:id="br0">
      <inkml:brushProperty name="width" value="0.025" units="cm"/>
      <inkml:brushProperty name="height" value="0.025" units="cm"/>
    </inkml:brush>
  </inkml:definitions>
  <inkml:trace contextRef="#ctx0" brushRef="#br0">119 0 0,'0'0'12940,"0"10"-10420,1 2-1683,-1 0 0,0 0 0,-1 1 0,-4 23 0,4-35-837,1 0-1,0 0 0,0 0 0,-1 0 1,1-1-1,0 1 0,0 0 1,0 0-1,0 0 0,0 0 0,0 0 1,0 0-1,1 0 0,-1 0 1,0 0-1,0 0 0,1 0 0,-1 0 1,0 0-1,1-1 0,-1 1 1,1 0-1,0 0 0,-1 0 1,1-1-1,-1 1 0,1 0 0,0-1 1,0 1-1,-1 0 0,1-1 1,0 1-1,0-1 0,0 1 0,0-1 1,1 1-1,44 6-1087,3 0 554,-48-7 586,0 1 0,0-1 0,1 1 0,-1-1 0,0 1 0,0-1 0,1 1 0,-1 0 0,0 0 0,0 0 0,0-1 0,0 1 0,0 0 0,0 0 0,0 0 0,-1 0 0,1 1 0,0-1 0,0 0 0,-1 0 0,1 0 0,-1 1 0,1-1 0,-1 0 0,0 1 0,1-1 0,-1 2 0,0 0 315,0 1 1,0 0-1,0-1 0,0 1 1,-1 0-1,0-1 0,0 1 1,0-1-1,0 1 0,0-1 0,-1 0 1,1 1-1,-1-1 0,0 0 1,-3 4-1,1-2-95,-1 0-1,0 0 1,0-1-1,0 0 1,0 0-1,-1 0 1,0 0-1,-5 2 1,-2 0-373,1-1-1,-1 0 1,0-1 0,0-1 0,0 0 0,0-1-1,-1 0 1,-13 0 0,4-4-3625,1-9-2819</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7.760"/>
    </inkml:context>
    <inkml:brush xml:id="br0">
      <inkml:brushProperty name="width" value="0.025" units="cm"/>
      <inkml:brushProperty name="height" value="0.025" units="cm"/>
    </inkml:brush>
  </inkml:definitions>
  <inkml:trace contextRef="#ctx0" brushRef="#br0">114 170 13389,'0'0'10890,"-9"-2"-10639,6 1-252,1 0 0,-1 1 1,0-1-1,1 1 0,-1 0 0,0-1 1,0 1-1,0 1 0,1-1 0,-1 0 1,0 1-1,0-1 0,-3 2 0,3 0-7,0 0 0,0 0 0,0 1-1,0-1 1,0 1 0,0 0 0,1-1 0,-1 1-1,1 0 1,0 1 0,0-1 0,-3 6-1,1 0 2,0 1-1,0-1 1,1 1 0,0-1-1,1 1 1,0 0-1,0 0 1,1 0-1,0 19 1,1-28 2,0 0 0,0 0 1,1 0-1,-1 0 0,0 0 1,0 1-1,1-1 0,-1 0 1,1 0-1,-1 0 0,1 0 1,-1 0-1,1-1 1,0 1-1,-1 0 0,1 0 1,0 0-1,0 0 0,-1-1 1,1 1-1,0 0 0,0-1 1,0 1-1,0-1 0,0 1 1,0-1-1,0 1 0,0-1 1,0 0-1,0 1 0,0-1 1,1 0-1,-1 0 0,0 0 1,0 0-1,0 0 0,0 0 1,0 0-1,0 0 0,0-1 1,0 1-1,1 0 0,-1-1 1,0 1-1,0 0 1,1-2-1,4 1 6,0-1 1,0-1-1,0 1 0,-1-1 0,1 0 1,-1 0-1,7-5 0,83-93-865,-95 101 852,1 0 0,-1 0 1,0 0-1,1-1 0,-1 1 0,0 0 1,1 0-1,-1 0 0,0 1 1,1-1-1,-1 0 0,0 0 0,0 0 1,1 0-1,-1 0 0,0 0 1,1 0-1,-1 0 0,0 1 0,1-1 1,-1 0-1,0 0 0,0 0 0,1 1 1,-1-1-1,0 0 0,0 0 1,0 1-1,1-1 0,-1 0 0,0 0 1,0 1-1,0-1 0,0 0 1,0 1-1,0-1 0,1 0 0,-1 1 1,0-1-1,0 0 0,0 1 1,0-1-1,0 0 0,0 1 0,0-1 1,0 0-1,0 1 0,-1-1 1,1 0-1,0 0 0,0 1 0,3 24-87,-3-22 92,6 52 10,6 114 465,-12-149-172,-1 1 1,0-1-1,-2 0 1,0-1 0,-2 1-1,-8 24 1,10-37-170,0 1 0,0-1 0,-1 0 1,-8 12-1,10-17-102,1 0 1,-1 0 0,1 0-1,-1-1 1,0 1 0,0 0-1,0-1 1,0 0 0,0 1-1,0-1 1,0 0-1,0 0 1,0 0 0,0 0-1,-1 0 1,1-1 0,0 1-1,-1-1 1,1 1 0,-3-1-1,4 0-10,-1-1 0,1 0 0,0 1 0,0-1 1,-1 1-1,1-1 0,0 0 0,0 0 0,0 0 0,0 0 0,0 0 0,0 0 0,0 0 0,1 0 0,-1 0 0,0 0 0,0-1 1,1 1-1,-1 0 0,1 0 0,-1-1 0,1 1 0,0 0 0,-1-1 0,1 1 0,0-3 0,-6-42-51,6 44 39,0-12-29,1 0-1,0 1 1,1-1 0,1 1 0,0-1 0,1 1-1,0 0 1,1 0 0,9-18 0,11-15-36,36-50 1,-27 45 46,-21 31 20,15-23-8,-1-1-1,39-92 0,-58 98 15,-8 38-12,1-1 1,-1 1-1,0-1 1,0 1-1,0-1 1,0 1-1,0-1 1,-1 1-1,1-1 1,0 1-1,0-1 1,0 0-1,0 1 1,-1-1-1,1 1 0,0 0 1,0-1-1,-1 1 1,1-1-1,0 1 1,-1-1-1,1 1 1,0 0-1,-1-1 1,1 1-1,-1 0 1,1-1-1,-1 1 0,1 0 1,-1-1-1,1 1 1,-1 0-1,1 0 1,-1 0-1,1 0 1,-1-1-1,1 1 1,-1 0-1,1 0 1,-1 0-1,1 0 0,-1 0 1,1 0-1,-1 0 1,0 1-1,1-1 1,-1 0-1,1 0 1,-1 0-1,1 0 1,-1 1-1,1-1 1,-1 0-1,1 0 0,0 1 1,-1-1-1,1 0 1,-1 1-1,0 0 1,-6 4-21,0 0 0,0 0 0,1 1 1,0 0-1,0 0 0,0 1 0,0 0 1,-5 10-1,-36 63-86,40-68 119,0 1 0,1 0 0,1 1 0,0-1 0,1 1 0,0 0 0,1 0 0,1 1 0,0-1 0,1 0 0,1 26 0,0-38-16,1-1 1,-1 0-1,0 0 0,1 0 0,-1 1 0,1-1 0,-1 0 0,1 0 1,0 0-1,-1 0 0,1 0 0,0 0 0,0 0 0,0 0 0,0 0 1,0 0-1,0 0 0,0-1 0,0 1 0,0 0 0,0-1 0,0 1 1,0-1-1,3 2 0,-1-2-164,0 1 1,1-1 0,-1 1-1,0-1 1,1 0-1,-1 0 1,1-1-1,-1 1 1,5-2-1,0 0-737,0 0-1,-1-1 0,1 0 1,0-1-1,-1 1 0,0-1 0,9-7 1,9-15-5448,-1-5-2808</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8.119"/>
    </inkml:context>
    <inkml:brush xml:id="br0">
      <inkml:brushProperty name="width" value="0.025" units="cm"/>
      <inkml:brushProperty name="height" value="0.025" units="cm"/>
    </inkml:brush>
  </inkml:definitions>
  <inkml:trace contextRef="#ctx0" brushRef="#br0">105 1 9801,'0'0'7656,"-9"7"-6850,-27 24-246,35-28-541,-1-1-1,0 0 0,1 1 1,0-1-1,-1 0 1,1 1-1,0 0 1,0-1-1,0 1 0,1 0 1,-1-1-1,1 1 1,-1 0-1,1 0 1,0-1-1,0 1 1,0 0-1,0 0 0,1 0 1,-1-1-1,1 1 1,0 0-1,1 4 1,1 0-9,0 0 0,1 0 0,-1-1 0,1 0 0,0 0 0,10 11 0,23 14-135,-31-27 226,0 0-1,0 0 1,0 1 0,-1 0-1,0 0 1,0 1-1,7 8 1,-11-12 47,-1 0 0,1 0 0,0 0 0,-1 0 0,0 1 0,1-1 0,-1 0 0,0 0 0,0 0 0,0 0 0,0 0 0,0 1 0,-1-1 0,1 0 0,-1 0 0,1 0 0,-1 0 0,0 0 0,0 0 0,0 0 0,0 0 0,0 0 0,0-1 0,0 1 0,-1 0 1,1-1-1,0 1 0,-1-1 0,0 1 0,-3 1 0,0 3 66,0-1 0,0 0 0,-1 0 0,0 0 0,0-1 0,-1 0 1,1 0-1,-1-1 0,0 1 0,1-2 0,-2 1 0,1-1 0,0 0 0,0 0 1,-1-1-1,1 0 0,-9 0 0,15-1-293,-1-1 1,1 1-1,0 0 1,-1-1-1,1 0 0,0 1 1,0-1-1,0 0 1,-1 0-1,1 1 0,0-1 1,0 0-1,0 0 1,0 0-1,0 0 0,1-1 1,-1 1-1,0 0 1,0 0-1,1 0 1,-1-1-1,1 1 0,-1 0 1,1-1-1,-1 1 1,1 0-1,0-1 0,-1-1 1,1-2-1088,-1 0 0,1 0 0,0 1 1,0-1-1,0 0 0,0 0 0,3-8 0,6-9-6014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8.779"/>
    </inkml:context>
    <inkml:brush xml:id="br0">
      <inkml:brushProperty name="width" value="0.025" units="cm"/>
      <inkml:brushProperty name="height" value="0.025" units="cm"/>
    </inkml:brush>
  </inkml:definitions>
  <inkml:trace contextRef="#ctx0" brushRef="#br0">120 1 13325,'0'0'9187,"-8"0"-8712,4-1-469,1 2 1,-1-1-1,1 0 0,0 1 1,-1-1-1,1 1 0,0 0 0,-1 0 1,1 0-1,0 1 0,0-1 1,0 1-1,0 0 0,0 0 0,0 0 1,1 0-1,-1 0 0,1 0 1,-1 1-1,1 0 0,0-1 0,0 1 1,0 0-1,0 0 0,1 0 1,-1 0-1,-2 6 0,3-7-11,-23 57 313,22-55-270,1 0 1,0 1-1,0-1 0,0 0 0,0 0 1,1 0-1,0 1 0,0-1 1,0 0-1,0 0 0,1 1 1,1 6-1,-1-11-33,0 1 1,0 0-1,0 0 0,0 0 0,0 0 1,0-1-1,0 1 0,0 0 0,0-1 1,0 1-1,0-1 0,1 0 0,-1 1 1,0-1-1,0 0 0,1 1 0,-1-1 1,0 0-1,0 0 0,1 0 0,-1 0 1,0 0-1,0-1 0,1 1 0,-1 0 1,2-1-1,33-11 179,-25 4-188,-1-1 1,-1 0-1,1-1 1,-1 0-1,-1 0 1,0-1-1,-1 0 1,0-1-1,0 1 1,9-25 0,-4 10-2,-7 18-6,-5 50-37,-6 43 2013,6-84-1954,0 0 0,1-1 1,-1 1-1,0 0 0,1-1 1,-1 1-1,0 0 1,1-1-1,-1 1 0,1-1 1,-1 1-1,1-1 0,0 1 1,-1-1-1,1 1 0,-1-1 1,1 0-1,0 1 0,-1-1 1,1 0-1,0 1 0,-1-1 1,1 0-1,0 0 0,0 0 1,-1 0-1,1 0 1,0 1-1,0-1 0,-1-1 1,1 1-1,0 0 0,0 0 1,-1 0-1,1 0 0,1-1 1,32-7 267,-22 1-240,-1 0 1,0-1-1,15-13 1,-20 15-127,0 0-1,1 1 1,0 0 0,0 0 0,1 0 0,-1 1 0,1 0 0,0 0 0,0 1-1,14-4 1,-21 8 78,-1-1 0,1 1-1,0-1 1,-1 1 0,1-1 0,-1 1-1,1 0 1,-1 0 0,1-1 0,-1 1-1,1 0 1,-1 0 0,0-1-1,0 1 1,1 0 0,-1 0 0,0 0-1,0-1 1,0 1 0,0 0 0,0 0-1,0 0 1,0 0 0,0-1-1,0 3 1,0 31 228,-1-27-175,0 10 204,2 11 286,0-28-522,0 1 0,-1-1 0,1 1 0,0-1 0,-1 0 0,1 1 0,0-1 0,0 0 0,0 1 0,-1-1 0,1 0 0,0 0 0,0 0 0,0 0 0,0 0 0,-1 0 0,1 0 0,0 0 0,0 0 0,0 0 0,0 0 0,-1 0 0,1-1 0,0 1 0,0 0 0,0-1 0,-1 1 0,1 0 0,0-1 0,-1 1 0,1-1 0,0 1 0,0-2 0,10-4-11,0-1 0,-1-1 0,0 1 0,-1-2 0,11-11 0,-10 10-222,0 0 0,0 1 0,1 1-1,12-9 1,-22 17 213,-1 0 0,0 0 0,1 0 0,-1 0 0,0 0 0,1 0 0,-1-1 0,0 1 0,1 0 0,-1 0 0,0 0 0,1 0 0,-1 0 0,0 0-1,1 0 1,-1 0 0,0 1 0,1-1 0,-1 0 0,0 0 0,1 0 0,-1 0 0,0 0 0,1 0 0,-1 1 0,0-1 0,0 0 0,1 0 0,-1 0 0,0 1-1,0-1 1,1 0 0,-1 0 0,0 1 0,0-1 0,0 0 0,1 1 0,-1-1 0,0 0 0,0 1 0,0-1 0,0 1 0,7 22 41,1 3-168,4-11-2379,-11-11 2502,1-1-1,-1 1 0,0-1 1,0 1-1,0-1 0,0 1 1,-1 0-1,0-1 1,1 5-1,-1 8-3695,-1-7-493</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7.672"/>
    </inkml:context>
    <inkml:brush xml:id="br0">
      <inkml:brushProperty name="width" value="0.05" units="cm"/>
      <inkml:brushProperty name="height" value="0.05" units="cm"/>
    </inkml:brush>
  </inkml:definitions>
  <inkml:trace contextRef="#ctx0" brushRef="#br0">48 275 12531,'-3'29'1759,"-2"1"-1,-11 34 1,8-37-1068,2 0 0,-3 34 0,10-47-607,5-17-239,7-20-435,-4-15-613,-1 0 0,-1 0 0,-3-1 0,-1 1 0,-2-1 0,-4-47 0,0 67 1573,0 28 1275,0 30 919,4-27-2225,0 1 0,1 0 0,0-1 0,1 1 0,0-1 0,1 1 0,6 11 0,-9-20-226,1 1-1,1-1 1,-1 1-1,1-1 1,0 0-1,0 0 1,0 0 0,0 0-1,1-1 1,-1 0-1,1 1 1,0-1 0,0 0-1,0-1 1,0 1-1,1-1 1,-1 0-1,1 0 1,0 0 0,-1-1-1,6 2 1,-7-3-12,-1 1 0,0-1 0,1 0 0,-1 0 0,1 0 1,-1-1-1,1 1 0,-1-1 0,0 1 0,1-1 0,-1 0 0,0 0 0,0 0 1,1 0-1,-1 0 0,0 0 0,4-3 0,-3 0 55,1 1-1,-1-1 1,1 0-1,-1 0 1,-1 0-1,1-1 1,0 1 0,2-6-1,1-6 227,0-1-1,-1 1 1,5-35-1,-5 13-295,-2 0 1,-1 0-1,-2-1 1,-6-46-1,7 80-838,1 8 25,-1-2 675,-1 0 0,1 0 0,0 0 0,-1 0 0,1-1 1,0 1-1,-1 0 0,1-1 0,0 1 0,0 0 0,0-1 0,-1 1 1,1-1-1,0 1 0,0-1 0,0 0 0,0 1 0,1-1 1,8-3-520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9.176"/>
    </inkml:context>
    <inkml:brush xml:id="br0">
      <inkml:brushProperty name="width" value="0.025" units="cm"/>
      <inkml:brushProperty name="height" value="0.025" units="cm"/>
    </inkml:brush>
  </inkml:definitions>
  <inkml:trace contextRef="#ctx0" brushRef="#br0">0 1 4740,'0'0'14190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19.555"/>
    </inkml:context>
    <inkml:brush xml:id="br0">
      <inkml:brushProperty name="width" value="0.025" units="cm"/>
      <inkml:brushProperty name="height" value="0.025" units="cm"/>
    </inkml:brush>
  </inkml:definitions>
  <inkml:trace contextRef="#ctx0" brushRef="#br0">1 222 8168,'0'0'16575,"2"-10"-15608,0 1-892,0 1 0,1-1 0,0 1 0,1 0 1,-1 0-1,2 0 0,-1 1 0,1-1 0,0 1 0,0 0 1,8-6-1,8-11-5,35-34-20,-53 55-50,1 0 0,-1 0 1,1 1-1,0-1 0,0 1 0,0 0 0,0 0 1,0 0-1,1 0 0,-1 1 0,0 0 0,1 0 0,7-1 1,-11 2-1,-1 1 1,1-1-1,0 0 1,-1 1 0,1-1-1,0 1 1,-1-1-1,1 1 1,-1-1-1,1 1 1,-1 0 0,1-1-1,-1 1 1,1-1-1,-1 1 1,1 0-1,-1 0 1,0-1 0,0 1-1,1 0 1,-1 0-1,0-1 1,0 1-1,0 0 1,0 0 0,0 0-1,0-1 1,0 1-1,0 1 1,0 33 215,-1-25-118,-12 118-1097,17-141-22185</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20.369"/>
    </inkml:context>
    <inkml:brush xml:id="br0">
      <inkml:brushProperty name="width" value="0.025" units="cm"/>
      <inkml:brushProperty name="height" value="0.025" units="cm"/>
    </inkml:brush>
  </inkml:definitions>
  <inkml:trace contextRef="#ctx0" brushRef="#br0">110 0 7623,'0'0'15796,"-3"13"-15192,0 0-519,-14 70 520,4-1 0,-4 108 0,17-182-604,-1 7-29,1 0 0,0 1 1,2-1-1,-1 0 0,2 0 0,0 0 0,0 0 0,2 0 0,6 17 1,-17-63-3454,-3-13 2974,-10-7 558,-15-49 653,18 32 3201,16 67-3864,0 0-1,1 0 1,-1 1-1,0-1 1,0 0 0,1 0-1,-1 0 1,0 0-1,1 0 1,-1 1-1,1-1 1,-1 0-1,1 0 1,0 1 0,-1-1-1,1 0 1,0 1-1,-1-1 1,1 1-1,0-1 1,0 1-1,0-1 1,-1 1 0,1-1-1,0 1 1,0 0-1,0-1 1,0 1-1,0 0 1,0 0 0,0 0-1,0 0 1,-1 0-1,1 0 1,0 0-1,0 0 1,0 0-1,1 0 1,51 3-720,-39-2 299,-5 0 219,0-1 0,0-1 0,0 1 1,0-1-1,0-1 0,0 0 0,0 0 0,-1-1 0,1 0 0,-1 0 0,1-1 0,12-8 0,-12 7 157,0 1 0,-1 0 1,1 0-1,1 1 0,11-3 0,-20 6 11,1 0 1,-1-1-1,1 1 0,-1 0 0,1 0 0,-1 0 0,1 0 0,-1 0 1,1 0-1,-1 0 0,1 0 0,-1 1 0,1-1 0,-1 1 0,1-1 1,-1 1-1,1 0 0,-1-1 0,0 1 0,1 0 0,-1 0 0,0 0 1,0 0-1,0 0 0,0 0 0,0 0 0,0 0 0,0 0 0,0 1 1,0-1-1,0 0 0,-1 1 0,1-1 0,0 1 0,-1-1 0,1 0 1,-1 1-1,0-1 0,0 1 0,1-1 0,-1 3 0,0 5 189,0 0-1,-1 0 0,1 0 1,-2 0-1,1 0 0,-1 0 0,-1 0 1,0 0-1,-7 14 0,6-13-115,0 0 1,1 0-1,0 0 0,0 0 0,1 0 1,-1 19-1,6-31-86,1 0 0,-1 1 0,1-2 0,-1 1 0,0 0 0,0-1 0,5-5 0,87-114-3037,-95 122 3028,0 0 0,0 0 0,0 0 0,0 0 0,0 0 1,0 0-1,0-1 0,0 1 0,0 0 0,0 0 0,1 0 0,-1 0 0,0 0 0,0 0 1,0 0-1,0 0 0,0 0 0,0 0 0,0 0 0,0 0 0,0-1 0,1 1 1,-1 0-1,0 0 0,0 0 0,0 0 0,0 0 0,0 0 0,0 0 0,0 0 1,1 0-1,-1 0 0,0 0 0,0 0 0,0 0 0,0 0 0,0 0 0,0 0 0,0 0 1,1 0-1,-1 0 0,0 1 0,0-1 0,0 0 0,0 0 0,0 0 0,0 0 1,0 0-1,0 0 0,0 0 0,0 0 0,1 0 0,-1 0 0,0 0 0,0 1 0,0-1 1,0 0-1,0 0 0,0 0 0,0 0 0,0 0 0,3 13-268,-3 22 399,0-31-147,-1 30 209,0 35 629,1-64-726,0-1 0,1 1 0,0-1 0,0 0 0,0 1 0,0-1 0,1 0 1,-1 0-1,1 0 0,0 0 0,1 0 0,1 3 0,-3-6-42,0 1 1,0-1-1,1 0 0,-1 0 1,0 0-1,0-1 1,0 1-1,1 0 0,-1 0 1,0-1-1,1 1 0,-1 0 1,0-1-1,1 1 0,-1-1 1,1 0-1,-1 0 0,1 1 1,-1-1-1,1 0 1,-1 0-1,1 0 0,-1-1 1,1 1-1,-1 0 0,1 0 1,-1-1-1,1 1 0,-1-1 1,0 1-1,1-1 0,-1 0 1,0 0-1,1 1 1,-1-1-1,0 0 0,0 0 1,0 0-1,0 0 0,0-1 1,0 1-1,0 0 0,0 0 1,0 0-1,0-2 0,6-6 31,-1 0-1,-1 0 0,0 0 0,8-20 1,-8 11-24,-1 0 1,-1-1 0,-1 1 0,0-1-1,-2 1 1,0-1 0,-3-18-1,0 23-48,-1 19-124,2 24-947,20 6-5648,-8-21-475</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20.729"/>
    </inkml:context>
    <inkml:brush xml:id="br0">
      <inkml:brushProperty name="width" value="0.025" units="cm"/>
      <inkml:brushProperty name="height" value="0.025" units="cm"/>
    </inkml:brush>
  </inkml:definitions>
  <inkml:trace contextRef="#ctx0" brushRef="#br0">1 0 19603,'0'0'8488</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21.731"/>
    </inkml:context>
    <inkml:brush xml:id="br0">
      <inkml:brushProperty name="width" value="0.025" units="cm"/>
      <inkml:brushProperty name="height" value="0.025" units="cm"/>
    </inkml:brush>
  </inkml:definitions>
  <inkml:trace contextRef="#ctx0" brushRef="#br0">201 60 14382,'0'0'5589,"-1"-9"-3048,0 5-2351,1 1-1,-1 0 1,1 0 0,-1 0-1,0 0 1,0 0 0,-1 0-1,1 0 1,-1 0 0,1 0-1,-3-3 1,2 5-146,1 0 1,-1 0-1,0 0 1,1 0-1,-1 0 1,0 0-1,1 0 1,-1 1-1,0-1 1,0 1-1,0-1 1,1 1-1,-1 0 1,0 0-1,0 0 1,0 0-1,0 0 1,0 0-1,1 0 1,-1 0-1,0 1 1,0-1-1,0 1 1,1 0-1,-1-1 1,0 1-1,0 0 1,-2 2-1,-5 2-57,0 0-1,0 0 1,1 1 0,-1 0-1,1 1 1,1 0 0,-14 15-1,17-17 1,0 0 1,0 0-1,0 1 0,1 0 0,0-1 0,0 1 0,0 0 0,1 1 0,0-1 0,0 0 0,0 1 0,1-1 0,-1 10 0,2-15-17,1 1 1,-1-1-1,0 0 1,1 0 0,-1 0-1,1 0 1,-1 0-1,1 0 1,-1 0 0,1 0-1,0 0 1,0 0-1,-1 0 1,1 0-1,0 0 1,0-1 0,0 1-1,0 0 1,0 0-1,0-1 1,0 1 0,0-1-1,0 1 1,0-1-1,0 0 1,1 1 0,-1-1-1,0 0 1,0 0-1,0 1 1,1-1-1,0 0 1,50 0-573,-37 0 312,26-2-72,-20 1 324,0 1 0,31 3 1,-51-3 61,0 0 0,0 1 0,0-1 0,1 0 0,-1 0 1,0 0-1,0 1 0,0-1 0,0 0 0,0 1 0,0-1 1,0 1-1,-1-1 0,1 1 0,0 0 0,0-1 0,0 1 1,0 0-1,-1-1 0,1 1 0,0 0 0,-1 0 0,1 0 1,-1 0-1,1 0 0,-1 0 0,1 0 0,-1 0 0,1 0 1,-1 0-1,0 0 0,0 0 0,1 0 0,-1 0 0,0 0 1,0 0-1,0 0 0,0 0 0,0 0 0,-1 0 0,1 0 1,0 0-1,0 0 0,-1 0 0,1 0 0,-1 0 0,1 0 1,-1 0-1,1 0 0,-1 0 0,-1 1 0,-1 4 184,-1 0 0,0 0 0,0 0 0,-1-1 0,0 0 0,-8 7-1,-12 7 223,-52 29 0,66-42-448,1-1 1,-1 0-1,1-1 0,-1 0 0,-1-1 0,1 0 0,0-1 1,-18 2-1,29-5-81,0 1 1,-1 0 0,1 0 0,-1-1-1,1 1 1,0 0 0,-1-1-1,1 1 1,0-1 0,0 1 0,-1 0-1,1-1 1,0 1 0,0-1-1,0 1 1,-1-1 0,1 1 0,0-1-1,0 1 1,0-1 0,0 1-1,0 0 1,0-1 0,0 1 0,0-1-1,0 1 1,0-1 0,0 1-1,0-1 1,0 1 0,1-1 0,-1 1-1,0-1 1,0 1 0,0 0-1,1-1 1,-1 1 0,0-1 0,0 1-1,1 0 1,-1-1 0,0 1-1,1 0 1,0-1 0,13-23-3215,12-13-2842,4-9-2877</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22.395"/>
    </inkml:context>
    <inkml:brush xml:id="br0">
      <inkml:brushProperty name="width" value="0.025" units="cm"/>
      <inkml:brushProperty name="height" value="0.025" units="cm"/>
    </inkml:brush>
  </inkml:definitions>
  <inkml:trace contextRef="#ctx0" brushRef="#br0">66 1 14286,'0'0'6379,"-2"10"-5557,-14 42-14,3 1 0,2 1 1,2 0-1,-1 73 0,8-98-806,1-23 1,0 1 0,1 0 0,0 0 0,0 0 0,0 0 0,1 0 0,0 0 0,0 0 0,4 10 0,-5-18 0,0 1 0,0 0 0,0-1 0,0 1 0,0-1 0,0 1 0,0 0 0,0-1 0,0 1 0,1-1 0,-1 1 0,0 0 0,0-1 0,0 1 0,1-1 0,-1 1-1,0 0 1,0-1 0,1 1 0,-1 0 0,0 0 0,0-1 0,1 1 0,-1 0 0,0 0 0,1-1 0,-1 1 0,1 0 0,-1 0 0,0 0 0,1-1 0,-1 1 0,1 0 0,-1 0 0,0 0 0,1 0 0,-1 0 0,1 0 0,-1 0 0,0 0-1,1 0 1,-1 0 0,1 0 0,-1 0 0,1 0 0,-1 1 0,0-1 0,1 0 0,-1 0 0,0 0 0,1 0 0,-1 1 0,1-1 0,-1 0 0,0 0 0,0 1 0,1-1 0,-1 0 0,0 1 0,1-1 0,-1 0 0,0 1 0,0-1 0,0 0 0,1 1-1,-1-1 1,0 1 0,0-1 0,0 1 0,6-34-28,-5 20-31,0-5-19,0-1 0,-1 1 0,-1 0 0,-1-1-1,0 1 1,-1 0 0,-6-18 0,3 28 49,3 12-43,5 18-33,0-19 111,0 0 0,0 0 0,1 1 0,0-1 0,-1-1 0,1 1 0,0 0 0,0-1 0,0 1 1,1-1-1,-1 0 0,1 0 0,-1 0 0,1-1 0,-1 1 0,1-1 0,0 0 0,0 0 0,0 0 1,0-1-1,4 1 0,11 1 95,1 0 0,36-3 0,-47 0-39,1 0-1,0-1 1,-1 0 0,1 0 0,-1-1-1,0-1 1,0 1 0,0-1-1,13-9 1,-18 11-38,0-1 0,0 1 0,-1-1 0,1 0-1,0-1 1,-1 1 0,0 0 0,0-1 0,0 0 0,0 0 0,-1 0 0,1 0 0,-1 0-1,0 0 1,0-1 0,-1 1 0,1-1 0,-1 0 0,0 1 0,0-1 0,0-5 0,-2 9-30,1 1 1,0 0-1,0-1 1,-1 1-1,1 0 1,0-1 0,0 1-1,-1 0 1,1 0-1,0-1 1,-1 1-1,1 0 1,0 0 0,-1-1-1,1 1 1,-1 0-1,1 0 1,0 0-1,-1 0 1,1 0 0,-1 0-1,1 0 1,0 0-1,-1 0 1,1 0-1,-1 0 1,1 0 0,0 0-1,-1 0 1,1 0-1,-1 0 1,1 0-1,0 0 1,-1 0 0,1 1-1,-1-1 1,1 0-1,0 0 1,-1 1 0,1-1-1,0 0 1,-1 0-1,1 1 1,-1 0-1,-18 10-144,10-3 131,2 1-1,-1-1 0,1 1 1,1 1-1,-1-1 0,-5 13 0,9-16 54,0 0 0,1 0 0,-1 0 0,1 1 0,0-1 0,1 1 0,-1-1-1,1 1 1,1 0 0,-1-1 0,2 14 0,-1-19-29,1 1-1,0-1 1,-1 0 0,1 0 0,0 0-1,0 0 1,0 0 0,0 0 0,0 0-1,0 0 1,0 0 0,0 0 0,1-1-1,-1 1 1,0 0 0,0-1 0,1 1-1,-1-1 1,0 1 0,1-1 0,-1 0-1,1 1 1,-1-1 0,0 0-1,1 0 1,-1 0 0,1 0 0,-1 0-1,0-1 1,1 1 0,1-1 0,47-10 299,-35 3-292,1-1 1,-1 0-1,0-1 0,-1-1 0,0 0 1,-1-1-1,0-1 0,-1 0 0,-1-1 1,0 0-1,0 0 0,-2-1 0,9-17 1,-21 55-214,0 1 1,2-1-1,2 25 1,0-45 184,-1-1 0,1 0 1,0 0-1,0 0 1,0 0-1,0 0 0,1-1 1,-1 1-1,0 0 1,1-1-1,-1 1 1,1 0-1,0-1 0,-1 0 1,1 1-1,0-1 1,3 2-1,17 3-2898,-21-6 2494,0 0 0,0-1 0,0 1 0,0 0 0,0 0 0,0 0 0,0-1 0,-1 1 0,1 0 0,0-1 0,0 1 0,0-1 0,0 1 0,0-1 0,-1 1 0,1-1 0,0 0 0,0 1 0,0-2 0,8-13-8354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22.791"/>
    </inkml:context>
    <inkml:brush xml:id="br0">
      <inkml:brushProperty name="width" value="0.025" units="cm"/>
      <inkml:brushProperty name="height" value="0.025" units="cm"/>
    </inkml:brush>
  </inkml:definitions>
  <inkml:trace contextRef="#ctx0" brushRef="#br0">0 0 11787,'0'0'6310,"40"49"-14061,-20-31 1121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24.137"/>
    </inkml:context>
    <inkml:brush xml:id="br0">
      <inkml:brushProperty name="width" value="0.025" units="cm"/>
      <inkml:brushProperty name="height" value="0.025" units="cm"/>
    </inkml:brush>
  </inkml:definitions>
  <inkml:trace contextRef="#ctx0" brushRef="#br0">275 221 10122,'0'0'6470,"-11"0"-4810,6 0-1479,1 0-1,-1 0 1,0 1 0,0-1 0,0 1 0,0 0-1,1 0 1,-1 1 0,1 0 0,-1-1-1,1 2 1,-1-1 0,1 0 0,0 1-1,0 0 1,0 0 0,1 0 0,-1 0 0,1 0-1,-1 1 1,1 0 0,0 0 0,0 0-1,1 0 1,-1 0 0,1 0 0,0 1-1,-2 5 1,1-2-40,0 0-1,0 1 1,1-1-1,0 1 1,0-1-1,1 1 0,0 0 1,1 0-1,0-1 1,0 1-1,3 13 1,0-8-136,1 0 1,1 0-1,0 0 1,1-1-1,1 0 1,8 14 0,-4-9-117,-1 1 0,0 0 0,-1 1 0,6 23 1,-13-39 139,-1 1 0,0 0 0,0 0 0,0-1 1,-1 1-1,1 0 0,-1 0 0,-1 0 0,1 0 1,0 0-1,-1-1 0,0 1 0,-1 0 0,1 0 1,-1-1-1,1 1 0,-1-1 0,-1 0 0,1 1 1,-1-1-1,1 0 0,-1 0 0,0 0 1,-5 3-1,0 1 40,-1-1 1,-1 0 0,1 0 0,-1-1-1,-20 10 1,25-14-86,0 0 1,0 0-1,0-1 0,0 1 0,0-1 0,0 0 0,0-1 1,-1 1-1,1-1 0,0 0 0,-1 0 0,1-1 1,0 1-1,0-1 0,-6-2 0,7 1-51,2 1 1,-1-1-1,0 0 0,0 0 0,1 0 0,-1 0 1,1-1-1,-1 1 0,1-1 0,0 0 0,0 1 1,0-1-1,1 0 0,-1 0 0,1 0 0,-1 0 1,1 0-1,0-1 0,0 1 0,0 0 0,1-1 1,-1 1-1,1 0 0,0-1 0,0 1 0,0-5 1,0 0-55,1 1 1,0 0 0,0-1 0,0 1 0,1 0 0,0-1-1,0 1 1,0 0 0,1 0 0,1 1 0,3-8-1,32-35 31,2 3 0,59-52 0,-64 65 193,-2-1 0,-1-1 0,-1-2 1,50-77-1,-69 78 233,-13 36-329,0-1 0,1 1 0,-1-1 1,-1 0-1,1 1 0,0-1 0,0 1 0,0-1 0,0 0 0,0 1 0,0-1 0,-1 1 0,1-1 0,0 1 1,0-1-1,-1 1 0,1-1 0,-1 1 0,1-1 0,0 1 0,-1-1 0,1 1 0,-1-1 0,1 1 0,-1 0 0,1-1 1,-1 1-1,1 0 0,-1 0 0,1-1 0,-1 1 0,1 0 0,-1 0 0,0 0 0,1 0 0,-1-1 0,1 1 1,-1 0-1,0 0 0,1 0 0,-1 0 0,1 1 0,-1-1 0,0 0 0,1 0 0,-1 0 0,1 0 0,-1 1 0,1-1 1,-1 0-1,0 0 0,1 1 0,-1-1 0,0 1 0,-6 2 9,-1 1 0,1-1 0,0 2 0,0-1 0,1 1 0,-1 0 0,1 0 0,0 0 0,0 1 0,1 0 0,-1 0 0,-4 8 0,-2 3 200,0 1 0,2 1 1,-14 28-1,23-44-200,-1 0 1,1 1-1,-1-1 0,1 1 0,0-1 1,1 1-1,-1-1 0,1 1 0,-1-1 1,1 1-1,0-1 0,0 1 0,1 4 1,0-6-11,0-1 0,0 1 0,0-1 0,0 1 1,0-1-1,1 1 0,-1-1 0,0 0 0,1 0 0,-1 0 1,1 0-1,-1 0 0,1 0 0,-1 0 0,1 0 0,0-1 1,-1 1-1,1 0 0,0-1 0,0 0 0,-1 1 0,1-1 1,0 0-1,0 0 0,0 0 0,-1 0 0,4-1 0,11 0-47,-1-1 0,0 0-1,0-1 1,0-1-1,0-1 1,-1 0 0,0-1-1,19-10 1,-19 9-54,0 0 0,0 1 0,1 1 0,-1 0 0,1 1 0,0 1 1,31-4-1,-45 8 157,1-1 1,0 1-1,-1-1 1,1 1-1,0 0 1,-1 0-1,1 0 1,0 0-1,-1 0 1,0 0-1,1 0 1,-1 0-1,0 1 1,1-1-1,-1 0 1,0 1-1,0-1 1,1 4-1,-1-4 54,0 1 0,0-1 0,0 1 0,1-1 0,-1 0 0,0 1 0,0-1 0,1 0 0,-1 0 0,1 0 0,-1 0 0,3 1 0,-3-2-78,0 0 0,0 0 0,1-1 1,-1 1-1,0 0 0,0-1 0,0 1 0,0 0 1,0-1-1,0 0 0,0 1 0,0-1 0,0 0 0,0 1 1,0-1-1,0 0 0,0 0 0,-1 0 0,1 1 1,0-1-1,-1 0 0,1 0 0,0 0 0,-1-1 0,0 1 1,1-1-1,9-13-260,-1-1 1,-1 0-1,-1 0 1,0-1-1,-1 1 1,-1-2-1,0 1 1,-2 0-1,3-25 0,-6 42 30,1 26-181,1-23 372,-1 1 1,1-1-1,0 0 1,0 0-1,0 0 1,1 0-1,-1 0 1,1 0-1,-1 0 1,1-1 0,0 1-1,0-1 1,0 0-1,0 0 1,1 0-1,-1 0 1,1-1-1,-1 1 1,1-1-1,-1 0 1,1 0-1,6 1 1,8 2 24,1-1 0,-1 0 0,22-1 0,-19-2-48,0-2-1,0 0 1,0-1 0,0-1 0,0 0-1,-1-2 1,0-1 0,0 0 0,0-2-1,21-12 1,-18 39 980,-15-16-927,0 0 1,1 0 0,-1-1-1,0 0 1,1-1 0,-1 0 0,1 0-1,-1 0 1,1-1 0,12-4-1,7-2-1670,48-21-1,-56 19 35,0 1 0,1 2 0,38-9 0,-59 15 1649,1 0 0,0 1 1,0-1-1,0 0 0,-1 0 1,1 0-1,0 1 0,0-1 1,-1 0-1,1 1 0,0-1 1,-1 1-1,1-1 0,0 1 1,-1-1-1,1 1 0,-1-1 1,1 1-1,-1 0 0,1-1 1,-1 1-1,1 0 0,-1-1 1,0 1-1,1 0 0,-1 0 1,0-1-1,1 1 0,-1 0 1,0 0-1,0 0 0,0-1 1,0 1-1,0 0 0,0 0 1,0 1-1,1 44 2102,-2-16-1130,5-12-932,0 0 0,2 0-1,-1 0 1,11 18 0,-10-24-109,-1 0 0,0 0 0,-1 1 0,0-1 0,-1 1 0,0 0 0,-1 0 0,-1 0 0,0 0 0,-1 19 0,-1-27 197,-1 0 0,0 0-1,0 0 1,0-1-1,0 1 1,-1-1 0,0 0-1,0 0 1,0 0 0,0 0-1,-1 0 1,1-1-1,-1 1 1,0-1 0,0 0-1,0 0 1,-1-1 0,1 1-1,-10 3 1,6-3 67,1 1 0,-2-1 1,1 0-1,0-1 1,0 0-1,-1-1 0,1 1 1,-1-1-1,1-1 0,-1 0 1,-8-1-1,14 0-256,0 0-1,0 0 1,0-1-1,1 1 1,-1-1 0,1 0-1,-1 0 1,1 0-1,0 0 1,-1 0 0,1 0-1,0-1 1,1 1-1,-1-1 1,0 1 0,1-1-1,-1 0 1,1 1-1,0-1 1,0 0 0,0 0-1,0 0 1,0 0-1,1 0 1,-1-6 0,-1-6-548,1 1 0,0-1 1,2-29-1,1 32 380,1-1 0,0 1 0,1 0 0,1 0-1,-1 1 1,2 0 0,0-1 0,0 2 0,1-1-1,0 1 1,14-16 0,14-12 121,58-50 0,-59 59 31,1-2 168,-21 21 237,-1-1-1,-1 0 0,0-1 1,0 0-1,12-19 0,-48 46 886,15-7-1196,0 0 0,1 1 0,0 1 0,0-1 0,1 1 0,1 1 0,-1-1 0,2 1 0,-1 0 0,2 0 0,-1 1 0,2-1 0,-1 1 1,2 0-1,-2 12 0,4-22-64,-1-1 1,1 0-1,0 1 1,1-1-1,-1 0 1,0 1-1,0-1 1,0 0-1,1 0 0,-1 1 1,1-1-1,-1 0 1,1 0-1,-1 0 1,1 0-1,0 1 1,0-1-1,-1 0 1,1 0-1,0 0 1,0 0-1,0-1 1,0 1-1,0 0 1,0 0-1,0-1 1,2 2-1,1 0-32,1-1 0,-1 0 0,0 0 0,1 0 0,-1 0 0,1 0 0,-1-1 0,7 0 1,3-1-165,1 0 0,-2-1 0,1 0 1,24-8-1,101-55-3094,-27 12 4631,-112 53-1271,0 0 1,1 0-1,-1 0 1,0 0-1,0 0 0,0 0 1,1 0-1,-1 0 1,0 0-1,0 0 1,0 0-1,1 0 0,-1 0 1,0 0-1,0 0 1,0 0-1,1 0 1,-1 0-1,0 1 1,0-1-1,0 0 0,0 0 1,1 0-1,-1 0 1,0 0-1,0 0 1,0 1-1,0-1 0,0 0 1,0 0-1,1 0 1,-1 0-1,0 1 1,0-1-1,0 0 1,0 0-1,0 0 0,0 1 1,0-1-1,0 0 1,0 0-1,0 0 1,0 1-1,0-1 1,0 0-1,0 0 0,0 1 1,0-1-1,0 0 1,0 0-1,0 0 1,0 0-1,0 1 0,0-1 1,-1 0-1,1 0 1,-4 23 1290,0 4-730,7-26-643,0 0-1,0-1 1,0 1 0,1 0 0,-1-1-1,0 0 1,0 0 0,0 0-1,0 0 1,1 0 0,-1 0 0,4-2-1,-5 2-13,19-5-993,1 0 1,-1-1 0,0-1 0,24-13 0,-29 13 434,0 0 0,1 0 0,0 2 0,0 0 0,0 1 0,1 1 0,22-2 0,-40 5 603,1 0 0,0 0 1,0 1-1,-1-1 0,1 0 1,0 0-1,-1 1 1,1-1-1,0 1 0,-1-1 1,1 1-1,-1-1 1,1 1-1,-1-1 0,1 1 1,-1-1-1,1 1 0,-1-1 1,1 1-1,-1 0 1,0-1-1,1 1 0,-1 0 1,0-1-1,0 1 0,1 0 1,-1 0-1,0-1 1,0 1-1,0 0 0,0 0 1,0-1-1,0 1 0,0 0 1,0 0-1,0-1 1,0 1-1,-1 0 0,1 0 1,0-1-1,-1 2 0,-11 33-25,-3-13-1142,0-4-2610</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37.893"/>
    </inkml:context>
    <inkml:brush xml:id="br0">
      <inkml:brushProperty name="width" value="0.025" units="cm"/>
      <inkml:brushProperty name="height" value="0.025" units="cm"/>
    </inkml:brush>
  </inkml:definitions>
  <inkml:trace contextRef="#ctx0" brushRef="#br0">602 157 11755,'-11'-3'929,"-3"-1"-608,-1 0 1,1 2-1,-1 0 1,1 0-1,-1 1 1,0 1-1,1 1 1,-1 0-1,1 0 0,-1 2 1,1 0-1,-1 0 1,-24 11-1,18-3-335,1 1-1,0 1 1,1 1 0,1 0-1,0 1 1,1 1-1,1 1 1,-20 26-1,17-17-34,2 1 0,0 1-1,2 1 1,1 0 0,-14 44 0,10-9-24,2 0 1,4 1 0,2 0-1,3 1 1,2 89 0,5-129 62,2 1-1,0 0 1,2-1 0,0 0 0,2 0 0,1 0 0,2 0 0,0-1-1,21 40 1,-23-53 6,0-1-1,0 0 0,1 0 0,1 0 0,0-1 0,1-1 1,-1 1-1,2-2 0,-1 1 0,1-1 0,1-1 0,-1 0 1,1-1-1,0 0 0,1 0 0,-1-2 0,1 1 0,0-2 1,1 0-1,25 3 0,-24-5 8,0 0-1,-1-1 1,1-1 0,-1-1 0,1 0 0,-1-1-1,0 0 1,0-1 0,0 0 0,0-2 0,15-7-1,-10 2 9,-2 0 1,1-1-1,-1-1 0,-1-1 0,0 0 0,-1-1 1,15-20-1,7-13 348,-3-1 0,-2-2 1,-2-1-1,-2-2 0,-3 0 1,34-106-1,-37 82 21,-3-1 0,-3-1 0,-4-1 0,3-122 0,-15 183-356,0 0 0,-2 0 0,0 0 0,-1 1 0,-1-1 1,0 1-1,-2 0 0,0 0 0,-13-25 0,15 37-28,0 0 0,0 0 0,-1 0 0,0 1 1,0 0-1,0 0 0,-1 0 0,0 1 0,0-1 0,-1 1 0,1 1 0,-1-1 0,0 1 0,0 1 0,-1-1 0,1 1 0,-1 1 0,1-1 0,-1 1 0,0 0 0,0 1 0,0 0 0,0 0 0,0 1 0,-12 1 0,10 0-197,0 0-1,1 2 1,-1-1-1,1 1 1,-1 0-1,1 1 0,0 0 1,0 1-1,1 0 1,-1 0-1,1 1 1,0 0-1,1 0 0,-1 1 1,-10 11-1,-8 14-2165,0 0 0,-29 51 0,45-67 1248,-35 55-5351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58.995"/>
    </inkml:context>
    <inkml:brush xml:id="br0">
      <inkml:brushProperty name="width" value="0.025" units="cm"/>
      <inkml:brushProperty name="height" value="0.025" units="cm"/>
    </inkml:brush>
  </inkml:definitions>
  <inkml:trace contextRef="#ctx0" brushRef="#br0">54 1 14830,'0'0'-64,"-8"14"299,4-7-189,-2 4 48,1-1 0,-1 1 0,2 0 0,0 1 0,0-1 0,1 1 0,0-1-1,-1 19 1,1 118 840,35 288 0,1 26 161,-31-429-1890,-1-24 85,0 0-1,-1 0 0,0-1 1,0 1-1,-1 0 1,0-1-1,0 1 1,-1 0-1,0-1 1,-5 13-1,-1-11-4568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29.618"/>
    </inkml:context>
    <inkml:brush xml:id="br0">
      <inkml:brushProperty name="width" value="0.05" units="cm"/>
      <inkml:brushProperty name="height" value="0.05" units="cm"/>
    </inkml:brush>
  </inkml:definitions>
  <inkml:trace contextRef="#ctx0" brushRef="#br0">222 266 16452,'-52'73'996,"-76"140"0,90-124-512,35-81-49,33-95 121,-3-2 0,-4-1 0,-5 0 0,8-95 0,-24 171-521,-1 3 49,1 16-3,3 20-30,-1-12-53,-1-1-1,2 0 0,0 0 1,0 0-1,1-1 1,0 1-1,1-1 1,15 18-1,-18-25 14,1 1-1,0-1 1,0 0 0,0 0-1,0-1 1,0 1 0,1-1-1,-1 0 1,1-1 0,0 1 0,0-1-1,0-1 1,0 1 0,1-1-1,-1 0 1,0 0 0,1-1-1,-1 1 1,13-2 0,-7-1 50,-1-1 1,1 0-1,-1 0 1,1-1 0,-1-1-1,0 1 1,-1-2-1,1 0 1,-1 0-1,0-1 1,0 0-1,-1 0 1,0-1-1,11-14 1,-4 5 93,-1-2 0,-1 0 0,-1 0 0,-1-2 0,0 1 0,11-30 0,-14 26 11,-9 23-79,-2 4-8,-17 39 24,6-4-63,-14 65 0,23-85-200,1 0-1,1 1 0,1-1 0,1 1 1,4 35-1,-4-51 26,1 1 1,-1-1-1,1 1 1,0-1-1,0 0 1,0 0-1,1 0 1,-1 0-1,1 0 0,0 0 1,0 0-1,0 0 1,0 0-1,0-1 1,1 1-1,-1-1 1,6 4-1,-5-4 60,1 0-1,-1-1 1,1 1-1,0-1 1,0 0-1,0 0 1,0 0-1,0-1 1,0 1-1,0-1 1,0 0-1,0 0 1,0-1-1,8-1 1,20-3-455</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5:59.356"/>
    </inkml:context>
    <inkml:brush xml:id="br0">
      <inkml:brushProperty name="width" value="0.025" units="cm"/>
      <inkml:brushProperty name="height" value="0.025" units="cm"/>
    </inkml:brush>
  </inkml:definitions>
  <inkml:trace contextRef="#ctx0" brushRef="#br0">29 1 12844,'0'0'518,"-4"11"368,-3 21-597,0 0 0,2 1 0,2 0 0,1 0 0,4 66 0,6-16-110,24 111 1,-29-179-197,1 0 1,1 0-1,0 0 1,1 0-1,11 19 1,-16-32 28,1 0 1,-1 0 0,1 0 0,-1 0 0,1 0 0,-1 0 0,1-1-1,0 1 1,0 0 0,0-1 0,0 0 0,0 1 0,0-1-1,0 0 1,1 0 0,-1 0 0,4 1 0,-3-2 36,-1-1 0,1 1 1,-1 0-1,0-1 0,1 0 0,-1 0 1,0 1-1,0-1 0,1 0 0,-1-1 1,0 1-1,0 0 0,0-1 1,0 1-1,0-1 0,-1 1 0,1-1 1,0 0-1,-1 0 0,1 0 0,-1 0 1,2-3-1,30-47 1321,-2-1 1,44-104-1,-17 31-1136,-12 30-4355,-36 60-1570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0.113"/>
    </inkml:context>
    <inkml:brush xml:id="br0">
      <inkml:brushProperty name="width" value="0.025" units="cm"/>
      <inkml:brushProperty name="height" value="0.025" units="cm"/>
    </inkml:brush>
  </inkml:definitions>
  <inkml:trace contextRef="#ctx0" brushRef="#br0">0 372 13164,'0'0'4298,"12"-12"-2771,35-42-582,-3-1-1,-3-3 1,-1-1 0,35-75 0,-80 190-475,-8 0-431,3 1 0,-6 105 0,16-162-111,0 1 1,-1 0-1,1-1 0,0 1 0,0-1 0,0 1 0,0 0 0,0-1 0,0 1 1,0 0-1,0-1 0,0 1 0,0 0 0,1-1 0,-1 1 0,0-1 0,0 1 0,0 0 1,1-1-1,-1 1 0,0-1 0,1 1 0,-1-1 0,1 1 0,-1-1 0,0 1 0,1-1 1,-1 1-1,1-1 0,-1 0 0,1 1 0,-1-1 0,1 0 0,0 1 0,-1-1 1,1 0-1,-1 0 0,1 1 0,0-1 0,-1 0 0,1 0 0,0 0 0,0 0 0,1-1-420,0 1 0,0-1 0,0 0 0,-1 0 0,1 0 0,0 0 0,0 0 0,-1-1 0,1 1 0,-1 0-1,1-1 1,-1 1 0,2-3 0,16-23-7158</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0.489"/>
    </inkml:context>
    <inkml:brush xml:id="br0">
      <inkml:brushProperty name="width" value="0.025" units="cm"/>
      <inkml:brushProperty name="height" value="0.025" units="cm"/>
    </inkml:brush>
  </inkml:definitions>
  <inkml:trace contextRef="#ctx0" brushRef="#br0">174 1 7623,'0'0'8905,"-24"61"-7528,13-33 256,0 8-319,1 4-802,-1 4-352,6 2-64,-5-3-96,3-3 32,-1-6-64,3-9 0,-1-9-544,2-9-1186,-1-7-1249,-1-1-2178</inkml:trace>
  <inkml:trace contextRef="#ctx0" brushRef="#br0" timeOffset="1">1 115 14734,'0'0'7335,"71"57"-6855,-47-37-287,6-2-161,-2 0-32,2-4-257,-4-6-2882,-2-5-4708</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1.308"/>
    </inkml:context>
    <inkml:brush xml:id="br0">
      <inkml:brushProperty name="width" value="0.025" units="cm"/>
      <inkml:brushProperty name="height" value="0.025" units="cm"/>
    </inkml:brush>
  </inkml:definitions>
  <inkml:trace contextRef="#ctx0" brushRef="#br0">0 129 6374,'0'0'6481,"2"-9"-4239,0 2-1787,1-1 1,0 1-1,0 0 1,0 0-1,1 0 1,0 0-1,0 1 0,8-10 1,-9 13-294,0 0 0,0 0 0,0 0 0,0 1 1,0-1-1,0 1 0,1 0 0,-1-1 0,1 2 0,0-1 0,-1 0 0,1 1 1,0 0-1,0 0 0,0 0 0,0 0 0,0 1 0,0-1 0,0 1 1,0 0-1,5 1 0,-7-1-160,-1 1 1,0-1 0,0 1-1,0 0 1,0-1 0,0 1-1,0 0 1,0 0-1,0 0 1,0 0 0,0 0-1,0 0 1,0 0-1,-1 0 1,1 0 0,-1 0-1,1 1 1,0-1 0,-1 0-1,0 0 1,1 1-1,-1-1 1,0 0 0,0 0-1,1 1 1,-1-1-1,0 2 1,0 46 84,0-37-50,-19 154-31,19-166-9,0 1 0,0 0 1,1-1-1,-1 1 0,0 0 1,0-1-1,0 1 0,1-1 1,-1 1-1,0 0 0,1-1 1,-1 1-1,0-1 0,1 1 1,-1-1-1,1 1 0,-1-1 1,1 1-1,-1-1 0,1 1 1,-1-1-1,1 0 0,-1 1 1,1-1-1,0 0 0,-1 1 1,1-1-1,-1 0 0,1 0 1,0 0-1,-1 0 0,1 1 1,0-1-1,-1 0 0,1 0 1,0 0-1,-1 0 0,1-1 1,0 1-1,-1 0 0,1 0 1,0 0-1,-1 0 0,1-1 1,0 1-1,-1 0 0,1-1 1,0 0-1,32-15 86,-16 2-7,0-1 1,-1-1 0,24-29-1,-32 36-23,-1-1-1,-1 0 1,0 0-1,0 0 1,-1-1-1,0 0 1,0 0 0,4-19-1,-10 22 927,-5 21-863,-6 25-282,11-31 142,0 0-1,1 1 1,0-1 0,0 0-1,1 0 1,0 0 0,0 0-1,3 10 1,-3-16 42,1 1-1,-1 0 1,0 0 0,1 0 0,-1-1-1,1 1 1,0-1 0,-1 1 0,1-1-1,0 1 1,0-1 0,0 0 0,0 0-1,0 0 1,0 0 0,0-1-1,0 1 1,0 0 0,0-1 0,1 1-1,-1-1 1,0 0 0,0 0 0,1 0-1,-1 0 1,0 0 0,0-1 0,1 1-1,-1 0 1,3-2 0,-2 1 91,1 0-1,0 0 1,-1 0-1,1-1 1,-1 0 0,1 0-1,-1 0 1,0 0 0,0 0-1,0 0 1,0-1 0,0 1-1,0-1 1,-1 0 0,1 0-1,-1 0 1,0 0-1,0-1 1,0 1 0,0 0-1,-1-1 1,1 0 0,-1 1-1,0-1 1,0 0 0,0-4-1,1 3-277,-1-1 1,0 1-1,-1-1 0,1 0 0,-1 1 1,0-1-1,-1 0 0,1 1 0,-1-1 0,0 0 1,-1 1-1,1-1 0,-1 1 0,0 0 1,0-1-1,-6-8 0,-12-8-8025,15 18 2001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1.764"/>
    </inkml:context>
    <inkml:brush xml:id="br0">
      <inkml:brushProperty name="width" value="0.025" units="cm"/>
      <inkml:brushProperty name="height" value="0.025" units="cm"/>
    </inkml:brush>
  </inkml:definitions>
  <inkml:trace contextRef="#ctx0" brushRef="#br0">70 204 13261,'0'0'8482,"-8"-2"-8017,7 1-458,-1 1 0,0-1 0,0 1 0,0-1 0,0 1 0,0 0 0,1-1 0,-1 1 0,0 0 1,0 0-1,0 0 0,0 1 0,0-1 0,0 0 0,0 1 0,0-1 0,1 1 0,-1 0 0,0 0 0,0 0 0,1-1 1,-1 2-1,0-1 0,1 0 0,-1 0 0,1 0 0,0 1 0,-1-1 0,1 1 0,0-1 0,0 1 0,0-1 0,0 1 1,0 0-1,0-1 0,0 1 0,1 0 0,-1 0 0,1 0 0,-1 0 0,1-1 0,-1 1 0,1 0 0,0 0 0,0 0 1,0 0-1,0 0 0,1 0 0,-1 0 0,0 0 0,2 3 0,0-4-5,-1 0-1,1 0 1,0 0-1,-1-1 1,1 1-1,0-1 1,0 1-1,0-1 1,0 1 0,-1-1-1,1 0 1,0 0-1,0 0 1,0 0-1,0 0 1,0 0-1,3-1 1,0 0 23,6 0 102,0-1-1,-1 0 1,1-1-1,0 0 1,-1-1-1,0 0 1,0 0-1,17-11 1,-17 9-58,-1 1 1,1 0 0,0 0 0,1 1 0,-1 1 0,1 0-1,-1 0 1,1 1 0,14-1 0,-24 3 23,0 0 0,0 0 0,-1 0 0,1 0 0,-1 1 0,1-1-1,0 0 1,-1 1 0,1-1 0,-1 0 0,1 1 0,-1-1 0,1 1 0,-1-1 0,1 1 0,-1-1 0,1 1 0,-1-1 0,1 1 0,-1 0 0,0-1 0,1 1 0,-1 0 0,0-1 0,0 2 0,3 2 1426,1-15-971,1-17-617,-1 0-1,-1 0 1,-2-44-1,22 72-2455,23-4-2363,-16-7-1797,0-8-3789</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3.337"/>
    </inkml:context>
    <inkml:brush xml:id="br0">
      <inkml:brushProperty name="width" value="0.025" units="cm"/>
      <inkml:brushProperty name="height" value="0.025" units="cm"/>
    </inkml:brush>
  </inkml:definitions>
  <inkml:trace contextRef="#ctx0" brushRef="#br0">98 236 9577,'0'0'4965,"1"-8"-2937,0-27-218,-1 35-1737,1-1 0,-1 0 1,0 0-1,0 0 0,0 1 0,0-1 0,-1 0 1,1 0-1,0 1 0,0-1 0,0 0 1,-1 1-1,1-1 0,0 0 0,0 0 0,-1 1 1,1-1-1,-1 1 0,1-1 0,-1 0 0,1 1 1,-1-1-1,1 1 0,-1-1 0,1 1 0,-1-1 1,0 1-1,1 0 0,-1-1 0,0 1 0,1 0 1,-1-1-1,0 1 0,0 0 0,1 0 0,-1 0 1,0-1-1,0 1 0,1 0 0,-1 0 0,0 0 1,0 0-1,1 1 0,-1-1 0,-1 0 0,-1 1-38,1 0 0,-1-1-1,1 1 1,0 0-1,0 0 1,-1 1-1,1-1 1,0 0-1,0 1 1,-3 2 0,-1 5-48,0 1 0,0 0 0,1 0 0,0 1 1,0-1-1,2 1 0,-1 0 0,1 0 0,1 1 0,0-1 1,0 0-1,1 1 0,1-1 0,2 23 0,-2-33 10,0 0 0,0-1 0,0 1 0,0-1 0,0 1 0,0-1 0,0 1 0,0 0 0,1-1 0,-1 1 0,0-1 0,0 1-1,1-1 1,-1 1 0,0-1 0,1 1 0,-1-1 0,1 0 0,-1 1 0,0-1 0,1 1 0,-1-1 0,1 0 0,-1 0 0,1 1 0,-1-1-1,1 0 1,-1 0 0,1 1 0,0-1 0,-1 0 0,1 0 0,0 0 0,23-7 6,16-23 162,-25 14 72,0-1 0,-1 0-1,-1-2 1,-1 1 0,-1-1-1,0-1 1,-2 0 0,0 0 0,-1-1-1,-1 0 1,-1-1 0,-1 1-1,-1-1 1,2-39 0,-10 47 81,-4 16-196,-9 21-194,7 0-140,1 0-1,1 1 1,1-1-1,1 1 1,1 1 0,1-1-1,1 1 1,1 33 0,2-57 5,0 1 1,0-1 0,0 1-1,1-1 1,-1 1 0,0-1 0,1 0-1,-1 1 1,1-1 0,0 0-1,-1 1 1,1-1 0,0 0-1,0 0 1,0 1 0,0-1 0,0 0-1,0 0 1,0 0 0,0 0-1,0 0 1,0-1 0,0 1-1,1 0 1,-1 0 0,0-1-1,1 1 1,-1-1 0,1 1 0,-1-1-1,0 0 1,1 0 0,-1 1-1,1-1 1,-1 0 0,1 0-1,2-1 1,0 1-351,0 0 1,0-1-1,1 0 1,-1 0-1,0 0 0,0-1 1,0 1-1,0-1 1,-1 0-1,1 0 0,0 0 1,3-4-1,18-17-4146</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3.683"/>
    </inkml:context>
    <inkml:brush xml:id="br0">
      <inkml:brushProperty name="width" value="0.025" units="cm"/>
      <inkml:brushProperty name="height" value="0.025" units="cm"/>
    </inkml:brush>
  </inkml:definitions>
  <inkml:trace contextRef="#ctx0" brushRef="#br0">81 0 7783,'0'0'11654,"-8"5"-10955,2-1-617,1 0-1,-1 1 1,1 0-1,0 0 0,0 0 1,1 1-1,-1 0 1,1 0-1,0 0 0,1 0 1,0 0-1,0 1 1,0 0-1,1-1 1,0 1-1,0 0 0,0 0 1,1 0-1,0 13 1,0-18-65,1 1 0,0-1 0,0 1 0,0-1 1,0 0-1,0 1 0,0-1 0,1 1 0,-1-1 1,1 1-1,0-1 0,0 0 0,0 0 0,0 1 1,0-1-1,0 0 0,1 0 0,1 2 0,-2-3-12,1 0-1,0 0 0,0 0 1,0 0-1,0 0 1,0-1-1,0 1 0,0-1 1,1 1-1,-1-1 0,0 0 1,0 0-1,0 0 0,0 0 1,0 0-1,1-1 1,-1 1-1,0-1 0,0 1 1,0-1-1,0 0 0,3-1 1,1-1 33,1-1 0,-1 0 0,0 0 1,0 0-1,0-1 0,0 0 0,-1 0 1,0 0-1,0-1 0,0 1 1,-1-1-1,0 0 0,0-1 0,0 1 1,-1-1-1,0 0 0,-1 1 0,1-1 1,-1-1-1,0 1 0,-1 0 0,0 0 1,1-8-1,-21 51-289,13-24 199,1 0 0,1 1 0,0-1 0,1 1 0,0 0 0,1 0 0,-1 16 0,3-28-73,0-1 0,1 1 1,-1 0-1,0-1 1,1 1-1,-1-1 1,0 1-1,1-1 1,-1 1-1,0-1 0,1 1 1,-1-1-1,1 0 1,-1 1-1,1-1 1,-1 0-1,1 1 1,0-1-1,-1 0 0,1 1 1,-1-1-1,1 0 1,-1 0-1,1 0 1,0 0-1,-1 0 1,1 0-1,0 0 0,-1 0 1,1 0-1,-1 0 1,1 0-1,0 0 1,-1 0-1,1 0 1,0 0-1,-1-1 0,1 1 1,-1 0-1,1 0 1,-1-1-1,1 1 1,-1 0-1,1-1 1,-1 1-1,1-1 0,29-15-2834,-6-9-1237,-1-5-2322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4.072"/>
    </inkml:context>
    <inkml:brush xml:id="br0">
      <inkml:brushProperty name="width" value="0.025" units="cm"/>
      <inkml:brushProperty name="height" value="0.025" units="cm"/>
    </inkml:brush>
  </inkml:definitions>
  <inkml:trace contextRef="#ctx0" brushRef="#br0">51 1 11147,'0'0'4057,"-7"8"-3539,4-5-617,-3 3 263,1 1 0,-1 0 0,1 0 0,-7 15 0,11-21-225,0 0 0,0 1 0,1-1 0,-1 1 0,1-1 0,-1 1 0,1-1 0,-1 1 0,1-1 0,0 1 0,0-1 0,0 1 0,0 0 0,0-1 0,0 1 0,0-1 0,0 1 0,1-1 0,-1 1 0,0-1 0,1 1 0,0-1 0,-1 1 0,1-1 0,0 0 0,0 1 0,0-1 0,-1 0 0,2 1 0,-1-1 0,0 0 0,0 0 0,0 0 0,0 0 0,1 0 0,-1 0 0,0-1 0,1 1 0,1 0 0,8 4-360,1-1 0,0-1 0,1 0 0,-1 0 1,16 0-1,22 5 3127,-50-8-2593,0 0-1,1 0 1,-1 0-1,1 0 1,-1 0-1,1 0 0,-1 1 1,0-1-1,1 0 1,-1 0-1,1 1 1,-1-1-1,0 0 1,1 1-1,-1-1 1,0 0-1,0 1 1,1-1-1,-1 0 1,0 1-1,0-1 1,1 1-1,-1-1 1,0 0-1,0 1 1,0-1-1,0 1 1,0-1-1,0 1 1,1-1-1,-1 1 1,0-1-1,0 0 1,0 1-1,-1-1 1,1 1-1,0-1 0,0 1 1,0-1-1,0 1 1,0-1-1,0 0 1,-1 1-1,1-1 1,0 1-1,0-1 1,-1 0-1,1 1 1,0-1-1,-1 0 1,1 1-1,0-1 1,-1 0-1,1 0 1,0 1-1,-1-1 1,-20 20 2566,8-11-2764,-40 26 2747,23-24-4903,1-11-6348,20-3-6177</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4.666"/>
    </inkml:context>
    <inkml:brush xml:id="br0">
      <inkml:brushProperty name="width" value="0.025" units="cm"/>
      <inkml:brushProperty name="height" value="0.025" units="cm"/>
    </inkml:brush>
  </inkml:definitions>
  <inkml:trace contextRef="#ctx0" brushRef="#br0">1 84 16592,'0'0'2333,"0"11"-1816,0 30-44,2 0 0,2 0 0,2 0 0,12 47 0,-13-155 2987,-6 29-3277,-10-53-1,5 52-163,52 53-1001,-35-11 858,0-1 0,0 0 0,-1-1 1,1 0-1,0-1 0,0 0 1,0-1-1,20-3 0,-26 3 139,1 0 0,0 0-1,-1-1 1,1 0 0,-1 0 0,0 0-1,0-1 1,0 0 0,0 0 0,0 0 0,0 0-1,-1-1 1,1 0 0,-1 0 0,0 0 0,0 0-1,-1-1 1,4-5 0,-6 8 6,0 0-1,0 0 1,-1 0-1,1 0 1,-1 0 0,1 0-1,-1 0 1,0 0 0,0 0-1,0 0 1,0 0 0,0 0-1,0 0 1,0 0-1,-1 0 1,1 0 0,-1 0-1,0 0 1,1 0 0,-1 0-1,0 0 1,0 1 0,0-1-1,0 0 1,-1 1-1,1-1 1,0 0 0,-1 1-1,1-1 1,-1 1 0,1 0-1,-1 0 1,0 0 0,0-1-1,1 1 1,-1 1-1,0-1 1,0 0 0,0 0-1,0 1 1,0-1 0,0 1-1,0 0 1,0-1 0,0 1-1,0 0 1,0 0-1,0 1 1,0-1 0,-1 0-1,1 1 1,0-1 0,0 1-1,1-1 1,-1 1 0,0 0-1,0 0 1,0 0-1,0 0 1,1 0 0,-1 0-1,0 1 1,1-1 0,-1 1-1,1-1 1,-3 4 0,-3 7-34,0 1 0,0 0 0,1 1 1,1-1-1,0 1 0,1 0 0,1 0 1,0 1-1,0-1 0,2 1 0,0 0 1,1 19-1,0-32 9,0 0-1,0-1 1,0 1-1,1-1 1,-1 1-1,0-1 1,1 1-1,-1-1 1,1 1-1,-1-1 1,1 1-1,0-1 1,0 1-1,0-1 1,0 0-1,0 1 1,0-1-1,0 0 1,0 0-1,0 0 1,0 0-1,1 0 1,0 1-1,1-1-28,0 0-1,0 0 1,0 0-1,0 0 1,1-1-1,-1 1 0,0-1 1,0 0-1,0 1 1,0-2-1,4 1 1,3-1-625,0-1 0,-1 0 1,1-1-1,-1 0 0,1 0 1,15-9-1,9-10-4328,-3-3-2152</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5.329"/>
    </inkml:context>
    <inkml:brush xml:id="br0">
      <inkml:brushProperty name="width" value="0.025" units="cm"/>
      <inkml:brushProperty name="height" value="0.025" units="cm"/>
    </inkml:brush>
  </inkml:definitions>
  <inkml:trace contextRef="#ctx0" brushRef="#br0">108 247 7783,'0'0'9070,"-9"1"-7057,4 0-1899,0 1 1,0-1-1,1 1 0,-1 0 1,1 0-1,-1 1 0,1-1 1,0 1-1,0 0 0,0 0 1,0 1-1,0-1 1,1 1-1,-1-1 0,1 1 1,0 0-1,0 1 0,1-1 1,-1 0-1,1 1 0,0-1 1,0 1-1,0 0 1,1 0-1,-1 5 0,-1-2 29,1 0 0,0-1 0,1 1 0,0 0 0,0 0 0,1 0 0,1 14 0,-1-21-142,0 1 1,1 0 0,-1-1 0,1 1 0,-1-1 0,1 1-1,-1-1 1,1 1 0,0-1 0,0 0 0,0 1 0,0-1 0,0 0-1,0 0 1,0 1 0,0-1 0,0 0 0,0 0 0,1 0-1,-1-1 1,0 1 0,1 0 0,-1 0 0,1-1 0,-1 1-1,1-1 1,-1 1 0,1-1 0,-1 1 0,1-1 0,0 0 0,-1 0-1,1 0 1,-1 0 0,1 0 0,0 0 0,-1-1 0,1 1-1,-1 0 1,1-1 0,-1 1 0,3-2 0,0 0 24,1 0 0,-1 0 0,1 0 0,-1-1 0,0 0 0,0 0 0,0 0 0,0-1 0,-1 1 0,1-1 0,-1 0 0,0 0 1,0 0-1,0 0 0,-1 0 0,0-1 0,1 1 0,-1-1 0,-1 0 0,3-9 0,1-2 15,-1 0 0,-1-1 0,0 1 0,0-33 1,-6 58-126,-1-1 1,1 1 0,1 1 0,-3 14 0,4-21 82,1-1 0,0 1-1,0-1 1,0 1 0,0 0 0,0-1 0,0 1-1,0-1 1,1 1 0,0-1 0,-1 1 0,1-1-1,1 3 1,-1-4-1,0 0 0,0 0 0,0-1 0,0 1 0,0 0 0,0 0 0,0-1 0,0 1 0,0-1 0,0 1 0,0-1 0,0 0 0,0 1 0,0-1 0,1 0 0,-1 0 0,0 1 0,0-1 0,0 0 0,1 0 0,-1 0 0,0-1 0,0 1 0,0 0 0,0 0 0,1-1 0,-1 1 0,0-1 0,0 1 0,0-1 0,1 0 0,3-1 17,-1 0-1,0-1 0,0 1 1,0-1-1,0 0 1,-1 0-1,1-1 1,-1 1-1,0-1 1,0 1-1,0-1 0,3-6 1,29-57 84,-25 46-66,0 0-15,0-1-1,-2 0 0,0-1 1,-1 0-1,-2 0 0,0 0 1,2-38-1,-7 61-22,0 0-1,0 1 1,0-1-1,0 0 1,0 0-1,0 0 1,0 0-1,-1 0 1,1 0-1,0 0 1,0 0-1,0 0 1,0 0-1,0 0 1,0 0-1,0 0 1,0 0-1,0 0 1,0 0-1,0 0 1,0 0-1,-1 0 1,1 0-1,0 0 1,0 0-1,0 0 1,0 0-1,0 0 1,0 0-1,0 0 1,0 0-1,0 0 1,0 0-1,0 0 1,-1 0-1,1 0 1,0 0-1,0 0 1,0 0-1,0 0 1,0 0-1,0 0 1,0 0-1,0 0 0,0 0 1,0 0-1,0 0 1,0 0-1,0 0 1,0 0-1,0-1 1,0 1-1,-1 0 1,-6 14-101,-7 17 61,2-1 46,-12 52 0,22-71 17,0 1-1,0 0 1,1 0 0,1 0 0,0 0-1,0 0 1,4 22 0,-3-32-18,0 0-1,0 1 1,0-1 0,0 0-1,0 1 1,0-1 0,1 0-1,-1 0 1,1 0 0,0 0 0,-1 0-1,1-1 1,0 1 0,0 0-1,0-1 1,0 1 0,0-1 0,1 0-1,-1 0 1,0 0 0,1 0-1,-1 0 1,0 0 0,1 0-1,-1-1 1,1 0 0,-1 1 0,1-1-1,-1 0 1,1 0 0,-1 0-1,6-1 1,-2 0 19,0 1 1,0-1-1,0-1 1,-1 1-1,1-1 0,0 0 1,-1 0-1,1-1 1,-1 0-1,1 0 0,-1 0 1,0 0-1,5-5 0,-2-3 120,0 1 0,0-1 0,-1-1 0,0 1-1,-1-1 1,0 0 0,-1-1 0,0 1 0,-1-1-1,-1 0 1,0 0 0,0 0 0,-2-1 0,1-23-1,-2 36-133,1 0 0,-1 1 0,0-1-1,0 0 1,0 1 0,0-1-1,0 0 1,0 0 0,0 1-1,0-1 1,-1 0 0,1 1-1,0-1 1,0 1 0,-1-1 0,1 0-1,0 1 1,0-1 0,-1 0-1,1 1 1,-1-1 0,1 1-1,-1-1 1,1 1 0,-1-1-1,1 1 1,-1 0 0,1-1 0,-1 1-1,1-1 1,-1 1 0,0 0-1,1 0 1,-1-1 0,1 1-1,-1 0 1,0 0 0,1 0-1,-1 0 1,0 0 0,1 0 0,-1 0-1,0 0 1,0 0 0,1 0-1,-1 0 1,0 0 0,1 0-1,-1 0 1,1 1 0,-1-1-1,0 0 1,1 0 0,-2 1 0,-1 1-19,1-1 1,-1 1-1,0-1 1,1 1-1,-1 0 1,1 0-1,0 0 1,0 0-1,-1 0 1,1 1-1,-2 3 1,1-1 22,1 1 1,-1 0 0,1 0 0,0 0 0,0 0 0,1 1 0,0-1 0,0 0 0,1 1 0,0-1 0,0 0 0,0 1 0,2 11 0,-1-14-161,0-1-1,0 0 1,1 1 0,-1-1 0,0 0-1,1 0 1,0 0 0,0 0 0,0-1-1,0 1 1,4 4 0,-3-5-374,-1 0 0,1 0 0,0 0-1,0 0 1,0-1 0,0 1 0,0-1 0,0 0 0,1 0 0,-1 0 0,0 0 0,1-1-1,4 1 1,21 0-7904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0.133"/>
    </inkml:context>
    <inkml:brush xml:id="br0">
      <inkml:brushProperty name="width" value="0.05" units="cm"/>
      <inkml:brushProperty name="height" value="0.05" units="cm"/>
    </inkml:brush>
  </inkml:definitions>
  <inkml:trace contextRef="#ctx0" brushRef="#br0">193 111 17588,'-15'5'439,"0"1"0,1 1 0,0 0 0,0 1 0,0 1 0,1 0 0,-12 11 0,19-15-353,0 1 0,0-1 0,1 1 0,0 0 0,0 1 0,0-1 0,1 1 1,0 0-1,0 0 0,1 0 0,0 0 0,0 1 0,1-1 0,0 1 0,-2 14 0,3-20-80,1-1 0,0 1 0,0-1 0,0 1 0,0-1 0,0 1 0,0-1 1,0 1-1,1-1 0,-1 1 0,1-1 0,-1 0 0,1 1 0,-1-1 0,1 0 0,0 1 0,-1-1 0,1 0 0,0 0 1,0 1-1,0-1 0,0 0 0,0 0 0,0 0 0,0 0 0,1 0 0,-1-1 0,0 1 0,0 0 0,1 0 1,-1-1-1,1 1 0,-1-1 0,0 1 0,1-1 0,-1 0 0,1 0 0,-1 1 0,3-1 0,1 0 9,-1-1 0,1 1 0,0-1 0,-1 0 0,1 0 0,0 0 0,-1 0 0,1-1 0,-1 0 0,0 0 0,6-3 0,4-5 68,0-1 0,-1 0 0,-1-1 1,0 0-1,0-1 0,13-20 0,-33 46-47,1-1-1,1 1 0,0 1 0,-4 13 0,10-27-35,0 0-1,0 0 0,0 1 0,0-1 0,0 0 1,0 0-1,0 0 0,0 0 0,0 1 0,0-1 1,0 0-1,0 0 0,0 0 0,1 0 0,-1 0 1,0 0-1,0 0 0,0 1 0,0-1 0,0 0 1,1 0-1,-1 0 0,0 0 0,0 0 0,0 0 1,0 0-1,0 0 0,1 0 0,-1 0 0,0 0 1,0 0-1,0 0 0,0 0 0,1 0 0,-1 0 1,0 0-1,0 0 0,0 0 0,0 0 0,1 0 1,-1 0-1,0 0 0,0 0 0,0 0 0,0 0 1,0 0-1,1 0 0,-1-1 0,0 1 0,0 0 1,0 0-1,0 0 0,10-5-18,133-66 453,-84 43-399,-50 24-413,-1-1-1,1-1 1,-1 1-1,0-1 1,-1-1-1,0 1 0,0-1 1,9-11-1,-4 1 2,-1 0 1,0 0-1,8-20 0,6-14-451</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5.960"/>
    </inkml:context>
    <inkml:brush xml:id="br0">
      <inkml:brushProperty name="width" value="0.025" units="cm"/>
      <inkml:brushProperty name="height" value="0.025" units="cm"/>
    </inkml:brush>
  </inkml:definitions>
  <inkml:trace contextRef="#ctx0" brushRef="#br0">15 50 15887,'0'0'6726,"-2"13"-6464,1-2-250,-4 19 55,-1 44 1,6-67-62,0-1 0,0 1 0,0-1 1,1 1-1,0-1 0,0 0 0,1 1 1,-1-1-1,1 0 0,1 0 0,-1 0 0,1 0 1,0 0-1,6 8 0,-7-12 0,-1-1 0,1 1 0,-1-1 1,1 0-1,0 1 0,0-1 0,0 0 0,0 0 0,0 0 0,0 0 0,0 0 0,0-1 0,0 1 0,0-1 0,0 1 1,0-1-1,1 0 0,-1 0 0,0 0 0,0 0 0,4 0 0,-2-2 21,0 1 1,0 0-1,0-1 0,0 0 0,0 0 1,0 0-1,0 0 0,-1-1 0,1 1 1,3-5-1,5-5 71,-2 0 0,1 0 0,-2-1 0,15-25 0,5-37 521,-21 51-409,-6 19-249,-1 7-143,-3 38 140,1-28 14,0 1 0,0-1 1,2 0-1,-1 1 0,6 22 1,-6-32 30,1 0 0,0 0 1,1-1-1,-1 1 1,0-1-1,1 1 1,-1-1-1,1 1 1,0-1-1,0 0 1,0 0-1,0 0 1,0 0-1,0 0 1,1-1-1,-1 1 0,1-1 1,-1 1-1,1-1 1,-1 0-1,1 0 1,0 0-1,0 0 1,-1 0-1,1-1 1,0 1-1,0-1 1,0 0-1,0 0 0,5 0 1,-6 0 51,0 0 0,0-1 1,1 1-1,-1 0 0,0-1 1,0 0-1,0 1 0,0-1 1,0 0-1,0 0 0,0 0 0,0 0 1,0 0-1,0-1 0,0 1 1,0 0-1,-1-1 0,1 0 1,-1 1-1,2-3 0,0-1 62,0 0 0,0 0-1,-1 0 1,0 0 0,0 0 0,0 0-1,-1 0 1,2-8 0,-1-1 41,-1-1 0,0 0 0,-1 1 0,0-1 0,-5-26 0,-13-8-950,17 47 493,0 0-1,0 0 0,0 0 0,0 0 0,0 1 0,-1-1 1,1 1-1,-1-1 0,1 1 0,-1-1 0,1 1 0,-1 0 0,0 0 1,0-1-1,1 1 0,-1 1 0,0-1 0,0 0 0,0 0 1,0 1-1,-5-1 0,2 2-4430,4 7-1441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6.304"/>
    </inkml:context>
    <inkml:brush xml:id="br0">
      <inkml:brushProperty name="width" value="0.025" units="cm"/>
      <inkml:brushProperty name="height" value="0.025" units="cm"/>
    </inkml:brush>
  </inkml:definitions>
  <inkml:trace contextRef="#ctx0" brushRef="#br0">108 19 14414,'0'0'6998,"-10"0"-6480,7 0-490,0-1-1,0 1 1,0 0-1,0 0 1,0 1-1,0-1 1,0 1-1,0-1 1,0 1-1,0 0 1,0 0-1,0 0 1,0 1-1,0-1 1,1 1 0,-1-1-1,0 1 1,1 0-1,-1 0 1,1 0-1,0 0 1,0 1-1,0-1 1,0 1-1,0-1 1,0 1-1,1-1 1,0 1-1,-1 0 1,1 0-1,-1 4 1,-1 0 162,0 0 1,0 0 0,1 0-1,0 1 1,0-1-1,1 1 1,0-1-1,0 14 1,1-20-176,0 1 0,0-1 0,1 0 0,-1 1 0,0-1 0,1 0 0,-1 1 0,1-1 0,0 0 0,-1 0 0,1 1 0,0-1 0,0 0 0,0 0 0,0 0 0,0 0 0,0 0 0,0 0 0,0 0 0,2 1 0,0-1-12,-1 0 0,1-1 0,0 1 0,0 0 0,0-1 0,0 1 0,0-1-1,0 0 1,0 0 0,0 0 0,0-1 0,0 1 0,4-2 0,0 0 16,-1 0 0,1-1 0,-1 0 0,1 0 0,-1-1 0,0 0 0,0 0 0,-1 0 0,1-1 0,-1 1 0,0-1 0,0-1 0,-1 1 0,5-7 0,0 0-4,-1-1 0,0 0-1,0-1 1,-2 0 0,8-22 0,-13 36-22,-1 0 0,0 0 0,0 0 0,0 0 0,1 0 0,-1-1 0,0 1 0,0 0 1,0 0-1,0 0 0,1 0 0,-1-1 0,0 1 0,0 0 0,0 0 0,0 0 0,0 0 0,0-1 0,0 1 0,0 0 0,0 0 1,1 0-1,-1-1 0,0 1 0,0 0 0,0 0 0,0-1 0,0 1 0,0 0 0,0 0 0,-1 0 0,1-1 0,0 1 0,0 0 1,0 0-1,0 0 0,0-1 0,0 1 0,0 0 0,0 0 0,0 0 0,-1-1 0,1 1 0,0 0 0,0 0 0,0 0 0,0 0 0,0 0 1,-1-1-1,1 1 0,0 0 0,0 0 0,0 0 0,-1 0 0,1 0 0,0 0 0,-12 12-155,-13 25 100,22-29 26,-1-1 1,2 1-1,-1 0 1,1 1-1,0-1 1,1 0-1,-1 13 1,2-19-154,0 0 0,0 1 0,1-1 0,-1 0 1,0 0-1,1 0 0,-1 0 0,1 0 0,0 0 0,0 0 0,0 0 1,0 0-1,0-1 0,2 3 0,-1-2-227,-1-1 0,1 0 1,-1 1-1,1-1 0,0 0 0,0 0 0,0 0 0,-1-1 0,1 1 0,0 0 1,0-1-1,0 1 0,0-1 0,0 0 0,0 1 0,1-1 0,2-1 1,18 1-6637</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6.789"/>
    </inkml:context>
    <inkml:brush xml:id="br0">
      <inkml:brushProperty name="width" value="0.025" units="cm"/>
      <inkml:brushProperty name="height" value="0.025" units="cm"/>
    </inkml:brush>
  </inkml:definitions>
  <inkml:trace contextRef="#ctx0" brushRef="#br0">75 274 12940,'0'0'828,"-9"11"143,4-4-789,-36 51 1703,38-52-1751,0-1-1,1 0 0,0 0 1,0 1-1,0 0 1,0-1-1,1 1 0,0 0 1,0 0-1,1-1 0,-1 1 1,1 7-1,0-12-131,1 0 0,-1-1 0,0 1 0,0 0 0,0 0 0,1 0-1,-1 0 1,0 0 0,1 0 0,-1-1 0,1 1 0,-1 0 0,1 0 0,-1 0 0,1-1-1,0 1 1,-1 0 0,1-1 0,0 1 0,0-1 0,-1 1 0,1-1 0,0 1-1,0-1 1,0 1 0,0-1 0,1 1 0,0-1 29,1 0 0,0 1 0,0-1 1,-1 0-1,1-1 0,0 1 0,-1 0 0,1-1 0,4-1 0,0 0 126,0-1 0,0 1 0,-1-2 0,1 1 0,-1-1 0,10-7 0,-1-5 200,0 0 1,-2-1-1,0-1 1,-1 0-1,0-1 1,16-37-1,-14 21-19,-1-1 0,-1 0 0,7-40 0,-18 71-328,0-1-1,0 0 1,-1 1-1,1-1 0,-1 0 1,0 1-1,-1-1 1,-2-10-1,3 15-7,0 0 0,0 1 0,-1-1 0,1 0 0,0 0 0,-1 1 0,1-1 0,-1 0 0,1 1 0,-1-1 0,1 1 0,-1-1 0,1 0 0,-1 1 0,0-1 0,1 1 0,-1 0 0,0-1 0,1 1 0,-1 0 0,0-1-1,0 1 1,1 0 0,-1 0 0,-1-1 0,-1 1-6,1 1 0,0-1-1,-1 0 1,1 1-1,0 0 1,-1-1 0,1 1-1,0 0 1,0 0 0,0 0-1,0 1 1,0-1-1,-3 2 1,-10 9 0,0 0 1,0 2-1,2-1 1,-20 25-1,28-32 0,0 0 0,0 1 0,0 0 0,1 0 0,0 0 0,1 1 0,0-1 0,0 1 0,0 0-1,1 0 1,0 0 0,1 0 0,-2 13 0,4-19-30,-1-1 0,1 1 0,-1-1 0,1 1 0,-1-1-1,1 0 1,0 1 0,0-1 0,0 0 0,0 1 0,0-1 0,0 0-1,0 0 1,0 0 0,1 0 0,-1 0 0,0 0 0,0 0 0,1 0-1,-1-1 1,1 1 0,-1 0 0,1-1 0,-1 0 0,1 1 0,-1-1-1,1 0 1,2 1 0,58 3-2392,-40-3 926,-16-1 1515,0 1 1,0 0 0,-1 0 0,1 0 0,-1 1 0,1-1-1,-1 1 1,0 1 0,1-1 0,-1 1 0,0 0 0,-1 0-1,1 0 1,0 1 0,-1 0 0,0-1 0,0 2 0,0-1-1,-1 0 1,1 1 0,-1 0 0,0-1 0,0 1 0,0 1-1,-1-1 1,0 0 0,0 1 0,1 5 0,-3-11-66,0 1 0,0-1 0,0 0 0,1 1 0,-1-1 0,0 1 0,0-1 0,0 1 0,1-1 0,-1 0 0,0 1 0,1-1 0,-1 0 0,0 1 0,1-1 0,-1 0 0,0 1 0,1-1 0,-1 0 0,0 0 0,1 1 0,-1-1 0,1 0 0,-1 0 0,1 0 0,-1 0 0,0 0 0,1 1 0,-1-1-1,1 0 1,-1 0 0,1 0 0,-1 0 0,1 0 0,-1 0 0,1-1 0,-1 1 0,1 0 0,-1 0 0,0 0 0,1 0 0,-1 0 0,1-1 0,-1 1 0,0 0 0,1 0 0,-1-1 0,1 1 0,-1 0 0,0-1 0,1 1 0,-1 0 0,0-1 0,0 1 0,1-1 0,21-24-6171,-19 21 4945,11-17-6545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7.137"/>
    </inkml:context>
    <inkml:brush xml:id="br0">
      <inkml:brushProperty name="width" value="0.025" units="cm"/>
      <inkml:brushProperty name="height" value="0.025" units="cm"/>
    </inkml:brush>
  </inkml:definitions>
  <inkml:trace contextRef="#ctx0" brushRef="#br0">88 1 12268,'0'0'3528,"-8"7"-1846,8-7-1657,-35 31 1569,33-30-1551,1 0-1,-1 1 1,1-1 0,-1 0 0,1 1 0,0-1 0,0 1 0,0-1-1,0 1 1,0 0 0,0-1 0,0 1 0,1 0 0,-1 0-1,1-1 1,-1 1 0,1 0 0,-1 0 0,1 0 0,0 0-1,0 0 1,0 0 0,0-1 0,1 1 0,-1 0 0,0 0 0,1 0-1,0 3 1,4-1-202,0 0 0,0 0 0,1-1 0,-1 1 0,1-1 0,-1-1 0,1 1 0,0-1 1,0 0-1,0 0 0,1-1 0,-1 1 0,0-1 0,8 0 0,-4 0 101,1 1 0,-1 1 0,0-1 0,11 6 0,-20-8 116,-1 0 0,1 0 0,0 1 0,0-1 0,-1 0 0,1 1 1,0-1-1,-1 0 0,1 1 0,-1-1 0,1 1 0,0-1 0,-1 1 0,1-1 0,-1 1 1,1-1-1,-1 1 0,0 0 0,1-1 0,-1 1 0,0 0 0,1-1 0,-1 1 1,0 0-1,0-1 0,1 1 0,-1 0 0,0 0 0,0-1 0,0 1 0,0 1 0,-1-1 51,1 1-1,-1-1 0,0 0 0,0 0 1,0 1-1,0-1 0,0 0 1,0 0-1,-1 0 0,1 0 0,0 0 1,0 0-1,-1-1 0,-1 2 0,-49 18 1720,39-17-1821,1 1 0,-1-2-1,1 0 1,-1 0 0,0-1-1,0-1 1,-18-2 0,31 2-254,-1 0 0,1 0 0,-1 0-1,1-1 1,-1 1 0,1 0 0,-1 0 0,1-1 0,-1 1 0,1 0 0,0-1 0,-1 1 0,1-1-1,0 1 1,-1 0 0,1-1 0,0 1 0,0-1 0,-1 1 0,1-1 0,0 1 0,0-1 0,0 1 0,-1-1-1,1 1 1,0-1 0,0 1 0,0-1 0,0 1 0,0-1 0,0 1 0,0-1 0,0 1 0,1-2-1,-1 1-355,0-14-8146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7.749"/>
    </inkml:context>
    <inkml:brush xml:id="br0">
      <inkml:brushProperty name="width" value="0.025" units="cm"/>
      <inkml:brushProperty name="height" value="0.025" units="cm"/>
    </inkml:brush>
  </inkml:definitions>
  <inkml:trace contextRef="#ctx0" brushRef="#br0">110 0 17457,'0'0'934,"-9"14"491,-5 5-916,2 1-1,1 1 1,0 0-1,2 1 0,0 0 1,1 0-1,-5 30 1,7-18-413,2 1 0,2-1 0,1 1 0,4 44 0,-3-78-100,0 0 0,0 1 0,0-1-1,0 0 1,1 1 0,-1-1 0,0 0 0,0 1-1,1-1 1,-1 0 0,1 1 0,-1-1-1,1 0 1,0 0 0,0 0 0,-1 1-1,1-1 1,1 1 0,-1-2-4,0-1 0,0 1 0,-1-1 0,1 1-1,-1 0 1,1-1 0,0 0 0,-1 1 0,1-1 0,-1 1 0,1-1 0,-1 0 0,1 1-1,-1-1 1,0 0 0,1 1 0,-1-1 0,0 0 0,1 0 0,-1 1 0,0-2-1,15-54-265,-10-42-463,-5 102 742,0-1-1,0 1 1,1 0 0,-1-1-1,1 1 1,0-1 0,0 1 0,0-1-1,0 1 1,0-1 0,1 0-1,-1 0 1,1 0 0,0 0 0,0 0-1,0 0 1,1 0 0,-1 0 0,1-1-1,4 4 1,-2-3 13,0 0-1,0 0 1,1 0 0,0-1 0,-1 0 0,1 0-1,0-1 1,0 0 0,0 0 0,0 0-1,8 0 1,5-2 20,1 0 0,-1-1-1,1 0 1,-1-2 0,0-1 0,30-10-1,-49 15-47,0-1-1,1 1 1,-1 0-1,0 0 0,1 0 1,-1 0-1,0-1 1,1 1-1,-1 0 1,0 0-1,1 0 0,-1 0 1,1 0-1,-1 0 1,0 0-1,1 0 0,-1 0 1,0 0-1,1 0 1,-1 0-1,0 0 1,1 0-1,-1 1 0,0-1 1,1 0-1,-1 0 1,0 0-1,1 0 0,-1 1 1,0-1-1,1 0 1,-1 0-1,0 1 0,0-1 1,1 0-1,-1 0 1,0 1-1,0-1 1,1 0-1,-1 1 0,0-1 1,0 0-1,0 1 1,0-1-1,0 0 0,0 1 1,0-1-1,1 1 1,-1-1-1,0 0 1,0 1-1,0-1 0,0 0 1,0 1-1,-1-1 1,1 0-1,0 1 0,-7 32 375,2-10 84,5-22-433,1 0 1,-1-1-1,1 1 1,0 0-1,-1-1 0,1 1 1,-1-1-1,1 1 1,0 0-1,0-1 1,-1 1-1,1-1 0,0 0 1,0 1-1,0-1 1,-1 0-1,1 1 1,0-1-1,0 0 0,0 0 1,0 0-1,0 0 1,-1 0-1,1 0 0,0 0 1,0 0-1,1 0 1,33-2 131,-33 2-134,20-3-219,-1-1-1,36-11 1,-39 9-266,0 1 0,1 1 0,-1 1 1,31-2-1,-48 4 487,-1 1 0,1 0 0,0 0 0,-1 0 0,1 0 0,0 1 0,0-1 0,-1 0 0,1 0 0,0 0 1,-1 0-1,1 1 0,-1-1 0,1 0 0,0 1 0,-1-1 0,1 0 0,-1 1 0,1-1 0,-1 1 0,1-1 0,-1 1 0,1-1 0,-1 1 1,1-1-1,-1 1 0,0-1 0,1 1 0,-1 0 0,0-1 0,0 1 0,1 0 0,-1-1 0,0 1 0,0 0 0,0-1 0,0 1 1,0 0-1,0-1 0,0 1 0,0 1 0,0-2 20,0 1 0,0-1 0,0 1 0,0-1 0,0 1 0,0-1 0,0 1 0,0 0 1,0-1-1,0 1 0,1-1 0,-1 1 0,0-1 0,0 1 0,0-1 0,1 1 0,-1-1 0,0 1 0,1-1 0,-1 1 0,0-1 1,1 0-1,-1 1 0,1-1 0,-1 0 0,1 1 0,-1-1 0,1 0 0,-1 1 0,1-1 0,-1 0 0,1 0 0,-1 0 0,1 1 0,-1-1 1,1 0-1,-1 0 0,1 0 0,-1 0 0,2 0 0,13-1 10,0-1-1,0 0 1,23-6 0,-23 4-1279,0 0 0,1 2 0,23-2 0,-39 4 1184,0 0 1,1 0-1,-1 0 0,0 0 0,0 0 0,0 0 0,1 0 0,-1 0 0,0 0 0,0 0 0,1 0 0,-1 0 0,0 0 0,0 0 0,1 0 0,-1 1 0,0-1 0,0 0 0,0 0 0,1 0 0,-1 0 0,0 0 0,0 1 0,0-1 0,0 0 0,1 0 0,-1 0 0,0 0 0,0 1 0,0-1 0,0 0 1,0 0-1,0 1 0,0-1 0,1 0 0,-1 0 0,0 1 0,0-1 0,0 0 0,0 0 0,0 0 0,0 1 0,0-1 0,0 0 0,0 0 0,0 1 0,-1-1 0,1 2-493,0 6-3941</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8.863"/>
    </inkml:context>
    <inkml:brush xml:id="br0">
      <inkml:brushProperty name="width" value="0.025" units="cm"/>
      <inkml:brushProperty name="height" value="0.025" units="cm"/>
    </inkml:brush>
  </inkml:definitions>
  <inkml:trace contextRef="#ctx0" brushRef="#br0">148 88 10954,'1'-24'3117,"0"18"-1987,0 0-1,-1 0 1,0-1 0,0 1 0,-1 0 0,1 0 0,-3-9 0,2 15-1071,1-1 1,0 1 0,-1-1-1,1 1 1,-1 0 0,1-1-1,-1 1 1,1-1-1,-1 1 1,1 0 0,-1 0-1,1-1 1,-1 1-1,1 0 1,-1 0 0,1 0-1,-1 0 1,0 0-1,1 0 1,-1 0 0,1 0-1,-1 0 1,1 0 0,-1 0-1,0 0 1,1 0-1,-1 0 1,1 0 0,-1 0-1,1 1 1,-1-1-1,1 0 1,-1 0 0,0 1-1,-19 12 316,7-1-372,1 1 1,1 0-1,1 1 1,-17 27-1,22-33-23,0 2-1,1-1 0,0 0 0,0 1 0,1 0 0,0 0 0,1 0 0,0 0 0,-1 15 0,3-24-19,1 0 0,-1 0 0,0 0 0,1 1 0,-1-1 0,0 0 0,1 0 0,0 0 0,-1 0 0,1 0 0,-1 0 0,1 0 0,0 0 0,0-1 0,0 1 0,-1 0 0,1 0 0,0-1 0,0 1 0,0 0 0,0-1 0,0 1 0,0-1 0,0 1 0,1-1 0,-1 1 0,0-1 0,0 0 0,0 0 0,0 0 0,1 0 0,1 0 0,48 1-1691,-36-2 1045,-4 1 418,-1 0 1,0 1-1,0 0 0,1 0 1,10 4-1,-18-4 284,-1 0-1,1 0 0,-1 0 1,1 0-1,-1 0 0,0 1 1,0-1-1,0 1 1,0-1-1,0 1 0,0 0 1,0 0-1,0 0 0,-1 0 1,1 0-1,-1 0 1,1 0-1,-1 1 0,0-1 1,0 0-1,0 1 0,0-1 1,-1 1-1,1-1 1,0 1-1,-1 2 0,1 5 176,-1 0 0,0 0-1,-1 0 1,0-1 0,0 1-1,-1 0 1,-1-1 0,1 1-1,-2-1 1,1 0 0,-1 0-1,-1 0 1,1 0 0,-1-1-1,-1 0 1,0 0 0,0 0-1,0-1 1,-1 0-1,0 0 1,-1 0 0,1-1-1,-1 0 1,-1-1 0,1 0-1,-1 0 1,-11 4 0,19-8-183,0-1 0,1 0 0,-1 1 1,0-1-1,0 0 0,0 1 0,1-1 1,-1 0-1,0 0 0,0 0 0,0 0 0,0 0 1,1 0-1,-1 0 0,0 0 0,0 0 1,0-1-1,1 1 0,-1 0 0,0 0 0,0-1 1,1 1-1,-1-1 0,0 1 0,0 0 1,1-1-1,-1 1 0,0-1 0,1 0 1,-1 1-1,1-1 0,-1 1 0,0-2 0,0-1-25,0 0 0,0 0 0,0 0-1,1 1 1,-1-1 0,1 0 0,0 0-1,-1 0 1,1 0 0,1-3 0,1-9-213,0 0 1,1 1 0,5-17-1,4-2-559,1 1 0,29-53 0,-33 69 816,1 0 0,1 1 0,0 1 0,1-1 0,0 2 0,1 0 0,15-12 0,-2 13 11,-25 12-38,0 0 0,-1 0 0,1 0 0,0 0 0,-1 0 0,1 0 0,0 0 0,-1 1 1,1-1-1,0 0 0,-1 0 0,1 1 0,0-1 0,-1 0 0,1 1 0,0-1 0,-1 0 0,1 1 0,-1-1 1,1 1-1,-1-1 0,1 2 0,1 1 12,-1 1 1,1-1-1,-1 0 0,0 1 1,0 0-1,0-1 1,-1 1-1,0-1 0,1 1 1,-2 7-1,1-11-9,1 0 0,-1 1-1,0-1 1,0 0 0,0 0 0,0 0-1,0 1 1,0-1 0,0 0 0,0 0-1,0 0 1,1 1 0,-1-1 0,0 0-1,0 0 1,0 0 0,0 0 0,1 0-1,-1 1 1,0-1 0,0 0 0,0 0-1,1 0 1,-1 0 0,0 0 0,0 0-1,1 0 1,-1 0 0,0 0 0,0 0-1,0 0 1,1 0 0,-1 0 0,0 0-1,0 0 1,1 0 0,-1 0 0,0 0-1,0 0 1,0 0 0,1 0 0,-1 0-1,0 0 1,0 0 0,0 0 0,1-1-1,-1 1 1,0 0 0,0 0 0,0 0-1,0 0 1,1-1 0,-1 1 0,0 0-1,0 0 1,0 0 0,0 0 0,0-1-1,0 1 1,1 0 0,-1-1 0,11-12 381,-9 7-203,4-14 508,-1 0 0,-1-1 0,0 1-1,0-32 1,34 82-5787,-5-13 547,3-6-3486,-12-9 61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09.534"/>
    </inkml:context>
    <inkml:brush xml:id="br0">
      <inkml:brushProperty name="width" value="0.025" units="cm"/>
      <inkml:brushProperty name="height" value="0.025" units="cm"/>
    </inkml:brush>
  </inkml:definitions>
  <inkml:trace contextRef="#ctx0" brushRef="#br0">181 135 6502,'0'0'8168,"-9"0"-6497,0 0-1381,0 0 1,1 1-1,-1 0 1,1 1-1,-1 0 1,1 0-1,0 1 1,0 0-1,0 0 1,0 1-1,0 0 0,1 0 1,-1 1-1,1 0 1,1 0-1,-12 11 1,15-13-152,0 0 0,1 0 1,-1 0-1,1 0 0,0 0 0,-1 1 1,2-1-1,-1 1 0,-2 6 1,3-9-133,1-1 0,0 1-1,0 0 1,0-1 0,0 1 0,0 0 0,0-1 0,0 1 0,0-1 0,0 1 0,1 0 0,-1-1 0,0 1 0,0 0 0,0-1 0,1 1 0,-1-1 0,0 1 0,1-1 0,-1 1 0,0-1 0,1 1 0,0 0 0,1 0-12,-1 0 0,1 0 0,-1-1 0,1 1 0,-1-1 0,1 1 0,0-1 0,-1 1 0,1-1-1,0 0 1,-1 0 0,1 0 0,2 0 0,7-1-33,-1-1 0,1 0 0,0 0 0,-1-1 0,1-1 0,-1 0 0,0 0 0,0-1 1,-1 0-1,17-12 0,-13 9-14,0 0-1,1 1 1,0 0 0,18-5 0,-31 11 49,-1 1-1,0 0 1,1 0-1,-1 0 0,1 0 1,-1 0-1,0 0 1,1 0-1,-1 0 0,0 0 1,1 0-1,-1 0 1,0 0-1,1 0 1,-1 0-1,1 0 0,-1 0 1,0 0-1,1 0 1,-1 0-1,0 0 1,1 1-1,-1-1 0,0 0 1,1 0-1,-1 0 1,0 1-1,0-1 1,1 0-1,-1 0 0,0 1 1,0-1-1,1 0 1,-1 1-1,0-1 1,0 0-1,0 1 0,1 0 1,-2 18 80,-13 20 220,-17 19 44,21-43-146,2 0 0,0 0 0,0 1 0,1 0 0,1 0 0,1 1 0,0 0 0,2 0-1,-3 20 1,20-45-584,1-8 244,-1-1 1,0-1 0,-1 0 0,-1-1 0,-1 0-1,10-24 1,7-10-96,4-6 55,-14 25 85,1 0-1,1 1 1,42-50-1,-46 72 58,-12 20 185,-12 26 170,-20 7 54,23-37-273,1 0 1,0 0 0,0 1-1,1 0 1,0-1 0,0 1-1,0 0 1,0 1 0,1-1-1,0 0 1,-2 13 0,4-17-161,1-1 0,0 0 1,-1 1-1,1-1 0,0 0 1,0 0-1,-1 0 0,1 1 1,0-1-1,0 0 0,0 0 1,0 0-1,1-1 0,-1 1 1,0 0-1,0 0 1,0-1-1,1 1 0,-1 0 1,0-1-1,1 1 0,-1-1 1,0 0-1,1 0 0,-1 1 1,1-1-1,-1 0 0,3 0 1,53 4-2154,-43-4 1670,19 0 181,-25 0 369,1 0 0,-1 0 0,0 0 0,1 1 0,-1 0 0,0 1 0,0-1 0,10 5 0,-18-6 51,1 0 0,-1 0-1,1 1 1,-1-1 0,1 0-1,-1 1 1,1-1 0,-1 0-1,1 1 1,-1-1 0,0 1-1,1-1 1,-1 0 0,1 1-1,-1-1 1,0 1 0,1-1-1,-1 1 1,0-1 0,0 1-1,0 0 1,1-1 0,-1 1-1,0-1 1,0 1 0,0-1-1,0 1 1,0 0 0,0-1-1,0 1 1,0-1 0,0 1-1,0 0 1,0-1 0,-1 1-1,1-1 1,0 1 0,0-1-1,0 1 1,-1-1 0,1 1-1,0-1 1,-1 1 0,1-1-1,0 1 1,-1-1 0,1 1-1,-1-1 1,1 0 0,-1 1-1,1-1 1,-1 0 0,0 1-1,-32 21 1764,29-20-1682,-12 8 479,-1-2 1,-1 0-1,1-1 1,-27 7-1,30-11-883,0 0 0,0-1 1,-25 0-1,39-1 78,0-1 1,-1 0-1,1 0 1,0 0 0,-1 0-1,1 0 1,0 0-1,-1 0 1,1 0-1,-1 0 1,1 0-1,0 0 1,-1 0-1,1 0 1,0 0-1,-1-1 1,1 1 0,-1 0-1,1 0 1,0 0-1,-1 0 1,1-1-1,0 1 1,0 0-1,-1 0 1,1-1-1,0 1 1,0 0 0,-1 0-1,1-1 1,0 1-1,0 0 1,-1-1-1,1 1 1,0 0-1,0-1 1,0 1-1,0-1 1,0 1-1,0 0 1,0-1 0,0 1-1,0 0 1,0-1-1,0 0 1,-1-12-8386</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0.333"/>
    </inkml:context>
    <inkml:brush xml:id="br0">
      <inkml:brushProperty name="width" value="0.025" units="cm"/>
      <inkml:brushProperty name="height" value="0.025" units="cm"/>
    </inkml:brush>
  </inkml:definitions>
  <inkml:trace contextRef="#ctx0" brushRef="#br0">60 144 5221,'0'0'18273,"8"-3"-17963,-1 0-233,0 0-1,0 0 1,-1-1 0,1 0 0,6-5-1,-11 7-45,1 0 0,-1 0 0,0-1 0,0 1-1,0 0 1,0-1 0,0 0 0,-1 1 0,1-1 0,-1 0-1,0 1 1,0-1 0,0 0 0,0 0 0,0 0 0,-1 0 0,1 0-1,-1-6 1,0 8-26,0 1 0,0-1-1,-1 0 1,1 0 0,-1 0 0,1 0-1,-1 0 1,1 1 0,-1-1 0,1 0-1,-1 0 1,0 1 0,1-1 0,-1 0-1,0 1 1,0-1 0,0 1 0,1-1-1,-1 1 1,0-1 0,0 1 0,0-1-1,0 1 1,0 0 0,0 0 0,0 0-1,0-1 1,0 1 0,0 0 0,0 0-1,0 0 1,0 0 0,1 0 0,-1 1-1,0-1 1,0 0 0,-2 1 0,-1-1-31,0 1 1,-1 0 0,1 0 0,0 0 0,0 0-1,0 1 1,-7 3 0,5-1 19,0 0-1,1 1 1,-1-1 0,1 1 0,1 0-1,-1 1 1,1-1 0,0 1 0,0 0 0,0 0-1,1 1 1,0-1 0,0 0 0,1 1-1,0 0 1,0 0 0,-1 9 0,3-14 5,1-1 0,-1 0 1,1 0-1,0 1 1,0-1-1,0 0 0,0 0 1,0 0-1,0 0 1,0 0-1,0 0 0,0 0 1,0 0-1,0-1 0,1 1 1,-1 0-1,0-1 1,1 1-1,-1-1 0,0 1 1,1-1-1,-1 1 0,1-1 1,-1 0-1,1 0 1,-1 0-1,0 0 0,1 0 1,-1 0-1,3-1 0,51-1-14,-53 2-4,54-12-565,-46 9 527,0 0 1,0 1 0,1 0-1,-1 1 1,1 0-1,-1 0 1,14 2 0,-23 0 155,0 0 0,-1 0 0,1 0 0,0 0 0,-1 1 0,1-1 1,-1 0-1,1 0 0,-1 0 0,1 1 0,-1-1 0,0 0 0,1 0 0,-1 1 1,0-1-1,0 0 0,0 1 0,0-1 0,0 0 0,-1 0 0,1 1 1,0-1-1,-1 0 0,1 0 0,-1 1 0,1-1 0,-1 0 0,0 2 0,-6 6 1705,8-36-1448,19-128-575,-19 153 198,0 1 1,0-1 0,1 0-1,-1 1 1,0-1-1,0 1 1,1-1-1,-1 1 1,1 0-1,-1 0 1,1-1-1,0 1 1,-1 0-1,1 0 1,0 1-1,0-1 1,0 0 0,0 1-1,-1-1 1,1 1-1,0-1 1,0 1-1,0 0 1,0 0-1,0 0 1,0 0-1,0 0 1,0 0-1,3 1 1,62 10-1320,-24-4-1319,-14-7-4526,-13-1-812</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0.695"/>
    </inkml:context>
    <inkml:brush xml:id="br0">
      <inkml:brushProperty name="width" value="0.025" units="cm"/>
      <inkml:brushProperty name="height" value="0.025" units="cm"/>
    </inkml:brush>
  </inkml:definitions>
  <inkml:trace contextRef="#ctx0" brushRef="#br0">0 85 19346,'0'0'7624,"71"-50"-7624,-24 45-129,-4-2-2497,0-2-4261,-2-5-9896</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1.709"/>
    </inkml:context>
    <inkml:brush xml:id="br0">
      <inkml:brushProperty name="width" value="0.025" units="cm"/>
      <inkml:brushProperty name="height" value="0.025" units="cm"/>
    </inkml:brush>
  </inkml:definitions>
  <inkml:trace contextRef="#ctx0" brushRef="#br0">178 85 16688,'0'0'5023,"-12"3"-3507,3 0-1472,0 0 0,1 0 0,-1 1 0,1 0 0,0 0 0,0 1 0,0 0 0,1 1 0,0-1 0,0 1 0,0 1 0,-6 7 0,5-4-38,0 1 0,0 0 0,-11 23 0,17-29-6,0 1 1,-1-1 0,2 1-1,-1-1 1,1 1 0,0 0-1,0-1 1,0 1 0,1 0-1,0 0 1,1 8 0,-1-12-3,1-1 1,-1 0 0,1 0 0,0 1 0,0-1 0,-1 0 0,1 0 0,0 0 0,0 0 0,0 0 0,0 0 0,0 0 0,0 0 0,1-1-1,-1 1 1,0 0 0,0-1 0,1 1 0,-1-1 0,0 1 0,1-1 0,-1 0 0,0 1 0,1-1 0,-1 0 0,1 0 0,-1 0 0,0 0-1,3 0 1,42-5 60,-35 0-52,1 0 0,-1-1-1,0 0 1,0 0 0,-1-1-1,0-1 1,0 1 0,-1-2-1,0 1 1,0-2 0,-1 1-1,0-1 1,0 0 0,-1 0-1,7-16 1,-16 23-305,-6 12 99,-12 17 29,15-17 157,1 1 1,-1 0-1,2 0 1,-1 0-1,1 1 1,1-1 0,0 1-1,-1 19 1,3-29 8,0 1 0,0-1 1,0 0-1,1 1 0,-1-1 1,1 0-1,-1 1 1,1-1-1,-1 0 0,1 0 1,-1 1-1,1-1 0,0 0 1,0 0-1,0 0 1,0 0-1,0 0 0,0 0 1,0 0-1,0 0 1,0 0-1,0-1 0,0 1 1,0 0-1,1-1 0,-1 1 1,0-1-1,1 1 1,-1-1-1,0 0 0,1 0 1,-1 1-1,0-1 0,1 0 1,-1 0-1,1 0 1,-1 0-1,0 0 0,1-1 1,-1 1-1,0 0 0,3-2 1,3 1 13,1-1 0,-1 1 0,0-2 0,0 1 0,0-1 0,12-7 0,-1-2 25,-1-1-1,-1 0 0,-1-2 1,0 0-1,0 0 0,-2-1 1,16-23-1,-21 27 16,0-1-1,-1 0 1,0 0 0,-1-1-1,-1 0 1,0 0-1,-1 0 1,0-1 0,-1 1-1,-1-1 1,1-16-1,-3 32-50,0-1 0,0 0 0,0 0 0,0 0-1,0 1 1,-1-1 0,1 0 0,0 0 0,0 0-1,0 1 1,0-1 0,0 0 0,-1 0 0,1 0-1,0 1 1,0-1 0,0 0 0,-1 0 0,1 0-1,0 0 1,0 0 0,0 0 0,-1 0 0,1 0-1,0 1 1,0-1 0,-1 0 0,1 0 0,0 0-1,0 0 1,-1 0 0,1 0 0,0 0 0,0 0 0,-1 0-1,1-1 1,0 1 0,0 0 0,0 0 0,-1 0-1,1 0 1,0 0 0,0 0 0,-1 0 0,1 0-1,0-1 1,0 1 0,0 0 0,0 0 0,-1 0-1,1-1 1,0 1 0,0 0 0,0 0 0,0 0-1,0-1 1,0 1 0,-1 0 0,1 0 0,0 0-1,0-1 1,0 1 0,0 0 0,0 0 0,0-1-1,0 1 1,0 0 0,0 0 0,0-1 0,-14 17-102,-4 10 67,1 0 0,-23 50 0,35-65 57,0 0 0,1 1 1,0 0-1,0 0 1,2 0-1,-1 0 1,2 0-1,0 1 1,0 23-1,2-34-20,0 0 0,0 0 0,0 0 0,0 0 0,0 0 0,0 0 0,0 0 0,1-1-1,-1 1 1,1-1 0,-1 1 0,1-1 0,-1 1 0,1-1 0,0 0 0,0 0 0,0 0 0,0 0 0,0 0-1,0 0 1,0 0 0,0-1 0,0 1 0,0-1 0,0 1 0,0-1 0,1 0 0,-1 0 0,0 0 0,0 0-1,3-1 1,1 1 9,0 0 0,0 0 0,1-1 0,-1 0 0,0 0 0,0 0 0,0-1 0,0 0 0,-1 0 0,7-4 0,-7 2-7,0 0 0,-1 0-1,0 0 1,0-1 0,0 1-1,0-1 1,5-9 0,-8 12 2,0 0 1,0 0-1,0 0 0,0 0 1,0 0-1,0-1 0,0 1 0,-1 0 1,1-1-1,-1 1 0,1 0 1,-1-1-1,0 1 0,0-1 1,0 1-1,-1 0 0,1-1 1,0 1-1,-1-1 0,0 1 1,-1-4-1,2 5-24,-1 0-1,1 1 1,-1-1 0,0 0 0,1 1-1,-1-1 1,0 0 0,1 1 0,-1-1 0,0 1-1,0-1 1,1 1 0,-1 0 0,0-1-1,0 1 1,0 0 0,0 0 0,1-1 0,-1 1-1,0 0 1,0 0 0,0 0 0,0 0-1,0 0 1,0 0 0,1 0 0,-1 0-1,0 1 1,0-1 0,0 0 0,0 0 0,0 1-1,1-1 1,-2 1 0,0 0-81,0 0-1,1 0 1,-1 0 0,0 0-1,1 0 1,-1 1 0,1-1-1,0 0 1,-1 1 0,1-1-1,0 1 1,0-1-1,0 1 1,-1 2 0,-5 19-2271,4 0-3789,3-10 101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2.553"/>
    </inkml:context>
    <inkml:brush xml:id="br0">
      <inkml:brushProperty name="width" value="0.05" units="cm"/>
      <inkml:brushProperty name="height" value="0.05" units="cm"/>
    </inkml:brush>
  </inkml:definitions>
  <inkml:trace contextRef="#ctx0" brushRef="#br0">156 272 11843,'4'-56'8956,"-4"55"-8909,0 1-1,0 0 0,0-1 1,0 1-1,0-1 1,0 1-1,0 0 1,0-1-1,0 1 1,0 0-1,0-1 0,0 1 1,-1 0-1,1-1 1,0 1-1,0 0 1,0-1-1,-1 1 1,1 0-1,0 0 0,0-1 1,-1 1-1,1 0 1,0 0-1,-1 0 1,1-1-1,0 1 0,-1 0 1,1 0-1,0 0 1,-1 0-1,1 0 1,0-1-1,-1 1 1,1 0-1,0 0 0,-1 0 1,1 0-1,0 0 1,-1 0-1,0 0 1,-17 1 312,17-1-319,-6 1-20,0 0 0,0 1 0,0 0 0,0 0 1,0 1-1,0 0 0,1 0 0,-1 0 0,1 1 0,0 0 0,0 0 1,-6 6-1,9-7-22,-1 1 1,1-1-1,0 0 1,0 1-1,0 0 1,1 0-1,-1 0 1,1 0-1,0 0 1,0 0-1,0 1 1,1-1-1,-1 1 1,1-1-1,0 1 1,0 0-1,1-1 1,0 1-1,0 7 1,0-10-1,0 0 1,0 0-1,1 0 0,-1 0 1,1 0-1,-1 0 1,1 0-1,0 0 0,0 0 1,0 0-1,0-1 0,0 1 1,0 0-1,0-1 0,0 1 1,1-1-1,-1 1 1,1-1-1,2 3 0,-1-3 7,-1 0 1,1 0-1,0 0 0,-1 0 0,1 0 0,0 0 0,0-1 0,0 0 0,0 1 0,-1-1 0,1 0 1,4-1-1,2 0 36,0 0 0,-1-1 0,1 0 0,-1-1 0,1 0 0,-1 0 1,16-9-1,-13 4 65,1 0 1,-1-1-1,0 0 1,-1 0 0,0-1-1,-1 0 1,0-1-1,0 0 1,-1-1-1,8-15 1,-17 32-108,0-1 1,1 0-1,-1 1 1,1-1-1,0 1 1,0-1-1,1 1 1,0 4-1,0-5-2,-1 0 0,1 0 0,0 0-1,0 0 1,1-1 0,-1 1 0,1 0-1,-1-1 1,1 1 0,0-1 0,0 0 0,4 4-1,-2-4-2,0-1-1,0 1 1,0-1-1,1 0 1,-1 0-1,1-1 1,-1 1-1,1-1 1,-1 0-1,1 0 1,0-1-1,0 0 1,0 1-1,-1-1 1,1-1-1,9-1 1,-7 1 5,1 0 0,-1-1-1,0 0 1,1 0 0,-1-1 0,-1 1 0,1-2 0,0 1 0,-1-1 0,8-5 0,-13 8 6,0 0 1,0 1 0,0-1-1,0 0 1,0 0 0,0 0 0,0 0-1,-1 0 1,1 0 0,0 0-1,-1 0 1,1-1 0,-1 1-1,1 0 1,-1 0 0,1 0-1,-1-1 1,0 1 0,0 0 0,0 0-1,1-1 1,-1 1 0,0 0-1,-1-1 1,1 1 0,0 0-1,-1-2 1,0-1 27,-1 0 0,0 0 0,-1 0-1,1 1 1,-1-1 0,-5-5 0,6 6-5,-1 0-1,1 0 1,-1 0 0,1 0 0,0 0-1,0-1 1,0 1 0,-1-6-1,3 9-25,0-1 0,0 1 0,0-1 0,0 1 0,0 0 0,0-1 0,0 1-1,0-1 1,0 1 0,1-1 0,-1 1 0,0-1 0,0 1 0,0-1 0,1 1 0,-1 0-1,0-1 1,1 1 0,-1 0 0,0-1 0,1 1 0,-1 0 0,0-1 0,1 1-1,-1 0 1,1 0 0,-1-1 0,0 1 0,1 0 0,-1 0 0,1 0 0,-1-1-1,1 1 1,-1 0 0,1 0 0,-1 0 0,1 0 0,0 0 0,25-1-24,-19 1 10,2 0-181,1-1-1,-1 0 1,1-1-1,-1 1 1,0-2-1,18-6 1,-21 6-51,0 0 1,-1 0 0,1-1-1,-1 0 1,0 0 0,0-1 0,0 1-1,-1-1 1,1 0 0,-1 0-1,4-7 1,1-4-200,0 0 1,13-32-1,-4 0-472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2.088"/>
    </inkml:context>
    <inkml:brush xml:id="br0">
      <inkml:brushProperty name="width" value="0.025" units="cm"/>
      <inkml:brushProperty name="height" value="0.025" units="cm"/>
    </inkml:brush>
  </inkml:definitions>
  <inkml:trace contextRef="#ctx0" brushRef="#br0">264 37 16656,'0'0'8477,"-8"-7"-7356,3 3-1001,4 2-105,-1 0 1,0 0-1,0 0 1,0 0-1,0 0 1,-1 1-1,1-1 1,0 1-1,-1-1 1,1 1-1,-1 0 1,1 0-1,-1 0 1,1 0-1,-1 0 1,0 1-1,0-1 1,1 1-1,-1 0 1,0 0-1,0 0 1,1 0-1,-1 0 1,-3 1-1,-8 6-28,0 1-1,1 0 1,0 1-1,0 1 1,1 0-1,1 0 0,0 1 1,0 1-1,1 0 1,0 0-1,1 1 1,-13 24-1,21-35-26,0 0 0,0 0 0,0 0 0,1 1 0,-1-1 0,1 0 0,-1 0 0,1 1 0,0-1 0,0 0 0,0 0 0,0 1 0,0-1 0,0 0 0,1 4 0,0-5-36,0 0 0,-1 1 1,1-1-1,0 0 0,0 0 1,0 0-1,0 0 0,0 0 0,0 0 1,0 0-1,0 0 0,0 0 1,0 0-1,1-1 0,-1 1 0,0 0 1,1-1-1,1 1 0,7 1-469,0 0 0,0-1 0,0 0-1,0-1 1,19-2 0,-3 1-175,-6 0 348,-14 0 385,-1 0-1,1 1 1,-1 0-1,1 0 1,0 0-1,-1 1 1,9 1-1,-32 4 4265,-7 1-3792,-14 1-330,-37 6 231,27-10-5764,38-4-3003</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2.649"/>
    </inkml:context>
    <inkml:brush xml:id="br0">
      <inkml:brushProperty name="width" value="0.025" units="cm"/>
      <inkml:brushProperty name="height" value="0.025" units="cm"/>
    </inkml:brush>
  </inkml:definitions>
  <inkml:trace contextRef="#ctx0" brushRef="#br0">109 82 9033,'0'0'15588,"-9"-1"-15081,6 1-502,0-1 1,0 1 0,0 0-1,0 0 1,0 0-1,0 1 1,0-1 0,0 1-1,0-1 1,1 1 0,-1 0-1,0 0 1,0 1-1,1-1 1,-6 3 0,4 0-13,1 0 1,-1-1 0,1 2 0,0-1-1,0 0 1,0 1 0,0-1 0,1 1 0,-1 0-1,-2 8 1,3-7 0,0-1 0,0 1-1,0-1 1,1 1 0,0 0 0,0-1-1,0 1 1,1 0 0,-1 0 0,2 7-1,-1-12 5,0 0-1,1 0 0,-1 0 0,0 0 0,1 0 0,-1 0 1,1 0-1,0 0 0,-1 0 0,1-1 0,-1 1 0,1 0 1,0 0-1,0 0 0,0-1 0,-1 1 0,1 0 0,0-1 1,0 1-1,0-1 0,0 1 0,1 0 0,2-1 6,-1 1 0,0-1-1,0 0 1,1 1 0,-1-1-1,0-1 1,0 1 0,0 0 0,1-1-1,-1 0 1,3 0 0,7-4 5,-1 0 1,0 0-1,0-1 1,-1 0-1,0-1 1,0-1-1,0 0 1,-1 0-1,12-13 1,-7 6 37,0-2 0,-1 1 0,-1-2 0,20-35 0,-21 24 78,-13 21-29,-12 18-106,-5 11 4,0 1 1,2 0-1,-14 27 1,24-40-7,0 1 1,1 1 0,1-1 0,0 1 0,1 0 0,-1 0-1,2 0 1,0 0 0,0 0 0,0 15 0,3-24-197,-1 0 0,0 0 0,0 0 0,1-1 0,-1 1 0,1 0 0,-1 0 0,1-1 0,0 1 0,0-1 0,0 1 0,0-1 0,0 1 0,0-1 0,0 1 0,0-1 0,1 0 0,-1 0 0,0 1 0,1-1 0,-1 0 0,1 0 0,-1-1 0,1 1 0,0 0 0,-1 0 0,1-1 0,0 1 0,0-1 0,-1 1 0,1-1 0,3 0 0,16 1-6101</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3.053"/>
    </inkml:context>
    <inkml:brush xml:id="br0">
      <inkml:brushProperty name="width" value="0.025" units="cm"/>
      <inkml:brushProperty name="height" value="0.025" units="cm"/>
    </inkml:brush>
  </inkml:definitions>
  <inkml:trace contextRef="#ctx0" brushRef="#br0">230 1 16720,'0'0'5808,"-10"0"-5509,1 0-242,0 1 0,0 0 0,0 0 0,0 1 0,1 0 0,-1 1 0,1 0-1,-1 0 1,1 1 0,0 0 0,0 0 0,1 1 0,-1 0 0,-12 12 0,17-14-6,-50 44 1175,51-45-1178,-1 0 0,1 1 0,0-1 0,0 1 0,0-1 0,1 1 0,-1 0 0,1-1 0,-1 1 0,1 0 0,0 0 0,0 0 0,0 0 0,0 1 0,1-1 0,-1 0 0,1 0 0,0 6 0,1-8-47,0 0 0,0 1 1,0-1-1,0 0 0,0 0 1,0 0-1,0 0 0,1 0 1,-1 0-1,0 0 0,1 0 1,-1 0-1,1-1 0,-1 1 1,1 0-1,-1-1 0,1 0 1,0 1-1,-1-1 0,1 0 1,-1 0-1,1 0 0,0 0 1,-1 0-1,1 0 0,1 0 1,47-6 10,-37 1-77,0 0 1,0-1 0,0 0-1,-1-1 1,0-1-1,0 0 1,0-1 0,-1 0-1,-1 0 1,0-1-1,0-1 1,-1 1-1,0-2 1,11-18 0,-21 28 63,-8 7-22,-7 9-17,-13 32-469,28-43 405,-1 0-1,1 0 1,0 0 0,0 1-1,0-1 1,0 0-1,0 1 1,1-1 0,0 1-1,0-1 1,0 1-1,0-1 1,1 6 0,1-8-450,-1 0 0,1 0 0,0 0 1,0-1-1,-1 1 0,1-1 0,0 1 0,0-1 1,0 1-1,0-1 0,-1 0 0,1 0 0,0 0 1,0 0-1,0-1 0,0 1 0,0 0 1,2-2-1,18-4-8159</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3.384"/>
    </inkml:context>
    <inkml:brush xml:id="br0">
      <inkml:brushProperty name="width" value="0.025" units="cm"/>
      <inkml:brushProperty name="height" value="0.025" units="cm"/>
    </inkml:brush>
  </inkml:definitions>
  <inkml:trace contextRef="#ctx0" brushRef="#br0">144 0 16400,'0'0'3037,"-9"4"-1713,5-3-1269,-33 17 999,35-17-1064,1 0 0,0 0 0,-1 0-1,1 0 1,0 0 0,0 1 0,0-1 0,0 0 0,0 0 0,0 1 0,0-1 0,1 1 0,-1-1 0,0 1 0,1-1 0,-1 1 0,1-1-1,0 1 1,-1-1 0,1 1 0,0 0 0,0-1 0,0 1 0,0-1 0,0 1 0,0 0 0,0-1 0,2 4 0,1-2-393,0 0 0,1 0 0,-1 0 0,1 0 0,0-1 0,0 1-1,0-1 1,0 0 0,1 0 0,-1-1 0,0 1 0,9 1 0,10 5-384,-22-7 854,1-1 1,-1 0 0,1 1 0,-1 0-1,1-1 1,-1 1 0,0 0 0,1 0-1,-1 0 1,0-1 0,0 1 0,0 1-1,0-1 1,0 0 0,0 0 0,0 0-1,0 1 1,0-1 0,0 0 0,0 1-1,-1-1 1,1 0 0,-1 1 0,1-1-1,-1 1 1,0-1 0,1 3 0,-2-2 134,0 0 0,0-1 1,0 1-1,0 0 0,0 0 1,-1-1-1,1 1 1,0 0-1,-1-1 0,1 1 1,-1-1-1,0 0 0,1 0 1,-1 0-1,0 1 0,-4 0 1,-12 7 1081,-1-2 1,-38 11 0,54-18-1444,-32 6 81,14-8-5081,14-3-4226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3.900"/>
    </inkml:context>
    <inkml:brush xml:id="br0">
      <inkml:brushProperty name="width" value="0.025" units="cm"/>
      <inkml:brushProperty name="height" value="0.025" units="cm"/>
    </inkml:brush>
  </inkml:definitions>
  <inkml:trace contextRef="#ctx0" brushRef="#br0">17 1 10858,'0'0'10720,"2"8"-9610,-2 6-622,0 0-1,-1 0 1,0 0 0,-5 22-1,-4 51 412,9-86-894,1 0 0,0 0 0,0 0 0,0 0-1,0 0 1,1 0 0,-1 0 0,0 0 0,0 0 0,1 0 0,-1 0 0,1 0 0,-1 0 0,1 0 0,-1 0 0,1 0 0,-1 0 0,1 0 0,0 0 0,0 0 0,-1-1 0,1 1 0,0 0 0,0-1 0,0 1 0,0 0 0,0-1 0,0 1 0,1 0 0,1-1 14,0 1 0,1-1 0,-1 0 0,0 0 0,0 0 1,0 0-1,0 0 0,0-1 0,0 1 0,5-2 0,5-3 22,0 1-1,-1-2 0,0 1 0,13-9 0,68-56-35,-96 95-170,-14 7-26,13-28 22,1 1 1,0 0-1,1 0 1,-1 0-1,1 0 1,0 0-1,0 1 1,1-1-1,-1 1 1,0 9-1,2-15 22,0 0 0,0 1 0,0-1 0,0 0 0,0 1-1,1-1 1,-1 0 0,0 0 0,0 1 0,0-1 0,0 0 0,1 1-1,-1-1 1,0 0 0,0 0 0,0 0 0,1 1 0,-1-1 0,0 0-1,0 0 1,1 0 0,-1 0 0,0 1 0,1-1 0,-1 0-1,0 0 1,0 0 0,1 0 0,-1 0 0,0 0 0,1 0 0,-1 0-1,0 0 1,1 0 0,-1 0 0,0 0 0,1 0 0,-1 0-1,0 0 1,1 0 0,-1 0 0,0-1 0,4 1-1288,12 0-4965</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4.750"/>
    </inkml:context>
    <inkml:brush xml:id="br0">
      <inkml:brushProperty name="width" value="0.025" units="cm"/>
      <inkml:brushProperty name="height" value="0.025" units="cm"/>
    </inkml:brush>
  </inkml:definitions>
  <inkml:trace contextRef="#ctx0" brushRef="#br0">179 12 10218,'0'0'12956,"-10"-3"-12118,7 1-817,-1 1 0,0-1 0,1 1 0,-1 0 0,0 1 0,0-1 0,0 1 0,1-1 0,-1 1 0,0 1 0,0-1 0,0 0 0,0 1 0,1 0 0,-1 0 0,0 0 0,0 0 0,1 0 0,-1 1 0,1 0 0,0-1 0,-1 1 0,1 1 0,0-1 0,0 0 0,0 1 0,0 0 0,-4 5 0,-36 44 544,40-49-541,1 0 0,0 0 0,1 0 0,-1 0 0,0 0 0,1 1 0,0-1-1,0 0 1,0 1 0,0-1 0,1 1 0,-1-1 0,1 1 0,0 0-1,0-1 1,0 7 0,1-9-23,-1 0 0,1-1 1,-1 1-1,1 0 0,0 0 0,-1-1 0,1 1 0,0 0 0,0-1 1,-1 1-1,1-1 0,0 1 0,0-1 0,0 0 0,0 1 0,-1-1 1,1 0-1,0 1 0,0-1 0,0 0 0,0 0 0,0 0 0,0 0 1,1 0-1,29 0 66,-22 0-35,4-2-83,1 1-1,-2-2 1,1 1-1,0-2 1,0 0 0,-1 0-1,0-1 1,16-10-1,1 0-51,-2-3-1,32-24 0,-61 43 580,-2 2-403,0-1 1,1 1 0,0 0 0,0-1 0,0 2 0,0-1 0,0 0 0,0 0 0,1 1 0,0 0 0,-1-1 0,2 1 0,-4 6 0,6-9-69,0-1-1,0 1 0,-1-1 1,1 1-1,0 0 1,0-1-1,0 0 1,0 1-1,0-1 1,0 1-1,0-1 1,0 0-1,0 0 1,0 0-1,0 1 1,0-1-1,0 0 1,0 0-1,0 0 1,0-1-1,0 1 1,1 0-1,26-2 75,-11-2-84,0-1 1,0 0 0,17-9 0,-22 8-32,1 1-1,-1 1 1,1 0-1,0 1 0,0 0 1,24-2-1,-36 6 36,0 0-1,-1 0 0,1 0 1,-1 0-1,1 1 0,-1-1 1,0 0-1,0 0 0,1 0 1,-1 1-1,0-1 0,0 0 1,0 0-1,0 1 1,0-1-1,-1 0 0,1 0 1,-1 3-1,3 20-4,2-22 5,0-1-1,0 0 1,-1-1 0,1 1 0,0-1-1,0 1 1,0-1 0,0 0 0,-1-1-1,1 1 1,0-1 0,0 1 0,7-4-1,53-20-121,-45 16 29,13-6-265,-21 9 259,0 0 0,0 0 0,0 1 0,13-2 0,-26 9 134,-1 0 0,1 0 0,0 1 0,0-1 0,0 1 0,0-1 0,1 1 0,0 0 0,0-1 0,0 1 0,0 0 1,0 4-1,1-7-29,1 0 0,0 0 0,-1 0 1,1 0-1,0 0 0,0 0 1,0 0-1,-1-1 0,1 1 0,0 0 1,0 0-1,0-1 0,1 1 0,-1-1 1,0 1-1,0-1 0,0 0 0,0 1 1,0-1-1,0 0 0,1 0 1,-1 1-1,0-1 0,0 0 0,0 0 1,1-1-1,-1 1 0,0 0 0,0 0 1,2-1-1,42-6 93,-9-8-93,-28 11-117,0 1 0,0 0 0,1 0 0,-1 0 0,1 1 0,15-2 0,-24 4 109,1 1 0,0-1 0,-1 1 0,1 0-1,-1-1 1,1 1 0,-1-1 0,1 1 0,-1 0 0,1-1 0,-1 1 0,0 0 0,1 0 0,-1-1 0,0 1 0,0 0 0,1 0 0,-1 0 0,0-1 0,0 1-1,0 0 1,0 0 0,0 0 0,0-1 0,0 1 0,0 0 0,0 0 0,-1 0 0,1-1 0,0 1 0,0 0 0,-1 0 0,1 0 0,-1 0 7,1 0-1,-1 0 1,1 0 0,0 0 0,0 1 0,0-1 0,0 0 0,0 0 0,0 0 0,0 0-1,0 0 1,0 0 0,0 0 0,0 0 0,1 0 0,-1 0 0,0 0 0,1 0 0,-1 0 0,1 0-1,-1 0 1,1 0 0,1 2 0,17 0-467,1-1-1,0 0 1,0-2-1,0 0 1,0-1-1,23-5 1,-43 6 461,113-12-2784,-113 26 7040,-2-5-5894,-4-7-6996</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5.123"/>
    </inkml:context>
    <inkml:brush xml:id="br0">
      <inkml:brushProperty name="width" value="0.025" units="cm"/>
      <inkml:brushProperty name="height" value="0.025" units="cm"/>
    </inkml:brush>
  </inkml:definitions>
  <inkml:trace contextRef="#ctx0" brushRef="#br0">0 0 9897,'0'0'10186,"50"27"-19379,-29-16-1152</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5.536"/>
    </inkml:context>
    <inkml:brush xml:id="br0">
      <inkml:brushProperty name="width" value="0.025" units="cm"/>
      <inkml:brushProperty name="height" value="0.025" units="cm"/>
    </inkml:brush>
  </inkml:definitions>
  <inkml:trace contextRef="#ctx0" brushRef="#br0">154 156 11883,'0'0'3892,"-11"-1"-2136,2 1-1406,1 0-1,-1 0 0,0 1 1,1 0-1,-1 1 1,1 0-1,-1 0 1,-10 5-1,15-6-198,1 1 0,0 0-1,0 0 1,-1 0 0,1 0 0,0 0 0,1 0 0,-1 1 0,0-1-1,1 1 1,-1 0 0,1 0 0,0 0 0,0 0 0,0 0-1,0 1 1,1-1 0,-1 0 0,1 1 0,0-1 0,0 1 0,0-1-1,1 1 1,-1 0 0,1-1 0,0 6 0,0-8-145,0 0 0,0 0 0,0 1 0,0-1 0,0 0 0,1 1 0,-1-1 0,1 0 0,-1 0 0,0 0 0,1 1 0,0-1-1,-1 0 1,1 0 0,0 0 0,0 0 0,-1 0 0,1 0 0,0 0 0,0 0 0,0-1 0,0 1 0,0 0 0,0 0 0,2 0 0,1 0 5,-1 1 1,1-1-1,0 0 0,-1-1 0,1 1 0,0-1 0,0 1 1,-1-1-1,5-1 0,1 1-38,0-1-1,0-1 1,0 1-1,-1-2 1,1 1 0,-1-1-1,10-4 1,-7 1-45,0 0 1,0-1-1,0 0 1,-1-1-1,0 0 1,-1-1-1,0 0 1,0 0-1,13-19 0,-22 28 179,-19 26 53,19-26-155,-1 1 0,0 0 0,1 0 0,-1 0 0,0 0 0,1 0 0,0 0 0,-1 0 0,1 0-1,-1 0 1,1 0 0,0 0 0,0 0 0,0 0 0,-1 0 0,1 0 0,0 0 0,0 0 0,1 0-1,-1 1 1,0-1 0,0 0 0,0 0 0,1 0 0,-1 0 0,0 0 0,1 0 0,-1 0 0,1 0 0,0 0-1,-1-1 1,1 1 0,-1 0 0,1 0 0,0 0 0,0-1 0,0 1 0,-1 0 0,1-1 0,0 1 0,0 0-1,0-1 1,0 0 0,0 1 0,0-1 0,0 1 0,0-1 0,0 0 0,0 0 0,0 0 0,0 1-1,1-1 1,-1 0 0,0 0 0,0-1 0,0 1 0,0 0 0,0 0 0,2-1 0,7 0 34,0-1 0,-1 0 0,1 0 0,0-1 0,10-5 0,1-2-103,0 0 0,-2-2 1,1-1-1,24-19 0,-34 23-2,0 0 0,-1 0-1,0 0 1,0-1-1,-1-1 1,0 0 0,-1 0-1,0 0 1,5-13 0,-9 4-12,-12 13 124,7 7-37,0 0 0,0 1 1,0-1-1,1 1 1,-1-1-1,0 1 1,0 0-1,1 0 0,-1-1 1,0 1-1,1 0 1,-1 0-1,0 1 0,1-1 1,0 0-1,-2 2 1,-2 3 45,0 0 0,0 0 1,1 0-1,-1 0 0,1 1 1,1 0-1,0 0 1,0 0-1,0 0 0,1 0 1,0 1-1,0-1 0,0 1 1,1-1-1,1 1 0,-1-1 1,1 1-1,2 12 0,-2-18-52,1 0 0,-1 0 0,1 0 0,0-1 0,-1 1 0,1 0 0,0-1 0,0 1 0,0 0 0,0-1 0,1 0 0,-1 1 0,0-1 0,1 1 0,-1-1 0,1 0 0,-1 0 0,1 0 0,0 0 0,1 1 0,2 0-26,-1-1-1,1 1 1,0-1-1,0 0 1,-1 0-1,1-1 1,10 1 0,-6-1-3,0-1 1,0 0 0,0 0-1,0-1 1,0 0 0,0-1 0,0 0-1,10-4 1,13-15-29,-31 22 93,1-1 1,-1 0 0,0 1-1,0-1 1,0 0 0,-1 0 0,1 1-1,0-1 1,0 0 0,0 0-1,0 0 1,-1 0 0,1 0-1,0 0 1,-1 0 0,1 0-1,-1-1 1,0 1 0,1 0 0,-1 0-1,0 0 1,1 0 0,-1-1-1,0 1 1,0 0 0,0 0-1,0-3 1,-1 4-13,0-1 0,-1 1 0,1-1 1,0 0-1,0 1 0,0 0 0,0-1 0,0 1 0,0 0 0,0-1 0,-1 1 1,1 0-1,0 0 0,0 0 0,0 0 0,-1 0 0,1 0 0,0 1 0,0-1 0,0 0 1,0 0-1,-1 1 0,1-1 0,0 1 0,-1 0 0,-28 12-1,28-11-15,0-1 0,0 1 0,0-1 0,0 1 0,0 0 0,0-1-1,0 1 1,0 0 0,1 0 0,-1 1 0,1-1 0,-1 0 0,1 0-1,0 1 1,0-1 0,0 1 0,0-1 0,0 1 0,1-1 0,-1 1 0,1-1-1,0 1 1,-1 0 0,1-1 0,0 1 0,1 0 0,-1-1 0,1 4-1,0-3-236,1 0 0,-1-1 0,1 1 0,0-1-1,-1 1 1,1-1 0,0 1 0,1-1 0,-1 0-1,0 0 1,1 0 0,-1 0 0,1-1-1,-1 1 1,1-1 0,0 1 0,0-1 0,0 0-1,-1 0 1,1 0 0,0 0 0,0-1-1,6 1 1,20 0-5635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6.275"/>
    </inkml:context>
    <inkml:brush xml:id="br0">
      <inkml:brushProperty name="width" value="0.025" units="cm"/>
      <inkml:brushProperty name="height" value="0.025" units="cm"/>
    </inkml:brush>
  </inkml:definitions>
  <inkml:trace contextRef="#ctx0" brushRef="#br0">97 1 3459,'0'0'21060,"-9"6"-20868,3-1-188,-1 1-1,1 0 0,0 0 1,1 0-1,-1 1 0,1 0 1,1 0-1,-1 0 0,1 1 1,0-1-1,1 1 0,0 0 1,0 0-1,1 0 0,-3 14 1,1-2 13,0-1 1,2 1-1,0 0 1,1 0-1,1 0 1,3 26 0,-3-44-14,1 1 1,0-1-1,0 0 1,0 1 0,0-1-1,0 0 1,0 0-1,1 0 1,-1 0 0,1 0-1,-1 0 1,1 0 0,0-1-1,0 1 1,0-1-1,0 1 1,0-1 0,0 0-1,0 1 1,0-1-1,0 0 1,1 0 0,-1-1-1,0 1 1,1 0-1,-1-1 1,1 0 0,-1 1-1,1-1 1,-1 0 0,0 0-1,1 0 1,-1-1-1,3 0 1,3 0 14,0 0-1,0 0 1,0-1-1,-1 0 1,1-1-1,-1 0 1,0 0-1,0 0 1,11-8 0,-4 0-37,1-2 0,-2 0 0,0 0 0,0-1 1,-1-1-1,-1 0 0,0 0 0,-2-1 0,1-1 1,-2 1-1,0-1 0,-1-1 0,-1 0 0,7-33 1,-15 38-247,-7 21 92,-9 23 4,11-15 195,0 1-1,2 0 0,0 0 0,1 0 0,1 1 0,1-1 0,0 1 1,1-1-1,3 29 0,-2-43 18,0 0-1,1 0 1,-1 0-1,1-1 1,0 1 0,0 0-1,0-1 1,0 1-1,0 0 1,1-1 0,-1 0-1,1 1 1,0-1 0,-1 0-1,1 0 1,0 0-1,0 0 1,1 0 0,-1 0-1,0 0 1,1-1-1,-1 1 1,1-1 0,-1 0-1,1 0 1,-1 0-1,1 0 1,0 0 0,0 0-1,0-1 1,-1 1 0,6-1-1,-2 0 114,0 0 0,0 0 0,0 0 1,0-1-1,0 0 0,0 0 0,0-1 0,0 1 0,0-1 0,-1-1 0,1 1 0,-1-1 0,1 0 0,8-7 1,-5 2 3,0-1 1,0 0 0,-1-1-1,-1 0 1,1 0 0,-2-1-1,1 0 1,-2 0 0,7-16-1,-9 19-249,0 0-1,0-1 0,-1 1 0,0-1 0,-1 1 0,0-1 0,0 1 0,-1-1 0,0 0 0,0 0 0,-1 1 0,0-1 0,-1 1 0,-3-13 0,4 20-123,0-1 0,0 0-1,0 1 1,0-1-1,0 1 1,0-1-1,0 1 1,0 0 0,-1 0-1,1-1 1,-1 1-1,1 0 1,-1 0-1,1 0 1,-1 1 0,1-1-1,-1 0 1,0 0-1,1 1 1,-1-1-1,-2 1 1,3-1-210,0 1 1,-1 0 0,1 0-1,0 0 1,-1 0-1,1 0 1,0 0-1,0 0 1,-1 0-1,1 1 1,0-1-1,0 0 1,-1 1-1,1-1 1,0 1-1,0 0 1,0-1-1,0 1 1,0 0-1,0-1 1,0 1 0,0 0-1,0 0 1,0 0-1,0 0 1,0 0-1,1 0 1,-1 0-1,0 2 1,-6 17-7507</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6.621"/>
    </inkml:context>
    <inkml:brush xml:id="br0">
      <inkml:brushProperty name="width" value="0.025" units="cm"/>
      <inkml:brushProperty name="height" value="0.025" units="cm"/>
    </inkml:brush>
  </inkml:definitions>
  <inkml:trace contextRef="#ctx0" brushRef="#br0">123 20 5381,'0'0'19603,"-10"-5"-19144,8 4-437,-1 0 0,1-1-1,0 1 1,-1 0 0,1 0 0,-1 0 0,1 0 0,-1 1 0,0-1 0,1 1 0,-1-1-1,1 1 1,-1 0 0,0 0 0,1 0 0,-1 1 0,0-1 0,1 1 0,-1-1-1,1 1 1,-1 0 0,1 0 0,-1 0 0,1 0 0,-1 0 0,1 1 0,0-1 0,0 1-1,0-1 1,0 1 0,0 0 0,0 0 0,0 0 0,0 0 0,1 0 0,-1 0 0,1 0-1,0 1 1,-2 2 0,0 0-10,0 0-1,1 1 1,-1-1-1,1 1 1,0 0 0,1 0-1,-1 0 1,1 0-1,0 0 1,0 0-1,1 7 1,0-12-13,1 0-1,-1 0 1,1 0-1,-1 0 1,1 0 0,-1 0-1,1 0 1,0-1-1,-1 1 1,1 0 0,0-1-1,0 1 1,-1 0-1,1-1 1,0 1 0,0-1-1,0 1 1,0-1-1,0 1 1,0-1-1,0 0 1,0 1 0,0-1-1,0 0 1,0 0-1,0 0 1,0 0 0,0 0-1,0 0 1,0 0-1,0 0 1,0 0 0,0 0-1,0-1 1,0 1-1,0 0 1,2-2 0,2 2-44,0-1 1,0-1 0,0 1 0,0-1-1,0 0 1,7-4 0,-1-2-75,-2 0-1,1-1 1,13-17 0,-19 23 60,-1-1 0,0 0 0,-1-1 0,1 1 0,-1 0 0,1-1 0,-1 1 0,-1-1 0,1 0 0,-1 1 0,1-1 0,0-8 0,-23 37-42,17-16 64,1 0 1,-1 0 0,1 0-1,1 0 1,0 0 0,-2 16-1,7 7-3168,7-21-1252,9-4-1773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2.942"/>
    </inkml:context>
    <inkml:brush xml:id="br0">
      <inkml:brushProperty name="width" value="0.05" units="cm"/>
      <inkml:brushProperty name="height" value="0.05" units="cm"/>
    </inkml:brush>
  </inkml:definitions>
  <inkml:trace contextRef="#ctx0" brushRef="#br0">78 0 15139,'-4'7'546,"-1"0"0,1 0 0,0 1 0,1-1 0,0 1 0,0 0 0,-3 15 0,-7 61 1000,11-70-1316,-28 349 1479,30-360-1681,0 0 0,-1 1 0,2-1 0,-1 1 0,0-1 0,1 0 0,-1 1 0,1-1 0,2 6 0,-2-8-10,-1-1 0,1 1 0,-1-1 0,0 1 0,1-1 0,-1 1 0,1-1 0,0 1 0,-1-1 0,1 1 0,-1-1 0,1 0 0,0 0 0,-1 1 0,1-1 0,0 0 0,-1 0 0,1 1 0,1-1 0,0 0 15,0 0 0,0 0-1,0-1 1,0 1 0,0 0 0,0-1-1,0 1 1,0-1 0,3-1 0,24-11 264,-1-1 1,-1-1-1,-1-2 0,36-28 1,-45 31-272,0-1-1,-1-1 1,-1 0 0,0-1 0,-1-1 0,22-37 0,-33 50-284,0-1 0,0 0 0,0-1 0,-1 1 0,3-12 0,-5 18 206,0 0 0,0 0 0,0 0 0,0-1 1,0 1-1,1 0 0,-1 0 0,0 0 0,0 0 1,0-1-1,0 1 0,0 0 0,0 0 0,0-1 0,0 1 1,0 0-1,0 0 0,0 0 0,0-1 0,0 1 0,0 0 1,0 0-1,0 0 0,0 0 0,-1-1 0,1 1 0,0 0 1,0 0-1,0 0 0,0-1 0,0 1 0,0 0 0,0 0 1,-1 0-1,1 0 0,0 0 0,0-1 0,0 1 0,0 0 1,-1 0-1,1 0 0,0 0 0,0 0 0,0 0 1,0 0-1,-1 0 0,1 0 0,0 0 0,0 0 0,0 0 1,-1 0-1,1 0 0,0 0 0,-1 0 0,-12 9-2303,-13 19 145,4 0 764,0 5-321</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7.060"/>
    </inkml:context>
    <inkml:brush xml:id="br0">
      <inkml:brushProperty name="width" value="0.025" units="cm"/>
      <inkml:brushProperty name="height" value="0.025" units="cm"/>
    </inkml:brush>
  </inkml:definitions>
  <inkml:trace contextRef="#ctx0" brushRef="#br0">81 202 11275,'0'0'1852,"-11"12"353,5-5-1878,-36 42 2451,40-45-2503,-1 0 1,0 0-1,1 0 1,0 1-1,0-1 1,1 1-1,-1-1 0,1 1 1,0 0-1,0 0 1,0-1-1,1 1 1,0 8-1,0-11-234,1 0 1,-1-1-1,1 1 0,0-1 0,0 1 1,-1-1-1,1 0 0,0 1 1,0-1-1,0 0 0,1 0 0,-1 1 1,0-1-1,0 0 0,1 0 1,-1 0-1,0 0 0,1-1 0,-1 1 1,1 0-1,-1-1 0,1 1 0,0-1 1,-1 1-1,1-1 0,-1 0 1,1 1-1,0-1 0,-1 0 0,1 0 1,0 0-1,-1 0 0,1-1 1,1 1-1,3-1 29,-1 1 0,0-1 0,0 0 0,0 0 0,0 0 0,0-1 0,0 0 0,0 0 0,0 0 0,4-3 1,6-8-65,0 0 0,-2 0 0,0-1 0,0-1 1,-1 0-1,-1-1 0,0 0 0,-2-1 1,0 0-1,0 0 0,-2-1 0,0 0 0,-1 0 1,-1-1-1,-1 0 0,0 0 0,1-23 1,-5 41-12,0-1 1,0 1 0,0 0 0,0 0 0,0-1-1,0 1 1,0 0 0,-1 0 0,1 0 0,0 0-1,-1-1 1,1 1 0,-1 0 0,1 0 0,-1 0-1,1 0 1,-1 0 0,0 0 0,0 0 0,1 0-1,-1 0 1,0 1 0,0-1 0,0 0 0,0 0-1,0 1 1,-1-2 0,-1 2-6,1-1 0,0 1 0,-1 0 0,1-1 0,-1 1 0,1 0 0,0 1 0,-1-1 0,1 0 0,0 1 0,-1-1 0,-4 2 0,-2 2 9,0 0-1,0 0 1,0 1-1,1 0 1,-15 10-1,17-9 1,0 0 0,0 0-1,1 0 1,0 0-1,0 1 1,0 0 0,1 0-1,0 0 1,-6 15-1,9-17-27,-1-1 0,1 0 0,0 1 0,0-1-1,1 0 1,-1 1 0,1-1 0,0 1 0,0-1-1,1 1 1,-1-1 0,1 1 0,0-1 0,0 1-1,0-1 1,1 0 0,0 0 0,0 0 0,3 6-1,20 40-782,-21-40 875,1 0 1,0 0-1,0 0 0,13 17 0,-15-25-83,-1 0 0,0 0 0,1 0 0,0 0 0,-1-1 0,1 1 0,0-1 0,0 1 0,0-1 0,0 0 0,0 0 0,0 0-1,0-1 1,0 1 0,0-1 0,0 0 0,1 0 0,-1 0 0,0 0 0,0 0 0,0-1 0,6-1 0,29-13-4475,-9-8-3761,-18 9 5020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7.435"/>
    </inkml:context>
    <inkml:brush xml:id="br0">
      <inkml:brushProperty name="width" value="0.025" units="cm"/>
      <inkml:brushProperty name="height" value="0.025" units="cm"/>
    </inkml:brush>
  </inkml:definitions>
  <inkml:trace contextRef="#ctx0" brushRef="#br0">107 1 12204,'0'0'11050,"-6"8"-10986,-19 26-37,25-33-29,-1 0 0,1 0-1,-1 0 1,1 1 0,-1-1 0,1 0 0,0 0 0,-1 0 0,1 0 0,0 1-1,0-1 1,0 0 0,0 0 0,0 0 0,0 0 0,0 1 0,1-1 0,-1 0-1,0 0 1,1 0 0,-1 0 0,1 0 0,-1 0 0,1 1 0,-1-1 0,1 0-1,1 1 1,25 23-345,-19-19 140,19 15-391,-20-16 535,-1-1 1,0 1-1,0 1 1,0-1-1,-1 1 1,10 11-1,-15-17 95,0 1 0,0-1 0,0 0 0,0 0 0,0 1 0,1-1 0,-1 0 0,0 0 0,0 1 0,0-1 0,0 0 0,0 0 0,0 1 0,0-1 0,0 0 0,0 0 0,0 1 0,0-1 0,0 0 0,-1 0 0,1 1 0,0-1 0,0 0 0,0 0 0,0 1 0,0-1 0,0 0 0,-1 0 0,1 0 0,0 1 0,0-1 0,0 0 0,0 0 1,-1 0-1,1 0 0,0 1 0,0-1 0,-1 0 0,1 0 0,0 0 0,-17 5 901,-21-2 304,37-3-1138,-24 1 434,18 0-577,0 0 0,-1 0 0,1-1 0,0 0 0,-1 0 0,1-1 0,0 0 0,-1 0 1,1-1-1,0 0 0,-10-4 0,16 5-322,0 0 1,0 0 0,0 0-1,0 0 1,1 0 0,-1 0-1,0 0 1,1 0-1,-1-1 1,1 1 0,-1 0-1,1-1 1,0 1 0,-1 0-1,1-1 1,0 1 0,0 0-1,0-1 1,0 1 0,0 0-1,0-1 1,0 1 0,1 0-1,-1-1 1,0 1 0,1 0-1,-1 0 1,1-1 0,-1 1-1,1 0 1,1-2 0,13-18-7910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8.081"/>
    </inkml:context>
    <inkml:brush xml:id="br0">
      <inkml:brushProperty name="width" value="0.025" units="cm"/>
      <inkml:brushProperty name="height" value="0.025" units="cm"/>
    </inkml:brush>
  </inkml:definitions>
  <inkml:trace contextRef="#ctx0" brushRef="#br0">160 1 13933,'0'0'11360,"-6"10"-11007,-5 10-266,-75 154 1523,74-148-1411,2 0 0,1 1 1,1 1-1,2-1 1,-4 31-1,10-56-201,-1-1 1,1 0-1,0 1 0,0-1 0,0 0 1,0 1-1,0-1 0,0 0 0,0 1 1,1-1-1,-1 0 0,0 1 0,1-1 1,-1 0-1,1 0 0,0 1 0,0 0 1,0-1-3,-1-1 1,1 0-1,-1 0 1,1 0 0,-1 1-1,1-1 1,-1 0 0,1 0-1,-1 0 1,1 0-1,0 0 1,-1 0 0,1 0-1,-1 0 1,1 0-1,-1 0 1,1 0 0,-1 0-1,1 0 1,-1-1 0,1 1-1,0 0 1,-1 0-1,1-1 1,-1 1 0,1-1-1,4-2-39,-1 0-1,0-1 1,0 1 0,0-1-1,-1 0 1,1 0 0,2-5-1,4-6-229,-1-1 0,0 0 0,-1-1 1,-1 0-1,-1 0 0,0 0 0,3-20 0,-10 41 259,0 0 0,1 0 0,0 0 0,-1 0 0,2 0 0,-1 0 1,0 0-1,1 0 0,0 0 0,0 0 0,0-1 0,0 1 0,0 0 0,1-1 0,0 1 0,0-1 0,0 1 1,0-1-1,0 0 0,1 0 0,3 4 0,-1-3 16,1 0 0,0 0 0,0 0 1,0-1-1,0 0 0,0-1 0,1 1 0,-1-1 1,1 0-1,-1-1 0,11 2 0,6-1-30,0-1 0,1-1 0,-1-1 0,0-1 1,0 0-1,35-11 0,-47 10 15,32-5-268,-64 42 2256,21-33-1966,0 0-1,-1-1 1,1 1-1,0-1 1,0 1 0,0 0-1,0-1 1,0 1-1,1 0 1,-1-1-1,0 1 1,0-1-1,0 1 1,1-1-1,-1 1 1,0 0-1,0-1 1,1 1 0,-1-1-1,0 1 1,1-1-1,-1 1 1,1-1-1,-1 0 1,1 1-1,-1-1 1,1 1-1,-1-1 1,1 0-1,-1 1 1,1-1 0,-1 0-1,1 0 1,-1 1-1,1-1 1,0 0-1,-1 0 1,1 0-1,0 0 1,-1 0-1,1 0 1,-1 0-1,1 0 1,0 0 0,0 0-1,40-1-59,-30 1-24,5-2-148,0 0 0,0-1 0,0-1-1,26-9 1,40-9 133,-81 23 151,0 0 1,0 0-1,-1 1 1,1-1-1,-1 0 1,1 1-1,-1-1 1,0 0-1,1 1 1,-1-1 0,0 0-1,0 1 1,0-1-1,0 1 1,0-1-1,0 0 1,0 1-1,-1 1 1,1 0-40,0-1-1,-1 1 1,2 0 0,-1 0 0,0 0 0,0 0 0,1-1 0,0 1 0,1 5 0,2-6-107,0 0 0,0 0 0,-1 0-1,2-1 1,-1 1 0,0-1 0,0 0 0,0 0 0,0 0 0,1-1 0,-1 1 0,0-1 0,1 0 0,5-1 0,35-8-7709,-24-4-1356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19.290"/>
    </inkml:context>
    <inkml:brush xml:id="br0">
      <inkml:brushProperty name="width" value="0.025" units="cm"/>
      <inkml:brushProperty name="height" value="0.025" units="cm"/>
    </inkml:brush>
  </inkml:definitions>
  <inkml:trace contextRef="#ctx0" brushRef="#br0">111 0 12620,'0'0'9556,"-8"1"-8483,4-1-1044,1 1 1,-1-1-1,1 1 0,-1 0 1,1 0-1,0 0 1,-1 1-1,1-1 1,0 1-1,0-1 1,0 1-1,0 0 1,1 1-1,-5 2 0,3 0-16,-1 1-1,1-1 0,0 1 0,0 0 0,0 0 0,1 0 1,-5 13-1,5-10-30,0-1 0,1 0 0,0 1 1,0 0-1,1-1 0,0 1 0,1 0 0,0 16 1,1-24 22,-1 0 0,1 0 0,-1 0 0,1 0 0,-1 0 0,1 0 0,0 0 0,0 0 0,-1 0 0,1 0 0,0-1 0,0 1 0,0 0 0,0 0 0,0-1 0,0 1 0,0-1 0,0 1 1,0-1-1,0 1 0,0-1 0,0 0 0,0 1 0,1-1 0,-1 0 0,0 0 0,0 0 0,0 0 0,0 0 0,1 0 0,-1 0 0,0 0 0,0-1 0,0 1 0,0 0 0,2-1 0,2 0 14,1 0 1,-1-1-1,0 1 0,0-1 0,1 0 0,5-4 0,-3 0-19,-1 1 1,0-1-1,-1 0 0,1 0 0,-1-1 1,-1 0-1,1 0 0,-1 0 1,0-1-1,-1 0 0,0 1 1,0-2-1,-1 1 0,0 0 0,0-1 1,-1 0-1,3-15 0,-21 51-235,12-15 153,1-1-1,0 0 0,1 1 0,0-1 1,0 24-1,2-31-160,0 0 1,0 1-1,1-1 1,0 0-1,0 0 1,0 0-1,0 0 1,3 7-1,-3-9-55,0-1 0,0 1-1,0-1 1,0 1 0,1-1 0,-1 0 0,0 1-1,1-1 1,-1 0 0,1 0 0,-1 0 0,1 0-1,-1 0 1,1 0 0,-1-1 0,1 1-1,0 0 1,0-1 0,-1 1 0,4-1 0,11 1-4197</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0.692"/>
    </inkml:context>
    <inkml:brush xml:id="br0">
      <inkml:brushProperty name="width" value="0.025" units="cm"/>
      <inkml:brushProperty name="height" value="0.025" units="cm"/>
    </inkml:brush>
  </inkml:definitions>
  <inkml:trace contextRef="#ctx0" brushRef="#br0">60 304 8072,'0'0'4297,"0"-8"-3165,0-20 323,0 7 6176,-2 22-7399,1 0 0,-1 0 0,0 0 1,0 0-1,1 1 0,-1-1 0,0 1 0,1-1 1,0 1-1,-1-1 0,-1 4 0,-3 4-164,1 1 0,0 0 0,1-1 0,0 1-1,0 1 1,1-1 0,1 1 0,0-1 0,-1 13-1,3-23-63,0 1 0,1 0-1,-1-1 1,1 1 0,-1-1-1,1 1 1,-1-1 0,1 1 0,0-1-1,-1 0 1,1 1 0,0-1-1,-1 0 1,1 1 0,0-1-1,-1 0 1,1 0 0,0 0-1,-1 0 1,1 1 0,0-1-1,0 0 1,-1 0 0,1 0-1,0-1 1,-1 1 0,1 0 0,0 0-1,1-1 1,25-3 93,-14-2-189,-1 0 0,-1-1 0,1 0-1,-1-1 1,0 0 0,-1-1 0,0 0-1,0-1 1,-1 0 0,0 0-1,-1-1 1,0 0 0,7-14 0,-11 12 1194,-13 25-871,-14 27-267,22-37 37,0 1 1,1-1-1,-1 1 1,1 0-1,-1-1 1,1 1-1,0 0 1,0 0-1,0-1 1,0 4-1,0-5-6,1-1 1,-1 1-1,0-1 1,0 1-1,0-1 1,1 1-1,-1-1 0,0 1 1,0-1-1,1 1 1,-1-1-1,0 0 0,1 1 1,-1-1-1,1 1 1,-1-1-1,1 0 0,-1 0 1,0 1-1,1-1 1,-1 0-1,1 0 0,-1 1 1,1-1-1,-1 0 1,1 0-1,-1 0 0,1 0 1,0 0-1,0 0 1,2 0-160,0-1 1,1 0-1,-1 0 1,0-1-1,0 1 1,0-1-1,0 1 1,0-1-1,-1 0 1,1 0-1,0 0 1,-1 0-1,1-1 1,3-4-1,9-12-2751,0-1 0,-2 0-1,0-1 1,-1 0 0,-1-1-1,16-47 1,-15 25 2961,-4 0 4738,-10 30 2939,-6 18-3946,-7 20-2449,3 10-881,1 1-1,3 1 1,0 0 0,3 0-1,1 0 1,0 54 0,2-40-66,-2 1 0,-14 70 1,14-112 714,2-11-342,0-23-19,3-39-635,3 46-315,0 0 0,1 1 0,7-19-1,-9 28 136,0 1 0,1 0 0,0 0 1,0 0-1,0 0 0,1 0 0,0 1 0,0 0 0,10-9 0,-14 14 73,0 0-1,0 0 1,1 0 0,-1 0 0,0 0-1,1 1 1,-1-1 0,1 0 0,0 1-1,-1-1 1,1 1 0,-1-1 0,1 1 0,0 0-1,-1 0 1,1-1 0,0 1 0,1 1-1,-2-1 3,0 0 0,0 1-1,0-1 1,0 1 0,0 0-1,0-1 1,0 1-1,0 0 1,0-1 0,0 1-1,0 0 1,-1 0 0,1 0-1,0 0 1,-1 0-1,1 0 1,-1 0 0,1 0-1,0 1 1,1 5 22,0 0-1,0 0 1,-1 0 0,0 0-1,0 1 1,-1 9 0,2-21-2,-1 0 0,1 0 0,1 0 0,-1 0 1,0 1-1,1-1 0,5-5 0,-1 0-30,69-107 10,-75 115-93,0 0 0,0 0 1,0 1-1,0-1 0,0 0 0,0 1 0,0-1 0,0 1 0,0 0 0,0-1 1,0 1-1,0 0 0,1 0 0,-1-1 0,0 1 0,0 0 0,0 0 0,0 0 1,1 0-1,-1 0 0,2 1 0,28 7-5194,-20-5 2664,11 2-2711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1.308"/>
    </inkml:context>
    <inkml:brush xml:id="br0">
      <inkml:brushProperty name="width" value="0.025" units="cm"/>
      <inkml:brushProperty name="height" value="0.025" units="cm"/>
    </inkml:brush>
  </inkml:definitions>
  <inkml:trace contextRef="#ctx0" brushRef="#br0">158 0 11147,'0'0'3907,"-8"7"-3218,3-4-628,1 0 0,0 1-1,1-1 1,-1 1 0,1 0 0,0 0 0,0 0 0,0 1 0,0-1-1,1 1 1,-1 0 0,1-1 0,1 1 0,-1 0 0,0 0 0,1 0-1,0 0 1,1 0 0,-1 11 0,10 102 181,-4-89-139,-2-1 0,-2 1 1,0 0-1,-5 34 0,3-59-6,0 0-1,0-1 1,-1 1-1,0-1 1,0 1 0,0-1-1,0 0 1,0 1-1,0-1 1,-1 0-1,0-1 1,1 1-1,-1 0 1,-6 3 0,7-4 144,0-1 0,0 1 0,0-1 0,0 1 0,-1-1 0,1 0 0,0 0 0,-1 0 0,1-1 0,0 1 0,-1 0 0,1-1 0,-1 0 0,1 1 0,-1-1 0,1 0 0,-1 0 0,1-1 0,-1 1 0,1 0 0,-1-1 0,1 0 0,-1 1 0,-2-2 0,4 1-167,0-1 0,-1 1 0,1 0 0,0 0 0,0-1-1,0 1 1,0-1 0,0 1 0,0-1 0,0 1 0,1-1 0,-1 1 0,1-1 0,-1 0 0,1 0 0,-1 1 0,1-1 0,0-3 0,-1-38-79,2 28-29,0 0-94,1 1 0,0-1 0,2 1 0,-1 0 0,2 0 0,0 0 0,0 0 0,1 1 0,1 0 0,13-19 0,-5 9 42,2 0 1,0 2-1,1 0 1,38-32-1,-54 51 84,1-1-1,-1 1 1,1 0-1,0 0 1,0 0-1,0 0 1,0 1-1,0-1 1,0 1-1,0 0 1,0 0-1,1 0 1,-1 0-1,6 0 1,-4 51 616,-5-48-604,1 1 1,-1-1-1,0 1 1,1-1 0,0 1-1,0-1 1,0 1 0,0-1-1,0 1 1,0-1-1,0 0 1,1 0 0,-1 1-1,1-1 1,0 0-1,-1-1 1,1 1 0,0 0-1,0 0 1,0-1-1,3 3 1,0-2 8,0-1 1,-1 1-1,1-1 0,0 0 0,-1 0 1,1 0-1,0 0 0,0-1 0,0 0 1,8-1-1,9-2-293,0-1 0,0-1-1,39-14 1,-40 11-16,-13 4 265,-1 1-1,1 1 0,0-1 1,-1 1-1,1 1 0,9-2 1,-16 45 1194,-1-42-1168,0 1 0,0-1 0,0 0 0,1 1 1,-1-1-1,0 1 0,0-1 0,0 1 0,0-1 1,0 0-1,1 1 0,-1-1 0,0 1 0,0-1 1,1 0-1,-1 1 0,0-1 0,1 0 0,-1 1 1,0-1-1,1 0 0,-1 0 0,0 1 0,1-1 1,-1 0-1,1 0 0,-1 0 0,0 0 0,1 1 1,-1-1-1,1 0 0,0 0 0,22-1-521,19-12-3046,-11-2-1441,3-3-2061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1.670"/>
    </inkml:context>
    <inkml:brush xml:id="br0">
      <inkml:brushProperty name="width" value="0.025" units="cm"/>
      <inkml:brushProperty name="height" value="0.025" units="cm"/>
    </inkml:brush>
  </inkml:definitions>
  <inkml:trace contextRef="#ctx0" brushRef="#br0">120 86 14670,'0'0'3027,"-10"3"-22,4-2-2576,-7 2 582,-1 1 0,1 0 0,-14 7 0,25-11-966,0 1 0,0 0 0,0-1 0,0 1 0,0 0 0,1 0 0,-1 1 0,0-1 0,0 0 0,1 1 0,-1-1 0,1 1 0,-1-1 0,1 1 0,0-1 0,-1 1 0,1 0 0,0 0 0,0 0 0,0 0 0,1 0-1,-1 0 1,0 0 0,1 0 0,-1 0 0,1 0 0,0 0 0,-1 0 0,1 0 0,1 4 0,0-4-112,0-1 0,0 0 0,0-1 0,0 1-1,0 0 1,0 0 0,0 0 0,0-1 0,1 1 0,-1 0 0,0-1 0,1 0-1,-1 1 1,0-1 0,1 0 0,-1 1 0,1-1 0,-1 0 0,0 0 0,1 0-1,2-1 1,33-2-805,-22-4 501,0-2 0,0 1 0,-1-2 0,-1 0 0,0 0-1,0-1 1,11-14 0,-8 10 159,60-51 1920,-78 67 1396,-24 15-2327,15-4-704,0 1 0,1 0 0,1 1 0,0 0 0,-11 22 0,18-32-69,1 1 0,-1-1 0,1 0-1,0 0 1,0 1 0,0-1-1,1 1 1,0-1 0,-1 0-1,1 1 1,1 5 0,0-7-31,0 0-1,0-1 1,0 1 0,0-1-1,0 1 1,0-1 0,1 0-1,-1 1 1,1-1 0,0 0-1,-1 0 1,1 0 0,0 0-1,0-1 1,0 1 0,1 0-1,-1-1 1,0 1 0,1-1-1,2 2 1,19 2-2598,-6-6-1909,7-2-5491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5.099"/>
    </inkml:context>
    <inkml:brush xml:id="br0">
      <inkml:brushProperty name="width" value="0.025" units="cm"/>
      <inkml:brushProperty name="height" value="0.025" units="cm"/>
    </inkml:brush>
  </inkml:definitions>
  <inkml:trace contextRef="#ctx0" brushRef="#br0">2 149 9833,'0'0'4655,"-1"-10"-2455,0 2-1822,1 1 0,1-1 0,-1 0 0,1 1 0,1-1 0,-1 1-1,1 0 1,0-1 0,5-7 0,-6 11-270,0 1-1,1-1 0,0 1 0,0 0 0,0 0 0,0 0 1,0 0-1,1 0 0,-1 1 0,1-1 0,0 1 1,-1-1-1,1 1 0,0 0 0,1 0 0,-1 1 0,0-1 1,0 0-1,1 1 0,-1 0 0,1 0 0,-1 0 0,1 0 1,0 1-1,5-1 0,-8 1-106,0 0 0,0 0 0,0 1 1,0-1-1,0 0 0,0 1 0,0-1 0,0 1 0,0-1 1,0 1-1,0-1 0,0 1 0,0 0 0,0-1 0,-1 1 1,1 0-1,0 0 0,0 0 0,-1-1 0,1 1 0,-1 0 1,1 0-1,-1 0 0,1 0 0,-1 0 0,1 0 0,-1 0 1,0 0-1,0 0 0,1 0 0,-1 2 0,2 41 90,-2-33-59,-2 8 29,0 0 0,0 0 0,-7 23 0,4-24-44,1 1-1,1 0 0,0 23 1,3-41-23,0 0 0,1 0 0,-1 0 0,1-1 0,-1 1 0,1 0 0,0 0 0,-1 0 0,1-1 0,0 1 0,-1 0 0,1-1 0,0 1 0,0 0 0,0-1 0,0 1 0,-1-1 0,1 0 0,0 1 0,0-1 0,0 0 0,0 1 0,0-1 0,0 0 0,0 0 0,0 0 0,0 0 0,0 0 0,0 0 0,0 0 0,0 0 0,0 0 0,0-1 0,2 1 0,37-8 184,-26 2-18,-1 1 1,0-2-1,-1 0 0,1 0 1,18-17-1,-25 19-433,0 0-1,-1-1 1,0 0 0,0 0-1,5-8 1,-8 10-574,0 1-1,0-1 1,0 0 0,-1 0-1,1 0 1,-1 0-1,0 0 1,0 0 0,-1 0-1,1-7 1,-1-1-6792</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5.537"/>
    </inkml:context>
    <inkml:brush xml:id="br0">
      <inkml:brushProperty name="width" value="0.025" units="cm"/>
      <inkml:brushProperty name="height" value="0.025" units="cm"/>
    </inkml:brush>
  </inkml:definitions>
  <inkml:trace contextRef="#ctx0" brushRef="#br0">116 5 17072,'0'0'7180,"-10"-1"-6843,6 0-322,2 0-14,-1 1-1,1-1 0,-1 1 1,1-1-1,-1 1 0,0 0 1,1 0-1,-1 0 0,1 0 1,-1 1-1,0-1 0,1 1 1,-1-1-1,1 1 0,-1 0 1,1 0-1,0 0 0,-1 0 1,1 1-1,0-1 0,0 1 1,0-1-1,0 1 0,0 0 1,0-1-1,0 1 0,0 0 1,1 0-1,-1 1 0,1-1 1,0 0-1,-2 3 0,0 0 12,0 0 11,0 1 0,0-1 0,0 1 1,0 0-1,1 0 0,0 0 0,0 0 1,1 0-1,0 0 0,-1 7 0,2-13-26,0 1 1,1-1-1,-1 1 0,0-1 0,0 1 0,0-1 0,0 1 1,0-1-1,1 1 0,-1-1 0,0 0 0,0 1 1,1-1-1,-1 0 0,0 1 0,1-1 0,-1 1 1,0-1-1,1 0 0,-1 0 0,0 1 0,1-1 0,-1 0 1,1 0-1,-1 1 0,1-1 0,-1 0 0,1 0 1,-1 0-1,0 0 0,1 0 0,-1 0 0,1 0 0,0 0 1,25-2 37,21-13 76,-14-5-70,-28 16-62,0 0 1,0 0-1,0 1 1,0 0-1,1 0 1,-1 0-1,1 1 1,0 0-1,0 0 1,0 0-1,0 1 1,0 0-1,0 0 1,10 0-1,-15 2 13,0-1 0,0 1-1,-1 0 1,1-1-1,0 1 1,0 0 0,-1-1-1,1 1 1,-1 0 0,1 0-1,-1-1 1,1 1-1,-1 0 1,1 0 0,-1 0-1,0 0 1,1 0-1,-1 0 1,0 0 0,0 0-1,0 0 1,0 0 0,1 0-1,-1 0 1,-1 1-1,1 33 134,0-26-117,-1-8-3,1 0 0,0-1 0,0 1 0,0 0 0,0 0 0,0-1 0,0 1 1,0 0-1,0 0 0,0 0 0,0-1 0,0 1 0,0 0 0,1 0 0,-1 0 0,0-1 0,0 1 0,1 0 0,-1-1 1,1 1-1,-1 0 0,1-1 0,-1 1 0,1 0 0,-1-1 0,1 1 0,-1-1 0,1 1 0,0-1 0,-1 1 0,1-1 0,0 0 1,-1 1-1,1-1 0,0 0 0,0 1 0,-1-1 0,1 0 0,0 0 0,0 0 0,0 0 0,35-13 208,-34 13-212,-1-1-107,0 0 1,0 0-1,0 0 0,0 0 1,0 1-1,0-1 1,1 1-1,-1-1 0,0 1 1,0-1-1,1 1 0,-1 0 1,0-1-1,1 1 1,-1 0-1,0 0 0,1 0 1,-1 0-1,0 0 0,1 0 1,-1 1-1,0-1 0,1 0 1,-1 1-1,0-1 1,0 1-1,1-1 0,-1 1 1,0-1-1,0 1 0,0 0 1,0 0-1,0 0 1,0-1-1,0 1 0,0 0 1,0 0-1,0 0 0,0 1 1,-1-1-1,1 0 0,1 2 1,8 11-1663,-7-13-3378</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6.167"/>
    </inkml:context>
    <inkml:brush xml:id="br0">
      <inkml:brushProperty name="width" value="0.025" units="cm"/>
      <inkml:brushProperty name="height" value="0.025" units="cm"/>
    </inkml:brush>
  </inkml:definitions>
  <inkml:trace contextRef="#ctx0" brushRef="#br0">133 9 9769,'0'0'15450,"-8"-3"-15237,5 2-214,1 0 0,-1 0 0,0 0 0,1 1 0,-1-1 0,0 1 0,0-1 0,1 1 0,-1 0 1,0 0-1,0 0 0,0 1 0,1-1 0,-1 1 0,0-1 0,1 1 0,-1 0 0,0 0 0,1 0 0,-1 0 0,1 1 0,0-1 0,-1 1 0,1-1 0,0 1 0,0 0 0,-2 2 0,1-1-19,-2 0-19,1 0 1,1 1-1,-1-1 1,0 1-1,1 0 1,0 0-1,0 0 1,0 1-1,0-1 1,1 1-1,-1-1 1,1 1-1,0 0 1,-2 9-1,5-13-10,-1 0-1,0 0 1,1-1-1,-1 1 0,0 0 1,1 0-1,-1-1 0,1 1 1,-1 0-1,1-1 0,0 1 1,-1-1-1,1 1 0,0-1 1,-1 1-1,1-1 0,0 1 1,-1-1-1,1 1 0,0-1 1,0 0-1,0 0 0,-1 1 1,1-1-1,0 0 0,0 0 1,0 0-1,0 0 0,1 0 1,32 2-763,-26-2 530,22 0-542,-17-1 642,1 1 0,-1 1 0,0 0 0,1 0 0,-1 1 0,0 1 1,0 0-1,17 7 0,-29-9 219,0-1 1,-1 0 0,1 0-1,-1 1 1,1-1 0,0 0-1,-1 1 1,1-1 0,-1 1-1,1-1 1,-1 0 0,1 1 0,-1-1-1,1 1 1,-1 0 0,0-1-1,1 1 1,-1-1 0,0 1-1,1 0 1,-1-1 0,0 1-1,0 0 1,1-1 0,-1 1-1,0 0 1,0-1 0,0 1-1,0 0 1,0-1 0,0 1-1,0 1 1,-18 17 1449,-35 9 317,51-27-1817,-5 2 64,0 0 1,0-1-1,-1 1 0,1-2 0,0 1 0,-1-1 0,1 0 1,-1 0-1,0-1 0,1 0 0,-11-2 0,17 2-211,0-1 1,1 1-1,-1-1 0,1 0 0,-1 1 1,0-1-1,1 0 0,-1 1 0,1-1 0,-1 0 1,1 1-1,0-1 0,-1 0 0,1 0 0,0 0 1,-1 1-1,1-1 0,0 0 0,0 0 1,0 0-1,0 0 0,0 0 0,0 1 0,0-1 1,0 0-1,0 0 0,0 0 0,0 0 0,1 0 1,0-1-1,9-28-8185,10 5 140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3.335"/>
    </inkml:context>
    <inkml:brush xml:id="br0">
      <inkml:brushProperty name="width" value="0.05" units="cm"/>
      <inkml:brushProperty name="height" value="0.05" units="cm"/>
    </inkml:brush>
  </inkml:definitions>
  <inkml:trace contextRef="#ctx0" brushRef="#br0">4 0 12443,'-3'20'1520,"4"-3"-712,3 2-256,4-2 793,2 0-249,1-2-296,2-4-120,3-7-392,0-4-272,-1-10-592,-2-4 2096,0-10-1472,0-6 32,0-8 24</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6.895"/>
    </inkml:context>
    <inkml:brush xml:id="br0">
      <inkml:brushProperty name="width" value="0.025" units="cm"/>
      <inkml:brushProperty name="height" value="0.025" units="cm"/>
    </inkml:brush>
  </inkml:definitions>
  <inkml:trace contextRef="#ctx0" brushRef="#br0">110 1 11979,'0'0'10891,"-4"12"-10603,-12 43 1,2 1 1,2 1-1,3 0 0,-3 78 1,14-133-144,3-8-3,3-11 64,-7 7-189,0 0 0,0-1 0,-1 1 0,0-1 0,-1 1 0,0-1 0,-1 1 0,0 0 0,-1 0 0,0 0 0,0 0 0,-1 0 0,0 0 0,-1 1 0,0 0 0,-1 0 0,0 0 0,-9-10 0,24 24-514,0 0 1,1 0-1,-1-1 1,1 0-1,17 3 1,-26-6 318,15 3-1906,-1-1-1,0 0 1,1-1 0,0 0 0,-1-2-1,1 0 1,16-2 0,-16-4 4899,-18-1 4451,-14 4-488,1 9-7877,9-1 1274,1-1 0,-1 2 0,1-1 1,0 1-1,0-1 0,0 1 0,1 0 0,0 1 0,0-1 1,0 1-1,1 0 0,0 0 0,-3 14 0,6-21-175,1 1-1,0 0 1,-1 0-1,1-1 0,0 1 1,-1-1-1,1 1 1,0-1-1,0 1 0,0-1 1,-1 1-1,1-1 1,0 0-1,0 0 1,0 1-1,0-1 0,0 0 1,0 0-1,0 0 1,0 0-1,-1 0 1,1 0-1,0 0 0,0 0 1,0 0-1,0 0 1,0-1-1,1 0 1,33-4 77,-19 0-214,-4 0 80,1 1 1,0 1-1,0 0 0,0 1 1,20-1 2204,-35-4-1953,1 1-1,0-1 1,1 1 0,-1-1 0,1 1-1,0-1 1,2-10 0,-1-4-257,-1 17-340,0 0 0,0-1 0,0 1 0,0-1 0,1 1 0,0 0 0,0-1 0,0 1 0,0 0 0,2-4 0,0 5-79,-1 1 0,0-1 0,0 1 0,1 0 0,-1 0 0,1 0 0,0 0 0,0 0 0,0 1 0,0-1 0,0 1 0,0 0 0,0 0 0,4-1 0,17-7-3822,0-1-2713</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7.289"/>
    </inkml:context>
    <inkml:brush xml:id="br0">
      <inkml:brushProperty name="width" value="0.025" units="cm"/>
      <inkml:brushProperty name="height" value="0.025" units="cm"/>
    </inkml:brush>
  </inkml:definitions>
  <inkml:trace contextRef="#ctx0" brushRef="#br0">75 0 9065,'0'0'9683,"-6"11"-9250,-5 11 12,0 0 1,2 1-1,0 0 1,2 1-1,1 0 1,0 0-1,2 0 0,-1 29 1,4-52-443,1 0-1,0-1 1,0 1 0,0-1-1,0 1 1,0-1-1,0 1 1,0 0 0,0-1-1,1 1 1,-1-1 0,0 1-1,0-1 1,0 1 0,1-1-1,-1 1 1,0 0 0,0-1-1,1 0 1,-1 1 0,0-1-1,1 1 1,-1-1 0,1 1-1,-1-1 1,1 0-1,-1 1 1,1-1 0,-1 0-1,1 1 1,-1-1 0,1 0-1,-1 0 1,2 1 0,21-8 222,19-23 300,1-12-364,57-68-1,-77 83-1479,-37 27-10489,-1 8 2887</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7.634"/>
    </inkml:context>
    <inkml:brush xml:id="br0">
      <inkml:brushProperty name="width" value="0.025" units="cm"/>
      <inkml:brushProperty name="height" value="0.025" units="cm"/>
    </inkml:brush>
  </inkml:definitions>
  <inkml:trace contextRef="#ctx0" brushRef="#br0">0 1 9961,'0'0'11275,"32"50"-9737,-19-43-738,4 0-608,2-3-127,-1-4-2083,-5 0-3844</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7.996"/>
    </inkml:context>
    <inkml:brush xml:id="br0">
      <inkml:brushProperty name="width" value="0.025" units="cm"/>
      <inkml:brushProperty name="height" value="0.025" units="cm"/>
    </inkml:brush>
  </inkml:definitions>
  <inkml:trace contextRef="#ctx0" brushRef="#br0">123 1 9513,'0'0'14889,"-8"5"-14841,-6 3-28,1 0 1,-1 2 0,1 0-1,1 0 1,0 1-1,-17 21 1,28-32-75,0 1-1,1 0 1,-1 0-1,1-1 1,-1 1-1,1 0 1,-1 0 0,1 0-1,-1 0 1,1 0-1,0 0 1,-1 0-1,1 0 1,0 0 0,0 0-1,0-1 1,0 1-1,0 0 1,0 0-1,0 0 1,0 0 0,0 0-1,1 0 1,-1 0-1,0 0 1,1 0-1,-1 0 1,0 0 0,1 0-1,-1 0 1,1-1-1,-1 1 1,1 0 0,0 0-1,-1 0 1,1-1-1,0 1 1,0-1-1,-1 1 1,1 0 0,0-1-1,0 1 1,0-1-1,0 0 1,0 1-1,-1-1 1,3 1 0,7 2-221,-1 0 1,1-1-1,0 0 1,11 0-1,8 3 203,-27-5 110,-1 0 0,1 1 1,0-1-1,0 1 0,0 0 0,0-1 1,0 1-1,-1 0 0,1 0 1,0 0-1,-1 1 0,1-1 0,0 0 1,-1 0-1,0 1 0,1-1 1,-1 1-1,0 0 0,0-1 0,0 1 1,0 0-1,0-1 0,0 1 0,0 0 1,-1 0-1,1 0 0,0 3 1,-1-3 89,-1 0 0,1 1 0,-1-1 0,0 0 0,0 0 1,0 0-1,0 0 0,0 0 0,0 0 0,0 0 0,-1 0 1,1 0-1,-1-1 0,0 1 0,1 0 0,-1-1 0,0 1 1,0-1-1,0 0 0,0 0 0,0 0 0,0 0 1,-2 1-1,-2 1-218,-1 1 1,1-2-1,-1 1 1,0-1 0,1 0-1,-1-1 1,0 1-1,0-1 1,0-1 0,0 1-1,-13-2 1,20 1-176,0-1 1,-1 1-1,1 0 0,0 0 1,-1-1-1,1 1 1,0 0-1,0-1 1,0 1-1,-1 0 0,1-1 1,0 1-1,0-1 1,0 1-1,0 0 0,0-1 1,-1 1-1,1-1 1,0 1-1,0 0 1,0-1-1,0 1 0,0-1 1,0 1-1,1 0 1,-1-1-1,0 0 1,0-1-1548,0-10-6654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8.883"/>
    </inkml:context>
    <inkml:brush xml:id="br0">
      <inkml:brushProperty name="width" value="0.025" units="cm"/>
      <inkml:brushProperty name="height" value="0.025" units="cm"/>
    </inkml:brush>
  </inkml:definitions>
  <inkml:trace contextRef="#ctx0" brushRef="#br0">91 171 9673,'0'0'11328,"-9"4"-11258,3 0-41,-1 0 0,1 0 0,0 0 0,0 1 0,0 0 0,1 1 0,-1-1 0,-4 8 0,7-9 64,0 0 1,1-1-1,0 1 0,-1 0 0,1 0 1,1 1-1,-1-1 0,1 0 1,0 1-1,0-1 0,0 1 1,0-1-1,1 1 0,-1-1 0,1 1 1,1-1-1,-1 1 0,1 4 1,0-8-81,0 0 1,0 0 0,0 0 0,0 0-1,0 0 1,0 0 0,1 0 0,-1 0-1,0-1 1,0 1 0,1 0 0,-1-1-1,0 1 1,1-1 0,-1 0 0,0 1-1,1-1 1,-1 0 0,1 0 0,-1 0-1,1 0 1,-1 0 0,0 0 0,1 0-1,-1-1 1,1 1 0,-1 0 0,2-2-1,44-10 651,-35 6-636,1-2 1,-1 1-1,0-1 1,0-1-1,-1 0 1,-1-1-1,1 0 1,-2-1-1,1 1 1,-1-2-1,-1 0 1,0 0-1,-1 0 0,0-1 1,-1 0-1,0 0 1,-1-1-1,-1 1 1,0-1-1,-1 0 1,0 0-1,-1-1 1,0-20-1,-2 35-31,0-1 0,0 1 0,1-1 0,-1 1 0,0-1 0,0 1 0,0-1 0,0 1 0,0-1 0,0 1 0,-1-1 0,1 1 0,0-1 0,0 1 0,0-1 0,0 1 0,-1-1 0,1 1 0,0 0 0,0-1 0,-1 1 0,1-1 0,0 1 0,-1 0 0,1-1 0,0 1 0,-1 0 0,1-1 0,-1 1 0,1 0 0,0-1 0,-1 1 0,1 0 0,-1 0 0,1 0 0,-1-1 0,1 1 0,-1 0 0,-21 10-125,-16 27-22,22-16 346,1 0 0,-13 26-1,24-40-149,0 0-1,1 0 0,0 0 1,1 0-1,0 0 1,0 1-1,0-1 0,1 1 1,0 0-1,1-1 1,0 15-1,0-20-46,0-1 1,1 0 0,-1 1-1,1-1 1,-1 0 0,1 1-1,-1-1 1,1 0-1,0 0 1,0 1 0,-1-1-1,1 0 1,0 0-1,0 0 1,0 0 0,0 0-1,1 0 1,-1 0-1,0-1 1,0 1 0,0 0-1,3 0 1,0 1-8,0-1 1,0 0 0,0 0-1,0 0 1,0-1 0,1 1-1,6-1 1,-2-1-241,0 1 0,0-1 0,-1-1 0,1 0 0,-1 0 0,17-7 0,25-24-1616,-47 31 1866,-1 0-1,0 0 1,1-1 0,-1 1 0,0 0 0,0-1 0,0 1 0,-1-1 0,1 0 0,-1 1 0,1-1 0,-1 0 0,0 0 0,0 0 0,0 0 0,0-6-1,-1 9 128,-18 35 111,14-28-109,0 0-1,1 1 1,0-1 0,1 1 0,0-1 0,0 1-1,0 0 1,1 0 0,0-1 0,1 1-1,0 14 1,1-21-122,0 0-1,-1 0 1,1 0-1,0 0 1,0 0-1,0 0 1,0 0-1,0-1 1,0 1-1,0 0 1,0-1-1,0 1 1,0 0-1,1-1 1,-1 0-1,0 1 0,0-1 1,1 0-1,-1 1 1,0-1-1,0 0 1,1 0-1,-1 0 1,0 0-1,0 0 1,1-1-1,1 1 1,38-7 324,-30 3-361,0-2 0,0 1 0,-1-1 0,0-1 0,0 0 0,-1 0 0,0-1 0,0 0-1,-1-1 1,0 0 0,0 0 0,-1-1 0,0 0 0,7-16 0,-31 61-1925,13-26 2068,0 0 1,0 0-1,1 1 1,1-1-1,-3 16 1,5-24-108,0 0-1,-1 0 1,1 1 0,0-1 0,0 0 0,0 1-1,1-1 1,-1 0 0,0 1 0,0-1-1,1 0 1,-1 0 0,0 1 0,1-1-1,0 0 1,-1 0 0,1 0 0,-1 0 0,1 1-1,0-1 1,0 0 0,0 0 0,0-1-1,0 1 1,0 0 0,0 0 0,0 0-1,0-1 1,1 2 0,3-1 52,-1 0 0,0-1 0,0 1 0,1-1-1,-1 1 1,0-2 0,6 1 0,4-1 23,-8 1-52,-1-1 1,1 0-1,-1 0 0,1-1 0,-1 0 0,1 0 0,-1 0 0,0 0 1,0-1-1,0 0 0,0 0 0,-1 0 0,1-1 0,-1 1 0,5-6 1,-7 8-7,-1-1 0,1 0 1,0 0-1,-1 1 1,0-1-1,1 0 0,-1 0 1,0 0-1,0 0 0,0-1 1,0 1-1,-1 0 1,1 0-1,-1-1 0,1 1 1,-1 0-1,0 0 0,0-1 1,0 1-1,0 0 1,0-1-1,0 1 0,-1 0 1,1-1-1,-1 1 0,1 0 1,-1 0-1,0-1 1,0 1-1,0 0 0,0 0 1,0 0-1,-1 0 0,1 0 1,-1 1-1,1-1 1,-4-2-1,-2-3-94,5 4 48,0 1 0,0-1 1,-1 1-1,1 0 0,-1-1 1,1 1-1,-1 1 0,0-1 1,0 0-1,0 1 1,0-1-1,0 1 0,0 0 1,-5-1-1,33 24-1201,-18-20 748,0 1 0,1-1 1,-1 0-1,1 0 0,13 0 1,22 0-4261,-13-2-780</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9.513"/>
    </inkml:context>
    <inkml:brush xml:id="br0">
      <inkml:brushProperty name="width" value="0.025" units="cm"/>
      <inkml:brushProperty name="height" value="0.025" units="cm"/>
    </inkml:brush>
  </inkml:definitions>
  <inkml:trace contextRef="#ctx0" brushRef="#br0">112 239 10186,'-8'5'3779,"-3"1"-3070,-46 29 3236,54-34-3732,1 1-1,-1 0 1,0 0 0,1 0-1,0 1 1,-1-1 0,1 1 0,0-1-1,0 1 1,1 0 0,-1-1 0,0 1-1,1 0 1,0 0 0,-1 0-1,1 0 1,-1 7 0,4-10-210,-1 1-1,0 0 1,1 0-1,-1 0 1,1-1 0,-1 1-1,1-1 1,-1 1-1,1-1 1,0 0 0,-1 0-1,1 1 1,-1-1-1,1 0 1,0-1 0,-1 1-1,1 0 1,2-1-1,0 1 18,9-1-424,0 0-1,0-1 0,0 0 1,18-7-1,21-3-828,-51 12 1321,-1 1 0,1-1 0,-1 1 0,1-1 0,-1 1 0,1-1 0,-1 1 0,0-1 0,1 1 0,-1 0 0,0-1 0,1 1 0,-1 0 0,0-1 0,0 1 0,0 0 0,1-1 0,-1 1 0,0 0 0,0 0 0,0-1 0,0 1 0,0 0 0,0-1 1,-1 1-1,1 1 0,0-1-55,0 1 0,-1-1 0,1 1-1,0-1 1,0 1 0,1-1 0,-1 1 0,0-1 0,0 1 0,1-1 0,-1 1 0,1-1 0,-1 1 0,1-1 0,0 0 0,-1 1 0,1-1 0,0 0 0,0 0 0,0 1 0,0-1 0,0 0 0,0 0 0,0 0 0,0 0 0,2 0 0,2 0-71,0-1-1,0-1 1,0 1 0,0-1 0,0 1-1,0-1 1,0-1 0,-1 1 0,1-1-1,0 0 1,-1 0 0,1 0 0,-1-1-1,1 1 1,6-7 0,9-7-2286,33-33 1,-41 37 1080,19-19-2095,-1-2 0,46-66 0,-32 21 4736,-37 55 4655,-20 31-1961,-19 33-1388,-15 42 802,42-71-3389,0 1 0,0-1 0,1 1 0,1-1 0,0 1 0,1 0 0,0 0 0,0 26 0,2-38-118,0 0 0,0 0 0,0-1 1,1 1-1,-1 0 0,0 0 0,0-1 0,0 1 0,1 0 0,-1 0 0,0-1 0,1 1 1,-1 0-1,0-1 0,1 1 0,-1 0 0,1-1 0,-1 1 0,1-1 0,-1 1 0,1-1 1,0 1-1,-1-1 0,1 1 0,0-1 0,-1 0 0,1 1 0,0-1 0,1 1 0,25-4 185,-21 0-141,1 0-1,-1 0 0,0 0 1,0 0-1,0-1 1,6-5-1,64-70 133,40-37-158,-104 108-374,-8 10 231,-11 19 67,-23 32-2821,5-25-3990,13-16 827</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29.905"/>
    </inkml:context>
    <inkml:brush xml:id="br0">
      <inkml:brushProperty name="width" value="0.025" units="cm"/>
      <inkml:brushProperty name="height" value="0.025" units="cm"/>
    </inkml:brush>
  </inkml:definitions>
  <inkml:trace contextRef="#ctx0" brushRef="#br0">2 1 12748,'0'0'8648,"-1"49"-8167,6-36-257,6 0-192,-1 0 32,1-4-1185,4-2-1153,-2-4-1057,-2-3-2723</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0.233"/>
    </inkml:context>
    <inkml:brush xml:id="br0">
      <inkml:brushProperty name="width" value="0.025" units="cm"/>
      <inkml:brushProperty name="height" value="0.025" units="cm"/>
    </inkml:brush>
  </inkml:definitions>
  <inkml:trace contextRef="#ctx0" brushRef="#br0">0 24 12940,'0'0'5397,"9"5"-4372,0 0-694,0-1 0,0 0 0,1-1 0,0 0 0,11 2 0,-19-4-282,-1-1 0,1 1 1,0-1-1,-1 0 0,1 0 0,0 1 0,0-1 1,-1 0-1,1-1 0,0 1 0,0 0 0,-1 0 1,1-1-1,0 1 0,0-1 0,-1 0 0,1 1 1,-1-1-1,1 0 0,-1 0 0,1 0 1,-1 0-1,1 0 0,-1 0 0,0 0 0,1-1 1,-1 1-1,0 0 0,0-1 0,0 1 0,0-1 1,0 1-1,-1-1 0,1 1 0,0-1 1,-1 0-1,1 1 0,-1-1 0,1 0 0,-1 0 1,0 1-1,0-1 0,0 0 0,0 0 0,0-1 1,0 2-51,0 1 0,0-1 0,0 1 1,0 0-1,0-1 0,-1 1 0,1 0 1,0-1-1,0 1 0,0 0 0,0-1 1,0 1-1,-1 0 0,1-1 0,0 1 1,0 0-1,0 0 0,-1-1 0,1 1 1,0 0-1,0 0 0,-1-1 0,1 1 1,0 0-1,-1 0 0,1 0 0,0 0 1,-1-1-1,1 1 0,0 0 0,-1 0 0,1 0 1,0 0-1,-1 0 0,1 0 0,-1 0 1,0 0-1,-20 4-148,-16 14-15,-7 20 479,43-37-282,-1 0 0,1 1 0,-1-1-1,1 0 1,0 1 0,0-1 0,0 1-1,0 0 1,0-1 0,0 1 0,0 0-1,1-1 1,-1 1 0,0 0 0,1 0-1,0 0 1,-1 0 0,1-1 0,0 1-1,0 0 1,0 0 0,0 0 0,0 0-1,0 0 1,1 0 0,-1 0 0,1-1-1,0 4 1,1-4-23,0 0-1,0 0 1,0 0 0,0 0-1,0 0 1,0 0 0,1-1-1,-1 1 1,0-1 0,0 0-1,0 1 1,1-1 0,-1 0-1,0 0 1,3-1-1,42-2-337,-42 3 150,21-4-931,-1-1-1,31-10 1,-36 9 370,1 1-1,-1 0 1,1 1-1,27 0 1,-47 4 761,0 0 0,0 0 1,-1 0-1,1 0 0,0 0 1,-1 0-1,1 0 0,0 0 1,0 1-1,-1-1 0,1 0 1,0 0-1,-1 1 0,1-1 1,-1 1-1,1-1 0,0 0 1,-1 1-1,1-1 1,-1 1-1,1-1 0,-1 1 1,0 0-1,1-1 0,-1 1 1,1-1-1,-1 1 0,0 0 1,0-1-1,1 1 0,-1 0 1,0-1-1,0 1 0,0 0 1,0 0-1,0-1 0,0 1 1,0 0-1,0-1 1,0 1-1,0 0 0,0 0 1,0-1-1,0 1 0,-1 0 1,1 0-1,-1 0-13,1 0 0,0-1-1,0 1 1,0 0 0,-1 0 0,1 0 0,0-1-1,0 1 1,0 0 0,0 0 0,0-1 0,0 1-1,0 0 1,1 0 0,-1 0 0,0-1 0,0 1-1,1 0 1,-1-1 0,0 1 0,1 0 0,-1 0 0,1-1-1,-1 1 1,1-1 0,-1 1 0,1 0 0,-1-1-1,1 1 1,-1-1 0,1 1 0,0-1 0,-1 0-1,1 1 1,0-1 0,0 0 0,-1 1 0,1-1-1,0 0 1,0 0 0,-1 0 0,1 1 0,0-1-1,1 0 1,4 0-957,0 1 1,1-1-1,-1 0 0,0-1 0,0 0 0,0 0 1,0 0-1,0 0 0,0-1 0,8-3 0,7-7-3322</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0.755"/>
    </inkml:context>
    <inkml:brush xml:id="br0">
      <inkml:brushProperty name="width" value="0.025" units="cm"/>
      <inkml:brushProperty name="height" value="0.025" units="cm"/>
    </inkml:brush>
  </inkml:definitions>
  <inkml:trace contextRef="#ctx0" brushRef="#br0">92 111 6694,'0'0'10704,"-11"2"-9508,10-2-1154,-47 12 1733,46-11-1666,0-1 0,1 1 0,-1 0 0,0-1 1,1 1-1,-1 0 0,1 0 0,-1 0 0,1 0 0,0 0 0,-1 0 0,1 0 1,0 1-1,0-1 0,-1 1 0,1-1 0,0 0 0,1 1 0,-1-1 0,0 1 1,0 0-1,1-1 0,-1 1 0,1 0 0,-1-1 0,1 1 0,0 0 0,-1 0 1,1-1-1,0 1 0,0 0 0,1 2 0,0-3-95,0 0-1,0 0 1,0 0 0,0-1-1,0 1 1,1 0-1,-1-1 1,0 1 0,0-1-1,1 1 1,-1-1 0,0 0-1,1 0 1,-1 1-1,0-1 1,1 0 0,-1 0-1,0 0 1,1-1 0,1 1-1,32-4 37,-19-2-526,-1-1 0,0 0 1,0-1-1,0-1 0,-1 0 0,-1-1 0,0 0 0,0-1 0,-1 0 0,0-1 0,-1-1 0,12-17 0,-12 7 462,-11 23 32,0 0 1,0-1-1,0 1 0,0 0 1,0-1-1,0 1 0,0 0 1,-1-1-1,1 1 0,0 0 1,0-1-1,0 1 0,0 0 1,0-1-1,0 1 0,-1 0 1,1-1-1,0 1 0,0 0 1,0 0-1,-1-1 0,1 1 1,0 0-1,-1 0 0,1-1 1,0 1-1,0 0 1,-1 0-1,1 0 0,0 0 1,-1-1-1,1 1 0,-1 0 1,-1 0 51,0 0 1,0 0 0,0 1 0,0-1 0,0 1 0,-1-1-1,1 1 1,0 0 0,0-1 0,1 1 0,-1 0 0,0 0-1,0 0 1,0 1 0,1-1 0,-1 0 0,-1 2 0,-3 1 128,1 1 0,1-1 0,-1 1 0,1 0 0,-1 0 0,1 0 0,1 0 0,-1 1 0,1 0 0,0-1 0,0 1 0,1 1 0,-1-1 0,2 0 0,-1 0 0,0 1 0,1-1 0,1 1 0,-1-1 1,1 12-1,1-16-195,0 0 0,0 0 0,0 0 0,0-1 0,1 1 0,-1-1 1,0 1-1,1-1 0,-1 1 0,1-1 0,0 0 0,-1 1 0,1-1 1,0 0-1,0 0 0,0-1 0,0 1 0,0 0 0,0 0 0,0-1 1,0 0-1,0 1 0,0-1 0,0 0 0,0 0 0,0 0 0,0 0 1,4-1-1,2 1-54,0 0 1,-1-1 0,1 0 0,0 0 0,-1-1 0,15-5-1,-21 7 50,38-22-297,-38 21 287,1 0 1,0 0-1,-1-1 1,1 1-1,-1 0 0,1-1 1,-1 1-1,1-1 0,-1 0 1,0 1-1,0-1 0,0 0 1,0 0-1,0 0 0,-1 1 1,1-1-1,0 0 1,0-4-1,-3 5 1,1 0-1,-1 1 1,0-1 0,1 1 0,-1 0-1,0 0 1,1-1 0,-1 1 0,0 0-1,0 0 1,1 1 0,-1-1 0,0 0-1,-2 1 1,1 0 85,1 0 0,-1 0 0,0 0 0,1 0 0,-1 0 1,1 1-1,-1-1 0,1 1 0,0 0 0,-1 0 0,1 0 0,0 0 0,0 0 0,0 0 0,1 0 0,-1 0 0,0 1 0,1-1 0,0 1 1,-1 0-1,1-1 0,0 1 0,0 0 0,1-1 0,-1 1 0,1 0 0,-1 0 0,1 0 0,0 0 0,0 0 0,0 5 0,1-7-68,0 0-1,0 0 0,-1 0 1,1 0-1,0-1 0,0 1 1,0 0-1,0-1 0,0 1 1,0 0-1,0-1 0,0 1 1,1-1-1,-1 1 0,0-1 0,0 0 1,0 0-1,0 1 0,1-1 1,-1 0-1,0 0 0,2 0 1,34 0 80,-27 0-136,11-1-944,0-1 1,28-7-1,-29 5 647,0 1 0,28-1 0,-45 26 4189,1-21-3818,0 0 0,0 1 0,0-1-1,0-1 1,0 1 0,0-1 0,0 1 0,0-1-1,0 0 1,1 0 0,4-2 0,7 2-85,65-6-2692,-1-1-6413,-79 7 7108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1.500"/>
    </inkml:context>
    <inkml:brush xml:id="br0">
      <inkml:brushProperty name="width" value="0.025" units="cm"/>
      <inkml:brushProperty name="height" value="0.025" units="cm"/>
    </inkml:brush>
  </inkml:definitions>
  <inkml:trace contextRef="#ctx0" brushRef="#br0">242 1 13869,'0'0'11782,"-9"8"-11302,-45 46-225,3 2-1,-63 90 1,101-123-1290,13-23 970,0 0 0,0 0 1,0 0-1,0 0 0,0 0 0,0 1 0,0-1 0,0 0 0,0 0 1,0 0-1,0 0 0,0 0 0,0 0 0,0 1 0,0-1 0,0 0 1,0 0-1,1 0 0,-1 0 0,0 0 0,0 0 0,0 0 0,0 1 0,0-1 1,0 0-1,1 0 0,-1 0 0,0 0 0,0 0 0,0 0 0,0 0 1,0 0-1,0 0 0,1 0 0,-1 0 0,0 0 0,0 0 0,0 0 1,0 0-1,0 0 0,1 0 0,-1 0 0,0 0 0,0 0 0,0 0 1,0 0-1,0 0 0,1 0 0,-1 0 0,0 0 0,0 0 0,0-1 1,0 1-1,0 0 0,0 0 0,0 0 0,1 0 0,-1 0 0,0 0 0,0 0 1,0-1-1,0 1 0,35-29-5945,33-54-4685,-27 23 8266,-12 14 5164,-5 8 5699,-20 31-5448,-29 45-1665,2 2 1,2 1 0,1 1 0,-27 83-1,43-149-16700,-2 4 10654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3.798"/>
    </inkml:context>
    <inkml:brush xml:id="br0">
      <inkml:brushProperty name="width" value="0.05" units="cm"/>
      <inkml:brushProperty name="height" value="0.05" units="cm"/>
    </inkml:brush>
  </inkml:definitions>
  <inkml:trace contextRef="#ctx0" brushRef="#br0">23 1 15499,'-5'37'1036,"-3"24"-40,2 1 0,2 0 1,7 75-1,20 19-626,-9-66-341,-14-97 2,0 1-1,1-1 0,0 0 1,2-8-1,3-19 32,13-125 408,-19 158-449,0 0-1,0-1 0,1 1 1,-1-1-1,0 1 1,1 0-1,-1-1 0,1 1 1,-1 0-1,1-1 1,0 1-1,-1 0 0,3-2 1,-3 2-11,1 1 0,-1 0 0,0 0 0,1 0 0,-1 0 0,0 0 0,1 0 0,-1 0 0,0 0 0,1 0 0,-1 0 0,0 0 0,1 0 0,-1 0 0,1 0 0,-1 0 0,0 1-1,1-1 1,-1 0 0,0 0 0,1 0 0,-1 0 0,0 1 0,0-1 0,1 0 0,-1 0 0,0 1 0,0-1 0,1 0 0,-1 1 0,0-1 0,1 1 0,3 5 97,0 1 0,0 0 0,5 12-1,-3-7-145,-5-9 37,10 23 40,-11-25-30,0 0-1,1 0 1,-1 1-1,0-1 0,0 0 1,0 0-1,0 0 1,-1 1-1,1-1 1,0 0-1,0 0 1,-1 0-1,1 0 1,-1 0-1,1 0 0,-1 0 1,1 0-1,-1 0 1,0 0-1,1 0 1,-3 2-1,3-3-4,-1 0 0,1 0-1,0 1 1,-1-1 0,1 0 0,0 1-1,-1-1 1,1 0 0,0 1 0,-1-1-1,1 1 1,0-1 0,-1 0 0,1 1-1,0-1 1,0 1 0,0-1 0,0 1-1,-1-1 1,1 1 0,0-1 0,0 1-1,0-1 1,0 1 0,0-1 0,0 1-1,0-1 1,0 1 0,0-1 0,0 0-1,1 1 1,-1 0-2,1-1 0,0 1-1,0-1 1,-1 1 0,1-1 0,0 0 0,0 1-1,0-1 1,0 0 0,-1 0 0,1 1 0,0-1 0,0 0-1,0 0 1,1 0 0,34-4-19,-3-6 53,-1-1-1,-1-2 1,48-26-1,-44 21 231,-35 18-258,1 0 0,-1 0 0,0 0 0,0 0 0,0 0 0,0 0 0,1 0 1,-1-1-1,0 1 0,0 0 0,0 0 0,1 0 0,-1 0 0,0 0 0,0 0 1,1 0-1,-1 0 0,0 0 0,0 0 0,0 0 0,1 0 0,-1 0 0,0 0 1,0 0-1,0 0 0,1 1 0,-1-1 0,0 0 0,0 0 0,0 0 0,1 0 1,-1 0-1,0 0 0,0 1 0,0-1 0,0 0 0,0 0 0,1 0 0,-1 0 0,0 1 1,0-1-1,0 0 0,0 0 0,0 0 0,0 0 0,0 1 0,0-1 0,0 0 1,0 0-1,0 1 0,1-1 0,-1 0 0,0 0 0,0 0 0,-1 1 0,1-1 1,0 0-1,0 0 0,0 0 0,0 1 0,0-1 0,0 0 0,0 1 0,-4 12 224,1-6-178,-1 0 0,1 0 0,1 0 1,-1 0-1,1 1 0,1-1 0,-2 12 0,3-18-49,0-1 0,0 1 0,1 0 0,-1-1 0,0 1 0,0-1 0,1 1 1,-1-1-1,0 1 0,0-1 0,1 1 0,-1-1 0,1 1 0,-1-1 0,0 0 0,1 1 1,-1-1-1,1 0 0,-1 1 0,1-1 0,-1 0 0,1 0 0,-1 1 0,1-1 1,0 0-1,-1 0 0,1 0 0,-1 0 0,1 0 0,-1 1 0,1-1 0,0 0 1,-1 0-1,1-1 0,-1 1 0,1 0 0,-1 0 0,1 0 0,0 0 0,-1 0 1,1-1-1,30-8 207,-26 8-167,-1-1-52,0 1 0,0 0 0,0 0 0,1 0 0,-1 0 0,0 1 0,1-1 1,-1 1-1,0 0 0,1 1 0,7 1 0,-29-11-2227,-1 7 1707</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1.875"/>
    </inkml:context>
    <inkml:brush xml:id="br0">
      <inkml:brushProperty name="width" value="0.025" units="cm"/>
      <inkml:brushProperty name="height" value="0.025" units="cm"/>
    </inkml:brush>
  </inkml:definitions>
  <inkml:trace contextRef="#ctx0" brushRef="#br0">1 40 2274,'0'0'16133,"9"3"-15151,8 3-691,1 0 0,0-2 0,1 0-1,26 3 1,-37-7-231,-1 0 0,1 0 0,0 0 0,0-1 0,-1 0 0,1 0 0,0-1 0,-1 0 0,1 0 0,-1-1 0,0 0 0,0 0 0,0-1 0,11-8 0,0-3 322,-19 15-369,1 0-1,0 0 1,0 0 0,0 0-1,0 0 1,0 0 0,0 0-1,0 0 1,0-1 0,0 1 0,0 0-1,0 0 1,-1 0 0,1 0-1,0 0 1,0 0 0,0 0-1,0 0 1,0 0 0,0 0-1,0 0 1,0 0 0,0 0-1,0 0 1,0-1 0,0 1 0,0 0-1,0 0 1,0 0 0,0 0-1,0 0 1,0 0 0,0 0-1,0 0 1,0 0 0,0 0-1,0-1 1,0 1 0,0 0-1,0 0 1,0 0 0,0 0 0,0 0-1,0 0 1,0 0 0,0 0-1,0 0 1,0 0 0,0 0-1,0 0 1,0-1 0,0 1-1,1 0 1,-1 0 0,0 0 0,0 0-1,0 0 1,-3 2 39,0 0 0,-1 0 0,1 0 0,1 0 0,-1 0 0,0 1 0,1-1 0,-5 6 0,6-7-46,-2 2 49,1 0 1,-1-1 0,1 1-1,0 1 1,0-1 0,0 0-1,0 0 1,1 1-1,-1-1 1,1 1 0,0-1-1,0 1 1,-1 7-1,2-11-47,1 1-1,0 0 0,-1-1 0,1 1 1,0-1-1,-1 1 0,1-1 0,0 1 0,0-1 1,0 0-1,0 1 0,-1-1 0,1 0 0,0 0 1,0 1-1,0-1 0,0 0 0,0 0 0,0 0 1,0 0-1,0 0 0,-1 0 0,1 0 0,0-1 1,0 1-1,0 0 0,0 0 0,0-1 0,0 0 1,32-7 213,-13-2-303,1-1 0,-2-2 1,0 0-1,30-26 0,-44 34-11,-4 5-259,-11 32-374,-1 14 78,10-16-4395,1-20-1090</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2.397"/>
    </inkml:context>
    <inkml:brush xml:id="br0">
      <inkml:brushProperty name="width" value="0.025" units="cm"/>
      <inkml:brushProperty name="height" value="0.025" units="cm"/>
    </inkml:brush>
  </inkml:definitions>
  <inkml:trace contextRef="#ctx0" brushRef="#br0">163 203 13997,'0'0'598,"-11"13"641,-10 16-484,1 1 1,2 1 0,0 1 0,3 0-1,0 1 1,-10 38 0,6 20-671,55-171 611,37-116 0,29-66 53,-99 255-580,-2 6-130,-1 0 1,1-1-1,-1 1 0,1 0 1,-1 0-1,1 0 1,-1 0-1,1-1 1,0 1-1,0 0 1,0 0-1,0 1 1,-1-1-1,1 0 0,0 0 1,1 0-1,-1 1 1,1-2-1,1 37 4,-5 21 16,1-26-217,0 1-1,5 31 1,-2-59-520,1 1 0,-1 0 0,1-1 0,0 1 0,0-1 0,0 0 0,0 0 0,1 0 0,-1 0 0,1-1 0,0 1 0,0-1-1,0 0 1,0 0 0,6 1 0,16 12-912,-11-1 995,-6 7 5579,-9-20-4705,-1 0 0,1 1-1,-1-1 1,1 0 0,-1 0-1,1 1 1,-1-1 0,0 0-1,0 0 1,0 0 0,0 0-1,0 0 1,0 0 0,0 0-1,0 0 1,0 0 0,0-1-1,0 1 1,-1 0 0,1-1-1,0 1 1,0-1 0,-1 1-1,1-1 1,0 1 0,-1-1-1,1 0 1,-2 0 0,-18 5 1027,1-2 1,-40 3 0,-7-8-2307,51-2-3864,7-8-4947</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3.185"/>
    </inkml:context>
    <inkml:brush xml:id="br0">
      <inkml:brushProperty name="width" value="0.025" units="cm"/>
      <inkml:brushProperty name="height" value="0.025" units="cm"/>
    </inkml:brush>
  </inkml:definitions>
  <inkml:trace contextRef="#ctx0" brushRef="#br0">50 99 5477,'0'0'19998,"11"-2"-19518,-4 0-445,1 1-1,-1-1 0,0 0 1,0-1-1,0 0 1,9-5-1,-14 7-30,0-1-1,1 1 0,-1-1 1,0 0-1,0 0 1,0 0-1,0 0 1,0 0-1,0 0 1,-1-1-1,1 1 1,-1 0-1,0-1 1,1 0-1,-1 1 1,0-1-1,-1 1 0,1-1 1,0 0-1,-1 0 1,1 0-1,-1 1 1,0-1-1,0 0 1,0-3-1,-1 5-9,1 1 0,-1-1 0,1 0 0,-1 0 1,0 0-1,1 1 0,-1-1 0,0 1 0,1-1 0,-1 0 0,0 1 0,0-1 0,0 1 0,1-1 0,-1 1 0,0 0 0,0-1 0,0 1 1,0 0-1,0 0 0,0 0 0,0-1 0,0 1 0,0 0 0,0 0 0,0 0 0,1 0 0,-1 1 0,0-1 0,-2 0 0,-33 8-199,30-4 190,-1 0 0,1 0 0,0 1 0,0 0 0,1 0 0,0 0 0,-1 1 0,2 0 0,-1 0 0,1 0 1,0 0-1,0 1 0,0 0 0,1 0 0,0 0 0,1 0 0,-1 0 0,1 0 0,1 1 0,0-1 1,0 1-1,0-1 0,1 10 0,1-15 22,0 0 0,0-1 0,0 1 0,1 0 0,-1 0 0,1-1 0,-1 1 0,1-1 1,0 1-1,0-1 0,-1 0 0,1 1 0,0-1 0,0 0 0,0 0 0,0-1 0,0 1 0,1 0 0,-1-1 1,0 1-1,0-1 0,0 0 0,0 1 0,1-1 0,-1 0 0,4-1 0,6 2 37,1-1 1,0-1-1,18-3 0,-16-1-62,1-1 1,-1 0-1,0-1 0,-1-1 0,1 0 0,-2-1 1,1 0-1,18-18 0,-36 32 86,0 1-1,1 0 1,-1-1 0,1 1-1,0 1 1,1-1-1,-1 0 1,1 0 0,1 1-1,-1 0 1,0 9-1,2-16-59,0 1 0,1 0 0,-1-1 0,0 1 0,1-1 0,-1 1 0,1-1-1,-1 1 1,1-1 0,-1 1 0,1-1 0,-1 1 0,1-1 0,0 0-1,-1 1 1,1-1 0,-1 0 0,1 1 0,0-1 0,-1 0 0,1 0-1,0 0 1,-1 0 0,1 0 0,0 1 0,-1-1 0,1 0 0,0-1 0,0 1-1,30 0 175,-22 0-108,2-1-267,-1 0 0,1-1 0,0 0 0,-1-1 0,1 0 0,12-5 1,24-8-1240,-46 16 1310,-5 32-567,2-28 23,-1 6-1645,3-2-4332</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3.529"/>
    </inkml:context>
    <inkml:brush xml:id="br0">
      <inkml:brushProperty name="width" value="0.025" units="cm"/>
      <inkml:brushProperty name="height" value="0.025" units="cm"/>
    </inkml:brush>
  </inkml:definitions>
  <inkml:trace contextRef="#ctx0" brushRef="#br0">101 0 14318,'0'0'8493,"-5"8"-8135,-54 98 2147,52-94-2321,2 1 0,0 0 0,0 0 0,1 0 0,1 1 0,0-1 0,-1 21 0,4-33-190,0 0 0,0 0 1,0 0-1,0 0 0,0-1 1,0 1-1,1 0 1,-1 0-1,0 0 0,1 0 1,-1-1-1,1 1 0,-1 0 1,1 0-1,-1-1 0,1 1 1,-1 0-1,1-1 0,-1 1 1,1-1-1,0 1 0,0-1 1,-1 1-1,1-1 0,0 1 1,0-1-1,1 1 1,30 3-987,-22-5 110,-1 0 1,1-1-1,-1 0 1,16-5-1,-2-6-826,7-2 1126,-28 15 1415,-3 3-559,0 0-1,-1 0 1,1 0 0,-1 0 0,1 0-1,-1 0 1,0 0 0,0 0-1,-4 2 1,2 1 219,1-2-337,1-1-9,-1 0-1,1 0 1,0 0 0,0 0-1,0 1 1,1-1 0,-1 1 0,1 0-1,-1-1 1,1 1 0,-1 7-1,2-10-1176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4.169"/>
    </inkml:context>
    <inkml:brush xml:id="br0">
      <inkml:brushProperty name="width" value="0.025" units="cm"/>
      <inkml:brushProperty name="height" value="0.025" units="cm"/>
    </inkml:brush>
  </inkml:definitions>
  <inkml:trace contextRef="#ctx0" brushRef="#br0">131 26 7399,'0'0'14547,"-10"-5"-13719,-33-13-417,40 18-408,0-1 0,1 1 1,-1 0-1,0 0 0,0 0 1,1 0-1,-1 0 1,0 1-1,1-1 0,-1 1 1,0 0-1,1-1 0,-1 1 1,0 0-1,1 1 1,0-1-1,-1 0 0,1 1 1,0-1-1,0 1 0,-1 0 1,1 0-1,1 0 1,-1 0-1,0 0 0,0 0 1,1 0-1,-1 1 0,1-1 1,0 0-1,0 1 0,0 0 1,0-1-1,0 1 1,0-1-1,1 1 0,-1 5 1,1-7-1,0 0 1,1 0-1,-1 0 1,1-1-1,-1 1 1,1 0-1,0 0 0,-1-1 1,1 1-1,0 0 1,-1-1-1,1 1 1,0-1-1,0 1 1,0-1-1,0 1 1,-1-1-1,1 1 1,0-1-1,0 0 1,0 0-1,0 1 1,0-1-1,0 0 0,0 0 1,0 0-1,0 0 1,0 0-1,0 0 1,0 0-1,0-1 1,0 1-1,0 0 1,-1 0-1,3-1 1,38-7 244,24-18-132,-53 19-119,0 1 0,1 1 0,0 0 0,0 1-1,0 1 1,1 0 0,17-2 0,-30 5 1,-1 0 1,1 1-1,-1-1 0,1 0 1,-1 0-1,1 1 0,-1-1 0,1 1 1,-1-1-1,0 0 0,1 1 0,-1-1 1,1 1-1,-1-1 0,0 1 0,1-1 1,-1 1-1,0-1 0,0 1 1,1-1-1,-1 1 0,0 0 0,0-1 1,0 1-1,0-1 0,0 1 0,0-1 1,0 2-1,2 25 460,-2-15-289,1-10-183,0 0 0,-1-1 0,1 1 0,0 0 1,0-1-1,0 1 0,0-1 0,0 1 0,0-1 1,1 0-1,-1 1 0,0-1 0,1 0 0,-1 0 0,1 0 1,-1 0-1,1 0 0,0 0 0,-1 0 0,1-1 0,0 1 1,-1-1-1,1 1 0,0-1 0,0 0 0,0 1 1,-1-1-1,1 0 0,0 0 0,0 0 0,3-1 0,2 0-1039,1 1-1,-1-1 0,0-1 0,0 0 1,0 0-1,0 0 0,7-4 0,15-8-7861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4.682"/>
    </inkml:context>
    <inkml:brush xml:id="br0">
      <inkml:brushProperty name="width" value="0.025" units="cm"/>
      <inkml:brushProperty name="height" value="0.025" units="cm"/>
    </inkml:brush>
  </inkml:definitions>
  <inkml:trace contextRef="#ctx0" brushRef="#br0">138 71 12940,'-10'6'988,"-4"1"-505,-49 29 2132,58-33-2263,0 1 0,0-1-1,0 1 1,1 0-1,0 0 1,0 0 0,0 0-1,0 1 1,0 0 0,-2 5-1,6-10-353,0 1 0,0-1-1,0 1 1,0-1-1,1 1 1,-1-1-1,0 1 1,0-1 0,0 0-1,1 1 1,-1-1-1,0 1 1,1-1-1,-1 0 1,0 1 0,1-1-1,-1 0 1,1 1-1,-1-1 1,0 0-1,1 0 1,-1 1 0,1-1-1,-1 0 1,1 0-1,-1 0 1,1 0-1,-1 0 1,0 0-1,1 1 1,-1-1 0,1 0-1,-1 0 1,1 0-1,-1-1 1,1 1-1,-1 0 1,1 0 0,-1 0-1,1 0 1,0-1-1,25-1-247,-14-1-237,-1 0 1,-1-1-1,1-1 0,-1 0 1,1 0-1,-1-1 0,-1-1 1,1 1-1,-1-1 0,9-10 1,-2 2 761,-1-1 0,0-1 0,-1 0 1,16-26-1,-40 56 5508,-3 4-5278,1 1 0,-18 35 0,27-47-356,0 1 1,1 1-1,0-1 1,0 0-1,0 0 1,1 1-1,0-1 1,1 10-1,0-15-141,0 0 0,1-1-1,-1 1 1,1 0 0,-1 0-1,1 0 1,0-1 0,0 1-1,0 0 1,0-1 0,0 1 0,0-1-1,0 1 1,0-1 0,1 1-1,-1-1 1,0 0 0,1 0-1,-1 0 1,1 0 0,0 0 0,-1 0-1,1 0 1,0 0 0,0-1-1,-1 1 1,1-1 0,0 1-1,0-1 1,0 1 0,0-1 0,0 0-1,-1 0 1,1 0 0,4-1-1,6 1-72,0-1-1,1 0 0,-1-1 1,0 0-1,0-1 0,0-1 1,0 1-1,15-9 0,-21 9 95,-1 1 1,1-1-1,-1 0 0,0-1 0,0 1 0,0-1 0,-1 0 0,1-1 1,-1 1-1,0-1 0,0 1 0,-1-1 0,1 0 0,-1-1 0,0 1 1,0-1-1,-1 1 0,4-12 0,-6 16 2,1 0 0,-1 1-1,0-1 1,0 0 0,0 1 0,0-1-1,1 0 1,-1 1 0,0-1 0,0 0-1,0 1 1,0-1 0,0 0 0,-1 1-1,1-1 1,0 0 0,0 1 0,0-1-1,-1 1 1,1-1 0,0 0 0,-1 1-1,1-1 1,0 1 0,-1-1 0,1 1-1,-1-1 1,1 1 0,-1-1 0,1 1-1,-1-1 1,1 1 0,-1-1 0,-24 4 199,-26 24-203,44-20 20,-1-1 1,1 1 0,0 0 0,0 1-1,-6 9 1,11-14-68,0 1-1,0-1 1,0 0 0,1 0-1,-1 1 1,1-1 0,0 1-1,0-1 1,0 1-1,0 0 1,1-1 0,0 1-1,0 0 1,0-1 0,0 1-1,0 0 1,2 5 0,-2-7-118,1 0 0,0-1 1,0 1-1,0-1 0,1 1 1,-1-1-1,0 1 0,0-1 1,1 0-1,-1 1 0,1-1 1,-1 0-1,1 0 0,-1 0 1,1 0-1,0 0 0,0-1 1,-1 1-1,1 0 0,0-1 1,0 0-1,0 1 1,0-1-1,2 0 0,53 2-6902,-49-3 4907,19 0-4204</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5.073"/>
    </inkml:context>
    <inkml:brush xml:id="br0">
      <inkml:brushProperty name="width" value="0.025" units="cm"/>
      <inkml:brushProperty name="height" value="0.025" units="cm"/>
    </inkml:brush>
  </inkml:definitions>
  <inkml:trace contextRef="#ctx0" brushRef="#br0">117 109 6662,'5'-9'4388,"-1"2"-3396,21-35 3971,-23 39-4410,-1 0 1,1 0 0,-1-1 0,0 1 0,0 0 0,0-1-1,0 1 1,-1-1 0,1 1 0,-1-1 0,0 1-1,-1-7 1,-1 10-526,1-1-1,-1 1 1,0 0 0,0 0-1,1 1 1,-1-1-1,0 0 1,1 0-1,-1 1 1,0-1 0,1 1-1,-1 0 1,1-1-1,-1 1 1,1 0 0,-1 0-1,-1 2 1,-3 1-32,0 1 0,0 0 0,0 0 0,1 1 0,0 0 0,-8 12 0,11-15-46,0 0 0,0-1 0,1 1 0,-1 0 0,1 1 0,0-1 0,0 0 0,0 0 1,1 0-1,-1 1 0,1-1 0,-1 0 0,1 1 0,0-1 0,0 0 0,1 1 0,-1-1 0,2 5 0,-1-6-28,0-1 0,1 1 0,-1-1 0,0 0 0,1 0 0,-1 1 0,1-1 1,0 0-1,-1 0 0,1-1 0,0 1 0,0 0 0,-1 0 0,1-1 0,3 1 0,-4-1 99,1 0 1,-1 0-1,1 1 0,-1-1 0,0 0 0,1 1 0,-1-1 0,0 0 0,1 1 0,-1 0 0,0-1 1,0 1-1,1 0 0,-1 0 0,0 0 0,0-1 0,0 1 0,0 0 0,0 1 0,0-1 0,0 0 1,-1 0-1,1 0 0,0 0 0,-1 1 0,1-1 0,-1 0 0,1 1 0,-1-1 0,1 0 0,-1 2 1,-1-1 63,0-1 0,0 0 0,0 0 0,0 0 0,0 0 0,-1 0 0,1 0 1,0 0-1,0 0 0,-1-1 0,1 1 0,-1 0 0,1-1 0,-1 1 0,1-1 0,-1 0 1,1 1-1,-1-1 0,1 0 0,-3 0 0,-32 3 81,21-3-156,-22-1-3436,25-6-2377</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5.634"/>
    </inkml:context>
    <inkml:brush xml:id="br0">
      <inkml:brushProperty name="width" value="0.025" units="cm"/>
      <inkml:brushProperty name="height" value="0.025" units="cm"/>
    </inkml:brush>
  </inkml:definitions>
  <inkml:trace contextRef="#ctx0" brushRef="#br0">202 0 8968,'0'0'12023,"-10"6"-10566,2-1-1149,4-3-201,0-1 1,0 2 0,1-1 0,-1 0 0,0 1 0,1-1 0,0 1 0,0 0 0,0 0-1,0 1 1,0-1 0,1 0 0,-1 1 0,1 0 0,-3 6 0,-125 266 3287,133-281-3382,1 0 1,0 0-1,0 0 0,1 1 0,-1 0 0,1-1 1,5-3-1,13-11 20,1-5-110,30-29-1102,85-111 1,-139 163 1160,1 1 0,-1-1 0,0 1 0,0-1-1,0 1 1,1-1 0,-1 0 0,0 1 0,1-1 0,-1 1 0,0 0 0,1-1 0,-1 1 0,0-1 0,1 1 0,-1 0 0,1-1 0,-1 1 0,1 0 0,-1-1 0,1 1 0,-1 0 0,1 0 0,-1-1 0,1 1 0,0 0 0,-1 0 0,1 0 0,-1 0 0,1 0 0,-1 0 0,1 0 0,0 0 0,-1 0 0,1 0 0,-1 0 0,1 0 0,-1 0 0,1 1 0,0-1 0,-1 0 0,1 0 0,-1 0 0,1 1 0,-1-1 0,1 0 0,-1 1 0,0-1 0,1 1 0,0 0 0,0 0 6,0 1-1,-1-1 1,1 1-1,-1-1 1,1 1-1,-1-1 1,0 1 0,1 0-1,-1-1 1,0 1-1,0 0 1,0-1-1,0 1 1,0-1-1,-1 1 1,1 0 0,-1 2-1,-1 0 71,-1 0-1,1 0 1,-1 0 0,0 0-1,0-1 1,0 0 0,0 1-1,-1-1 1,1 0 0,-1 0-1,0-1 1,0 1 0,0-1-1,0 0 1,-7 3 0,-70 21 998,74-24-1001,-42 6-194,49-9-64,0 1 1,0 0-1,0-1 0,0 1 0,0-1 0,-1 1 0,1 0 0,0-1 1,0 1-1,0-1 0,0 1 0,0 0 0,0-1 0,0 1 0,0-1 1,0 1-1,1 0 0,-1-1 0,0 1 0,0-1 0,0 1 0,0 0 0,1-1 1,-1 1-1,0 0 0,0-1 0,1 1 0,15-15-6005,6-1-1800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6.263"/>
    </inkml:context>
    <inkml:brush xml:id="br0">
      <inkml:brushProperty name="width" value="0.025" units="cm"/>
      <inkml:brushProperty name="height" value="0.025" units="cm"/>
    </inkml:brush>
  </inkml:definitions>
  <inkml:trace contextRef="#ctx0" brushRef="#br0">81 12 14734,'0'0'7089,"-7"11"-5610,-67 89 1521,75-100-3001,-1 0-1,0 0 1,1 0-1,-1 0 1,1 0-1,-1 0 1,0 0-1,1 0 1,-1 0-1,0 0 1,1 1-1,-1-1 1,0 0-1,1 0 1,-1 0-1,0 0 1,1 0-1,-1 1 1,0-1-1,0 0 1,1 0-1,-1 0 1,0 1 0,0-1-1,1 0 1,-1 0-1,0 1 1,0-1-1,1 0 1,-1 1-1,0-1 1,0 0-1,0 1 1,0-1-1,0 0 1,0 1-1,0-1 1,0 0-1,1 1 1,-1-1-1,0 0 1,0 1-1,-1-1 1,1 0-1,0 1 1,0-1-1,0 1 1,0-1-1,0 0 1,0 1-1,0-1 1,0 0-1,-1 0 1,1 1-1,0-1 1,0 0-1,0 1 1,-1-1-1,1 0 1,0 0-1,0 1 1,-1-1-1,1 0 1,27-7-833,-20 2 439,0 0 0,1-1 0,-2 0 0,1 0 0,-1 0 0,0-1 0,0 0 0,-1 0 0,0 0 0,8-16 0,-14 26 495,1-1 0,-1 1 0,1 0 0,-1 0 0,1 0 0,0 0 0,0 0 0,0 0-1,0 0 1,2 4 0,-2-5-50,0-1 0,0 0 0,0 1 0,1-1 0,-1 1-1,0-1 1,1 0 0,-1 0 0,1 1 0,0-1 0,-1 0-1,1 0 1,0 0 0,0 1 0,-1-1 0,1 0 0,0 0-1,0 0 1,0-1 0,1 1 0,-1 0 0,0 0 0,2 1-1,6-1 89,1-1 0,-1 0 1,1 0-1,-1-1 0,0 0 0,0 0 0,1-1 0,-1-1 0,13-4 0,-16 5-149,-1 0 1,0 0-1,0-1 1,0 1-1,-1-1 0,1 0 1,-1 0-1,1-1 1,-1 1-1,0-1 1,0 0-1,-1 0 1,1-1-1,-1 1 1,0-1-1,0 1 0,4-10 1,-7 13-28,1 1 0,-1-1-1,1 0 1,-1 0 0,0 0 0,1 0 0,-1 0-1,0 0 1,0 0 0,0 0 0,0 0 0,0 1 0,0-1-1,0 0 1,0 0 0,0 0 0,0 0 0,0 0 0,0 0-1,-1 0 1,1 0 0,0 0 0,-1 0 0,1 1-1,-1-2 1,0 1 20,0 1-1,0 0 0,0 0 0,0 0 0,0 0 1,0 0-1,0 0 0,0 0 0,0 0 1,0 0-1,0 0 0,0 0 0,1 1 1,-1-1-1,0 0 0,0 1 0,0-1 1,0 1-1,-1 0 0,-40 30 20,37-26 103,1 0 0,1 0 0,-1 0 0,1 0 0,0 1-1,0-1 1,-3 9 0,5-13-96,1 0 1,0 0-1,-1 1 0,1-1 1,0 0-1,-1 0 0,1 0 0,0 0 1,0 1-1,0-1 0,0 0 1,0 0-1,0 0 0,0 1 0,1-1 1,-1 0-1,0 0 0,1 0 0,-1 0 1,1 0-1,-1 0 0,1 0 1,-1 0-1,1 0 0,0 0 0,0 0 1,-1 0-1,1 0 0,0 0 1,0 0-1,0-1 0,0 1 0,0 0 1,0-1-1,0 1 0,0-1 1,0 1-1,0-1 0,0 1 0,0-1 1,1 0-1,-1 1 0,0-1 1,0 0-1,2 0 0,7 1-79,0 0-1,0-1 1,0 0-1,-1-1 1,1 0-1,0 0 1,0-1-1,-1 0 1,17-6-1,-2-3-373,-1-1-1,29-17 1,-3-1 825,-61 45-8,0 0-1,2 1 1,0 0-1,-15 33 1,17-19-473,11-17-2786,-3-13 2569,0 0-1,1 0 1,-1 1 0,0-1 0,1 0-1,-1 0 1,0 1 0,1-1 0,-1 0 0,0 0-1,1 0 1,-1 0 0,1 0 0,-1 0 0,0 0-1,1 0 1,-1 0 0,1 0 0,-1 0-1,1 0 1,-1 0 0,0 0 0,1 0 0,-1 0-1,1 0 1,-1 0 0,0-1 0,1 1 0,0 0-1,11-9-10795</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6.688"/>
    </inkml:context>
    <inkml:brush xml:id="br0">
      <inkml:brushProperty name="width" value="0.025" units="cm"/>
      <inkml:brushProperty name="height" value="0.025" units="cm"/>
    </inkml:brush>
  </inkml:definitions>
  <inkml:trace contextRef="#ctx0" brushRef="#br0">16 0 13196,'0'0'6850,"8"9"-6962,3 3 282,45 43-2643,-51-51 2047,0 1-1,0-1 1,0-1-1,1 1 1,-1-1-1,1 0 1,0 0 0,0-1-1,0 0 1,9 3 4969,-19-5-849,-22 0-2396,22-1-1302,1 1 1,-1 0 0,1 1 0,-1-1 0,1 1-1,-1-1 1,1 1 0,-1 0 0,1 0-1,0 1 1,-1-1 0,1 1 0,0-1-1,0 1 1,0 0 0,0 0 0,0 0 0,1 1-1,-1-1 1,1 1 0,-1 0 0,1-1-1,0 1 1,0 0 0,0 0 0,0 0-1,1 1 1,-1-1 0,1 0 0,0 1-1,0-1 1,0 0 0,0 1 0,1-1 0,-1 1-1,1 0 1,0 6 0,1-8-229,0-1-1,0 1 1,0 0 0,0-1 0,0 0-1,0 1 1,0-1 0,0 1 0,0-1-1,1 0 1,-1 0 0,0 0-1,1 0 1,-1 0 0,1 0 0,-1 0-1,1-1 1,0 1 0,-1 0 0,4 0-1,45 12-3012,-26-7 2901,-22-5 445,-1-1 0,0 0 0,1 1 0,-1-1 0,0 0 0,1 1 0,-1 0 0,0-1 0,0 1 0,1 0 0,-1 0-1,0-1 1,0 1 0,0 0 0,0 0 0,0 0 0,0 0 0,1 3 0,-2-4 37,0 1-1,-1 0 1,1-1 0,0 1-1,0-1 1,-1 1-1,1 0 1,-1-1 0,1 1-1,0-1 1,-1 1 0,1-1-1,-1 1 1,1-1-1,-1 1 1,1-1 0,-1 0-1,0 1 1,1-1 0,-1 0-1,0 1 1,1-1-1,-1 0 1,0 0 0,0 1-1,-57 13 3674,55-14-4053,-21 4 776,-40 5-449,62-9-194,2 0 17,0 0-1,0 0 1,0 0-1,-1 0 1,1 0-1,0 0 1,0 0 0,0 0-1,-1 0 1,1 0-1,0 0 1,0 0-1,0 0 1,-1 0-1,1 0 1,0 0-1,0 0 1,0 0-1,0 0 1,-1 0 0,1 0-1,0 0 1,0-1-1,0 1 1,0 0-1,-1 0 1,1 0-1,0 0 1,0 0-1,0-1 1,0 1-1,0 0 1,0 0-1,0 0 1,-1 0 0,1-1-1,0 1 1,0 0-1,0 0 1,0 0-1,0 0 1,0-1-1,0 1 1,0 0-1,0 0 1,0 0-1,0-1 1,0 1 0,0 0-1,0 0 1,0 0-1,0-1 1,0 1-1,1 0 1,-1-13-6699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4.201"/>
    </inkml:context>
    <inkml:brush xml:id="br0">
      <inkml:brushProperty name="width" value="0.05" units="cm"/>
      <inkml:brushProperty name="height" value="0.05" units="cm"/>
    </inkml:brush>
  </inkml:definitions>
  <inkml:trace contextRef="#ctx0" brushRef="#br0">0 103 17724,'7'-13'1800,"5"-1"-1088,1-2-320,1 1 873,2 1-369,2 3-488,1 5-464,1 6-192,-1 0 224,-4-6-184,3-1-64</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6:37.238"/>
    </inkml:context>
    <inkml:brush xml:id="br0">
      <inkml:brushProperty name="width" value="0.025" units="cm"/>
      <inkml:brushProperty name="height" value="0.025" units="cm"/>
    </inkml:brush>
  </inkml:definitions>
  <inkml:trace contextRef="#ctx0" brushRef="#br0">1 82 16528,'0'0'7148,"9"3"-6155,-8-3-976,17 4 286,0 0 0,0-1 1,1-1-1,22 0 0,-36-3-272,0 1 0,-1 0-1,1-1 1,0 0 0,-1 0 0,1-1 0,0 1 0,-1-1-1,0 0 1,8-4 0,-10 4-21,0 0 1,0 1-1,0-1 0,0 0 0,-1 0 1,1 0-1,0-1 0,-1 1 0,0 0 1,1-1-1,-1 1 0,0 0 0,0-1 1,0 1-1,-1-1 0,1 0 0,-1 1 1,1-1-1,-1 0 0,0 1 0,0-4 1,0 5-15,0 0 0,0 0 1,0 0-1,-1 0 1,1 0-1,0 0 1,0 0-1,-1 0 0,1 0 1,0 0-1,-1 0 1,1 0-1,-1 0 0,0 0 1,1 0-1,-1 0 1,0 0-1,1 1 0,-1-1 1,0 0-1,0 0 1,0 1-1,0-1 0,1 1 1,-1-1-1,-1 0 1,-1 0-22,-1 0 0,1 0 0,0 1 0,0-1 0,0 1 0,0-1 0,-1 1 0,1 0 0,-4 1 0,0-1-21,0 1 0,-1 1 0,1-1 0,0 1 0,0 0 0,1 1-1,-14 6 1,12-3 47,0 0-1,0 1 0,1 0 0,0 0 1,0 1-1,1 0 0,0 0 0,-7 13 1,12-19 2,0 0 1,0 0-1,0 1 0,0-1 1,0 0-1,1 1 1,-1-1-1,1 0 1,0 1-1,0-1 0,-1 0 1,1 1-1,1-1 1,-1 1-1,0-1 1,2 5-1,-1-5-3,0 0 0,1 0 0,-1 0 1,1 0-1,-1 0 0,1-1 0,0 1 0,0 0 0,-1-1 1,1 1-1,0-1 0,1 0 0,-1 1 0,0-1 0,0 0 1,0-1-1,1 1 0,-1 0 0,1 0 0,2-1 0,9 3-243,0 0-1,0-2 1,0 0-1,0 0 1,0-1-1,0-1 1,21-4-1,7-4-696,45-16 1,-24 6 2989,-68 23-1536,0-1 1,1 1 0,-1 0 0,1 0-1,0 0 1,-5 8 0,7-11-514,1 0-1,-1 1 1,1-1 0,0 1-1,-1-1 1,1 1-1,0 0 1,0 0 0,0-1-1,0 1 1,1 0 0,-1 0-1,0 0 1,1 0 0,-1 0-1,1 0 1,0 0 0,0 0-1,-1 0 1,2 0 0,-1 0-1,0 0 1,0 0-1,1 3 1,3-3-74,0 0-1,0 0 1,0-1-1,0 0 0,0 1 1,0-2-1,1 1 1,-1 0-1,0-1 1,1 0-1,-1 0 1,0 0-1,0-1 1,6 0-1,7 0-649,2 0-831,-1-1 0,31-7 0,-31 5-343,0 1 1,32-2 0,-91 42 4101,27-27-3193,5-4-2556</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2.621"/>
    </inkml:context>
    <inkml:brush xml:id="br0">
      <inkml:brushProperty name="width" value="0.025" units="cm"/>
      <inkml:brushProperty name="height" value="0.025" units="cm"/>
    </inkml:brush>
  </inkml:definitions>
  <inkml:trace contextRef="#ctx0" brushRef="#br0">120 263 1537,'1'-1'715,"-1"-1"0,0 1 0,0-1 0,-1 1 0,1 0-1,0-1 1,0 1 0,-1-1 0,1 1 0,0 0-1,-1-1 1,0 1 0,1 0 0,-1-1 0,0 1 0,1 0-1,-1 0 1,0 0 0,0 0 0,-2-2 0,2 2-512,0 1 0,-1-1 0,1 1 0,0-1 1,-1 1-1,1 0 0,0-1 0,-1 1 0,1 0 0,0 0 1,-1 0-1,1 0 0,0 0 0,-1 0 0,1 0 1,-1 1-1,-1 0 0,-1 0-209,0 1 0,0-1-1,0 1 1,0 0 0,0 1 0,0-1 0,1 1 0,-1-1-1,1 1 1,-1 0 0,1 0 0,-4 7 0,3-4 68,0 0 1,0 0 0,1 1 0,0 0-1,1-1 1,-1 1 0,1 0 0,1 0-1,-1 0 1,1 1 0,0 6-1,1-13-40,0 0-1,1 0 0,-1 0 0,0 0 0,1-1 1,-1 1-1,1 0 0,-1 0 0,1-1 0,-1 1 0,1 0 1,0-1-1,-1 1 0,1-1 0,0 1 0,-1-1 0,1 1 1,0-1-1,0 1 0,-1-1 0,1 0 0,0 1 1,0-1-1,0 0 0,0 0 0,0 0 0,-1 1 0,1-1 1,0 0-1,0 0 0,0 0 0,0 0 0,0-1 1,0 1-1,-1 0 0,1 0 0,0 0 0,0-1 0,0 1 1,0 0-1,1-2 0,41-14 1059,-21 3-909,0-2-1,-1-1 1,-1 0-1,-1-2 1,0 0-1,19-24 1,-25 26-82,-2 1 0,1-2 1,-2 1-1,0-1 0,-1-1 0,-1 0 0,-1 0 1,10-35-1,-14 30-73,-3 23-22,0 1 1,0-1-1,0 0 1,-1 0 0,1 0-1,0 1 1,0-1-1,-1 0 1,1 0-1,0 0 1,0 0-1,-1 0 1,1 0-1,0 0 1,0 1 0,-1-1-1,1 0 1,0 0-1,0 0 1,-1 0-1,1 0 1,0 0-1,0 0 1,-1 0-1,1-1 1,0 1-1,-1 0 1,1 0 0,0 0-1,0 0 1,-1 0-1,1 0 1,0 0-1,0-1 1,0 1-1,-1 0 1,1 0-1,0 0 1,0 0 0,0-1-1,-1 1 1,1 0-1,0 0 1,0-1-1,0 1 1,0 0-1,0 0 1,0-1-1,-1 1 1,1 0-1,0 0 1,0-1 0,0 1-5,-10 16 0,1 0 0,1 1 1,0 0-1,1 0 0,1 1 0,1 0 0,0 0 1,2 0-1,0 1 0,1 0 0,0 21 0,2-37 27,0-1-1,0 1 0,0 0 0,0-1 0,1 1 0,0 0 0,-1-1 1,1 1-1,0-1 0,0 1 0,0-1 0,1 0 0,-1 1 1,0-1-1,1 0 0,0 0 0,-1 0 0,1 0 0,4 3 0,-2-2 15,0-1-1,0 0 1,0 0-1,0 0 1,0-1-1,0 1 0,0-1 1,1 0-1,-1 0 1,1 0-1,5-1 0,-1 1 17,0-1-1,1-1 0,-1 0 1,0 0-1,0-1 0,1 0 1,-1 0-1,0-1 0,-1 0 1,1-1-1,11-6 0,-11 4-11,0-1-1,-1 0 1,0 0 0,0-1-1,-1 0 1,0 0-1,0-1 1,-1 0-1,0 0 1,0 0 0,-1-1-1,0 0 1,-1 0-1,0 0 1,-1 0-1,0-1 1,-1 1 0,0-1-1,0 0 1,0-12-1,-2 22-36,0 1 0,0-1 0,0 0-1,0 1 1,0-1 0,0 1 0,0-1 0,0 0-1,0 1 1,0-1 0,-1 1 0,1-1-1,0 0 1,0 1 0,-1-1 0,1 1 0,0-1-1,0 1 1,-1-1 0,1 1 0,-1-1-1,1 1 1,0-1 0,-1 1 0,1-1 0,-1 1-1,1 0 1,-1-1 0,1 1 0,-1 0-1,1 0 1,-1-1 0,0 1 0,1 0 0,-1 0-1,1 0 1,-1 0 0,0-1 0,1 1-1,-1 0 1,1 0 0,-1 0 0,0 0 0,1 1-1,-1-1 1,0 0 0,1 0 0,-1 0 0,1 0-1,-1 1 1,1-1 0,-2 1 0,-29 19-222,15-2 237,0 0 0,2 2 0,-14 21 1,22-31 15,1-1-1,0 1 1,0 0 0,1 1 0,1-1 0,0 1 0,0-1 0,1 1-1,-1 11 1,3-20-46,0 0-1,0 0 1,1 0-1,-1-1 0,0 1 1,1 0-1,0 0 1,-1-1-1,1 1 1,0 0-1,0-1 0,0 1 1,0-1-1,0 1 1,0-1-1,1 0 1,-1 1-1,0-1 1,1 0-1,-1 0 0,1 0 1,-1 0-1,1 0 1,-1 0-1,1 0 1,0-1-1,-1 1 0,1-1 1,0 1-1,0-1 1,0 1-1,-1-1 1,4 0-1,9 2-687,0-1 1,0-1-1,19-1 0,-18 1-913,27-5-4334,2-10-3198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2.951"/>
    </inkml:context>
    <inkml:brush xml:id="br0">
      <inkml:brushProperty name="width" value="0.025" units="cm"/>
      <inkml:brushProperty name="height" value="0.025" units="cm"/>
    </inkml:brush>
  </inkml:definitions>
  <inkml:trace contextRef="#ctx0" brushRef="#br0">132 0 15759,'-10'4'2221,"-2"1"-1402,1 1 0,-1 0 0,1 1 0,-17 13 0,25-18-738,-1 2 1,0-1-1,1 0 0,0 1 0,-1 0 0,1-1 0,1 1 0,-1 0 1,1 1-1,-1-1 0,1 0 0,0 1 0,1-1 0,-1 1 0,1 0 1,0-1-1,0 1 0,0 6 0,1-9-105,0 0-1,1 0 1,-1 0-1,1-1 1,-1 1-1,1 0 1,0-1-1,0 1 1,0 0-1,0-1 1,0 1-1,0-1 1,0 1-1,0-1 1,1 0-1,-1 1 1,1-1-1,-1 0 1,1 0-1,-1 0 1,1 0-1,-1 0 1,1-1-1,0 1 1,3 1-1,56 14-448,-34-10-435,-21-4 558,0 0 0,0 1 0,0-1 0,0 1 0,0 1 0,-1-1 0,9 8 0,-13-11 370,0 1 0,0 0 0,0 0 1,0 0-1,-1 0 0,1 0 1,0 0-1,0 0 0,-1 0 1,1 0-1,-1 0 0,1 0 1,-1 0-1,1 1 0,-1-1 0,0 0 1,1 0-1,-1 0 0,0 1 1,0-1-1,0 0 0,0 0 1,0 1-1,0-1 0,0 0 1,-1 0-1,1 1 0,0-1 1,-1 0-1,1 0 0,-1 0 0,1 0 1,-1 1-1,0-1 0,1 0 1,-1 0-1,0 0 0,0 0 1,1-1-1,-1 1 0,0 0 1,0 0-1,0 0 0,0-1 0,0 1 1,-1 0-1,-1 0 0,-8 6 442,-1 0 0,0-1-1,0-1 1,-1 0-1,-17 5 1,19-7-960,1-1 1,-1 0-1,-21 0 1,21-4-4794,6-10-5327</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3.360"/>
    </inkml:context>
    <inkml:brush xml:id="br0">
      <inkml:brushProperty name="width" value="0.025" units="cm"/>
      <inkml:brushProperty name="height" value="0.025" units="cm"/>
    </inkml:brush>
  </inkml:definitions>
  <inkml:trace contextRef="#ctx0" brushRef="#br0">86 0 17745,'0'0'6886,"-43"52"-6982,32-13 96,3 5 32,3 0-32,1 1-352,2-3-1218,-2-3-736,3-7-1025,-5-10-1858,4-10-3683</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3.720"/>
    </inkml:context>
    <inkml:brush xml:id="br0">
      <inkml:brushProperty name="width" value="0.025" units="cm"/>
      <inkml:brushProperty name="height" value="0.025" units="cm"/>
    </inkml:brush>
  </inkml:definitions>
  <inkml:trace contextRef="#ctx0" brushRef="#br0">0 71 10602,'0'0'3155,"10"-7"-1239,5-2-1350,1 1-1,-1 0 1,1 1-1,1 1 0,-1 0 1,1 1-1,0 1 0,1 1 1,27-2-1,-26 3-184,0 2-1,1 0 1,-1 1 0,21 4 0,-36-4-361,-1 0 0,1 0 1,0 0-1,-1 0 1,1 1-1,-1-1 0,1 1 1,-1 0-1,0 0 1,0 0-1,0 1 0,5 3 1,-7-4-28,0 0 0,0 0 0,0 0 0,0 0 0,0 0 0,0 0 0,0 1 0,-1-1 0,1 0 0,-1 0-1,1 1 1,-1-1 0,0 0 0,0 0 0,0 1 0,0-1 0,0 0 0,-1 1 0,1-1 0,-1 0 0,0 0 0,-1 5 0,-1-2 116,1 0 0,-1 0 1,-1 0-1,1 0 0,-1-1 0,1 0 0,-1 1 0,-1-1 0,1 0 1,0-1-1,-9 6 0,-64 36 814,48-29-807,25-10-782,15-2-46,38 1-589,16 3 590,-55-5 642,0 0-1,-1 1 0,1 1 1,-1-1-1,14 11 1,-22-15 66,1 1 1,-1 0 0,0-1 0,0 1-1,1 0 1,-1 0 0,0 0 0,0 0 0,0 0-1,0 0 1,0 0 0,0 1 0,-1-1 0,1 0-1,0 0 1,-1 1 0,1-1 0,-1 0-1,1 1 1,-1-1 0,1 1 0,-1-1 0,0 0-1,0 1 1,0-1 0,0 1 0,0-1-1,0 1 1,0-1 0,0 1 0,-1-1 0,1 0-1,-1 1 1,1-1 0,-1 1 0,1-1-1,-1 0 1,0 0 0,1 1 0,-1-1 0,0 0-1,0 0 1,0 0 0,0 0 0,0 0-1,0 0 1,0 0 0,-1 0 0,-1 1 0,-16 12 513,0-1 0,-1-1 0,-1-1 1,1-1-1,-2 0 0,0-2 1,0 0-1,-42 8 0,64-16-592,-1 0-1,1 0 1,0 1 0,0-1-1,-1 0 1,1 0-1,0 0 1,-1 0-1,1 0 1,0 0 0,-1 1-1,1-1 1,0 0-1,-1 0 1,1 0-1,0 0 1,-1 0 0,1 0-1,0 0 1,-1 0-1,1 0 1,0-1-1,-1 1 1,1 0 0,0 0-1,0 0 1,-1 0-1,1 0 1,0-1 0,-1 1-1,1 0 1,0 0-1,0 0 1,-1-1-1,1 1 1,0 0 0,0 0-1,-1-1 1,1 1-1,0 0 1,0-1-1,0 1 1,0 0 0,0 0-1,-1-1 1,1 1-1,0 0 1,0-1-1,0 1 1,0 0 0,0-1-1,10-15-5747,9-3-1506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4.050"/>
    </inkml:context>
    <inkml:brush xml:id="br0">
      <inkml:brushProperty name="width" value="0.025" units="cm"/>
      <inkml:brushProperty name="height" value="0.025" units="cm"/>
    </inkml:brush>
  </inkml:definitions>
  <inkml:trace contextRef="#ctx0" brushRef="#br0">63 0 13293,'0'0'3427,"-21"66"-1089,8-29-416,0 1-897,4 1-577,3-3-320,6-1-32,0-7-1088,0-4-1859,6-9-1377,-1-6-2114</inkml:trace>
  <inkml:trace contextRef="#ctx0" brushRef="#br0" timeOffset="1">290 11 9545,'0'0'9609,"-1"67"-9032,-5-29-193,-2 3 193,-1 1-289,2 2-256,1-1 32,0-6-448,1-5-1218,3-10-768,-2-8-353,-1-9 161,-1-5-1090,0-2-3234</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4.369"/>
    </inkml:context>
    <inkml:brush xml:id="br0">
      <inkml:brushProperty name="width" value="0.025" units="cm"/>
      <inkml:brushProperty name="height" value="0.025" units="cm"/>
    </inkml:brush>
  </inkml:definitions>
  <inkml:trace contextRef="#ctx0" brushRef="#br0">1 96 7815,'0'0'3812,"0"-11"-753,0 4-2538,0 5-394,0-1 0,0 1 0,-1-1 0,1 1-1,1 0 1,-1-1 0,0 1 0,1 0 0,-1-1 0,1 1 0,0 0 0,-1 0 0,1-1 0,0 1 0,0 0-1,1 0 1,-1 0 0,0 0 0,1 0 0,-1 0 0,1 1 0,0-1 0,-1 0 0,1 1 0,0 0-1,0-1 1,0 1 0,3-2 0,16-2 185,1 1 1,-1 0-1,1 2 0,-1 0 1,1 2-1,0 0 0,0 2 1,-1 0-1,1 1 0,-1 1 0,0 1 1,0 1-1,33 15 0,-47-18-324,-1 0-1,0 1 1,0-1 0,0 1-1,0 1 1,0-1-1,-1 1 1,8 9-1,-12-12 27,1-1 0,-1 1 0,0-1 0,0 1 0,0 0 0,0-1 0,-1 1 0,1 0 0,0 0 0,-1 0 0,1-1 0,-1 1 0,0 0 0,1 0 0,-1 0 0,0 0 0,0 0 0,0 0 0,-1 0 0,1 0 0,0 0 0,-1-1 0,1 1 0,-1 0 0,0 0 0,1 0 0,-1-1 0,0 1 0,0 0 0,0-1 0,0 1 0,0-1 0,-1 1 0,1-1 0,0 1 0,-3 1 0,-8 6 356,-1 0-1,0-1 1,0 0 0,0-1-1,-1 0 1,0-1-1,0-1 1,-21 5 0,-46 7-1082,5-12-6222,70-5-273</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4.728"/>
    </inkml:context>
    <inkml:brush xml:id="br0">
      <inkml:brushProperty name="width" value="0.025" units="cm"/>
      <inkml:brushProperty name="height" value="0.025" units="cm"/>
    </inkml:brush>
  </inkml:definitions>
  <inkml:trace contextRef="#ctx0" brushRef="#br0">1 41 16688,'0'0'12556,"59"-9"-12556,-18 4 64,12 2-128,1 1-64,4-2-1890,3-2-1666,-5-6-3747</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5.106"/>
    </inkml:context>
    <inkml:brush xml:id="br0">
      <inkml:brushProperty name="width" value="0.025" units="cm"/>
      <inkml:brushProperty name="height" value="0.025" units="cm"/>
    </inkml:brush>
  </inkml:definitions>
  <inkml:trace contextRef="#ctx0" brushRef="#br0">86 1 14542,'0'0'11403,"-30"80"-11275,19-35-32,2 3-64,7-2 64,0-3-288,2-6-865,0-5-1442,-6-5-992,-5-11-128,-4-8-2147</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5.451"/>
    </inkml:context>
    <inkml:brush xml:id="br0">
      <inkml:brushProperty name="width" value="0.025" units="cm"/>
      <inkml:brushProperty name="height" value="0.025" units="cm"/>
    </inkml:brush>
  </inkml:definitions>
  <inkml:trace contextRef="#ctx0" brushRef="#br0">0 31 12075,'0'0'3027,"13"-5"-769,-4 0-2028,0 1 0,1 1-1,-1 0 1,1 0-1,0 1 1,0 0-1,0 0 1,0 1-1,0 1 1,0 0-1,0 0 1,0 1 0,0 0-1,0 1 1,0 0-1,11 4 1,-12-2-234,-1 0 0,1 1 0,-1 0 0,1 1 1,-2 0-1,1 0 0,-1 0 0,0 1 0,0 0 0,0 1 0,-1 0 1,-1 0-1,1 0 0,4 10 0,-8-13 56,1 0 0,-2 0-1,1 1 1,0-1 0,-1 0 0,0 1-1,-1-1 1,1 1 0,-1 0 0,0-1-1,0 1 1,-1-1 0,1 1 0,-1-1 0,-1 1-1,1-1 1,-1 0 0,0 1 0,0-1-1,0 0 1,-1 0 0,0-1 0,0 1-1,0 0 1,0-1 0,-5 5 0,-3 3 157,1-1 0,-2-1 1,1 0-1,-2 0 0,1-2 0,-1 1 1,0-1-1,-1-1 0,0-1 0,0 0 1,0 0-1,-1-2 0,0 1 0,-24 2 1,37-7-254,1 1 0,-1-1 0,1 0 0,-1 0 0,1 0 0,-1-1 0,0 1 0,1 0 0,0 0 0,-1-1 1,1 1-1,-1-1 0,1 0 0,-1 1 0,1-1 0,0 0 0,0 0 0,-1 1 0,1-1 0,0 0 0,0 0 0,0-1 0,0 1 1,0 0-1,-1-2 0,1 0-484,0 0 0,0 0 0,0-1-1,0 1 1,0 0 0,1-1 0,0 1 0,0-1 0,0 1 0,0-6 0,4-20-5579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37:13.005"/>
    </inkml:context>
    <inkml:brush xml:id="br0">
      <inkml:brushProperty name="width" value="0.05" units="cm"/>
      <inkml:brushProperty name="height" value="0.05" units="cm"/>
    </inkml:brush>
  </inkml:definitions>
  <inkml:trace contextRef="#ctx0" brushRef="#br0">2377 83 10346,'-67'-10'505,"-77"-20"0,96 18-451,0 1 0,-1 3 0,0 2 0,-52 1 0,54 8-13,1 2-1,-1 3 1,1 1-1,0 3 1,1 1-1,-60 27 0,-252 142 354,161-76-216,160-88-155,-262 143-5,245-128-72,2 2 0,1 2 0,-64 64 1,62-49-24,3 3 0,-48 69 0,78-96 61,1 1 0,1 1 1,1 1-1,2 0 0,1 1 0,-16 61 0,26-77 16,0 0-1,2 0 1,-1 1-1,2-1 0,0 0 1,1 1-1,1-1 1,0 0-1,1 0 1,1 0-1,6 18 1,-1-13-6,1 1 1,1-1 0,0-1 0,2 0 0,0-1 0,1 0-1,20 19 1,17 14-26,1-3-1,3-2 1,67 43 0,190 104-38,-292-182 67,90 49-17,2-5-1,3-5 0,184 55 0,-127-60-12,336 46-1,224-10-9,296 39 45,-777-86 10,443 57 53,4-36 24,111-64 69,-3-42 49,-205 11-47,-403 28-112,652-50 70,-640 35-83,-1-9-1,205-63 0,-168 14 159,-195 63-38,-1-2 0,78-49 0,-115 64-67,-1-1 1,0-1-1,0 1 0,-1-2 1,-1 1-1,1-2 1,-2 1-1,1-2 1,-2 1-1,0-1 0,0 0 1,-1-1-1,-1 1 1,0-1-1,-1-1 0,0 1 1,-2-1-1,1 0 1,-2 0-1,0 0 0,0-19 1,-3-46 211,-21-138-1,12 142-301,-39-252-317,33 255 183,-2 1-1,-40-101 1,43 140 119,-1 1-1,-1 0 1,-2 2 0,-1 0-1,-1 0 1,-29-29 0,16 24 40,-3 1 1,0 2-1,-78-51 1,41 38 64,-112-49 1,-84-16 39,75 42-32,-2 8 1,-232-39-1,-415 2-135,-10 86-138,-1 44 54,371-12 151,-663 37-56,11 89-76,10 130-479,915-215 462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8:34.622"/>
    </inkml:context>
    <inkml:brush xml:id="br0">
      <inkml:brushProperty name="width" value="0.05" units="cm"/>
      <inkml:brushProperty name="height" value="0.05" units="cm"/>
    </inkml:brush>
  </inkml:definitions>
  <inkml:trace contextRef="#ctx0" brushRef="#br0">1 169 12075,'3'3'222,"1"0"1,0-1 0,0 1-1,0-1 1,0 0 0,0 0 0,1-1-1,-1 1 1,0-1 0,9 2-1,0-2-6,0-1 0,19 0-1,-20-1 53,641-52 4975,-420 29-4463,1034-60 200,-1221 83-657,-81-16-71,11 3-192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6.029"/>
    </inkml:context>
    <inkml:brush xml:id="br0">
      <inkml:brushProperty name="width" value="0.025" units="cm"/>
      <inkml:brushProperty name="height" value="0.025" units="cm"/>
    </inkml:brush>
  </inkml:definitions>
  <inkml:trace contextRef="#ctx0" brushRef="#br0">0 385 14414,'0'0'4228,"9"1"-2376,8 1-1442,-1-1 0,0 0 0,0-1 0,1-1 0,-1-1-1,0 0 1,28-8 0,-39 9-370,0-1 0,0 0 0,0 0 0,0 0-1,-1 0 1,1-1 0,-1 0 0,1 0 0,-1 0-1,0 0 1,0-1 0,0 0 0,-1 1 0,1-1-1,-1-1 1,0 1 0,0 0 0,0-1 0,-1 0 0,0 1-1,0-1 1,0 0 0,0 0 0,-1 0 0,0-1-1,0 1 1,0 0 0,-1 0 0,1-7 0,-1 11-64,-1 0 1,1 0 0,0 0 0,-1 0-1,1 1 1,-1-1 0,1 0 0,-1 0-1,1 0 1,-1 0 0,1 0-1,-1 1 1,0-1 0,1 0 0,-1 0-1,0 1 1,0-1 0,0 1 0,0-1-1,1 1 1,-1-1 0,0 1 0,0-1-1,0 1 1,0 0 0,0-1 0,0 1-1,0 0 1,0 0 0,0 0 0,0 0-1,0 0 1,0 0 0,0 0-1,0 0 1,0 0 0,0 1 0,0-1-1,0 0 1,0 0 0,-2 2 0,-2-1-79,-1 0 1,1 0-1,0 1 1,-1 0 0,1 0-1,-9 6 1,8-5 110,1 1 1,-1 1-1,1-1 1,0 1-1,0-1 1,0 1 0,1 1-1,0-1 1,0 1-1,0 0 1,1 0-1,-1 0 1,1 0-1,1 0 1,-1 1 0,1-1-1,1 1 1,-2 7-1,3-13 4,0-1 0,0 1 1,0-1-1,0 1 0,0 0 0,0-1 0,1 1 0,-1-1 0,0 1 0,0-1 0,1 1 0,-1 0 1,0-1-1,1 1 0,-1-1 0,0 0 0,1 1 0,-1-1 0,1 1 0,-1-1 0,1 0 1,-1 1-1,1-1 0,-1 0 0,1 1 0,-1-1 0,1 0 0,-1 0 0,2 1 0,24 0 444,25-13 375,-22-3-677,0 0 1,-2-2 0,0-1-1,-1-1 1,37-34-1,-31 21-479,0-1 0,-3-1 0,36-53 0,-43 47-952,-22 39 1261,0 1 0,0 0 0,0-1 0,0 1 0,0 0 0,0 0 1,-1-1-1,1 1 0,0 0 0,0 0 0,0 0 0,0-1 0,-1 1 0,1 0 0,0 0 0,0 0 0,-1 0 1,1-1-1,0 1 0,0 0 0,-1 0 0,1 0 0,0 0 0,0 0 0,-1 0 0,1 0 0,0 0 0,-1 0 1,1 0-1,0 0 0,0 0 0,-1 0 0,1 0 0,0 0 0,0 0 0,-1 0 0,1 0 0,0 0 0,-1 0 1,1 0-1,0 0 0,0 1 0,-1-1 0,1 0 0,0 0 0,0 0 0,0 0 0,-1 1 0,1-1 0,0 0 1,0 0-1,0 0 0,0 1 0,-1-1 0,1 0 0,0 0 0,0 1 0,-16 11-35,1 0 0,0 1 0,1 1 0,0 0 0,-22 31 0,15-14 468,0 2 1,-18 40 0,26-42 35,2 2 0,1-1 0,1 1 0,-7 63 0,-14 52-178,4-80-213,24-65-50,1 1 0,-1-1 1,0 0-1,0 1 0,-1-1 0,1 0 1,-1 0-1,0-1 0,1 1 0,-1 0 1,0-1-1,0 0 0,-1 1 1,1-1-1,-1-1 0,-3 3 0,6-4-7,0 0-1,0 0 1,0 0 0,1 0-1,-1 0 1,0-1-1,0 1 1,0 0-1,1 0 1,-1-1 0,0 1-1,1 0 1,-1-1-1,0 1 1,1-1-1,-1 1 1,0-1 0,1 1-1,-1-1 1,1 1-1,-1-1 1,1 1-1,-1-1 1,1 0 0,-1 1-1,1-1 1,0 0-1,-1 0 1,1 1-1,0-1 1,0 0 0,-1 0-1,1 1 1,0-1-1,0 0 1,0 0-1,0 0 1,0 1 0,0-1-1,0 0 1,0 0-1,1-1 1,1-37-491,2 19 292,0 1 0,2 0 0,0 0 0,1 0 0,1 1 0,0 0 0,1 0 0,2 1 0,-1 0 0,2 1 0,0 0 0,1 1 0,18-16 0,22-16 350,2 2 0,85-54 0,26-19-115,-158 111-26,0 0 0,0-1 0,0 0 0,-1 0 0,0 0 0,0-1 0,5-10 0,-12 19-16,0-1 0,1 1 1,-1 0-1,0-1 0,0 1 0,0 0 0,0-1 0,1 1 1,-1 0-1,0-1 0,0 1 0,0 0 0,0-1 0,0 1 1,0-1-1,0 1 0,0 0 0,0-1 0,0 1 0,0-1 1,0 1-1,-1 0 0,1-1 0,0 1 0,0 0 0,0-1 1,0 1-1,-1 0 0,1-1 0,0 1 0,-1-1 0,0 1-22,0 0-1,-1-1 0,1 1 0,0 0 1,-1-1-1,1 1 0,0 0 0,-1 0 1,1 0-1,0 0 0,-1 0 0,1 1 0,0-1 1,-1 0-1,1 1 0,0-1 0,-1 1 1,1-1-1,0 1 0,0-1 0,0 1 0,0 0 1,-2 1-1,-30 24-143,29-23 168,-22 19 182,0 2 0,-42 53-1,60-67-95,1 1 0,0 0 0,0 0 0,1 1 0,0 0 0,1 0 0,1 0 0,0 1 0,0 0 0,1-1 0,-1 15 0,4-26-72,0 1-1,0 0 1,0 0-1,0 0 1,0-1 0,0 1-1,0 0 1,1 0-1,-1-1 1,1 1-1,-1 0 1,1 0-1,-1-1 1,1 1-1,0-1 1,0 1-1,0-1 1,0 1-1,0-1 1,0 1-1,1-1 1,-1 0-1,0 0 1,1 1 0,-1-1-1,1 0 1,-1 0-1,1-1 1,-1 1-1,1 0 1,0 0-1,-1-1 1,1 1-1,0-1 1,0 1-1,-1-1 1,1 0-1,0 0 1,0 0-1,0 0 1,-1 0-1,1 0 1,0 0 0,2-1-1,3 0-74,-1 0 0,0 0 0,0-1 0,0 0 0,0 0-1,0 0 1,0-1 0,-1 1 0,1-1 0,-1-1 0,10-7 0,-11 7-466,21-21-3404,-11 7-5177,-12 14 2294</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6.895"/>
    </inkml:context>
    <inkml:brush xml:id="br0">
      <inkml:brushProperty name="width" value="0.025" units="cm"/>
      <inkml:brushProperty name="height" value="0.025" units="cm"/>
    </inkml:brush>
  </inkml:definitions>
  <inkml:trace contextRef="#ctx0" brushRef="#br0">52 271 6662,'0'0'1687,"9"-4"187,-5 2-1406,40-21 974,-42 22-1148,0 0 0,0-1 0,0 1 0,0-1 0,-1 1 0,1-1 1,-1 0-1,1 0 0,-1 0 0,0 0 0,0 0 0,0 0 0,1-2 0,-2 3-225,0 1 0,1 0-1,-1 0 1,0 0 0,0 0-1,0-1 1,0 1 0,0 0 0,0 0-1,-1 0 1,1-1 0,0 1 0,0 0-1,0 0 1,0 0 0,0 0-1,0-1 1,0 1 0,0 0 0,0 0-1,0 0 1,0 0 0,-1-1 0,1 1-1,0 0 1,0 0 0,0 0 0,0 0-1,0 0 1,-1 0 0,1 0-1,0 0 1,0-1 0,0 1 0,0 0-1,-1 0 1,1 0 0,0 0 0,0 0-1,0 0 1,-1 0 0,1 0 0,0 0-1,0 0 1,0 0 0,0 0-1,-1 0 1,1 0 0,-16 3 830,-12 8-762,19-4 117,1-1-1,-1 1 0,1 0 1,1 1-1,-11 13 0,15-18-182,1 0-1,0 0 1,0-1-1,0 1 1,0 0-1,1 1 1,-1-1-1,1 0 1,0 0-1,0 1 1,0-1-1,0 1 1,1-1-1,-1 0 1,1 1-1,0-1 0,0 1 1,0-1-1,0 1 1,2 5-1,-1-7-46,0-1-1,0 0 1,-1 0-1,2 0 0,-1-1 1,0 1-1,0 0 0,0 0 1,0 0-1,0-1 1,1 1-1,-1-1 0,0 1 1,1-1-1,-1 1 1,0-1-1,1 0 0,-1 0 1,0 0-1,1 0 1,1 0-1,34 0 286,-33-1-252,11-1-103,0-1 0,0 0 0,-1-1 0,1 0 0,-1-2-1,0 0 1,0 0 0,-1-1 0,0-1 0,14-10 0,9-9-942,-1-1 1,33-36-1,-33 27-2323,36-50 0,-31 31 4958,-62 84 355,14 2-1652,8-27-267,0-1-1,0 1 1,-1 0 0,0 0-1,1 0 1,-1-1 0,0 1 0,0 0-1,0-1 1,-1 1 0,1-1-1,-3 5 1,-148 200 4860,149-202-4925,0 0 0,1 0-1,-1 0 1,1 0-1,0 0 1,-3 10-1,5-15-337,9-27 929,-3-2-1026,-2 1 1,0-1 0,-2 0 0,-2-31 0,0 49 68,0 10 241,36 1 1884,-15-14-2045,-18 9-3572,-2 0-3817,-1 1 2420</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7.335"/>
    </inkml:context>
    <inkml:brush xml:id="br0">
      <inkml:brushProperty name="width" value="0.025" units="cm"/>
      <inkml:brushProperty name="height" value="0.025" units="cm"/>
    </inkml:brush>
  </inkml:definitions>
  <inkml:trace contextRef="#ctx0" brushRef="#br0">191 1 11435,'0'0'12257,"-6"11"-12332,-20 43 701,2 1-1,2 2 1,4 0 0,-24 118-1,39-155-846,2-29-3808,-4-31-3620,2 32 6179,-12-32-3878,2-2 3962,4 1 5009,5-1 6056,11 45-6921,20 13-1960,-22-12-872,68 46 241,-66-47-1335,-1 0 0,0 0 0,1-1 0,0 1 0,0-2 0,7 2 0,3-2-4576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7.790"/>
    </inkml:context>
    <inkml:brush xml:id="br0">
      <inkml:brushProperty name="width" value="0.025" units="cm"/>
      <inkml:brushProperty name="height" value="0.025" units="cm"/>
    </inkml:brush>
  </inkml:definitions>
  <inkml:trace contextRef="#ctx0" brushRef="#br0">75 106 9993,'0'0'12300,"-9"4"-12033,6-3-261,-1 0 47,1 0-1,0 0 1,0 0 0,-1 1 0,1-1 0,0 1-1,0-1 1,0 1 0,1 0 0,-1 0 0,0 1-1,1-1 1,-1 0 0,1 1 0,0 0 0,0-1-1,0 1 1,0 0 0,1 0 0,-1 0 0,1 0-1,-1 0 1,1 1 0,0-1 0,0 0 0,1 1-1,-1 3 1,1-5-35,1-1 0,0 0 0,-1 0 0,1 0 0,0 0 0,0 1 0,0-1 0,0 0 0,0-1 0,0 1 0,0 0 0,1 0 0,-1 0-1,0-1 1,0 1 0,1 0 0,-1-1 0,0 1 0,1-1 0,-1 0 0,0 1 0,1-1 0,-1 0 0,1 0 0,-1 0 0,0 0 0,1 0 0,1 0 0,55 0 206,-47 0-248,123-2 141,-133 9 742,-2-6-833,1-1 0,0 0-1,0 1 1,0-1-1,-1 1 1,1-1-1,0 1 1,0-1 0,0 1-1,0-1 1,0 1-1,0-1 1,0 1-1,0-1 1,0 1 0,0-1-1,1 1 1,-1-1-1,0 1 1,0-1-1,0 1 1,1-1 0,-1 1-1,0-1 1,0 0-1,1 1 1,-1-1 0,0 1-1,1-1 1,-1 0-1,0 1 1,1-1-1,-1 0 1,1 0 0,-1 1-1,0-1 1,1 0-1,3 0 55,-1-1 0,0 0-1,0 0 1,0 0 0,0 0 0,-1 0-1,1-1 1,0 1 0,0-1-1,-1 0 1,1 0 0,-1 0 0,4-4-1,32-36-73,-32 35 52,32-44-24,-27 34-15,0 2 1,2-1 0,23-22-1,-34 37-65,0-1-1,0 1 0,-1 0 1,1 0-1,0 0 1,0 0-1,0 0 0,0 1 1,0-1-1,1 1 1,-1-1-1,0 1 0,0 0 1,0 0-1,0 0 1,1 0-1,-1 0 0,0 0 1,0 0-1,0 1 0,0-1 1,4 2-1,47 26-3700,-14-6-2735,-2-12-1926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9.236"/>
    </inkml:context>
    <inkml:brush xml:id="br0">
      <inkml:brushProperty name="width" value="0.025" units="cm"/>
      <inkml:brushProperty name="height" value="0.025" units="cm"/>
    </inkml:brush>
  </inkml:definitions>
  <inkml:trace contextRef="#ctx0" brushRef="#br0">172 51 10666,'0'0'7864,"3"-8"-6236,8-24-603,-11 31-1005,-1 0 0,1 1 0,0-1 0,-1 0 0,1 1 0,-1-1 0,1 1 0,-1-1-1,0 1 1,1-1 0,-1 1 0,0-1 0,1 1 0,-1-1 0,0 1 0,1 0 0,-1-1 0,0 1 0,0 0 0,1 0 0,-1-1 0,0 1 0,0 0 0,0 0 0,1 0 0,-1 0 0,0 0 0,0 0 0,1 0 0,-1 1 0,0-1 0,0 0 0,0 1 0,-32 2-96,20 1 97,1 0-1,0 1 1,1 0-1,-1 1 1,1 0-1,-12 9 1,22-14-22,1-1-1,-1 0 1,1 1 0,-1-1-1,1 1 1,-1-1 0,1 1-1,-1-1 1,1 1-1,-1-1 1,1 1 0,0 0-1,0-1 1,-1 1 0,1 0-1,0-1 1,0 1-1,0 0 1,-1-1 0,1 1-1,0 0 1,0-1 0,0 1-1,0 0 1,0-1-1,0 1 1,1 0 0,-1-1-1,0 1 1,0 0 0,0-1-1,1 1 1,-1 0 0,0-1-1,1 1 1,-1-1-1,0 1 1,1 0 0,-1-1-1,1 1 1,-1-1 0,1 1-1,-1-1 1,1 0-1,-1 1 1,1-1 0,0 0-1,-1 1 1,1-1 0,-1 0-1,1 1 1,0-1 0,0 0-1,43 16 73,-36-14-63,3 2 87,4 0-140,0 1 0,0 1 0,-1 0 0,20 12 0,-33-17 47,1 0 1,0 0-1,-1 0 1,1 0-1,-1 1 1,1-1-1,-1 1 1,0-1-1,1 1 1,-1 0-1,0-1 1,0 1-1,0 0 1,0 0-1,-1 0 1,1 0-1,0 3 1,-1-3 27,0 0 0,0 0-1,-1 0 1,1 0 0,-1 0 0,0 0 0,1 0 0,-1 0 0,0 0-1,0 0 1,0 0 0,-1 0 0,1-1 0,0 1 0,-1-1 0,1 1-1,-1-1 1,1 1 0,-1-1 0,0 0 0,-1 2 0,-10 5 356,0-1 1,-1 0-1,0 0 1,0-2-1,-1 1 0,1-2 1,-1 0-1,-16 2 1,-21-1-5894,68-7-1214,2-6-3929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0.652"/>
    </inkml:context>
    <inkml:brush xml:id="br0">
      <inkml:brushProperty name="width" value="0.025" units="cm"/>
      <inkml:brushProperty name="height" value="0.025" units="cm"/>
    </inkml:brush>
  </inkml:definitions>
  <inkml:trace contextRef="#ctx0" brushRef="#br0">61 0 11787,'0'0'11873,"-8"10"-12039,1 1 167,0 0 1,1 0-1,1 1 0,-1 0 0,2 0 1,0 0-1,0 0 0,1 1 0,1-1 1,0 1-1,1 0 0,0 18 0,0-27-2,1 0 0,0 0-1,0 0 1,1 0-1,-1 1 1,1-1 0,0 0-1,0 0 1,0 0 0,1-1-1,-1 1 1,1 0-1,3 4 1,-3-6 9,0 0-1,0 0 1,1-1-1,-1 1 1,0-1-1,1 0 1,0 1-1,-1-1 1,1 0-1,0-1 1,-1 1-1,1 0 1,0-1-1,0 1 1,0-1-1,0 0 1,-1 0-1,1 0 1,0-1 0,4 0-1,0 0 12,1-1 1,-1 0-1,0 0 0,0-1 1,0 0-1,0 0 0,0-1 1,0 0-1,-1 0 0,0 0 1,0-1-1,0 0 0,0 0 0,-1 0 1,9-12-1,-4 5-14,-1-1 1,0 0-1,0-1 1,-2 0-1,0 0 1,8-25-1,-13 35-633,-4 8 140,-7 20-165,-7 38-18,15-57 658,1 0 0,-1-1 0,1 1-1,1-1 1,-1 1 0,1 0 0,-1-1-1,1 1 1,1-1 0,-1 1 0,1-1-1,-1 0 1,1 0 0,0 1 0,1-1-1,-1 0 1,6 5 0,-6-6 81,1-1-1,0 0 1,0 0 0,0 0 0,1 0 0,-1-1-1,0 1 1,1-1 0,-1 0 0,1 0-1,-1 0 1,1-1 0,-1 1 0,1-1-1,0 0 1,-1 0 0,1 0 0,-1 0 0,1 0-1,0-1 1,-1 0 0,1 0 0,4-2-1,-2 1 42,0-1 0,0 0-1,0 0 1,0 0 0,-1-1-1,1 0 1,-1 0 0,0-1 0,0 1-1,-1-1 1,0 0 0,1 0-1,-2-1 1,1 1 0,0-1-1,-1 0 1,0 0 0,3-10-1,-1 1-88,0 0 0,0 0 0,-2 0 0,0-1 0,0 0 0,-1-25 0,-2 40-137,1 0-1,-1 0 0,0 0 1,-1 0-1,1 0 1,0 0-1,0 0 1,0 0-1,-1 1 0,1-1 1,0 0-1,-1 0 1,1 0-1,-1 0 0,1 0 1,-1 1-1,1-1 1,-1 0-1,1 0 1,-1 1-1,0-1 0,0 0 1,1 1-1,-2-1 1,-16 2-6612,7 7 1177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1.073"/>
    </inkml:context>
    <inkml:brush xml:id="br0">
      <inkml:brushProperty name="width" value="0.025" units="cm"/>
      <inkml:brushProperty name="height" value="0.025" units="cm"/>
    </inkml:brush>
  </inkml:definitions>
  <inkml:trace contextRef="#ctx0" brushRef="#br0">114 72 3523,'0'0'18904,"-10"-3"-18509,8 2-399,-1-1 0,1 1-1,-1 1 1,1-1 0,-1 0 0,1 1 0,-1-1 0,1 1 0,-1 0 0,0-1 0,1 1 0,-1 1 0,1-1 0,-1 0 0,0 1 0,1-1 0,-1 1 0,1 0 0,-1-1 0,1 1 0,0 1 0,-1-1 0,1 0 0,0 0 0,0 1 0,0 0-1,0-1 1,0 1 0,0 0 0,0 0 0,0 0 0,1 0 0,-1 0 0,1 0 0,-1 0 0,0 4 0,-1-2 8,1 1 0,-1-1-1,1 1 1,0-1 0,0 1-1,1 0 1,0 0 0,-1 0-1,2 0 1,-2 10 0,2-13 5,1-1 1,-1 1 0,0-1 0,1 1-1,0-1 1,-1 1 0,1-1-1,0 1 1,-1-1 0,1 0-1,0 1 1,0-1 0,0 0 0,0 1-1,0-1 1,1 0 0,-1 0-1,0 0 1,0 0 0,1 0-1,-1-1 1,1 1 0,-1 0-1,1-1 1,-1 1 0,1-1 0,-1 1-1,1-1 1,-1 0 0,1 1-1,0-1 1,-1 0 0,1 0-1,-1 0 1,4-1 0,212-9 11,-217 10 502,4-3 3038,11-17-2248,-6 3-1246,-1 0 0,-1-1-1,0 1 1,5-26-1,-3 12-911,-9 30 598,1 1 0,-1-1-1,0 0 1,1 0 0,-1 1 0,1-1 0,-1 0 0,1 1 0,-1-1-1,1 0 1,0 1 0,-1-1 0,1 1 0,0-1 0,-1 1 0,1 0 0,0-1-1,0 1 1,-1 0 0,1-1 0,0 1 0,0 0 0,0 0 0,-1 0 0,1-1-1,0 1 1,0 0 0,0 0 0,0 0 0,0 0 0,0 1 0,8-2-4503,7-1-3257</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1.862"/>
    </inkml:context>
    <inkml:brush xml:id="br0">
      <inkml:brushProperty name="width" value="0.025" units="cm"/>
      <inkml:brushProperty name="height" value="0.025" units="cm"/>
    </inkml:brush>
  </inkml:definitions>
  <inkml:trace contextRef="#ctx0" brushRef="#br0">89 0 12396,'0'0'10927,"0"16"-10782,-2 55 398,-22 123 0,-34 82 976,58-275-1522,-5 15 144,5-21 249,2-20-54,9-290-42,-5 290-262,-6 25-47,0 0 0,0-1 1,1 1-1,-1 0 0,0-1 1,0 1-1,1 0 1,-1 0-1,0-1 0,1 1 1,-1 0-1,0 0 0,1 0 1,-1-1-1,1 1 1,-1 0-1,0 0 0,1 0 1,-1 0-1,1 0 1,-1 0-1,1 0 0,-1 0 1,0 0-1,1 0 0,-1 0 1,1 0-1,-1 0 1,0 0-1,1 0 0,3 3-239,1-1-1,-1 1 1,-1-1-1,1 1 1,0 0-1,-1 1 1,4 2-1,16 15-1728,-14-15 733,2-1 0,-1 1 0,0-2 1,1 1-1,0-1 0,0-1 0,0 0 1,0-1-1,21 2 0,25-7-1547,-54 2 2973,0 1 0,0-1 0,0 0 0,0 0 0,0-1 1,0 1-1,-1-1 0,1 1 0,-1-1 0,1 0 0,-1 0 0,1 0 0,-1 0 0,0 0 0,3-5 0,-2 3 508,-1 1 0,-1 0 0,1-1 0,0 1 0,-1-1 0,0 0-1,0 1 1,0-1 0,0 0 0,0 0 0,-1-7 0,0 10-619,0 0 0,0 1-1,0-1 1,0 1 0,-1-1 0,1 1 0,0-1 0,0 0 0,-1 1-1,1-1 1,0 1 0,-1-1 0,1 1 0,-1 0 0,1-1 0,-1 1 0,1-1-1,-1 1 1,1 0 0,-1-1 0,1 1 0,-1 0 0,1 0 0,-1-1-1,1 1 1,-1 0 0,1 0 0,-1 0 0,0 0 0,1 0 0,-1 0-1,1 0 1,-1 0 0,0 0 0,1 0 0,-1 0 0,1 0 0,-1 0 0,0 0-1,1 0 1,-1 1 0,1-1 0,-1 0 0,1 0 0,-1 1 0,1-1-1,-1 0 1,1 1 0,-1 0 0,-31 18-223,28-16 184,1 1 0,-1-1 1,1 1-1,0 0 0,0 0 0,0 0 0,1 0 0,-1 1 0,1-1 0,0 1 0,0 0 0,1-1 0,-1 1 0,1 0 0,-1 9 0,2-13 9,1-1 0,0 1 1,-1 0-1,1-1 0,-1 1 0,1-1 1,0 0-1,-1 1 0,1-1 0,0 1 1,-1-1-1,1 0 0,0 0 0,0 1 1,-1-1-1,1 0 0,0 0 0,0 0 0,-1 0 1,1 0-1,0 0 0,0 0 0,-1 0 1,1 0-1,0 0 0,0 0 0,0 0 1,0-1-1,26-4 737,-21 2-736,-1 1 1,1-1 0,-1-1 0,0 1-1,0-1 1,0 0 0,5-6 0,17-13-791,-26 22-239,-1 5 233,0 0 0,0-1 0,0 1 0,0-1 0,1 1 0,-1 0 0,1-1 0,0 1 0,0-1 0,0 0 0,1 1 0,-1-1 0,1 0 0,0 0 0,0 0 0,0 0 0,0 0 0,5 4 0,6 3-5528</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2.195"/>
    </inkml:context>
    <inkml:brush xml:id="br0">
      <inkml:brushProperty name="width" value="0.025" units="cm"/>
      <inkml:brushProperty name="height" value="0.025" units="cm"/>
    </inkml:brush>
  </inkml:definitions>
  <inkml:trace contextRef="#ctx0" brushRef="#br0">91 29 8392,'0'0'8782,"-9"-6"-8419,-26-16-161,33 22-181,1 0 0,-1-1-1,1 1 1,-1 0-1,1 0 1,-1 0 0,1 0-1,-1 1 1,1-1-1,-1 0 1,1 1 0,0-1-1,-1 1 1,1-1-1,-1 1 1,1-1 0,0 1-1,0 0 1,-1 0-1,1 0 1,0 0 0,0 0-1,0 0 1,0 0-1,0 0 1,0 0-1,0 0 1,0 1 0,1-1-1,-1 0 1,0 1-1,0 1 1,0-2-52,1 0 1,-1 0-1,0 0 1,1 1-1,-1-1 1,1 0-1,0 0 1,-1 0-1,1 0 1,0 0-1,0 1 1,-1-1-1,1 0 1,0 0-1,0 1 1,0-1-1,1 0 1,-1 0-1,0 0 0,0 0 1,1 1-1,-1-1 1,0 0-1,1 0 1,-1 0-1,1 0 1,0 0-1,-1 0 1,1 0-1,0 0 1,0 0-1,-1 0 1,1 0-1,0 0 1,0-1-1,0 1 1,2 1-1,51 11-2741,-43-12 2483,0 1 1,-1 0-1,1 1 0,-1 0 1,0 0-1,0 1 0,0 1 1,-1-1-1,17 12 0,-25-15 407,-1-1 1,0 0-1,1 0 0,-1 1 0,0-1 0,0 0 0,1 0 1,-1 1-1,0-1 0,0 0 0,1 1 0,-1-1 0,0 0 1,0 1-1,0-1 0,1 0 0,-1 1 0,0-1 0,0 0 0,0 1 1,0-1-1,0 0 0,0 1 0,0-1 0,0 1 0,0-1 1,0 0-1,0 1 0,0-1 0,0 0 0,0 1 0,0-1 1,-1 1-1,1-1 0,0 1 0,-15 6 1489,-27-1-411,39-6-832,-8 1-211,-35 0 1126,27-10-2967,18 8 1335,0 0-1,0 0 1,0 0-1,0 0 1,1 0-1,-1 0 1,0-1 0,1 1-1,-1 0 1,1 0-1,-1-1 1,1 1-1,0 0 1,-1-3-1,0-19-7087</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2.591"/>
    </inkml:context>
    <inkml:brush xml:id="br0">
      <inkml:brushProperty name="width" value="0.025" units="cm"/>
      <inkml:brushProperty name="height" value="0.025" units="cm"/>
    </inkml:brush>
  </inkml:definitions>
  <inkml:trace contextRef="#ctx0" brushRef="#br0">148 1 11659,'0'0'2082,"0"11"-966,-4 30 1315,-14 64-1,9-61-1625,2-1 0,-2 58 0,9 7-917,1-108 48,-1 0 0,0-1 1,0 1-1,0 0 0,0 0 1,0 0-1,0 0 0,0 0 1,-1-1-1,1 1 0,0 0 0,0 0 1,0 0-1,0 0 0,0 0 1,0-1-1,0 1 0,0 0 0,0 0 1,0 0-1,0 0 0,0 0 1,-1 0-1,1 0 0,0-1 1,0 1-1,0 0 0,0 0 0,0 0 1,0 0-1,-1 0 0,1 0 1,0 0-1,0 0 0,0 0 1,0 0-1,0 0 0,-1 0 0,1 0 1,0 0-1,0 0 0,0 0 1,0 0-1,0 0 0,-1 0 0,1 0 1,0 0-1,0 0 0,0 0 1,0 0-1,0 0 0,0 0 1,-1 0-1,1 0 0,0 1 0,0-1 1,0 0-1,0 0 0,0 0 1,0 0-1,0 0 0,-1 0 1,1 0-1,0 1 0,-7-13-1368,-24-59-1128,-7-21 4472,34 80-822,0 0 1,1 0-1,0 0 0,1 0 0,0-20 0,2 31-1008,0 0 1,0 1-1,0-1 0,0 1 1,0-1-1,1 0 0,-1 1 1,0-1-1,0 1 0,1-1 1,-1 1-1,0-1 0,1 1 1,-1-1-1,1 1 0,-1 0 1,0-1-1,1 1 0,-1-1 0,1 1 1,-1 0-1,1-1 0,-1 1 1,1 0-1,0 0 0,-1-1 1,1 1-1,-1 0 0,2 0 1,25-3 639,26 11-700,-1 8-21,16 2-1072,-21-11-2562,-6-6-3286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13.902"/>
    </inkml:context>
    <inkml:brush xml:id="br0">
      <inkml:brushProperty name="width" value="0.05" units="cm"/>
      <inkml:brushProperty name="height" value="0.05" units="cm"/>
    </inkml:brush>
  </inkml:definitions>
  <inkml:trace contextRef="#ctx0" brushRef="#br0">25 301 14107,'-19'2'848,"13"-2"-880,6-2-24,16 2 72,8 0-16,28-1 48,18-2 8,31-4-8,12-2 8,29-2 64,11-2-32,15-6-80,5-1-16,14-10-136,-3-2-120,7-9 168,11-11-32,-5-11-40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3.443"/>
    </inkml:context>
    <inkml:brush xml:id="br0">
      <inkml:brushProperty name="width" value="0.025" units="cm"/>
      <inkml:brushProperty name="height" value="0.025" units="cm"/>
    </inkml:brush>
  </inkml:definitions>
  <inkml:trace contextRef="#ctx0" brushRef="#br0">26 0 3395,'0'0'17846,"-3"12"-17392,-4 15-220,2 0 0,1 0 0,0 0-1,1 29 1,4-55-223,-1 1 0,0-1 0,1 0 0,-1 1 0,1-1 0,-1 0 0,1 0 1,0 0-1,-1 1 0,1-1 0,0 0 0,0 0 0,0 0 0,0 0 0,0 0 0,0-1 0,0 1 0,0 0 0,0 0 0,0-1 0,1 1 0,-1 0 0,0-1 0,0 1 0,1-1 0,-1 0 0,0 1 0,1-1 0,-1 0 0,0 0 0,1 0 0,-1 0 0,0 0 0,1 0 0,-1 0 0,0-1 0,1 1 0,1-1 0,4 0 97,-1 0 0,1 0 0,-1-1-1,0 0 1,0 0 0,0-1-1,6-3 1,22-19 160,-28 19-235,0 0 0,1 1 0,-1 0 0,1 0 0,1 1 0,-1-1 0,0 2-1,1-1 1,0 1 0,15-4 0,-22 7-47,-1 0-1,1 0 1,-1 0 0,1 1-1,-1-1 1,1 0 0,-1 0-1,0 0 1,1 1 0,-1-1-1,1 0 1,-1 0-1,1 1 1,-1-1 0,0 1-1,1-1 1,-1 0 0,0 1-1,1-1 1,-1 0 0,0 1-1,0-1 1,1 1-1,-1-1 1,0 1 0,0-1-1,0 1 1,0-1 0,0 1-1,1-1 1,-1 1 0,0-1-1,0 2 1,0 25-21,-1-25 39,1 1 1,0-1-1,-1 1 1,1-1-1,1 1 1,-1-1-1,0 1 0,0 0 1,1-1-1,0 1 1,1 4-1,3-5 49,0 0 0,0-1 0,0 1 0,0-1-1,0 0 1,0-1 0,0 1 0,0-1 0,0 0-1,0 0 1,1 0 0,9-3 0,-9 3-3,7-3 3,1 1-1,-1-2 1,0 0-1,22-10 1,-24 9-150,0 1 0,0-1 0,1 2 0,-1 0 0,1 0 0,20-1 0,-31 4 70,-1 1 0,1-1 1,-1 0-1,1 1 0,-1-1 1,1 1-1,-1-1 0,0 1 1,1-1-1,-1 1 0,1 0 1,-1-1-1,0 1 0,0-1 1,1 1-1,-1 0 1,0-1-1,0 1 0,0 0 1,0-1-1,0 1 0,0 0 1,0-1-1,0 1 0,0 0 1,0 0-1,0 28 125,0-21-96,0-7 30,1-1 0,0 1 0,0-1 0,-1 1 0,1-1 0,0 0 0,0 1-1,0-1 1,0 0 0,0 0 0,-1 1 0,1-1 0,0 0 0,0 0 0,0 0-1,0 0 1,0 0 0,0 0 0,0-1 0,0 1 0,-1 0 0,3-1 0,23-4 350,34-19-216,-47 17-499,1 1-1,-1 1 0,1 0 0,0 1 1,0 0-1,1 1 0,23-1 0,-37 4 326,0 0 0,0 0 0,0 0 0,0 1 0,-1-1 0,1 0 0,0 0 0,0 1 0,-1-1 0,1 1 0,0-1 0,0 1 0,-1-1 0,1 1 0,0-1 0,-1 1 0,1 0 0,-1-1 0,1 1 0,-1 0 0,1-1 0,-1 1-1,1 0 1,-1 0 0,0-1 0,1 1 0,-1 0 0,0 0 0,0 0 0,0 0 0,0-1 0,1 1 0,-1 0 0,0 0 0,0 0 0,-1 0 0,1 0 0,0 1 0,0-1 6,-1 0 1,1 0-1,0 0 0,0 0 1,0-1-1,0 1 0,0 0 1,0 0-1,0 0 0,0 0 1,1 0-1,-1 0 1,0 0-1,0 0 0,1-1 1,-1 1-1,1 0 0,-1 0 1,1 0-1,-1-1 0,1 1 1,-1 0-1,1-1 1,0 1-1,-1 0 0,1-1 1,0 1-1,-1-1 0,1 1 1,0-1-1,0 1 0,0-1 1,-1 0-1,1 1 1,0-1-1,0 0 0,0 0 1,0 1-1,1-1 0,28-2-6372,-11-6-1014</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4.211"/>
    </inkml:context>
    <inkml:brush xml:id="br0">
      <inkml:brushProperty name="width" value="0.025" units="cm"/>
      <inkml:brushProperty name="height" value="0.025" units="cm"/>
    </inkml:brush>
  </inkml:definitions>
  <inkml:trace contextRef="#ctx0" brushRef="#br0">64 70 6822,'0'0'11152,"-8"8"-8787,3-3-2061,-30 34 1897,33-37-2112,0 1-1,1-1 1,-1 0 0,1 1 0,0-1-1,-1 1 1,1 0 0,0-1-1,1 1 1,-1 0 0,0 0 0,1-1-1,-1 1 1,1 0 0,0 0 0,0 0-1,0 0 1,2 5 0,-1-7-75,0 0-1,0 0 1,0 1-1,0-1 1,0-1 0,1 1-1,-1 0 1,0 0 0,1 0-1,-1-1 1,1 1 0,-1-1-1,1 1 1,-1-1 0,1 1-1,-1-1 1,1 0 0,-1 0-1,1 0 1,-1 0-1,1 0 1,2 0 0,36-3 126,-29 0-425,1 0 1,0 0 0,-1-2 0,0 1 0,12-7 0,-15 6 122,1 0 0,0 1 1,1 1-1,-1-1 0,1 1 0,-1 1 1,1 0-1,12-1 0,-22 3 164,1 0 1,-1 1-1,0-1 0,1 0 0,-1 1 0,0-1 0,1 0 0,-1 1 0,0-1 0,0 0 0,0 1 0,1-1 1,-1 1-1,0-1 0,0 0 0,0 1 0,0-1 0,0 1 0,0-1 0,0 1 0,0-1 0,0 0 0,0 1 1,0-1-1,0 1 0,0-1 0,0 1 0,0-1 0,0 0 0,0 1 0,0-1 0,-1 1 0,1-1 0,0 0 1,0 1-1,-1-1 0,1 1 0,0-1 0,0 0 0,-1 0 0,1 1 0,0-1 0,-1 1 0,-11 20 988,11-20-796,1-1-170,-1 0 1,1 0-1,0 1 0,0-1 0,0 0 1,-1 1-1,1-1 0,0 0 0,0 1 1,0-1-1,0 1 0,0-1 0,0 0 1,0 1-1,0-1 0,0 0 0,0 1 0,0-1 1,0 1-1,0-1 0,0 0 0,0 1 1,0-1-1,0 0 0,0 1 0,0-1 1,1 0-1,-1 1 0,0-1 0,0 0 1,0 1-1,1-1 0,-1 0 0,0 1 0,0-1 1,1 0-1,-1 0 0,0 0 0,1 1 1,-1-1-1,22 5 334,29-8-175,-51 3-180,31-5-751,1-1 1,32-13 0,0 1-2542,-87 72 4965,25-53-1570,0 0-1,0 0 1,-1 0-1,1 0 0,0-1 1,0 1-1,0-1 1,0 1-1,0-1 1,0 0-1,0 0 0,0 0 1,0 0-1,0 0 1,0 0-1,2-1 1,2 1 226,11-1-154,-1 0 0,1-2 0,-1 0 0,0 0 0,0-2 0,18-6 0,-24 7-319,0 0 0,0-1 0,-1 0 0,1 0 0,-1-1 0,-1 0 0,1-1 0,-1 0 0,0 0 1,11-13-1,-19 19 121,1 0-1,0 0 1,0 0 0,-1 0 0,1 1 0,0-1-1,-1 0 1,1-1 0,-1 1 0,1 0 0,-1 0-1,0 0 1,1 0 0,-1 0 0,0 0 0,0 0-1,0-1 1,0 1 0,0 0 0,0 0 0,0-2-1,-1 2-1,1 1 0,-1-1-1,1 1 1,-1-1 0,0 1-1,1-1 1,-1 1-1,0 0 1,1-1 0,-1 1-1,0 0 1,1-1 0,-1 1-1,0 0 1,0 0 0,1 0-1,-1 0 1,0 0 0,0 0-1,0 0 1,1 0-1,-1 0 1,-1 0 0,-2 0-4,0 1 0,0 0 0,0 0 0,-1 0 1,1 0-1,1 1 0,-1-1 0,0 1 0,0 0 0,-6 5 1,8-6 31,1 1 1,-1-1-1,0 0 1,1 1 0,0-1-1,-1 1 1,1 0 0,0-1-1,0 1 1,0 0-1,0 0 1,0-1 0,0 1-1,0 0 1,1 0 0,-1 0-1,1 0 1,-1 0-1,1 0 1,0 0 0,0 1-1,0-1 1,0 0 0,0 0-1,0 0 1,1 0-1,0 3 1,1-1 6,0-1 0,0-1-1,0 1 1,1 0 0,-1 0 0,1-1-1,-1 1 1,1-1 0,0 0 0,0 0-1,0 0 1,0 0 0,1 0 0,-1-1-1,4 2 1,19 6 35,-1-1 0,1-1 0,1-2 0,-1 0 0,1-2 0,46 0 1,-70-3 92,0 0 1,-1 0-1,1-1 1,-1 0-1,0 1 1,1-1-1,-1 0 1,1 0-1,-1 0 1,0 0-1,0-1 1,0 1-1,0 0 1,0-1-1,0 0 1,0 1-1,0-1 1,0 0-1,-1 0 1,1 0-1,-1 0 1,0 0 0,1-1-1,-1 1 1,0 0-1,0-1 1,-1 1-1,1 0 1,0-1-1,-1 1 1,1-1-1,-1-4 1,3-11 388,-2-1 0,0 0 0,-3-29 0,0 16-856,5 13-2147,9 24-5752,10 5 2043,8-3-5082</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4.837"/>
    </inkml:context>
    <inkml:brush xml:id="br0">
      <inkml:brushProperty name="width" value="0.025" units="cm"/>
      <inkml:brushProperty name="height" value="0.025" units="cm"/>
    </inkml:brush>
  </inkml:definitions>
  <inkml:trace contextRef="#ctx0" brushRef="#br0">105 1 3908,'0'0'13287,"0"9"-12481,0 40 254,-2-1-1,-2 1 1,-3-1 0,-1-1-1,-18 57 1,-31 74 429,76-255-901,16-11-922,-5 6-1800,67-123 0,-95 200 2116,2 1-1,-1 0 1,0 0-1,1 0 1,0 0-1,0 1 1,0-1-1,0 1 1,0 0-1,1 0 1,9-4-1,-13 7 11,1-1 0,-1 1 0,1-1 0,-1 1 0,0-1-1,1 1 1,-1 0 0,1 0 0,-1 0 0,1 0 0,0 0 0,-1 0 0,1 0 0,-1 0-1,1 1 1,-1-1 0,0 0 0,1 1 0,-1 0 0,1-1 0,-1 1 0,0 0 0,1-1-1,-1 1 1,0 0 0,0 0 0,0 0 0,0 0 0,0 0 0,0 0 0,0 1-1,0-1 1,0 0 0,0 0 0,-1 1 0,1-1 0,0 1 0,-1-1 0,1 0 0,-1 1-1,0-1 1,1 1 0,-1-1 0,0 1 0,0-1 0,0 3 0,0-2 19,1 0 0,-1 0 1,0 0-1,0 1 0,-1-1 0,1 0 1,0 0-1,-1 0 0,1 0 0,-1 0 1,0 0-1,0 0 0,0 0 0,0 0 1,0 0-1,0 0 0,0-1 1,-2 3-1,-2 1 136,1 0 1,-1-1-1,0 0 1,0 0 0,0-1-1,-7 5 1,-7 1 393,-1 0 1,-34 11 0,25-15-1877,28-5-1211,10-9-8547</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5.197"/>
    </inkml:context>
    <inkml:brush xml:id="br0">
      <inkml:brushProperty name="width" value="0.025" units="cm"/>
      <inkml:brushProperty name="height" value="0.025" units="cm"/>
    </inkml:brush>
  </inkml:definitions>
  <inkml:trace contextRef="#ctx0" brushRef="#br0">172 1 6278,'0'0'11792,"-12"6"-11423,-7 4-89,0 1 0,1 1 0,-23 18 0,36-26-122,0 0-1,0 0 1,1 1 0,-1-1 0,1 1 0,0 0 0,0 0 0,1 0 0,0 0 0,0 1 0,0 0 0,0-1 0,1 1 0,0 0 0,0 0 0,0 0 0,1 1 0,-1 11 0,2-17-104,1 0 0,-1 0-1,1 0 1,0 0 0,0 0 0,-1 0 0,1 0-1,0-1 1,0 1 0,0 0 0,0 0 0,0-1-1,0 1 1,0-1 0,0 1 0,0-1 0,0 1-1,0-1 1,0 0 0,0 1 0,0-1 0,0 0-1,1 0 1,-1 0 0,0 0 0,0 0-1,0 0 1,0 0 0,0 0 0,0-1 0,1 1-1,0-1 1,39-9 797,-35 6-866,1-1 0,-1 0 0,0 0 0,0 0 0,-1 0 0,0-1 0,0 0 0,0-1 0,-1 1 0,0-1 0,0 1-1,0-1 1,-1 0 0,0-1 0,-1 1 0,1 0 0,-1-1 0,-1 0 0,1 1 0,-2-1 0,1 0 0,-1-10 0,0 19-28,0-1 1,0 0-1,-1 1 1,1-1-1,0 0 1,0 0 0,-1 1-1,1-1 1,0 0-1,-1 0 1,1 0-1,0 0 1,-1 1 0,1-1-1,0 0 1,-1 0-1,1 0 1,0 0 0,-1 0-1,1 0 1,0 0-1,-1 0 1,1 0-1,0 0 1,-1 0 0,1 0-1,-1 0 1,1 0-1,0 0 1,-1 0 0,1 0-1,0 0 1,-1-1-1,1 1 1,0 0-1,0 0 1,-1 0 0,1-1-1,0 1 1,-1 0-1,1 0 1,0-1 0,0 1-1,-1 0 1,1-1-1,0 1 1,0 0-1,0 0 1,0-1 0,-1 1-1,1 0 1,0-1-1,0 1 1,0-1-1,0 1 1,0 0 0,0-1-1,0 1 1,0 0-1,0-1 1,0 1 0,0 0-1,0-1 1,0 1-1,0 0 1,0-1-1,1 1 1,-1-1 0,-2 2-424,1 1 0,-1 0 0,1-1 0,0 1 0,0 0 0,-1 0 0,1-1 0,0 1 0,0 0 0,1 0 0,-1 0 0,0 3 0,0 2-3607,1-2-534</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5.571"/>
    </inkml:context>
    <inkml:brush xml:id="br0">
      <inkml:brushProperty name="width" value="0.025" units="cm"/>
      <inkml:brushProperty name="height" value="0.025" units="cm"/>
    </inkml:brush>
  </inkml:definitions>
  <inkml:trace contextRef="#ctx0" brushRef="#br0">130 6 11307,'0'0'9694,"-9"-2"-9368,6 1-309,0 0 0,-1 0 1,1 1-1,-1-1 0,1 1 0,-1 0 0,1 0 1,-1 1-1,1-1 0,-1 1 0,1-1 1,-1 1-1,1 0 0,0 0 0,-1 1 1,1-1-1,0 1 0,0-1 0,0 1 1,0 0-1,0 0 0,1 1 0,-1-1 1,0 0-1,1 1 0,0 0 0,0-1 0,0 1 1,0 0-1,0 0 0,0 0 0,1 1 1,-1-1-1,-1 6 0,3-7-13,-1 0 0,1 0 0,-1 0 0,1 0 0,0 0 0,0 0 0,0 0 0,0 1 0,0-1 0,0 0 0,0 0-1,1 0 1,-1 0 0,1 0 0,0 0 0,-1 0 0,1 0 0,0 0 0,0-1 0,0 1 0,0 0 0,1 0 0,-1-1 0,0 1 0,1-1 0,-1 1 0,1-1 0,0 0 0,-1 1-1,3 0 1,8 6-316,1-1-1,-1 0 1,22 8-1,-10-4-796,5 8 662,-30-10 1606,-18-4 179,-114 1 723,133-6-2189,-1 0 0,1 0 1,-1 0-1,1 0 0,-1 0 0,1 0 1,-1 0-1,1 0 0,-1-1 0,1 1 1,-1 0-1,1 0 0,-1 0 0,1-1 1,0 1-1,-1 0 0,1 0 1,-1-1-1,1 1 0,0 0 0,-1-1 1,1 1-1,0-1 0,-1 1 0,1 0 1,0-1-1,-1 1 0,1-1 0,0 1 1,0-1-1,0 1 0,0-1 0,-1 1 1,1-1-1,0 1 0,0-1 0,0 1 1,0-1-1,0 1 0,0-1 1,0 1-1,0-1 0,0 1 0,1-1 1,-1 0-1,11-22-8260,6 4-543</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5.899"/>
    </inkml:context>
    <inkml:brush xml:id="br0">
      <inkml:brushProperty name="width" value="0.025" units="cm"/>
      <inkml:brushProperty name="height" value="0.025" units="cm"/>
    </inkml:brush>
  </inkml:definitions>
  <inkml:trace contextRef="#ctx0" brushRef="#br0">36 0 6726,'0'0'12332,"0"61"-10859,-9-31-223,-2 2-354,3-4-511,1 3-193,7-8-160,0-1-64,0-7-1409,0-5-898,2-8-639,9-2-2211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6.616"/>
    </inkml:context>
    <inkml:brush xml:id="br0">
      <inkml:brushProperty name="width" value="0.025" units="cm"/>
      <inkml:brushProperty name="height" value="0.025" units="cm"/>
    </inkml:brush>
  </inkml:definitions>
  <inkml:trace contextRef="#ctx0" brushRef="#br0">132 1 17136,'0'0'1639,"-3"11"-795,-21 68 1478,-11 34-117,-22 125-1,48-177-2103,5-38 625,8-72-272,-1-161-3458,-3 198 1380,0 37 1581,-1-15 38,1 0-1,0-1 1,0 1 0,1 0-1,0 0 1,4 9 0,-5-16 27,1-1 0,0 0 0,1 0 0,-1 0 0,0 0 0,0 0 0,1 0 0,-1 0 0,1 0 0,0 0 1,0-1-1,-1 1 0,1-1 0,0 1 0,0-1 0,0 0 0,1 0 0,-1 1 0,0-2 0,0 1 0,1 0 0,-1 0 0,0-1 1,1 1-1,-1-1 0,1 0 0,-1 0 0,0 0 0,4 0 0,0 0 41,-1 0 0,0-1 1,1 0-1,-1 0 0,0 0 0,0-1 0,0 1 1,0-1-1,0 0 0,0-1 0,0 1 1,7-6-1,-1-1-3,1-1 1,-2-1-1,11-12 1,-15 16-60,0-1 0,1 1-1,0 0 1,0 1 0,0 0 0,1 0 0,0 1 0,0-1-1,1 2 1,8-5 0,-16 9-18,0 0 0,-1-1-1,1 1 1,-1 0 0,1 0 0,0 0 0,-1 0 0,1 0-1,0-1 1,-1 1 0,1 0 0,-1 1 0,1-1-1,0 0 1,-1 0 0,1 0 0,0 0 0,-1 0-1,1 1 1,-1-1 0,1 0 0,0 0 0,-1 1 0,1-1-1,-1 0 1,1 1 0,-1-1 0,1 1 0,-1-1-1,0 1 1,1-1 0,-1 1 0,1-1 0,-1 1 0,0-1-1,1 2 1,2 30-177,-16 40 290,12-69-99,-11 34 41,9-30-96,0 1 0,1-1 0,0 1 1,0 0-1,-2 15 0,9-22 64,-1 0 0,0 0 1,1-1-1,-1 1 1,1-1-1,-1 0 1,1 0-1,-1-1 0,9-1 1,9-4-194,-1 0 0,1-2 0,-1 0 0,-1-2 0,36-21 0,5-2 689,-60 33-486,-17 26-314,15-26 356,0 1 0,1-1-1,-1 1 1,0 0 0,1 0 0,-1-1 0,1 1 0,0 0 0,-1 0 0,1 0 0,-1-1 0,1 1 0,0 0 0,0 0 0,-1 0 0,1 0 0,0 0 0,0 0 0,0-1 0,0 1 0,0 0 0,0 0 0,1 0 0,-1 0 0,0 0 0,0 0 0,0 0 0,1-1 0,-1 1 0,1 0 0,-1 0 0,0 0 0,1-1 0,-1 1 0,1 0 0,0-1 0,-1 1 0,1 0 0,0-1 0,-1 1 0,1-1 0,0 1 0,0-1 0,-1 1 0,1-1 0,0 1 0,0-1 0,0 0 0,0 0-1,-1 1 1,1-1 0,0 0 0,0 0 0,0 0 0,0 0 0,0 0 0,0 0 0,0 0 0,1-1 0,3 1 71,0 0 0,0 0 0,-1-1-1,1 0 1,0 0 0,-1 0 0,1-1 0,-1 1-1,1-1 1,6-4 0,-6 1-125,1 0 1,-2-1-1,1 0 0,-1 1 1,0-1-1,0-1 0,0 1 1,-1-1-1,0 1 0,0-1 1,-1 0-1,0 0 0,0 0 1,0 0-1,0-12 0,-1 12-389,-1-1 1,0 1-1,0 0 0,-1-1 0,0 1 0,0 0 0,-2-9 0,1 12-195,1 0-1,-1 0 0,1 0 0,-1 0 1,-1 1-1,1-1 0,0 0 0,-1 1 1,0 0-1,1-1 0,-1 1 0,-6-4 1,8 6-18,-1 0 1,0 0 0,1 0 0,-1 1 0,0-1 0,1 0 0,-1 1 0,0 0 0,1-1 0,-1 1 0,0 0 0,-3 0 0,-4 0-6541</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6.961"/>
    </inkml:context>
    <inkml:brush xml:id="br0">
      <inkml:brushProperty name="width" value="0.025" units="cm"/>
      <inkml:brushProperty name="height" value="0.025" units="cm"/>
    </inkml:brush>
  </inkml:definitions>
  <inkml:trace contextRef="#ctx0" brushRef="#br0">1 12 17040,'4'-7'3043,"7"3"-929,2 3-1858,4 1-256,-4 0-1409,0 0-3652,2 4-7623</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7.337"/>
    </inkml:context>
    <inkml:brush xml:id="br0">
      <inkml:brushProperty name="width" value="0.025" units="cm"/>
      <inkml:brushProperty name="height" value="0.025" units="cm"/>
    </inkml:brush>
  </inkml:definitions>
  <inkml:trace contextRef="#ctx0" brushRef="#br0">1 0 16047,'0'0'8008,"9"62"-7880,-9-16 0,0 4-64,0 9 0,0 1 0,0 3-32,0 3-96,0-3-2274,0-7-2274,0-9-3876</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7.667"/>
    </inkml:context>
    <inkml:brush xml:id="br0">
      <inkml:brushProperty name="width" value="0.025" units="cm"/>
      <inkml:brushProperty name="height" value="0.025" units="cm"/>
    </inkml:brush>
  </inkml:definitions>
  <inkml:trace contextRef="#ctx0" brushRef="#br0">0 1 3171,'0'0'22261,"28"27"-38436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14.309"/>
    </inkml:context>
    <inkml:brush xml:id="br0">
      <inkml:brushProperty name="width" value="0.05" units="cm"/>
      <inkml:brushProperty name="height" value="0.05" units="cm"/>
    </inkml:brush>
  </inkml:definitions>
  <inkml:trace contextRef="#ctx0" brushRef="#br0">21 49 16043,'-15'1'1001,"10"-6"-905,6 2-72,22 3 152,14 3-40,25 1-72,11-1-120,23-2-304,14-4-136,27-8 392,3-6-41,2-5-71</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58.389"/>
    </inkml:context>
    <inkml:brush xml:id="br0">
      <inkml:brushProperty name="width" value="0.025" units="cm"/>
      <inkml:brushProperty name="height" value="0.025" units="cm"/>
    </inkml:brush>
  </inkml:definitions>
  <inkml:trace contextRef="#ctx0" brushRef="#br0">0 268 9833,'0'0'4725,"10"3"-4410,9 1 78,-1-1 1,1 0 0,0-1 0,0-1-1,21-2 1,109-13 455,-67 5-734,1050-72 57,122-12 841,-1028 70-514,125-13-127,-119 21-3101,-172 11-314,-20-3-2183</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07.841"/>
    </inkml:context>
    <inkml:brush xml:id="br0">
      <inkml:brushProperty name="width" value="0.025" units="cm"/>
      <inkml:brushProperty name="height" value="0.025" units="cm"/>
    </inkml:brush>
  </inkml:definitions>
  <inkml:trace contextRef="#ctx0" brushRef="#br0">959 17 8808,'-15'-3'-1153,"-15"-2"1316,1 1 1,-1 1-1,-1 1 0,1 2 0,0 1 0,-52 9 1,39 3 116,1 1 0,0 2 0,1 1 0,1 3 0,1 1 0,1 2 0,0 2 0,2 1 0,1 2 1,2 1-1,0 1 0,2 2 0,2 2 0,-27 37 0,42-50-190,1 0 1,1 1-1,1 0 0,0 1 1,2 0-1,1 1 0,1 0 0,0 0 1,-4 40-1,10-51-109,0 0 1,1-1-1,0 1 1,1 0-1,0 0 0,1-1 1,1 1-1,0-1 1,0 1-1,1-1 0,1 0 1,0-1-1,1 1 1,0-1-1,0 0 0,1 0 1,1-1-1,0 0 1,0 0-1,13 10 0,-4-6-212,0-1-1,1-1 1,1-1-1,0-1 1,0 0-1,1-2 1,0 0-1,1-1 0,0-1 1,0-1-1,0-1 1,0 0-1,1-2 1,-1-1-1,1 0 1,0-2-1,30-4 1,-15-1 220,0-1 0,-1-2 0,0-1 0,0-2 0,-1-1 1,0-2-1,-2-2 0,0-1 0,38-27 0,-40 22 565,-1-1 0,0-2-1,-2-1 1,-1-1-1,-2-2 1,0 0 0,20-36-1,-32 45-169,-1 0 0,0-1 1,-2-1-1,-1 0 0,-1 0 0,0-1 0,-2 0 0,-1 0 0,-1-1 0,-1 1 0,-1-1 1,-2-28-1,0 44-467,-1 0 0,-1-1 0,0 1 0,0 0 0,-1 0 0,0 1 0,-1-1 0,1 1 0,-2-1 0,1 1 0,-1 0 0,0 1 0,-1-1 0,0 1 0,0 0 0,-1 1 0,1-1 0,-1 1 0,-1 0 0,1 1 0,-1 0-1,0 0 1,0 1 0,-1 0 0,1 0 0,-1 1 0,-11-3 0,-4 0-756,0 0 0,-1 2 0,0 1 0,0 0 0,0 2 0,0 1 1,1 1-1,-1 2 0,-25 4 0,11 0-2845</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36.817"/>
    </inkml:context>
    <inkml:brush xml:id="br0">
      <inkml:brushProperty name="width" value="0.025" units="cm"/>
      <inkml:brushProperty name="height" value="0.025" units="cm"/>
    </inkml:brush>
  </inkml:definitions>
  <inkml:trace contextRef="#ctx0" brushRef="#br0">185 200 11339,'0'0'4116,"-2"-9"-2237,0 3-1571,-1-1 1,1 1-1,-1 0 0,0 0 1,0 1-1,-1-1 1,0 1-1,-4-5 0,7 8-258,-1 1 0,1-1-1,-1 1 1,1 0 0,-1 0 0,1-1-1,-1 1 1,0 0 0,0 1-1,1-1 1,-1 0 0,0 0-1,0 1 1,0-1 0,0 1 0,0 0-1,0-1 1,0 1 0,0 0-1,0 0 1,0 0 0,0 1-1,0-1 1,0 0 0,0 1-1,0-1 1,1 1 0,-1 0 0,0-1-1,0 1 1,0 0 0,1 0-1,-1 0 1,0 1 0,1-1-1,-1 0 1,1 0 0,-2 3 0,-5 4-55,0 0 1,1 1 0,0 0 0,1 0 0,-1 0 0,2 1 0,0 0 0,0 0 0,0 1 0,2-1 0,-1 1 0,1 0-1,1 0 1,0 0 0,0 0 0,1 20 0,0-29 6,1-1 1,0 0-1,0 1 0,0-1 0,1 1 1,-1-1-1,0 0 0,0 1 1,1-1-1,-1 0 0,1 0 0,-1 1 1,1-1-1,0 0 0,-1 0 0,1 0 1,0 1-1,0-1 0,0 0 0,0 0 1,0 0-1,0 0 0,0-1 1,0 1-1,0 0 0,0 0 0,0-1 1,0 1-1,1-1 0,-1 1 0,0-1 1,1 1-1,-1-1 0,0 0 0,1 1 1,-1-1-1,0 0 0,1 0 0,-1 0 1,1 0-1,-1 0 0,0-1 1,1 1-1,-1 0 0,0-1 0,1 1 1,-1-1-1,0 1 0,2-2 0,8-2 152,1 0-1,-1-1 1,-1 0-1,16-10 1,0-3 303,0 0 0,-2-2 0,0-1 0,28-32 0,-41 42-278,-2-1 0,1 0 0,-2 0-1,0-1 1,0-1 0,-1 1 0,-1-1 0,0 0-1,-1-1 1,0 1 0,2-18 0,-7 32-178,1-1 0,-1 1 0,0 0 0,0-1 0,0 1 0,0 0 0,1-1 0,-1 1 0,0-1 0,0 1 0,0-1 0,0 1 0,0-1 0,0 1 0,0 0 0,0-1 0,0 1 0,0-1 0,0 1 0,0-1 0,0 1 0,-1 0 0,1-1 0,0 1 0,0-1 0,0 1 0,-1 0 0,1-1 0,0 1 1,0 0-1,-1-1 0,1 1 0,0 0 0,-1-1 0,1 1 0,0 0 0,-1-1 0,-13 13-173,-14 30-37,19-27 203,0 1 0,1 0 1,0 1-1,2 0 0,0 0 0,0 0 0,2 1 0,0 0 0,-2 32 0,6-47-1,0-1 0,1 1-1,-1-1 1,1 0 0,0 1-1,0-1 1,-1 1-1,1-1 1,1 0 0,-1 0-1,0 0 1,1 1-1,-1-1 1,1-1 0,-1 1-1,1 0 1,0 0 0,0 0-1,0-1 1,0 1-1,0-1 1,0 0 0,0 0-1,1 1 1,-1-1-1,0-1 1,1 1 0,-1 0-1,1-1 1,-1 1 0,1-1-1,-1 1 1,1-1-1,4-1 1,-1 2 12,0-1 0,0 0 0,0-1 1,-1 1-1,1-1 0,0 0 0,0-1 0,-1 1 0,1-1 0,-1 0 0,1-1 1,-1 1-1,0-1 0,9-6 0,-5 0 14,-1-1-1,0 1 1,-1-2 0,-1 1-1,1-1 1,-1 1 0,-1-2-1,0 1 1,6-24 0,-11 39-48,-1 0-1,1 0 1,0-1 0,0 1 0,1 0-1,-1 0 1,1-1 0,0 1 0,0 0-1,0-1 1,0 1 0,1-1 0,-1 1 0,1-1-1,0 0 1,0 0 0,0 0 0,1 0-1,-1 0 1,4 3 0,2-2 31,0-1 0,0 0 0,0-1 0,1 0 0,-1 0 0,1 0 0,-1-1 0,1-1 0,-1 1 0,16-3 0,-19 2 20,0 0 0,0-1 0,0 1 1,0-1-1,0 0 0,-1-1 0,1 1 0,0-1 0,-1 0 0,1 0 0,-1-1 0,1 1 1,-1-1-1,0 0 0,0 0 0,0-1 0,-1 1 0,1-1 0,3-5 0,-3-3 277,-10 10-84,-13 14-270,16-8 61,0 0 0,0-1 0,1 1 0,-1 0 0,1 1-1,0-1 1,0 0 0,0 1 0,1-1 0,-1 1 0,1-1-1,0 1 1,1-1 0,-1 10 0,1-12 2,0 0-1,1 1 1,0-1-1,-1 0 1,1 0 0,0 0-1,0 0 1,0 0-1,0 0 1,0 0 0,0 0-1,1 0 1,-1-1-1,1 1 1,-1 0 0,1-1-1,0 1 1,0-1 0,-1 0-1,1 1 1,0-1-1,0 0 1,0 0 0,0 0-1,0-1 1,1 1-1,-1 0 1,0-1 0,0 1-1,0-1 1,5 0-1,43 3-1093,-49-3 765,1-1 0,0 1 0,0 0 0,-1-1 0,1 1 0,0-1 0,-1 1 0,1-1 0,-1 0 0,1 0 0,-1 1 0,1-1 0,-1 0 0,1-1 0,-1 1 0,0 0 0,0 0 0,1 0 0,-1-1 0,0 1 0,0-1 0,0 1 0,0-1 0,-1 1 0,2-3-1,4-20-6217</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37.150"/>
    </inkml:context>
    <inkml:brush xml:id="br0">
      <inkml:brushProperty name="width" value="0.025" units="cm"/>
      <inkml:brushProperty name="height" value="0.025" units="cm"/>
    </inkml:brush>
  </inkml:definitions>
  <inkml:trace contextRef="#ctx0" brushRef="#br0">1 0 15919,'0'0'11883</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37.716"/>
    </inkml:context>
    <inkml:brush xml:id="br0">
      <inkml:brushProperty name="width" value="0.025" units="cm"/>
      <inkml:brushProperty name="height" value="0.025" units="cm"/>
    </inkml:brush>
  </inkml:definitions>
  <inkml:trace contextRef="#ctx0" brushRef="#br0">45 73 9545,'3'-8'4442,"-1"-1"-4376,9-32 7217,-10 37-5262,-1 7-521,-5 28-1267,-13 53-209,3-16 148,-8 90 1,23-157-158,0 1 0,-1-1 1,1 1-1,0-1 0,0 0 0,0 1 1,0-1-1,0 1 0,1-1 0,-1 1 1,0-1-1,1 0 0,-1 1 1,1-1-1,-1 0 0,1 1 0,0-1 1,-1 0-1,1 1 0,0-1 0,0 0 1,0 0-1,0 0 0,0 0 1,2 1-1,-1-1 49,0 0 0,0-1 0,0 0 1,0 1-1,0-1 0,0 0 0,0 0 1,0 0-1,0 0 0,1 0 0,-1-1 0,0 1 1,0-1-1,0 1 0,3-2 0,6-3 287,1-1-1,-1 0 0,0 0 1,18-16-1,2-4-161,-2-2-1,0-1 1,-2-1 0,-2-2-1,-1-1 1,-1 0-1,-2-2 1,23-49 0,-41 70-3497,-16 32-4619,7-10 6371,-9 13-5160</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38.188"/>
    </inkml:context>
    <inkml:brush xml:id="br0">
      <inkml:brushProperty name="width" value="0.025" units="cm"/>
      <inkml:brushProperty name="height" value="0.025" units="cm"/>
    </inkml:brush>
  </inkml:definitions>
  <inkml:trace contextRef="#ctx0" brushRef="#br0">0 216 5958,'0'0'9102,"11"-3"-6006,0-1-2379,-1-1 1,1 1-1,-1-2 0,0 1 1,0-1-1,0-1 0,15-14 1,-8 6 197,-12 12-677,-1-1 0,1 1 0,-1-1-1,0 0 1,0 0 0,0 0 0,-1 0-1,0-1 1,0 1 0,0-1-1,0 0 1,0 0 0,1-7 0,-28 34-788,20-16 510,1 0 0,0-1 0,0 1 0,0 0 0,1 0 1,0 1-1,0-1 0,0 0 0,1 1 0,0-1 0,0 1 0,1-1 1,-1 1-1,2 8 0,0-12 22,0 1-1,0-1 1,0 0 0,1 0 0,-1 0-1,1 0 1,-1-1 0,1 1 0,0 0-1,0-1 1,0 1 0,1-1 0,-1 0-1,1 0 1,-1 0 0,1 0 0,-1 0-1,1 0 1,0-1 0,0 1 0,0-1-1,0 0 1,0 0 0,0 0 0,1 0-1,-1 0 1,0-1 0,0 0 0,1 1-1,3-2 1,1 2 144,-1-1 0,1 0 0,-1 0-1,1-1 1,-1 0 0,0 0 0,1-1 0,-1 0-1,0 0 1,0-1 0,0 0 0,-1 0 0,10-6 0,-12 6-35,0 0 1,0 0-1,0-1 1,0 0-1,-1 0 1,1 0-1,-1 0 1,0 0-1,0 0 1,-1-1-1,1 0 1,-1 1-1,0-1 1,0 0-1,0 0 1,-1 0-1,0 0 1,0 0-1,0-1 1,0-5-1,-1-2 9,0 1-1,0-1 0,-4-19 0,3 28-139,0 0 1,0 0 0,0 0 0,0 0 0,-1 1-1,0-1 1,0 0 0,0 1 0,0-1-1,0 1 1,-1-1 0,0 1 0,0 0 0,-4-4-1,7 7-52,0 0 0,-1-1 0,1 1 0,0 0 0,0 0 0,0 0 0,-1-1 0,1 1 0,0 0 0,0 0 0,-1 0 0,1 0 0,0 0 0,0-1 0,-1 1 0,1 0 0,0 0 0,0 0 0,-1 0 0,1 0 0,0 0 0,-1 0 0,1 0 0,0 0 0,0 0 0,-1 0 0,1 0 0,0 0-1,-1 0 1,1 0 0,0 0 0,0 0 0,-1 1 0,1-1 0,0 0 0,0 0 0,-1 0 0,-1 13-2472,9 14-2169,-5-24 3827,-1-1 1,1 1-1,1 0 1,-1-1-1,0 1 1,1-1-1,-1 0 0,1 0 1,0 0-1,3 3 1,16 5-8192</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38.535"/>
    </inkml:context>
    <inkml:brush xml:id="br0">
      <inkml:brushProperty name="width" value="0.025" units="cm"/>
      <inkml:brushProperty name="height" value="0.025" units="cm"/>
    </inkml:brush>
  </inkml:definitions>
  <inkml:trace contextRef="#ctx0" brushRef="#br0">139 15 6054,'0'0'13698,"-9"-4"-12251,6 2-1373,0 1 1,-1-1-1,1 1 1,0 0 0,-1 0-1,1 0 1,-1 1-1,1-1 1,-1 1-1,1-1 1,-1 1 0,1 1-1,-1-1 1,0 0-1,1 1 1,0 0 0,-1-1-1,1 1 1,-1 1-1,1-1 1,0 0-1,0 1 1,0 0 0,0 0-1,0 0 1,0 0-1,0 0 1,0 0-1,1 1 1,-1-1 0,1 1-1,-3 4 1,2-3-8,1-1 1,-1 1 0,1 0-1,0-1 1,0 1 0,0 0-1,1 0 1,-1 0 0,1 1-1,-1 4 1,2-7-58,0-1 1,0 0-1,0 0 1,1 0-1,-1 1 1,0-1-1,0 0 1,1 0-1,-1 1 1,1-1-1,-1 0 1,1 0-1,0 0 1,-1 0-1,1 0 1,0 0-1,0 0 1,-1 0-1,1 0 1,0 0-1,0-1 1,0 1-1,0 0 1,0-1-1,1 1 1,-1 0-1,0-1 1,0 1-1,0-1 1,0 0-1,1 1 0,-1-1 1,0 0-1,0 0 1,1 0-1,-1 0 1,0 0-1,2 0 1,18 0 52,0 0-1,0-1 1,0-2 0,0 0-1,0-1 1,39-14 0,-29 9-56,56-9 1,-87 17-10,1 1-1,0 0 1,-1-1 0,1 1 0,0 0 0,0 0 0,-1 0 0,1-1 0,0 1 0,0 0 0,-1 0 0,1 0 0,0 0 0,0 0 0,-1 0 0,1 0 0,0 1-1,0-1 1,-1 0 0,1 0 0,0 1 0,-1-1 0,1 0 0,0 1 0,-1-1 0,1 0 0,0 1 0,-1-1 0,1 1 0,-1-1 0,1 1 0,-1-1 0,1 1 0,-1 0-1,1-1 1,-1 1 0,0 0 0,1-1 0,-1 1 0,0 0 0,0-1 0,1 1 0,-1 0 0,0 0 0,0-1 0,0 1 0,0 0 0,0 0 0,0-1 0,0 2 0,0-1-32,0 0 0,0 0 0,0 0 1,0 0-1,0 0 0,0 0 1,0 0-1,0 0 0,1 0 0,-1 0 1,0 0-1,1-1 0,-1 1 1,1 0-1,-1 0 0,1 0 0,-1 0 1,1-1-1,-1 1 0,1 0 1,0-1-1,0 1 0,-1 0 0,1-1 1,0 1-1,0-1 0,0 1 1,-1-1-1,1 1 0,0-1 1,0 0-1,0 1 0,0-1 0,0 0 1,1 0-1,10 2-759,0 0 1,0-2-1,1 1 0,-1-2 0,0 1 1,1-2-1,-1 0 0,18-5 1,52-20-7790,-34 5 542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39.019"/>
    </inkml:context>
    <inkml:brush xml:id="br0">
      <inkml:brushProperty name="width" value="0.025" units="cm"/>
      <inkml:brushProperty name="height" value="0.025" units="cm"/>
    </inkml:brush>
  </inkml:definitions>
  <inkml:trace contextRef="#ctx0" brushRef="#br0">133 162 10186,'0'0'6267,"-8"1"-4986,-1 0-952,0 0 0,0 1 0,1 0 0,-1 0 0,0 1 0,-11 6 0,17-8-237,0 0 0,0 1 1,0 0-1,0-1 0,0 1 0,0 0 1,1 0-1,-1 0 0,1 1 0,-1-1 0,1 1 1,0-1-1,0 1 0,0 0 0,0 0 1,1 0-1,-1 0 0,1 0 0,-1 0 0,1 0 1,0 0-1,0 1 0,0 5 0,2-8-82,0 0 0,0-1 0,0 1 0,0 0 0,0-1 0,0 1 0,0-1 0,0 1 0,0-1 0,0 1-1,1-1 1,-1 0 0,0 1 0,0-1 0,0 0 0,1 0 0,-1 0 0,0 0 0,0 0 0,0 0 0,1-1-1,0 1 1,33-4 40,-26 1-98,0 0 1,-1-1-1,1 0 1,-1 0-1,0-1 1,0 0-1,0-1 0,8-7 1,57-59-90,-37 33 147,53-53 11,-114 120 669,12-13-285,0 0 0,0 1 0,-9 17 0,18-26-368,1-1-1,0 1 1,0 0 0,1 0-1,-1 0 1,2 1 0,-1-1-1,1 0 1,0 1 0,0-1-1,1 1 1,1 9 0,-1-15-45,1 1 1,-1-1-1,1 0 1,0 1-1,0-1 0,0 0 1,0 0-1,0 0 1,0 0-1,0 0 1,1 0-1,-1 0 0,1-1 1,-1 1-1,1 0 1,0-1-1,0 1 1,0-1-1,0 1 0,0-1 1,0 0-1,0 0 1,0 0-1,0 0 1,0-1-1,1 1 0,-1 0 1,0-1-1,1 0 1,-1 1-1,0-1 1,5 0-1,-1 0-4,1 0 0,0 0-1,0-1 1,-1 0 0,1 0 0,0-1-1,-1 1 1,1-1 0,-1-1 0,10-4-1,42-37 65,-45 34-14,0-1 0,0 2-1,17-10 1,-29 19-6,-3 0-205,0 1 144,0 0-1,0-1 1,0 1 0,0 0 0,1 0-1,-1 1 1,0-1 0,0 0 0,1 1 0,-1-1-1,1 1 1,-1-1 0,1 1 0,0-1-1,0 1 1,0 0 0,-1 2 0,-10 17-2680,5-4-4527,7-11-89</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0.053"/>
    </inkml:context>
    <inkml:brush xml:id="br0">
      <inkml:brushProperty name="width" value="0.025" units="cm"/>
      <inkml:brushProperty name="height" value="0.025" units="cm"/>
    </inkml:brush>
  </inkml:definitions>
  <inkml:trace contextRef="#ctx0" brushRef="#br0">11 1 9321,'0'0'11339,"-2"10"-10613,0-1-592,0-2-1,0 0-1,1 0 1,0 0-1,0 1 1,1 8-1,0-14-95,0 0 0,0-1 0,1 1 0,-1 0-1,0-1 1,1 1 0,-1 0 0,1-1 0,0 1 0,-1-1 0,1 1-1,0-1 1,0 1 0,0-1 0,0 0 0,0 1 0,0-1-1,1 0 1,-1 0 0,0 0 0,1 0 0,-1 0 0,0 0-1,1 0 1,-1 0 0,1-1 0,0 1 0,-1 0 0,1-1 0,0 0-1,1 1 1,10 1 61,-1-1 0,1-1 0,0 0 0,0 0 0,-1-1 0,1-1 0,0 0 0,-1-1 0,0 0 0,1-1 0,-1 0 0,-1-1 0,1-1 0,-1 0 0,0 0 0,15-12 0,-25 17-237,-1 3-199,0-1 304,0 0 0,0 0 0,0 0 0,0 1 0,0-1 0,0 0 0,0 0 0,1 0 0,-1 1 0,0-1 0,1 0 0,-1 0 0,1 0 0,-1 0 0,1 0 0,0 0 0,-1 0 0,1 0 0,0 0 0,0 0 0,-1 0 0,3 1 0,27 1-493,-19-3 428,1-1-254,0 0 0,0-1 0,0-1 0,0 0 0,0 0-1,-1-1 1,0-1 0,18-9 0,28-12-1823,-59 45 2715,-44 61 2591,35-65-2767,1 2-1,1 0 1,0 0 0,1 0 0,-6 20-1,4 5-250,7-23-150,-2-1 0,-11 33-1,14-47 70,0 0-1,0 0 0,0 0 0,0 0 0,0-1 0,-1 1 0,0-1 0,1 0 1,-1 1-1,0-1 0,-1-1 0,1 1 0,-1 0 0,1-1 0,-1 0 0,0 0 1,-6 3-1,9-5 31,0 1 0,0-1 0,0 0 0,0 0 1,0 0-1,0 1 0,0-1 0,1 0 0,-1 0 1,0 0-1,0-1 0,0 1 0,0 0 0,0 0 1,0 0-1,0-1 0,0 1 0,0 0 1,0-1-1,1 1 0,-1-1 0,0 1 0,0-1 1,0 1-1,1-1 0,-1 0 0,0 1 0,1-1 1,-1 0-1,1 0 0,-1 1 0,1-1 0,-1 0 1,1 0-1,-1 0 0,1 0 0,0 0 0,-1 0 1,1 0-1,0 1 0,0-1 0,0 0 0,0 0 1,0-1-1,-1-53-1293,1 41 409,0 5-143,1 0 0,-1 1 0,1-1 1,1 1-1,0-1 0,0 1 0,0 0 0,1 0 0,0 0 0,1 0 0,0 0 1,0 1-1,10-14 0,10-9-3855</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0.384"/>
    </inkml:context>
    <inkml:brush xml:id="br0">
      <inkml:brushProperty name="width" value="0.025" units="cm"/>
      <inkml:brushProperty name="height" value="0.025" units="cm"/>
    </inkml:brush>
  </inkml:definitions>
  <inkml:trace contextRef="#ctx0" brushRef="#br0">156 23 13933,'0'0'9081,"-10"-4"-8622,10 4-485,-46-15 354,44 14-355,1 0 0,0 1 0,-1 0 0,1-1 0,0 1 0,-1 0 0,1 0 0,0 0 0,-1 0 0,1 0 0,0 0 0,-1 0 0,1 0-1,-1 0 1,1 1 0,0-1 0,-1 0 0,1 1 0,0-1 0,0 1 0,0 0 0,-1-1 0,1 1 0,0 0 0,0 0 0,0 0 0,0 0 0,0 0 0,0 0 0,0 0 0,0 0 0,1 0 0,-1 0 0,0 0 0,1 1 0,-1-1 0,1 0 0,-1 0-1,0 3 1,1-3 11,0 1-1,1 0 0,-1-1 1,0 1-1,1-1 0,-1 1 1,1-1-1,-1 1 0,1-1 1,0 1-1,-1-1 0,1 0 0,0 1 1,0-1-1,0 0 0,0 0 1,0 0-1,1 0 0,-1 1 1,0-2-1,0 1 0,1 0 0,-1 0 1,2 1-1,48 22-432,-7-3 242,-43-21 218,0 1-1,0 0 0,-1-1 0,1 1 0,0 0 0,0-1 0,0 1 0,0 0 0,-1 0 0,1 0 0,0 0 0,-1 0 1,1 0-1,-1 0 0,1 0 0,-1 0 0,1 0 0,-1 0 0,0 0 0,0 0 0,1 0 0,-1 0 0,0 0 0,0 0 0,0 0 1,0 1-1,-1 1 0,0-2 35,0 1 0,0 0 1,0 0-1,0 0 0,0-1 1,-1 1-1,1-1 0,-1 1 1,1-1-1,-1 1 0,0-1 1,1 0-1,-4 2 0,-8 3 218,0 1 0,0-2 0,-18 5 0,28-9-251,-42 10-163,15-9-3643,16-2-3819</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14.698"/>
    </inkml:context>
    <inkml:brush xml:id="br0">
      <inkml:brushProperty name="width" value="0.05" units="cm"/>
      <inkml:brushProperty name="height" value="0.05" units="cm"/>
    </inkml:brush>
  </inkml:definitions>
  <inkml:trace contextRef="#ctx0" brushRef="#br0">1 234 16211,'81'-15'905,"27"-8"-1257,40-14-329,19-6 697,37-13-408,8-4 40</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0.866"/>
    </inkml:context>
    <inkml:brush xml:id="br0">
      <inkml:brushProperty name="width" value="0.025" units="cm"/>
      <inkml:brushProperty name="height" value="0.025" units="cm"/>
    </inkml:brush>
  </inkml:definitions>
  <inkml:trace contextRef="#ctx0" brushRef="#br0">86 21 12588,'0'0'12769,"-4"10"-12315,4-10-454,-24 61 187,2 2 0,-13 66 0,35-129-183,0 1 0,0-1 0,-1 1 0,1-1 1,0 1-1,0-1 0,0 1 0,0 0 1,0-1-1,0 1 0,0-1 0,0 1 0,0-1 1,0 1-1,1 0 0,-1-1 0,0 1 1,0-1-1,0 1 0,1-1 0,-1 1 0,0-1 1,1 1-1,-1-1 0,0 1 0,1-1 1,-1 0-1,1 1 0,-1-1 0,1 1 0,17-4 473,20-21 341,-23 10-747,-2-1 1,0 0-1,0-1 0,-1 0 1,16-32-1,-21 36-319,-1-1 0,0-1 0,-1 1 0,-1-1 0,0 0 0,0 0 0,-2 0 0,2-26 0,-18 55-1621,13-13 1487,0 0-1,0 0 1,0 0-1,1 1 1,-1-1-1,1 0 1,-1 0-1,1 1 1,0-1-1,0 0 1,0 1-1,0-1 1,0 0-1,0 1 1,1-1-1,-1 0 1,1 0-1,0 1 1,0-1-1,0 0 1,0 0-1,0 0 1,0 0-1,0 0 1,1 0-1,-1 0 1,0-1-1,1 1 1,0 0-1,-1-1 1,1 1-1,0-1 1,0 0-1,0 1 1,0-1-1,0 0 1,0 0-1,0 0 1,4 0-1,19 7-5750</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7:41.649"/>
    </inkml:context>
    <inkml:brush xml:id="br0">
      <inkml:brushProperty name="width" value="0.025" units="cm"/>
      <inkml:brushProperty name="height" value="0.025" units="cm"/>
    </inkml:brush>
  </inkml:definitions>
  <inkml:trace contextRef="#ctx0" brushRef="#br0">150 271 8392,'0'0'8274,"2"-9"-5482,7-30-726,-9 38-2022,0 0 0,0 1 1,1-1-1,-1 0 0,0 1 0,0-1 0,-1 0 0,1 1 0,0-1 0,0 0 0,0 1 0,0-1 0,0 1 0,-1-1 0,1 0 0,0 1 0,-1-1 0,1 1 0,0-1 0,-1 1 0,1-1 0,-1 1 1,1-1-1,0 1 0,-1-1 0,0 1 0,1-1 0,-1 1 0,1 0 0,-1-1 0,1 1 0,-1 0 0,0 0 0,1 0 0,-1-1 0,1 1 0,-1 0 0,-1 0 0,-22 0-92,21 1 65,-3 0-29,0 0 0,-1 1 0,1 0 0,0 0-1,0 1 1,1 0 0,-1 0 0,0 0 0,1 0 0,0 1-1,0 0 1,0 0 0,0 1 0,1-1 0,0 1 0,0 0-1,0 0 1,0 0 0,1 1 0,0-1 0,0 1 0,0 0-1,1 0 1,-4 12 0,6-17 18,0 1 1,0-1-1,0 0 0,0 1 1,0-1-1,1 1 0,-1-1 1,0 0-1,1 1 0,-1-1 1,1 1-1,0-1 0,-1 0 0,1 0 1,0 1-1,0-1 0,-1 0 1,1 0-1,0 0 0,0 0 1,0 0-1,1 0 0,-1 0 1,0 0-1,0-1 0,0 1 1,1 0-1,-1-1 0,0 1 1,1-1-1,-1 1 0,0-1 1,1 0-1,-1 1 0,1-1 0,-1 0 1,3 0-1,8 1 46,-1 0 0,1-1 1,18-2-1,-24 2-42,6-2-221,0-1 0,-1 0 1,1-1-1,-1 0 0,0 0 0,0-1 0,0-1 0,-1 0 0,0 0 0,0-1 1,0 0-1,-1-1 0,0 0 0,-1 0 0,14-18 0,-25 29-521,-16 21 1674,19-24-903,0 1-1,-1-1 1,1 0 0,0 0 0,0 1 0,0-1-1,0 0 1,0 1 0,0-1 0,0 0 0,0 1-1,0-1 1,0 0 0,0 1 0,0-1 0,0 0-1,0 0 1,0 1 0,0-1 0,0 0 0,1 1-1,-1-1 1,0 0 0,0 0 0,0 1 0,0-1-1,0 0 1,1 0 0,-1 1 0,0-1 0,0 0-1,1 0 1,-1 0 0,0 1 0,23 0 1052,-8-6-798,-1 0 0,0-1 0,0 0 0,-1-1 1,0-1-1,0 0 0,0-1 0,19-18 0,-13 12-214,80-68 190,-88 72-400,1 0-1,-2-1 1,0-1 0,0 0 0,14-26 0,-24 39 121,0 0-1,0 0 1,0 0-1,0 0 1,0 0-1,0 0 1,0 0-1,-1 0 1,1 0-1,0 0 1,0 0 0,0 0-1,0 0 1,0 0-1,0 0 1,0 0-1,0-1 1,-1 1-1,1 0 1,0 0-1,0 0 1,0 0-1,0 0 1,0 0-1,0 0 1,0 0-1,0 0 1,0 0-1,0 0 1,0 0 0,-1-1-1,1 1 1,0 0-1,0 0 1,0 0-1,0 0 1,0 0-1,0 0 1,0 0-1,0 0 1,0-1-1,0 1 1,0 0-1,0 0 1,0 0-1,0 0 1,0 0 0,0 0-1,0 0 1,0-1-1,0 1 1,0 0-1,0 0 1,0 0-1,1 0 1,-1 0-1,0 0 1,0 0-1,0 0 1,0 0-1,0-1 1,0 1-1,-14 8-334,-13 14 197,15-10 179,2-1 0,-1 2 1,2-1-1,0 2 0,0-1 0,1 1 0,1 0 0,0 1 0,1 0 0,1 0 1,0 0-1,1 0 0,1 1 0,0 0 0,1 0 0,1-1 0,1 30 1,0-44-12,0 1 1,-1-1-1,1 0 1,0 1-1,0-1 1,0 0 0,0 1-1,1-1 1,-1 0-1,0 0 1,1 1-1,-1-1 1,0 0 0,1 0-1,0 1 1,-1-1-1,1 0 1,0 0-1,-1 0 1,1 0 0,0 0-1,0 0 1,0 0-1,0 0 1,0 0-1,0-1 1,0 1 0,0 0-1,0 0 1,0-1-1,1 1 1,-1-1-1,0 1 1,0-1 0,1 0-1,-1 1 1,0-1-1,0 0 1,1 0-1,-1 0 1,0 0 0,1 0-1,-1 0 1,0 0-1,1-1 1,-1 1-1,0 0 1,0-1 0,1 1-1,-1-1 1,0 1-1,2-2 1,4-1 82,1-1-1,-1 0 1,0 0 0,0-1 0,0 0 0,11-11-1,13-20 69,-22 25-299,1 0 0,0 0 0,0 1 0,1 0 0,20-14-1,-28 23 100,0 0 0,0 1 0,-1 0-1,1-1 1,0 1 0,0 0 0,-1 1 0,1-1-1,0 0 1,-1 1 0,1 0 0,0-1-1,-1 1 1,1 0 0,-1 0 0,1 1-1,-1-1 1,1 0 0,2 3 0,19 7 64,-10-8-12,0-1 1,0 0 0,0-1 0,0 0 0,15-1-1,-24-1-3,0 1-1,0-1 1,1 0-1,-1-1 1,0 1-1,-1-1 1,9-4-1,-11 5-1,0 0 0,0 0 0,-1 0 0,1-1 0,0 1-1,-1 0 1,1-1 0,-1 0 0,0 1 0,1-1 0,-1 0 0,0 1 0,0-1 0,0 0 0,0 0 0,-1 0-1,1 0 1,0 0 0,0-3 0,-1 4-10,0 0 0,0-1 0,0 1 0,0 0 0,-1-1 0,1 1 0,0 0 0,0 0 0,-1-1 0,1 1 0,-1 0 0,1 0 0,-1 0 0,1 0 0,-1-1 0,0 1 0,0 0 1,1 0-1,-1 0 0,0 0 0,0 1 0,0-1 0,0 0 0,0 0 0,0 0 0,0 1 0,0-1 0,-1 1 0,1-1 0,0 1 0,0-1 0,0 1 0,-1 0 0,1-1 0,0 1 0,-1 0 0,1 0 0,0 0 0,0 0 0,-1 0 0,1 0 0,-3 1 0,-1-1-37,1 0 0,-1 1 0,0-1 0,0 1 0,0 0 0,1 1 1,-1-1-1,1 1 0,-1 0 0,-7 4 0,9-4 43,0 0 0,0 0 0,0 1 1,0 0-1,0-1 0,0 1 0,0 0 0,1 0 1,0 1-1,0-1 0,0 0 0,0 1 0,0 0 1,0-1-1,1 1 0,0 0 0,0 0 0,0-1 1,0 1-1,1 0 0,-1 0 0,1 0 1,0 0-1,0 0 0,0 0 0,1 0 0,0 0 1,-1 0-1,1 0 0,0-1 0,1 1 0,-1 0 1,1-1-1,0 1 0,0-1 0,0 1 0,0-1 1,0 0-1,1 0 0,0 0 0,-1 0 0,1 0 1,0-1-1,1 1 0,-1-1 0,0 0 0,0 0 1,1 0-1,3 2 0,9 2-304,-1 1-1,1-2 1,0 0 0,0-1 0,0 0-1,1-2 1,27 2 0,21-3-5700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19.995"/>
    </inkml:context>
    <inkml:brush xml:id="br0">
      <inkml:brushProperty name="width" value="0.025" units="cm"/>
      <inkml:brushProperty name="height" value="0.025" units="cm"/>
    </inkml:brush>
  </inkml:definitions>
  <inkml:trace contextRef="#ctx0" brushRef="#br0">36 833 4324,'0'0'1313,"-3"8"-213,-3 5-857,-11 33 3129,7 5 4822,10-50-7741,6-24 925,19-79 133,20-173 1,-36 204-1220,7-84 952,-5-168-1,-11 321-901,-2 6-898,2 12-767,2-7 604,3 14-2645,-5-6-1858,-1-5-1243</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20.434"/>
    </inkml:context>
    <inkml:brush xml:id="br0">
      <inkml:brushProperty name="width" value="0.025" units="cm"/>
      <inkml:brushProperty name="height" value="0.025" units="cm"/>
    </inkml:brush>
  </inkml:definitions>
  <inkml:trace contextRef="#ctx0" brushRef="#br0">0 798 13773,'0'0'5541,"12"-16"-4681,57-93 118,-5-3 0,-5-3 1,74-206-1,-124 300-922,-6 15-23,0 0-1,-1 0 1,1 0 0,-1-1-1,0 1 1,-1-1-1,1 1 1,-1-1-1,-1 0 1,1 1 0,-1-1-1,0 0 1,-2-11-1,1 18-26,1-1 0,-1 1 0,1 0 0,0 0 0,-1 0 0,1 0 0,-1 0 0,1 0 0,-1 0-1,1 0 1,-1 0 0,1 0 0,-1 0 0,1 0 0,0 0 0,-1 0 0,1 0 0,-1 0 0,1 1 0,-1-1 0,1 0-1,0 0 1,-1 0 0,1 1 0,-1-1 0,1 0 0,0 1 0,-1-1 0,1 0 0,0 1 0,0-1 0,-1 0 0,1 1-1,0-1 1,0 1 0,-1-1 0,1 0 0,0 1 0,0-1 0,0 1 0,0-1 0,0 1 0,0-1 0,-1 0 0,1 2 0,-2 16-47,0 1 0,1-1 0,1 1 0,1-1 0,1 1 0,5 27 0,36 112-138,-14-59-781,-26-87 593,25 93-2258,-9-39-5161,-14-46-1967</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1.108"/>
    </inkml:context>
    <inkml:brush xml:id="br0">
      <inkml:brushProperty name="width" value="0.025" units="cm"/>
      <inkml:brushProperty name="height" value="0.025" units="cm"/>
    </inkml:brush>
  </inkml:definitions>
  <inkml:trace contextRef="#ctx0" brushRef="#br0">1 299 11339,'0'0'2418,"0"-8"-133,0 1-1960,0 0 0,1 0 1,0 1-1,0-1 0,0 0 1,1 0-1,0 1 0,1-1 1,-1 1-1,1 0 0,1 0 1,-1 0-1,1 0 0,0 0 0,6-6 1,67-79 2360,-67 81-2574,1 0 0,-1 1 0,1 0 0,1 1 0,0 0 0,15-7 0,-26 14-114,1 0 1,-1 0 0,1 0-1,-1 1 1,1-1 0,-1 0-1,1 1 1,-1 0 0,1-1-1,0 1 1,-1 0 0,1 0-1,0 0 1,-1 0 0,1 0-1,0 0 1,-1 0 0,1 1-1,0-1 1,-1 1 0,1-1-1,-1 1 1,1 0 0,-1-1-1,1 1 1,-1 0 0,0 0-1,1 0 1,-1 0 0,0 0-1,1 0 1,-1 0 0,0 1-1,0-1 1,0 0 0,0 1-1,-1-1 1,1 1 0,0-1-1,0 1 1,-1-1 0,1 1-1,-1-1 1,1 3 0,2 10 32,0 0 1,-1-1-1,-1 1 0,0 20 1,0-13 26,-1-12-41,0 3-21,1-1 0,0 0 1,1 0-1,0 0 0,7 20 0,-8-28 13,0-1 0,0 0 0,0 1 0,1-1 0,-1 0-1,1 0 1,0 0 0,-1 0 0,1 0 0,0 0 0,0-1-1,0 1 1,1-1 0,-1 1 0,0-1 0,0 0 0,1 1-1,-1-1 1,1-1 0,-1 1 0,1 0 0,-1-1 0,1 1-1,-1-1 1,1 0 0,0 1 0,-1-1 0,1-1 0,-1 1-1,1 0 1,3-1 0,3-1 91,-1-1-1,0 1 1,1-1-1,-1-1 1,-1 0-1,1 0 1,0 0-1,-1-1 1,0 0-1,0 0 1,0-1 0,-1 0-1,0 0 1,0-1-1,0 0 1,4-7-1,0 0-135,-2 0 0,1 0 0,-2-1 0,0 0 0,0 0 0,-2-1 0,7-25 0,-1 1-5361,-2 22-897</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2.033"/>
    </inkml:context>
    <inkml:brush xml:id="br0">
      <inkml:brushProperty name="width" value="0.025" units="cm"/>
      <inkml:brushProperty name="height" value="0.025" units="cm"/>
    </inkml:brush>
  </inkml:definitions>
  <inkml:trace contextRef="#ctx0" brushRef="#br0">238 47 15214,'0'0'5547,"-1"-8"-3342,0 6-2062,-9-27 1235,10 29-1354,-1-1 0,0 0 0,1 1 0,-1-1 0,0 0 0,0 1 0,0-1 1,1 1-1,-1 0 0,0-1 0,0 1 0,0 0 0,0-1 0,0 1 0,0 0 0,0 0 0,0 0 0,0 0 0,0 0 0,0 0 0,0 0 0,0 0 0,0 0 0,1 0 0,-1 1 0,0-1 0,0 0 0,0 1 0,0-1 0,0 0 0,0 1 0,0-1 0,1 1 0,-1 0 0,0-1 0,0 1 0,0 1 0,-9 6 8,0 1 1,1 0-1,0 0 0,0 1 0,1 0 1,-8 14-1,-39 72 564,44-73-512,1 1-1,0-1 1,2 2 0,1-1-1,1 1 1,1 1 0,1-1-1,-1 33 1,5-54-81,0 0 1,0-1-1,0 1 1,0-1-1,1 1 0,-1 0 1,1-1-1,0 1 1,0-1-1,0 0 0,0 1 1,1-1-1,-1 0 1,1 0-1,0 1 0,0-1 1,0-1-1,0 1 1,1 0-1,-1 0 1,5 3-1,-1-3 20,-1-1 1,0 0-1,0 0 0,1 0 1,-1 0-1,1-1 1,0 0-1,-1 0 0,1 0 1,0-1-1,0 0 0,10-1 1,-11 1 21,0-1 1,0 0-1,0 0 1,0 0-1,0-1 1,0 1-1,-1-1 0,1 0 1,-1-1-1,1 1 1,-1-1-1,0 0 1,0 0-1,0 0 1,0-1-1,-1 1 0,1-1 1,-1 0-1,0 0 1,0 0-1,0 0 1,-1-1-1,1 1 1,-1-1-1,0 1 1,0-1-1,-1 0 0,1 0 1,-1 0-1,0 0 1,-1 0-1,1 0 1,-1 0-1,0 0 1,0 0-1,-2-8 0,1 10-43,1 0 0,-1 0 0,0 0 0,-1 1 0,1-1-1,0 0 1,-1 1 0,0-1 0,1 1 0,-1 0-1,0-1 1,0 1 0,0 0 0,-1 0 0,1 0-1,0 0 1,-1 1 0,1-1 0,-1 1 0,0-1 0,1 1-1,-4-1 1,-2-1-203,-1 1 0,1 0 0,0 0-1,-1 0 1,1 1 0,-13 0 0,20 1 79,0 0 0,1 0 1,-1 1-1,0-1 0,0 0 0,1 0 0,-1 0 1,0 0-1,0 1 0,1-1 0,-1 0 1,0 1-1,1-1 0,-1 0 0,0 1 1,1-1-1,-1 1 0,1-1 0,-1 1 0,1-1 1,-1 1-1,1-1 0,-1 1 0,1 0 1,0-1-1,-1 1 0,1 0 0,0-1 0,-1 1 1,1 1-1,0-1-319,-1 1-1,1-1 1,0 0 0,0 1 0,0-1-1,0 0 1,1 1 0,-1-1 0,0 0-1,0 1 1,1-1 0,-1 0-1,1 1 1,-1-1 0,1 0 0,0 0-1,0 2 1,11 9-5677</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2.393"/>
    </inkml:context>
    <inkml:brush xml:id="br0">
      <inkml:brushProperty name="width" value="0.025" units="cm"/>
      <inkml:brushProperty name="height" value="0.025" units="cm"/>
    </inkml:brush>
  </inkml:definitions>
  <inkml:trace contextRef="#ctx0" brushRef="#br0">150 1 13485,'0'0'10922,"-15"75"-9929,-6-35-384,1 1-289,-5-1-96,-1-4-96,11-7-128,0-7 0,6-6-160,5-8-1089</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2.755"/>
    </inkml:context>
    <inkml:brush xml:id="br0">
      <inkml:brushProperty name="width" value="0.025" units="cm"/>
      <inkml:brushProperty name="height" value="0.025" units="cm"/>
    </inkml:brush>
  </inkml:definitions>
  <inkml:trace contextRef="#ctx0" brushRef="#br0">159 31 11851,'0'0'1009,"-10"4"465,3-1-1144,-1 0 1,1 1-1,0 0 1,0 1-1,1-1 1,-1 1 0,1 1-1,0-1 1,1 1-1,-1 0 1,1 0-1,-6 9 1,4-5-49,0 0 0,0 1 0,1 0 0,1 0 1,-1 0-1,2 0 0,0 1 0,0-1 0,1 1 0,0 0 0,1 1 0,0 11 0,2-22-272,0 0-1,1 0 1,-1-1-1,0 1 1,1-1-1,0 1 1,-1 0-1,1-1 1,0 1-1,0-1 1,0 1-1,0-1 1,0 0-1,0 1 1,0-1-1,0 0 1,1 0-1,-1 0 1,0 0-1,1 0 1,-1 0-1,1 0 1,-1 0-1,1-1 1,0 1-1,-1 0 1,1-1-1,0 1 1,-1-1-1,1 0 1,0 0-1,-1 0 1,1 0-1,0 0 1,0 0-1,-1 0 1,1 0-1,2-1 1,5 0 131,-1 0-1,1 0 1,-1-1 0,1 0 0,-1 0 0,15-7-1,-8 1-39,0-1 0,0 0 0,-1-2-1,-1 1 1,1-2 0,19-21 0,-27 26-43,0-1 0,0 1 1,-1-1-1,0 1 0,0-2 1,-1 1-1,0 0 0,0-1 1,-1 0-1,0 0 0,-1 0 1,0 0-1,0 0 0,0-11 1,-2 17-53,0 1 1,-1-1 0,1 1 0,-1-1 0,1 1 0,-1 0 0,0-1-1,0 1 1,0 0 0,0 0 0,-1 0 0,1 0 0,0 0 0,-1 0-1,0 0 1,1 0 0,-1 0 0,0 1 0,0-1 0,0 1 0,0-1-1,0 1 1,0 0 0,-1 0 0,1 0 0,0 0 0,0 0 0,-1 0-1,1 1 1,-1-1 0,1 1 0,-1 0 0,1-1 0,-1 1 0,1 0-1,-4 1 1,-1-1-62,1 0 0,0 0 0,0 1 0,0 0 0,0 0 0,0 1 0,0-1 0,0 1 0,1 1 0,-1-1 0,1 1 0,-1 0 0,1 0 0,-7 6 0,8-6-249,1 1 0,0 0 0,0 0 0,0 1 0,0-1 0,1 1 0,-1-1 0,1 1 0,0 0 0,-2 10 0,-1 29-5272,5-20 147</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3.150"/>
    </inkml:context>
    <inkml:brush xml:id="br0">
      <inkml:brushProperty name="width" value="0.025" units="cm"/>
      <inkml:brushProperty name="height" value="0.025" units="cm"/>
    </inkml:brush>
  </inkml:definitions>
  <inkml:trace contextRef="#ctx0" brushRef="#br0">181 16 13036,'0'0'9551,"-9"0"-9060,0 1-479,1 0 0,-1 0 0,0 1 0,1 0 0,0 0 0,-1 1 0,1 0 0,0 0 0,1 1 0,-1 0 0,0 1 0,1 0 0,0 0 0,0 0 0,1 1 0,0 0 0,0 0 0,0 0 0,-7 11 0,11-13-6,0-1 0,0 1 0,1 0 0,-1-1 0,1 1 0,0 0 0,0 0 0,0 0 0,0 0 0,1 0 0,0 0 0,0 0 0,0 0 0,1 9-1,0-12 2,0 1-1,-1 0 0,1 0 0,0-1 0,1 1 0,-1 0 0,0-1 0,0 1 0,1-1 0,-1 1 0,1-1 0,-1 0 0,1 0 0,0 0 0,-1 0 0,1 0 0,0 0 0,0 0 0,0 0 0,0-1 0,-1 1 1,1-1-1,0 1 0,0-1 0,0 0 0,0 0 0,0 0 0,0 0 0,0 0 0,0 0 0,3-1 0,-1 0 44,1 1 0,0-2 0,0 1 0,-1-1-1,1 1 1,0-1 0,-1-1 0,0 1 0,0-1 0,1 1 0,-1-1 0,-1 0 0,1-1-1,0 1 1,-1-1 0,0 1 0,0-1 0,0 0 0,3-5 0,-2 3 72,0 0 0,-1-1 0,0 1-1,0-1 1,0 0 0,0 0 0,-1 0 0,-1 0 0,1-1 0,-1 1 0,0-15 0,-1 20-93,-1-1-1,0 1 1,0 0-1,0-1 1,-1 1-1,1 0 1,0 0-1,-1 0 1,1 0-1,-1 0 1,0 0-1,0 1 1,0-1 0,0 0-1,0 1 1,0 0-1,0-1 1,0 1-1,0 0 1,-1 0-1,1 0 1,0 0-1,-1 1 1,1-1 0,-1 1-1,1-1 1,-5 1-1,1-1-56,0 0 0,0 0-1,0 1 1,1 0-1,-1 0 1,0 1 0,0-1-1,1 1 1,-1 0 0,0 1-1,-8 3 1,11-3-152,0 0 1,0 0-1,1 0 0,-1 1 0,1 0 1,0-1-1,-1 1 0,1 0 0,1 0 1,-4 6-1,0 13-3647,5-20 3305,0-1 0,0 0 1,1 0-1,-1 0 0,0 1 0,1-1 0,-1 0 0,0 0 1,1 0-1,0 0 0,-1 0 0,1 0 0,-1 0 0,1 0 1,0 0-1,1 1 0,13 6-11004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3.557"/>
    </inkml:context>
    <inkml:brush xml:id="br0">
      <inkml:brushProperty name="width" value="0.025" units="cm"/>
      <inkml:brushProperty name="height" value="0.025" units="cm"/>
    </inkml:brush>
  </inkml:definitions>
  <inkml:trace contextRef="#ctx0" brushRef="#br0">0 14 9705,'0'0'9609,"75"6"-9449,-38-6-128,1 0-64,-3-1-672,4-7-3044,-5-2-3234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15.087"/>
    </inkml:context>
    <inkml:brush xml:id="br0">
      <inkml:brushProperty name="width" value="0.05" units="cm"/>
      <inkml:brushProperty name="height" value="0.05" units="cm"/>
    </inkml:brush>
  </inkml:definitions>
  <inkml:trace contextRef="#ctx0" brushRef="#br0">0 125 14803,'6'0'912,"9"-4"-1008,9-2 0,12 3-80,24-10-120,14 5-80,27-11 256,16-14 48,31-6-72</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3.903"/>
    </inkml:context>
    <inkml:brush xml:id="br0">
      <inkml:brushProperty name="width" value="0.025" units="cm"/>
      <inkml:brushProperty name="height" value="0.025" units="cm"/>
    </inkml:brush>
  </inkml:definitions>
  <inkml:trace contextRef="#ctx0" brushRef="#br0">229 25 12107,'0'0'11126,"-8"-6"-10395,6 4-713,1 0-1,-1 1 1,0-1-1,0 1 1,-1-1-1,1 1 1,0 0-1,0 0 1,-1-1-1,1 2 1,-1-1-1,1 0 1,-1 0-1,-4 0 1,4 2-3,-1 0 0,1 0 1,0 0-1,-1 0 0,1 0 0,0 1 1,0-1-1,0 1 0,0 0 1,1 0-1,-1 0 0,0 0 0,1 1 1,-1-1-1,-1 3 0,-12 12 279,0 1 0,1 0-1,1 1 1,1 1 0,-14 27 0,22-38-264,0 2 0,1-1 0,0 0 0,1 1 0,0 0 0,0 0 0,1 0 0,1 0 0,0 0 0,0 0 0,1 0 0,0 1 0,3 12 1,-2-22-25,0 0 1,-1 0-1,1-1 1,0 1-1,0 0 1,1-1-1,-1 1 0,0-1 1,1 1-1,-1-1 1,0 1-1,1-1 1,0 0-1,-1 0 1,1 0-1,0 0 1,-1 0-1,1 0 1,0-1-1,0 1 1,0 0-1,0-1 1,0 1-1,0-1 1,0 0-1,0 0 1,0 0-1,0 0 1,0 0-1,-1 0 1,1 0-1,2-1 1,1 0-2,-1 1 0,1-1 1,-1 0-1,0 0 0,1 0 1,-1 0-1,0-1 0,0 0 0,0 0 1,0 0-1,0 0 0,-1-1 1,7-4-1,-9 5-56,1 0 0,0 0 0,-1 0 0,1-1-1,-1 1 1,0-1 0,0 1 0,0-1 0,0 1 0,0-1 0,0 1 0,-1-1 0,1 0 0,-1 1 0,0-1 0,0 0 0,0 0 0,0 1 0,0-1 0,-1 0-1,1 1 1,-1-1 0,0-2 0,-1 1-747,1 1 0,-1-1-1,0 1 1,0 0 0,0 0-1,0 0 1,-1 0 0,1 0-1,-6-5 1,-10-7-7615</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4.231"/>
    </inkml:context>
    <inkml:brush xml:id="br0">
      <inkml:brushProperty name="width" value="0.025" units="cm"/>
      <inkml:brushProperty name="height" value="0.025" units="cm"/>
    </inkml:brush>
  </inkml:definitions>
  <inkml:trace contextRef="#ctx0" brushRef="#br0">5 92 18674,'0'0'2450,"-1"-8"-619,0-2-1530,0 6-61,0-1 0,1 1-1,0-1 1,-1 1 0,2-1 0,-1 0 0,1-4-1,0 7-211,-1 1-1,1-1 0,-1 1 1,1-1-1,0 1 0,0-1 1,0 1-1,0 0 0,0-1 1,0 1-1,0 0 0,0 0 1,0 0-1,1 0 0,-1 0 0,0 0 1,1 0-1,-1 0 0,1 1 1,-1-1-1,1 0 0,-1 1 1,1-1-1,0 1 0,-1 0 1,1 0-1,1-1 0,32-2-55,0 1-1,47 4 1,34-2 177,-92 1 550,-30 13 219,-6 6-1109,-16 32 655,2 1 0,3 1 1,2 1-1,2 1 1,-20 107-1,38-150 680,-3 6-5691,4-19 4371,0 1 0,-1-1-1,1 0 1,-1 0 0,1 0 0,0 0-1,-1 0 1,1 0 0,-1 1 0,1-1 0,-1 0-1,1 0 1,0 0 0,-1-1 0,1 1-1,-1 0 1,1 0 0,-1 0 0,1 0-1,0 0 1,-1 0 0,1-1 0,-1 1 0,1 0-1,0 0 1,-1-1 0,1 1 0,0 0-1,-1 0 1,1-1 0,0 1 0,0 0 0,-1-1-1,1 1 1,0 0 0,0-1 0,-1 1-1,1-1 1,0 1 0,0 0 0,0-1-1,0 0 1,-14-17-6385,-2-6-2076</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4.606"/>
    </inkml:context>
    <inkml:brush xml:id="br0">
      <inkml:brushProperty name="width" value="0.025" units="cm"/>
      <inkml:brushProperty name="height" value="0.025" units="cm"/>
    </inkml:brush>
  </inkml:definitions>
  <inkml:trace contextRef="#ctx0" brushRef="#br0">0 280 13933,'0'0'9673,"66"-29"-8231,-25 27-353,4 0-673,5 1-288,2 1-96,-3-1-160,3-2-1634,-5-3-2273,-2-6-2596</inkml:trace>
  <inkml:trace contextRef="#ctx0" brushRef="#br0" timeOffset="1">859 1 16944,'0'0'7944,"-46"71"-6567,20-36-544,1 2-545,-1 2-256,2-2 32,3-2-288,4-4-897,4-5-513,2-7-1281,0-10-800,2-9-1986,-1 0-4517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4.952"/>
    </inkml:context>
    <inkml:brush xml:id="br0">
      <inkml:brushProperty name="width" value="0.025" units="cm"/>
      <inkml:brushProperty name="height" value="0.025" units="cm"/>
    </inkml:brush>
  </inkml:definitions>
  <inkml:trace contextRef="#ctx0" brushRef="#br0">167 20 6118,'0'0'11659,"-11"-1"-8029,-38 0-2285,46 2-1182,-1 0-1,1 0 1,0 0-1,-1 0 1,1 0-1,0 0 1,-1 1-1,1 0 1,0 0-1,0 0 1,1 0-1,-1 0 1,0 0-1,1 1 1,-1-1-1,-3 6 1,-25 44 747,27-44-877,0 1 1,1-1-1,1 1 1,-1 0-1,2 0 1,-1 0-1,1 0 1,0 19-1,1-25-30,0-1 1,0 1-1,1 0 0,-1-1 0,1 1 1,-1-1-1,1 1 0,0 0 0,0-1 0,0 0 1,0 1-1,0-1 0,1 0 0,-1 1 1,1-1-1,-1 0 0,1 0 0,0 0 1,0 0-1,0-1 0,0 1 0,0 0 0,0-1 1,0 1-1,1-1 0,-1 0 0,1 0 1,-1 0-1,1 0 0,-1 0 0,1-1 1,-1 1-1,6 0 0,-2-1-2,0 1 0,0-1-1,0 0 1,0-1 0,0 1 0,1-1 0,-1-1 0,0 1-1,-1-1 1,1 0 0,0 0 0,0-1 0,-1 0-1,1 0 1,-1 0 0,0 0 0,0-1 0,0 0-1,-1 0 1,1 0 0,-1-1 0,5-6 0,-3 3-6,-1-1 1,0-1 0,0 1-1,-1-1 1,0 1 0,-1-1 0,0 0-1,0-1 1,-1 1 0,-1 0-1,0-1 1,0-15 0,-1 23-10,0 0 0,0 0 1,0 0-1,0 1 0,-1-1 1,1 0-1,-1 0 1,0 1-1,1-1 0,-1 0 1,-1 1-1,1-1 0,0 1 1,-1 0-1,1-1 0,-1 1 1,0 0-1,1 0 1,-1 0-1,0 0 0,0 0 1,-4-3-1,3 4-5,0 0 1,0 0-1,1 1 0,-1-1 1,0 0-1,0 1 1,0 0-1,0 0 0,0 0 1,1 0-1,-1 0 1,0 0-1,0 1 0,0-1 1,0 1-1,1 0 0,-1 0 1,0 0-1,1 0 1,-1 0-1,0 1 0,-4 3 1,1-1-21,0 1 0,0 0 1,0 0-1,1 1 0,-1 0 1,1 0-1,1 0 0,-1 0 1,1 1-1,0 0 0,1-1 1,-1 2-1,2-1 0,-4 9 1,2-2-910,1 1 1,0-1-1,1 1 1,1 0-1,0 0 1,2 23-1,6-3-4758,11-6-3268</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5.321"/>
    </inkml:context>
    <inkml:brush xml:id="br0">
      <inkml:brushProperty name="width" value="0.025" units="cm"/>
      <inkml:brushProperty name="height" value="0.025" units="cm"/>
    </inkml:brush>
  </inkml:definitions>
  <inkml:trace contextRef="#ctx0" brushRef="#br0">202 1 5541,'0'0'13442,"-8"2"-9924,-4 2-3359,1 1-1,-1 0 1,1 1-1,0 0 1,1 1-1,0 0 0,0 1 1,0 0-1,1 0 1,0 1-1,1 1 1,0-1-1,0 1 0,1 0 1,0 1-1,1 0 1,0 0-1,1 0 1,0 1-1,1 0 1,0-1-1,1 2 0,0-1 1,-2 21-1,5-31-155,0 0-1,0 0 1,0 1-1,1-1 1,-1 0-1,0 0 1,1 0-1,-1 1 1,1-1-1,0 0 1,0 0-1,0 0 1,0 0-1,0 0 1,0 0-1,0-1 1,1 1-1,-1 0 1,1-1-1,-1 1 1,1-1-1,0 1 1,2 1 0,-1-2 6,1 1 0,-1-1 0,1 0 1,-1 0-1,1 0 0,0 0 1,0-1-1,-1 0 0,1 1 1,0-1-1,0-1 0,6 0 0,0 0 12,0-1-1,-1-1 0,1 0 1,0 0-1,-1-1 0,0 0 1,0 0-1,0-1 0,14-10 1,-14 6 38,0 0 1,0-1 0,-1 0-1,0 0 1,0-1-1,-2 0 1,9-16-1,-12 22-19,-1-1-1,1 0 0,-1 0 0,0-1 0,-1 1 0,1 0 1,-1-1-1,0 1 0,-1 0 0,1-1 0,-1 1 0,-1-1 1,1 1-1,-1-1 0,0 1 0,-4-10 0,4 13-61,0 1 0,-1 0 1,0-1-1,1 1 0,-1 0 0,0 0 0,0 0 1,-1 0-1,1 0 0,0 0 0,0 0 0,-1 1 0,1-1 1,-1 1-1,0 0 0,1 0 0,-1 0 0,0 0 0,0 0 1,1 1-1,-1-1 0,0 1 0,0 0 0,0-1 0,0 1 1,-5 1-1,3-1-347,0 1 1,0 0-1,1-1 1,-1 1-1,0 1 0,1-1 1,-1 1-1,1 0 1,-1 0-1,1 0 1,0 0-1,0 1 1,0 0-1,0 0 1,-5 5-1,-3 10-5375</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6.657"/>
    </inkml:context>
    <inkml:brush xml:id="br0">
      <inkml:brushProperty name="width" value="0.025" units="cm"/>
      <inkml:brushProperty name="height" value="0.025" units="cm"/>
    </inkml:brush>
  </inkml:definitions>
  <inkml:trace contextRef="#ctx0" brushRef="#br0">1 16 11179,'0'0'7431,"50"34"-6182,-9-34-160,6 0-481,7-3-544,-2-7-96,-3 0-1793,-6-3-2499,-10-1-3588</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7.005"/>
    </inkml:context>
    <inkml:brush xml:id="br0">
      <inkml:brushProperty name="width" value="0.025" units="cm"/>
      <inkml:brushProperty name="height" value="0.025" units="cm"/>
    </inkml:brush>
  </inkml:definitions>
  <inkml:trace contextRef="#ctx0" brushRef="#br0">0 7 16432,'0'0'5055,"11"-1"-4623,30-3 551,71 2 0,-98 3-968,-1 0-1,0 0 1,1 1-1,-1 1 0,0 1 1,0 0-1,0 0 1,-1 1-1,0 1 1,14 7-1,-23-11-30,0 0-1,0 0 1,0 1 0,-1-1-1,1 1 1,-1-1 0,0 1-1,1 0 1,-1 0-1,-1-1 1,1 2 0,0-1-1,-1 0 1,1 0 0,-1 0-1,0 1 1,0-1 0,0 1-1,0 6 1,-1-5 25,0 1 0,-1 0 0,0 0-1,0 0 1,0-1 0,-1 1 0,0-1 0,0 1 0,0-1 0,-1 0 0,-3 6 0,-7 8 95,-1 0-1,-1 0 1,0-2 0,-31 28 0,14-15-71,-4 5-710,11-16-3820,16-13-2918</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7.416"/>
    </inkml:context>
    <inkml:brush xml:id="br0">
      <inkml:brushProperty name="width" value="0.025" units="cm"/>
      <inkml:brushProperty name="height" value="0.025" units="cm"/>
    </inkml:brush>
  </inkml:definitions>
  <inkml:trace contextRef="#ctx0" brushRef="#br0">179 0 10314,'0'0'13661,"-9"1"-12583,1 0-1020,1 0-1,0 1 1,0 0 0,0 1-1,0 0 1,0 0 0,1 0-1,-1 1 1,1-1 0,0 2-1,0-1 1,0 1 0,1 0-1,-1 0 1,1 0 0,0 1-1,1 0 1,-1 0-1,-5 11 1,3-6-33,1 0 0,0 0 0,0 1-1,-6 22 1,11-31-43,0-1 1,0 1-1,0 0 0,1-1 0,-1 1 0,1-1 0,0 1 1,0 0-1,0-1 0,0 1 0,0 0 0,0-1 0,1 1 1,0 0-1,-1-1 0,1 1 0,0-1 0,0 1 0,0-1 0,0 1 1,1-1-1,-1 0 0,1 0 0,-1 0 0,1 0 0,0 0 1,0 0-1,0 0 0,4 3 0,5 0-304,1 0-1,1-1 1,-1 0-1,1-1 1,-1-1 0,18 2-1,-20-3 232,-1 0-1,1 0 0,-1 1 1,1 0-1,-1 1 0,0 0 1,1 0-1,-1 1 0,-1 0 0,1 0 1,-1 1-1,11 8 0,-18-12 128,1 0-1,-1 1 0,1-1 0,-1 0 0,0 1 0,0-1 0,1 1 1,-1 0-1,0-1 0,0 1 0,-1 0 0,1-1 0,0 1 0,0 0 0,-1 0 1,1 0-1,-1 0 0,0 0 0,1 0 0,-1 0 0,0-1 0,0 1 1,0 0-1,-1 0 0,1 0 0,0 0 0,-1 0 0,1 0 0,-1 0 0,1 0 1,-1-1-1,0 1 0,0 0 0,0-1 0,0 1 0,0 0 0,0-1 0,-1 1 1,1-1-1,0 0 0,-1 1 0,1-1 0,-1 0 0,0 0 0,1 0 1,-4 2-1,-3 1 259,1 1 1,-1-2 0,-1 1-1,1-1 1,-1 0-1,1-1 1,-1 1 0,-16 0-1,19-2-255,1-1 0,-1 1 1,1-1-1,-1-1 0,1 1 0,-1-1 0,1 0 0,-6-2 0,9 2-199,1 0-1,-1 0 0,1 0 0,-1 0 1,1-1-1,-1 1 0,1 0 0,0-1 1,0 1-1,0-1 0,0 1 0,0-1 1,0 0-1,0 0 0,0 1 1,1-1-1,-1 0 0,1 0 0,-1 0 1,1 1-1,0-1 0,-1 0 0,1 0 1,0 0-1,0 0 0,1-3 0,-1-4-1417,0-1-1,1 1 1,0 0-1,1 0 0,0-1 1,4-8-1,14-30-8078</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7.790"/>
    </inkml:context>
    <inkml:brush xml:id="br0">
      <inkml:brushProperty name="width" value="0.025" units="cm"/>
      <inkml:brushProperty name="height" value="0.025" units="cm"/>
    </inkml:brush>
  </inkml:definitions>
  <inkml:trace contextRef="#ctx0" brushRef="#br0">3 1 14798,'0'0'3609,"0"12"-1997,-2 338 4447,2-349-6051,0-1-1,0 1 1,-1 0 0,1-1-1,0 1 1,0 0 0,0 0-1,0-1 1,0 1-1,0 0 1,0-1 0,0 1-1,1 0 1,-1 0 0,0-1-1,0 1 1,0 0 0,1-1-1,-1 1 1,0-1 0,1 1-1,-1 0 1,1-1 0,-1 1-1,1-1 1,-1 1-1,1-1 1,-1 1 0,1-1-1,-1 1 1,1-1 0,0 0-1,-1 1 1,1-1 0,0 0-1,-1 0 1,1 1 0,0-1-1,2-1 35,-1 1 0,0-1 0,1 0-1,-1 0 1,0 0 0,0 0 0,0 0-1,0-1 1,0 1 0,0 0 0,3-4-1,45-49 399,-37 37-761,49-69 712,-40 38-2585,-20 42 1115,0-1-1,-1 1 1,0-1-1,0 0 1,0-9-1,-2 7-4541,-7 4-2413</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8.137"/>
    </inkml:context>
    <inkml:brush xml:id="br0">
      <inkml:brushProperty name="width" value="0.025" units="cm"/>
      <inkml:brushProperty name="height" value="0.025" units="cm"/>
    </inkml:brush>
  </inkml:definitions>
  <inkml:trace contextRef="#ctx0" brushRef="#br0">19 1 352,'0'0'13005,"-16"57"-10315,14-29-736,2 0 224,0-2-576,7-3-1154,6-5-352,13-4-416,-1-6-2467,1-8-1569,2 0-3107</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3:53.397"/>
    </inkml:context>
    <inkml:brush xml:id="br0">
      <inkml:brushProperty name="width" value="0.05" units="cm"/>
      <inkml:brushProperty name="height" value="0.05" units="cm"/>
    </inkml:brush>
  </inkml:definitions>
  <inkml:trace contextRef="#ctx0" brushRef="#br0">5330 642 11186,'-109'-53'880,"-1"4"-1,-219-63 0,-183 21-669,-10 55-490,240 31 471,0 12 1,-409 64-1,583-50-114,0 5 0,2 5 0,1 4 0,-129 63-1,48-6-543,5 9-1,4 8 0,-169 136 0,254-171 99,4 3 0,-92 104 0,120-112 314,4 2 0,3 2 0,-61 112 0,60-82 68,5 1 0,-69 216 0,96-244-22,5 1 0,2 0 0,4 1 0,-1 93 0,12-113-18,2 1-1,4-1 1,1 0 0,4-1 0,2 0-1,26 73 1,-14-64-7,3-2 1,3-1-1,3-1 0,2-2 0,2-2 1,4-1-1,1-3 0,3-1 0,59 52 1,-25-34 5,4-4 0,3-4 0,2-3 0,2-4 0,106 46 0,-17-22-12,4-7 0,2-9 1,253 53-1,-97-50 206,3-15 0,2-15 0,1-16 0,516-33-1,-458-27 243,758-173-1,-878 134-321,-3-12 0,282-134 0,-456 174-57,-3-5 1,146-100 0,-197 114-13,-1-1-1,-2-4 0,-2-1 1,-2-3-1,72-96 1,-74 77 17,-3-3 1,-3-1-1,-4-1 0,49-144 1,-54 117 73,-5-1 0,-4-2 0,10-142 0,-27 184-17,-3 1 0,-3-1 0,-2 0 1,-3 1-1,-3 0 0,-3 0 0,-2 1 0,-2 1 0,-4 0 1,-34-73-1,6 41-63,-3 1 0,-5 3 0,-3 3 1,-104-115-1,45 75-247,-258-209-1,242 232 65,-5 5 0,-4 7 1,-4 5-1,-3 8 0,-4 6 0,-2 6 0,-3 8 0,-2 6 0,-3 8 0,-246-32 0,281 61-151,0 6-1,-217 14 1,131 18 31</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8.495"/>
    </inkml:context>
    <inkml:brush xml:id="br0">
      <inkml:brushProperty name="width" value="0.025" units="cm"/>
      <inkml:brushProperty name="height" value="0.025" units="cm"/>
    </inkml:brush>
  </inkml:definitions>
  <inkml:trace contextRef="#ctx0" brushRef="#br0">79 300 12620,'0'0'3945,"-9"7"-2295,4-3-1420,0 0 1,0 0-1,0 0 1,0 1-1,0-1 1,1 1 0,0 0-1,0 1 1,0-1-1,1 1 1,0 0-1,0 0 1,0 0 0,1 0-1,0 0 1,0 0-1,0 1 1,1-1-1,0 1 1,0 6-1,1-12-224,0 0-1,0 0 1,0 0-1,0 0 0,0-1 1,0 1-1,0 0 1,1 0-1,-1 0 0,0 0 1,0 0-1,1-1 0,-1 1 1,1 0-1,-1 0 1,1 0-1,-1-1 0,1 1 1,-1 0-1,1-1 0,0 1 1,-1-1-1,1 1 1,0 0-1,-1-1 0,1 0 1,0 1-1,0-1 1,0 1-1,2 0 2,-1-1 0,1 0 0,-1 0-1,0 1 1,1-1 0,-1-1 0,1 1 0,-1 0 0,0 0 0,5-2 0,-1 0-82,0 0 1,0 0-1,-1-1 1,1 1 0,-1-1-1,0 0 1,0-1-1,7-5 1,-5 1-76,0 0 0,-1 0 0,0-1 0,0 0 0,-1 0 0,0-1 0,-1 1 0,7-21-1,-20 114 1838,8-84-1666,1 1 0,0-1 0,0 1 0,0-1 0,0 1-1,1-1 1,-1 1 0,0-1 0,0 1 0,0-1 0,0 1 0,0-1-1,1 1 1,-1-1 0,0 1 0,0-1 0,1 0 0,-1 1-1,0-1 1,1 1 0,-1-1 0,0 0 0,1 1 0,-1-1-1,1 0 1,-1 0 0,0 1 0,1-1 0,-1 0 0,1 0 0,-1 1-1,1-1 1,-1 0 0,1 0 0,22-4 814,18-19 179,-18 2-901,0-1-1,-2-1 1,0-1 0,28-45-1,-37 51-298,-1-1-1,-1 0 1,-1-1-1,-1 0 1,0 0-1,-2-1 0,7-34 1,-12 53 110,-1 0 1,1 0-1,-1 0 1,0 1-1,1-1 0,-1 0 1,0 0-1,-1 0 0,1 1 1,0-1-1,0 0 1,-1 0-1,1 0 0,-1 1 1,1-1-1,-1 0 1,-2-3-1,3 5 56,-1 0 0,0-1 0,0 1 0,1 0-1,-1 0 1,0 0 0,0 0 0,0 0 0,1 0 0,-1 0 0,0 0 0,0 0 0,0 0 0,1 0-1,-1 0 1,0 0 0,0 1 0,1-1 0,-1 0 0,0 1 0,0-1 0,1 0 0,-1 1 0,0-1-1,1 1 1,-2 0 0,-6 6 49,0-1-1,1 2 0,0-1 1,-11 15-1,2 1 576,1 0-1,1 2 0,-16 36 1,25-50-429,1 0 0,0 0 1,1 0-1,0 0 0,1 1 0,1-1 0,0 1 1,0-1-1,1 1 0,0 0 0,3 13 1,-2-20-216,1 0 0,0 0 0,0 0 0,1 0 0,-1 0 0,1-1 0,0 1 0,0-1 0,1 0 0,-1 0 1,1 0-1,0-1 0,0 1 0,0-1 0,1 0 0,-1 0 0,1 0 0,-1-1 0,1 1 0,9 2 0,-7-3-500,0 1 0,0-1-1,0-1 1,1 1-1,-1-1 1,12 0-1,-14-1-362,0-1-1,0 1 1,0-1 0,1 0-1,-1 0 1,0 0-1,0-1 1,0 0-1,6-3 1,14-14-5791</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8.855"/>
    </inkml:context>
    <inkml:brush xml:id="br0">
      <inkml:brushProperty name="width" value="0.025" units="cm"/>
      <inkml:brushProperty name="height" value="0.025" units="cm"/>
    </inkml:brush>
  </inkml:definitions>
  <inkml:trace contextRef="#ctx0" brushRef="#br0">122 20 16496,'-10'5'1580,"-2"2"-653,1-1 0,-1 2 0,1-1 1,-19 18-1,27-22-771,0-1 0,0 1-1,0 0 1,0 1 0,1-1 0,-1 0 0,1 1 0,0-1-1,0 1 1,0 0 0,1 0 0,-1 0 0,1 0-1,0 0 1,0 0 0,0 0 0,1 0 0,-1 0 0,1 0-1,0 0 1,0 0 0,1 1 0,1 7 0,-1-10-143,0 0 0,1 0 0,-1 0 0,1 0 0,0 0 0,-1-1 0,1 1 0,0 0 0,0-1 0,0 1 0,0-1 0,1 0 0,-1 0 0,0 0 0,0 0 0,1 0 0,-1 0 0,0-1 1,1 1-1,-1-1 0,1 1 0,-1-1 0,1 0 0,-1 0 0,6-1 0,0 1 24,1 0 0,-1-1 0,1 0 0,0 0 0,-1-1 0,12-4 0,-7 0-70,-1 0 0,0-1 1,0-1-1,-1 0 1,0 0-1,18-19 1,51-66-332,-58 65 331,-27 37 181,-1 1-1,2-1 1,-1 1 0,1 1-1,1-1 1,0 0 0,0 1 0,1-1-1,1 1 1,-1 0 0,2 12-1,0-21-209,0 0-1,0-1 0,1 1 1,-1-1-1,1 1 0,-1-1 1,1 1-1,0-1 0,-1 1 0,1-1 1,0 1-1,0-1 0,0 0 1,0 0-1,0 1 0,0-1 1,1 0-1,-1 0 0,0 0 1,0 0-1,1 0 0,-1-1 0,1 1 1,-1 0-1,1-1 0,-1 1 1,1-1-1,2 1 0,30 0-7269,-7-8-4700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9.295"/>
    </inkml:context>
    <inkml:brush xml:id="br0">
      <inkml:brushProperty name="width" value="0.025" units="cm"/>
      <inkml:brushProperty name="height" value="0.025" units="cm"/>
    </inkml:brush>
  </inkml:definitions>
  <inkml:trace contextRef="#ctx0" brushRef="#br0">159 17 15535,'0'0'4126,"-10"0"-2220,5 0-1729,0 0-23,1 0-1,0 0 1,-1 0-1,1 0 1,0 0-1,-1 1 1,1 0-1,0 0 1,0 0-1,-1 1 1,1-1-1,0 1 1,1 0-1,-1 0 1,0 0-1,0 1 1,1-1-1,0 1 1,-1 0-1,-3 5 1,0 0-126,1 0 1,1 1-1,-1-1 1,1 1 0,1 1-1,0-1 1,0 1-1,1-1 1,0 1 0,0 0-1,1 0 1,1 0-1,-1 19 1,2-28-26,0-1-1,0 1 1,0 0 0,0-1 0,0 1-1,0 0 1,0-1 0,0 1 0,0 0-1,1-1 1,-1 1 0,0 0 0,0-1-1,1 1 1,-1 0 0,1-1 0,-1 1-1,0-1 1,1 1 0,-1-1 0,1 1-1,-1-1 1,1 1 0,-1-1 0,1 0-1,0 1 1,-1-1 0,1 0 0,0 1-1,-1-1 1,2 0 0,26-2 195,-21 0-143,1-1 1,-1 0-1,0 0 1,0-1 0,8-5-1,12-16-85,-1 0 0,-1-2 1,-2-1-1,38-58 0,-64 121-130,-1-20 205,3-8 85,-1 0 1,1 1-1,0-1 0,0 0 0,1 1 0,1 11 0,-1-17-97,0 0-1,1 0 1,0 0-1,-1-1 1,1 1-1,0 0 1,0 0-1,0-1 1,0 1-1,1-1 1,-1 1-1,0-1 1,1 1-1,-1-1 1,0 0-1,1 0 1,0 1-1,-1-1 1,1 0-1,0-1 1,-1 1-1,1 0 1,0 0 0,0-1-1,0 1 1,0-1-1,0 0 1,0 1-1,0-1 1,2 0-1,5 1 63,1-1-1,-1 1 1,1-2 0,-1 1-1,1-2 1,-1 1 0,0-1-1,0 0 1,10-4 0,0-3-91,0 0 1,35-22 0,-54 30-20,0 1 0,1-1 1,-1 1-1,0 0 0,1-1 0,-1 1 0,0 0 0,1-1 1,-1 1-1,1 0 0,-1 0 0,0 0 0,1-1 1,-1 1-1,1 0 0,-1 0 0,1 0 0,-1 0 0,1 0 1,-1 0-1,0 0 0,1-1 0,-1 1 0,1 1 1,-1-1-1,1 0 0,-1 0 0,1 0 0,-1 0 0,1 0 1,-1 0-1,0 0 0,1 1 0,-1-1 0,1 0 0,-1 0 1,1 1-1,-1-1 0,0 0 0,1 1 0,1 21 26,-1 6-120,0-27 78,-1 0-1,0-1 0,0 1 1,1 0-1,-1 0 0,0-1 1,1 1-1,-1-1 0,1 1 1,-1 0-1,1-1 0,-1 1 1,1-1-1,-1 1 0,1-1 1,-1 1-1,1-1 0,0 1 1,-1-1-1,1 0 0,0 1 1,-1-1-1,1 0 0,0 0 1,-1 1-1,1-1 0,0 0 1,0 0-1,-1 0 0,1 0 1,1 0-1,4-1-895,0 0 0,0-1 0,0 0 0,0 0 0,0 0 0,-1-1 1,1 0-1,-1 0 0,1 0 0,-1-1 0,0 0 0,9-8 0,-6 5-657,22-18-5708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8:59.729"/>
    </inkml:context>
    <inkml:brush xml:id="br0">
      <inkml:brushProperty name="width" value="0.025" units="cm"/>
      <inkml:brushProperty name="height" value="0.025" units="cm"/>
    </inkml:brush>
  </inkml:definitions>
  <inkml:trace contextRef="#ctx0" brushRef="#br0">146 2 16367,'-5'9'1805,"-14"24"373,2 1 0,1 0 0,-15 51 1,25-64-2027,1 0 1,1 1-1,1 0 1,-1 35-1,5-24-227,0-18-326,-1 0 0,0 0 0,-1 0 0,-1 0 0,0-1 0,-4 17 0,-4-17 354,2-17 493,7 1-374,-1 0 0,1-1 0,0 1 0,1-1 0,-1 1 0,0 0-1,1-1 1,-1 1 0,1-1 0,-1-4 0,3-29-269,0 0-1,2-1 1,2 1-1,1 1 1,2-1-1,2 1 1,1 1-1,27-56 1,-35 83 228,0 0 1,1 0-1,0 0 1,0 1 0,1-1-1,-1 2 1,1-1 0,1 0-1,-1 1 1,1 0-1,0 1 1,0-1 0,0 1-1,12-4 1,-15 6-14,1 1 0,-1-1 0,1 1 0,-1 0 0,1 0 0,-1 1 0,1-1 0,-1 1-1,1 0 1,0 0 0,-1 1 0,1 0 0,-1-1 0,1 1 0,-1 1 0,1-1 0,-1 1 0,0-1 0,0 1 0,1 1 0,-2-1 0,1 0 0,0 1 0,0 0 0,-1 0 0,1 0 0,3 5-1,-6-7 46,1 1-1,-1-1 0,0 1 0,0-1 1,0 1-1,0-1 0,0 1 0,0 0 1,0-1-1,-1 1 0,1 0 0,-1 0 1,1 0-1,-1-1 0,0 1 0,0 0 1,0 0-1,0 0 0,0 0 0,0 0 1,0 0-1,0-1 0,-1 1 0,1 0 1,-2 2-1,0 0 97,0-1 1,0 1 0,0-1-1,-1 0 1,0 0-1,1 0 1,-1 0-1,0 0 1,0-1-1,-1 1 1,-4 2-1,-1 0 71,0 0 0,-1 0-1,1-1 1,-1-1 0,0 1-1,0-1 1,0-1 0,-18 2-1,27-4-304,0 0 0,0 0 0,0 0 0,0 0 0,0 0 0,0 0 0,0 0 0,0-1 0,0 1 0,0 0-1,0-1 1,0 1 0,0 0 0,0-1 0,0 1 0,0-1 0,-1-1 0,1-12-4420,3 12 3785,-1 0 0,1-1 0,-1 1 0,1 0 1,0 0-1,0 0 0,0 0 0,0 0 0,0 0 0,0 1 0,0-1 0,3 0 0,57-23-8141,-24 12 3464</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00.088"/>
    </inkml:context>
    <inkml:brush xml:id="br0">
      <inkml:brushProperty name="width" value="0.025" units="cm"/>
      <inkml:brushProperty name="height" value="0.025" units="cm"/>
    </inkml:brush>
  </inkml:definitions>
  <inkml:trace contextRef="#ctx0" brushRef="#br0">51 62 2274,'10'-6'4394,"-3"2"-2899,31-18 2715,-17-3 4408,-21 25-8520,-1-1 0,1 1 0,0 0 0,0-1 1,0 1-1,-1 0 0,1 0 0,0-1 0,0 1 1,-1 0-1,1 0 0,0-1 0,-1 1 0,1 0 1,0 0-1,-1 0 0,1 0 0,0-1 0,-1 1 1,1 0-1,0 0 0,-1 0 0,1 0 0,-1 0 1,1 0-1,0 0 0,-1 0 0,1 0 0,0 0 1,-1 0-1,1 0 0,-1 0 0,1 1 0,0-1 1,-1 0-1,1 0 0,0 0 0,-1 0 0,1 1 1,0-1-1,0 0 0,-1 0 0,1 1 0,-21 6 247,14-4-256,1 1-1,0 0 1,0 1-1,0 0 1,0 0-1,1 0 1,-1 0-1,2 1 0,-1 0 1,0 0-1,1 0 1,0 1-1,1-1 1,-1 1-1,1 0 1,1 0-1,-1 0 1,1 0-1,0 1 1,0 7-1,2-14-86,0 0 0,0 0 0,0 1 1,0-1-1,0 0 0,1 0 0,-1 0 0,0 0 0,1 0 0,-1 0 1,0 0-1,1 0 0,-1 0 0,1-1 0,0 1 0,-1 0 0,1 0 1,0 0-1,0-1 0,-1 1 0,1 0 0,0-1 0,0 1 0,0 0 1,0-1-1,1 1 0,1 0 8,0 0-1,0 0 1,1 0-1,-1-1 1,0 1-1,0-1 1,1 0 0,5 0-1,-1-1-62,0 0 1,0-1-1,-1 1 0,1-2 1,-1 1-1,1-1 0,7-4 0,-1-2-49,0-1 0,-1-1 0,-1 0 0,0-1 0,0 0 0,-1-1 0,17-27 0,-29 43-52,-2 1 112,0 1-1,0-1 1,0 1-1,1 0 1,0-1-1,0 1 1,1 0-1,-1 0 1,1 0-1,0 1 1,0-1 0,1 0-1,-1 0 1,1 1-1,0-1 1,1 7-1,0-11-173,0 1 0,0-1 0,0 0 0,0 0 0,1 1 0,-1-1 0,0 0 0,0 0 0,1 0 0,-1-1-1,0 1 1,1 0 0,-1 0 0,1-1 0,-1 1 0,1-1 0,-1 1 0,1-1 0,0 0 0,-1 1 0,1-1 0,-1 0 0,1 0 0,0 0 0,-1 0-1,3-1 1,46-9-6292,-12-7 1282</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00.418"/>
    </inkml:context>
    <inkml:brush xml:id="br0">
      <inkml:brushProperty name="width" value="0.025" units="cm"/>
      <inkml:brushProperty name="height" value="0.025" units="cm"/>
    </inkml:brush>
  </inkml:definitions>
  <inkml:trace contextRef="#ctx0" brushRef="#br0">211 1 4644,'0'0'15199,"-11"-1"-13357,1 2-1460,0 0 1,0 1-1,1 0 1,-1 1-1,0 0 1,1 0 0,-1 1-1,1 0 1,0 1-1,0 0 1,1 0 0,0 1-1,0 0 1,-10 10-1,14-13-312,-32 33 611,34-35-740,1 1 0,0-1-1,0 1 1,0-1 0,0 1-1,0 0 1,0 0 0,0-1-1,1 1 1,-1 0-1,1 0 1,-1 0 0,1 0-1,0 0 1,0 0 0,-1 0-1,1 0 1,1 0 0,-1 0-1,0-1 1,0 1 0,2 4-1,-1-5-94,0 0-1,0 0 0,0 0 1,0 0-1,0 0 0,1 0 1,-1 0-1,0 0 0,1 0 1,-1-1-1,1 1 0,-1 0 1,1-1-1,-1 1 0,1-1 1,-1 0-1,1 1 0,-1-1 1,4 0-1,36 1-2413,-32-1 1711,63 1-3141,20 0 3149,-56-4 10084,-110 31-5647,61-21-3591,0-2 0,-1 1 1,1-2-1,-1 0 0,-1 0 1,1-1-1,-20 1 0,33-5-474,1 0-1,-1 0 0,1 0 1,-1 0-1,1 0 0,-1 0 1,1 0-1,-1 0 0,1-1 1,0 1-1,0 0 0,-1 0 1,1 0-1,0 0 0,0 0 1,0 0-1,1-1 0,-1 1 1,0 0-1,0 0 0,0 0 1,1-2-1,4-14-7652</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00.793"/>
    </inkml:context>
    <inkml:brush xml:id="br0">
      <inkml:brushProperty name="width" value="0.025" units="cm"/>
      <inkml:brushProperty name="height" value="0.025" units="cm"/>
    </inkml:brush>
  </inkml:definitions>
  <inkml:trace contextRef="#ctx0" brushRef="#br0">206 0 7719,'0'0'11750,"-11"5"-10122,-10 4-965,0 1 1,1 1-1,0 1 0,1 1 0,1 0 0,0 1 0,1 2 0,-16 16 1,32-31-697,0 0 1,1 0 0,-1-1 0,0 1 0,1 0 0,-1 0 0,1-1 0,-1 1 0,1 0-1,0 0 1,-1 0 0,1 0 0,0 0 0,0 0 0,-1 0 0,1 0 0,0 0 0,0-1-1,0 1 1,0 0 0,0 0 0,0 0 0,1 0 0,-1 0 0,0 0 0,0 0 0,1 0-1,-1 0 1,1 0 0,-1-1 0,0 1 0,1 0 0,0 0 0,-1 0 0,1-1-1,-1 1 1,1 0 0,0-1 0,0 1 0,-1 0 0,1-1 0,0 1 0,0-1 0,0 1-1,-1-1 1,1 0 0,0 1 0,0-1 0,0 0 0,0 0 0,0 0 0,1 1 0,9 1-661,0 0 0,0 0 1,19 0-1,-20-1 233,83 2-2882,4 0 3855,-97-3-447,1 0 0,-1 0 0,0 0 0,0 0 0,0 0 1,0-1-1,1 1 0,-1 0 0,0 0 0,0 0 0,0 0 1,1 0-1,-1 0 0,0 0 0,0 0 0,0 0 0,1 0 1,-1 0-1,0 0 0,0 0 0,0 0 0,1 0 1,-1 1-1,0-1 0,0 0 0,0 0 0,1 0 0,-1 0 1,0 0-1,0 0 0,0 0 0,0 1 0,0-1 0,1 0 1,-1 0-1,0 0 0,0 0 0,0 1 0,0-1 0,0 0 1,0 0-1,0 0 0,0 0 0,1 1 0,-1-1 0,0 0 1,0 0-1,0 0 0,0 1 0,0-1 0,0 0 0,-13 7 1416,-20 4-287,-2-2-547,-58 12 662,32-15-5745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01.356"/>
    </inkml:context>
    <inkml:brush xml:id="br0">
      <inkml:brushProperty name="width" value="0.025" units="cm"/>
      <inkml:brushProperty name="height" value="0.025" units="cm"/>
    </inkml:brush>
  </inkml:definitions>
  <inkml:trace contextRef="#ctx0" brushRef="#br0">1 105 1441,'0'0'22934,"11"2"-22133,2 0-711,0-1 0,0-1 0,0 0 0,1 0 0,-1-1 0,20-5 0,-29 5-78,0 0 0,0 0 0,0 0 0,0 0 0,-1-1 0,1 1 0,-1-1 0,1 0 0,-1 0 0,0 0 0,1-1 0,-1 1 0,0-1 1,-1 0-1,1 1 0,0-1 0,-1-1 0,0 1 0,1 0 0,-1 0 0,-1-1 0,1 0 0,0 1 0,-1-1 0,0 0 0,0 1 0,0-1 0,0 0 0,0 0 0,-1-7 0,0 10-17,0 1 0,0-1-1,0 0 1,-1 1-1,1-1 1,0 1-1,0-1 1,-1 1 0,1-1-1,0 1 1,-1-1-1,1 1 1,-1-1-1,1 1 1,0-1-1,-1 1 1,1 0 0,-1-1-1,1 1 1,-1 0-1,0-1 1,1 1-1,-1 0 1,1 0 0,-1-1-1,1 1 1,-1 0-1,0 0 1,1 0-1,-1 0 1,1 0 0,-1 0-1,0 0 1,1 0-1,-1 0 1,0 0-1,1 0 1,-1 0-1,1 1 1,-2-1 0,-27 11-226,22-6 329,1 0 1,0 1-1,0 0 1,0 0-1,1 0 1,-9 15-1,11-18-16,1 1-1,0-1 1,0 1 0,0 0-1,1-1 1,-1 1-1,1 0 1,0 0 0,0 0-1,1 0 1,-1 0-1,1 0 1,0 1 0,0-1-1,0 0 1,1 6-1,1-8-66,-1 0 0,1 0 0,0 0 0,-1 0-1,1 0 1,0 0 0,0-1 0,0 1 0,1-1-1,-1 1 1,0-1 0,0 0 0,1 0 0,-1 0-1,1 0 1,-1 0 0,1-1 0,-1 1 0,1-1-1,-1 1 1,1-1 0,0 0 0,4-1 0,65-2-371,-51-2-127,-1 0 0,0-1 0,31-15 0,-23 10 851,-28 11-334,0 0 0,1-1 1,-1 1-1,0 0 0,0 0 0,0 0 0,1 0 0,-1 0 0,0-1 1,0 1-1,1 0 0,-1 0 0,0 0 0,0 0 0,1 0 0,-1 0 1,0 0-1,0 0 0,1 0 0,-1 0 0,0 0 0,0 0 1,1 0-1,-1 0 0,0 0 0,1 0 0,-1 0 0,0 0 0,0 0 1,1 0-1,-1 1 0,0-1 0,0 0 0,0 0 0,1 0 0,-1 0 1,0 1-1,0-1 0,0 0 0,1 0 0,-1 0 0,0 1 0,0-1 1,0 0-1,0 0 0,0 1 0,1-1 0,-4 16 1156,2-16-1152,1 0 0,-1 1 1,1-1-1,0 1 0,-1-1 0,1 1 1,0 0-1,0-1 0,-1 1 0,1-1 1,0 1-1,0-1 0,0 1 0,0 0 1,0-1-1,0 1 0,0 0 0,0-1 1,0 1-1,0-1 0,0 1 0,0 0 1,0-1-1,0 1 0,1-1 0,-1 1 1,0-1-1,0 1 0,1 0 0,-1-1 1,0 1-1,1-1 0,-1 0 0,1 1 1,-1-1-1,1 2 0,19-3-126,0 0 0,0-1 0,0-1-1,35-10 1,37-6-4243,-82 19 3112,-9 0 614,0 0 1,1 0 0,-1 0 0,0 0 0,0 0 0,0 0 0,1 0 0,-1 0 0,0 0 0,0-1 0,0 1 0,0-1 0,0 1 0,0-1 0,0 1 0,0-1 0,2 0 0,10-13-6512</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01.702"/>
    </inkml:context>
    <inkml:brush xml:id="br0">
      <inkml:brushProperty name="width" value="0.025" units="cm"/>
      <inkml:brushProperty name="height" value="0.025" units="cm"/>
    </inkml:brush>
  </inkml:definitions>
  <inkml:trace contextRef="#ctx0" brushRef="#br0">96 1 16944,'0'0'10154,"-41"47"-9994,31-13-192,5 3-545,-5 1-2434,5 0-1857,-1-2-3556</inkml:trace>
  <inkml:trace contextRef="#ctx0" brushRef="#br0" timeOffset="1">15 505 18129,'0'0'13837,"-14"11"-16495,17-16-3941,-3-3-7622</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19.105"/>
    </inkml:context>
    <inkml:brush xml:id="br0">
      <inkml:brushProperty name="width" value="0.025" units="cm"/>
      <inkml:brushProperty name="height" value="0.025" units="cm"/>
    </inkml:brush>
  </inkml:definitions>
  <inkml:trace contextRef="#ctx0" brushRef="#br0">373 56 5029,'0'0'8899,"3"-8"-7282,12-26-106,-15 34-1453,1-1-1,-1 1 0,0 0 1,0-1-1,0 1 1,0 0-1,0-1 0,0 1 1,1-1-1,-1 1 1,0 0-1,0-1 0,0 1 1,0-1-1,-1 1 0,1 0 1,0-1-1,0 1 1,0-1-1,0 1 0,0 0 1,0-1-1,0 1 1,-1 0-1,1-1 0,0 1 1,0 0-1,-1-1 1,1 1-1,0 0 0,0 0 1,-1-1-1,1 1 1,0 0-1,-1 0 0,1-1 1,0 1-1,-1 0 1,1 0-1,0 0 0,-1 0 1,1 0-1,-1-1 1,1 1-1,0 0 0,-1 0 1,1 0-1,-1 0 1,1 0-1,0 0 0,-1 0 1,1 0-1,0 0 1,-2 1-1,-18 2 256,4 5-309,1 1-1,-1 0 1,2 1 0,0 1-1,0 0 1,1 1-1,-19 21 1,12-14 4,-10 11 3,0 2 0,3 0-1,-30 45 1,49-65-21,0 1 1,1 0-1,0 0 1,1 0-1,1 1 1,0 0-1,1 0 1,0 1-1,1-1 1,1 1-1,0-1 1,1 1-1,1 17 1,1-27-32,0 0-1,0 0 1,0 1 0,1-1 0,-1 0 0,1 0 0,1 0 0,-1-1 0,1 1-1,-1 0 1,1-1 0,1 0 0,-1 0 0,1 0 0,-1 0 0,1 0 0,0-1-1,0 1 1,1-1 0,-1 0 0,10 4 0,-2-2-771,0 0 0,0 0 1,1-1-1,-1-1 0,1 0 0,0-1 0,24 1 1,12-2-4352</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0:08.180"/>
    </inkml:context>
    <inkml:brush xml:id="br0">
      <inkml:brushProperty name="width" value="0.05" units="cm"/>
      <inkml:brushProperty name="height" value="0.05" units="cm"/>
    </inkml:brush>
  </inkml:definitions>
  <inkml:trace contextRef="#ctx0" brushRef="#br0">32 184 11578,'-17'0'988,"3"0"503,29 1-792,34-1-767,-1-2 0,1-2 0,84-18 0,-3 1 44,222-2 24,1 29 82,169-7 170,22-56-195,-394 37-21,73-3-30,2 10 0,0 9 0,-1 10 0,253 40 0,1410 195-261,-1552-209 106,426 50 6,-112-26 111,1-49 9,881-58-18,-535 39-278,-323 10 247,-378-2 31,615-21-30,39-44-320,-17 1 60,357 58 466,-1253 11-129,338-2 603,-357-1-626,-11-2 6</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19.669"/>
    </inkml:context>
    <inkml:brush xml:id="br0">
      <inkml:brushProperty name="width" value="0.025" units="cm"/>
      <inkml:brushProperty name="height" value="0.025" units="cm"/>
    </inkml:brush>
  </inkml:definitions>
  <inkml:trace contextRef="#ctx0" brushRef="#br0">167 59 11082,'0'0'1009,"-10"5"508,1 2-1219,-1 0 1,1 0-1,1 1 1,0 0-1,0 1 1,0-1-1,1 1 1,0 1-1,1 0 1,0-1-1,1 2 1,-6 12 0,8-15-162,-7 15 219,1-1-1,1 1 1,1 0-1,2 1 1,0-1-1,-3 32 1,9-55-358,-1 1-1,0-1 1,0 0 0,0 0 0,0 1-1,0-1 1,0 0 0,1 0 0,-1 0-1,0 1 1,0-1 0,0 0 0,0 0-1,1 0 1,-1 0 0,0 1-1,0-1 1,1 0 0,-1 0 0,0 0-1,0 0 1,1 0 0,-1 0 0,0 0-1,0 1 1,1-1 0,-1 0-1,0 0 1,0 0 0,1 0 0,-1 0-1,0 0 1,0 0 0,1-1 0,-1 1-1,0 0 1,1 0 0,-1 0 0,0 0-1,0 0 1,1 0 0,-1 0-1,0 0 1,0-1 0,0 1 0,1 0-1,-1 0 1,0 0 0,0-1 0,0 1-1,0 0 1,1 0 0,-1 0-1,0-1 1,0 1 0,0 0 0,0-1-1,14-11 167,-6 1-113,-1-1 0,0 0-1,-1 0 1,-1-1 0,0 0-1,0 0 1,-2 0 0,1 0 0,-2-1-1,2-18 1,0-9-27,-3 1 0,-4-50 0,3 89-32,0-1 0,0 0-1,0 0 1,0 1 0,-1-1 0,1 0 0,0 1-1,-1-1 1,1 1 0,-1-1 0,0 0 0,0 1 0,1-1-1,-3-1 1,3 3 2,0 0 0,-1 0 0,1 0-1,0 0 1,-1-1 0,1 1 0,-1 0 0,1 0-1,0 0 1,-1 0 0,1 0 0,-1 0 0,1 0-1,0 1 1,-1-1 0,1 0 0,-1 0 0,1 0 0,0 0-1,-1 0 1,1 1 0,0-1 0,-1 0 0,1 0-1,0 1 1,-1-1 0,1 0 0,0 0 0,-1 1-1,1-1 1,0 0 0,0 1 0,0-1 0,-1 1 0,-1 2-14,-1 1 0,1 0 0,0 0 0,0-1 0,1 1 0,-1 0 0,1 0 0,0 1 0,-1 6 0,1-9 18,1 0 1,0 0 0,0 1-1,-1-1 1,1 1 0,1-1-1,-1 0 1,0 1 0,0-1-1,1 0 1,0 0-1,-1 1 1,1-1 0,0 0-1,0 0 1,0 0 0,0 0-1,1 0 1,-1 0 0,0 0-1,1 0 1,-1 0-1,3 1 1,0-1 11,1 0 0,-1 0 0,0-1-1,1 0 1,-1 0 0,1 0 0,-1 0 0,1 0 0,0-1 0,-1 0-1,6-1 1,0 1 43,0-1-1,0 0 0,0-1 0,0 0 1,-1 0-1,1-1 0,-1-1 1,0 1-1,0-2 0,15-8 1,2-5 128,48-42 0,-47 36-56,-52 80-579,12-28 675,1 0 0,-13 43 0,22-59-160,0 1 0,1-1 0,0 1 0,1-1 0,0 1 0,1 0 0,0-1 0,4 25 0,-3-33-89,1 0 1,0 0 0,-1 0-1,1 0 1,0-1 0,1 1-1,-1 0 1,1-1 0,0 0-1,-1 1 1,1-1 0,1 0-1,-1-1 1,5 4 0,13 5-2662,1-6-3464,-7-4-2223</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20.157"/>
    </inkml:context>
    <inkml:brush xml:id="br0">
      <inkml:brushProperty name="width" value="0.025" units="cm"/>
      <inkml:brushProperty name="height" value="0.025" units="cm"/>
    </inkml:brush>
  </inkml:definitions>
  <inkml:trace contextRef="#ctx0" brushRef="#br0">1 145 13261,'0'0'3106,"9"2"-2289,-1 1-686,1-1 1,0 0-1,0-1 0,0 0 0,0 0 0,0-1 0,0 0 0,0-1 0,0 0 1,0 0-1,0-1 0,-1 0 0,1-1 0,-1 0 0,11-5 0,-6 3-21,-2-2-1,1 1 0,-1-1 0,16-13 1,-23 16-25,0 1 0,0-1 0,-1 1-1,0-1 1,1 0 0,-1-1 0,-1 1 0,1 0 0,0-1 0,-1 0 0,0 1 0,0-1 0,-1 0 0,2-8 0,-3 12-83,0 0 1,0 0-1,0 0 1,0 1-1,0-1 0,-1 0 1,1 0-1,0 1 1,0-1-1,-1 0 1,1 1-1,-1-1 1,1 0-1,0 1 1,-1-1-1,1 1 1,-1-1-1,0 0 1,1 1-1,-1-1 0,1 1 1,-1 0-1,0-1 1,1 1-1,-1 0 1,0-1-1,0 1 1,1 0-1,-1-1 1,0 1-1,0 0 1,1 0-1,-1 0 1,0 0-1,0 0 0,0 0 1,1 0-1,-1 0 1,0 0-1,0 0 1,1 1-1,-1-1 1,-1 1-1,-37 10-68,31-6 120,0 1 0,1 0-1,-1 1 1,1 0 0,1 0-1,-1 0 1,1 1-1,1 0 1,-1 0 0,1 0-1,1 1 1,0 0 0,0 0-1,0 0 1,1 0 0,1 1-1,-1-1 1,2 1-1,-1 0 1,1 10 0,1-18-49,0-1 1,0 1-1,0 0 1,1-1-1,-1 1 0,0 0 1,1-1-1,0 1 1,-1 0-1,1-1 1,0 1-1,0-1 1,0 1-1,0-1 1,0 0-1,0 1 1,0-1-1,0 0 0,0 0 1,1 0-1,-1 0 1,0 0-1,1 0 1,2 2-1,2-1 15,-1 0 0,1 0 0,-1-1 0,1 0 0,0 0 0,-1 0 0,11 0-1,4-1 60,-1-1-1,0-1 0,35-8 0,-19-1-124,-1-2 0,-1-1 0,0-2 0,46-30 0,-48 28 89,-29 17-128,-13 21 235,10-19-122,0 0 0,0 0 0,1 0 1,-1 1-1,0-1 0,0 0 1,0 0-1,1 1 0,-1-1 1,1 1-1,-1-1 0,1 1 1,0-1-1,-1 1 0,1-1 0,0 1 1,0-1-1,0 1 0,0-1 1,0 1-1,1 1 0,0-2-15,-1 0 0,1 0 0,0-1 0,0 1 0,0 0 0,-1 0 0,1-1 0,0 1 0,0 0 0,0-1 0,0 1 0,0-1 0,0 1 0,1-1 0,-1 0 0,0 1 0,0-1-1,0 0 1,0 0 0,0 0 0,2 0 0,5 0-258,1 0-1,0-1 0,0 0 1,-1 0-1,1-1 1,9-3-1,53-26-7302,-36 11 1606</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20.802"/>
    </inkml:context>
    <inkml:brush xml:id="br0">
      <inkml:brushProperty name="width" value="0.025" units="cm"/>
      <inkml:brushProperty name="height" value="0.025" units="cm"/>
    </inkml:brush>
  </inkml:definitions>
  <inkml:trace contextRef="#ctx0" brushRef="#br0">109 103 10602,'0'0'4233,"-8"6"-2647,-25 17-465,32-22-1098,0-1-1,1 1 1,-1-1 0,0 1 0,0 0 0,1-1-1,-1 1 1,1 0 0,-1-1 0,0 1-1,1 0 1,-1 0 0,1-1 0,0 1-1,-1 0 1,1 0 0,0 0 0,-1 0-1,1 0 1,0 0 0,0 0 0,0 0 0,0-1-1,0 1 1,0 0 0,0 0 0,0 0-1,0 0 1,0 0 0,0 0 0,1 0-1,0 1 1,19 24-570,-8-13 60,-2 6 556,-2 1 1,0 1-1,0-1 1,-2 1-1,-1 0 0,0 1 1,-2-1-1,0 1 1,-2 0-1,-1 30 0,-1-47 139,0-1 0,0 0 0,0 1-1,-1-1 1,0 0 0,0 0 0,0 0-1,0 0 1,0 0 0,-1 0 0,0-1 0,0 1-1,0-1 1,0 0 0,0 0 0,-7 5-1,5-4 74,-1 0 0,1-1-1,-1 1 1,0-1 0,0-1 0,0 1-1,0-1 1,-1 0 0,1 0-1,-13 1 1,18-3-285,0 0 0,-1-1 0,1 1 0,0-1 0,0 1 0,-1-1 0,1 0 0,0 1 0,0-1 0,0 0 0,0 0 0,0 0 0,0 0 0,0 0 0,0 0 0,0 0 0,0 0 0,0 0 0,1-1 0,-1 1 0,1 0 0,-1 0 0,1-1 0,-1 1 0,1 0 0,0-1 0,-1 1 0,1-1 0,0 1 0,0 0 0,0-1 0,0 1 0,0 0 0,1-3 0,3-52-2253,-1 43 1451,1 0 0,1 0 1,0 1-1,0 0 0,15-23 0,-9 18 441,1 1-1,1 0 1,20-18 0,7-1 1079,1 3 0,50-32 1,-90 64-662,0-1 0,0 0-1,0 1 1,0-1 0,0 1 0,0-1 0,0 0 0,0 0 0,0 0 0,0 0 0,-1 1 0,1-1-1,0 0 1,-1 0 0,1 0 0,-1 0 0,1-2 0,-1 2-20,0 1 0,0 0 1,0-1-1,-1 1 0,1 0 0,0-1 1,0 1-1,-1-1 0,1 1 0,0 0 1,-1 0-1,1-1 0,0 1 0,-1 0 1,1 0-1,-1-1 0,1 1 0,-1 0 0,1 0 1,0 0-1,-1 0 0,1 0 0,-1-1 1,1 1-1,-1 0 0,1 0 0,0 0 1,-2 0-1,-2 0 37,0 0 0,-1 0 0,1 1 0,-1-1 0,1 1 0,0 0 0,0 0 0,-6 2 0,7-1-20,-1 0-1,1 0 0,0 0 0,0 1 1,1-1-1,-1 1 0,0-1 1,1 1-1,0 0 0,-1 0 1,1 0-1,0 1 0,1-1 1,-1 0-1,1 1 0,-1-1 1,0 6-1,1-8-39,1 1 1,0-1 0,-1 1-1,1-1 1,0 1-1,0 0 1,0-1-1,1 1 1,-1-1-1,0 1 1,0-1-1,1 1 1,-1-1-1,1 1 1,-1-1-1,1 1 1,0-1-1,0 0 1,-1 1-1,1-1 1,0 0-1,0 0 1,0 0-1,0 0 1,1 0-1,-1 0 1,0 0-1,0 0 1,1 0 0,-1 0-1,0 0 1,1-1-1,-1 1 1,1-1-1,-1 1 1,1-1-1,-1 1 1,1-1-1,-1 0 1,1 0-1,-1 0 1,1 0-1,2 0 1,19 0 58,1-1-1,0-2 1,0 0 0,-1-1 0,0-2 0,0 0 0,0-1-1,37-18 1,-19 9 27,45-11 0,-86 27-77,0 0 1,1 0-1,-1 0 0,0 0 0,1 0 0,-1 0 0,0 0 0,1 0 0,-1 1 1,0-1-1,1 0 0,-1 0 0,0 0 0,1 1 0,-1-1 0,0 0 1,0 0-1,1 1 0,-1-1 0,0 0 0,0 0 0,1 1 0,-1-1 1,0 0-1,0 1 0,0-1 0,0 0 0,0 1 0,0-1 0,1 1 1,-1-1-1,0 0 0,0 1 0,0-1 0,0 0 0,0 1 0,0-1 0,0 0 1,0 1-1,-1-1 0,1 1 0,0-1 0,0 0 0,0 1 0,0-1 1,0 0-1,-1 1 0,1-1 0,0 0 0,0 0 0,-1 1 0,1-1 1,0 0-1,0 0 0,-1 1 0,-11 26 1406,11-23-1226,-1-2-104,1 1-1,0-1 1,0 1-1,0-1 1,0 1-1,0 0 1,0-1-1,1 1 1,-1 0-1,1 0 1,0 0-1,0 3 1,0-5-87,0-1 0,1 1 0,-1-1 0,0 1-1,1-1 1,-1 1 0,0-1 0,1 1 0,-1-1 0,0 0 0,1 1 0,-1-1 0,1 0 0,-1 1-1,0-1 1,1 0 0,-1 1 0,1-1 0,-1 0 0,1 0 0,-1 0 0,1 1 0,0-1 0,0 0-1,26-3 73,-12-2-450,-1-1 1,1 0-1,-1-1 1,-1-1-1,1 0 1,-1 0-1,15-14 1,-13 8-1238,0 1-1,0-2 1,-2 0 0,1-1 0,12-21 0,2-16-4692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21.165"/>
    </inkml:context>
    <inkml:brush xml:id="br0">
      <inkml:brushProperty name="width" value="0.025" units="cm"/>
      <inkml:brushProperty name="height" value="0.025" units="cm"/>
    </inkml:brush>
  </inkml:definitions>
  <inkml:trace contextRef="#ctx0" brushRef="#br0">161 1 12492,'0'0'3673,"-2"10"-1992,0-4-1502,0 0-1,1 0 1,0 0 0,0 0-1,0 0 1,1 0 0,0 1-1,0-1 1,0 0-1,1 0 1,0 0 0,0 0-1,1 0 1,0 0-1,0 0 1,0 0 0,1 0-1,0-1 1,0 1-1,0-1 1,0 0 0,1 0-1,5 5 1,23 19 318,-14-13-385,0 0 0,-2 0 0,0 2-1,25 35 1,-38-49-31,0 1-1,-1 0 1,1 0-1,-1 0 1,0 1-1,-1-1 1,1 0-1,-1 1 1,0-1-1,0 1 1,-1 0-1,1-1 1,-1 1-1,0-1 1,-1 1-1,0 0 1,0-1 0,0 1-1,0-1 1,-1 0-1,0 1 1,0-1-1,0 0 1,-1 0-1,-5 8 1,-2 0-59,-1-1 1,0 0-1,-1 0 1,0-1-1,-1-1 1,0 0-1,0-1 1,-1 0-1,-1-1 1,1-1 0,-1 0-1,0-1 1,-1-1-1,0 0 1,1-1-1,-1-1 1,-28 3-1,14-10-3582,6-19-3770</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29.432"/>
    </inkml:context>
    <inkml:brush xml:id="br0">
      <inkml:brushProperty name="width" value="0.025" units="cm"/>
      <inkml:brushProperty name="height" value="0.025" units="cm"/>
    </inkml:brush>
  </inkml:definitions>
  <inkml:trace contextRef="#ctx0" brushRef="#br0">218 5 12684,'0'0'5792,"-8"-2"-5338,5 1-430,0 1 0,0-1 0,0 1 0,0-1 0,0 1-1,0 0 1,0 0 0,0 1 0,0-1 0,0 0 0,0 1 0,0 0 0,0 0 0,1 0 0,-1 0 0,0 0 0,0 0 0,1 1 0,-1-1 0,1 1-1,-1 0 1,1 0 0,0 0 0,-1 0 0,1 0 0,0 0 0,0 1 0,-2 3 0,-14 17 191,1 1-1,1 0 1,2 1-1,-16 36 1,23-47-114,1 1 0,1 0 0,1 0 0,0 0-1,1 0 1,0 0 0,2 1 0,0-1 0,1 29 0,1-41-152,0 0-1,-1 0 1,1 0 0,1 0 0,-1-1 0,0 1-1,1 0 1,-1-1 0,1 1 0,0-1 0,0 1-1,0-1 1,0 0 0,0 0 0,1 0 0,-1 0-1,1-1 1,-1 1 0,1 0 0,-1-1 0,1 0-1,0 0 1,0 0 0,0 0 0,0 0 0,0 0-1,0-1 1,0 1 0,0-1 0,0 0 0,0 0-1,3 0 1,6 0-374,-1 0-1,1-1 1,0 0 0,-1-1-1,1-1 1,-1 1-1,14-7 1,22-12-4022,-1-6-2434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30.007"/>
    </inkml:context>
    <inkml:brush xml:id="br0">
      <inkml:brushProperty name="width" value="0.025" units="cm"/>
      <inkml:brushProperty name="height" value="0.025" units="cm"/>
    </inkml:brush>
  </inkml:definitions>
  <inkml:trace contextRef="#ctx0" brushRef="#br0">146 5 14830,'0'0'1500,"-10"13"-667,-8 13-80,1 1-1,1 1 1,-17 43 0,17-26-270,-20 92 0,37-138-481,-1 1 0,0 0 0,0 0 0,0 0 0,0-1 0,0 1 0,1 0 0,-1 0 0,0 0 0,0 0 0,0 0 0,1-1 0,-1 1 0,0 0 0,0 0 1,0 0-1,1 0 0,-1 0 0,0 0 0,0 0 0,0 0 0,1 0 0,-1 0 0,0 0 0,0 0 0,1 0 0,-1 0 0,0 0 0,0 0 0,1 0 0,-1 0 0,0 0 0,0 0 0,0 0 0,1 0 0,-1 0 0,0 1 0,0-1 0,0 0 0,1 0 0,-1 0 0,0 0 0,0 0 0,0 1 0,0-1 0,0 0 0,1 0 0,-1 0 1,0 1-1,0-1 0,0 0 0,0 0 0,0 0 0,0 1 0,0-1 0,0 0 0,0 0 0,0 1 0,0-1 0,0 0 0,0 0 0,0 0 0,0 1 0,0-1 0,0 0 0,0 1 0,13-12 246,8-16-50,-2 0 0,-1-2 1,-1 0-1,-2-1 0,0 0 0,-3-1 0,0-1 0,-2 0 0,8-45 0,-31 130 1024,12-50-1212,1 0 0,-1 0 0,1 0 0,0 0 0,0 0 0,1 0 0,-1 0 0,1 0 0,-1 0 0,1 0 0,0 0 0,0 0 0,0 0 0,1-1 0,-1 1 0,0 0 0,1-1 0,2 4 0,-1-5 9,-1 1 0,1 0 0,0-1 0,0 1 0,0-1 1,0 0-1,0 0 0,0 0 0,0 0 0,0-1 0,0 1 0,0-1 1,0 0-1,1 0 0,-1 0 0,0 0 0,6-2 0,2 0 1,-1-1-1,0-1 1,0 0-1,-1 0 1,1-1-1,-1 0 1,0-1-1,0 0 1,-1 0-1,0-1 0,0 0 1,11-12-1,14-11 27,-28 31-294,-5 11 54,-5 14 86,-14 34 258,13-42-65,0 0 1,0 0-1,2 1 0,0 0 1,1 0-1,0 34 1,3-52-135,0 1 0,0-1 0,0 0 0,1 0 0,-1 0 0,0 0 0,1 0 1,-1 1-1,0-1 0,1 0 0,-1 0 0,1 0 0,0 0 0,-1 0 0,1 0 0,0 0 0,0-1 1,-1 1-1,1 0 0,0 0 0,0 0 0,0-1 0,0 1 0,0-1 0,0 1 0,0 0 1,0-1-1,1 0 0,0 1 0,23 2-6625,-13-3-821</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31.066"/>
    </inkml:context>
    <inkml:brush xml:id="br0">
      <inkml:brushProperty name="width" value="0.025" units="cm"/>
      <inkml:brushProperty name="height" value="0.025" units="cm"/>
    </inkml:brush>
  </inkml:definitions>
  <inkml:trace contextRef="#ctx0" brushRef="#br0">0 118 16464,'0'0'4281,"10"1"-3165,-2 0-1030,0-1 0,0 0 1,0-1-1,0 0 0,0 0 1,-1 0-1,1-1 1,0-1-1,-1 1 0,1-1 1,-1 0-1,0-1 0,0 0 1,0 0-1,0 0 0,7-7 1,-11 9-55,34-31 35,-35 32 1,0-1 1,0-1-1,0 1 1,-1 0-1,1 0 1,-1-1-1,1 1 1,-1-1-1,0 1 1,0-1-1,0 1 1,0-1-1,-1 0 1,2-4-1,-13 10 599,-1 7-629,1 0 0,1 1-1,0 0 1,1 1-1,-11 16 1,14-19-10,1-1-1,0 1 1,1 0 0,0 1 0,0-1-1,1 0 1,0 1 0,-3 19 0,5-28-26,1 0 0,0 0 0,0 0 0,0 0 0,1 0 0,-1-1 0,0 1 1,0 0-1,0 0 0,1 0 0,-1 0 0,0-1 0,1 1 0,-1 0 0,0 0 1,1-1-1,-1 1 0,1 0 0,0-1 0,-1 1 0,1 0 0,-1-1 0,1 1 0,0-1 1,0 1-1,-1-1 0,1 1 0,0-1 0,0 0 0,-1 1 0,2-1 0,2 1 14,-1 0-1,1-1 0,0 0 1,-1 0-1,1 0 0,0 0 0,-1 0 1,5-1-1,7-2-72,-1-1 1,1 0-1,13-7 0,16-11-604,-32 15 500,-1 1 0,2 0 0,-1 0 1,0 2-1,1-1 0,0 2 0,0-1 0,14 0 1,-26 4 206,0 1 0,-1 0 0,1 0 0,0 0 0,0 0 0,-1 0 0,1-1 0,-1 1 0,1 0 0,-1 0 1,1 0-1,-1 1 0,0-1 0,0 0 0,1 0 0,-1 0 0,0 0 0,0 0 0,0 0 0,0 0 0,0 0 0,0 0 1,0 1-1,-1-1 0,1 0 0,0 0 0,-1 2 0,0-2-23,1 0-1,0 1 1,-1-1 0,1 1-1,0 0 1,0-1 0,0 1 0,0-1-1,0 1 1,0-1 0,0 1-1,1-1 1,-1 1 0,0-1-1,1 1 1,-1-1 0,1 1-1,0-1 1,0 0 0,-1 1 0,1-1-1,0 0 1,0 0 0,2 2-1,3-2-168,1 0 0,0-1-1,-1 0 1,1-1 0,-1 0-1,1 0 1,-1 0-1,1 0 1,-1-1 0,0 0-1,0-1 1,0 0 0,0 1-1,10-8 1,10-7-4286,42-35 0,-54 40 2338,19-16-1807,-14 8 8880,-23 37 2673,4-16-7680,-1 1-1,1-1 1,-1 0 0,1 1 0,-1-1-1,1 1 1,0-1 0,0 0 0,0 1-1,0-1 1,0 1 0,0-1 0,0 1-1,0-1 1,0 0 0,1 1 0,-1-1-1,1 1 1,-1-1 0,1 0 0,0 2 0,7 13 95,-1 0 0,0 0 0,-1 1 0,-1-1 0,-1 1 1,0 0-1,-1 1 0,1 21 0,-4-24 470,-1 1-1,-1-1 0,0 1 0,0-1 1,-10 28-1,9-31-141,-14 34 493,16-44-840,0 1 1,0-1 0,0 1-1,0-1 1,-1 0 0,1 0-1,-1 0 1,1 0 0,-1 0-1,0 0 1,0 0-1,0-1 1,0 1 0,-3 1-1,4-4-52,1 1-1,-1-1 0,0 0 1,1 0-1,-1 0 0,1 0 0,-1 0 1,1 0-1,-1 0 0,1 0 1,0 0-1,-1-1 0,1 1 1,0 0-1,0 0 0,0 0 1,0 0-1,0 0 0,0 0 0,0 0 1,0-1-1,1-1 0,-1 1-63,0-15-399,1 1 0,0-1 0,1 1 0,1-1-1,1 1 1,8-25 0,-8 32 391,0 0 0,0 1 0,1 0 0,0 0 0,0 0 0,1 0 0,0 1 0,0 0 0,1 0 0,0 1 0,0 0 0,1 0-1,10-6 1,18-7 202,-18 11 75,-1-2 0,25-16 0,-39 23-75,0 1 0,0 0-1,0-1 1,0 1 0,-1-1 0,1 0 0,-1 0 0,0 0 0,0 0 0,0 0-1,0 0 1,0-1 0,-1 1 0,0 0 0,1-1 0,-1 0 0,0 1-1,-1-1 1,1-4 0,-1 8-109,0-1-1,0 1 0,1 0 1,-1-1-1,0 1 0,0 0 1,0-1-1,0 1 1,-1 0-1,1 0 0,0-1 1,0 1-1,0 0 0,0-1 1,0 1-1,0 0 1,0-1-1,-1 1 0,1 0 1,0 0-1,0-1 0,0 1 1,0 0-1,-1 0 0,1-1 1,0 1-1,0 0 1,-1 0-1,1 0 0,0-1 1,-1 1-1,1 0 0,0 0 1,0 0-1,-1 0 1,1 0-1,0 0 0,-1 0 1,1 0-1,-1 0 0,-15 7 77,-13 17-88,25-18 11,0-1 1,1 1-1,-1 0 1,1 1-1,0-1 1,-1 7-1,3-12-14,0 0 0,1 0 0,0 0 0,-1 0 0,1 0 0,-1 1 0,1-1 0,0 0 0,0 0 0,0 0 1,0 0-1,0 0 0,0 1 0,0-1 0,0 0 0,0 0 0,0 0 0,1 0 0,-1 0 0,0 0 0,1 0 0,-1 1 0,1-1 0,-1 0 0,1 0 0,-1-1 0,1 1 0,0 0 0,0 0 0,-1 0 0,1 0 0,0 0 0,0-1 0,0 1 0,0 0 0,0-1 1,0 1-1,0-1 0,0 1 0,0-1 0,0 0 0,2 1 0,7 0 4,0-1 1,0 0-1,0 0 1,0-1 0,0 0-1,-1-1 1,1 0-1,0-1 1,13-5 0,48-10-842,-70 18 840,-1 0 0,1-1-1,0 1 1,-1 0 0,1 0 0,0 0-1,0 0 1,-1 0 0,1 0 0,0 0 0,0 0-1,-1 0 1,1 0 0,0 0 0,0 0 0,-1 0-1,1 1 1,0-1 0,-1 0 0,1 1-1,0-1 1,-1 0 0,1 1 0,-1-1 0,1 1-1,0-1 1,-1 1 0,1-1 0,-1 1-1,1-1 1,-1 1 0,0 0 0,1-1 0,-1 1-1,1 0 1,-1-1 0,0 1 0,0 0-1,1 0 1,-1 0-1,0 0 0,0 0-1,1 0 1,-1-1 0,0 1-1,1 0 1,-1 0 0,1-1-1,-1 1 1,1 0 0,-1-1 0,1 1-1,0 0 1,-1-1 0,1 1-1,0-1 1,-1 1 0,1-1-1,0 1 1,-1-1 0,1 0-1,0 1 1,0-1 0,0 0-1,-1 0 1,1 1 0,0-1 0,0 0-1,0 0 1,0 0 0,0 0-1,-1 0 1,1 0 0,1-1-1,3 1-399,-1 0 1,1-1-1,0 1 0,-1-1 0,0 0 0,1-1 0,-1 1 0,8-4 0,-3-1-1492,0 0 0,0 0 0,0 0-1,13-15 1,3-5-4299</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49:31.439"/>
    </inkml:context>
    <inkml:brush xml:id="br0">
      <inkml:brushProperty name="width" value="0.025" units="cm"/>
      <inkml:brushProperty name="height" value="0.025" units="cm"/>
    </inkml:brush>
  </inkml:definitions>
  <inkml:trace contextRef="#ctx0" brushRef="#br0">172 10 12812,'7'-10'6777,"-1"16"-4228,4 24-2938,-6-15 1435,6 9-672,5 12-108,-1 1-1,-2 0 1,8 42-1,-18-67-150,0 0 0,-1-1 0,0 1 0,-1 0 0,-1 0 0,0-1 0,0 1 0,-1 0 0,-1-1 0,0 1-1,0-1 1,-1 0 0,-1 0 0,-10 19 0,-2-4-18,-1-1 0,-1-1 0,-1-1 0,-1-1 0,-41 35 0,21-34-1880,1-13-4425</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6.651"/>
    </inkml:context>
    <inkml:brush xml:id="br0">
      <inkml:brushProperty name="width" value="0.025" units="cm"/>
      <inkml:brushProperty name="height" value="0.025" units="cm"/>
    </inkml:brush>
  </inkml:definitions>
  <inkml:trace contextRef="#ctx0" brushRef="#br0">12291 566 7271,'0'0'891,"-9"-7"-2375,-33-21 1520,0 3-1,-2 1 0,-1 3 0,-87-30 0,-211-44-5592,-479-47 11988,-11 69-5751,708 64-568,-1374-65-138,1369 69 47,-1242-7 16,368 64-843,5 63 1009,438-25-84,4 24 0,-638 219 1,940-244-107,4 12 1,-252 141 0,317-137-23,5 8 0,4 8 0,-180 161 0,292-223 82,2 2 1,3 4-1,3 2 1,-55 85-1,76-96-77,3 1-1,2 3 1,3 0-1,3 2 1,2 0 0,-15 72-1,19-50-21,5 0-1,3 1 1,-1 137 0,14-164 12,2 0 0,2-1 0,3 1 0,3-1 0,2-1 0,26 68 0,10-6 29,87 148 0,90 99 30,-120-205-67,8-4 0,6-6-1,6-5 1,7-6 0,223 180 0,631 360-272,71-117 299,-684-395 60,688 206 0,-730-285-193,4-15-1,501 44 0,-571-102-38,1-12 0,326-38 0,-226-13 698,375-99 0,-555 96-284,-2-8-1,-4-8 1,-2-8 0,-4-8 0,-4-7 0,-4-8 0,164-125 0,-87 38-302,-8-11-1,240-256 1,-359 323 414,-6-6-1,-6-5 0,-7-4 1,-5-4-1,-8-4 0,-6-4 1,113-313-1,136-666 582,-178 388-339,-130 575-322,-8 0-1,-12-244 0,-7 335 3,-4 0 1,-3 1-1,-4 0 1,-40-115-1,32 129-1162,-59-110 0,54 125-1403,-2 0 0,-54-63 0,25 46-3690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7.531"/>
    </inkml:context>
    <inkml:brush xml:id="br0">
      <inkml:brushProperty name="width" value="0.025" units="cm"/>
      <inkml:brushProperty name="height" value="0.025" units="cm"/>
    </inkml:brush>
  </inkml:definitions>
  <inkml:trace contextRef="#ctx0" brushRef="#br0">0 494 3683,'6'-45'9951,"-4"41"-9872,1-1 0,-1 0-1,0 1 1,1-1-1,0 1 1,0 0-1,1 0 1,-1 0 0,1 0-1,-1 1 1,1-1-1,0 1 1,1 0 0,-1 0-1,0 1 1,1-1-1,5-1 1,27-13-90,1 1 0,0 2-1,56-12 1,125-17-98,-214 43 103,972-101-3541,-672 78 2188,236-19-1615,273-13 3888,545 11 3105,222 77-3600,-1108 1 522,620 125 0,-1068-153-932,243 54 26,-208-43-37,-1 2 0,78 37-1,-128-51-17,0-1-1,-1 1 1,1 1-1,-1 0 1,0 0-1,14 14 0,-21-18 8,1-1 0,-1 1-1,0-1 1,0 1-1,0-1 1,0 1 0,0 0-1,0 0 1,0-1-1,0 1 1,-1 0-1,1 0 1,-1 0 0,0 0-1,1 0 1,-1 0-1,0 0 1,0 0-1,0 0 1,0 0 0,-1 0-1,1 0 1,0 0-1,-1 0 1,1-1 0,-1 1-1,0 0 1,0 0-1,0 0 1,0-1-1,0 1 1,0 0 0,0-1-1,0 1 1,-1-1-1,1 1 1,0-1-1,-1 0 1,1 0 0,-4 2-1,-9 9-277,-16 12-3934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4:46.815"/>
    </inkml:context>
    <inkml:brush xml:id="br0">
      <inkml:brushProperty name="width" value="0.05" units="cm"/>
      <inkml:brushProperty name="height" value="0.05" units="cm"/>
    </inkml:brush>
  </inkml:definitions>
  <inkml:trace contextRef="#ctx0" brushRef="#br0">1 70 12739,'0'0'88,"0"-1"1,1 1-1,-1-1 1,1 1 0,-1-1-1,0 1 1,1-1-1,-1 1 1,1 0 0,0-1-1,-1 1 1,1 0-1,-1-1 1,1 1 0,0 0-1,-1 0 1,1-1-1,-1 1 1,1 0 0,0 0-1,1 0 1,22-5 177,-12 4-103,102-15 150,-23 4-242,22-3-23,0 4 1,226 9-1,-113 21-53,-61-3-1,615 23 36,364 10 46,-453-3-46,-397-41-230,339-39 0,-586 30 28,169-11-268,-160 16 260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8.082"/>
    </inkml:context>
    <inkml:brush xml:id="br0">
      <inkml:brushProperty name="width" value="0.025" units="cm"/>
      <inkml:brushProperty name="height" value="0.025" units="cm"/>
    </inkml:brush>
  </inkml:definitions>
  <inkml:trace contextRef="#ctx0" brushRef="#br0">23 98 10858,'0'0'1057,"-2"-8"-176,-1-3-749,2 6 108,-1 1 0,1-1 0,1 0-1,-1 0 1,0 0 0,1 0-1,1-8 1,-1 11-195,1 1 0,-1-1 1,1 0-1,-1 1 0,1-1 0,0 1 1,0 0-1,0-1 0,0 1 0,0 0 0,0-1 1,0 1-1,0 0 0,0 0 0,1 0 0,-1 0 1,0 0-1,1 0 0,-1 0 0,1 0 0,-1 1 1,1-1-1,-1 1 0,1-1 0,0 1 0,-1-1 1,1 1-1,0 0 0,-1 0 0,1 0 1,1 0-1,28-1 12,-1 1-1,1 1 1,-1 2 0,58 13 0,122 44-10,-97-25-47,-18-8-102,295 98-843,-379-121 930,1 1 0,-1 0 1,0 1-1,-1 0 0,1 1 0,13 11 0,-22-17 2,0 1 1,0 0-1,0 1 0,-1-1 1,1 0-1,-1 0 1,1 1-1,-1-1 1,0 1-1,0-1 0,0 1 1,0-1-1,0 1 1,-1 0-1,1-1 1,-1 1-1,0 0 0,1 0 1,-1-1-1,0 1 1,-1 0-1,1 0 1,-1-1-1,1 1 1,-1 0-1,0-1 0,0 1 1,0-1-1,0 1 1,0-1-1,0 1 1,-1-1-1,1 0 0,-4 4 1,-6 7 21,0 0 1,-1 0 0,-1-1-1,0-1 1,-1 0-1,0 0 1,0-2-1,-19 10 1,-132 57 117,158-73-127,-404 150-364,216-84-2330,66-24-1262,5-5-3027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3.062"/>
    </inkml:context>
    <inkml:brush xml:id="br0">
      <inkml:brushProperty name="width" value="0.025" units="cm"/>
      <inkml:brushProperty name="height" value="0.025" units="cm"/>
    </inkml:brush>
  </inkml:definitions>
  <inkml:trace contextRef="#ctx0" brushRef="#br0">40 1 9577,'-2'5'6933,"-2"13"-3390,-22 118-1351,24-116-1791,0-7-222,0 1 0,1-1-1,1 1 1,0-1 0,3 17-1,-3-29-156,1 0 0,-1 0 0,1 0-1,0 0 1,-1 0 0,1 0 0,0 0-1,0 0 1,0 0 0,0 0 0,0 0-1,0-1 1,0 1 0,0 0 0,0-1-1,0 1 1,0-1 0,0 1 0,0-1-1,0 0 1,1 1 0,-1-1 0,0 0-1,0 0 1,1 0 0,-1 0 0,0 0-1,0 0 1,0 0 0,1 0 0,-1-1-1,0 1 1,0 0 0,0-1 0,2 0-1,3 0 140,1-1-1,-2 0 1,1-1-1,0 1 1,9-6-1,35-38 197,-42 36-307,1 1 1,0 1-1,1 0 0,12-9 1,-22 17-52,1 0 1,-1 0-1,0-1 1,1 1-1,-1 0 1,0 0 0,0 0-1,1 0 1,-1 0-1,0 0 1,1 0-1,-1-1 1,0 1-1,1 0 1,-1 0-1,1 0 1,-1 0 0,0 1-1,1-1 1,-1 0-1,0 0 1,1 0-1,-1 0 1,0 0-1,1 0 1,-1 0 0,0 1-1,0-1 1,1 0-1,-1 0 1,0 0-1,1 1 1,-1-1-1,0 0 1,0 0 0,0 1-1,1-1 1,-1 1-1,8 17-38,-8-16 37,0 0-1,0-1 1,1 1-1,-1 0 1,1-1-1,-1 1 0,1 0 1,0-1-1,0 1 1,0 0-1,0-1 1,0 1-1,0-1 1,0 0-1,0 1 1,0-1-1,1 0 0,-1 0 1,0 0-1,1 0 1,-1 0-1,1 0 1,3 1-1,2-2 21,0 0 0,0-1 0,0 0 0,0-1 0,-1 0 0,1 0 0,0 0 0,-1-1 0,0 0 0,1 0 0,-1 0 0,0-1 0,0 0 0,7-6 0,-8 5-22,1 1 1,0 0-1,0 0 0,0 0 1,0 1-1,1 0 1,-1 0-1,1 1 0,0 0 1,0 0-1,0 0 0,0 1 1,7-1-1,-13 2 10,0 1 0,0-1 0,0 0 0,0 0 0,0 1 0,-1-1 0,1 0 0,0 1 0,0-1 0,0 1 0,-1-1 0,1 1 0,0-1 0,-1 1 0,1-1 0,0 1 0,-1 0 0,1 0 0,-1-1 0,1 1 0,-1 0 0,1 0 0,-1-1 0,1 1 0,-1 0 0,1 1 0,4 28 344,-2-12-120,-2-28-12754,-1-6 3513</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3.421"/>
    </inkml:context>
    <inkml:brush xml:id="br0">
      <inkml:brushProperty name="width" value="0.025" units="cm"/>
      <inkml:brushProperty name="height" value="0.025" units="cm"/>
    </inkml:brush>
  </inkml:definitions>
  <inkml:trace contextRef="#ctx0" brushRef="#br0">0 1 18033,'0'0'8584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4.003"/>
    </inkml:context>
    <inkml:brush xml:id="br0">
      <inkml:brushProperty name="width" value="0.025" units="cm"/>
      <inkml:brushProperty name="height" value="0.025" units="cm"/>
    </inkml:brush>
  </inkml:definitions>
  <inkml:trace contextRef="#ctx0" brushRef="#br0">96 238 17136,'0'0'3032,"-8"6"-2925,-1 2 22,1 0 0,1 0 0,-1 1-1,1 0 1,1 0 0,0 1 0,0 0-1,1 0 1,0 0 0,1 1 0,0-1 0,0 1-1,2 0 1,-1 0 0,-1 13 0,4-24-114,0 1 1,0-1 0,0 0-1,0 0 1,0 1 0,0-1-1,0 0 1,1 0 0,-1 1-1,0-1 1,0 0 0,0 0-1,0 0 1,0 1-1,0-1 1,0 0 0,0 0-1,1 0 1,-1 1 0,0-1-1,0 0 1,0 0 0,0 0-1,1 0 1,-1 1 0,0-1-1,0 0 1,0 0 0,1 0-1,-1 0 1,0 0-1,0 0 1,1 0 0,-1 0-1,0 0 1,0 0 0,0 0-1,1 0 1,-1 0 0,0 0-1,0 0 1,1 0 0,-1 0-1,0 0 1,0 0 0,1 0-1,16-7 706,12-14 252,3-14-598,-1 0 0,-1-2 0,-2-1 0,-2-2 0,-1 0 0,-3-2 0,24-57 0,-40 77-302,-6 22-78,0 0 1,0 0 0,0 0-1,0 0 1,0-1 0,0 1 0,0 0-1,0 0 1,0 0 0,0 0-1,0 0 1,-1 0 0,1 0 0,0-1-1,0 1 1,0 0 0,0 0-1,0 0 1,0 0 0,0 0 0,0 0-1,0 0 1,-1 0 0,1 0-1,0 0 1,0 0 0,0 0 0,0 0-1,0 0 1,0 0 0,-1-1-1,1 1 1,0 0 0,0 0 0,0 0-1,0 0 1,0 0 0,0 1-1,0-1 1,-1 0 0,1 0 0,0 0-1,0 0 1,0 0 0,0 0-1,0 0 1,0 0 0,0 0-1,-1 0 1,1 0 0,0 0 0,0 0-1,0 0 1,0 1 0,0-1-1,0 0 1,0 0 0,0 0 0,0 0-1,0 0 1,0 0 0,-1 0-1,1 1 1,-25 30-376,3 5 446,-33 70 0,50-94-50,0 0-1,1 0 1,0 1 0,1-1-1,0 1 1,1 0 0,0 0-1,1 0 1,1 0 0,1 18-1,0-29-17,-1 1 1,1-1-1,0 0 0,0 1 0,0-1 0,0 0 0,0 0 0,0 0 0,0 0 0,1 0 0,-1 0 0,1 0 1,0 0-1,-1 0 0,1-1 0,0 1 0,0-1 0,0 1 0,0-1 0,0 0 0,0 0 0,1 0 0,-1 0 1,0 0-1,1 0 0,-1-1 0,0 1 0,1-1 0,-1 0 0,1 1 0,-1-1 0,0 0 0,5-1 0,-1 1 3,0-1-1,1 0 1,-1 0-1,0 0 1,0-1-1,0 0 1,0 0-1,0 0 1,0-1-1,0 0 1,-1 0-1,6-4 1,1-4 29,-1 0 0,0-1 1,0 0-1,-1-1 0,14-23 1,-19 27 35,0 0 0,0-1 0,-1 0 0,0 1 0,0-1 1,-1-1-1,-1 1 0,1 0 0,0-19 0,-5 30-57,-1 0 0,1 1-1,-1-1 1,1 0 0,0 1-1,0-1 1,0 1 0,0 0 0,0 0-1,-2 2 1,-3 5 9,2-1 0,-1 1-1,1 1 1,0-1 0,-6 20-1,10-27-15,0 1 0,0-1-1,1 0 1,-1 1 0,0-1 0,1 1-1,-1-1 1,1 0 0,0 1 0,0-1-1,0 1 1,0-1 0,1 1 0,-1-1-1,0 1 1,1-1 0,0 0 0,0 1-1,-1-1 1,1 0 0,1 1 0,-1-1-1,0 0 1,0 0 0,1 0 0,0 0-1,-1 0 1,1 0 0,0-1 0,3 3-1,5 1-46,1-1-1,0 0 0,0 0 1,0-1-1,0-1 0,0 0 1,18 1-1,88-3-388,-57-2 352,-57 2 136,1 1 0,0-1 0,-1 0 0,1-1-1,0 1 1,-1-1 0,1 1 0,-1-1 0,1 0-1,-1-1 1,1 1 0,-1 0 0,0-1 0,0 0-1,1 0 1,-1 0 0,-1 0 0,1 0 0,0-1-1,0 1 1,-1-1 0,1 0 0,-1 1 0,0-1-1,0 0 1,0-1 0,0 1 0,-1 0 0,1 0-1,-1-1 1,0 1 0,0-1 0,0 1 0,0-1-1,-1 0 1,1 1 0,-1-1 0,0-5-1,-1-5 25,0 0 0,0 0 0,-1 1 0,-1-1-1,-1 0 1,0 1 0,0-1 0,-1 1 0,-1 1-1,0-1 1,-1 1 0,0 0 0,-10-12 0,17 24-103,0 0 0,0-1 0,0 1 0,0 0 0,0 0 0,-1 0 0,1-1 0,0 1 1,0 0-1,0 0 0,1 0 0,-1-1 0,0 1 0,0 0 0,0 0 0,0 0 1,0 0-1,0-1 0,0 1 0,0 0 0,0 0 0,0 0 0,0 0 0,1-1 1,-1 1-1,0 0 0,0 0 0,0 0 0,0 0 0,0 0 0,1-1 0,-1 1 1,0 0-1,0 0 0,0 0 0,0 0 0,1 0 0,-1 0 0,0 0 0,0 0 1,0 0-1,1 0 0,-1 0 0,0 0 0,0 0 0,0 0 0,1 0 0,-1 0 0,0 0 1,0 0-1,0 0 0,0 0 0,1 0 0,-1 0 0,0 0 0,0 0 0,0 0 1,0 1-1,1-1 0,-1 0 0,0 0 0,0 0 0,0 0 0,0 0 0,0 1 1,1-1-1,-1 0 0,0 0 0,22 6-836,-16-4 561,70 13-5636,-31-14-903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5.056"/>
    </inkml:context>
    <inkml:brush xml:id="br0">
      <inkml:brushProperty name="width" value="0.025" units="cm"/>
      <inkml:brushProperty name="height" value="0.025" units="cm"/>
    </inkml:brush>
  </inkml:definitions>
  <inkml:trace contextRef="#ctx0" brushRef="#br0">88 1 17617,'0'0'1446,"-1"9"-554,-34 156 2816,20-107-3063,2 1 0,4 1 0,-5 118 0,14-175-637,0-1 0,0 1-1,1 0 1,-1 0-1,1-1 1,0 1 0,0 0-1,0-1 1,0 1-1,0-1 1,1 1 0,-1-1-1,1 1 1,-1-1-1,1 0 1,0 0-1,0 0 1,4 3 0,-2-2-86,1 0 0,0 0 0,0 0 0,1-1 0,-1 0 0,0 0 0,1 0 0,10 2 1,51 0-3416,-10-12-4736,-23-6 798</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6.329"/>
    </inkml:context>
    <inkml:brush xml:id="br0">
      <inkml:brushProperty name="width" value="0.025" units="cm"/>
      <inkml:brushProperty name="height" value="0.025" units="cm"/>
    </inkml:brush>
  </inkml:definitions>
  <inkml:trace contextRef="#ctx0" brushRef="#br0">164 109 16912,'-9'-1'3603,"2"1"-3071,2-1-271,0 0 0,0 0 1,0 1-1,0 0 1,0 0-1,-1 0 0,1 1 1,0 0-1,0 0 1,0 0-1,0 0 1,0 1-1,0 0 0,1 0 1,-1 0-1,-4 4 1,4-2-178,0 0 1,0 0 0,0 1-1,1 0 1,0 0-1,0 0 1,1 1 0,-1-1-1,1 1 1,0 0 0,1 0-1,-1 0 1,1 0-1,0 1 1,1-1 0,0 0-1,0 1 1,0-1-1,0 9 1,2-13-82,0 0-1,0 0 1,0 0-1,0 0 1,1 0 0,-1 0-1,0-1 1,1 1-1,-1 0 1,1-1-1,-1 0 1,1 1 0,0-1-1,0 0 1,0 0-1,0 0 1,0 0-1,0 0 1,0 0 0,0 0-1,0-1 1,0 1-1,0-1 1,0 0 0,0 1-1,1-1 1,-1 0-1,0 0 1,3-1-1,3 2 10,-1-1 0,1 0-1,0-1 1,0 0 0,-1 0 0,1-1-1,9-2 1,-10-1 7,1 0 0,-1 0 0,0-1 0,0 0 0,-1 0 1,0-1-1,0 0 0,0 0 0,-1 0 0,0 0 0,0-1 0,3-9 0,-1 6 5,-6 40-701,-1-27 685,0-1 0,0 0 0,1 0 0,-1 1 0,0-1 0,1 0 0,-1 0 0,1 1 0,0-1 0,-1 0 0,1 0 0,0 0 0,0 0 0,-1 0 0,1 0 0,0 0 0,0 0-1,0 0 1,0-1 0,0 1 0,0 0 0,1 0 0,1 0 0,8 0 7,0-1 0,0 0 0,0-1 0,0 0 0,0 0 0,0-1 0,-1-1 0,1 0 0,0 0-1,15-8 1,26-8-1241,-51 20 1188,-1 0 0,1 0 0,0 0 0,-1-1 1,1 1-1,-1 0 0,1 0 0,-1 0 0,1 0 0,-1 0 0,0 0 0,1 0 0,-1 0 0,0 0 0,0 0 1,0 0-1,0 0 0,0 0 0,0 2 0,7 23-5,-2-24-138,-1 1 1,0-1-1,1 0 0,-1 0 0,1-1 1,0 1-1,0-1 0,-1 0 0,1-1 0,0 1 1,0-1-1,0 0 0,0 0 0,8-1 1,40 4-2666,-48 0 2751,-1-1-1,1 1 1,0 0 0,-1 0 0,0 1-1,0-1 1,0 1 0,0 0 0,0 0-1,-1 0 1,0 0 0,0 1 0,0 0-1,0-1 1,-1 1 0,0 0 0,0 0-1,0 0 1,0 0 0,-1 1 0,0-1-1,0 0 1,0 1 0,-1-1 0,0 7-1,0-7 238,0 0 0,0 1 0,-1-1-1,0 0 1,0 0 0,0 0 0,0 0 0,-1 0-1,0 0 1,0 0 0,-5 8 0,6-10 57,-1-1 1,0 1-1,-1-1 0,1 1 1,0-1-1,-1 0 1,1 0-1,-1 0 1,0 0-1,0-1 1,1 1-1,-1-1 1,0 1-1,-1-1 0,1 0 1,0 0-1,0 0 1,0-1-1,-6 1 1,8-1-188,-1 0 0,1 0 0,0-1 0,-1 1 0,1 0 0,0-1 0,-1 1 0,1-1 0,0 1 0,0-1 0,-1 0 0,1 1 0,0-1 0,0 0 0,0 0 0,0 0 0,0 0 0,0 0 0,0 0 0,1 0 0,-1 0 0,0 0 0,0-1 0,1 1 0,-1 0 1,1 0-1,-1-1 0,1 1 0,0 0 0,-1-1 0,1 1 0,0 0 0,0-1 0,0 1 0,0-2 0,-1-61-815,2 49 420,0 5 215,0 0 1,1 0-1,0 0 0,0 1 1,1-1-1,0 0 1,1 1-1,8-16 0,5-3-348,26-35-1,-9 16-80,-34 47 622,0 0 0,1 0 0,-1 0 0,0 0 0,0 0 0,0 0 0,1 0 1,-1-1-1,0 1 0,0 0 0,0 0 0,0 0 0,0 0 0,1 0 0,-1-1 0,0 1 0,0 0 0,0 0 0,0 0 0,0 0 0,0-1 0,0 1 1,0 0-1,0 0 0,0 0 0,0-1 0,0 1 0,1 0 0,-1 0 0,0 0 0,0-1 0,-1 1 0,1 0 0,0 0 0,0 0 0,0-1 1,0 1-1,0 0 0,0 0 0,0 0 0,0 0 0,0-1 0,0 1 0,0 0 0,-1 0 0,1 0 0,0 0 0,0-1 0,0 1 0,0 0 0,0 0 1,-1 0-1,1 0 0,0 0 0,0 0 0,0 0 0,0 0 0,-1-1 0,1 1 0,0 0 0,-1 0 0,-17 7 635,14-5-521,0 0 1,0 0 0,0 1-1,0-1 1,0 1-1,1 0 1,-1 0-1,-4 7 1,7-9-125,1-1 0,0 1 0,-1 0 0,1 0 0,0 0 0,0 0 0,-1 0 0,1 0 0,0 0 0,0 0 0,0 0 0,0 0 0,0 0 0,0-1 0,0 1 0,1 0 0,-1 0-1,0 0 1,0 0 0,1 0 0,-1 0 0,1 0 0,-1-1 0,1 1 0,-1 0 0,1 0 0,-1 0 0,1-1 0,0 1 0,-1 0 0,1-1 0,0 1 0,-1-1 0,1 1 0,0-1 0,0 1 0,0-1 0,0 1 0,0-1 0,-1 0 0,1 0 0,0 1 0,0-1 0,0 0 0,0 0 0,0 0 0,1 0 0,58 6 263,-50-6-250,27 1 86,214 3 647,-250-4-656,0 0-1,-1 0 1,1 0-1,0 0 1,0 0-1,-1 0 1,1 0-1,0-1 1,0 1-1,-1 0 1,1-1-1,0 1 1,0 0-1,-1-1 1,1 1-1,-1-1 1,1 1-1,0-1 1,-1 1-1,1-1 1,-1 0 0,1 1-1,-1-1 1,1 0-1,-1 1 1,0-1-1,1 0 1,-1 1-1,0-1 1,1-1-1,-3-30 1400,-1 24-1421,0 0 0,0-1 0,0 1 1,-1 0-1,-5-7 0,3 6-162,4 6 1,1 0 0,-1 0 0,0 1 0,0-1 0,0 0 0,0 1 0,0-1 0,-1 1 0,1 0 0,-1 0 0,0 0 0,1 0 0,-1 0 0,-6-2 0,34 12-1481,-14-4 1442,1-1 1,-1-1 0,1 0 0,-1-1-1,1 0 1,16-1 0,-25 1 114,0-1 1,1-1-1,-1 1 0,0 0 1,0-1-1,0 1 0,0-1 1,0 0-1,0 0 1,0 0-1,0-1 0,0 1 1,0-1-1,-1 1 0,1-1 1,0 0-1,-1 0 1,0 0-1,1 0 0,-1-1 1,0 1-1,0 0 0,0-1 1,-1 0-1,1 1 1,0-1-1,1-4 0,-3 7 4,-1-1 0,1 1 0,0 0 0,0-1 0,0 1 0,0 0 0,0-1 0,-1 1 0,1 0 0,0-1 0,0 1 0,0 0 0,-1 0 0,1-1 0,0 1 0,-1 0 0,1 0 0,0 0 0,0-1 0,-1 1 1,1 0-1,0 0 0,-1 0 0,1 0 0,0 0 0,-1 0 0,1-1 0,0 1 0,-1 0 0,1 0 0,0 0 0,-1 0 0,1 0 0,-1 0 0,1 0 0,0 1 0,-1-1 0,1 0 0,0 0 0,-1 0 0,1 0 0,0 0 0,-1 0 0,1 1 0,0-1 0,-20 7-95,16-4 141,1 0 0,-1 0 0,1 0-1,0 0 1,0 1 0,0-1 0,1 1-1,-1 0 1,1 0 0,0 0 0,0 0 0,0 0-1,1 0 1,-1 1 0,1-1 0,0 0-1,0 1 1,1-1 0,-1 10 0,1-13-40,1 1 0,0-1 0,-1 1 0,1-1 0,0 1 1,0-1-1,0 0 0,0 1 0,0-1 0,0 0 0,0 0 0,1 0 0,-1 0 0,0 0 1,0 0-1,1 0 0,-1 0 0,1-1 0,-1 1 0,1 0 0,-1-1 0,1 1 0,-1-1 1,1 0-1,0 1 0,-1-1 0,1 0 0,2 0 0,59 1 170,-50-1-127,9-1-146,1-1-1,41-11 0,-42 8-64,0 1-1,42-2 1,-23 22 1766,-40-16-1626,64 2-176,-23-12-7857,-22 1-2410</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7.071"/>
    </inkml:context>
    <inkml:brush xml:id="br0">
      <inkml:brushProperty name="width" value="0.025" units="cm"/>
      <inkml:brushProperty name="height" value="0.025" units="cm"/>
    </inkml:brush>
  </inkml:definitions>
  <inkml:trace contextRef="#ctx0" brushRef="#br0">43 86 13901,'4'-27'5959,"-12"45"-3585,-10 48-2037,11-33-123,2 0 1,0 0-1,3 1 0,1 0 1,3 34-1,-2-66-177,0 0 0,0 1 0,0-1 0,1 0 0,-1 1 0,1-1-1,-1 0 1,1 0 0,0 1 0,0-1 0,0 0 0,0 0 0,0 0 0,0 0 0,1 0-1,-1 0 1,1 0 0,-1-1 0,1 1 0,0-1 0,0 1 0,0-1 0,0 1-1,0-1 1,0 0 0,0 0 0,0 0 0,0 0 0,0 0 0,1-1 0,-1 1 0,0-1-1,0 1 1,1-1 0,-1 0 0,0 0 0,1 0 0,-1 0 0,1 0 0,-1 0 0,0-1-1,5-1 1,3 0 199,1-1 0,-1-1 0,1 0 0,-1 0 0,0-1 0,-1 0 0,1-1 0,8-7 0,2-3-74,-1-1-1,-1 0 0,0-2 1,-2 0-1,0-1 0,-1-1 0,-1 0 1,-1-1-1,-1 0 0,-1-1 1,-1-1-1,-1 1 0,11-46 1,-18 17-98,-24 70-1169,0 38-3138,8 2-3585,6-21 1075</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7.496"/>
    </inkml:context>
    <inkml:brush xml:id="br0">
      <inkml:brushProperty name="width" value="0.025" units="cm"/>
      <inkml:brushProperty name="height" value="0.025" units="cm"/>
    </inkml:brush>
  </inkml:definitions>
  <inkml:trace contextRef="#ctx0" brushRef="#br0">52 213 15118,'0'0'3422,"4"-13"-187,5-11-1899,-2 0 0,-1 0-1,0-1 1,3-46 0,-9 71-1341,0-1 0,0 1 1,0-1-1,0 0 1,0 1-1,0-1 1,0 1-1,0-1 1,0 1-1,0-1 1,-1 0-1,1 1 0,0-1 1,0 1-1,-1-1 1,1 1-1,0-1 1,-1 1-1,1-1 1,0 1-1,-1-1 0,1 1 1,-1 0-1,1-1 1,-1 1-1,1-1 1,-1 1-1,1 0 1,-1 0-1,1-1 1,-1 1-1,1 0 0,-1 0 1,1 0-1,-1-1 1,0 1-1,1 0 1,-1 0-1,1 0 1,-1 0-1,0 0 0,1 0 1,-1 0-1,1 0 1,-1 1-1,1-1 1,-1 0-1,0 0 1,1 0-1,-1 1 1,1-1-1,-1 0 0,1 0 1,-1 1-1,1-1 1,-1 1-1,1-1 1,-1 0-1,1 1 1,0-1-1,-1 2 0,-31 25-353,27-21 354,1 0 0,0 1 0,0-1 1,1 1-1,0 0 0,0 0 0,1 0 0,-3 10 0,4-15 3,1 0 0,-1 0 0,1 0 0,0 0-1,0 0 1,0-1 0,0 1 0,0 0 0,0 0-1,0 0 1,1 0 0,-1 0 0,1 0 0,-1 0-1,1-1 1,0 1 0,-1 0 0,1 0 0,0-1-1,0 1 1,0 0 0,1-1 0,-1 1 0,0-1-1,1 0 1,-1 1 0,1-1 0,-1 0 0,1 0-1,-1 0 1,1 0 0,0 0 0,0 0 0,-1-1 0,1 1-1,0 0 1,3 0 0,26 3-24,1 0 0,-1-2-1,63-5 1,-19 1 30,-72 2 51,-1 1 1,1-1-1,-1 0 1,1-1-1,-1 1 1,1 0-1,-1-1 1,1 1-1,-1-1 1,1 0-1,-1 0 1,0 0-1,1 0 1,-1 0-1,0-1 0,0 1 1,0 0-1,0-1 1,0 0-1,0 0 1,0 1-1,0-1 1,-1 0-1,2-3 1,-1 1 92,-1 0 0,1 0-1,-1-1 1,0 1 0,-1-1 0,1 1 0,-1-1 0,0 1 0,0-1 0,0 1 0,-1-1 0,1 1 0,-3-6-1,1 4-230,0 0-1,0 0 1,-1 0-1,0 1 1,-1-1-1,1 1 0,-1 0 1,0 0-1,0 0 1,0 0-1,-1 1 0,0-1 1,0 1-1,0 1 1,0-1-1,-9-4 0,27 13-6924,-8-3 5970,52 15-6875,-23-11 2339</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8.513"/>
    </inkml:context>
    <inkml:brush xml:id="br0">
      <inkml:brushProperty name="width" value="0.025" units="cm"/>
      <inkml:brushProperty name="height" value="0.025" units="cm"/>
    </inkml:brush>
  </inkml:definitions>
  <inkml:trace contextRef="#ctx0" brushRef="#br0">228 40 2947,'0'0'18652,"-3"-6"-18278,2 4-234,0 0 0,0 0 0,0 0 0,0 0 0,-1 0 0,1 0 0,-1 1 0,1-1-1,-1 0 1,0 1 0,1-1 0,-1 1 0,0 0 0,0-1 0,0 1 0,0 0 0,-1 0 0,1 0 0,0 1 0,0-1 0,0 0 0,-1 1 0,1-1 0,0 1 0,-1 0 0,1 0 0,0 0 0,-1 0 0,1 0 0,0 1 0,-3 0 0,1 3-163,1 0-1,0 0 1,0 0 0,0 1 0,0 0 0,1-1 0,-1 1 0,1 0 0,0 0 0,-1 6 0,-1 0-1,0-3 20,1 1 0,0 0 0,0 0 0,1 1 0,0-1 0,0 0 0,1 1 0,0-1 0,1 1 0,0 0 0,2 11 0,-2-20 5,1 0 0,-1-1 1,0 1-1,1 0 0,-1-1 0,1 1 0,0-1 1,-1 1-1,1-1 0,-1 1 0,1-1 0,0 0 0,-1 1 1,1-1-1,0 0 0,0 1 0,-1-1 0,1 0 1,0 0-1,0 0 0,-1 0 0,1 1 0,0-1 1,0 0-1,0 0 0,-1-1 0,1 1 0,0 0 0,0 0 1,-1 0-1,1 0 0,0-1 0,0 1 0,0-1 1,24-12 239,-22 6-234,0 1-1,0-1 1,0 1-1,-1-1 1,0 0-1,0 0 1,-1 1 0,0-2-1,0 1 1,-1 0-1,1 0 1,-2-9-1,-7 17-259,8-1 262,0 0-1,0-1 0,0 1 0,0 0 1,0 0-1,0 0 0,0-1 0,0 1 1,0 0-1,0 0 0,0 0 0,0 0 0,0-1 1,0 1-1,0 0 0,0 0 0,0 0 1,0 0-1,-1 0 0,1-1 0,0 1 1,0 0-1,0 0 0,0 0 0,0 0 0,0 0 1,-1 0-1,1 0 0,0-1 0,0 1 1,0 0-1,0 0 0,-1 0 0,1 0 1,0 0-1,0 0 0,0 0 0,0 0 0,-1 0 1,1 0-1,0 0 0,0 0 0,0 0 1,-1 0-1,7-11 105,3-4-347,-8 32 13,-9 217 939,7-109-352,0-111-358,-1 0-1,0 0 1,-1 0 0,-5 17 0,6-24 124,-1 0 1,1 0 0,-1-1 0,0 0 0,-1 1 0,0-1 0,0 0-1,0-1 1,-1 1 0,-6 6 0,10-11-119,0 0-1,0 0 1,0 0 0,-1 0 0,1-1-1,0 1 1,0 0 0,0-1 0,-1 1-1,1-1 1,0 1 0,-1-1 0,1 0-1,0 0 1,-1 1 0,1-1 0,-1 0-1,1 0 1,0 0 0,-1-1 0,1 1-1,0 0 1,-1 0 0,-1-1 0,1-1 26,-1 1 0,1-1 0,0 1 0,0-1 0,-1 0 0,1 0 1,0 0-1,1 0 0,-1 0 0,0 0 0,-2-4 0,-3-8 137,0 1-1,1-1 0,-6-22 0,10 29-163,-1 0-321,0-1 0,0 0 0,1 0 1,1 0-1,-1 1 0,1-2 0,1 1 0,-1 0 1,1 0-1,1 0 0,0 0 0,0 0 0,0 0 1,1 0-1,0 0 0,1 1 0,-1-1 1,2 1-1,-1-1 0,1 1 0,0 0 0,0 0 1,1 1-1,0-1 0,0 1 0,1 0 0,0 1 1,0-1-1,0 1 0,0 0 0,14-7 0,27-19-9754,-21 17 1627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0:59.523"/>
    </inkml:context>
    <inkml:brush xml:id="br0">
      <inkml:brushProperty name="width" value="0.025" units="cm"/>
      <inkml:brushProperty name="height" value="0.025" units="cm"/>
    </inkml:brush>
  </inkml:definitions>
  <inkml:trace contextRef="#ctx0" brushRef="#br0">123 50 13933,'0'0'8675,"-10"-3"-7938,7 1-680,-1 1 0,1 0 0,-1 0 0,1 0 1,-1 0-1,1 1 0,-1-1 0,0 1 0,1 0 0,-1 0 0,0 0 1,1 1-1,-1-1 0,1 1 0,-1 0 0,1 0 0,-1 0 0,1 1 1,-1-1-1,1 1 0,0-1 0,0 1 0,0 0 0,0 0 1,0 1-1,0-1 0,1 1 0,-1-1 0,1 1 0,-1 0 0,1 0 1,0 0-1,-2 4 0,4-6-55,-1 0 0,1-1 0,0 1 0,-1 0 1,1 0-1,0 0 0,-1 0 0,1 0 0,0 0 0,0 0 0,0 0 0,0 0 1,0 0-1,0 0 0,0 0 0,1 0 0,-1 0 0,0 0 0,0 0 1,1 0-1,-1 0 0,1 0 0,-1 0 0,0-1 0,1 1 0,0 0 0,-1 0 1,1 0-1,0-1 0,-1 1 0,2 1 0,1 0 11,0-1 0,1 1 0,-1-1-1,0 0 1,0 0 0,1 0 0,-1 0 0,0-1 0,7 1 0,2 0-26,-1-1 1,1-1 0,0 0-1,-1 0 1,13-4 0,-14 1 2,0 0 0,0-1 0,-1 0 0,14-10 0,-15 9 93,0 0-1,1 1 1,0 0-1,17-6 1,-24 11-67,1 0 1,0 0 0,-1 0-1,1 1 1,0-1 0,-1 1-1,1-1 1,-1 1 0,1 0-1,-1 0 1,1 0 0,-1 1-1,4 1 1,22 9 70,-13-10-402,0-1 1,0 0-1,-1-1 0,25-4 1,-33 3 192,1 0 0,-1 0 1,1-1-1,-1-1 0,0 1 1,0-1-1,0 0 0,0 0 1,0 0-1,-1-1 0,1 0 1,6-7-1,-11 10 120,0 0 0,-1 1 0,1-1 0,0 0 0,0 0 0,-1 1 0,1-1 0,0 1 0,0-1 0,0 1 0,0-1 0,0 1 0,0-1 0,0 1 0,0 0 0,0-1 0,0 1 0,0 0 0,2 0 0,-3 0 8,1 0 0,0 1-1,-1-1 1,1 0 0,-1 1 0,1-1 0,-1 1 0,0-1 0,1 1 0,-1-1 0,1 1 0,-1-1 0,0 1 0,1-1 0,-1 1 0,0 0 0,0-1 0,1 1 0,-1 0 0,0-1 0,0 1 0,0 1 0,1 46 348,-2-37-335,3 53 115,-1-24-86,-5 60-1,-14-41 1060,17-56-1035,0-1 0,0 1 1,0-1-1,0 0 0,0 1 0,-1-1 0,1 0 0,-1 0 0,1 0 0,-1 0 0,0 0 1,0 0-1,0 0 0,0-1 0,0 1 0,0-1 0,0 1 0,-1-1 0,1 0 0,-4 1 1,6-2-65,-1 0 1,0 0-1,0 0 1,0 0-1,1 0 1,-1-1 0,0 1-1,1 0 1,-1-1-1,0 1 1,1 0-1,-1-1 1,0 1 0,1-1-1,-1 1 1,1-1-1,-1 1 1,1-1-1,-1 1 1,1-1 0,-1 0-1,1 1 1,-1-1-1,1 0 1,0 1 0,-1-1-1,1-1 1,-4-30-335,13-28-827,-4 48 894,0 1-1,1-1 1,0 1 0,1 0-1,1 1 1,16-19 0,62-55-320,-58 58 624,69-63-34,-122 111-29,-19 19 1417,41-38-1313,1 0 0,0-1 0,0 1 1,0 0-1,0 1 0,1-1 0,-1 0 1,1 0-1,0 1 0,0-1 0,0 1 1,0-1-1,1 1 0,-1 3 0,2-6-77,0 0-1,0 0 0,-1 0 1,1 0-1,0 0 1,0 0-1,0-1 0,0 1 1,0 0-1,1 0 0,-1-1 1,0 1-1,0-1 1,0 1-1,1-1 0,-1 0 1,0 1-1,0-1 0,1 0 1,-1 0-1,0 0 1,1 0-1,-1 0 0,0 0 1,0 0-1,3-1 0,40-2-159,26-19-1104,-60 17 1186,1 1-1,0 0 1,0 1 0,1 0-1,-1 0 1,20 0 0,-30 3 105,0 0 1,0 0-1,0 0 0,-1 0 1,1 0-1,0 0 1,0 1-1,0-1 1,-1 0-1,1 1 0,0-1 1,0 1-1,-1-1 1,1 0-1,0 1 1,-1 0-1,1-1 1,-1 1-1,1-1 0,-1 1 1,1 0-1,-1-1 1,1 1-1,-1 0 1,1 0-1,-1-1 0,0 1 1,1 0-1,-1 0 1,0-1-1,0 1 1,0 1-1,1-1-13,-1 0 1,0 0-1,0 0 0,1 0 1,-1 0-1,0 0 0,1 0 1,-1 0-1,1 0 0,-1 0 1,1 0-1,0 0 0,-1-1 1,1 1-1,0 0 0,0 0 1,-1-1-1,1 1 0,0-1 1,0 1-1,0-1 0,0 1 1,0-1-1,0 1 1,0-1-1,0 0 0,0 1 1,1-1-1,32 1-2333,-10-9-2891,8-9-3858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53.845"/>
    </inkml:context>
    <inkml:brush xml:id="br0">
      <inkml:brushProperty name="width" value="0.05" units="cm"/>
      <inkml:brushProperty name="height" value="0.05" units="cm"/>
    </inkml:brush>
  </inkml:definitions>
  <inkml:trace contextRef="#ctx0" brushRef="#br0">3886 413 9178,'-20'-28'1009,"0"1"0,-2 1 1,-38-36-1,45 49-770,0 1 1,-1 0-1,0 2 0,-1 0 1,0 0-1,-1 2 1,-31-11-1,-7 3-36,-89-14 0,-64 3-75,52 9-78,-364-44-7,-2 40-75,285 29 30,1 10 0,-242 50 0,163 9 128,270-61-89,2 2-1,0 2 1,0 2 0,-71 46 0,72-36-19,0 1 0,2 3 0,1 1 0,-41 50 1,60-61-14,2 1 1,1 1-1,1 0 1,1 1 0,2 1-1,1 0 1,1 1-1,-11 42 1,15-42 0,2 1 0,1-1 0,1 1 1,1 59-1,4-78 1,0 1 1,1-1 0,0 1 0,1-1-1,0 1 1,1-1 0,0 0 0,1-1-1,0 1 1,1-1 0,0 0 0,1 0-1,0-1 1,16 17 0,-9-13 9,1-1 1,1-1 0,0-1-1,0 0 1,33 15-1,97 34 43,-99-43-44,517 186 28,-347-135 45,-160-54 87,109 13 1,417-10 787,-412-17-880,72 1 99,339-44 1,-37-73 416,-11-50-214,-435 133-347,133-65 0,-203 83-24,0-1 0,-1-1-1,-1-2 1,0-1-1,-2-1 1,0-1 0,-2-1-1,36-44 1,-50 55-9,-1-1 0,0 0 1,-1 0-1,0-1 0,-1 1 0,-1-2 1,5-16-1,-9 22-1,1 1 0,-1 0 0,0-1 0,-1 1 0,1-1 1,-2 1-1,1 0 0,-1-1 0,-1 1 0,0 0 0,0 0 0,0-1 0,-1 1 0,-4-8 1,-1 3 0,0 0 0,-1 1 1,0 0-1,0 1 1,-2 0-1,1 0 1,-1 1-1,-1 1 1,-18-13-1,-16-6 1,-62-29 0,81 43-13,-386-201-912,322 169 758</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0.074"/>
    </inkml:context>
    <inkml:brush xml:id="br0">
      <inkml:brushProperty name="width" value="0.025" units="cm"/>
      <inkml:brushProperty name="height" value="0.025" units="cm"/>
    </inkml:brush>
  </inkml:definitions>
  <inkml:trace contextRef="#ctx0" brushRef="#br0">1 1 13965,'5'1'10485,"-5"-2"-10241,5 31 2016,2 38-1913,-9-20 341,0-31-522,1 0-1,1 0 1,1 0-1,4 26 1,-4-41-160,0 0 0,-1 0 0,1 1 0,0-1 0,0 0 0,0 0 1,0 0-1,0 0 0,1-1 0,-1 1 0,0 0 0,1 0 0,0-1 1,-1 1-1,1-1 0,0 0 0,0 1 0,0-1 0,0 0 0,3 2 1,-1-2 3,1 0 0,-1 0 0,1 0 0,-1 0 1,1-1-1,-1 0 0,1 0 0,-1 0 0,9-1 1,-1-2-71,1 1 0,-1-2 1,0 0-1,0 0 0,0-1 0,15-9 1,-18 8 46,-7 5-2,-1 0 1,1-1-1,0 1 1,0 0-1,0 0 1,0 0-1,0 1 1,0-1-1,0 0 1,0 1-1,5-1 1,-7 42-680,-6-20 660,-4 17-61,12-19-3412,-1-18 3076,0-1-1,0 0 0,0 0 1,0 0-1,0 1 0,0-1 0,0 0 1,0 0-1,0 0 0,0-1 0,0 1 1,0 0-1,0 0 0,0-1 0,0 1 1,0 0-1,0-1 0,0 1 0,0-1 1,0 1-1,0-1 0,0 1 0,1-3 1,12-12-6210</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0.908"/>
    </inkml:context>
    <inkml:brush xml:id="br0">
      <inkml:brushProperty name="width" value="0.025" units="cm"/>
      <inkml:brushProperty name="height" value="0.025" units="cm"/>
    </inkml:brush>
  </inkml:definitions>
  <inkml:trace contextRef="#ctx0" brushRef="#br0">52 343 9801,'0'0'8462,"1"8"-6092,4 26-822,-5-33-1455,1 1-1,-1-1 1,1 0 0,-1 0-1,1 0 1,-1 0 0,1 0-1,0 0 1,0 0 0,0-1-1,-1 1 1,1 0 0,0 0-1,0-1 1,0 1 0,0 0-1,0-1 1,0 1 0,0-1-1,0 1 1,1-1 0,-1 1-1,0-1 1,0 0 0,0 0-1,0 0 1,1 1 0,-1-1-1,0 0 1,0-1-1,0 1 1,0 0 0,1 0-1,-1 0 1,0-1 0,0 1-1,2-1 1,-1 0 67,1 1 0,-1-1 0,1 0 0,0 0 0,-1 0 0,0-1 0,1 1 0,-1-1-1,0 1 1,0-1 0,1 0 0,-1 0 0,2-3 0,-2 2-139,0 0 1,-1 0-1,1 0 0,-1-1 1,0 1-1,0 0 0,0-1 1,0 1-1,-1 0 0,1-1 0,-1 1 1,0-1-1,0 1 0,-1-5 1,0 7-62,1-1 0,-1 1 0,0 0 0,0-1 0,0 1 0,-1 0 0,1 0 0,0 0 0,0 0 0,-1 0 0,1 0 0,0 0 1,-1 0-1,1 0 0,-1 1 0,1-1 0,-1 0 0,1 1 0,-1 0 0,0-1 0,1 1 0,-1 0 0,0 0 0,1 0 0,-1 0 1,0 0-1,1 0 0,-1 0 0,1 0 0,-4 2 0,0-1 14,1 0 0,0 0 1,-1 1-1,1 0 0,0 0 1,0 0-1,0 0 0,0 1 0,1 0 1,-1-1-1,1 1 0,-1 1 0,1-1 1,0 0-1,0 1 0,1-1 0,-1 1 1,1 0-1,-3 5 0,2-3 46,-1 0 0,1 0 0,1 0-1,-1 1 1,1 0 0,0-1 0,1 1-1,-1 0 1,1 0 0,1 0 0,-1 13-1,1-18-13,1 0-1,-1-1 1,0 1-1,1 0 1,-1-1 0,1 1-1,0 0 1,-1-1-1,1 1 1,0-1-1,0 1 1,0-1-1,0 1 1,0-1-1,0 0 1,1 0-1,-1 1 1,0-1 0,1 0-1,-1 0 1,1 0-1,-1 0 1,2 0-1,1 0 14,0 0-1,-1 0 1,1 0-1,-1-1 1,1 1-1,0-1 0,0 0 1,-1 0-1,1 0 1,5-2-1,1 0-2,0 0-1,-1-1 0,0 0 1,0 0-1,0-1 1,0-1-1,13-8 0,28-32-58,-47 42-123,0-1 1,0 1-1,0 0 1,0-1 0,-1 0-1,1 0 1,-1 1-1,0-1 1,-1-1 0,1 1-1,0 0 1,0-7-1,-30 44-186,26-31 392,1 0 0,0 1 0,-1-1 0,1 1 0,0-1 0,0 1 0,0-1 0,1 1 0,-1 0 0,1 0 0,-1-1 0,1 1 0,0 0 0,0 0 0,0-1 0,0 1 0,1 0 0,-1 0 0,1-1 0,0 1 0,-1 0 0,3 2 0,-2-2-25,1-1 0,0 0-1,0 0 1,0 0 0,0 0-1,0-1 1,0 1-1,1 0 1,-1-1 0,1 1-1,-1-1 1,1 0 0,-1 0-1,1 0 1,0 0 0,-1-1-1,1 1 1,0-1 0,0 1-1,5-1 1,1-1 12,0 0 1,0 0-1,0-1 1,0 0-1,0 0 1,-1-1-1,1 0 1,-1-1-1,1 0 0,-1 0 1,0 0-1,-1-1 1,1-1-1,-1 1 1,9-10-1,8-8 19,-1-1 0,38-51-1,-39 47-70,-2-2 0,0 0 0,-3-1 0,0-1 0,-2 0-1,17-54 1,-31 85 10,0-1 0,-1 1-1,0 0 1,1-1 0,-1 1 0,1 0-1,-1-1 1,0 1 0,0-1 0,0 1-1,0 0 1,0-1 0,0 1-1,0-1 1,-1 1 0,1 0 0,0-1-1,-1 1 1,0-2 0,0 3 3,0 0 0,0 0 0,0 0 1,0 0-1,1 0 0,-1 0 0,0 1 0,0-1 0,0 0 0,0 0 1,1 1-1,-1-1 0,0 1 0,1-1 0,-1 1 0,0-1 1,1 1-1,-1-1 0,0 1 0,1 0 0,-2 1 0,-36 46-9,29-32 92,0 1 1,1 0-1,1 1 0,0 0 1,2 0-1,0 0 0,1 0 1,1 1-1,0 0 0,2-1 1,0 1-1,1 0 0,1 0 1,1 0-1,0 0 0,1-1 1,2 1-1,0-1 0,0 0 1,2-1-1,17 35 0,-31-97-466,-4 20-1127,-2 0 0,-1 1 0,-1 0 0,-1 1 0,-1 1 0,-22-22 0,-30-23 651,69 67 944,0 0 0,0 0 0,0 0 0,1 0 0,-1 0 0,0 0 0,0-1 0,0 1 0,0 0 0,1 0 0,-1 0 0,0 0 0,0 0 0,0 0 0,0 0 0,0 0 0,1 0 0,-1-1 0,0 1 0,0 0 0,0 0 0,0 0 0,0 0 0,0 0 0,0-1 0,0 1 0,0 0 0,0 0 0,1 0 0,-1 0 0,0-1 0,0 1 0,0 0 0,0 0 0,0 0-1,0 0 1,0-1 0,0 1 0,0 0 0,0 0 0,0 0 0,-1 0 0,1-1 0,0 1 0,0 0 0,0 0 0,0 0 0,0 0 0,0 0 0,0-1 0,0 1 0,0 0 0,-1 0 0,1 0 0,0 0 0,0 0 0,0 0 0,0 0 0,0-1 0,0 1 0,-1 0 0,1 0 0,0 0 0,26 3 1428,32 11-333,-19-4-1037,48 8 1,-33-14-4900,-43-6-1313,-7-8-5476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1.273"/>
    </inkml:context>
    <inkml:brush xml:id="br0">
      <inkml:brushProperty name="width" value="0.025" units="cm"/>
      <inkml:brushProperty name="height" value="0.025" units="cm"/>
    </inkml:brush>
  </inkml:definitions>
  <inkml:trace contextRef="#ctx0" brushRef="#br0">0 1 18353,'0'0'7912,"55"1"-20148</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3.147"/>
    </inkml:context>
    <inkml:brush xml:id="br0">
      <inkml:brushProperty name="width" value="0.025" units="cm"/>
      <inkml:brushProperty name="height" value="0.025" units="cm"/>
    </inkml:brush>
  </inkml:definitions>
  <inkml:trace contextRef="#ctx0" brushRef="#br0">1 143 10122,'0'0'2845,"9"-10"-918,4-2-1027,0-1 0,1 2-1,16-11 1,-23 17-460,0 1-1,1 0 1,-1 0 0,1 1-1,0 0 1,0 0-1,0 1 1,0 0 0,0 0-1,16 0 1,-23 2-437,-1 0 1,1 0 0,-1 0-1,1 0 1,-1 0-1,1 0 1,0 0 0,-1 0-1,1 1 1,-1-1-1,1 0 1,-1 0 0,1 1-1,-1-1 1,1 0 0,-1 1-1,1-1 1,-1 0-1,0 1 1,1-1 0,-1 1-1,0-1 1,1 0-1,-1 1 1,0-1 0,1 1-1,-1-1 1,0 1-1,0-1 1,0 1 0,1 0-1,-2 24 205,-15 22 173,7-31-309,-11 25 13,19-39-79,0 0 0,1 0 0,-1 0 0,1 0 1,-1 0-1,1 0 0,0 0 0,-1 0 0,1 0 0,0 0 0,0 0 0,1 0 1,-1 0-1,0 0 0,1 0 0,-1 0 0,2 3 0,1-3 9,1-1-1,-1 1 1,0-1 0,0 0-1,1 0 1,-1 0-1,0 0 1,1-1-1,-1 1 1,1-1 0,-1 0-1,1 0 1,-1 0-1,0-1 1,1 1-1,3-2 1,3 1 31,5 0-24,-1-2-1,1 0 1,0 0 0,-1-1-1,0-1 1,0-1 0,0 0-1,18-11 1,-10 3 52,0-1 0,-1 0 0,37-36 0,-57 50 33,-8 56-488,5-47 375,1 1 1,0 0-1,0 0 1,0 0-1,1 0 1,0-1-1,2 13 1,-1-19 21,0 1 0,1 0 0,-1-1 0,0 1 0,1-1 1,-1 1-1,1-1 0,0 1 0,0-1 0,0 0 0,0 0 0,0 0 1,0 0-1,1-1 0,-1 1 0,1 0 0,-1-1 0,1 0 0,-1 0 0,1 0 1,0 0-1,0 0 0,-1 0 0,1 0 0,0-1 0,0 0 0,4 1 1,0-1 166,-1 0 0,1 0 0,-1 0 0,1-1 0,-1 0 0,1 0 0,-1-1 0,1 1 0,-1-1 0,0-1 0,0 1 0,0-1 0,0 0 0,0-1 0,-1 1 1,0-1-1,1 0 0,-1-1 0,-1 1 0,1-1 0,-1 0 0,1 0 0,5-11 0,-5 9-149,0-1 0,-1 1-1,0-1 1,0-1 0,0 1 0,-1 0 0,-1-1-1,0 0 1,0 1 0,0-1 0,-1 0 0,-1 0 0,1 0-1,-1 0 1,-1 0 0,0 0 0,-2-12 0,2 20-113,1-1-1,0 1 1,0 0 0,-1 0 0,1-1 0,-1 1 0,1 0 0,-1 0 0,1 0 0,-1 0 0,0 0 0,0 0 0,1 0 0,-1 0 0,0 0 0,0 0 0,0 0-1,0 0 1,0 1 0,0-1 0,0 0 0,0 1 0,-1-1 0,1 0 0,0 1 0,0 0 0,0-1 0,-1 1 0,1 0 0,0 0 0,0-1 0,-1 1 0,1 0-1,0 0 1,-1 1 0,-1-1 0,1 1-298,0-1-1,0 1 1,0 0 0,-1 0-1,1 0 1,0 1-1,1-1 1,-1 0-1,0 1 1,0-1 0,1 1-1,-1 0 1,0-1-1,1 1 1,0 0-1,-1 0 1,1 0 0,0 0-1,-1 3 1,-5 16-4604,6 0-1809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3.839"/>
    </inkml:context>
    <inkml:brush xml:id="br0">
      <inkml:brushProperty name="width" value="0.025" units="cm"/>
      <inkml:brushProperty name="height" value="0.025" units="cm"/>
    </inkml:brush>
  </inkml:definitions>
  <inkml:trace contextRef="#ctx0" brushRef="#br0">148 117 11787,'1'-8'3796,"-1"5"-3548,1-6 714,0 0 1,0 0 0,-1-1-1,-1 1 1,-2-15-1,3 23-840,0-1-1,0 1 0,-1 0 1,1 0-1,-1-1 1,1 1-1,-1 0 0,0 0 1,1 0-1,-1 0 0,0 0 1,0 0-1,1 0 0,-1 0 1,0 0-1,0 0 1,0 0-1,0 1 0,-1-1 1,1 0-1,-2 0 0,1 0-58,0 1-1,-1 0 1,1 0-1,0 0 1,-1 1-1,1-1 0,0 0 1,0 1-1,-1 0 1,1-1-1,0 1 1,0 0-1,0 0 0,0 0 1,0 0-1,0 1 1,-3 1-1,-2 2-55,0 0 0,1 0-1,0 1 1,0-1 0,0 1-1,0 1 1,1-1 0,0 1 0,0 0-1,1 0 1,0 0 0,0 1 0,1-1-1,-1 1 1,2 0 0,-1 0 0,1 0-1,-1 10 1,3-17 1,1 1 0,-1-1 0,1 0 1,-1 0-1,1 1 0,-1-1 0,1 0 0,0 0 0,-1 0 0,1 0 0,0 0 0,0 1 1,0-2-1,0 1 0,0 0 0,0 0 0,0 0 0,0 0 0,0-1 0,0 1 0,1 0 1,-1-1-1,0 1 0,0-1 0,1 0 0,-1 1 0,0-1 0,1 0 0,-1 0 0,0 0 0,1 0 1,0 0-1,56 1 257,-43-2-227,123-17-43,-137 19 7,-1-1 0,1 1 0,0 0-1,-1 0 1,1 0 0,-1 0 0,1 0 0,-1 0 0,0 0 0,1 0-1,-1 0 1,0 0 0,0 0 0,0 0 0,1 0 0,-1 0 0,0 0-1,0 0 1,-1 0 0,1 0 0,0 0 0,0 0 0,0 0 0,-1 0-1,1 0 1,-1 1 0,2 21 1058,1-25-797,0 0 0,0 0-1,0 0 1,0 0-1,0 0 1,0 0 0,0 0-1,-1-1 1,1 1-1,1-4 1,-3 5-205,9-15-3,0-1 0,-1 0-1,-1-1 1,0 0 0,-1 0 0,-1-1-1,4-34 1,-9 52-110,1 0 1,-1 0-1,1 0 0,0 0 0,-1 0 1,1 0-1,0 0 0,0 1 1,-1-1-1,1 0 0,0 0 1,0 1-1,0-1 0,0 1 0,0-1 1,0 1-1,0-1 0,0 1 1,0-1-1,0 1 0,0 0 1,0 0-1,0-1 0,0 1 0,1 0 1,-1 0-1,0 0 0,0 0 1,0 0-1,0 1 0,0-1 1,0 0-1,0 0 0,2 1 0,48 9-2805,-44-8 2062,54 7-8171,-31-9-960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5.813"/>
    </inkml:context>
    <inkml:brush xml:id="br0">
      <inkml:brushProperty name="width" value="0.025" units="cm"/>
      <inkml:brushProperty name="height" value="0.025" units="cm"/>
    </inkml:brush>
  </inkml:definitions>
  <inkml:trace contextRef="#ctx0" brushRef="#br0">0 0 8008,'0'0'11221,"0"13"-10661,0 300 3450,2-335-3233,0 0 1,7-29-1,3-35-301,-12 77-340,4-18-391,-4 27 242,1-1 0,-1 1 0,1 0 0,-1-1 0,1 1 0,-1 0 0,1 0 0,0 0 0,-1-1 0,1 1 1,-1 0-1,1 0 0,-1 0 0,1 0 0,0 0 0,-1 0 0,1 0 0,-1 0 0,1 0 0,0 0 0,-1 1 1,1-1-1,-1 0 0,1 0 0,-1 0 0,1 1 0,0-1 0,-1 0 0,1 1 0,-1-1 0,0 0 0,1 1 1,-1-1-1,1 1 0,-1-1 0,0 1 0,1-1 0,-1 1 0,1 0 0,5 3-29,1 0 0,-1 0 0,1-1 0,0 0 0,0 0 0,1-1 0,-1 1-1,1-2 1,-1 1 0,1-1 0,-1 0 0,1-1 0,0 1 0,-1-2 0,1 1 0,-1-1 0,1 0-1,11-4 1,-15 4 101,1 0-1,0 0 0,-1-1 0,1 1 0,-1-1 0,1-1 1,-1 1-1,0-1 0,0 1 0,0-1 0,0 0 0,0-1 0,-1 1 1,1 0-1,-1-1 0,0 0 0,0 0 0,-1 0 0,1 0 1,-1 0-1,0-1 0,0 1 0,0-1 0,0 0 0,-1 1 1,0-1-1,0 0 0,0 0 0,0-5 0,-1 9-59,0 0 0,0 1 0,0-1 0,0 1 0,0-1 0,-1 1 0,1-1 0,0 0 0,0 1 0,0-1 0,-1 1 0,1-1 0,0 1 0,0-1 0,-1 1 0,1-1-1,0 1 1,-1-1 0,1 1 0,-1-1 0,1 1 0,-1 0 0,1-1 0,0 1 0,-1 0 0,0-1 0,1 1 0,-1 0 0,1-1 0,-1 1 0,1 0 0,-1 0 0,1 0 0,-1 0 0,0 0 0,1 0 0,-1 0 0,1 0 0,-1 0 0,0 0 0,1 0-1,-1 0 1,1 0 0,-1 0 0,0 0 0,1 1 0,-1-1 0,1 0 0,-1 0 0,1 1 0,-1-1 0,1 0 0,-1 1 0,1-1 0,-1 1 0,-30 21-267,24-14 267,0 1 0,0-1 0,0 1 0,1 1 0,1-1 0,0 1-1,0 0 1,1 0 0,0 0 0,1 1 0,0 0 0,0-1 0,-1 23-1,4-31-78,1 0 0,-1 0 0,1 0 1,0 0-1,0 0 0,0 0 0,0 0 0,0 0 0,0 0 0,0 0 0,0-1 0,1 1 0,-1 0 0,1-1 0,-1 0 0,1 1 0,0-1 0,0 0 0,-1 0 0,1 1 0,0-1 0,0-1 0,0 1 0,0 0 0,4 0 0,55 11-8758,-31-9 1637</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6.715"/>
    </inkml:context>
    <inkml:brush xml:id="br0">
      <inkml:brushProperty name="width" value="0.025" units="cm"/>
      <inkml:brushProperty name="height" value="0.025" units="cm"/>
    </inkml:brush>
  </inkml:definitions>
  <inkml:trace contextRef="#ctx0" brushRef="#br0">128 227 10858,'0'0'11627,"-10"1"-11061,5 0-493,0 0-1,0 1 1,0-1-1,1 1 1,-1 0-1,0 0 1,1 0-1,-1 1 1,1 0 0,0-1-1,0 2 1,0-1-1,0 0 1,0 1-1,1 0 1,-5 5-1,3-3 10,1 1 0,0-1 0,0 1 0,0 0 0,1 0 0,0 0 0,0 1 0,1-1 0,0 1 0,0 0 0,1-1 0,0 1 0,0 8 0,1-15-75,0 0-1,1 0 1,-1 0 0,0 0-1,1 0 1,-1 0 0,1 0-1,-1 0 1,1 0 0,0-1 0,-1 1-1,1 0 1,0 0 0,0-1-1,-1 1 1,1 0 0,0-1-1,0 1 1,0-1 0,0 1-1,0-1 1,0 1 0,0-1-1,0 0 1,0 1 0,0-1-1,0 0 1,0 0 0,0 0-1,0 0 1,0 0 0,0 0-1,0 0 1,0 0 0,0 0-1,0-1 1,0 1 0,0 0-1,0-1 1,1 1 0,4-1 41,-1 0 0,0-1-1,0 1 1,0-1 0,0 0 0,0 0 0,6-4 0,2-4 88,-1 0 0,0 0 1,0-2-1,-1 1 1,-1-1-1,0-1 0,0 0 1,-2-1-1,1 1 0,9-24 1,-15 21-112,-13 23-239,-12 22 8,22-29 203,-23 54-30,21-51-5,1 0-1,0 0 1,0 1-1,0-1 0,1 1 1,-1-1-1,1 0 1,0 1-1,0-1 1,0 1-1,0-1 1,1 1-1,0-1 0,1 6 1,-1-7 30,1-1 0,-1 0 0,0 1 0,1-1 0,-1 0 0,1 0 0,0 0 0,-1 0 0,1 0 0,0 0 1,0 0-1,0-1 0,-1 1 0,1-1 0,0 1 0,0-1 0,0 0 0,0 0 0,0 0 0,0 0 0,0 0 0,0 0 0,0 0 0,0 0 0,3-2 1,2 1 36,1-1 0,-1 0 0,0 0 0,0 0 0,10-6 0,-2-2-7,0 0 0,-1-1 0,-1-1 0,0 0 0,0-1 0,-2 0 0,1-1 0,13-22 0,-8 9 55,-2 0 0,-1 0-1,-2-1 1,11-32 0,-21 55-16,-1 0 1,1 0 0,-1 0-1,0-1 1,0 1 0,0-1-1,-1 1 1,0-9 0,-3 14-67,0 1 0,0 0 0,0 1 0,0-1 0,0 0 0,0 1 1,1 0-1,-1 0 0,1-1 0,-1 1 0,-2 4 0,-10 9 7,1 1-1,0 0 1,1 1 0,-17 30-1,24-37-13,1 1 0,0 0 0,0 0 0,1 1 0,1-1 0,0 1 0,0 0 0,1 0 0,-1 18 0,3-24-1,0-1 0,0 0 1,1 1-1,0-1 0,0 0 0,0 0 1,0 0-1,1 1 0,-1-1 0,2-1 1,-1 1-1,0 0 0,5 6 0,-5-9 5,1 1 0,0 0 0,0-1 0,0 1-1,0-1 1,0 0 0,1 0 0,-1 0 0,1-1 0,-1 1 0,1-1 0,0 0-1,-1 0 1,1 0 0,0 0 0,0-1 0,0 0 0,0 1 0,5-2-1,-3 1 21,-1-2 0,1 1-1,0 0 1,0-1 0,-1 0-1,1 0 1,-1-1 0,0 0-1,0 0 1,0 0 0,0 0-1,0-1 1,-1 0 0,1 0-1,-1 0 1,0 0 0,0-1-1,6-9 1,-6 9 0,0-1 0,-1 0 0,1 0 0,-1 0 0,0 0 0,0-1 1,-1 1-1,0-1 0,0 0 0,-1 0 0,0 1 0,0-1 0,0 0 0,-1 0 0,0 0 0,-2-9 0,2 15-29,-1 1-1,1-1 1,-1 0-1,1 0 1,-1 0-1,0 1 1,1-1-1,-1 0 1,0 1-1,0-1 1,0 1-1,1-1 1,-1 1 0,0-1-1,0 1 1,0 0-1,0-1 1,0 1-1,0 0 1,0 0-1,0 0 1,0 0-1,0 0 1,0 0-1,0 0 1,0 0-1,0 0 1,0 0-1,0 0 1,1 0-1,-1 1 1,-2 0-1,-30 11-632,28-8 607,0 1 1,0 0 0,0 0 0,1 0 0,0 1 0,0-1 0,0 1-1,1 0 1,0 0 0,0 0 0,0 0 0,1 1 0,0-1 0,0 1-1,1 0 1,0 0 0,0-1 0,0 10 0,1-15 38,0 0 1,0 0-1,0 0 1,0 0-1,1 0 1,-1 0-1,0 0 1,1 0 0,-1-1-1,1 1 1,-1 0-1,1 0 1,-1 0-1,1 0 1,-1-1-1,1 1 1,0 0-1,-1-1 1,1 1-1,0 0 1,0-1-1,0 1 1,-1-1-1,1 1 1,1-1-1,32 8-2146,33-12-9900,-42-4 2724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7.047"/>
    </inkml:context>
    <inkml:brush xml:id="br0">
      <inkml:brushProperty name="width" value="0.025" units="cm"/>
      <inkml:brushProperty name="height" value="0.025" units="cm"/>
    </inkml:brush>
  </inkml:definitions>
  <inkml:trace contextRef="#ctx0" brushRef="#br0">88 10 10090,'0'0'13191,"-10"-2"-13090,-32-6-37,41 8-67,0 0-1,-1 0 0,1 1 1,-1-1-1,1 0 0,-1 1 1,1-1-1,0 1 1,-1-1-1,1 1 0,0 0 1,0-1-1,-1 1 1,1 0-1,0 0 0,0 0 1,0 0-1,0 0 0,0 0 1,0 0-1,0 0 1,0 0-1,1 1 0,-1-1 1,0 0-1,1 1 1,-1-1-1,1 0 0,-1 1 1,1-1-1,0 0 0,-1 4 1,1-4-52,-1 1 0,1 0 0,0 0 1,0-1-1,0 1 0,0 0 0,0 0 0,0 0 1,1-1-1,-1 1 0,1 0 0,-1-1 0,1 1 1,-1 0-1,1-1 0,0 1 0,0-1 0,0 1 1,0-1-1,0 1 0,0-1 0,0 0 0,0 1 1,3 1-1,50 18-1734,-43-17 1605,0 0-1,1 1 1,-1 0 0,-1 1 0,13 8 0,-23-14 214,0 0-1,0 1 1,1-1-1,-1 0 0,0 0 1,0 1-1,0-1 0,0 0 1,0 0-1,0 1 1,0-1-1,0 0 0,0 0 1,0 1-1,0-1 0,0 0 1,0 1-1,0-1 1,0 0-1,-1 0 0,1 1 1,0-1-1,0 0 1,0 0-1,0 1 0,0-1 1,-1 0-1,1 0 0,0 0 1,0 1-1,0-1 1,-1 0-1,1 0 0,0 0 1,0 0-1,0 1 1,-1-1-1,1 0 0,0 0 1,0 0-1,-1 0 0,1 0 1,0 0-1,-1 0 1,1 0-1,0 0 0,0 0 1,-1 0-1,1 0 0,0 0 1,0 0-1,-1 0 1,1 0-1,-21 5 577,20-5-524,-6 1-89,-47 9 585,17-8-2948,14-1-3428</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7.719"/>
    </inkml:context>
    <inkml:brush xml:id="br0">
      <inkml:brushProperty name="width" value="0.025" units="cm"/>
      <inkml:brushProperty name="height" value="0.025" units="cm"/>
    </inkml:brush>
  </inkml:definitions>
  <inkml:trace contextRef="#ctx0" brushRef="#br0">73 32 11883,'0'0'5878,"-5"8"-4565,-7 13-875,1 1 0,-17 44 0,25-57-418,-1 0 1,2 1 0,-1 0 0,1 0 0,1 0 0,0 0 0,0 0 0,1 0 0,0 0-1,1 0 1,2 10 0,-2-19-15,0 1 0,0-1-1,0 0 1,0 1 0,0-1-1,0 0 1,1 0 0,-1 0 0,0 0-1,1 0 1,-1-1 0,1 1 0,-1 0-1,1 0 1,-1-1 0,1 1-1,-1-1 1,1 0 0,-1 1 0,1-1-1,0 0 1,-1 0 0,1 0-1,0 0 1,-1 0 0,3-1 0,47-7 624,-41 4-412,-1 0 0,0 0-1,-1-1 1,1-1 0,-1 1 0,0-1 0,-1 0 0,1-1-1,11-14 1,0-2 562,29-50 1,-17 22-426,-31 99-1283,-1-47 932,-1 9 5,1 1 0,0-1 0,0 0 0,1 0 1,1 13-1,-1-21-3,0 0 0,1 1 0,-1-1 0,1 0 0,0 0 0,0 1 0,0-1 0,0 0 0,0 0 0,0 0 0,1 0 1,-1 0-1,1 0 0,-1-1 0,1 1 0,0 0 0,-1-1 0,1 1 0,0-1 0,0 0 0,0 0 0,0 1 0,1-1 0,-1 0 0,0-1 0,0 1 0,0 0 0,3 0 0,4 1 122,-1-1-1,1 0 0,-1 0 0,1-1 0,0 0 1,-1 0-1,1-1 0,-1 0 0,1 0 1,-1-1-1,1 0 0,-1-1 0,0 0 0,0 0 1,14-8-1,-17 7-45,1 0 1,-1 0-1,0 0 1,0-1-1,-1 0 0,1 0 1,-1 0-1,0 0 1,-1-1-1,1 0 1,-1 1-1,0-1 0,0 0 1,-1-1-1,0 1 1,0 0-1,0-1 1,-1 1-1,0-1 1,0 0-1,-1-7 0,1 8-113,-1-1-1,0 0 0,-1 1 0,0-1 0,0 0 0,0 1 1,-4-9-1,5 13-190,-1 1 0,0-1 1,0 0-1,0 1 0,0-1 1,0 1-1,0-1 0,0 1 1,0 0-1,-1-1 0,1 1 1,-1 0-1,1 0 0,-1 0 1,1 0-1,-1 0 0,1 0 1,-1 0-1,0 1 0,0-1 0,1 0 1,-1 1-1,0 0 0,0-1 1,0 1-1,0 0 0,1 0 1,-1 0-1,0 0 0,-3 1 1,4-1-54,0 0 1,1 0 0,-1 0 0,0 1 0,1-1-1,-1 0 1,0 1 0,1-1 0,-1 0-1,1 1 1,-1-1 0,1 1 0,-1-1-1,1 0 1,-1 1 0,1 0 0,-1-1-1,1 1 1,-1-1 0,1 1 0,0-1-1,-1 1 1,1 0 0,0-1 0,0 1-1,-1 0 1,1-1 0,0 1 0,0 0-1,0 0 1,0-1 0,0 1 0,0 0 0,0 1-1,0 17-5554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8.070"/>
    </inkml:context>
    <inkml:brush xml:id="br0">
      <inkml:brushProperty name="width" value="0.025" units="cm"/>
      <inkml:brushProperty name="height" value="0.025" units="cm"/>
    </inkml:brush>
  </inkml:definitions>
  <inkml:trace contextRef="#ctx0" brushRef="#br0">108 9 15214,'0'0'12081,"-11"-3"-12193,11 3 111,-3-1 2,1 0 0,-1 0 0,0 0 0,0 1 0,0-1 0,0 1 0,0 0 0,0 0 0,0 0 0,1 0 0,-1 0 1,0 0-1,0 1 0,0 0 0,0-1 0,0 1 0,1 0 0,-1 0 0,0 1 0,1-1 0,-1 1 0,1-1 0,-1 1 1,1 0-1,0 0 0,0 0 0,0 0 0,0 0 0,0 0 0,-3 5 0,3-5-16,1-1 0,0 1 0,0 0 0,0 0 1,0-1-1,0 1 0,0 0 0,0 0 0,1 0 0,-1 0 0,0 0 0,1 0 0,-1 4 0,1-5-1,1-1 1,-1 1-1,0 0 0,0-1 0,1 1 0,-1 0 0,0-1 0,1 1 0,-1-1 0,0 1 0,1 0 1,-1-1-1,1 1 0,-1-1 0,1 1 0,-1-1 0,1 0 0,-1 1 0,1-1 0,0 1 0,-1-1 1,1 0-1,0 0 0,-1 1 0,1-1 0,1 0 0,4 1-12,1 0-1,0-1 1,0 0 0,0 0-1,-1-1 1,1 1 0,8-3-1,-5 0-32,1 0-1,-1 0 1,0-1-1,14-7 1,-22 10 61,1 0-1,0-1 1,-1 1 0,1-1 0,-1 1 0,0-1 0,0 0 0,1 0 0,-1 0 0,0 0 0,0 0 0,-1 0-1,1-1 1,0 1 0,-1 0 0,1-1 0,-1 0 0,0 1 0,0-1 0,0 0 0,0-3 0,-1 5 5,-21 18-918,21-16 781,-1-1-1,1 1 1,-1 0 0,1-1-1,-1 1 1,1 0 0,-1 0-1,1-1 1,0 1 0,-1 0-1,1 0 1,0 0 0,0-1-1,-1 1 1,1 0 0,0 0-1,0 0 1,0 0 0,0 0-1,0-1 1,1 1 0,-1 0-1,0 0 1,0 0 0,0 0-1,1-1 1,-1 1 0,0 0-1,1 0 1,-1 0 0,1-1-1,-1 1 1,1 0-1,-1-1 1,1 1 0,0 0-1,2 1-596,0-1 0,-1 0 0,1-1 0,0 1 0,0 0 0,0-1 0,-1 0 0,1 0 0,5 0 0,17 0-4562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20.190"/>
    </inkml:context>
    <inkml:brush xml:id="br0">
      <inkml:brushProperty name="width" value="0.05" units="cm"/>
      <inkml:brushProperty name="height" value="0.05" units="cm"/>
    </inkml:brush>
  </inkml:definitions>
  <inkml:trace contextRef="#ctx0" brushRef="#br0">2002 127 10674,'-18'-9'745,"0"0"-1,0 1 0,-39-10 0,-63-8 865,97 22-1398,-26-3-15,0 1 0,-1 3 0,1 2 1,-55 6-1,-196 36 12,-28 18 210,4 25 220,286-71-583,0 2 0,1 1 0,1 2 0,0 2 0,2 1 0,0 1 0,1 2 0,2 2 0,0 1 0,2 1 0,-29 36 0,50-54-57,0 0-1,1 1 1,0-1 0,1 1-1,0 1 1,-6 16-1,11-23 1,0-1-1,0 0 1,0 0-1,0 1 1,1-1-1,0 1 1,0-1-1,0 0 1,0 1-1,0-1 1,1 0-1,0 1 1,0-1-1,0 0 1,1 0-1,-1 0 0,1 0 1,0 0-1,0 0 1,0 0-1,1 0 1,3 3-1,1 1-1,1-1 0,0 0-1,1 0 1,-1 0 0,2-1-1,-1-1 1,19 9 0,78 25-9,-86-32 12,181 53-81,299 50-1,-327-86 22,246 2 1,179-33 232,21-1-99,162 57-76,107 2 35,-544-47 93,358-1 188,-584-8-308,0-4 0,-1-5 1,-1-6-1,0-4 0,-2-6 1,118-47-1,-192 61 40,0-2 0,-2-2 0,0-1 0,-1-2 0,-1-2 0,60-53 0,-93 74-3,1 1 1,-1-1-1,0 1 1,0-1-1,-1 0 1,1 0-1,-1 0 1,0 0-1,0-1 1,0 1-1,-1 0 1,1-1-1,-1 0 1,0 1-1,0-1 1,-1 1-1,1-6 1,-2-1 45,0 0 0,-1 1 1,0-1-1,0 1 0,-1 0 0,-6-16 1,1 6-97,0 1 0,-1-1-1,-1 1 1,-1 1 0,0 0 0,-2 0 0,0 2 0,-1-1 0,0 2 0,-1 0 0,-1 0 0,-1 2 0,0 0 0,0 0-1,-22-10 1,-29-8-38,-1 4 0,-2 2 1,0 3-1,-88-15 0,-300-26-26,376 54 39,-974-57-777,555 53-228,-186-3 214,0 36 818,-233 59-192,531-43-314,292-28 370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8.478"/>
    </inkml:context>
    <inkml:brush xml:id="br0">
      <inkml:brushProperty name="width" value="0.025" units="cm"/>
      <inkml:brushProperty name="height" value="0.025" units="cm"/>
    </inkml:brush>
  </inkml:definitions>
  <inkml:trace contextRef="#ctx0" brushRef="#br0">131 155 7239,'0'0'8749,"-10"3"-7243,-1 1-1198,1 0 0,-1 1 1,1 0-1,0 1 0,-11 8 0,17-12-249,1 1-1,-1 0 0,1 0 1,-1 0-1,1 0 0,0 0 1,1 1-1,-1-1 0,0 1 1,1 0-1,0 0 0,0 0 1,0 0-1,1 0 0,-1 0 1,1 1-1,0-1 0,0 0 1,0 7-1,1-10-78,0 0-1,0 1 1,1-1 0,-1 0 0,1 0-1,-1 0 1,1 0 0,-1 0-1,1 0 1,-1 0 0,1 0 0,0 0-1,0 0 1,0 0 0,0 0-1,-1 0 1,1-1 0,0 1-1,0 0 1,0-1 0,1 1 0,-1-1-1,0 1 1,0-1 0,0 1-1,0-1 1,0 0 0,1 1-1,-1-1 1,0 0 0,0 0 0,0 0-1,1 0 1,-1 0 0,0 0-1,0-1 1,0 1 0,1 0 0,1-1-1,2 0 56,1 0-1,-1 0 1,0 0-1,0-1 0,1 1 1,-1-1-1,0-1 1,5-3-1,8-7 47,-1-2-1,0 0 1,-1-1-1,22-29 1,-30 35 42,-1 0 0,0-1 0,-1 0 0,0 0 0,-1 0 0,0-1 1,0 0-1,-2 0 0,5-22 0,-7 32-97,-1 1 0,0 0-1,1-1 1,-1 1 0,0 0 0,0 0 0,0-1 0,0 1 0,0 0-1,-1-1 1,1 1 0,0 0 0,0-1 0,-1 1 0,1 0 0,-1 0 0,1 0-1,-1-1 1,0 1 0,1 0 0,-1 0 0,0 0 0,0 0 0,0 0 0,0 0-1,0 0 1,0 0 0,0 1 0,0-1 0,0 0 0,0 1 0,0-1-1,0 0 1,0 1 0,-1-1 0,1 1 0,0 0 0,-1-1 0,1 1 0,0 0-1,0 0 1,-1 0 0,1 0 0,0 0 0,-1 0 0,1 0 0,0 0-1,-1 1 1,-1 0 0,-4 0-47,-1 1-1,1 1 1,0-1-1,0 1 0,0 0 1,0 0-1,-9 8 1,5-4 111,0 2 1,1-1 0,-17 20-1,24-26-106,1 1 0,0 0 0,0 0 0,0 0 0,0 0 0,0 0 0,1 0 0,-1 0 0,1 1 0,0-1 0,0 1 0,0-1 0,1 1 0,-1-1 0,1 1 1,0-1-1,0 1 0,0-1 0,1 8 0,0-9-96,0 0 1,0-1 0,0 1 0,0 0-1,0 0 1,1 0 0,-1-1 0,0 1 0,1-1-1,0 1 1,-1-1 0,1 0 0,0 1 0,0-1-1,-1 0 1,1 0 0,0 0 0,3 0-1,44 14-2221,-33-11 971,75 25-6757,-76-23 4526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8.854"/>
    </inkml:context>
    <inkml:brush xml:id="br0">
      <inkml:brushProperty name="width" value="0.025" units="cm"/>
      <inkml:brushProperty name="height" value="0.025" units="cm"/>
    </inkml:brush>
  </inkml:definitions>
  <inkml:trace contextRef="#ctx0" brushRef="#br0">137 1 6790,'0'0'8638,"-6"9"-7997,-20 31-391,24-38-266,1-1 1,0 1-1,0 0 0,0 0 0,0-1 0,1 1 0,-1 0 0,0 0 0,1 0 0,0 0 0,-1 0 0,1 0 0,0 0 0,0 0 0,0 0 0,0 0 0,0 0 0,0 0 0,1 0 0,-1 0 0,1 0 0,-1 0 0,1 0 0,0-1 0,0 1 0,1 3 0,2-1-50,0 0-1,1 0 0,-1 0 0,1 0 0,-1-1 0,1 0 0,6 4 1,-7-5 124,0 0 1,0 0 0,0 0-1,-1 1 1,0 0 0,1-1-1,-1 1 1,0 1 0,4 5-1,-7-9 68,0 1-1,-1-1 1,1 1-1,0-1 1,-1 1-1,1-1 1,0 1-1,-1-1 1,1 1-1,-1-1 1,1 0 0,-1 1-1,1-1 1,-1 0-1,0 1 1,1-1-1,-1 0 1,1 0-1,-1 0 1,0 1-1,1-1 1,-1 0-1,1 0 1,-1 0-1,0 0 1,1 0-1,-1 0 1,1 0-1,-2-1 1,-21 4 1586,-5-2 73,16 1-1508,-1-1 1,1-1-1,-1 0 0,1 0 0,-1-1 1,-18-5-1,30 6-452,1 0 0,-1 0 0,1-1 0,-1 1 0,1 0 0,-1-1 0,1 1 0,-1 0 0,1-1 0,-1 1 0,1-1 0,0 1 0,-1-1 0,1 1 0,0 0 0,-1-1 0,1 1 0,0-1 0,0 0 0,-1 1 0,1-1 0,0 1 0,0-1 0,0 1 0,0-1 0,0 1 0,0-1 0,0 0 0,0 1 0,0-1 0,0 0 0,0-10-5372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09.980"/>
    </inkml:context>
    <inkml:brush xml:id="br0">
      <inkml:brushProperty name="width" value="0.025" units="cm"/>
      <inkml:brushProperty name="height" value="0.025" units="cm"/>
    </inkml:brush>
  </inkml:definitions>
  <inkml:trace contextRef="#ctx0" brushRef="#br0">35 1 11371,'0'0'7906,"0"9"-7559,-2 44 465,-13 67 0,7-73-59,3 1-1,0 83 0,5-130-737,0-1 0,0 1 0,1 0 0,-1-1 0,0 1 0,0-1 0,0 1 0,1-1 0,-1 1 0,0-1 0,0 1 0,1-1 0,-1 1 0,0-1 0,1 1 0,-1-1 0,1 0 0,-1 1 0,1-1 0,-1 0 0,1 1 0,-1-1 0,1 0 0,-1 1 0,1-1 0,-1 0 0,1 0 0,-1 0 0,1 0 0,-1 1 0,1-1 0,0 0 0,-1 0 0,1 0 0,-1 0 0,1 0 0,-1 0 0,1-1 0,0 1 0,-1 0 0,1 0 0,-1 0 0,1-1 0,25-12 841,-19 3-807,0 0 1,0 0-1,-1 0 1,0-1-1,-1 0 1,0 0-1,-1 0 1,4-16-1,-1 6-62,17 67-809,-19-41 842,0 0 0,0-1-1,1 0 1,-1 0 0,1 0-1,0-1 1,0 0 0,0 0-1,0 0 1,1-1 0,-1 0 0,1 0-1,0 0 1,-1-1 0,1 0-1,0-1 1,0 1 0,0-1-1,9-2 1,10 0 80,0-1 1,0-1-1,42-13 1,-66 16-114,-1 0-1,1 0 1,0 0 0,0 0 0,0 1 0,0-1 0,0 1 0,-1 0-1,1-1 1,0 1 0,0 0 0,0 0 0,0 0 0,0 0-1,0 1 1,0-1 0,0 0 0,0 1 0,0 0 0,0-1 0,-1 1-1,1 0 1,0 0 0,0 0 0,-1 0 0,1 0 0,-1 0 0,1 0-1,-1 1 1,1-1 0,-1 0 0,0 1 0,0-1 0,1 1-1,-1 0 1,0-1 0,-1 1 0,1 0 0,0 0 0,0 2 0,1-3 28,-1 1 0,0-1 0,0 1 0,1-1 1,-1 1-1,1-1 0,-1 0 0,1 0 0,0 0 1,-1 0-1,1 0 0,0 0 0,0 0 1,0-1-1,0 1 0,0-1 0,0 1 0,-1-1 1,1 0-1,0 0 0,0 1 0,0-1 1,0-1-1,0 1 0,0 0 0,0 0 0,2-1 1,55-15 466,-57 15-478,22-7-254,1 1-1,0 1 0,0 2 0,0 0 0,0 2 0,39 0 0,-30-1-4287,-12-2-1836</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0.638"/>
    </inkml:context>
    <inkml:brush xml:id="br0">
      <inkml:brushProperty name="width" value="0.025" units="cm"/>
      <inkml:brushProperty name="height" value="0.025" units="cm"/>
    </inkml:brush>
  </inkml:definitions>
  <inkml:trace contextRef="#ctx0" brushRef="#br0">34 1 11851,'0'0'4591,"-4"8"-2541,3-6-1924,-24 55 2265,22-23-1182,3-33-1186,0 0 1,0 0 0,1 0 0,-1 0 0,0 0 0,1 0 0,-1 0-1,1 0 1,-1 0 0,1-1 0,0 1 0,-1 0 0,1 0-1,0 0 1,-1-1 0,1 1 0,0 0 0,0-1 0,0 1 0,0 0-1,0-1 1,0 0 0,0 1 0,0-1 0,1 1 0,6 1 32,0-1 1,0 1 0,0-2-1,0 1 1,0-1 0,0 0-1,-1-1 1,1 0 0,0 0-1,0-1 1,0 0 0,10-4-1,6-4 318,-1-1-1,33-22 0,26-12 66,-81 45-439,0-1-1,0 1 1,0 0 0,0-1 0,-1 1-1,1 0 1,0-1 0,0 1-1,0 0 1,0 0 0,0 0-1,0 0 1,0 0 0,0 0-1,0 0 1,0 1 0,0-1 0,0 0-1,0 0 1,0 1 0,0-1-1,-1 0 1,1 1 0,0-1-1,0 1 1,1 1 0,13 22-22,-14-22 20,-1 0-1,1 1 0,0-1 1,0 0-1,0 0 1,1 0-1,-1 0 1,0 0-1,1 0 1,-1-1-1,1 1 1,-1 0-1,1-1 1,0 1-1,0-1 1,0 0-1,0 1 1,0-1-1,0 0 1,0 0-1,4 1 1,6-1-583,1 0 0,-1 0 1,1-1-1,15-3 1,23-10-7154,-23 1 910</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0.996"/>
    </inkml:context>
    <inkml:brush xml:id="br0">
      <inkml:brushProperty name="width" value="0.025" units="cm"/>
      <inkml:brushProperty name="height" value="0.025" units="cm"/>
    </inkml:brush>
  </inkml:definitions>
  <inkml:trace contextRef="#ctx0" brushRef="#br0">162 112 7495,'0'0'8846,"-9"-1"-5312,6 1-3413,-2-1 49,0 0-1,0 0 1,-1 0 0,1 1-1,0 0 1,0 0-1,-1 1 1,1-1 0,0 1-1,0 0 1,0 1 0,0-1-1,0 1 1,0 0-1,0 0 1,0 1 0,1-1-1,-1 1 1,1 0 0,-6 5-1,6-3-40,0 0 1,0-1-1,0 2 0,1-1 0,0 0 0,0 0 0,0 1 1,0 0-1,1-1 0,-3 12 0,5-15-123,0-1 0,-1 1 1,1 0-1,0-1 0,0 1 0,0 0 0,0-1 1,0 1-1,1 0 0,-1-1 0,0 1 0,1 0 1,-1-1-1,1 1 0,0-1 0,-1 1 0,1-1 1,0 1-1,0-1 0,0 0 0,0 1 0,0-1 0,0 0 1,1 0-1,-1 0 0,0 0 0,0 0 0,1 0 1,-1 0-1,1 0 0,-1 0 0,1-1 0,-1 1 1,1 0-1,0-1 0,-1 0 0,1 1 0,-1-1 0,1 0 1,0 0-1,-1 0 0,3 0 0,8 0 18,0 0-1,-1-1 0,1 0 0,-1-1 1,1 0-1,-1-1 0,1-1 0,-1 1 1,0-2-1,-1 1 0,1-2 1,-1 1-1,0-1 0,0-1 0,16-14 1,-8 5-14,-1 0 0,-1-1 0,-1-1 0,0 0 0,-1-1 1,-1 0-1,10-22 0,-16 20 91,-21 31 100,-21 30 84,30-33-712,0 1 1,1 0-1,0 0 0,0 1 0,1-1 1,0 1-1,1 0 0,-1 0 0,2 0 0,-1 0 1,1 0-1,1 0 0,0 0 0,0 0 1,0 0-1,1 0 0,3 12 0,8 1-7159</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1.731"/>
    </inkml:context>
    <inkml:brush xml:id="br0">
      <inkml:brushProperty name="width" value="0.025" units="cm"/>
      <inkml:brushProperty name="height" value="0.025" units="cm"/>
    </inkml:brush>
  </inkml:definitions>
  <inkml:trace contextRef="#ctx0" brushRef="#br0">19 19 18065,'0'0'4511,"0"8"-3838,-19 183 1446,19-191-2107,0 0-1,0 0 1,0 0-1,1 1 1,-1-1-1,0 0 1,0 0-1,0 0 1,0 0-1,0 0 1,1 1-1,-1-1 1,0 0-1,0 0 1,0 0-1,1 0 1,-1 0-1,0 0 1,0 0 0,0 0-1,0 0 1,1 0-1,-1 0 1,0 0-1,0 0 1,1 0-1,-1 0 1,0 0-1,0 0 1,0 0-1,0 0 1,1 0-1,-1 0 1,0 0-1,0 0 1,0 0-1,1 0 1,-1-1 0,0 1-1,0 0 1,0 0-1,0 0 1,1 0-1,-1 0 1,0 0-1,0-1 1,0 1-1,0 0 1,0 0-1,0 0 1,0-1-1,0 1 1,1 0-1,-1 0 1,0 0 0,0 0-1,0-1 1,0 1-1,10-12 243,-3-5-191,1 0-1,-2 0 0,-1 0 0,0-1 1,3-24-1,-8 41-66,1 1-1,-1 0 1,0 0-1,0 0 1,1-1 0,-1 1-1,0 0 1,0 0-1,1 0 1,-1 0 0,0 0-1,0-1 1,1 1-1,-1 0 1,0 0 0,1 0-1,-1 0 1,0 0-1,1 0 1,-1 0 0,0 0-1,0 0 1,1 0-1,-1 0 1,0 0 0,1 0-1,-1 1 1,0-1-1,1 0 1,-1 0 0,0 0-1,0 0 1,1 0-1,-1 1 1,0-1 0,0 0-1,1 0 1,-1 0-1,0 1 1,0-1 0,0 0-1,0 0 1,1 1-1,-1-1 1,0 0 0,24 19-375,0-2 132,-16-14 333,-1 0 0,1-1 0,0 1-1,0-2 1,0 1 0,0-1 0,0 0-1,0-1 1,0 0 0,0 0 0,1-1-1,-1 0 1,0-1 0,0 1 0,9-4-1,-12 3-36,-1 1 0,0-1 0,0 0 0,1 0 0,-1-1 0,0 1 0,-1-1 0,1 0 0,0 0 0,-1 0 0,0 0 0,1 0 0,-1-1 0,0 0 0,-1 1 0,1-1 0,-1 0 0,0-1 0,0 1 0,0 0 0,0 0 0,-1-1 0,0 1 0,0-1 0,0 0 0,0 1 0,-1-8 0,0 11-56,0 0-1,0 0 1,0 1-1,0-1 0,-1 0 1,1 0-1,0 1 1,-1-1-1,1 0 1,-1 1-1,1-1 0,-1 0 1,1 1-1,-1-1 1,1 1-1,-1-1 0,1 1 1,-1-1-1,0 1 1,1-1-1,-1 1 1,0 0-1,1-1 0,-1 1 1,0 0-1,1 0 1,-1-1-1,0 1 1,0 0-1,1 0 0,-1 0 1,0 0-1,0 0 1,0 0-1,1 0 0,-1 0 1,0 0-1,0 1 1,1-1-1,-1 0 1,0 0-1,1 1 0,-1-1 1,0 0-1,0 1 1,0 0-1,-36 16-356,28-9 364,1 0 1,0 0-1,0 0 1,1 1-1,0 0 1,1 1-1,0-1 1,-7 16-1,12-22 5,-1-1 0,1 1 0,0 0 0,0 0 0,0 0 0,0 0 0,0 0 0,1 0 0,-1 0-1,1 0 1,0 0 0,0 0 0,0 0 0,0 1 0,0-1 0,1 0 0,0 0 0,-1 0 0,1 0 0,0 0 0,0 0-1,1-1 1,-1 1 0,1 0 0,-1-1 0,1 1 0,0 0 0,0-1 0,0 0 0,0 0 0,0 1 0,1-1-1,-1-1 1,1 1 0,3 2 0,3 0-216,0 0 0,0-1 0,0 0 0,1 0 0,-1-1 0,1 0 0,18 1 0,37-2-7090,-59-1 6078,23 0-5888</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3.292"/>
    </inkml:context>
    <inkml:brush xml:id="br0">
      <inkml:brushProperty name="width" value="0.025" units="cm"/>
      <inkml:brushProperty name="height" value="0.025" units="cm"/>
    </inkml:brush>
  </inkml:definitions>
  <inkml:trace contextRef="#ctx0" brushRef="#br0">174 245 16688,'0'0'8007,"-8"-6"-7734,5 3-254,1 1-14,0 0 1,0 0 0,0 0 0,-1 0-1,1 1 1,0-1 0,-1 1 0,1-1-1,-1 1 1,1 0 0,-1 0 0,0 0-1,1 0 1,-1 1 0,0-1 0,0 1-1,0-1 1,1 1 0,-1 0 0,0 0-1,0 0 1,0 1 0,1-1-1,-1 1 1,0-1 0,0 1 0,1 0-1,-1 0 1,0 0 0,1 1 0,-4 1-1,-3 4 42,0 0-1,1 1 0,0 0 0,-13 17 1,18-22-40,1 0 1,0 1 0,0-1 0,0 1-1,0-1 1,0 1 0,1 0 0,0 0-1,-1 0 1,2 0 0,-1 0 0,0 0-1,1 0 1,0 0 0,0 0 0,0 8 0,1-11 1,0 1 1,0-1-1,0 0 1,0 0 0,0 0-1,0 0 1,0 0 0,0 0-1,1 0 1,-1 0 0,0-1-1,1 1 1,-1 0 0,0-1-1,1 1 1,-1-1 0,1 1-1,-1-1 1,0 0 0,1 1-1,-1-1 1,1 0 0,-1 0-1,1 0 1,2-1 0,42-3 288,-34-1-273,0 0 0,-1-1 0,1 0-1,-1-1 1,0 0 0,-1 0 0,1-2 0,-2 1-1,1-1 1,-1-1 0,-1 1 0,1-2 0,9-16-1,-45 57-611,24-24 583,0 0 1,1 0-1,0 0 1,0 0-1,1 0 0,0 1 1,-1 6-1,2-12 6,0 1 0,0-1 1,0 0-1,-1 1 0,1-1 0,1 1 0,-1-1 0,0 1 0,0-1 1,0 0-1,1 1 0,-1-1 0,1 1 0,-1-1 0,1 0 0,0 1 0,-1-1 1,1 0-1,0 0 0,0 0 0,0 0 0,0 0 0,0 0 0,0 0 1,0 0-1,0 0 0,0 0 0,1 0 0,-1 0 0,0-1 0,0 1 1,1-1-1,-1 1 0,0-1 0,2 1 0,6-1 67,1 0-1,-1 0 0,0-1 1,0 0-1,0-1 1,0 0-1,0 0 1,0-1-1,0 0 0,-1-1 1,0 0-1,0 0 1,0-1-1,0 0 1,0 0-1,-1-1 0,0 1 1,0-2-1,8-9 1,4-4 25,-2-2 0,0 1 0,-1-2 0,-1 0 0,14-32 0,-24 46-93,-1 0 0,0-1 0,-1 1 0,0-1 0,-1 0 0,0 0 0,0 0 0,-1 0 0,0-19 0,-1 28-8,0 1-1,0-1 0,-1 1 1,1-1-1,0 1 0,0 0 1,-1-1-1,1 1 0,0-1 1,-1 1-1,1 0 0,-1-1 1,1 1-1,0 0 0,-1 0 1,1-1-1,-1 1 0,1 0 1,-1 0-1,1 0 1,-1-1-1,1 1 0,-1 0 1,1 0-1,-1 0 0,1 0 1,-1 0-1,1 0 0,-1 0 1,1 0-1,-1 0 0,1 0 1,-1 0-1,1 1 0,-1-1 1,1 0-1,-1 0 0,1 0 1,-1 1-1,1-1 0,0 0 1,-1 0-1,0 1 0,-20 10-151,10-1 155,0 0 0,1 0-1,1 1 1,0 1 0,0-1 0,1 1 0,0 1 0,1 0-1,1 0 1,0 0 0,1 1 0,0-1 0,1 1 0,0 0 0,2 1-1,-1-1 1,1 27 0,2-37 14,1 0-1,0 0 1,0 0 0,0 0-1,1 0 1,0-1 0,-1 1-1,1 0 1,0-1-1,1 1 1,-1-1 0,1 0-1,-1 0 1,1 0 0,0 0-1,0 0 1,0-1-1,4 3 1,-5-3 20,0-1 0,0 0-1,0 0 1,0 1 0,1-1 0,-1-1 0,0 1 0,0 0-1,1 0 1,-1-1 0,0 0 0,1 1 0,-1-1-1,1 0 1,-1 0 0,0 0 0,1 0 0,-1-1 0,0 1-1,1-1 1,-1 1 0,0-1 0,0 0 0,1 0-1,-1 0 1,0 0 0,0 0 0,0-1 0,0 1 0,0 0-1,2-4 1,3-1 65,-1 0 0,-1-1 0,1 0 0,-1 0-1,0 0 1,-1-1 0,0 1 0,0-1 0,0 0 0,-1-1 0,0 1 0,2-16-1,-5 24-222,-18 6-358,18-5 465,0 0 283,0-1-332,3-1 81,0 0 1,1 0-1,-1 0 0,0-1 0,0 1 0,0-1 0,0 0 0,-1 1 1,1-1-1,0-1 0,-1 1 0,1 0 0,-1-1 0,0 1 0,0-1 1,0 1-1,3-5 0,-4 4-9,1 1 1,0 0-1,-1 0 1,0-1-1,1 1 0,-1-1 1,0 1-1,0-1 1,0 0-1,-1 1 0,1-1 1,-1 0-1,1 0 1,-1 1-1,0-1 1,0 0-1,0 0 0,0 1 1,-1-1-1,1 0 1,-1 0-1,-1-3 1,1 5-25,0 0 1,0 0-1,0 1 1,-1-1-1,1 0 1,0 1-1,-1-1 1,1 1 0,0-1-1,-1 1 1,1 0-1,0 0 1,-1-1-1,1 1 1,-1 0-1,1 0 1,0 0 0,-1 1-1,1-1 1,-1 0-1,1 0 1,-2 1-1,-31 10-221,29-8 257,0 0 0,-1 1 0,1 0 0,1 0 0,-1 0 0,1 0 0,-1 1 1,1-1-1,0 1 0,1 0 0,-1 1 0,1-1 0,0 1 0,1-1 0,-1 1 0,1 0 0,0 0 1,0 0-1,1 0 0,0 0 0,0 0 0,0 0 0,1 0 0,1 11 0,-1-14-2,1-1 1,1 0-1,-1 0 0,0 1 1,0-1-1,1 0 0,-1 0 0,1 0 1,0-1-1,-1 1 0,1 0 0,0-1 1,0 1-1,0-1 0,0 1 1,1-1-1,-1 0 0,0 0 0,0 0 1,1 0-1,-1-1 0,1 1 1,-1 0-1,1-1 0,3 1 0,66 7-2247,-67-7 1938,3-1-1346,0 1 1,0-1-1,0 0 1,0-1-1,0 0 1,0 0-1,15-5 1,0-6-4956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3.654"/>
    </inkml:context>
    <inkml:brush xml:id="br0">
      <inkml:brushProperty name="width" value="0.025" units="cm"/>
      <inkml:brushProperty name="height" value="0.025" units="cm"/>
    </inkml:brush>
  </inkml:definitions>
  <inkml:trace contextRef="#ctx0" brushRef="#br0">142 2 13805,'-5'-1'625,"-1"0"0,1 1 1,-1 0-1,1 0 0,0 1 0,-1-1 0,1 1 1,0 0-1,-1 1 0,-7 2 0,8-2-476,1 0 0,-1 0 1,0 0-1,1 0 0,0 1 0,0-1 0,-1 1 0,2 1 0,-1-1 1,0 0-1,1 1 0,-1 0 0,1 0 0,0 0 0,0 0 0,1 0 1,-1 0-1,1 1 0,-2 4 0,4-7-174,0-1 1,0 0-1,0 0 0,0 0 1,0 0-1,1 1 0,-1-1 1,0 0-1,1 0 0,-1 0 1,1 0-1,-1 0 0,1 0 1,-1 0-1,1 0 0,0 0 1,-1 0-1,1 0 0,0 0 0,0-1 1,0 1-1,0 0 0,0 0 1,0-1-1,0 1 0,0-1 1,0 1-1,0-1 0,0 1 1,0-1-1,0 0 0,0 1 1,0-1-1,1 0 0,0 0 1,54 9-1257,-42-7 930,-4-1 82,43 8-201,-51-9 506,0 1-1,1-1 0,-1 1 0,0 0 1,1 0-1,-1-1 0,0 2 1,0-1-1,0 0 0,0 0 1,0 1-1,0-1 0,0 1 1,0-1-1,0 1 0,1 2 1,-3-3 46,0 0 1,0 0-1,0 0 1,0 0 0,0 0-1,0 0 1,0-1-1,-1 1 1,1 0 0,0 0-1,-1 0 1,1 0-1,0-1 1,-1 1 0,1 0-1,-1 0 1,1-1-1,-1 1 1,0 0 0,1-1-1,-1 1 1,0 0-1,1-1 1,-1 1 0,0-1-1,0 1 1,0-1 0,1 0-1,-1 1 1,0-1-1,0 0 1,0 1 0,0-1-1,0 0 1,-1 0-1,-38 11 362,35-10-359,-72 9-370,44-9-3578,15-1-3205</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5.116"/>
    </inkml:context>
    <inkml:brush xml:id="br0">
      <inkml:brushProperty name="width" value="0.025" units="cm"/>
      <inkml:brushProperty name="height" value="0.025" units="cm"/>
    </inkml:brush>
  </inkml:definitions>
  <inkml:trace contextRef="#ctx0" brushRef="#br0">80 0 14990,'0'0'7426,"0"10"-6983,-1 39 56,-1 0 0,-12 61 0,-29 105-288,29-170 888,14-45-1083,0 0 0,0 0 1,0 0-1,0 0 0,0 1 0,0-1 1,0 0-1,0 0 0,0 0 1,0 0-1,0 0 0,0 0 1,0 1-1,0-1 0,0 0 1,0 0-1,0 0 0,-1 0 0,1 0 1,0 1-1,0-1 0,0 0 1,0 0-1,0 0 0,0 0 1,0 0-1,0 0 0,0 0 0,0 0 1,-1 0-1,1 1 0,0-1 1,0 0-1,0 0 0,0 0 1,0 0-1,0 0 0,-1 0 1,1 0-1,0 0 0,0 0 0,0 0 1,0 0-1,0 0 0,-1 0 1,1 0-1,0 0 0,0 0 1,0 0-1,0 0 0,0 0 1,0 0-1,-1 0 0,1 0 0,0 0 1,0 0-1,0-1 0,0 1 1,0 0-1,0 0 0,-1 0 1,1 0-1,0 0 0,0-25 303,8-14-307,1 1 0,1-1-1,3 2 1,24-54 0,-35 87-12,6-18 6,2 1 1,1-1-1,1 2 0,17-24 0,-26 40-4,0 0-1,1 1 0,-1-1 0,1 1 0,-1 0 0,1 0 0,0 0 0,0 0 0,0 1 0,1 0 0,-1 0 0,6-2 0,-7 3-1,0 1-1,0-1 1,0 1 0,0 0-1,0 0 1,0 1 0,0-1-1,0 0 1,0 1 0,0 0-1,0 0 1,0 0 0,0 0-1,0 0 1,-1 0-1,1 1 1,0-1 0,-1 1-1,1 0 1,-1 0 0,3 2-1,-4-3-4,0 0 0,1-1-1,-1 1 1,0 0 0,0 0 0,0 0-1,0 0 1,0 0 0,0 0-1,0 0 1,-1 0 0,1 1 0,0-1-1,-1 0 1,1 0 0,0 1-1,-1-1 1,0 0 0,1 1-1,-1-1 1,0 1 0,0-1 0,1 0-1,-1 1 1,0-1 0,-1 1-1,1-1 1,0 0 0,0 1 0,0-1-1,-1 1 1,1-1 0,-1 0-1,1 1 1,-1-1 0,0 0-1,1 0 1,-1 0 0,0 1 0,0-1-1,0 0 1,0 0 0,0 0-1,0 0 1,0 0 0,0 0 0,0-1-1,0 1 1,-1 0 0,1-1-1,0 1 1,-3 0 0,-8 6 177,-1-2 0,0 0 0,0 0 0,-14 2 0,23-6-95,-15 4-22,-1 0-1,1-2 1,-35 2 0,53-5-126,1 0 1,0 0 0,0 0-1,-1 0 1,1 0-1,0 0 1,-1 0 0,1 0-1,0 0 1,0 0 0,-1 0-1,1 0 1,0 0-1,-1 0 1,1-1 0,0 1-1,0 0 1,-1 0-1,1 0 1,0 0 0,0-1-1,0 1 1,-1 0 0,1 0-1,0-1 1,0 1-1,0 0 1,-1 0 0,1-1-1,0 1 1,0 0-1,0 0 1,0-1 0,0 1-1,0 0 1,0-1-1,0 1 1,0 0 0,0 0-1,0-1 1,0 1 0,0 0-1,0-1 1,0 1-1,0 0 1,0 0 0,0-1-1,0 1 1,0 0-1,0-1 1,1 1 0,-1 0-1,0 0 1,0-1-1,0 1 1,0 0 0,1 0-1,-1 0 1,0-1 0,0 1-1,1 0 1,-1 0-1,0 0 1,0-1 0,1 1-1,-1 0 1,1 0-1,16-16-4655,45-18-5002,10-5 8211,-2-7 10739,-66 54-4289,-1 16-3387,-4 24-306,-13 70 602,18-115-1092,5-10-354,5-12-64,-10 8-274,-1 0-1,0-1 1,0 1-1,-1-1 1,-1 0-1,0 0 0,-1 0 1,-2-23-1,2 3-376,0 32 100,-1 0-495,1 0 675,0 1 0,0-1 0,0 0-1,-1 1 1,1-1 0,0 0 0,0 0 0,0 1-1,0-1 1,0 0 0,0 1 0,0-1-1,0 0 1,0 1 0,0-1 0,0 0 0,0 1-1,0-1 1,0 0 0,0 0 0,1 1-1,-1-1 1,0 0 0,0 1 0,0-1 0,0 0-1,0 0 1,1 1 0,-1-1 0,0 0-1,0 0 1,1 1 0,-1-1 0,0 0 0,0 0-1,1 0 1,-1 0 0,0 1 0,0-1 0,1 0-1,-1 0 1,0 0 0,1 0 0,-1 0-1,1 0 1,13 11-1794,-4-9-61,1 1-1,-1-1 1,1 0 0,0-1-1,-1-1 1,14 0 0,6 0-4806</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5.445"/>
    </inkml:context>
    <inkml:brush xml:id="br0">
      <inkml:brushProperty name="width" value="0.025" units="cm"/>
      <inkml:brushProperty name="height" value="0.025" units="cm"/>
    </inkml:brush>
  </inkml:definitions>
  <inkml:trace contextRef="#ctx0" brushRef="#br0">185 45 10794,'0'0'8050,"-9"-6"-5754,3 3-2102,1-1 1,-1 2-1,0-1 0,0 0 0,0 1 1,0 0-1,-1 1 0,1 0 1,-8-1-1,10 2-133,0 0-1,0 0 1,0 1 0,0-1-1,0 1 1,0 0 0,0 0 0,0 1-1,1-1 1,-1 1 0,0 0-1,1 0 1,-1 0 0,1 0-1,0 0 1,-1 1 0,1 0 0,-5 6-1,4-5 12,1 0-1,0 0 0,0 1 1,0 0-1,0-1 1,1 1-1,-1 0 1,1 0-1,1 0 0,-1 1 1,0 5-1,1-9-59,1-1 0,0 1 0,0-1-1,0 1 1,0 0 0,0-1 0,0 1 0,0 0 0,1-1 0,-1 1-1,0-1 1,1 1 0,0 0 0,-1-1 0,1 1 0,0-1-1,0 0 1,-1 1 0,1-1 0,0 0 0,1 1 0,-1-1-1,0 0 1,0 0 0,0 0 0,1 0 0,-1 0 0,0 0-1,1 0 1,-1-1 0,1 1 0,-1 0 0,1-1 0,-1 1-1,1-1 1,0 0 0,-1 1 0,3-1 0,2 1 142,0 0 1,0-1 0,0 0-1,0 0 1,0 0-1,0-1 1,0 0-1,0 0 1,0 0 0,-1-1-1,1 0 1,-1 0-1,8-4 1,-10 4-117,0 0 1,0 0 0,0 0-1,-1 0 1,1-1 0,-1 0-1,1 1 1,-1-1-1,0 0 1,0 0 0,0 0-1,0 0 1,-1-1 0,1 1-1,-1 0 1,0-1-1,0 1 1,0-1 0,0 1-1,-1-1 1,0 1 0,1-1-1,-1-3 1,0 3-112,0 0 0,0 0-1,-1 0 1,1 0 0,-1 0 0,0 0 0,0 1 0,0-1 0,0 0 0,-1 1-1,-1-4 1,-15-8-2532,-9 9-4407,19 7 1481,3 6-2252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38:43.765"/>
    </inkml:context>
    <inkml:brush xml:id="br0">
      <inkml:brushProperty name="width" value="0.05" units="cm"/>
      <inkml:brushProperty name="height" value="0.05" units="cm"/>
    </inkml:brush>
  </inkml:definitions>
  <inkml:trace contextRef="#ctx0" brushRef="#br0">2539 187 11370,'-97'6'268,"1"5"0,0 3 0,-115 33-1,74-6-515,-253 112 0,263-91 32,3 6-1,-141 102 1,-339 326 1850,589-483-1595,-38 33 132,2 3-1,2 1 0,-54 74 0,87-103-154,2 0 0,1 1 0,1 1 1,0 0-1,2 1 0,1 0 0,1 1 0,0-1 1,2 2-1,2-1 0,0 0 0,-1 37 0,7-26-75,1 0 0,2-1-1,1 1 1,2-1 0,1 0-1,2-1 1,2-1 0,1 1-1,1-2 1,2 0-1,1-1 1,1-1 0,2 0-1,1-2 1,1-1 0,1 0-1,37 29 1,-3-10-116,3-2 0,1-4 0,94 46-1,212 73-277,-311-136 400,165 63 65,4-10 0,3-10 0,359 56 0,453-26 37,6-81-50,-47-52-19,-1-32 57,-326 20 56,-541 40-86,353-27 38,-5-30-33,-333 33-126,-2-7 0,-2-5 1,-3-7-1,-1-6 1,141-82-1,-77 18 148,-167 97 124,-1-2 0,-1-1 1,40-44-1,-52 45 11,-1-1 0,-1 0 1,-1-2-1,-2 0 0,16-37 1,-7 3 141,29-108 1,-42 120-275,-2-1 1,-2-1 0,-3 1-1,-2-1 1,-3 0-1,-5-58 1,0 72-31,-2 0 1,-2 0-1,-1 0 1,-2 1-1,-2 1 1,-2 0 0,-1 1-1,-37-61 1,19 46-2,-3 2 1,-2 2-1,-52-51 0,19 31-20,-99-73-1,76 73 4,-3 6 0,-181-88 0,132 86 28,-220-65 0,143 70-40,-2 10 0,-317-29 0,-469 43-542,-34 89 177,601-24 35,139-13-89,-631 47-146,8 72 606,638-64-696,-390 150-1,555-175 458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46.678"/>
    </inkml:context>
    <inkml:brush xml:id="br0">
      <inkml:brushProperty name="width" value="0.05" units="cm"/>
      <inkml:brushProperty name="height" value="0.05" units="cm"/>
    </inkml:brush>
  </inkml:definitions>
  <inkml:trace contextRef="#ctx0" brushRef="#br0">2200 249 12691,'-40'-43'1186,"24"25"-911,-1 1-1,-1 0 0,0 1 0,-1 0 0,-28-16 0,17 18-53,-1 0-1,0 2 1,-1 1 0,0 2-1,0 1 1,-1 1-1,0 2 1,-43-1 0,-16 4 156,-160 17 1,114 1-141,-145 37-1,197-30-173,0 3 0,-144 65-1,181-67-19,1 3 1,1 2-1,-70 57 0,85-59 1,2 0 0,1 2 0,2 2 0,1 0 0,-35 55 0,52-70-40,0 0-1,1 0 1,1 1-1,1 0 1,0 0-1,2 0 1,0 1-1,0 0 1,2 0-1,0 0 1,1 0-1,1 0 1,1 0-1,0 0 0,1 0 1,1 0-1,1 0 1,1-1-1,0 0 1,1 0-1,1 0 1,0 0-1,2-1 1,11 17-1,-4-10-15,1-2-1,1 0 1,1-1-1,1-1 1,1-1-1,0-1 1,26 16-1,-15-14 1,1-2 0,0-1 0,1-1 0,60 17 0,-36-17 4,1-3-1,72 5 1,117-7 12,-129-14 17,-1-5 1,0-6-1,-1-4 1,-1-6 0,-1-4-1,-2-6 1,-1-4-1,-2-5 1,-2-6-1,-2-3 1,115-80 0,-166 95 23,-1-2 1,74-73 0,-103 88-17,-2-1 0,-1-1-1,0-1 1,-3-1 0,0 0 0,24-55-1,-37 71-21,-1 0 0,-1 0-1,0 0 1,-1-1 0,-1 1-1,0-1 1,-1 0 0,0-18-1,-1 22-6,-2 0 0,1 1 0,-1-1 0,0 0-1,-1 0 1,-1 1 0,1 0 0,-1 0-1,-1 0 1,1 0 0,-2 0 0,-8-10 0,2 4-9,-2 2 1,0-1-1,0 2 1,-1 0-1,-1 0 1,0 2-1,-1 0 1,0 0 0,0 2-1,-30-11 1,-5 3-78,-1 1 0,-81-11 0,-29 7-492,-170 2 1,250 15 365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5.804"/>
    </inkml:context>
    <inkml:brush xml:id="br0">
      <inkml:brushProperty name="width" value="0.025" units="cm"/>
      <inkml:brushProperty name="height" value="0.025" units="cm"/>
    </inkml:brush>
  </inkml:definitions>
  <inkml:trace contextRef="#ctx0" brushRef="#br0">0 46 17681,'0'0'10922,"51"-38"-10922,-33 38-256,1-2-2018,-2 1-2307,2-4-3138</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6.136"/>
    </inkml:context>
    <inkml:brush xml:id="br0">
      <inkml:brushProperty name="width" value="0.025" units="cm"/>
      <inkml:brushProperty name="height" value="0.025" units="cm"/>
    </inkml:brush>
  </inkml:definitions>
  <inkml:trace contextRef="#ctx0" brushRef="#br0">55 0 14926,'0'0'1490,"-4"10"800,-7 26 594,-11 71 0,13-39-2071,1 101-1,8-169-808,0 1-1,0-1 1,0 0-1,0 1 1,1-1 0,-1 0-1,0 1 1,0-1-1,0 0 1,1 0-1,-1 1 1,0-1-1,1 0 1,-1 0-1,0 1 1,0-1-1,1 0 1,-1 0-1,1 0 1,-1 1-1,0-1 1,1 0-1,-1 0 1,0 0-1,1 0 1,-1 0-1,0 0 1,1 0 0,-1 0-1,1 0 1,-1 0-1,0 0 1,1 0-1,-1 0 1,1 0-1,-1 0 1,0 0-1,1-1 1,-1 1-1,0 0 1,1 0-1,-1 0 1,0-1-1,1 1 1,-1 0-1,0 0 1,0-1-1,1 1 1,-1 0 0,0-1-1,0 1 1,1-1-1,19-13 403,39-45 229,-2-2 0,72-99 1,-123 153-819,-2 3-971,-19 16-14192</inkml:trace>
  <inkml:trace contextRef="#ctx0" brushRef="#br0" timeOffset="1">105 333 11371,'0'0'7367,"52"42"-6695,-27-40-640,-5-2-1793,6 0-2371,-1-7-3075</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6.480"/>
    </inkml:context>
    <inkml:brush xml:id="br0">
      <inkml:brushProperty name="width" value="0.025" units="cm"/>
      <inkml:brushProperty name="height" value="0.025" units="cm"/>
    </inkml:brush>
  </inkml:definitions>
  <inkml:trace contextRef="#ctx0" brushRef="#br0">129 23 9705,'0'0'4741,"-12"2"-3855,7-2-695,1 0 0,-1 1 0,0 0 1,0 0-1,0 0 0,0 1 0,1 0 0,-1-1 0,0 1 0,1 1 1,0-1-1,-1 1 0,1 0 0,0 0 0,1 0 0,-1 0 1,0 1-1,1 0 0,0-1 0,-5 8 0,5-6-73,0 0-1,0-1 1,1 1-1,0 0 1,0 0-1,0 1 0,0-1 1,1 0-1,0 1 1,0-1-1,1 0 1,-1 1-1,1 10 1,1-15-76,-1 0 1,0 0-1,0 0 1,1 0-1,-1-1 1,0 1 0,1 0-1,-1 0 1,0 0-1,1-1 1,0 1-1,-1 0 1,1 0 0,-1-1-1,1 1 1,0 0-1,-1-1 1,1 1-1,0-1 1,0 1 0,-1-1-1,1 0 1,0 1-1,0-1 1,0 1-1,1-1 1,30-1 1226,-24 0-1130,-1-1 0,1-1 0,-1 1-1,0-2 1,13-6 0,-14 6-177,-1-1 1,0 1-1,0-1 1,0-1 0,-1 1-1,0-1 1,0 1 0,0-1-1,0 0 1,-1-1-1,0 1 1,2-9 0,-3 9-821,0-1-1,0 0 1,-1 0 0,0 0 0,-1 0 0,1 0 0,-2-10 0,1 17 648,0-1 1,0 1-1,0 0 1,0-1 0,0 1-1,0-1 1,0 1-1,0 0 1,0-1-1,0 1 1,0-1 0,0 1-1,-1 0 1,1-1-1,0 1 1,0 0 0,-1-1-1,1 1 1,0 0-1,0-1 1,-1 1-1,1 0 1,0 0 0,-1-1-1,1 1 1,0 0-1,-1 0 1,1-1 0,0 1-1,-1 0 1,1 0-1,-1 0 1,1 0-1,-1 0 1,-3-1-4291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6.853"/>
    </inkml:context>
    <inkml:brush xml:id="br0">
      <inkml:brushProperty name="width" value="0.025" units="cm"/>
      <inkml:brushProperty name="height" value="0.025" units="cm"/>
    </inkml:brush>
  </inkml:definitions>
  <inkml:trace contextRef="#ctx0" brushRef="#br0">109 35 6054,'0'0'9497,"-2"11"-8350,-9 33 518,-23 55-1,22-68-1104,0 1-1,2 0 0,2 0 0,1 1 0,-5 57 0,12-88-543,0-22-219,4-6 180,1 1 0,2 0 0,0 0 0,1 1 0,15-30 0,-10 23-255,3-9-615,-2 2-523,36-66-1,-49 102 1467,0 0 1,0 1-1,0-1 1,0 0 0,0 0-1,1 1 1,-1-1-1,1 1 1,-1-1 0,1 1-1,-1 0 1,1-1-1,0 1 1,0 0 0,-1 0-1,1 0 1,0 0-1,0 1 1,0-1 0,3 0-1,-3 1-7,-1 0 0,1 0 0,0 1 0,-1-1 0,1 1 0,0-1 0,-1 1 0,1-1 0,-1 1 0,1 0 0,-1 0 0,1 0 0,-1 0 0,0 0-1,1 0 1,-1 0 0,0 1 0,0-1 0,2 2 0,0 2-4,1 1 0,-1 0-1,1-1 1,-2 1 0,1 0 0,-1 1-1,0-1 1,0 0 0,0 1 0,-1-1-1,1 10 1,-2-13-45,0 0 1,0 1-1,-1-1 0,1 0 1,-1 0-1,1 0 0,-1 1 1,0-1-1,0 0 0,0 0 1,-1 0-1,1 0 0,-1-1 1,0 1-1,1 0 0,-1-1 1,-4 5-1,2-4 148,0 0 0,0-1 0,0 1 0,-1-1 0,1 0 0,-1 0 0,1 0 0,-1-1 0,0 1 0,1-1 0,-8 0-1,4 1 47,0-1-1,0-1 0,0 1 1,-14-2-1,-2-8-1176,7-11-3630,11 5-2507</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7.265"/>
    </inkml:context>
    <inkml:brush xml:id="br0">
      <inkml:brushProperty name="width" value="0.025" units="cm"/>
      <inkml:brushProperty name="height" value="0.025" units="cm"/>
    </inkml:brush>
  </inkml:definitions>
  <inkml:trace contextRef="#ctx0" brushRef="#br0">200 48 15150,'0'0'2835,"-4"-8"58,-12-26-1078,16 34-1787,-1-1-1,1 1 0,0 0 0,-1-1 0,1 1 0,-1-1 0,1 1 0,0 0 0,-1-1 0,1 1 0,-1 0 0,1-1 0,-1 1 0,0 0 0,1 0 0,-1 0 0,1 0 0,-1-1 0,1 1 0,-1 0 0,0 0 0,1 0 0,-1 0 0,1 0 0,-1 0 1,1 0-1,-1 0 0,0 1 0,1-1 0,-1 0 0,1 0 0,-1 0 0,1 1 0,-1-1 0,1 0 0,-1 1 0,1-1 0,-1 0 0,1 1 0,-1-1 0,1 0 0,0 1 0,-1-1 0,1 1 0,0-1 0,-1 1 0,1-1 0,0 1 0,-1-1 0,1 1 1,0-1-1,0 2 0,-15 24 34,1 10 538,2 1 0,1 0 1,2 1-1,-6 60 0,10-33-375,5 125-1,2-176-660,-8-39-28,-15-26-296,13 33 636,0 0 0,1 0 1,1 0-1,0-1 0,2 0 0,0 0 0,1 0 1,0-24-1,3 42 122,0 0-1,0 0 1,0 0 0,1 1-1,-1-1 1,0 0 0,1 0-1,-1 0 1,0 1 0,1-1-1,-1 0 1,1 1 0,0-1-1,-1 0 1,1 1 0,-1-1 0,1 1-1,0-1 1,-1 1 0,1-1-1,0 1 1,0-1 0,0 1-1,-1 0 1,3-1 0,30-3 77,29 11-1835,-3 10-5670,-29-11 438</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7.655"/>
    </inkml:context>
    <inkml:brush xml:id="br0">
      <inkml:brushProperty name="width" value="0.025" units="cm"/>
      <inkml:brushProperty name="height" value="0.025" units="cm"/>
    </inkml:brush>
  </inkml:definitions>
  <inkml:trace contextRef="#ctx0" brushRef="#br0">0 12 18289,'0'0'6791,"67"0"-6567,-42 0-576,4-5-2563,-4-2-4548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8.641"/>
    </inkml:context>
    <inkml:brush xml:id="br0">
      <inkml:brushProperty name="width" value="0.025" units="cm"/>
      <inkml:brushProperty name="height" value="0.025" units="cm"/>
    </inkml:brush>
  </inkml:definitions>
  <inkml:trace contextRef="#ctx0" brushRef="#br0">91 46 8264,'0'0'4884,"-9"6"-2988,2 0-1641,1-1 0,0 1 0,0 1 0,0-1-1,0 1 1,1 0 0,0 0 0,1 0 0,0 1 0,0-1 0,0 1 0,1 0 0,0 1 0,1-1 0,0 0 0,-2 17 0,2-12-75,0 0 0,2 0 0,0 0-1,0 1 1,4 20 0,-4-31-160,1 0 0,0-1 0,0 1 0,0 0 0,0-1 0,0 1 0,1-1 0,-1 1 0,1-1 0,-1 1 0,1-1 0,0 0 1,0 0-1,0 0 0,0 0 0,0 0 0,1-1 0,-1 1 0,0 0 0,1-1 0,-1 0 0,1 0 0,0 0 0,-1 0 0,1 0 0,0 0 0,0-1 0,0 1 0,-1-1 0,1 0 1,0 0-1,4 0 0,1-1 112,1 0-1,0-1 1,0 0 0,0 0 0,-1-1 0,0 0 0,1 0 0,-1-1-1,0-1 1,-1 1 0,1-1 0,-1 0 0,0-1 0,0 1 0,0-2 0,9-11-1,-9 11-98,0-1 0,-1 0 0,0 0 0,-1-1 0,1 0-1,-2 0 1,1 0 0,-1 0 0,-1 0 0,0-1-1,0 0 1,-1 0 0,2-16 0,-4 32-73,-1 6-5,1 0 1,1-1-1,0 1 1,0 0-1,1 0 1,6 17-1,-7-26 67,1 1-1,0-1 1,0 0-1,0 0 1,0 0-1,0 0 1,1 0-1,-1-1 1,1 1-1,0-1 1,0 0-1,0 1 1,0-1-1,0-1 1,0 1 0,0 0-1,1-1 1,-1 1-1,1-1 1,-1 0-1,1-1 1,0 1-1,-1 0 1,1-1-1,-1 0 1,5 0-1,0 0 178,-1 1-1,1-2 1,-1 1-1,1-1 0,-1-1 1,1 1-1,-1-1 1,0 0-1,0-1 0,0 0 1,0 0-1,0 0 1,-1-1-1,1 0 0,-1 0 1,0-1-1,0 0 1,-1 0-1,1 0 0,-1-1 1,6-8-1,-5 5-189,0 0 0,-1-1-1,0 0 1,0 0 0,-1 0-1,-1-1 1,1 1 0,-2-1-1,1 0 1,-2 0 0,1 0-1,-2 0 1,1 0 0,-2-14-1,-14-7-2257,2 22-1767,12 10 3671,1 0 0,-1 0 0,1 0 1,-1 0-1,1 0 0,-1 0 0,1 0 0,-1 0 0,1 0 0,-1 1 0,1-1 0,-1 0 0,1 0 0,-1 1 0,1-1 0,-1 0 0,1 0 0,0 1 1,-1-1-1,1 1 0,-1-1 0,1 0 0,0 1 0,0-1 0,-1 1 0,1-1 0,0 1 0,0-1 0,-1 2 0,-4 13-7967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8.970"/>
    </inkml:context>
    <inkml:brush xml:id="br0">
      <inkml:brushProperty name="width" value="0.025" units="cm"/>
      <inkml:brushProperty name="height" value="0.025" units="cm"/>
    </inkml:brush>
  </inkml:definitions>
  <inkml:trace contextRef="#ctx0" brushRef="#br0">83 80 14221,'0'0'7047,"-9"-5"-6406,8 5-634,-2-2 55,0 0 0,0 0 0,-1 0 0,1 1-1,-1 0 1,1 0 0,-1 0 0,0 0 0,-4 0-1,6 1-38,1 0 0,-1 0 0,1 1 0,-1-1 0,1 1-1,-1 0 1,1-1 0,-1 1 0,1 0 0,0 0 0,0 0 0,-1 0-1,1 0 1,0 0 0,0 0 0,0 0 0,0 0 0,0 0-1,0 1 1,0-1 0,0 0 0,1 1 0,-1-1 0,0 1 0,1-1-1,-1 1 1,1-1 0,0 1 0,-1-1 0,1 1 0,0-1 0,0 1-1,0 0 1,0 1 0,0-2-9,-1 1-1,1-1 0,0 1 1,0-1-1,0 1 1,0-1-1,0 1 1,0-1-1,0 1 0,0-1 1,0 1-1,1-1 1,-1 0-1,1 1 1,-1-1-1,1 1 1,0-1-1,-1 0 0,1 1 1,0-1-1,0 0 1,0 0-1,0 0 1,0 1-1,0-1 0,0 0 1,0 0-1,2 0 1,0 1 14,0-1-1,0-1 1,0 1 0,0 0 0,1-1 0,-1 0 0,0 1 0,0-1 0,0-1-1,0 1 1,1 0 0,5-2 0,1-1 15,1 0 0,-1 0-1,0-1 1,0 0 0,0-1 0,-1 0 0,16-11-1,-20 12-52,0-1 0,-1 0-1,1 0 1,-1 0 0,0 0-1,0-1 1,0 0 0,-1 0-1,0 0 1,0 0 0,0 0-1,-1-1 1,0 1 0,0-1-1,0-7 1,-18 39-3412,9 19 1551,9-20-733,-2-23 2292,0 0 0,0-1 0,1 1 0,-1 0 0,0 0-1,1-1 1,-1 1 0,0 0 0,1-1 0,-1 1 0,1 0 0,-1-1 0,1 1 0,0-1 0,-1 1-1,1-1 1,-1 1 0,1-1 0,0 1 0,1 0 0,14 1-7354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9.348"/>
    </inkml:context>
    <inkml:brush xml:id="br0">
      <inkml:brushProperty name="width" value="0.025" units="cm"/>
      <inkml:brushProperty name="height" value="0.025" units="cm"/>
    </inkml:brush>
  </inkml:definitions>
  <inkml:trace contextRef="#ctx0" brushRef="#br0">62 210 8872,'0'0'2483,"-8"10"-625,3-5-1676,0 0 136,0 0 0,1 1-1,-1-1 1,1 1 0,1 0 0,-1 1-1,1-1 1,0 0 0,0 1-1,1 0 1,0 0 0,0 0 0,0 0-1,0 7 1,2-13-306,0 0-1,0-1 1,0 1-1,0-1 1,0 1 0,0-1-1,0 1 1,0 0-1,1-1 1,-1 1-1,0-1 1,0 1-1,1-1 1,-1 1-1,0-1 1,0 1 0,1-1-1,-1 1 1,1-1-1,-1 1 1,0-1-1,1 1 1,-1-1-1,1 0 1,-1 1 0,1-1-1,-1 0 1,1 1-1,-1-1 1,2 0-1,20-2 724,22-19 420,-24 5-1080,0-1 1,-2 0-1,0-1 1,28-38-1,-35 43-119,-2-1 1,0-1-1,-1 1 0,0-1 0,-2-1 1,1 1-1,-2-1 0,5-22 1,-9 36 7,-1 1 0,0-1 1,1 1-1,-1-1 1,0 1-1,0-1 0,0 1 1,0-1-1,0 0 0,-1 1 1,1-1-1,0 1 1,-1-1-1,1 1 0,-1-1 1,1 1-1,-1 0 1,-1-3-1,1 3 17,0 0-1,0 1 1,0-1-1,0 1 1,0-1 0,0 1-1,0-1 1,0 1 0,0 0-1,0-1 1,0 1-1,0 0 1,0 0 0,0 0-1,0 0 1,0 0 0,0 0-1,0 0 1,0 0-1,-2 1 1,-2 0 37,-1 1 1,1 0-1,-1 0 1,1 0-1,0 1 0,0 0 1,0 0-1,-7 5 0,-9 10 780,1 0 0,-24 28 0,39-41-629,0 1 0,1 0 0,0 0 1,0 0-1,0 1 0,1-1 0,0 1 0,0 0 0,1 0 1,0 0-1,0 1 0,0-1 0,0 12 0,2-17-171,0-1-1,1 1 0,-1-1 0,1 1 1,-1-1-1,1 0 0,-1 1 1,1-1-1,0 0 0,0 0 1,-1 1-1,1-1 0,0 0 1,0 0-1,0 0 0,0 0 0,1 0 1,-1 0-1,0-1 0,0 1 1,1 0-1,-1 0 0,0-1 1,1 1-1,-1-1 0,0 1 1,1-1-1,-1 0 0,1 1 0,1-1 1,56 5-1064,-41-5 96,-5 1-690,0 0-1,0 2 1,0-1 0,0 2 0,0-1-1,-1 2 1,18 8 0,-26-12-171</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19.775"/>
    </inkml:context>
    <inkml:brush xml:id="br0">
      <inkml:brushProperty name="width" value="0.025" units="cm"/>
      <inkml:brushProperty name="height" value="0.025" units="cm"/>
    </inkml:brush>
  </inkml:definitions>
  <inkml:trace contextRef="#ctx0" brushRef="#br0">177 1 11403,'0'0'2920,"-13"0"16,9 0-2690,-12 0 1149,-1 0 0,-27 6 1,39-5-1243,0-1 1,0 2-1,1-1 1,-1 1-1,0-1 1,1 1-1,0 1 1,-1-1-1,1 0 1,0 1-1,0 0 1,0 0-1,0 0 1,1 1-1,-1-1 1,-2 5-1,5-7-153,0 0-1,1-1 0,-1 1 0,0 0 1,1 0-1,-1 0 0,1 0 0,-1 0 1,1 0-1,0 0 0,-1 0 1,1 0-1,0 0 0,0 0 0,-1 0 1,1 0-1,0 0 0,0 0 0,0 0 1,0 0-1,0 0 0,1 0 1,-1 0-1,0 0 0,0 0 0,1 0 1,-1 0-1,0 0 0,1 0 0,-1 0 1,1 0-1,0 0 0,-1-1 0,1 1 1,0 0-1,-1 0 0,1 0 1,0-1-1,0 1 0,-1-1 0,1 1 1,0 0-1,0-1 0,0 1 0,0-1 1,0 0-1,0 1 0,0-1 1,0 0-1,2 1 0,8 1-20,0 0 0,0-1 0,0 0 0,13 0 0,-4-1-40,-5 2-5,52 6-466,-62-7 484,0 0 0,-1 0 1,1 0-1,-1 1 1,1-1-1,-1 1 1,0 0-1,0 0 1,0 1-1,0-1 1,4 4-1,-8-5 83,1-1 0,-1 1 0,1-1 0,-1 1-1,1-1 1,-1 1 0,0-1 0,1 1 0,-1-1-1,0 1 1,1 0 0,-1-1 0,0 1 0,0-1 0,0 1-1,0 0 1,1-1 0,-1 1 0,0 0 0,0-1-1,0 1 1,0 0 0,0-1 0,-1 1 0,1 0-1,0-1 1,0 1 0,0-1 0,-1 1 0,1 0-1,0-1 1,0 1 0,-1-1 0,1 1 0,-1-1 0,1 1-1,0-1 1,-1 1 0,1-1 0,-1 1 0,1-1-1,-1 1 1,1-1 0,-2 1 0,-28 12 1576,27-12-1580,-11 4 221,-68 21 1003,26-20-3275,56-11-4004,13-18 395,5 0-302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50.608"/>
    </inkml:context>
    <inkml:brush xml:id="br0">
      <inkml:brushProperty name="width" value="0.05" units="cm"/>
      <inkml:brushProperty name="height" value="0.05" units="cm"/>
    </inkml:brush>
  </inkml:definitions>
  <inkml:trace contextRef="#ctx0" brushRef="#br0">1 83 13731,'6'-1'485,"1"0"-1,-1 0 1,1-1-1,-1 0 1,13-5 0,15-4 650,10 5-246,2 1 0,-1 3 0,51 3-1,-11 0-578,-2-2-167,308 0 298,-1 23-119,76 16-161,-323-34-148,181-18 0,-74-15-2,140-12-82,-294 36 58,0 4-1,101 12 1,-165-5 24,12 1 746,-60-35-2079,8 14 985</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0.291"/>
    </inkml:context>
    <inkml:brush xml:id="br0">
      <inkml:brushProperty name="width" value="0.025" units="cm"/>
      <inkml:brushProperty name="height" value="0.025" units="cm"/>
    </inkml:brush>
  </inkml:definitions>
  <inkml:trace contextRef="#ctx0" brushRef="#br0">86 0 15727,'0'0'6668,"-6"10"-6231,-6 10-132,1 1 0,1 0 0,1 0 0,1 1-1,0 0 1,2 1 0,1-1 0,1 1 0,-2 26-1,5-45-300,1-1 0,0 1 0,0 0-1,1-1 1,-1 1 0,1 0-1,-1-1 1,1 1 0,0-1-1,0 1 1,1-1 0,-1 0-1,1 1 1,0-1 0,0 0-1,0 0 1,0 0 0,0 0-1,3 2 1,-2-3-48,0 0 0,0-1-1,0 1 1,1-1 0,-1 0 0,0 0 0,1 0 0,-1 0-1,1 0 1,-1-1 0,1 0 0,-1 1 0,1-1 0,-1-1-1,1 1 1,-1 0 0,1-1 0,-1 0 0,0 0 0,6-2-1,-1 0-141,0-1 0,-1 0 0,1 0 0,-1 0 0,9-8 0,-8 6 147,0 0 0,0 1 1,1 0-1,13-6 0,-20 10 76,1 1 0,-1-1 0,1 0 0,-1 1 0,1 0 0,0-1 0,-1 1 0,1 0 0,-1 0 0,1 0 0,-1 1 0,1-1 0,0 1 0,-1-1 0,1 1 0,-1 0 0,0 0 0,1 0 0,-1 0 0,0 1 0,4 1 0,-1 0 63,1 1-1,0-1 1,1-1 0,-1 1-1,0-1 1,1 0 0,0-1-1,-1 0 1,1 0 0,0 0-1,-1-1 1,1 0-1,0 0 1,9-2 0,12-2-11,0-1 1,29-10-1,-26 6-74,-12 4-234,0 0 0,1 2 0,33-3 0,-52 6 210,0 1 1,0-1-1,0 0 0,0 1 1,0-1-1,0 1 0,0 0 1,-1-1-1,1 1 0,0-1 1,0 1-1,0 0 0,-1 0 1,1-1-1,0 1 0,-1 0 0,1 0 1,-1 0-1,1 0 0,-1 0 1,1 0-1,-1 0 0,0 0 1,1 0-1,-1 0 0,0 0 1,0 0-1,0 0 0,0 0 1,0 0-1,0 0 0,0 0 1,0 0-1,0 0 0,-1 2 1,1-2 34,0 1 0,0 0 0,0-1 1,0 1-1,0 0 0,0-1 0,0 1 1,0-1-1,1 1 0,-1 0 0,1-1 1,-1 1-1,1-1 0,0 1 0,-1-1 1,1 1-1,0-1 0,0 0 0,0 1 1,0-1-1,0 0 0,0 0 0,1 0 1,-1 0-1,0 0 0,1 0 0,-1 0 1,0 0-1,4 1 0,8-1 100,1 0 0,0 0 0,0-2 0,-1 1 0,1-2 0,0 0 0,-1-1 0,19-6 0,-20 6-450,0-1 1,0 2-1,0-1 1,0 1 0,0 1-1,0 1 1,1-1 0,-1 2-1,0 0 1,21 4 0,-20 3-653,-3-1-2173,-2-5-3200,1-2-4963</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0.888"/>
    </inkml:context>
    <inkml:brush xml:id="br0">
      <inkml:brushProperty name="width" value="0.025" units="cm"/>
      <inkml:brushProperty name="height" value="0.025" units="cm"/>
    </inkml:brush>
  </inkml:definitions>
  <inkml:trace contextRef="#ctx0" brushRef="#br0">12 1 19186,'0'0'4751,"-1"8"-4591,-1 5-95,-1-2 1,1 0 1,0 0-1,1 1 0,0 12 0,1-22-57,0 0 1,0-1-1,0 1 0,0 0 1,1 0-1,-1 0 1,0 0-1,1 0 0,0 0 1,-1-1-1,1 1 0,0 0 1,0 0-1,0-1 0,0 1 1,0-1-1,0 1 1,0-1-1,1 1 0,-1-1 1,1 0-1,-1 1 0,1-1 1,-1 0-1,1 0 1,-1 0-1,1 0 0,0-1 1,0 1-1,0 0 0,-1-1 1,5 1-1,1 0 32,0-1-1,1-1 1,-1 1 0,1-1-1,-1-1 1,0 1 0,0-1-1,0 0 1,0-1 0,0 0-1,0 0 1,-1 0 0,1-1-1,-1 0 1,8-7 0,-3 4 11,0 0 0,1 1 0,21-9 1,-32 15-50,0 1 1,0-1-1,0 0 1,-1 1 0,1-1-1,0 1 1,-1-1-1,1 1 1,0-1 0,-1 1-1,1 0 1,-1-1-1,1 1 1,-1 0 0,1-1-1,-1 1 1,1 0-1,-1 0 1,0-1-1,1 1 1,-1 0 0,0 0-1,0 0 1,1-1-1,-1 1 1,0 0 0,0 0-1,0 0 1,0 0-1,0 0 1,0-1 0,0 1-1,-1 0 1,1 1-1,0 46 178,-1-37-167,1-10-111,0-1 0,0 1 0,0 0 0,0 0 0,0-1 0,0 1 0,0 0 1,0 0-1,0-1 0,0 1 0,0 0 0,1 0 0,-1-1 0,0 1 0,0 0 0,1 0 0,-1-1 0,1 1 0,-1 0 1,0-1-1,1 1 0,-1-1 0,1 1 0,0-1 0,-1 1 0,1-1 0,-1 1 0,1-1 0,0 1 0,-1-1 0,1 0 1,0 1-1,-1-1 0,1 0 0,0 1 0,0-1 0,-1 0 0,1 0 0,0 0 0,0 0 0,-1 0 0,3 0 0,0-1-960,1 0 0,-1 0 0,1 0 0,-1 0-1,1-1 1,-1 1 0,0-1 0,6-3 0,16-14-8969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1.219"/>
    </inkml:context>
    <inkml:brush xml:id="br0">
      <inkml:brushProperty name="width" value="0.025" units="cm"/>
      <inkml:brushProperty name="height" value="0.025" units="cm"/>
    </inkml:brush>
  </inkml:definitions>
  <inkml:trace contextRef="#ctx0" brushRef="#br0">125 1 15503,'0'0'2199,"-10"6"-186,-2 3-1413,-1 0 1,1 1-1,1 1 0,-19 21 1,26-28-450,0 0 0,1 0 0,0 1 0,0 0 0,0 0 0,0-1 0,1 2 0,0-1 0,0 0 0,0 0 0,1 1 0,-1-1 0,1 1 0,1-1-1,-1 1 1,1-1 0,0 1 0,0-1 0,2 10 0,-2-14-141,1 1 0,0-1 0,0 0 0,0 1 0,-1-1 0,1 0 0,0 0 0,1 0 0,-1 0-1,0 0 1,0 0 0,0 0 0,1 0 0,-1 0 0,0-1 0,1 1 0,-1 0 0,1-1 0,-1 1 0,0-1-1,1 0 1,-1 1 0,1-1 0,0 0 0,-1 0 0,1 0 0,-1 0 0,1 0 0,-1 0 0,1-1-1,-1 1 1,2-1 0,1 1 14,0-1-1,0 0 0,0 0 0,0 0 0,0-1 0,0 1 1,0-1-1,0 0 0,-1 0 0,6-4 0,18-34-73,-13 20-2266,-13 21 2248,-1 0 0,1 0 0,-1 0 0,0 0 0,1 1 1,-1-1-1,0 0 0,0 0 0,0 0 0,0 0 0,0 0 0,0 0 0,0 0 1,0 1-1,0-1 0,0 0 0,-1 0 0,1 0 0,0 0 0,-1 0 0,0 1 1,0 4-94,0-1 1,0 1-1,1 0 1,0-1-1,0 1 0,0 0 1,3 9-1,-3-14-48,0 1-1,1-1 0,0 0 1,-1 1-1,1-1 0,0 0 0,0 1 1,-1-1-1,1 0 0,0 0 0,0 0 1,1 0-1,1 2 0,-1-2-307,-1 0 0,1 0 0,0-1 0,0 1-1,0 0 1,0-1 0,0 1 0,0-1 0,0 0-1,0 1 1,0-1 0,3 0 0,15-1-6258</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1.549"/>
    </inkml:context>
    <inkml:brush xml:id="br0">
      <inkml:brushProperty name="width" value="0.025" units="cm"/>
      <inkml:brushProperty name="height" value="0.025" units="cm"/>
    </inkml:brush>
  </inkml:definitions>
  <inkml:trace contextRef="#ctx0" brushRef="#br0">110 0 11691,'0'0'4431,"-8"11"-3299,-4 6-656,2 0-1,0 1 1,1 0 0,1 1 0,0 0 0,-6 27 0,3-8 222,6-24-446,1 0 0,1 0 0,0 1 1,-2 28-1,6-42-243,-1 0-1,1 0 1,-1 0-1,1 0 1,0 0-1,-1 0 1,1 0 0,0 0-1,0 0 1,0 0-1,-1 0 1,1-1-1,0 1 1,0 0-1,0-1 1,0 1 0,1-1-1,-1 1 1,0-1-1,0 0 1,0 1-1,0-1 1,0 0 0,1 0-1,-1 1 1,0-1-1,0 0 1,0 0-1,1-1 1,-1 1-1,0 0 1,0 0 0,0-1-1,2 0 1,45-9-854,-26-4-399,-18 11 1166,-1 1-1,1-1 0,0 1 0,0 0 0,1 0 0,-1 0 0,0 0 1,7-1-1,-15 42 2508,-3-15-2059,4-18-594,1 0-1,0 1 0,0 0 1,1-1-1,-2 11 1,18-28-17623</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1.881"/>
    </inkml:context>
    <inkml:brush xml:id="br0">
      <inkml:brushProperty name="width" value="0.025" units="cm"/>
      <inkml:brushProperty name="height" value="0.025" units="cm"/>
    </inkml:brush>
  </inkml:definitions>
  <inkml:trace contextRef="#ctx0" brushRef="#br0">1 102 11082,'0'0'9332,"9"3"-7645,-4-2-1444,1 1 1,-1-1 0,1 0-1,-1 0 1,0-1-1,1 0 1,-1 0-1,1 0 1,-1-1-1,1 1 1,-1-1-1,0-1 1,1 1-1,-1-1 1,0 0-1,0 0 1,0 0-1,0-1 1,-1 1 0,7-6-1,27-21 725,-36 27-948,0 0 0,0 0 0,-1 0 0,1 0 0,0 0 0,-1 0 0,1-1 0,-1 1-1,0 0 1,0-1 0,0 1 0,0-1 0,0 0 0,0 1 0,0-5 0,-1 7-26,0-1 0,0 1 0,-1-1 0,1 0 0,0 1 0,0-1 0,0 1 0,0-1 0,-1 1 0,1-1 0,0 1 0,-1-1 0,1 1 0,0-1 0,-1 1 0,1-1 0,-1 1 0,1-1 0,-1 1 0,1 0 0,0-1 0,-1 1 0,0 0 0,1-1 0,-1 1 0,1 0 0,-1 0 0,1 0 0,-2-1 0,-24-1-189,-24 13-199,42-6 399,0 0 0,1 1 0,-1 0 0,1 0 1,0 0-1,1 1 0,0 0 0,0 0 0,-9 14 0,13-18-64,0 1 0,0-1 0,1 1 0,-1-1 0,1 1 0,0 0 0,0 0 0,0 0 0,0-1 0,1 1-1,-1 6 1,1-8-109,0 0 0,1 0 0,-1 0 0,1-1 0,-1 1 0,1 0 0,0 0-1,0 0 1,0 0 0,0-1 0,0 1 0,0 0 0,0-1 0,0 1 0,1-1-1,-1 0 1,1 1 0,-1-1 0,1 0 0,-1 0 0,1 0 0,0 0 0,2 2-1,22 4-5035,7-5-3279</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2.967"/>
    </inkml:context>
    <inkml:brush xml:id="br0">
      <inkml:brushProperty name="width" value="0.025" units="cm"/>
      <inkml:brushProperty name="height" value="0.025" units="cm"/>
    </inkml:brush>
  </inkml:definitions>
  <inkml:trace contextRef="#ctx0" brushRef="#br0">100 239 11243,'0'0'3737,"1"-8"-881,1-25-614,-2 32-2195,0 1-1,1-1 1,-1 1 0,0-1 0,0 1 0,0-1 0,0 1-1,0-1 1,0 1 0,0-1 0,0 1 0,0-1 0,-1 1 0,1-1-1,0 1 1,0-1 0,0 1 0,0-1 0,-1 1 0,1-1-1,0 1 1,-1-1 0,1 1 0,0 0 0,-1-1 0,1 1 0,0-1-1,-1 1 1,1 0 0,-1 0 0,1-1 0,-1 1 0,1 0 0,-1 0-1,1-1 1,-1 1 0,1 0 0,-1 0 0,1 0 0,-1 0-1,1 0 1,-1 0 0,1 0 0,-1 0 0,1 0 0,-1 0 0,1 0-1,-1 0 1,1 0 0,-1 0 0,1 0 0,-1 1 0,1-1-1,-1 0 1,1 0 0,-2 1 0,-22 16 21,16-7-14,1 0-1,1 1 1,0 0-1,-8 22 1,12-28-49,0-1 0,0 1 1,1 0-1,0-1 0,0 1 1,0 0-1,1 0 0,0 0 1,0 0-1,0-1 0,0 1 0,1 0 1,0 0-1,0 0 0,2 7 1,0-9 10,-1-1 0,1 1 0,0 0 0,0-1 0,0 0 1,0 0-1,0 0 0,0 0 0,1 0 0,-1-1 0,0 1 1,1-1-1,0 0 0,-1 0 0,6 0 0,-4 1-112,0-1 0,1 1-1,-1 0 1,0 0-1,0 0 1,0 1 0,9 6-1,-9-3 20,0 0 0,-1 1 0,1-1 0,-1 1 0,-1 0 0,1 0 0,-1 1 0,-1-1 0,1 1 0,-1-1 0,-1 1 0,1 0 0,-1 0 0,-1-1 0,1 1 0,-1 0 0,-1 0 0,1 0 0,-1 0 0,-1 0 0,-2 8 0,3-8 266,-1 0 0,0 1 1,-1-1-1,0-1 0,0 1 0,-1 0 0,0-1 0,0 0 0,-1 0 0,0 0 0,0 0 0,-1-1 0,1 0 0,-1 0 0,-1 0 0,1-1 0,-1 0 0,0 0 0,-14 7 0,19-11-170,1 0-1,-1-1 1,1 1-1,-1-1 1,1 1-1,-1-1 1,1 0-1,-1 1 1,1-1-1,-1 0 1,0 0-1,1 0 0,-1 0 1,1 0-1,-1-1 1,1 1-1,-1 0 1,1-1-1,-1 1 1,1-1-1,-1 0 1,1 1-1,-1-1 1,-1-1-1,2 0-48,0 0 0,-1 1-1,1-1 1,0 0 0,0 0 0,0 0 0,1 0-1,-1 0 1,0 0 0,1 0 0,-1 0-1,1-1 1,0 1 0,-1 0 0,1-3 0,1-6-125,-1 1 0,2-1 0,-1 1 1,1 0-1,1-1 0,4-12 0,3 0 48,2 1 0,0 0 0,1 1 0,1 0-1,21-24 1,93-89 144,-90 98 62,-2-1 1,-1-2 0,34-51-1,-65 84-56,1 0 0,-2 0-1,1 0 1,-1-1 0,0 0-1,0 0 1,-1 0 0,0 0 0,0 0-1,0 0 1,0-13 0,-2 19-47,0 0 0,0 0 1,-1 1-1,1-1 0,0 0 1,0 0-1,-1 0 0,1 0 1,0 0-1,-1 1 1,1-1-1,-1 0 0,1 0 1,-1 1-1,0-1 0,1 0 1,-1 1-1,0-1 0,1 1 1,-1-1-1,0 1 0,0-1 1,1 1-1,-1-1 0,0 1 1,0 0-1,0-1 1,0 1-1,1 0 0,-1 0 1,0 0-1,0 0 0,0 0 1,0-1-1,0 2 0,0-1 1,0 0-1,0 0 0,1 0 1,-1 0-1,0 1 0,0-1 1,0 0-1,-1 1 1,-4 1-40,1-1 0,-1 1 0,1 0 0,0 0 0,-1 1 0,-5 4 0,-3 3 156,1 1-1,1 1 0,0 0 0,0 0 1,1 1-1,-17 28 0,21-30-38,1-1 0,0 1-1,1 0 1,0 1 0,1 0-1,1-1 1,-1 1-1,2 0 1,0 0 0,-1 17-1,3-27-61,0 0 0,1 0 0,-1 0 0,1 0 0,-1 0 0,1 0 0,0 0-1,0 0 1,0 0 0,0 0 0,0 0 0,0-1 0,0 1 0,1 0-1,-1-1 1,1 1 0,-1-1 0,1 0 0,-1 1 0,1-1 0,0 0 0,0 0-1,0 0 1,-1 0 0,1 0 0,0 0 0,0-1 0,0 1 0,0-1 0,1 1-1,-1-1 1,0 0 0,0 0 0,0 0 0,0 0 0,3-1 0,3 2 68,0-2 0,-1 1-1,1-1 1,0-1 0,-1 1 0,1-1 0,-1 0 0,1-1 0,6-3 0,0-3-14,0-1 0,-1-1 0,-1 0 0,0 0 0,0-1 0,-1-1 0,0 0 0,-1 0 0,-1-1 0,9-16 0,-11 17 16,-9 14-36,-11 24 39,8-12 3,0 1-1,1 0 1,0 0-1,1 0 1,1 0-1,0 0 0,1 27 1,1-40-79,0 1 0,0-1 0,0 0 1,1 0-1,-1 1 0,0-1 0,1 0 0,-1 0 1,1 0-1,-1 1 0,1-1 0,-1 0 0,1 0 1,0 0-1,0 0 0,-1 0 0,1 0 0,0 0 1,0 0-1,0-1 0,0 1 0,0 0 0,0 0 1,0-1-1,2 1 0,0 1 21,0-2 0,0 1-1,0 0 1,0-1 0,1 1 0,-1-1 0,0 0-1,1 0 1,5-1 0,0 0 26,0-1 0,-1 0 0,1 0 0,0-1 0,-1 0 0,14-8 0,-6 1-26,-1-1 1,0 0 0,-1-2-1,13-13 1,-21 20-60,0 0-1,-1-1 1,0 0 0,0 0 0,-1 0-1,0-1 1,0 1 0,0-1 0,-1 0 0,-1 0-1,3-9 1,-5 17 16,0 0 0,0 0 1,0 0-1,0-1 0,0 1 0,0 0 0,0 0 0,0 0 0,1 0 1,-1-1-1,0 1 0,0 0 0,0 0 0,0 0 0,0 0 1,-1-1-1,1 1 0,0 0 0,0 0 0,0 0 0,0 0 0,0-1 1,0 1-1,0 0 0,0 0 0,0 0 0,0 0 0,0 0 1,0-1-1,-1 1 0,1 0 0,0 0 0,0 0 0,0 0 0,0 0 1,0 0-1,-1 0 0,1 0 0,0-1 0,0 1 0,0 0 0,0 0 1,0 0-1,-1 0 0,1 0 0,0 0 0,0 0 0,0 0 1,0 0-1,-1 0 0,1 0 0,0 0 0,-13 6-256,-9 12 189,15-11 76,0 1 1,1 0-1,0 1 1,0 0 0,1-1-1,0 2 1,0-1-1,-4 13 1,2 21-4360,7-42 4179,0-1 1,0 0-1,0 0 0,0 1 0,0-1 0,0 0 0,0 0 1,0 1-1,0-1 0,0 0 0,0 0 0,0 0 0,0 1 0,0-1 1,0 0-1,0 0 0,0 1 0,0-1 0,0 0 0,1 0 0,-1 0 1,0 1-1,0-1 0,0 0 0,0 0 0,1 0 0,-1 0 0,0 1 1,0-1-1,0 0 0,1 0 0,-1 0 0,0 0 0,0 0 0,1 0 1,-1 0-1,0 0 0,0 0 0,0 1 0,1-1 0,-1 0 0,0 0 1,0 0-1,1 0 0,-1 0 0,0-1 0,0 1 0,1 0 1,1 0-1389,6 0-9217</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3.315"/>
    </inkml:context>
    <inkml:brush xml:id="br0">
      <inkml:brushProperty name="width" value="0.025" units="cm"/>
      <inkml:brushProperty name="height" value="0.025" units="cm"/>
    </inkml:brush>
  </inkml:definitions>
  <inkml:trace contextRef="#ctx0" brushRef="#br0">1 1 8936,'0'0'11820</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23.707"/>
    </inkml:context>
    <inkml:brush xml:id="br0">
      <inkml:brushProperty name="width" value="0.025" units="cm"/>
      <inkml:brushProperty name="height" value="0.025" units="cm"/>
    </inkml:brush>
  </inkml:definitions>
  <inkml:trace contextRef="#ctx0" brushRef="#br0">155 270 10474,'0'0'9518,"-11"1"-8893,2 0-391,0 1-1,0 0 1,1 0 0,-1 1-1,1 0 1,0 0 0,-1 1 0,-9 6-1,14-8-98,0 1 0,0 0 0,0-1 0,1 1 0,-1 1 0,1-1 0,-1 0 0,1 1 0,0 0 0,1 0 0,-1 0 0,1 0 0,-1 0 0,1 0 0,0 1 0,1-1 0,-1 1 0,1-1 0,0 1 0,-1 6 0,2-10-132,0 0 0,0-1 0,0 1-1,0 0 1,0 0 0,1-1 0,-1 1 0,0 0 0,0-1 0,1 1 0,-1 0 0,0 0 0,1-1 0,-1 1 0,0-1-1,1 1 1,-1 0 0,1-1 0,-1 1 0,1-1 0,-1 1 0,1-1 0,0 1 0,-1-1 0,1 0 0,0 1 0,-1-1-1,1 0 1,1 1 0,30 2 184,-22-4-131,0 0 0,0-1 1,1-1-1,10-3 0,2-5-38,-1-1 1,0 0-1,0-2 1,-1-1-1,31-28 1,-19 12 15,-2-1 0,36-48 1,-27 18 28,-39 60-58,1-1 0,-1 0 0,1 1 0,-1-1 1,0 0-1,0 0 0,0 0 0,0 0 0,-1 0 0,1 0 0,-1 0 0,0 0 1,0 0-1,0 0 0,0 0 0,-1 0 0,1 0 0,-1 0 0,1 0 1,-1 0-1,-2-3 0,2 5-28,-1-1-1,0 1 1,0-1 0,-1 1 0,1 0-1,0 0 1,0 0 0,-1 0 0,1 0 0,0 0-1,-1 1 1,1-1 0,-1 1 0,1 0 0,-1 0-1,1 0 1,-5 0 0,-45 5-130,38-2 159,0 1 0,0 1 0,0 0 0,1 1 0,0 1 0,0 0 0,0 1 0,1 0 0,0 0 1,1 2-1,0-1 0,0 1 0,-11 15 0,21-24-30,0 0 0,0 0 0,0 0 0,0 1 0,0-1 0,0 0-1,0 0 1,0 1 0,1-1 0,-1 1 0,0-1 0,1 1 0,-1-1 0,1 1 0,0-1 0,0 1 0,-1 0 0,1-1 0,0 1 0,0-1-1,0 1 1,1 0 0,-1-1 0,0 1 0,0-1 0,1 1 0,-1-1 0,1 1 0,0-1 0,-1 1 0,1-1 0,0 0 0,0 1 0,0-1 0,0 0-1,0 0 1,0 1 0,0-1 0,0 0 0,0 0 0,3 1 0,5 3-521,1 0-1,-1-1 1,1 0 0,0-1 0,15 4-1,-3-1-942,-13-3 1114,0 0-1,1 1 0,-1 1 1,0-1-1,-1 1 1,1 1-1,10 9 0,-17-14 475,0 1 0,-1-1 0,1 1 0,0-1 0,-1 1 0,1 0 0,-1 0 0,0 0 0,1 0 0,-1 0 0,0 0 0,0 0 0,0 1-1,-1-1 1,1 0 0,0 1 0,-1-1 0,0 0 0,1 1 0,-1-1 0,0 0 0,0 1 0,0-1 0,-1 0 0,1 1 0,-1-1 0,1 0 0,-1 1 0,0-1-1,1 0 1,-1 0 0,0 0 0,-1 0 0,1 0 0,0 0 0,-1 0 0,-1 2 0,-3 4-17,-20 22 774,7-16-5219,9-13-4740</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36.898"/>
    </inkml:context>
    <inkml:brush xml:id="br0">
      <inkml:brushProperty name="width" value="0.025" units="cm"/>
      <inkml:brushProperty name="height" value="0.025" units="cm"/>
    </inkml:brush>
  </inkml:definitions>
  <inkml:trace contextRef="#ctx0" brushRef="#br0">32 0 15439,'0'0'5637,"0"5"-4292,-2 12-672,-4 1-65,-1 6-351,1 2-193,1-1-64,1-1-64,2-2-577,2-3-672,0-2-929,0-5-961,0-6-1858</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37.386"/>
    </inkml:context>
    <inkml:brush xml:id="br0">
      <inkml:brushProperty name="width" value="0.025" units="cm"/>
      <inkml:brushProperty name="height" value="0.025" units="cm"/>
    </inkml:brush>
  </inkml:definitions>
  <inkml:trace contextRef="#ctx0" brushRef="#br0">135 125 6854,'0'0'16347,"-8"-2"-15739,5 1-581,0 0-1,1 1 1,-1-1 0,0 1-1,1-1 1,-1 1 0,0 0-1,1 0 1,-1 1 0,0-1-1,1 0 1,-1 1 0,0 0-1,1-1 1,-1 1-1,1 0 1,-1 0 0,-2 2-1,0 1 73,-1 1 0,1 0 0,0-1 0,0 2 0,1-1 0,0 1 0,-7 9-1,-10 23 368,20-35-449,0-1-1,0 0 1,0 0 0,0 1-1,0-1 1,1 0-1,-1 1 1,1-1 0,0 1-1,-1-1 1,1 1-1,0-1 1,1 1 0,-1-1-1,1 3 1,0-4-15,0 0 0,0 0 0,0 0-1,1-1 1,-1 1 0,0 0 0,0-1 0,1 1 0,-1-1 0,0 1 0,1-1 0,-1 0 0,1 0-1,-1 0 1,0 1 0,1-1 0,-1 0 0,1-1 0,-1 1 0,3-1 0,31-4 86,-19 0-47,-1-1 0,0 0 0,0-1 0,-1-1 0,0 0 0,0-1 0,-1-1 0,13-11-1,-16 13 122,-1-1-1,0 0 0,0-1 0,-1 1 0,0-2 0,-1 1 0,0-1 0,-1 0 0,0 0 0,8-24 1,-9 2 27,-9 22-79,-11 17-121,5 3 14,1 0 1,0 1-1,1 0 1,0 1-1,1-1 1,-8 15-1,12-20-230,0 1 0,1-1 0,-1 1 0,1-1 0,0 1 0,0 0 0,1 0 0,0 0 0,0 0-1,0 0 1,1 0 0,0 0 0,0 0 0,0 0 0,3 11 0,-2-15-236,0 0 0,1-1 0,-1 1 0,1-1 0,0 1-1,-1-1 1,1 0 0,0 1 0,0-1 0,0 0 0,-1 0 0,1 0 0,0-1 0,1 1 0,-1 0-1,0-1 1,0 1 0,0-1 0,0 0 0,0 0 0,0 0 0,1 0 0,3 0 0,18 0-7892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16.209"/>
    </inkml:context>
    <inkml:brush xml:id="br0">
      <inkml:brushProperty name="width" value="0.05" units="cm"/>
      <inkml:brushProperty name="height" value="0.05" units="cm"/>
    </inkml:brush>
  </inkml:definitions>
  <inkml:trace contextRef="#ctx0" brushRef="#br0">105 105 11955,'-23'0'766,"2"0"947,-40-7-1,132 22 1021,119 22-2687,47-5-152,349 2 0,241-70-486,-465 3 352,253-20 35,-600 51 192,-31 1-11,14 1 22,-590 9-106,522-5 105,-1626 181-145,1221-81-1221,464-101 1224,8-3 41,-1 1 1,1 0-1,-1 0 0,1 0 1,-1 0-1,1 1 0,0-1 1,-5 4-1,12-3-1014,12-2 502,23-5-129,330-59 459,860-142 115,-1053 180-364,331-53-2505,-482 75 2870,-18 4 114,0-1 0,0 0 0,-1 0-1,1-1 1,-1 0 0,1 0 0,11-6-1,-16 5 17,-7 0 60,-14 1 192,1 1-1,-29 1 1,23 0 38,-621 18 4201,319-6-3727,-675 50-252,843-50-421</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37.718"/>
    </inkml:context>
    <inkml:brush xml:id="br0">
      <inkml:brushProperty name="width" value="0.025" units="cm"/>
      <inkml:brushProperty name="height" value="0.025" units="cm"/>
    </inkml:brush>
  </inkml:definitions>
  <inkml:trace contextRef="#ctx0" brushRef="#br0">144 1 12268,'0'0'9347,"-11"1"-8151,5 0-1068,-1 0 1,1 0-1,0 0 1,0 1-1,1 0 0,-1 0 1,0 0-1,1 1 1,-1 0-1,1 0 1,0 0-1,0 0 0,0 1 1,0 0-1,0 0 1,1 1-1,-4 4 0,4-3-38,0-1 0,0 1 0,0 0-1,1 0 1,0 1 0,-4 12-1,7-18-87,-1 0-1,1 0 0,0 1 0,-1-1 0,1 0 1,0 0-1,0 1 0,0-1 0,0 0 0,0 0 0,0 1 1,0-1-1,0 0 0,1 0 0,-1 0 0,0 1 0,1-1 1,-1 0-1,1 0 0,-1 0 0,1 0 0,0 0 1,-1 0-1,1 0 0,0 0 0,0 0 0,0 0 0,0 0 1,-1 0-1,1-1 0,0 1 0,1 0 0,-1-1 0,0 1 1,0 0-1,0-1 0,0 0 0,0 1 0,1-1 1,-1 0-1,0 1 0,0-1 0,0 0 0,1 0 0,-1 0 1,2 0-1,8 0 94,0 0 0,-1-1 0,1 0 0,0-1 0,-1 0 0,1 0 0,-1-1 0,20-9 0,-24 9 32,1 0 0,-1-1 1,1 0-1,-1 0 0,0 0 1,-1-1-1,1 0 1,-1 0-1,0 0 0,0-1 1,0 1-1,-1-1 0,0 0 1,4-8-1,-7 4 857,-12 15-884,-13 16-271,22-19 118,1 1 0,-1 0 0,1-1 0,0 1-1,-1 0 1,1 0 0,1 0 0,-1 0 0,0 0 0,1 0 0,-1 1 0,1 4 0,0-7-167,0 0 0,0 0 1,1 1-1,-1-1 1,1 0-1,-1 0 0,0 0 1,1 0-1,0 0 1,-1 0-1,1 0 0,0 0 1,-1 0-1,1 0 1,0 0-1,0 0 0,0 0 1,0-1-1,0 1 0,0 0 1,0-1-1,0 1 1,0 0-1,0-1 0,0 0 1,0 1-1,1-1 1,-1 0-1,0 1 0,0-1 1,0 0-1,1 0 0,0 0 1,19 1-6310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38.627"/>
    </inkml:context>
    <inkml:brush xml:id="br0">
      <inkml:brushProperty name="width" value="0.025" units="cm"/>
      <inkml:brushProperty name="height" value="0.025" units="cm"/>
    </inkml:brush>
  </inkml:definitions>
  <inkml:trace contextRef="#ctx0" brushRef="#br0">92 108 14926,'0'0'11211,"-10"6"-11238,4-4 20,1 1 0,0 0-1,0 0 1,0 1 0,0-1-1,1 1 1,0 0 0,-1 0 0,1 1-1,0-1 1,1 1 0,-1 0 0,1 0-1,0 0 1,1 1 0,-1-1 0,1 1-1,0-1 1,0 1 0,1 0 0,-1 0-1,1-1 1,1 1 0,-1 12 0,1-18 3,0 1 0,0 0 0,0 0 0,1 0 1,-1-1-1,0 1 0,0 0 0,1 0 1,-1-1-1,0 1 0,1 0 0,-1-1 0,1 1 1,-1-1-1,1 1 0,-1 0 0,1-1 1,-1 1-1,1-1 0,0 1 0,-1-1 0,1 1 1,0-1-1,-1 0 0,1 1 0,0-1 0,-1 0 1,2 1-1,29-1 44,-23-1-19,0-1-1,-1 0 1,1-1-1,-1 1 0,12-7 1,0-6 250,-1 0 0,0-1 0,-1-1 1,-1-1-1,-1 0 0,-1-1 0,0-1 0,-2 0 1,19-40-1,-24 39-142,-19 29-95,-19 29-96,27-31 29,1 0 1,0 0-1,0 0 0,0 1 0,1-1 0,0 1 0,0 0 1,0-1-1,0 13 0,2-17 9,-1 0 0,1 0 0,0 1 0,0-1 0,0 0 0,1 0 0,-1 0 0,0 0 0,1 0 0,-1 0 0,1 0 0,0 0 0,0 0 0,0 0 0,0 0 0,0 0 0,0 0 0,0-1-1,0 1 1,1 0 0,-1-1 0,1 1 0,0-1 0,-1 0 0,1 1 0,0-1 0,-1 0 0,1 0 0,0 0 0,0 0 0,0 0 0,0-1 0,0 1 0,4 0 0,3 0 33,0 0 0,0 0 0,0-1 0,1 0-1,-1-1 1,0 0 0,15-4 0,-20 4-6,-1 0 0,1 0 0,0 0 0,-1 0 0,1-1 0,-1 0 0,0 0 0,1 0 0,-1 0 0,0 0 0,0-1 0,0 1 0,0-1 0,-1 0 0,1 0 0,-1 0 0,0 0 0,1 0 0,-1 0 0,2-7 0,-3 9 7,-20 37-570,18-33 553,1-1 1,-1 0 0,1 0-1,-1 0 1,1 0-1,0 0 1,0 1 0,0-1-1,0 0 1,0 0-1,0 0 1,1 1 0,-1-1-1,1 0 1,0 0-1,-1 0 1,1 0 0,0 0-1,0 0 1,0 0-1,0 0 1,1 0-1,1 1 1,-1-1 9,1 1-1,0-2 1,0 1 0,0 0-1,0-1 1,0 1-1,0-1 1,0 0-1,0 0 1,1 0 0,-1 0-1,0-1 1,7 1-1,-1 0 25,0-1 0,1-1 0,-1 1-1,1-2 1,-1 1 0,0-1-1,0-1 1,0 1 0,0-2-1,14-6 1,-19 8 11,1 0 0,-1-1 1,0 0-1,0 0 0,0 0 0,0-1 0,-1 1 1,1-1-1,-1 0 0,0 1 0,0-2 1,0 1-1,-1 0 0,1-1 0,-1 1 0,0-1 1,-1 1-1,1-1 0,-1 0 0,0 0 1,0 0-1,0 0 0,-1 0 0,1-9 0,-2 13-35,1 0 0,0-1 0,-1 1 0,1 0 0,0 0-1,-1 0 1,1 0 0,-1 0 0,0 0 0,1 0-1,-1 0 1,0 0 0,0 0 0,1 1 0,-1-1 0,0 0-1,0 0 1,0 1 0,0-1 0,0 0 0,0 1-1,0-1 1,0 1 0,0 0 0,-1-1 0,1 1-1,0 0 1,0-1 0,0 1 0,0 0 0,0 0 0,-1 0-1,1 0 1,0 0 0,0 0 0,0 1 0,0-1-1,-1 0 1,1 1 0,-2 0 0,-1 0 0,0-1 0,0 2 0,0-1 0,0 0 0,1 1 0,-1 0 1,0 0-1,0 0 0,1 0 0,-6 5 0,7-5 18,0 0 1,0 0-1,1 0 1,-1 0-1,1 0 1,0 0-1,0 0 1,-1 0 0,1 1-1,1-1 1,-1 1-1,0-1 1,0 0-1,1 1 1,0-1-1,-1 1 1,1 0-1,0-1 1,0 1-1,0-1 1,1 1-1,-1-1 1,1 1-1,-1-1 1,1 0-1,0 1 1,0-1-1,0 1 1,0-1-1,0 0 1,0 0-1,3 3 1,-2-2-139,1-1 0,-1 1 0,1-1 0,-1 0 0,1 0 0,0 0 0,0 0 0,0 0 0,0-1 0,5 2 0,-5-1-487,1-1 0,0 0 0,0-1-1,0 1 1,0-1 0,-1 1 0,1-1 0,0-1-1,0 1 1,4-1 0,-1-4-5866,-3-11-3716</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38.988"/>
    </inkml:context>
    <inkml:brush xml:id="br0">
      <inkml:brushProperty name="width" value="0.025" units="cm"/>
      <inkml:brushProperty name="height" value="0.025" units="cm"/>
    </inkml:brush>
  </inkml:definitions>
  <inkml:trace contextRef="#ctx0" brushRef="#br0">1 1 17136,'0'0'4292,"44"61"-16784</inkml:trace>
  <inkml:trace contextRef="#ctx0" brushRef="#br0" timeOffset="1">385 13 19090,'0'0'1698,"-35"58"31,26-31-640,1 5-832,4-1-289,4 0-545,0-1-1473,0-3-1153,0-8-1505,-3-6-4357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39.384"/>
    </inkml:context>
    <inkml:brush xml:id="br0">
      <inkml:brushProperty name="width" value="0.025" units="cm"/>
      <inkml:brushProperty name="height" value="0.025" units="cm"/>
    </inkml:brush>
  </inkml:definitions>
  <inkml:trace contextRef="#ctx0" brushRef="#br0">1 48 14061,'0'0'8616,"10"-8"-6934,-1 1-1351,-5 4-218,0-1 0,0 1 0,0 0 0,1 1 0,-1-1 0,1 1 0,0-1 1,0 1-1,0 1 0,0-1 0,0 1 0,0 0 0,0 0 0,0 0 1,6 1-1,8 0 244,-1 0 0,1 2 1,0 1-1,-1 0 0,31 10 0,-45-12-351,0 1 0,1 0 0,-1 0-1,0 0 1,0 0 0,0 1 0,-1 0-1,1 0 1,-1 0 0,1 0 0,-1 0-1,5 7 1,-6-7-15,-1 0 0,0 0 0,0 0 0,0 1 0,0-1 0,0 0 0,0 1 0,-1-1 0,0 0 0,1 1 0,-1-1 0,-1 0 0,1 1 0,0-1 0,-1 0 0,0 1-1,1-1 1,-1 0 0,-1 0 0,0 3 0,-3 2 28,1 0-1,-2 0 1,1-1 0,-1 0-1,0 0 1,0 0-1,-1-1 1,1 0-1,-11 7 1,-16 15-1256,41-24-3085,17 5 4088,-18-7-58,0 1 295,1 1-1,0-1 1,-1 1-1,0 0 1,0 1-1,0 0 0,12 11 1,-17-15 50,-1 1 0,0-1 0,1 1 0,-1 0 0,0-1 0,0 1 0,0 0 0,0 0 0,0 0 0,0 0 0,-1-1 0,1 1 0,-1 0 0,1 0 0,-1 0 0,0 0 0,1 0 0,-1 1 0,0-1 0,-1 0 0,1 0 0,0 0 0,0 0 0,-1 0 0,1 0 0,-1 0 0,0 0 0,0-1 0,1 1 1,-1 0-1,0 0 0,-1 0 0,1-1 0,0 1 0,0-1 0,-1 1 0,1-1 0,-3 3 0,-6 4 260,0 0 0,0-1 0,-1 0 0,0 0 0,0-1-1,0-1 1,-1 1 0,0-2 0,0 0 0,0 0 0,-1-1 0,1-1 0,-1 0 0,0-1 0,-14 0 0,26-1-425,-1 0 1,1 0-1,0 0 0,0 0 0,0 0 0,-1-1 1,1 1-1,0 0 0,0-1 0,0 1 0,0-1 1,0 1-1,0-1 0,0 1 0,0-1 0,0 0 1,0 1-1,0-1 0,0 0 0,0 0 0,-1-1 1,1 0-560,0 0 0,0 0 1,0 0-1,1-1 1,-1 1-1,0 0 1,1 0-1,0 0 1,-1-1-1,1 1 1,0-3-1,0-14-6632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39.729"/>
    </inkml:context>
    <inkml:brush xml:id="br0">
      <inkml:brushProperty name="width" value="0.025" units="cm"/>
      <inkml:brushProperty name="height" value="0.025" units="cm"/>
    </inkml:brush>
  </inkml:definitions>
  <inkml:trace contextRef="#ctx0" brushRef="#br0">91 79 16912,'0'0'6646,"9"1"-6251,-3-1-389,0 1 62,0 0 0,1 0-1,-1-1 1,0 0 0,0-1 0,0 1-1,9-3 1,-13 3 20,-1-1-1,1 0 1,0 0-1,0 0 1,0 0-1,-1 0 1,1 0-1,0-1 1,-1 1 0,1 0-1,-1-1 1,0 0-1,1 1 1,-1-1-1,0 0 1,0 1-1,0-1 1,0 0-1,0 0 1,-1 0 0,1 0-1,0 0 1,-1 0-1,1 0 1,-1 0-1,0 0 1,0 0-1,0 0 1,0 0 0,0-3-1,0 4-83,0 0-1,0 0 1,0 0-1,0 0 1,0 0 0,0 0-1,0 0 1,-1 0-1,1 0 1,0 0 0,0 1-1,-1-1 1,1 0-1,-1 0 1,1 0-1,-1 0 1,1 0 0,-1 0-1,1 1 1,-1-1-1,0 0 1,0 0 0,1 1-1,-1-1 1,0 1-1,0-1 1,0 1-1,1-1 1,-1 1 0,0-1-1,0 1 1,0-1-1,0 1 1,0 0 0,0 0-1,0 0 1,0 0-1,0-1 1,0 1 0,0 0-1,0 1 1,0-1-1,0 0 1,0 0-1,0 0 1,0 1 0,0-1-1,0 0 1,-1 1-1,-4 1-48,0 0-1,0 1 1,0 0 0,0 0-1,0 0 1,-9 8-1,4-1 43,0 0-1,1 0 1,0 2-1,0-1 1,1 1 0,-14 26-1,19-31 12,0 0-1,1 1 1,0-1 0,0 1-1,0-1 1,1 1 0,1 0-1,-1 0 1,1 0 0,1 0-1,-1 0 1,1 0 0,1 0-1,2 14 1,-3-20-99,1 1 1,0-1-1,-1 0 1,1 0-1,0 0 1,0 0-1,1 0 0,-1 0 1,0-1-1,1 1 1,-1 0-1,1 0 1,-1-1-1,1 1 0,0-1 1,0 0-1,0 1 1,0-1-1,3 2 1,1-2-997,-1 1 1,0-1 0,1 1 0,-1-2 0,0 1 0,1 0 0,7-1-1,15 0-7123</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0.185"/>
    </inkml:context>
    <inkml:brush xml:id="br0">
      <inkml:brushProperty name="width" value="0.025" units="cm"/>
      <inkml:brushProperty name="height" value="0.025" units="cm"/>
    </inkml:brush>
  </inkml:definitions>
  <inkml:trace contextRef="#ctx0" brushRef="#br0">24 28 3812,'0'0'20675,"11"-5"-19431,36-15-283,-45 20-934,0-1 0,-1 1 0,1-1 0,0 1 0,0 0 0,-1 0 0,1 0 0,0 0 0,0 0 0,0 0 0,-1 0 0,1 1 0,0-1 0,0 1 0,-1-1 0,1 1 0,0-1-1,-1 1 1,1 0 0,-1 0 0,1 0 0,-1 0 0,1 0 0,-1 0 0,0 1 0,1-1 0,-1 0 0,0 1 0,0-1 0,0 0 0,0 1 0,0-1 0,-1 1 0,2 1 0,0 1-33,-1 0 1,1 0-1,-1 0 0,0 1 0,0-1 1,0 0-1,-1 0 0,0 0 1,1 1-1,-1-1 0,-1 7 0,-1-5 8,-1 0-1,1 0 0,-1 0 1,-1 0-1,1-1 0,-1 1 1,1-1-1,-2 0 0,1 0 1,0 0-1,-1-1 0,0 1 1,0-1-1,0 0 0,-1-1 1,-8 5-1,6-3 58,0 1 0,0 0 1,1 0-1,-1 0 0,1 1 1,-10 13-1,17-19-57,-1-1-1,1 0 1,0 1 0,-1-1-1,1 0 1,0 1 0,0-1-1,0 1 1,-1-1 0,1 0-1,0 1 1,0-1 0,0 1-1,0-1 1,0 1 0,0-1-1,0 0 1,0 1 0,0-1-1,0 1 1,0-1 0,0 1-1,0-1 1,0 1 0,0-1-1,1 0 1,-1 1-1,0-1 1,0 1 0,0-1-1,1 0 1,-1 1 0,0-1-1,0 0 1,1 1 0,0-1-1,20 7 120,33-5 92,-48-3-202,5 0-4,-1 0 0,0-2 0,1 1 0,-1-1 0,0 0 0,0-1 0,-1-1 0,1 1 1,10-8-1,-3 1 16,0 0 1,-1-1 0,28-27-1,-40 34 26,-1 0 0,0 0-1,1 0 1,-2-1-1,1 1 1,-1 0-1,3-10 1,-4 14-30,0-1 0,0 1 0,-1-1 0,1 0 0,-1 1-1,0-1 1,1 0 0,-1 1 0,0-1 0,0 0 0,0 0 0,0 1 0,0-1 0,0 0 0,-1 1 0,1-1 0,0 0-1,-1 1 1,0-1 0,1 0 0,-1 1 0,0-1 0,0 1 0,0-1 0,0 1 0,0 0 0,-2-3 0,3 3-24,-1 1 1,1-1 0,-1 1 0,1-1 0,-1 1 0,0-1 0,1 1 0,-1-1-1,0 1 1,1 0 0,-1-1 0,0 1 0,1 0 0,-1 0 0,0-1-1,1 1 1,-1 0 0,0 0 0,0 0 0,1 0 0,-1 0 0,0 0 0,0 0-1,1 0 1,-1 0 0,0 0 0,0 1 0,1-1 0,-1 0 0,0 0 0,0 1-1,1-1 1,-1 0 0,1 1 0,-1-1 0,0 1 0,1-1 0,-1 1-1,1-1 1,-1 1 0,1-1 0,-1 1 0,1 0 0,-1-1 0,1 1 0,0 0-1,-1-1 1,1 1 0,0 0 0,-1-1 0,1 1 0,0 0 0,0 0 0,0-1-1,0 1 1,0 0 0,0 0 0,0-1 0,0 1 0,0 0 0,0 0-1,0-1 1,1 2 0,-1 2-21,0-1 1,1 1-1,0-1 0,0 0 0,0 1 0,0-1 0,0 0 1,1 1-1,-1-1 0,1 0 0,0 0 0,4 5 0,-2-5-429,1 1-1,0-1 0,0 0 1,0 0-1,0-1 0,9 4 1,18 1-4953,-5-7-2836</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1.109"/>
    </inkml:context>
    <inkml:brush xml:id="br0">
      <inkml:brushProperty name="width" value="0.025" units="cm"/>
      <inkml:brushProperty name="height" value="0.025" units="cm"/>
    </inkml:brush>
  </inkml:definitions>
  <inkml:trace contextRef="#ctx0" brushRef="#br0">147 281 13132,'0'0'10602,"-11"0"-10436,6 0-127,-1 0 0,1 0-1,0 1 1,-1 0 0,1 0 0,0 0 0,-1 0-1,1 1 1,0 0 0,0 0 0,0 1 0,0-1-1,1 1 1,-1 0 0,1 0 0,0 0 0,0 1-1,0 0 1,0 0 0,0 0 0,1 0 0,0 0-1,-1 1 1,2-1 0,-6 11 0,6-12 29,0 1-1,0 0 1,1 0 0,-1 0-1,1 0 1,-1 0 0,1 0-1,1 0 1,-1 0 0,0 1-1,1-1 1,0 0 0,0 0-1,1 7 1,0-10-47,-1 0-1,0 0 1,1 0 0,0 0-1,-1 0 1,1 0 0,0 0 0,0 0-1,-1 0 1,1 0 0,0 0-1,0 0 1,0 0 0,0-1-1,0 1 1,0 0 0,0-1 0,3 2-1,-1-1 36,0 0 1,1-1-1,-1 1 0,1-1 0,-1 1 0,0-1 0,1 0 0,-1-1 1,6 0-1,-2 0 2,0-1 0,0 0 0,-1-1 1,1 1-1,0-1 0,-1-1 0,0 1 1,0-1-1,0 0 0,0-1 0,0 1 1,-1-1-1,0 0 0,0-1 0,0 1 1,-1-1-1,0 0 0,4-7 0,-2 3-9,0 0 0,-1-1 0,0 1 0,-1-1 0,0-1 0,-1 1-1,0 0 1,-1-1 0,0 0 0,0-14 0,-2 26-57,0 0 1,0 0-1,0-1 0,0 1 1,0 0-1,0 0 0,0 0 0,0-1 1,0 1-1,0 0 0,0 0 1,0-1-1,0 1 0,0 0 1,0 0-1,0 0 0,0-1 0,0 1 1,-1 0-1,1 0 0,0 0 1,0-1-1,0 1 0,0 0 1,0 0-1,0 0 0,-1 0 0,1-1 1,0 1-1,0 0 0,0 0 1,0 0-1,-1 0 0,1 0 1,0 0-1,0 0 0,-1 0 0,1-1 1,0 1-1,0 0 0,0 0 1,-1 0-1,1 0 0,0 0 1,0 0-1,0 0 0,-1 0 1,1 0-1,0 0 0,0 1 0,-1-1 1,1 0-1,0 0 0,0 0 1,0 0-1,-1 0 0,1 0 1,0 0-1,0 0 0,0 1 0,0-1 1,-1 0-1,1 0 0,0 0 1,0 0-1,0 1 0,0-1 1,0 0-1,-1 0 0,-10 15-227,10-12 222,0 0 1,0-1-1,0 1 0,0 0 0,1 0 1,-1 1-1,1-1 0,0 0 1,-1 0-1,1 0 0,1 0 1,-1 0-1,0 0 0,1 0 0,0 0 1,0 0-1,0 0 0,0 0 1,2 4-1,-1-4 7,0-1 1,1 0 0,-1 0-1,0 0 1,1-1-1,-1 1 1,1 0-1,-1-1 1,1 0-1,0 0 1,0 1 0,0-2-1,-1 1 1,1 0-1,0 0 1,0-1-1,0 0 1,0 0-1,0 1 1,4-2 0,2 1 107,0-1 0,0 1 0,-1-2 0,1 1 0,0-1 0,-1-1 0,16-6 0,-15 5-474,-1-1 0,1 0 0,-1-1 0,-1 1 0,1-2 0,-1 1-1,0-1 1,0 0 0,-1 0 0,9-14 0,-7 9-138,0-1 0,-1-1 0,-1 1 0,0-1 0,-1 0-1,5-23 1,-7 20 1092,0 0-1,0-34 0,-3 51-499,1-1 1,-1 0-1,0 1 0,0-1 1,0 0-1,0 0 0,1 1 1,-1-1-1,0 0 0,0 0 1,-1 1-1,1-1 0,0 0 0,0 0 1,0 1-1,0-1 0,-1 0 1,1 1-1,0-1 0,-1 0 1,1 1-1,0-1 0,-1 0 1,1 1-1,-1-1 0,1 1 1,-1-1-1,1 1 0,-1-1 0,1 1 1,-1-1-1,0 1 0,1-1 1,-1 1-1,0 0 0,1 0 1,-1-1-1,-1 1 0,-1 1-76,0 0 0,1 0-1,-1 0 1,0 0 0,1 1-1,-1 0 1,1-1 0,-1 1-1,-3 4 1,-23 18 166,2 1 0,1 1-1,-34 44 1,52-59-138,0 1 0,1 0 0,0 0-1,1 0 1,0 1 0,1 0 0,1 0 0,0 0-1,0 1 1,2-1 0,0 1 0,-1 23 0,2-32-118,1 1 1,0 0 0,1 0 0,-1-1 0,1 1 0,0 0-1,1-1 1,-1 1 0,1-1 0,0 1 0,1-1 0,4 8-1,-4-10-102,-1 0-1,2 0 0,-1-1 1,0 1-1,0-1 0,1 0 0,-1 0 1,1 0-1,0 0 0,-1-1 1,1 1-1,0-1 0,0 0 1,0 0-1,0-1 0,0 1 0,0-1 1,0 0-1,5 0 0,28-1-4035,2-4-2841</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1.451"/>
    </inkml:context>
    <inkml:brush xml:id="br0">
      <inkml:brushProperty name="width" value="0.025" units="cm"/>
      <inkml:brushProperty name="height" value="0.025" units="cm"/>
    </inkml:brush>
  </inkml:definitions>
  <inkml:trace contextRef="#ctx0" brushRef="#br0">195 0 14510,'0'0'1196,"-9"13"42,-41 58 3302,-72 137 1,120-204-4515,0 0 0,0 0 0,0 1 1,1-1-1,0 0 0,0 1 1,0-1-1,0 0 0,1 1 0,0-1 1,0 1-1,1 7 0,2-12 168,1 1 0,0-1-1,0 1 1,0-1-1,0 0 1,0-1 0,0 1-1,0-1 1,0 1 0,6-3-1,17-10-55,-1-1 0,-1-1 0,0-2 0,0 0 0,-2-1 0,29-29 0,-44 39-116,17-12-88,-2-2 0,-1 0 0,0-1 1,-2-2-1,20-29 0,-39 53 2,-1 1 1,0 0-1,0 0 1,0 0-1,1-1 0,-1 1 1,0 0-1,0 0 1,0-1-1,1 1 1,-1 0-1,0-1 1,0 1-1,0 0 0,0 0 1,0-1-1,0 1 1,0 0-1,0-1 1,0 1-1,0 0 0,0-1 1,0 1-1,0 0 1,0-1-1,0 1 1,0 0-1,0 0 1,0-1-1,0 1 0,0 0 1,0-1-1,0 1 1,-1 0-1,1 0 1,0-1-1,0 1 0,0 0 1,-1-1-1,-13 4-2623,-18 13-1554,32-16 4161,-62 38-9091,27-19 309</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2.156"/>
    </inkml:context>
    <inkml:brush xml:id="br0">
      <inkml:brushProperty name="width" value="0.025" units="cm"/>
      <inkml:brushProperty name="height" value="0.025" units="cm"/>
    </inkml:brush>
  </inkml:definitions>
  <inkml:trace contextRef="#ctx0" brushRef="#br0">0 111 9513,'0'0'9775,"11"5"-8323,-7-3-1494,1 0 1,0 0 0,0 0-1,0-1 1,0 0 0,0 0 0,0 0-1,0-1 1,0 1 0,1-1-1,-1 0 1,0-1 0,0 1-1,0-1 1,0 0 0,0 0-1,0-1 1,6-2 0,-3 1-628,0 0-295,0 0 1,0 0-1,0-1 0,-1 0 1,1 0-1,-1-1 0,0 0 0,10-9 1,-5 12 6631,18 4-3879,-21-2-838,5 1-575,0-1 1,0-1-1,0 0 1,0-1-1,0-1 1,0 0-1,-1 0 1,1-2-1,-1 0 1,0 0 0,0-1-1,0-1 1,-1 0-1,22-17 1,-39 81-922,5-54 516,0 0 1,0 0-1,0 0 0,0 0 0,1 0 0,-1 0 0,1 0 1,0 0-1,0 0 0,0-1 0,0 1 0,1 0 0,-1-1 1,0 1-1,1-1 0,3 4 0,-2-3-61,1 0 0,0 0 0,0-1 1,0 1-1,0-1 0,1 0 0,-1-1 0,0 1 0,1-1 0,5 2 0,-7-3 10,0 1 0,1 0-1,-1 1 1,0-1-1,1 1 1,-1-1-1,0 1 1,0 0-1,0 0 1,0 0-1,-1 0 1,1 1-1,-1-1 1,1 1-1,-1 0 1,0 0 0,0 0-1,0 0 1,0 0-1,0 0 1,-1 0-1,0 0 1,1 1-1,-1-1 1,0 0-1,-1 1 1,1-1-1,0 5 1,-1 7 177,0-1 0,-1 1 0,0-1 0,-2 1 0,-5 23 0,3-21 296,0 0 1,0-1-1,-2 0 0,-15 29 0,20-41-273,0 0 0,-1 0 1,1 0-1,-1 0 0,0 0 1,-1-1-1,1 1 0,-1-1 1,1 0-1,-1 0 0,0 0 1,0 0-1,0-1 0,0 1 1,-1-1-1,1 0 0,-1-1 1,1 1-1,-1-1 0,0 0 0,-9 1 1,13-2-88,0 0 0,-1-1 0,1 1 1,-1-1-1,1 0 0,0 1 0,0-1 1,-1 0-1,1 0 0,0 0 0,0 0 0,0 0 1,0 0-1,0 0 0,0 0 0,0 0 1,0 0-1,0-1 0,1 1 0,-1 0 0,0-1 1,1 1-1,-1-1 0,1 1 0,0 0 0,-1-1 1,1 1-1,0-3 0,-5-46 338,5 34-333,1 0 0,1 0 0,0 0 0,1 0 0,1 1 1,0-1-1,1 1 0,1 0 0,1 0 0,0 1 0,0 0 0,2 0 0,11-15 0,-13 20-78,0 0 1,1 0 0,0 1 0,0 0 0,0 1 0,1-1 0,1 2-1,-1-1 1,1 1 0,0 1 0,0 0 0,1 0 0,0 1-1,0 0 1,0 1 0,0 0 0,0 1 0,0 0 0,14 0-1,14 4-2634,-16 0-4778,-16-2-1773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3.053"/>
    </inkml:context>
    <inkml:brush xml:id="br0">
      <inkml:brushProperty name="width" value="0.025" units="cm"/>
      <inkml:brushProperty name="height" value="0.025" units="cm"/>
    </inkml:brush>
  </inkml:definitions>
  <inkml:trace contextRef="#ctx0" brushRef="#br0">4 0 8712,'-1'3'638,"0"0"0,1 0 0,-1 0 0,1 0-1,0 0 1,0 0 0,0 1 0,0-1 0,0 0 0,1 0-1,-1 0 1,2 3 0,-1-4-479,0 0-1,0-1 1,-1 1 0,1-1-1,1 1 1,-1-1 0,0 1-1,0-1 1,1 1 0,-1-1-1,0 0 1,1 0 0,-1 0-1,1 0 1,3 2 0,0-1-99,1-1 1,-1 1-1,1-1 1,0 0 0,0-1-1,0 1 1,0-1-1,0 0 1,-1-1 0,1 1-1,10-4 1,-5 2 59,0-2 0,-1 1 0,0-2 1,16-8-1,-15 7 570,0 1 1,0 0-1,17-5 1,-27 12-621,-1-1-1,1 0 1,0 1 0,-1-1 0,1 1-1,-1-1 1,0 1 0,1-1-1,-1 1 1,0-1 0,0 1-1,0-1 1,0 1 0,0-1 0,-1 3-1,5 26 6,0-29-72,0 1-1,0-1 0,0 0 1,0 0-1,0 0 0,1 0 1,-1-1-1,0 1 0,1-1 1,-1 0-1,0-1 0,1 1 0,-1-1 1,0 0-1,0 0 0,7-2 1,22-2-1575,-13 5-926,-11 0-3924,-5 0 699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4.524"/>
    </inkml:context>
    <inkml:brush xml:id="br0">
      <inkml:brushProperty name="width" value="0.05" units="cm"/>
      <inkml:brushProperty name="height" value="0.05" units="cm"/>
    </inkml:brush>
  </inkml:definitions>
  <inkml:trace contextRef="#ctx0" brushRef="#br0">1 77 9618,'12'2'2753,"-10"3"108,3 7-1473,-2-10-1275,1-1 0,0 0 0,0 0 1,0 0-1,0 0 0,0-1 0,1 0 1,-1 1-1,0-2 0,0 1 0,4-1 1,10-1 55,238-22 1070,-62 19-954,85-4-139,-74-12-29,-21 1 172,46 14-127,-62 4-56,-53-4-69,13 0-131,217 16 1,-64 26 101,261 24 12,140-26-60,-506-28 31,74 4-12,164-4-64,499-40 129,342-9-640,-1110 40 616,110-5 73,-251 8-134,9-2 565,-23-5-457,8 6-174,1 0 88,0 1-1,1-1 1,-1 1-1,1-1 1,0 1-1,-1-1 1,1 1-1,-1-1 1,1 0-1,0 1 1,0-1-1,-1 0 1,1 1-1,0-1 1,0 0-1,0 1 1,-1-1 0,1 0-1,0 0 1,0 1-1,0-1 1,0 0-1,1 1 1,-1-2-1,1-5-212</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3.386"/>
    </inkml:context>
    <inkml:brush xml:id="br0">
      <inkml:brushProperty name="width" value="0.025" units="cm"/>
      <inkml:brushProperty name="height" value="0.025" units="cm"/>
    </inkml:brush>
  </inkml:definitions>
  <inkml:trace contextRef="#ctx0" brushRef="#br0">1 25 16720,'0'0'7495,"52"-25"-25176</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3.717"/>
    </inkml:context>
    <inkml:brush xml:id="br0">
      <inkml:brushProperty name="width" value="0.025" units="cm"/>
      <inkml:brushProperty name="height" value="0.025" units="cm"/>
    </inkml:brush>
  </inkml:definitions>
  <inkml:trace contextRef="#ctx0" brushRef="#br0">51 0 12684,'0'0'12139,"-34"85"-12106,28-45-66,4-4 33,2-1-896,0-6-1122,0-3-801,0-6-1441,-9-9-3651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4.094"/>
    </inkml:context>
    <inkml:brush xml:id="br0">
      <inkml:brushProperty name="width" value="0.025" units="cm"/>
      <inkml:brushProperty name="height" value="0.025" units="cm"/>
    </inkml:brush>
  </inkml:definitions>
  <inkml:trace contextRef="#ctx0" brushRef="#br0">10 138 11371,'0'-11'2210,"0"3"-1667,0-1-1,1 1 1,0 0 0,0-1-1,1 1 1,0 0 0,3-9 0,-3 14-372,-1 0 1,1-1-1,0 1 0,0 0 1,0 0-1,0 1 1,0-1-1,1 0 0,-1 1 1,1-1-1,0 1 1,-1 0-1,1 0 1,0 0-1,1 0 0,-1 1 1,0-1-1,0 1 1,1 0-1,-1 0 1,0 0-1,1 0 0,4 0 1,0 1-116,0 0 0,1 0 0,-1 1 0,1 0 0,-1 0 0,0 1 0,0 0-1,0 1 1,0 0 0,0 0 0,0 0 0,-1 1 0,1 0 0,-1 1 0,0 0 0,-1 0 0,1 0 0,-1 1 0,0 0 0,0 0 0,6 10 0,-5-7-80,0 0 0,0 0 0,-1 1 0,0 0 0,-1 1 0,0-1 1,-1 1-1,0 0 0,-1 0 0,0 0 0,-1 1 0,0-1 0,0 1 0,-2-1 1,1 14-1,-3-18 115,0 0 1,0 0 0,-1 0 0,1 0 0,-1-1 0,-1 1-1,1-1 1,-1 0 0,-1 0 0,1 0 0,-1-1-1,0 1 1,-10 7 0,-3 4 526,-1-2 0,-38 23 0,46-31-559,0-1 1,0-1 0,-1 0 0,0 0 0,-16 3 0,24-7-352,0-1-1,0 1 1,0-1 0,-1 0 0,1 0 0,0 0 0,0 0-1,-8-2 1,10 1-219,0 0 0,0 0 0,0 1-1,0-1 1,0-1 0,0 1 0,0 0-1,0 0 1,0-1 0,1 1 0,-1-1 0,1 1-1,-1-1 1,1 0 0,0 0 0,-1 0 0,0-3-1,-7-21-12374</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4.670"/>
    </inkml:context>
    <inkml:brush xml:id="br0">
      <inkml:brushProperty name="width" value="0.025" units="cm"/>
      <inkml:brushProperty name="height" value="0.025" units="cm"/>
    </inkml:brush>
  </inkml:definitions>
  <inkml:trace contextRef="#ctx0" brushRef="#br0">1 207 13677,'0'0'4468,"12"1"-2060,-3 0-2135,1 0 0,-1-1 0,0-1 0,1 1 0,-1-1 0,1-1 0,-1 0 0,0 0 0,0-1 1,0 0-1,0-1 0,9-5 0,-4 1-200,-1 0-1,0-1 1,-1-1 0,16-14-1,-24 19 50,1 1 0,-1-1 0,-1 0 0,1 0 0,-1 0 0,1-1 0,-1 1 0,-1-1 0,1 0 0,-1 0 0,0 1 0,-1-2 0,2-9 0,-2 15-104,-1-1-1,0 1 0,0 0 1,0-1-1,0 1 1,0 0-1,0-1 0,0 1 1,-1 0-1,1-1 1,0 1-1,-1 0 1,1 0-1,-1-1 0,1 1 1,-1 0-1,0 0 1,0 0-1,1 0 1,-1 0-1,0 0 0,0 0 1,0 0-1,0 0 1,0 0-1,0 0 0,0 0 1,-1 1-1,1-1 1,0 1-1,0-1 1,0 1-1,-1-1 0,1 1 1,0-1-1,-1 1 1,1 0-1,0 0 1,-1 0-1,1 0 0,0 0 1,-1 0-1,1 0 1,0 0-1,-1 1 0,-1-1 1,-2 1-70,0 0 0,1 0 1,-1 1-1,0-1 0,0 1 0,1 0 0,-1 0 1,1 0-1,0 1 0,0-1 0,-6 6 1,3-1 23,1 1 0,0 0 1,0 0-1,1 0 1,0 1-1,1-1 1,0 1-1,0 0 0,1 0 1,0 1-1,1-1 1,0 1-1,0-1 0,1 1 1,0 0-1,1 0 1,0 11-1,1-19 20,-1 0 0,1 0 0,-1 0 0,1 0-1,0 0 1,0-1 0,0 1 0,0 0 0,0 0 0,0 0 0,1-1-1,-1 1 1,0-1 0,1 1 0,0-1 0,-1 1 0,1-1-1,0 0 1,-1 0 0,1 0 0,0 0 0,0 0 0,0 0 0,0-1-1,0 1 1,0-1 0,0 1 0,0-1 0,0 0 0,0 1 0,0-1-1,1 0 1,-1 0 0,0-1 0,4 0 0,2 1 25,0-1 0,0-1 0,0 1 1,0-1-1,0-1 0,-1 1 0,1-1 0,9-5 0,-4 0 74,0-1 0,-1 0 0,0-1-1,0 0 1,-1-1 0,0 0 0,-1-1-1,0 0 1,-1 0 0,11-21 0,-21 35-92,-5 10-86,0 0 0,1 0 0,0 0 0,1 0 1,1 1-1,-3 18 0,6-29 92,0-1 0,1 0 1,-1 1-1,1-1 0,-1 0 0,1 1 0,0-1 1,-1 0-1,1 0 0,0 0 0,0 0 0,0 0 1,0 0-1,0 0 0,0 0 0,0 0 0,0 0 1,0 0-1,0 0 0,1-1 0,-1 1 0,0-1 0,0 1 1,1-1-1,-1 1 0,1-1 0,-1 0 0,0 1 1,1-1-1,-1 0 0,0 0 0,1 0 0,-1 0 1,1-1-1,-1 1 0,3-1 0,1 1 20,1 0 0,0-1 0,0 0 0,-1 0 0,1-1 0,-1 1 0,1-1 0,7-4-1,-2-2 64,-1-1 0,1 0-1,-2 0 1,1-1-1,-1-1 1,-1 1-1,0-1 1,13-23-1,1-1-15,-24 78-857,1-35 307,1 0-1,-1 0 1,1 0-1,1 0 1,-1-1-1,4 16 1,-3-21 161,0 0 0,0 0 0,0 0 0,0 0 1,0 0-1,1 0 0,-1-1 0,1 1 0,-1 0 0,1-1 1,-1 1-1,1-1 0,0 0 0,0 1 0,0-1 0,0 0 0,0 0 1,0 0-1,0-1 0,0 1 0,0 0 0,0-1 0,0 1 0,1-1 1,-1 0-1,0 0 0,0 0 0,0 0 0,4 0 0,-1 0-192,0-1-1,0 1 0,-1-1 1,1 0-1,0 0 1,0-1-1,-1 1 0,1-1 1,-1 0-1,1 0 0,-1-1 1,0 1-1,0-1 0,8-6 1,14-18-3655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5.017"/>
    </inkml:context>
    <inkml:brush xml:id="br0">
      <inkml:brushProperty name="width" value="0.025" units="cm"/>
      <inkml:brushProperty name="height" value="0.025" units="cm"/>
    </inkml:brush>
  </inkml:definitions>
  <inkml:trace contextRef="#ctx0" brushRef="#br0">112 223 4100,'55'-156'9156,"-34"89"-1592,-34 88-4696,-3 6-3169,6 1 548,2 1 0,0 0 0,2 0 0,-3 41 0,4 43-1526,4-36-4543,1-63 4172,-3-27-3409,-8-9 3384,2 3 1512,-31-57 3646,31 62-1736,1-1 1,0 0-1,1 0 0,-9-27 0,16 42-1669,0-1 0,0 1-1,0 0 1,-1-1 0,1 1-1,0 0 1,0-1 0,0 1-1,0-1 1,0 1-1,0 0 1,0-1 0,0 1-1,0 0 1,0-1 0,1 1-1,-1 0 1,0-1 0,0 1-1,0-1 1,0 1-1,0 0 1,1-1 0,-1 1-1,0 0 1,0 0 0,1-1-1,-1 1 1,0 0 0,0 0-1,1-1 1,-1 1 0,0 0-1,1 0 1,-1-1-1,0 1 1,1 0 0,0 0-1,19 2 548,24 15-1351,-41-15 864,67 23-4647,-20-19-4243,-20-5-195</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5.349"/>
    </inkml:context>
    <inkml:brush xml:id="br0">
      <inkml:brushProperty name="width" value="0.025" units="cm"/>
      <inkml:brushProperty name="height" value="0.025" units="cm"/>
    </inkml:brush>
  </inkml:definitions>
  <inkml:trace contextRef="#ctx0" brushRef="#br0">166 9 11179,'0'0'7959,"-9"-3"-5775,4 1-2094,0 1 1,0 0-1,0 0 1,-1 1-1,1-1 1,0 1-1,0 0 1,0 1-1,-1-1 1,1 1-1,0 0 1,0 0-1,0 1 1,0 0-1,0-1 1,1 1 0,-1 1-1,0-1 1,1 1-1,0 0 1,-1 0-1,1 0 1,-4 5-1,5-5-81,0-1-1,0 0 0,0 1 1,1-1-1,0 1 0,-1 0 1,1 0-1,0 0 1,0 0-1,1 0 0,-1 1 1,1-1-1,-1 0 0,1 1 1,0-1-1,0 1 1,1 0-1,-1-1 0,1 6 1,0-7-152,1 0 1,0 1 0,0-1-1,0 0 1,1 0 0,-1 1-1,1-1 1,-1 0-1,1 0 1,-1-1 0,1 1-1,0 0 1,0-1 0,0 1-1,0-1 1,0 1 0,0-1-1,1 0 1,-1 0-1,0 0 1,0 0 0,1 0-1,-1-1 1,1 1 0,-1-1-1,1 1 1,-1-1 0,4 0-1,40 5-1345,56-2 1,-49-2 2802,-45 0 1308,-9 2-915,-16 6-217,-28 5-501,30-10-1014,-69 16 807,29-14-8157,38-6-1375</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6.321"/>
    </inkml:context>
    <inkml:brush xml:id="br0">
      <inkml:brushProperty name="width" value="0.025" units="cm"/>
      <inkml:brushProperty name="height" value="0.025" units="cm"/>
    </inkml:brush>
  </inkml:definitions>
  <inkml:trace contextRef="#ctx0" brushRef="#br0">118 334 13933,'0'0'7693,"-9"0"-6951,5 0-732,-1 0 0,1 0 1,-1 1-1,1-1 0,-1 1 1,1 0-1,0 0 0,-1 0 1,1 1-1,0-1 0,0 1 1,0 0-1,0 0 0,0 1 1,1-1-1,-1 1 0,1 0 1,-1 0-1,1 0 0,0 0 1,0 1-1,0-1 0,1 1 1,-1 0-1,1-1 0,0 1 1,0 0-1,0 0 0,1 1 1,-3 6-1,4-10-1,0 0-1,0-1 0,0 1 1,0 0-1,0 0 1,0 0-1,0-1 1,0 1-1,0 0 0,1 0 1,-1-1-1,0 1 1,0 0-1,1-1 1,-1 1-1,0 0 1,1-1-1,-1 1 0,1 0 1,-1-1-1,1 1 1,-1-1-1,1 1 1,-1-1-1,1 1 0,-1-1 1,1 1-1,0-1 1,-1 1-1,1-1 1,1 1-1,30 1 516,-23-4-381,0 1-1,-1-1 1,1-1-1,-1 0 1,12-5 0,1-5-91,0-1 1,-1-2 0,-1 1-1,0-2 1,20-25 0,-28 30 24,-1 0-1,0-1 1,-1 0 0,-1-1 0,0 0-1,-1-1 1,0 0 0,-1 0 0,4-19-1,-9 32-84,0 0 0,0 0 0,-1 0 0,1 0 0,-1-1 0,0 1 0,0 0 0,0 0 0,0-1 0,0 1 0,0 0 0,-1 0 0,1 0 0,-1-1 0,1 1 0,-1 0 0,0 0 0,0 0 0,0 0 0,0 0 0,0 0 0,0 0 0,-1 0 0,-1-1 0,1 2-14,0 0 0,0 1-1,0-1 1,0 1 0,0 0 0,0 0-1,0-1 1,0 1 0,-1 1 0,1-1-1,0 0 1,0 0 0,0 1 0,0-1-1,0 1 1,0 0 0,0 0 0,0 0 0,0 0-1,1 0 1,-1 0 0,0 0 0,1 0-1,-1 1 1,0-1 0,-1 3 0,-8 5 9,1 1 1,0 0-1,1 1 1,0 0-1,0 1 1,1-1 0,-6 15-1,10-19 4,0 0-1,1 0 1,0 0 0,1 1-1,-1-1 1,1 1-1,1 0 1,0-1 0,0 1-1,0 0 1,1 0 0,0 0-1,0-1 1,3 14-1,-1-17-52,0 0 0,0 0 0,0-1-1,0 1 1,1-1 0,0 1 0,-1-1 0,1 0-1,0 0 1,1 0 0,-1 0 0,0-1-1,1 1 1,0-1 0,-1 0 0,1 0-1,5 2 1,-1 0-5,1-1-1,0 0 1,-1 0-1,1-1 1,0 0-1,0-1 1,12 1-1,-18-3 78,0 1-1,0-1 1,-1 0 0,1 0-1,0 0 1,-1-1 0,1 1-1,0 0 1,-1-1 0,0 0-1,1 1 1,-1-1 0,0 0-1,0 0 1,0-1 0,3-3-1,31-46 9,-27 38-13,103-191 707,-68 117-458,-44 88-238,1-1-1,-1 0 1,1 1-1,-1-1 1,1 0-1,-1 0 0,1 1 1,-1-1-1,0 0 1,0 0-1,1 1 1,-1-1-1,0 0 1,0 0-1,0 0 1,0 0-1,0 1 1,0-1-1,0 0 1,0 0-1,-1-1 0,-13 6 41,-28 29-168,36-28 143,-12 10 122,1 1-1,1 1 1,0 0-1,1 2 1,-25 38 0,32-43-77,1-1 1,0 1-1,1 1 0,1-1 1,0 1-1,1 0 1,0 0-1,2 0 1,-1 1-1,1 16 1,2-31-69,0 1 1,0 0 0,0 0-1,1-1 1,-1 1 0,0 0-1,1-1 1,-1 1 0,1 0-1,0-1 1,0 1 0,-1-1-1,1 1 1,0-1 0,0 1-1,0-1 1,1 0 0,-1 1-1,0-1 1,0 0 0,1 0-1,-1 0 1,1 0 0,-1 0-1,1 0 1,-1 0 0,1-1 0,-1 1-1,1 0 1,0-1 0,2 1-1,6 1-91,-1-1 1,1 0-1,0-1 0,15-1 0,-6 1-773,44-5-11140,-45-1 7016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6.928"/>
    </inkml:context>
    <inkml:brush xml:id="br0">
      <inkml:brushProperty name="width" value="0.025" units="cm"/>
      <inkml:brushProperty name="height" value="0.025" units="cm"/>
    </inkml:brush>
  </inkml:definitions>
  <inkml:trace contextRef="#ctx0" brushRef="#br0">53 106 7783,'0'0'9962,"-7"9"-9103,0-1-477,1 1-1,0-1 1,0 1 0,-7 16-1,12-24-356,1 1 1,-1-1-1,0 1 1,0-1-1,1 1 0,-1-1 1,0 1-1,1 0 0,0-1 1,-1 1-1,1 0 1,0-1-1,0 1 0,0 0 1,0-1-1,0 1 0,0 0 1,1-1-1,-1 1 1,0 0-1,1-1 0,0 1 1,-1-1-1,1 1 0,0-1 1,0 1-1,-1-1 0,1 1 1,0-1-1,0 0 1,1 1-1,-1-1 0,0 0 1,0 0-1,1 0 0,-1 0 1,0 0-1,1 0 1,-1 0-1,1-1 0,0 1 1,-1-1-1,1 1 0,-1-1 1,4 1-1,9 1-35,0 0-1,0-1 1,1-1-1,-1 0 1,0-1-1,0-1 1,0 0 0,0-1-1,0-1 1,14-4-1,-3-1-417,-1-2-1,0 0 0,-1-1 1,33-23-1,-48 29 151,-11 8 272,1 0 0,-1 1 0,1-1 0,-1 0 0,1 1-1,0-1 1,0 1 0,0 0 0,1 0 0,-1 0-1,0-1 1,1 2 0,0-1 0,0 0 0,0 0 0,0 0-1,0 0 1,1 4 0,0-6-6,1 0 0,-1-1 0,1 1-1,-1-1 1,1 1 0,-1-1 0,1 0 0,0 1 0,-1-1 0,1 0-1,0 1 1,-1-1 0,1 0 0,0 0 0,-1 0 0,1 1 0,0-1-1,0 0 1,-1 0 0,1 0 0,0 0 0,0 0 0,-1 0-1,1-1 1,0 1 0,0 0 0,-1 0 0,1 0 0,0-1 0,-1 1-1,1 0 1,0-1 0,-1 1 0,1-1 0,-1 1 0,2-1 0,28-14-9,-24 10 74,0 0 0,0 0 0,-1 0-1,1-1 1,-1 0 0,-1 0 0,1 0 0,-1 0-1,0-1 1,0 0 0,-1 0 0,0 0 0,0 0-1,0-1 1,-1 1 0,0 0 0,0-9-1,-2 15-34,0 1-1,0 0 1,-1-1-1,1 1 1,0 0-1,-1-1 1,1 1-1,0 0 0,-1 0 1,1-1-1,0 1 1,-1 0-1,1 0 1,-1 0-1,1-1 1,0 1-1,-1 0 1,1 0-1,-1 0 0,1 0 1,-1 0-1,1 0 1,0 0-1,-1 0 1,1 0-1,-1 0 1,1 0-1,-1 0 0,1 0 1,0 0-1,-1 1 1,1-1-1,-1 0 1,1 0-1,0 0 1,-1 1-1,1-1 1,0 0-1,-1 0 0,1 1 1,0-1-1,-1 0 1,1 1-1,0-1 1,0 0-1,-1 1 1,1 0-1,-21 14 192,-5 23 965,24-36-1138,1 0-1,0 0 0,1 0 0,-1 0 0,0 0 1,0 0-1,1 0 0,-1 1 0,1-1 1,0 0-1,0 0 0,0 1 0,0-1 1,0 0-1,0 0 0,1 0 0,-1 1 0,1-1 1,0 2-1,0-3-21,0 0-1,0 0 1,0 0-1,1 0 1,-1 0 0,0 0-1,1-1 1,-1 1 0,0 0-1,1-1 1,-1 1-1,1-1 1,-1 0 0,0 1-1,1-1 1,-1 0 0,1 0-1,-1 0 1,1 0 0,-1 0-1,1 0 1,-1 0-1,3-1 1,34-9 123,-7-9-124,-1-1 0,-1-1 0,0-1 0,46-50-1,-85 86 9,1 0 0,1 0 0,0 1 0,0 1-1,-9 29 1,4 10-2457,12-33-3783,1-4-5937</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7.621"/>
    </inkml:context>
    <inkml:brush xml:id="br0">
      <inkml:brushProperty name="width" value="0.025" units="cm"/>
      <inkml:brushProperty name="height" value="0.025" units="cm"/>
    </inkml:brush>
  </inkml:definitions>
  <inkml:trace contextRef="#ctx0" brushRef="#br0">117 11 4708,'0'0'19251,"-9"-2"-19177,-30-5-111,38 6 26,0 1 0,0 0 1,0 0-1,0 0 0,0 0 0,0 0 0,0 0 0,0 0 1,0 0-1,0 0 0,0 1 0,0-1 0,0 0 0,0 1 1,0-1-1,0 1 0,0-1 0,0 1 0,0-1 0,0 1 1,1 0-1,-1-1 0,0 1 0,0 0 0,1 0 0,-1-1 1,0 1-1,1 0 0,-1 0 0,1 0 0,-1 0 0,1 0 1,0 0-1,-1 0 0,1 0 0,0 0 0,0 0 0,-1 0 1,1 1-1,0 0-80,0 0 0,0 0 1,0 0-1,1 0 0,-1-1 0,0 1 1,1 0-1,-1 0 0,1 0 1,0-1-1,-1 1 0,1 0 1,0-1-1,0 1 0,0-1 0,0 1 1,0-1-1,2 2 0,19 12-495,34 26 167,-54-38 395,1-1 0,-1 0 1,0 1-1,1-1 0,-1 1 0,0 0 1,-1-1-1,1 1 0,0 0 0,-1 0 1,0 1-1,1-1 0,-1 0 0,0 0 1,-1 0-1,2 6 0,-3-8 61,0 1 1,1 0-1,-1-1 1,0 1-1,0-1 1,0 1-1,0-1 1,0 1-1,0-1 0,0 0 1,0 1-1,-1-1 1,1 0-1,0 0 1,-1 0-1,1 0 1,-1 0-1,1 0 1,-1-1-1,0 1 0,1 0 1,-1-1-1,0 1 1,1-1-1,-1 0 1,0 1-1,1-1 1,-1 0-1,-2 0 0,-60 3 1634,59-3-1379,3 1-277,-1-1 1,0 0 0,0 0 0,1-1-1,-1 1 1,0 0 0,0-1 0,1 0-1,-1 0 1,0 0 0,1 0-1,-1 0 1,1 0 0,-3-2 0,4 1-233,0 1 0,1 0 0,-1 0 1,1 0-1,-1-1 0,1 1 1,-1 0-1,1-1 0,0 1 0,0 0 1,-1-1-1,1 1 0,0 0 0,0-1 1,1 1-1,-1 0 0,0-1 0,0 1 1,1 0-1,-1-1 0,1 1 0,-1 0 1,1 0-1,-1-1 0,1 1 0,0 0 1,-1 0-1,1 0 0,0 0 0,0 0 1,2-2-1,13-17-5666,8-2-3096</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8.188"/>
    </inkml:context>
    <inkml:brush xml:id="br0">
      <inkml:brushProperty name="width" value="0.025" units="cm"/>
      <inkml:brushProperty name="height" value="0.025" units="cm"/>
    </inkml:brush>
  </inkml:definitions>
  <inkml:trace contextRef="#ctx0" brushRef="#br0">98 0 12684,'0'0'6801,"-9"14"-6118,-4 8-283,1 1 0,1 0-1,1 0 1,1 1-1,1 1 1,-6 29 0,8-4-342,1 71 1,23-172-246,-14 30 229,-1 0-1,-1-1 0,-3-42 0,1 26 195,27 58-1416,-17-11 404,0-1 1,1 0-1,0 0 1,1-1 0,0 0-1,12 4 1,-16-7 336,-1-2 0,0 1 0,1-1 1,0 0-1,-1-1 0,1 1 1,0-2-1,0 1 0,0-1 1,-1 0-1,15-3 0,-20 3 587,0-1 0,0 0 0,-1 0 0,1 0 0,0 0 1,-1 0-1,1 0 0,-1 0 0,1 0 0,-1-1 0,0 1 0,1-1 0,-1 1 0,0-1 0,0 1 0,0-1 0,0 0 0,0 1 0,0-1 0,-1 0 0,1 0 1,-1 0-1,1 1 0,-1-1 0,0 0 0,1 0 0,-1 0 0,0 0 0,0 0 0,0 0 0,-1 0 0,1 0 0,-1-3 0,1 5-88,0-1 0,0 1 0,-1-1 0,1 1 0,0-1 0,0 1-1,0-1 1,0 1 0,0 0 0,-1-1 0,1 1 0,0-1 0,0 1 0,-1 0 0,1-1-1,0 1 1,-1 0 0,1-1 0,0 1 0,-1 0 0,1-1 0,-1 1 0,1 0 0,0 0-1,-1-1 1,1 1 0,-1 0 0,1 0 0,-1 0 0,1 0 0,-1 0 0,0 0 0,-20 4 563,-15 17-287,33-16-172,-1 0 1,1 0-1,0 0 0,0 0 0,1 1 0,-1-1 0,-2 12 0,5-15-136,-1-1 0,1 0 0,-1 0 0,1 1 0,-1-1-1,1 1 1,0-1 0,0 0 0,-1 1 0,1-1 0,0 0 0,0 1-1,1-1 1,-1 1 0,0-1 0,0 0 0,1 1 0,-1-1-1,1 0 1,-1 1 0,1-1 0,-1 0 0,1 0 0,0 0 0,0 1-1,-1-1 1,1 0 0,0 0 0,0 0 0,0 0 0,0 0 0,1-1-1,-1 1 1,0 0 0,0 0 0,2 0 0,4 0 50,-1 0-1,1 0 1,0-1 0,0 0 0,-1-1-1,1 1 1,0-1 0,-1 0 0,1-1-1,-1 0 1,0 0 0,1 0 0,-1-1-1,0 0 1,11-6 0,-7 1-73,1 1 1,-1-1-1,-1 0 0,0-1 0,0 0 1,-1-1-1,11-15 0,-23 63-6944,4-20 1584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5.962"/>
    </inkml:context>
    <inkml:brush xml:id="br0">
      <inkml:brushProperty name="width" value="0.05" units="cm"/>
      <inkml:brushProperty name="height" value="0.05" units="cm"/>
    </inkml:brush>
  </inkml:definitions>
  <inkml:trace contextRef="#ctx0" brushRef="#br0">2569 270 10322,'-46'-33'675,"-2"2"0,-1 2 0,-2 3 0,0 2 0,-58-19 0,43 23-140,0 2 1,-1 4-1,-128-12 0,46 20-512,-1 7-1,1 6 1,-249 44 0,306-33 2,1 3 0,-145 55 0,184-55 34,2 3 0,1 1 0,1 3 0,1 2 0,-78 64 0,107-78-41,1 1 1,1 0-1,1 1 0,0 1 0,1 0 1,2 1-1,-1 1 0,2 0 0,1 0 1,-10 31-1,14-31-26,0-1 0,2 1 0,1 0 0,0 1 1,2-1-1,0 0 0,1 1 0,2-1 0,0 0 0,1 1 1,10 35-1,-4-31 2,0 0 1,2 0-1,1-2 0,0 1 1,2-1-1,1-1 1,27 32-1,-17-27-6,1-2 0,1 0 0,1-2 0,1-1 0,33 20 0,-5-10-2,1-3 0,1-2 1,1-3-1,2-3 0,0-2 0,70 12 0,-1-8 211,181 8-1,135-18 306,-404-14-486,442-22 251,-428 14-181,-1-3 0,-1-2 0,0-3 0,0-2 0,-2-2 1,69-37-1,-96 41 23,-1 0 0,0-1 0,-1-2 0,-1 0 0,-1-2 1,-1 0-1,0-1 0,-2-2 0,-1 0 0,0 0 0,13-29 1,-16 27-14,-2-2 1,-1 1 0,-1-1-1,-1-1 1,-1 0 0,-2-1-1,-1 1 1,-2-1 0,0 0-1,-2 0 1,-2-32 0,-3 40-70,0-1 0,-2 1 1,0 0-1,-2 0 1,0 1-1,-1 0 1,-2 0-1,0 0 1,-1 2-1,0-1 0,-2 1 1,-1 1-1,0 0 1,-22-20-1,2 5-192,-2 2-1,-2 1 1,0 2-1,-2 2 1,-78-39-1,77 46-25,-77-25-1,37 23-48</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9.554"/>
    </inkml:context>
    <inkml:brush xml:id="br0">
      <inkml:brushProperty name="width" value="0.025" units="cm"/>
      <inkml:brushProperty name="height" value="0.025" units="cm"/>
    </inkml:brush>
  </inkml:definitions>
  <inkml:trace contextRef="#ctx0" brushRef="#br0">143 332 14798,'0'0'2445,"0"-9"-400,-1-27-802,1 36-1227,0 0-1,0 0 1,0 1-1,-1-1 0,1 0 1,0 0-1,0 1 1,0-1-1,-1 0 0,1 0 1,0 0-1,0 0 1,-1 1-1,1-1 0,0 0 1,0 0-1,-1 0 1,1 0-1,0 0 0,0 0 1,-1 0-1,1 0 1,0 0-1,0 0 0,-1 1 1,1-2-1,0 1 1,-1 0-1,1 0 0,0 0 1,0 0-1,-1 0 1,1 0-1,0 0 0,0 0 1,-1 0-1,1 0 1,0 0-1,0-1 1,-1 1-1,1 0 0,0 0 1,0 0-1,-1-1 1,1 1-1,0 0 0,0 0 1,0 0-1,0-1 1,-1 1-1,1 0 0,0 0 1,0-1-1,0 1 1,0 0-1,0-1 0,0 1 1,0 0-1,0 0 1,0-1-1,0 1 0,0 0 1,0-1-1,-11 17-173,5 0-41,2 0 0,-1 0 0,2 1 0,1 0 0,-2 20 0,4-27 42,0 0 0,0 0 0,1 0 0,1 0 0,-1 0 0,2 0 0,-1 0 1,1-1-1,1 1 0,4 8 0,-1-5-287,0 0 1,-1 0 0,8 26-1,-12-35 479,-2-1-1,1 0 0,0 1 0,-1-1 0,0 1 0,0-1 1,0 1-1,0-1 0,0 1 0,-1-1 0,1 0 0,-1 1 1,0-1-1,0 0 0,0 1 0,-1-1 0,1 0 0,-1 0 1,1 0-1,-1 0 0,0 0 0,-3 2 0,-1 2 471,0 0 0,-1-1 0,0 0 0,0 0 0,0-1 0,0 0 0,-1 0 0,0-1 0,0 0 0,0 0 0,-1-1 0,1 0 0,-1 0 0,-11 1 0,19-4-549,1-1 1,-1 1-1,0 0 0,1-1 0,-1 1 0,0 0 0,1-1 1,-1 1-1,1-1 0,-1 1 0,0-1 0,1 0 0,-1 1 0,1-1 1,0 1-1,-1-1 0,1 0 0,0 1 0,-1-1 0,1 0 1,0 0-1,0 1 0,-1-1 0,1 0 0,0 0 0,0 1 0,0-1 1,0 0-1,0 0 0,0-1 0,0-33-862,1 23 630,0-2 47,1 1-1,0-1 1,1 1 0,0 0-1,1 0 1,1 0 0,0 0-1,0 1 1,12-19-1,8-8-937,41-52 0,-50 72 945,0 0 0,21-17 0,-33 31 366,1 1 1,0 0-1,0 0 1,0 1-1,0-1 0,1 1 1,-1 0-1,1 1 1,0-1-1,0 1 1,0 1-1,0-1 0,11-1 1,-17 3-121,1 0 0,-1 0 0,1 0 0,-1 0 0,1 1-1,-1-1 1,1 0 0,-1 0 0,1 0 0,-1 1 0,1-1 0,-1 0 0,1 1 0,-1-1 0,1 0 0,-1 1 0,0-1 0,1 0 0,-1 1 0,0-1 0,1 1 0,-1-1-1,0 1 1,1-1 0,-1 1 0,0-1 0,0 1 0,0-1 0,1 1 0,-1-1 0,0 2 0,0 24 593,-11 24 867,8-41-1154,-4 22 277,7-30-589,0 0 1,0-1-1,0 1 1,1-1-1,-1 1 0,0-1 1,0 1-1,1-1 1,-1 1-1,0-1 0,1 1 1,-1-1-1,1 1 1,-1-1-1,0 1 0,1-1 1,-1 0-1,1 1 0,-1-1 1,1 0-1,-1 1 1,1-1-1,0 0 0,-1 0 1,1 1-1,-1-1 1,1 0-1,-1 0 0,1 0 1,0 0-1,-1 0 1,1 0-1,-1 0 0,1 0 1,0 0-1,-1 0 1,1 0-1,-1 0 0,1-1 1,0 1-1,-1 0 1,1 0-1,-1-1 0,1 1 1,-1 0-1,1-1 1,0 1-1,7-5 58,0 1 1,0-1-1,0 0 1,-1 0-1,1-1 1,-1 0-1,-1 0 1,1-1 0,-1 0-1,0 0 1,-1-1-1,8-12 1,18-21 6,-30 114-745,-2-70 674,1-1-1,0 1 1,0 0-1,0-1 1,1 1 0,-1-1-1,1 1 1,-1-1-1,1 1 1,0-1-1,0 1 1,0-1-1,0 0 1,0 0-1,0 1 1,2 1-1,0-2 19,-1-1-1,1 1 0,-1-1 0,1 0 0,-1 0 0,1 0 0,0 0 0,-1 0 0,1-1 1,0 1-1,0-1 0,-1 0 0,1 0 0,0 0 0,3 0 0,5-2 25,0 1 1,0-1-1,-1-1 0,1 0 0,-1 0 0,0-1 0,0 0 1,0-1-1,0-1 0,-1 1 0,11-9 0,-8 6 4,0-1 1,-1-1-1,0 0 0,0-1 0,-1 0 1,-1 0-1,15-22 0,-19 16-165,-14 18-133,-18 22-139,25-19 366,-1 0 0,1-1 0,0 1 0,0 0 0,0 0 0,1 0 0,-1 0 0,1 1 0,0-1 0,0 0 0,1 0 0,-1 1 0,1 5 0,0-10 6,0 1 0,0-1-1,0 0 1,0 1 0,1-1-1,-1 1 1,0-1 0,0 1-1,0-1 1,1 0 0,-1 1-1,0-1 1,1 1 0,-1-1-1,0 0 1,1 1 0,-1-1-1,0 0 1,1 0-1,-1 1 1,1-1 0,-1 0-1,1 0 1,-1 0 0,1 1-1,-1-1 1,0 0 0,1 0-1,-1 0 1,1 0 0,-1 0-1,1 0 1,26 0-234,20-11-1059,-17-5 64,-24 12 972,-1 1 1,1 0-1,0 0 0,0 0 1,0 0-1,0 1 0,0 0 0,1 1 1,-1-1-1,12 0 0,-18 4 275,0 0-1,0 0 0,0 0 1,-1 0-1,1 0 0,0-1 0,-1 1 1,0 0-1,1 0 0,-1 0 1,0-1-1,0 1 0,0 0 1,-2 2-1,0 0-8,1 0 1,0 1-1,0-1 1,0 1-1,0-1 1,1 1-1,-1-1 0,1 1 1,0 0-1,0 7 1,1-12-8,1 1 1,-1-1-1,0 1 1,1-1-1,-1 1 1,0-1-1,1 1 1,-1-1-1,1 0 1,-1 1-1,1-1 1,-1 0-1,1 1 1,-1-1-1,1 0 1,-1 0-1,1 1 1,-1-1-1,1 0 1,0 0-1,-1 0 1,1 0-1,-1 0 1,1 0-1,0 0 1,-1 0-1,1 0 1,-1 0-1,1 0 1,-1 0-1,1 0 1,0 0-1,-1-1 1,1 1 0,-1 0-1,2-1 1,24-8 148,-1-5-319,-1-2-1,-1-1 0,0-1 0,-2-1 0,34-36 1,-33 29-1351,-1 0 0,23-39 0,-39 56 1347,33-63-2900,-29 47 4858,-6 1 3389,-28 47-2947,15-7-2166,0 0 0,2 0-1,0 1 1,1 0 0,0 1 0,1-1-1,2 1 1,-4 20 0,1 8 81,3 0 1,1 50-1,3-96 115,-5-27-3390,-62-88 935,23 41 3420,43 73-1112,1 1 0,0 0 0,0 0 0,-1-1-1,1 1 1,0 0 0,0-1 0,0 1 0,-1 0-1,1-1 1,0 1 0,0 0 0,0-1 0,0 1-1,0-1 1,0 1 0,0 0 0,0-1 0,0 1-1,0-1 1,0 1 0,0 0 0,0-1 0,0 1-1,0 0 1,0-1 0,0 1 0,0-1 0,0 1-1,1 0 1,-1-1 0,0 1 0,0 0 0,1-1-1,14 1 1119,25 14-987,-35-11 201,21 8 73,41 14 767,-23-18-3931,-42-10-666,-2-9-2284</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49.916"/>
    </inkml:context>
    <inkml:brush xml:id="br0">
      <inkml:brushProperty name="width" value="0.025" units="cm"/>
      <inkml:brushProperty name="height" value="0.025" units="cm"/>
    </inkml:brush>
  </inkml:definitions>
  <inkml:trace contextRef="#ctx0" brushRef="#br0">25 33 13068,'-15'-15'5862,"6"5"-2851,9 2 352,2 8-3299,11 5-192,7 8-1570,-5-4-3811,6 1-7431</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0.291"/>
    </inkml:context>
    <inkml:brush xml:id="br0">
      <inkml:brushProperty name="width" value="0.025" units="cm"/>
      <inkml:brushProperty name="height" value="0.025" units="cm"/>
    </inkml:brush>
  </inkml:definitions>
  <inkml:trace contextRef="#ctx0" brushRef="#br0">45 0 15983,'0'0'7735,"-2"13"-7708,-10 44 54,2-17 350,3 0 0,1 1 0,-1 73 0,7-112-411,0-1 0,1 1 0,0 0 0,-1-1 1,1 1-1,0 0 0,0-1 0,0 1 1,0-1-1,0 1 0,1-1 0,-1 0 1,0 1-1,1-1 0,-1 0 0,1 0 1,-1 0-1,1 0 0,-1 0 0,1 0 1,0-1-1,-1 1 0,1 0 0,0-1 1,0 1-1,-1-1 0,1 0 0,0 0 1,0 0-1,0 0 0,-1 0 0,1 0 1,4-1-1,1 1 61,1 0 0,0-1-1,0 0 1,-1-1 0,1 0 0,14-5 0,-12 2-58,1 0 0,-1-1 0,0 0 0,0-1 0,-1 0 0,0 0 0,0-1 0,-1 0 0,0-1 0,0 0 0,-1 0 0,12-20 0,-40 53-1518,-2 39-3090,23-59 3766,-1 1-1,0 0 1,1-1-1,0 1 1,0 0-1,0-1 1,2 7-1,-2-10 575,0 0 1,0 0-1,1-1 0,-1 1 1,1 0-1,-1 0 1,0-1-1,1 1 0,0 0 1,-1-1-1,1 1 0,-1 0 1,1-1-1,0 1 0,-1-1 1,1 1-1,0-1 0,0 1 1,-1-1-1,1 0 0,0 1 1,0-1-1,0 0 1,-1 0-1,1 0 0,0 1 1,0-1-1,1 0 0,15 0-4084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0.886"/>
    </inkml:context>
    <inkml:brush xml:id="br0">
      <inkml:brushProperty name="width" value="0.025" units="cm"/>
      <inkml:brushProperty name="height" value="0.025" units="cm"/>
    </inkml:brush>
  </inkml:definitions>
  <inkml:trace contextRef="#ctx0" brushRef="#br0">58 380 9897,'0'-9'3967,"0"8"-3813,-1-56 4599,1 55-4618,0 1 1,0 0-1,-1 0 1,1-1-1,0 1 0,-1 0 1,1 0-1,-1-1 1,1 1-1,-1 0 1,1 0-1,-1 0 1,0 0-1,0 0 1,1 0-1,-1 0 1,-2-1-1,2 2-111,0 0 0,0 0 0,0 0 0,1 0 0,-1 0 0,0 0 0,0 0 0,0 0 0,0 1 0,0-1 1,0 0-1,0 1 0,0-1 0,0 1 0,0-1 0,0 1 0,1-1 0,-1 1 0,0 0 0,0-1 0,1 1 0,-1 0 0,0 0 0,1-1 0,-1 1 0,1 0 0,-1 1 0,-2 1-4,1 0-1,0-1 1,0 1 0,0 0 0,0 1-1,0-1 1,1 0 0,-1 0 0,1 1-1,0-1 1,0 0 0,1 1 0,-1-1-1,0 1 1,1-1 0,0 1-1,0 0 1,0-1 0,1 1 0,-1-1-1,1 1 1,1 4 0,-1-6-11,0 1 0,1-1 1,-1 0-1,1 1 0,-1-1 0,1 0 1,0 0-1,0 0 0,0 0 0,0-1 1,0 1-1,0-1 0,0 1 0,1-1 1,-1 1-1,1-1 0,-1 0 0,1 0 1,-1-1-1,1 1 0,0 0 0,-1-1 1,1 0-1,0 1 0,-1-1 0,1 0 1,0 0-1,-1-1 0,5 0 0,0 0 15,-1-1-1,1 0 0,-1 0 0,1-1 0,-1 1 1,0-2-1,0 1 0,0 0 0,-1-1 0,9-7 1,-4 3-419,-1-1 0,0-1 0,0 1 0,11-17 0,-21 103-352,2-76 803,-1 1 0,1-1 0,0 0 1,0 1-1,0-1 0,0 0 0,0 0 0,0 0 0,0 0 0,0 0 0,0 0 0,0 0 1,1 0-1,-1 0 0,0-1 0,1 1 0,-1 0 0,0-1 0,1 0 0,-1 1 0,1-1 1,-1 1-1,1-1 0,-1 0 0,1 0 0,-1 0 0,1 0 0,-1 0 0,1 0 0,-1-1 1,1 1-1,-1 0 0,3-2 0,3 1 256,0 0 0,1-1 0,-1 0 0,0-1 0,11-5 0,7-6-49,-1-2 1,0-1-1,-1-1 1,-1 0-1,-1-2 0,24-29 1,-34 36-299,-1-1 1,0 0-1,-1 0 0,-1 0 0,0-1 1,-1-1-1,-1 1 0,0-1 1,-1 0-1,-1-1 0,0 1 1,1-20-1,-5 34 19,0 1 0,0-1 0,1 0 0,-1 0 0,-1 1 1,1-1-1,0 0 0,0 1 0,-1-1 0,1 0 0,-1 1 0,1-1 0,-1 0 0,-1-1 0,2 2 3,0 1 0,-1 0-1,1 0 1,0-1 0,-1 1 0,1 0-1,-1 0 1,1 0 0,-1-1-1,1 1 1,-1 0 0,1 0 0,-1 0-1,1 0 1,0 0 0,-1 0-1,1 0 1,-1 0 0,1 0 0,-1 0-1,1 0 1,-1 0 0,1 0-1,-1 1 1,1-1 0,-1 0-1,1 0 1,-1 0 0,1 1 0,-1-1-1,-3 3-21,0 0-1,1 0 0,-1 0 1,1 0-1,0 1 0,0-1 1,0 1-1,-3 5 0,-5 10 46,2 1 0,0 0 0,0 0 0,2 0 0,1 1 0,0 0-1,2 0 1,0 1 0,2 0 0,0-1 0,1 1 0,4 34-1,-2-49 4,0 1-1,1-1 0,0 0 0,0 0 0,0 0 0,1 0 0,0-1 0,1 1 0,0-1 0,0 1 0,0-1 0,0-1 0,1 1 0,0-1 0,8 7 0,-13-12-5,0 0 1,1 0-1,-1 0 1,0 0 0,0 0-1,1 0 1,-1 0-1,0 0 1,1 0 0,-1 0-1,0 0 1,0 0-1,1 0 1,-1 0 0,0-1-1,0 1 1,1 0-1,-1 0 1,0 0 0,0 0-1,0-1 1,1 1-1,-1 0 1,0 0 0,0 0-1,0-1 1,1 1-1,-1 0 1,0 0 0,0-1-1,0 1 1,0 0-1,0 0 1,0-1 0,0 1-1,0 0 1,0-1-1,0 1 1,0 0-1,0 0 1,0-1 0,0 1-1,0 0 1,0-1-1,0 1 1,0 0 0,0 0-1,0-1 1,0 1-1,0 0 1,0 0 0,0-1-1,-1 1 1,1 0-1,0 0 1,0-1 0,-1 1-1,-5-22-202,-5 5-477,-1 1-1,-1 0 1,0 0-1,-30-26 1,27 28 1070,1 0 0,1-2 0,0 1 0,-21-34 0,35 49-332,0 0-1,-1-1 1,1 1 0,0-1-1,-1 1 1,1 0-1,0-1 1,0 1-1,-1-1 1,1 1 0,0-1-1,0 1 1,0-1-1,0 1 1,0-1 0,0 1-1,0-1 1,0 1-1,0-1 1,0 1-1,0-1 1,0 1 0,0 0-1,0-1 1,0 1-1,0-1 1,0 1-1,1-1 1,-1 1 0,0-1-1,0 1 1,1 0-1,-1-1 1,0 1-1,0-1 1,1 1 0,-1 0-1,0-1 1,1 1-1,-1 0 1,1-1 0,0 1-1,27-1 684,46 18-1134,-65-15 629,74 14-915,-28-14-3367,-7-2-4418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2.420"/>
    </inkml:context>
    <inkml:brush xml:id="br0">
      <inkml:brushProperty name="width" value="0.025" units="cm"/>
      <inkml:brushProperty name="height" value="0.025" units="cm"/>
    </inkml:brush>
  </inkml:definitions>
  <inkml:trace contextRef="#ctx0" brushRef="#br0">167 27 11435,'0'0'9913,"-10"-6"-9865,6 3-53,3 1-16,0 1 0,-1-1 0,1 1 0,-1 0 0,1 0 0,-1-1 0,0 1 0,0 0 0,1 0 0,-1 1 0,0-1 0,0 0 0,0 0 0,0 1 0,0 0 0,0-1 0,0 1 0,0 0 0,0 0 0,0 0 0,0 0 0,0 0 0,0 0 0,0 1 0,0-1 0,0 1 0,0-1 0,0 1 0,0 0 0,1 0 0,-1 0 0,0 0 0,0 0 0,1 0 0,-1 0 0,1 0 0,-1 1 0,1-1 0,-1 1 0,1-1 0,0 1 0,0 0 0,0-1 0,-1 3 0,-2 1-63,-33 46-96,35-48 164,0 1 1,0-1-1,1 0 0,-1 1 0,1-1 0,0 1 0,0 0 0,0-1 1,0 1-1,0 0 0,1 0 0,0 0 0,0 5 0,1-7-25,1 0-1,-1 0 0,1 0 1,0-1-1,0 1 1,0 0-1,0-1 0,0 0 1,0 1-1,0-1 0,0 0 1,0 0-1,1 0 1,-1-1-1,0 1 0,1 0 1,-1-1-1,1 0 1,-1 1-1,4-1 0,8 3-71,-4 0 64,0 1 1,0-1-1,0 2 1,0 0-1,9 6 1,-16-9 144,0 0 1,-1 0-1,1 0 1,-1 0-1,1 0 1,-1 1-1,0-1 0,0 1 1,0-1-1,0 1 1,0 0-1,-1 0 1,1 0-1,-1 0 1,0 0-1,0 0 1,0 0-1,0 1 1,-1-1-1,1 6 1,-1-8 20,0 0 1,-1 1 0,1-1 0,-1 0 0,0 0-1,1 0 1,-1 0 0,0 1 0,0-1 0,1 0-1,-1 0 1,0-1 0,0 1 0,0 0 0,0 0 0,0 0-1,-1-1 1,1 1 0,0 0 0,0-1 0,0 1-1,-1-1 1,1 0 0,-2 1 0,-38 10 1256,30-9-1017,6-1-306,-13 4-164,0-1 0,-1 0 0,-27 0 1,46-4-9,0 0 1,0 0 0,-1 0 0,1 0 0,0 0-1,0 0 1,0 0 0,-1 0 0,1 0 0,0 0-1,0-1 1,0 1 0,-1 0 0,1 0 0,0 0 0,0 0-1,0 0 1,0 0 0,0-1 0,-1 1 0,1 0-1,0 0 1,0 0 0,0-1 0,0 1 0,0 0-1,0 0 1,0 0 0,0-1 0,0 1 0,0 0-1,0 0 1,-1 0 0,1-1 0,0 1 0,0 0-1,1 0 1,-1 0 0,0-1 0,0 1 0,0 0-1,0 0 1,0 0 0,0-1 0,0 1 0,0 0-1,0 0 1,0 0 0,0-1 0,1 1 0,-1 0-1,0 0 1,0 0 0,9-13-4899,10-5-3138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3.190"/>
    </inkml:context>
    <inkml:brush xml:id="br0">
      <inkml:brushProperty name="width" value="0.025" units="cm"/>
      <inkml:brushProperty name="height" value="0.025" units="cm"/>
    </inkml:brush>
  </inkml:definitions>
  <inkml:trace contextRef="#ctx0" brushRef="#br0">0 276 13581,'0'0'9636,"9"-1"-9113,0-2-463,0 1-1,0-1 1,-1-1 0,1 1 0,10-8 0,-18 11-41,1-1 1,0 0 0,0 0-1,0 0 1,-1 0 0,1-1-1,0 1 1,-1 0-1,1-1 1,-1 1 0,0-1-1,1 1 1,-1-1 0,0 0-1,0 1 1,0-1 0,0 0-1,0 0 1,-1 0-1,1 0 1,-1 0 0,1 0-1,-1 0 1,1 0 0,-1 0-1,0 0 1,0 0 0,0 0-1,0 0 1,-1 0-1,1 0 1,0 0 0,-1 0-1,1 0 1,-1 0 0,0 0-1,-1-2 1,2 4-21,-1-1 0,1 0-1,-1 1 1,1-1 0,-1 0 0,0 1 0,1-1 0,-1 1 0,0-1-1,0 1 1,1 0 0,-1-1 0,0 1 0,0 0 0,1-1 0,-1 1-1,0 0 1,0 0 0,0 0 0,0-1 0,0 1 0,1 0 0,-1 0-1,0 0 1,0 1 0,0-1 0,0 0 0,1 0 0,-1 0 0,0 1-1,0-1 1,0 0 0,1 1 0,-1-1 0,0 0 0,0 1 0,1-1 0,-1 1-1,0 0 1,1-1 0,-1 1 0,1-1 0,-1 1 0,1 0 0,-1 0-1,0 0 1,-25 34-255,22-28 251,1 1 0,0 0-1,0 0 1,0 0 0,1 1-1,0-1 1,1 1 0,0-1-1,0 1 1,1-1-1,1 17 1,0-24 7,0 1 0,-1 0 0,1-1 0,0 1 1,0-1-1,0 1 0,0-1 0,0 0 0,0 0 0,0 1 0,1-1 0,-1 0 0,0 0 0,1 0 0,-1 0 0,1 0 0,-1 0 1,1-1-1,-1 1 0,1 0 0,0-1 0,-1 1 0,1-1 0,0 0 0,-1 1 0,1-1 0,0 0 0,0 0 0,-1 0 0,1 0 1,0-1-1,-1 1 0,1 0 0,0-1 0,2 0 0,3 0 9,0-1-1,1 0 1,-1 0 0,0 0-1,0-1 1,12-7 0,-4-1-65,-1-1 1,0-1 0,18-21 0,-2 2-199,-27 57-1509,-10 52 1793,7-77-29,0 1 0,0-1 0,0 1 1,0-1-1,0 1 0,0 0 1,0-1-1,1 1 0,-1-1 1,0 1-1,0-1 0,0 1 1,1-1-1,-1 1 0,0-1 0,1 1 1,-1-1-1,0 0 0,1 1 1,-1-1-1,1 1 0,-1-1 1,1 0-1,-1 1 0,0-1 1,1 0-1,-1 0 0,1 1 0,-1-1 1,1 0-1,0 0 0,22-1 466,20-17 676,-21 0-964,-1-1 1,-1-1-1,-1-1 1,-1 0-1,-1-1 1,-1-1-1,-1-1 1,0 0-1,-2-1 1,-1-1-1,9-27 1,-15 22-240,-6 31 51,0 0 1,-1 0 0,1 0 0,0-1-1,0 1 1,0 0 0,0 0-1,0 0 1,0 0 0,0-1 0,0 1-1,0 0 1,0 0 0,0 0-1,0 0 1,0 0 0,-1 0 0,1-1-1,0 1 1,0 0 0,0 0-1,0 0 1,0 0 0,-1 0 0,1 0-1,0 0 1,0 0 0,0 0-1,0 0 1,0 0 0,-1 0 0,1 0-1,0 0 1,0 0 0,0 0-1,0 0 1,-1 0 0,1 0 0,0 0-1,0 0 1,0 0 0,0 0-1,0 0 1,-1 0 0,1 0-1,0 0 1,0 0 0,0 0 0,0 0-1,0 0 1,-1 0 0,1 1-1,0-1 1,0 0 0,0 0 0,0 0-1,0 0 1,0 0 0,0 0-1,0 1 1,-1-1 0,1 0 0,0 0-1,0 0 1,-29 44-376,20-23 399,0 0 1,1 0 0,1 1-1,1 0 1,-5 36 0,9-47-31,1-1 1,0 1-1,1 0 1,0 0 0,1-1-1,0 1 1,0 0-1,2-1 1,-1 1 0,1-1-1,0 0 1,1 0-1,1 0 1,5 10 0,-47-96-7953,-3 16 2904,-5-6 2229,19 21 5589,26 44-2523,-1 1 0,1-1-1,-1 0 1,1 1-1,-1-1 1,1 0 0,0 0-1,-1 0 1,1 1-1,0-1 1,0 0 0,-1 0-1,1 0 1,0 0-1,0 1 1,0-1 0,0 0-1,0 0 1,0 0-1,0 0 1,0 0 0,1 1-1,-1-1 1,0 0-1,0 0 1,1 0 0,-1 1-1,1-1 1,-1 0-1,1 0 1,-1 1 0,1-1-1,0 0 1,1 0-73,0 0 0,0 0 0,0 1 0,0-1 1,0 1-1,0 0 0,0-1 0,0 1 0,0 0 1,1 0-1,-1 0 0,0 1 0,2-1 0,69 20-343,-71-20 362,67 21-572,-46-16-2150,-1-2-3391,-14-3-2182</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3.519"/>
    </inkml:context>
    <inkml:brush xml:id="br0">
      <inkml:brushProperty name="width" value="0.025" units="cm"/>
      <inkml:brushProperty name="height" value="0.025" units="cm"/>
    </inkml:brush>
  </inkml:definitions>
  <inkml:trace contextRef="#ctx0" brushRef="#br0">1 1 14606,'0'0'4132</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3.866"/>
    </inkml:context>
    <inkml:brush xml:id="br0">
      <inkml:brushProperty name="width" value="0.025" units="cm"/>
      <inkml:brushProperty name="height" value="0.025" units="cm"/>
    </inkml:brush>
  </inkml:definitions>
  <inkml:trace contextRef="#ctx0" brushRef="#br0">33 1 12716,'0'0'7079,"-1"12"-5996,-3 29-234,-23 338 2829,27-378-3658,0-1 0,0 1 0,0 0 0,-1 0 0,1-1 0,0 1 0,0 0-1,0 0 1,0 0 0,0-1 0,0 1 0,0 0 0,1 0 0,-1-1 0,0 1 0,0 0-1,0 0 1,1-1 0,-1 1 0,0 0 0,1-1 0,-1 1 0,1 0 0,-1-1-1,1 1 1,-1-1 0,1 1 0,-1-1 0,1 1 0,0-1 0,-1 1 0,1-1 0,0 0-1,-1 1 1,1-1 0,0 0 0,-1 1 0,1-1 0,0 0 0,0 0 0,-1 0 0,1 0-1,0 0 1,0 0 0,0 0 0,-1 0 0,1 0 0,0 0 0,0 0 0,-1 0-1,1 0 1,0-1 0,0 1 0,-1 0 0,1-1 0,0 1 0,-1 0 0,1-1 0,0 1-1,-1-1 1,2 0 0,40-34 1486,-13 2-1378,-1-2 0,-1 0 0,-3-2 0,0-1 1,-3 0-1,31-78 0,-50 109-1289,-13 9-13985,7 2 13748,3-4 1652,-17 15-10499</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4.273"/>
    </inkml:context>
    <inkml:brush xml:id="br0">
      <inkml:brushProperty name="width" value="0.025" units="cm"/>
      <inkml:brushProperty name="height" value="0.025" units="cm"/>
    </inkml:brush>
  </inkml:definitions>
  <inkml:trace contextRef="#ctx0" brushRef="#br0">0 73 9065,'0'0'2856,"2"10"181,5 31 17,-6-40-2860,-1 1 0,1-1-1,0 0 1,0 1 0,0-1 0,0 0 0,0 1 0,0-1 0,0 0 0,0 0 0,1 0 0,-1 0-1,0 0 1,1 0 0,-1 0 0,1-1 0,-1 1 0,1-1 0,-1 1 0,1-1 0,-1 1 0,1-1-1,-1 0 1,4 1 0,38-3 2251,-38 2-2301,5-2-5,0-1 0,1 0 0,-1-1 0,-1 0-1,1 0 1,0-1 0,-1 0 0,0-1 0,15-12 0,-7 4 106,-1 0 1,0-1-1,25-32 0,-40 46-202,-8 12-545,0-2 463,0 2-1,1-1 1,0 1-1,0 0 1,1 0-1,1 0 1,0 1-1,0 0 1,-2 19-1,6-30 44,1 0 0,-1-1 0,1 1-1,0-1 1,-1 1 0,1-1 0,-1 1 0,1-1-1,0 1 1,-1-1 0,1 0 0,0 1 0,0-1-1,-1 0 1,1 0 0,0 1 0,0-1 0,-1 0-1,1 0 1,0 0 0,0 0 0,0 0 0,-1 0-1,1 0 1,0 0 0,0 0 0,0 0-1,-1-1 1,1 1 0,0 0 0,0-1 0,-1 1-1,2-1 1,29-9 150,-6-5-116,0-2-1,30-26 1,-20 14-71,-35 29 26,0 0-1,0 0 1,1 0-1,-1 0 1,0 0 0,0 0-1,0 0 1,0-1-1,0 1 1,0 0 0,0 0-1,0 0 1,0 0-1,1 0 1,-1 0-1,0 0 1,0 0 0,0 0-1,0 0 1,0 0-1,0 0 1,0 0-1,1 0 1,-1 0 0,0 0-1,0 0 1,0 0-1,0 0 1,0 0-1,0 0 1,0 0 0,1 0-1,-1 0 1,0 0-1,0 0 1,0 0 0,0 0-1,0 0 1,0 0-1,0 0 1,0 1-1,1-1 1,-1 0 0,0 0-1,0 0 1,0 0-1,0 0 1,0 0-1,0 0 1,0 0 0,0 0-1,0 1 1,0-1-1,0 0 1,0 0-1,0 0 1,0 0 0,0 0-1,0 0 1,0 0-1,0 1 1,0-1 0,0 0-1,0 0 1,-1 14-72,-6 13 128,-4 13-182,10-23-5046,12-16-8637</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5.132"/>
    </inkml:context>
    <inkml:brush xml:id="br0">
      <inkml:brushProperty name="width" value="0.025" units="cm"/>
      <inkml:brushProperty name="height" value="0.025" units="cm"/>
    </inkml:brush>
  </inkml:definitions>
  <inkml:trace contextRef="#ctx0" brushRef="#br0">146 63 15086,'0'0'10517,"-10"-5"-10197,8 4-315,0-1-5,0 0-1,-1 1 1,0-1 0,1 1-1,-1 0 1,0 0 0,1 0 0,-1 0-1,0 0 1,0 1 0,0-1-1,0 1 1,0 0 0,0-1 0,0 1-1,0 1 1,0-1 0,0 0-1,0 1 1,1 0 0,-1-1 0,0 1-1,0 0 1,0 0 0,1 1-1,-1-1 1,1 1 0,-1-1 0,1 1-1,-1 0 1,1 0 0,0 0-1,0 0 1,-2 3 0,-1 0-7,1 1 0,0-1-1,0 1 1,0 1 0,1-1 0,0 0 0,0 1 0,1-1 0,-4 15 0,6-20 5,0 0 1,0 0 0,0 1 0,0-1-1,0 0 1,0 0 0,0 1 0,0-1-1,0 0 1,1 1 0,-1-1 0,0 0 0,1 0-1,-1 0 1,1 1 0,-1-1 0,1 0-1,0 0 1,-1 0 0,1 0 0,0 0-1,2 2 1,-1-2 8,0 0-1,0-1 0,1 1 1,-1 0-1,0-1 1,1 1-1,-1-1 1,0 0-1,1 1 0,-1-1 1,1 0-1,-1-1 1,0 1-1,1 0 1,-1-1-1,1 1 0,2-2 1,3-1-15,0 0 1,0 0-1,0-1 1,0 0 0,-1-1-1,0 0 1,0 0-1,0 0 1,9-10-1,51-60-88,-70 112-2915,2-7 696,5 10-3381,-4-38 5223,1 0 1,-1 0-1,1 0 1,0 0-1,-1 0 0,1 0 1,0 0-1,0-1 1,0 1-1,0 0 1,1-1-1,-1 1 0,0-1 1,3 3-1,-3-4 224,0 1-1,0-1 0,1 1 0,-1-1 0,0 0 1,1 1-1,-1-1 0,0 0 0,0 0 1,1 0-1,-1 0 0,0 0 0,1 0 1,-1 0-1,0 0 0,1-1 0,-1 1 1,0-1-1,0 1 0,0-1 0,1 1 0,-1-1 1,0 1-1,0-1 0,1-1 0,3-2 788,0 0-1,-1 0 0,0-1 0,0 1 0,0-1 0,0 0 0,-1 0 1,0-1-1,0 1 0,3-8 0,19-59 8812,-45 97-7698,-12 23-1717,18-21 359,1-1-1,1 2 1,1-1-1,1 2 1,1-1-1,2 1 1,1 1-1,2-1 1,-2 44-1,7-79-268,0 1 0,0-1 0,0 1 0,1 0-1,0-1 1,1 1 0,4-8 0,3-10 52,11-29-632,1 2 0,3 0 0,2 2-1,36-50 1,-55 88 562,1-1 0,-1 2-1,16-13 1,-22 19 77,1 1 0,0 0-1,-1 0 1,1 0-1,0 0 1,0 1 0,1-1-1,-1 1 1,0-1 0,0 1-1,1 0 1,-1 1 0,1-1-1,-1 1 1,0-1 0,1 1-1,6 0 1,-10 1-66,1-1 1,0 1-1,-1-1 1,1 1-1,-1-1 1,1 1-1,-1 0 1,1-1-1,-1 1 1,1-1-1,-1 1 1,0 0-1,1 0 1,-1-1-1,0 1 1,0 0-1,1-1 1,-1 1-1,0 0 1,0 0-1,0 0 1,0-1-1,0 1 1,0 0-1,0 0 0,0-1 1,0 1-1,-1 0 1,1 0-1,0 0 1,-9 26 27,1-17 169,0 0 0,-1-1 0,-1-1 0,1 1 0,-1-1 0,-1-1-1,1 0 1,-1-1 0,-1 0 0,1 0 0,-1-1 0,0-1 0,-23 6 0,35-10-298,0 1 1,0-1-1,0 0 0,0 0 1,-1 0-1,1 0 0,0 0 1,0 1-1,0-1 1,0 0-1,-1 0 0,1 0 1,0 0-1,0 0 0,0 0 1,-1 0-1,1 0 0,0 0 1,0 0-1,0 0 1,-1 0-1,1 0 0,0 0 1,0 0-1,0 0 0,-1 0 1,1 0-1,0 0 0,0 0 1,-1 0-1,1 0 1,0 0-1,0 0 0,0 0 1,0 0-1,-1-1 0,1 1 1,0 0-1,0 0 0,0 0 1,0 0-1,-1 0 1,1-1-1,0 1 0,0 0 1,0 0-1,0 0 0,0 0 1,0-1-1,0 1 0,0 0 1,0 0-1,-1 0 1,1-1-1,0 1 0,0 0 1,0-1-1,9-8-5994,-9 9 6069,14-13-7593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7.054"/>
    </inkml:context>
    <inkml:brush xml:id="br0">
      <inkml:brushProperty name="width" value="0.05" units="cm"/>
      <inkml:brushProperty name="height" value="0.05" units="cm"/>
    </inkml:brush>
  </inkml:definitions>
  <inkml:trace contextRef="#ctx0" brushRef="#br0">110 234 16668,'-23'57'526,"3"1"0,3 1 0,2 1 0,2 0 1,4 1-1,-3 67 0,12-104 320,0-23-822,0-1 0,0 0 0,0 0 0,0 0 1,0 0-1,-1 0 0,1 0 0,0 1 1,0-1-1,0 0 0,0 0 0,0 0 1,0 0-1,0 0 0,0 1 0,0-1 1,0 0-1,0 0 0,0 0 0,0 0 0,0 0 1,1 1-1,-1-1 0,0 0 0,0 0 1,0 0-1,0 0 0,0 0 0,0 1 1,0-1-1,0 0 0,0 0 0,0 0 1,1 0-1,-1 0 0,0 0 0,0 0 0,0 0 1,0 0-1,0 1 0,0-1 0,1 0 1,-1 0-1,0 0 0,0 0 0,0 0 1,0 0-1,0 0 0,1 0 0,-1 0 1,0 0-1,4-6 551,3-17-69,-1 0 0,-2 0 1,0 0-1,0-24 1,2-6-91,25-325-101,-31 378-320,0 0 1,0-1-1,0 1 1,0 0-1,0 0 1,0 0-1,0 0 1,0 0-1,0 0 0,0 0 1,0 0-1,0 0 1,0-1-1,0 1 1,0 0-1,0 0 1,0 0-1,0 0 0,0 0 1,0 0-1,0 0 1,0 0-1,1 0 1,-1 0-1,0 0 1,0 0-1,0 0 1,0 0-1,0 0 0,0-1 1,0 1-1,0 0 1,0 0-1,1 0 1,-1 0-1,0 0 1,0 0-1,0 0 0,0 0 1,0 0-1,0 0 1,0 0-1,0 0 1,1 1-1,-1-1 1,0 0-1,0 0 1,0 0-1,0 0 0,0 0 1,0 0-1,0 0 1,0 0-1,0 0 1,0 0-1,0 0 1,1 0-1,-1 0 0,0 0 1,0 0-1,0 1 1,0-1-1,0 0 1,0 0-1,11 9-138,14 10-9,-19-17 151,-1-1-1,0 0 1,1 0-1,0 0 1,-1-1 0,1 1-1,-1-1 1,1-1-1,0 1 1,-1-1-1,1 0 1,-1 0-1,1-1 1,-1 1 0,0-1-1,1-1 1,-1 1-1,5-4 1,7-4 40,0-1 0,-1 0-1,25-24 1,-28 23 21,0-1-1,-1 0 1,-1 0 0,0-1-1,0-1 1,11-23 0,-38 74 7,-4 9-47,-28 86 1,39-98-24,-15 70 17,21-90-14,2 0 0,0 0 0,0 0 0,2 0 0,2 25 1,-2-35-33,-1 0 1,1 1 0,0-1 0,0 0 0,0 0 0,1 0-1,-1 0 1,1 0 0,0 0 0,0 0 0,0 0-1,0-1 1,0 1 0,4 3 0,-4-5-27,-1 0 0,0-1 1,1 1-1,-1 0 0,1-1 0,-1 1 1,1-1-1,-1 1 0,1-1 0,-1 0 1,1 0-1,-1 0 0,1 0 0,-1 0 1,1 0-1,0 0 0,-1 0 0,1 0 0,-1-1 1,1 1-1,-1-1 0,1 1 0,-1-1 1,0 0-1,1 1 0,-1-1 0,0 0 1,1 0-1,-1 0 0,0 0 0,0 0 1,2-2-1,9-10-246,-1 0 0,19-27 0,-4-1-311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5.558"/>
    </inkml:context>
    <inkml:brush xml:id="br0">
      <inkml:brushProperty name="width" value="0.025" units="cm"/>
      <inkml:brushProperty name="height" value="0.025" units="cm"/>
    </inkml:brush>
  </inkml:definitions>
  <inkml:trace contextRef="#ctx0" brushRef="#br0">148 0 8456,'0'0'7185,"-5"15"-6282,-47 118 1816,-10 23 898,56-138-3932,0 0 0,1 1 0,1-1 0,-4 37 0,11-80 284,0 0 0,2 1 0,1 0 0,0 0 0,2 0 0,1 1 0,1 0 0,0 1 0,2 0 0,28-39 0,-32 50 121,1 0 1,0 1 0,1 0-1,0 0 1,16-12-1,-21 19-22,1-1 0,0 1 0,-1 0 0,1 0 0,0 0 0,0 1 0,1 0 0,-1 1 0,0-1 0,1 1 0,-1 0 0,0 1 0,12-1 0,-16 2-59,0-1 1,-1 1-1,1-1 1,0 1-1,-1 0 1,1-1-1,-1 1 1,1 0-1,-1 0 1,1 0-1,-1 0 1,0 0-1,0 0 1,1 1-1,-1-1 1,0 0 0,0 1-1,0-1 1,0 1-1,0-1 1,-1 1-1,1-1 1,0 1-1,-1 0 1,1-1-1,-1 1 1,0 0-1,1 0 1,-1-1-1,0 1 1,0 0-1,0-1 1,0 1 0,0 0-1,-1 0 1,0 2-1,1 1 72,0 0-1,-1 1 1,0-1-1,0 0 1,-1 0-1,1 0 1,-1 0-1,0 0 1,-1-1-1,1 1 1,-4 5-1,-3-2 84,1 0 0,-1-1 0,0 0-1,0-1 1,-1 1 0,0-2 0,0 0 0,-1 0 0,1 0-1,-1-2 1,0 1 0,0-1 0,0-1 0,0 0-1,-20 1 1,19-6-3843,9-4-2064,2-6-4891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6.343"/>
    </inkml:context>
    <inkml:brush xml:id="br0">
      <inkml:brushProperty name="width" value="0.025" units="cm"/>
      <inkml:brushProperty name="height" value="0.025" units="cm"/>
    </inkml:brush>
  </inkml:definitions>
  <inkml:trace contextRef="#ctx0" brushRef="#br0">1 362 5894,'0'0'5573,"8"-3"-2845,14-6-1315,1-2 1,-2 0 0,0-1 0,0-1-1,21-18 1,98-89 425,-131 112-1820,7-6 181,0 0 0,-1-2 0,0 1-1,-1-2 1,-1 0 0,12-21 0,-22 25-34,-15 23-330,-16 24-68,18-17 228,0 0 1,1 1-1,1 0 0,1 0 0,0 1 0,2 0 0,0 0 0,1 1 0,1-1 0,-2 29 1,5-47-113,0 1 0,0-1 1,0 1-1,0-1 0,0 1 1,1-1-1,-1 1 1,0-1-1,1 1 0,-1-1 1,1 1-1,-1-1 0,1 0 1,0 1-1,-1-1 0,1 0 1,0 0-1,0 1 1,0-1-1,0 0 0,0 0 1,0 0-1,0 0 0,1 0 1,-1 0-1,0-1 0,1 1 1,-1 0-1,0-1 1,3 2-1,2-1-742,0 0 1,-1-1-1,1 0 1,0 0-1,0 0 0,11-2 1,18-6-4583</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6.705"/>
    </inkml:context>
    <inkml:brush xml:id="br0">
      <inkml:brushProperty name="width" value="0.025" units="cm"/>
      <inkml:brushProperty name="height" value="0.025" units="cm"/>
    </inkml:brush>
  </inkml:definitions>
  <inkml:trace contextRef="#ctx0" brushRef="#br0">131 4 12908,'0'0'5531,"-8"7"-4149,-4 3-1090,1 0-1,0 1 1,1 1-1,0 0 1,1 0-1,0 1 1,-7 15-1,10-18-20,1 1 0,1-1 0,0 1 0,0-1 0,1 1 0,0 0 0,1 1 0,0-1 0,1 0 0,1 0 0,0 16 0,0-25-233,0 0 0,0 0-1,0 0 1,1-1 0,-1 1-1,1 0 1,-1 0-1,1-1 1,0 1 0,-1 0-1,1-1 1,0 1 0,0-1-1,0 1 1,0-1-1,1 1 1,-1-1 0,0 0-1,1 1 1,-1-1 0,0 0-1,1 0 1,0 0-1,-1 0 1,1-1 0,-1 1-1,1 0 1,0-1 0,0 1-1,-1-1 1,1 1-1,0-1 1,0 0 0,0 0-1,-1 0 1,1 0 0,0 0-1,0 0 1,0 0-1,-1 0 1,1-1 0,0 1-1,2-2 1,2 1 75,0-1-1,-1 0 0,1-1 1,0 1-1,-1-1 1,0 0-1,1 0 1,-1-1-1,0 0 1,-1 0-1,8-7 1,-6 2-81,1-1 0,-1 0 0,-1 0 0,0-1 0,0 0 0,-1 1 0,-1-2 0,0 1 0,0 0 1,1-13-1,-3 14-631,0-1 0,-1 1 1,0 0-1,0 0 1,-1-1-1,-1 1 0,-2-10 1,3 17-335,-1-1 1,1 1-1,-1 0 1,0 0-1,0 0 1,0 0 0,0 0-1,-5-5 1,-1 1-5971</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7.098"/>
    </inkml:context>
    <inkml:brush xml:id="br0">
      <inkml:brushProperty name="width" value="0.025" units="cm"/>
      <inkml:brushProperty name="height" value="0.025" units="cm"/>
    </inkml:brush>
  </inkml:definitions>
  <inkml:trace contextRef="#ctx0" brushRef="#br0">116 40 15919,'0'0'8686,"12"-2"-8638,129-4 21,-136 5-53,0 1-1,0-1 1,-1 0-1,1 0 1,0-1 0,-1 0-1,1 1 1,-1-1-1,1-1 1,-1 1 0,0-1-1,6-4 1,-3 2 32,-6 4-21,-9 15-583,-9 14 632,1 0-1,1 1 0,2 1 0,1 0 0,-12 45 0,9-13 703,-12 113 1,27-172-751,0 0 1,0 0-1,-1 0 1,1 0-1,-1 0 1,0 0-1,0 0 1,0 0-1,0 0 1,0-1-1,-1 1 1,1 0-1,-1-1 1,1 1-1,-1-1 1,0 0-1,0 0 1,0 1 0,-5 2-1,4-4 38,0 0 0,0 0 0,0 0 0,0-1-1,0 1 1,0-1 0,0 0 0,0 0 0,0 0 0,0 0 0,0 0 0,0-1-1,0 1 1,0-1 0,0 0 0,1 0 0,-1 0 0,0 0 0,0-1 0,-4-2 0,0-1-110,-1 0 0,0-1 0,1 0 1,0 0-1,0-1 0,1 0 1,0 0-1,0-1 0,1 1 0,0-1 1,0 0-1,1-1 0,-5-11 1,7 17-235,1 0-1,-1 0 1,1-1 0,0 1 0,0 0 0,0-1 0,1 0 0,-1 1 0,1-1 0,0 1 0,0-1 0,0 1 0,0-1-1,1 1 1,-1-1 0,1 1 0,0-1 0,0 1 0,0-1 0,1 1 0,-1 0 0,1 0 0,0-1 0,-1 1 0,2 0-1,-1 1 1,0-1 0,0 0 0,1 1 0,0-1 0,-1 1 0,1 0 0,0 0 0,0 0 0,0 0 0,7-2 0,59-15-7298,-32 13 3252</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7.490"/>
    </inkml:context>
    <inkml:brush xml:id="br0">
      <inkml:brushProperty name="width" value="0.025" units="cm"/>
      <inkml:brushProperty name="height" value="0.025" units="cm"/>
    </inkml:brush>
  </inkml:definitions>
  <inkml:trace contextRef="#ctx0" brushRef="#br0">117 50 13837,'0'0'10693,"-3"-8"-9497,1 5-1164,1 0 1,-1 0 0,0 0 0,1 0-1,-1 0 1,0 0 0,-1 0 0,1 1-1,0-1 1,-6-3 0,7 5-34,-1 1 1,1-1 0,-1 1-1,1-1 1,-1 1-1,0 0 1,1 0 0,-1-1-1,0 1 1,1 0-1,-1 0 1,0 1 0,1-1-1,-1 0 1,0 1-1,1-1 1,-1 0 0,1 1-1,-1 0 1,1-1-1,-1 1 1,1 0 0,-1 0-1,1 0 1,0 0-1,-1 0 1,1 0 0,0 0-1,0 1 1,0-1-1,0 0 1,-1 2 0,-3 2 34,1 1 1,0-1 0,0 1-1,0 0 1,-4 10 0,6-13-20,1 0 0,0-1 0,0 1 0,0-1 0,1 1 0,-1 0 1,1 0-1,-1-1 0,1 1 0,0 0 0,0 0 0,0-1 0,0 1 1,1 0-1,-1 0 0,1-1 0,1 6 0,0-7 2,-1 1 0,1-1 0,0 0 0,-1 0 0,1 0 0,0 0 0,0 0 0,0 0 0,0 0 0,0-1 0,0 1 0,0-1 0,0 1-1,0-1 1,0 0 0,0 0 0,0 0 0,0 0 0,4 0 0,43-6 274,-30-2-328,-1-1 0,0 0 1,0-1-1,0-1 0,-1-1 0,-1 0 1,0-2-1,15-15 0,-20 17-386,-12 12-277,-19 21 275,-5 23-100,24-41 119,0 0 1,0-1 0,0 1 0,0 0-1,1 0 1,-1-1 0,1 1 0,0 0-1,0 0 1,0 0 0,0 0 0,0-1-1,0 1 1,1 0 0,1 5 0,-1-7 98,0 0 1,-1 0-1,1-1 1,0 1-1,0 0 1,0-1-1,0 1 0,0-1 1,0 1-1,0-1 1,0 1-1,0-1 1,0 0-1,0 1 1,0-1-1,0 0 1,0 0-1,0 0 1,1 0-1,-1 0 1,0 0-1,0 0 1,0 0-1,2-1 1,-1 1-322,22-1-4956</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7.849"/>
    </inkml:context>
    <inkml:brush xml:id="br0">
      <inkml:brushProperty name="width" value="0.025" units="cm"/>
      <inkml:brushProperty name="height" value="0.025" units="cm"/>
    </inkml:brush>
  </inkml:definitions>
  <inkml:trace contextRef="#ctx0" brushRef="#br0">145 0 4036,'0'0'13607,"-11"3"-12726,4 0-705,1-1 0,-1 1 0,1 0 0,0 0 0,0 1-1,0 0 1,1 0 0,-1 0 0,1 1 0,0-1 0,0 1 0,1 0-1,-1 1 1,1-1 0,0 1 0,1 0 0,-5 9 0,3-6 105,0 0 1,1 1-1,-1-1 0,2 1 1,0 0-1,0 1 0,1-1 1,0 0-1,-1 19 0,3-28-272,0 1 0,0-1 0,0 0 1,1 0-1,-1 0 0,0 0 0,1 0 0,-1 0 0,0 0 0,1 0 0,0 0 0,-1 0 0,1 0 0,-1 0 0,1 0 0,0 0 1,0 0-1,0 0 0,-1-1 0,1 1 0,0 0 0,0-1 0,0 1 0,0-1 0,2 2 0,37 5 242,-23-7-301,0-1 0,28-5 0,-8-4-284,-30 7 489,0 1-1,1 0 1,0 0-1,-1 0 1,1 1-1,0 0 1,0 0-1,0 1 1,9 1-1,-16 0-97,-1 0 0,1 1 0,-1-1 0,1 0 0,-1 0 0,1 0 0,-1 1-1,0-1 1,0 0 0,1 1 0,-1-1 0,0 0 0,0 0 0,0 1 0,-1-1 0,1 0 0,0 1-1,-1 1 1,-5 27 160,6-28 444,5-4-231,11-14-69,17-20-271,22-47-79,-54 83-94,-1-1 1,1 0-1,0 0 1,0 1-1,-1-1 1,1 0-1,0 1 1,0-1-1,0 1 0,0-1 1,0 1-1,0-1 1,0 1-1,0 0 1,0-1-1,0 1 1,0 0-1,0 0 1,0 0-1,0 0 0,0 0 1,0 0-1,0 0 1,0 0-1,2 1 1,27 11-5657,-17-6 1762,9 1-3550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1:58.526"/>
    </inkml:context>
    <inkml:brush xml:id="br0">
      <inkml:brushProperty name="width" value="0.025" units="cm"/>
      <inkml:brushProperty name="height" value="0.025" units="cm"/>
    </inkml:brush>
  </inkml:definitions>
  <inkml:trace contextRef="#ctx0" brushRef="#br0">8 94 13933,'0'0'9903,"-3"8"-8211,3-6-1638,-1-1-1,0 0 1,1 1 0,-1-1-1,1 0 1,0 1-1,-1-1 1,1 0-1,0 1 1,0-1 0,0 1-1,0-1 1,0 0-1,0 1 1,0-1 0,0 1-1,1-1 1,-1 0-1,0 1 1,1-1 0,0 0-1,-1 1 1,1-1-1,0 0 1,1 2 0,1-1 45,1 0 0,0-1 0,0 0 0,0 0 1,0 0-1,0 0 0,0-1 0,0 1 0,0-1 1,0 0-1,5-1 0,4 1-43,-1-1 0,0-1 1,0 0-1,0 0 0,0-1 0,0-1 1,-1 0-1,14-7 0,-22 10-56,1 0 1,-1-1-1,0 0 0,1 0 0,-1 0 0,0 0 1,0-1-1,0 1 0,-1-1 0,1 0 1,0 0-1,-1 0 0,0 0 0,0 0 0,0 0 1,0-1-1,0 1 0,-1 0 0,1-1 0,-1 0 1,0 1-1,0-1 0,0 0 0,-1 0 0,0 1 1,1-1-1,-1 0 0,0 0 0,-2-7 0,2 10-24,0 0-1,0 0 0,-1 0 1,1 0-1,-1 0 0,1 0 1,-1 0-1,0 0 1,1 0-1,-1 0 0,0 0 1,0 0-1,1 0 0,-1 0 1,0 1-1,0-1 0,0 0 1,0 1-1,0-1 0,0 1 1,0-1-1,0 1 0,0-1 1,-1 1-1,1 0 0,0-1 1,0 1-1,0 0 0,0 0 1,-1 0-1,1 0 0,0 0 1,0 0-1,0 0 0,0 0 1,-1 1-1,1-1 1,0 0-1,-1 1 0,-2 0-10,0 1-1,0-1 1,0 1-1,0-1 0,1 1 1,-1 0-1,1 1 1,-1-1-1,1 1 1,-4 3-1,4-4 41,1 1 0,0-1-1,-1 1 1,1 0 0,0 0 0,1 0-1,-1 0 1,0 0 0,1 0 0,0 0 0,0 1-1,0-1 1,0 0 0,0 1 0,0 6-1,1-9 2,0 0 0,1 0 0,-1 0 0,0 0 1,1 0-1,-1 0 0,1 0 0,-1 0 0,1 0 0,-1 0 0,1 0 0,0 0 0,-1 0 0,1-1 0,0 1 0,0 0 0,-1 0 0,1-1 0,2 2 0,-1-1 8,1 0 0,0 1 0,0-1 0,0 0 0,0-1 0,0 1 0,1 0 0,-1-1-1,4 0 1,26 0 22,-1-2 0,0-1 1,0-2-1,0-1 0,-1-2 0,1-1 0,30-13 0,-63 25 11,1-1 0,-1 1 0,1-1 0,-1 1 0,0-1 0,0 1 0,0-1 0,-1 0-1,-2 4 1,1-1 9,0 0 0,0 0 0,0 0 0,0 1 0,1-1 0,0 1 0,0-1-1,-2 9 1,4-13-43,0 0 1,0 0-1,0 0 0,0 0 0,0 0 0,0 1 0,1-1 0,-1 0 0,0 0 1,0 0-1,1 0 0,-1 0 0,1 0 0,-1 0 0,1 0 0,-1 0 0,1-1 1,0 1-1,1 2 0,-1-2-6,1 0 0,0 0 0,-1 0 0,1 0 0,0-1 0,0 1 0,0 0 0,0-1 0,0 1 0,0-1 0,0 0 0,0 0 0,0 0 0,3 0 0,3 1-529,17-1-313,-13-6-7119</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1.597"/>
    </inkml:context>
    <inkml:brush xml:id="br0">
      <inkml:brushProperty name="width" value="0.025" units="cm"/>
      <inkml:brushProperty name="height" value="0.025" units="cm"/>
    </inkml:brush>
  </inkml:definitions>
  <inkml:trace contextRef="#ctx0" brushRef="#br0">8 174 5029,'0'0'5413,"-1"-8"-3609,-1-1-1074,0 0 0,1 1 0,0-1 0,0 0 0,1 0 0,1-9 0,-1 15-505,1 1-1,-1 0 1,0 0 0,1 0-1,0-1 1,-1 1 0,1 0-1,0 0 1,0 0 0,0 0-1,0 0 1,1 0-1,-1 1 1,0-1 0,1 0-1,0 1 1,-1-1 0,1 0-1,0 1 1,-1 0 0,1 0-1,0-1 1,0 1-1,0 0 1,0 0 0,0 1-1,1-1 1,-1 0 0,0 1-1,0-1 1,0 1 0,1 0-1,-1 0 1,4 0 0,-5 0-214,1 0 1,-1 0 0,0 1 0,0-1 0,1 1 0,-1-1 0,0 1-1,0-1 1,0 1 0,1 0 0,-1-1 0,0 1 0,0 0 0,0 0-1,0 0 1,0 0 0,0 0 0,-1 0 0,1 0 0,0 0 0,-1 0 0,1 1-1,0-1 1,-1 0 0,1 0 0,-1 1 0,0-1 0,1 0 0,-1 1-1,0-1 1,0 0 0,0 1 0,0-1 0,0 0 0,0 1 0,0-1 0,0 0-1,-1 1 1,1-1 0,-1 3 0,0 2-32,0 0 0,-1 0 0,0 1 0,0-1-1,0 0 1,0 0 0,-6 8 0,-2-1-74,5-6 20,-1 1 0,1-1 0,1 1 0,-7 14 0,11-21 74,0-1 1,0 1 0,1-1 0,-1 1 0,1-1-1,-1 1 1,1-1 0,-1 1 0,1-1-1,-1 1 1,1-1 0,-1 0 0,1 1-1,-1-1 1,1 0 0,0 1 0,-1-1-1,1 0 1,-1 0 0,1 0 0,0 0-1,-1 0 1,1 1 0,0-1 0,-1 0-1,1-1 1,0 1 0,-1 0 0,1 0-1,0 0 1,-1 0 0,1 0 0,0-1-1,-1 1 1,1 0 0,0-1 0,29-4 51,-13 0-64,0-1 0,0-1 1,0-1-1,-1 0 0,0-1 0,-1-1 1,0-1-1,0 0 0,21-21 0,-33 45-399,-3-8 411,1 1 1,-1-1-1,1 1 1,1-1-1,-1 1 1,1-1-1,0 0 1,0 0-1,1 0 1,-1 0-1,6 7 1,-4-8 106,0-1 0,0-1 0,1 1 0,-1 0 0,1-1 0,-1 0 1,1 0-1,0-1 0,0 1 0,0-1 0,0 0 0,0 0 0,0-1 0,0 0 1,0 0-1,1 0 0,-1 0 0,0-1 0,0 1 0,0-1 0,0-1 0,0 1 0,0-1 1,-1 0-1,1 0 0,0 0 0,-1-1 0,0 1 0,1-1 0,-1 0 0,0 0 1,0-1-1,-1 1 0,1-1 0,-1 0 0,0 0 0,0 0 0,0 0 0,0-1 1,-1 1-1,1-1 0,-1 0 0,-1 0 0,3-8 0,-2 6-36,-1 1-1,-1-1 0,1 0 0,-1 0 1,0 0-1,-1 0 0,0 0 1,0 0-1,-3-11 0,3 16-199,0-1 1,0 1-1,0-1 0,0 1 0,0 0 0,-1 0 1,1-1-1,-1 1 0,1 0 0,-1 0 0,0 1 1,1-1-1,-1 0 0,0 0 0,-1 1 0,1-1 1,0 1-1,0 0 0,0 0 0,-1 0 0,1 0 1,-1 0-1,1 0 0,-1 1 0,1-1 0,-1 1 1,1-1-1,-5 1 0,6 1-305,0-1-1,-1 1 1,1-1-1,0 1 1,0 0 0,0 0-1,0 0 1,0-1 0,0 1-1,0 0 1,0 0-1,0 0 1,0 0 0,0 1-1,1-1 1,-1 0-1,0 0 1,1 0 0,-1 1-1,1-1 1,-1 0-1,1 1 1,0-1 0,0 0-1,-1 1 1,1-1 0,0 0-1,0 1 1,1 1-1,-2-3 351,1 21-8388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1.957"/>
    </inkml:context>
    <inkml:brush xml:id="br0">
      <inkml:brushProperty name="width" value="0.025" units="cm"/>
      <inkml:brushProperty name="height" value="0.025" units="cm"/>
    </inkml:brush>
  </inkml:definitions>
  <inkml:trace contextRef="#ctx0" brushRef="#br0">112 22 15535,'0'0'9358,"-10"-6"-9075,7 5-274,0-1-5,0 0 0,0 0 0,0 1 1,0-1-1,-1 1 0,1 0 0,0 0 1,-1 0-1,1 0 0,-5 0 0,6 1 0,0 1-1,0-1 1,-1 1-1,1 0 1,0 0-1,0 0 1,0 0-1,0 0 1,0 0-1,1 0 1,-1 0-1,0 1 1,0-1-1,1 1 0,-1-1 1,1 1-1,-1 0 1,1 0-1,0 0 1,0-1-1,0 1 1,0 0-1,-1 3 1,-1 0 24,1-1 0,0 1 0,0 0 0,0-1 0,1 1 0,-1 0 0,1 0 0,0 0 0,1 0 0,-1 5 0,1-8-18,0-1 0,1 1 0,-1-1 0,1 1 0,-1-1 1,1 1-1,-1-1 0,1 0 0,0 1 0,0-1 0,0 0 0,-1 0 0,1 1 1,0-1-1,1 0 0,-1 0 0,0 0 0,0 0 0,0 0 0,1 0 0,-1-1 1,0 1-1,1 0 0,-1-1 0,1 1 0,-1-1 0,1 1 0,-1-1 0,1 0 1,-1 0-1,1 1 0,-1-1 0,1 0 0,-1 0 0,3-1 0,2 1 20,0-1 0,0 1-1,-1-1 1,1-1 0,0 1 0,-1-1-1,1 0 1,-1 0 0,1-1-1,-1 1 1,0-1 0,0-1 0,7-4-1,-8 5 4,-1 0 0,1 0 0,-1 0 0,0-1 0,0 1 0,0-1 0,0 0-1,-1 1 1,1-1 0,-1 0 0,0-1 0,0 1 0,-1 0 0,1-1 0,-1 1 0,0 0-1,0-1 1,0-6 0,-2 16-163,0-1 0,-1 1 0,1-1-1,-1 0 1,0 0 0,0 0 0,-5 7 0,-6 13-532,8 0-895,7-13-1264,6-5-3296,11-5-802</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2.380"/>
    </inkml:context>
    <inkml:brush xml:id="br0">
      <inkml:brushProperty name="width" value="0.025" units="cm"/>
      <inkml:brushProperty name="height" value="0.025" units="cm"/>
    </inkml:brush>
  </inkml:definitions>
  <inkml:trace contextRef="#ctx0" brushRef="#br0">164 263 11243,'-11'8'2370,"-3"3"-1720,-63 52 3545,70-58-3763,1 2-1,0-1 1,0 1-1,0 0 1,1 0-1,0 1 1,0-1 0,1 1-1,-5 13 1,9-20-444,-1 0 1,1 0 0,0-1 0,-1 1-1,1 0 1,0 0 0,0 0 0,0 0 0,0-1-1,-1 1 1,1 0 0,1 0 0,-1 0 0,0 0-1,0 0 1,0-1 0,0 1 0,0 0 0,1 0-1,-1 0 1,0-1 0,1 1 0,-1 0-1,1 0 1,-1-1 0,1 1 0,-1 0 0,1-1-1,-1 1 1,1-1 0,1 2 0,0-1-9,0-1-1,0 1 1,0-1 0,0 0 0,0 1 0,0-1 0,0 0 0,0 0 0,0-1-1,0 1 1,1 0 0,2-2 0,3 0 10,0 0 1,0-1-1,0 0 1,0-1-1,13-8 1,-4-2 102,-1-2 1,-1 0 0,-1-1 0,0 0 0,-1-1 0,-1-1-1,11-20 1,-9 12 310,-1-1 0,-2-1 0,0 0 0,9-43 0,-20 69-393,3-6 29,-2-1 0,1 1 0,-1-1 1,-1-14-1,0 23-38,0 0 0,0 0 0,0 0-1,0 0 1,0 0 0,-1 0 0,1 0 0,0 0 0,-1 0-1,1 0 1,-1 0 0,1 0 0,-1 0 0,1 0 0,-1 1-1,0-1 1,1 0 0,-1 0 0,0 1 0,1-1 0,-2 0-1,0 1-2,1-1-1,-1 1 0,1 0 1,-1 0-1,1 0 0,-1 0 1,1 0-1,-1 0 0,1 0 1,-1 1-1,1-1 0,0 0 1,-1 1-1,1-1 0,-1 1 1,1 0-1,0-1 0,0 1 1,-2 1-1,-19 14 23,2 1 1,0 0-1,0 2 0,2 0 1,1 1-1,0 1 1,-15 25-1,28-41-40,1 0 0,0 0 1,0 1-1,0 0 0,0-1 0,1 1 1,0 0-1,0 0 0,1 0 0,-2 11 1,3-14-66,0 0-1,1-1 1,-1 1 0,1 0 0,-1-1 0,1 1 0,0 0 0,0-1 0,0 1 0,1-1-1,-1 0 1,0 1 0,1-1 0,0 0 0,-1 0 0,1 0 0,0 0 0,0 0 0,0 0 0,0-1-1,1 1 1,-1 0 0,0-1 0,1 0 0,-1 0 0,5 2 0,37 15-2377,-32-14 2109,1 1-1,-1 0 1,0 1 0,-1 1-1,1-1 1,-1 2 0,17 14-1,-22-20-1650,0-9-5405,-1-4 217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7.654"/>
    </inkml:context>
    <inkml:brush xml:id="br0">
      <inkml:brushProperty name="width" value="0.05" units="cm"/>
      <inkml:brushProperty name="height" value="0.05" units="cm"/>
    </inkml:brush>
  </inkml:definitions>
  <inkml:trace contextRef="#ctx0" brushRef="#br0">7 156 14979,'1'1'134,"0"1"0,0-1-1,1 0 1,-1 0 0,1 0-1,-1 0 1,1-1 0,-1 1 0,1 0-1,0-1 1,-1 1 0,1-1-1,0 1 1,-1-1 0,1 0-1,0 0 1,0 0 0,-1 0 0,1 0-1,0 0 1,0 0 0,-1 0-1,1-1 1,0 1 0,-1-1 0,3 0-1,5-2 452,-1 0 0,0 0 0,15-9-1,-17 8-256,1 0-1,0-1 1,-1 0-1,0-1 0,0 1 1,-1-1-1,9-10 0,-13 14-263,1-1 0,-1 1 0,1 0 0,-1-1-1,0 1 1,1-1 0,-1 1 0,-1-1 0,1 0 0,0 1-1,-1-1 1,1 0 0,-1 1 0,0-1 0,0 0-1,0 0 1,0 1 0,0-1 0,-1 0 0,1 1 0,-1-1-1,0 0 1,0 1 0,0-1 0,-2-4 0,2 6-51,0-1 1,0 1-1,0 0 1,0-1 0,0 1-1,0 0 1,0 0-1,-1 0 1,1-1-1,0 1 1,-1 1 0,1-1-1,-1 0 1,1 0-1,-1 1 1,1-1-1,-1 0 1,0 1 0,1 0-1,-3-1 1,1 1-10,0 0 0,0 0 0,0 1 0,0-1 0,0 1 0,0-1 1,1 1-1,-1 0 0,0 0 0,1 1 0,-4 1 0,-1 1-13,1 0 1,-1 1-1,1 0 0,0 0 0,0 1 0,1 0 0,0 0 0,-5 7 0,4-4-7,1 0 0,1 0-1,0 0 1,0 1-1,1 0 1,0-1 0,0 1-1,1 1 1,1-1-1,-1 17 1,1-23 13,1-1 1,0 1-1,1-1 1,-1 0-1,1 1 1,-1-1-1,1 1 1,0-1-1,0 0 1,0 0-1,1 0 1,-1 1-1,1-1 1,0-1-1,0 1 1,0 0-1,0 0 1,0-1-1,0 1 1,1-1-1,0 0 1,-1 1-1,1-1 1,0 0-1,0-1 1,0 1-1,0 0 1,0-1-1,0 0 1,0 0-1,1 0 1,-1 0-1,0 0 1,6 0-1,1-1 3,-1 0-1,0-1 0,0 0 0,1 0 0,-1-1 1,0 0-1,0 0 0,-1-1 0,1 0 0,15-9 1,8-6 32,39-28 0,-66 42-28,14-10 41,26-25 0,-19 15-8,-13 15 1,-12 9-36,-1 0 0,0 0 0,0 0-1,0 0 1,1 0 0,-1 0 0,0 0 0,0 0-1,0 0 1,1 0 0,-1 0 0,0 0 0,0 0-1,0 0 1,1 0 0,-1 0 0,0 0-1,0 0 1,0 0 0,0 0 0,1 0 0,-1 0-1,0 0 1,0 0 0,0 1 0,0-1 0,1 0-1,-1 0 1,0 0 0,0 0 0,0 0-1,0 1 1,0-1 0,0 0 0,1 0 0,-2 25 132,-1-5-98,2-18-28,0 0 0,0 0 0,1 0 0,-1-1 0,0 1 0,1 0 0,-1 0 0,1-1 0,-1 1 0,1 0 0,0 0 0,0-1 0,0 1 0,0-1 0,0 1 0,0-1 0,0 1 0,0-1 0,0 0 0,1 1 0,-1-1 0,3 1 0,-1-1 3,-1 1 0,1-1 1,0 0-1,0-1 1,0 1-1,0-1 0,0 1 1,0-1-1,1 0 1,-1 0-1,0 0 0,4-1 1,7-2 29,0 0 1,-1-1-1,1 0 1,20-10-1,90-49 178,-122 62-218,-1 1 0,1-1 0,-1 0 0,1 1 0,-1-1 0,1 1 0,-1-1 0,1 1-1,-1 0 1,1 0 0,0-1 0,2 2 0,-3-1 0,0 0-1,-1 0 1,1 0-1,0 1 1,-1-1-1,1 0 1,-1 1-1,1-1 1,0 0-1,-1 1 1,1-1-1,-1 1 1,1-1-1,-1 1 1,0-1-1,1 1 1,-1-1-1,1 1 1,-1 0-1,0-1 1,1 2-1,0 3 0,0 0 1,0 0-1,0 1 1,-1-1-1,0 0 1,0 8-1,2 22-31,-2-34 10,1 0 0,-1 0 0,1 0 0,-1 1 0,1-1 0,-1 0 0,1 0 0,-1 0 0,1 0 0,0 0 0,0 0 0,-1 0 0,1 0 0,0-1 0,0 1 0,0 0 0,0 0 0,0-1 0,0 1 0,0-1 0,1 1 0,-1-1 0,2 1 0,-1 0-90,0-1 1,0 0-1,1 0 0,-1 0 0,0-1 0,0 1 0,1 0 0,-1-1 0,0 0 0,0 1 0,4-3 0,5-2-371,-1-1 0,0-1 1,16-12-1,-25 18 490,30-27-611,3-3-185</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2.738"/>
    </inkml:context>
    <inkml:brush xml:id="br0">
      <inkml:brushProperty name="width" value="0.025" units="cm"/>
      <inkml:brushProperty name="height" value="0.025" units="cm"/>
    </inkml:brush>
  </inkml:definitions>
  <inkml:trace contextRef="#ctx0" brushRef="#br0">175 1 14798,'0'0'5926,"-11"2"-4336,0 1-1204,0 1 0,-1 0-1,1 0 1,1 1-1,-16 10 1,23-13-362,0-1 1,0 1-1,0 0 1,0 0-1,0 0 0,1 0 1,-1 0-1,1 1 1,0-1-1,-1 1 0,1 0 1,0-1-1,1 1 1,-1 0-1,0 0 1,1 0-1,0 0 0,-1 1 1,1-1-1,1 0 1,-1 1-1,0-1 0,1 0 1,0 1-1,-1-1 1,1 1-1,1-1 1,-1 5-1,2-7-73,-1 1 0,0 0 0,1 0 0,-1-1 0,1 1 0,0-1 0,-1 1 0,1-1 0,0 0 0,0 1 0,0-1 0,0 0 0,0 0 0,0 0 0,0-1 0,4 2 0,37 9-602,-25-8 466,-10-2 204,-1 0 1,1 0 0,-1 1 0,1 0 0,-1 0 0,0 0-1,10 6 1,-17-8 44,0 1 0,0-1 0,0 0 0,0 1 0,0-1 1,0 1-1,0-1 0,0 0 0,0 1 0,0-1 0,-1 0 0,1 1 0,0-1 0,0 0 0,0 1 0,-1-1 0,1 0 0,0 1 0,0-1 0,-1 0 0,1 0 0,0 1 1,0-1-1,-1 0 0,1 0 0,0 1 0,-1-1 0,1 0 0,0 0 0,-1 0 0,1 0 0,-1 0 0,1 0 0,0 1 0,-1-1 0,1 0 0,0 0 0,-1 0 0,-24 9 385,16-6-11,-1 1-211,-7 4-218,0-1 1,-1-1-1,0-1 0,0-1 0,-36 5 1,54-9-256,-1 0 0,1 0 0,0 0 0,0 0 0,-1 0 0,1 0 0,0-1 0,0 1 0,0 0 0,-1 0 0,1 0 0,0 0 0,0 0 0,-1 0 0,1 0 0,0-1 0,0 1 0,0 0 0,0 0 0,-1 0 0,1-1 0,0 1 0,0 0 0,0 0 0,0 0 0,0-1 0,-1 1 0,1 0 0,0 0 0,0-1 0,0 1 0,0 0 0,0 0 0,0-1 0,0 1 0,0 0 0,0 0 0,0-1 0,0 1 0,0 0 0,0 0 0,0 0 0,0-1 0,0 1 0,1 0 0,-1-1 0,0-2-2264,0-9-10783</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3.460"/>
    </inkml:context>
    <inkml:brush xml:id="br0">
      <inkml:brushProperty name="width" value="0.025" units="cm"/>
      <inkml:brushProperty name="height" value="0.025" units="cm"/>
    </inkml:brush>
  </inkml:definitions>
  <inkml:trace contextRef="#ctx0" brushRef="#br0">156 0 12780,'0'0'9663,"-5"14"-8980,-22 77 762,4 0 0,-15 117 0,37-162-1355,1-45-20,0-22 255,-1 4-539,-1 1-1,0-1 0,-2 1 1,0 0-1,0 0 0,-2 0 0,-11-23 1,5 10-321,12 28 524,0 1 0,0 0 0,-1 0 0,1-1 0,0 1 0,0 0 1,0 0-1,-1-1 0,1 1 0,0 0 0,0 0 0,-1 0 0,1 0 0,0-1 1,0 1-1,-1 0 0,1 0 0,0 0 0,0 0 0,-1 0 0,1 0 1,0 0-1,-1 0 0,1 0 0,0 0 0,0 0 0,-1 0 0,1 0 0,0 0 1,-1 0-1,1 0 0,0 0 0,0 0 0,-1 0 0,0 3-97,10-2 250,69-1-2988,0 1-7393,-43 0 2814</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3.840"/>
    </inkml:context>
    <inkml:brush xml:id="br0">
      <inkml:brushProperty name="width" value="0.025" units="cm"/>
      <inkml:brushProperty name="height" value="0.025" units="cm"/>
    </inkml:brush>
  </inkml:definitions>
  <inkml:trace contextRef="#ctx0" brushRef="#br0">0 34 14286,'0'0'6566,"80"-22"-5317,-39 21-865,6 1-352,4 0-1409,1-3-3492,0-5-5797</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4.780"/>
    </inkml:context>
    <inkml:brush xml:id="br0">
      <inkml:brushProperty name="width" value="0.025" units="cm"/>
      <inkml:brushProperty name="height" value="0.025" units="cm"/>
    </inkml:brush>
  </inkml:definitions>
  <inkml:trace contextRef="#ctx0" brushRef="#br0">148 121 14350,'0'0'2162,"-1"-10"517,-4-29-292,5 38-2339,0 1 0,0-1 0,0 0 0,0 0 0,0 0 0,0 1 0,-1-1 0,1 0 0,0 0 0,0 0 0,-1 1 0,1-1 0,-1 0 0,1 1 0,0-1 0,-1 0 0,1 1 0,-1-1 0,0 0 0,1 1 0,-1-1 0,1 1 0,-1-1 0,0 1 0,1 0 0,-1-1 0,0 1 0,0 0 0,1-1 0,-1 1 0,0 0 0,0 0 0,1-1 0,-1 1 0,0 0 0,0 0 0,0 0 0,0 0 0,1 0 0,-1 0 0,0 1 0,0-1 0,0 0 0,1 0 0,-1 0 0,0 1-1,0-1 1,0 1 1,-3 1-68,1 0 1,0 0 0,0 0 0,0 0 0,0 0 0,1 1 0,-1 0 0,-2 3-1,-6 8 13,1 1 0,1 0 0,0 1 0,1 0-1,1 0 1,0 1 0,2 0 0,-1 0-1,2 1 1,0-1 0,-1 21 0,5-37 9,0 1 0,0-1 0,0 1 1,0-1-1,1 0 0,-1 1 0,0-1 0,0 0 1,1 1-1,-1-1 0,1 0 0,-1 1 0,1-1 1,0 0-1,-1 0 0,1 0 0,0 0 0,0 1 1,0-1-1,0 0 0,0-1 0,0 1 0,0 0 1,0 0-1,0 0 0,0 0 0,1-1 0,-1 1 1,0-1-1,0 1 0,1-1 0,-1 1 0,0-1 1,1 0-1,-1 0 0,0 0 0,1 1 0,-1-1 1,1 0-1,-1-1 0,0 1 0,1 0 0,-1 0 1,0-1-1,1 1 0,-1 0 0,2-2 0,6 0 37,0-1 0,-1 0 0,0-1 0,1 0-1,-1 0 1,8-6 0,5-7 21,0 0-1,-1-1 0,-1-1 1,29-36-1,-37 41 147,-1-1 0,0-1 1,0 1-1,-2-1 0,0-1 0,-1 1 0,9-34 0,-16 39-101,-7 13-171,-9 17-66,6-4 134,1 1 0,1 1 1,0 0-1,1 0 1,1 1-1,1-1 0,0 1 1,1 0-1,1 1 1,-1 33-1,4-50 1,0 0-1,0 0 1,0 0 0,0 1 0,0-1-1,0 0 1,1 0 0,-1 0 0,1 0-1,0 0 1,-1 0 0,1 0 0,0 0-1,0 0 1,0 0 0,1-1 0,-1 1-1,0 0 1,1-1 0,-1 1 0,1-1-1,-1 1 1,1-1 0,0 0 0,-1 1-1,1-1 1,0 0 0,0 0 0,0 0-1,0-1 1,0 1 0,0 0 0,0-1-1,0 1 1,0-1 0,0 0 0,1 0-1,-1 0 1,0 0 0,0 0 0,4-1-1,1 0 11,-1 0-1,1 0 0,-1-1 1,1 0-1,-1 0 1,0-1-1,0 0 0,0 0 1,0 0-1,0-1 0,-1 1 1,9-9-1,-3 0 1,0 0 0,16-26 1,-23 33-11,-1-1 0,0 0 0,0 1 1,0-1-1,-1 0 0,0 0 1,0-1-1,-1 1 0,2-13 0,-3 19-15,0 0-1,-1 0 1,1 0-1,0-1 1,0 1-1,-1 0 1,1 0-1,0 0 1,-1 0-1,1 0 1,0 0 0,-1 0-1,1 0 1,0 0-1,0 0 1,-1 0-1,1 0 1,0 0-1,-1 0 1,1 0-1,0 0 1,-1 1-1,1-1 1,0 0-1,0 0 1,-1 0-1,1 0 1,0 1-1,0-1 1,-1 0-1,1 0 1,0 1-1,-5 6 2,0 0-1,0 0 0,1 0 1,1 1-1,-1-1 0,1 1 1,0 0-1,1 0 0,0 0 1,0 0-1,1 1 0,0-1 1,0 0-1,1 1 0,0-1 0,2 12 1,-1-18 22,0 1 0,1-1 0,-1 0 0,0 0 0,1 0 0,0 0 0,0 0 0,0 0 0,-1 0 0,2-1 0,-1 1 0,0-1 0,0 1 0,0-1 0,1 0 0,-1 0 0,0 0 0,1 0 0,-1-1 1,1 1-1,-1 0 0,1-1 0,0 0 0,-1 0 0,1 1 0,-1-2 0,5 1 0,1 0 25,0-1 0,0 1 1,0-1-1,-1-1 0,1 1 1,0-2-1,13-4 0,-7-1 16,0 0-1,-1 0 0,0-1 1,21-20-1,-30 25 5,0 0 0,0-1 0,0 1 0,0-1-1,-1 1 1,0-1 0,0 0 0,0-1 0,-1 1-1,1 0 1,-1-1 0,-1 1 0,1-1 0,-1 0-1,0 1 1,0-7 0,-1 11-55,0 0 0,0 0 0,0 1 0,0-1-1,0 0 1,0 0 0,0 0 0,-1 1 0,1-1 0,0 0 0,0 0 0,-1 1 0,1-1 0,-1 0 0,1 1 0,-1-1-1,1 0 1,-1 1 0,1-1 0,-1 1 0,0-1 0,1 1 0,-1-1 0,1 1 0,-1-1 0,0 1 0,0 0-1,0-1 1,-28 0-163,22 2 122,0 0 0,1 1 0,0-1 0,-1 2 0,1-1 0,-9 6 0,8-3 48,1 1 0,0-1 0,1 1 0,0 0 1,0 1-1,0 0 0,0-1 0,1 2 0,-6 13 0,9-19-3,0 0 0,0 0 0,0 0 0,0 0 0,1 0 0,-1 0 0,0 1 0,1-1 0,0 0 0,0 0 0,-1 0 0,1 1 0,0-1 0,1 0 0,-1 0 0,0 1 0,1-1 0,-1 0 0,1 0 0,0 0 0,0 0 0,-1 0 0,1 0 0,1 0 0,-1 0 0,0 0 0,0 0 0,1 0 0,-1-1 0,1 1 0,-1-1 0,1 1 0,0-1 0,0 0 0,0 1 0,0-1 0,0 0 0,0 0 0,3 1 0,56 9-270,-26-13-1833,-33 1 1603,0 1-1,0-1 0,0 1 1,-1-1-1,1 0 1,0 0-1,0 0 0,0 0 1,-1 0-1,1 0 1,2-2-1,7-14-6738</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5.141"/>
    </inkml:context>
    <inkml:brush xml:id="br0">
      <inkml:brushProperty name="width" value="0.025" units="cm"/>
      <inkml:brushProperty name="height" value="0.025" units="cm"/>
    </inkml:brush>
  </inkml:definitions>
  <inkml:trace contextRef="#ctx0" brushRef="#br0">0 0 19474,'0'0'5638</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5.600"/>
    </inkml:context>
    <inkml:brush xml:id="br0">
      <inkml:brushProperty name="width" value="0.025" units="cm"/>
      <inkml:brushProperty name="height" value="0.025" units="cm"/>
    </inkml:brush>
  </inkml:definitions>
  <inkml:trace contextRef="#ctx0" brushRef="#br0">27 0 9033,'0'0'10858,"-26"64"-9609,26-24-416,0 4-417,0-1-320,0-3-32,7-4-224,4-6-1377,0-5-1026,-5-9-544,-6-8-1665</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6.073"/>
    </inkml:context>
    <inkml:brush xml:id="br0">
      <inkml:brushProperty name="width" value="0.025" units="cm"/>
      <inkml:brushProperty name="height" value="0.025" units="cm"/>
    </inkml:brush>
  </inkml:definitions>
  <inkml:trace contextRef="#ctx0" brushRef="#br0">0 89 11435,'0'0'2413,"1"-8"-273,0 5-2000,-1-1-1,1 1 0,0 0 0,-1 0 0,2 0 1,-1 0-1,0 0 0,0 0 0,1 1 0,0-1 0,-1 0 1,1 1-1,0-1 0,0 1 0,1-1 0,-1 1 1,0 0-1,1 0 0,-1 0 0,1 0 0,0 1 0,0-1 1,-1 1-1,1-1 0,0 1 0,0 0 0,6-1 0,7-2 107,1 0 0,0 2 0,33-2 0,-45 3-202,0 1 0,1 0 1,-1 0-1,0 1 0,0 0 0,0 0 0,0 0 1,0 0-1,0 1 0,0 0 0,0 0 0,0 0 1,-1 0-1,1 1 0,-1 0 0,8 6 0,-10-6-15,0 0-1,0 0 1,-1 0-1,0 0 0,1 0 1,-1 0-1,0 0 0,0 0 1,-1 1-1,1-1 1,-1 0-1,0 1 0,1-1 1,-1 0-1,-1 1 0,1-1 1,0 0-1,-1 1 0,0-1 1,0 0-1,0 0 1,0 0-1,0 1 0,-1-1 1,1 0-1,-1-1 0,0 1 1,0 0-1,0 0 1,-2 2-1,-6 7 156,-1 0 0,0 0 0,0-1 0,-24 18-1,21-20 124,-9 11-1053,23-19 716,0 0 0,0-1 1,0 1-1,0 0 0,0 0 1,0 0-1,0 0 0,0-1 1,1 1-1,-1 0 0,0 0 1,0-1-1,1 1 0,-1 0 1,1 0-1,-1-1 0,1 1 1,-1 0-1,1-1 0,-1 1 1,1-1-1,0 1 0,-1-1 1,1 1-1,0-1 0,-1 1 1,1-1-1,0 1 0,-1-1 1,1 0-1,0 0 0,0 1 1,0-1-1,-1 0 0,1 0 1,1 0-1,11 6-8,0 0 1,-1 1-1,1 0 0,-2 1 1,18 15-1,-26-21 75,-1 0 1,0 0-1,1 0 1,-1 1-1,0-1 0,0 0 1,-1 1-1,1 0 1,0-1-1,-1 1 1,0 0-1,1 0 0,-1 0 1,0-1-1,-1 1 1,1 0-1,0 1 1,-1-1-1,0 0 0,0 0 1,0 0-1,0 0 1,0 0-1,0 0 1,-1 0-1,1 0 0,-1 0 1,0 0-1,0 0 1,0 0-1,-1 0 1,1-1-1,-2 4 0,-3 1 378,0-1 0,-1 1 0,1-1-1,-1 0 1,0-1 0,-1 1 0,0-2-1,1 1 1,-14 5 0,5-3-119,1-1 0,-1 0-1,0-1 1,-24 4 0,14-6 853,8-4-5389,18 1 4089,0 0 0,-1 0 0,1 0-1,0 0 1,0 0 0,0 0 0,-1-1 0,1 1 0,0 0 0,0 0-1,0 0 1,0 0 0,-1 0 0,1-1 0,0 1 0,0 0 0,0 0 0,0 0-1,0 0 1,0-1 0,0 1 0,-1 0 0,1 0 0,0 0 0,0-1 0,0 1-1,0 0 1,0 0 0,0-1 0,0 1 0,0 0 0,0 0 0,0 0 0,0-1-1,0 1 1,0 0 0,0 0 0,0 0 0,1-1 0,-1 1 0,0 0 0,0 0-1,0 0 1,0-1 0,0 1 0,0 0 0,0 0 0,1 0 0,20-20-8197,0 7 655</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6.419"/>
    </inkml:context>
    <inkml:brush xml:id="br0">
      <inkml:brushProperty name="width" value="0.025" units="cm"/>
      <inkml:brushProperty name="height" value="0.025" units="cm"/>
    </inkml:brush>
  </inkml:definitions>
  <inkml:trace contextRef="#ctx0" brushRef="#br0">97 161 10890,'0'0'6070,"8"-7"-3310,-4 3-2375,6-5 164,0 0 1,-1-1-1,11-14 1,-17 22-456,-1-1 1,0 0-1,0-1 1,0 1 0,-1 0-1,1 0 1,-1-1-1,1 1 1,-1-1-1,-1 1 1,1-1-1,0 0 1,-1 1-1,0-1 1,1 0-1,-1 1 1,-1-1-1,1 0 1,-2-5 0,1 7-57,1 1-1,-1-1 1,0 1 0,0-1 0,0 1 0,0 0 0,0 0 0,-1-1 0,1 1 0,0 0 0,-1 0 0,1 0 0,0 0 0,-1 0 0,1 1 0,-1-1 0,1 0 0,-1 1 0,0-1 0,1 1 0,-1-1 0,0 1 0,1 0 0,-1 0-1,0 0 1,0 0 0,1 0 0,-1 0 0,0 0 0,1 0 0,-1 1 0,0-1 0,1 1 0,-3 0 0,-1 0-67,1 1-1,-1-1 0,0 1 1,1 0-1,-1 0 1,1 0-1,0 1 1,0 0-1,0-1 1,-6 7-1,1 2 22,2 0 0,-1 0 0,1 1 0,1 0 0,0 1 0,1-1 0,0 1 0,1 0 0,0 0 0,1 1 0,1-1 0,0 1 0,0 23 0,2-34-26,1 0 1,-1-1-1,1 1 0,-1 0 1,1-1-1,0 1 0,0-1 1,0 1-1,1-1 0,-1 1 1,1-1-1,-1 0 0,1 0 1,0 1-1,-1-1 0,1-1 1,0 1-1,1 0 0,-1 0 1,0-1-1,0 1 0,1-1 1,-1 0-1,1 1 0,-1-1 1,1 0-1,-1-1 0,1 1 1,0 0-1,-1-1 0,1 1 1,0-1-1,4 0 0,49-1-3794,-10-13-4764,-16-2-2223</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6.778"/>
    </inkml:context>
    <inkml:brush xml:id="br0">
      <inkml:brushProperty name="width" value="0.025" units="cm"/>
      <inkml:brushProperty name="height" value="0.025" units="cm"/>
    </inkml:brush>
  </inkml:definitions>
  <inkml:trace contextRef="#ctx0" brushRef="#br0">5 68 6022,'0'0'14461,"-1"-10"-12496,-3-28-1036,4 37-899,1 0 1,-1 0 0,0 0-1,0 0 1,1 0-1,-1 1 1,1-1-1,-1 0 1,1 0 0,-1 0-1,1 1 1,0-1-1,-1 0 1,1 0-1,0 1 1,0-1 0,-1 1-1,1-1 1,0 1-1,0-1 1,0 1-1,0-1 1,-1 1 0,1 0-1,0-1 1,0 1-1,0 0 1,0 0 0,1 0-1,32-1 256,-27 1-208,-3-1-73,0 1 0,0 0-1,0 1 1,0-1 0,0 0 0,0 1 0,0 0 0,0 0-1,-1 0 1,1 1 0,0-1 0,0 1 0,-1 0 0,1 0-1,-1 0 1,0 1 0,0-1 0,1 1 0,-2-1-1,1 1 1,0 0 0,0 0 0,-1 1 0,0-1 0,0 0-1,0 1 1,0-1 0,0 1 0,-1 0 0,1 0 0,0 5-1,0 3 7,0 0 0,-1 0 0,-1 1-1,0-1 1,0 0 0,-1 0-1,-1 0 1,0 0 0,-5 15 0,7-12 196,10-20-4,13-19-16,-16 13-164,-1 0-1,0-1 0,-1 1 0,7-21 0,-10 25-14,0 1 0,0-1 0,-1 1 0,0-1 0,0 1-1,-1-1 1,0 0 0,0 1 0,0-1 0,-3-12 0,3 18-29,0 1-1,0 0 1,0-1 0,-1 1 0,1-1-1,0 1 1,0 0 0,0-1 0,0 1-1,0-1 1,0 1 0,-1 0-1,1-1 1,0 1 0,0 0 0,0-1-1,-1 1 1,1 0 0,0-1 0,-1 1-1,1 0 1,0-1 0,-1 1-1,1 0 1,0 0 0,-1 0 0,1-1-1,0 1 1,-1 0 0,1 0 0,-1 0-1,1 0 1,0 0 0,-1 0-1,1 0 1,-1-1 0,1 1 0,0 0-1,-1 1 1,1-1 0,-1 0 0,1 0-1,-1 0 1,1 0 0,0 0-1,-1 0 1,0 1 0,1-1-115,-1 1 1,0 0-1,0-1 1,1 1-1,-1 0 1,1 0-1,-1-1 1,0 1-1,1 0 1,-1 0-1,1 0 1,0 0-1,-1 0 1,1 0-1,0 0 1,0 0-1,-1 0 1,1 0-1,0 1 0,0 2-230,0-1 0,0 1 0,1 0 0,-1 0-1,1-1 1,0 1 0,0 0 0,0-1 0,4 7-1,-4-8-164,0 0 0,1 0 0,0 0 0,-1 0 0,1 0 0,0 0 0,0-1 0,0 1 0,0-1 0,0 1 0,0-1 0,0 0 0,1 0 0,-1 0 0,0 0 0,4 0 0,17 5-6297</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7.383"/>
    </inkml:context>
    <inkml:brush xml:id="br0">
      <inkml:brushProperty name="width" value="0.025" units="cm"/>
      <inkml:brushProperty name="height" value="0.025" units="cm"/>
    </inkml:brush>
  </inkml:definitions>
  <inkml:trace contextRef="#ctx0" brushRef="#br0">117 336 7495,'0'0'12860,"-8"-4"-11675,6 3-1147,0 0-1,0 0 1,-1 0-1,1 1 1,0-1-1,0 1 0,0-1 1,0 1-1,-1-1 1,1 1-1,0 0 0,0 0 1,-1 0-1,1 1 1,0-1-1,0 0 1,0 1-1,-1-1 0,1 1 1,0 0-1,0 0 1,-2 1-1,0 1 12,0 1 0,0-1 0,0 1-1,1 0 1,0 0 0,0 1 0,0-1 0,0 1 0,0-1-1,1 1 1,-2 6 0,1-3 56,0 0-1,0 0 1,1 0 0,0 0-1,1 0 1,0 1 0,0-1-1,1 0 1,1 17-1,-1-24-94,0 0 0,0 0 0,1 0-1,-1 0 1,0 0 0,1 0-1,-1 0 1,1 0 0,-1 0-1,1 0 1,-1 0 0,1 0 0,0 0-1,-1-1 1,1 1 0,0 0-1,0-1 1,0 1 0,0 0 0,-1-1-1,1 1 1,0-1 0,0 1-1,0-1 1,0 0 0,0 1 0,0-1-1,0 0 1,0 0 0,0 0-1,0 1 1,0-1 0,1 0-1,-1 0 1,0-1 0,0 1 0,0 0-1,0 0 1,0 0 0,0-1-1,0 1 1,0-1 0,0 1 0,1-1-1,2 0 27,0-1-1,0 0 0,0 0 1,0 0-1,0 0 0,0 0 1,-1-1-1,1 0 0,4-4 0,-3-1-5,0 1 0,-1-1-1,0-1 1,0 1 0,-1 0-1,0-1 1,0 0 0,-1 0-1,0 0 1,0 0 0,-1 0-1,-1 0 1,1 0 0,-1 0-1,-1-1 1,0 1 0,-2-10-1,3 18-31,0 0-1,0 1 1,-1-1-1,1 0 1,0 1-1,0-1 1,0 0-1,-1 1 0,1-1 1,0 1-1,0-1 1,-1 0-1,1 1 1,-1-1-1,1 1 1,0-1-1,-1 1 1,1-1-1,-1 1 0,1 0 1,-1-1-1,1 1 1,-1-1-1,0 1 1,1 0-1,-1 0 1,1-1-1,-1 1 1,0 0-1,1 0 0,-1 0 1,0 0-1,1 0 1,-1 0-1,0 0 1,1 0-1,-1 0 1,0 0-1,0 0-7,0 1-1,0-1 0,0 1 1,1-1-1,-1 1 1,0-1-1,0 1 1,1 0-1,-1-1 1,1 1-1,-1 0 0,1 0 1,-1 0-1,1-1 1,-1 1-1,1 0 1,-1 0-1,1 0 1,0 0-1,0 0 0,-1 0 1,1-1-1,0 1 1,0 0-1,0 2 1,0-2 11,0 1 1,0-1 0,0 1 0,1-1 0,-1 1 0,0-1 0,1 1-1,-1-1 1,1 1 0,-1-1 0,1 0 0,0 1 0,0-1-1,-1 0 1,1 1 0,0-1 0,0 0 0,0 0 0,1 0-1,-1 0 1,0 0 0,0 0 0,0 0 0,3 1 0,0 0 8,1-1 1,-1 1 0,0-1-1,0 0 1,1-1-1,-1 1 1,1-1 0,8 0-1,-1 0 20,1-2 0,0 0 0,-1 0-1,1-1 1,21-8 0,-10-1-5,-1 0 1,-1-2-1,0 0 1,0-1-1,33-33 1,-40 34-15,-1 0 0,-1-1-1,0-1 1,-2 0 0,1-1 0,-2 0 0,0-1 0,7-20 0,-16 35-3,0 1 0,0-1 0,0 0 0,0 1 0,-1-1 0,0 0 0,1 0 0,-1 1 0,0-1 0,0 0 1,-1-4-1,1 6-16,-1 0 0,1 0 0,0 0 0,-1 0 0,1 0 1,-1 0-1,0 0 0,1 0 0,-1 0 0,0 0 1,1 0-1,-1 0 0,0 0 0,0 1 0,0-1 0,0 0 1,1 0-1,-1 1 0,0-1 0,-2 0 0,1 1-14,-1-1 0,0 1 1,0 0-1,0-1 0,1 1 0,-1 0 0,0 1 0,0-1 0,0 1 0,1-1 0,-1 1 0,0 0 0,1 0 0,-1 0 0,1 0 1,-1 0-1,1 1 0,-1-1 0,1 1 0,0-1 0,-3 4 0,-8 7 42,0 0 0,1 1 0,1 0 0,0 1 0,0 0 0,2 1 0,0 0 0,1 1 0,0 0-1,1 0 1,1 0 0,0 1 0,2 0 0,0 0 0,0 1 0,2-1 0,0 1 0,1 29 0,2-44-86,0 1-1,0-1 1,0 1 0,0-1-1,0 0 1,0 0-1,1 0 1,0 1 0,-1-1-1,1-1 1,1 1 0,-1 0-1,0 0 1,0-1-1,1 1 1,0-1 0,-1 0-1,1 0 1,0 0 0,0 0-1,0-1 1,0 1-1,1-1 1,-1 1 0,0-1-1,1 0 1,4 0 0,-3 1-65,-1-2-1,1 1 1,0-1 0,0 1 0,-1-1 0,1-1 0,0 1 0,0-1 0,-1 1 0,1-1 0,0-1 0,-1 1 0,1-1 0,-1 0 0,1 0 0,-1 0 0,0 0 0,0-1 0,6-4 0,6-10-1876,-2 0 0,0 0-1,15-26 1,-4 2-4495</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48.381"/>
    </inkml:context>
    <inkml:brush xml:id="br0">
      <inkml:brushProperty name="width" value="0.05" units="cm"/>
      <inkml:brushProperty name="height" value="0.05" units="cm"/>
    </inkml:brush>
  </inkml:definitions>
  <inkml:trace contextRef="#ctx0" brushRef="#br0">170 31 15139,'-13'13'1438,"0"-1"1,-1 0-1,-1 0 0,-27 15 0,41-26-1397,-1 0-1,1 0 1,0 1-1,0-1 1,0 1-1,-1-1 1,1 1-1,0-1 1,1 1-1,-1 0 1,0-1-1,0 1 1,1 0-1,-1 0 1,1-1-1,0 1 1,-1 0-1,1 0 1,0 0-1,0 0 1,0-1-1,0 1 1,1 0-1,-1 0 1,0 0-1,1 0 1,-1-1-1,2 3 1,2 9-83,0-1-1,12 23 1,-11-24 101,4 8-76,-1 0-1,-1 0 1,-1 1 0,-1 0-1,0 0 1,-2 1 0,2 37 0,-5-44 71,0 0 0,-2 1 0,0-2 0,0 1 0,-1 0 0,-1 0 0,0-1 0,-1 0 0,0 0 0,-1 0 0,-1 0 0,-11 15 0,15-24 16,0 0 0,-1 0-1,0-1 1,0 0 0,0 0 0,0 0 0,0 0-1,-6 2 1,9-5-34,-1 1 1,0 0-1,1-1 0,-1 1 1,1-1-1,-1 1 0,0-1 1,1 0-1,-1 0 0,0 0 1,0 0-1,-1 0 0,2 0-18,0-1 0,1 1-1,-1 0 1,0-1-1,0 1 1,1 0 0,-1-1-1,0 1 1,1-1 0,-1 1-1,1-1 1,-1 1 0,1-1-1,-1 0 1,1 1-1,-1-1 1,1 0 0,-1 1-1,1-1 1,0 0 0,-1 1-1,1-1 1,0 0 0,0 0-1,-1 0 1,1-1-1,-1-8-16,0 0-1,1-1 1,0 1-1,0 0 1,1-1-1,1 1 1,-1 0-1,2 0 1,4-13-1,3-4-111,0 1-1,18-30 1,5 2-69,2 1 0,3 2 1,1 2-1,3 1 0,2 2 0,59-48 0,-84 79 91,-32 31 78,0-1 80,5-5-18,-38 47 217,42-51-231,1 0 1,-1 0 0,1 1 0,0-1-1,0 1 1,1-1 0,-3 14 0,4-19-31,1 1 0,0-1 1,0 0-1,-1 1 1,1-1-1,1 1 1,-1-1-1,0 0 0,0 1 1,0-1-1,1 1 1,-1-1-1,1 0 1,-1 1-1,1-1 0,-1 0 1,1 0-1,0 1 1,-1-1-1,1 0 1,0 0-1,0 0 0,0 0 1,1 1-1,1-1-4,-1 1-1,1-1 0,-1 0 1,1 0-1,0 0 0,-1 0 0,1 0 1,0 0-1,0-1 0,-1 0 1,5 1-1,7-1-17,-1-1 0,1 0 0,23-6 0,124-40 50,-159 46-37,0 1 0,0-1 0,0 1 0,0 0 0,0-1 0,0 1 0,0 0 0,0 0 0,1 0 1,-1 1-1,0-1 0,0 0 0,0 1 0,0-1 0,0 1 0,0 0 0,-1 0 0,1-1 0,0 1 0,0 1 0,0-1 1,-1 0-1,1 0 0,0 1 0,-1-1 0,0 0 0,1 1 0,-1 0 0,2 2 0,1-1 2,0 1 1,1-2-1,-1 1 0,0 0 0,1-1 0,-1 0 0,1 0 0,0 0 1,0-1-1,0 1 0,0-1 0,0 0 0,0-1 0,0 1 0,0-1 1,0 0-1,8-1 0,11-2-97,1 0-1,28-8 1,-47 10 58,150-41-1693,-134 41 1134,-17 6 185,-9 6 162,-2-4 223,-8 9 880,14-16-832,0 1-1,-1-1 0,1 1 1,0-1-1,0 0 1,-1 1-1,1-1 1,0 1-1,0-1 1,0 0-1,-1 1 1,1-1-1,0 1 1,0-1-1,0 1 1,0-1-1,0 1 1,0-1-1,0 1 1,0-1-1,0 0 1,0 1-1,1-1 1,-1 1-1,0-1 1,0 1-1,0-1 1,0 0-1,1 1 1,-1-1-1,0 1 1,1 0-1,5 1 308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7.712"/>
    </inkml:context>
    <inkml:brush xml:id="br0">
      <inkml:brushProperty name="width" value="0.025" units="cm"/>
      <inkml:brushProperty name="height" value="0.025" units="cm"/>
    </inkml:brush>
  </inkml:definitions>
  <inkml:trace contextRef="#ctx0" brushRef="#br0">145 1 8136,'0'0'9198,"-7"11"-8995,-16 31 887,1 0 1,3 0-1,1 2 1,2 1-1,3 0 1,-12 61-1,25-105-1047,-1 0 0,1 1-1,0-1 1,0 1-1,-1-1 1,1 1 0,0-1-1,0 1 1,0-1-1,0 0 1,1 1-1,-1-1 1,0 1 0,1-1-1,-1 1 1,1-1-1,-1 0 1,1 1-1,0-1 1,-1 0 0,1 0-1,0 1 1,0-1-1,0 0 1,0 0-1,0 0 1,0 0 0,2 1-1,-1-2 16,0 0 1,0 0-1,0 0 0,0 0 0,0 0 0,1 0 0,-1-1 0,0 1 0,-1-1 1,1 0-1,0 0 0,0 0 0,0 0 0,0 0 0,0 0 0,-1 0 1,1 0-1,-1 0 0,1-1 0,2-2 0,17-19 13,0 0 1,-1-2-1,-2-1 0,0 0 1,-2-1-1,24-53 0,6-8-725,-41 80-194,-3 7-2667,-5 17-15557</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8.389"/>
    </inkml:context>
    <inkml:brush xml:id="br0">
      <inkml:brushProperty name="width" value="0.025" units="cm"/>
      <inkml:brushProperty name="height" value="0.025" units="cm"/>
    </inkml:brush>
  </inkml:definitions>
  <inkml:trace contextRef="#ctx0" brushRef="#br0">20 0 2851,'-3'8'5375,"1"-2"-5043,-1 1 851,1 0 1,-1 0-1,1 0 1,1 0-1,-3 16 1,4-22-1039,0 1 0,0-1 1,1 1-1,-1 0 0,0-1 0,0 1 0,1-1 1,-1 1-1,1-1 0,-1 1 0,1-1 0,0 1 1,-1-1-1,1 1 0,0-1 0,0 0 0,0 0 0,0 1 1,0-1-1,0 0 0,1 0 0,-1 0 0,0 0 1,0 0-1,1 0 0,-1-1 0,1 1 0,-1 0 1,1-1-1,-1 1 0,1-1 0,-1 1 0,1-1 1,-1 0-1,1 0 0,0 0 0,-1 1 0,4-2 0,32 1 628,-29-1-1957,1 0-1,-1 0 0,0-1 1,15-5-1,-19 5 780,0 0 0,0 0 0,1 0 0,-2-1 0,1 1 0,0-1 0,0 0 0,-1 0 0,6-7-1,-6 7 919,-1-1 0,1 0 0,-1 0 0,0 0 0,0 0 0,-1 0-1,2-5 1,-3 11-362,-1 0-1,1-1 0,-1 1 0,1 0 0,-1 0 0,1 0 0,0-1 1,0 1-1,0 0 0,0 0 0,0 0 0,1-1 0,-1 1 1,0 0-1,1 0 0,-1 0 0,1-1 0,0 1 0,-1 0 1,1-1-1,0 1 0,0-1 0,0 1 0,0-1 0,1 1 1,1 1-1,1 0-63,-1-1 0,1-1 0,-1 1 0,1 0 0,0-1 0,0 0 0,0 0 0,0 0 0,0 0 0,0-1 0,7 1 0,3-1-104,0-1-1,0 0 0,0-1 1,-1 0-1,1-1 0,21-8 1,1-7-763,-28 13 638,1 0 1,0 0 0,0 1 0,0 1 0,0-1 0,1 2 0,-1-1 0,11-1 0,-2 41-270,-10-31 469,0 0 1,1-1 0,-1 1-1,2-1 1,-1-1 0,11 4-1,-10-4-376,0 0-1,0 1 0,0 0 0,0 1 1,-1 0-1,11 9 0,-15-10 7,0 0 1,-1 1-1,1-1 0,-1 1 0,0 0 0,-1 0 0,0 1 0,0-1 0,0 1 1,3 10-1,-4-7 460,0 1 0,0-1 0,-1 0 0,-1 1 0,1-1 0,-4 20 0,2-17 369,-2 0-1,0 0 1,-1 0 0,0 0 0,0-1-1,-2 0 1,1 0 0,-2 0-1,1-1 1,-2 0 0,-16 21 0,22-30-471,0 0 0,0 0 1,0 1-1,0-1 1,-1 0-1,1-1 0,-1 1 1,1 0-1,-1-1 1,1 1-1,-1-1 0,0 0 1,0 0-1,0 0 1,0 0-1,0-1 0,0 1 1,-6-1-1,7 0-33,-1-1 0,1 1 0,-1-1 0,1 0-1,0 0 1,-1 0 0,1 0 0,0-1 0,0 1 0,0-1-1,0 1 1,0-1 0,0 0 0,0 0 0,0 1-1,1-1 1,-3-4 0,-1-3-164,0 0 0,0-1-1,1 1 1,0-1 0,1 0-1,0 0 1,1 0 0,0 0 0,-1-16-1,2 13-17,1 1-1,0-1 0,1 0 1,0 1-1,1-1 1,1 1-1,6-22 0,-6 28 308,-1 1-1,1-1 0,0 0 1,1 1-1,-1 0 1,1 0-1,0 0 0,0 0 1,1 1-1,-1 0 0,1 0 1,0 0-1,0 0 0,0 1 1,1 0-1,-1 0 1,9-3-1,-3 2-869,-1-1-1,1 0 1,-1 0-1,13-10 1,-5-1-5354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9.001"/>
    </inkml:context>
    <inkml:brush xml:id="br0">
      <inkml:brushProperty name="width" value="0.025" units="cm"/>
      <inkml:brushProperty name="height" value="0.025" units="cm"/>
    </inkml:brush>
  </inkml:definitions>
  <inkml:trace contextRef="#ctx0" brushRef="#br0">67 0 14029,'0'0'3652,"0"13"-1955,0 14-800,-3 7 320,1 3-608,-4 4-417,6-3-128,-4-5 0,3-3-64,1-4-544,-6-4-449,-3-4-1249,-6-5-1410,-6-5-3394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9.346"/>
    </inkml:context>
    <inkml:brush xml:id="br0">
      <inkml:brushProperty name="width" value="0.025" units="cm"/>
      <inkml:brushProperty name="height" value="0.025" units="cm"/>
    </inkml:brush>
  </inkml:definitions>
  <inkml:trace contextRef="#ctx0" brushRef="#br0">1 77 12876,'0'0'2520,"12"-10"-64,-10 8-2361,5-5 184,1 1 0,-1 0-1,1 0 1,1 0 0,-1 1 0,1 0 0,0 1-1,0 0 1,0 0 0,0 1 0,1 1-1,-1-1 1,16-1 0,-15 4-236,1 0 0,0 1 0,-1 1 0,1-1 0,-1 1 1,0 1-1,1 0 0,-1 1 0,-1 0 0,1 0 0,0 1 0,-1 0 0,14 11 0,-19-14 48,-1 1 0,1 0 0,-1 1 0,0-1 0,0 1 0,0-1 0,0 1 0,-1 0-1,1 0 1,-1 0 0,0 0 0,0 0 0,-1 1 0,1-1 0,-1 0 0,0 1 0,0-1 0,0 1 0,-1 0-1,0-1 1,0 1 0,0 0 0,0-1 0,-1 1 0,1-1 0,-1 1 0,-1-1 0,1 1 0,0-1 0,-1 0-1,0 1 1,0-1 0,-4 5 0,-5 9 32,0-2 0,-1 1 0,-1-2-1,-1 0 1,0 0 0,-1-1 0,-1-1-1,0 0 1,0-1 0,-1-1 0,-1-1 0,0-1-1,-24 10 1,40-18-201,-1 0 0,0 0-1,0 0 1,0-1 0,0 1 0,0-1-1,0 0 1,0 0 0,0 0 0,0 0-1,1 0 1,-1-1 0,0 1 0,-3-2-1,-6-12-4123,10-14-4884,5 10-928</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09.928"/>
    </inkml:context>
    <inkml:brush xml:id="br0">
      <inkml:brushProperty name="width" value="0.025" units="cm"/>
      <inkml:brushProperty name="height" value="0.025" units="cm"/>
    </inkml:brush>
  </inkml:definitions>
  <inkml:trace contextRef="#ctx0" brushRef="#br0">0 139 11755,'0'0'9951,"11"-2"-8339,7-1-1173,-2 1-268,0-1 1,0-1 0,0 0 0,18-8-1,-31 11-156,0 0-1,0 0 0,-1 0 0,1-1 1,0 1-1,-1-1 0,0 1 0,1-1 0,-1 0 1,0 0-1,0 0 0,0 0 0,0-1 1,0 1-1,0 0 0,-1-1 0,1 1 1,-1-1-1,0 0 0,1 1 0,-1-1 1,0 0-1,-1 0 0,1 0 0,-1 0 0,1 0 1,-1 0-1,0 0 0,0 1 0,0-1 1,0 0-1,-1-3 0,1 4 8,0 1 1,-1-1-1,1 1 0,0 0 0,-1-1 0,1 1 1,-1 0-1,0-1 0,1 1 0,-1 0 0,0 0 1,0-1-1,1 1 0,-1 0 0,0 0 1,0 0-1,0 0 0,0 0 0,-1 1 0,1-1 1,0 0-1,0 0 0,-1 1 0,1-1 1,0 0-1,0 1 0,-1 0 0,1-1 0,-1 1 1,1 0-1,0 0 0,-1-1 0,1 1 0,-1 0 1,1 1-1,-1-1 0,1 0 0,0 0 1,-1 0-1,1 1 0,0-1 0,-1 1 0,1-1 1,0 1-1,-1 0 0,-1 0 0,-2 2-53,-1 0-1,1 0 0,-1 1 0,1 0 0,0 0 1,0 0-1,1 0 0,-9 10 0,-19 46-13,30-56 51,0 1 0,1-1 1,0 0-1,0 1 0,0-1 1,0 1-1,1-1 0,0 1 0,0-1 1,0 1-1,0-1 0,1 1 1,0 4-1,0-7 3,1-1 0,-1 1-1,1 0 1,-1 0 0,1-1 0,0 1 0,-1-1 0,1 0 0,0 1 0,0-1 0,0 0-1,0 0 1,0 0 0,0 0 0,0-1 0,0 1 0,1 0 0,-1-1 0,0 0-1,0 1 1,0-1 0,1 0 0,-1 0 0,0 0 0,0-1 0,4 0 0,3 1 22,0-1 0,-1 0 0,1-1 0,0 0 1,12-5-1,-10 2-59,1-2 1,-1 0-1,-1 0 0,1-1 0,-1 0 1,-1-1-1,1 0 0,-2 0 1,1-1-1,-1 0 0,-1-1 1,0 0-1,0 0 0,-1 0 1,5-14-1,-22 36-450,-7 17-16,16-23 487,-1 2 38,-1 0 1,2 0-1,-1 0 0,1 0 0,0 1 1,1-1-1,-1 1 0,2-1 1,-1 1-1,1-1 0,1 15 1,0-20-21,0-1 0,0 0 1,-1 0-1,1 0 0,0-1 0,0 1 1,1 0-1,-1 0 0,0 0 1,0-1-1,0 1 0,0 0 1,1-1-1,-1 1 0,0-1 1,0 0-1,1 1 0,-1-1 1,0 0-1,1 0 0,-1 0 1,1 0-1,-1 0 0,0 0 1,1 0-1,1-1 0,39-8 127,-27 1-259,1 0 1,-1-2-1,-1 1 0,0-2 1,0 0-1,-1-1 1,-1 0-1,0-1 1,0 0-1,-1-1 1,11-20-1,-27 44-203,0 0 0,1 1-1,-6 21 1,2-6 318,7-24 4,0 1 0,0-1 0,1 1 0,-1-1 0,0 1 0,1 0 0,0-1 0,0 1-1,0 0 1,0-1 0,0 1 0,0 0 0,2 4 0,-2-6-212,1 0 0,0 0 1,0 0-1,0 0 0,-1 0 0,1 0 1,0-1-1,0 1 0,0 0 0,0-1 0,0 1 1,0-1-1,1 1 0,-1-1 0,0 1 1,0-1-1,0 0 0,0 0 0,1 1 0,-1-1 1,0 0-1,0 0 0,0 0 0,1 0 1,-1 0-1,0-1 0,0 1 0,0 0 0,0-1 1,1 1-1,-1 0 0,2-2 0,19-7-5733</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0.289"/>
    </inkml:context>
    <inkml:brush xml:id="br0">
      <inkml:brushProperty name="width" value="0.025" units="cm"/>
      <inkml:brushProperty name="height" value="0.025" units="cm"/>
    </inkml:brush>
  </inkml:definitions>
  <inkml:trace contextRef="#ctx0" brushRef="#br0">167 1 10666,'0'0'7431,"-7"10"-6998,-9 17-37,2 0 0,0 1 0,2 0 0,1 1 0,1 0 0,2 1 0,1 0 0,1 1 0,2-1 0,-1 45 0,6-63-4509,3-22 1641,-2-27 1348,-5 23 860,-2 0 1,0 1-1,-10-19 0,-10-29 250,18 21 3042,48 40-1960,8 4-4768,-21-4-714</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0.634"/>
    </inkml:context>
    <inkml:brush xml:id="br0">
      <inkml:brushProperty name="width" value="0.025" units="cm"/>
      <inkml:brushProperty name="height" value="0.025" units="cm"/>
    </inkml:brush>
  </inkml:definitions>
  <inkml:trace contextRef="#ctx0" brushRef="#br0">124 1 9097,'0'0'8872,"-10"3"-7762,5-2-1087,-50 22 1635,53-22-1630,1-1 1,-1 1-1,0 0 0,1 0 1,-1 0-1,1 1 1,-1-1-1,1 0 0,-1 1 1,1-1-1,0 0 1,0 1-1,-1 0 0,1-1 1,0 1-1,1 0 1,-1-1-1,0 1 0,0 0 1,1 0-1,-1 0 1,1-1-1,0 1 0,-1 0 1,1 0-1,0 0 1,0 0-1,0 0 0,0 0 1,1 0-1,-1 2 1,4 0-299,0 0 0,0-1 1,0 0-1,0 0 1,1 0-1,-1 0 1,1-1-1,0 0 0,0 0 1,-1 0-1,1-1 1,7 2-1,1 1-357,-7-1 542,0 0 0,0 0 1,-1 1-1,1-1 0,9 9 1,-15-12 147,1 1 0,0 0 0,0-1 0,-1 1 0,1 0 1,-1 0-1,1-1 0,0 1 0,-1 0 0,1 0 0,-1 0 1,0 0-1,1 0 0,-1 0 0,0 0 0,0 0 0,1 0 0,-1 2 1,-1-2 56,1-1 0,0 1 0,-1 0 1,0 0-1,1 0 0,-1 0 1,1-1-1,-1 1 0,0 0 1,0-1-1,1 1 0,-1 0 0,0-1 1,0 1-1,0-1 0,0 1 1,0-1-1,1 0 0,-1 1 1,0-1-1,0 0 0,0 1 0,0-1 1,-1 0-1,-73 15 1054,69-15-1500,0 1 1,0-1-1,-1 0 1,1-1-1,0 0 1,-7-1-1,5-5-3101,3-6-2162</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1.065"/>
    </inkml:context>
    <inkml:brush xml:id="br0">
      <inkml:brushProperty name="width" value="0.025" units="cm"/>
      <inkml:brushProperty name="height" value="0.025" units="cm"/>
    </inkml:brush>
  </inkml:definitions>
  <inkml:trace contextRef="#ctx0" brushRef="#br0">110 285 12139,'0'0'2744,"-11"3"-2188,3 0-432,-1-1 0,1 1 0,0 1 0,0 0 0,1 0 0,-10 6 0,14-8 13,1 0 0,-1 0 0,1 0 0,0 0 0,0 0 0,0 0 0,0 0-1,0 1 1,0-1 0,1 1 0,-1-1 0,1 1 0,0 0 0,-1 0-1,1 0 1,1 0 0,-1-1 0,0 1 0,1 0 0,-1 0 0,1 0 0,0 0-1,0 0 1,0 0 0,0 1 0,2 3 0,-1-6-95,-1 0 1,1 0-1,0 1 0,0-1 0,0 0 1,0-1-1,0 1 0,0 0 1,0 0-1,0 0 0,1-1 1,-1 1-1,0 0 0,0-1 0,1 1 1,-1-1-1,0 0 0,1 1 1,-1-1-1,0 0 0,1 0 1,-1 0-1,1 0 0,-1 0 1,0 0-1,1 0 0,-1 0 0,2-1 1,44-9 598,-23-4-645,1 0 0,-2-1 0,0-1 0,-1-2 0,-1 0 0,0-1 0,-1-1 0,-2-1-1,0 0 1,-1-2 0,-1 0 0,22-43 0,-35 59 3,1 1 0,-2-1 0,1 0-1,-1-1 1,0 1 0,0 0 0,1-13 0,-3 19-26,0-1 0,-1 0 0,1 1 0,0-1 0,0 0 0,-1 1 0,1-1 0,-1 1 0,0-1 0,1 0 0,-1 1 0,0-1 0,0 1 0,0 0 0,0-1 0,0 1 0,0 0 0,0 0 0,0-1 0,-1 1 0,1 0 0,0 0 0,-1 0 0,1 1 0,-1-1 0,1 0 0,-1 0 0,1 1-1,-1-1 1,0 1 0,1 0 0,-1-1 0,0 1 0,1 0 0,-1 0 0,0 0 0,-2 0 0,-5 0 21,1 1 0,-1 0 0,1 0-1,-1 1 1,1 0 0,0 0 0,0 1-1,0 0 1,0 0 0,0 1 0,1 0-1,0 0 1,-8 6 0,10-6 95,1-1 0,-1 1 0,0 0 0,1 0 0,0 0 0,0 1 0,0-1 0,1 1 0,-1 0 0,1 0 0,0 0 0,1 1 0,-1-1 0,1 1 0,0-1 0,1 1 0,-1 0 0,1 0 0,-1 7 0,2-12-92,1 1 0,-1 0 1,1-1-1,-1 1 1,1-1-1,-1 1 1,1-1-1,0 1 0,0-1 1,0 1-1,0-1 1,0 0-1,0 1 1,0-1-1,0 0 0,1 0 1,-1 0-1,0 0 1,1 0-1,-1 0 1,1 0-1,-1 0 1,1-1-1,1 2 0,51 15-1000,-20-6 117,-30-9 938,0 0 1,0 1-1,-1-1 1,1 1 0,-1-1-1,1 1 1,-1 0-1,0 1 1,0-1-1,-1 0 1,1 1 0,0 0-1,-1-1 1,0 1-1,0 0 1,0 0-1,-1 0 1,1 1 0,-1-1-1,0 0 1,0 1-1,-1-1 1,1 8-1,-1-2 128,0 0-1,0 0 0,-1-1 1,-1 1-1,-2 10 0,-10 23-2799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1.458"/>
    </inkml:context>
    <inkml:brush xml:id="br0">
      <inkml:brushProperty name="width" value="0.025" units="cm"/>
      <inkml:brushProperty name="height" value="0.025" units="cm"/>
    </inkml:brush>
  </inkml:definitions>
  <inkml:trace contextRef="#ctx0" brushRef="#br0">102 0 16528,'0'0'5957,"-47"70"-5380,32-33 416,-2 4-160,6 2-193,3-6-255,5-1-97,3-5-128,0-5-96,0-5-32,9-7-224,0-6-1185,8-6-1282,-2-2-1985,4-6-3108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2.004"/>
    </inkml:context>
    <inkml:brush xml:id="br0">
      <inkml:brushProperty name="width" value="0.025" units="cm"/>
      <inkml:brushProperty name="height" value="0.025" units="cm"/>
    </inkml:brush>
  </inkml:definitions>
  <inkml:trace contextRef="#ctx0" brushRef="#br0">63 177 15535,'0'0'6139,"-9"8"-5023,-27 29-107,35-35-947,-1-1 0,1 1 1,-1 0-1,1 0 0,-1 0 1,1-1-1,0 1 0,0 0 1,0 1-1,0-1 0,0 0 1,1 0-1,-1 0 0,1 0 1,-1 1-1,1-1 0,0 0 1,0 4-1,0-5-42,1 0 0,-1 1 1,1-1-1,0 0 0,0 1 0,-1-1 0,1 0 1,0 0-1,0 0 0,0 0 0,0 0 0,0 0 1,0 0-1,1 0 0,-1 0 0,0-1 0,0 1 1,1 0-1,-1-1 0,3 1 0,5 2-35,0-1 1,0 0-1,1-1 0,-1 0 0,0 0 1,11-2-1,-6 0-256,0-2 0,0 0 0,-1 0 0,1-1 0,25-12 0,-27 11 240,1 0 1,0 0-1,0 1 0,0 1 0,0 0 0,23-2 0,17 22 875,4-18-1519,34-11-4473,-74 8 3858,-1-1 0,0 0 1,21-11-1,14-15 597,-42 19 4193,-19 9-630,-22 10-902,24-3-1551,1 1-1,-1 0 1,1 0 0,-12 10-1,17-13-346,0 0 0,0 0 0,0 0 0,0 0 0,1 0 0,-1 1 0,1-1 0,-1 0-1,1 1 1,0-1 0,0 1 0,0 0 0,0-1 0,0 1 0,1 0 0,-1-1 0,1 1 0,-1 5-1,2-8-73,0 1 0,0 0 0,0-1 1,-1 1-1,1 0 0,0-1 0,0 1 0,0-1 0,0 1 0,0-1 0,0 0 0,0 1 0,0-1 0,1 0 0,-1 0 0,0 0 0,0 0 0,0 0 0,0 0 0,0 0 0,0 0 0,0 0 0,0 0 0,1-1 0,30-4-788,-22 0 506,1-1 0,-1 0 0,1-1 0,-2 0 0,1 0 0,-1-1 0,0 0 0,-1-1 0,0 0 0,0 0 0,7-12 0,7-11 786,-3-1 0,19-39-1,-35 57 1338,-12 18-1114,-14 18-437,16-12-64,0 1 1,0 0-1,2 1 1,-1-1-1,-4 16 0,8-21-193,0 1-1,0-1 0,1 1 1,0 0-1,0 0 0,1 0 1,-1 0-1,1 0 0,0-1 1,1 1-1,0 0 0,2 11 1,0-12-190,-1-1 1,1 0 0,0 0 0,0 0-1,1 0 1,-1 0 0,1-1 0,0 0-1,0 0 1,0 0 0,0 0 0,0 0-1,9 3 1,13 5-4484,-3-6-4291,-8-4 1312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59.137"/>
    </inkml:context>
    <inkml:brush xml:id="br0">
      <inkml:brushProperty name="width" value="0.05" units="cm"/>
      <inkml:brushProperty name="height" value="0.05" units="cm"/>
    </inkml:brush>
  </inkml:definitions>
  <inkml:trace contextRef="#ctx0" brushRef="#br0">1 124 15011,'1'-7'322,"1"0"-1,0 1 1,1-1-1,0 0 1,0 1-1,0-1 0,1 1 1,0 0-1,0 0 1,0 0-1,1 1 1,0-1-1,0 1 1,0 0-1,1 1 1,0-1-1,0 1 1,0 0-1,0 1 1,12-6-1,-17 9-298,0 0 0,0-1 0,-1 1 0,1-1 0,0 1 1,0 0-1,0 0 0,-1 0 0,1-1 0,0 1 0,0 0 0,0 0 0,0 0 0,0 0 0,-1 0 0,1 1 0,0-1 1,0 0-1,0 0 0,-1 0 0,1 1 0,0-1 0,0 1 0,0-1 0,-1 0 0,1 1 0,0-1 0,-1 1 1,1-1-1,0 2 0,0-1-9,0 1 1,0 0-1,0 0 1,-1 0-1,1 0 1,-1 0-1,1 0 1,-1 0-1,0 0 1,1 0 0,-1 0-1,-1 3 1,1 5-36,-2 1 0,1-1 0,-7 20 0,-16 30 18,16-41 28,0 1 0,-6 25 0,14-44-22,-1 0-1,1 0 0,0 0 0,0 0 1,0 0-1,-1 0 0,1 0 0,0 0 0,0 0 1,0 0-1,0 0 0,1 0 0,-1 0 0,0 0 1,0 0-1,1 0 0,-1 0 0,0 0 1,1 0-1,0 1 0,0-2 0,0 1 1,-1-1-1,1 1 1,0-1-1,-1 0 1,1 0-1,0 1 1,0-1-1,-1 0 1,1 0-1,0 0 1,0 0-1,-1 0 1,1 0-1,0 0 1,0 0-1,0 0 1,-1 0-1,1-1 1,1 1-1,6-3 17,0-1-1,0 1 1,13-10-1,-14 9-14,25-15 59,-1-2 1,-1-1-1,-1-2 0,33-34 1,-57 52 14,-6 7-46,0 0-33,1 0 0,-1 0 0,1 0-1,0 0 1,-1 0 0,1 0 0,0 0 0,-1 0-1,1 0 1,0 0 0,0 0 0,0 0-1,0 0 1,0 1 0,0 0-2,1-1 1,-1 0-1,0 1 0,1-1 1,-1 0-1,1 1 0,0-1 0,-1 0 1,1 0-1,0 0 0,-1 0 1,1 1-1,0-1 0,0 0 1,0 0-1,0 0 0,0-1 1,0 1-1,1 0 0,-1 0 1,0-1-1,0 1 0,2 0 1,1 0-1,0 0 1,0 0 0,0 0-1,-1 0 1,1-1 0,0 0-1,0 0 1,6-1 0,2 0 5,1-2 1,-1 1-1,1-2 1,16-6-1,-8 1 62,0-1-1,-1-1 1,0-1 0,0-1-1,25-21 1,-36 23 462,-16 30-224,6-17-319,1 0 0,0 0 0,0 0 0,-1 0 1,1 0-1,0 0 0,0 1 0,1-1 1,-1 0-1,0 0 0,1 0 0,0 0 0,-1 0 1,1 0-1,0 0 0,0 0 0,2 3 0,0-1-159,0-1-1,1 0 0,0 1 0,0-1 0,-1-1 0,6 4 0,1 1 67,4 2-204</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2.336"/>
    </inkml:context>
    <inkml:brush xml:id="br0">
      <inkml:brushProperty name="width" value="0.025" units="cm"/>
      <inkml:brushProperty name="height" value="0.025" units="cm"/>
    </inkml:brush>
  </inkml:definitions>
  <inkml:trace contextRef="#ctx0" brushRef="#br0">109 61 2915,'0'0'8317,"1"-8"-5050,1-29-1228,-2 36-1976,-1 0 0,1 0 0,0 0 0,-1 0-1,1 1 1,-1-1 0,1 0 0,-1 0 0,0 1-1,1-1 1,-1 0 0,0 1 0,0-1-1,1 0 1,-1 1 0,0-1 0,0 1 0,0-1-1,0 1 1,1 0 0,-1-1 0,0 1 0,0 0-1,0 0 1,0-1 0,0 1 0,0 0 0,0 0-1,0 0 1,0 0 0,-2 1 0,-30 1 276,32-2-269,-3 1 77,1 0 1,0 1-1,0-1 1,0 1-1,0 0 1,0 0-1,0 0 1,1 0-1,-1 0 0,0 1 1,1-1-1,0 1 1,-4 5-1,-3 15 708,9-22-849,0-1 0,1 1 0,-1 0 0,0 0 0,0-1 0,0 1-1,1 0 1,-1-1 0,0 1 0,1 0 0,-1-1 0,1 1 0,-1-1 0,0 1 0,1-1-1,-1 1 1,1-1 0,-1 1 0,1-1 0,0 1 0,-1-1 0,1 0 0,0 1 0,-1-1-1,1 0 1,0 1 0,-1-1 0,1 0 0,1 0 0,11 3-354,1-1-1,-1-1 1,1 0 0,22-2-1,-5 0-664,-31 1 1023,0 0 1,1 0-1,-1 0 0,0 0 0,1 0 0,-1 0 0,0 0 1,0 0-1,1 0 0,-1 0 0,0 0 0,1 1 0,-1-1 1,0 0-1,1 0 0,-1 0 0,0 0 0,0 1 0,1-1 1,-1 0-1,0 0 0,0 0 0,0 1 0,1-1 0,-1 0 1,0 0-1,0 1 0,0-1 0,0 0 0,1 1 0,-1-1 1,0 0-1,0 0 0,0 1 0,0-1 0,0 0 0,0 1 1,0-1-1,0 1 0,-5 16 852,-18 14 1366,-35 0 565,17-21-5591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3.589"/>
    </inkml:context>
    <inkml:brush xml:id="br0">
      <inkml:brushProperty name="width" value="0.025" units="cm"/>
      <inkml:brushProperty name="height" value="0.025" units="cm"/>
    </inkml:brush>
  </inkml:definitions>
  <inkml:trace contextRef="#ctx0" brushRef="#br0">124 231 15727,'0'0'4687,"-9"-2"-3144,5 1-1514,1 0 1,-1 0-1,0 0 1,1 1 0,-1-1-1,0 1 1,1 0-1,-1 0 1,0 1-1,1-1 1,-1 1 0,0-1-1,1 1 1,-1 0-1,1 1 1,-1-1-1,1 0 1,0 1 0,-1 0-1,1 0 1,0 0-1,0 0 1,0 0-1,0 1 1,1 0-1,-1-1 1,1 1 0,0 0-1,-1 0 1,1 0-1,0 0 1,1 1-1,-1-1 1,1 0 0,-1 1-1,1-1 1,0 1-1,-1 4 1,2-8-29,0 1 0,-1 0-1,1 0 1,0 0 0,0 0 0,0 0 0,0 0 0,-1 0 0,1-1 0,0 1-1,0 0 1,1 0 0,-1 0 0,0 0 0,0 0 0,0 0 0,1 0 0,-1-1-1,0 1 1,1 0 0,-1 0 0,1 0 0,-1-1 0,1 1 0,-1 0 0,1 0-1,-1-1 1,1 1 0,0-1 0,1 2 0,-1-2 0,1 1 0,0-1-1,0 0 1,0 0 0,0 0 0,-1 0 0,1 0 0,0 0 0,0-1-1,0 1 1,-1 0 0,1-1 0,0 0 0,2 0 0,4-3-51,1 0 1,0-1 0,-1 0-1,0 0 1,8-7 0,3-8 130,0 0 0,-1-1 1,21-34-1,-38 53 26,-1 5-139,-10 31 70,7-27-32,0 0-1,1 0 0,0 1 0,0-1 1,0 1-1,1-1 0,0 1 0,1 0 1,0 0-1,0-1 0,0 1 1,4 14-1,-3-21-74,-1 0 1,1 0 0,0 0-1,0 0 1,0 0 0,-1 0-1,1 0 1,0 0 0,0-1-1,1 1 1,-1 0 0,0-1-1,0 1 1,0-1 0,0 1-1,0-1 1,1 0 0,-1 1-1,0-1 1,0 0 0,1 0-1,-1 0 1,0 0 0,0 0-1,1 0 1,-1 0 0,0 0-1,0-1 1,1 1 0,-1 0-1,0-1 1,0 1 0,0-1-1,0 1 1,1-1 0,-1 0-1,1-1 1,40-27-4921,10-28-1390,-4-10 5057,-40 53 2196,1 0 1,-2-1 0,0 1-1,-1-1 1,-1-1-1,0 1 1,5-27-1,-10 41-655,0 0 1,1 1-1,-1-1 0,0 0 0,0 0 1,0 0-1,0 0 0,0 0 0,0 0 0,0 0 1,0 0-1,0 0 0,0 0 0,0 0 1,0 0-1,-1 1 0,1-1 0,0 0 1,-1 0-1,1 0 0,-1 0 0,1 0 0,-1 1 1,0-2-1,0 2-151,0 0 0,0 0 0,0 0 0,0 0 0,0 1 0,0-1 0,0 0 0,0 1 0,1-1 0,-1 1 0,0-1 0,0 1 0,0-1 0,1 1 0,-1-1 0,0 1 1,1 0-1,-2 1 0,-33 40 103,35-42-149,-7 11 101,-7 8 789,-21 39 0,33-53-841,-1 0 0,1 0 1,0 0-1,1 0 0,-1 0 0,1 0 1,0 1-1,0-1 0,1 0 1,-1 1-1,1-1 0,1 0 0,-1 1 1,2 7-1,-1-12-86,0 1 0,0-1 1,0 0-1,0 1 0,0-1 0,1 0 0,-1 0 0,0 0 1,1 0-1,-1 0 0,1 0 0,-1 0 0,1 0 0,0 0 1,-1-1-1,1 1 0,0-1 0,-1 1 0,1-1 0,0 0 1,-1 1-1,1-1 0,2 0 0,50 0-1731,-41 0 955,-12 0 818,0 0 1,-1 0-1,1-1 1,0 1-1,-1 0 1,1 0-1,0 0 1,0 0-1,-1 0 0,1 0 1,0 1-1,0-1 1,-1 0-1,1 0 1,0 1-1,-1-1 1,1 0-1,0 0 1,-1 1-1,1-1 1,0 1-1,-1-1 1,1 1-1,-1-1 1,1 1-1,-1-1 1,1 1-1,-1-1 1,1 1-1,-1 0 1,0-1-1,1 1 1,-1 0-1,0-1 1,1 1-1,-1 0 1,0 1-1,-9 29 2019,7-26-2142,-2 3 273,0 1 0,0-1 0,-1 0 0,-1 0-1,1-1 1,-9 9 0,13-14-133,-1 0 0,0 0 1,0-1-1,1 1 0,-1 0 0,0-1 0,-1 1 1,1-1-1,0 0 0,0 1 0,-1-1 0,1 0 1,0 0-1,-1-1 0,1 1 0,-1-1 1,1 1-1,-1-1 0,1 0 0,-1 1 0,1-1 1,-1-1-1,0 1 0,1 0 0,-1-1 1,1 1-1,-1-1 0,-1-1 0,3 2-59,0-1-1,0 0 1,0 1-1,0-1 1,1 0-1,-1 0 0,0 0 1,1 0-1,-1 1 1,1-1-1,-1 0 1,1 0-1,-1 0 1,1 0-1,0-1 1,-1 1-1,1 0 1,0 0-1,0 0 1,0-1-1,-1-15-3082,1 15 2273,19 1 2250,-20 1-1476,1-1-1,0 1 0,0-1 1,0 1-1,0 0 1,-1-1-1,1 1 0,0 0 1,0-1-1,0 1 1,0-1-1,0 1 1,0-1-1,0 1 0,0 0 1,0-1-1,0 1 1,0-1-1,0 1 0,1 0 1,-1-1-1,0 1 1,0-1-1,0 1 0,0 0 1,1-1-1,-1 1 1,0 0-1,0-1 1,1 1-1,-1 0 0,0-1 1,1 1-1,-1 0 1,0 0-1,1-1 0,-1 1 1,0 0-1,1 0 1,-1 0-1,0 0 0,1-1 1,-1 1-1,1 0 1,-1 0-1,1 0 1,-1 0-1,0 0 0,1 0 1,-1 0-1,1 0 1,-1 0-1,0 0 0,1 0 1,-1 0-1,1 0 1,-1 1-1,1-1 0,14 1-1511,9-9-5798,-12 1 1333</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4.137"/>
    </inkml:context>
    <inkml:brush xml:id="br0">
      <inkml:brushProperty name="width" value="0.025" units="cm"/>
      <inkml:brushProperty name="height" value="0.025" units="cm"/>
    </inkml:brush>
  </inkml:definitions>
  <inkml:trace contextRef="#ctx0" brushRef="#br0">0 224 10122,'0'0'14755,"10"-6"-14195,9-7-423,0 0-1,-1-1 1,19-21 0,-31 30-116,0-1 1,-1 0 0,0 0 0,0 0 0,-1-1 0,0 0 0,0 0 0,0 0 0,-1 0 0,0 0 0,0-1 0,-1 1-1,0-1 1,-1 0 0,2-8 0,-3 15-37,0 0 0,0 1 0,-1-1 0,1 1 0,0-1 0,0 0 0,0 1 0,-1-1 0,1 1 0,0-1 0,0 1 0,-1-1 0,1 0 0,-1 1 0,1-1 0,0 1 0,-1 0 0,1-1 0,-1 1 0,1-1 0,-1 1 0,1 0 0,-1-1-1,1 1 1,-1 0 0,0 0 0,1-1 0,-1 1 0,1 0 0,-1 0 0,0 0 0,1 0 0,-1 0 0,0 0 0,1 0 0,-1 0 0,1 0 0,-1 0 0,0 0 0,1 0 0,-1 0 0,0 1 0,1-1 0,-1 0 0,1 0 0,-1 1 0,1-1 0,-1 0 0,1 1 0,-1-1 0,0 1 0,-31 19-373,26-13 379,-32 44-20,37-49 28,-1 1 1,0 0 0,1 0 0,0 0-1,0 0 1,0 0 0,0 0 0,0 0 0,1 0-1,-1 0 1,1 0 0,0 0 0,0 0-1,0 0 1,0 0 0,1 0 0,0 5-1,0-6-39,1 0 0,-1 0 0,0-1 0,1 1-1,-1 0 1,1-1 0,-1 0 0,1 1 0,0-1-1,-1 0 1,1 0 0,0 0 0,0 0 0,0 0-1,0 0 1,0 0 0,0-1 0,0 1 0,0-1-1,3 1 1,50 6-1341,-41-6 1087,6 1 196,83 5 1824,-102-49 2614,-5-86-3523,4 128-925,1-1-1,-1 0 1,0 0 0,0 0 0,0 0 0,1 1 0,-1-1 0,0 0-1,1 0 1,-1 1 0,0-1 0,1 0 0,-1 0 0,1 1-1,-1-1 1,1 1 0,0-1 0,-1 0 0,1 1 0,0-1 0,-1 1-1,1 0 1,0-1 0,0 1 0,-1-1 0,1 1 0,0 0-1,0 0 1,0-1 0,-1 1 0,1 0 0,1 0 0,36-1-4763,-18 1 947,19-3-4484</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4.729"/>
    </inkml:context>
    <inkml:brush xml:id="br0">
      <inkml:brushProperty name="width" value="0.025" units="cm"/>
      <inkml:brushProperty name="height" value="0.025" units="cm"/>
    </inkml:brush>
  </inkml:definitions>
  <inkml:trace contextRef="#ctx0" brushRef="#br0">165 13 12204,'0'0'12032,"-11"-4"-12048,6 2 17,-1 1 0,1-1 0,0 1 1,-1 0-1,1 1 0,-1-1 0,1 1 0,-1 0 0,1 0 0,-1 1 0,1-1 0,-1 1 0,1 0 0,0 1 0,-1 0 0,1-1 0,0 2 0,0-1 1,-9 6-1,-17 21-53,31-28 20,-1-1-1,1 1 0,-1 0 1,0-1-1,1 1 0,-1 0 0,1-1 1,0 1-1,-1 0 0,1 0 1,-1-1-1,1 1 0,0 0 0,0 0 1,0-1-1,-1 1 0,1 0 1,0 0-1,0 0 0,0 0 0,0-1 1,0 1-1,0 0 0,1 0 1,-1 0-1,0 0 0,0-1 0,0 1 1,1 0-1,-1 0 0,0-1 1,1 1-1,-1 0 0,1-1 0,-1 1 1,1 0-1,-1-1 0,1 1 1,0 0-1,-1-1 0,1 1 0,0-1 1,-1 0-1,1 1 0,0-1 1,-1 1-1,1-1 0,0 0 0,1 1 1,57 10-1782,-52-11 1745,0 0-1,0 1 1,0-1 0,0 2 0,0-1 0,0 1 0,-1 0 0,1 1 0,0-1 0,-1 1 0,0 1 0,0-1-1,11 9 1,-16-11 141,0 0 0,0-1-1,0 1 1,-1 0-1,1 0 1,-1 0 0,1 0-1,0 0 1,-1 0-1,0 1 1,1-1-1,-1 0 1,0 0 0,1 0-1,-1 0 1,0 0-1,0 0 1,0 1 0,0-1-1,0 0 1,0 0-1,0 0 1,-1 0 0,1 1-1,0-1 1,-1 1-1,-1 1 80,1-1-1,-1 0 0,1 1 0,-1-1 0,0 0 1,0 0-1,0 0 0,0 0 0,-1-1 0,-3 3 1,-4 2 125,-1 0 1,0-1 0,-21 6 0,29-10-241,1 0 0,-1 0 0,1-1 1,-1 1-1,0-1 0,1 0 0,-1 0 0,1 0 0,-1 0 1,-3-1-1,5 1-113,1 0 1,-1 0-1,1 0 1,0-1-1,-1 1 1,1 0-1,-1 0 1,1-1-1,-1 1 1,1 0-1,0-1 1,-1 1-1,1 0 1,-1-1-1,1 1 1,0 0-1,0-1 0,-1 1 1,1-1-1,0 1 1,0-1-1,-1 1 1,1-1-1,0 1 1,0-1-1,0 1 1,0-1-1,0 1 1,0-1-1,0 0 1,1-3-685,-1 1 0,2-1 0,-1 1 0,0 0 0,1-1 0,-1 1 0,1 0 0,0 0 0,0 0 0,0 0 0,1 0 0,3-3 0,17-19-8251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5.105"/>
    </inkml:context>
    <inkml:brush xml:id="br0">
      <inkml:brushProperty name="width" value="0.025" units="cm"/>
      <inkml:brushProperty name="height" value="0.025" units="cm"/>
    </inkml:brush>
  </inkml:definitions>
  <inkml:trace contextRef="#ctx0" brushRef="#br0">1 151 13613,'0'0'3715,"0"54"-1505,0-29-608,0 3-545,0-4-96,0-2-513,6-6-288,3-4-95,-4-5-930,3-7-1057,-1 0-1730,-1-8-2914</inkml:trace>
  <inkml:trace contextRef="#ctx0" brushRef="#br0" timeOffset="1">36 0 5029,'0'0'10538,"4"65"-11211,13-48-3074,-2 0-4005</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5.823"/>
    </inkml:context>
    <inkml:brush xml:id="br0">
      <inkml:brushProperty name="width" value="0.025" units="cm"/>
      <inkml:brushProperty name="height" value="0.025" units="cm"/>
    </inkml:brush>
  </inkml:definitions>
  <inkml:trace contextRef="#ctx0" brushRef="#br0">162 77 11307,'0'0'7863,"-7"2"-7420,3-1-358,1 0 0,0 0 0,0 1 0,0-1 0,0 1 0,0 0-1,0 0 1,0 0 0,1 0 0,-1 0 0,1 1 0,-1-1 0,1 1 0,-4 5 0,3-2 80,0 0 0,0 1 0,0-1 0,1 1 0,0 0 0,1-1 1,-3 15-1,4-7-127,-1 0 1,2 0 0,0 0 0,1 0 0,0 0 0,1-1-1,0 1 1,9 19 0,-7-20-44,-1 1 0,0 0 0,-1 0 0,0 0 0,-1 0 0,-1 1 0,0-1 0,-1 16 0,-1-26-29,-1 0 0,1 0 0,0-1 0,-1 1 0,0 0 1,0-1-1,0 1 0,0-1 0,0 0 0,-1 1 0,1-1 0,-1 0 0,0-1 0,0 1 0,0 0 0,-5 2 1,6-3 42,-1-1 0,1 1 1,-1-1-1,1 1 0,-1-1 1,1 0-1,-1 0 1,0 0-1,0 0 0,1-1 1,-1 1-1,0-1 1,0 1-1,0-1 0,0 0 1,0 0-1,0 0 1,1-1-1,-1 1 0,0-1 1,0 0-1,0 1 1,1-1-1,-4-2 0,4 2 33,1-1-1,-1 0 1,0 1-1,1-1 0,-1 0 1,1 0-1,-1 0 1,1 0-1,0 0 0,0 0 1,0 0-1,0-1 1,1 1-1,-1 0 1,0-1-1,1 1 0,0 0 1,-1-4-1,1-49 122,1 43-184,0-6-317,2 0 0,1 0 0,0 1-1,1-1 1,1 1 0,0 0 0,1 0-1,13-21 1,-8 18 366,1 0 0,1 0-1,0 1 1,2 1 0,34-32 0,-48 48-9,0 0 1,0 0-1,0 0 1,1 1-1,-1-1 1,1 0 0,0 1-1,-1 0 1,1 0-1,0 0 1,0 0-1,0 0 1,-1 0-1,1 1 1,0-1-1,0 1 1,5 0-1,-6 1 5,0-1-1,0 1 0,0 0 1,0 0-1,-1 0 0,1 0 1,0 0-1,-1 1 0,1-1 0,0 0 1,-1 1-1,0-1 0,1 1 1,-1 0-1,0-1 0,0 1 1,0 0-1,0 0 0,0 0 0,0-1 1,0 1-1,-1 0 0,1 0 1,0 5-1,3 19 454,-4-21-344,1 0-1,0 0 1,0 1 0,0-1-1,0 0 1,1-1-1,2 7 1,-3-10-103,0 0 1,0 0-1,-1 0 1,1 0-1,0-1 0,0 1 1,0 0-1,0-1 1,0 1-1,0 0 1,0-1-1,0 1 0,1-1 1,-1 0-1,0 1 1,0-1-1,0 0 1,1 0-1,-1 1 1,0-1-1,0 0 0,0 0 1,1-1-1,-1 1 1,0 0-1,0 0 1,0 0-1,1-1 0,-1 1 1,0-1-1,0 1 1,0-1-1,0 1 1,0-1-1,0 0 0,1 0 1,7-5-60,0 0 0,-1 0 1,1-1-1,-2 0 0,1 0 1,-1-1-1,0 0 0,0 0 0,-1-1 1,0 1-1,-1-2 0,0 1 0,0 0 1,-1-1-1,-1 0 0,1 0 1,-1 0-1,-1 0 0,0-1 0,1-14 1,-21 57-618,14-22 779,1 1 0,1-1 1,0 1-1,0-1 1,1 1-1,0 15 0,1-24-106,0 0 0,0 1-1,0-1 1,0 0 0,0 0 0,0 0-1,1 1 1,-1-1 0,1 0-1,0 0 1,-1 0 0,1 0-1,0 0 1,0 0 0,0 0 0,1 0-1,-1-1 1,0 1 0,1 0-1,-1-1 1,1 1 0,-1-1 0,1 1-1,0-1 1,0 0 0,0 1-1,0-1 1,-1 0 0,2-1 0,-1 1-1,0 0 1,0 0 0,0-1-1,0 1 1,5-1 0,-2 0-11,1-1 0,0 0 0,0 0 1,-1 0-1,1-1 0,-1 0 0,1 0 0,-1 0 0,0-1 1,1 0-1,-1 0 0,-1 0 0,1 0 0,0-1 1,-1 0-1,0 0 0,0 0 0,0 0 0,0-1 0,-1 0 1,0 0-1,0 0 0,0 0 0,0 0 0,-1 0 1,0-1-1,0 1 0,0-1 0,-1 1 0,0-1 0,1-6 1,-2 12-27,0 0 0,0-1 1,-1 1-1,1 0 1,0 0-1,0 0 1,0-1-1,0 1 0,0 0 1,-1 0-1,1 0 1,0 0-1,0 0 0,0-1 1,-1 1-1,1 0 1,0 0-1,0 0 0,0 0 1,-1 0-1,1 0 1,0 0-1,0 0 0,-1 0 1,1 0-1,0 0 1,0 0-1,0 0 1,-1 0-1,1 0 0,0 0 1,0 0-1,-1 0 1,1 0-1,0 0 0,0 0 1,0 0-1,-1 1 1,1-1-1,0 0 0,0 0 1,0 0-1,0 0 1,-1 0-1,1 1 1,0-1-1,0 0 0,0 0 1,0 0-1,0 0 1,-1 1-1,1-1 0,-11 9-74,7-3 91,0-1 0,0 1 0,1 0 1,-1-1-1,1 2 0,1-1 0,0 0 0,-1 1 0,2-1 0,-1 1 1,0 8-1,3 22-2735,-1-37 2522,1 0 1,-1 1 0,0-1-1,0 0 1,0 0 0,1 1-1,-1-1 1,0 0 0,0 0-1,0 0 1,1 1 0,-1-1-1,0 0 1,1 0 0,-1 0-1,0 1 1,0-1 0,1 0-1,-1 0 1,0 0 0,1 0-1,-1 0 1,0 0 0,1 0-1,-1 0 1,0 0 0,1 0-1,-1 0 1,0 0 0,1 0-1,-1 0 1,2 0-1141,5 0-6560</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6.153"/>
    </inkml:context>
    <inkml:brush xml:id="br0">
      <inkml:brushProperty name="width" value="0.025" units="cm"/>
      <inkml:brushProperty name="height" value="0.025" units="cm"/>
    </inkml:brush>
  </inkml:definitions>
  <inkml:trace contextRef="#ctx0" brushRef="#br0">1 1 14253,'0'0'7207,"29"51"-21748</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6.594"/>
    </inkml:context>
    <inkml:brush xml:id="br0">
      <inkml:brushProperty name="width" value="0.025" units="cm"/>
      <inkml:brushProperty name="height" value="0.025" units="cm"/>
    </inkml:brush>
  </inkml:definitions>
  <inkml:trace contextRef="#ctx0" brushRef="#br0">143 1 11531,'0'0'4751,"-10"0"-4089,6 1-604,2-2-22,-1 1-1,1 0 1,0 0-1,-1 1 0,1-1 1,-1 0-1,1 1 1,0-1-1,-1 1 1,1 0-1,0 0 0,-1 0 1,1 0-1,0 0 1,0 1-1,0-1 1,0 0-1,0 1 0,0 0 1,1-1-1,-1 1 1,1 0-1,-1 0 1,1 0-1,-1 0 0,1 0 1,0 0-1,0 0 1,-1 4-1,-15 44 1742,2 1 0,-14 99 0,24-110-1431,3 1 1,0-1-1,3 0 0,8 56 1,-2-78 2009,0-32-1399,5-40-867,-10 46-18,10-52-1286,-3-1 1,4-108-1,-12 177 1212,1 0-1,0 0 0,0 0 1,1 0-1,0 0 0,1 0 1,0-1-1,0 1 0,0-1 1,1 0-1,0-1 0,0 1 1,1-1-1,0 0 0,7 6 1,-10-10 53,0 0 1,1 0 0,-1-1 0,1 1-1,-1-1 1,1 0 0,0 1 0,-1-2 0,1 1-1,0 0 1,0-1 0,0 0 0,-1 0 0,1 0-1,0 0 1,0 0 0,0-1 0,0 0-1,-1 0 1,1 0 0,0 0 0,-1 0 0,1-1-1,-1 0 1,0 1 0,1-2 0,-1 1-1,0 0 1,0 0 0,5-6 0,0 1-47,-1 0 1,1 0-1,-2-1 1,1 0-1,-1-1 1,0 1-1,-1-1 1,0 0-1,0 0 1,5-14-1,-8 3-1146,-14 27 431,-12 30 538,22-33 70,1 0 0,-1 0 0,1 0 0,0 0 0,1 1 1,-1-1-1,1 0 0,-1 1 0,1-1 0,1 6 0,-1-9-83,1 0 0,-1 0-1,0 0 1,1 1 0,-1-1 0,1 0 0,-1 0 0,1 0-1,0 0 1,0-1 0,-1 1 0,1 0 0,0 0-1,0 0 1,0 0 0,0-1 0,0 1 0,0 0-1,0-1 1,0 1 0,0-1 0,0 1 0,0-1-1,0 0 1,0 1 0,0-1 0,0 0 0,1 0-1,-1 0 1,0 0 0,0 0 0,0 0 0,0 0-1,1 0 1,-1 0 0,0 0 0,0-1 0,0 1-1,0-1 1,0 1 0,2-1 0,16-9-3253,2-8-1516</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6.921"/>
    </inkml:context>
    <inkml:brush xml:id="br0">
      <inkml:brushProperty name="width" value="0.025" units="cm"/>
      <inkml:brushProperty name="height" value="0.025" units="cm"/>
    </inkml:brush>
  </inkml:definitions>
  <inkml:trace contextRef="#ctx0" brushRef="#br0">51 40 6022,'0'0'4623,"1"-8"-833,1-23-731,-4 35-452,-17 38-1007,10-10-865,1 0 0,2 1 0,2 0 0,0 0 0,3 0 1,3 57-1,-2-89-725,0-1 0,0 1 0,0 0 0,1 0 0,-1-1 0,0 1 0,0 0 0,0-1 0,1 1 0,-1-1 0,0 1 0,1 0 0,-1-1 0,1 1 0,-1-1 0,1 1 0,-1-1 0,1 1 0,-1-1 0,1 1 0,-1-1 0,1 0 0,0 1 0,-1-1 0,1 0 0,-1 1 0,1-1 0,0 0 0,0 0 0,-1 0 0,1 1 0,0-1 0,-1 0 0,1 0 0,0 0 0,-1 0 0,1 0 0,0-1 0,0 1 0,-1 0 0,1 0 0,0 0 0,-1 0 0,1-1 0,1 0 0,30-17 245,-23 9-421,-1-1 0,0 0 0,0 0 0,-1-1 0,0 0 0,-1 0-1,0-1 1,-1 0 0,0 0 0,-1 0 0,-1 0 0,0-1 0,0 0 0,-1 1 0,-1-1 0,0 0 0,-1-15 0,0 28 91,0-1 1,0 1-1,0 0 1,0 0 0,0-1-1,0 1 1,0 0-1,0 0 1,0-1 0,-1 1-1,1 0 1,0 0-1,0 0 1,0-1 0,0 1-1,-1 0 1,1 0-1,0 0 1,0-1 0,0 1-1,-1 0 1,1 0-1,0 0 1,0 0-1,0 0 1,-1-1 0,1 1-1,0 0 1,0 0-1,-1 0 1,1 0 0,0 0-1,-1 0 1,1 0-1,0 0 1,0 0 0,-1 0-1,1 0 1,0 0-1,0 0 1,-1 0 0,1 0-1,0 0 1,0 1-1,-1-1 1,1 0 0,0 0-1,0 0 1,0 0-1,-1 0 1,1 1 0,0-1-1,0 0 1,0 0-1,-1 0 1,1 1 0,0-1-1,0 0 1,0 0-1,0 0 1,0 1 0,-1-1-1,1 0 1,0 0-1,0 1 1,0-1 0,0 1-1,-11 14-2724,3 21-4557,2-18 240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7.294"/>
    </inkml:context>
    <inkml:brush xml:id="br0">
      <inkml:brushProperty name="width" value="0.025" units="cm"/>
      <inkml:brushProperty name="height" value="0.025" units="cm"/>
    </inkml:brush>
  </inkml:definitions>
  <inkml:trace contextRef="#ctx0" brushRef="#br0">1 0 7719,'0'0'11948,"11"66"-10187,-4-49-800,8-3-544,-4 2-257,4-6-160,6-2-1185,-6-6-1025,7-2-1506,1 0-1345,-3-7-3587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5:59.885"/>
    </inkml:context>
    <inkml:brush xml:id="br0">
      <inkml:brushProperty name="width" value="0.05" units="cm"/>
      <inkml:brushProperty name="height" value="0.05" units="cm"/>
    </inkml:brush>
  </inkml:definitions>
  <inkml:trace contextRef="#ctx0" brushRef="#br0">364 171 18596,'-9'18'600,"1"1"1,0 0-1,2 1 0,-6 24 1,-7 81 109,8-44-1301,10-76 402,0 0 0,0 0 0,0-1 0,-1 1 1,0 0-1,0 0 0,0-1 0,-3 6 0,4-8 57,-1-1 0,1 1-1,0-1 1,0 0-1,-1 0 1,1 1 0,-1-1-1,1 0 1,-1 0 0,0-1-1,1 1 1,-1 0-1,0 0 1,0-1 0,1 1-1,-1-1 1,0 1 0,0-1-1,0 0 1,0 0-1,0 0 1,1 0 0,-1 0-1,0 0 1,-3-1 0,-3-1-144,1-1 1,-1 1-1,0-1 1,1-1-1,0 1 1,0-1 0,0-1-1,1 1 1,-1-1-1,1 0 1,0 0 0,0-1-1,-7-9 1,-2-4 163,1-1 1,0 0 0,-13-28 0,18 31 500,1-1 1,0 1-1,2-1 1,0 0-1,1-1 1,1 0 0,1 1-1,-2-26 1,5 37-166,0-1 0,0 1 0,1-1-1,-1 1 1,2-1 0,-1 1 0,1 0 0,1 0 0,-1 0 0,1 0 0,0 0 0,1 0 0,-1 1 0,1 0 0,1-1 0,-1 2 0,1-1 0,0 0-1,0 1 1,1 0 0,-1 0 0,1 0 0,13-7 0,-6 6-39,0 0 0,1 1-1,-1 0 1,1 1 0,0 0 0,1 1-1,-1 1 1,0 0 0,1 1 0,-1 0-1,1 2 1,17 1 0,-16 0-127,-1 1-1,1 0 1,0 1-1,-1 1 1,0 0 0,0 1-1,-1 1 1,0 0-1,0 1 1,25 18-1,-34-21-42,0-1-1,0 1 1,0 0-1,0 1 0,-1-1 1,0 1-1,0 0 0,-1 0 1,1 0-1,-1 0 1,-1 1-1,1-1 0,-1 1 1,2 7-1,-3-6 48,0 0-1,-1 1 1,0-1-1,0 0 1,0 1-1,-1-1 1,0 0-1,-1 0 1,0 0-1,0 0 1,-6 12-1,1-4 39,-1 0-1,0 0 1,-2-1-1,1 0 1,-2-1 0,0 0-1,-1-1 1,0 0 0,-1-1-1,0 0 1,-1-1-1,-16 10 1,27-19-223,-1 0 0,1 0 1,-1 0-1,0-1 0,0 0 0,0 1 0,0-1 1,0-1-1,-7 2 0,9-2 83,0 0 1,0-1-1,0 1 0,0 0 1,0-1-1,0 1 0,0-1 1,1 0-1,-1 1 0,0-1 1,0 0-1,1 0 0,-1 0 1,0 0-1,1-1 0,-1 1 1,1 0-1,0-1 0,-1 1 1,1-1-1,-2-2 1,-11-21-455</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17.951"/>
    </inkml:context>
    <inkml:brush xml:id="br0">
      <inkml:brushProperty name="width" value="0.025" units="cm"/>
      <inkml:brushProperty name="height" value="0.025" units="cm"/>
    </inkml:brush>
  </inkml:definitions>
  <inkml:trace contextRef="#ctx0" brushRef="#br0">113 239 10025,'0'0'2376,"-11"6"-86,4-2-2222,-5 2 820,1 0 0,0 1 1,-16 14-1,24-19-737,0 0-1,1 1 1,-1 0 0,1 0 0,-1 0-1,1 0 1,0 0 0,0 0 0,0 0-1,1 1 1,-1-1 0,1 0 0,0 1-1,0 0 1,0-1 0,0 1 0,1 0-1,-1-1 1,1 7 0,1-9-139,-1 0 0,1 1 0,0-1 0,0 0 0,-1 0 0,1 0 0,0 0 0,0 0 0,0 0 0,0 0 0,1 0 0,-1 0-1,0 0 1,0-1 0,0 1 0,1 0 0,-1-1 0,0 1 0,1-1 0,-1 0 0,1 1 0,-1-1 0,0 0 0,1 0 0,-1 0 0,1 0 0,-1 0 0,0 0 0,1 0 0,-1 0 0,1-1 0,-1 1 0,2-1 0,4 0-3,0 0 1,0 0 0,0-1-1,0 0 1,11-5-1,18-15-940,61-51-1,-96 72 799,-9 38 2372,6-30-1692,1-5-468,1-1-1,-1 1 1,1 0-1,0-1 0,-1 1 1,1 0-1,0-1 0,0 1 1,0 0-1,0-1 1,0 1-1,1 0 0,-1-1 1,0 1-1,1 0 1,-1-1-1,1 1 0,0-1 1,-1 1-1,1-1 0,0 1 1,0-1-1,0 0 1,0 1-1,0-1 0,0 0 1,0 0-1,1 1 1,0 0-1,3-1-34,1 1 1,-1-1-1,0 0 0,0 0 1,0-1-1,1 1 1,-1-1-1,6-1 0,-4 1 3,8-1-338,1 0 1,-1-1 0,0-1 0,-1-1 0,1 0-1,0-1 1,-1 0 0,0-1 0,16-10-1,-22 12-110,-1 0 0,1-1 0,-1 0 0,0 0 0,0-1 0,-1 0 0,0 0 0,0 0 0,0-1 0,-1 0 0,1 0 0,-2 0-1,1-1 1,-1 0 0,0 1 0,-1-1 0,4-13 0,-7 21 444,0-1 0,0 1-1,1 0 1,-1-1 0,0 1 0,0 0-1,0-1 1,0 1 0,0-1 0,0 1-1,0 0 1,0-1 0,0 1 0,0-1-1,0 1 1,0 0 0,0-1 0,0 1 0,0 0-1,0-1 1,0 1 0,0-1 0,-1 1-1,1 0 1,0-1 0,0 1 0,0 0-1,-1-1 1,1 1 0,0 0 0,0-1-1,-1 1 1,1 0 0,0 0 0,-1-1-1,-13 8 1599,-11 23 913,24-27-2434,0 0 0,-1 0 0,1 0 1,1 0-1,-1 0 0,0 1 0,1-1 1,-1 0-1,1 0 0,0 1 1,0-1-1,0 0 0,1 0 0,0 4 1,0-5-137,0-1 0,0 1 0,0-1 0,0 0 0,0 1 0,0-1 0,0 0 0,1 0 0,-1 0 0,1 0 0,-1 0 0,0 0 0,1 0 0,0-1 0,-1 1 0,1 0 0,-1-1 0,1 1 0,0-1 0,-1 0 0,1 0 0,0 1 0,0-1 0,-1 0 0,1 0 0,2-1-1,8 0-231,0 0-1,-1-1 1,1 0-1,0-1 0,-1 0 1,0-1-1,0-1 0,0 0 1,0 0-1,-1-1 0,0 0 1,0-1-1,0 0 1,-1 0-1,12-13 0,-14 13 425,0 0 0,0 0 0,-1 0 0,0-1 0,-1 0 0,1 0 0,-2 0 0,1-1 0,-1 0 0,0 0 0,-1 0 0,0 0 0,0-1 0,-1 1 0,-1-1 0,1 1 0,-2-1-1,1 0 1,-2-12 0,1 21-162,0 1-1,0-1 1,0 1-1,0-1 1,0 1-1,0-1 1,0 0-1,0 1 1,0-1-1,0 1 0,-1-1 1,1 1-1,0-1 1,0 1-1,-1 0 1,1-1-1,0 1 1,-1-1-1,1 1 1,0-1-1,-1 1 1,1 0-1,-1-1 0,1 1 1,0 0-1,-1-1 1,1 1-1,-1 0 1,1 0-1,-1 0 1,1-1-1,-1 1 1,1 0-1,-1 0 1,1 0-1,-1 0 0,1 0 1,-1 0-1,0 0 1,1 0-1,-1 0 1,1 0-1,-1 0 1,1 0-1,-1 0 1,1 1-1,-1-1 1,1 0-1,-1 0 0,1 0 1,-1 1-1,1-1 1,0 0-1,-1 1 1,1-1-1,-1 0 1,1 1-1,-1 0 1,-21 24 809,20-15-796,-1-1-1,2 1 1,-1 0 0,1 0-1,1 0 1,0 0 0,0 0-1,1 0 1,0-1 0,1 1 0,0 0-1,0 0 1,1-1 0,0 0-1,1 1 1,0-1 0,1 0-1,-1-1 1,2 1 0,-1-1-1,1 0 1,1 0 0,-1-1 0,1 0-1,0 0 1,1-1 0,0 0-1,0 0 1,0 0 0,1-1-1,0-1 1,-1 1 0,2-1-1,-1-1 1,17 4 0,-52-10-387,17 2 37,0 0 0,0-1 0,0 0 0,0-1 0,0 0 0,-9-4 0,-2-3-227,0-1-1,2-1 1,-30-23 0,39 27 589,0 0 1,0 0-1,1-1 0,0 0 0,1-1 1,0 1-1,1-2 0,-9-15 1,14 24 9,1 0 1,-1 1 0,0-1-1,1 0 1,-1 0-1,1 0 1,-1 0 0,1 0-1,0 0 1,0 0 0,0 0-1,0 0 1,0 0 0,0 0-1,1-2 1,0 3 14,-1 0 1,1 0-1,-1 0 0,1 0 1,0 0-1,-1 0 1,1 1-1,0-1 0,0 0 1,0 0-1,0 1 0,0-1 1,-1 1-1,1-1 1,0 0-1,0 1 0,0 0 1,0-1-1,1 1 1,0-1-1,6 0 268,1 0 0,-1 1-1,1 0 1,-1 0 0,16 3 0,-9-1-402,46 6 420,8 0-636,-21-6-2804,-4-3-4929</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1.527"/>
    </inkml:context>
    <inkml:brush xml:id="br0">
      <inkml:brushProperty name="width" value="0.025" units="cm"/>
      <inkml:brushProperty name="height" value="0.025" units="cm"/>
    </inkml:brush>
  </inkml:definitions>
  <inkml:trace contextRef="#ctx0" brushRef="#br0">653 168 11659,'1'-12'403,"-2"0"0,1 0 0,-2 1 0,1-1 0,-2 0 0,0 0-1,-8-21 1,10 30-377,-1 0-1,0-1 1,0 1-1,0 0 1,-1 0-1,1 0 0,-1 0 1,1 1-1,-1-1 1,0 1-1,0-1 1,0 1-1,-1 0 1,1 0-1,0 0 0,-1 1 1,1-1-1,-1 1 1,1 0-1,-1 0 1,0 0-1,0 1 0,1-1 1,-1 1-1,0 0 1,0 0-1,0 0 1,-7 1-1,0 2-33,1 0-1,-1 0 1,1 1-1,-1 0 1,1 1-1,0 0 1,1 1 0,-1 0-1,1 0 1,0 1-1,-11 11 1,-7 8 97,1 1 0,-25 34 0,13-8 179,2 1 1,2 2 0,2 1 0,4 2 0,-26 71 0,36-76-252,2 1 1,2 0-1,3 1 0,2 0 1,3 0-1,0 70 1,7-111-28,-1 0 0,2 0 0,0 0 0,0-1 0,1 1 0,1-1 0,1 0 0,0 0-1,1 0 1,0-1 0,1 0 0,0 0 0,1 0 0,1-1 0,0-1 0,0 1 0,2-1 0,-1-1 0,1 0 0,0 0 0,1-1 0,0-1 0,1 0 0,0-1 0,0 0 0,0 0 0,1-2 0,0 0 0,0 0 0,1-2 0,27 5 0,-25-6 19,0-1 0,0-1 0,0-1 0,0 0 0,0-1-1,-1 0 1,1-2 0,0 0 0,24-10 0,-21 5 128,0-1 0,0-1-1,-1-1 1,-1-1 0,0 0 0,29-29 0,-14 9 269,-2-2 0,-1-1 0,-1-1 0,-2-2 0,-2-1 0,-2 0 0,-2-2 0,-1 0 0,-2-2 0,-2 0 0,-2-1 0,-2 0 1,-2-1-1,5-60 0,-14 90-378,-1-1 0,0 1 0,-1 0 0,-1-1 1,-1 1-1,0 0 0,-1 0 0,0 0 0,-2 1 0,0-1 1,0 1-1,-17-26 0,16 31-149,0 1-1,-1-1 1,0 1 0,-1 1 0,0-1 0,-1 2 0,1-1-1,-2 1 1,1 1 0,-1-1 0,1 2 0,-2 0 0,1 0-1,-1 1 1,1 0 0,-1 1 0,-21-3 0,25 5-46,0 0 0,0 0 0,0 1-1,0 0 1,0 0 0,-1 1 0,1 0 0,-10 2 0,15-2-113,0 0-1,1 1 1,-1-1-1,0 0 0,1 1 1,-1 0-1,1-1 1,0 1-1,-1 0 0,-2 4 1,3-3-545,0 0 0,0 0 0,0 0 0,0 0 0,1 1 0,-1-1 1,1 1-1,0-1 0,-2 8 0,2 12-8859</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2.110"/>
    </inkml:context>
    <inkml:brush xml:id="br0">
      <inkml:brushProperty name="width" value="0.025" units="cm"/>
      <inkml:brushProperty name="height" value="0.025" units="cm"/>
    </inkml:brush>
  </inkml:definitions>
  <inkml:trace contextRef="#ctx0" brushRef="#br0">1 0 8840,'0'0'4842,"-1"10"-3673,2 5-948,0 1-1,1-1 0,0 0 0,1 0 1,1 0-1,9 26 0,47 100 1068,-45-110-1048,338 743 1559,-308-677-1396,4-2-1,3-2 1,5-3-1,90 111 1,-78-120-349,77 95 115,-121-142-304,-1 1 1,-2 2-1,22 47 1,-42-80-231,0 1 0,0 0 0,-1-1 0,0 1 1,1 0-1,-2 0 0,1 0 0,0 9 0,-24-28-4049,-1-15-273</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2.625"/>
    </inkml:context>
    <inkml:brush xml:id="br0">
      <inkml:brushProperty name="width" value="0.025" units="cm"/>
      <inkml:brushProperty name="height" value="0.025" units="cm"/>
    </inkml:brush>
  </inkml:definitions>
  <inkml:trace contextRef="#ctx0" brushRef="#br0">58 724 7976,'-6'42'694,"0"5"830,-20 71 0,17-97 636,9-21-2096,0 0-1,0 0 1,0 0 0,0 0 0,-1 0-1,1 1 1,0-1 0,0 0 0,0 0-1,0 0 1,0 0 0,0 0 0,-1 0-1,1 0 1,0 0 0,0 0 0,0 0-1,0 0 1,0 0 0,-1 0 0,1 0-1,0 0 1,0 0 0,0 0 0,0 0-1,0 0 1,-1 0 0,1 0-1,0 0 1,0 0 0,0 0 0,0 0-1,0 0 1,-1 0 0,1 0 0,0 0-1,0-1 1,0 1 0,0 0 0,0 0-1,0 0 1,0 0 0,0 0 0,-1 0-1,1 0 1,0-1 0,0 1 0,0 0-1,0 0 1,0 0 0,0 0 0,0 0-1,0-1 1,0 1 0,0 0 0,-5-40 2843,9-6-2631,1 1-1,3 0 1,2 0 0,17-50-1,-1-2-57,97-440-954,-121 553 614,1 0 0,0-1 0,1 0 0,1 1 1,10 22-1,-7-17 84,20 52-54,3-2 0,66 109 0,-65-129-2856,78 91 1,-71-102-1660,-3-12-2915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3.885"/>
    </inkml:context>
    <inkml:brush xml:id="br0">
      <inkml:brushProperty name="width" value="0.025" units="cm"/>
      <inkml:brushProperty name="height" value="0.025" units="cm"/>
    </inkml:brush>
  </inkml:definitions>
  <inkml:trace contextRef="#ctx0" brushRef="#br0">70 138 11819,'0'0'4143,"-8"12"-2568,0 0-1310,0 1 0,2 0 1,0 1-1,0 0 0,1 0 1,1 0-1,0 0 0,1 1 0,-2 25 1,3-13 44,-3 70 744,5-91-1012,0-1 0,1 0-1,-1 0 1,1 0 0,0 0 0,1 1 0,-1-1-1,1-1 1,0 1 0,0 0 0,0 0 0,1-1-1,-1 1 1,6 6 0,-6-10-12,0 1 0,0-1 1,1 1-1,-1-1 0,0 0 0,1 0 0,-1 0 0,1 0 1,-1 0-1,1-1 0,-1 1 0,1-1 0,0 1 0,-1-1 1,1 0-1,0 0 0,-1 0 0,1 0 0,0-1 0,-1 1 1,1-1-1,-1 0 0,1 0 0,-1 1 0,1-2 1,-1 1-1,1 0 0,-1 0 0,3-3 0,5-3 147,0 0-1,0-1 1,-1 0-1,-1 0 1,9-11 0,-6 6 36,0-1 0,-2 0 0,1 0 0,-2-1 1,0 0-1,-1-1 0,-1 0 0,0 0 1,-1 0-1,0-1 0,-2 0 0,0 0 0,-1 0 1,0 0-1,-2 0 0,-1-18 0,1 34-210,0 1 1,1 0-1,-1-1 0,0 1 0,0 0 0,0-1 0,0 1 0,0 0 0,0-1 1,0 1-1,0 0 0,0 0 0,0-1 0,-1 1 0,1 0 0,0-1 1,0 1-1,0 0 0,0-1 0,0 1 0,0 0 0,-1 0 0,1-1 1,0 1-1,0 0 0,0 0 0,-1 0 0,1-1 0,0 1 0,0 0 0,-1 0 1,1 0-1,0 0 0,-1-1 0,1 1 0,0 0 0,0 0 0,-1 0 1,1 0-1,0 0 0,-1 0 0,1 0 0,0 0 0,-1 0 0,-11 12 16,-6 23-72,12-17 84,1 1-1,1-1 1,0 1 0,2 0-1,0 0 1,1 31-1,2-40-171,0-1-1,0 0 1,1 0-1,0 0 1,1 0-1,7 15 1,-8-19-188,1 0 0,0 0 0,0-1 1,0 0-1,0 1 0,1-1 0,0 0 1,0-1-1,0 1 0,0-1 0,1 0 1,6 4-1,-9-5 93,0-1 0,0 1 0,1-1 0,-1 0 0,0 0 0,1 0 0,-1 0 0,1-1 0,-1 1 1,1 0-1,-1-1 0,1 0 0,-1 0 0,1 0 0,-1 0 0,1 0 0,-1 0 0,1 0 0,-1-1 0,1 0 0,-1 1 0,1-1 0,-1 0 0,0 0 0,1 0 0,-1 0 0,0-1 1,0 1-1,0-1 0,0 1 0,0-1 0,0 0 0,0 0 0,-1 1 0,1-1 0,0-1 0,-1 1 0,0 0 0,1 0 0,-1 0 0,0-1 0,0 1 0,-1-1 0,2-3 1,4-14-350,-2 1 1,0-1-1,-1 0 1,1-30-1,-3 38 987,15-226-172,-12 189 4098,-1 3 4439,-20 169-7468,-1 21 599,14-92-1556,1-32-295,2 0-1,0 1 1,4 34 0,-3-54-43,0 1 0,0-1 0,0 1 0,0-1 1,1 0-1,-1 1 0,1-1 0,-1 1 0,1-1 0,0 0 0,-1 1 1,1-1-1,0 0 0,0 0 0,0 1 0,0-1 0,0 0 0,0 0 0,0 0 1,0 0-1,0-1 0,1 1 0,-1 0 0,0 0 0,3 0 0,-1 0 29,-1-1 0,1 0 0,0 0 0,0 0 0,-1 0 0,1 0 0,0-1 0,-1 1 0,1-1 0,-1 1 0,1-1-1,0 0 1,2-2 0,5-2 69,1-1 0,-1 0 0,-1-1 0,1 0 0,11-11 0,1-4 1,-1-1 0,-1-1 0,18-30-1,-31 44-138,-1-1 0,0 0-1,0 0 1,-1 0-1,-1-1 1,0 0-1,-1 0 1,0 0-1,-1 0 1,2-21-1,-4 32-93,0 0-1,0 0 1,1 0-1,-1 0 0,0 0 1,-1 0-1,1 0 1,0 0-1,0 0 1,0 0-1,-1 0 0,1 0 1,0 0-1,-1 0 1,1 0-1,-1 0 0,1 1 1,-1-1-1,1 0 1,-1 0-1,1 1 0,-2-2 1,1 2-47,0-1 0,0 1-1,0 0 1,1 0 0,-1 0 0,0 0 0,0 0 0,0 1-1,1-1 1,-1 0 0,0 0 0,0 0 0,1 1 0,-1-1 0,0 0-1,0 1 1,1-1 0,-1 1 0,0-1 0,0 2 0,-32 33-6483,12-3 2080,2 3-1736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4.261"/>
    </inkml:context>
    <inkml:brush xml:id="br0">
      <inkml:brushProperty name="width" value="0.025" units="cm"/>
      <inkml:brushProperty name="height" value="0.025" units="cm"/>
    </inkml:brush>
  </inkml:definitions>
  <inkml:trace contextRef="#ctx0" brushRef="#br0">1 226 10442,'0'0'7612,"9"-5"-4633,81-57 604,-59 38-3274,-28 22-308,0 0-1,0-1 1,1 1-1,-1 0 1,0 1-1,1-1 1,-1 0 0,1 1-1,-1 0 1,1 0-1,0 0 1,0 0 0,-1 1-1,1 0 1,5-1-1,-8 2 0,1 0 0,0-1 0,-1 1 0,1 0 0,0 0 0,-1 0-1,1 0 1,-1 0 0,1 0 0,-1 1 0,0-1 0,0 0 0,1 1 0,-1-1-1,0 1 1,0-1 0,0 1 0,-1 0 0,1-1 0,0 1 0,0 0 0,-1-1-1,1 1 1,-1 0 0,0 0 0,0 0 0,1 0 0,-1-1 0,0 1 0,0 0-1,-1 2 1,0 22 106,0-20-83,1-1-1,-1 1 1,1-1 0,0 1 0,1 0 0,0-1 0,1 7 0,-2-12-14,0 0 0,0 1 0,0-1 0,0 0 0,0 0 1,0 0-1,0 0 0,0 1 0,0-1 0,0 0 0,0 0 0,0 0 1,0 0-1,0 0 0,0 1 0,1-1 0,-1 0 0,0 0 1,0 0-1,0 0 0,0 0 0,0 0 0,0 1 0,0-1 1,1 0-1,-1 0 0,0 0 0,0 0 0,0 0 0,0 0 1,0 0-1,1 0 0,-1 0 0,0 0 0,0 0 0,0 0 1,0 0-1,1 0 0,-1 0 0,0 0 0,0 0 0,0 0 1,0 0-1,1 0 0,-1 0 0,0 0 0,0 0 0,0 0 1,0 0-1,0 0 0,1 0 0,4-11 529,2-13 156,-2-9-452,-1 0 1,-2-67-1,-2 73-622,0 26 316,0 1 1,0-1-1,0 1 1,0-1-1,1 0 1,-1 1-1,0-1 1,0 1-1,0-1 1,1 1-1,-1-1 1,0 1-1,1-1 1,-1 1 0,0-1-1,1 1 1,-1-1-1,1 1 1,-1-1-1,0 1 1,1 0-1,-1-1 1,1 1-1,-1 0 1,1-1-1,0 1 1,-1 0-1,1 0 1,-1 0-1,1-1 1,-1 1-1,1 0 1,0 0-1,-1 0 1,1 0-1,-1 0 1,1 0-1,0 0 1,-1 0-1,1 0 1,-1 1-1,1-1 1,-1 0-1,1 0 1,0 0-1,-1 1 1,1-1-1,-1 0 1,1 1-1,-1-1 1,1 0 0,-1 1-1,1 0 1,41 23-3067,-31-16 1744,0-2 169,0-1 0,0 0 0,0-1 0,1 0 0,-1 0-1,13 1 1,8-3-3059</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5.042"/>
    </inkml:context>
    <inkml:brush xml:id="br0">
      <inkml:brushProperty name="width" value="0.025" units="cm"/>
      <inkml:brushProperty name="height" value="0.025" units="cm"/>
    </inkml:brush>
  </inkml:definitions>
  <inkml:trace contextRef="#ctx0" brushRef="#br0">193 47 10410,'0'0'3101,"-9"1"-1008,1 0-1840,0 0 0,0 1 0,0 0 1,1 1-1,-1-1 0,1 2 0,-1-1 0,1 1 0,0 0 0,0 0 0,1 1 0,-1 0 0,1 0 1,0 1-1,0-1 0,-7 11 0,-29 39 1856,40-51-2042,0 1 0,0-1 0,0 0 0,1 0 0,-1 1 1,1-1-1,0 0 0,1 1 0,-1 0 0,1-1 0,0 1 0,0-1 0,1 7 0,-1-10-75,1 0-1,0 0 1,0 0-1,-1 0 1,1 0-1,0 0 1,0 0-1,0-1 1,0 1-1,0 0 1,0-1 0,0 1-1,0 0 1,0-1-1,0 1 1,0-1-1,1 0 1,-1 1-1,0-1 1,0 0-1,0 0 1,1 0 0,-1 0-1,0 0 1,0 0-1,0 0 1,1 0-1,-1 0 1,2-1-1,39-8-255,-35 5 268,-1-1-1,0 0 1,0 0-1,0 0 0,0 0 1,-1-1-1,0 0 1,0 0-1,-1 0 1,0-1-1,0 0 0,0 0 1,-1 0-1,0 0 1,3-12-1,-1 5 304,-2 1 0,1-1-1,-2 0 1,0-1 0,0 1 0,-2 0 0,-1-23-1,1 37-297,0-1-1,0 1 0,0 0 1,0 0-1,0-1 1,0 1-1,0 0 0,-1 0 1,1 0-1,0-1 0,0 1 1,0 0-1,-1 0 1,1 0-1,0 0 0,0-1 1,0 1-1,-1 0 0,1 0 1,0 0-1,0 0 1,-1 0-1,1 0 0,0 0 1,0 0-1,-1 0 0,1 0 1,0 0-1,-1 0 1,1 0-1,0 0 0,0 0 1,-1 0-1,1 0 1,0 0-1,0 0 0,-1 0 1,1 0-1,0 0 0,0 0 1,-1 1-1,1-1 1,0 0-1,0 0 0,0 0 1,-1 0-1,1 1 0,0-1 1,0 0-1,0 0 1,0 0-1,-1 1 0,1-1 1,0 0-1,0 0 0,0 1 1,0-1-1,0 0 1,0 0-1,0 1 0,-12 13 31,5-1 8,1-1 1,0 1-1,1 0 0,1 0 0,0 0 0,1 1 1,0-1-1,1 1 0,1 0 0,0-1 1,1 1-1,1 15 0,0-26-40,-1-1 0,0 1 0,1-1 0,-1 0 0,1 1 0,0-1 0,0 0 0,0 1 0,0-1 0,0 0 0,0 0 0,1 0 0,-1 0 0,1 0 0,-1 0 0,1 0 0,0-1 0,0 1 0,0-1 0,0 1 0,0-1 0,0 1 0,0-1 0,0 0 1,0 0-1,1 0 0,-1-1 0,0 1 0,1 0 0,2 0 0,-1-1 12,-1 0 0,1 0 0,0 0 0,-1 0 0,1-1 0,0 1 0,-1-1 0,1 0 0,-1 0 0,1 0 0,-1 0 0,0-1 0,1 0 0,-1 1 0,0-1 0,0 0 0,0-1 0,0 1 0,5-6 0,2-3 6,-1 0 1,0-1 0,0-1-1,-1 1 1,0-2-1,-2 1 1,1-1-1,-2 0 1,0 0-1,0 0 1,-1-1 0,-1 0-1,2-24 1,-9 36-221,-5 9 101,-6 11 46,9-9 97,0 1 0,1 1 0,0-1 0,0 1 1,1-1-1,1 1 0,-1 0 0,2 1 0,-1-1 0,1 0 0,1 1 0,0-1 0,1 1 0,0 0 0,2 18 0,-2-27-42,1-1 0,-1 1 0,1 0 0,-1-1 0,1 1 0,0-1 0,-1 1 0,1 0 0,0-1 0,0 0-1,0 1 1,0-1 0,1 0 0,-1 1 0,0-1 0,0 0 0,1 0 0,-1 0 0,1 0 0,-1 0 0,1-1 0,2 2 0,-1-1 10,1 0 0,-1-1 0,1 1 0,-1-1 0,1 0 1,-1 0-1,1 0 0,-1-1 0,1 1 0,5-2 0,3-2-18,0 0 0,-1-1 0,1 0 0,-1 0 0,12-9 0,90-76-362,-126 138-182,12-45 567,0 0-1,0 0 1,0 0-1,0 0 1,0 0-1,1-1 1,0 1-1,0 0 1,0 0-1,0 0 1,0 5-1,1-7-13,-1 0-1,1 0 0,-1 0 0,1 0 0,0 0 0,-1 0 0,1 0 0,0 0 0,0 0 0,0-1 0,0 1 0,0 0 0,0 0 0,0-1 0,0 1 0,0-1 0,0 1 0,0-1 0,0 1 0,0-1 1,0 1-1,0-1 0,0 0 0,1 0 0,-1 0 0,0 0 0,0 0 0,0 0 0,2 0 0,10 0-99,-1-1 0,1-1 1,-1 0-1,0-1 0,1 0 0,-1-1 1,16-7-1,38-10-861,-65 21 974,0 1-1,-1 0 1,1 0 0,0-1-1,-1 1 1,1 0 0,-1 0-1,1 0 1,-1 0 0,1 0-1,-1 0 1,0 0 0,0 0-1,1 0 1,-1 0 0,0 0-1,0 0 1,0 0 0,0 0-1,0 0 1,0 0 0,0 0-1,-1 1 1,1 38 770,0-33-679,1-6-129,-1-1 0,0 1 0,0 0 1,1 0-1,-1-1 0,0 1 0,1-1 1,-1 1-1,0 0 0,1-1 0,-1 1 0,1-1 1,0 1-1,-1-1 0,1 1 0,-1-1 1,1 1-1,0-1 0,-1 0 0,1 1 0,0-1 1,-1 0-1,1 0 0,0 1 0,-1-1 1,1 0-1,0 0 0,0 0 0,4-13-17465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5.401"/>
    </inkml:context>
    <inkml:brush xml:id="br0">
      <inkml:brushProperty name="width" value="0.025" units="cm"/>
      <inkml:brushProperty name="height" value="0.025" units="cm"/>
    </inkml:brush>
  </inkml:definitions>
  <inkml:trace contextRef="#ctx0" brushRef="#br0">1 1 15631,'0'0'9064,"52"49"-11306,-30-31-1890,-1-3-2690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35.731"/>
    </inkml:context>
    <inkml:brush xml:id="br0">
      <inkml:brushProperty name="width" value="0.025" units="cm"/>
      <inkml:brushProperty name="height" value="0.025" units="cm"/>
    </inkml:brush>
  </inkml:definitions>
  <inkml:trace contextRef="#ctx0" brushRef="#br0">5 192 18161,'0'0'10543,"10"-6"-10489,30-11-94,58-27-148,-89 39 173,1 0 0,-1-1 0,-1 0 0,1 0 1,-1-1-1,0 1 0,11-14 0,-18 19 7,0-1 1,1 1-1,-1-1 1,0 0 0,0 1-1,0-1 1,-1 0-1,1 1 1,0-1-1,-1 0 1,1 0-1,-1 0 1,1 0-1,-1 0 1,0 0-1,0 1 1,0-1-1,0 0 1,-1-2-1,1 2-8,-1 1-1,1 0 0,-1 0 1,0-1-1,0 1 0,0 0 1,0 0-1,0 0 0,0 0 1,0 0-1,0 0 0,0 0 1,0 0-1,0 0 0,-1 1 0,1-1 1,0 0-1,-1 1 0,-1-1 1,-3-1-33,1 1 1,-1 0 0,0 0 0,0 0-1,0 1 1,0 0 0,0 0-1,0 0 1,0 1 0,-11 2 0,9 0 76,-1 1 1,0 0-1,1 0 1,0 1 0,0 0-1,0 0 1,0 1-1,1 0 1,0 1 0,0-1-1,1 1 1,0 1-1,0-1 1,1 1 0,0 0-1,0 0 1,1 0-1,-4 11 1,5-14-8,1 0 0,0 0 1,1 1-1,-1-1 0,1 1 0,0-1 0,0 1 1,1-1-1,0 1 0,0-1 0,0 1 1,0-1-1,1 1 0,0 0 0,0-1 0,1 0 1,0 1-1,-1-1 0,2 0 0,-1 0 1,1 0-1,-1 0 0,1 0 0,1-1 0,-1 1 1,1-1-1,-1 0 0,1 0 0,1 0 1,8 6-1,-5-5-135,1 0 0,0-1 0,0 1 0,0-2 0,1 1 0,0-1 0,-1-1 0,15 2-1,46 0-4560,-23-4-2846</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26.830"/>
    </inkml:context>
    <inkml:brush xml:id="br0">
      <inkml:brushProperty name="width" value="0.025" units="cm"/>
      <inkml:brushProperty name="height" value="0.025" units="cm"/>
    </inkml:brush>
  </inkml:definitions>
  <inkml:trace contextRef="#ctx0" brushRef="#br0">1208 211 7239,'1'-11'1943,"0"-5"-1566,-1 0 1,0 0-1,-1 0 1,-1 0-1,-4-18 0,5 30-241,0-1 0,0 1 0,-1 0 0,0-1 0,0 1 0,0 0 0,0 0 0,0 0 0,-1 0 0,1 1 0,-1-1 0,0 1 0,-1-1 0,1 1 0,0 0 0,-1 0 0,0 1 0,1-1 0,-1 1 0,0 0 0,-1 0 0,1 0 0,0 0 0,0 1 0,-1 0 0,-7-2 0,2 2-153,1 1 0,-1 1-1,1-1 1,-1 1 0,1 1-1,0 0 1,-1 0-1,1 1 1,0 0 0,0 1-1,1-1 1,-1 2 0,-8 5-1,-16 11-336,-56 48-1,61-46 266,-113 92-106,-147 153 0,244-221 263,2 3 0,2 1 0,3 1 0,1 2 0,4 2 0,-49 111 0,63-118-48,2 0 0,2 2 0,2-1 0,3 2 0,-4 53-1,11-73-12,2 0-1,1 0 0,2 0 0,0-1 0,3 1 1,0-1-1,2 0 0,1 0 0,20 42 0,10 4-538,3-2 0,3-2 0,3-1 0,4-3 0,86 90 0,-119-140 221,0 0 1,1-2 0,0 0-1,2-1 1,0-2 0,29 16-1,-43-26 258,0-1 1,0 1-1,0-2 0,1 1 1,-1-1-1,1-1 0,0 1 1,-1-1-1,1-1 0,0 0 1,0 0-1,-1-1 0,1 1 1,0-2-1,-1 0 0,1 0 0,-1 0 1,0-1-1,0 0 0,0-1 1,0 0-1,13-8 0,8-10 257,-1-1 0,-1-1 0,-1-1-1,40-50 1,79-127 1466,-145 202-1668,94-142 2159,115-239-1,-167 288-1475,-4-1 1,-5-2-1,42-194 1,-61 208-185,-3 0 1,-3-1 0,-7-153 0,-2 225-482,0 1 0,0-1 1,-2 1-1,1 0 0,-1 0 1,-1 0-1,1 0 0,-2 0 1,1 1-1,-1 0 0,-1 0 1,0 0-1,0 1 0,-1 0 1,-11-11-1,4 7-57,-1 1-1,0 0 1,-1 2 0,0 0-1,0 0 1,-1 2 0,0 0-1,-18-5 1,-84-20-542,5 1-6177,79 19-237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1:58.445"/>
    </inkml:context>
    <inkml:brush xml:id="br0">
      <inkml:brushProperty name="width" value="0.05" units="cm"/>
      <inkml:brushProperty name="height" value="0.05" units="cm"/>
    </inkml:brush>
  </inkml:definitions>
  <inkml:trace contextRef="#ctx0" brushRef="#br0">2 209 12675,'-1'0'36,"1"-1"1,0 0 0,0 0-1,0 1 1,0-1-1,0 0 1,0 0 0,0 0-1,0 1 1,0-1-1,1 0 1,-1 0 0,0 0-1,0 1 1,1-1 0,-1 0-1,0 1 1,1-1-1,-1 0 1,1 1 0,-1-1-1,1 0 1,-1 1-1,1-1 1,-1 1 0,1-1-1,0 1 1,-1-1 0,2 0-1,24-15-76,-21 13 139,46-24-104,0 3-1,2 2 0,0 2 1,1 2-1,1 3 1,1 3-1,0 1 0,100-4 1,509 11-429,-469 6 376,784 47-3,-585-23 77,304-16-551,-3-47-1225,-416 16 1387,-1 1-130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0.446"/>
    </inkml:context>
    <inkml:brush xml:id="br0">
      <inkml:brushProperty name="width" value="0.05" units="cm"/>
      <inkml:brushProperty name="height" value="0.05" units="cm"/>
    </inkml:brush>
  </inkml:definitions>
  <inkml:trace contextRef="#ctx0" brushRef="#br0">484 0 15387,'0'0'35,"0"0"0,0 0 0,0 0-1,0 0 1,0 0 0,0 0 0,0 0 0,1 0-1,-1 0 1,0 0 0,0 0 0,0 0 0,0 0-1,0 1 1,0-1 0,0 0 0,0 0-1,0 0 1,0 0 0,1 0 0,-1 0 0,0 0-1,0 0 1,0 0 0,0 0 0,0 0 0,0 0-1,0 0 1,0 1 0,0-1 0,0 0-1,0 0 1,0 0 0,0 0 0,0 0 0,0 0-1,0 0 1,0 0 0,0 1 0,0-1 0,0 0-1,0 0 1,0 0 0,0 0 0,0 0-1,0 0 1,0 0 0,0 0 0,0 0 0,0 0-1,0 1 1,0-1 0,0 0 0,0 0 0,-1 0-1,1 0 1,0 0 0,0 0 0,0 0-1,0 0 1,0 0 0,0 0 0,0 0 0,0 0-1,0 0 1,0 0 0,0 0 0,-1 0 0,1 0-1,-10 13 1434,-20 16-193,25-24-1068,-20 22 405,-25 34 0,-1 1-95,31-39-420,-8 9-137,-46 41 1,65-66-403,1 0 1,-1 0 0,-1-1 0,1 0-1,-1-1 1,0 0 0,0 0 0,-1-1 0,1-1-1,-18 4 1,24-6 275,1-1-1,0 1 1,-1-1-1,1 0 1,0 0-1,-1-1 1,1 1-1,0-1 1,0 1-1,-1-1 1,1 0-1,-5-3 1,-10-10-1104</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27.487"/>
    </inkml:context>
    <inkml:brush xml:id="br0">
      <inkml:brushProperty name="width" value="0.025" units="cm"/>
      <inkml:brushProperty name="height" value="0.025" units="cm"/>
    </inkml:brush>
  </inkml:definitions>
  <inkml:trace contextRef="#ctx0" brushRef="#br0">8 1 15375,'0'0'53,"0"0"1,0 0-1,0 0 1,1 0 0,-1 1-1,0-1 1,0 0-1,0 0 1,0 0-1,0 0 1,0 0 0,0 0-1,-1 0 1,1 0-1,0 1 1,0-1 0,0 0-1,0 0 1,0 0-1,0 0 1,0 0 0,0 0-1,0 0 1,0 0-1,0 0 1,0 1 0,0-1-1,0 0 1,0 0-1,-1 0 1,1 0-1,0 0 1,0 0 0,0 0-1,0 0 1,0 0-1,0 0 1,0 0 0,0 0-1,-1 0 1,1 0-1,0 0 1,0 0 0,0 0-1,0 0 1,0 0-1,0 0 1,0 0 0,0 0-1,-1 0 1,1 0-1,0 0 1,0 0 0,0 0-1,0 0 1,0 0-1,0 0 1,0 0-1,0 0 1,0 0 0,-1 0-1,1-1 1,0 1-1,-2 19 534,1 24-728,49 566 1594,-41-546-1395,-2-36-62,-3-19-1650,-3-18-4365,-4-6 2000</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27.862"/>
    </inkml:context>
    <inkml:brush xml:id="br0">
      <inkml:brushProperty name="width" value="0.025" units="cm"/>
      <inkml:brushProperty name="height" value="0.025" units="cm"/>
    </inkml:brush>
  </inkml:definitions>
  <inkml:trace contextRef="#ctx0" brushRef="#br0">2 376 12075,'0'44'1246,"-1"-3"412,5 43-1,-3-72-1425,1 0-1,0 0 0,1-1 0,0 0 0,1 1 0,1-1 0,-1 0 0,9 13 0,-12-22-224,0 0-1,1 0 0,-1 0 0,0 0 1,1-1-1,-1 1 0,1 0 0,0-1 0,0 1 1,0-1-1,-1 1 0,1-1 0,0 0 1,0 0-1,1 0 0,-1 0 0,0 0 0,0 0 1,0-1-1,1 1 0,3 0 0,-2-1 28,-1-1 0,1 0 0,-1 1 0,0-1 0,0 0 0,1 0 0,-1-1 0,0 1 0,0-1 0,0 1 0,0-1 0,-1 0 0,5-3-1,5-6 212,-1-1 0,0 0 0,-1-1 0,0 0 0,8-14 0,11-22 385,-2 0 0,-3-2 0,-1-1 0,18-65 0,-25 59-2192,15-114 1,-30 153-1968,-1 4-3069</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28.526"/>
    </inkml:context>
    <inkml:brush xml:id="br0">
      <inkml:brushProperty name="width" value="0.025" units="cm"/>
      <inkml:brushProperty name="height" value="0.025" units="cm"/>
    </inkml:brush>
  </inkml:definitions>
  <inkml:trace contextRef="#ctx0" brushRef="#br0">228 155 6662,'9'-12'3823,"-1"3"-3281,31-39 309,-36 44-320,0-1 0,0 1 0,-1-1 0,0 0 0,1 0 0,-2 0-1,1 0 1,0 0 0,-1 0 0,1-10 0,-2 14-310,0 0-1,0 0 1,0 0 0,0 1-1,0-1 1,0 0-1,0 0 1,-1 0 0,1 0-1,0 0 1,-1 1 0,1-1-1,0 0 1,-1 0-1,1 1 1,-1-1 0,1 0-1,-1 1 1,0-1 0,1 0-1,-1 1 1,0-1-1,1 1 1,-1-1 0,0 1-1,-1-1 1,-26-1 1617,21 3-1835,0 1 0,0-1 0,0 2 0,1-1 0,-1 1 0,-8 4-1,-4 6-56,1 1-1,0 1 1,1 0-1,0 1 0,2 1 1,0 0-1,0 1 1,2 1-1,0 0 0,2 1 1,0 0-1,-13 35 0,23-53 12,0 1-1,0-1 1,0 1-1,0-1 1,1 1-1,0 0 1,-1-1-1,1 1 1,0 0-1,0 0 1,0-1-1,1 1 1,-1 0-1,1-1 1,-1 1-1,1-1 1,0 1-1,0-1 1,0 1-1,0-1 1,1 1-1,-1-1 1,1 0-1,-1 0 1,1 0-1,0 0 1,3 3-1,2 0-169,1-1 0,0 0-1,0 0 1,1-1 0,-1 0 0,17 4-1,16 5-75,-31-8 401,-1 0-1,1 1 0,-1 0 1,17 12-1,-25-17-90,1 1 0,-1 0 0,0 0 0,0 0 0,1 0 0,-1 0-1,0 0 1,0 0 0,0 0 0,0 1 0,0-1 0,0 0 0,-1 1 0,1-1 0,0 1 0,-1-1 0,1 1 0,-1-1 0,1 1 0,-1-1 0,0 1 0,0-1 0,0 1 0,0-1 0,0 1 0,0 0 0,0-1-1,0 1 1,0-1 0,-1 1 0,1-1 0,-1 1 0,1-1 0,-1 1 0,0-1 0,1 0 0,-1 1 0,0-1 0,0 0 0,0 1 0,0-1 0,-2 2 0,-12 10 207,0-1 1,-1-1-1,0 0 1,-1-1-1,0-1 1,-19 8 0,-37 21-1269,85-36-10859,10-9 7228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29.686"/>
    </inkml:context>
    <inkml:brush xml:id="br0">
      <inkml:brushProperty name="width" value="0.025" units="cm"/>
      <inkml:brushProperty name="height" value="0.025" units="cm"/>
    </inkml:brush>
  </inkml:definitions>
  <inkml:trace contextRef="#ctx0" brushRef="#br0">148 112 16047,'0'0'6668,"-10"9"-6241,0 0-352,1 0 1,0 0-1,0 1 1,-8 14-1,13-20-59,1 1-1,1 0 1,-1 1-1,1-1 1,0 0-1,0 1 1,0-1-1,1 1 0,0 0 1,0 0-1,1-1 1,-1 1-1,1 0 1,0 0-1,1 5 0,0-9-19,-1-1-1,1 0 0,-1 1 0,0-1 0,1 0 0,0 0 0,-1 1 0,1-1 1,0 0-1,0 0 0,0 0 0,-1 0 0,1 0 0,0 0 0,0 0 0,1 0 0,-1-1 1,0 1-1,0 0 0,0-1 0,0 1 0,1 0 0,-1-1 0,0 0 0,1 1 0,-1-1 1,0 0-1,1 1 0,-1-1 0,0 0 0,1 0 0,-1 0 0,0 0 0,1-1 1,-1 1-1,0 0 0,1 0 0,-1-1 0,0 1 0,1-1 0,-1 1 0,2-2 0,4-1 0,0 1-1,1-1 0,-2-1 0,1 0 0,0 0 0,6-5 1,-2 0-22,-1 0 1,1 0 0,-2-1 0,0-1 0,0 1 0,-1-1-1,0-1 1,-1 0 0,11-24 0,-29 70-92,-10 26 483,3 1 0,-12 78 0,19-5-157,7-74-348,-22 118 0,22-160 128,-1 0 0,-1-1 1,0 1-1,-2-2 0,0 1 0,0-1 0,-2 0 0,0-1 0,-1 0 0,-23 25 0,34-39 21,-1 0 1,0 0-1,1 0 0,-1-1 0,0 1 1,0 0-1,0 0 0,0 0 0,0-1 1,0 1-1,0-1 0,0 1 0,0-1 1,0 1-1,0-1 0,0 1 0,0-1 1,0 0-1,0 0 0,-1 1 0,1-1 1,0 0-1,-1 0 0,1-1 1,0 0 0,1 1 0,-1-1-1,0 0 1,1 0 0,-1 0 0,1 1 0,-1-1-1,1 0 1,-1 0 0,1 0 0,0 0 0,-1 0-1,1 0 1,0 0 0,0 0 0,0 0 0,0 0-1,0 0 1,0-1 0,7-63 61,-7 63-89,9-39-95,2 0 0,2 1 1,26-57-1,67-111-595,-83 166 675,2 0-1,1 2 0,2 1 1,2 1-1,2 2 1,51-47-1,-81 81 17,1-1 1,0 1-1,0 0 0,0 0 0,0 0 1,0 0-1,0 1 0,0-1 0,1 1 0,-1-1 1,0 1-1,1 0 0,6 0 0,-9 4-50,0 1 0,-1 0 0,1-1 0,-1 1 0,0 0 0,0-1 1,0 1-1,0 0 0,-1-1 0,-1 7 0,-3 7 106,0-1 1,-2 0 0,1-1 0,-13 20-1,11-20 9,0 1 0,0 0 0,2 0 0,-6 19-1,15-34-74,6-8 89,7-14 90,4-20-79,-2-1-1,26-88 1,-18 47-61,-27 87-5,1-1 0,0 1 0,0-1 0,0 1 0,1 0 0,-1-1 0,1 1 0,0-1 0,0 1 0,0-1 0,1 0 0,-1 1 0,1-1 0,0 0 0,0 0 0,0 0 0,0 0 0,3 3 0,-2-2-1,0-1 0,0 1 0,1-1 1,-1 0-1,1 0 0,0 0 0,0 0 1,0 0-1,0-1 0,0 0 1,1 0-1,-1 0 0,0 0 0,1-1 1,0 0-1,-1 0 0,9 1 0,-5-3 32,0 1 0,0-2 0,1 1 0,-2-1 0,1-1-1,0 1 1,0-1 0,-1-1 0,1 1 0,-1-1 0,0-1 0,0 1-1,-1-1 1,1 0 0,-1-1 0,0 1 0,0-1 0,-1 0 0,0-1-1,0 0 1,0 1 0,-1-1 0,0-1 0,-1 1 0,1-1 0,-1 1-1,-1-1 1,1 0 0,-2 0 0,1 0 0,-1 0 0,1-14 0,-2 22-38,0 0 0,0-1 0,0 1 1,0 0-1,0-1 0,0 1 0,0 0 1,0-1-1,0 1 0,0 0 0,0-1 1,0 1-1,0 0 0,-1-1 0,1 1 1,0 0-1,0-1 0,0 1 0,-1 0 1,1-1-1,0 1 0,0 0 0,0 0 1,-1-1-1,1 1 0,0 0 0,-1 0 1,1 0-1,0-1 0,0 1 0,-1 0 1,1 0-1,0 0 0,-1 0 1,1 0-1,0 0 0,-1-1 0,1 1 1,-1 0-1,1 0 0,-19 7-107,-13 19-101,22-15 204,1 1-1,1 1 0,0-1 1,0 1-1,2 1 1,-1-1-1,2 1 1,0 1-1,0-1 0,2 0 1,0 1-1,0 0 1,0 25-1,3-39 2,0 1 0,0 0 0,0-1 0,0 1 0,0 0 0,0-1 0,0 1 0,1-1 0,-1 1 0,1-1 0,-1 1 0,1 0 0,0-1 0,-1 0 0,1 1 0,0-1 0,0 1-1,0-1 1,0 0 0,0 0 0,0 0 0,1 1 0,-1-1 0,0 0 0,3 1 0,-1-1 5,0 0 0,-1-1 0,1 1 0,0-1-1,0 0 1,0 1 0,0-1 0,0 0 0,0-1 0,0 1 0,0-1-1,0 1 1,3-2 0,6-2 2,-1 0-1,1-1 1,-1 0-1,0-1 1,18-13-1,47-52-62,-57 52 68,0 1 0,35-27 0,-55 85 311,0-38-308,0 1 0,0 0 0,0 0 0,0 0 0,0 0 0,1 0 0,0 0 0,-1 0 0,1 0 0,0 0 0,0 0 0,2 6 0,-1-8-8,0 1 0,1-1 0,-1 0 0,1 0 0,-1 0 0,1 0 0,-1 0 0,1 0 0,0-1 0,0 1 0,-1 0 0,1-1 0,0 1 0,0-1 0,0 0 0,-1 0 0,1 1 0,0-1 0,0-1-1,0 1 1,0 0 0,0 0 0,2-1 0,8-1-67,0-1 0,-1 1 0,0-2-1,0 0 1,0 0 0,0-1 0,0 0 0,-1-1-1,0 0 1,16-13 0,-11 8-117,1 1 0,-1 1 0,27-11 1,-46 57 34,-7 2 2,-8 29 157,15-20-5340,4-35-23</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47.712"/>
    </inkml:context>
    <inkml:brush xml:id="br0">
      <inkml:brushProperty name="width" value="0.025" units="cm"/>
      <inkml:brushProperty name="height" value="0.025" units="cm"/>
    </inkml:brush>
  </inkml:definitions>
  <inkml:trace contextRef="#ctx0" brushRef="#br0">719 169 6502,'0'-7'102,"-1"1"0,1-1 0,-1 0 0,0 0 0,-1 0 0,0 1 0,0-1 0,0 0 0,-1 1 0,0 0 0,0 0 0,-1 0 0,1 0 0,-1 0 0,0 1 0,-1 0 0,0-1 0,1 2 0,-2-1 0,1 0 0,0 1 0,-1 0 0,0 1 0,0-1 0,0 1 0,0 0 0,-1 0 0,-12-3 0,7 3 85,-1 0 1,1 1-1,-1 0 0,0 1 0,0 0 0,0 1 0,0 1 1,0 0-1,0 0 0,1 2 0,-1-1 0,1 2 0,-1-1 0,-22 12 1,1 3-109,0 1 1,1 2 0,1 1 0,2 2 0,0 1 0,-31 34 0,47-45-86,1 1 1,1 1 0,1 0 0,0 1-1,1 0 1,0 0 0,2 1 0,0 1 0,1-1-1,1 1 1,0 0 0,2 1 0,-5 36-1,8-45-10,1 0 0,0 0 0,0 0 0,1 0 0,1 0 0,-1 0 0,7 17 0,-7-24-10,1-1 1,0 1 0,0 0-1,1-1 1,-1 1 0,1-1-1,0 0 1,-1 0 0,2 0-1,-1 0 1,0-1 0,0 1-1,1-1 1,0 0 0,-1 0-1,1 0 1,0 0 0,0-1-1,0 1 1,0-1 0,0 0-1,0 0 1,6 0 0,15 2 88,1-1 1,-1-1-1,0-2 1,45-5 0,100-29 922,-84 16-646,-40 10-122,-11 3 18,0-1 0,0-1 0,-1-3 0,-1 0 0,43-21-1,-71 28-167,0 1-1,0-1 0,0 0 0,-1 0 0,1 0 0,-1-1 1,0 1-1,0-1 0,-1 0 0,1 0 0,-1 0 0,0-1 0,-1 1 1,1-1-1,-1 0 0,0 1 0,-1-1 0,1 0 0,-1 0 0,0 0 1,-1 0-1,1 0 0,-1-1 0,-1 1 0,1 0 0,-1 0 1,0 0-1,0 0 0,-1 0 0,1 0 0,-1 1 0,-1-1 0,1 0 1,-1 1-1,0 0 0,0 0 0,-7-9 0,-1 4-180,0 0 0,-1 1-1,0 0 1,-1 1 0,-21-10-1,-1-2-2617,2-2-3771,25 13-1399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48.194"/>
    </inkml:context>
    <inkml:brush xml:id="br0">
      <inkml:brushProperty name="width" value="0.025" units="cm"/>
      <inkml:brushProperty name="height" value="0.025" units="cm"/>
    </inkml:brush>
  </inkml:definitions>
  <inkml:trace contextRef="#ctx0" brushRef="#br0">447 175 5701,'0'0'1762,"0"-9"-150,11-120 3257,-11 128-4870,-1 1-1,1-1 1,-1 0 0,1 0-1,-1 0 1,1 0 0,-1 0-1,1 0 1,-1 1 0,0-1 0,1 0-1,-1 0 1,0 1 0,0-1-1,0 0 1,0 1 0,1-1-1,-1 1 1,0-1 0,0 1-1,0 0 1,0-1 0,0 1 0,0 0-1,0 0 1,0 0 0,0 0-1,0 0 1,0 0 0,-2 0-1,-40-2-136,34 3 130,-11-1 13,0 2 0,1 0-1,-1 2 1,1 0 0,0 1 0,0 1 0,1 0-1,0 2 1,0 0 0,0 1 0,-22 15 0,30-17-3,0 0 0,1 1 0,-1-1 0,1 2 1,1-1-1,0 2 0,0-1 0,1 1 0,0 0 1,0 0-1,1 1 0,1 0 0,0 0 0,0 0 0,1 0 1,0 1-1,1 0 0,1 0 0,-2 16 0,4-24-12,0 0-1,0 0 0,1 0 0,-1 0 0,1 0 0,0 0 0,0 0 0,0 0 0,1 0 0,0-1 0,-1 1 0,1-1 0,0 1 1,1-1-1,-1 0 0,1 1 0,-1-1 0,1 0 0,0-1 0,0 1 0,0 0 0,0-1 0,1 0 0,-1 0 0,1 0 1,-1 0-1,1 0 0,0-1 0,0 0 0,6 2 0,7 1-31,0 0-1,1-1 1,-1-1 0,1-1-1,33-2 1,-28-1 138,-1-2 0,0 0 0,0-1 0,-1-2 0,1 0 0,-1-1 0,33-18 0,-29 12 353,0-1 1,-2-1-1,0-1 1,0-1-1,31-34 1,-48 46-300,-1 0 1,0-1 0,0 0 0,0 0 0,-1-1 0,0 1 0,-1-1 0,0 0-1,4-13 1,-7 18-173,1 0-1,0 0 0,-1 0 0,0 0 1,1 0-1,-1 0 0,-1 0 0,1 0 1,0 0-1,-1 0 0,1 0 0,-1 0 0,0 0 1,0 0-1,0 1 0,-1-1 0,1 0 1,0 1-1,-1-1 0,0 0 0,0 1 1,0 0-1,0-1 0,0 1 0,0 0 1,0 0-1,-1 0 0,-4-2 0,-58-31-5747,28 10 687</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48.916"/>
    </inkml:context>
    <inkml:brush xml:id="br0">
      <inkml:brushProperty name="width" value="0.025" units="cm"/>
      <inkml:brushProperty name="height" value="0.025" units="cm"/>
    </inkml:brush>
  </inkml:definitions>
  <inkml:trace contextRef="#ctx0" brushRef="#br0">629 12 8552,'-11'-2'187,"-8"-2"-111,0 2 1,-1 0-1,1 1 0,-1 0 1,1 2-1,-1 1 0,1 0 1,-1 1-1,-27 9 0,-142 58-12,171-62-45,1 1-1,0 1 1,0 0-1,1 1 0,0 1 1,1 1-1,0 0 0,-16 19 1,25-24-17,1 1-1,0-1 1,0 2 0,1-1-1,0 0 1,1 1 0,0 0-1,0-1 1,1 1 0,0 0-1,1 1 1,0-1 0,1 0-1,0 0 1,0 0 0,1 1 0,1-1-1,-1 0 1,2 0 0,-1-1-1,2 1 1,-1 0 0,1-1-1,0 0 1,1 0 0,0 0-1,1 0 1,0-1 0,0 0-1,1 0 1,-1-1 0,2 1-1,-1-2 1,1 1 0,0-1 0,1 0-1,15 8 1,-6-7 61,1 0 1,0-1-1,0-2 1,1 0-1,-1 0 1,1-2-1,0 0 0,-1-2 1,27-2-1,-5-1 459,-1-3 0,0-1 0,61-19 1,-52 9 46,-1-1 0,-1-3 0,68-40 0,-90 46-345,-2-1 0,0-1 0,0-1 0,-2-1-1,0 0 1,-2-2 0,34-45 0,-50 63-225,-1-2 0,1 1 0,-1 0-1,0 0 1,0-1 0,0 1-1,0-1 1,-1 0 0,0 0 0,0 1-1,0-1 1,0 0 0,-1 0 0,0 0-1,0-7 1,-1 8-9,0 1 0,-1-1 0,1 1 0,-1 0 0,1 0 0,-1 0 0,0 0 0,0 0 0,-1 0 0,1 1 0,0-1 0,-1 1 0,0-1 0,1 1 0,-1 0 0,0 0 0,0 0 0,0 0 0,0 1 0,-1-1 0,-4-1 0,-8-2-54,0 0 0,0 0 0,0 2 0,-1 0 0,1 1 0,-1 0 0,0 1 0,0 1 0,-18 3 1,-5 2-2502,1 2 0,-64 20 1,55-13-3815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50.068"/>
    </inkml:context>
    <inkml:brush xml:id="br0">
      <inkml:brushProperty name="width" value="0.025" units="cm"/>
      <inkml:brushProperty name="height" value="0.025" units="cm"/>
    </inkml:brush>
  </inkml:definitions>
  <inkml:trace contextRef="#ctx0" brushRef="#br0">666 85 6086,'-2'-5'124,"-1"0"1,1 0 0,0 0-1,-1 0 1,0 1 0,0 0-1,-1-1 1,1 1 0,-1 0-1,0 0 1,0 1-1,0-1 1,0 1 0,-1 0-1,0 0 1,1 0 0,-1 1-1,0 0 1,0 0 0,0 0-1,0 0 1,-10-1 0,4 2-132,-1 0 1,0 1-1,1 0 1,-1 1-1,0 0 1,1 1 0,-1 0-1,1 1 1,-22 8-1,3 1 97,1 1-1,0 2 0,1 1 0,1 1 0,0 1 0,1 2 0,2 0 1,0 2-1,1 0 0,-35 46 0,45-52-59,2 0 0,0 1 0,0 1-1,2 0 1,0 0 0,1 1 0,1 0 0,1 0 0,0 1 0,2 0 0,0 0-1,1 0 1,2 0 0,0 0 0,0 1 0,2-1 0,1 0 0,5 26 0,-1-27-46,0-1 1,2 1 0,0-1-1,1-1 1,1 0-1,0 0 1,2-1 0,-1 0-1,17 16 1,1-2-31,1-1 1,1-1-1,46 30 0,-61-47-26,1 0 0,1-2 0,0 0 0,0-1 0,1-1 0,-1-1 0,2 0 0,-1-2 0,0 0 0,1-1 0,0-1 0,25 0 0,-21-3 71,-1-1-1,1-2 1,-1 0-1,0-1 1,0-1 0,-1-1-1,1-1 1,-2-1-1,42-24 1,-34 15 137,-1-1-1,-1-1 1,-1-2-1,-1-1 1,-1 0 0,0-2-1,-2-1 1,-1-1-1,-2 0 1,0-2 0,-2 0-1,-1-1 1,-1-1-1,-2 0 1,-1-1 0,-2 0-1,0-1 1,-3 0-1,6-48 1,-12 72-163,-1 0 0,0 0 0,-1 0 0,1-1 0,-2 1 0,1 0 0,-1 0 0,-1 0 0,1 0 0,-2 1 0,1-1 0,-1 1 0,0-1 0,-1 1 0,0 1 0,0-1 0,-1 1 0,0 0 0,-8-8 0,3 6-37,1 1 1,-2 0-1,1 1 0,-1 0 1,0 0-1,0 1 1,-1 1-1,0 0 1,0 1-1,0 1 0,0 0 1,-19-2-1,-1 2-435,-1 2 0,0 1 1,1 1-1,0 3 0,-1 0 0,1 2 0,1 1 0,-1 2 0,1 2 0,-37 16 0,36-14-3867</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2:52.463"/>
    </inkml:context>
    <inkml:brush xml:id="br0">
      <inkml:brushProperty name="width" value="0.025" units="cm"/>
      <inkml:brushProperty name="height" value="0.025" units="cm"/>
    </inkml:brush>
  </inkml:definitions>
  <inkml:trace contextRef="#ctx0" brushRef="#br0">535 224 8616,'-7'-14'780,"-2"-4"-291,0 1 0,-1 0 0,-1 0 0,-1 1 0,-14-15 0,23 27-446,-1 0 0,0 0 0,-1 0 0,1 0 1,0 1-1,-1 0 0,0 0 0,0 0 0,0 0 0,0 1 1,-1 0-1,1 0 0,0 0 0,-1 1 0,0 0 1,1 0-1,-1 0 0,0 0 0,1 1 0,-1 0 0,0 1 1,1-1-1,-1 1 0,0 0 0,1 0 0,-6 3 0,1 0-80,0 2 0,1-1 0,0 1 0,0 1 0,0 0-1,1 0 1,0 1 0,0 0 0,1 0 0,0 0-1,-8 13 1,-8 14 57,-29 61 1,29-45-237,3 2 1,1 1 0,3 0-1,3 1 1,2 0 0,2 1 0,3 1-1,2-1 1,3 1 0,2-1-1,12 81 1,-8-108-101,2 1 0,0-1 0,2 0 0,2 0 0,15 30 0,-21-49 245,0 1 0,1-1 0,0 0 0,1 0 0,0-1 0,1 1 0,0-2 0,0 1 1,1-1-1,0 0 0,0-1 0,1 0 0,0-1 0,0 0 0,0 0 0,14 4 0,-17-8 165,0-1 1,0 0-1,1 0 0,-1-1 0,0 0 0,0 0 0,1-1 0,-1 0 1,0 0-1,0 0 0,0-1 0,0 0 0,0-1 0,-1 0 0,1 0 0,0 0 1,-1-1-1,0 1 0,0-2 0,0 1 0,5-6 0,14-12 401,-2-2 0,-1 0 0,26-37 0,-31 40-387,50-68 619,98-174 1,-130 196-302,-3-1 1,-3-1-1,33-117 0,-53 149-217,-2 0-1,-1 0 0,0-37 0,-5 61-188,-1 1 0,0 0 1,-1 0-1,0 0 0,-1 0 0,-1 0 0,1 0 0,-2 1 0,0-1 0,0 1 0,-1 0 1,-12-20-1,12 24-90,-1 1-1,-1-1 1,1 1 0,-1 1 0,0-1 0,-1 1 0,1 0 0,-1 0 0,0 1 0,0 0 0,0 1 0,-1 0-1,1 0 1,-1 1 0,0 0 0,1 0 0,-1 1 0,0 0 0,0 1 0,0 0 0,0 0 0,-13 3 0,1-1-355,0 2 0,0 1 0,1 1 1,-1 0-1,1 2 0,1 0 1,-1 1-1,-22 15 0,-27 24-1582,8 2-1148</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1.005"/>
    </inkml:context>
    <inkml:brush xml:id="br0">
      <inkml:brushProperty name="width" value="0.025" units="cm"/>
      <inkml:brushProperty name="height" value="0.025" units="cm"/>
    </inkml:brush>
  </inkml:definitions>
  <inkml:trace contextRef="#ctx0" brushRef="#br0">29 0 13645,'2'7'7557,"-2"13"-7564,0-17 769,-13 147 1904,0 1-2503,11-109 212,0-22-1155,2-1-3374,6-21-5001,3-9-91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0.835"/>
    </inkml:context>
    <inkml:brush xml:id="br0">
      <inkml:brushProperty name="width" value="0.05" units="cm"/>
      <inkml:brushProperty name="height" value="0.05" units="cm"/>
    </inkml:brush>
  </inkml:definitions>
  <inkml:trace contextRef="#ctx0" brushRef="#br0">191 7 15283,'1'-1'73,"-1"1"-1,1-1 0,0 1 1,-1-1-1,1 1 1,-1-1-1,1 1 0,-1-1 1,1 1-1,0 0 0,-1 0 1,1-1-1,0 1 0,0 0 1,-1 0-1,1 0 1,0 0-1,-1-1 0,1 1 1,0 0-1,0 1 0,-1-1 1,1 0-1,0 0 1,1 0-1,-2 1-5,1 0 1,-1-1-1,1 1 0,-1 0 0,0-1 1,1 1-1,-1 0 0,0-1 0,1 1 1,-1 0-1,0 0 0,0 0 0,0-1 1,0 1-1,0 0 0,0 0 0,0 0 1,0 1-1,0 5 272,-1 0 1,0 0-1,-1 0 1,-3 9-1,-5 8 381,-22 39-1,9-20-313,-29 49 345,29-55-325,-32 75 0,53-108-400,0 0 1,1 1-1,0-1 1,0 0-1,0 0 1,0 1-1,1-1 1,-1 6-1,1-9-21,0-1-1,0 1 1,1-1-1,-1 1 1,0-1 0,0 1-1,0 0 1,1-1-1,-1 1 1,0-1 0,1 1-1,-1-1 1,0 1-1,1-1 1,-1 1 0,1-1-1,-1 0 1,1 1-1,-1-1 1,1 0 0,-1 1-1,1-1 1,0 1-1,1-1 0,0 1-1,0-1 0,-1 0 0,1 0 1,0 0-1,0 0 0,0 0 1,0 0-1,-1-1 0,1 1 1,3-1-1,41-15-397,0-1 1,50-27-1,39-15-2070,-64 35 1905,-1-1-201</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1.369"/>
    </inkml:context>
    <inkml:brush xml:id="br0">
      <inkml:brushProperty name="width" value="0.025" units="cm"/>
      <inkml:brushProperty name="height" value="0.025" units="cm"/>
    </inkml:brush>
  </inkml:definitions>
  <inkml:trace contextRef="#ctx0" brushRef="#br0">25 0 15471,'0'0'8450,"-3"11"-7435,-4 20-782,1 0 1,2 0-1,0 36 1,4-67-233,0 0 1,-1 1-1,1-1 1,1 0 0,-1 1-1,0-1 1,0 1-1,0-1 1,0 0-1,0 1 1,0-1-1,0 0 1,0 1-1,1-1 1,-1 0-1,0 1 1,0-1 0,0 0-1,1 1 1,-1-1-1,0 0 1,0 0-1,1 1 1,-1-1-1,0 0 1,1 0-1,-1 0 1,0 1-1,1-1 1,-1 0 0,0 0-1,1 0 1,-1 0-1,1 0 1,-1 0-1,0 0 1,1 0-1,0 0 1,19-5 138,16-16 140,-10-5-150,-14 13 177,0 1 1,23-16-1,-35 27-312,0 1 1,0 0-1,0 0 1,1 0-1,-1 0 1,0 0-1,0 0 0,1 0 1,-1-1-1,0 1 1,0 0-1,1 0 1,-1 0-1,0 0 1,0 0-1,1 0 0,-1 0 1,0 0-1,0 0 1,1 1-1,-1-1 1,0 0-1,0 0 0,0 0 1,1 0-1,-1 0 1,0 0-1,0 0 1,1 0-1,-1 1 1,0-1-1,0 0 0,0 0 1,0 0-1,1 1 1,-1-1-1,0 0 1,0 0-1,0 0 1,0 1-1,0-1 0,1 0 1,-1 0-1,0 1 1,0-1-1,0 0 1,4 20-32,-4 20 78,-10 33-635,32-79-7537,-6-8 1329,5-7-4805</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1.729"/>
    </inkml:context>
    <inkml:brush xml:id="br0">
      <inkml:brushProperty name="width" value="0.025" units="cm"/>
      <inkml:brushProperty name="height" value="0.025" units="cm"/>
    </inkml:brush>
  </inkml:definitions>
  <inkml:trace contextRef="#ctx0" brushRef="#br0">147 1 12107,'0'0'3518,"-11"4"-1073,-53 27 1156,59-28-3399,0 1 0,0-1 0,0 1-1,0 0 1,1 0 0,-1 1-1,1-1 1,0 1 0,1 0 0,-1 0-1,-4 10 1,12-13-285,1 0-1,0 0 1,0-1 0,0 0-1,0 1 1,0-2 0,8 2-1,8 1-183,-16-1 193,0 0-1,0 0 1,0 0 0,0 0 0,-1 1-1,1 0 1,-1 0 0,0 0 0,1 0-1,3 6 1,-7-9 114,0 1 0,0 0-1,-1 0 1,1 0 0,0 0 0,-1 0-1,1 0 1,-1 0 0,0 0 0,1 0-1,-1 0 1,0 0 0,1 1-1,-1-1 1,0 0 0,0 0 0,0 0-1,0 0 1,0 0 0,-1 2 0,1-1 104,-1-1 0,0 1 0,0-1 0,0 1 0,0-1 0,0 1 0,0-1 0,-1 0 0,1 0 0,0 1 0,-1-1 0,1 0 0,-1 0 0,1 0 0,-1-1 0,1 1 0,-3 1 0,-7 2-16,-1 0-1,1-1 1,0 0-1,-1-1 1,0 0-1,1-1 1,-22-1-1,32 0-443,1 0 1,-1 0-1,1 0 0,0 0 0,-1 0 1,1-1-1,0 1 0,-1 0 0,1 0 1,0-1-1,-1 1 0,1 0 1,0 0-1,0-1 0,-1 1 0,1 0 1,0-1-1,0 1 0,0 0 0,-1-1 1,1 1-1,0-1 0,0 1 0,0 0 1,0-1-1,0 1 0,0-1 1,0 1-1,0 0 0,0-1 0,0 1 1,0-1-1,0 1 0,0 0 0,0-1 1,0 0-1014</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2.201"/>
    </inkml:context>
    <inkml:brush xml:id="br0">
      <inkml:brushProperty name="width" value="0.025" units="cm"/>
      <inkml:brushProperty name="height" value="0.025" units="cm"/>
    </inkml:brush>
  </inkml:definitions>
  <inkml:trace contextRef="#ctx0" brushRef="#br0">77 0 14478,'0'0'7457,"-3"11"-6480,-22 64 573,15-47-934,0 0-1,2 1 1,1 0 0,-7 59 0,14-88-614,0 1 1,0 0-1,0-1 1,0 1-1,0 0 1,1 0-1,-1-1 1,0 1-1,0 0 1,0-1-1,1 1 1,-1 0-1,0-1 1,1 1 0,-1-1-1,1 1 1,-1 0-1,1-1 1,-1 1-1,1-1 1,-1 1-1,1-1 1,-1 0-1,1 1 1,0-1-1,-1 1 1,1-1-1,0 0 1,-1 0-1,1 1 1,0-1-1,30-1 95,32-19-623,-59 18 330,7-2-132,29-12-196,-38 15 473,0 1-1,0-1 0,0 1 1,0-1-1,0 1 0,0 0 1,0 0-1,-1 0 1,1 0-1,0 0 0,0 0 1,0 0-1,0 1 0,0-1 1,0 1-1,3 1 1,-4-1 72,-1 0 0,1 0 0,0 0 0,0 0 0,-1 1 0,1-1 0,-1 0 0,1 0 0,-1 1 0,0-1 0,1 0 0,-1 1 0,0-1 0,0 0 0,0 1 0,0-1 0,0 0 0,0 1 0,0-1 0,-1 1 0,1-1 0,0 0 0,-1 0 0,1 1 0,-1-1 0,0 0 0,1 0 0,-1 1 0,0-1 0,1 0 0,-3 2 0,-27 34 1202,24-32-968,0 1 1,-1-2-1,0 1 1,0-1-1,0 0 1,-15 6-1,20-9-420,0-1 0,1 1 0,-1-1 0,0 0 0,0 0 0,0 1 0,0-1 0,0 0 0,0-1 0,0 1 0,1 0 0,-1 0 0,0-1 0,-3 0 0,4 0-372,-1 0 0,1 0 0,-1-1 0,1 1-1,-1 0 1,1 0 0,0-1 0,-1 1-1,1-1 1,0 1 0,0-1 0,0 1-1,0-1 1,1 0 0,-1 1 0,0-1-1,0-3 1,-2-13-8517</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3.123"/>
    </inkml:context>
    <inkml:brush xml:id="br0">
      <inkml:brushProperty name="width" value="0.025" units="cm"/>
      <inkml:brushProperty name="height" value="0.025" units="cm"/>
    </inkml:brush>
  </inkml:definitions>
  <inkml:trace contextRef="#ctx0" brushRef="#br0">95 127 8296,'0'0'15716,"-1"-5"-15017,0 3-623,1-1 1,-1 1-1,1 0 0,-1 0 0,1 0 0,0 0 0,0 0 0,0 0 0,1-1 0,-1 1 0,0 0 0,1 0 0,-1 0 0,1 0 0,0 0 1,-1 0-1,1 0 0,2-2 0,0-1 81,1 0 0,0 0 1,0 1-1,1 0 0,-1 0 0,9-7 1,-17 7-137,-15 2 27,17 2-44,0-1-1,-1 2 1,1-1 0,0 0-1,0 0 1,-1 1 0,1-1-1,0 1 1,0 0 0,0-1-1,0 1 1,0 0 0,0 0-1,0 1 1,0-1 0,0 0-1,0 1 1,-2 1 0,6-4-14,-1 1 0,1-1 0,-1 0 0,1 0-1,-1 1 1,1-1 0,-1 1 0,1-1 0,0 1 0,-1 0 0,1 0 0,0-1 0,-1 1 0,1 0 0,0 1 0,-1-1 0,4 1 0,-1-1-23,0 0 0,0 0 0,0 0 0,0 0 0,0-1 0,0 1 0,7-3 0,-10 2 31,0 1-1,0-1 1,1 0 0,-1 0-1,0 0 1,0 0-1,0 0 1,0 0-1,0 0 1,0 0-1,0 0 1,0 0 0,0-1-1,-1 1 1,1 0-1,-1-1 1,1 1-1,-1-1 1,1 1 0,-1 0-1,1-1 1,-1 1-1,0-1 1,0 1-1,0-1 1,0 1 0,0-3-1,-1 4 8,0-1 1,0 1-1,1-1 1,-1 1-1,0-1 0,0 1 1,0-1-1,0 1 0,0 0 1,0 0-1,0-1 0,0 1 1,1 0-1,-1 0 1,0 0-1,0 0 0,0 0 1,0 0-1,0 0 0,0 0 1,0 1-1,-1-1 0,-26 5-101,21-2 121,0 1 0,0 0 1,0 0-1,0 0 0,1 1 1,-1 0-1,1 1 0,1-1 0,-1 1 1,1 0-1,0 1 0,0-1 1,1 1-1,0 0 0,0 0 1,1 1-1,-1-1 0,2 0 0,-1 1 1,1 0-1,0 0 0,-1 13 1,3-20-24,0 0 0,0-1 1,0 1-1,1 0 1,-1-1-1,0 1 0,0 0 1,1-1-1,-1 1 0,0 0 1,1-1-1,-1 1 0,0-1 1,1 1-1,-1-1 1,1 1-1,-1-1 0,1 1 1,-1-1-1,1 1 0,0-1 1,-1 0-1,1 1 1,-1-1-1,1 0 0,0 1 1,-1-1-1,2 0 0,29 3-605,-22-4-314,-1 0 0,1 0 0,-1-1 0,15-4 0,23-22-10085,-25 11 1681</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3.483"/>
    </inkml:context>
    <inkml:brush xml:id="br0">
      <inkml:brushProperty name="width" value="0.025" units="cm"/>
      <inkml:brushProperty name="height" value="0.025" units="cm"/>
    </inkml:brush>
  </inkml:definitions>
  <inkml:trace contextRef="#ctx0" brushRef="#br0">143 7 11082,'0'0'6855,"-9"-2"-5980,7 2-850,-1-1 33,-1 0 0,1 0-1,0 1 1,0-1-1,0 1 1,-1 0 0,1 0-1,0 0 1,-1 0 0,1 1-1,0-1 1,0 1 0,0 0-1,0 0 1,0 0 0,0 1-1,0-1 1,0 0 0,0 1-1,0 0 1,1 0-1,-1 0 1,1 0 0,-1 0-1,1 0 1,0 1 0,-3 2-1,0 4 251,2-6-181,1 0-1,0 0 0,0 0 0,0 0 1,0 0-1,0 1 0,1-1 0,-2 6 0,3-8-119,1 0 0,-1 0 0,0 0 0,0 0 0,1 0 0,-1 0 0,0 0 0,1 0-1,-1-1 1,1 1 0,-1 0 0,1 0 0,0 0 0,-1 0 0,1-1 0,0 1 0,-1 0-1,1 0 1,0-1 0,0 1 0,0-1 0,0 1 0,0-1 0,0 1 0,0-1 0,0 1 0,0-1-1,0 0 1,0 0 0,0 0 0,0 1 0,0-1 0,0 0 0,0 0 0,1-1 0,63 6-2983,-53-5 2344,1 0 1,0 1-1,-1 0 0,16 5 1,-27-6 724,-1 0-1,1 0 1,-1 0 0,1 0-1,0 0 1,-1 0 0,1 0-1,-1 0 1,1 1 0,-1-1-1,1 0 1,-1 0 0,1 1-1,-1-1 1,0 0 0,1 1 0,-1-1-1,1 1 1,-1-1 0,0 0-1,1 1 1,-1-1 0,0 1-1,0-1 1,1 1 0,-1-1-1,0 1 1,0-1 0,0 1-1,1-1 1,-1 1 0,0 0 0,-12 13 2914,-24 6 168,17-12-2450,-63 22 1272,26-22-4687,56-13-3543,7-14-1713,5 3-1428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4.050"/>
    </inkml:context>
    <inkml:brush xml:id="br0">
      <inkml:brushProperty name="width" value="0.025" units="cm"/>
      <inkml:brushProperty name="height" value="0.025" units="cm"/>
    </inkml:brush>
  </inkml:definitions>
  <inkml:trace contextRef="#ctx0" brushRef="#br0">148 1 12588,'0'0'10063,"-10"0"-9759,1 1-232,0 0-1,1 1 1,0 0 0,-1 0 0,1 1-1,0 0 1,-14 7 0,18-8 40,1 0 1,-1 0-1,1 0 1,-1 0-1,1 0 1,0 1-1,0 0 0,0-1 1,0 1-1,1 0 1,-1 1-1,1-1 1,-1 0-1,1 1 1,0-1-1,1 1 1,-1 0-1,1-1 1,-1 1-1,1 0 0,0 0 1,-1 7-1,3-10-99,0 0-1,0-1 0,0 1 0,0 0 0,0-1 0,0 1 1,0-1-1,0 1 0,0-1 0,0 0 0,0 1 0,0-1 1,0 0-1,0 0 0,1 0 0,-1 0 0,0 0 1,0 0-1,0 0 0,0 0 0,2-1 0,28-2 137,-20-2-226,1 1 0,-1-2 0,0 0 0,17-12 0,-22 13 33,1 0-1,1 0 1,-1 1-1,1 0 1,-1 0-1,1 1 1,0 0-1,0 0 1,1 1 0,-1 0-1,12-1 1,-20 3 40,1 1 0,0-1 0,0 0 0,-1 0 0,1 1 0,0-1 1,-1 0-1,1 1 0,0-1 0,-1 1 0,1-1 0,-1 1 1,1-1-1,-1 1 0,1 0 0,-1-1 0,1 1 0,-1-1 0,1 1 1,-1 0-1,0-1 0,1 1 0,-1 0 0,0 0 0,0-1 0,0 1 1,1 0-1,-1 0 0,0-1 0,0 1 0,0 0 0,0 0 0,0 0 1,-1 1-1,-2 37 457,1-24-72,38-18-13,40-22-1010,-61 19 392,0 0 0,0 1 0,0 1 0,0 0 0,1 1 1,22-1-1,-37 4 261,-1 0 1,1 0-1,-1 1 1,0-1-1,1 0 1,-1 0-1,1 1 1,-1-1-1,0 0 1,1 0-1,-1 1 1,0-1-1,0 0 1,1 1-1,-1-1 1,0 0-1,0 1 1,1-1-1,-1 1 1,0-1-1,0 0 1,0 1-1,0-1 1,0 1-1,0-1 1,0 1-1,0-1 1,0 0-1,0 1 1,0-1-1,0 1 1,0-1-1,0 1 1,0-1-1,0 0 1,0 1-1,0-1 1,0 1-1,-1-1 1,1 1-1,-8 26 1165,5-15-266,43-10-7227,-37-2 4333,8 0-2725,0 0-832</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4.925"/>
    </inkml:context>
    <inkml:brush xml:id="br0">
      <inkml:brushProperty name="width" value="0.025" units="cm"/>
      <inkml:brushProperty name="height" value="0.025" units="cm"/>
    </inkml:brush>
  </inkml:definitions>
  <inkml:trace contextRef="#ctx0" brushRef="#br0">161 81 8872,'0'0'1965,"-10"3"491,-2 2-1728,0 1 1,1-1 0,0 2 0,0 0 0,-19 15 0,24-17-427,0 0-1,1 0 1,-1 1 0,1 0 0,1 0-1,-1 0 1,1 1 0,0-1-1,0 1 1,1 0 0,0 0 0,-5 15-1,8-22-293,0 1 0,0-1 0,0 1 0,0 0-1,0-1 1,0 1 0,0-1 0,0 1 0,0-1 0,0 1-1,0 0 1,0-1 0,0 1 0,0-1 0,0 1-1,0-1 1,1 1 0,-1 0 0,0-1 0,1 1 0,-1-1-1,0 1 1,1-1 0,-1 0 0,0 1 0,1-1-1,-1 1 1,1-1 0,-1 0 0,1 1 0,21 1 217,21-16 60,-19-1-300,-1-2 0,-1-1 0,0-1 0,-1 0 0,-1-2 0,-1 0 1,-1-2-1,-1 1 0,20-37 0,-89 113 137,40-39-55,-1 1 670,1 0 1,-14 23 0,24-36-654,0 1 0,0-1 1,0 1-1,1-1 0,0 1 1,-1 0-1,1 0 0,1-1 0,-1 1 1,0 0-1,1 0 0,0 0 1,0 0-1,0 0 0,0 0 1,1 0-1,-1 0 0,3 5 0,-2-7-80,1 0 0,-1 0 0,1 0 0,-1-1 0,1 1 0,0 0 0,0-1-1,0 0 1,0 1 0,0-1 0,0 0 0,0 0 0,0 0 0,0 0 0,0 0-1,1-1 1,-1 1 0,0-1 0,1 1 0,-1-1 0,0 0 0,1 0 0,-1 0-1,1 0 1,3-1 0,0 1-61,-1-1-1,1 0 0,-1 0 1,1 0-1,-1-1 1,0 0-1,1 0 1,-1 0-1,9-6 0,35-41-587,-21 18 634,-27 30 278,-5 5-169,1 0 1,0 0 0,0 0 0,0 1-1,0-1 1,1 1 0,-3 7 0,4-10-87,0 0 1,0-1 0,0 1 0,1 0-1,-1 0 1,0 0 0,1 0-1,0 0 1,-1 0 0,1 0-1,0 1 1,0-1 0,0 0-1,0 0 1,1 0 0,-1 0 0,0 0-1,1 0 1,0 0 0,-1 0-1,1 0 1,2 3 0,-1-3-43,0 0 1,0 0-1,0 0 0,0 0 1,1-1-1,-1 1 0,1-1 1,-1 0-1,1 1 0,0-1 1,-1 0-1,1 0 0,0-1 1,4 2-1,12 0-174,0-1 0,0 0 0,0-1-1,19-3 1,-24 2 241,-12 0 16,1 1 1,0 0-1,0 0 1,0-1 0,-1 1-1,1-1 1,0 0-1,-1 0 1,1 0-1,-1 0 1,1-1 0,-1 1-1,1-1 1,-1 1-1,0-1 1,0 0 0,0 0-1,0 0 1,0 0-1,0 0 1,0 0-1,-1-1 1,1 1 0,-1 0-1,0-1 1,1 1-1,-1-1 1,0 0 0,-1 1-1,1-1 1,0 0-1,-1 0 1,0 1 0,1-1-1,-1 0 1,0 0-1,-1-5 1,0 1-27,1 1 0,-2 0-1,1 0 1,-1-1 0,1 1 0,-2 0 0,1 0 0,-1 1 0,0-1 0,0 1-1,0-1 1,-1 1 0,0 0 0,0 0 0,0 0 0,-6-4 0,10 9-31,0 0 1,0-1-1,0 1 1,0 0-1,0-1 1,-1 1-1,1 0 1,0 0-1,0-1 1,0 1-1,-1 0 1,1 0-1,0-1 1,0 1-1,0 0 1,-1 0-1,1 0 1,0 0-1,-1-1 1,1 1-1,0 0 0,0 0 1,-1 0-1,1 0 1,0 0-1,-1 0 1,1 0-1,0 0 1,-1 0-1,1 0 1,0 0-1,-1 0 1,1 0-1,0 0 1,-1 0-1,1 0 1,0 0-1,0 0 1,-1 0-1,1 0 1,0 1-1,-1-1 1,1 0-1,0 0 1,0 0-1,-1 1 1,1-1-1,0 0 1,0 0-1,0 0 1,-1 1-1,1-1 1,0 1-1,8 15 17,0-10 6,1-1 0,-1 1-1,1-1 1,1-1-1,-1 0 1,1 0-1,0-1 1,-1 0-1,1-1 1,17 3-1,-6-3 15,-1 0 0,0-2 0,0 0 0,30-4 0,-48 4-32,0-1 1,0 1 0,0 0-1,0-1 1,0 1 0,0-1-1,0 0 1,-1 0 0,1 0-1,0 0 1,0 0-1,-1 0 1,1 0 0,-1 0-1,1-1 1,-1 1 0,1-1-1,-1 1 1,0-1-1,1 1 1,-1-1 0,0 0-1,0 0 1,-1 0 0,1 1-1,0-1 1,0 0 0,-1 0-1,1 0 1,-1 0-1,0 0 1,0 0 0,0 0-1,0 0 1,0-2 0,0 3-19,-1 0 1,1 1 0,-1-1-1,0 1 1,1-1-1,-1 1 1,0-1 0,1 1-1,-1 0 1,0-1 0,0 1-1,1 0 1,-1-1 0,0 1-1,0 0 1,1 0 0,-1 0-1,0 0 1,0 0-1,0 0 1,1 0 0,-1 0-1,0 0 1,0 0 0,0 0-1,1 0 1,-1 1 0,0-1-1,0 0 1,1 1 0,-2 0-1,-24 13-95,25-11 105,-1-1-1,1 1 0,0-1 1,-1 1-1,1 0 0,0-1 1,1 1-1,-1 0 0,0 0 1,1 0-1,0 0 0,-1 0 1,1 5-1,8 13-2691,12-9-5321,0-9-2929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5.555"/>
    </inkml:context>
    <inkml:brush xml:id="br0">
      <inkml:brushProperty name="width" value="0.025" units="cm"/>
      <inkml:brushProperty name="height" value="0.025" units="cm"/>
    </inkml:brush>
  </inkml:definitions>
  <inkml:trace contextRef="#ctx0" brushRef="#br0">27 0 15407,'-12'85'6423,"7"-63"-6043,1 0 0,1 0 1,2 1-1,0-1 1,1 1-1,4 29 1,-3-49-360,-1 0 0,1 0 0,0 0 0,0 0 0,0 0 0,1-1 0,-1 1 0,1-1 0,-1 1 1,1-1-1,0 1 0,0-1 0,0 0 0,0 0 0,0 0 0,1 0 0,-1 0 0,1-1 1,-1 1-1,1-1 0,0 1 0,-1-1 0,1 0 0,0 0 0,0 0 0,0 0 0,0-1 1,0 1-1,0-1 0,0 0 0,0 0 0,0 0 0,0 0 0,0 0 0,3-2 0,2 1 38,1 0-1,-1-1 0,1 0 0,-1-1 0,0 1 0,0-2 0,0 1 0,0-1 1,-1-1-1,1 1 0,6-6 0,38-37 43,-51 46-202,0 4 113,-1-1 1,0 1-1,1-1 0,-1 1 1,0 0-1,-1-1 0,1 1 0,0-1 1,-1 1-1,1-1 0,-1 1 1,0-1-1,0 1 0,0-1 1,-2 5-1,0 3-17,2-9-107,1 0-1,0 0 1,-1 0 0,1 0 0,0 0-1,0-1 1,0 1 0,0 0 0,0 0-1,0 0 1,0 0 0,0 0-1,0 0 1,0 0 0,0 0 0,0 0-1,1 0 1,-1 0 0,1 0-1,-1 0 1,0 0 0,1-1 0,-1 1-1,1 0 1,0 0 0,-1 0-1,1-1 1,0 1 0,-1 0 0,1-1-1,0 1 1,0-1 0,0 1-1,-1-1 1,1 1 0,0-1 0,0 1-1,0-1 1,0 0 0,0 0-1,0 1 1,0-1 0,0 0 0,0 0-1,0 0 1,0 0 0,0 0-1,0 0 1,0 0 0,1-1 0,3 0-1239,1 0 0,0 0 0,-1 0 0,1-1 1,-1 0-1,0 0 0,8-4 0,6-7-5407</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6.170"/>
    </inkml:context>
    <inkml:brush xml:id="br0">
      <inkml:brushProperty name="width" value="0.025" units="cm"/>
      <inkml:brushProperty name="height" value="0.025" units="cm"/>
    </inkml:brush>
  </inkml:definitions>
  <inkml:trace contextRef="#ctx0" brushRef="#br0">97 239 4773,'0'0'15262,"-9"-1"-13789,5 1-1365,1 0-1,0 0 1,-1 0-1,1 1 1,-1-1-1,1 1 1,0 0-1,-1-1 1,1 2-1,0-1 1,-1 0-1,1 1 1,0-1-1,0 1 1,0 0-1,1 0 1,-1 0-1,0 0 1,1 1-1,-1-1 1,1 1-1,0-1 1,0 1-1,0 0 1,0 0-1,0 0 1,1 0-1,-1 0 1,1 0-1,0 0 1,0 1-1,0-1 0,0 0 1,1 1-1,-1-1 1,1 6-1,0-8-92,0 0 0,-1-1-1,1 1 1,0 0-1,1 0 1,-1 0-1,0 0 1,0-1-1,0 1 1,0 0-1,1 0 1,-1 0-1,0-1 1,1 1-1,-1 0 1,0 0 0,1-1-1,-1 1 1,1 0-1,-1-1 1,1 1-1,-1-1 1,1 1-1,0-1 1,-1 1-1,1-1 1,0 1-1,0-1 1,0 1-1,31 3 185,-24-4-190,0-1 0,-1 0 1,1-1-1,-1 0 0,1 0 1,9-5-1,-8 2-151,1-1 1,-2 0-1,1-1 1,-1 0-1,1 0 1,-2-1 0,1 0-1,-1 0 1,-1-1-1,0 0 1,0 0-1,0-1 1,5-13-1,-24 37-1881,11-11 2112,0 0 0,0 0 0,0 1 0,0-1 0,0 1 0,1 0 0,0-1 0,-2 8 0,3-9-39,0-1 0,0 1 1,0-1-1,1 1 0,-1-1 0,0 1 1,0-1-1,1 1 0,-1-1 1,1 1-1,0-1 0,-1 0 0,1 1 1,0-1-1,0 0 0,0 0 1,0 0-1,0 1 0,0-1 1,0 0-1,0 0 0,0 0 0,1 0 1,-1-1-1,0 1 0,0 0 1,1-1-1,-1 1 0,1 0 0,-1-1 1,1 0-1,-1 1 0,1-1 1,-1 0-1,1 0 0,-1 1 0,1-1 1,-1-1-1,1 1 0,-1 0 1,1 0-1,2-1 0,3 0 94,0 0 0,1-1 0,-1 1 1,0-1-1,0-1 0,0 1 0,-1-1 0,9-5 0,-3 1-86,-1-1 0,0 0 0,0-1 0,-1-1 0,0 1 0,0-1-1,-1-1 1,0 0 0,-1 0 0,-1-1 0,0 0 0,0 0 0,-1-1 0,-1 0 0,0 0 0,0 0 0,-2 0 0,1-1 0,1-25-1,-5 39-66,1-1 0,-1 0 0,0 0 0,0 0 0,0 0 0,0 0 0,0 0 0,0 0 0,0 0 0,0 0 0,0 0 0,0 0 0,-1 0 0,1 0 0,0 1-1,-1-1 1,1 0 0,0 0 0,-1 0 0,1 0 0,-1 1 0,0-1 0,1 0 0,-1 0 0,0 0 0,0 1-9,0 0 1,0 0-1,0 0 1,0 1-1,0-1 0,0 0 1,0 0-1,0 1 1,0-1-1,1 0 0,-1 1 1,0-1-1,0 1 1,0-1-1,1 1 1,-1 0-1,0-1 0,1 1 1,-2 1-1,-30 41-441,24-27 516,1 1 0,0 0 0,2 0 0,0 0 1,1 1-1,1-1 0,0 1 0,1 0 0,1 0 0,1 0 0,1 0 0,2 19 0,-1-29-28,1 0 1,0 1-1,0-1 0,0 0 1,8 11-1,-10-16-68,0 0-1,1 0 1,0 0-1,0-1 1,0 1 0,0 0-1,0-1 1,0 0-1,1 0 1,-1 1-1,1-1 1,-1-1-1,1 1 1,0 0 0,0-1-1,0 1 1,4 0-1,-7-28-472,-7 7 404,-1 0-1,0 0 1,-1 1 0,-20-30 0,17 31 93,2 0 1,0-1-1,1 0 0,-10-30 1,19 48 32,0-1 0,0 1 1,0 0-1,0 0 0,0 0 1,0-1-1,0 1 0,0 0 0,0 0 1,0 0-1,0-1 0,0 1 1,0 0-1,0 0 0,0 0 0,0-1 1,0 1-1,0 0 0,0 0 0,0 0 1,0 0-1,0-1 0,1 1 1,-1 0-1,0 0 0,0 0 0,0 0 1,0 0-1,0-1 0,1 1 1,-1 0-1,0 0 0,0 0 0,0 0 1,0 0-1,1 0 0,-1 0 0,0 0 1,0 0-1,0-1 0,1 1 1,-1 0-1,0 0 0,0 0 0,1 0 1,14 2 100,14 8-337,28 11-2643,-16-13-3679,-6-5-3934</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6.550"/>
    </inkml:context>
    <inkml:brush xml:id="br0">
      <inkml:brushProperty name="width" value="0.025" units="cm"/>
      <inkml:brushProperty name="height" value="0.025" units="cm"/>
    </inkml:brush>
  </inkml:definitions>
  <inkml:trace contextRef="#ctx0" brushRef="#br0">53 0 9225,'0'0'8680,"-28"47"-6214,19-16-95,-3 3-802,9 2-1281,3-4-192,0-1-32,0-7-416,5-6-1954,1-1-1410,-2-8-159,-4-6-802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1.948"/>
    </inkml:context>
    <inkml:brush xml:id="br0">
      <inkml:brushProperty name="width" value="0.05" units="cm"/>
      <inkml:brushProperty name="height" value="0.05" units="cm"/>
    </inkml:brush>
  </inkml:definitions>
  <inkml:trace contextRef="#ctx0" brushRef="#br0">46 1 13291,'0'12'4473,"-1"18"-2874,-2 20-568,-3 0 0,-1 0 0,-17 55 1,20-91-1992,6-23-290,8-23 128,2 11 442</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6.939"/>
    </inkml:context>
    <inkml:brush xml:id="br0">
      <inkml:brushProperty name="width" value="0.025" units="cm"/>
      <inkml:brushProperty name="height" value="0.025" units="cm"/>
    </inkml:brush>
  </inkml:definitions>
  <inkml:trace contextRef="#ctx0" brushRef="#br0">27 138 673,'-4'-13'7719,"2"7"-6653,-14-40 1187,15 43-1816,0 0-1,0-1 1,0 1 0,1-1-1,-1 1 1,1-1-1,0 1 1,0-1 0,0 1-1,1-1 1,-1 1 0,3-6-1,-2 7-261,0 0 0,1 0 0,0 1-1,-1-1 1,1 1 0,0-1 0,0 1 0,0-1-1,0 1 1,0 0 0,0 0 0,0 0 0,0 0-1,0 1 1,1-1 0,-1 0 0,0 1 0,0 0-1,1-1 1,-1 1 0,3 0 0,54 3 819,-59-3-987,12 2 62,0 1 1,0 0-1,-1 0 0,1 2 0,-1-1 0,0 1 0,0 1 0,0 0 0,-1 1 0,0 0 0,0 0 0,-1 1 0,0 0 1,13 16-1,-14-16-79,-1 1-1,0 0 1,-1 0 0,0 1 0,-1 0 0,1 0 0,-2 0 0,0 1 0,0-1 0,-1 1 0,0 0 0,-1 0 0,0 0-1,-1 0 1,0 1 0,-1 12 0,-1-18 197,-1 0-1,0 0 0,0 0 1,0 0-1,-1 0 1,0 0-1,0-1 1,-1 0-1,1 1 0,-1-1 1,0-1-1,0 1 1,-1 0-1,0-1 1,1 0-1,-1 0 0,-1-1 1,-6 5-1,-7 3 408,-1 0-1,0-1 0,-37 13 0,48-20-527,1-1 1,0 1-1,-1-1 0,1-1 1,-15 1-1,22-2-203,-1 0 0,1 0 1,-1 0-1,1 0 0,-1 0 0,0 0 1,1-1-1,-1 1 0,1 0 0,0-1 0,-1 0 1,1 1-1,-1-1 0,1 0 0,0 0 1,0 1-1,-1-1 0,1 0 0,0 0 1,0-1-1,0 1 0,0 0 0,0 0 1,0 0-1,0-1 0,1 1 0,-1 0 1,0-1-1,1 1 0,-1-1 0,1 1 0,-1-1 1,1 1-1,0-1 0,-1 1 0,1-1 1,0-2-1,1-38-12371,4 23 1858</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7.772"/>
    </inkml:context>
    <inkml:brush xml:id="br0">
      <inkml:brushProperty name="width" value="0.025" units="cm"/>
      <inkml:brushProperty name="height" value="0.025" units="cm"/>
    </inkml:brush>
  </inkml:definitions>
  <inkml:trace contextRef="#ctx0" brushRef="#br0">63 318 14029,'0'0'9417,"8"-9"-9155,-7 7-215,6-5-128,-1-1-1,-1 0 1,10-18 0,-13 23 57,-1 0-1,0 1 0,0-1 1,0 0-1,0 0 1,0 0-1,0 0 0,-1 1 1,0-1-1,1 0 1,-1 0-1,0 0 0,-1 0 1,1 0-1,0 0 1,-1 0-1,0 0 0,1 0 1,-1 0-1,0 0 1,-1 1-1,-1-5 0,2 6 23,0 0-1,1 0 0,-1-1 0,0 1 0,0 0 1,0 0-1,0 0 0,-1 1 0,1-1 1,0 0-1,0 0 0,0 1 0,-1-1 0,1 0 1,0 1-1,-1 0 0,1-1 0,0 1 1,-1 0-1,1-1 0,0 1 0,-1 0 0,1 0 1,-1 0-1,1 0 0,-1 1 0,1-1 1,0 0-1,-1 0 0,1 1 0,0-1 0,-1 1 1,1-1-1,0 1 0,0 0 0,-1-1 1,-1 3-1,-1 0 28,1 0-1,-1 0 1,1 0-1,-1 0 1,1 1 0,0-1-1,0 1 1,0 0 0,1 0-1,-3 5 1,2-1 28,0 0 0,0 0 1,0 1-1,1 0 0,0-1 1,1 1-1,0 0 1,1 0-1,-1 0 0,3 13 1,-2-18-34,1 0 1,0 0 0,0 0 0,0-1-1,0 1 1,0 0 0,1-1 0,0 1-1,0-1 1,0 1 0,0-1 0,0 0-1,1 0 1,-1 0 0,1 0 0,0 0-1,0-1 1,0 1 0,0-1 0,0 0-1,1 0 1,-1 0 0,1 0 0,-1-1-1,8 3 1,-4-3 35,1 1-1,0-1 0,0 0 1,-1 0-1,1-1 1,0-1-1,0 1 1,0-1-1,0 0 0,-1-1 1,1 0-1,0 0 1,-1 0-1,1-1 0,-1 0 1,0-1-1,0 0 1,-1 0-1,1 0 1,-1-1-1,1 0 0,-2 0 1,1 0-1,0-1 1,-1 0-1,0 0 0,-1 0 1,1-1-1,-1 0 1,0 0-1,-1 0 1,0 0-1,0 0 0,0-1 1,-1 1-1,0-1 1,-1 0-1,0 0 1,0 1-1,0-1 0,-1-9 1,0 17-68,0-1-1,0 1 1,0 0 0,0-1 0,0 1-1,0 0 1,0 0 0,0-1 0,0 1 0,0 0-1,0 0 1,0-1 0,0 1 0,0 0 0,0-1-1,0 1 1,-1 0 0,1 0 0,0-1 0,0 1-1,0 0 1,0 0 0,0 0 0,-1-1 0,1 1-1,0 0 1,0 0 0,0 0 0,-1-1-1,1 1 1,0 0 0,0 0 0,-1 0 0,1 0-1,0 0 1,0 0 0,-1-1 0,1 1 0,0 0-1,-1 0 1,1 0 0,0 0 0,0 0 0,-1 0-1,1 0 1,-16 9-146,-11 17 253,-6 28 430,32-51-475,-1 0 1,1 0 0,0 0-1,0 0 1,0 0-1,0 1 1,1-1 0,-1 0-1,1 0 1,0 1 0,0-1-1,0 0 1,0 1 0,1-1-1,-1 0 1,1 0 0,1 4-1,0-5-27,0 0-1,0 0 1,0-1 0,0 1-1,0-1 1,0 0-1,0 0 1,1 1-1,-1-2 1,0 1 0,1 0-1,-1 0 1,1-1-1,-1 1 1,1-1 0,-1 0-1,1 1 1,-1-1-1,1-1 1,-1 1 0,5-1-1,3 0 22,-1 0-1,0 0 1,0-1 0,17-5 0,-18 2-205,1 1 1,-1-1 0,0-1 0,0 1 0,0-1 0,-1-1-1,0 0 1,0 0 0,-1 0 0,1 0 0,-2-1 0,1 0 0,-1-1-1,0 1 1,-1-1 0,4-9 0,-8 11-1695,-5 12 1372,-8 12 563,11-14-100,-3 7 166,-1 1-1,2-1 1,-1 1-1,-5 22 1,10-32-120,0 1 0,-1 0 0,1-1 1,0 1-1,0 0 0,0-1 0,0 1 0,0 0 0,0-1 0,0 1 0,0 0 1,1-1-1,-1 1 0,1 0 0,-1-1 0,1 1 0,0-1 0,0 1 0,0-1 1,-1 1-1,1-1 0,1 0 0,-1 0 0,0 1 0,0-1 0,0 0 0,1 0 1,-1 0-1,0 0 0,1 0 0,-1 0 0,1-1 0,-1 1 0,1 0 0,-1-1 1,1 1-1,0-1 0,-1 0 0,1 1 0,0-1 0,-1 0 0,1 0 0,2 0 1,6 0-7,0-1 1,0 0 0,1 0-1,-1-1 1,0 0 0,-1-1-1,1 0 1,0 0 0,-1-1 0,0 0-1,0-1 1,0 0 0,0-1-1,-1 1 1,0-2 0,0 1 0,-1-1-1,1 0 1,-2-1 0,1 0-1,8-12 1,1-4-689,-1 0-1,-1-1 1,-1 0 0,-2-1 0,0 0-1,11-43 1,-16 27-589,-9 24 1230,2 18 41,1 0 0,-1 0-1,1-1 1,-1 1 0,1 0-1,-1 0 1,1 0 0,-1-1-1,1 1 1,-1 0 0,1 0-1,-1 0 1,1 0 0,-1 0-1,1 0 1,-1 0 0,1 0-1,-1 0 1,1 0-1,-1 1 1,1-1 0,0 0-1,-1 0 1,1 0 0,-1 0-1,1 1 1,-1-1 0,1 0-1,-1 1 1,1-1 0,0 0-1,-1 1 1,-4 4 116,0-1 1,0 1-1,1 0 0,0 0 1,0 1-1,0-1 0,1 1 1,0-1-1,-3 9 0,-21 59 1081,19-46-853,2 0 0,1 1 0,-1 30-1,5-44-700,1 1-1,0-1 0,1 1 1,1-1-1,0 0 0,1 0 1,8 25-1,-14-56-744,-10-46 3308,-54-133 379,116 237-7099,-35-31 2054,1 0 0,0-2 0,1 1 0,24 9 0,-3-6-5038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8.117"/>
    </inkml:context>
    <inkml:brush xml:id="br0">
      <inkml:brushProperty name="width" value="0.025" units="cm"/>
      <inkml:brushProperty name="height" value="0.025" units="cm"/>
    </inkml:brush>
  </inkml:definitions>
  <inkml:trace contextRef="#ctx0" brushRef="#br0">124 92 6566,'0'0'3214,"7"-9"-209,-1 3-2072,15-20 571,-14 0 2364,-7 25-3757,0 0 0,0 0 0,0 0 0,0 0 0,-1 0 0,1 1 0,0-1 0,-1 0-1,1 0 1,0 0 0,-1 1 0,1-1 0,-1 0 0,1 1 0,-1-1 0,0 0 0,1 1 0,-1-1 0,0 1 0,1-1 0,-1 1 0,0-1 0,0 1 0,1-1 0,-1 1-1,-1-1 1,-31-4 704,25 4-793,1 2-1,-1-1 1,1 1 0,0 0-1,-1 1 1,-11 4-1,15-5-2,1 1 1,0 0-1,0 1 0,0-1 0,0 0 0,0 1 1,1-1-1,-1 1 0,1 0 0,0 0 0,-4 6 1,6-8-95,-1 0 0,1 0 0,-1 0 0,1 0 0,-1 1 0,1-1 0,0 0 0,0 0 1,-1 1-1,1-1 0,0 0 0,0 0 0,0 1 0,0-1 0,1 0 0,-1 0 0,0 1 0,1-1 1,-1 0-1,0 0 0,1 0 0,-1 0 0,1 1 0,0-1 0,-1 0 0,1 0 0,0 0 0,0 0 0,0 0 1,-1 0-1,1-1 0,0 1 0,0 0 0,0 0 0,0-1 0,1 1 0,1 0 0,41 22-3873,-29-17 3775,-1 1 0,0 1 0,-1 0 0,0 1 0,19 15 0,-31-23 348,0-1 0,-1 1-1,1 0 1,0-1 0,0 1-1,-1 0 1,1 0 0,0-1-1,-1 1 1,1 0 0,-1 0-1,1 0 1,-1 0 0,1 0-1,-1 0 1,0 0 0,1 0-1,-1 0 1,0 0 0,0 0-1,0 0 1,0 0 0,1 0-1,-2 0 1,1 0 0,0 0-1,0 0 1,0 0 0,0 0-1,-1 0 1,1 0 0,-1 1-1,-1 0 93,0 0-1,1-1 0,-1 1 0,0-1 0,-1 1 0,1-1 1,0 0-1,0 0 0,-1 0 0,1 0 0,0 0 0,-5 0 0,-9 3 543,0-2-1,-30 2 0,33-4-1020,-27-1 474,25-8-2954,8-8-4350,7 2-1724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8.523"/>
    </inkml:context>
    <inkml:brush xml:id="br0">
      <inkml:brushProperty name="width" value="0.025" units="cm"/>
      <inkml:brushProperty name="height" value="0.025" units="cm"/>
    </inkml:brush>
  </inkml:definitions>
  <inkml:trace contextRef="#ctx0" brushRef="#br0">142 352 3972,'0'0'6849,"-10"1"-4068,1 0-2274,0 0 0,0 1 0,1 0-1,-1 0 1,1 1 0,-1 0 0,-12 7-1,17-8-281,1 0-1,0-1 1,0 2 0,0-1-1,0 0 1,0 1-1,0-1 1,1 1-1,-1 0 1,1 0-1,0 0 1,0 0-1,0 0 1,0 0 0,0 1-1,1-1 1,-1 1-1,1-1 1,0 1-1,0-1 1,1 1-1,-1 0 1,1 0-1,-1 5 1,1-7-196,1-1 0,-1 0 0,0 0 0,1 0-1,-1 1 1,0-1 0,1 0 0,0 0 0,-1 0 0,1 0 0,-1 0-1,1 0 1,0 0 0,0 0 0,0 0 0,0 0 0,0 0 0,0-1 0,0 1-1,0 0 1,0-1 0,0 1 0,0-1 0,1 1 0,40 9 353,-25-10-268,1 0 0,27-4 1,-29 1-93,1-1 0,-2-1 1,1-1-1,-1 0 0,0-1 1,0 0-1,0-1 0,-1-1 0,-1 0 1,0-1-1,0-1 0,13-13 1,-7 5 33,-2-1 0,0 0 0,-1-1 0,-1-1 1,-1 0-1,20-46 0,-29 59-73,-2-1 0,0 0 1,0 0-1,0 0 0,-2 0 0,1 0 0,-1 0 0,0-16 1,-2 23-6,1 0 0,0-1 1,-1 1-1,1 0 0,-1 0 1,0-1-1,0 1 0,0 0 1,-1 0-1,1 0 0,-1 0 1,0 0-1,1 1 1,-1-1-1,0 0 0,-1 1 1,1 0-1,0-1 0,-1 1 1,1 0-1,-1 0 0,0 0 1,0 1-1,0-1 0,0 0 1,0 1-1,0 0 1,0 0-1,-6-1 0,-2 0 5,0 0 0,-1 1 0,0 0 0,1 1 0,-1 0 0,1 1 0,-1 0-1,1 1 1,-19 5 0,22-4 61,1-1 0,-1 1 0,1 0-1,-1 1 1,1 0 0,0 0 0,1 0 0,-1 1-1,1 0 1,0 0 0,0 1 0,0 0-1,1 0 1,-8 11 0,11-14-42,0 0 1,1 0-1,-1 0 0,1 0 1,-1 0-1,1 0 0,0 1 1,0-1-1,1 0 0,-1 1 1,1-1-1,-1 0 0,1 1 1,0-1-1,0 1 0,1-1 1,-1 0-1,1 1 0,-1-1 1,1 0-1,0 1 1,1-1-1,-1 0 0,0 0 1,1 0-1,0 0 0,-1 0 1,1 0-1,1-1 0,2 5 1,8 4-278,0 1 0,0-2 1,1 0-1,1-1 0,17 9 1,26 19-1760,-53-34 1772,-1 1-1,0 0 0,0 0 1,0 0-1,-1 0 0,1 1 1,-1-1-1,0 1 0,-1 0 1,1 0-1,-1 0 0,3 8 0,-3-1-1043,1 0 0,-2 0 0,0 0 0,0 20 0</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8.868"/>
    </inkml:context>
    <inkml:brush xml:id="br0">
      <inkml:brushProperty name="width" value="0.025" units="cm"/>
      <inkml:brushProperty name="height" value="0.025" units="cm"/>
    </inkml:brush>
  </inkml:definitions>
  <inkml:trace contextRef="#ctx0" brushRef="#br0">182 22 14830,'0'0'7783,"-10"-5"-6747,9 5-1022,-2-2 18,-1 0 1,1 0 0,0 0 0,-1 1-1,1-1 1,-1 1 0,1 0-1,-1 0 1,0 0 0,1 0 0,-1 1-1,0 0 1,0 0 0,0 0-1,1 0 1,-1 0 0,0 1-1,0-1 1,1 1 0,-1 0 0,1 1-1,-1-1 1,1 0 0,-1 1-1,1 0 1,-6 4 0,2-1 86,0 1 0,1 1 0,0-1 0,0 1 1,0 0-1,1 0 0,-6 11 0,9-14-64,-1 0 1,2 0-1,-1 0 0,0 0 0,1 0 1,0 0-1,0 1 0,0-1 1,1 0-1,-1 1 0,1-1 1,0 0-1,0 1 0,1-1 1,-1 0-1,1 1 0,1 4 0,-1-7-68,0 0-1,0 0 1,0 0 0,0 0-1,0 0 1,1 0-1,-1-1 1,0 1-1,1-1 1,-1 1-1,1-1 1,0 1-1,-1-1 1,1 0 0,0 0-1,0 0 1,0 0-1,0 0 1,0 0-1,0 0 1,0-1-1,0 1 1,0-1-1,0 1 1,1-1-1,-1 0 1,0 0 0,0 0-1,0 0 1,0 0-1,0-1 1,1 1-1,-1-1 1,0 1-1,2-2 1,0 1-21,0 0 0,-1 0-1,1-1 1,0 0 0,-1 0 0,1 0 0,-1 0-1,0 0 1,1-1 0,-1 1 0,0-1 0,0 0 0,-1 0-1,1 0 1,-1 0 0,1-1 0,2-6 0,-3 5-20,-1 0 0,1 0 0,-1 0 0,-1 0 0,1 0 1,-1 0-1,0 0 0,0 0 0,0 0 0,-1 0 0,-2-10 1,-10-11-4650,9 19-38,3 1-2556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9.227"/>
    </inkml:context>
    <inkml:brush xml:id="br0">
      <inkml:brushProperty name="width" value="0.025" units="cm"/>
      <inkml:brushProperty name="height" value="0.025" units="cm"/>
    </inkml:brush>
  </inkml:definitions>
  <inkml:trace contextRef="#ctx0" brushRef="#br0">164 1 17777,'0'0'6310,"-9"5"-5766,-1 3-303,0 0-1,1 1 0,0 0 0,0 1 0,1-1 1,0 2-1,1-1 0,0 1 0,0 0 1,-6 18-1,1-2 21,2 0 0,2 1 0,0 0 0,2 1 0,1-1 0,1 1 0,1 0 0,2 0 0,4 56 0,-3-83-342,0-1 0,0 0 0,1 1-1,-1-1 1,0 0 0,0 0-1,1 1 1,-1-1 0,0 0 0,1 0-1,-1 1 1,1-1 0,0 0 0,-1 0-1,1 0 1,0 0 0,0 0 0,0 0-1,0 0 1,0 0 0,0 0 0,0 0-1,0-1 1,0 1 0,0 0 0,0-1-1,0 1 1,1-1 0,-1 1 0,0-1-1,0 0 1,2 1 0,-1-1-325,0 0 0,0-1-1,0 1 1,0 0 0,0-1 0,0 0 0,-1 1 0,1-1-1,0 0 1,0 0 0,-1 0 0,1 0 0,-1 0 0,1 0 0,-1 0-1,1-1 1,-1 1 0,0-1 0,1 1 0,0-3 0,12-19-7698</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9.584"/>
    </inkml:context>
    <inkml:brush xml:id="br0">
      <inkml:brushProperty name="width" value="0.025" units="cm"/>
      <inkml:brushProperty name="height" value="0.025" units="cm"/>
    </inkml:brush>
  </inkml:definitions>
  <inkml:trace contextRef="#ctx0" brushRef="#br0">22 1 18193,'0'0'6636,"-4"10"-5739,4-9-877,-4 9 194,1 0 0,0 1 0,0-1 1,1 1-1,0 13 0,1-21-192,1 1-1,0-1 0,1 0 1,-1 0-1,0 0 1,1 0-1,0 0 1,0 1-1,0-1 1,0 0-1,0-1 0,1 1 1,-1 0-1,1 0 1,0 0-1,-1-1 1,1 1-1,1-1 1,-1 0-1,0 1 0,0-1 1,1 0-1,-1-1 1,1 1-1,0 0 1,4 2-1,2-1-23,1 0-1,-1 0 0,1-1 1,-1 0-1,1-1 1,0 0-1,-1 0 0,1-1 1,0 0-1,0-1 1,-1 0-1,1-1 1,0 0-1,-1 0 0,1-1 1,-1 0-1,0-1 1,0 0-1,0 0 0,-1-1 1,1 0-1,-1-1 1,0 0-1,-1 0 1,1 0-1,-1-1 0,-1 0 1,1-1-1,-1 1 1,8-14-1,-25 33 373,-5 10-398,16-21 3,-1 1-1,1-1 1,-1 1 0,1 0 0,0-1 0,-1 1-1,1 0 1,0-1 0,0 1 0,0 0 0,1-1 0,-1 1-1,0 0 1,1-1 0,-1 1 0,1-1 0,-1 1 0,1 0-1,0-1 1,-1 0 0,1 1 0,0-1 0,2 3 0,0-2-58,-1 0 1,1 0-1,0 0 1,0-1-1,-1 1 1,1-1-1,0 0 1,0 0-1,1 0 1,-1 0-1,5 1 1,11 0-1342,-1-1 0,1-1 0,28-2 0,-39 1 188,39-6-4844,-1-8-2157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09.992"/>
    </inkml:context>
    <inkml:brush xml:id="br0">
      <inkml:brushProperty name="width" value="0.025" units="cm"/>
      <inkml:brushProperty name="height" value="0.025" units="cm"/>
    </inkml:brush>
  </inkml:definitions>
  <inkml:trace contextRef="#ctx0" brushRef="#br0">149 103 12107,'0'0'5398,"-10"-2"-3690,2 2-1273,-1 0 0,1 0 0,0 1 0,0 0 0,0 0 0,0 1 0,0 0-1,0 1 1,-9 4 0,14-6-339,0 0-1,0 0 0,1 0 0,-1 1 0,0 0 0,1-1 0,-1 1 1,1 0-1,0 0 0,-1 0 0,1 1 0,0-1 0,0 0 1,1 1-1,-1-1 0,0 1 0,1 0 0,0 0 0,0-1 1,-1 1-1,1 0 0,1 0 0,-1 0 0,0 0 0,1 0 0,0 0 1,0 0-1,0 1 0,0-1 0,0 0 0,0 0 0,2 5 1,-1-6-83,0 0 0,1 0 0,-1 0 0,0-1 0,1 1 0,-1 0 0,1-1 0,0 1 1,-1-1-1,1 0 0,0 1 0,0-1 0,0 0 0,0 0 0,0 0 0,0-1 0,0 1 0,0 0 1,1-1-1,-1 1 0,0-1 0,0 0 0,0 0 0,5 0 0,56-2 113,-50 0-152,-1-1 0,1-1 0,-1 0 0,0-1 0,0-1 0,0 0 0,-1 0-1,0-1 1,16-12 0,0-3-26,-1-1 1,31-34-1,-56 55 56,2 0 6,0-1 1,0 0-1,0 0 0,-1 0 1,0-1-1,1 1 1,-1-1-1,0 1 1,0-1-1,-1 1 0,1-1 1,-1 0-1,0 0 1,1-5-1,-2 9 0,0-1 1,0 1-1,-1 0 0,1-1 1,0 1-1,0 0 0,0-1 1,-1 1-1,1 0 0,0 0 0,0-1 1,-1 1-1,1 0 0,0 0 1,0 0-1,-1-1 0,1 1 0,0 0 1,-1 0-1,1 0 0,0 0 1,-1 0-1,1-1 0,0 1 1,-1 0-1,1 0 0,0 0 0,-1 0 1,1 0-1,-1 0 0,1 0 1,0 0-1,-1 0 0,1 1 1,0-1-1,-1 0 0,1 0 0,0 0 1,-1 0-1,1 0 0,0 1 1,-1-1-1,1 0 0,0 0 1,0 0-1,-1 1 0,1-1 0,-19 11-55,12-5 106,0 0 0,0 1 1,0 0-1,1 1 0,0-1 1,1 1-1,0 0 0,0 0 1,0 1-1,1 0 0,1-1 1,-1 1-1,1 1 1,1-1-1,0 0 0,0 1 1,1-1-1,0 1 0,0-1 1,1 1-1,1 0 0,0-1 1,0 1-1,1-1 0,4 16 1,-4-17-670,1 0 1,0-1-1,1 1 0,0-1 1,0 0-1,0 0 1,1 0-1,0-1 0,0 1 1,1-1-1,11 10 0,9 1-8328</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0.804"/>
    </inkml:context>
    <inkml:brush xml:id="br0">
      <inkml:brushProperty name="width" value="0.025" units="cm"/>
      <inkml:brushProperty name="height" value="0.025" units="cm"/>
    </inkml:brush>
  </inkml:definitions>
  <inkml:trace contextRef="#ctx0" brushRef="#br0">178 0 12844,'-10'0'1911,"4"1"-1596,-1-1 0,0 1 0,1 0 0,-1 0 0,1 1 0,-1 0 0,1 0 0,0 0 0,0 1 0,0 0 0,0 0 0,0 1 0,1 0 0,-1 0 0,1 0 0,0 0 0,0 1 0,1 0 0,-1 0 0,1 0 0,-5 8 0,4-5-146,0-1 0,1 1 0,0 0 1,0 0-1,1 0 0,0 0 1,1 1-1,-1-1 0,2 1 1,-1 0-1,1-1 0,1 1 0,-1 11 1,2-18-154,-1 0 0,0-1 0,1 1 0,-1-1 0,1 1 0,0-1 0,-1 1 0,1-1 0,0 0 1,0 1-1,0-1 0,0 0 0,0 1 0,0-1 0,0 0 0,0 0 0,0 0 0,1 0 0,-1 0 0,0 0 0,1-1 0,-1 1 1,1 0-1,-1-1 0,1 1 0,-1-1 0,1 1 0,-1-1 0,1 0 0,0 1 0,-1-1 0,1 0 0,-1 0 0,1 0 0,3-1 1,1 1 105,1-1 1,0 1-1,-1-2 1,1 1-1,-1 0 1,1-1-1,11-5 1,-10 2-95,1 0 1,-1 0-1,0-1 1,-1 0-1,0 0 1,1-1-1,-2 0 1,1 0 0,-1 0-1,0-1 1,-1 0-1,0 0 1,0-1-1,-1 0 1,0 1-1,0-1 1,-1-1-1,0 1 1,-1 0 0,0-1-1,0 1 1,0-19-1,-2 28-38,0-1-1,0 1 1,0 0-1,0 0 1,0 0-1,0-1 1,0 1 0,0 0-1,0 0 1,-1-1-1,1 1 1,0 0-1,0 0 1,0 0-1,0 0 1,0-1-1,0 1 1,-1 0 0,1 0-1,0 0 1,0 0-1,0-1 1,0 1-1,-1 0 1,1 0-1,0 0 1,0 0 0,0 0-1,-1 0 1,1 0-1,0 0 1,0-1-1,0 1 1,-1 0-1,1 0 1,0 0-1,0 0 1,0 0 0,-1 0-1,1 0 1,0 0-1,0 0 1,-1 1-1,1-1 1,0 0-1,0 0 1,0 0-1,-1 0 1,1 0 0,0 0-1,0 0 1,0 0-1,0 1 1,-1-1-1,1 0 1,0 0-1,0 0 1,0 0-1,0 1 1,-1-1 0,1 0-1,0 0 1,0 0-1,0 0 1,0 1-1,-13 13-222,7 0 227,1 1 0,0-1 0,1 1 1,0 0-1,2 1 0,-1-1 0,2 0 0,0 1 1,1-1-1,0 1 0,4 16 0,-4-30 16,1 0-1,0 1 1,0-1-1,0 0 1,1 0-1,-1 0 0,0 0 1,1-1-1,-1 1 1,1 0-1,0-1 1,0 1-1,-1-1 1,1 1-1,0-1 1,0 0-1,0 0 1,0 1-1,1-2 0,-1 1 1,0 0-1,0 0 1,1-1-1,-1 1 1,0-1-1,1 0 1,-1 0-1,0 0 1,1 0-1,-1 0 1,4-1-1,-1 1 17,1-1-1,0 0 1,-1 0-1,1 0 1,-1-1-1,0 0 1,0 0 0,0 0-1,0-1 1,0 0-1,0 0 1,7-5 0,-5 1-22,0 0 1,-1 0-1,0-1 1,0 0-1,0 0 1,-1 0-1,-1-1 1,1 1-1,-1-1 1,-1 0-1,1-1 1,-2 1 0,1 0-1,-1-1 1,-1 1-1,1-1 1,-2 0-1,1 0 1,-2-10-1,1 19-14,0 1 1,0 0-1,0-1 0,0 1 0,0-1 0,0 1 0,-1 0 1,1-1-1,0 1 0,0-1 0,0 1 0,0 0 0,0-1 1,-1 1-1,1 0 0,0-1 0,0 1 0,-1 0 0,1 0 1,0-1-1,-1 1 0,1 0 0,0 0 0,0-1 0,-1 1 1,1 0-1,-1 0 0,1 0 0,0-1 0,-1 1 0,1 0 1,0 0-1,-1 0 0,1 0 0,-1 0 0,1 0 0,0 0 1,-1 0-1,1 0 0,-1 0 0,1 0 0,0 0 0,-1 0 1,1 0-1,0 0 0,-1 1 0,1-1 0,-1 0 0,1 0 0,0 0 1,-1 1-1,1-1 0,0 0 0,-1 0 0,1 1 0,0-1 1,0 0-1,-1 1 0,1-1 0,0 0 0,0 1 0,0-1 1,-1 0-1,1 1 0,0-1 0,-17 22-125,13-15 156,1 0 1,0 1 0,0-1 0,1 1-1,-1-1 1,2 1 0,-1 0-1,1-1 1,0 12 0,1-16 3,0-1 0,0 0 0,0 0 0,1 1 0,-1-1 0,1 0 0,-1 0 0,1 0 0,0 0-1,0 0 1,0 0 0,0 0 0,0 0 0,0 0 0,1 0 0,-1 0 0,1-1 0,-1 1 0,1 0 0,0-1 0,-1 0 0,1 1 0,0-1 0,0 0 0,0 0 0,0 0 0,0 0 0,0 0 0,0 0 0,1-1-1,-1 1 1,0-1 0,0 1 0,0-1 0,4 0 0,4 0 48,0 0 0,-1 0 0,1-1 0,0 0 0,-1-1 0,1 0 0,-1-1 0,1 0 0,-1 0-1,0-1 1,13-7 0,-17 8-62,0 0 0,-1 0-1,0 0 1,1 0 0,-1-1-1,0 0 1,-1 1 0,1-2 0,-1 1-1,1 0 1,-1-1 0,-1 1-1,1-1 1,-1 0 0,1 0-1,-1 0 1,-1 0 0,1 0 0,-1-1-1,0 1 1,0 0 0,0-8-1,-1 13-20,0-1 0,0 1 0,0 0 0,0 0 0,0 0 0,0-1 0,0 1 1,0 0-1,0 0 0,0 0 0,0-1 0,0 1 0,0 0 0,0 0 0,0 0 0,0-1 0,0 1 0,0 0 0,0 0 0,0 0 0,0 0 0,0-1 0,-1 1 0,1 0 0,0 0 0,0 0 0,0 0 0,0 0 0,0-1 0,-1 1 0,1 0 0,0 0 0,0 0 0,0 0 0,0 0 0,-1 0 0,1 0 0,0 0 0,0 0 0,0 0 0,-1 0 0,1 0 0,0-1 0,0 1 0,0 0 0,-1 1 1,1-1-1,0 0 0,-12 7-349,-7 14-91,15-14 179,0 0 0,1 0-1,0 0 1,0 0 0,1 0 0,0 1 0,-2 12-1,6 18-3579,-2-36 3390,1-1 0,0 1 1,-1 0-1,1 0 0,0-1 1,0 1-1,0-1 0,0 1 1,0-1-1,1 1 0,-1-1 0,0 0 1,1 0-1,-1 1 0,0-1 1,3 1-1,18 7-5022</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1.273"/>
    </inkml:context>
    <inkml:brush xml:id="br0">
      <inkml:brushProperty name="width" value="0.025" units="cm"/>
      <inkml:brushProperty name="height" value="0.025" units="cm"/>
    </inkml:brush>
  </inkml:definitions>
  <inkml:trace contextRef="#ctx0" brushRef="#br0">187 295 8872,'0'0'3604,"-10"-7"-1549,4 3-1714,4 2-252,0 0 0,0 0 0,0 0 0,0 1 0,0-1-1,-1 1 1,1-1 0,-1 1 0,1 0 0,-1 0 0,1 0 0,-1 0-1,0 0 1,1 1 0,-1-1 0,0 1 0,0 0 0,0 0 0,1 0 0,-1 0-1,0 0 1,0 0 0,1 1 0,-1 0 0,0-1 0,1 1 0,-5 2-1,-2 3 381,1 1 1,0 0-1,1 0 0,-1 1 0,1 0 0,1 0 0,0 1 0,-6 10 0,8-14-291,1 0 0,0 1 1,1-1-1,-1 1 0,1 0 0,0 0 1,1 0-1,-1 0 0,1 0 0,0 1 1,1-1-1,0 0 0,-1 0 0,2 1 1,0 5-1,0-9-158,1-1 1,-1 1-1,1-1 1,-1 0-1,1 0 1,0 0-1,0 0 1,-1 0-1,2 0 1,-1 0-1,0 0 1,0-1-1,0 1 1,1-1-1,-1 0 1,1 0-1,-1 0 1,1 0-1,0 0 1,-1 0-1,1-1 1,0 1-1,-1-1 1,1 0-1,0 1 1,3-2-1,4 2 38,-1-1 1,1 0-1,0-1 0,-1 0 0,1-1 1,12-3-1,-8-1-31,0-1 1,0 0-1,-1-1 1,0 0-1,-1-1 1,0-1-1,0 0 1,-1 0 0,-1-1-1,1-1 1,8-13-1,0-1 20,-1-2 0,-1 0 0,-1-1 0,12-34 1,-22 49-76,-1-1 0,0-1-1,-2 1 1,0-1 0,0 1 0,-1-1 0,-1-19 0,-1 34 14,0-1 0,0 1 0,0-1 0,0 1 1,0-1-1,0 1 0,-1-1 0,1 1 0,0-1 0,-1 1 0,0-1 0,1 1 0,-1-1 0,0 1 0,1 0 0,-1 0 0,0-1 0,0 1 0,0 0 0,0 0 0,0 0 0,-1 0 0,-1-2 0,1 2-8,-1 0 1,1 1-1,-1-1 1,1 0-1,-1 1 0,1 0 1,-1-1-1,1 1 0,-1 0 1,1 0-1,-1 1 0,1-1 1,-4 1-1,-4 2-20,0 0 1,0 0-1,1 1 1,-1 0-1,1 1 1,-12 7-1,0 2 57,1 1 0,-26 27 0,40-36-11,0 0 0,0 0 1,1 1-1,0-1 0,1 2 1,-1-1-1,1 0 0,0 1 1,1-1-1,0 1 0,-3 12 1,6-18-81,0 0 1,0 0 0,0 0 0,0 0 0,0 0 0,0 0 0,1 0 0,-1 0 0,1 0 0,0 0 0,-1 0 0,1 0 0,0 0 0,0 0 0,0 0 0,0 0 0,0-1 0,1 1 0,-1 0-1,0-1 1,1 1 0,0-1 0,-1 0 0,1 1 0,0-1 0,-1 0 0,4 1 0,6 4-824,-1-1 1,2 0-1,19 5 0,-12-4-814,-6-2 527,2 1-505,0 1-1,0 0 1,-1 1-1,15 9 1,-25-13 1691,0-1 0,0 1 0,-1 1 0,0-1 0,1 1 0,-1-1 0,4 7 0,-5-7 591,0 1 0,-1-1 0,1 1 1,-1-1-1,0 1 0,0-1 1,0 1-1,0 0 0,-1 0 1,0 6-1,1-5 43,-3 27 2749,-2-19-4073,-5-7-3763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3.641"/>
    </inkml:context>
    <inkml:brush xml:id="br0">
      <inkml:brushProperty name="width" value="0.05" units="cm"/>
      <inkml:brushProperty name="height" value="0.05" units="cm"/>
    </inkml:brush>
  </inkml:definitions>
  <inkml:trace contextRef="#ctx0" brushRef="#br0">74 112 17436,'0'3'274,"-1"-1"0,1 1 1,-1 0-1,0-1 0,0 1 1,0-1-1,-1 1 0,1-1 1,-1 1-1,-2 3 1,-8 13 677,2 6-109,0 1 0,1 0-1,-8 46 1,17-72-830,-1 0 0,1 0 0,0 1 0,0-1 0,0 0 0,0 0-1,0 0 1,0 0 0,0 0 0,-1 1 0,1-1 0,0 0 0,0 0 0,0 0-1,0 1 1,0-1 0,0 0 0,0 0 0,0 0 0,0 0 0,0 1-1,0-1 1,0 0 0,0 0 0,0 0 0,0 1 0,0-1 0,1 0 0,-1 0-1,0 0 1,0 0 0,0 1 0,0-1 0,0 0 0,0 0 0,0 0 0,0 0-1,1 0 1,-1 1 0,0-1 0,0 0 0,0 0 0,0 0 0,1 0 0,-1 0-1,0 0 1,0 0 0,0 0 0,0 0 0,1 0 0,-1 0 0,0 0 0,0 0-1,10-10 386,9-18 22,-19 27-416,50-95 737,-28 48-588,-21 48-152,-1 0-1,0 0 0,0-1 0,1 1 0,-1 0 0,0 0 0,0 0 0,1 0 0,-1 0 1,0 0-1,1-1 0,-1 1 0,0 0 0,0 0 0,1 0 0,-1 0 0,0 0 0,1 0 1,-1 0-1,0 0 0,1 0 0,-1 0 0,0 1 0,1-1 0,-1 0 0,0 0 0,0 0 1,1 0-1,-1 0 0,0 0 0,0 1 0,1-1 0,-1 0 0,1 1 0,14 10-30,-4-4 7,-3-3 12,0-1 0,0 0 0,1-1 0,-1 0-1,1 0 1,0-1 0,-1 0 0,18 0 0,-8-2-1,0 0 0,1-1 0,22-6 0,-37 7 19,0-1-1,0 1 1,0-1-1,0 0 1,0 0 0,0 0-1,-1-1 1,1 1-1,-1-1 1,1 0-1,-1 0 1,5-5-1,-5 5 8,-3 3-11,1-1 0,-1 1 0,1-1 1,-1 1-1,1 0 0,-1-1 0,0 1 1,1-1-1,-1 0 0,1 1 0,-1-1 0,0 1 1,1-1-1,-1 1 0,0-1 0,0 0 1,0 1-1,1-1 0,-1 0 0,0 1 0,0-1 1,0 1-1,0-1 0,0 0 0,0 1 1,0-1-1,0 0 0,-1 1 0,1-1 0,0 0 1,0 1-1,0-1 0,-1 1 0,1-1 1,0 0-1,-1 1 0,1-1 0,0 1 0,-1-1 1,1 1-1,-1-1 0,1 1 0,-1-1 0,1 1 1,-1-1-1,0 1-2,-1-1 0,1 0 0,0 1 1,0 0-1,-1-1 0,1 1 0,0 0 0,0-1 0,-1 1 1,1 0-1,0 0 0,0 0 0,-1 0 0,1 0 0,0 1 1,-1-1-1,1 0 0,0 0 0,0 1 0,-1-1 0,1 1 1,0-1-1,-2 2 0,-1 2-9,-1 0 1,0 0-1,1 0 1,0 1-1,0 0 1,0 0-1,1 0 1,-1 0-1,1 1 1,1-1-1,-1 1 1,1 0-1,0 0 1,0-1-1,0 1 1,1 1-1,0-1 1,0 0-1,1 0 0,0 0 1,0 8-1,0-12 4,0 1-1,0-1 0,1 1 0,-1-1 0,1 0 1,-1 1-1,1-1 0,0 0 0,-1 1 0,1-1 0,0 0 1,1 0-1,-1 0 0,0 0 0,1 0 0,-1 0 0,1 0 1,-1 0-1,1-1 0,0 1 0,0-1 0,0 1 1,0-1-1,0 0 0,0 0 0,0 1 0,0-2 0,1 1 1,-1 0-1,0 0 0,1-1 0,-1 1 0,0-1 0,1 1 1,-1-1-1,3 0 0,2 0-8,0 0 0,0 0 0,-1-1 0,1 0 0,0 0 1,0-1-1,-1 0 0,1 0 0,-1 0 0,0-1 0,12-6 0,-2-3 9,0-1-1,-1-1 1,0 0 0,-1-1-1,19-26 1,-7 8 50,-26 33-45,1-1 1,-1 1-1,0 0 0,0 0 1,0 0-1,0-1 0,0 1 1,0 0-1,1 0 0,-1 0 1,0-1-1,0 1 0,0 0 1,0 0-1,1 0 0,-1 0 1,0-1-1,0 1 0,1 0 1,-1 0-1,0 0 0,0 0 1,1 0-1,-1 0 0,0 0 1,0 0-1,1 0 0,-1 0 1,0 0-1,0 0 0,1 0 0,-1 0 1,0 0-1,0 0 0,1 0 1,-1 0-1,3 12 26,-8 32-11,2-19-8,3-17-2,1 0 1,-1-1-1,2 1 1,-1 0-1,4 12 0,-4-18-52,-1-1-1,1 1 0,0-1 0,-1 1 1,1-1-1,0 0 0,0 1 0,0-1 1,0 0-1,0 1 0,0-1 0,0 0 1,1 0-1,1 1 0,-2-1-44,0-1-1,0 0 1,0 1 0,0-1-1,0 0 1,1 0-1,-1 0 1,0 0 0,0 0-1,0 0 1,0-1-1,0 1 1,0 0 0,0 0-1,0-1 1,0 1-1,0-1 1,0 1 0,0-1-1,0 1 1,0-1-1,-1 1 1,1-1 0,0 0-1,1-1 1,3-3-393,-1 0 0,1 0 0,-1-1 0,0 1 0,-1-1-1,1 0 1,-1 0 0,0-1 0,-1 1 0,1-1 0,2-13 0,0-4-1561,4-50-1,-8 27 3441,-1 43-953,0 0 1,0 0-1,-1 0 0,0 0 1,0 0-1,0 0 0,0 0 1,-5-4 4256,5 8-4578,17 5-1618,0-1 0,25 3 0,-32-5 935,66 5-2031,-55-7 2012,-1 2 0,1 0-1,-1 1 1,20 6-1,-39-9 676,0 1-1,1-1 0,-1 0 0,0 1 0,0-1 0,0 0 0,0 0 0,0 1 1,0-1-1,1 0 0,-1 1 0,0-1 0,0 0 0,0 1 0,0-1 0,0 0 0,0 1 1,0-1-1,-1 0 0,1 1 0,0-1 0,0 0 0,0 1 0,0-1 0,0 0 0,0 1 1,-1-1-1,1 0 0,0 0 0,0 1 0,0-1 0,-1 0 0,1 0 0,0 1 1,0-1-1,-1 0 0,1 0 0,-9 11 391,-17 8 1127,17-14-1036,0 1 0,1 0 0,1 1 0,-1 0 0,-9 10 0,8-5-160,8-11-377,0-1 0,0 1 0,1 0 0,-1 0 0,0 0 0,0 0 0,1 0 0,-1 0 0,1 0 0,-1 0 0,1 0 0,-1 0 0,0 2 0,2-2-40,-1-1 1,1 1 0,0 0-1,-1 0 1,1-1-1,-1 1 1,1-1 0,0 1-1,0-1 1,-1 1-1,1-1 1,0 1 0,0-1-1,0 0 1,-1 1-1,1-1 1,0 0 0,0 0-1,0 0 1,0 1 0,0-1-1,0 0 1,0 0-1,0 0 1,2 0-19,87 19-445,-82-17 437,1 1-1,0 0 1,-1 0 0,0 1-1,0 0 1,0 1-1,14 10 1,-21-14 45,-1-1-1,1 1 1,0-1 0,-1 1 0,1 0 0,0-1 0,-1 1-1,1 0 1,-1-1 0,1 1 0,-1 0 0,0 0 0,1 0-1,-1 0 1,0-1 0,1 1 0,-1 0 0,0 0 0,0 0-1,0 0 1,0 0 0,0 0 0,0 0 0,0-1 0,0 1-1,0 0 1,0 1 0,-1 0 31,0 0 0,0-1 0,0 1-1,0-1 1,-1 1 0,1-1 0,0 0 0,0 1 0,-1-1 0,1 0-1,-1 0 1,-2 2 0,-3 1 143,0-1-1,-1 1 1,0-1-1,1 0 1,-10 1-1,-36 3 685,51-7-938,0 1 0,-1-1-1,1 0 1,0 0-1,-1-1 1,1 1 0,0 0-1,0-1 1,-1 1 0,1-1-1,0 0 1,0 0-1,0 0 1,0 0 0,0 0-1,0 0 1,0 0-1,0-1 1,1 1 0,-4-4-1,5 4-28,-1 1 0,1-1 0,0 0 0,0 0 1,0 0-1,0 0 0,0 1 0,0-1 0,0 0 0,0 0 0,0 0 0,0 0 0,0 0 0,0 1 0,0-1 0,1 0 0,-1 0 0,0 0 1,1 1-1,-1-1 0,1 0 0,-1 0 0,1 1 0,-1-1 0,1 0 0,-1 1 0,1-1 0,0 1 0,-1-1 0,1 1 0,0-1 0,-1 1 1,1-1-1,0 1 0,1-1 0,31-15-1315,-30 14 989,26-8-3970,59-13 0,-8 3 4892,-66 15 1111,0 0 0,0-1-1,20-11 1,-29 13-937,0 1 0,0-1 0,0 0 0,-1 0-1,6-7 1,-9 10-533,1-1 0,-1 1 0,0-1 0,0 0 0,0 0 0,0 1 0,0-1 0,0 0 0,0 0 0,-1 0 0,1 0 0,-1 0 0,1 0 0,-1 0 0,0 0 0,1 0 0,-1 0 0,0 0 0,-1-2 0,1 3-123,0 0-1,-1 0 1,1 0 0,-1 1-1,1-1 1,-1 0-1,1 1 1,-1-1-1,1 0 1,-1 1 0,0-1-1,1 1 1,-1-1-1,0 1 1,1-1 0,-1 1-1,0-1 1,0 1-1,1 0 1,-1-1 0,0 1-1,0 0 1,0 0-1,0 0 1,1 0-1,-1-1 1,0 1 0,0 0-1,0 0 1,0 1-1,1-1 1,-1 0 0,0 0-1,0 0 1,-1 1-1,-2 0 19,1 0-1,-1 0 0,0 1 1,1-1-1,0 1 0,-7 3 0,6-1-6,-1 0-1,1 1 1,0-1-1,0 1 1,0 0-1,0 0 0,1 0 1,0 0-1,0 0 1,0 1-1,-2 7 1,5-11-30,-1 0 1,0 0 0,1-1 0,-1 1 0,1 0-1,0 0 1,0 0 0,-1 0 0,1 0-1,1 0 1,-1 0 0,0 0 0,0 0-1,1 0 1,-1 0 0,1-1 0,-1 1-1,1 0 1,0 0 0,0 0 0,0-1 0,0 1-1,0-1 1,0 1 0,0-1 0,1 1-1,-1-1 1,1 1 0,-1-1 0,1 0-1,-1 0 1,1 0 0,-1 0 0,1 0-1,0 0 1,0 0 0,0-1 0,3 2 0,6 1-30,1-1 1,0 0 0,0 0 0,0-1 0,-1-1 0,23-1 0,75-17-230,-8 2-81,-100 16 329,1 0 0,0 0 0,0 0 0,0 0 0,-1 1 0,1-1 0,0 1 0,0-1 0,-1 1 0,1-1 0,-1 1 0,1 0 0,0 0 0,-1 0 0,1 0 0,-1 0 0,0 0 0,1 0 0,-1 1 0,0-1-1,2 3 2,-2-3 18,1 1 0,-1 0 0,0-1 1,1 0-1,-1 1 0,1-1 1,0 0-1,-1 0 0,1 0 1,0 0-1,0 0 0,-1 0 1,1 0-1,0-1 0,0 1 0,0-1 1,0 1-1,0-1 0,3 0 1,7-1 48,0 0 0,0-1-1,0-1 1,-1 0 0,22-9 0,-22 8-39,2 0-1,-1 0 0,0 1 0,25-3 1,-36 6-30,1 0 1,-1-1 0,0 1-1,1 0 1,-1 0 0,0 0-1,0 1 1,1-1-1,-1 0 1,0 0 0,1 1-1,-1-1 1,0 1-1,0-1 1,0 1 0,1-1-1,-1 1 1,0 0 0,0 0-1,0 0 1,0-1-1,0 1 1,0 0 0,0 0-1,-1 0 1,1 0-1,0 0 1,0 1 0,-1-1-1,1 0 1,-1 0 0,1 0-1,-1 1 1,1-1-1,-1 2 1,11 19-769,-5-17 619,2-4-18</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1.930"/>
    </inkml:context>
    <inkml:brush xml:id="br0">
      <inkml:brushProperty name="width" value="0.025" units="cm"/>
      <inkml:brushProperty name="height" value="0.025" units="cm"/>
    </inkml:brush>
  </inkml:definitions>
  <inkml:trace contextRef="#ctx0" brushRef="#br0">120 82 6758,'0'0'15263,"-12"1"-14740,8-1-491,0 0 0,-1 0-1,1 0 1,0 1 0,0 0 0,-1 0 0,1 0 0,0 0-1,0 1 1,0 0 0,1-1 0,-1 1 0,0 1 0,1-1-1,-1 0 1,1 1 0,0 0 0,-1 0 0,1 0 0,1 0-1,-1 0 1,0 1 0,1-1 0,0 1 0,-3 4-1,3-5 19,1 1-1,-1-1 1,0 0-1,1 0 0,0 1 1,0-1-1,0 1 0,0-1 1,0 1-1,1-1 1,-1 1-1,1-1 0,0 1 1,1 7-1,0-10-25,0 1 0,0-1 1,0 1-1,0-1 0,0 0 0,0 1 0,0-1 0,0 0 0,1 0 1,-1 0-1,1 0 0,-1 0 0,1 0 0,-1 0 0,1-1 1,-1 1-1,1 0 0,0-1 0,-1 1 0,1-1 0,0 0 0,-1 1 1,1-1-1,0 0 0,0 0 0,-1 0 0,1 0 0,0-1 1,-1 1-1,4-1 0,4-1 22,-1 0-1,1 0 1,-1-1 0,1 0 0,-1 0-1,0-1 1,0 0 0,-1 0-1,1-1 1,-1 0 0,0-1 0,0 1-1,-1-1 1,0-1 0,7-7 0,-8 8-3,0 0 0,0 0 0,0-1 0,-1 0 0,0 0 0,0 0 0,-1 0 0,0-1 0,0 1 0,0-1 0,-1 0 0,-1 0 0,1 0 0,-1 0 0,0 0 0,-1-13 0,-1 20-46,1 1 0,0 0 0,0-1 0,0 1 0,-1 0 0,1-1 0,0 1 0,0 0 1,-1 0-1,1-1 0,0 1 0,0 0 0,-1 0 0,1-1 0,0 1 0,-1 0 1,1 0-1,0 0 0,-1 0 0,1 0 0,-1-1 0,1 1 0,0 0 0,-1 0 0,1 0 1,-1 0-1,1 0 0,0 0 0,-1 0 0,1 0 0,0 0 0,-1 1 0,1-1 0,-1 0 1,1 0-1,0 0 0,-1 0 0,1 0 0,0 1 0,-1-1 0,1 0 0,0 0 0,0 1 1,-1-1-1,1 0 0,0 0 0,0 1 0,-1-1 0,1 0 0,0 1 0,0-1 0,-1 1 1,-14 13-38,13-10 45,0 0 0,0 0-1,0 0 1,0 0 0,1 1-1,-1-1 1,1 0 0,0 1 0,1-1-1,-1 1 1,1 0 0,0-1-1,0 8 1,1-10 11,-1 0-1,1 1 1,0-1-1,0 0 1,0 0-1,0 0 1,0 0 0,0 0-1,0 0 1,1 0-1,-1 0 1,1-1-1,-1 1 1,1 0 0,0-1-1,-1 1 1,1-1-1,0 0 1,0 0 0,0 0-1,0 0 1,0 0-1,0 0 1,1 0-1,-1 0 1,0-1 0,3 1-1,38 5-2191,-16-10-7040,-17-4-996</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2.825"/>
    </inkml:context>
    <inkml:brush xml:id="br0">
      <inkml:brushProperty name="width" value="0.025" units="cm"/>
      <inkml:brushProperty name="height" value="0.025" units="cm"/>
    </inkml:brush>
  </inkml:definitions>
  <inkml:trace contextRef="#ctx0" brushRef="#br0">66 1 11371,'0'0'4698,"-3"8"-3049,-13 44 1636,-13 81 1,21-79-2269,-2 91 1,10-144-1013,0-1 0,0 1 0,0 0-1,0-1 1,1 1 0,-1-1 0,0 1 0,0 0 0,0-1 0,0 1 0,1 0 0,-1-1 0,0 1 0,1-1 0,-1 1 0,0-1 0,1 1 0,-1-1 0,1 1 0,-1-1 0,1 1 0,-1-1 0,1 1 0,-1-1 0,1 0 0,-1 1 0,1-1 0,-1 0 0,1 0 0,0 1 0,0-1 0,27-2 200,24-19-158,-33 9-146,-14 8 93,0 1-1,-1 0 1,2 0 0,-1 0-1,0 0 1,0 1 0,8-2-1,-11 58-153,-1-53 170,-1 0 0,1 0 0,0 1-1,-1-1 1,1 0 0,0 0 0,0 0 0,0 0 0,0 0-1,0 0 1,0 0 0,0 0 0,0 0 0,0 0 0,0-1-1,1 1 1,-1 0 0,0-1 0,0 1 0,1-1 0,-1 1 0,0-1-1,1 0 1,-1 0 0,0 1 0,1-1 0,-1 0 0,1 0-1,-1 0 1,0-1 0,3 1 0,46-7 337,2-17-246,-43 19-133,-1 0 0,1 0 0,0 2 0,11-4 0,-19 6-171,-4 20-186,-1-11 381,-3 16 366,7-23-342,1-1 1,-1 1 0,1 0 0,-1-1 0,1 1 0,0 0-1,0-1 1,-1 1 0,1-1 0,0 1 0,0-1 0,0 1-1,-1-1 1,1 0 0,0 1 0,0-1 0,0 0 0,0 0-1,0 1 1,0-1 0,0 0 0,0 0 0,-1 0 0,1 0-1,0 0 1,0-1 0,0 1 0,1 0 0,5-1-18,1 0 0,-1 0 0,0-1-1,0 0 1,0 0 0,0-1 0,0 0 0,-1 0 0,1-1 0,6-4 0,-4 2-310,0 1 1,0 1 0,1 0-1,13-4 1,-19 24-112,-5-14 445,1 0 1,0-1-1,0 1 0,0 0 1,0-1-1,1 1 0,-1-1 1,0 1-1,1 0 0,-1-1 1,1 1-1,0-1 1,-1 1-1,1-1 0,1 2 1,2-1 23,1-1 1,-1 0 0,1-1 0,-1 1 0,1-1 0,-1 0-1,1 0 1,-1 0 0,1-1 0,-1 1 0,1-1 0,-1 0-1,0 0 1,1-1 0,-1 1 0,5-3 0,67-39-95,-62 34 108,41-30-44,-52 36-39,0 0 0,0 0 1,1 0-1,-2-1 0,1 1 0,0-1 0,-1 1 0,1-1 1,-1 0-1,0 0 0,-1 0 0,3-8 0,-4 11 10,0 1 0,0-1 0,0 0 0,-1 0 0,1 1 0,0-1-1,-1 0 1,1 1 0,0-1 0,-1 0 0,1 1 0,-1-1 0,1 1 0,-1-1 0,1 1 0,-1-1 0,1 1-1,-1-1 1,0 1 0,1-1 0,-1 1 0,0 0 0,1-1 0,-1 1 0,0 0 0,0 0 0,1-1-1,-1 1 1,0 0 0,0 0 0,1 0 0,-1 0 0,0 0 0,0 0 0,1 0 0,-1 0 0,-1 1-1,-33 1-135,28 0 201,1 0 1,-1 0-1,1 0 1,-1 1 0,1 0-1,0 0 1,0 1-1,1 0 1,-1 0 0,1 0-1,0 1 1,0-1 0,-7 9-1,10-11-51,0 0-1,1 1 1,-1-1 0,0 0-1,1 1 1,-1-1 0,1 1-1,0 0 1,0-1-1,0 1 1,0 0 0,0 0-1,1-1 1,-1 1 0,1 0-1,-1 0 1,1 0 0,0 0-1,1 0 1,-1 0-1,0-1 1,1 1 0,-1 0-1,1 0 1,0 0 0,0-1-1,0 1 1,1 0-1,-1-1 1,0 1 0,1-1-1,0 0 1,2 4 0,1-1-681,0-1 1,0 1-1,0-1 0,1 0 1,9 5-1,17 3-7373,1-6-5411</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3.437"/>
    </inkml:context>
    <inkml:brush xml:id="br0">
      <inkml:brushProperty name="width" value="0.025" units="cm"/>
      <inkml:brushProperty name="height" value="0.025" units="cm"/>
    </inkml:brush>
  </inkml:definitions>
  <inkml:trace contextRef="#ctx0" brushRef="#br0">45 1 11531,'-1'9'10367,"0"9"-7329,-2 39-3391,-3-2 954,2 65 0,0-10-5508,3-114 464,-6-3 2578,4 3 38,-12-17-5695</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3.767"/>
    </inkml:context>
    <inkml:brush xml:id="br0">
      <inkml:brushProperty name="width" value="0.025" units="cm"/>
      <inkml:brushProperty name="height" value="0.025" units="cm"/>
    </inkml:brush>
  </inkml:definitions>
  <inkml:trace contextRef="#ctx0" brushRef="#br0">0 46 10954,'0'0'13549,"56"-22"-12748,-18 17-289,3-3-191,2 4-33,2-1-288,-8 3 32,-3 2-192,-10 0-1025,-7 4-1698,-10 3-2242,-7 1-2530</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4.156"/>
    </inkml:context>
    <inkml:brush xml:id="br0">
      <inkml:brushProperty name="width" value="0.025" units="cm"/>
      <inkml:brushProperty name="height" value="0.025" units="cm"/>
    </inkml:brush>
  </inkml:definitions>
  <inkml:trace contextRef="#ctx0" brushRef="#br0">1 28 10762,'0'0'9481,"80"16"-7687,-31-16-865,5-2-545,0-4-32,-2 0-288,-5 2-64,-6-3-1857,-9 1-2724,-6-6-3234</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4.483"/>
    </inkml:context>
    <inkml:brush xml:id="br0">
      <inkml:brushProperty name="width" value="0.025" units="cm"/>
      <inkml:brushProperty name="height" value="0.025" units="cm"/>
    </inkml:brush>
  </inkml:definitions>
  <inkml:trace contextRef="#ctx0" brushRef="#br0">93 0 13036,'0'0'1650,"-11"12"-326,3-3-867,-1 2 1,1-1-1,1 1 1,0 0-1,0 0 1,1 1-1,1 0 0,0 0 1,0 0-1,1 0 1,1 1-1,-3 17 1,5-20-364,1-1 0,0 1 0,0 0 1,1-1-1,0 1 0,1-1 0,0 1 1,1-1-1,0 0 0,0 0 0,7 13 0,-8-18-47,1-1 0,-1 1-1,1-1 1,-1 0 0,1 0-1,0 0 1,1 0 0,-1-1-1,0 1 1,1-1 0,-1 0-1,1 0 1,0 0 0,-1-1-1,1 1 1,0-1 0,0 0-1,0 0 1,0 0 0,0 0-1,1-1 1,-1 0 0,0 1-1,0-2 1,0 1 0,0 0-1,0-1 1,0 0-1,7-2 1,-7 1 3,1 0 1,-1 0-1,0 0 0,0-1 1,0 0-1,0 0 0,0 0 0,0 0 1,-1-1-1,0 1 0,1-1 1,-2 0-1,1 0 0,3-6 0,-2 4-22,0 0 0,-1 0-1,0 0 1,0-1-1,-1 0 1,0 1 0,0-1-1,0 0 1,0-12-1,-27 51-235,23-27 229,-1 0-1,1 1 0,0-1 1,0 0-1,1 1 0,-1 0 1,1-1-1,0 1 0,1 0 0,0-1 1,0 1-1,0 0 0,2 11 1,-1-15-7,0 1 0,0 0 1,0-1-1,0 1 0,1-1 1,-1 1-1,1-1 0,0 0 1,0 0-1,-1 0 0,1 0 0,1 0 1,-1 0-1,0 0 0,0-1 1,1 1-1,-1-1 0,1 1 1,-1-1-1,1 0 0,0 0 0,-1 0 1,1 0-1,0-1 0,0 1 1,0-1-1,-1 0 0,6 0 1,1 1 15,1-2 1,-1 1-1,1-1 1,-1 0-1,0-1 1,1 0-1,-1-1 1,0 0-1,0 0 1,0-1-1,-1 0 1,12-8-1,-14 9-26,-1-1 0,0 1 0,0-1 0,0-1 0,-1 1 0,0-1 0,1 0 0,-2 0 0,1 0-1,0 0 1,-1-1 0,0 1 0,0-1 0,-1 0 0,0 0 0,0 0 0,0 0 0,-1 0 0,2-11 0,-3 16-13,0 1 0,0-1 1,1 1-1,-1-1 0,0 0 0,0 1 1,0-1-1,0 1 0,0-1 0,0 1 1,0-1-1,0 1 0,0-1 1,0 0-1,0 1 0,0-1 0,0 1 1,-1-1-1,1 1 0,0-1 0,0 1 1,0-1-1,-1 1 0,1-1 0,0 1 1,-1-1-1,1 1 0,0 0 1,-1-1-1,1 1 0,-1-1 0,1 1 1,-1 0-1,1-1 0,-1 1 0,1 0 1,-1 0-1,1-1 0,-1 1 1,1 0-1,-1 0 0,1 0 0,-1 0 1,1 0-1,-1 0 0,0 0 0,1 0 1,-1 0-1,1 0 0,-1 0 0,0 0 1,-1 1-19,0 0 1,0 0 0,0 0 0,0 0-1,1 0 1,-1 0 0,0 0 0,0 1-1,1-1 1,-1 1 0,1-1 0,-2 3-1,0 1-194,0 1-1,0-1 1,0 1-1,1-1 1,0 1-1,0 0 1,1 0-1,-1 0 1,1 0-1,1 0 1,-1 7-1,1-11-222,0 1 0,0-1 0,0 1 0,0-1 0,0 1 0,1-1 0,-1 0 0,1 1 0,0-1 0,0 1 0,0-1 0,0 0 0,0 0 0,0 1 0,1-1 0,-1 0 0,1 0 0,-1 0 0,1-1 0,0 1 0,0 0 0,0 0 0,0-1 0,0 0 0,0 1 0,0-1 0,0 0 0,4 2 0,16 1-4745</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4.859"/>
    </inkml:context>
    <inkml:brush xml:id="br0">
      <inkml:brushProperty name="width" value="0.025" units="cm"/>
      <inkml:brushProperty name="height" value="0.025" units="cm"/>
    </inkml:brush>
  </inkml:definitions>
  <inkml:trace contextRef="#ctx0" brushRef="#br0">108 259 10890,'1'-8'3780,"6"-28"-919,-7 35-2811,0 0-1,0 1 1,1-1-1,-1 0 0,0 0 1,0 1-1,0-1 1,0 0-1,0 0 1,0 0-1,0 1 1,0-1-1,0 0 0,0 0 1,0 0-1,0 1 1,-1-1-1,1 0 1,0 1-1,-1-1 0,1 0 1,0 0-1,-1 1 1,1-1-1,-1 0 1,1 1-1,-1-1 1,0 1-1,1-1 0,-1 1 1,1-1-1,-1 1 1,0-1-1,1 1 1,-1 0-1,0-1 1,0 1-1,1 0 0,-1 0 1,0-1-1,0 1 1,1 0-1,-1 0 1,0 0-1,0 0 0,0 0 1,1 0-1,-1 0 1,0 0-1,-1 1 1,-2 0 6,1-1-1,-1 2 1,1-1 0,-1 0 0,1 1 0,0-1 0,0 1 0,0 0 0,-5 3 0,3 1 60,0 0 1,-1 0-1,2 1 1,-1-1-1,1 1 1,0 0 0,0 0-1,1 0 1,0 1-1,0-1 1,1 1-1,0 0 1,0 0 0,1 0-1,-1 14 1,2-19-94,0 1 0,0-1-1,0 1 1,0-1 0,1 1 0,0-1 0,-1 1 0,1-1 0,1 1 0,-1-1-1,0 0 1,1 0 0,-1 1 0,1-1 0,0 0 0,0-1 0,0 1 0,1 0 0,-1 0-1,1-1 1,-1 0 0,1 1 0,0-1 0,0 0 0,0 0 0,0-1 0,0 1-1,1-1 1,-1 1 0,0-1 0,1 0 0,-1 0 0,1 0 0,-1-1 0,1 1 0,6-1-1,2 0 3,-1-1 0,1 0 0,-1-1 0,1 0 0,-1-1 0,0 0 0,0-1 0,0 0 0,0 0 0,-1-1 0,1-1 0,-1 0-1,-1 0 1,1-1 0,13-13 0,-7 5-25,0-1-1,0-1 1,-2 0-1,0-1 1,-1-1-1,-1 0 1,11-25-1,-18 32-198,0 0 0,-1 0-1,0-1 1,-1 1 0,3-25-1,-5 34 157,0 0-1,-1 0 1,0 0 0,0 0-1,0 0 1,0 0-1,0 0 1,0 0 0,-1 0-1,0 0 1,1 0-1,-1 0 1,0 1 0,-1-1-1,1 0 1,0 0-1,-1 1 1,1-1 0,-1 1-1,0-1 1,0 1-1,0 0 1,0 0 0,0 0-1,-1 0 1,1 0-1,0 0 1,-1 0-1,-5-2 1,0 2 37,1 1 1,-1-1-1,0 1 0,0 1 1,1-1-1,-1 1 0,0 1 1,0-1-1,0 2 0,1-1 1,-1 1-1,0 0 0,1 0 1,-14 7-1,10-4 148,1 0 0,0 1 0,0 0 0,1 1 0,0 0 0,0 1 0,0-1 0,1 2 0,-10 12 0,16-19-114,-1 1 0,1 0 0,1 0 0,-1 0 0,0 0 0,1 0-1,-1 1 1,1-1 0,0 0 0,0 1 0,1-1 0,-1 1 0,0 5 0,1-7-85,1 1-1,-1-1 1,1 0 0,-1 1-1,1-1 1,0 0-1,0 0 1,0 0 0,0 1-1,0-1 1,0 0-1,1-1 1,-1 1 0,1 0-1,-1 0 1,3 1-1,7 5-466,0 0 0,1-1-1,-1-1 1,2 0 0,-1 0-1,14 3 1,-12-4 45,0 1 0,-1 0 0,15 9 0,-25-13 596,0 1 0,0-1 1,-1 0-1,1 1 1,0 0-1,-1-1 1,0 1-1,0 0 0,0 0 1,0 0-1,0 1 1,-1-1-1,1 0 1,-1 1-1,0-1 1,0 1-1,0-1 0,0 1 1,-1-1-1,0 1 1,1-1-1,-1 1 1,0 0-1,-1-1 1,1 1-1,-1 0 0,0-1 1,-1 5-1,-2-3-1905</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5.775"/>
    </inkml:context>
    <inkml:brush xml:id="br0">
      <inkml:brushProperty name="width" value="0.025" units="cm"/>
      <inkml:brushProperty name="height" value="0.025" units="cm"/>
    </inkml:brush>
  </inkml:definitions>
  <inkml:trace contextRef="#ctx0" brushRef="#br0">78 0 12524,'0'0'10079,"-4"8"-9583,-12 35 23,2 2 1,2-1-1,2 1 0,2 1 0,1 0 0,3 0 0,2 47 0,10-66-348,-2-23 0,-1-17-59,-1-16-376,0-1 0,-2 0-1,-2 0 1,0 1 0,-2-1 0,-2 0-1,-7-34 1,12 68 247,1-1 0,0 1 0,-1-1 0,1 1 0,1-1 0,-1 0 0,0 0 0,1 0 0,-1 0 0,1-1 0,0 1 0,0-1 0,0 1 0,0-1 0,0 0 0,6 2 0,-1 0 36,1-1-1,-1 0 1,1 0 0,0-1-1,0 0 1,0 0-1,10-1 1,-7 0 68,0 0 1,0-2-1,1 1 0,-1-2 1,0 1-1,0-2 0,0 0 0,0 0 1,-1-1-1,1 0 0,17-10 1,-23 10-40,0 0 0,0 0 1,-1-1-1,1 0 0,-1 0 0,0 0 1,-1-1-1,1 1 0,-1-1 0,0 0 1,0 0-1,-1-1 0,0 1 0,0-1 1,-1 0-1,1 0 0,-1 0 1,-1 0-1,0 0 0,0 0 0,0 0 1,-1 0-1,0-8 0,0 14-58,0-1 0,0 1 0,0 0 0,-1 0 0,1 0 1,0 0-1,-1 0 0,1 0 0,-1 0 0,1 0 0,-1 0 0,0 0 0,1 0 0,-1 0 0,0 0 0,0 0 0,0 0 0,1 0 0,-1 1 0,0-1 0,0 0 1,0 1-1,0-1 0,0 1 0,-1-1 0,1 1 0,0-1 0,0 1 0,0 0 0,0 0 0,0-1 0,0 1 0,-1 0 0,1 0 0,0 0 0,0 0 0,0 0 0,-1 1 1,1-1-1,0 0 0,0 1 0,0-1 0,0 0 0,0 1 0,0-1 0,0 1 0,-2 1 0,-3 0-20,0 1 0,0 0-1,0 0 1,0 1 0,0 0 0,-9 9 0,5-2 24,1 0 1,1 1 0,0 0 0,1 0-1,0 1 1,-10 26 0,13-29 17,1 0-1,0-1 1,1 1-1,0 1 1,0-1-1,1 0 1,1 0 0,0 0-1,0 1 1,3 15-1,-2-22-1,0 0 0,1 0-1,0 0 1,-1-1-1,1 1 1,0 0 0,1-1-1,-1 0 1,1 1-1,-1-1 1,1 0 0,0-1-1,0 1 1,0 0 0,1-1-1,-1 0 1,1 1-1,-1-1 1,1-1 0,0 1-1,0 0 1,-1-1 0,1 0-1,0 0 1,0 0-1,0-1 1,1 1 0,-1-1-1,6 0 1,-1 0 12,0 0 1,0 0 0,1-1-1,-1 0 1,0-1-1,0 0 1,0-1-1,0 0 1,0 0-1,-1 0 1,1-1 0,7-6-1,-4 2 1,-1-1 0,0 0-1,-1-1 1,13-16 0,-19 22-18,0-1 0,-1 0 0,0 0 1,0 0-1,0 0 0,0-1 0,-1 1 1,0-1-1,0 0 0,0 1 0,-1-1 1,0 0-1,0-6 0,-4 7-132,-5 11 127,-5 11 58,8-6-62,1-1 0,0 1 0,0 0 0,1 0 0,1 1 0,0-1 0,0 0 1,2 1-1,-1-1 0,2 17 0,-1-27-114,0 0-1,0 0 1,0 0 0,0 0 0,1 0 0,-1 0-1,0 0 1,0 0 0,1 0 0,-1 0-1,1 0 1,-1 0 0,1 0 0,-1 0 0,1 0-1,0 0 1,-1-1 0,1 1 0,0 0 0,0 0-1,-1-1 1,3 2 0,-2-2-408,0 1 0,-1-1 0,1 0 0,0 0 0,0 0 0,0 1 0,0-1 0,0 0 0,0 0 0,-1 0 0,1 0 0,0 0 0,0 0 0,0-1 0,0 1 0,0 0 0,0 0 0,-1-1 0,2 0 0,9-6-11838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6.117"/>
    </inkml:context>
    <inkml:brush xml:id="br0">
      <inkml:brushProperty name="width" value="0.025" units="cm"/>
      <inkml:brushProperty name="height" value="0.025" units="cm"/>
    </inkml:brush>
  </inkml:definitions>
  <inkml:trace contextRef="#ctx0" brushRef="#br0">22 0 13581,'0'0'6758,"-21"63"-12139,21-43-1377</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6.571"/>
    </inkml:context>
    <inkml:brush xml:id="br0">
      <inkml:brushProperty name="width" value="0.025" units="cm"/>
      <inkml:brushProperty name="height" value="0.025" units="cm"/>
    </inkml:brush>
  </inkml:definitions>
  <inkml:trace contextRef="#ctx0" brushRef="#br0">39 0 11179,'0'0'6208,"-5"9"-3731,-1 1-1733,1 1 0,0-1-1,1 1 1,-6 21 0,9-29-690,1-1 1,-1 0 0,1 1-1,-1-1 1,1 1 0,0-1-1,0 1 1,0-1 0,0 1-1,0-1 1,1 0 0,-1 1-1,1-1 1,-1 1 0,1-1-1,0 0 1,0 0 0,0 1-1,0-1 1,1 0 0,-1 0-1,1 0 1,-1 0 0,1 0-1,-1-1 1,1 1 0,0 0-1,0-1 1,0 1 0,0-1-1,0 0 1,0 0 0,0 1-1,5 0 1,8 2-34,0 0 1,0-1-1,0-1 1,1-1-1,-1 0 0,0-1 1,1 0-1,23-5 0,-29 4-12,1-1 1,-2 0-1,1-1 0,0 0 0,0-1 0,-1 0 0,0 0 1,0-1-1,0 0 0,0 0 0,-1-1 0,0-1 0,14-13 0,-22 23-257,-1-2 169,0 0 1,1 0-1,0 0 0,-1 1 1,1-1-1,0 0 0,-1 0 0,1 1 1,0-1-1,0 0 0,0 1 1,0-1-1,0 0 0,1 0 1,-1 1-1,0-1 0,1 0 0,-1 0 1,0 1-1,1-1 0,0 0 1,-1 0-1,1 0 0,0 0 0,-1 0 1,1 0-1,0 0 0,0 0 1,0 0-1,0 0 0,0 0 1,0 0-1,0-1 0,0 1 0,0 0 1,0-1-1,1 1 0,-1-1 1,0 1-1,3 0 0,10 0-601,0 0 0,1 0 0,-1-1 0,0-1 0,0 0 0,1-1 0,-1-1 0,0 0 0,23-10 0,-22 8 669,-1-2 0,0 1 0,0-2 1,0 0-1,12-10 0,-13 6 432,-17 13 948,-23 19 295,22-13-1273,-1-1-1,1 2 1,1-1 0,-1 0-1,1 1 1,0 0 0,1 0-1,0 0 1,0 0 0,1 1-1,-2 10 1,1 9-100,1 0-1,1 33 1,2-42-302,-1 1 0,-1-1 0,0 0 0,-2 1 0,0-1 0,-8 24-1,9-39 184,0 1 0,-1-1 0,1 0 0,-1 0 0,0 0 0,-1 0 0,1-1 0,-1 1 0,1-1 0,-1 0 0,0 0 0,0 0 0,-1 0 0,1-1 0,0 0 0,-1 0 0,0 0 0,1 0 0,-1-1 0,0 1 0,0-1 0,0-1 0,0 1 0,1-1 0,-1 0 0,0 0 0,-8-1 0,12 1-158,0 0 1,0-1 0,0 1-1,1 0 1,-1-1 0,0 1-1,0-1 1,0 1-1,1-1 1,-1 1 0,0-1-1,0 0 1,1 1 0,-1-1-1,1 0 1,-1 1 0,1-1-1,-1 0 1,1 0 0,-1 0-1,1 0 1,0 1-1,-1-1 1,1 0 0,0 0-1,0 0 1,-1 0 0,1 0-1,0-1 1,-1-34-232,1 28 53,0-15-791,1 1 0,2 0 0,0 0 0,1 0-1,8-25 1,-6 29-1536,1 0 0,1 0 0,16-26 1,5 2-5913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4.511"/>
    </inkml:context>
    <inkml:brush xml:id="br0">
      <inkml:brushProperty name="width" value="0.05" units="cm"/>
      <inkml:brushProperty name="height" value="0.05" units="cm"/>
    </inkml:brush>
  </inkml:definitions>
  <inkml:trace contextRef="#ctx0" brushRef="#br0">145 72 19716,'0'-1'100,"0"0"1,0 1-1,0-1 0,0 0 0,0 0 0,0 0 0,0 0 0,0 0 1,0 1-1,0-1 0,0 0 0,0 0 0,-1 0 0,1 0 1,0 1-1,-1-1 0,1 0 0,0 0 0,-1 1 0,1-1 1,-1 0-1,1 1 0,-1-1 0,0 0 0,1 1 0,-2-1 0,1 0 23,-1 0 0,1 1 0,-1-1 0,0 1 0,1-1-1,-1 1 1,0 0 0,1 0 0,-1 0 0,0 0-1,1 0 1,-4 0 0,-1 1 39,0 1-1,0-1 1,0 1-1,1 0 1,-1 0-1,-9 6 1,9-4-128,-1 1 0,1 0 0,0 1 0,-9 10 0,12-13-35,1 0 0,0 0 0,0-1 0,0 2 0,0-1 0,1 0 0,-1 0 0,1 0 0,0 1 0,-1-1 0,2 1 0,-2 6 0,2-10 0,0 1 0,0-1 0,0 1 0,0-1 0,0 1 0,0-1 0,0 1 0,0-1 0,0 1 0,1-1 0,-1 1 0,0-1 0,0 0 0,0 1 0,1-1 0,-1 1 0,0-1 0,1 0 0,-1 1 0,0-1 0,1 0-1,-1 1 1,0-1 0,1 0 0,-1 1 0,1-1 0,-1 0 0,1 0 0,-1 0 0,1 1 0,18-2-8,20-13-23,-11-1 34,0-2 1,-2 0-1,0-2 1,26-25-1,-31 22 42,-10 10-19,-18 27-18,5-11-4,-1 1-1,1-1 1,1 0 0,-1 1-1,0-1 1,1 1 0,-1 7-1,2-11 2,0 1 1,0-1-1,0 0 0,0 0 0,0 0 0,0 0 0,0 0 0,1 1 1,-1-1-1,1 0 0,-1 0 0,0 0 0,1 0 0,0 0 0,-1 0 1,1 0-1,0 0 0,-1 0 0,1-1 0,0 1 0,0 0 1,0 0-1,0-1 0,0 1 0,0 0 0,0-1 0,0 1 0,0-1 1,0 1-1,0-1 0,0 0 0,0 1 0,0-1 0,0 0 1,0 0-1,3 0 0,5 1 32,1 0 1,-1-1-1,1-1 1,-1 1-1,0-2 1,1 1-1,-1-1 1,16-6-1,-7 1 36,0-1-1,0 0 0,20-14 0,-35 20-69,-1 1 1,1-1-1,0 1 0,-1-1 0,1 1 1,0 0-1,0 0 0,3 0 0,-6 3-12,1 1 0,-1-1 0,0 1-1,-1-1 1,1 1 0,0-1 0,-1 1-1,0 3 1,-2 4-13,0 0 1,1-1-1,0 1 0,0 14 0,2-22 28,0 0-1,0 0 0,0 0 1,0 0-1,0 0 0,0 0 1,1 0-1,-1 0 1,1 0-1,0 0 0,-1 0 1,1 0-1,0 0 0,0 0 1,0 0-1,1-1 1,-1 1-1,0 0 0,0-1 1,1 1-1,-1-1 1,1 0-1,0 1 0,-1-1 1,1 0-1,0 0 0,0 0 1,0 0-1,2 1 1,1-1 27,1 0 1,0 0 0,-1-1 0,1 0 0,0 0 0,-1 0 0,1-1 0,-1 1 0,1-1 0,0-1 0,-1 1 0,0-1 0,1 0-1,7-4 1,0-1 68,0 0 0,-1 0 0,0-1 0,18-15 0,-16 9 58,1-1-1,15-21 0,-29 35-94,-4 6-47,-7 13-26,8-14-12,1 0 0,0 0 0,0 0-1,0 0 1,1 0 0,-1 0 0,1 0-1,0 0 1,1 5 0,-1-9-15,0 1-1,0 0 1,0-1-1,1 1 1,-1 0-1,0-1 1,1 1 0,-1 0-1,1-1 1,-1 1-1,0 0 1,1-1-1,0 1 1,-1-1 0,1 1-1,-1-1 1,1 1-1,-1-1 1,1 0-1,0 1 1,0-1-1,1 1-95,0-1 0,0 0 0,0 1-1,0-1 1,0 0 0,-1 0-1,1 0 1,0-1 0,0 1-1,0 0 1,0-1 0,2 0-1,44-17-874,-19 4 354</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6.903"/>
    </inkml:context>
    <inkml:brush xml:id="br0">
      <inkml:brushProperty name="width" value="0.025" units="cm"/>
      <inkml:brushProperty name="height" value="0.025" units="cm"/>
    </inkml:brush>
  </inkml:definitions>
  <inkml:trace contextRef="#ctx0" brushRef="#br0">159 0 16015,'0'0'1927,"-11"1"-272,6-1-1607,-1 1 183,0-1-1,0 1 0,-1 0 0,1 0 0,-12 5 0,16-5-189,1-1-1,-1 1 1,0 0-1,0 1 0,0-1 1,1 0-1,-1 0 1,1 1-1,-1-1 0,1 1 1,-1-1-1,1 1 0,0 0 1,0-1-1,0 1 1,0 0-1,0 0 0,0 0 1,0 0-1,1 0 1,-1 0-1,0 0 0,1 0 1,0 0-1,0 0 1,0 4-1,0-2-120,0-1 1,0 1-1,1-1 0,0 1 0,0 0 1,0-1-1,0 0 0,0 1 1,1-1-1,-1 0 0,1 1 1,0-1-1,0 0 0,0 0 1,1-1-1,-1 1 0,1 0 0,-1-1 1,1 0-1,0 1 0,0-1 1,0 0-1,0 0 0,5 1 1,1 4 165,-1-1 29,35 26-354,-40-30 370,-1 0 0,1 0 0,-1 0 0,0 1 1,0-1-1,0 1 0,0-1 0,0 1 0,-1 0 0,1 0 0,-1 0 0,2 5 0,-3-7-45,0-1 0,-1 1 0,1-1 0,0 1 0,-1-1 0,1 1 0,-1-1 0,1 1 0,-1-1 0,1 1 1,-1-1-1,1 1 0,-1-1 0,0 0 0,1 1 0,-1-1 0,0 0 0,1 0 0,-1 1 0,0-1 0,1 0 0,-1 0 0,0 0 0,1 0 0,-1 0 0,0 0 0,1 0 0,-1 0 0,-1 0 0,-29 0 3,26 0 65,-18 0-482,-43-3 394,61 2-1310,1 0 1,-1-1-1,0 1 0,0-1 0,1 0 1,-9-5-1,-4-6-10303</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7.435"/>
    </inkml:context>
    <inkml:brush xml:id="br0">
      <inkml:brushProperty name="width" value="0.025" units="cm"/>
      <inkml:brushProperty name="height" value="0.025" units="cm"/>
    </inkml:brush>
  </inkml:definitions>
  <inkml:trace contextRef="#ctx0" brushRef="#br0">113 47 18546,'0'0'1895,"2"-10"993,7-26-1084,-20 101-1046,-36 51 239,-10 26 355,56-139-1337,-1 1 0,1 0 0,0 0 0,0-1 0,0 1 0,1 0 0,-1 0 0,1 0 0,0 0 0,0 0 0,0 0 0,1-1 0,-1 1 0,1 0-1,1 5 1,0-7 24,-1-1-1,1 1 1,0 0-1,0 0 1,0-1 0,0 1-1,0-1 1,0 1-1,1-1 1,-1 0-1,0 0 1,1 0-1,-1 0 1,0-1-1,1 1 1,-1-1-1,1 1 1,-1-1-1,1 0 1,0 0-1,-1 0 1,1 0-1,3-1 1,6 0 91,-1-1 1,0 0-1,0-1 0,0-1 1,0 1-1,-1-2 1,1 1-1,-1-1 0,19-13 1,5-6-116,41-35 0,-70 55-454,1-1-1,-1 1 0,0-1 0,-1 0 1,1 0-1,-1-1 0,6-10 0,-15 14-7208,-22 8 856,-3 10-2240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7.953"/>
    </inkml:context>
    <inkml:brush xml:id="br0">
      <inkml:brushProperty name="width" value="0.025" units="cm"/>
      <inkml:brushProperty name="height" value="0.025" units="cm"/>
    </inkml:brush>
  </inkml:definitions>
  <inkml:trace contextRef="#ctx0" brushRef="#br0">0 167 5990,'0'0'12299,"11"-1"-10179,17-3-718,1-1-1,0-2 1,-1 0 0,39-17 0,-66 23-1242,4 1-130,0 0 1,0 0-1,0-1 1,0 0-1,0 0 0,0 0 1,0-1-1,-1 0 0,1 0 1,0 0-1,-1 0 1,0-1-1,1 0 0,-1 0 1,4-3-1,-2 0 61,0-1 1,0 1-1,-1-1 0,0 0 1,0-1-1,-1 1 0,1-1 1,2-8-1,-4 0-249,-13 22-259,-14 23 223,21-24 193,1 1 0,-1-1-1,1 1 1,0 0-1,-2 12 1,4-17 9,0 0 0,-1 0 0,1 0 0,0 0 0,0 0 0,0 0 0,0 0 0,0 0 0,0 0 0,1 0-1,-1 0 1,0 0 0,0 0 0,1 0 0,-1 0 0,1 0 0,-1 0 0,1 0 0,-1 0 0,1 0 0,-1 0 0,1 0 0,0 0 0,-1-1 0,1 1 0,0 0 0,0-1 0,0 1 0,0 0 0,0-1-1,0 1 1,0-1 0,0 1 0,0-1 0,0 0 0,0 1 0,0-1 0,0 0 0,0 0 0,0 0 0,1 0 0,8 0 23,0 0 1,-1-1-1,1 0 1,0-1-1,-1 0 1,1 0-1,-1-1 1,0 0-1,1-1 1,-2 0-1,1-1 1,0 1-1,-1-2 1,0 1-1,0-1 1,-1 0-1,1-1 1,-2 0-1,10-10 1,-66 69-790,39-36-898,1 0 0,1 1 0,0 0 0,-6 20 0,19-51-4766</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8.361"/>
    </inkml:context>
    <inkml:brush xml:id="br0">
      <inkml:brushProperty name="width" value="0.025" units="cm"/>
      <inkml:brushProperty name="height" value="0.025" units="cm"/>
    </inkml:brush>
  </inkml:definitions>
  <inkml:trace contextRef="#ctx0" brushRef="#br0">0 1 14318,'0'0'6705,"10"3"-6497,0 0-402,0 1 0,0 0 0,-1 1 0,0 0 0,12 8 0,-14-8-643,-1 0 1,1 1 0,-1 0 0,0 0-1,5 8 1,-5-2 1565,-12-9 4460,-10 1-4979,12-1-56,-1-1 0,0 1 0,1 1 0,0-1 0,0 1 0,0 0 0,0 0 0,1 0 0,-1 0 0,1 0 0,0 1 0,1 0 0,-1-1-1,1 1 1,-4 10 0,5-12-172,0 1 0,0-1-1,1 0 1,-1 1 0,1-1-1,-1 1 1,1-1 0,0 0-1,0 1 1,1-1-1,-1 1 1,1-1 0,0 1-1,0-1 1,0 0 0,0 0-1,0 1 1,1-1 0,-1 0-1,1 0 1,0 0 0,0-1-1,0 1 1,0 0 0,5 3-1,8 4-677,-12-8 690,0-1 1,1 1-1,-1 0 0,0 0 1,0 1-1,0-1 1,-1 1-1,1-1 1,0 1-1,-1 0 1,0 0-1,0 0 1,2 3-1,-4-5 50,0 0 0,-1 0 0,1 0 0,-1 0 0,1 0 0,-1 0 0,0 0-1,1 0 1,-1-1 0,0 1 0,0 0 0,1 0 0,-1-1 0,0 1 0,0-1 0,0 1 0,0-1 0,0 1 0,0-1-1,0 1 1,0-1 0,0 0 0,0 1 0,0-1 0,0 0 0,0 0 0,-2 0 0,-30 3-1829,33-3 1656,-1 0 0,1 0 0,0 0 0,-1 0 0,1 0 0,0 0 0,0 0-1,-1 0 1,1 0 0,0 0 0,0 0 0,-1 0 0,1-1 0,0 1 0,0 0 0,0 0 0,-1 0 0,1 0 0,0-1 0,0 1 0,0 0 0,-1 0 0,1 0-1,0-1 1,0 1 0,0 0 0,0 0 0,0-1 0,0 1 0,0 0 0,-1 0 0,1-1 0,0 1 0,0 0 0,0 0 0,0-1 0,0 1 0,0 0 0,0-1-1,0 1 1,0 0 0,0 0 0,1-1 0,-1 1 0,0-1 0,0-1-821,0-13-5637</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18.891"/>
    </inkml:context>
    <inkml:brush xml:id="br0">
      <inkml:brushProperty name="width" value="0.025" units="cm"/>
      <inkml:brushProperty name="height" value="0.025" units="cm"/>
    </inkml:brush>
  </inkml:definitions>
  <inkml:trace contextRef="#ctx0" brushRef="#br0">8 124 9929,'0'0'3668,"7"0"-289,-1 0-2712,8 0 875,-1 0 1,1-1 0,0-1-1,25-6 1,-36 8-1469,-1-1 0,1 0-1,0 0 1,0 0 0,-1 0 0,1 0 0,-1-1 0,1 1-1,-1-1 1,0 1 0,0-1 0,1 0 0,-1 0 0,0 0-1,-1 0 1,1-1 0,0 1 0,-1 0 0,1-1 0,-1 1 0,1-1-1,-1 0 1,0 1 0,0-1 0,-1 0 0,1 0 0,-1 1-1,1-1 1,-1 0 0,0 0 0,0 0 0,0 0 0,0-2-1,-1 3-71,1 0 0,0 0 0,-1 0 0,1 0 0,-1 0 0,0 1 0,0-1 0,0 0 0,1 0 0,-2 1 0,1-1 0,0 1 0,0-1 0,0 1 0,-1-1 0,1 1 0,-1 0 0,1 0 0,-1 0 0,1 0 0,-1 0 0,0 0 0,1 0 0,-1 0-1,0 1 1,0-1 0,0 0 0,0 1 0,0 0 0,1-1 0,-1 1 0,0 0 0,0 0 0,0 0 0,0 0 0,0 1 0,0-1 0,0 0 0,-3 2 0,-1-1-18,0 1 0,0-1 0,0 1 0,0 0 0,0 1 1,0-1-1,1 1 0,-1 0 0,1 1 0,0 0 0,-6 4 0,8-5 32,0 1 0,0-1 1,0 1-1,0 0 0,1 0 0,-1 0 0,1 0 0,0 0 0,0 1 0,0-1 0,1 1 0,0-1 0,0 1 1,0 0-1,0-1 0,1 1 0,0 9 0,0-11-5,1 1 0,0-1 1,0 1-1,0-1 0,1 0 0,-1 1 1,1-1-1,0 0 0,0 0 1,0 0-1,0 0 0,0-1 0,1 1 1,0 0-1,-1-1 0,1 0 0,0 0 1,0 1-1,0-2 0,0 1 0,0 0 1,1-1-1,-1 1 0,4 0 0,11 4-92,1-1 0,0-1-1,0 0 1,0-2-1,21 1 1,97-5-488,-81-8 1226,-57 10-623,0 1 0,0-1 0,0 1 0,0-1-1,0 1 1,0 0 0,0-1 0,0 1 0,0 0 0,0 0 0,0 0-1,1-1 1,-1 1 0,0 0 0,0 0 0,1 0 0,-1 0 0,1 0-1,-1 0 1,0 3 0,2-4-16,-1 1 0,1 0 0,-1-1 0,1 1 1,-1-1-1,1 1 0,-1-1 0,1 1 0,-1-1 0,1 1 0,0-1 0,-1 0 0,1 1 0,-1-1 0,1 0 0,0 1 1,0-1-1,-1 0 0,1 0 0,0 0 0,0 1 0,1-1 0,55 2-276,-52-2 94,113-16-3728,-122 44 3641,-14 8 638,5-11-2044,6-8-3724,5-10-3166</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0.072"/>
    </inkml:context>
    <inkml:brush xml:id="br0">
      <inkml:brushProperty name="width" value="0.025" units="cm"/>
      <inkml:brushProperty name="height" value="0.025" units="cm"/>
    </inkml:brush>
  </inkml:definitions>
  <inkml:trace contextRef="#ctx0" brushRef="#br0">1 224 12075,'0'0'7143,"10"5"-5968,-7-3-1100,1 0 1,-1 0 0,1-1 0,0 1 0,0-1-1,0 0 1,-1-1 0,1 1 0,0 0 0,0-1-1,0 0 1,0 0 0,0 0 0,0-1 0,0 1-1,0-1 1,0 0 0,0 0 0,-1 0 0,1-1 0,0 1-1,-1-1 1,1 0 0,-1 0 0,1 0 0,-1 0-1,0-1 1,0 1 0,3-4 0,3-1 113,-1-1-1,0 0 1,0-1 0,-1 1 0,0-1 0,0-1 0,8-15 0,-12 19-110,0 0 0,-1 0 1,0 0-1,0 0 0,0 0 1,0-1-1,-1 1 0,0-1 1,-1 1-1,1-1 1,-1 1-1,0-1 0,-1 1 1,-2-12-1,3 17-89,-1-1 0,1 1 1,0 0-1,-1 0 0,0 0 0,1 0 1,-1 0-1,0 0 0,1 0 0,-1 0 0,0 0 1,0 0-1,0 0 0,0 0 0,0 0 1,0 1-1,0-1 0,0 0 0,0 1 0,0-1 1,0 1-1,0-1 0,0 1 0,-1 0 1,1-1-1,0 1 0,0 0 0,-1 0 1,1 0-1,0 0 0,0 0 0,-1 0 0,1 0 1,0 0-1,0 0 0,0 1 0,-1-1 1,1 1-1,-2 0 0,-1 0-28,0 1 0,1-1 1,-1 1-1,0 0 0,0 0 1,1 1-1,0-1 0,-1 1 0,1 0 1,-4 4-1,-2 6 52,1 1 0,0-1 0,1 1 0,1 1 0,0 0 1,1-1-1,1 2 0,0-1 0,1 0 0,0 1 0,2 0 0,0-1 0,1 19 0,0-31-4,0 0 0,0 0-1,1 0 1,-1 0 0,1 0-1,0 0 1,0 0 0,0 0-1,0 0 1,0 0 0,1-1-1,-1 1 1,1 0 0,0-1-1,0 0 1,0 1 0,0-1-1,0 0 1,0 0-1,1 0 1,-1 0 0,1 0-1,-1-1 1,1 1 0,0-1-1,0 1 1,-1-1 0,1 0-1,0 0 1,0-1 0,0 1-1,0 0 1,0-1 0,6 0-1,0 1 13,0-1 0,0-1-1,0 0 1,-1 0 0,1 0-1,0-1 1,-1 0 0,1-1-1,-1 0 1,0 0 0,11-7-1,0-3-15,-1 0 1,0-1-1,-1-1 0,-1-1 0,0-1 0,18-24 0,-37 85-129,0-27 175,2-12-8,0 1-1,1-1 1,-1 0 0,1 1-1,0-1 1,0 0 0,2 9-1,-2-13-25,1 1 0,0-1 0,0 0 0,-1 1 0,1-1 0,0 1 0,0-1 0,0 0 0,0 0 0,1 0 0,-1 0 0,0 0 0,0 0 0,1 0 0,-1 0 0,1 0-1,-1 0 1,1-1 0,-1 1 0,1-1 0,-1 1 0,1-1 0,-1 0 0,1 1 0,0-1 0,-1 0 0,1 0 0,0 0 0,2 0 0,17-2 7,1 0 0,0-1 0,-1 0 1,0-2-1,0-1 0,0-1 0,36-17 0,-24 11-422,58-17 0,-91 30 394,1 0-1,-1 0 1,0 0-1,1 0 1,-1 0-1,0 0 1,1 0-1,-1 0 1,0-1-1,0 1 1,1 0-1,-1 0 1,0 0-1,1 1 1,-1-1-1,0 0 1,1 0-1,-1 0 1,0 0-1,1 0 1,-1 0-1,0 0 1,0 0-1,1 1 1,-1-1-1,0 0 1,1 0-1,-1 0 1,0 1-1,0-1 1,0 0-1,1 0 0,-1 1 1,0-1-1,0 0 1,0 0-1,0 1 1,1-1-1,-1 0 1,0 1-1,-3 16 161,-15 20 694,17-35-684,0-2-152,1 1 1,0-1-1,0 0 1,0 1-1,-1-1 1,1 0 0,0 1-1,0-1 1,0 0-1,0 1 1,0-1 0,0 0-1,0 1 1,0-1-1,0 0 1,0 1-1,0-1 1,0 0 0,0 1-1,0-1 1,0 0-1,0 1 1,0-1 0,0 0-1,1 1 1,-1-1-1,0 0 1,0 1-1,0-1 1,0 0 0,1 1-1,-1-1 1,0 0-1,0 0 1,1 1-1,-1-1 1,0 0 0,1 0-1,19 5-164,37-8-2444,-37 2 46,-13 1 734,4 1 1473</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0.417"/>
    </inkml:context>
    <inkml:brush xml:id="br0">
      <inkml:brushProperty name="width" value="0.025" units="cm"/>
      <inkml:brushProperty name="height" value="0.025" units="cm"/>
    </inkml:brush>
  </inkml:definitions>
  <inkml:trace contextRef="#ctx0" brushRef="#br0">1 0 16944,'0'0'4580,"65"54"-20883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0.763"/>
    </inkml:context>
    <inkml:brush xml:id="br0">
      <inkml:brushProperty name="width" value="0.025" units="cm"/>
      <inkml:brushProperty name="height" value="0.025" units="cm"/>
    </inkml:brush>
  </inkml:definitions>
  <inkml:trace contextRef="#ctx0" brushRef="#br0">142 62 13549,'0'0'11718,"2"-7"-11638,-2 6-113,1-1 1,-1 0 0,1 1-1,-1-1 1,0 0 0,0 1-1,0-1 1,0 0-1,0 1 1,0-1 0,0 0-1,0 1 1,-1-1 0,1 1-1,-1-1 1,1 0 0,-1 1-1,1-1 1,-1 1 0,0-1-1,0 1 1,0 0 0,0-1-1,-2-1 1,0 1-36,0 1 0,0-1 0,0 0 0,-1 1 0,1 0-1,0 0 1,-1 0 0,1 0 0,-1 1 0,1-1 0,-1 1 0,1 0 0,-7 0 0,5 1 52,0-1 1,1 1-1,-1 0 1,0 0-1,0 0 0,0 1 1,1 0-1,-1 0 1,1 0-1,-9 5 0,12-6 18,-1 0-1,1 0 0,-1 0 1,1 0-1,0 0 0,-1 1 0,1-1 1,0 0-1,0 1 0,0-1 0,0 1 1,0-1-1,0 1 0,0 0 1,1-1-1,-1 1 0,1 0 0,-1-1 1,1 1-1,-1 0 0,1 0 1,0 0-1,0-1 0,0 1 0,0 0 1,0 0-1,0 0 0,1-1 0,-1 1 1,0 0-1,1 0 0,0-1 1,1 4-1,-1-3 8,0 0 0,1-1 1,-1 1-1,1-1 0,-1 1 1,1-1-1,0 0 0,0 1 0,0-1 1,-1 0-1,1 0 0,0 0 1,0 0-1,0-1 0,0 1 0,1 0 1,-1-1-1,0 0 0,0 1 1,3-1-1,50 0-206,-40-1 92,-4 0 49,0 0 0,-1-2 1,1 1-1,0-1 0,10-5 0,-12 4 69,1 1 0,0 0 0,0 0 1,0 1-1,17-1 0,-26 3 27,0 1 0,-1 0 0,1 0 0,0-1 0,-1 1 0,1 0 0,-1 0 0,1 0-1,-1 0 1,1 0 0,-1 0 0,1 0 0,-1 0 0,0 0 0,0 0 0,0 0 0,1 0 0,-1 0 0,0 0 0,0 0 0,0 0 0,-1 0 0,1 0 0,0 0 0,-1 2 0,-2 33 1002,2-35-1009,0 3 68,1-1-1,-1 1 1,1 0 0,0-1-1,0 1 1,0-1 0,0 1-1,0 0 1,1-1 0,1 7-1,-1-9-72,0 0-1,1 1 1,-1-1-1,0 0 1,0 0-1,0 0 0,1 0 1,-1 0-1,1 0 1,-1 0-1,0-1 1,1 1-1,-1-1 1,1 1-1,0-1 0,-1 1 1,1-1-1,-1 0 1,1 1-1,0-1 1,-1 0-1,1 0 1,0-1-1,1 1 1,9-1 2,-1-1 1,0 0-1,-1-1 1,1 0-1,0 0 1,-1-1 0,0-1-1,0 1 1,0-2-1,10-6 1,-8 4-101,-1 2 0,2-1-1,-1 2 1,1 0 0,0 0 0,15-3 0,-28 8 85,1 1 0,-1-1 0,1 0 0,-1 0 1,0 1-1,1-1 0,-1 0 0,0 0 0,1 1 0,-1-1 1,0 1-1,0-1 0,1 0 0,-1 1 0,0-1 0,0 0 1,0 1-1,1-1 0,-1 1 0,0-1 0,0 1 1,0-1-1,0 0 0,0 1 0,0-1 0,0 1 0,0-1 1,0 1-1,0-1 0,0 1 0,0-1 0,0 1 0,0-1 1,0 0-1,-1 1 0,1-1 0,0 1 0,2 21-1729,-1-21 1351,-1-1 1,0 1-1,1-1 1,-1 1-1,1-1 1,-1 0-1,0 1 1,1-1-1,-1 0 0,1 1 1,-1-1-1,1 0 1,-1 0-1,1 1 1,0-1-1,-1 0 1,1 0-1,-1 0 0,1 0 1,-1 0-1,1 0 1,0 0-1,-1 0 1,2 0-1,9 0-13047</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1.156"/>
    </inkml:context>
    <inkml:brush xml:id="br0">
      <inkml:brushProperty name="width" value="0.025" units="cm"/>
      <inkml:brushProperty name="height" value="0.025" units="cm"/>
    </inkml:brush>
  </inkml:definitions>
  <inkml:trace contextRef="#ctx0" brushRef="#br0">1 0 4740,'0'0'-3171</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2.218"/>
    </inkml:context>
    <inkml:brush xml:id="br0">
      <inkml:brushProperty name="width" value="0.025" units="cm"/>
      <inkml:brushProperty name="height" value="0.025" units="cm"/>
    </inkml:brush>
  </inkml:definitions>
  <inkml:trace contextRef="#ctx0" brushRef="#br0">100 47 12812,'0'0'8691,"-2"9"-7746,-41 123-100,-12 46 461,73-237-1991,23-87-274,-29 55 560,-10 74 266,-2 20-50,0 4 146,-3 26 310,1 1 1,6 60-1,-3-86-180,0 1 1,1-1-1,0 0 1,0 1-1,1-1 0,0 0 1,0 0-1,1-1 0,0 1 1,0-1-1,0 0 0,1 0 1,1 0-1,-1 0 0,1-1 1,11 9-1,-15-13 11,-1-1-1,1 0 1,0 1 0,0-1 0,0 0-1,0 0 1,0 0 0,0-1-1,1 1 1,-1 0 0,0-1-1,0 1 1,0-1 0,1 0 0,-1 0-1,0 0 1,0 0 0,1 0-1,-1 0 1,0-1 0,0 1 0,1-1-1,2-1 1,-2 0-3,1 0 0,0 0-1,-1-1 1,1 0 0,-1 0 0,0 0-1,1 0 1,-2 0 0,1-1 0,0 1 0,2-6-1,4-8 51,0 0 0,-2 0 0,0-1-1,7-27 1,-8 23-95,-2-1 0,3-32 0,-7 46-95,1 1-1,-1 0 1,-1 0-1,1 0 0,-1 0 1,-1 0-1,1 0 1,-1 0-1,-1 0 1,-4-10-1,7 17-37,-1 0 0,1 0-1,0 0 1,-1 0 0,0 0-1,1 0 1,-1 1 0,1-1-1,-1 0 1,0 0 0,0 0-1,1 1 1,-1-1 0,0 0-1,0 1 1,0-1 0,0 1-1,0-1 1,0 1-1,0-1 1,0 1 0,-2-1-1,3 1-80,-1 1-1,0-1 1,0 1-1,1-1 1,-1 1-1,0-1 1,1 1-1,-1-1 1,0 1-1,1-1 1,-1 1-1,1 0 1,-1-1-1,1 1 1,-1 0-1,1 0 1,0-1-1,-1 1 1,1 0-1,0 0 1,-1 1-1,-6 50-7360,7-23 1583,0-1-3433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4.934"/>
    </inkml:context>
    <inkml:brush xml:id="br0">
      <inkml:brushProperty name="width" value="0.05" units="cm"/>
      <inkml:brushProperty name="height" value="0.05" units="cm"/>
    </inkml:brush>
  </inkml:definitions>
  <inkml:trace contextRef="#ctx0" brushRef="#br0">84 1 17324,'-28'12'2527,"-11"7"616,38-18-3036,-1 0 0,1 0 0,0 0 1,0 0-1,0-1 0,0 1 0,0 1 0,0-1 0,0 0 0,0 0 0,1 0 0,-1 0 0,0 1 0,1-1 0,-1 0 0,0 3 0,1-3-90,0-1 0,0 1 0,0 0-1,0 0 1,1 0 0,-1-1-1,0 1 1,0 0 0,1-1 0,-1 1-1,0 0 1,1-1 0,-1 1 0,0 0-1,1-1 1,-1 1 0,1-1-1,0 1 1,-1-1 0,1 1 0,-1-1-1,2 1 1,3 3-86,1-1 1,0-1-1,0 1 0,0-1 0,9 2 1,-9-2 185,1 0-122,9 2 20,0 1-1,0 0 0,0 2 1,-1 0-1,30 17 0,-45-24 12,0 1 0,1-1 1,-1 0-1,1 0 0,-1 1 0,1-1 0,-1 0 0,0 1 0,1-1 0,-1 0 0,0 1 0,1-1 0,-1 0 0,0 1 0,0-1 0,1 1 0,-1-1 1,0 1-1,0-1 0,0 0 0,0 1 0,1-1 0,-1 1 0,0-1 0,0 1 0,0-1 0,0 1 0,0-1 0,0 1 0,0 0 0,-1 0 18,0-1 0,1 1 0,-1-1 0,0 1 0,1-1 0,-1 1 0,0-1 0,0 1 0,1-1 0,-1 0 0,0 1 0,0-1 0,0 0 0,0 0 0,-1 0 0,-36 3 1012,37-3-979,-11 0-173,1 0 1,0-1-1,0-1 1,-17-4-1,27 6 9,-4-5-416,1-1 83</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3.130"/>
    </inkml:context>
    <inkml:brush xml:id="br0">
      <inkml:brushProperty name="width" value="0.025" units="cm"/>
      <inkml:brushProperty name="height" value="0.025" units="cm"/>
    </inkml:brush>
  </inkml:definitions>
  <inkml:trace contextRef="#ctx0" brushRef="#br0">21 415 13325,'0'0'6438,"8"-6"-4228,3-2-1575,42-31 367,-50 38-974,-1-1 1,0 0-1,0 0 0,0 0 1,0 0-1,0-1 0,0 1 0,-1-1 1,1 1-1,-1-1 0,0 1 1,0-1-1,0 0 0,0 1 0,0-1 1,0 0-1,-1 0 0,1 0 1,-1 0-1,0-3 0,-1 5-30,1 0 0,-1 0 0,1 0-1,-1-1 1,0 1 0,0 0 0,0 0-1,1 0 1,-1 0 0,0 0 0,0 0-1,-1 1 1,1-1 0,0 0 0,0 0-1,0 1 1,0-1 0,-1 1 0,1-1-1,0 1 1,0 0 0,-1-1 0,1 1-1,0 0 1,-1 0 0,1 0 0,0 0 0,-1 0-1,1 0 1,0 0 0,-1 0 0,1 0-1,0 1 1,-1-1 0,1 1 0,0-1-1,-2 1 1,-2 1-27,1-1 0,-1 0 1,0 1-1,1 0 0,-1 0 0,1 0 0,0 1 0,0 0 0,-6 4 1,7-4 30,1 0 1,-1 0 0,1 0 0,0 0-1,0 1 1,0-1 0,0 1-1,0-1 1,1 1 0,0 0 0,0-1-1,0 1 1,0 0 0,0 0 0,1 0-1,0 0 1,-1 0 0,2 0 0,-1 0-1,0 0 1,1-1 0,1 7 0,-1-6 14,1-1 1,-1 0-1,1 0 1,0 0-1,0 0 1,0-1-1,0 1 1,0 0-1,1-1 1,-1 1-1,1-1 0,-1 0 1,1 0-1,0 0 1,0 0-1,0-1 1,0 1-1,0-1 1,0 0-1,1 0 1,-1 0-1,0 0 1,1 0-1,-1-1 1,5 1-1,2-1 4,0 0 0,0-1 0,0 0 0,0-1 0,0 0-1,0 0 1,-1-1 0,1 0 0,-1-1 0,0 0 0,0-1 0,0 0-1,0 0 1,-1 0 0,0-1 0,0-1 0,-1 1 0,0-1 0,9-11-1,-6 7-13,-1-1 0,0-1 0,-1 0 0,0 0 0,-1 0 0,0-1 0,-1 0 0,-1 0 0,0-1 0,-1 0 0,-1 1 0,3-19 0,-6 32-8,0 0 0,0 1 0,1-1 0,-1 0 0,0 0 0,0 0 0,0 0 1,0 0-1,0 0 0,0 1 0,0-1 0,0 0 0,0 0 0,-1 0 0,1 0 1,0 0-1,-1 1 0,1-1 0,0 0 0,-1 0 0,1 1 0,-1-1 0,1 0 1,-1 0-1,-1 0 0,1 1-3,1 0 0,-1 0 1,0 0-1,0 0 0,0 1 0,0-1 1,0 0-1,0 1 0,0-1 1,0 0-1,0 1 0,1-1 0,-1 1 1,0 0-1,0-1 0,1 1 1,-1 0-1,-1 1 0,-30 40-105,26-30 114,0 1 1,1-1 0,0 1 0,1 1-1,1-1 1,0 0 0,1 1 0,0 0-1,1-1 1,1 1 0,0 0 0,2 17-1,-1-27 11,0-1 0,0 1 0,1-1 0,-1 0 0,1 0 0,0 0 0,0 0 0,0 0-1,0 0 1,0 0 0,0-1 0,1 1 0,0-1 0,-1 0 0,1 0 0,0 0 0,0 0-1,0 0 1,0 0 0,0-1 0,1 1 0,-1-1 0,0 0 0,1 0 0,-1 0 0,1-1-1,-1 1 1,1-1 0,-1 0 0,1 0 0,-1 0 0,1 0 0,-1-1 0,1 1 0,-1-1-1,1 0 1,-1 0 0,0 0 0,1-1 0,-1 1 0,0-1 0,4-2 0,6-8 316,0-1 1,-1 0-1,0 0 1,-1-1-1,-1-1 1,0 0-1,12-25 1,-6 6 79,-1 0 0,15-58 1,-26 81-387,0-1-24,-1 0 0,1 0 0,-2-1 0,0 1-1,0-1 1,-1 0 0,-1 1 0,-1-19-1,1 31-11,-1-1-1,1 1 0,0 0 1,0-1-1,0 1 0,-1-1 0,1 1 1,0 0-1,-1-1 0,1 1 1,0 0-1,-1-1 0,1 1 0,0 0 1,-1 0-1,1-1 0,0 1 1,-1 0-1,1 0 0,-1 0 0,1-1 1,0 1-1,-1 0 0,1 0 1,-1 0-1,1 0 0,-1 0 0,1 0 1,-1 0-1,1 0 0,-1 0 1,1 0-1,0 0 0,-1 0 1,1 0-1,-1 0 0,1 1 0,-1-1 1,1 0-1,0 0 0,-1 0 1,1 1-1,-1-1 0,1 0 0,0 0 1,-1 1-1,1-1 0,0 0 1,-1 1-1,-17 16-185,8-1 158,1 1-1,1 0 1,0 0-1,1 0 1,1 1-1,1 0 1,-6 33 0,7-25 42,2 1 1,0-1 0,1 1 0,7 52 0,-4-69-133,0-1 0,1 1 0,0-1 0,9 18 0,3 6-2002,-56-67-5568,-68-59-1714,13 12 9297,69 55 5185,-33-38 0,70 68-1909,56 30-3028,-25-11-194,58 21-1,-76-35-2190,1-2-1,28 6 0,-24-10-3929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3.524"/>
    </inkml:context>
    <inkml:brush xml:id="br0">
      <inkml:brushProperty name="width" value="0.025" units="cm"/>
      <inkml:brushProperty name="height" value="0.025" units="cm"/>
    </inkml:brush>
  </inkml:definitions>
  <inkml:trace contextRef="#ctx0" brushRef="#br0">175 63 13741,'0'0'4009,"-10"0"-784,4 0-2939,-9 0 409,1 0 1,-1 1-1,0 1 1,-25 5-1,37-6-649,0 0 0,0 0 0,0 0 0,0 0 0,0 0 0,0 1-1,1-1 1,-1 1 0,0 0 0,1 0 0,-1 0 0,1 0 0,-1 0 0,1 0-1,0 1 1,0-1 0,0 1 0,1-1 0,-1 1 0,0 0 0,1 0-1,0 0 1,-1 0 0,1 0 0,1 0 0,-1 0 0,0 0 0,1 0 0,-1 0-1,1 0 1,0 5 0,1-6-37,0 0-1,-1 1 1,1-1-1,0 0 0,1-1 1,-1 1-1,0 0 1,0 0-1,1 0 1,-1-1-1,1 1 1,-1-1-1,1 1 1,0-1-1,0 0 0,-1 1 1,1-1-1,0 0 1,0 0-1,0 0 1,0-1-1,1 1 1,-1 0-1,0-1 1,0 1-1,0-1 1,3 0-1,64 7 310,-60-7-217,0-1-1,-1 0 0,1 0 1,0-1-1,-1 0 0,0 0 1,1-1-1,-1 0 0,0 0 1,0-1-1,-1 0 0,12-8 1,-15 9-55,0-1 1,0 1-1,0-1 1,-1 0-1,1 0 1,-1 0 0,0 0-1,0 0 1,-1-1-1,1 1 1,-1-1 0,0 0-1,0 0 1,0 1-1,-1-1 1,0-1-1,0 1 1,0 0 0,-1 0-1,1 0 1,-1 0-1,-1-7 1,1 10-98,-1 0-1,1-1 1,-1 1-1,0 0 1,0 0 0,1 0-1,-1 1 1,-1-1 0,1 0-1,0 0 1,0 0 0,-1 1-1,1-1 1,-1 1 0,1-1-1,-1 1 1,0-1-1,1 1 1,-1 0 0,0 0-1,0 0 1,0 0 0,0 0-1,0 0 1,0 1 0,0-1-1,0 1 1,-4-1-1,-5-1-1508,1 1-1,0 1 0,0 0 0,-18 1 0,6 3-4029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4.693"/>
    </inkml:context>
    <inkml:brush xml:id="br0">
      <inkml:brushProperty name="width" value="0.025" units="cm"/>
      <inkml:brushProperty name="height" value="0.025" units="cm"/>
    </inkml:brush>
  </inkml:definitions>
  <inkml:trace contextRef="#ctx0" brushRef="#br0">0 83 10410,'0'0'5285,"5"-8"-2883,-2 3-2109,0-1-1,0 2 0,0-1 1,1 0-1,0 1 1,0 0-1,0-1 1,1 2-1,-1-1 1,1 0-1,0 1 1,0 0-1,0 0 0,1 1 1,-1-1-1,1 1 1,-1 0-1,1 1 1,0-1-1,-1 1 1,1 0-1,8 0 0,-11 1-259,0 0 0,0 0 0,0 0 0,0 0 0,-1 0 0,1 0 0,0 1 0,0 0-1,0-1 1,0 1 0,-1 0 0,1 1 0,0-1 0,-1 0 0,1 1 0,-1-1 0,0 1-1,5 3 1,-6-2-36,1 0-1,-1-1 0,1 1 1,-1 0-1,0-1 0,0 1 1,0 0-1,-1 0 0,1 0 1,-1 0-1,1 0 0,-1 0 1,0 0-1,0 0 0,-1 0 1,1 0-1,0 0 0,-2 5 1,-1-2 19,1 1 0,-1-1 0,0 0 0,0 0 0,0 0 0,-1 0 0,0-1 0,0 1 0,0-1 0,-1 0 0,-5 5 0,-19 23 69,29-33-83,-1 0-1,1 1 0,0-1 0,0 0 1,0 0-1,0 1 0,0-1 0,0 0 1,0 0-1,0 1 0,0-1 1,0 0-1,0 1 0,0-1 0,0 0 1,0 0-1,0 1 0,0-1 1,0 0-1,0 0 0,0 1 0,1-1 1,-1 0-1,0 0 0,0 1 0,0-1 1,0 0-1,0 0 0,1 0 1,-1 1-1,0-1 0,0 0 0,0 0 1,1 0-1,-1 0 0,0 1 0,0-1 1,1 0-1,-1 0 0,0 0 1,0 0-1,1 0 0,-1 0 0,0 0 1,0 0-1,1 0 0,-1 0 0,0 0 1,1 0-1,-1 0 0,0 0 1,0 0-1,1 0 0,-1 0 0,0 0 1,0 0-1,1 0 0,-1 0 1,0-1-1,1 1 0,19-2 108,-10 0-91,0-1 0,-1-1 0,1 1 0,-1-1-1,1-1 1,-1 0 0,0-1 0,-1 1 0,12-11 0,5-6-241,32-40 1,-47 52 56,-14 19 136,0 1 0,0 0-1,1 0 1,1 0 0,0 1 0,0-1 0,1 0 0,0 1 0,0-1 0,2 12 0,0-21 59,0 1-1,-1-1 1,1 1 0,0-1 0,0 1 0,0-1-1,0 0 1,0 0 0,1 1 0,-1-1 0,0 0-1,0 0 1,1 0 0,-1 0 0,1 0 0,-1-1-1,1 1 1,-1 0 0,1-1 0,-1 1 0,1-1-1,0 1 1,-1-1 0,1 0 0,0 0 0,-1 0-1,1 0 1,0 0 0,-1 0 0,3 0 0,3-1 139,1 1 1,-1-1 0,0 0 0,0-1 0,13-3 0,-10 0-107,0 0 0,0 0 0,-1-1 0,1 0 1,-2-1-1,1 0 0,-1-1 0,0 1 0,7-10 1,-10 11-25,0 0 0,-1 0 0,1-1 1,-1 1-1,-1-1 0,1 0 1,-1 0-1,-1-1 0,1 1 1,-1 0-1,0-1 0,-1 0 1,1-12-1,-16 22-449,7 6 398,0 0 0,1 1 0,0 0 0,0 0 0,1 0 0,0 0 1,1 1-1,0 0 0,1 0 0,0 0 0,-3 15 0,4-17-314,1 0-1,0 0 1,0 1-1,1-1 1,1 9-1,-1-15-59,0 0-1,0 0 0,1 0 1,-1-1-1,1 1 0,-1 0 1,1 0-1,0-1 0,0 1 1,-1 0-1,1-1 0,1 1 1,-1-1-1,0 1 0,0-1 1,0 1-1,1-1 0,-1 0 1,1 0-1,-1 0 0,1 0 1,-1 0-1,1 0 0,0 0 1,-1 0-1,1-1 0,0 1 1,2 0-1,14 0-6808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5.652"/>
    </inkml:context>
    <inkml:brush xml:id="br0">
      <inkml:brushProperty name="width" value="0.025" units="cm"/>
      <inkml:brushProperty name="height" value="0.025" units="cm"/>
    </inkml:brush>
  </inkml:definitions>
  <inkml:trace contextRef="#ctx0" brushRef="#br0">1 11 12492,'0'0'5963,"9"-3"-3785,-7 3-2108,0-2-15,0 1 0,0 1 0,0-1 1,0 0-1,0 0 0,0 1 0,1-1 1,-1 1-1,0 0 0,0 0 0,1 0 1,-1 0-1,0 0 0,0 0 0,0 0 1,1 1-1,-1-1 0,0 1 0,0 0 1,0 0-1,0-1 0,0 1 0,0 1 1,0-1-1,0 0 0,0 0 0,0 1 1,-1-1-1,1 1 0,-1-1 0,1 1 1,-1 0-1,1 0 0,-1-1 0,0 1 1,2 4-1,1 2 31,0 0 0,0-1 1,0 2-1,-1-1 0,-1 0 1,1 0-1,-1 1 0,-1 0 1,0-1-1,0 1 0,-1 10 1,0-14-18,-1 1 0,0-1 1,0 0-1,0 0 1,-1 0-1,0 0 0,0 0 1,0 0-1,0 0 1,-1 0-1,0-1 0,0 1 1,0-1-1,-1 0 1,1 0-1,-1 0 0,0-1 1,0 1-1,-7 4 0,10-8-68,-1 1 0,1 0-1,0 0 1,-1-1-1,1 1 1,0 0-1,0 0 1,-1 0-1,1 1 1,0-1-1,0 0 1,0 0-1,0 0 1,1 1-1,-1-1 1,0 1 0,0-1-1,1 0 1,-1 1-1,1-1 1,0 1-1,-1 0 1,1 1-1,0-2-14,1 0-1,0 1 0,-1-1 1,1 0-1,0 0 0,0 0 0,0 0 1,0 0-1,0 0 0,0 0 1,0-1-1,0 1 0,0 0 1,0-1-1,1 1 0,-1 0 1,0-1-1,0 1 0,1-1 1,1 1-1,7 1-201,0 0-1,0 0 1,1-1 0,-1 0-1,0-1 1,11-1 0,-11-2 202,0 0-1,1-1 1,-1 0 0,-1 0 0,1-1-1,-1 0 1,0-1 0,0 0 0,0 0-1,-1-1 1,0 0 0,0-1 0,-1 0-1,0 0 1,0 0 0,-1-1 0,0 0 0,-1 0-1,0-1 1,0 0 0,-1 1 0,0-1-1,-1-1 1,0 1 0,0-1 0,0-12-1,-3 23 13,0-1 0,0 1 0,0 0 0,0-1 0,0 1 0,0-1 0,0 1 0,0 0 0,0-1 0,-1 1 0,1 0 0,0-1 0,0 1 0,0 0 0,-1-1-1,1 1 1,0 0 0,0-1 0,-1 1 0,1 0 0,0 0 0,-1-1 0,1 1 0,0 0 0,-1 0 0,1-1 0,0 1 0,-1 0 0,1 0 0,-1 0 0,1 0 0,0 0 0,-1 0-1,1 0 1,-1 0 0,1 0 0,0 0 0,-1 0 0,1 0 0,-1 0 0,1 0 0,0 0 0,-1 0 0,1 0 0,-1 0 0,1 1 0,0-1 0,-1 0 0,1 0 0,0 0 0,-1 1-1,1-1 1,0 0 0,-1 0 0,1 1 0,0-1 0,0 0 0,-1 1 0,1-1 0,0 1 0,-22 19-33,22-20 36,-33 66 379,31-62-297,0 0 1,1 0-1,-1 1 1,1-1 0,0 0-1,1 1 1,-1-1-1,1 1 1,0-1-1,0 0 1,0 1-1,1-1 1,-1 1-1,3 6 1,-2-9-25,1-1-1,-1 1 1,1-1 0,-1 1-1,1-1 1,0 1 0,-1-1 0,1 0-1,0 0 1,0 0 0,0 0 0,0 0-1,0 0 1,0-1 0,0 1-1,0-1 1,0 1 0,1-1 0,-1 0-1,0 0 1,0 0 0,0 0 0,0 0-1,0 0 1,1-1 0,1 0 0,6 0 65,-1-1 1,0 1 0,0-2 0,16-5 0,-9 0-96,0-1-1,-1 0 1,0-1 0,20-17 0,-28 20-119,0 1 1,0-1 0,-1 0 0,0 0-1,-1-1 1,1 1 0,-1-1 0,-1 0-1,0-1 1,4-11 0,-7 8-511,-10 13 321,-10 15 133,11-5 137,0 1 0,0 1 0,-8 17-1,14-25 7,0-1 0,0 1 0,1-1 0,-1 1 0,1 0 0,0 0 0,1 0-1,-1-1 1,1 1 0,0 0 0,0 0 0,0 0 0,2 9 0,-1-12-69,0-1 0,0 1 0,0-1 0,0 0 0,0 0 0,0 1 0,0-1 1,0 0-1,1 0 0,-1 0 0,0 0 0,1 0 0,-1-1 0,0 1 0,1 0 0,-1-1 1,1 1-1,0-1 0,-1 1 0,1-1 0,-1 0 0,1 1 0,0-1 0,-1 0 0,1 0 1,-1 0-1,1 0 0,0-1 0,-1 1 0,3-1 0,2 0-151,-1 0 0,1 0 0,0 0 0,0-1 0,0 0 0,9-5-1,-5 0 99,-2 1 0,1-1-1,-1-1 1,0 1-1,0-1 1,-1-1 0,0 1-1,-1-1 1,0 0 0,0-1-1,5-13 1,-8 17-298,-1 0 1,0-1-1,0 1 1,-1 0-1,0-1 1,0 0-1,0-6 1,-27 48 1372,12-11-498,1 1 0,1 0 1,1 1-1,1 0 0,2 1 0,0 0 0,2 0 0,1 1 1,-3 43-1,7-52-332,-1 21-232,-14 75-1,14-105 288,-1 1 1,0 0 0,-1-1-1,0 0 1,0 0-1,-1 0 1,-1 0-1,0-1 1,0 0-1,0 0 1,-15 14 0,19-21-43,1-1 1,0 1-1,-1-1 1,1 0-1,-1 1 1,1-1-1,-1 0 1,1 0-1,-1 0 1,0-1-1,0 1 1,1 0-1,-1 0 1,0-1-1,0 0 1,0 1-1,0-1 1,0 0-1,-2 0 1,3 0-76,0-1 0,0 1-1,0-1 1,0 1 0,0-1 0,0 0-1,0 0 1,0 0 0,0 1 0,1-1-1,-1 0 1,0 0 0,1 0 0,-1 0-1,0 0 1,1 0 0,-1 0 0,1-1-1,0 1 1,-1 0 0,1 0 0,-1-2-1,-1-11 34,1 0 0,0 0 0,1-1 0,2-14 0,-2 13-103,1-7-61,1 0-1,0 0 1,2 1-1,0-1 1,15-39 0,-15 51-289,1-1 0,1 1 0,0 1 0,0-1 0,11-11-1,-12 15-363,1 0 0,1 1-1,-1 0 1,1 0 0,0 1-1,1 0 1,-1 0 0,9-3-1,22-9-5620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6.529"/>
    </inkml:context>
    <inkml:brush xml:id="br0">
      <inkml:brushProperty name="width" value="0.025" units="cm"/>
      <inkml:brushProperty name="height" value="0.025" units="cm"/>
    </inkml:brush>
  </inkml:definitions>
  <inkml:trace contextRef="#ctx0" brushRef="#br0">0 159 11050,'10'-6'1191,"0"2"0,0-1 0,0 1 0,1 1 1,-1 0-1,1 0 0,-1 1 0,1 1 0,0-1 0,0 2 0,0 0 0,14 1 0,-15-1-1054,-10 3-169,-1 0 0,0-1 1,0 1-1,-1-1 1,1 1-1,0-1 0,-1 1 1,0-1-1,1 0 1,-1 1-1,-2 1 1,0 0 10,0 0 1,0 1-1,1-1 1,0 1-1,0 0 1,0 0-1,1 0 1,-3 6 0,5-10 25,-1 0 1,1 0-1,0 0 1,-1 0-1,1 0 1,0 1-1,0-1 1,0 0-1,0 0 1,0 0-1,0 0 1,0 0-1,1 1 1,-1-1-1,0 0 1,1 0-1,-1 0 1,1 0-1,-1 0 1,1 0-1,-1 0 1,1 0-1,-1 0 1,1 0-1,0-1 1,0 1-1,0 0 1,-1 0-1,1 0 1,0-1-1,0 1 1,0-1-1,0 1 1,0-1-1,0 1 1,0-1-1,0 1 1,0-1-1,1 0 1,-1 0-1,0 1 1,0-1-1,0 0 1,0 0-1,0 0 1,2 0-1,8 0 81,0 1 1,0-1-1,1-1 0,-1 0 0,0-1 1,0 0-1,-1 0 0,1-1 0,0-1 0,-1 0 1,0 0-1,0-1 0,0 0 0,15-11 0,-18 10-54,0 0 0,0 0-1,0 0 1,0-1 0,-1 0 0,0 0-1,-1 0 1,0-1 0,0 0-1,0 0 1,-1 0 0,-1-1-1,1 0 1,-1 1 0,-1-1-1,1 0 1,-1 0 0,0-10-1,-2 17-71,0 0-1,1 0 0,-1 0 0,-1 0 0,1-1 0,0 1 0,0 0 0,-1 0 0,1 0 1,-1 0-1,0 0 0,-1-3 0,1 4-44,0 0-1,1 0 1,-1 1 0,0-1-1,0 0 1,1 1 0,-1-1-1,0 1 1,0-1 0,0 1 0,0 0-1,0-1 1,0 1 0,1 0-1,-1 0 1,0-1 0,0 1-1,0 0 1,0 0 0,0 0-1,0 0 1,0 0 0,0 0-1,0 0 1,0 1 0,0-1 0,0 0-1,-1 1 1,0 0-115,1 0 0,0 0 1,-1 0-1,1 0 0,0 0 0,0 1 1,0-1-1,0 0 0,0 0 0,0 1 1,0-1-1,0 1 0,0-1 0,1 1 1,-1-1-1,1 1 0,-1 0 0,1-1 1,0 1-1,-1-1 0,1 1 0,0 2 1,-3 41-2628,3-41 2481,1 0-158,-1 1 1,1 0 0,-1 0-1,1 0 1,1 0 0,-1-1 0,1 1-1,0 0 1,0-1 0,0 0 0,0 1-1,1-1 1,0 0 0,-1 0 0,8 7-1,-7-9 341,-1 0-1,1 0 1,0 0-1,-1 0 1,1 0-1,0-1 1,0 1-1,1-1 1,-1 0-1,5 2 1,-4-3 480,-1 1-1,0-1 1,0 0 0,1 0 0,-1 0-1,0 0 1,1-1 0,-1 1-1,0-1 1,0 0 0,0 0-1,5-2 1,11-15 4281,-18 18-4405,0-1 0,-1 0 0,1 0 0,0 1 0,-1-1 0,1 0 0,-1 0 0,1 0 0,-1 0 0,1 0 0,-1 0 0,0 0 0,0 0 0,1 0 0,-1 0 0,0 0 0,0 0 0,0 0 0,0 0 0,0 0 0,0 0-1,0 0 1,0 0 0,-1-1 0,0 1-183,1 1 0,-1 0 0,0-1 0,0 1-1,0 0 1,1 0 0,-1-1 0,0 1 0,0 0-1,0 0 1,1 0 0,-1 0 0,0 0 0,0 0-1,0 0 1,1 0 0,-1 1 0,0-1 0,0 0-1,0 0 1,1 1 0,-1-1 0,0 0 0,0 1-1,1-1 1,-1 1 0,0-1 0,1 1 0,-1-1-1,1 1 1,-1 0 0,-21 17 456,20-16-327,0 0 1,0 0-1,1 0 0,-1 0 1,1 0-1,-1 1 1,1-1-1,0 0 0,0 1 1,0-1-1,0 1 0,0 0 1,1-1-1,-1 4 1,1-5-97,0 0 0,0 0 0,0 0 0,1 0 1,-1 0-1,0 0 0,1 0 0,-1 0 0,1 0 0,-1 0 1,1 0-1,-1-1 0,1 1 0,0 0 0,-1 0 0,1-1 1,0 1-1,0 0 0,-1-1 0,1 1 0,0-1 1,0 1-1,0-1 0,0 1 0,0-1 0,0 0 0,0 1 1,0-1-1,0 0 0,-1 0 0,1 0 0,0 0 0,0 1 1,0-2-1,1 1 0,-2 0 0,3 0 0,23-1 58,0-2 0,0 0 0,0-2 0,-1 0 0,36-14 1,12-2-1264,-69 25 1373,-7 8-102,-7 8 68,9-19-151,-1 2 71,0 1-1,0-1 1,0 0 0,0 1 0,0-1-1,1 1 1,-1 0 0,1-1 0,0 1-1,0 0 1,1 0 0,-1 0 0,1 0-1,0 0 1,0 0 0,0 5-1,2-8-71,0 0-1,-1-1 0,1 1 1,0 0-1,-1-1 0,1 1 1,0-1-1,0 1 0,0-1 0,0 0 1,-1 0-1,1 0 0,0 0 1,0 0-1,3 0 0,31-5-1630,-8-11-4207,-18 6-171</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6.992"/>
    </inkml:context>
    <inkml:brush xml:id="br0">
      <inkml:brushProperty name="width" value="0.025" units="cm"/>
      <inkml:brushProperty name="height" value="0.025" units="cm"/>
    </inkml:brush>
  </inkml:definitions>
  <inkml:trace contextRef="#ctx0" brushRef="#br0">187 8 13453,'0'0'11082,"-10"-3"-9539,5 2-1480,1 0-1,0 0 1,0 0 0,0 1 0,-1 0-1,1-1 1,0 1 0,-1 1 0,1-1-1,0 1 1,0 0 0,-1 0-1,1 0 1,0 0 0,0 1 0,0-1-1,0 1 1,1 0 0,-1 1 0,0-1-1,1 1 1,-1-1 0,-4 6-1,-2 1-19,1 0 0,0 1 0,1 0 0,-13 19-1,18-26-37,1 0-1,1 0 0,-1 0 0,0 1 0,1-1 0,-1 0 1,1 1-1,0-1 0,0 1 0,0-1 0,1 1 0,-1 0 1,1-1-1,0 1 0,0 0 0,0-1 0,1 1 0,-1-1 0,1 1 1,0 0-1,0-1 0,1 4 0,0-4-53,0-1-1,0 0 1,1 0-1,-1 0 1,0 0 0,1-1-1,-1 1 1,1 0-1,-1-1 1,1 0-1,0 0 1,0 0 0,0 0-1,0 0 1,-1 0-1,7 0 1,50 4-2550,-56-5 2435,93 0-7988,-46-1 2104</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7.337"/>
    </inkml:context>
    <inkml:brush xml:id="br0">
      <inkml:brushProperty name="width" value="0.025" units="cm"/>
      <inkml:brushProperty name="height" value="0.025" units="cm"/>
    </inkml:brush>
  </inkml:definitions>
  <inkml:trace contextRef="#ctx0" brushRef="#br0">177 61 12716,'0'0'10287,"-11"-7"-8835,-37-22-758,45 28-654,0 1 0,1-1 1,-1 1-1,0 0 0,1 0 0,-1 0 0,0 0 0,1 0 1,-1 0-1,0 1 0,1 0 0,-1-1 0,0 1 0,1 0 0,-1 0 1,1 0-1,0 0 0,-1 1 0,1-1 0,0 1 0,0-1 0,-3 4 1,-2 0 96,0 2 1,1-1 0,0 1 0,-9 12-1,13-16-112,1-1 0,-1 1 0,0 0-1,1-1 1,0 1 0,0 0 0,-1 0 0,2 0-1,-1 0 1,0 0 0,1 0 0,-1 0-1,1 0 1,0 0 0,0 0 0,1 6 0,-1-8-12,1 1 0,0 0 1,0-1-1,0 1 1,0-1-1,0 1 1,0-1-1,0 1 1,0-1-1,1 0 1,-1 1-1,0-1 0,1 0 1,-1 0-1,1 0 1,0 0-1,-1 0 1,1-1-1,0 1 1,-1 0-1,1-1 1,0 1-1,0-1 0,-1 0 1,1 0-1,0 1 1,0-1-1,3-1 1,8 1 16,0 0 1,-1-2-1,1 1 1,0-2-1,-1 0 1,1 0-1,-1-1 1,0-1-1,0 0 1,21-12 0,-18 8-25,-1-1 0,0 0 0,-1 0 0,0-2 0,-1 1 0,0-2 0,19-25 0,-27 27 23,-19 22 29,-22 24 127,31-26-44,0 0 0,0 0 0,1 1 0,0-1 0,1 1 0,0 1 0,0-1 0,1 0 0,-3 19 0,6-26-215,0 1-1,-1-1 1,1 1-1,1 0 0,-1-1 1,0 1-1,1-1 1,0 1-1,0-1 1,0 0-1,0 1 0,0-1 1,4 6-1,-3-6-213,0-1-1,0 0 1,0 0-1,0 0 1,1 0 0,-1 0-1,1 0 1,-1-1-1,1 1 1,0-1 0,0 0-1,-1 1 1,1-1-1,0-1 1,0 1-1,0 0 1,0-1 0,6 1-1,21 0-6880,5-1-5606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7.695"/>
    </inkml:context>
    <inkml:brush xml:id="br0">
      <inkml:brushProperty name="width" value="0.025" units="cm"/>
      <inkml:brushProperty name="height" value="0.025" units="cm"/>
    </inkml:brush>
  </inkml:definitions>
  <inkml:trace contextRef="#ctx0" brushRef="#br0">0 0 20211,'0'0'9641</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8.323"/>
    </inkml:context>
    <inkml:brush xml:id="br0">
      <inkml:brushProperty name="width" value="0.025" units="cm"/>
      <inkml:brushProperty name="height" value="0.025" units="cm"/>
    </inkml:brush>
  </inkml:definitions>
  <inkml:trace contextRef="#ctx0" brushRef="#br0">0 22 11179,'0'0'1265,"10"-4"288,1 0-934,-1 1-1,1 0 1,0 1-1,0 0 1,0 0-1,13 1 1,-22 1-523,1 0 0,0 0 1,0 0-1,0 0 0,-1 1 0,1-1 1,0 1-1,-1 0 0,1 0 0,0 0 1,-1 0-1,1 0 0,-1 1 0,0-1 0,1 1 1,-1-1-1,0 1 0,0 0 0,0 0 1,0 0-1,0 0 0,0 0 0,-1 1 1,1-1-1,-1 0 0,1 1 0,-1-1 1,0 1-1,0 0 0,0-1 0,-1 1 0,1 0 1,0-1-1,-1 6 0,1-4 73,-1 1-1,0-1 0,0 0 1,0 0-1,-1 0 0,1 0 1,-1 0-1,0 0 0,0 0 1,-1 0-1,1 0 0,-1 0 1,-3 6-1,-37 38 1095,34-40-1216,1 0 0,0 0 0,0 1 0,-9 13 0,16-21-63,-1 0 0,1-1 0,-1 1 1,1 0-1,0-1 0,-1 1 0,1 0 1,0 0-1,0 0 0,-1-1 0,1 1 1,0 0-1,0 0 0,0 0 0,0-1 1,0 1-1,0 0 0,0 0 0,0 0 1,1 0-1,-1-1 0,0 1 1,0 0-1,1 0 0,-1-1 0,0 1 1,1 0-1,-1 0 0,1-1 0,-1 1 1,1-1-1,0 2 0,2-1-156,-1 1 0,1-1 0,-1 0 0,1 1 0,-1-1 0,1-1 0,-1 1 0,1 0 0,0-1 0,3 1 0,67 0-8353,-71-1 7770,35-4-7177</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8.668"/>
    </inkml:context>
    <inkml:brush xml:id="br0">
      <inkml:brushProperty name="width" value="0.025" units="cm"/>
      <inkml:brushProperty name="height" value="0.025" units="cm"/>
    </inkml:brush>
  </inkml:definitions>
  <inkml:trace contextRef="#ctx0" brushRef="#br0">166 33 16207,'-7'0'1874,"4"-1"-1697,-2 0 29,1 1 1,0-1 0,-1 1 0,1 0 0,-1 0-1,1 0 1,-1 1 0,1-1 0,-1 1-1,1 0 1,0 0 0,0 1 0,-1-1-1,1 1 1,0 0 0,0 0 0,0 1 0,-5 3-1,1 2 9,1 0 0,0 1 0,0-1 0,1 1-1,0 1 1,-8 18 0,11-23-150,1 0 0,0 0 1,1 1-1,-1-1 0,1 1 0,0-1 0,0 1 0,1 0 1,0-1-1,0 1 0,0 0 0,0-1 0,1 1 0,0-1 1,2 8-1,-2-11-42,1 0 0,-1 1-1,1-1 1,0 0 0,0 0 0,0 0 0,0 0 0,0-1 0,0 1 0,0 0 0,0-1 0,1 0-1,-1 1 1,1-1 0,-1 0 0,1 0 0,-1 0 0,1-1 0,0 1 0,-1 0 0,1-1 0,0 0 0,-1 0-1,1 0 1,0 0 0,4-1 0,-1 1 55,0 0 0,-1-1 0,1 0 0,0 0 0,0 0 0,0-1 0,-1 0 0,1 0-1,-1-1 1,1 1 0,6-6 0,-4 0 60,0 0 1,-1 0-1,0-1 0,0 0 0,-1 0 0,0-1 0,-1 0 1,0 0-1,7-20 0,-10 24-142,-1 1 0,1-1 1,-1 0-1,-1 1 0,1-1 1,-1 0-1,0 0 0,0 1 0,-2-10 1,2 12-128,-1 0 0,0 0 0,0 0 0,0 0 0,-1 1 0,1-1 0,-1 0 1,1 1-1,-1-1 0,0 1 0,0-1 0,0 1 0,0 0 0,-1 0 0,1 0 0,0 0 1,-1 0-1,-4-2 0,4 3-464,0-1 0,0 1 0,0 0 0,0 0 0,0 0 0,-1 1 0,1-1 0,0 1 0,-6 0 0,8 0 136,-1 0 1,1 0-1,-1 0 1,1 0-1,-1 1 1,0-1-1,1 0 1,-1 1 0,1-1-1,-1 1 1,1 0-1,0-1 1,-1 1-1,1 0 1,0 0 0,-1 0-1,1 0 1,0 0-1,0 0 1,-2 3-1,-5 12-4751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5.746"/>
    </inkml:context>
    <inkml:brush xml:id="br0">
      <inkml:brushProperty name="width" value="0.05" units="cm"/>
      <inkml:brushProperty name="height" value="0.05" units="cm"/>
    </inkml:brush>
  </inkml:definitions>
  <inkml:trace contextRef="#ctx0" brushRef="#br0">155 272 18532,'0'-3'214,"0"0"0,0 0 0,0 0 0,0 0 0,0 0-1,-1 0 1,1 0 0,-1 0 0,0 0 0,0 0 0,0 1 0,0-1 0,0 0 0,-1 1 0,1-1 0,-1 1-1,0-1 1,1 1 0,-5-4 0,4 5-124,0-1-1,0 1 0,0 0 1,0 0-1,0 1 1,0-1-1,0 0 0,0 1 1,-1-1-1,1 1 1,0 0-1,0-1 0,-1 1 1,1 0-1,0 1 1,0-1-1,0 0 0,-1 1 1,1-1-1,0 1 1,0-1-1,0 1 0,0 0 1,0 0-1,0 0 1,0 0-1,-2 2 0,-2 1-54,-1 1 0,1 0 0,0 0 0,1 0 0,-1 1 0,-4 7 0,6-10-37,1 1 0,1 0 0,-1 1-1,1-1 1,-1 0 0,1 1 0,1-1 0,-1 1 0,0 0 0,0 8 0,1-12 2,1 0 1,0 0-1,0 0 1,0 0-1,0 0 0,0 0 1,0 0-1,0 0 1,1 0-1,-1 0 1,0 0-1,1 0 1,-1 0-1,0 0 0,1 0 1,-1 0-1,1 0 1,0 0-1,-1 0 1,1 0-1,0-1 1,-1 1-1,1 0 0,0 0 1,0-1-1,1 2 1,0-2 0,0 1 0,0 0 0,0-1-1,0 1 1,0-1 0,0 0 0,0 0 0,0 1 0,1-2 0,-1 1 0,0 0 0,3-1 0,6-1 5,-1-1 0,1-1 0,-1 0 0,12-6 0,3-3 16,-1-2-1,0-1 1,-1-1-1,-1-1 0,38-39 1,-34 28 45,-2-1 1,-1 0 0,34-60-1,-57 88-9,-4 5-40,-7 11-3,-1 5 7,0 0 0,2 1 0,0 0-1,1 1 1,1 0 0,1 1 0,1-1 0,1 1 0,-4 30 0,9-49-18,0-1 0,0 0 0,0 0 0,0 0 0,0 1 1,1-1-1,-1 0 0,1 0 0,-1 0 0,1 0 1,0 1-1,0-1 0,0 0 0,0 0 0,0-1 0,2 3 1,-2-3-1,1 1 1,-1-1 0,0 0-1,1 0 1,0 0 0,-1-1-1,1 1 1,0 0 0,-1-1-1,1 1 1,0-1 0,0 1-1,-1-1 1,1 0 0,0 1 0,0-1-1,0 0 1,-1 0 0,1-1-1,3 1 1,0-1 12,0-1 0,-1 1 0,1-1 1,0 0-1,0 0 0,-1 0 0,1-1 0,-1 1 0,0-1 0,0 0 1,0-1-1,0 1 0,-1-1 0,1 1 0,-1-1 0,0 0 0,0 0 1,0 0-1,0-1 0,-1 1 0,0-1 0,0 0 0,0 1 0,0-1 0,-1 0 1,1-5-1,-2 9-16,1 1 1,-1-1-1,0 0 1,0 1 0,0-1-1,1 0 1,-1 1-1,0-1 1,0 0-1,0 1 1,0-1 0,0 0-1,0 0 1,-1 1-1,1-1 1,0 0-1,0 1 1,0-1 0,-1 1-1,1-1 1,0 0-1,-1 1 1,1-1-1,0 1 1,-1-1 0,1 1-1,-1-1 1,1 1-1,-1-1 1,1 1-1,-1-1 1,1 1 0,-1 0-1,1-1 1,-1 1-1,0 0 1,1-1-1,-1 1 1,0 0 0,1 0-1,-1 0 1,0-1-1,1 1 1,-1 0-1,0 0 1,0 0 0,-1 1-7,-1-1 1,1 0 0,0 1 0,0-1-1,0 1 1,0-1 0,0 1 0,0 0 0,0 0-1,0 0 1,0 0 0,0 1 0,-2 1-1,2-2 1,0 1-1,1-1 0,-1 1 0,0 0 1,1 0-1,-1-1 0,1 1 0,0 0 1,-1 0-1,1 0 0,0 0 0,0 1 0,1-1 1,-1 0-1,0 0 0,1 1 0,-1-1 1,1 0-1,0 1 0,0-1 0,0 0 1,0 1-1,0-1 0,0 0 0,0 1 0,1-1 1,-1 0-1,1 0 0,0 1 0,0-1 1,0 0-1,0 0 0,0 0 0,0 0 0,0 0 1,1 0-1,-1 0 0,1-1 0,0 1 1,-1 0-1,1-1 0,0 1 0,0-1 1,0 0-1,0 1 0,0-1 0,0 0 0,0 0 1,0-1-1,1 1 0,3 1 0,16 3-84,1 0-1,34 3 1,-17-4-99,215 14-1359,-255-18 1571,0 0 0,1 0 0,-1 0 0,1 0-1,-1 0 1,1 0 0,-1 0 0,1 0 0,-1 0-1,1 0 1,-1 0 0,1 0 0,-1 0 0,1 0 0,-1 0-1,1 0 1,-1-1 0,0 1 0,1 0 0,-1 0-1,1-1 1,-1 1 0,0 0 0,1 0 0,-1-1 0,1 1-1,-1-1 1,0 1 0,0 0 0,1-1 0,-1 1-1,0 0 1,0-1 0,1 1 0,-1-1 0,0 1 0,0-1-1,0 1 1,0-1 0,0 1 0,1-1 0,-1 0-1,-10-21 1131,3 8-684,4 5-355,1 1 0,0-1 0,0 0 0,1 0 0,0 0 0,0 1 0,1-14 0,0 20-251,1-1 0,-1 1 1,0 0-1,1-1 0,-1 1 1,1-1-1,0 1 0,0 0 1,0 0-1,0-1 0,0 1 1,1 0-1,-1 0 1,1 0-1,-1 0 0,1 1 1,0-1-1,0 0 0,-1 1 1,1-1-1,0 1 0,1-1 1,-1 1-1,0 0 0,0 0 1,0 0-1,1 0 0,-1 0 1,0 1-1,1-1 0,3 0 1,6 1-294,0-1 0,0 1-1,19 3 1,-27-2 327,47 4-1075</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9.029"/>
    </inkml:context>
    <inkml:brush xml:id="br0">
      <inkml:brushProperty name="width" value="0.025" units="cm"/>
      <inkml:brushProperty name="height" value="0.025" units="cm"/>
    </inkml:brush>
  </inkml:definitions>
  <inkml:trace contextRef="#ctx0" brushRef="#br0">186 64 18481,'0'0'3166,"-8"-9"-443,-28-28-1325,35 35-1379,-1 0 0,0 1 0,0-1 0,1 1-1,-1 0 1,0 0 0,0-1 0,0 1-1,0 0 1,-1 1 0,1-1 0,0 0 0,0 1-1,0-1 1,-1 1 0,1 0 0,0-1 0,-1 1-1,1 0 1,0 0 0,-1 1 0,1-1-1,0 0 1,0 1 0,-1 0 0,1-1 0,0 1-1,0 0 1,0 0 0,0 0 0,0 0-1,0 1 1,0-1 0,0 0 0,1 1 0,-1 0-1,-1 1 1,-3 3-26,0 1 0,1 0 0,0 1 0,0-1-1,0 1 1,1 0 0,-5 12 0,6-10 30,-1 0-1,1 0 1,1 0 0,0 0-1,0 0 1,1 1 0,1-1-1,0 0 1,1 17-1,0-24-9,-1 0-1,1 0 0,0 0 1,0 0-1,0 0 1,0 0-1,1 0 0,-1 0 1,1 0-1,0 0 0,-1-1 1,1 1-1,1-1 0,-1 1 1,0-1-1,1 0 0,-1 0 1,1 0-1,-1 0 0,1 0 1,0-1-1,0 1 0,0-1 1,0 0-1,0 0 0,0 0 1,0 0-1,0 0 0,1-1 1,-1 1-1,0-1 0,0 0 1,5 0-1,-3 0 35,0-1 1,0 1-1,0-1 1,0 0 0,0 0-1,0-1 1,0 1-1,0-1 1,0 0-1,-1-1 1,1 1-1,-1-1 1,1 0-1,-1 0 1,0 0-1,0 0 1,-1-1-1,1 0 1,-1 1-1,4-7 1,-3 5-154,0-1 1,-1 0 0,1 0 0,-2 0 0,1-1-1,2-9 1,-3 10-591,-1 0 0,0-1 0,0 1-1,-1-1 1,1 1 0,-3-13 0,-2 7-4707,-6 6-1916</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9.387"/>
    </inkml:context>
    <inkml:brush xml:id="br0">
      <inkml:brushProperty name="width" value="0.025" units="cm"/>
      <inkml:brushProperty name="height" value="0.025" units="cm"/>
    </inkml:brush>
  </inkml:definitions>
  <inkml:trace contextRef="#ctx0" brushRef="#br0">1 1 16464,'0'0'8584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29.731"/>
    </inkml:context>
    <inkml:brush xml:id="br0">
      <inkml:brushProperty name="width" value="0.025" units="cm"/>
      <inkml:brushProperty name="height" value="0.025" units="cm"/>
    </inkml:brush>
  </inkml:definitions>
  <inkml:trace contextRef="#ctx0" brushRef="#br0">224 50 20275,'0'0'1580,"-8"-5"-90,4 2-1446,1 1 1,-1-1-1,0 1 0,0 0 1,0 0-1,0 0 1,0 1-1,0-1 1,0 1-1,0 0 0,-1 0 1,1 1-1,0-1 1,-1 1-1,1 0 1,-1 0-1,1 0 0,0 1 1,-1-1-1,1 1 1,0 0-1,0 0 1,-1 1-1,1-1 0,0 1 1,0 0-1,0 0 1,1 1-1,-1-1 1,-6 6-1,1 0-33,0 2-1,1-1 1,0 1-1,0 0 1,-11 22-1,15-26 31,1 1-1,0-1 1,1 1-1,-1 0 1,1 0 0,1 0-1,-1 1 1,1-1-1,1 0 1,-1 0-1,2 14 1,-1-19-29,1 0 0,0 0 0,-1 0 0,1 0 0,0 0 0,0 0 0,0 0 0,0-1-1,0 1 1,1 0 0,-1-1 0,0 1 0,1-1 0,-1 1 0,1-1 0,0 0 0,-1 1 0,1-1 0,0 0 0,0 0 0,0 0 0,0-1 0,0 1 0,0 0 0,0-1 0,0 1 0,0-1 0,0 0 0,0 0-1,0 1 1,0-1 0,0-1 0,0 1 0,0 0 0,4-1 0,0 0 8,1 0 0,0 0 0,0-1 0,0 1 0,-1-1 0,1-1 0,-1 0 0,1 0 0,10-6 0,-5-1-19,0-1 1,-1 0-1,0 0 1,0-1 0,13-21-1,-19 26 125,-1 0 0,0 0 1,0 0-1,-1 0 0,0 0 0,-1-1 0,1 0 1,-1 1-1,-1-1 0,1 0 0,-1 0 0,-1-16 0,0 23-146,-1-1-1,1 0 0,-1 1 1,1-1-1,-1 0 0,0 1 1,0-1-1,0 1 0,1-1 1,-2 1-1,1-1 0,0 1 1,0 0-1,0-1 0,-1 1 1,1 0-1,0 0 0,-1 0 1,1 0-1,-1 0 0,0 1 1,1-1-1,-1 0 0,0 1 1,1-1-1,-1 1 0,0-1 1,0 1-1,1 0 0,-1 0 1,0 0-1,0 0 0,1 0 1,-1 0-1,0 0 0,0 1 1,1-1-1,-3 1 0,-2 0-283,0 0 0,1 0-1,-1 1 1,0-1 0,1 1 0,-1 1-1,1-1 1,-1 1 0,1 0-1,-6 5 1,5-3-312,1 0 0,0 1-1,1 0 1,-1 0 0,1 0 0,-4 9-1,-1 15-3142,13 0-3526,7-15-659</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0.103"/>
    </inkml:context>
    <inkml:brush xml:id="br0">
      <inkml:brushProperty name="width" value="0.025" units="cm"/>
      <inkml:brushProperty name="height" value="0.025" units="cm"/>
    </inkml:brush>
  </inkml:definitions>
  <inkml:trace contextRef="#ctx0" brushRef="#br0">185 160 11211,'6'-9'4847,"-5"9"-4693,26-42 4911,-26 41-4937,-1 0-1,1 0 0,0 0 1,0 0-1,-1 0 0,1-1 1,0 1-1,-1 0 1,0 0-1,1-1 0,-1 1 1,0 0-1,1-1 0,-1 1 1,0-1-1,0 1 0,0 0 1,0-1-1,0 1 0,-1 0 1,1-1-1,0 1 1,-1 0-1,1-1 0,0 1 1,-1 0-1,0 0 0,1-1 1,-1 1-1,0 0 0,0 0 1,1 0-1,-1 0 0,0 0 1,0 0-1,0 0 1,0 0-1,-1 0 0,0 0 1,-5-1-132,1 0 0,-1 1 0,0 0 1,0 1-1,0-1 0,1 1 1,-1 0-1,0 1 0,0 0 0,0 0 1,1 0-1,-1 1 0,1 0 0,-1 0 1,1 1-1,0 0 0,0 0 1,-9 6-1,9-6-1,1 1 1,-1 0-1,1 0 1,0 0-1,0 0 1,1 1 0,-1 0-1,1 0 1,0 0-1,1 0 1,-1 1-1,1 0 1,0-1-1,0 1 1,1 0-1,-1 0 1,2 1-1,-1-1 1,-1 11-1,3-16-18,0 0 0,0 0-1,0 0 1,0 1 0,0-1-1,0 0 1,1 0-1,-1 0 1,0 0 0,1 0-1,-1 0 1,1 0 0,-1 0-1,1 0 1,0 0-1,-1 0 1,1 0 0,0 0-1,0 0 1,-1 0 0,1-1-1,0 1 1,0 0-1,0 0 1,0-1 0,2 2-1,1-1-23,-1 0 0,1 0 0,0 0-1,0 0 1,-1 0 0,1-1 0,0 0-1,6 0 1,-1 0-38,0-1-1,1 0 1,-1-1-1,0 0 1,0 0-1,13-6 1,-9 1 80,0-2 0,0 1 1,-1-2-1,0 0 0,-1 0 1,16-19-1,-22 24 179,0-1 0,-1 0 0,1 0 0,-1-1 0,0 1 0,-1-1 0,1 0 0,-1 0 1,-1 0-1,1 0 0,-1 0 0,-1-1 0,1 1 0,0-15 0,-2 22-171,-1-1 0,1 0 0,0 0 0,-1 0 0,1 0 0,-1 1 0,0-1 0,1 0 0,-1 1 0,1-1 0,-1 0 0,0 1 0,0-1 0,1 1 0,-1-1 0,0 1 0,0-1 0,0 1 0,1 0-1,-1-1 1,0 1 0,0 0 0,0 0 0,0-1 0,0 1 0,0 0 0,0 0 0,1 0 0,-1 0 0,0 0 0,0 0 0,0 1 0,0-1 0,-1 0 0,-34 9-160,30-6 189,0 1 1,0 0 0,0 1 0,1-1 0,-1 1 0,1 0 0,0 1-1,1-1 1,-1 1 0,1 0 0,0 0 0,0 0 0,1 1 0,0-1-1,0 1 1,1 0 0,0 0 0,0 0 0,0 0 0,1 0-1,0 0 1,0 0 0,1 1 0,0-1 0,2 14 0,-1-19-29,0 1-1,1-1 1,-1 1 0,1-1 0,-1 0 0,1 1 0,0-1-1,0 0 1,0 0 0,0 0 0,1 0 0,-1-1 0,0 1-1,1-1 1,-1 1 0,1-1 0,0 0 0,-1 0 0,1 0-1,0 0 1,0 0 0,-1-1 0,1 1 0,0-1 0,0 0-1,0 0 1,0 0 0,0 0 0,3-1 0,1 1-72,1-1 0,0 0 1,-1 0-1,1-1 0,-1 1 0,0-2 1,1 1-1,-1-1 0,0 0 1,7-5-1,-8 3 36,1 0-1,-1 0 1,0-1 0,-1 0 0,1 0 0,-1-1-1,-1 1 1,6-11 0,-8 14 23,0 0 0,0-1 1,-1 1-1,1-1 0,-1 1 0,0-1 0,0 0 0,0 0 1,-1 1-1,0-1 0,1 0 0,-1 0 0,0 0 0,-1 0 1,1 1-1,-1-1 0,0 0 0,0 0 0,0 1 1,-2-5-1,2 6-58,-1 0 0,1 0-1,-1 0 1,0 0 0,1 0 0,-1 1 0,0-1 0,0 1 0,-1-1 0,1 1 0,0 0 0,0 0-1,0 0 1,-1 0 0,1 0 0,-1 1 0,1-1 0,-1 1 0,1-1 0,0 1 0,-6 0 0,5 0-292,-1 0 0,1 0 0,-1 0 0,1 1 0,-1-1 1,1 1-1,0 0 0,-1 0 0,1 0 0,0 0 0,0 1 1,-1-1-1,1 1 0,1 0 0,-4 2 0,-9 11-4419,3-1-2081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0.663"/>
    </inkml:context>
    <inkml:brush xml:id="br0">
      <inkml:brushProperty name="width" value="0.025" units="cm"/>
      <inkml:brushProperty name="height" value="0.025" units="cm"/>
    </inkml:brush>
  </inkml:definitions>
  <inkml:trace contextRef="#ctx0" brushRef="#br0">170 59 17681,'0'0'5824,"-2"-9"-5803,-8-26-475,10 34 362,-1 0 0,0 0 0,0 0-1,0 0 1,0 0 0,0 0 0,0 0-1,0 0 1,0 0 0,0 1 0,0-1-1,0 0 1,0 1 0,-1-1-1,1 1 1,0 0 0,0-1 0,-1 1-1,1 0 1,0 0 0,0-1 0,-1 1-1,1 0 1,0 0 0,-1 1 0,1-1-1,0 0 1,-1 0 0,0 1 0,-34 11-498,24-6 1181,0 1 1,0 1 0,0 0-1,1 0 1,-16 17 0,30-24-506,0 0 0,0 0 0,0 0 1,0-1-1,0 1 0,0-1 0,0 0 1,1 0-1,-1 0 0,0-1 0,0 1 1,5-2-1,35-30 4094,-3 34-2937,54 9 0,-55-5-2806,55 1-1,-80-9-2195,-7-7-3404,0-6-7534</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1.260"/>
    </inkml:context>
    <inkml:brush xml:id="br0">
      <inkml:brushProperty name="width" value="0.025" units="cm"/>
      <inkml:brushProperty name="height" value="0.025" units="cm"/>
    </inkml:brush>
  </inkml:definitions>
  <inkml:trace contextRef="#ctx0" brushRef="#br0">26 17 13100,'0'0'8355,"10"-3"-6391,-3 0-1698,0 1-1,0 0 0,0 0 0,1 0 0,-1 1 0,0 0 0,1 1 1,-1-1-1,0 1 0,1 1 0,-1 0 0,1 0 0,-1 0 0,13 5 1,-14-4-171,0 1 0,-1 0 0,1 0 0,-1 0 1,0 1-1,9 7 0,-13-10-96,-1-1 0,1 1 1,-1-1-1,0 1 0,1-1 1,-1 1-1,0 0 0,1-1 0,-1 1 1,0 0-1,0-1 0,1 1 0,-1 0 1,0-1-1,0 1 0,0 0 1,0-1-1,0 1 0,0 0 0,0 0 1,0-1-1,0 1 0,0 0 0,0-1 1,-1 2-1,0 0 6,0-1 0,-1 1 0,1-1 0,0 0-1,-1 1 1,1-1 0,-1 0 0,1 0 0,-1 0 0,0 0 0,1 0 0,-1 0 0,0 0-1,-2 0 1,-43 15 69,31-12-92,1 1 1,-27 14 0,41-19-16,0 0 1,0 1 0,0-1 0,1 0-1,-1 1 1,0 0 0,0-1-1,1 1 1,-1-1 0,0 1 0,1 0-1,-1-1 1,1 1 0,-1 0 0,1 0-1,-1-1 1,1 1 0,-1 0-1,1 0 1,0 0 0,-1 0 0,1-1-1,0 1 1,0 0 0,0 0-1,0 0 1,0 0 0,0 0 0,0 0-1,0 0 1,0 0 0,0-1 0,0 1-1,0 0 1,1 0 0,-1 0-1,0 0 1,1 0 0,-1-1 0,1 1-1,-1 0 1,1 0 0,-1-1 0,2 2-1,33 30-702,-26-26 515,-1 1 36,31 29-385,-37-34 560,0-1 0,-1 1 1,1 0-1,-1 0 1,0 1-1,1-1 1,-1 0-1,0 0 1,0 1-1,-1-1 0,1 0 1,0 1-1,-1-1 1,0 1-1,1-1 1,-1 1-1,0 4 0,-1-5 131,0 0-1,0 0 1,0-1-1,0 1 1,-1 0-1,1-1 0,0 1 1,-1-1-1,1 0 1,-1 1-1,1-1 0,-1 0 1,0 0-1,1 0 1,-1 0-1,0 0 0,0 0 1,0 0-1,0-1 1,-3 2-1,-48 10 1052,43-11-1089,-36 7 170,26-7-2697,26-5-3492,-3 1 3830,12-8-4669</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1.617"/>
    </inkml:context>
    <inkml:brush xml:id="br0">
      <inkml:brushProperty name="width" value="0.025" units="cm"/>
      <inkml:brushProperty name="height" value="0.025" units="cm"/>
    </inkml:brush>
  </inkml:definitions>
  <inkml:trace contextRef="#ctx0" brushRef="#br0">141 23 17585,'0'0'3309,"-9"-1"-2673,4 1-571,0 0-1,0 0 1,0 0 0,0 1 0,0-1 0,0 1 0,0 1 0,0-1-1,0 1 1,1 0 0,-1 0 0,1 0 0,-1 0 0,1 1-1,0 0 1,0 0 0,0 0 0,0 0 0,1 0 0,-1 1 0,1 0-1,0 0 1,0 0 0,0 0 0,0 0 0,-2 6 0,3-6 26,-1 1 1,1 0 0,0-1-1,1 1 1,-1 0-1,1 0 1,0 0 0,0 0-1,0 0 1,1 0-1,0 0 1,0 0 0,0 0-1,0 0 1,1 0-1,0 0 1,2 7 0,-2-9-50,1 0 0,-1-1 0,1 1 0,-1-1 0,1 1 0,0-1 0,0 0 0,0 0 0,0 0 0,1 0 0,-1 0 0,1 0 0,-1-1 0,1 1 0,-1-1 0,1 1 0,0-1 0,0 0 0,-1 0 0,1-1 0,0 1 0,0 0 0,0-1 0,0 0 0,0 0 0,0 0 0,0 0 0,0 0 0,6-1 0,-5 0-7,1 0 0,0-1-1,0 1 1,0-1 0,-1 0-1,1 0 1,-1 0 0,0-1-1,1 0 1,-1 0 0,0 0-1,0 0 1,-1 0 0,1-1 0,-1 0-1,0 0 1,0 0 0,0 0-1,0 0 1,-1 0 0,3-6-1,0 0-236,-1-1 0,0 1 0,-1-1-1,0 0 1,0 0 0,-1 0 0,-1 0-1,1-15 1,-2 24 22,0 0 1,0 1-1,0-1 0,0 0 0,-1 1 0,1-1 1,0 0-1,-1 1 0,0-1 0,1 0 1,-1 1-1,0-1 0,0 1 0,0-1 0,0 1 1,0 0-1,0-1 0,0 1 0,-2-2 1,-20-6-9502,11 9 418</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2.024"/>
    </inkml:context>
    <inkml:brush xml:id="br0">
      <inkml:brushProperty name="width" value="0.025" units="cm"/>
      <inkml:brushProperty name="height" value="0.025" units="cm"/>
    </inkml:brush>
  </inkml:definitions>
  <inkml:trace contextRef="#ctx0" brushRef="#br0">256 10 6854,'0'0'18306,"-10"-3"-17660,4 2-601,0-1-1,0 1 1,0 0 0,0 0 0,-1 1-1,1 0 1,0 0 0,0 0 0,0 1 0,0 0-1,0 0 1,0 1 0,0-1 0,0 1 0,1 1-1,-1-1 1,-10 7 0,13-8-51,-15 10 98,1 0 0,-31 27 1,44-35-65,1 0 0,-1 1 0,1 0 1,0 0-1,0 0 0,0 0 0,0 0 1,1 1-1,-1-1 0,1 1 0,1-1 1,-1 1-1,0 0 0,1 0 0,0 0 1,0 0-1,0 10 0,1-14-16,1 1-1,-1-1 0,0 0 0,1 1 1,-1-1-1,0 1 0,1-1 0,0 0 1,-1 1-1,1-1 0,0 0 0,0 1 1,-1-1-1,1 0 0,0 0 0,0 0 1,0 0-1,1 0 0,-1 0 0,0 0 1,0 0-1,0-1 0,3 2 0,0 0 16,0 0 0,1-1 0,0 0-1,-1 1 1,1-2 0,0 1 0,7 0-1,0-1 16,0 0-1,0-1 0,0-1 0,0 1 0,18-7 1,-16 3-5,-1-1 0,-1-1 0,1 0 1,-1-1-1,0 0 0,19-18 1,-27 23-71,0 0 1,-1 0 0,1-1 0,-1 0-1,0 1 1,0-1 0,0 0 0,0-1-1,-1 1 1,1 0 0,-1-1 0,0 0 0,-1 1-1,1-1 1,-1 0 0,0 0 0,0 0-1,0 0 1,-1 0 0,0 0 0,0 1 0,0-1-1,-1-6 1,0 10-120,1 0 1,-1 0-1,1 0 0,-1 1 0,0-1 0,0 0 0,1 0 1,-1 1-1,0-1 0,0 1 0,0-1 0,0 1 1,0-1-1,0 1 0,0-1 0,0 1 0,1 0 1,-2-1-1,1 1 0,0 0 0,0 0 0,0 0 0,0 0 1,-1 0-1,-25 4-9132,15 7 2152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2.365"/>
    </inkml:context>
    <inkml:brush xml:id="br0">
      <inkml:brushProperty name="width" value="0.025" units="cm"/>
      <inkml:brushProperty name="height" value="0.025" units="cm"/>
    </inkml:brush>
  </inkml:definitions>
  <inkml:trace contextRef="#ctx0" brushRef="#br0">0 24 16207,'0'0'11019,"64"-23"-25945</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2.759"/>
    </inkml:context>
    <inkml:brush xml:id="br0">
      <inkml:brushProperty name="width" value="0.025" units="cm"/>
      <inkml:brushProperty name="height" value="0.025" units="cm"/>
    </inkml:brush>
  </inkml:definitions>
  <inkml:trace contextRef="#ctx0" brushRef="#br0">146 133 12204,'0'0'6971,"-1"-10"-4419,-4-49 982,5 59-3506,-1-1-1,0 0 1,0 1-1,0-1 1,0 1-1,0 0 1,0-1-1,0 1 1,0 0-1,0 0 1,0 0-1,0-1 1,0 1-1,0 0 0,0 0 1,-1 1-1,1-1 1,0 0-1,0 0 1,0 0-1,0 1 1,0-1-1,0 1 1,0-1-1,0 0 1,-1 2-1,-7 4-13,-1 1 0,1 1 1,1 0-1,-1 0 0,1 0 0,1 1 0,-1 0 0,2 1 0,-1 0 0,1 0 0,1 0 1,0 1-1,-5 13 0,9-23-1,1 1 0,-1-1 0,1 1 0,-1 0 0,1-1 0,-1 1 0,1-1 0,0 1 0,0 0 1,0-1-1,0 1 0,0 0 0,0-1 0,0 1 0,1 0 0,-1-1 0,1 1 0,-1-1 0,1 1 0,-1-1 0,1 1 0,0-1 0,0 1 1,0-1-1,0 1 0,0-1 0,0 0 0,0 0 0,0 0 0,0 0 0,1 1 0,-1-2 0,0 1 0,1 0 0,-1 0 0,1 0 0,-1-1 1,1 1-1,-1 0 0,1-1 0,0 0 0,-1 1 0,1-1 0,0 0 0,-1 0 0,1 0 0,0 0 0,1 0 0,6 0 4,-1-1 0,0 0-1,1 0 1,-1 0-1,0-1 1,0 0 0,0-1-1,13-6 1,-10 3-91,0 0 0,0-1 0,-1-1 0,0 0 0,0 0 1,-1-1-1,12-14 0,-17 19 103,-1 0 0,0-1-1,0 1 1,-1-1 0,1 1 0,-1-1 0,0 0 0,0 0 0,-1 0 0,1 0 0,-1 0 0,0 0 0,0-1-1,-1 1 1,0 0 0,0 0 0,0-1 0,0 1 0,-1 0 0,-2-9 0,2 11-71,-1 0 0,0 0 0,0 0 0,0 0 0,0 0 0,0 0 0,-1 0-1,1 1 1,-1-1 0,1 1 0,-1 0 0,0 0 0,0 0 0,0 0 0,0 0 0,-1 1 0,1-1 0,0 1 0,-1 0 0,1 0 0,-1 0 0,1 1 0,-1-1 0,1 1 0,-1-1 0,1 1 0,-7 1 0,6-1-205,0 0 1,0 0 0,0 1 0,0-1 0,0 1 0,0 0 0,0 0 0,0 0 0,0 1 0,0-1 0,1 1-1,-1 0 1,0 0 0,1 0 0,0 0 0,-1 1 0,1 0 0,0-1 0,1 1 0,-1 0 0,0 0 0,1 1-1,-1-1 1,-1 4 0,3-3-483,0-1-1,0 1 0,0 0 0,0 0 0,0 0 1,1-1-1,0 1 0,0 0 0,0 5 1,5 8-6366</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6.258"/>
    </inkml:context>
    <inkml:brush xml:id="br0">
      <inkml:brushProperty name="width" value="0.05" units="cm"/>
      <inkml:brushProperty name="height" value="0.05" units="cm"/>
    </inkml:brush>
  </inkml:definitions>
  <inkml:trace contextRef="#ctx0" brushRef="#br0">75 43 14339,'12'-43'6690,"-11"47"-5607,-1 8-181,-73 354 1984,69-346-2857,1-4 10,0 0 0,1 0 0,0-1 0,1 1 0,2 27 0,-1-42-30,0 0-1,1 0 1,-1 0 0,0 0 0,0 0 0,0 0-1,1 0 1,-1 0 0,1 0 0,-1 0-1,1 0 1,-1 0 0,1 0 0,-1 0-1,1 0 1,0 0 0,0-1 0,-1 1-1,1 0 1,0-1 0,0 1 0,0 0 0,0-1-1,1 1 1,0 0 6,0-1 1,0 1-1,0-1 0,0 0 1,0 0-1,0 0 0,0 0 1,0-1-1,0 1 0,0 0 1,0-1-1,3 0 0,5-4 58,1 0-1,-1 0 1,18-13-1,3-4 119,-2-2 0,0-2 0,33-37-1,67-93 391,-118 141-633,18-21-366,-2-1 0,37-67-1,-63 101-798,-5 7 666,-6 9-81,0 4-127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3.120"/>
    </inkml:context>
    <inkml:brush xml:id="br0">
      <inkml:brushProperty name="width" value="0.025" units="cm"/>
      <inkml:brushProperty name="height" value="0.025" units="cm"/>
    </inkml:brush>
  </inkml:definitions>
  <inkml:trace contextRef="#ctx0" brushRef="#br0">218 67 14830,'0'0'4121,"-8"-4"-3042,4 2-1021,-1 0 1,1 1 0,0-1 0,0 1-1,-1 0 1,1 0 0,0 1-1,-1-1 1,1 1 0,-1 0 0,1 0-1,-1 0 1,1 1 0,-1 0-1,1 0 1,0 0 0,-1 0 0,1 0-1,0 1 1,0 0 0,0 0 0,-7 4-1,-1 3 212,0-1-1,1 1 0,0 1 1,-17 19-1,25-26-225,0 0 0,1 0 0,-1 1 0,1-1 0,-1 1-1,1 0 1,0 0 0,0 0 0,1 0 0,-1 0 0,1 0 0,0 0 0,0 1 0,0-1 0,1 0 0,-1 1-1,1-1 1,0 0 0,0 1 0,1 4 0,1-6-26,-1-1 1,1 0-1,0 1 0,0-1 1,0 0-1,0 0 1,0 0-1,0 0 0,1-1 1,-1 1-1,0-1 0,1 1 1,0-1-1,-1 0 1,1 0-1,0 0 0,-1 0 1,1 0-1,0-1 0,0 1 1,0-1-1,-1 0 0,1 0 1,3 0-1,9 1 20,0-1-1,-1 0 0,22-4 1,-21 1-5,0-1 1,0-1 0,0 0 0,-1-1 0,0 0-1,0-1 1,0-1 0,-1 0 0,0-1 0,-1 0 0,0-1-1,0-1 1,-1 0 0,0 0 0,-1-1 0,0 0-1,10-18 1,-19 28 10,0 0-1,0 0 0,0 0 1,0 0-1,0 0 1,-1 0-1,1-1 1,-1 1-1,1 0 1,-1 0-1,0-1 0,0 1 1,0 0-1,0 0 1,0-1-1,0 1 1,-1 0-1,1 0 0,-1-1 1,1 1-1,-1 0 1,0 0-1,-2-4 1,1 4-37,0 0 0,-1-1 0,1 1 0,-1 0 1,0 0-1,1 1 0,-1-1 0,0 0 0,0 1 0,0 0 1,0 0-1,0 0 0,-1 0 0,-4-1 0,-3 0-16,-1 1-1,1 0 0,0 1 0,-1 0 1,1 1-1,-1 0 0,1 1 0,-16 4 1,20-4 62,1 1 1,0 0 0,0 0 0,0 1 0,1-1 0,-10 9 0,13-10-36,0-1-1,0 2 1,0-1 0,0 0-1,0 0 1,0 1 0,1-1-1,-1 1 1,1-1 0,-1 1-1,1 0 1,0 0 0,0-1-1,0 1 1,1 0 0,-2 6-1,2-9-41,0 1 0,1-1 0,-1 1 0,0-1-1,0 1 1,0-1 0,1 1 0,-1-1-1,0 1 1,1-1 0,-1 1 0,0-1-1,1 0 1,-1 1 0,0-1 0,1 0-1,-1 1 1,1-1 0,-1 0 0,0 1-1,1-1 1,-1 0 0,1 0 0,-1 0 0,1 1-1,-1-1 1,1 0 0,-1 0 0,1 0-1,0 0 1,-1 0 0,1 0 0,0 0-1,22-1-4059,-21 1 2955,13-2-5539</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3.463"/>
    </inkml:context>
    <inkml:brush xml:id="br0">
      <inkml:brushProperty name="width" value="0.025" units="cm"/>
      <inkml:brushProperty name="height" value="0.025" units="cm"/>
    </inkml:brush>
  </inkml:definitions>
  <inkml:trace contextRef="#ctx0" brushRef="#br0">313 67 6694,'0'0'15946,"5"-9"-13362,16-29-908,-21 38-1655,0-1 0,1 0 0,-1 1 0,0-1 0,0 0 0,0 1-1,0-1 1,0 0 0,0 1 0,0-1 0,0 1 0,-1-1 0,1 0 0,0 1 0,0-1 0,0 1 0,-1-1-1,1 0 1,0 1 0,-1-1 0,1 1 0,0-1 0,-1 1 0,1-1 0,-1 1 0,1-1 0,-1 1 0,1 0-1,-1-1 1,1 1 0,-1 0 0,1-1 0,-1 1 0,1 0 0,-1-1 0,0 1 0,1 0 0,-1 0 0,0 0 0,1 0-1,-1 0 1,1 0 0,-1 0 0,0 0 0,1 0 0,-2 0 0,-36-1-209,33 2 215,-11 1-22,1 0-1,-1 1 1,1 1-1,0 0 0,1 2 1,-1-1-1,1 2 1,0 0-1,0 0 1,1 2-1,0-1 1,1 2-1,0 0 1,0 0-1,1 1 0,0 0 1,-10 15-1,18-22 16,0 0 0,0 0 0,1 1 0,-1-1-1,1 1 1,0 0 0,1-1 0,-1 1 0,1 0-1,0 0 1,0 0 0,0 8 0,1-11-6,0 0 1,0 0-1,1 0 1,-1 0-1,1 1 1,-1-1-1,1 0 1,0 0-1,0-1 1,0 1-1,0 0 0,0 0 1,0 0-1,0 0 1,1-1-1,-1 1 1,0-1-1,1 1 1,0-1-1,-1 0 1,1 1-1,0-1 1,0 0-1,-1 0 1,1 0-1,0 0 1,0-1-1,0 1 1,0 0-1,0-1 0,3 1 1,14 2 30,-1-1 0,1 0 0,0-2 0,-1 0 0,1-1-1,0 0 1,0-2 0,-1 0 0,26-9 0,-14 2-4,-1 0-1,0-2 0,-1-2 1,50-30-1,-72 39 48,0 1 0,1-1-1,-2 0 1,1-1 0,-1 1 0,0-1-1,0 0 1,0 0 0,6-12 0,-10 16-66,-1 0 1,1 1-1,0-1 1,-1 1 0,0-1-1,1 0 1,-1 0 0,0 1-1,0-1 1,1 0 0,-2 0-1,1 1 1,0-1-1,0 0 1,0 1 0,-1-1-1,1 0 1,-2-3 0,1 3-29,-1 0 0,0 0 1,1 1-1,-1-1 1,0 0-1,0 0 0,0 1 1,0 0-1,0-1 1,0 1-1,-1 0 0,1 0 1,0 0-1,-1 0 1,1 0-1,0 0 0,-3 0 1,-6-1-176,0 0-1,0 0 1,0 1 0,-1 0 0,1 1-1,0 0 1,0 1 0,0 0 0,0 1-1,-14 4 1,15-3-1062,1 0 1,-1 1-1,1 1 0,0-1 0,0 1 1,-15 12-1,5-2-8227</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4.139"/>
    </inkml:context>
    <inkml:brush xml:id="br0">
      <inkml:brushProperty name="width" value="0.025" units="cm"/>
      <inkml:brushProperty name="height" value="0.025" units="cm"/>
    </inkml:brush>
  </inkml:definitions>
  <inkml:trace contextRef="#ctx0" brushRef="#br0">101 0 18065,'0'0'3299,"-11"76"-2434,4-40-545,-5 3-224,3-3-96,-2-1-384,7-6-321,-7-1-95,5-7-706,-5-4-448,4-8-768,-5-7-2723</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4.467"/>
    </inkml:context>
    <inkml:brush xml:id="br0">
      <inkml:brushProperty name="width" value="0.025" units="cm"/>
      <inkml:brushProperty name="height" value="0.025" units="cm"/>
    </inkml:brush>
  </inkml:definitions>
  <inkml:trace contextRef="#ctx0" brushRef="#br0">0 94 6951,'7'-9'6400,"-3"2"-5832,1 1-1,0 0 1,0 0 0,0 0-1,0 0 1,1 1-1,0 0 1,0 0-1,0 1 1,1 0-1,0 0 1,0 0 0,0 1-1,0 0 1,0 0-1,0 1 1,1 0-1,7-1 1,-5 2-396,0 1 1,0 1 0,0 0-1,0 1 1,0-1 0,-1 2-1,1-1 1,-1 2-1,0-1 1,12 7 0,-14-7-164,0 1 1,-1 0 0,0 0 0,0 1-1,0-1 1,0 1 0,-1 1-1,0-1 1,0 1 0,0 0 0,-1 0-1,1 0 1,-1 0 0,4 11-1,-8-16-4,1 1-1,0 0 0,-1 0 0,1 0 0,-1-1 1,1 1-1,-1 0 0,0 0 0,0 0 0,0 0 1,0 0-1,0 0 0,0-1 0,-1 1 1,1 0-1,-1 0 0,1 0 0,-1-1 0,0 1 1,1 0-1,-1 0 0,-2 2 0,1-2 13,-1 1-1,1-1 1,-1 1-1,0-1 1,0 0 0,0 0-1,0-1 1,0 1-1,0-1 1,-1 1 0,-4 0-1,-11 3 55,0-1 0,0-1 0,-31 0 0,37-2-85,-66 1 589,65-2-3580,2 0-3682,6 0-894,21 0-608</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4.871"/>
    </inkml:context>
    <inkml:brush xml:id="br0">
      <inkml:brushProperty name="width" value="0.025" units="cm"/>
      <inkml:brushProperty name="height" value="0.025" units="cm"/>
    </inkml:brush>
  </inkml:definitions>
  <inkml:trace contextRef="#ctx0" brushRef="#br0">51 100 7687,'0'0'3919,"-2"8"-4437,-11 36 64,-1-18 1557,13-24-744,0-1 1,0 0 0,0 0-1,0 0 1,0 0-1,0 0 1,-1 0 0,1 0-1,0-1 1,0 1-1,-1 0 1,1-1 0,-1 1-1,-3 0 1869,7-2-2080,-1-1-1,1 0 0,-1 0 0,1 1 1,0-1-1,-1 1 0,1 0 1,0 0-1,0-1 0,0 1 1,0 0-1,0 0 0,4-1 0,-5 2-20,17-6 314,-1 1 0,1 0 0,31-3 0,-29 5-101,0-1-1,0 0 1,33-13 0,-48 15-276,0 0 0,0-1 0,0 1 0,-1-1 0,1 0 0,-1-1 0,0 1 0,0-1 0,0 1 0,-1-1 0,1-1 1,-1 1-1,0 0 0,0-1 0,0 1 0,-1-1 0,0 0 0,3-8 0,-4 12-30,-1-1-1,1 1 1,-1 0 0,1 0-1,-1 0 1,0 0 0,0 0-1,1-1 1,-1 1-1,0 0 1,0 0 0,0 0-1,0 0 1,-1-1 0,1 1-1,0 0 1,0 0-1,-1 0 1,1 0 0,-1 0-1,1 0 1,-1-1 0,1 1-1,-1 0 1,0 0-1,1 1 1,-1-1 0,0 0-1,0 0 1,-1-1 0,-1 1-23,1 0 1,-1 0-1,0 0 1,0 0-1,0 1 0,1-1 1,-1 1-1,0 0 1,0 0-1,0 0 1,0 0-1,-4 1 1,-4 0-40,1 2 1,-1-1-1,0 1 0,1 1 1,0 0-1,-14 7 0,4 2 29,2 0 0,-1 2 0,-25 25-1,39-34 8,0-1 0,0 1 0,0 0 0,0 0 0,1 1 0,0-1 0,0 1 0,1 0 0,0 0 0,0 0 0,1 0 0,0 1 0,0-1 0,-1 14 0,3-19-18,0 1 1,0-1-1,1-1 0,-1 1 0,1 0 0,-1 0 1,1 0-1,0 0 0,0 0 0,0 0 1,0-1-1,0 1 0,0 0 0,1-1 0,-1 1 1,0-1-1,1 1 0,0-1 0,-1 0 0,1 0 1,-1 0-1,1 0 0,0 0 0,0 0 1,0 0-1,0 0 0,0-1 0,-1 1 0,1-1 1,0 1-1,0-1 0,0 0 0,3 0 0,34-2-2768,-36 1 1824,-1 1 1,1-1-1,0 0 1,0 0-1,-1-1 1,1 1-1,-1 0 1,1-1-1,3-2 1,5-7-6548</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5.656"/>
    </inkml:context>
    <inkml:brush xml:id="br0">
      <inkml:brushProperty name="width" value="0.025" units="cm"/>
      <inkml:brushProperty name="height" value="0.025" units="cm"/>
    </inkml:brush>
  </inkml:definitions>
  <inkml:trace contextRef="#ctx0" brushRef="#br0">1 211 8968,'0'0'10021,"9"0"-8132,14-3-1534,0-1 0,0-2 0,-1 0 0,0-1 0,0 0 0,0-2 0,-1-1 0,-1-1 0,0 0 0,0-2 0,-1 0 0,-1-1 0,25-25 0,-66 68-404,1 0 0,1 2-1,-32 62 1,53-92 62,0-1 0,0 0 0,0 1 0,1-1 0,-1 1 1,0-1-1,0 0 0,0 1 0,1-1 0,-1 0 0,0 1 0,0-1 0,1 0 0,-1 1 1,0-1-1,0 0 0,1 0 0,-1 1 0,0-1 0,1 0 0,-1 0 0,1 0 0,-1 1 1,0-1-1,1 0 0,-1 0 0,0 0 0,1 0 0,-1 0 0,1 0 0,-1 0 0,1 0 1,-1 0-1,0 0 0,1 0 0,-1 0 0,1 0 0,-1 0 0,0 0 0,1 0 0,-1-1 1,0 1-1,1 0 0,-1 0 0,1 0 0,-1-1 0,0 1 0,1 0 0,-1 0 0,0-1 0,24-8 253,-14 3-242,-1-1 0,0 0 0,0-1 0,-1 0 0,0 0 0,0-1 0,-1 0 0,0-1 0,-1 1 0,0-1 0,-1 0 0,0-1 0,0 1 0,-1-1 0,0 0 1,-1 0-1,0-1 0,-1 1 0,0 0 0,-1-1 0,0-15 0,-1 27-33,0-1 1,-1 1 0,1 0 0,0-1 0,0 1 0,0 0 0,0-1-1,0 1 1,0 0 0,0 0 0,0-1 0,-1 1 0,1 0-1,0 0 1,0-1 0,0 1 0,-1 0 0,1 0 0,0-1-1,0 1 1,-1 0 0,1 0 0,0 0 0,0 0 0,-1 0-1,1-1 1,0 1 0,-1 0 0,1 0 0,0 0 0,0 0 0,-1 0-1,1 0 1,0 0 0,-1 0 0,1 0 0,0 0 0,-1 0-1,1 0 1,0 0 0,-1 0 0,1 0 0,0 0 0,0 0-1,-1 1 1,1-1 0,-1 0 0,-12 9-316,12-7 182,0-1 1,0 1-1,0-1 0,0 1 0,1-1 0,-1 1 0,0 0 0,1-1 1,0 1-1,-1 0 0,1 0 0,0-1 0,0 1 0,0 0 0,0-1 1,0 1-1,0 0 0,0 0 0,1-1 0,-1 1 0,1 0 1,-1-1-1,1 1 0,0 0 0,-1-1 0,2 2 0,0-1-496,0 0 0,0-1-1,1 0 1,-1 1 0,0-1 0,1 0-1,-1 0 1,0 0 0,1 0 0,-1-1-1,1 1 1,-1-1 0,1 1 0,0-1-1,-1 0 1,6 0 0,12 0-5859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6.005"/>
    </inkml:context>
    <inkml:brush xml:id="br0">
      <inkml:brushProperty name="width" value="0.025" units="cm"/>
      <inkml:brushProperty name="height" value="0.025" units="cm"/>
    </inkml:brush>
  </inkml:definitions>
  <inkml:trace contextRef="#ctx0" brushRef="#br0">183 0 9449,'0'0'8942,"-10"1"-7960,4-1-851,0 0 1,0 1-1,1 0 0,-1 0 0,1 1 1,-1 0-1,1 0 0,-1 0 0,1 0 1,0 1-1,0 0 0,0 0 0,0 0 1,1 1-1,-1-1 0,-7 10 0,8-10-20,1 1 0,-1 0 0,1 0 0,0 0 0,0 0-1,0 1 1,1-1 0,0 1 0,-1-1 0,0 6 0,3-8-221,-1 0 0,1 0 0,0 0 0,0 0 0,1-1 1,-1 1-1,0 0 0,1 0 0,-1 0 0,1-1 0,-1 1 1,1 0-1,0 0 0,0-1 0,0 1 0,0-1 0,0 1 1,0-1-1,0 1 0,0-1 0,1 0 0,-1 1 0,0-1 1,1 0-1,-1 0 0,1 0 0,-1 0 0,1 0 0,0 0 1,0-1-1,1 2 0,33 13-3525,17 9 266,-48-21 3431,-1-1-1,1 1 0,-1 1 1,1-1-1,-1 0 0,0 1 1,6 7-1,-10-10 165,1-1 1,-1 1-1,1-1 0,-1 1 1,1 0-1,-1-1 0,0 1 1,0 0-1,1-1 0,-1 1 1,0 0-1,0-1 0,0 1 1,0 0-1,0 0 0,0-1 0,0 1 1,0 0-1,0 0 0,0-1 1,0 1-1,0 0 0,0 0 1,0-1-1,-1 1 0,1 0 1,0-1-1,-1 1 0,1 0 1,0-1-1,-1 1 0,-24 16 2602,-38 0-1883,60-17-701,-19 5-123,0-2 0,-35 2 0,56-5-237,1 0-1,0 0 1,-1 0 0,1 0 0,-1 0-1,1 0 1,-1 0 0,1-1-1,0 1 1,-1 0 0,1 0 0,-1 0-1,1 0 1,0-1 0,-1 1 0,1 0-1,0 0 1,-1-1 0,1 1 0,0 0-1,-1 0 1,1-1 0,0 1 0,0 0-1,-1-1 1,1 1 0,0-1 0,0 1-1,0 0 1,-1-1 0,1 1 0,0-1-1,0 1 1,0-1 0,2-18-8152,6 0-3813</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6.789"/>
    </inkml:context>
    <inkml:brush xml:id="br0">
      <inkml:brushProperty name="width" value="0.025" units="cm"/>
      <inkml:brushProperty name="height" value="0.025" units="cm"/>
    </inkml:brush>
  </inkml:definitions>
  <inkml:trace contextRef="#ctx0" brushRef="#br0">185 12 13997,'0'0'4479,"-8"-1"-3011,2 0-1295,0 0 1,0 1-1,0 0 0,0 0 0,0 1 1,0-1-1,0 1 0,0 0 0,0 1 1,0 0-1,1 0 0,-1 0 0,1 0 0,-1 1 1,1 0-1,0 0 0,0 0 0,0 1 1,-6 6-1,-29 29 1011,38-37-1157,0 0 0,1 1 1,-1-1-1,1 0 0,-1 1 1,1-1-1,0 1 0,0 0 1,0-1-1,0 1 1,0 0-1,1-1 0,-1 1 1,1 0-1,0 0 0,0 0 1,0 5-1,1-7-26,0 1 1,0-1-1,0 0 1,0 0-1,0 0 1,1 1-1,-1-1 0,0-1 1,1 1-1,-1 0 1,1 0-1,-1 0 1,1-1-1,-1 1 0,1-1 1,-1 1-1,1-1 1,0 0-1,-1 1 1,1-1-1,0 0 0,-1 0 1,1 0-1,0 0 1,2-1-1,44-6-316,-36 1 314,0-1 0,0-1-1,-1 0 1,-1 0-1,1-1 1,-1 0-1,-1-1 1,16-20-1,19-16 651,-44 45-628,0 1 0,0 0 0,0-1 0,0 1 0,1 0 0,-1-1 0,0 1 0,0 0 0,0 0 1,1-1-1,-1 1 0,0 0 0,0 0 0,1-1 0,-1 1 0,0 0 0,1 0 0,-1 0 0,0 0 0,1-1 0,-1 1 0,0 0 1,1 0-1,-1 0 0,0 0 0,1 0 0,-1 0 0,0 0 0,1 0 0,-1 0 0,0 0 0,1 0 0,-1 0 0,0 0 0,1 0 1,-1 0-1,0 0 0,1 1 0,-1-1 0,0 0 0,1 0 0,-1 0 0,0 0 0,1 1 0,-1-1 0,0 0 0,0 0 0,1 1 1,0 22 184,-12 29-201,10-51 3,0 0 0,1 0 1,-1 0-1,1 0 1,-1 0-1,1 0 1,-1 0-1,1 0 1,-1 1-1,1-1 1,0 0-1,0 0 1,0 0-1,0 0 0,0 1 1,0-1-1,0 0 1,0 0-1,0 0 1,0 0-1,1 1 1,-1-1-1,0 0 1,1 0-1,-1 0 0,1 0 1,-1 0-1,1 0 1,0 0-1,-1 0 1,1 0-1,0 0 1,0 0-1,0-1 1,0 1-1,0 0 0,-1-1 1,1 1-1,0 0 1,1-1-1,0 1 1,5 1-40,0-2 1,0 1-1,0-1 1,-1 0-1,1 0 1,9-2-1,-5 1-148,12-3-62,-1 0 0,0-2 0,30-11-1,-30 9 172,1 1 1,40-7-1,-63 14 75,0 0 1,1 0-1,-1 0 0,0 0 1,0 0-1,1 0 1,-1 0-1,0 0 0,0 0 1,1 1-1,-1-1 1,0 0-1,1 0 0,-1 0 1,0 0-1,0 0 1,0 1-1,1-1 0,-1 0 1,0 0-1,0 0 1,1 1-1,-1-1 0,0 0 1,0 0-1,0 1 1,0-1-1,0 0 0,1 0 1,-1 1-1,0-1 1,0 0-1,0 0 0,0 1 1,0-1-1,0 0 1,0 1-1,0-1 0,0 0 1,0 0-1,0 1 0,0-1 1,0 0-1,0 1 1,0-1-1,-1 0 0,1 0 1,0 1-1,0-1 1,0 0-1,0 0 0,0 1 1,-1-1-1,1 0 1,0 0-1,0 0 0,0 1 1,-1-1-1,1 0 1,-8 14 193,6-12-181,0 0 67,0 0 0,0 1 0,0 0 0,0-1 0,0 1 0,1 0 0,-1 0 0,1 0 0,0 0 0,0 0 0,0 0 0,0 1 1,0-1-1,1 0 0,-1 0 0,1 1 0,0-1 0,0 0 0,1 4 0,1-6-41,0 0 0,0 0 0,0 0 0,0-1-1,0 1 1,0-1 0,0 1 0,0-1 0,0 0 0,1 0 0,-1 0 0,0 0 0,0 0 0,3-1-1,4 0 41,6 0-108,-1-1-1,0 0 1,1-1-1,-1-1 1,-1 0 0,1-1-1,21-10 1,-16 5-367,0 0-1,-1-1 1,0-1 0,25-22 0,-34 22-46,-19 14 169,-19 14 385,-9 23 911,36-37-960,1 0-1,-1 0 1,1 0-1,-1 0 1,1 1 0,0-1-1,0 0 1,0 1-1,0-1 1,0 1-1,0-1 1,1 1-1,0 0 1,-1-1 0,1 1-1,0-1 1,0 1-1,1 3 1,-1-5-52,1 0 0,-1 0 1,1 0-1,-1 0 0,1 0 1,0 0-1,0 0 0,0 0 0,-1 0 1,1-1-1,0 1 0,0 0 1,0 0-1,0-1 0,0 1 0,1-1 1,-1 1-1,0-1 0,0 1 1,0-1-1,0 0 0,0 1 1,1-1-1,1 0 0,36 1 170,-30-1-149,27-1 5,63-12 1,-19 1-96,-79 12 51,0-1-1,0 1 1,0 0 0,0-1-1,0 1 1,-1 0 0,1 0 0,0 0-1,0 0 1,0 0 0,0 0-1,0 0 1,0 0 0,0 0-1,0 0 1,-1 0 0,1 0 0,0 1-1,0-1 1,0 0 0,0 1-1,0-1 1,-1 1 0,1-1 0,0 1-1,0-1 1,-1 1 0,1 0-1,0-1 1,-1 1 0,1 0 0,-1-1-1,1 1 1,-1 0 0,1 0-1,-1 0 1,1-1 0,-1 1 0,0 0-1,0 0 1,1 0 0,-1 0-1,0 0 1,0 0 0,0 0 0,0-1-1,0 1 1,0 0 0,0 0-1,-1 2 1,1-2 13,0 0 0,0 1 0,0-1 0,0 1 0,0-1 0,0 0 0,1 1 0,-1-1 1,0 0-1,1 1 0,-1-1 0,1 0 0,-1 0 0,1 1 0,-1-1 0,1 0 0,0 0 0,0 0 0,0 0 0,0 0 0,0 0 0,0 0 0,0 0 0,0 0 0,0 0 0,2 1 0,14 2-2435,-4-5-4344,0-3-6061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7.622"/>
    </inkml:context>
    <inkml:brush xml:id="br0">
      <inkml:brushProperty name="width" value="0.025" units="cm"/>
      <inkml:brushProperty name="height" value="0.025" units="cm"/>
    </inkml:brush>
  </inkml:definitions>
  <inkml:trace contextRef="#ctx0" brushRef="#br0">36 0 16400,'-6'153'7994,"-21"72"-5242,25-190-2627,1-23-391,1-25-287,1-12 208,2-1-1,0 1 1,1 0 0,2 0 0,13-38 0,-13 44 224,2 1 1,0 0 0,1 0 0,0 1 0,2 1 0,0 0 0,25-28-1,-35 42 104,0 1 0,1-1 0,-1 1-1,0 0 1,1-1 0,-1 1-1,1 0 1,0 0 0,-1 0 0,1 0-1,0 0 1,0 0 0,0 1-1,-1-1 1,1 1 0,0-1 0,0 1-1,0 0 1,0-1 0,0 1-1,0 0 1,0 0 0,0 1 0,0-1-1,2 1 1,-2 0 4,1 0-1,-1 1 1,0-1 0,1 1-1,-1 0 1,0 0 0,0 0-1,-1 0 1,1 0-1,0 0 1,-1 0 0,1 0-1,-1 1 1,0-1 0,1 1-1,0 2 1,0 0 79,0 1 1,0 0-1,0 0 0,-1 0 1,0 1-1,0-1 0,0 0 0,-1 0 1,0 1-1,0-1 0,0 0 1,-1 0-1,0 1 0,0-1 1,-4 11-1,1-12 43,0 0 0,-1-1-1,1 1 1,-1-1 0,1 0 0,-1 0 0,-1-1 0,1 1 0,0-1-1,-1 0 1,0 0 0,0-1 0,1 0 0,-1 0 0,-1 0 0,1-1-1,0 0 1,0 0 0,0 0 0,-1-1 0,1 0 0,-9-1 0,13 0-290,1 1 0,-1 0 0,0-1 1,1 1-1,-1-1 0,1 0 1,-1 0-1,1 1 0,-1-1 0,1 0 1,-1 0-1,1 0 0,0-1 1,0 1-1,-1 0 0,1 0 0,0-1 1,0 1-1,0 0 0,0-1 0,0 1 1,0-3-1,-1-1-1478,0 0 0,1 0 0,0 0 0,0 0 0,0 0 0,0-9 0,0-12-8879</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7.954"/>
    </inkml:context>
    <inkml:brush xml:id="br0">
      <inkml:brushProperty name="width" value="0.025" units="cm"/>
      <inkml:brushProperty name="height" value="0.025" units="cm"/>
    </inkml:brush>
  </inkml:definitions>
  <inkml:trace contextRef="#ctx0" brushRef="#br0">25 1 10218,'0'0'7185,"-1"12"-5370,-8 55 690,3-32-1304,-2 53-1,7-88-1187,1 1 0,0-1 0,0 0 0,0 1 0,0-1 0,0 0 0,0 0 0,0 1 0,0-1 0,0 0 0,0 1 0,0-1 0,1 0 0,-1 0 0,0 1 0,0-1 0,0 0 0,0 0 0,0 1 0,0-1 0,1 0 0,-1 0-1,0 1 1,0-1 0,0 0 0,1 0 0,-1 0 0,0 1 0,0-1 0,1 0 0,-1 0 0,0 0 0,0 0 0,1 0 0,-1 0 0,0 1 0,1-1 0,-1 0 0,0 0 0,0 0 0,1 0 0,-1 0 0,0 0 0,1 0 0,-1 0 0,0 0 0,0 0 0,1 0 0,-1-1 0,0 1 0,1 0 0,-1 0 0,0 0 0,0 0 0,1 0 0,-1 0-1,0-1 1,0 1 0,1 0 0,-1 0 0,0 0 0,0-1 0,0 1 0,0 0 0,1 0 0,-1-1 0,0 1 0,0-1 0,16-17 539,-9 0-372,-2 1 0,0-1 1,-1 0-1,3-34 0,-3 13-4660,-4 32-3216,1 9 7302,-1 0-1,1 0 0,0 0 1,0 0-1,0 0 0,0-1 1,0 1-1,0 0 0,1-1 1,-1 1-1,0 0 0,1-1 1,1 2-1,13 7-3027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6.724"/>
    </inkml:context>
    <inkml:brush xml:id="br0">
      <inkml:brushProperty name="width" value="0.05" units="cm"/>
      <inkml:brushProperty name="height" value="0.05" units="cm"/>
    </inkml:brush>
  </inkml:definitions>
  <inkml:trace contextRef="#ctx0" brushRef="#br0">123 183 17812,'6'-6'654,"0"-2"0,0 1 1,-1-1-1,0 1 0,0-1 1,6-14-1,-10 19-437,1 0-1,-1-1 1,0 1-1,0 0 1,0-1 0,0 1-1,-1-1 1,1 1 0,-1-1-1,0 0 1,0 1-1,0-1 1,-1 1 0,1-1-1,-1 1 1,0-1 0,0 1-1,0-1 1,-2-4-1,2 8-183,1-1 0,-1 0-1,1 1 1,-1-1-1,0 1 1,1 0-1,-1-1 1,0 1 0,1-1-1,-1 1 1,0 0-1,0-1 1,1 1 0,-1 0-1,0 0 1,0 0-1,1 0 1,-1 0-1,0 0 1,0 0 0,0 0-1,1 0 1,-1 0-1,0 0 1,0 0-1,1 0 1,-1 1 0,0-1-1,0 0 1,1 0-1,-1 1 1,-1 0 0,-23 14 233,25-14-253,-12 8-9,1 1 1,1 0-1,0 1 0,0 0 0,1 0 0,0 1 0,1 1 0,0-1 0,1 1 0,1 1 0,0-1 1,-5 17-1,11-29-8,0 0 1,-1 0 0,1 0-1,0 0 1,0 0 0,0 0-1,0 0 1,0 0 0,0 0-1,1 0 1,-1 0 0,0 0-1,0 0 1,1 0 0,-1 0-1,0-1 1,1 1 0,-1 0-1,1 0 1,-1 0 0,1 0-1,0-1 1,-1 1 0,1 0-1,0-1 1,-1 1 0,1 0-1,0-1 1,0 1 0,0-1 0,-1 1-1,1-1 1,0 0 0,0 1-1,0-1 1,0 0 0,0 0-1,0 1 1,0-1 0,1 0-1,4 1-13,0-1 0,0 1 0,0-1 0,0-1 0,6 0 0,322-43-28,-333 45 61,0-1 1,0 0 0,-1 0 0,1 0 0,0 0 0,0 0-1,-1 0 1,1-1 0,0 1 0,0 0 0,-1 0-1,1 0 1,0-1 0,-1 1 0,1 0 0,0-1-1,-1 1 1,1-1 0,0 1 0,-1-1 0,1 1 0,-1-1-1,1 1 1,-1-1 0,1 1 0,-1-1 0,1 0-1,-1 1 1,0-1 0,1 0 0,-1 0 0,0-1 72,-1 0 0,1 0 0,0 0 0,-1 0 1,0 0-1,0 0 0,1 0 0,-1 0 0,-2-3 1,-3-7 88,-5-16 31,2-1 0,0 0 0,-5-38 0,14 66-222,0 1 0,0 0 0,0-1-1,0 1 1,0 0 0,0 0 0,0-1 0,-1 1 0,1 0-1,0-1 1,0 1 0,0 0 0,0-1 0,1 1 0,-1 0-1,0 0 1,0-1 0,0 1 0,0 0 0,0-1-1,0 1 1,0 0 0,0 0 0,1-1 0,-1 1 0,0 0-1,0 0 1,0-1 0,0 1 0,1 0 0,-1 0 0,0 0-1,0-1 1,1 1 0,-1 0 0,0 0 0,0 0 0,1 0-1,-1 0 1,0 0 0,1-1 0,-1 1 0,0 0 0,0 0-1,1 0 1,-1 0 0,0 0 0,1 0 0,-1 0-1,0 0 1,1 0 0,-1 0 0,0 1 0,1-1 0,14 6-584,7 6-363,0-1 1,1-1 0,0-1 0,0-2-1,1 0 1,0-1 0,26 2 0,-11-6-135</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8.297"/>
    </inkml:context>
    <inkml:brush xml:id="br0">
      <inkml:brushProperty name="width" value="0.025" units="cm"/>
      <inkml:brushProperty name="height" value="0.025" units="cm"/>
    </inkml:brush>
  </inkml:definitions>
  <inkml:trace contextRef="#ctx0" brushRef="#br0">136 88 10314,'0'0'7874,"-9"-4"-6705,3 2-1084,1-1 0,-1 1 1,1 1-1,-1-1 0,0 1 0,0 0 0,-9-1 1,13 2-48,-1 1 0,0-1 0,0 1 0,1-1 0,-1 1 0,0 0 0,1 0 1,-1 0-1,1 1 0,0-1 0,-1 0 0,1 1 0,0-1 0,0 1 0,0 0 0,0 0 0,0 0 1,0 0-1,0 0 0,1 0 0,-1 1 0,1-1 0,-2 4 0,0-1 156,1 0 0,-1-1 1,1 1-1,1 0 0,-1 0 0,1 0 0,0 1 0,0-1 0,0 0 1,1 0-1,-1 1 0,2 6 0,-1-10-159,1 0 1,-1 0-1,1-1 0,-1 1 0,1 0 1,0 0-1,0 0 0,0-1 0,0 1 1,0 0-1,0-1 0,0 1 0,1-1 1,-1 1-1,1-1 0,-1 0 1,1 1-1,-1-1 0,1 0 0,0 0 1,-1 0-1,1 0 0,0-1 0,0 1 1,0 0-1,0-1 0,0 1 1,0-1-1,0 0 0,-1 1 0,1-1 1,0 0-1,0 0 0,3-1 0,2 1 84,0-1-1,0-1 1,-1 1 0,1-1-1,0 0 1,-1-1-1,1 1 1,-1-1-1,0-1 1,0 1-1,0-1 1,0 0-1,0 0 1,-1-1 0,0 0-1,0 0 1,0 0-1,-1 0 1,0-1-1,0 0 1,0 0-1,0 0 1,-1 0-1,0 0 1,-1-1-1,1 0 1,-1 1 0,0-1-1,-1 0 1,0 0-1,0 0 1,0 0-1,-1-13 1,-1 17-223,0 1 0,0-1-1,-1 1 1,1-1 0,0 1 0,-1-1 0,1 1 0,-1 0 0,0 0 0,0 0-1,0 0 1,0 0 0,0 0 0,0 0 0,0 1 0,-1-1 0,1 1 0,0 0-1,-1-1 1,0 1 0,1 0 0,-6-1 0,6 2-333,0-1-1,0 0 1,0 1 0,0 0-1,0-1 1,0 1 0,0 0-1,0 0 1,-1 0 0,1 0-1,0 1 1,0-1 0,0 0 0,0 1-1,0 0 1,0-1 0,0 1-1,0 0 1,-3 2 0,0 5-5014,4-1-3304</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8.783"/>
    </inkml:context>
    <inkml:brush xml:id="br0">
      <inkml:brushProperty name="width" value="0.025" units="cm"/>
      <inkml:brushProperty name="height" value="0.025" units="cm"/>
    </inkml:brush>
  </inkml:definitions>
  <inkml:trace contextRef="#ctx0" brushRef="#br0">0 78 11787,'0'0'10805,"13"3"-10218,-2 0-550,0 0-1,1-1 0,-1 0 1,1-1-1,-1 0 0,1-1 1,-1 0-1,1-1 1,-1 0-1,0-1 0,1 0 1,-1-1-1,0 0 0,0-1 1,18-9-1,-19 6 11,0-1-1,0 0 0,17-18 1,-12 11-297,-30 64-1154,1 1 1598,2 0 0,2 1 0,3 1 0,-2 62 0,-1 9 374,9-118-467,0-1 0,0 1 0,0-1 0,-1 1 0,0-1 0,0 0 0,0 0 1,0 0-1,0 0 0,-1 0 0,0 0 0,0 0 0,0-1 0,0 0 0,0 1 1,-1-1-1,0 0 0,1-1 0,-1 1 0,0-1 0,0 1 0,-1-1 0,-4 1 1,6-1-8,0-1 0,-1 0 0,1-1 0,0 1 1,0-1-1,-1 1 0,1-1 0,0 0 0,-1 0 1,1 0-1,0-1 0,0 1 0,-1-1 0,1 0 1,0 0-1,0 0 0,0 0 0,0 0 0,0-1 1,0 0-1,0 1 0,0-1 0,1 0 1,-1 0-1,1 0 0,-1-1 0,1 1 0,0-1 1,0 1-1,0-1 0,0 0 0,-2-5 0,0 1-288,1 0-1,-1 0 0,2-1 0,-1 1 0,1-1 0,0 0 0,1 0 0,0 0 0,0 0 0,1 0 1,0 0-1,0 0 0,1 0 0,0 0 0,0 1 0,1-1 0,0 0 0,1 0 0,3-8 0,-2 9-775,-1 0-1,1 0 0,1 1 1,-1 0-1,1 0 0,0 0 1,1 0-1,-1 1 0,1 0 1,0 0-1,0 0 0,12-5 0,10-4-5120</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9.193"/>
    </inkml:context>
    <inkml:brush xml:id="br0">
      <inkml:brushProperty name="width" value="0.025" units="cm"/>
      <inkml:brushProperty name="height" value="0.025" units="cm"/>
    </inkml:brush>
  </inkml:definitions>
  <inkml:trace contextRef="#ctx0" brushRef="#br0">113 90 15727,'0'0'8910,"-10"-7"-8617,-32-17-79,40 24-208,1-1 1,-1 1 0,1 0-1,-1 0 1,0 0-1,1 0 1,-1 0 0,1 0-1,-1 0 1,1 0 0,-1 1-1,1-1 1,-1 0-1,1 1 1,-1 0 0,1-1-1,0 1 1,-1 0-1,1-1 1,0 1 0,0 0-1,-1 0 1,1 0 0,0 0-1,0 0 1,0 1-1,0-1 1,0 0 0,0 0-1,1 1 1,-1-1-1,0 0 1,1 1 0,-1-1-1,0 3 1,-2 2 80,1 0 1,-1 1 0,1-1-1,1 1 1,-3 13-1,4-19-73,0 0-1,0 0 0,0 1 1,0-1-1,0 0 0,0 0 1,0 1-1,1-1 0,-1 0 1,0 0-1,1 0 0,-1 1 1,0-1-1,1 0 0,0 0 1,-1 0-1,1 0 0,0 0 1,-1 0-1,1 0 0,0 0 1,0 0-1,0 0 0,0 0 1,0-1-1,2 2 0,0-1 13,-1 0 0,1 0-1,-1-1 1,1 1 0,0-1 0,0 0-1,-1 0 1,1 0 0,0 0 0,-1 0-1,1-1 1,3 0 0,4-1-26,-1-1 0,1-1-1,0 0 1,-1 0 0,17-10 0,-3-4-596,-1 0 1,-1-2-1,-1 0 0,32-41 0,-74 114-733,1 4 1542,19-53-427,1-1 1,0 1-1,1 0 1,-1 0-1,0-1 1,1 1-1,0 0 1,0 0-1,0 0 1,1 0 0,-1 0-1,1-1 1,1 7-1,0-9-164,0 0-1,0 0 0,-1 0 1,1-1-1,0 1 0,0 0 1,0-1-1,0 1 1,0-1-1,0 0 0,0 1 1,0-1-1,0 0 1,0 0-1,0-1 0,0 1 1,0 0-1,0-1 0,0 1 1,0-1-1,-1 1 1,1-1-1,0 0 0,0 0 1,2-1-1,21-16-5354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39.570"/>
    </inkml:context>
    <inkml:brush xml:id="br0">
      <inkml:brushProperty name="width" value="0.025" units="cm"/>
      <inkml:brushProperty name="height" value="0.025" units="cm"/>
    </inkml:brush>
  </inkml:definitions>
  <inkml:trace contextRef="#ctx0" brushRef="#br0">107 87 6726,'4'-10'1794,"1"-3"-1191,-3 8-380,0 0-1,0 0 1,-1 0-1,0 0 0,1 0 1,-2-1-1,1 1 1,0-10-1,-1 15-163,0 0 0,0-1 0,0 1 0,0 0 0,0 0 0,0 0 0,0-1 0,0 1-1,0 0 1,0 0 0,0-1 0,0 1 0,0 0 0,0 0 0,0-1 0,0 1 0,0 0 0,0 0 0,-1-1 0,1 1 0,0 0-1,0 0 1,0 0 0,0-1 0,0 1 0,-1 0 0,1 0 0,0 0 0,0 0 0,0-1 0,-1 1 0,1 0 0,0 0 0,0 0-1,0 0 1,-1 0 0,1 0 0,0 0 0,0 0 0,-1-1 0,1 1 0,0 0 0,0 0 0,-1 0 0,1 0 0,-14 9 1563,-9 17 14,17-17-1462,-11 15 1575,-23 44 1,36-62-1467,1 1 0,0 0-1,1 0 1,-1 0 0,1 0 0,1 1 0,-1-1 0,1 0 0,1 1 0,-1-1 0,1 1 0,2 8-1,-2-14-267,0-1-1,1 0 1,-1 0-1,1 0 1,0 0-1,-1 0 0,1 0 1,0 0-1,0 0 1,-1-1-1,1 1 0,0 0 1,0 0-1,0-1 1,0 1-1,0 0 1,0-1-1,0 1 0,0-1 1,1 1-1,-1-1 1,0 0-1,0 1 0,0-1 1,0 0-1,1 0 1,0 0-1,41 1 238,-28-2-219,168-17-375,-182 18 374,-1 0 0,1 0-1,0 0 1,-1 0 0,1 0-1,0 1 1,-1-1 0,1 0-1,0 1 1,-1-1 0,1 0-1,-1 1 1,1-1-1,0 1 1,-1-1 0,1 1-1,-1-1 1,1 1 0,-1 0-1,0-1 1,1 1 0,-1-1-1,0 1 1,1 0 0,-1-1-1,0 1 1,1 1-1,3 28 613,-7 33 121,3-60-721,15-28 1860,7-23-1892,-17 31 3,-1-1 0,0 1 0,2-32 0,3-14-198,-9 62 116,1-1 0,-1 1 0,1 0-1,-1 0 1,1 0 0,0-1 0,0 1 0,0 0-1,-1 0 1,1 0 0,0 1 0,0-1-1,1 0 1,-1 0 0,0 0 0,0 1-1,0-1 1,0 0 0,1 1 0,-1 0 0,0-1-1,0 1 1,1-1 0,-1 1 0,0 0-1,1 0 1,-1 0 0,0 0 0,1 0-1,-1 0 1,1 0 0,1 1 0,49 9-2060,-50-9 2068,88 20-6149,-34-11 1061</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3:40.039"/>
    </inkml:context>
    <inkml:brush xml:id="br0">
      <inkml:brushProperty name="width" value="0.025" units="cm"/>
      <inkml:brushProperty name="height" value="0.025" units="cm"/>
    </inkml:brush>
  </inkml:definitions>
  <inkml:trace contextRef="#ctx0" brushRef="#br0">1 392 13421,'0'0'4228,"10"3"-2878,5 1-863,2-1-1,-1 0 0,0-2 1,0 1-1,1-2 1,29-3-1,113-23 1446,-114 18-1605,44-9 75,1163-197 99,-598 122-4064,-375 50-3300,-248 37 1012</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6:45.848"/>
    </inkml:context>
    <inkml:brush xml:id="br0">
      <inkml:brushProperty name="width" value="0.025" units="cm"/>
      <inkml:brushProperty name="height" value="0.025" units="cm"/>
    </inkml:brush>
  </inkml:definitions>
  <inkml:trace contextRef="#ctx0" brushRef="#br0">1 97 7944,'0'0'907,"10"-3"-880,71-18 832,-28 5-674,1 3 1,0 2 0,1 3 0,60-3 0,434 3 339,-379 4-404,118 3 207,330 41 1,-113-8 614,2-33-789,-204-1-178,182 42 60,-239-12-8,482 8-4,0-39 2,36 1-12,-451 9 7,188 2 588,355-56-401,-634 24-104,406 10 0,-610 14-104,27 4 184,1-2 1,0-3-1,0-1 0,0-3 0,68-13 0,-61 5-154,0 1 0,1 4 0,63-2 0,166 17 405,-41-3 444,-168-5-2764,-1 1-3435,-58 0 831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7:03.422"/>
    </inkml:context>
    <inkml:brush xml:id="br0">
      <inkml:brushProperty name="width" value="0.025" units="cm"/>
      <inkml:brushProperty name="height" value="0.025" units="cm"/>
    </inkml:brush>
  </inkml:definitions>
  <inkml:trace contextRef="#ctx0" brushRef="#br0">1 164 7399,'8'0'534,"654"-18"-358,15 53 203,-231-5 160,1397-10-53,-581-63-425,-1055 33-58,468-23 15,578-23 28,-484 29-40,1486-34 15,-533 87-16,-596 13 367,259 8 270,-1201-42-292,707 12 181,-866-17-489,70 0 572,105 15 1,-171-2-41,-29-13-634,1 0-1,-1 0 1,0 0-1,1 1 1,-1-1-1,0 0 1,1 1-1,-1-1 1,0 0-1,1 1 1,-1-1-1,0 0 1,1 1-1,-1-1 0,0 1 1,0-1-1,0 1 1,0-1-1,1 0 1,-1 1-1,0-1 1,0 1-1,0-1 1,0 1-1,0-1 1,0 1-1,0-1 1,0 1-1,0-1 1,0 0-1,0 1 1,-1-1-1,1 1 0,0-1 1,0 1-1,0-1 1,0 0-1,-1 1 1,1-1-1,0 1 1,0-1-1,-1 0 1,1 1-1,0-1 1,-1 0-1,1 1 1,-1-1-1,1 0 1,0 0-1,-1 1 0,1-1 1,-1 0-1,1 0 1,0 0-1,-1 0 1,1 1-1,-1-1 1,1 0-1,-1 0 1,0 0-1,-14 4-4215</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7:48.183"/>
    </inkml:context>
    <inkml:brush xml:id="br0">
      <inkml:brushProperty name="width" value="0.025" units="cm"/>
      <inkml:brushProperty name="height" value="0.025" units="cm"/>
    </inkml:brush>
  </inkml:definitions>
  <inkml:trace contextRef="#ctx0" brushRef="#br0">52 54 3651,'0'0'6919,"-9"4"-6599,-23 13-128,21-6 115,19-5-367,20-2-66,-27-4 187,303 4 610,-202-6-595,278-28 359,-113 5-320,1580-18 932,-1101 92-805,-86-3-186,1029-39 259,-1591-10-264,16-2 594,135 11-1,-243-6-809,-1 1-1,0-1 1,1 1-1,-1 0 1,0 1-1,1-1 1,-1 1-1,0 0 1,0 1-1,0-1 1,6 5 0,-21-6-12290</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57:51.688"/>
    </inkml:context>
    <inkml:brush xml:id="br0">
      <inkml:brushProperty name="width" value="0.025" units="cm"/>
      <inkml:brushProperty name="height" value="0.025" units="cm"/>
    </inkml:brush>
  </inkml:definitions>
  <inkml:trace contextRef="#ctx0" brushRef="#br0">12 322 8040,'0'0'1905,"-5"0"-2070,-1 1 135,9-1 17,27 0 26,68 0 75,-64 0-66,81-2 18,205-32 0,-143 13 367,270 3 1,-119 9 10,163 0-312,-106 4-78,-235-1-41,288-5 351,-163 14 356,337-9-432,-329-14-243,212-6-6,310 5 19,0-1 0,-645 22-2,727-20 447,159-60-301,-370 64-156,-621 16-13,-53 1 19,0 1 0,0-1 1,0 0-1,-1 1 0,1-1 0,0 1 0,-1 0 1,1 0-1,-1-1 0,0 1 0,1 0 1,-1 0-1,1 3 0,17 30-3447,-11-18-97</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24.289"/>
    </inkml:context>
    <inkml:brush xml:id="br0">
      <inkml:brushProperty name="width" value="0.025" units="cm"/>
      <inkml:brushProperty name="height" value="0.025" units="cm"/>
    </inkml:brush>
  </inkml:definitions>
  <inkml:trace contextRef="#ctx0" brushRef="#br0">1620 244 10314,'-304'-50'3687,"205"39"-3507,-109 3-1,172 11-544,1 1 0,0 1 0,0 2 0,0 2 0,1 1 0,0 1 0,-43 22 0,13-1 112,1 3 1,-96 70-1,122-77 300,1 2-1,2 2 0,1 1 1,1 1-1,2 2 1,1 1-1,-39 69 1,51-76 40,2 0 1,2 1 0,1 0 0,1 1 0,2 1-1,1-1 1,1 1 0,2 1 0,1-1 0,2 1 0,3 47-1,0-64-44,2 0-1,0 0 1,1 0-1,0-1 0,2 1 1,0-1-1,0-1 0,2 1 1,16 26-1,-10-23 2,0-1-1,1-1 1,1 0 0,0-1-1,2 0 1,31 21 0,-14-15-22,1-1 0,1-3 1,1-1-1,1-1 0,0-2 0,0-2 1,77 13-1,-13-12-16,0-4 1,1-5-1,0-4 0,0-5 0,-1-4 1,106-24-1,-100 10 223,-1-6 1,-1-4-1,-2-5 0,-2-4 1,145-83-1,-186 89 148,-2-4-1,96-82 1,-127 97-237,-2-2-1,-1-1 1,-1-1 0,-2-1 0,-1-2 0,34-64 0,-47 77-93,-1-1 0,-1-1 0,0 1 1,-2-1-1,-1 0 0,0-1 0,-2 1 0,0-1 1,-2 1-1,0-1 0,-1 1 0,-2-1 1,0 1-1,-1 0 0,-1 0 0,-11-32 1,5 27-124,-1-1 0,-1 1 0,-2 1 0,0 0 0,-1 1 1,-2 1-1,0 1 0,-2 0 0,0 2 0,-1 0 1,-44-31-1,24 25-70,-2 1 0,0 3 1,-2 1-1,0 3 0,-1 1 1,-1 3-1,0 1 0,-85-10 1,34 12 96,0 5 1,-1 4-1,-132 15 0,125 0-921,-205 54 0,-92 66-4136,185-49-2042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7.188"/>
    </inkml:context>
    <inkml:brush xml:id="br0">
      <inkml:brushProperty name="width" value="0.05" units="cm"/>
      <inkml:brushProperty name="height" value="0.05" units="cm"/>
    </inkml:brush>
  </inkml:definitions>
  <inkml:trace contextRef="#ctx0" brushRef="#br0">209 34 14371,'0'-2'150,"-1"0"-1,1 1 0,0-1 1,0 0-1,-1 0 1,1 1-1,-1-1 1,1 0-1,-1 0 0,0 1 1,0-1-1,1 1 1,-1-1-1,0 1 1,-1-1-1,1 1 1,-2-2-1,3 2-93,-1 1-1,1 0 1,-1-1 0,0 1 0,1 0-1,-1 0 1,1 0 0,-1 0 0,0 0-1,1-1 1,-1 1 0,1 0 0,-1 0-1,0 0 1,1 1 0,-1-1 0,1 0-1,-1 0 1,1 0 0,-2 1-1,0 0 58,1-1 0,-1 1-1,1 1 1,-1-1-1,1 0 1,-1 0 0,1 0-1,0 1 1,-2 2-1,-6 7 236,2 1 0,0 1 0,0-1 0,-8 25 0,-14 59 193,18-56-220,-37 149 717,34-133-782,-5 10 619,67-210 318,10-25-692,-55 160-492,36-75 4,-35 75-33,1 1 0,0 0 1,1 0-1,0 0 0,0 1 0,15-14 0,-19 19 10,0 1-1,0-1 0,0 1 0,0 0 0,0-1 1,1 1-1,-1 0 0,0 1 0,1-1 0,-1 0 1,1 1-1,-1-1 0,1 1 0,-1-1 0,1 1 1,-1 0-1,1 0 0,-1 1 0,5 0 0,-3 0-5,-1 0 0,1 0 0,-1 1-1,0 0 1,0 0 0,0-1 0,0 2-1,0-1 1,0 0 0,0 1 0,-1-1-1,4 5 1,-2-2 35,0-1-1,-1 1 1,0 0-1,0 0 1,-1 0-1,1 0 1,-1 1-1,0-1 1,0 1-1,-1-1 0,0 1 1,0 0-1,0-1 1,-1 1-1,1 0 1,-1 0-1,-1 6 1,-1-8 66,1 1 0,-1-1 0,0 1 0,-1-1 0,1 0 0,-1 0 0,0 0 0,0 0 0,0 0 0,0-1 0,-1 1 0,1-1 0,-1 0 0,0 0 0,0 0 0,0-1 0,0 1 0,-1-1 0,1 0 0,-1 0 0,1-1 0,-9 3 0,10-4-169,1 1 0,-1 0-1,0-1 1,0 0 0,0 0-1,1 0 1,-1 0 0,0 0-1,0 0 1,1-1 0,-1 1-1,0-1 1,0 0 0,1 0-1,-1 0 1,1 0 0,-1 0-1,1 0 1,-1-1 0,1 0-1,0 1 1,0-1 0,0 0-1,0 0 1,0 0 0,0 0-1,0 0 1,0 0 0,1-1-1,0 1 1,-1-1 0,1 1-1,0-1 1,0 1 0,0-1 0,0 0-1,1 1 1,-1-1 0,0-5-1,1 5-35,0 1 0,-1-1-1,1 0 1,0 0 0,1 0 0,-1 1-1,0-1 1,1 0 0,0 0 0,0 1-1,1-5 1,8-9-785</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2:12.723"/>
    </inkml:context>
    <inkml:brush xml:id="br0">
      <inkml:brushProperty name="width" value="0.025" units="cm"/>
      <inkml:brushProperty name="height" value="0.025" units="cm"/>
    </inkml:brush>
  </inkml:definitions>
  <inkml:trace contextRef="#ctx0" brushRef="#br0">1377 278 5830,'0'0'1008,"-10"-11"-468,-9-9-273,-1 0-1,-1 1 1,-1 1 0,-34-21 0,11 12 66,8 3-167,-1 2 1,0 2-1,-54-20 0,82 36-156,-1 1 0,1 0 0,-1 0 1,1 1-1,-1 1 0,0 0 0,0 0 0,0 1 0,0 0 0,0 1 1,0 1-1,1-1 0,-1 2 0,1-1 0,-1 2 0,1-1 0,0 1 1,-14 8-1,-21 17-305,2 3 0,1 1-1,-63 64 1,-98 130-366,148-162 662,4 2 1,-61 103-1,96-140 6,0 0-1,2 0 1,2 2-1,1-1 1,1 2-1,2-1 1,1 1-1,1 0 1,-1 37-1,6-44-7,2 0 0,0 0-1,1 0 1,2-1 0,8 33-1,-8-44-7,1-1 1,1 0-1,0 0 1,0 0-1,2-1 0,-1 0 1,2 0-1,-1-1 0,2 0 1,-1 0-1,15 11 0,-5-7 48,1 0 0,1-1-1,1-1 1,0-1 0,1 0 0,0-2-1,0-1 1,1-1 0,0-1 0,0-1-1,1-1 1,0-1 0,0-2 0,0 0-1,0-1 1,0-2 0,29-4 0,-7-1 121,-2-3 0,1-1 1,-1-3-1,-1-1 0,0-2 1,-1-3-1,-1-1 1,56-36-1,-37 15-58,-2-2 1,-2-4-1,-2-1 1,-3-3-1,-1-3 1,-3-1-1,-2-3 1,-3-1-1,48-89 1,-79 127-87,-2-1-1,0 0 1,-2-1 0,0 0 0,-2 0-1,7-40 1,-12 50-5,0 1 0,0-1-1,-1 1 1,-1-1 0,0 1 0,-1-1 0,0 1 0,-1 0-1,0 0 1,-1 0 0,0 0 0,-1 1 0,-1-1-1,-9-15 1,-1 6-97,-1 1-1,-1 1 1,0 0-1,-1 2 1,-1 0 0,-1 1-1,-1 1 1,0 1-1,0 1 1,-1 1 0,-1 1-1,0 1 1,-1 1-1,-33-8 1,11 6-160,0 2 0,-1 2 1,1 2-1,-1 2 0,-1 3 1,-91 10-1,25 10-1884,3 6-1586</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39.623"/>
    </inkml:context>
    <inkml:brush xml:id="br0">
      <inkml:brushProperty name="width" value="0.025" units="cm"/>
      <inkml:brushProperty name="height" value="0.025" units="cm"/>
    </inkml:brush>
  </inkml:definitions>
  <inkml:trace contextRef="#ctx0" brushRef="#br0">327 86 11915,'0'-9'844,"0"-37"501,0 16 3726,-34 470-5112,12-250 152,-39 265-152,-10 117 130,55-130-179,-29 301-66,29-621 240,-39 415 307,53-483-336,-1 1-51,2 0-1,2 0 1,13 75 0,-14-129-47,10 36 16,-10-36-179,0 1-1,1-1 1,-1 1 0,1-1-1,-1 0 1,1 1 0,0-1-1,0 1 1,0-1 0,-1 0 0,1 0-1,0 0 1,0 1 0,1-1-1,-1 0 1,0 0 0,0-1-1,0 1 1,3 1 0,1-5-3237,-2-16-1207</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0.474"/>
    </inkml:context>
    <inkml:brush xml:id="br0">
      <inkml:brushProperty name="width" value="0.025" units="cm"/>
      <inkml:brushProperty name="height" value="0.025" units="cm"/>
    </inkml:brush>
  </inkml:definitions>
  <inkml:trace contextRef="#ctx0" brushRef="#br0">54 16 6182,'0'0'3977,"-7"-2"-3854,-3-1-93,-27-2 25,37 5-119,12 6-133,4 0 398,0-1 0,0 0 1,1 0-1,-1-2 0,1 0 1,23 0-1,108-3 1820,-68-2-1565,993-21-13,-612 6-286,542 50 1,-42 24 2037,-718-46-1758,-176-5-423,0 2 0,112 29 0,-160-32-362,0-2-1,-1 0 0,1-1 0,0-1 1,0-1-1,0-1 0,0 0 0,32-8 1,-25-5-5615,-19 5-1047</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0.852"/>
    </inkml:context>
    <inkml:brush xml:id="br0">
      <inkml:brushProperty name="width" value="0.025" units="cm"/>
      <inkml:brushProperty name="height" value="0.025" units="cm"/>
    </inkml:brush>
  </inkml:definitions>
  <inkml:trace contextRef="#ctx0" brushRef="#br0">1 3 12011,'0'0'3316,"9"-1"-3066,24-1-149,0 2 0,-1 1 0,1 2 0,0 1 0,52 14 0,17 1 9,10-5-127,65 11-25,-175-24 23,0-1 0,1 0 0,-1 1 0,1-1 0,-1 1 0,0 0 0,1 0 1,-1 0-1,0 0 0,0 0 0,0 0 0,0 1 0,0-1 0,0 1 0,0 0 0,0-1 0,-1 1 0,1 0 0,0 0 0,-1 0 0,3 4 0,-4-4 11,0 1 0,1-1 0,-1 1 0,0-1 0,0 1 0,0-1 0,-1 1 0,1-1 0,0 1 0,-1-1 0,0 1 0,0-1 0,0 0-1,0 1 1,0-1 0,0 0 0,-2 3 0,-7 9 22,-1 0 0,0 0 0,-2-1 0,-18 17 0,30-30-13,-220 174 182,12-11-313,201-155-187,-29 20-5473,26-24-1593</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1.666"/>
    </inkml:context>
    <inkml:brush xml:id="br0">
      <inkml:brushProperty name="width" value="0.025" units="cm"/>
      <inkml:brushProperty name="height" value="0.025" units="cm"/>
    </inkml:brush>
  </inkml:definitions>
  <inkml:trace contextRef="#ctx0" brushRef="#br0">1 534 9737,'0'0'4559,"8"-2"-3262,1-1-1061,0 0 0,-1 0-1,1-1 1,-1-1-1,1 1 1,-2-1 0,1-1-1,11-9 1,65-66 552,-43 41-579,-5 5-110,270-250-161,-299 278 40,0 1 0,1 0 0,-1 1-1,1-1 1,16-6 0,-24 12 12,1 0 1,-1-1-1,0 1 1,0 0 0,1 0-1,-1 0 1,0 0-1,1 0 1,-1 0-1,0 0 1,0 0-1,1 0 1,-1 1-1,0-1 1,1 0-1,-1 0 1,0 0-1,0 0 1,1 0-1,-1 0 1,0 1-1,0-1 1,1 0-1,-1 0 1,0 0-1,0 1 1,0-1-1,1 0 1,-1 0-1,0 1 1,0-1 0,0 0-1,0 0 1,0 1-1,1-1 1,-1 0-1,0 0 1,0 1-1,0-1 1,0 0-1,0 1 1,0-1-1,0 0 1,0 0-1,0 1 1,0-1-1,0 20-37,-1-16 11,-3 39 121,-3 1-1,-2-2 0,-15 49 0,10-46-80,3 0-1,-9 78 0,19-106-365,-2 48-424,3-63 384,0 1 1,0 0-1,0 0 1,1-1-1,-1 1 1,1 0-1,-1-1 1,1 1-1,0 0 1,0-1-1,0 1 1,1-1-1,-1 1 1,1-1-1,-1 0 1,1 0-1,3 4 1,18 0-9657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2.436"/>
    </inkml:context>
    <inkml:brush xml:id="br0">
      <inkml:brushProperty name="width" value="0.025" units="cm"/>
      <inkml:brushProperty name="height" value="0.025" units="cm"/>
    </inkml:brush>
  </inkml:definitions>
  <inkml:trace contextRef="#ctx0" brushRef="#br0">62 0 14510,'-4'9'-166,"-5"12"238,1 1 0,1 1 0,1-1 0,1 1 0,1 0 0,1 0 0,-1 36 0,16 174 169,0-38-92,-17-169-104,0-20 43,1-18 164,2-16-304,1 1 0,1-1 1,2 1-1,0 0 0,2-1 0,1 1 1,12-40-1,10-11-91,41-89 1,-60 149 403,1 1 1,0-1-1,21-29 1,-29 46-261,0 0 1,0 0 0,1 0-1,-1 0 1,0 0 0,0 0-1,1 0 1,-1 1-1,0-1 1,1 0 0,-1 1-1,1-1 1,-1 1-1,1-1 1,-1 1 0,1 0-1,-1-1 1,1 1 0,-1 0-1,1 0 1,-1 0-1,1 0 1,-1 1 0,1-1-1,0 0 1,-1 1 0,0-1-1,1 1 1,-1-1-1,1 1 1,-1 0 0,0 0-1,1-1 1,-1 1-1,0 0 1,0 0 0,1 0-1,-1 0 1,0 0 0,0 1-1,0-1 1,0 0-1,-1 1 1,1-1 0,0 0-1,-1 1 1,1-1 0,0 1-1,-1-1 1,0 1-1,1-1 1,-1 1 0,0-1-1,0 1 1,0-1-1,0 1 1,0-1 0,0 1-1,0-1 1,0 1 0,-1-1-1,1 1 1,-1-1-1,1 1 1,-2 1 0,-6 7 245,-1 0 0,-1-1 0,1 0 0,-2-1 0,1 0 0,-1 0 1,0-1-1,-13 6 0,-13 8-37,7-2-165,20-14-90,1 1 0,-1 0 0,1 0 0,0 1 0,0 0 0,1 1 0,-12 13 0,16-7-2083,7-7-2476,14-5-2672</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3.269"/>
    </inkml:context>
    <inkml:brush xml:id="br0">
      <inkml:brushProperty name="width" value="0.025" units="cm"/>
      <inkml:brushProperty name="height" value="0.025" units="cm"/>
    </inkml:brush>
  </inkml:definitions>
  <inkml:trace contextRef="#ctx0" brushRef="#br0">314 0 15375,'0'0'106,"-1"12"-111,-2 8 442,-1 0 0,0 0 0,-1-1-1,-2 1 1,-15 34 0,-1-9 291,-7 17-439,-3-1 1,-54 74-1,85-132-322,0 0 0,0 1 0,-1-1 0,1 0 0,-1 0-1,0 0 1,0-1 0,0 1 0,0-1 0,0 0 0,-1 0-1,1 0 1,-1 0 0,0 0 0,1-1 0,-1 1 0,0-1 0,-5 1-1,8-2-94,1-1 0,-1 1 0,0 0 0,0-1 0,1 1 0,-1 0 0,0-1 0,1 1 0,-1-1 0,0 1 0,1-1 0,-1 0 0,1 1 0,-1-1 0,1 0 0,-1 1 0,1-1 0,0 0 0,-1 1 0,1-1 0,0 0 0,-1 0 0,1 1 0,0-1 0,0 0 0,0 0 0,0 0-1,0 0 1,-3-31-2899,3 23 1872,-2-119-6709,2 21 6202,-4 54 4439,-4 1 3379,22 66-875,28 16-4504,-29-20-7,14 8-395,1-1 0,0-1 0,1-1 0,43 14 0,-53-22-1613,0-2 1,0 0-1,1-2 0,38 3 1,-23-6-4934</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3.916"/>
    </inkml:context>
    <inkml:brush xml:id="br0">
      <inkml:brushProperty name="width" value="0.025" units="cm"/>
      <inkml:brushProperty name="height" value="0.025" units="cm"/>
    </inkml:brush>
  </inkml:definitions>
  <inkml:trace contextRef="#ctx0" brushRef="#br0">0 2411 12204,'0'0'2060,"10"-5"-2220,92-53 910,-2-5 0,109-90 0,-162 118-694,862-699 2259,-397 310-1486,340-246-563,-760 598-233,-61 49-50,101-86-35,-107 78-865,-21 7-2885,-5 14-789</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4.369"/>
    </inkml:context>
    <inkml:brush xml:id="br0">
      <inkml:brushProperty name="width" value="0.025" units="cm"/>
      <inkml:brushProperty name="height" value="0.025" units="cm"/>
    </inkml:brush>
  </inkml:definitions>
  <inkml:trace contextRef="#ctx0" brushRef="#br0">376 0 9321,'0'0'5781,"-3"9"-5402,-13 20-15,-1 0 0,-2-1-1,0 0 1,-30 30 0,-2 4-197,21-22-125,-141 199-57,173-243-4517,7-11 2818,14-20-2647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4.749"/>
    </inkml:context>
    <inkml:brush xml:id="br0">
      <inkml:brushProperty name="width" value="0.025" units="cm"/>
      <inkml:brushProperty name="height" value="0.025" units="cm"/>
    </inkml:brush>
  </inkml:definitions>
  <inkml:trace contextRef="#ctx0" brushRef="#br0">224 0 13997,'0'0'475,"0"11"-192,0 52-76,3 1-1,12 65 1,-5-83-224,-2-13-172,-1 1-1,-2 0 1,-1 0-1,-2 0 1,-3 61-1,1-95 116,0 1 0,0-1 0,0 1 0,0-1 0,0 1 0,0-1 0,0 1 0,-1-1 0,1 1 0,0-1 0,0 1 0,-1-1 0,1 0 0,0 1 0,-1-1 0,1 1-1,0-1 1,-1 0 0,1 1 0,0-1 0,-1 0 0,1 1 0,-1-1 0,1 0 0,-1 0 0,1 0 0,-1 1 0,1-1 0,-1 0 0,1 0 0,-1 0 0,1 0 0,-1 0 0,1 0-1,-1 0 1,1 0 0,-1 0 0,1 0 0,-1 0 0,1 0 0,-1 0 0,1 0 0,-1-1 0,1 1 0,0 0 0,-1 0 0,1 0 0,-1-1 0,1 1 0,-1 0 0,1-1-1,0 1 1,-1 0 0,1-1 0,-1 0 0,-22-20-1875,-80-127 2079,63 82 4110,-49-109 1,94 174-4151,0-1-1,0 1 1,1 1 0,-1-1 0,0 1 0,1 0-1,5 0 1,-9 0-23,86 3 32,11 1-983,-34-8-3835,-32-4-1949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1:58.897"/>
    </inkml:context>
    <inkml:brush xml:id="br0">
      <inkml:brushProperty name="width" value="0.05" units="cm"/>
      <inkml:brushProperty name="height" value="0.05" units="cm"/>
    </inkml:brush>
  </inkml:definitions>
  <inkml:trace contextRef="#ctx0" brushRef="#br0">0 162 10026,'157'29'502,"524"91"1079,8-32-252,666-41-475,4-96-715,293-68 56,461-22 940,-1347 112-754,859-42-966,-1255 40 270,-208 13 108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7.859"/>
    </inkml:context>
    <inkml:brush xml:id="br0">
      <inkml:brushProperty name="width" value="0.05" units="cm"/>
      <inkml:brushProperty name="height" value="0.05" units="cm"/>
    </inkml:brush>
  </inkml:definitions>
  <inkml:trace contextRef="#ctx0" brushRef="#br0">73 210 15211,'11'-2'722,"0"-1"-1,0 0 1,0-1-1,0 0 1,12-7-1,-18 8-385,0 0 1,0 0-1,0-1 0,0 1 0,-1-1 0,1 0 0,-1 0 1,0-1-1,-1 0 0,1 1 0,5-11 0,-8 14-302,-1 0-1,1-1 1,0 1-1,-1 0 0,1 0 1,0-1-1,-1 1 1,0-1-1,1 1 0,-1 0 1,0-1-1,0 1 1,0-1-1,0 1 0,0-1 1,0 1-1,0-1 0,0 1 1,-1 0-1,1-1 1,0 1-1,-1-1 0,1 1 1,-1 0-1,0 0 1,1-1-1,-1 1 0,0 0 1,0 0-1,0 0 1,0 0-1,0-1 0,0 1 1,0 1-1,0-1 1,0 0-1,0 0 0,-1 0 1,1 1-1,0-1 1,-1 0-1,-2 0 0,-1-1 7,0 1 0,-1 0 0,1 0 1,-1 0-1,1 1 0,-1 0 0,1 0 0,-1 0 0,1 0 0,-7 2 0,4 0-4,-1 1 0,1 0 0,0 0 0,0 1 0,0 0 0,1 0 0,-1 1 1,1 0-1,0 0 0,0 1 0,1-1 0,0 2 0,0-1 0,0 1 0,-5 8 0,10-14-34,1 0 0,-1 0 0,1 0-1,0 0 1,-1 0 0,1 1 0,0-1-1,0 0 1,-1 0 0,1 0 0,0 0 0,0 1-1,0-1 1,1 0 0,-1 0 0,0 0-1,0 0 1,1 0 0,-1 0 0,0 1 0,1-1-1,-1 0 1,1 0 0,0 0 0,-1 0-1,1 0 1,0-1 0,-1 1 0,1 0 0,0 0-1,0 0 1,0-1 0,0 1 0,2 1 0,0 0-2,0-1 0,0 1 0,0 0 1,1-1-1,-1 0 0,1 0 0,-1 0 1,1 0-1,-1-1 0,5 1 1,200-6-45,-157 0 46,10 0 492,-64 3-427,-1-1 0,1 0 1,0 1-1,0-1 0,0-1 0,0 1 1,0 0-1,1-1 0,-1 0 1,1 1-1,0-1 0,0 0 1,0 0-1,1 0 0,0 0 0,-1-1 1,1 1-1,1 0 0,-1 0 1,1-1-1,-1 1 0,1 0 0,1-1 1,0-7-1,-1 9-70,1-1-1,-1 1 1,1 0-1,0 0 1,0-1-1,0 1 1,0 0-1,0 0 1,1 0-1,-1 0 1,1 0 0,0 1-1,0-1 1,0 0-1,0 1 1,0-1-1,1 1 1,-1 0-1,1 0 1,0 0-1,-1 0 1,1 0 0,0 1-1,0-1 1,0 1-1,0 0 1,0 0-1,1 0 1,-1 0-1,0 0 1,0 1-1,6-1 1,10 3-20,1 0 0,-1 1 0,0 1-1,22 7 1,-18-4 21,0-2 1,32 5-1,-48-10 6,5 2 0,0-2-1,0 0 1,15-1 0,-23 0 9,0 0 0,0 0 1,1 0-1,-1 0 1,0-1-1,0 0 1,0 0-1,0 0 0,-1 0 1,1-1-1,0 1 1,4-6-1,-7 7-5,0 0-1,-1 0 1,1 0-1,0 0 1,0 0 0,-1 0-1,1 0 1,0-1-1,-1 1 1,0 0 0,1 0-1,-1-1 1,0 1-1,1 0 1,-1-1 0,0 1-1,0-2 1,0 3-6,0-1 0,0 1 1,0 0-1,0-1 1,0 1-1,-1 0 0,1-1 1,0 1-1,0-1 0,0 1 1,-1 0-1,1-1 0,0 1 1,0 0-1,-1 0 1,1-1-1,0 1 0,0 0 1,-1 0-1,1-1 0,0 1 1,-1 0-1,1 0 1,0 0-1,-1-1 0,1 1 1,-1 0-1,1 0 0,0 0 1,-1 0-1,1 0 1,-1 0-1,1 0 0,0 0 1,-1 0-1,1 0 0,0 0 1,-1 0-1,1 0 0,-1 0 1,1 0-1,0 0 1,-1 1-1,1-1 0,0 0 1,-1 0-1,1 0 0,0 1 1,-1-1-1,1 0 1,0 0-1,-1 1 0,1-1 1,0 0-1,-1 1 0,-5 5-7,1 0 0,-1 0 0,1 0 0,0 1-1,0 0 1,1 0 0,0 0 0,0 1 0,-5 14-1,7-16 0,-1 1 0,1-1-1,0 1 1,1 0-1,0-1 1,0 1 0,0 0-1,1 0 1,0 0 0,0 0-1,1-1 1,0 1-1,1 8 1,-1-14-23,-1 0 0,1 0 0,-1 0 0,1-1 0,0 1 0,-1 0 0,1 0-1,0 0 1,0-1 0,-1 1 0,1 0 0,0-1 0,0 1 0,0-1 0,0 1 0,0-1 0,0 1 0,0-1 0,0 1 0,0-1 0,0 0-1,0 0 1,0 0 0,0 1 0,0-1 0,0 0 0,1 0 0,0-1-112,0 1-1,0 0 0,0 0 1,-1-1-1,1 1 1,0-1-1,0 1 1,0-1-1,-1 0 1,1 0-1,0 0 1,-1 0-1,1 0 1,1-1-1,3-6-268,0-1 0,0 1 0,-1-1 0,0 0 0,0-1 0,-1 1-1,-1-1 1,3-10 0,-2 9 91,12-41-956</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5.603"/>
    </inkml:context>
    <inkml:brush xml:id="br0">
      <inkml:brushProperty name="width" value="0.025" units="cm"/>
      <inkml:brushProperty name="height" value="0.025" units="cm"/>
    </inkml:brush>
  </inkml:definitions>
  <inkml:trace contextRef="#ctx0" brushRef="#br0">1 1 8808,'0'0'3668,"2"13"-3337,5 16 104,1 0-1,2 0 1,0-1 0,29 52 0,77 117-31,21 0-205,175 191 0,-5-8 578,120 167 65,233 329-120,-525-676-658,-132-196 178,-2-8-7355,-1-11-1834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5.935"/>
    </inkml:context>
    <inkml:brush xml:id="br0">
      <inkml:brushProperty name="width" value="0.025" units="cm"/>
      <inkml:brushProperty name="height" value="0.025" units="cm"/>
    </inkml:brush>
  </inkml:definitions>
  <inkml:trace contextRef="#ctx0" brushRef="#br0">36 0 7431,'0'0'6785,"3"9"-6192,10 32-316,-2 1-1,-1 0 1,-3 0 0,-1 1 0,-2 0 0,-2 61 0,-7-84-303,4-19-11,1-1 0,0 0 0,-1 0 0,1 0 0,0 0 0,-1 1 0,1-1 0,0 0 0,-1 0 0,1 0 0,0 0 0,-1 0 0,1 0 0,-1 0 0,1 0 0,0 0 0,-1 0 0,1 0 0,0 0 0,-1 0 0,1 0 0,-1 0 0,1 0 0,0-1 0,-1 1 0,1 0 0,0 0 0,-1 0 0,1-1 0,-1 1 0,-1-2-285,-1-1 1,1 1-1,-1 0 1,1-1-1,0 0 1,0 1-1,0-1 0,1 0 1,-4-6-1,-6-19-1847,2 1 0,-11-49 0,9 23-607</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6.263"/>
    </inkml:context>
    <inkml:brush xml:id="br0">
      <inkml:brushProperty name="width" value="0.025" units="cm"/>
      <inkml:brushProperty name="height" value="0.025" units="cm"/>
    </inkml:brush>
  </inkml:definitions>
  <inkml:trace contextRef="#ctx0" brushRef="#br0">61 90 2370,'-12'-2'787,"-22"-9"1019,33 10-1562,-1 1-1,1-1 1,0 0-1,0 0 1,0-1-1,0 1 1,1 0-1,-1 0 1,0 0 0,0-1-1,1 1 1,-1 0-1,1-1 1,-1 1-1,1 0 1,-1-1-1,1 1 1,0-1-1,0 1 1,0 0 0,0-1-1,0-1 1,0 1 1699,78 86 1971,15 15-3141,-86-92-690,20 19 197,1-1 0,48 33 0,-75-57-206,1 0-1,-1 0 1,0 0-1,1 0 1,-1 0-1,1-1 1,-1 1-1,1-1 1,-1 1-1,1-1 0,-1 1 1,1-1-1,-1 0 1,1 0-1,0 0 1,-1 0-1,1 0 1,-1 0-1,1 0 1,-1-1-1,1 1 1,0 0-1,-1-1 0,2 0 1,-1-1 57,0 1 1,-1-1-1,1 1 1,-1-1 0,1 0-1,-1 0 1,0 0-1,1 1 1,-1-1-1,0-1 1,0 1-1,0 0 1,-1 0-1,2-4 1,1-11 500,-1 0 0,0 0 0,-2-28 0,0 34-590,-1-36-293,-2-1 0,-11-57 0,13 97-2398,1 5-510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6.749"/>
    </inkml:context>
    <inkml:brush xml:id="br0">
      <inkml:brushProperty name="width" value="0.025" units="cm"/>
      <inkml:brushProperty name="height" value="0.025" units="cm"/>
    </inkml:brush>
  </inkml:definitions>
  <inkml:trace contextRef="#ctx0" brushRef="#br0">1 1 11179,'0'0'3395,"78"8"-3107,-22-7-256,11 3-32,8-3-1601,5-1-1570,6 0-3428</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7.123"/>
    </inkml:context>
    <inkml:brush xml:id="br0">
      <inkml:brushProperty name="width" value="0.025" units="cm"/>
      <inkml:brushProperty name="height" value="0.025" units="cm"/>
    </inkml:brush>
  </inkml:definitions>
  <inkml:trace contextRef="#ctx0" brushRef="#br0">1 0 10602,'0'0'0,"56"34"96,-37-23-64,3-2-961,2-5-2114,6-3-2146</inkml:trace>
  <inkml:trace contextRef="#ctx0" brushRef="#br0" timeOffset="1">402 36 2723,'0'0'2914,"53"-4"-1632,-29 4-97,2-2 128,-7 1-256,-1-1 32,-4 2-32,-3 0-352,-6 0 223,5 0-351,-7 0-513,12 5-96,-3 3-512,3 1-1410,1-1-449,1-3-607,2-5-1891</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7.454"/>
    </inkml:context>
    <inkml:brush xml:id="br0">
      <inkml:brushProperty name="width" value="0.025" units="cm"/>
      <inkml:brushProperty name="height" value="0.025" units="cm"/>
    </inkml:brush>
  </inkml:definitions>
  <inkml:trace contextRef="#ctx0" brushRef="#br0">111 0 12780,'0'0'1441,"-48"89"129,25-34-1122,4 4-191,5-2-193,8 2 0,6 0-128,0-1-1314,4 0-960,7-2-929,-6-1-1217</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7.784"/>
    </inkml:context>
    <inkml:brush xml:id="br0">
      <inkml:brushProperty name="width" value="0.025" units="cm"/>
      <inkml:brushProperty name="height" value="0.025" units="cm"/>
    </inkml:brush>
  </inkml:definitions>
  <inkml:trace contextRef="#ctx0" brushRef="#br0">14 1 12011,'-12'50'64,"11"-7"385,1-6-385,0 0-32,1-7-32,11-3-64,3-4-1666,0 1-1345,-4-3-3074</inkml:trace>
  <inkml:trace contextRef="#ctx0" brushRef="#br0" timeOffset="1">72 438 10090,'0'0'1569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8.870"/>
    </inkml:context>
    <inkml:brush xml:id="br0">
      <inkml:brushProperty name="width" value="0.025" units="cm"/>
      <inkml:brushProperty name="height" value="0.025" units="cm"/>
    </inkml:brush>
  </inkml:definitions>
  <inkml:trace contextRef="#ctx0" brushRef="#br0">68 55 11371,'0'0'181,"-5"11"-53,-1 2-54,1 0-1,0 0 0,1 1 0,1 0 0,0 0 1,-2 27-1,5 234 4110,-8-307-668,7 4-3562,2 1 1,1-1 0,2 1-1,0-1 1,2 1-1,0 1 1,2-1 0,2 1-1,0 0 1,1 1-1,2 0 1,16-25 0,-26 47 30,0 0-1,-1-1 1,1 1 0,0 0 0,1 0 0,-1 1 0,1-1 0,-1 1 0,1 0 0,0 0 0,-1 0 0,1 0 0,0 0-1,0 1 1,1 0 0,-1 0 0,0 0 0,0 0 0,8 0 0,-9 1-10,0 0 0,0 0 0,0 0 0,0 0 0,0 1 1,0-1-1,0 1 0,0 0 0,0 0 0,-1 0 0,1 0 0,0 0 0,0 1 0,-1-1 0,1 1 0,-1-1 1,1 1-1,-1 0 0,0 0 0,0 0 0,0 1 0,0-1 0,0 0 0,0 1 0,0-1 0,-1 1 0,1 0 0,0 3 1,-2-5 21,1 0 0,-1 1 1,0-1-1,0 0 1,0 0-1,0 0 0,0 0 1,0 1-1,-1-1 1,1 0-1,0 0 0,0 0 1,-1 0-1,1 0 1,-1 0-1,1 0 1,-1 1-1,0-1 0,1-1 1,-1 1-1,0 0 1,0 0-1,1 0 0,-1 0 1,0 0-1,0-1 1,0 1-1,0 0 0,0-1 1,0 1-1,0-1 1,0 1-1,-2 0 0,-42 13 386,41-13-364,-21 4 70,1 0-1,-1-2 1,1-1-1,-34-2 1,55 0-155,1 0 1,0 0-1,0 0 1,-1-1-1,1 1 1,0-1-1,0 1 1,0-1-1,0 0 1,0 0-1,0 0 0,0 0 1,0 0-1,0-1 1,0 1-1,0-1 1,1 1-1,-1-1 1,1 1-1,-1-1 1,1 0-1,-1 0 1,1 0-1,0 0 0,-1-3 1,1 2-399,0-1-1,0 0 1,0 1-1,0-1 1,1 0-1,0 0 1,0 1 0,0-1-1,0 0 1,1 0-1,-1 1 1,1-1-1,0 0 1,0 1 0,2-5-1,16-23-3650</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49.377"/>
    </inkml:context>
    <inkml:brush xml:id="br0">
      <inkml:brushProperty name="width" value="0.025" units="cm"/>
      <inkml:brushProperty name="height" value="0.025" units="cm"/>
    </inkml:brush>
  </inkml:definitions>
  <inkml:trace contextRef="#ctx0" brushRef="#br0">241 0 13485,'0'0'1724,"-5"13"-1446,-30 66 692,-69 186 862,104-264-1890,1-6-264,0 0 150,0-1 0,-1 1 0,1-1 0,-1 1 0,-1-1 0,0-9 0,-1-5-272,15-70-2292,-6 46 1613,-23 89 2291,10-21-902,0 0-1,2 0 0,1 0 1,1 0-1,1 0 1,3 46-1,8-42 99,-5-26-43,-5-17-29,-5-16 50,-1 0 0,-2 0 0,-22-57 0,17 54 204,1-1 0,-9-50-1,21 84-543,0 1-1,0 0 1,-1 0 0,1-1-1,0 1 1,1 0-1,-1-1 1,0 1-1,0 0 1,0-1 0,0 1-1,0 0 1,0-1-1,0 1 1,0 0-1,1-1 1,-1 1-1,0 0 1,0 0 0,0-1-1,1 1 1,-1 0-1,0 0 1,0-1-1,1 1 1,-1 0-1,0 0 1,0 0 0,1 0-1,-1-1 1,0 1-1,1 0 1,-1 0-1,0 0 1,1 0-1,-1 0 1,0 0 0,0 0-1,1 0 1,-1 0-1,0 0 1,1 0-1,-1 0 1,0 0-1,1 0 1,-1 0 0,0 0-1,1 0 1,-1 0-1,0 1 1,1-1-1,-1 0 1,1 0 0,22 9-255,-20-7 251,163 89-4504,-91-52-427</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50.901"/>
    </inkml:context>
    <inkml:brush xml:id="br0">
      <inkml:brushProperty name="width" value="0.025" units="cm"/>
      <inkml:brushProperty name="height" value="0.025" units="cm"/>
    </inkml:brush>
  </inkml:definitions>
  <inkml:trace contextRef="#ctx0" brushRef="#br0">65 7 10154,'0'0'2712,"-9"1"-2365,-29 2-145,38-3-242,-1 0 0,0 0 0,0 0-1,0 0 1,1 0 0,-1 1 0,0-1-1,0 0 1,1 0 0,-1 1 0,0-1-1,0 1 1,1-1 0,-1 1 0,0-1-1,1 1 1,-1-1 0,1 1 0,-1-1-1,1 1 1,-1 0 0,1-1 0,-1 1-1,1 0 1,-1-1 0,1 2 0,2-1-2537,2-15 769,-2 4-178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8.233"/>
    </inkml:context>
    <inkml:brush xml:id="br0">
      <inkml:brushProperty name="width" value="0.05" units="cm"/>
      <inkml:brushProperty name="height" value="0.05" units="cm"/>
    </inkml:brush>
  </inkml:definitions>
  <inkml:trace contextRef="#ctx0" brushRef="#br0">3 1 17532,'-2'3'1848,"2"5"-1304,1 2-280,3 2 1361,6 3-1713,3 4-496,2-2 544,2 0-177,9-1-119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52.548"/>
    </inkml:context>
    <inkml:brush xml:id="br0">
      <inkml:brushProperty name="width" value="0.025" units="cm"/>
      <inkml:brushProperty name="height" value="0.025" units="cm"/>
    </inkml:brush>
  </inkml:definitions>
  <inkml:trace contextRef="#ctx0" brushRef="#br0">303 37 5093,'0'0'11120,"-9"11"-10741,-207 260 1927,216-271-2347,0 1 0,0-1 0,0 0 0,0 0 0,0 0 0,0 0 0,0 0 0,0 0 0,-1 0 0,1 1 0,0-1 0,0 0 0,0 0 0,0 0 0,0 0 0,-1 0 0,1 0 0,0 0 0,0 0 0,0 0 0,0 0 0,0 0 0,-1 0 0,1 0 0,0 0 0,0 0 0,0 0 0,0 0 0,0 0 0,-1 0 0,1 0 0,0 0 0,0 0 0,0 0 0,0 0 0,0 0 0,0 0 0,-1-1 0,1 1 0,0 0 0,0 0 0,0 0 0,0 0 0,0 0 0,0 0-1,0 0 1,-1-1 0,1 1 0,0 0 0,0 0 0,0 0 0,0 0 0,0 0 0,0 0 0,0-1 0,0 1 0,0 0 0,0 0 0,0 0 0,0 0 0,0-1 0,0 1 0,0 0 0,0 0 0,0 0 0,0 0 0,-2-21-1954,4-26 38,28-138 568,-16 121 5143,5 138-3441,3 0 0,64 137 1,-77-189-379,-8-14 179,-8-11 600,-29-37-1051,3-2-1,1-1 1,-28-51-1,-21-28-533,78 115 730,7 5 28,19 13-39,35 25 52,-54-34 99,33 22-173,169 100-1467,-143-95-2427</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59.183"/>
    </inkml:context>
    <inkml:brush xml:id="br0">
      <inkml:brushProperty name="width" value="0.025" units="cm"/>
      <inkml:brushProperty name="height" value="0.025" units="cm"/>
    </inkml:brush>
  </inkml:definitions>
  <inkml:trace contextRef="#ctx0" brushRef="#br0">1 1 10858,'0'0'6123,"9"9"-5557,13 17-140,-1 0 0,-1 1 0,24 44-1,47 108-190,-81-157-697,-1 0-1,-1 0 1,-1 0-1,-1 1 1,-1 1-1,-1-1 1,1 37 0,-16-70-5715,3-8 1629</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1:59.529"/>
    </inkml:context>
    <inkml:brush xml:id="br0">
      <inkml:brushProperty name="width" value="0.025" units="cm"/>
      <inkml:brushProperty name="height" value="0.025" units="cm"/>
    </inkml:brush>
  </inkml:definitions>
  <inkml:trace contextRef="#ctx0" brushRef="#br0">56 302 9673,'0'0'1201,"-8"0"1121,-39 1 1650,57-12-1260,244-129 847,-62 37-9168,-159 81-514,-5-4-4719</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2:51.978"/>
    </inkml:context>
    <inkml:brush xml:id="br0">
      <inkml:brushProperty name="width" value="0.025" units="cm"/>
      <inkml:brushProperty name="height" value="0.025" units="cm"/>
    </inkml:brush>
  </inkml:definitions>
  <inkml:trace contextRef="#ctx0" brushRef="#br0">1106 93 7495,'0'0'176,"-9"-2"182,0 1-494,2 0 242,0 0 1,0 0-1,0-1 1,0 0 0,0 0-1,0-1 1,1 1-1,-1-2 1,1 1 0,0-1-1,0 1 1,0-2-1,0 1 1,-7-8 0,9 8-218,0 0 0,0 0 0,0 1 0,-1 0 0,0 0 0,1 0 0,-1 0 0,0 1 0,0 0 0,0 0 0,0 0 0,-1 1 0,1-1 0,0 1 0,-1 0 0,1 1 0,-1 0 0,1 0 0,-1 0 0,1 0 0,-1 1 0,1 0 0,-1 0 0,-7 3 0,-12 3 483,-1 1 0,1 1 0,-37 20 0,-25 15 78,3 3 1,-135 100-1,196-127-415,1 1 0,1 0 0,1 2 0,1 1 0,2 0 0,0 1 0,-20 40 0,9-7 153,3 1 0,-27 91-1,41-111-109,2 0-1,2 1 1,1 0-1,-1 59 1,7-76-84,1 1 0,1 0 1,1-1-1,1 0 0,1 0 1,1 0-1,1 0 0,20 42 0,-13-38-29,1 0 0,2-1 0,1 0 0,0-2 0,2 0 0,1-1 0,40 34 0,-43-43 41,1-2 0,0 1 0,0-2 0,1-1 0,0-1 0,1 0 0,0-1 0,1-2 0,-1 0 0,1-1 0,30 2 0,2-3 16,0-3 0,0-2-1,0-3 1,-1-2 0,1-2-1,-1-3 1,88-30 0,-74 17-7,-1-4 1,-1-2-1,-2-3 1,-1-3 0,78-60-1,-108 71-26,-2-2 1,0-1-1,-2-1 0,-2-2 0,0-1 1,-2-1-1,28-49 0,-42 63 13,0 0-1,0-1 1,-2 0 0,-1-1 0,0 0-1,-2 0 1,0 0 0,-1 0-1,-1-1 1,-1 0 0,-2 1 0,0-1-1,-1 0 1,0 0 0,-8-31-1,-1 24 109,-1 1-1,0-1 1,-3 2-1,0 0 0,-29-40 1,-1 6 77,-60-61 0,80 97-99,-2 0 0,0 1 0,-2 2 0,0 1 1,-1 1-1,-2 1 0,1 2 0,-61-24 0,70 33-360,1 2-1,-1 0 1,-1 1-1,1 1 1,-1 1 0,1 1-1,-1 1 1,0 0-1,0 2 1,1 1-1,-1 1 1,1 0-1,-1 2 1,1 0-1,-31 13 1,-9 12-2622,4 1-1195</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2:54.292"/>
    </inkml:context>
    <inkml:brush xml:id="br0">
      <inkml:brushProperty name="width" value="0.025" units="cm"/>
      <inkml:brushProperty name="height" value="0.025" units="cm"/>
    </inkml:brush>
  </inkml:definitions>
  <inkml:trace contextRef="#ctx0" brushRef="#br0">861 21 4132,'-76'0'3077,"-94"-13"1,157 10-3175,1 2 0,0-1-1,0 1 1,-1 1 0,1 0 0,-1 1 0,1 0-1,0 1 1,0 0 0,0 1 0,0 0-1,0 1 1,0 0 0,1 1 0,0 1 0,0-1-1,0 2 1,-13 10 0,-3 6 73,1 2 1,2 0-1,0 2 1,2 1-1,1 0 0,-20 37 1,3 3-1,-50 126-1,72-153 37,2 1 0,-10 54 0,20-76-26,1 0 0,1 0 0,1 0 1,1 1-1,0-1 0,2 0 0,4 24 1,-2-32-40,0 1 1,1 0 0,0-1-1,1 0 1,1-1-1,-1 1 1,2-1 0,0 0-1,0-1 1,1 0 0,14 13-1,0-3-27,1-1-1,0-1 1,52 29-1,-23-21-152,0-2 0,2-3 0,1-2 0,0-2-1,2-3 1,-1-3 0,116 8 0,-102-16 179,0-3 0,0-4 0,0-3 1,-1-2-1,0-4 0,83-26 0,-113 27 372,0-2-1,0-2 0,-2-2 1,0-1-1,55-37 1,-81 47-277,0-1 0,0 0 0,-1 0 0,0-1 0,-1-1 0,0 1 0,-1-2 0,0 1 1,-1-1-1,0-1 0,-1 1 0,-1-1 0,0-1 0,-1 1 0,0-1 0,-2 0 0,1 0 0,1-24 1,-4 12-54,-2 1-1,0-1 1,-2 1 0,-1 0 0,-1 0 0,-1 0 0,-2 0 0,0 1 0,-2 0 0,0 1 0,-2 0 0,0 1 0,-2 0 0,-1 1 0,0 1 0,-2 0 0,0 1-1,-1 1 1,-1 0 0,-1 2 0,-1 0 0,0 1 0,-1 1 0,-1 2 0,0 0 0,-37-15 0,18 13-290,0 1-1,-1 3 1,0 1 0,-1 2-1,0 2 1,-1 3 0,-45 0 0,9 3-2869</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3:54.587"/>
    </inkml:context>
    <inkml:brush xml:id="br0">
      <inkml:brushProperty name="width" value="0.025" units="cm"/>
      <inkml:brushProperty name="height" value="0.025" units="cm"/>
    </inkml:brush>
  </inkml:definitions>
  <inkml:trace contextRef="#ctx0" brushRef="#br0">6623 302 8168,'-12'-4'-1100,"-68"-17"1477,-1 4 1,-92-9-1,-181 9-2577,-11 9 2953,265 1-91,-162-33 0,259 39-657,-202-45-202,-337-31-1,-498 42 422,713 32-179,1 15-1,-392 64 1,589-52-17,1 5 1,-231 87-1,282-85 31,1 5 0,2 2 0,2 4-1,2 3 1,-107 89 0,101-65-76,3 4 1,3 3-1,3 3 1,4 2 0,4 4-1,3 2 1,4 2-1,4 2 1,4 3-1,5 1 1,3 2 0,-33 147-1,-31 282-86,87-413 80,5 2 1,11 191-1,5-242 18,2 0 0,4-1 0,2 0 0,3-1 0,3-1 0,2-1 0,3-1 0,41 67 0,-2-22 11,3-2 0,6-4 0,117 122 0,-94-122 36,5-5 0,3-4 0,4-6 0,4-4 0,138 73 0,-76-63-10,3-7 0,4-9-1,195 51 1,408 88-57,-146-42-14,-498-130 38,567 144-8,-548-152 34,1-6-1,239 6 1,-284-31 2,196-25 0,-237 11 14,-1-2 0,-1-4 1,118-46-1,-100 25-47,-2-4 0,-1-5 0,-3-3 0,-3-3 0,79-69 0,-97 68-84,-3-2 0,-2-3 0,-3-3-1,-3-2 1,-3-3 0,53-93 0,-72 99 56,-3 0 1,-3-2-1,-2-1 1,27-129-1,19-282 204,-62 406-135,17-163 469,-7-313 1,-24 472-234,-2 0-1,-4 1 1,-3 1 0,-4 0-1,-53-137 1,-6 33-183,-109-181-1,90 193-311,-7 5 0,-6 4 0,-146-157 0,-42 20-3113,202 213-592</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4:05.029"/>
    </inkml:context>
    <inkml:brush xml:id="br0">
      <inkml:brushProperty name="width" value="0.025" units="cm"/>
      <inkml:brushProperty name="height" value="0.025" units="cm"/>
    </inkml:brush>
  </inkml:definitions>
  <inkml:trace contextRef="#ctx0" brushRef="#br0">462 1 7111,'-65'15'1537,"5"-2"-1249,6-1 1,7-6-161,12-2-64,1-3-160,6-1-257,7 0-127,-3 0 224,4-2 256,-1-1-256,-9 2-930,8 1-1216</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4:05.766"/>
    </inkml:context>
    <inkml:brush xml:id="br0">
      <inkml:brushProperty name="width" value="0.025" units="cm"/>
      <inkml:brushProperty name="height" value="0.025" units="cm"/>
    </inkml:brush>
  </inkml:definitions>
  <inkml:trace contextRef="#ctx0" brushRef="#br0">1 0 5285,'0'0'897,"5"4"-230,7 5-371,1-1-1,0-1 0,1 0 1,-1-1-1,1-1 1,1 0-1,-1 0 1,1-2-1,0 0 0,21 2 1,30 0 11,71-3-1,-87-2 22,34-1-179,44 0 137,238 28-1,98 20 677,3-35 8,-158-6-483,2 6-429,780-9 76,-826-20-49,429 29 1,-263 59 471,-349-54-388,-73-16 310,60 10-802,-63-10-274,0-1 1,0 0 0,0-1-1,0 1 1,-1-1-1,1 0 1,0 0-1,0-1 1,7-3 0,10-10-4412</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5:34.371"/>
    </inkml:context>
    <inkml:brush xml:id="br0">
      <inkml:brushProperty name="width" value="0.025" units="cm"/>
      <inkml:brushProperty name="height" value="0.025" units="cm"/>
    </inkml:brush>
  </inkml:definitions>
  <inkml:trace contextRef="#ctx0" brushRef="#br0">1 1 10154,'0'0'491,"11"6"-886,1 0 385,-1 0 0,1-1-1,1-1 1,-1 0 0,0 0 0,1-2 0,0 1 0,20 0 0,374 8 234,517-4 621,-501-11-798,1029-5-79,-479 65 52,-194-2-14,939 15 21,529-25-63,-864-30 83,635-33-34,-1061-1 347,-27 15 408,702-19-527,441-49-187,-914 11-1727,-1102 58 1082,-31 1-1432,-15-2-1532</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5:57.161"/>
    </inkml:context>
    <inkml:brush xml:id="br0">
      <inkml:brushProperty name="width" value="0.025" units="cm"/>
      <inkml:brushProperty name="height" value="0.025" units="cm"/>
    </inkml:brush>
  </inkml:definitions>
  <inkml:trace contextRef="#ctx0" brushRef="#br0">1 373 7143,'0'0'1799,"4"0"-1938,29-2 246,0-2-1,-1-2 1,0 0-1,58-22 1,-53 16-24,1 1 0,0 2 0,57-6 0,60 8-38,100-9-26,596-52 18,-443 53-37,230-5 0,104 45 56,-517-14-48,952-8 28,-907-7-45,166 0 27,264-5-25,143-38 547,-133 6-349,599 35-141,-1077 9-47,1357-43 40,-1537 38-43,256-15 6,306-7 47,-495 24-57,39-2 660,183 23 0,-298-12-446,-8-1-759,-12-6-2961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8.639"/>
    </inkml:context>
    <inkml:brush xml:id="br0">
      <inkml:brushProperty name="width" value="0.05" units="cm"/>
      <inkml:brushProperty name="height" value="0.05" units="cm"/>
    </inkml:brush>
  </inkml:definitions>
  <inkml:trace contextRef="#ctx0" brushRef="#br0">144 125 17116,'-15'9'796,"1"0"0,1 1 1,-1 0-1,1 1 0,-12 14 1,20-20-605,0 1 0,0 0-1,1 0 1,0 0 0,0 0 0,1 1 0,-1-1 0,1 1 0,1 0 0,0 0 0,-1 0 0,2 0 0,-1 0 0,0 8 0,2-13-179,0-1-1,0 0 1,0 1 0,-1-1-1,1 0 1,0 1-1,1-1 1,-1 0-1,0 1 1,0-1-1,0 0 1,1 0 0,-1 1-1,1-1 1,-1 0-1,1 0 1,0 1-1,-1-1 1,1 0-1,0 0 1,0 0 0,-1 0-1,1 0 1,0 0-1,0 0 1,0-1-1,0 1 1,1 0-1,-1 0 1,0-1 0,0 1-1,0-1 1,1 1-1,-1-1 1,0 1-1,0-1 1,1 0-1,-1 0 1,0 1 0,1-1-1,-1 0 1,0 0-1,1 0 1,-1-1-1,0 1 1,1 0-1,1-1 1,3 0 5,0-1 0,0 0-1,0-1 1,0 1 0,0-1 0,-1 0 0,1 0-1,7-7 1,-4 2 13,-1 0 1,0-1-1,0 0 0,-1 0 1,0-1-1,0 0 0,5-11 1,-9 14-16,0 1 1,0 0 0,-1-1-1,1 1 1,-2-1-1,1 0 1,-1 0 0,0 0-1,0 0 1,0 0 0,-1 0-1,-2-14 1,2 21-18,0 0 1,0 0-1,0-1 1,0 1-1,0 0 1,0-1-1,0 1 1,0 0-1,0-1 1,0 1 0,0 0-1,0 0 1,0-1-1,0 1 1,0 0-1,0 0 1,-1-1-1,1 1 1,0 0-1,0 0 1,0-1-1,0 1 1,-1 0-1,1 0 1,0 0-1,0-1 1,-1 1-1,1 0 1,0 0-1,0 0 1,-1 0-1,1-1 1,0 1-1,0 0 1,-1 0-1,1 0 1,0 0-1,-1 0 1,1 0-1,0 0 1,0 0-1,-1 0 1,1 0-1,0 0 1,-1 0-1,1 0 1,0 0-1,-1 0 1,1 0-1,0 1 1,0-1-1,-1 0 1,1 0 0,0 0-1,0 0 1,-1 0-1,1 1 1,0-1-1,0 0 1,0 0-1,-1 0 1,1 1-1,0-1 1,-11 17-134,10-14 41,0 0 1,1 0-1,-1 1 1,1-1-1,-1 0 1,1 0-1,0 1 1,0-1-1,1 0 1,-1 1-1,1-1 1,-1 0 0,1 0-1,0 0 1,0 0-1,2 5 1,-1-6-38,-1 0 0,1 0 0,0 0 0,0 0 0,-1 0 0,1-1 0,0 1 0,1 0 0,-1-1 0,0 1 0,0-1 1,1 0-1,-1 0 0,1 0 0,-1 0 0,1 0 0,-1-1 0,1 1 0,-1-1 0,1 1 0,2-1 0,7 0-280,-1 0-1,1-1 0,-1 0 1,0-1-1,1 0 0,-1-1 0,0 0 1,-1-1-1,12-4 0,12-9-695,42-27-1,-66 38 963,-4 3 104,0-1 85,0 1 1,0-1 0,-1 0-1,1 0 1,-1-1 0,0 1 0,0-1-1,8-10 1,-14 11 785,-6 6-226,-10 9 305,8-3-514,1 1 0,0 1 0,1 0 0,0 0 0,0 0 0,1 1 0,0 0 0,1 0 0,1 1 0,0-1-1,-5 21 1,9-32-380,0 1 0,-1 0 0,1-1 0,0 1 0,0 0-1,0-1 1,0 1 0,0 0 0,0 0 0,0-1-1,0 1 1,1 0 0,-1 0 0,0-1 0,0 1-1,1 0 1,-1-1 0,0 1 0,1 0 0,-1-1 0,0 1-1,1-1 1,-1 1 0,1-1 0,-1 1 0,1-1-1,-1 1 1,1-1 0,-1 1 0,1-1 0,0 0-1,-1 1 1,1-1 0,0 0 0,-1 1 0,1-1 0,0 0-1,-1 0 1,1 0 0,0 0 0,0 1 0,-1-1-1,1 0 1,0 0 0,0-1 0,-1 1 0,1 0-1,1 0 1,2-1 11,1 0 0,-1 0 0,1-1 0,-1 1 1,1-1-1,4-3 0,17-10 11,-1-1 0,-1-1-1,0-2 1,-2 0 0,0-1 0,-1-1 0,-1-1 0,22-33 0,-37 49-56,-4 4 9,1 1 0,-1-1-1,0 0 1,1 0 0,-1 0 0,0 0-1,0 0 1,-1 0 0,1 0-1,0 0 1,-1 0 0,1-1-1,0-1 1,-1 3 8,0 1 0,0 0 0,0 0 0,0 0 0,0 0 0,-1 0 0,1-1 0,0 1 0,0 0 0,0 0-1,0 0 1,0 0 0,0 0 0,0-1 0,0 1 0,0 0 0,0 0 0,0 0 0,0 0 0,0 0 0,-1 0 0,1 0 0,0-1 0,0 1 0,0 0 0,0 0 0,0 0 0,0 0 0,-1 0 0,1 0-1,0 0 1,0 0 0,0 0 0,0 0 0,0 0 0,-1 0 0,1 0 0,0 0 0,0 0 0,0 0 0,0 0 0,0 0 0,-1 0 0,1 0 0,0 0 0,0 0 0,0 0 0,0 0 0,0 0-1,-1 0 1,-9 7-1,-11 14 62,8-5 33,1 1 1,1 1-1,0 0 0,1 0 1,1 1-1,1 1 1,0-1-1,2 1 0,0 0 1,2 1-1,-5 36 0,9-52-136,0 0 1,0-1-1,0 1 0,1-1 0,0 1 0,0-1 1,0 1-1,0-1 0,1 0 0,0 1 0,0-1 1,0 0-1,0 0 0,4 5 0,-4-8-11,-1 1 0,1-1 1,-1 1-1,1-1 0,0 0 0,-1 0 0,1 0 0,0 0 0,0 0 0,0 0 0,0 0 0,0 0 1,0-1-1,0 1 0,0-1 0,0 0 0,0 1 0,0-1 0,0 0 0,0 0 0,0 0 1,1-1-1,-1 1 0,0 0 0,0-1 0,0 0 0,0 1 0,0-1 0,0 0 0,-1 0 1,1 0-1,2-1 0,25-19-390,1-13-164</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6:33.334"/>
    </inkml:context>
    <inkml:brush xml:id="br0">
      <inkml:brushProperty name="width" value="0.025" units="cm"/>
      <inkml:brushProperty name="height" value="0.025" units="cm"/>
    </inkml:brush>
  </inkml:definitions>
  <inkml:trace contextRef="#ctx0" brushRef="#br0">1 360 6374,'0'0'1441,"12"2"-1403,36 12 38,-3-1 11,79 14 1,-62-23-58,1-2 1,97-11-1,124-31-26,39-3 29,830 20 4,-732 40 108,99 1-103,684-25-77,-147 0-309,-266 13 308,831-13 227,-850-17 88,1264-65 1182,292 4-1279,-497 46-49,-945 13-64,-606 20 87,958-34 740,-224 23-650,-986 21-173,-16 0-435,-12-4 330,0 1 0,0-1 0,0 0 0,0 0 0,0 0 0,0 0 0,0 0 0,0 1 1,1-1-1,-1 0 0,0 0 0,0 0 0,0 0 0,0 1 0,0-1 0,0 0 0,0 0 0,0 0 0,0 0 0,0 0 1,0 1-1,-1-1 0,1 0 0,0 0 0,0 0 0,0 0 0,0 0 0,0 1 0,0-1 0,0 0 0,0 0 0,0 0 0,0 0 1,-1 0-1,1 0 0,0 1 0,0-1 0,0 0 0,0 0 0,0 0 0,0 0 0,-1 0 0,1 0 0,0 0 0,0 0 0,0 0 1,0 0-1,0 0 0,-1 0 0,1 0 0,0 0 0,0 0 0,-1 0 0,-17 5-2402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7:58.252"/>
    </inkml:context>
    <inkml:brush xml:id="br0">
      <inkml:brushProperty name="width" value="0.025" units="cm"/>
      <inkml:brushProperty name="height" value="0.025" units="cm"/>
    </inkml:brush>
  </inkml:definitions>
  <inkml:trace contextRef="#ctx0" brushRef="#br0">0 499 6054,'0'0'859,"15"-9"-1030,3-3 202,1 1-1,0 1 1,0 0-1,1 2 0,0 0 1,0 1-1,1 1 0,0 1 1,0 1-1,0 1 1,1 1-1,39 1 0,309 14 1064,-198-4-351,243 38-271,-23 0-250,-235-43 36,0-7 0,157-23 0,583-38-152,-207 21 17,631-50 646,-656 60-679,419-9 391,-290 67-448,-306-4-34,79-10 207,153 5 133,-85-2-327,277 14 8,689 45 44,682 99-64,-557-33 464,-844-135 1416,278-111-1209,-773 60-670,223-38-90,2-1-65,5 48 72,11 14 28,98-75 4,-481 61 57,455-61 15,-25 42-11,-504 47-1,104 5-133,-274 5-65,14-1-341,-15 1 457,0 0 0,0 0 0,1 0 0,-1-1 0,0 1 0,0 0 0,0 0 0,1 0 0,-1 0 0,0 0 0,0 0 0,0 0-1,0-1 1,0 1 0,1 0 0,-1 0 0,0 0 0,0 0 0,0-1 0,0 1 0,0 0 0,0 0 0,0 0 0,0-1 0,0 1 0,1 0 0,-1 0 0,0 0 0,0-1 0,0 1 0,0 0 0,0 0 0,0 0 0,0-1 0,-1 1 0,1 0 0,0 0 0,0 0 0,0-1 0,0 1-1,0 0 1,0 0 0,0 0 0,0 0 0,0-1 0,0 1 0,-1 0 0,1 0 0,0 0 0,0 0 0,0 0 0,0-1 0,-1 1 0,1 0 0,0 0 0,0 0 0,0 0 0,0 0 0,-1 0 0,1 0 0,0 0 0,0 0 0,-1 0 0,-24-17-7685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4.617"/>
    </inkml:context>
    <inkml:brush xml:id="br0">
      <inkml:brushProperty name="width" value="0.025" units="cm"/>
      <inkml:brushProperty name="height" value="0.025" units="cm"/>
    </inkml:brush>
  </inkml:definitions>
  <inkml:trace contextRef="#ctx0" brushRef="#br0">0 260 9545,'0'0'5616,"11"-5"-4895,294-175 983,-245 142-1764,-9 1-2850,-65 48-4435,-3 3 3117</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4.950"/>
    </inkml:context>
    <inkml:brush xml:id="br0">
      <inkml:brushProperty name="width" value="0.025" units="cm"/>
      <inkml:brushProperty name="height" value="0.025" units="cm"/>
    </inkml:brush>
  </inkml:definitions>
  <inkml:trace contextRef="#ctx0" brushRef="#br0">0 300 7207,'0'0'8648,"77"7"-7783,-27-37-193,1-1-351,5-5 63,-9 3-160,-3 2-320,-4 4-96,-9 1-769,-5 2-576,-11 0-1474,0 2-1121,-13 0-2466</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5.356"/>
    </inkml:context>
    <inkml:brush xml:id="br0">
      <inkml:brushProperty name="width" value="0.025" units="cm"/>
      <inkml:brushProperty name="height" value="0.025" units="cm"/>
    </inkml:brush>
  </inkml:definitions>
  <inkml:trace contextRef="#ctx0" brushRef="#br0">0 74 8680,'0'0'5082,"2"-8"-3945,-2 7-1106,0-2 24,0 1 0,1-1-1,-1 1 1,1 0 0,-1-1 0,1 1 0,0 0 0,0-1 0,0 1 0,0 0 0,1 0 0,-1 0 0,0 0 0,1 0-1,-1 0 1,1 0 0,0 0 0,0 1 0,0-1 0,0 1 0,0-1 0,0 1 0,0 0 0,0 0 0,0 0 0,1 0-1,-1 0 1,5-1 0,5-1-38,1 0 1,0 1-1,0 1 0,0 0 0,0 0 0,16 2 1,-26-1-39,0 1 1,0-1-1,1 0 1,-1 1 0,0 0-1,0 0 1,0 0 0,0 0-1,0 1 1,0-1-1,0 1 1,0-1 0,0 1-1,-1 0 1,1 0 0,-1 1-1,1-1 1,-1 0-1,0 1 1,0-1 0,0 1-1,0 0 1,-1 0-1,1-1 1,-1 1 0,1 0-1,-1 1 1,0-1 0,1 4-1,-1 4-184,0 1 0,0 0 0,-1 0-1,0 0 1,-1-1 0,-1 1 0,0 0 0,0-1-1,-1 1 1,0-1 0,-6 12 0,2-7-836,-1-1 0,0 0 1,-1 0-1,-11 13 0,-9 7-3160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6.332"/>
    </inkml:context>
    <inkml:brush xml:id="br0">
      <inkml:brushProperty name="width" value="0.025" units="cm"/>
      <inkml:brushProperty name="height" value="0.025" units="cm"/>
    </inkml:brush>
  </inkml:definitions>
  <inkml:trace contextRef="#ctx0" brushRef="#br0">160 241 9257,'0'0'5226,"3"-9"-3374,7-25-757,-10 33-1062,0 1 1,0 0-1,0-1 0,0 1 1,0-1-1,0 1 1,0 0-1,0-1 0,0 1 1,0-1-1,0 1 1,0 0-1,-1-1 0,1 1 1,0 0-1,0-1 0,0 1 1,0 0-1,-1-1 1,1 1-1,0 0 0,0-1 1,-1 1-1,1 0 1,0-1-1,-1 1 0,1 0 1,0 0-1,-1-1 1,1 1-1,0 0 0,-1 0 1,1 0-1,0 0 0,-1 0 1,1-1-1,-1 1 1,1 0-1,0 0 0,-1 0 1,1 0-1,-1 0 1,1 0-1,0 0 0,-1 0 1,1 0-1,-1 1 1,1-1-1,0 0 0,-1 0 1,-20 6 334,13-1-358,1 0 0,1 1 1,-1 0-1,1 0 0,0 1 0,0-1 0,1 1 1,0 1-1,0-1 0,-6 14 0,-4 10 19,-14 43 1,11-14 29,16-56-73,1 0 0,1 0 0,-1 1 0,1-1 0,-1 0 0,1 0 0,0 0 0,1 1 0,-1-1 0,1 0 0,0 0 0,1 5 0,-1-9-2,0 1-1,1 0 1,-1-1-1,0 1 1,1-1-1,-1 1 1,0-1-1,1 0 1,-1 0 0,0 1-1,1-1 1,-1 0-1,1 0 1,-1-1-1,0 1 1,1 0-1,-1 0 1,1-1-1,-1 1 1,0 0-1,1-1 1,-1 1 0,2-2-1,6-4 44,0 1 1,-1-1-1,0-1 0,0 1 1,0-1-1,-1-1 0,11-14 0,43-66 563,-50 72-490,9-15 416,-2-1 1,25-58-1,-36 72-292,-1-1 0,0-1 0,-2 1 0,0-1 0,-1 1 0,0-33 0,-3 51-220,0 1 0,1 0 0,-1 0-1,0-1 1,0 1 0,0 0 0,0-1-1,0 1 1,0 0 0,0-1 0,0 1-1,0 0 1,0 0 0,0-1 0,-1 1 0,1 0-1,0-1 1,0 1 0,0 0 0,0 0-1,0-1 1,0 1 0,-1 0 0,1 0-1,0-1 1,0 1 0,0 0 0,-1 0 0,1 0-1,0 0 1,0-1 0,-1 1 0,1 0-1,0 0 1,0 0 0,-1 0 0,1 0-1,0 0 1,-1-1 0,1 1 0,0 0-1,0 0 1,-1 0 0,1 0 0,0 0 0,-1 0-1,1 0 1,0 0 0,0 0 0,-1 0-1,1 1 1,0-1 0,-1 0 0,1 0-1,0 0 1,0 0 0,-1 0 0,1 0 0,0 1-1,0-1 1,-1 0 0,1 0 0,0 0-1,0 1 1,0-1 0,-1 0 0,-15 18-49,2 10 47,0 1-1,2 0 0,1 1 0,2 1 0,0 0 1,2 0-1,2 0 0,-3 49 0,8-78-34,0 1-1,0-1 1,0 0-1,0 1 1,0-1 0,0 0-1,0 0 1,1 1-1,-1-1 1,1 0-1,0 0 1,0 0-1,0 0 1,0 0 0,0 0-1,0 0 1,0 0-1,1 0 1,-1 0-1,1-1 1,-1 1 0,1 0-1,3 2 1,-2-3 17,-1 0 1,1 0 0,0 0-1,0-1 1,0 1-1,0 0 1,0-1 0,0 0-1,0 0 1,0 0 0,0 0-1,0 0 1,0-1 0,0 1-1,-1-1 1,1 0-1,0 0 1,5-2 0,-1-1 33,0 1 0,0-2 0,-1 1 0,1-1 0,-1 0 0,0 0 0,0 0 0,-1-1 0,1 0 0,-1 0 0,-1-1 0,9-13 0,-5 5 29,-1 0 0,0-1 0,0 0 0,7-33 1,-13 40 10,-16 47-367,11-17 300,1-10 19,1 0 1,0 0-1,1 0 0,0 0 1,1 11-1,1-21-15,-1 1 0,0-1 0,1 0-1,-1 0 1,1 0 0,-1 0 0,1 0 0,0 0-1,-1-1 1,1 1 0,0 0 0,0 0 0,0 0 0,0-1-1,-1 1 1,1 0 0,0-1 0,0 1 0,0-1 0,0 1-1,1-1 1,-1 1 0,0-1 0,0 0 0,0 0 0,0 1-1,0-1 1,0 0 0,0 0 0,1 0 0,-1 0 0,0 0-1,0-1 1,0 1 0,0 0 0,0 0 0,0-1-1,0 1 1,1-1 0,-1 1 0,1-2 0,46-20 190,-36 11-56,0 0 0,-1 0 0,0-1-1,0 0 1,-2-1 0,13-19 0,-17 24-38,-4 8-109,-1 0 0,1 0 0,0 0 0,-1 0 0,1 0 0,0 0 0,-1 1 1,1-1-1,0 0 0,-1 0 0,1 1 0,-1-1 0,1 0 0,-1 1 0,1-1 0,0 0 0,-1 1 0,1-1 0,-1 1 1,0-1-1,1 1 0,-1-1 0,1 1 0,-1 0 0,0-1 0,1 1 0,-1-1 0,0 1 0,0 0 0,0-1 0,1 2 1,0 0-12,0 0 1,0 0 0,1 0 0,-1 0 0,1-1 0,0 1 0,-1 0-1,1-1 1,0 1 0,0-1 0,0 1 0,0-1 0,0 0 0,0 0 0,0 0-1,3 1 1,-4-2 47,1 0 0,-1-1 0,0 1 0,1 0 0,-1-1 0,0 1 0,1-1 0,-1 1 0,0-1 0,0 0 0,1 1 0,-1-1 0,0 0 0,0 0 0,0 0 0,0 0 0,0 0 1,0 0-1,0 0 0,-1 0 0,1 0 0,0 0 0,0-1 0,-1 1 0,1 0 0,-1 0 0,1-1 0,-1 1 0,0 0 0,1-1 0,-1 1 0,0-1 0,0 1 0,0 0 0,0-1 0,0 1 0,0 0 0,-1-1 0,1 1 0,0-1 0,-1 1 0,1 0 0,-1 0 0,1-1 0,-1 1 0,0 0 0,1 0 0,-1-1 0,0 1 0,0 0 0,0 0 0,0 0 0,0 0 0,0 0 0,0 1 0,-2-2 0,3-3-1020,11-1 72,28-4-1045,-15 3-112,-2-2-1761,0-1 0,29-19 0,-17 7-2159</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6.756"/>
    </inkml:context>
    <inkml:brush xml:id="br0">
      <inkml:brushProperty name="width" value="0.025" units="cm"/>
      <inkml:brushProperty name="height" value="0.025" units="cm"/>
    </inkml:brush>
  </inkml:definitions>
  <inkml:trace contextRef="#ctx0" brushRef="#br0">68 284 5573,'-6'9'2766,"-2"4"-2003,1-4-66,0 1 0,1 0-1,0 1 1,1-1-1,1 1 1,-1 0 0,1 0-1,1 0 1,-3 20 0,6-30-691,0-1 1,0 1 0,1 0-1,-1-1 1,0 1 0,1 0 0,-1-1-1,1 1 1,-1-1 0,0 1-1,1-1 1,-1 1 0,1-1 0,0 1-1,-1-1 1,1 0 0,-1 1-1,1-1 1,0 0 0,-1 1 0,1-1-1,0 0 1,-1 0 0,1 0-1,0 1 1,-1-1 0,1 0 0,0 0-1,-1 0 1,1 0 0,0 0-1,0 0 1,-1 0 0,1-1 0,0 1-1,-1 0 1,1 0 0,0-1-1,0 1 1,33-12 397,-18 2-266,-1-1-1,-1-1 1,0 0 0,-1-1-1,0 0 1,0-1 0,-2-1-1,0 0 1,-1 0 0,0-1-1,-1-1 1,-1 1-1,0-1 1,-2-1 0,0 1-1,-1-1 1,0 0 0,-2 0-1,0-1 1,-1 1 0,-1-1-1,-1-30 1,-1 47-143,1 0-1,-1 0 1,0 0 0,0 0 0,0 1-1,0-1 1,0 0 0,0 0 0,0 0-1,-1 1 1,1-1 0,-1 1 0,1-1-1,-1 1 1,0 0 0,1-1 0,-1 1-1,0 0 1,0 0 0,0 0 0,0 0-1,0 1 1,0-1 0,0 0 0,0 1-1,0 0 1,0-1 0,-3 1 0,3-1 4,0 1-1,0 0 1,0 0 0,0 0 0,0 0 0,0 0 0,0 0-1,0 0 1,0 0 0,0 1 0,0-1 0,0 1 0,1 0 0,-1 0-1,0-1 1,0 1 0,0 0 0,1 0 0,-1 1 0,0-1-1,1 0 1,-1 0 0,1 1 0,0-1 0,-1 1 0,1-1-1,0 1 1,0 0 0,-2 3 0,3-4-58,0 0 1,0 1-1,0-1 0,0 1 0,0-1 1,0 1-1,1-1 0,-1 1 1,0-1-1,1 1 0,-1-1 0,1 0 1,-1 1-1,1-1 0,0 0 1,-1 1-1,1-1 0,0 0 0,0 0 1,2 2-1,29 27 44,-5-4 14,-22-18 37,-1 0 1,1 1-1,-1-1 0,-1 1 1,0 0-1,0-1 1,0 2-1,-1-1 1,-1 0-1,0 0 0,1 12 1,-2 32-2374,0-34 356</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7.370"/>
    </inkml:context>
    <inkml:brush xml:id="br0">
      <inkml:brushProperty name="width" value="0.025" units="cm"/>
      <inkml:brushProperty name="height" value="0.025" units="cm"/>
    </inkml:brush>
  </inkml:definitions>
  <inkml:trace contextRef="#ctx0" brushRef="#br0">34 1 9065,'0'0'8963,"-2"13"-8493,-29 339 1393,30-351-1862,1 0 1,0 0-1,0-1 1,0 1-1,0 0 1,0 0-1,0 0 1,1-1-1,-1 1 1,0 0-1,0 0 1,0 0-1,1-1 1,-1 1-1,0 0 1,1 0-1,-1-1 1,1 1 0,-1 0-1,1-1 1,-1 1-1,1 0 1,-1-1-1,1 1 1,0-1-1,-1 1 1,1-1-1,0 1 1,0-1-1,-1 0 1,3 1-1,-1-1 31,0 0 0,0 0 0,1 0 1,-1 0-1,0 0 0,0-1 0,0 1 0,1-1 0,-1 0 0,0 1 0,3-3 0,51-33 469,-36 18-430,-17 14-76,1 0 1,-1 1 0,1-1 0,0 1-1,0 0 1,0 0 0,0 0-1,0 1 1,1-1 0,-1 1-1,1 0 1,-1 0 0,10-2-1,-13 8-18,1-1 0,-1 0 0,0 1 0,0-1 0,-1 1 0,1-1 0,-1 1 0,1-1 0,-1 1 0,0-1 0,0 1 0,-2 5 0,2-3 29,0-5-101,0 1 0,-1 0 0,1 0 0,0-1 0,1 1 0,-1 0 0,0 0 0,0-1 0,1 1 0,-1 0 0,1-1 0,-1 1 0,1 0 0,0-1 0,0 1 0,-1-1 0,1 1 0,0-1 0,2 2 0,-2-2-105,1-2 0,-1 1-1,0 0 1,1 0-1,-1 0 1,0 0-1,0-1 1,1 1 0,-1-1-1,0 1 1,0-1-1,0 1 1,0-1 0,0 0-1,0 1 1,0-1-1,0 0 1,0 0 0,0 0-1,0 0 1,0 0-1,0 0 1,-1 0-1,1 0 1,0 0 0,-1 0-1,1-2 1,16-23-4055,-2-6-1340</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7.718"/>
    </inkml:context>
    <inkml:brush xml:id="br0">
      <inkml:brushProperty name="width" value="0.025" units="cm"/>
      <inkml:brushProperty name="height" value="0.025" units="cm"/>
    </inkml:brush>
  </inkml:definitions>
  <inkml:trace contextRef="#ctx0" brushRef="#br0">72 8 7399,'-5'9'2626,"-3"5"-1915,0-1-36,0 1 1,0 0-1,2 0 1,0 1 0,0 0-1,2 0 1,0 0-1,-4 26 1,8-40-655,0 0 0,0 0 0,1-1 0,-1 1 0,0 0 0,1 0 0,-1-1 0,0 1 0,1 0 0,-1-1 0,1 1 0,-1-1 0,1 1 0,-1 0 0,1-1 1,-1 1-1,1-1 0,-1 1 0,1-1 0,0 0 0,-1 1 0,1-1 0,0 0 0,0 1 0,-1-1 0,1 0 0,0 0 0,0 0 0,-1 1 0,1-1 0,0 0 0,0 0 0,-1 0 0,1 0 0,0-1 0,0 1 0,-1 0 0,1 0 0,0 0 0,1-1 0,1 1 63,0-1-1,0 0 0,1 1 1,-1-1-1,0-1 0,0 1 1,0 0-1,5-4 0,-4 1-9,0 0 1,0 0-1,0 0 1,0-1-1,-1 0 0,0 0 1,0 0-1,0 0 1,-1 0-1,1-1 0,-1 1 1,0-1-1,1-6 1,0-4 46,-1 0 0,0 0 1,-1-24-1,-1 39-130,0 0 0,1 1 0,-1-1 1,0 0-1,0 0 0,0 0 0,-1 0 0,1 0 0,0 0 1,0 0-1,0 0 0,-1 0 0,1 0 0,0 1 0,-1-1 1,1 0-1,-1 0 0,1 0 0,-1 1 0,0-1 0,1 0 1,-1 1-1,0-1 0,1 0 0,-1 1 0,0-1 0,0 1 1,1-1-1,-1 1 0,0-1 0,0 1 0,0 0 0,0-1 1,0 1-1,1 0 0,-2 0 0,0 0-6,1 0-1,-1 0 1,1 0-1,0 1 1,-1-1-1,1 0 1,0 1-1,0-1 0,-1 1 1,1 0-1,0-1 1,0 1-1,0 0 1,-1 0-1,1 0 1,0 0-1,0 0 1,1 0-1,-1 0 1,0 0-1,0 0 1,0 0-1,0 2 1,-9 19 9</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8.050"/>
    </inkml:context>
    <inkml:brush xml:id="br0">
      <inkml:brushProperty name="width" value="0.025" units="cm"/>
      <inkml:brushProperty name="height" value="0.025" units="cm"/>
    </inkml:brush>
  </inkml:definitions>
  <inkml:trace contextRef="#ctx0" brushRef="#br0">0 1 2114,'0'0'5621,"15"8"-4905,-12 2-1130,-1 0 0,0 0 0,0 0 1,-1 1-1,1 14 0,-2-9-1614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9.013"/>
    </inkml:context>
    <inkml:brush xml:id="br0">
      <inkml:brushProperty name="width" value="0.05" units="cm"/>
      <inkml:brushProperty name="height" value="0.05" units="cm"/>
    </inkml:brush>
  </inkml:definitions>
  <inkml:trace contextRef="#ctx0" brushRef="#br0">1 98 15315,'0'4'155,"0"-1"0,1 0 0,0 0 0,-1 0 0,1 1-1,0-1 1,1 0 0,-1 0 0,0 0 0,1 0 0,0-1 0,0 1 0,4 4-1,-3-4-24,1 0-1,-1 0 1,1-1-1,0 1 0,0-1 1,-1 0-1,2 0 1,-1-1-1,0 1 0,5 0 1,4 1 175,1-1 0,0 0 0,-1 0 0,1-2 0,0 0-1,0 0 1,0-1 0,17-4 0,-12 0 102,0 1-1,0-2 0,-1-1 1,0 0-1,23-13 0,-35 16-200,1-1 1,-1 1-1,-1-1 1,1 0-1,-1 0 0,0-1 1,8-10-1,-11 14-169,-1 1 0,0 0 1,-1 0-1,1-1 0,0 1 1,0-1-1,0 1 0,-1-1 0,1 1 1,-1-1-1,1 1 0,-1-1 1,0 1-1,0-1 0,1 0 0,-1 1 1,0-1-1,0 0 0,-1 1 1,1-1-1,0 1 0,0-1 0,-1 1 1,1-1-1,-1 0 0,0 1 1,1-1-1,-1 1 0,0 0 0,0-1 1,0 1-1,0 0 0,0-1 1,0 1-1,0 0 0,0 0 0,0 0 1,-1 0-1,1 0 0,0 0 1,-1 0-1,-2-1 0,-2 0-12,0 0-1,-1 0 1,1 0-1,-1 1 1,0 0-1,1 0 1,-1 0-1,0 1 1,1 0-1,-1 0 1,0 1-1,1 0 1,-1 0-1,-8 3 1,-3 1-23,0 1-1,1 1 1,0 1 0,-17 9-1,24-10 4,0-1-1,0 1 0,1 0 0,0 1 1,-13 14-1,18-18 1,1 1 0,-1-1 0,1 1 0,0-1 1,0 1-1,1 0 0,-1 1 0,1-1 0,0 0 0,1 1 0,-1-1 0,1 1 1,-1 9-1,2-12-5,0 0 0,1 0 0,-1 0 0,1 0 0,-1 0 0,1 0 0,0-1 0,0 1 0,0 0 0,0-1 0,1 1 0,-1-1 1,1 1-1,0-1 0,3 4 0,0-1-125,0 0 0,0-1 0,0 0 0,1 0 0,0 0 0,9 4 1,-2-2-108,0-1 1,0-1 0,1 0-1,-1 0 1,1-1-1,17 1 1,-22-4 151,0 0 0,1-1 0,-1 0 0,12-2 0,36-14-487</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8.833"/>
    </inkml:context>
    <inkml:brush xml:id="br0">
      <inkml:brushProperty name="width" value="0.025" units="cm"/>
      <inkml:brushProperty name="height" value="0.025" units="cm"/>
    </inkml:brush>
  </inkml:definitions>
  <inkml:trace contextRef="#ctx0" brushRef="#br0">12 121 2434,'3'-12'4474,"11"-47"110,2 9 3067,-20 69-3782,1 23-3159,-1 12-815,-12 68 383,-1 159-1,17-278-284,0-1 1,0 1-1,0 0 0,0 0 0,0-1 1,1 1-1,-1 0 0,1-1 0,0 1 1,0 0-1,0-1 0,0 1 0,0-1 1,0 1-1,1-1 0,2 4 0,-3-6 5,-1 1-1,1-1 1,0 0-1,-1 1 1,1-1-1,0 0 0,0 1 1,0-1-1,-1 0 1,1 0-1,0 0 1,0 0-1,0 0 1,0 0-1,-1 0 0,1 0 1,0 0-1,0 0 1,0 0-1,-1 0 1,2-1-1,25-17 25,-9-2 49,0-1 1,-2 0 0,0-1-1,22-43 1,9-13 125,-47 109-806,-12 29 563,8-45-149,1 0 0,0 1-1,0 24 1,4-39-190,0-1 1,1 0-1,-1 0 0,0 0 1,0 0-1,1 0 0,-1 0 1,0 0-1,0 0 0,1-1 1,-1 1-1,0 0 1,0-1-1,0 1 0,1-1 1,-1 1-1,0-1 0,2-1 1,12-14-5649,-1-6-3448</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9.195"/>
    </inkml:context>
    <inkml:brush xml:id="br0">
      <inkml:brushProperty name="width" value="0.025" units="cm"/>
      <inkml:brushProperty name="height" value="0.025" units="cm"/>
    </inkml:brush>
  </inkml:definitions>
  <inkml:trace contextRef="#ctx0" brushRef="#br0">1 161 10858,'0'0'2280,"0"8"-823,1 26-475,-1-33-933,1 0-1,-1 0 0,0 0 0,1 0 0,-1-1 1,1 1-1,-1 0 0,1 0 0,0-1 0,-1 1 1,1 0-1,0-1 0,-1 1 0,1-1 0,0 1 1,0-1-1,-1 1 0,1-1 0,0 1 0,0-1 1,0 0-1,0 0 0,0 1 0,-1-1 0,1 0 1,0 0-1,0 0 0,0 0 0,0 0 0,2 0 1,25-3 928,-27 3-918,8-4 213,0 1-1,-1-1 1,1-1 0,-1 0 0,0 0 0,0 0-1,0-1 1,-1 0 0,0-1 0,0 0 0,0 0-1,-1 0 1,0-1 0,-1 1 0,0-2-1,0 1 1,0 0 0,-1-1 0,-1 0 0,1 0-1,-1 0 1,3-18 0,-6 26-263,0-1 0,1 1 0,-1 0 0,0-1 0,0 1 1,0-1-1,0 1 0,0 0 0,0-1 0,-1 1 0,1 0 0,0-1 0,-1 1 0,1 0 0,-1 0 0,1-1 0,-1 1 1,1 0-1,-1 0 0,0 0 0,0 0 0,0-1 0,0 1 0,0 1 0,0-1 0,0 0 0,0 0 0,0 0 0,0 0 0,0 1 1,0-1-1,0 0 0,-1 1 0,1-1 0,0 1 0,-1 0 0,1-1 0,0 1 0,-1 0 0,1 0 0,0 0 0,-1 0 1,1 0-1,0 0 0,-1 0 0,1 0 0,0 0 0,-1 1 0,-1 0 0,-3 0-24,1 1-1,-1 0 0,1 0 1,-1 0-1,1 0 1,0 1-1,0 0 1,0 0-1,1 1 1,-9 6-1,2 2 8,1 2-1,0-1 1,1 1 0,0 1 0,-7 15-1,13-22 2,-1 0-1,1 0 0,1 0 0,-1 1 0,1-1 0,1 0 0,0 1 0,0-1 0,1 1 1,-1 0-1,3 15 0,-1-21-49,0-1 0,0 0 0,1 1 0,-1-1 0,0 0 0,1 0 0,-1 0 0,1 0 0,0 0 0,-1 0 0,1-1 0,0 1 0,0 0 0,0-1-1,0 0 1,1 1 0,-1-1 0,0 0 0,0 0 0,1 0 0,-1 0 0,1-1 0,-1 1 0,1-1 0,-1 0 0,1 1 0,-1-1 0,1 0 0,4-1 0,2 1-628,0 0 0,0-1 0,-1 0 0,1-1 0,0 1 0,-1-2 0,13-4 0,20-17-6404</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9.651"/>
    </inkml:context>
    <inkml:brush xml:id="br0">
      <inkml:brushProperty name="width" value="0.025" units="cm"/>
      <inkml:brushProperty name="height" value="0.025" units="cm"/>
    </inkml:brush>
  </inkml:definitions>
  <inkml:trace contextRef="#ctx0" brushRef="#br0">1 168 9833,'49'-168'9770,"-56"229"-7925,4-20-1907,-12 87-32,0 215 1,15-339-301,1 0 1,-1 0 0,0 0 0,1 0 0,0 0-1,0 0 1,0 0 0,3 6 0,9 1-7845</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09.997"/>
    </inkml:context>
    <inkml:brush xml:id="br0">
      <inkml:brushProperty name="width" value="0.025" units="cm"/>
      <inkml:brushProperty name="height" value="0.025" units="cm"/>
    </inkml:brush>
  </inkml:definitions>
  <inkml:trace contextRef="#ctx0" brushRef="#br0">1 71 14157,'0'0'3075,"41"55"-2915,-11-52 225,11-3-65,0 0-160,0-5-192,-4-6 160,-3-2-128,-10 1-480,-5-4-673,-8-2-673,-9-8-2210,-2-2-4099</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0.391"/>
    </inkml:context>
    <inkml:brush xml:id="br0">
      <inkml:brushProperty name="width" value="0.025" units="cm"/>
      <inkml:brushProperty name="height" value="0.025" units="cm"/>
    </inkml:brush>
  </inkml:definitions>
  <inkml:trace contextRef="#ctx0" brushRef="#br0">1 57 11627,'0'0'8584,"35"-52"-8264,-16 47-352,3 5-96,3 0-576,1 0-1410,0 0-1634,0 0-2146</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0.717"/>
    </inkml:context>
    <inkml:brush xml:id="br0">
      <inkml:brushProperty name="width" value="0.025" units="cm"/>
      <inkml:brushProperty name="height" value="0.025" units="cm"/>
    </inkml:brush>
  </inkml:definitions>
  <inkml:trace contextRef="#ctx0" brushRef="#br0">22 11 9001,'-3'9'2247,"0"0"-1405,0-1-402,0-1 1,1 1-1,0 0 0,0-1 1,1 1-1,0 0 0,0 0 0,1 0 1,0 0-1,1 15 0,0-22-445,0 0 0,0 0 0,0-1 0,0 1 0,0 0-1,0 0 1,0-1 0,0 1 0,0 0 0,0-1 0,0 1-1,0-1 1,1 0 0,-1 1 0,0-1 0,0 0 0,0 0-1,1 1 1,-1-1 0,0 0 0,0 0 0,3-1 0,30-4-106,-21-1 148,-1 0 0,0-1 0,-1-1 0,0 0 0,0 0 0,0-1 0,13-16 0,-9 11 5,0 0 0,23-15 0,-37 29-49,-1 0 0,0 0 1,0-1-1,0 1 1,0 0-1,1 0 1,-1 0-1,0 0 0,0 0 1,0 0-1,0 0 1,1 0-1,-1 0 1,0 0-1,0 0 0,0 0 1,0 0-1,1 0 1,-1 0-1,0 0 1,0 0-1,0 0 1,0 0-1,1 1 0,-1-1 1,0 0-1,0 0 1,0 0-1,0 0 1,1 0-1,-1 0 0,0 0 1,0 1-1,0-1 1,0 0-1,0 0 1,0 0-1,0 0 0,0 0 1,1 1-1,-1-1 1,0 0-1,0 0 1,0 0-1,0 1 1,0-1-1,0 0 0,2 15 89,-3 17 552,-13 75 1346,14-107-2033,1 0-1,-1 0 0,0 1 0,1-1 0,-1 0 0,0 0 0,1 0 0,-1 0 0,0 0 0,1 0 0,-1 0 0,0 1 0,1-1 0,-1 0 0,1 0 0,-1-1 0,0 1 0,1 0 0,-1 0 0,0 0 1,1 0-1,-1 0 0,1 0 0,-1 0 0,0-1 0,1 1 0,-1 0 0,0 0 0,0 0 0,1-1 0,-1 1 0,0 0 0,1 0 0,-1-1 0,0 1 0,0 0 0,1-1 0,13-10-4093,0-6-4454</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1.093"/>
    </inkml:context>
    <inkml:brush xml:id="br0">
      <inkml:brushProperty name="width" value="0.025" units="cm"/>
      <inkml:brushProperty name="height" value="0.025" units="cm"/>
    </inkml:brush>
  </inkml:definitions>
  <inkml:trace contextRef="#ctx0" brushRef="#br0">36 57 4965,'0'0'13031,"2"12"-12049,6 94-121,-7 111 0,-2-107-800,1-102-77,1 5-10,-1 0-1,-1-1 0,0 1 0,0 0 1,-1 0-1,-1 0 0,-7 23 0,10-36 12,-1 0-1,1 0 0,0 0 0,0 0 1,0 0-1,0 1 0,0-1 0,-1 0 0,1 0 1,0 0-1,0 0 0,0 0 0,0 0 1,-1 0-1,1 0 0,0 0 0,0 0 1,0 1-1,0-1 0,-1 0 0,1 0 1,0 0-1,0 0 0,0 0 0,-1 0 0,1 0 1,0-1-1,0 1 0,0 0 0,-1 0 1,1 0-1,0 0 0,0 0 0,0 0 1,0 0-1,-1 0 0,1 0 0,0 0 0,0-1 1,0 1-1,0 0 0,0 0 0,0 0 1,-1 0-1,1 0 0,0-1 0,0 1 1,0 0-1,0 0 0,0 0 0,0 0 0,0-1 1,0 1-1,0 0 0,0 0 0,0 0 1,0-1-1,0 1 0,0 0 0,0 0 1,0 0-1,0-1 0,0 1 0,-4-14-229,0-18 228,-1 1-331,1 0 0,2 0 0,1 0 0,6-60 1,-5 90 345,1 0 1,-1-1 0,1 1-1,-1 0 1,1 0 0,-1-1 0,1 1-1,0 0 1,0 0 0,0 0 0,-1 0-1,1 0 1,0 0 0,0 0-1,0 1 1,0-1 0,1 0 0,-1 0-1,0 1 1,0-1 0,0 1-1,1-1 1,-1 1 0,3-1 0,37-4 135,-18 4 47,-11-2-67,0 0 1,0-1 0,-1 0 0,0 0 0,0-2 0,0 1 0,0-1 0,-1-1 0,0 0 0,0 0 0,-1-1 0,0 0 0,0-1 0,-1 0 0,13-19 0,-12 16 140,0-1 0,-2-1 0,0 1 0,0-1 0,-1-1 0,-1 1 1,0-1-1,-1 0 0,-1 0 0,0 0 0,1-31 0,-4 45-258,0 0 1,0 1-1,0-1 0,1 0 0,-1 0 1,0 1-1,0-1 0,0 0 0,-1 0 1,1 1-1,0-1 0,0 0 0,0 0 1,-1 1-1,1-1 0,0 0 0,0 1 1,-1-1-1,1 0 0,-1 1 0,1-1 1,-1 0-1,1 1 0,-1-1 0,1 1 1,-1-1-1,1 1 0,-1-1 0,0 1 1,1 0-1,-1-1 0,0 1 0,1 0 1,-1-1-1,0 1 0,1 0 0,-1 0 1,0-1-1,0 1 0,1 0 0,-3 0 1,1 1-21,0-1 0,0 1 0,0 0 0,0 0 0,0 0 0,0 0 0,0 0 0,0 0 0,1 0 1,-1 0-1,0 1 0,1-1 0,-1 1 0,-2 3 0,-14 20 20,1 1 1,2 1-1,0 1 0,2 0 1,1 1-1,1 0 0,-12 56 1,22-78 10,-1 0 0,1 0 0,1 0 0,-1 0 0,1 0 0,0 0 0,1 0 0,2 14 0,-2-19-63,-1 0 0,1 0 0,0 0 0,1 0 0,-1 0 0,0 0 0,0 0 0,1 0 0,-1 0 0,1-1 0,0 1 0,-1-1 0,1 1 0,0-1 0,0 0 0,0 1 0,0-1 0,0 0 0,0 0 0,0-1 0,0 1-1,1 0 1,-1-1 0,0 1 0,0-1 0,1 0 0,-1 0 0,0 1 0,0-2 0,3 1 0,-2 0-340,0 0 0,0 0 0,0-1 0,1 1 0,-1-1 0,0 0 0,0 0 0,0 0 0,-1 0 0,1 0 0,0-1 0,0 1 0,-1-1 0,1 0 0,3-3 0,19-17-6060</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1.941"/>
    </inkml:context>
    <inkml:brush xml:id="br0">
      <inkml:brushProperty name="width" value="0.025" units="cm"/>
      <inkml:brushProperty name="height" value="0.025" units="cm"/>
    </inkml:brush>
  </inkml:definitions>
  <inkml:trace contextRef="#ctx0" brushRef="#br0">72 388 7143,'0'0'6817,"-8"4"-6225,4-1-517,-1 0-1,1 0 0,-1 1 1,1-1-1,0 1 0,0 0 1,1 0-1,-1 0 0,1 1 1,0-1-1,0 1 0,0 0 1,1 0-1,0 0 0,0 0 1,0 0-1,0 0 0,1 1 1,0-1-1,0 0 0,0 1 1,1-1-1,0 1 0,0-1 1,1 11-1,0-14-58,-1-1 0,0 0 0,1 0 0,-1 1 0,1-1 0,0 0 0,-1 0 1,1 1-1,0-1 0,0 0 0,0 0 0,-1 0 0,1 0 0,0 0 0,1 0 0,-1 0 0,0-1 0,0 1 0,0 0 1,0-1-1,1 1 0,-1-1 0,0 1 0,0-1 0,1 1 0,-1-1 0,0 0 0,1 0 0,-1 1 0,1-1 0,-1 0 0,0 0 1,1-1-1,-1 1 0,0 0 0,1 0 0,-1-1 0,0 1 0,1 0 0,0-2 0,4 1 81,-1-1-1,0 0 0,0 0 1,0 0-1,-1-1 0,1 1 1,0-1-1,-1 0 0,5-5 1,5-7-73,-1-1 0,0 0 0,-1-1 0,-1-1 0,-1 0 0,0 0 0,12-35 0,-22 53-50,0 0 1,0 0-1,0 0 0,0 0 1,-1 0-1,1 0 1,0 0-1,0 0 0,0 0 1,0 0-1,0 0 0,0 0 1,0-1-1,0 1 0,0 0 1,0 0-1,0 0 0,-1 0 1,1 0-1,0 0 1,0 0-1,0 0 0,0 0 1,0 0-1,0 0 0,0-1 1,0 1-1,0 0 0,0 0 1,0 0-1,0 0 1,0 0-1,0 0 0,0 0 1,0 0-1,0-1 0,0 1 1,0 0-1,0 0 0,0 0 1,0 0-1,0 0 1,0 0-1,0 0 0,-10 13-99,-12 24 470,16-26-314,1 0 0,1 0 1,0 0-1,0 1 1,1-1-1,0 1 0,-1 21 1,4-32-35,0-1 1,0 1-1,0 0 1,0-1 0,0 1-1,0 0 1,1-1-1,-1 1 1,0-1 0,0 1-1,1-1 1,-1 1-1,0 0 1,1-1 0,-1 1-1,0-1 1,1 1-1,-1-1 1,1 0 0,-1 1-1,1-1 1,-1 1-1,1-1 1,-1 0 0,1 1-1,-1-1 1,1 0-1,0 0 1,-1 1 0,1-1-1,0 0 1,-1 0-1,1 0 1,-1 0 0,1 0-1,0 0 1,-1 0-1,1 0 1,0 0 0,-1 0-1,1 0 1,-1 0-1,1-1 1,0 1 0,-1 0-1,1 0 1,-1-1-1,1 1 1,0 0 0,-1-1-1,1 0 1,34-20 185,-1-13-148,-1-2 0,-2-1-1,-1-2 1,-2-1 0,-2-1-1,24-51 1,-32 53-2265,24-76 0,-38 94 1820,-10 25 1603,-16 30 906,21-32-2146,-21 36 1250,2 2 0,-30 80 0,42-96-1000,2 1 1,1 0-1,1 0 1,0 0 0,2 0-1,2 43 1,5-53-321,3-24 80,6-24 212,-7-6-242,-2 0 1,-2 0-1,-2-51 0,-12 155-296,11-61 360,0 0-1,0-1 1,0 1-1,1-1 0,0 1 1,-1-1-1,1 0 1,0 1-1,1-1 1,-1 0-1,1 1 0,-1-1 1,1 0-1,0 0 1,0 0-1,0-1 0,1 1 1,-1 0-1,1-1 1,-1 0-1,1 1 1,0-1-1,0 0 0,0 0 1,0-1-1,0 1 1,0-1-1,1 1 1,2 0-1,-1-1 14,0 0 0,0 0 0,0 0 0,0-1 0,0 0 0,0 0 0,0 0-1,-1-1 1,1 0 0,0 0 0,0 0 0,0 0 0,-1-1 0,1 1 0,0-1 0,-1-1 0,0 1 0,1 0 0,-1-1 0,6-5 0,-3 2-72,0 0 1,0-1-1,-1 1 0,0-1 1,0-1-1,-1 1 1,0-1-1,0 1 0,-1-2 1,0 1-1,0 0 1,2-11-1,-11 24-125,-1 0 0,1 0 0,0 0 1,0 1-1,-5 8 0,3-2 259,0 1 1,1 0-1,1 0 0,0 0 0,0 1 1,1 0-1,1 0 0,0 0 1,1 0-1,0 27 0,2-39-75,0-1 0,0 1-1,0 0 1,0-1 0,0 1-1,0-1 1,1 1 0,-1-1-1,0 1 1,1-1 0,-1 1-1,1-1 1,0 0 0,0 1-1,-1-1 1,1 0 0,0 1-1,0-1 1,0 0 0,0 0-1,0 0 1,0 0 0,1 0-1,-1 0 1,0 0 0,0 0-1,1 0 1,-1-1 0,1 1-1,-1 0 1,1-1 0,-1 0-1,1 1 1,-1-1 0,1 0-1,-1 1 1,1-1 0,-1 0-1,1 0 1,-1 0 0,1-1-1,-1 1 1,1 0 0,-1 0-1,4-2 1,2 1 21,-1-1-1,1 0 1,0-1-1,0 0 1,-1 0 0,0 0-1,1-1 1,8-7 0,-6 4-199,-1-1 0,-1-1 0,0 1 1,0-1-1,-1 0 0,6-10 1,-5 5-849,-1 1 1,0-1 0,-1 1 0,4-17 0,0-21-4097</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2.321"/>
    </inkml:context>
    <inkml:brush xml:id="br0">
      <inkml:brushProperty name="width" value="0.025" units="cm"/>
      <inkml:brushProperty name="height" value="0.025" units="cm"/>
    </inkml:brush>
  </inkml:definitions>
  <inkml:trace contextRef="#ctx0" brushRef="#br0">0 0 7751,'0'0'7047</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2.651"/>
    </inkml:context>
    <inkml:brush xml:id="br0">
      <inkml:brushProperty name="width" value="0.025" units="cm"/>
      <inkml:brushProperty name="height" value="0.025" units="cm"/>
    </inkml:brush>
  </inkml:definitions>
  <inkml:trace contextRef="#ctx0" brushRef="#br0">150 1 8456,'0'0'4271,"-9"3"-1634,-4 1-1757,-1 2-1,1 0 1,-1 0 0,-21 16-1,31-19-837,0-1 0,1 1 0,-1 0-1,1 0 1,-1 0 0,1 0 0,0 0 0,1 1-1,-1-1 1,1 1 0,-1 0 0,1 0 0,0 0-1,0 0 1,1 0 0,-1 0 0,1 1 0,0-1-1,0 0 1,0 1 0,1-1 0,-1 7 0,2-10-54,-1 0 1,1-1 0,0 1-1,-1 0 1,1 0 0,0-1 0,-1 1-1,1-1 1,0 1 0,0-1 0,-1 1-1,1-1 1,0 1 0,0-1-1,0 0 1,0 1 0,-1-1 0,1 0-1,0 0 1,0 0 0,0 1-1,0-1 1,0 0 0,0 0 0,0 0-1,1-1 1,30 0 26,-27 1-14,50-12 103,-47 9-102,1 0 0,-1 1 1,0 1-1,1-1 0,10 0 1,-18 3 8,0-1-1,0 0 1,0 1 0,-1-1 0,1 0 0,0 1-1,0-1 1,-1 1 0,1-1 0,0 1 0,-1-1-1,1 1 1,-1 0 0,1-1 0,-1 1 0,1 0-1,-1-1 1,1 1 0,-1 0 0,1 0 0,-1 0-1,0-1 1,0 1 0,1 0 0,-1 0-1,0 0 1,0 0 0,0-1 0,0 1 0,0 0-1,0 0 1,0 0 0,0 0 0,0 0 0,0-1-1,-1 1 1,1 1 0,-1-1 4,1 1-1,0-1 0,-1 0 1,1 0-1,0 0 1,0 0-1,0 1 1,0-1-1,0 0 1,0 0-1,0 0 1,1 0-1,-1 1 1,0-1-1,1 0 1,-1 0-1,1 0 1,-1 0-1,1 0 0,-1 0 1,1 0-1,0 0 1,-1 0-1,1 0 1,0 0-1,0-1 1,0 1-1,0 0 1,-1 0-1,1-1 1,0 1-1,1-1 1,-1 1-1,0-1 1,0 1-1,0-1 1,0 1-1,0-1 0,0 0 1,3 0-1,7-1-89,0 0 0,0-2 0,0 1 0,0-2 0,0 1 0,0-1 0,-1-1 0,0 0 0,19-12 0,-18 10-35,0 0-1,0 2 1,1-1-1,-1 1 1,1 1 0,0 0-1,23-4 1,-35 8 109,1 0-1,0 0 1,0 1 0,-1-1 0,1 0-1,0 0 1,-1 0 0,1 1 0,0-1-1,0 1 1,-1-1 0,1 0 0,-1 1-1,1-1 1,0 1 0,-1-1 0,1 1-1,-1 0 1,1-1 0,-1 1 0,0-1-1,1 1 1,-1 0 0,1-1 0,-1 1-1,0 0 1,0 0 0,1-1-1,-1 1 1,0 0 0,0 0 0,0-1-1,0 1 1,0 0 0,0 0 0,0-1-1,0 1 1,0 0 0,0 0 0,0-1-1,-1 1 1,1 1 0,-9 47 885,4-25-833,5-16-102,0-4-4585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09.686"/>
    </inkml:context>
    <inkml:brush xml:id="br0">
      <inkml:brushProperty name="width" value="0.05" units="cm"/>
      <inkml:brushProperty name="height" value="0.05" units="cm"/>
    </inkml:brush>
  </inkml:definitions>
  <inkml:trace contextRef="#ctx0" brushRef="#br0">557 66 11787,'25'-19'1533,"28"-28"4542,-61 53-4658,-15 11-43,-45 44 659,-62 73-1,-5 6-1843,107-113-1051,-48 34 0,65-53 672,-1-1-1,1 0 0,-1-1 0,0 0 0,0-1 0,-1-1 0,0 0 0,-14 3 0,-17-3-514</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3.153"/>
    </inkml:context>
    <inkml:brush xml:id="br0">
      <inkml:brushProperty name="width" value="0.025" units="cm"/>
      <inkml:brushProperty name="height" value="0.025" units="cm"/>
    </inkml:brush>
  </inkml:definitions>
  <inkml:trace contextRef="#ctx0" brushRef="#br0">31 54 13453,'0'0'7159,"1"10"-7133,-1 52 778,-16 114-1,2-41-290,14-130-511,-1 1 0,1-1 1,0 1-1,0-1 1,1 1-1,-1-1 1,1 0-1,3 11 1,-3-15 1,-1 0 1,1 0-1,-1 0 1,1 0-1,0-1 1,-1 1 0,1 0-1,0 0 1,-1-1-1,1 1 1,0 0-1,0-1 1,0 1-1,0-1 1,0 1-1,0-1 1,0 0 0,0 1-1,-1-1 1,3 0-1,-1 1 37,1-1 1,0 0-1,-1 0 0,1-1 0,0 1 1,0-1-1,-1 1 0,1-1 0,-1 0 1,5-2-1,3-2 98,0 0 1,0-1 0,-1 0-1,0-1 1,-1 0-1,1-1 1,-1 1 0,11-15-1,5-10 138,22-35-1,-25 36-208,-1-2-1,-2 0 1,-2-1-1,0 0 0,-3-2 1,-1 0-1,9-43 1,-21 79-133,1-1-1,-1 1 1,0-1 0,0 1 0,0-1 0,0 1 0,0 0 0,1-1 0,-1 1 0,0-1 0,0 1-1,0-1 1,0 1 0,0-1 0,0 1 0,-1-1 0,1 1 0,0-1 0,0 1 0,0 0 0,0-1-1,-1 1 1,1-1 0,0 1 0,0-1 0,-1 1 0,1 0 0,0-1 0,0 1 0,-1 0 0,0-1-1,-12 8-5719,-2 6-1070</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3.750"/>
    </inkml:context>
    <inkml:brush xml:id="br0">
      <inkml:brushProperty name="width" value="0.025" units="cm"/>
      <inkml:brushProperty name="height" value="0.025" units="cm"/>
    </inkml:brush>
  </inkml:definitions>
  <inkml:trace contextRef="#ctx0" brushRef="#br0">0 112 12364,'0'0'1526,"0"11"-95,1 33-651,-1-42-751,1 1 1,-1 0 0,1-1 0,0 1 0,0-1-1,0 1 1,0-1 0,0 0 0,1 1 0,-1-1 0,1 0-1,-1 0 1,1 0 0,0 0 0,0 0 0,0 0-1,0-1 1,0 1 0,0-1 0,0 1 0,0-1 0,1 0-1,-1 0 1,1 0 0,-1 0 0,1 0 0,-1 0 0,5 0-1,1 0-466,-1 1-1,1-2 0,-1 1 0,1-1 1,0 0-1,-1-1 0,1 1 0,8-3 1,-10 1-129,-1 0 0,1-1 0,-1 0-1,0 0 1,0 0 0,0 0 0,0-1 0,0 0 0,-1 0 0,1 0 0,-1 0 0,0-1 0,-1 0 0,1 0 0,-1 0 0,0 0 0,0 0 0,2-7 0,15-48 131,-13 2 6916,-7 58-6354,0-1-1,0 0 1,0 1-1,0-1 1,0 0-1,0 1 1,0-1-1,0 0 1,0 0 0,0 1-1,0-1 1,0 0-1,0 1 1,-1-1-1,1 0 1,0 1-1,0-1 1,-1 0-1,1 1 1,0-1-1,-1 1 1,1-1-1,-1 1 1,1-1 0,-1 1-1,1-1 1,-1 1-1,1-1 1,-1 1-1,0 0 1,1-1-1,-1 1 1,0 0-1,1-1 1,-1 1-1,0 0 1,1 0-1,-1 0 1,0 0 0,1 0-1,-1-1 1,0 1-1,0 0 1,1 1-1,-1-1 1,0 0-1,1 0 1,-1 0-1,0 0 1,1 0-1,-1 1 1,0-1-1,1 0 1,-1 1 0,0-1-1,1 0 1,-1 1-1,1-1 1,-1 1-1,0 0 1,-4 2 70,0 0-1,1 1 1,-1-1 0,1 1 0,0 0 0,-5 6 0,-2 4 486,2 1-1,0 0 1,-10 21 0,16-29-529,1 0 0,-1 0 0,1 0 0,0 0 0,1 1 0,0-1 0,0 0 0,1 1 0,0-1 0,1 13 0,-1-19-155,1 1-1,0 0 1,0-1-1,-1 1 1,1-1 0,0 1-1,0-1 1,1 1-1,-1-1 1,0 0-1,0 0 1,1 1-1,-1-1 1,1 0-1,-1 0 1,1 0-1,-1 0 1,1-1-1,0 1 1,-1 0 0,1-1-1,0 1 1,-1-1-1,1 0 1,0 1-1,0-1 1,0 0-1,-1 0 1,1 0-1,0 0 1,3-1-1,4 0 20,-1 1 0,0-1-1,1-1 1,-1 0-1,13-4 1,-4-3-82,0 0 0,0-1 0,-1-1 0,0-1 0,-1 0 0,0-1 0,-1-1 0,0 0 0,19-27-1,-32 39 55,-4 5 50,1-1 0,-1 1 0,0-1 1,1 1-1,0 0 0,-1 0 0,1 1 0,0-1 1,1 0-1,-1 1 0,-2 6 0,1-4 1,1-2 7,1-1 0,-1 1 0,1 0 0,-1 0 0,1-1-1,0 1 1,1 0 0,-1 0 0,1 0 0,-1 4 0,2-6-45,-1-1-1,0 0 1,0 0 0,0 0-1,1 1 1,-1-1 0,1 0-1,-1 0 1,1 0-1,-1 0 1,1 0 0,0 0-1,-1 0 1,1 0 0,0 0-1,0 0 1,0 0-1,0 0 1,0-1 0,0 1-1,0 0 1,0-1 0,0 1-1,0-1 1,0 1 0,0-1-1,0 1 1,0-1-1,1 0 1,-1 0 0,0 1-1,0-1 1,1 0 0,-1 0-1,0 0 1,2-1 0,13 0-146,0-1 0,0 0 1,0-2-1,-1 0 0,1-1 1,-1 0-1,0-1 0,0-1 1,0 0-1,24-18 0,23-9-2905,-60 34 3058,-7 13 1485,3-9-1465,-2 2 43,0 0 1,1 0-1,0 1 0,1 0 1,-1-1-1,1 1 1,0 0-1,1 0 0,-2 14 1,3-21-190,0 1 1,0-1 0,0 0 0,0 0 0,0 0 0,0 1 0,0-1-1,1 0 1,-1 0 0,0 0 0,0 1 0,0-1 0,0 0-1,0 0 1,0 0 0,0 1 0,1-1 0,-1 0 0,0 0 0,0 0-1,0 0 1,0 0 0,1 1 0,-1-1 0,0 0 0,0 0 0,0 0-1,1 0 1,-1 0 0,0 0 0,0 0 0,0 0 0,1 0-1,-1 0 1,0 0 0,0 0 0,1 0 0,-1 0 0,0 0 0,0 0-1,0 0 1,1 0 0,-1 0 0,0 0 0,1 0 0,1 0-1416,11 0-6626</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4.123"/>
    </inkml:context>
    <inkml:brush xml:id="br0">
      <inkml:brushProperty name="width" value="0.025" units="cm"/>
      <inkml:brushProperty name="height" value="0.025" units="cm"/>
    </inkml:brush>
  </inkml:definitions>
  <inkml:trace contextRef="#ctx0" brushRef="#br0">34 0 15759,'0'0'934,"-4"10"-128,-1 1-608,0 0-1,1 1 1,0-1-1,1 1 1,0 0-1,1 0 1,0 0-1,1 0 1,1 0-1,1 19 1,-1-30-203,1 1 0,0-1 0,0 0 0,0 0 0,0 1 1,0-1-1,0 0 0,1 0 0,-1-1 0,0 1 0,0 0 0,1 0 0,-1 0 0,0-1 0,1 1 0,-1-1 1,1 1-1,-1-1 0,1 0 0,-1 1 0,1-1 0,-1 0 0,1 0 0,-1 0 0,1 0 0,-1 0 0,4-1 1,43-7-201,-22-4-179,-1-1 0,0-1 0,43-34 0,-12 9 36,-56 39 388,1-1 0,-1 1-1,1 0 1,-1-1 0,0 1 0,1-1 0,-1 1 0,1 0 0,-1-1-1,1 1 1,0 0 0,-1 0 0,1-1 0,-1 1 0,1 0 0,-1 0-1,1 0 1,0 0 0,-1 0 0,1 0 0,-1 0 0,1 0 0,0 0-1,-1 0 1,1 0 0,-1 0 0,1 0 0,0 1 0,-1-1-1,1 0 1,-1 0 0,1 1 0,-1-1 0,1 0 0,-1 1 0,1 0-1,2 25 1138,-21 49-859,14-62-960,2-4-2144,-3-4-2574</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5.228"/>
    </inkml:context>
    <inkml:brush xml:id="br0">
      <inkml:brushProperty name="width" value="0.025" units="cm"/>
      <inkml:brushProperty name="height" value="0.025" units="cm"/>
    </inkml:brush>
  </inkml:definitions>
  <inkml:trace contextRef="#ctx0" brushRef="#br0">173 169 13869,'0'0'80,"-9"1"593,4 0-556,-1 1-1,0 0 1,0 0 0,1 0 0,-1 1 0,1-1 0,0 1-1,0 1 1,0-1 0,0 1 0,0-1 0,1 1-1,0 1 1,0-1 0,0 1 0,-6 9 0,0-1 85,1 0-1,1 1 1,1 0 0,0 0 0,0 0 0,1 1 0,1 0 0,1 1 0,0-1 0,-2 22-1,6-36-204,0-1-1,0 1 0,0 0 1,0 0-1,0 0 0,0 0 1,0-1-1,0 1 0,0 0 0,0 0 1,0 0-1,1-1 0,-1 1 1,0 0-1,0 0 0,1-1 0,-1 1 1,1 0-1,-1-1 0,1 1 1,-1 0-1,1-1 0,-1 1 0,1-1 1,0 1-1,-1-1 0,1 1 1,0-1-1,-1 1 0,1-1 0,0 0 1,-1 1-1,1-1 0,0 0 1,0 1-1,0-1 0,-1 0 0,1 0 1,0 0-1,0 0 0,0 0 1,0 0-1,-1 0 0,1 0 0,0 0 1,0 0-1,0-1 0,-1 1 1,1 0-1,0 0 0,0-1 1,1 0-1,3-1 25,0 0 0,0 0 1,0-1-1,0 0 0,-1 0 0,1 0 1,4-4-1,14-16 108,-1-1 0,-1-1 0,-1-1 0,-1-1 0,-2 0 0,0-1 0,-2-1 1,-1-1-1,-2 0 0,11-37 0,-21 61-64,0 0 1,-1-1 0,1 1-1,-1 0 1,0-1 0,-1 1-1,0 0 1,0-1 0,-1-7-1,1 14-26,-1 0 0,1 0 0,-1 0 0,1 0 0,0 0 0,-1 0 0,1 0-1,-1 0 1,1 0 0,0 0 0,-1 0 0,1 0 0,-1 0 0,1 0 0,0 0-1,-1 0 1,1 0 0,-1 1 0,1-1 0,0 0 0,-1 0 0,1 1 0,0-1-1,-1 0 1,1 0 0,0 1 0,-1-1 0,1 0 0,0 1 0,0-1 0,0 0 0,-1 1-1,1-1 1,0 0 0,0 1 0,0-1 0,0 1 0,-1-1 0,1 0 0,0 1-1,0 0 1,-11 18 31,6-10-32,1 0 1,1 1-1,0-1 0,0 1 0,1 0 0,0 0 0,1 0 0,0 0 0,0 1 0,1-1 0,0 0 1,1 0-1,3 15 0,-3-21-26,0 0 0,1 0 0,-1-1 0,1 1 0,-1 0 0,1 0 0,1-1 0,-1 1 0,0-1 0,1 0 0,0 0 0,0 0 0,0 0 0,0 0 0,0 0 0,0-1 0,1 0 0,-1 0 0,1 1 0,0-2 0,-1 1 0,1 0 0,0-1 0,0 0 0,0 0 0,0 0 0,0 0 0,0-1 0,1 0 0,-1 0 0,0 0 1,0 0-1,0 0 0,0-1 0,4-1 0,-4 1 3,-1 0 1,0 0 0,0 0-1,0 0 1,-1-1 0,1 0-1,0 1 1,0-1 0,-1 0-1,1 0 1,-1 0 0,0-1-1,1 1 1,-1-1 0,0 1-1,-1-1 1,1 0 0,0 1-1,-1-1 1,1 0 0,-1 0-1,0 0 1,0 0 0,0-1-1,-1 1 1,1 0 0,-1 0-1,1 0 1,-1-1 0,-1-4-1,0 8-30,0 0 1,0 0-1,0 0 0,0 0 0,0 1 0,0-1 0,0 0 0,0 0 0,0 1 0,0-1 0,0 1 0,0-1 0,0 1 0,1-1 0,-1 1 0,0-1 0,0 1 0,0 0 0,-1 1 0,1 0 8,-1 1-1,0-1 0,1 1 0,0-1 0,0 1 0,0 0 0,0-1 0,0 1 0,0 0 0,1 0 0,-1 0 0,1 0 0,0 0 0,0-1 0,0 4 0,1-4 3,-1-1-1,0 1 0,1-1 0,-1 0 0,1 1 0,0-1 0,-1 0 0,1 1 0,0-1 1,0 0-1,0 0 0,0 0 0,0 0 0,0 0 0,0 0 0,0 0 0,0 0 0,0 0 1,1 0-1,-1-1 0,0 1 0,1 0 0,-1-1 0,0 1 0,1-1 0,-1 0 0,1 1 1,-1-1-1,1 0 0,2 0 0,20 0-288,0 0 1,0-2-1,-1-1 1,1 0-1,0-2 0,33-11 1,-4 2-535,-52 13 920,-1 1 1,0 0-1,1-1 1,-1 1-1,1 0 0,-1-1 1,0 1-1,1 0 0,-1-1 1,0 1-1,1-1 1,-1 1-1,0-1 0,0 1 1,1-1-1,-1 1 0,0-1 1,0 1-1,0-1 1,0 1-1,0-1 0,1 1 1,-1-1-1,0 1 0,0-1 1,0 1-1,-1-1 1,1 1-1,0-1 0,0 1 1,0-1-1,0 1 0,0-1 1,-1 1-1,1-1 1,0 1-1,0-1 0,-1 1 1,0-1-1,-13-27 964,9 20-426,2 0-560,-1 0-1,1 0 0,1 0 1,-1-1-1,2 1 1,-1-1-1,0-16 0,3 24-153,-1 0-1,1 0 1,0 0-1,-1 0 1,1 1-1,0-1 1,0 0-1,0 1 0,0-1 1,0 1-1,0-1 1,0 1-1,0-1 1,0 1-1,0 0 1,0-1-1,0 1 0,0 0 1,0 0-1,0 0 1,0 0-1,0 0 1,0 0-1,1 0 1,-1 0-1,0 0 1,0 0-1,0 1 0,1-1 1,4 1-380,60-2-8200,-26-4-2915</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5.796"/>
    </inkml:context>
    <inkml:brush xml:id="br0">
      <inkml:brushProperty name="width" value="0.025" units="cm"/>
      <inkml:brushProperty name="height" value="0.025" units="cm"/>
    </inkml:brush>
  </inkml:definitions>
  <inkml:trace contextRef="#ctx0" brushRef="#br0">40 0 14574,'0'0'2274,"1"9"-1964,-1 27 165,-2-1 1,-1 0 0,-12 51-1,8-55-232,2 0-1,1 1 1,1-1-1,2 1 1,4 55-1,-3-86-239,0 1-1,1-1 0,-1 0 0,0 0 1,1 0-1,-1 0 0,1 0 0,-1 0 1,1 0-1,-1-1 0,1 1 1,0 0-1,-1 0 0,1 0 0,0 0 1,0-1-1,0 1 0,0 0 0,-1-1 1,1 1-1,0-1 0,0 1 0,0-1 1,0 1-1,0-1 0,0 0 0,0 0 1,1 1-1,-1-1 0,0 0 0,0 0 1,0 0-1,0 0 0,0 0 0,0 0 1,0 0-1,0-1 0,0 1 0,0 0 1,0 0-1,0-1 0,0 1 0,2-2 1,2 0 119,0 0 1,0 0-1,0 0 0,0-1 1,-1 0-1,1 0 0,6-6 1,9-14 131,-1 0 1,-2 0-1,0-2 1,-1 0-1,-2-1 1,0 0-1,-2-1 0,-1-1 1,-1 0-1,-1-1 1,8-53-1,-16 55-974,-1 25-353,-9 11-5857,-2 5-538</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6.351"/>
    </inkml:context>
    <inkml:brush xml:id="br0">
      <inkml:brushProperty name="width" value="0.025" units="cm"/>
      <inkml:brushProperty name="height" value="0.025" units="cm"/>
    </inkml:brush>
  </inkml:definitions>
  <inkml:trace contextRef="#ctx0" brushRef="#br0">1 285 9129,'0'0'4804,"8"0"-4366,27-2 464,-34 2-837,0-1 1,0 1-1,0-1 0,0 0 0,0 1 1,0-1-1,-1 0 0,1 0 0,0 0 1,0 0-1,-1 1 0,1-1 0,0 0 0,-1 0 1,1 0-1,-1-1 0,1 1 0,-1 0 1,0 0-1,1 0 0,-1-2 0,6-30 1101,-5 23-569,9-31 11,-5 23-531,-1 1 1,-1-1-1,1-26 1,-4 43 18,0 31 246,0-28-342,0 0 1,1 1-1,-1-1 1,0 1 0,1-1-1,0 1 1,-1-1-1,1 0 1,0 0-1,0 1 1,0-1 0,1 0-1,-1 0 1,0 0-1,1 0 1,-1 0-1,1 0 1,0-1-1,0 1 1,0 0 0,0-1-1,0 0 1,0 1-1,0-1 1,0 0-1,0 0 1,0 0 0,1 0-1,-1 0 1,0-1-1,1 1 1,-1-1-1,4 1 1,-2-1 16,0 1 1,1-1-1,-1 0 1,1 0 0,-1-1-1,1 1 1,-1-1-1,0 0 1,1 0-1,-1-1 1,0 1-1,0-1 1,0 0-1,0 0 1,0 0-1,0 0 1,-1-1 0,5-3-1,-2 0-75,-1 0 1,1 0-1,-1-1 0,0 0 0,0 0 0,-1 0 1,0-1-1,0 1 0,-1-1 0,0 0 1,0 0-1,-1 0 0,0-1 0,0 1 0,-1 0 1,0-13-1,-1 21 52,0 0 0,0 0 0,-1-1 0,1 1 0,0 0 0,-1 0 0,1 0 0,0-1 0,0 1 0,-1 0 0,1 0 0,0 0 0,-1 0 0,1 0 0,0 0 0,-1-1 0,1 1 1,0 0-1,-1 0 0,1 0 0,0 0 0,-1 0 0,1 0 0,0 0 0,-1 1 0,1-1 0,0 0 0,-1 0 0,1 0 0,0 0 0,-1 0 0,1 0 0,0 1 0,-1-1 0,1 0 0,0 0 0,0 0 0,-1 1 0,1-1 0,0 0 0,0 0 0,-1 1 0,1-1 0,0 0 1,0 1-1,0-1 0,0 0 0,-1 1 0,1-1 0,-16 15 261,14-12-234,-6 8 79,0 0-1,1 1 0,0-1 0,1 1 0,1 1 0,-7 18 0,10-19-344,-2 17-9097,4-25 5466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7.500"/>
    </inkml:context>
    <inkml:brush xml:id="br0">
      <inkml:brushProperty name="width" value="0.025" units="cm"/>
      <inkml:brushProperty name="height" value="0.025" units="cm"/>
    </inkml:brush>
  </inkml:definitions>
  <inkml:trace contextRef="#ctx0" brushRef="#br0">133 343 8520,'0'0'8899,"-9"-4"-8109,7 3-762,0 0-20,0 0 0,0 0-1,0 0 1,0 0 0,0 0 0,0 0 0,0 1 0,0-1 0,0 1 0,0-1 0,-1 1 0,1 0 0,0 0 0,0 0-1,0 0 1,-1 0 0,1 1 0,0-1 0,0 1 0,0-1 0,0 1 0,0 0 0,0 0 0,0 0 0,0 0 0,0 0-1,0 0 1,0 1 0,1-1 0,-1 0 0,0 1 0,1 0 0,-1-1 0,1 1 0,0 0 0,0 0 0,-1-1 0,0 4 0,-7 10 352,1 1 0,-11 27 1,17-38-281,0 1-1,0-1 1,1 0 0,0 0 0,0 1 0,0-1 0,1 1 0,-1-1 0,1 1-1,1-1 1,-1 1 0,1-1 0,1 6 0,-1-10-72,-1 0 1,1 0-1,0 0 0,-1-1 1,1 1-1,0 0 1,0 0-1,0 0 0,0-1 1,0 1-1,0-1 0,0 1 1,0-1-1,0 1 1,0-1-1,0 1 0,0-1 1,0 0-1,0 1 0,1-1 1,-1 0-1,0 0 0,0 0 1,0 0-1,0 0 1,1 0-1,-1-1 0,0 1 1,0 0-1,0 0 0,0-1 1,0 1-1,2-2 1,37-17 859,-24 5-743,0 0 0,-1 0 0,-1-2 0,0 0 0,-1 0 0,-1-1-1,0-1 1,-2 0 0,0-1 0,-1 0 0,-1 0 0,0-1 0,-2 0 0,6-28 0,-11 47-164,-1-1 1,0 1-1,1-1 1,-1 1-1,0-1 1,0 0-1,0 1 1,0-1-1,0 1 1,-1-1-1,1 1 1,0-1-1,-1 1 1,0-4-1,0 5 24,1 0 0,-1 0-1,1 0 1,0-1-1,-1 1 1,1 0-1,-1 0 1,1 0-1,-1 0 1,1 0-1,0 0 1,-1 0-1,1 0 1,-1 0-1,1 0 1,-1 0 0,1 0-1,0 0 1,-1 0-1,1 1 1,-1-1-1,1 0 1,0 0-1,-1 0 1,1 1-1,-1-1 1,1 0-1,0 0 1,-1 1-1,1-1 1,-1 1-1,-31 36-321,22-22 405,2 0 0,0 0 0,0 1 0,1 0-1,1 0 1,1 0 0,0 1 0,1 0-1,1 0 1,1 0 0,0 0 0,1 18-1,2-33-62,-1 1 0,0-1 0,1 0 0,-1 0 0,1 0-1,-1 0 1,1 0 0,0 0 0,0 0 0,0 0 0,0 0 0,1-1-1,-1 1 1,0 0 0,1-1 0,-1 1 0,1-1 0,-1 1 0,1-1-1,0 0 1,0 1 0,0-1 0,-1 0 0,1 0 0,0-1 0,0 1-1,0 0 1,1-1 0,-1 1 0,0-1 0,0 1 0,0-1-1,0 0 1,0 0 0,1 0 0,-1 0 0,0-1 0,0 1 0,0 0-1,0-1 1,0 1 0,0-1 0,0 0 0,0 0 0,0 0 0,0 0-1,0 0 1,0 0 0,-1-1 0,1 1 0,0 0 0,-1-1 0,1 0-1,1-2 1,8-10-148,-1-1-1,0-1 1,-2 0-1,0 0 1,0 0-1,-2-1 0,0 0 1,6-31-1,-14 63 57,-1 0 5,1 1 0,1-1 0,0 1-1,0-1 1,2 1 0,3 24 0,-3-38 82,0 0 0,0 0 0,0 0 0,0 0 0,0 0-1,0-1 1,0 1 0,1 0 0,-1-1 0,1 1 0,-1-1-1,1 1 1,0-1 0,-1 0 0,1 0 0,0 0-1,0 0 1,0 0 0,0 0 0,0 0 0,0-1 0,0 1-1,0-1 1,0 1 0,0-1 0,0 0 0,0 0 0,0 0-1,0 0 1,0 0 0,1 0 0,-1-1 0,0 1 0,0-1-1,0 1 1,0-1 0,0 0 0,3-2 0,5 0 4,-1-2 1,1 1 0,-1-2 0,0 1 0,0-1-1,10-8 1,1-5 32,-1-1 0,-1-1 0,-1 0 0,0-1 0,19-37 0,-13 17-3,-3-1 1,21-59 0,-41 102-35,3-8-43,0 0-1,-1 0 1,1 0 0,-2 0 0,1-1-1,-1 1 1,0 0 0,-1-1 0,0-8-1,-1 17 59,0 0-1,0 0 1,0 0-1,1 0 1,-1 0-1,0 0 1,0 0-1,0 0 1,0 0 0,0 1-1,1-1 1,-1 0-1,0 1 1,0-1-1,0 0 1,1 1-1,-1-1 1,0 1-1,1-1 1,-1 1-1,0 0 1,1-1-1,-1 1 1,0 1-1,-6 7 87,0 0-1,1 0 1,0 1-1,1-1 1,0 1-1,1 1 0,-1-1 1,2 1-1,0 0 1,0-1-1,-1 20 1,-1 16 420,2 69 0,4-85-548,-1-16-52,0-1-1,2 1 1,0-1-1,0 1 1,1-1 0,1 0-1,6 16 1,-34-103-4106,5 45 407,-33-44 0,27 41 4193,2-1 4115,23 33-4411,0-1 1,0 1-1,1-1 0,-1 1 1,0-1-1,0 1 0,1 0 1,-1-1-1,0 1 0,1 0 1,-1-1-1,0 1 0,1 0 1,-1-1-1,0 1 0,1 0 1,-1-1-1,1 1 0,-1 0 1,1 0-1,-1 0 1,1-1-1,-1 1 0,1 0 1,-1 0-1,1 0 0,-1 0 1,1 0-1,-1 0 0,1 0 1,-1 0-1,1 0 0,-1 0 1,1 0-1,-1 1 0,1-1 1,0 0-1,29 0-227,-27 0 550,88 4 768,-1 1-5271,-80-7-151,-5-7-2696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7.832"/>
    </inkml:context>
    <inkml:brush xml:id="br0">
      <inkml:brushProperty name="width" value="0.025" units="cm"/>
      <inkml:brushProperty name="height" value="0.025" units="cm"/>
    </inkml:brush>
  </inkml:definitions>
  <inkml:trace contextRef="#ctx0" brushRef="#br0">0 20 17424,'0'0'6983,"49"-19"-19699</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8.600"/>
    </inkml:context>
    <inkml:brush xml:id="br0">
      <inkml:brushProperty name="width" value="0.025" units="cm"/>
      <inkml:brushProperty name="height" value="0.025" units="cm"/>
    </inkml:brush>
  </inkml:definitions>
  <inkml:trace contextRef="#ctx0" brushRef="#br0">7 65 6246,'0'0'12203,"1"10"-11738,-8 139 821,7-148-1272,0 0-1,0 0 0,0 0 0,0-1 0,0 1 0,0 0 1,0 0-1,1 0 0,-1 0 0,0 0 0,0-1 1,1 1-1,-1 0 0,1 0 0,-1-1 0,1 1 0,-1 0 1,1 0-1,-1-1 0,1 1 0,-1-1 0,1 1 0,0 0 1,-1-1-1,1 1 0,0-1 0,0 0 0,0 1 0,-1-1 1,1 1-1,0-1 0,0 0 0,0 0 0,0 0 0,-1 1 1,1-1-1,0 0 0,0 0 0,0 0 0,0 0 0,0 0 1,-1-1-1,1 1 0,0 0 0,0 0 0,0 0 1,0-1-1,0 1 0,-1 0 0,1-1 0,0 1 0,1-2 1,3 0 127,0 0 1,0-1-1,0 0 1,0 0 0,-1 0-1,1-1 1,4-4 0,1-4 16,-1 0 0,0-1 1,-1 0-1,0-1 0,11-26 1,-19 40-165,0-1 0,1 1 0,-1 0 1,0 0-1,1-1 0,-1 1 0,1 0 1,-1 0-1,0 0 0,1-1 0,-1 1 0,1 0 1,-1 0-1,1 0 0,-1 0 0,1 0 1,-1 0-1,1 0 0,-1 0 0,0 0 1,1 0-1,-1 0 0,1 0 0,-1 1 0,1-1 1,-1 0-1,0 0 0,1 0 0,-1 1 1,1-1-1,-1 0 0,0 0 0,1 1 0,-1-1 1,0 0-1,1 1 0,21 15-334,-13-10 248,-6-3 126,0-1 1,0-1-1,0 1 1,1 0-1,-1-1 0,1 0 1,-1 1-1,1-1 1,-1-1-1,1 1 1,0 0-1,-1-1 1,1 0-1,0 0 0,-1 0 1,1 0-1,0-1 1,-1 1-1,1-1 1,0 0-1,-1 0 1,1 0-1,-1-1 0,0 1 1,1-1-1,-1 0 1,0 0-1,0 0 1,0 0-1,4-4 0,-3 1 38,0-1-1,0 0 0,0 0 0,-1 0 0,0 0 1,0-1-1,0 1 0,-1-1 0,0 1 0,0-1 0,-1 0 1,0 0-1,0 0 0,-1-14 0,1 21-75,-1-1 0,0 1 0,0-1 0,0 0 0,0 1 0,0-1 0,0 1 0,0-1 0,0 1 0,-1-1 0,1 0 0,0 1 0,0-1 0,0 1 0,-1-1 0,1 1 0,0-1 0,0 1 0,-1-1 0,1 1 0,0-1 0,-1 1 0,1 0 0,-1-1 0,1 1 0,-1-1 0,1 1 0,0 0 0,-1 0 0,1-1-1,-1 1 1,0 0 0,-19 5-275,-16 24-136,31-24 409,1 1 0,0 0 0,0 0 0,0 0 0,0 0 0,1 0 0,0 1 0,1 0 0,-1 0 0,1-1 0,1 1 0,-1 0 0,1 1 0,0-1 0,1 0 0,0 13 0,1-18 0,0 0-1,0 0 1,-1 0-1,2 0 1,-1 0-1,0 0 1,0 0-1,1 0 0,-1-1 1,1 1-1,-1 0 1,1-1-1,0 0 1,0 1-1,0-1 1,-1 0-1,1 0 1,0 0-1,1 0 0,-1 0 1,0 0-1,0 0 1,0-1-1,3 1 1,60 9 31,-57-10-10,165 8 12,-173-9 8,1 0-1,0 0 0,0 0 1,-1 0-1,1 0 1,-1 0-1,1 0 0,-1 0 1,1 0-1,-1 0 1,1 0-1,-1-1 0,0 1 1,0 0-1,0 0 0,0 0 1,0-1-1,0 1 1,0 0-1,0 0 0,0 0 1,0-1-1,-1-1 1,-6-33 896,-54-77-1102,67 111-5808,29 10 2140,-9-2-954,4 0-2169</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8.992"/>
    </inkml:context>
    <inkml:brush xml:id="br0">
      <inkml:brushProperty name="width" value="0.025" units="cm"/>
      <inkml:brushProperty name="height" value="0.025" units="cm"/>
    </inkml:brush>
  </inkml:definitions>
  <inkml:trace contextRef="#ctx0" brushRef="#br0">96 2 11275,'0'0'5802,"-8"-1"-5054,6 1-714,0 0-1,0 0 1,0-1 0,1 2-1,-1-1 1,0 0 0,0 0-1,0 0 1,0 1 0,0-1-1,1 1 1,-1 0 0,0-1-1,0 1 1,1 0 0,-1 0-1,1 0 1,-1 0 0,0 0-1,1 1 1,0-1 0,-2 2-1,1 1 3,0 0 0,1 0-1,-1 0 1,1 1-1,0-1 1,0 0-1,1 1 1,-1-1-1,1 1 1,0-1-1,0 5 1,1 1-52,1 1 1,0-1-1,1 0 1,0-1-1,0 1 0,1 0 1,0-1-1,1 0 0,0 0 1,0 0-1,1 0 1,0-1-1,10 11 0,-8-11-113,-1 0 0,-1 1-1,1 0 1,-1 0 0,-1 1-1,0 0 1,0 0-1,-1 0 1,-1 0 0,1 0-1,-1 1 1,2 17 0,-5-16 289,0 0 1,-1 0 0,-1 1-1,1-1 1,-2 0 0,-6 21 0,7-27 5,-1 0 1,1-1-1,-1 1 1,0-1-1,-1 1 1,1-1 0,-1 0-1,0 0 1,0-1-1,-1 1 1,1-1-1,-1 0 1,0 0 0,0-1-1,-8 5 1,11-7-147,1 0 0,-1 0 1,0 0-1,0 0 0,0 0 1,0 0-1,0-1 0,0 1 1,0-1-1,0 0 1,-1 0-1,1 0 0,0 0 1,0 0-1,0 0 0,0 0 1,0 0-1,0-1 0,0 1 1,0-1-1,0 0 0,-3-1 1,2 0-22,1 0 0,0 0 1,0 0-1,0 0 0,0-1 1,0 1-1,1-1 0,-1 1 1,1-1-1,0 1 0,-1-1 1,1 0-1,0 0 1,0-3-1,-3-13-542,1 1-1,2-1 1,-1 0 0,3-20-1,-1 26-411,1 2 206,0 0-1,1 1 1,0-1-1,0 1 1,1 0-1,1-1 1,0 1-1,0 1 1,1-1-1,0 1 0,1 0 1,0 0-1,0 0 1,16-15-1,8-10-2122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10.073"/>
    </inkml:context>
    <inkml:brush xml:id="br0">
      <inkml:brushProperty name="width" value="0.05" units="cm"/>
      <inkml:brushProperty name="height" value="0.05" units="cm"/>
    </inkml:brush>
  </inkml:definitions>
  <inkml:trace contextRef="#ctx0" brushRef="#br0">240 0 18500,'-1'4'147,"0"-1"0,0 1 0,0-1 0,-1 1 0,1-1 0,-1 0-1,0 0 1,0 0 0,0 0 0,0 0 0,-1 0 0,1-1 0,-5 4 0,-5 8 136,-96 133 1948,92-123-1955,2 1-1,1 0 1,1 1 0,-13 38-1,23-56-180,-1 1-1,1 0 1,1-1 0,-2 18-1,3-23-68,0-1-1,1 1 1,-1 0-1,0-1 1,1 1-1,0-1 1,-1 1-1,1-1 1,0 1-1,0-1 1,1 1-1,-1-1 0,0 0 1,1 0-1,-1 0 1,1 0-1,0 0 1,0 0-1,0 0 1,3 2-1,3 0 0,-1 1 1,1-2-1,1 1 0,-1-1 0,0-1 0,1 0 0,-1 0 0,1 0 0,0-1 0,0 0 0,-1-1 0,1 0 0,0 0 0,16-4 0,4-1-133,-1-1 0,0-1-1,35-14 1,-27 6 5,65-38-1,-44 16-44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9.637"/>
    </inkml:context>
    <inkml:brush xml:id="br0">
      <inkml:brushProperty name="width" value="0.025" units="cm"/>
      <inkml:brushProperty name="height" value="0.025" units="cm"/>
    </inkml:brush>
  </inkml:definitions>
  <inkml:trace contextRef="#ctx0" brushRef="#br0">65 289 4869,'0'0'9902,"-9"6"-9048,6-4-830,-1 1 130,0-1 0,1 0 1,-1 1-1,1 0 0,0-1 0,0 1 1,0 1-1,0-1 0,0 0 1,1 1-1,-1-1 0,1 1 1,0 0-1,0 0 0,0 0 0,1 0 1,-1 0-1,1 0 0,0 0 1,1 1-1,-1-1 0,0 0 0,1 8 1,1-11-146,-1 0-1,0 0 1,1 0 0,0 0 0,-1 0 0,1 0 0,-1-1 0,1 1 0,0 0 0,0 0 0,-1-1 0,1 1 0,0-1-1,0 1 1,0 0 0,0-1 0,-1 0 0,1 1 0,0-1 0,0 1 0,0-1 0,0 0 0,0 0 0,0 0 0,0 0-1,0 0 1,0 0 0,0 0 0,0 0 0,0 0 0,0 0 0,2-1 0,35-8 214,-27 3-172,-1 0-1,0-1 0,-1 0 0,1 0 0,-1-1 0,-1-1 0,0 1 0,13-18 0,-9 9-645,0-2-1,0 1 0,15-39 0,-43 96-282,8-24 999,1 0 0,1 1 0,0-1 0,1 1 0,0 1 0,2-1 0,0 1 0,1-1 1,0 1-1,2 21 0,0-37-174,0-1-1,0 1 1,0 0 0,1 0 0,-1-1 0,0 1-1,1 0 1,-1-1 0,1 1 0,-1 0 0,1-1-1,-1 1 1,1 0 0,-1-1 0,1 1 0,-1-1-1,1 1 1,0-1 0,-1 1 0,1-1 0,0 0-1,0 1 1,-1-1 0,1 0 0,0 0 0,0 1 0,-1-1-1,1 0 1,0 0 0,0 0 0,0 0 0,-1 0-1,1 0 1,0 0 0,0 0 0,-1 0 0,1-1-1,0 1 1,0 0 0,1-1 0,1 0-290,1 0 1,-1 0-1,0 0 1,1 0-1,-1-1 1,0 0-1,0 0 1,5-3-1,5-7-1263,-1-1 0,0-1 0,16-22 0,-12 12 961,22-44 0,-22 32 963,-1-2-1,-2 1 1,10-48 0,-13 24 1459,-10 61-1678,0 0 1,1-1-1,-1 1 0,0 0 0,0 0 0,0 0 0,0-1 1,0 1-1,0 0 0,0 0 0,0 0 0,0-1 0,0 1 0,0 0 1,0 0-1,0-1 0,0 1 0,0 0 0,0 0 0,0-1 1,0 1-1,0 0 0,0 0 0,0 0 0,0-1 0,0 1 0,0 0 1,0 0-1,-1 0 0,1-1 0,0 1 0,0 0 0,0 0 1,0 0-1,-1 0 0,1-1 0,0 1 0,0 0 0,0 0 0,-1 0 1,1 0-1,0 0 0,0 0 0,0 0 0,-1-1 0,1 1 1,0 0-1,0 0 0,-1 0 0,-11 10 1992,-10 18-828,16-15-966,0 0 0,1 1 0,0 0 0,1 0 0,1 0 0,0 0 0,-1 16 0,4-25-335,-1 0 1,1-1 0,0 1-1,0 0 1,0-1 0,1 1-1,-1-1 1,1 1 0,0 0-1,1-1 1,-1 0-1,1 1 1,0-1 0,0 0-1,0 0 1,0 0 0,1 0-1,0 0 1,0 0-1,0-1 1,0 1 0,0-1-1,1 0 1,-1 0 0,8 4-1,39 8-1908,-42-14 1869,-1 1-1,0 0 1,1 0 0,-1 1-1,0 0 1,9 5 0,-15-7 190,0 0-1,0 0 1,0 0 0,0 0 0,0 0 0,-1 0 0,1 1 0,0-1 0,-1 0 0,1 0 0,-1 1 0,1-1 0,-1 1 0,0-1 0,0 0 0,1 1 0,-1-1 0,0 0 0,0 1 0,0-1 0,-1 1 0,1-1 0,0 0 0,0 1 0,-1-1 0,1 0 0,-1 1 0,1-1 0,-1 0 0,0 0 0,1 1 0,-1-1 0,0 0 0,0 0 0,0 0 0,0 0 0,0 0 0,0 0 0,0 0 0,-1 1 0,-2 1 93,1 1 1,-1-1-1,0 1 0,0-1 0,0 0 0,-1 0 0,1-1 1,-1 1-1,-9 2 0,-5-4-1355,18-1 876,0 0 1,0 0-1,0-1 0,-1 1 0,1 0 1,0-1-1,0 0 0,0 1 1,0-1-1,0 1 0,0-1 1,0 0-1,1 0 0,-1 1 1,0-1-1,0 0 0,1 0 1,-1 0-1,0 0 0,1 0 0,-2-2 1,-4-16-5643</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19.968"/>
    </inkml:context>
    <inkml:brush xml:id="br0">
      <inkml:brushProperty name="width" value="0.025" units="cm"/>
      <inkml:brushProperty name="height" value="0.025" units="cm"/>
    </inkml:brush>
  </inkml:definitions>
  <inkml:trace contextRef="#ctx0" brushRef="#br0">34 127 10570,'0'0'3902,"10"1"-2717,-2 0-946,-1-1-1,1 0 0,-1 0 0,1-1 0,-1 0 0,1 0 0,-1-1 0,0 0 0,0 0 0,0-1 0,0 1 1,0-1-1,0-1 0,10-7 0,-13 9-141,0-1-1,1 1 1,-1-1-1,-1 0 1,1-1 0,0 1-1,-1-1 1,1 1 0,-1-1-1,0 0 1,0 0 0,-1-1-1,1 1 1,-1-1 0,0 1-1,0-1 1,-1 1 0,2-9-1,-3 12-97,0 0-1,0 1 0,0-1 1,0 0-1,0 1 0,0-1 0,-1 0 1,1 1-1,0-1 0,0 1 1,-1-1-1,1 0 0,-1 1 1,1-1-1,0 1 0,-1-1 1,1 1-1,-1-1 0,1 1 1,-1 0-1,1-1 0,-1 1 1,0 0-1,1-1 0,-1 1 1,1 0-1,-1-1 0,0 1 0,0 0 1,-29-2-220,23 3 162,-1 0-1,0 0 0,0 1 0,1 0 0,-11 4 0,8 1 93,0-1-1,0 2 0,0-1 0,1 1 0,0 0 1,1 1-1,-1 0 0,-9 15 0,15-20 27,-1 1 0,1 0 0,0 1 0,0-1 0,1 0 0,-1 1 0,1-1-1,0 1 1,1 0 0,-1 0 0,1 0 0,1 0 0,-1 0 0,1 0 0,0 0 0,0 0 0,0 0 0,1 0-1,2 8 1,-2-11-57,1 0 0,0 0 0,0 0 0,0 0 0,0-1 0,0 1 0,1-1 0,-1 1 0,1-1 0,0 0 0,-1 0 0,1 0 0,0 0 0,0-1 0,0 1 0,1-1 0,-1 1 0,0-1 0,0 0 0,1-1 0,-1 1 0,5 0 0,7 1-953,0 0 0,0-2 0,26-1 0,-2-4-4702</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0.630"/>
    </inkml:context>
    <inkml:brush xml:id="br0">
      <inkml:brushProperty name="width" value="0.025" units="cm"/>
      <inkml:brushProperty name="height" value="0.025" units="cm"/>
    </inkml:brush>
  </inkml:definitions>
  <inkml:trace contextRef="#ctx0" brushRef="#br0">25 1 10922,'0'10'5349,"14"270"-1163,-9-220-3679,-3 70 0,-2-85-486,-1-100-1272,0 16 506,1-1-1,2 1 1,10-57-1,-4 62 289,1 1 0,1 0 0,2 0 0,26-50 0,-37 81 537,0 0-1,1 0 1,-1 0-1,0 0 1,1 0-1,0 0 1,-1 0-1,1 0 1,0 1-1,0-1 1,0 0-1,0 1 1,0 0-1,0-1 1,0 1-1,1 0 1,3-1-1,-5 2-43,1 0 0,-1 0 0,0 1 0,1-1 0,-1 0 0,0 1 1,0-1-1,1 1 0,-1-1 0,0 1 0,0-1 0,0 1 0,0 0 0,0 0 0,0 0 0,0-1 0,0 1 0,0 0 0,0 0 0,0 0 0,0 1 1,-1-1-1,1 0 0,0 0 0,-1 0 0,1 0 0,-1 1 0,1-1 0,-1 0 0,0 1 0,0-1 0,1 2 0,1 3 87,-1 1 0,1-1 0,-1 0-1,0 1 1,-1-1 0,0 0 0,0 1 0,0-1-1,-1 1 1,1-1 0,-2 0 0,1 1-1,-1-1 1,0 0 0,0 0 0,0 0 0,-1 0-1,0 0 1,0-1 0,-1 1 0,0-1 0,-5 6-1,-1-1 59,-1 0-1,0 0 0,-1-2 1,0 1-1,-1-1 0,1-1 1,-1 0-1,-26 9 0,39-16-253,-22 7-558,9-9-4494,12-2-134</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1.226"/>
    </inkml:context>
    <inkml:brush xml:id="br0">
      <inkml:brushProperty name="width" value="0.025" units="cm"/>
      <inkml:brushProperty name="height" value="0.025" units="cm"/>
    </inkml:brush>
  </inkml:definitions>
  <inkml:trace contextRef="#ctx0" brushRef="#br0">68 42 15310,'-3'10'1170,"-13"39"191,1 1 0,3 1 0,-9 84 1,36-374-6188,-15 238 4837,0 1 1,1 0 0,-1-1-1,0 1 1,0-1-1,0 1 1,0 0-1,0-1 1,0 1 0,1 0-1,-1-1 1,0 1-1,0-1 1,0 1 0,0 0-1,0-1 1,0 1-1,-1-1 1,1 1-1,0 0 1,0-1 0,0 1-1,0 0 1,0-1-1,0 1 1,-1 0-1,1-1 1,0 1 0,0 0-1,-1-1 1,1 1-1,0 0 1,0 0-1,-1-1 1,1 1 0,0 0-1,-1 0 1,1-1-1,0 1 1,-1 0 0,1 0-1,0 0 1,-1 0-1,1 0 1,-1-1-1,0 1 1,1 1 41,-1 0 1,0 0-1,1 0 1,-1-1-1,1 1 0,-1 0 1,1 0-1,-1 0 1,1 0-1,0 0 0,-1 0 1,1 0-1,0 0 1,0 0-1,0 0 0,0 0 1,0 2-1,0 0-27,0-1-1,0 1 1,0-1-1,1 1 0,-1-1 1,1 1-1,-1-1 1,1 0-1,0 1 1,0-1-1,0 0 0,1 1 1,-1-1-1,0 0 1,1 0-1,-1 0 0,1 0 1,0 0-1,3 2 1,-1-1 6,0-1 1,0 0-1,0 0 1,0 0-1,1 0 0,-1-1 1,0 1-1,1-1 1,-1 0-1,8 0 1,-3 0 4,0-1 1,0 0 0,0-1 0,0 0-1,0 0 1,0-1 0,0 0 0,0-1 0,-1 1-1,1-2 1,7-3 0,-6 1-7,-1-1 1,0 1-1,0-2 0,-1 1 1,10-12-1,-15 15-17,0 0-1,0 0 1,0 0-1,0 0 1,-1-1 0,1 1-1,-1-1 1,0 0 0,-1 1-1,1-1 1,-1 0 0,0 0-1,1-10 1,-2 14-12,0 0 1,0 0-1,0 0 0,0 1 1,-1-1-1,1 0 1,0 0-1,0 0 0,-1 1 1,1-1-1,0 0 1,-1 0-1,1 1 0,0-1 1,-1 0-1,1 1 1,-1-1-1,1 0 0,-1 1 1,0-1-1,1 1 0,-1-1 1,0 1-1,1-1 1,-1 1-1,0 0 0,1-1 1,-1 1-1,0 0 1,0-1-1,1 1 0,-1 0 1,0 0-1,0 0 1,0 0-1,0 0 0,1 0 1,-1 0-1,0 0 0,0 0 1,0 0-1,1 0 1,-1 0-1,0 1 0,0-1 1,0 0-1,1 0 1,-1 1-1,0-1 0,1 1 1,-1-1-1,-1 1 1,-3 2 48,-1 0 1,1-1 0,-1 2 0,1-1 0,-9 8 0,5-1 335,-1 0 1,2 1-1,0 0 1,0 1-1,-12 24 1,17-29-279,-1 1-1,2-1 1,-1 1 0,1 0 0,0 0-1,1 0 1,-1 0 0,2 0 0,-1 0-1,1 1 1,2 11 0,-2-19-105,0 1 1,0-1-1,1 1 1,-1-1 0,1 0-1,-1 1 1,1-1-1,0 0 1,-1 1 0,1-1-1,0 0 1,0 0-1,0 0 1,0 0 0,0 0-1,0 0 1,0 0-1,0 0 1,0 0-1,1 0 1,-1-1 0,0 1-1,0 0 1,1-1-1,-1 1 1,0-1 0,1 1-1,-1-1 1,1 0-1,-1 0 1,1 0-1,-1 0 1,1 0 0,-1 0-1,0 0 1,1 0-1,-1 0 1,1-1 0,-1 1-1,1 0 1,-1-1-1,2 0 1,2-1 8,1 0 0,-1 0-1,0 0 1,0-1 0,1 0 0,-2 0 0,1 0 0,0 0 0,5-6-1,-6 5-209,0 0-1,-1-1 0,0 1 0,0-1 0,0 0 0,0 1 0,-1-1 1,0 0-1,3-9 0,0-28-7769,-5 22 1161</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1.605"/>
    </inkml:context>
    <inkml:brush xml:id="br0">
      <inkml:brushProperty name="width" value="0.025" units="cm"/>
      <inkml:brushProperty name="height" value="0.025" units="cm"/>
    </inkml:brush>
  </inkml:definitions>
  <inkml:trace contextRef="#ctx0" brushRef="#br0">66 114 15471,'0'0'2610,"9"-11"246,-2 1-2304,-2 1 19,1 0-1,1 1 1,0 0-1,0 0 0,0 0 1,1 1-1,0 0 1,1 0-1,14-8 1,-22 14-567,0 0 0,0 1 0,1-1 0,-1 0 0,0 1 0,0-1 0,0 1 0,1 0 0,-1-1 0,0 1 0,1 0 0,-1 0 0,0 0 0,0 0 0,1 0 0,-1 0 0,0 0 0,1 0 0,-1 0 0,0 1 0,0-1 0,1 1 0,-1-1 1,0 1-1,0-1 0,0 1 0,0 0 0,1-1 0,-1 1 0,0 0 0,0 0 0,0 0 0,-1 0 0,1 0 0,0 0 0,0 0 0,0 0 0,-1 0 0,1 0 0,-1 0 0,1 0 0,0 2 0,-1 0-8,1 0 0,-1 0 0,0 0 0,0 1 0,0-1 0,0 0 0,0 0 0,-1 0 0,0 0 0,1 0 0,-1 0 0,0 0 0,0-1 0,-1 1 0,1 0 0,-1 0 0,-2 3 0,-9 9 6,-1-1 1,-1 0-1,-25 19 0,18-16-19,-34 35-1,52-48 9,-1 1-1,1 1 1,0-1-1,1 1 1,-1-1-1,1 1 1,0 0-1,1 0 1,-1 1-1,1-1 1,0 1-1,-1 7 1,3-12-13,0 0 0,0 1 0,-1-1 1,1 0-1,1 0 0,-1 1 0,0-1 1,0 0-1,1 0 0,-1 0 1,1 1-1,0-1 0,0 0 0,0 0 1,0 0-1,0 0 0,0 0 0,0 0 1,1-1-1,-1 1 0,1 0 0,-1-1 1,3 3-1,0-2 21,0 0 1,0 0-1,0 0 1,0 0-1,0-1 1,0 1-1,0-1 1,1 0-1,-1-1 1,0 1-1,7 0 1,1-1-123,-1-1 0,1 1 0,-1-2 0,1 0 1,-1 0-1,1-1 0,-1 0 0,17-8 0,13-16-3143,-20 4-2645,-17 6-14</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1.933"/>
    </inkml:context>
    <inkml:brush xml:id="br0">
      <inkml:brushProperty name="width" value="0.025" units="cm"/>
      <inkml:brushProperty name="height" value="0.025" units="cm"/>
    </inkml:brush>
  </inkml:definitions>
  <inkml:trace contextRef="#ctx0" brushRef="#br0">0 0 13581,'0'0'8200,"64"15"-6823,-33-12-769,9-2-447,-5-1-97,2 0-897,-1 0-1826,-2-3-2401,-8-6-3492</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2.328"/>
    </inkml:context>
    <inkml:brush xml:id="br0">
      <inkml:brushProperty name="width" value="0.025" units="cm"/>
      <inkml:brushProperty name="height" value="0.025" units="cm"/>
    </inkml:brush>
  </inkml:definitions>
  <inkml:trace contextRef="#ctx0" brushRef="#br0">1 156 13549,'0'0'3913,"10"3"-2675,0 1-1139,-1-1-1,1-1 1,0 0-1,0 0 0,0-1 1,0 0-1,0-1 1,0 0-1,1-1 1,-1 0-1,0 0 0,0-1 1,-1-1-1,1 1 1,18-9-1,-18 6 79,0-2 1,0 1-1,-1-1 0,17-16 0,-23 20-97,0 0 0,-1 0-1,1 0 1,-1 0-1,0 0 1,0 0-1,0-1 1,0 1-1,-1 0 1,1-1-1,-1 0 1,0 1-1,0-1 1,0 0-1,-1 0 1,1 1 0,-1-1-1,0 0 1,0-4-1,-1 6-84,0 0-1,1 0 1,-1 0-1,-1 1 0,1-1 1,0 0-1,0 1 1,-1-1-1,1 0 1,0 1-1,-1 0 1,0-1-1,1 1 1,-1 0-1,0 0 0,0 0 1,1 0-1,-1 0 1,0 0-1,0 1 1,0-1-1,0 1 1,0-1-1,0 1 1,0 0-1,0-1 0,-1 1 1,1 0-1,-3 1 1,-3-1-44,0 0 0,0 0 1,0 1-1,0 0 0,0 1 1,-13 3-1,10 0 126,0 1 1,0-1-1,0 2 0,1 0 1,0 0-1,0 1 1,1 0-1,-13 14 0,17-16 15,-1-1 0,2 2-1,-1-1 1,1 1 0,0-1-1,0 1 1,1 0 0,-1 1-1,2-1 1,-1 0 0,1 1-1,0 0 1,1-1 0,-1 12-1,2-17-116,0 0 0,0 0 0,0-1 0,0 1 0,1 0 0,-1-1 0,0 1 0,1 0 0,0-1 0,-1 1 0,1-1 0,0 1 0,0-1 0,0 1 0,0-1 0,0 0 0,0 1 0,0-1 0,0 0 0,1 0 0,-1 0 0,2 1 0,1 0-175,-1 0 0,1 0 1,-1-1-1,1 0 0,0 0 1,0 0-1,0 0 1,0 0-1,5-1 0,3 1-806,-1-2-1,0 0 0,0 0 0,0-1 0,0 0 0,14-5 1,18-13-4835,0-6-3015</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2.704"/>
    </inkml:context>
    <inkml:brush xml:id="br0">
      <inkml:brushProperty name="width" value="0.025" units="cm"/>
      <inkml:brushProperty name="height" value="0.025" units="cm"/>
    </inkml:brush>
  </inkml:definitions>
  <inkml:trace contextRef="#ctx0" brushRef="#br0">210 68 2723,'0'0'8034,"1"-10"-3625,3-29-1590,-4 38-2737,0 0 1,0 0-1,0 0 1,0 1-1,-1-1 1,1 0-1,0 0 1,-1 0-1,1 1 0,0-1 1,-1 0-1,1 1 1,-1-1-1,1 0 1,-1 1-1,0-1 1,1 0-1,-1 1 1,0-1-1,1 1 0,-1-1 1,0 1-1,1-1 1,-1 1-1,0 0 1,0-1-1,0 1 1,0 0-1,1 0 0,-1 0 1,0 0-1,0-1 1,0 1-1,0 0 1,1 0-1,-1 1 1,0-1-1,0 0 0,0 0 1,0 0-1,0 0 1,0 1-1,-35 9 355,30-8-465,0 1 0,0 0-1,0 1 1,0-1-1,0 1 1,1 0 0,0 0-1,0 1 1,0 0-1,0 0 1,1 0 0,0 0-1,0 1 1,0 0-1,1-1 1,-1 1 0,1 1-1,1-1 1,-1 0-1,1 1 1,0-1 0,1 1-1,0 0 1,-1 13-1,2-18-72,1 0 0,-1 0 0,1 0 0,0 0-1,0 0 1,0 0 0,0 0 0,0 0 0,0 0 0,1-1-1,-1 1 1,1 0 0,-1-1 0,1 1 0,-1-1-1,1 1 1,0-1 0,0 0 0,0 0 0,0 0-1,0 0 1,0 0 0,0 0 0,0-1 0,0 1-1,0 0 1,0-1 0,0 0 0,0 0 0,4 1-1,11 0-584,0 1 0,32-3 0,-34 0 709,7-1-74,10 1 2603,-31 1-2480,0 0 1,0 1-1,0-1 1,0 1 0,0 0-1,0-1 1,-1 1-1,1 0 1,0-1-1,0 1 1,-1 0 0,1 0-1,-1-1 1,1 1-1,-1 0 1,1 0 0,-1 0-1,1 0 1,-1 0-1,0 0 1,1 0 0,-1 0-1,0 0 1,0 0-1,0 0 1,0 0-1,0 0 1,0 0 0,0 0-1,0 1 1,0 0-27,0 1 1,0-1-1,0 1 0,-1-1 1,1 0-1,-1 1 1,1-1-1,-1 0 1,0 0-1,0 1 0,0-1 1,0 0-1,0 0 1,-1 0-1,1 0 1,-1 0-1,1 0 0,-1-1 1,1 1-1,-1 0 1,0-1-1,0 0 1,0 1-1,0-1 0,0 0 1,0 0-1,-4 2 1,-5 0 301,0 0-1,-1 0 1,1-1 0,-21 1 0,-15 3 120,-10 2-1106,55-8 567,-1 0 0,1 1 0,-1-1 0,1 0-1,-1 0 1,1-1 0,-1 1 0,1 0 0,-1-1 0,1 1 0,-1-1-1,1 0 1,0 0 0,-1 0 0,1 0 0,0 0 0,0-1 0,0 1 0,-3-3-1,4-4-3938,2 3-3671</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3.037"/>
    </inkml:context>
    <inkml:brush xml:id="br0">
      <inkml:brushProperty name="width" value="0.025" units="cm"/>
      <inkml:brushProperty name="height" value="0.025" units="cm"/>
    </inkml:brush>
  </inkml:definitions>
  <inkml:trace contextRef="#ctx0" brushRef="#br0">128 65 8872,'0'0'2387,"1"-10"-780,0-27 416,-1 36-1938,0 0 1,-1 0-1,1 0 0,0 0 1,-1 0-1,1 0 0,-1 1 1,1-1-1,-1 0 1,0 0-1,1 0 0,-1 1 1,0-1-1,0 0 1,0 1-1,1-1 0,-1 0 1,0 1-1,0-1 0,0 1 1,0 0-1,0-1 1,0 1-1,0 0 0,0 0 1,0-1-1,0 1 1,0 0-1,0 0 0,0 0 1,-2 0-1,-30 3 428,30-2-426,-1 0-1,1 1 0,-1-1 0,1 1 1,0 0-1,-1 0 0,1 0 0,0 1 1,0-1-1,1 1 0,-1-1 0,0 1 0,1 0 1,0 0-1,0 0 0,0 1 0,0-1 1,0 0-1,0 1 0,1-1 0,0 1 0,0 0 1,0-1-1,0 1 0,0 0 0,1-1 1,-1 1-1,1 0 0,0 0 0,1 0 0,-1-1 1,2 8-1,-1-9-82,1 0 0,-1 0 0,1 0-1,-1 0 1,1 0 0,0-1 0,0 1 0,0-1 0,0 1 0,0-1 0,0 1 0,0-1 0,0 0-1,1 0 1,3 1 0,47 12-115,-23-7-331,-21-3 346,0 0 1,1 0 0,-1 1 0,-1 0-1,12 9 1,-17-12 109,0 0 0,0 0 0,0 1 0,0-1 0,0 1 0,-1 0 0,1 0 0,-1 0 0,0 0 0,0 0 0,0 0 0,0 1 0,-1-1 0,1 1 0,-1-1-1,0 1 1,1 6 0,-2-9 66,-1 1-1,1-1 0,0 1 1,-1-1-1,1 1 0,-1-1 1,0 0-1,0 1 0,1-1 1,-1 0-1,0 1 0,0-1 1,0 0-1,0 0 0,0 0 0,-1 0 1,1 0-1,0 0 0,0 0 1,-1 0-1,1-1 0,0 1 1,-1 0-1,-2 0 0,-43 13 1238,33-11-1040,-63 12 307,24-14-6693,37-4-1253</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4.136"/>
    </inkml:context>
    <inkml:brush xml:id="br0">
      <inkml:brushProperty name="width" value="0.025" units="cm"/>
      <inkml:brushProperty name="height" value="0.025" units="cm"/>
    </inkml:brush>
  </inkml:definitions>
  <inkml:trace contextRef="#ctx0" brushRef="#br0">188 1 14125,'0'0'1410,"-10"0"-449,5 0-937,1 0 0,-1 0 0,0 0 1,0 1-1,1 0 0,-1 0 1,0 0-1,1 0 0,-1 1 1,1 0-1,-1 0 0,1 0 0,0 0 1,0 1-1,0 0 0,0 0 1,0 0-1,1 0 0,-5 5 0,3-2-1,-9 8 196,2 0-1,-1 1 1,2 0 0,0 1-1,-10 20 1,56-75 59,-25 23-292,-6 8 9,0 0 0,1 1 0,0-1 0,1 1 0,-1 0 0,10-8 1,-14 15-14,-1 1 0,1-1 0,0 1 0,0-1 0,-1 1 0,1-1 0,0 1 0,-1-1 0,1 1 0,-1 0 1,1-1-1,-1 1 0,1 0 0,-1-1 0,1 1 0,-1 0 0,0 0 0,1 0 0,-1-1 0,0 1 0,0 0 0,1 0 1,-1 0-1,0 0 0,0-1 0,0 1 0,0 0 0,0 0 0,-1 1 0,7 40 195,-5-37-121,2 26 206,1 0-1,2 0 1,2 0 0,0 0-1,2-1 1,19 38-1,-19-47-266,0-1-1,10 35 0,-18-47 183,0 0 0,0 0-1,-1 0 1,0 1 0,0-1 0,-1 0-1,0 1 1,0-1 0,-1 0 0,-2 12-1,2-18-116,1 1 0,-1-1-1,0 1 1,1-1-1,-1 1 1,0-1-1,-1 0 1,1 0-1,0 1 1,-1-1 0,1 0-1,-1 0 1,0 0-1,0 0 1,0-1-1,0 1 1,0 0-1,0-1 1,0 0 0,0 1-1,0-1 1,-1 0-1,1 0 1,-1 0-1,1 0 1,-1-1-1,1 1 1,-1-1 0,1 1-1,-1-1 1,1 0-1,-1 0 1,0 0-1,1 0 1,-1-1-1,1 1 1,-1-1-1,-4-1 1,1 0-61,1 0 1,-1 0-1,0-1 0,1 0 1,0 0-1,-1 0 0,1-1 1,0 1-1,1-1 0,-1 0 0,1-1 1,0 1-1,0-1 0,0 0 1,-4-7-1,4 5-122,1-1 0,0 1 0,0-1 1,1 0-1,-1 1 0,2-1 0,-1 0 0,1-1 0,1 1 1,-1 0-1,1 0 0,1 0 0,-1 0 0,1 0 0,1 0 0,0 0 1,0 0-1,0 0 0,1 0 0,0 1 0,1-1 0,-1 1 1,9-12-1,-1 4 9,1 1 1,0 1-1,1 0 0,0 0 1,1 2-1,0-1 1,1 2-1,0 0 1,27-13-1,-33 19-33,1-1 254,0 0 1,-1 0 0,0-1-1,0 0 1,14-11-1,-22 16-46,0-1-1,0 1 0,0 0 0,0 0 0,0-1 0,0 1 0,0-1 1,-1 1-1,1-1 0,0 1 0,-1-1 0,1 0 0,-1 1 0,0-1 1,1 1-1,-1-1 0,0-3 0,-1 3 16,1 0-1,-1-1 1,0 1 0,0 0-1,0 0 1,0 0-1,0 0 1,0 0 0,-1 0-1,1 0 1,-1 1 0,1-1-1,-1 0 1,0 1 0,1-1-1,-5-1 1,3 0-74,-1 1 0,0-1 1,0 1-1,0 0 0,0 1 0,0-1 1,0 1-1,0-1 0,0 1 0,-1 1 1,1-1-1,0 0 0,-1 1 0,1 0 1,0 0-1,-1 1 0,1-1 1,0 1-1,-1 0 0,1 0 0,-6 2 1,7-2 0,0 1 0,0-1 0,0 1 0,0 0 0,0 0 1,1 0-1,-1 0 0,1 0 0,-1 1 0,1-1 1,0 1-1,0 0 0,0-1 0,0 1 0,0 0 0,1 0 1,-1 0-1,1 1 0,0-1 0,0 0 0,0 0 1,0 1-1,1-1 0,-1 0 0,1 1 0,0-1 0,0 6 1,0-8-38,0 0 1,1 1 0,-1-1-1,0 0 1,1 0 0,-1 1 0,1-1-1,-1 0 1,1 0 0,0 0-1,-1 0 1,1 0 0,0 0-1,0 0 1,0 0 0,0 0 0,-1 0-1,1 0 1,1 0 0,-1-1-1,0 1 1,0 0 0,2 0 0,38 9-1516,-24-10 182,0 0 0,30-3 0,-36 0 298,0 0 0,0-1 1,0 0-1,0 0 0,-1-1 0,0 0 1,0-1-1,0 0 0,10-10 0,10-8-5027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28.668"/>
    </inkml:context>
    <inkml:brush xml:id="br0">
      <inkml:brushProperty name="width" value="0.05" units="cm"/>
      <inkml:brushProperty name="height" value="0.05" units="cm"/>
    </inkml:brush>
  </inkml:definitions>
  <inkml:trace contextRef="#ctx0" brushRef="#br0">1 224 16684,'3'-3'167,"1"0"0,0 0 0,0 0 0,-1 1 0,1-1 1,1 1-1,-1 0 0,0 1 0,1-1 0,-1 1 1,1-1-1,-1 1 0,1 0 0,-1 1 0,7-1 1,10-2 355,258-47 253,228-50-4200,-472 90 2946,90-20-1103,-120 29 1329</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4.496"/>
    </inkml:context>
    <inkml:brush xml:id="br0">
      <inkml:brushProperty name="width" value="0.025" units="cm"/>
      <inkml:brushProperty name="height" value="0.025" units="cm"/>
    </inkml:brush>
  </inkml:definitions>
  <inkml:trace contextRef="#ctx0" brushRef="#br0">91 17 5990,'0'0'8600,"-10"-4"-7468,-30-8-246,39 12-850,0 0 0,0 0 0,0 0 1,0 0-1,0 1 0,0-1 0,0 0 1,0 1-1,0-1 0,0 1 0,0-1 0,0 1 1,0-1-1,1 1 0,-1-1 0,0 1 1,0 0-1,0 0 0,1-1 0,-1 1 0,1 0 1,-1 0-1,0 0 0,1 0 0,-1 0 1,1 0-1,0 0 0,-1 0 0,1 0 0,0 0 1,0 0-1,-1 0 0,1 0 0,0 1 1,-3 40 675,3-38-696,1-2-25,0 0-1,-1 0 1,1 0-1,0 0 1,0 0-1,0-1 0,0 1 1,0 0-1,1 0 1,-1-1-1,0 1 1,1-1-1,-1 1 1,1-1-1,-1 0 1,1 1-1,0-1 1,0 0-1,0 0 0,0 0 1,-1 0-1,1-1 1,0 1-1,4 0 1,62 16-635,-51-13 453,-15-4 170,41 14-14,-43-13 43,1-1 1,-1 0 0,1 1-1,-1-1 1,1 0 0,-1 1-1,1-1 1,-1 1 0,1-1 0,-1 0-1,0 1 1,1-1 0,-1 1-1,0-1 1,1 1 0,-1 0-1,0-1 1,0 1 0,0-1 0,1 1-1,-1-1 1,0 1 0,0 0-1,0 0 1,-1 0 15,1 1 1,-1-1-1,1 0 1,-1 0-1,0 0 1,1 0-1,-1 0 1,0 0-1,0 0 1,0 0-1,0 0 1,0 0-1,0 0 0,0 0 1,0-1-1,-2 2 1,-8 5 193,1-1 1,-2 0-1,1-1 1,-1-1-1,0 1 0,0-2 1,0 0-1,0 0 1,0-1-1,-1 0 1,-15-1-1,27-1-280,1 0 1,-1 0-1,0 0 0,1 0 1,-1 0-1,0 0 0,0-1 1,1 1-1,-1 0 1,0-1-1,1 1 0,-1 0 1,0-1-1,1 1 0,-1 0 1,1-1-1,-1 1 0,0-1 1,1 1-1,0-1 0,-1 0 1,1 1-1,-1-1 1,1 0-1,-1 1 0,1-1 1,0 0-1,0 1 0,-1-1 1,1 0-1,0 1 0,0-1 1,0-1-1,3-29-6079,7 7-329</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4.854"/>
    </inkml:context>
    <inkml:brush xml:id="br0">
      <inkml:brushProperty name="width" value="0.025" units="cm"/>
      <inkml:brushProperty name="height" value="0.025" units="cm"/>
    </inkml:brush>
  </inkml:definitions>
  <inkml:trace contextRef="#ctx0" brushRef="#br0">102 0 13036,'0'0'3278,"-5"11"-2290,-1 6-596,1-1 0,1 1 0,0 0 0,2 0 0,0 1 0,0 17 0,2 1 125,1 1 1,2-1 0,15 69 0,13 4-268,-17-61-2790,-14-47 976,-2-10-1319,-7-11 2052,0 0 0,-24-33 0,-5-11 2587,24 40-681,-12-26 1470,19 19 2697,46 33-4810,-12 3-472,95 15-1527,-40-15-5298,-46-5 1137</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5.908"/>
    </inkml:context>
    <inkml:brush xml:id="br0">
      <inkml:brushProperty name="width" value="0.025" units="cm"/>
      <inkml:brushProperty name="height" value="0.025" units="cm"/>
    </inkml:brush>
  </inkml:definitions>
  <inkml:trace contextRef="#ctx0" brushRef="#br0">178 383 3171,'0'0'9999,"-9"-2"-8867,4 1-1055,0-1 90,-1 1 0,1 0 0,-1 0 1,1 0-1,-1 0 0,1 1 0,-1 0 1,1 0-1,-1 1 0,0-1 0,1 1 1,0 1-1,-1-1 0,1 1 0,0-1 1,0 2-1,-1-1 0,2 0 0,-1 1 1,0 0-1,0 0 0,-5 6 0,10-9-163,-6 6 708,1 0 0,-1 1 0,2-1 0,-9 16 0,12-22-682,1 1 0,0 0 0,-1 0 0,1 0 0,0-1 0,0 1 0,-1 0 0,1 0-1,0 0 1,0 0 0,0 0 0,0-1 0,0 1 0,0 0 0,1 0 0,-1 0 0,0 0 0,0 0 0,1-1-1,-1 1 1,0 0 0,1 1 0,0-1-34,1 0-1,-1 0 0,0 0 1,1-1-1,-1 1 1,0 0-1,1-1 0,-1 1 1,1-1-1,-1 1 1,1-1-1,-1 1 0,1-1 1,-1 0-1,1 0 1,0 0-1,1 0 1,12 0-150,0 0 0,-1-2 0,0 1 1,1-2-1,-1 0 0,0 0 0,0-1 1,0-1-1,18-9 0,-29 13 655,-5 3-136,-14 7 42,11-6-393,1-1-1,-1 1 1,0-1 0,-1 0 0,1-1-1,0 0 1,-7 2 0,12-3-169,3 0-251,0 0 390,0 0-1,0-1 1,0 1-1,0-1 1,0 1 0,-1-1-1,1 0 1,0 0 0,0 0-1,3-2 1,-3 2 4,24-10-8,41-16-49,-62 26 49,-1-1 1,1 0 0,0 1-1,0 0 1,-1 1 0,1-1-1,0 1 1,0 0-1,6 1 1,-10 2 57,-1-1-1,0 1 1,0 0 0,0-1 0,0 1-1,0 0 1,-1-1 0,1 1-1,-1 0 1,0 0 0,0 0 0,0-1-1,0 1 1,0 0 0,0 0-1,-2 2 1,2 4 266,11-17 833,22-107-467,-15-1-3288,-7-122-11780,-12 250 17432,0-9-2788,0 0-1,1 0 1,-1-1-1,1 1 1,0 0-1,0 0 0,0 0 1,0 0-1,1-1 1,-1 1-1,1 0 0,-1 0 1,1-1-1,0 1 1,3 4 2065,-5-3-2100,0 0-1,0 0 1,1-1-1,-1 1 1,1 0-1,0 0 1,1 0-1,0 7 1,1 8 617,-2-3-283,-1 4-49,0 1 1,2-1-1,1 0 0,0 0 1,2 0-1,0 0 1,11 30-1,-5-25-439,2 1-1,0-1 1,2-1-1,17 24 1,-30-48 50,-11-12 133,-97-91-3626,79 79 3053,0-2-1,1-2 1,-27-35 0,53 62 415,1 0 0,-1 0 1,0-1-1,0 1 0,0 0 1,1 0-1,-1-1 0,1 1 1,-1 0-1,1-1 0,-1 1 1,1 0-1,0-1 0,0 1 1,-1-1-1,1 1 0,0 0 1,0-1-1,1-1 0,-1 2-47,1 1-1,-1-1 0,1 0 0,-1 0 1,1 0-1,0 1 0,-1-1 0,1 0 1,0 1-1,0-1 0,-1 0 1,1 1-1,0-1 0,0 1 0,0 0 1,0-1-1,0 1 0,0 0 0,0-1 1,1 1-1,9-2 17,-1 1 0,1 1 0,-1 0 0,14 1 0,-3 0 168,59 6 107,-12-1-995,-25-8-3061,-40-1-525,-3-8-3384</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6.254"/>
    </inkml:context>
    <inkml:brush xml:id="br0">
      <inkml:brushProperty name="width" value="0.025" units="cm"/>
      <inkml:brushProperty name="height" value="0.025" units="cm"/>
    </inkml:brush>
  </inkml:definitions>
  <inkml:trace contextRef="#ctx0" brushRef="#br0">1 41 13677,'0'2'4740,"3"-2"-3202,14 0 288,2 0-481,5 0-448,6 0-769,4 0-128,-5-7-1602,-4-7-3394,3-7-10347</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7.400"/>
    </inkml:context>
    <inkml:brush xml:id="br0">
      <inkml:brushProperty name="width" value="0.025" units="cm"/>
      <inkml:brushProperty name="height" value="0.025" units="cm"/>
    </inkml:brush>
  </inkml:definitions>
  <inkml:trace contextRef="#ctx0" brushRef="#br0">0 156 10570,'0'0'4324,"4"-12"-2648,0 2-1183,1-1 0,0 1 0,0 0 0,1 0 0,11-13 0,-14 19-366,0 0 0,0 1 0,1-1 1,0 0-1,0 1 0,0 0 0,0 0 1,0 0-1,0 1 0,1-1 0,-1 1 1,1 0-1,0 0 0,0 1 0,0-1 1,0 1-1,8-1 0,-12 3-139,0-1 1,1 1 0,-1-1-1,0 1 1,0-1-1,0 1 1,0 0-1,-1 0 1,1-1-1,0 1 1,0 0-1,0 0 1,-1 0-1,1 0 1,0 0-1,-1 0 1,1 0-1,-1 0 1,1 0-1,-1 0 1,1 0-1,-1 1 1,0-1-1,0 0 1,1 0-1,-1 0 1,0 0-1,0 1 1,0-1-1,0 0 1,0 0-1,-1 0 1,1 1-1,-1 0 1,-5 49-57,-16 13-178,17-52 175,0 0 0,1 1 0,0-1 1,1 1-1,1 0 0,-2 19 0,4-32 68,0 0 0,0 1 1,0-1-1,0 0 0,0 1 0,0-1 0,0 0 0,0 1 0,0-1 0,0 0 0,0 1 1,0-1-1,1 0 0,-1 1 0,0-1 0,0 0 0,0 1 0,1-1 0,-1 0 1,0 0-1,0 1 0,1-1 0,-1 0 0,0 0 0,1 0 0,-1 1 0,0-1 1,1 0-1,-1 0 0,0 0 0,1 0 0,-1 0 0,0 0 0,1 0 0,-1 0 1,0 1-1,1-1 0,0-1 0,19-3 24,18-16 140,-17 4-110,0-2 1,0 0-1,-2-1 1,0 0 0,-2-2-1,0 0 1,-1-1-1,22-41 1,-32 45 23,-16 26-104,-4 13-92,6 1 160,0 0-1,2 1 1,0 0-1,2 1 0,0-1 1,2 1-1,0-1 1,2 1-1,3 25 1,-3-47 0,0-1 1,0 1 0,0 0-1,0 0 1,1 0-1,-1 0 1,1 0 0,-1 0-1,1 0 1,0-1 0,0 1-1,0 0 1,0-1 0,0 1-1,0 0 1,0-1 0,0 1-1,1-1 1,-1 0 0,1 1-1,-1-1 1,1 0-1,-1 0 1,1 0 0,0 0-1,-1 0 1,1 0 0,0-1-1,0 1 1,0-1 0,-1 1-1,1-1 1,0 1 0,0-1-1,0 0 1,0 0 0,0 0-1,0 0 1,2-1-1,0 0 69,0 0 0,1 0 0,-1 0 0,0-1 0,0 0 0,0 0 0,0 0 0,0 0 0,-1 0 0,1-1 0,-1 0 0,1 0 0,-1 0 0,0 0 1,0 0-1,3-6 0,0-1 15,-1 0 0,0 0 0,-1-1 0,0 1 0,0-1 0,2-18 0,-4 23-166,-1-1 0,0 0 0,-1 1 0,1-1 0,-2 0 1,1 1-1,-1-1 0,1 0 0,-2 1 0,1-1 0,-1 1 1,-4-11-1,-7 1-590,13 16 613,0 0 0,0 0 0,-1 0 0,1 0 0,0 0 0,0 0 0,0 0 0,-1 0 0,1 0 0,0 1 0,0-1 0,0 0 0,-1 0 0,1 0 0,0 0 0,0 0 0,0 0 1,-1 0-1,1 0 0,0 1 0,0-1 0,0 0 0,0 0 0,0 0 0,-1 0 0,1 0 0,0 1 0,0-1 0,0 0 0,0 0 0,0 0 0,0 1 0,0-1 0,0 0 0,0 0 0,0 0 1,0 1-1,0-1 0,0 0 0,0 0 0,0 0 0,0 1 0,0-1 0,0 2-14,0 0 1,0 0-1,0 0 0,1 0 0,-1 0 1,1 0-1,-1 0 0,1 0 1,0 0-1,0-1 0,0 1 0,0 0 1,0-1-1,0 1 0,0 0 1,0-1-1,1 1 0,1 1 0,3 1 13,0-1 0,0 1-1,0-1 1,0 0 0,1 0-1,0-1 1,-1 0 0,1 0-1,0-1 1,0 1 0,0-2-1,0 1 1,0-1 0,0 0-1,0 0 1,0-1 0,0 0-1,0 0 1,0 0 0,0-1-1,0 0 1,8-5 0,-10 5 38,0 0-1,1 0 1,-2-1 0,1 1 0,0-1 0,0-1 0,-1 1 0,0-1 0,0 1 0,0-1 0,0 0 0,0-1 0,-1 1 0,0-1 0,0 1-1,0-1 1,0 0 0,-1 0 0,0 0 0,0 0 0,0-1 0,0 1 0,-1-1 0,0 1 0,-1-1 0,1 1 0,-1-1 0,0-8-1,0 13-15,0 0 0,0 0 0,-1 0 0,1 1-1,0-1 1,0 0 0,-1 0 0,1 0-1,0 1 1,-1-1 0,1 0 0,-1 0 0,1 1-1,-1-1 1,1 0 0,-1 1 0,0-1-1,1 0 1,-1 1 0,0-1 0,1 1 0,-1-1-1,0 1 1,0 0 0,1-1 0,-1 1 0,-1-1-1,-27 3-176,23 0 141,1 0 0,-1 0 1,0 0-1,1 1 0,0 0 0,0 0 1,-8 6-1,7-3 51,0-1-1,0 1 1,1 1 0,0-1 0,1 1-1,-1 0 1,1 0 0,1 1-1,-1-1 1,1 1 0,0-1-1,1 1 1,0 0 0,0 0 0,1 0-1,-1 15 1,2-21-17,1 0 0,-1 0 0,1 0 0,0 0 0,0 0 0,-1 0-1,1 0 1,1 0 0,-1 0 0,0-1 0,0 1 0,1 0 0,-1-1 0,1 1 0,-1-1 0,1 1 0,-1-1 0,1 0 0,0 0-1,0 0 1,0 0 0,0 0 0,0 0 0,0 0 0,0 0 0,0-1 0,0 1 0,3-1 0,10 3-12,0 0 0,31-1 1,-28-1 12,58 10-170,-55-6-168,1-2-1,29 1 0,-51-4 612,-3-35 3213,-2 16-3011,-1 1 1,-1 0-1,-9-18 1,9 24-823,1 0 0,1-1-1,0 0 1,1 0 0,0-1 0,1 1-1,-3-25 1,51 36-5344,31 11-2535,-27-3 2493</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7.762"/>
    </inkml:context>
    <inkml:brush xml:id="br0">
      <inkml:brushProperty name="width" value="0.025" units="cm"/>
      <inkml:brushProperty name="height" value="0.025" units="cm"/>
    </inkml:brush>
  </inkml:definitions>
  <inkml:trace contextRef="#ctx0" brushRef="#br0">120 179 8936,'-9'5'1725,"-2"2"-822,1 0 1,0 0 0,0 1 0,1 0-1,0 1 1,-13 16 0,19-22-758,0 0-1,0 0 1,1 1 0,-1 0-1,1-1 1,0 1 0,0 0 0,0 0-1,1 0 1,-1 1 0,1-1-1,0 0 1,0 0 0,0 1 0,1-1-1,0 0 1,0 1 0,0-1-1,0 1 1,0-1 0,1 0 0,0 1-1,0-1 1,0 0 0,1 0-1,1 5 1,-1-7-145,-1 0-1,1 0 1,0 0-1,0 0 1,0-1-1,0 1 1,0-1-1,0 1 0,0-1 1,0 1-1,0-1 1,1 0-1,-1 0 1,1 0-1,-1-1 1,1 1-1,-1-1 1,1 1-1,-1-1 1,1 0-1,-1 0 1,1 0-1,-1 0 1,1 0-1,0 0 1,-1-1-1,1 1 1,-1-1-1,0 0 1,3-1-1,3 0 28,-1-1-1,0 0 0,0 0 1,0-1-1,0 0 1,-1 0-1,1-1 0,9-8 1,-3-1-66,0-1 0,-1 0 1,0 0-1,-2-1 0,1-1 1,-2 0-1,0 0 0,-2-1 1,1 0-1,-2 0 0,-1-1 1,0 0-1,-1 0 0,-1 0 0,-1 0 1,0-25-1,-2 42 30,0 1-1,0 0 1,0 0-1,0 0 1,0-1 0,0 1-1,0 0 1,-1 0-1,1 0 1,0 0 0,-1-1-1,1 1 1,-1 0-1,1 0 1,-1 0-1,1 0 1,-1 0 0,0 0-1,1 0 1,-1 0-1,0 0 1,0 0-1,0 1 1,-2-2 0,2 2 19,0 0 0,0 0 0,0 0 1,-1 0-1,1 0 0,0 1 0,0-1 0,0 0 1,0 1-1,-1-1 0,1 1 0,0-1 1,0 1-1,0 0 0,0-1 0,0 1 0,0 0 1,0 0-1,0 1 0,-6 5 81,0 0 1,1 1-1,-1 0 0,-7 13 0,0 6 605,1 0 0,-15 49 0,24-66-652,2 1 1,-1-1 0,1 1-1,1-1 1,0 1-1,0-1 1,1 1-1,1 0 1,-1-1-1,2 1 1,2 13-1,-2-21-220,-1 0-1,0 0 0,0-1 0,1 1 0,0 0 0,-1-1 1,1 0-1,0 1 0,0-1 0,0 0 0,0 0 0,5 3 1,20 7-4378,-6-11-1501</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8.402"/>
    </inkml:context>
    <inkml:brush xml:id="br0">
      <inkml:brushProperty name="width" value="0.025" units="cm"/>
      <inkml:brushProperty name="height" value="0.025" units="cm"/>
    </inkml:brush>
  </inkml:definitions>
  <inkml:trace contextRef="#ctx0" brushRef="#br0">33 134 9929,'0'0'7399,"9"5"-6374,29 13-133,-35-18-830,-1 1 1,1-1-1,-1 0 0,1 0 0,0 0 1,-1 0-1,1 0 0,0 0 1,-1-1-1,1 0 0,-1 1 1,1-1-1,-1 0 0,1 0 1,-1 0-1,1 0 0,-1-1 1,0 1-1,0-1 0,0 1 0,0-1 1,0 0-1,3-2 0,0-2 160,0 1 0,-1-1 0,1 0 0,-1 0-1,0 0 1,5-11 0,-7 14-115,-1-1 0,0 1 0,1-1 0,-1 1 0,-1-1 0,1 0 1,0 0-1,-1 1 0,0-1 0,0 0 0,0 1 0,0-1 0,-1 0 0,0-4 0,0 6-121,0 0-1,0 1 1,0-1-1,0 1 1,0-1-1,0 1 1,0 0 0,-1-1-1,1 1 1,-1 0-1,1 0 1,0 0-1,-1 0 1,0 0 0,1 0-1,-1 0 1,1 1-1,-1-1 1,0 1-1,0-1 1,1 1-1,-1-1 1,0 1 0,0 0-1,0 0 1,1 0-1,-1 0 1,0 0-1,0 0 1,-3 2 0,0-1-21,1 0 0,-1 1 1,1 0-1,-1 0 1,1 0-1,0 0 0,0 1 1,0 0-1,0 0 1,0 0-1,0 0 0,1 1 1,0-1-1,-1 1 1,1 0-1,-2 4 0,-5 6 60,1 1-1,0 0 0,-8 21 0,14-28 15,-1 0-1,1 0 1,1 1-1,-1-1 1,2 1-1,-1-1 1,1 1-1,0 10 1,1-17-39,0 0 1,1 1-1,-1-1 0,1 0 1,0 0-1,-1 1 0,1-1 1,0 0-1,0 0 0,1 0 1,-1 0-1,0 0 0,1 0 1,-1 0-1,1 0 0,-1-1 1,1 1-1,0-1 0,0 1 1,0-1-1,-1 1 0,2-1 0,-1 0 1,0 0-1,0 0 0,0 0 1,0-1-1,1 1 0,-1 0 1,0-1-1,1 0 0,-1 0 1,4 1-1,3-1-102,1 0 1,0 0-1,0-1 0,-1 0 0,1 0 0,0-1 1,-1-1-1,1 1 0,-1-2 0,0 1 1,0-1-1,0-1 0,-1 1 0,0-1 1,1-1-1,10-9 0,1-3 195,-1 0 0,0-2 0,-2 0 0,29-41 0,-53 70 951,-35 59 986,40-63-1964,-1 0 0,1 0-1,0 0 1,1 0-1,-1 0 1,1 1 0,0-1-1,0 0 1,0 1-1,1-1 1,0 1 0,0-1-1,2 9 1,-2-13-63,1 0 1,0 0-1,0 0 0,0 0 1,0 0-1,0-1 1,0 1-1,0 0 0,0 0 1,0-1-1,0 1 0,0 0 1,0-1-1,1 1 0,-1-1 1,0 0-1,0 1 1,0-1-1,1 0 0,-1 0 1,0 0-1,1 0 0,-1 0 1,0 0-1,0 0 0,2 0 1,36-6 70,-15-4-333,-1 0-1,-1-2 1,0 0-1,-1-2 0,25-20 1,10-5-3495,-60 54 3829,-7 10 407,4-11-58,1-1 0,0 1 0,1 0-1,0 1 1,1-1 0,1 1 0,0 0 0,0 24 0,3-38-430,0 0 0,0 0 1,0 0-1,1 0 0,-1-1 0,0 1 1,1 0-1,-1 0 0,0 0 0,1-1 1,-1 1-1,1 0 0,0 0 0,-1-1 1,1 1-1,0 0 0,-1-1 1,1 1-1,0-1 0,-1 1 0,1-1 1,0 1-1,0-1 0,0 1 0,0-1 1,0 0-1,-1 0 0,1 1 0,0-1 1,0 0-1,0 0 0,0 0 0,0 0 1,0 0-1,0 0 0,0 0 0,0 0 1,-1-1-1,1 1 0,1 0 0,1-1-265,0 1-1,0-1 0,0 1 0,-1-1 0,1 0 1,0 0-1,-1 0 0,1 0 0,0-1 0,-1 1 1,1-1-1,3-2 0,9-18-4324,0-5-2542</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8.734"/>
    </inkml:context>
    <inkml:brush xml:id="br0">
      <inkml:brushProperty name="width" value="0.025" units="cm"/>
      <inkml:brushProperty name="height" value="0.025" units="cm"/>
    </inkml:brush>
  </inkml:definitions>
  <inkml:trace contextRef="#ctx0" brushRef="#br0">17 0 20980,'0'0'544,"-9"52"129,4-17 448,3 2 865,2-2-865,0-1-769,0 0-256,7-1-96,-1 0-288,-3 4-801,-3 2-1537,0 0-1730,-3 0-1794,-3-5-4516</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08:29.080"/>
    </inkml:context>
    <inkml:brush xml:id="br0">
      <inkml:brushProperty name="width" value="0.025" units="cm"/>
      <inkml:brushProperty name="height" value="0.025" units="cm"/>
    </inkml:brush>
  </inkml:definitions>
  <inkml:trace contextRef="#ctx0" brushRef="#br0">10 0 14286,'0'0'6053,"-9"50"-5989</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0:11.898"/>
    </inkml:context>
    <inkml:brush xml:id="br0">
      <inkml:brushProperty name="width" value="0.025" units="cm"/>
      <inkml:brushProperty name="height" value="0.025" units="cm"/>
    </inkml:brush>
  </inkml:definitions>
  <inkml:trace contextRef="#ctx0" brushRef="#br0">0 1 4036,'0'0'-737</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29.071"/>
    </inkml:context>
    <inkml:brush xml:id="br0">
      <inkml:brushProperty name="width" value="0.05" units="cm"/>
      <inkml:brushProperty name="height" value="0.05" units="cm"/>
    </inkml:brush>
  </inkml:definitions>
  <inkml:trace contextRef="#ctx0" brushRef="#br0">454 14 14587,'-5'-1'250,"-9"-3"362,1 1 0,-23-2 0,32 5-517,0 0 1,0 0 0,0 0 0,0 1-1,0-1 1,0 1 0,0 0 0,0 0-1,1 1 1,-1-1 0,0 1 0,1-1-1,-7 5 1,-182 152 246,129-104-344,53-47-9,2 1-1,-1 0 0,1 1 0,0 0 1,-7 12-1,13-19 11,1 0-1,-1 0 1,1 1 0,0-1 0,0 0-1,0 1 1,0-1 0,1 1 0,-1-1-1,1 1 1,-1-1 0,1 1 0,0-1-1,0 1 1,0 0 0,0-1-1,0 1 1,1-1 0,-1 1 0,1-1-1,0 1 1,0-1 0,0 1 0,0-1-1,0 0 1,0 1 0,1-1 0,-1 0-1,1 0 1,2 3 0,1 0 6,2 0-1,-1 0 1,0 0 0,1-1-1,0 0 1,0-1 0,0 1-1,1-1 1,-1 0 0,1-1-1,-1 0 1,1 0 0,15 1-1,11 0 7,67-4 0,-59 0-126,164-9-291,-203 10 401,73-5-100</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0:13.391"/>
    </inkml:context>
    <inkml:brush xml:id="br0">
      <inkml:brushProperty name="width" value="0.025" units="cm"/>
      <inkml:brushProperty name="height" value="0.025" units="cm"/>
    </inkml:brush>
  </inkml:definitions>
  <inkml:trace contextRef="#ctx0" brushRef="#br0">149 437 3748,'0'0'74,"-8"2"449,-131 34 5905,139-36-6421,0 0-1,0 0 1,0 0 0,0 0-1,1 0 1,-1 0 0,0 0-1,0 0 1,0 0 0,0 0-1,0 1 1,0-1 0,0 0 0,0 0-1,0 0 1,0 0 0,0 0-1,0 0 1,0 0 0,0 0-1,0 1 1,0-1 0,0 0-1,0 0 1,1 0 0,-1 0-1,0 0 1,-1 0 0,1 0 0,0 1-1,0-1 1,0 0 0,0 0-1,0 0 1,0 0 0,0 0-1,0 0 1,0 0 0,0 0-1,0 1 1,0-1 0,0 0-1,0 0 1,0 0 0,0 0 0,0 0-1,0 0 1,-1 0 0,1 0-1,0 0 1,0 0 0,0 0-1,0 0 1,0 0 0,0 0-1,0 1 1,0-1 0,-1 0 0,1 0-1,0 0 1,0 0 0,0 0-1,16 4 55,22 2-79,311 8 88,80 2 107,-192-11-130,-70 4-58,-1 7 1,272 63-1,-330-55 26,1-5-1,1-4 1,178 0 0,646-33 346,-63-1-455,1006-37-24,-1406 29-97,897-75 8,-677 14 176,616-59-7,-1210 139 20,521-42 19,-4-33-208,-362 40 98,2 12 1,280 2-1,-392 28 117,333 7 100,-333 2-54,188 36 0,-278-34-19,42 9-551,178 13-1,-240-31-2168</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39:25.713"/>
    </inkml:context>
    <inkml:brush xml:id="br0">
      <inkml:brushProperty name="width" value="0.05" units="cm"/>
      <inkml:brushProperty name="height" value="0.05" units="cm"/>
    </inkml:brush>
  </inkml:definitions>
  <inkml:trace contextRef="#ctx0" brushRef="#br0">1 134 11434,'706'-124'618,"-514"115"-556,208 17 0,-62 1-5,-30-11-37,234 2 61,-2 34 122,36 42 57,230 24-70,125-24-134,-71-6 85,368 27 487,2-47 64,444-56-486,-670-3-180,-180 3 14,0-25-52,150-43-68,307-15 27,585 37-327,-393 16 229,-1354 32 153,882-28-12,-1 24 26,195-27 160,-989 19-129,400-17 206,-604 33-255,26 0 104,52 6 0,-72-5-120,-1 0-1,0 1 1,0 0-1,0 0 0,0 1 1,0 0-1,0 0 1,-1 1-1,0-1 0,1 1 1,-1 1-1,6 5 0,-7-3-47,-4-1-33</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39:47.840"/>
    </inkml:context>
    <inkml:brush xml:id="br0">
      <inkml:brushProperty name="width" value="0.05" units="cm"/>
      <inkml:brushProperty name="height" value="0.05" units="cm"/>
    </inkml:brush>
  </inkml:definitions>
  <inkml:trace contextRef="#ctx0" brushRef="#br0">0 31 9274,'30'2'1066,"30"5"0,11 0-792,186 9-104,156 6-95,-276-20-121,139-18 0,-227 11 27,396-39-343,1 22 32,605 58 282,183 18 594,303 23-387,-729-3 515,650 50 607,-1198-106-1237,1112 62 122,1-84-20,169-114-75,-697 47-42,1347-105 208,-1437 134 47,-4 62-235,-517 0-93,-139-15 27</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39:53.422"/>
    </inkml:context>
    <inkml:brush xml:id="br0">
      <inkml:brushProperty name="width" value="0.05" units="cm"/>
      <inkml:brushProperty name="height" value="0.05" units="cm"/>
    </inkml:brush>
  </inkml:definitions>
  <inkml:trace contextRef="#ctx0" brushRef="#br0">1 257 8234,'16'-4'233,"1"2"0,-1 0 0,1 2 1,0-1-1,-1 2 0,1 0 0,0 1 1,26 7-1,55 14 8,0-5 1,101 6 0,200-6-187,-93-6 77,-281-11-101,649 33 810,-1-38-306,225-79-803,-184 12 99,416 12 39,-517 32 36,745 3-156,-711 49 224,230 6 59,593 41 479,101-1 63,-919-73-464,409 4 6,933-44-56,-993-35-26,343-23 69,-731 54 63,186-11 41,-176 62 701,-501-1-757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39:56.414"/>
    </inkml:context>
    <inkml:brush xml:id="br0">
      <inkml:brushProperty name="width" value="0.05" units="cm"/>
      <inkml:brushProperty name="height" value="0.05" units="cm"/>
    </inkml:brush>
  </inkml:definitions>
  <inkml:trace contextRef="#ctx0" brushRef="#br0">1 493 6857,'429'-89'514,"296"-46"1349,-375 98-1062,141-19-430,-296 28-317,698-81 144,198 71 401,-1 53 219,-91 53-725,-241-10-218,-672-53 121,895 69-18,-953-71 21,577 64-13,1-36 25,220-46-7,-127-1-74,-258 32 124,-1 21 103,151 10 29,403-14-78,-510-20-77,607 18 15,239-40-2,-194 6-8,-796 11-24,344-38 0,-403 4-8,290-21 2,412 8 16,-135 26 30,-812 15-64,-9 0 7,0-2 0,-1 0 0,1-2 0,33-6 0,-55 6 1,1 1 0,-1-2-1,1 1 1,8-6 0</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0:55.665"/>
    </inkml:context>
    <inkml:brush xml:id="br0">
      <inkml:brushProperty name="width" value="0.05" units="cm"/>
      <inkml:brushProperty name="height" value="0.05" units="cm"/>
    </inkml:brush>
  </inkml:definitions>
  <inkml:trace contextRef="#ctx0" brushRef="#br0">0 374 10546,'13'2'237,"0"0"0,0 0 0,-1 1 0,1 1 0,-1 0 0,0 1 0,19 10 0,6 1 109,3-1-210,0-3-1,1-1 1,0-2-1,1-2 1,0-1 0,65-1-1,258-27-138,-222 8 79,647-10 138,-23 3 22,-16-65-125,18 0 85,-291 71 77,2 24 20,350-7-3,-499-20-261,840-22 24,73 85-5,-578-13 170,119-48 41,-4-67-175,406-60-41,-989 131-49,-198 12-4,1 0 0,-1 0 0,1 0-1,-1 0 1,1 1 0,-1-1 0,1 0-1,-1 0 1,1 0 0,-1 1 0,0-1-1,1 0 1,-1 0 0,1 1 0,-1-1-1,0 1 1,1-1 0,-1 0 0,0 1-1,1-1 1,-1 0 0,0 1-1,0-1 1,0 1 0,1-1 0,-1 1-1,0-1 1,0 1 0,0-1 0,0 1-1,0-1 1,0 1 0,0-1 0,0 1-1,0-1 1,0 1 0,0-1 0,0 1-1,0-1 1,0 1 0,0-1 0,0 1-1,-1-1 1,1 0 0,0 2-1,-1 0-1,0 0 0,0 1-1,0-1 1,0 0-1,0 1 1,0-1 0,-1 0-1,1 0 1,-2 2-1,-23 14-107</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1:24.727"/>
    </inkml:context>
    <inkml:brush xml:id="br0">
      <inkml:brushProperty name="width" value="0.025" units="cm"/>
      <inkml:brushProperty name="height" value="0.025" units="cm"/>
    </inkml:brush>
  </inkml:definitions>
  <inkml:trace contextRef="#ctx0" brushRef="#br0">0 66 6887,'21'-1'-30,"-1"-2"1,0 0-1,0-1 1,37-13-1,-30 8 171,50-9-1,15 11 39,0 4-1,-1 3 1,93 14 0,85 1 131,487 11-145,-244 27-112,661 35 1128,-791-85-859,864-3 55,-771-21-237,134-2-45,-605 23-95,70-2 27,0 4-1,-1 2 1,135 28 0,-144-15-3743,-47-12-2733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1:44.756"/>
    </inkml:context>
    <inkml:brush xml:id="br0">
      <inkml:brushProperty name="width" value="0.025" units="cm"/>
      <inkml:brushProperty name="height" value="0.025" units="cm"/>
    </inkml:brush>
  </inkml:definitions>
  <inkml:trace contextRef="#ctx0" brushRef="#br0">0 182 10122,'0'0'672,"10"4"-634,6 2-7,-1-1 0,1 0 1,0-1-1,1-1 0,-1-1 1,0 0-1,18-1 0,850 6 1256,-761-2-1067,142 25 0,38 3 45,695-56-117,-892 16-174,809-20-225,-413 18 150,972 34-54,-1304-19 150,2155-34 261,-699-12-256,-542 44 256,-329-60-47,-294 15-161,1056-48-80,-781 87 62,-25 2 14,-672-2-12,295 2 657,-173 26 539,-117-16-1876,0-3 1,73 4-1,-114-11 209,-2 0 208,-1 0-1,1 0 1,0 0 0,-1 0 0,1 0 0,0 0-1,0 0 1,-1 0 0,1 0 0,0 0-1,-1 0 1,1 0 0,0-1 0,-1 1 0,1 0-1,-1 0 1,1-1 0,0 1 0,-1-1 0,1 1-1,-1 0 1,1-1 0,-1 1 0,1-1 0,0-6-6186</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04.804"/>
    </inkml:context>
    <inkml:brush xml:id="br0">
      <inkml:brushProperty name="width" value="0.025" units="cm"/>
      <inkml:brushProperty name="height" value="0.025" units="cm"/>
    </inkml:brush>
  </inkml:definitions>
  <inkml:trace contextRef="#ctx0" brushRef="#br0">160 3 5605,'0'0'411,"-10"0"-1558,-7-1 658,-58-1 605,71 2 225,0 0 0,0 1 0,0-1 0,0 1 0,-1 0 0,2 0 0,-1 1 0,-5 1-1,8-3-262,0 0 0,1 1 0,-1-1-1,0 0 1,0 1 0,0-1-1,0 1 1,0-1 0,1 1-1,-1 0 1,0-1 0,1 1-1,-1 0 1,0-1 0,1 1-1,-1 0 1,1 0 0,-1-1 0,1 1-1,-1 0 1,1 0 0,0 0-1,-1 0 1,1 0 0,0 0-1,0 0 1,-1 0 0,1 0-1,0-1 1,0 1 0,0 0-1,0 0 1,1 0 0,-1 0 0,0 0-1,0 0 1,0 0 0,1 0-1,-1 0 1,0 0 0,1 0-1,0 1 1,1 0 99,0-1 0,1 1 1,-1 0-1,0-1 0,1 0 0,-1 1 1,0-1-1,1 0 0,0 0 0,-1-1 1,1 1-1,-1 0 0,1-1 0,0 0 1,4 1-1,333 0 1036,-172-2-766,221-19-255,-161 31-148,1 0 41,2-16-80,-84 0-5,249 24 0,470 19 19,-569-36-11,401 54 3,62 0-6,292-56 2418,-1051-12-3481,-5-34-6174,-6 21 276</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02.055"/>
    </inkml:context>
    <inkml:brush xml:id="br0">
      <inkml:brushProperty name="width" value="0.025" units="cm"/>
      <inkml:brushProperty name="height" value="0.025" units="cm"/>
    </inkml:brush>
  </inkml:definitions>
  <inkml:trace contextRef="#ctx0" brushRef="#br0">83 284 9769,'0'0'16101,"-7"6"-16117,-38 37 46,42-40-34,0 1 1,0 0-1,0 0 1,1 0-1,-1 0 1,1 0-1,0 1 1,0-1-1,0 1 0,1-1 1,-1 1-1,0 9 1,35-32 158,-17 1-118,0-1 1,-2-1 0,21-34 0,-6 9 35,-33 89-313,0-36 233,1 1 1,1 0-1,0-1 1,0 1 0,1 0-1,0 0 1,0 0-1,1 0 1,3 16 0,-3-25 9,1 1 0,0-1 0,0 0 0,0 0 0,0 0 0,0 0 0,0 0 0,1 0 0,-1 0 0,0-1 1,0 1-1,1 0 0,-1-1 0,0 1 0,1-1 0,-1 1 0,1-1 0,-1 1 0,0-1 0,1 0 1,-1 0-1,1 0 0,-1 0 0,1 0 0,-1 0 0,1 0 0,2-1 0,0 1 11,0-1 1,-1 1-1,1-1 0,0 0 1,0 0-1,-1-1 0,1 1 0,0-1 1,5-3-1,20-21 91,0-2 0,-2-1 0,35-47 0,-48 57 70,-1-2 1,-1 1 0,0-1 0,-2-1 0,-1 0-1,0-1 1,5-23 0,-14 46-178,0-1 0,0 1 0,0 0 0,1 0 0,-1 0 0,0 0 0,0 0 0,0 0 0,0 0 0,0-1 0,0 1 0,0 0 0,0 0 0,0 0 0,0 0 0,0 0 0,0 0 0,0-1 0,0 1 0,0 0 0,0 0 0,0 0 0,0 0 0,0 0 0,0-1 0,0 1 0,0 0 0,0 0 0,0 0 0,0 0 0,0 0 0,0 0 0,0-1 0,0 1 0,-1 0 0,1 0 0,0 0 0,0 0 0,0 0 0,0 0 0,0 0 0,0 0 0,0-1 0,0 1 0,-1 0 0,1 0 0,0 0 0,0 0 0,0 0 0,0 0 1,0 0-1,-1 0 0,1 0 0,0 0 0,0 0 0,0 0 0,0 0 0,-1 0 0,-9 7-131,-11 14 14,9-7 27,-20 21-96,-47 69 1,72-93 175,0 1 1,0 0-1,1 0 0,1 0 0,0 1 1,1 0-1,0 0 0,1 0 0,0 0 0,1 1 1,0 13-1,2-25 1,0 0 1,0 0-1,0 0 1,0 0-1,1 0 1,-1 0-1,0 0 0,1 0 1,0 0-1,0 0 1,-1-1-1,1 1 1,0 0-1,0 0 0,0-1 1,1 1-1,-1 0 1,0-1-1,1 0 1,-1 1-1,1-1 1,-1 0-1,1 0 0,0 1 1,-1-1-1,1 0 1,0-1-1,0 1 1,0 0-1,0-1 0,0 1 1,0-1-1,0 1 1,0-1-1,0 0 1,0 0-1,0 0 1,0 0-1,0 0 0,4-1 1,1 0 22,0 0 0,1 0 0,-1-1 1,0 0-1,1 0 0,-1-1 0,0 0 0,-1 0 1,1-1-1,6-4 0,20-22 228,-1-1 0,-1-1 1,-2-2-1,-1-1 0,34-57 0,-46 67-186,-10 18-20,-1-1 0,0 0 0,-1 0 1,1 0-1,-2-1 0,1 1 0,-1-1 1,-1 0-1,1 0 0,-2 0 0,2-13 1,-23 41-585,-8 27 514,2 1 1,2 1-1,2 1 1,2 0-1,-17 66 0,19 10-342,18-124 383,4-33-43,14-195-981,-18 227 784,5 24-582,-1-20 823,-1-1-1,0 0 1,1 0 0,0 0 0,-1 0-1,1 0 1,0-1 0,1 0 0,-1 0-1,0 0 1,1 0 0,-1-1 0,1 0-1,-1 1 1,1-2 0,0 1 0,7 0-1,8 0 191,-1-1-1,37-5 0,-47 4-157,0-1 0,0-1 0,0 0 0,0 0 1,0-1-1,-1 0 0,9-5 0,-14 7 32,-1 1 0,1 0 0,-1-1 0,0 1 0,1-1 0,-1 1 0,0-1 0,0 0 0,0 0-1,-1 0 1,1 0 0,0 0 0,-1-1 0,1 1 0,-1 0 0,0-1 0,0 1 0,0-1 0,0 0 0,0 1 0,0-1 0,-1 0-1,1 1 1,-1-1 0,0 0 0,0 1 0,0-6 0,-1 7-82,0 0 0,0 0 0,0 0 0,0 1 0,0-1 0,0 0 0,0 1-1,0-1 1,0 1 0,0-1 0,0 1 0,0-1 0,0 1 0,-1 0 0,1 0 0,0-1 0,0 1 0,0 0 0,0 0 0,-1 0-1,1 0 1,0 1 0,0-1 0,-3 1 0,-29 6-471,23-1 475,1-1-1,0 2 1,1-1 0,-1 1-1,1 1 1,1-1-1,-1 2 1,1-1-1,1 1 1,-9 13-1,11-16 30,0 1-1,0-1 0,1 1 0,0 0 1,1 0-1,-1 0 0,1 0 0,0 0 0,1 0 1,0 1-1,0-1 0,1 0 0,-1 1 1,2-1-1,-1 0 0,2 11 0,0-15-25,0 1 1,0-1-1,0 1 0,0-1 0,1 0 0,-1 0 0,1 0 1,0 0-1,0 0 0,0-1 0,0 1 0,0-1 0,1 0 1,-1 0-1,1 0 0,-1-1 0,1 1 0,0-1 0,0 1 1,5 0-1,40 7-1907,-6-8-3335,-14-4-1586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0.192"/>
    </inkml:context>
    <inkml:brush xml:id="br0">
      <inkml:brushProperty name="width" value="0.05" units="cm"/>
      <inkml:brushProperty name="height" value="0.05" units="cm"/>
    </inkml:brush>
  </inkml:definitions>
  <inkml:trace contextRef="#ctx0" brushRef="#br0">44 0 17972,'-15'68'4055,"7"-39"-3518,1 0 1,2 1-1,1-1 1,0 50 0,4-78-527,0 0 1,0 1 0,0-1-1,0 0 1,0 0 0,0 0 0,0 0-1,0 0 1,1 0 0,-1 1-1,0-1 1,1 0 0,-1 0-1,1 0 1,-1 0 0,1 0 0,-1 0-1,1 0 1,0 0 0,0 0-1,-1-1 1,1 1 0,0 0 0,0 0-1,0-1 1,0 1 0,0 0-1,0-1 1,0 1 0,0-1-1,0 1 1,0-1 0,0 0 0,0 1-1,0-1 1,0 0 0,0 0-1,1 0 1,-1 0 0,0 0 0,0 0-1,0 0 1,0 0 0,0 0-1,1 0 1,-1-1 0,0 1-1,0 0 1,2-2 0,6-1 74,0-2-1,-1 1 1,1-1 0,12-9 0,-18 12-75,75-59 360,-59 43-343,1 2 0,1 0 0,1 2 0,0 0 0,32-14 0,-53 28-28,0-1 0,0 1 0,0-1 0,0 1 0,0-1 1,0 1-1,0 0 0,0 0 0,1 0 0,-1-1 0,0 1 0,0 0 0,0 0 0,0 1 1,0-1-1,0 0 0,1 0 0,-1 0 0,0 1 0,0-1 0,0 1 0,0-1 0,0 1 1,0-1-1,0 1 0,0-1 0,0 1 0,0 0 0,-1 0 0,1-1 0,0 1 0,0 0 1,-1 0-1,1 0 0,0 0 0,-1 0 0,1 0 0,-1 0 0,1 0 0,-1 0 0,0 0 1,1 0-1,-1 0 0,0 1 0,0-1 0,0 0 0,0 2 0,1 3 6,-1 0 0,0 0 0,0 0 0,0 0-1,-1 0 1,0 0 0,-3 10 0,2-10-274,0 1 1,0 0-1,0 0 1,1 0-1,0 0 1,0 0-1,1 0 0,0 0 1,0 0-1,3 14 1,0-13-284</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3.934"/>
    </inkml:context>
    <inkml:brush xml:id="br0">
      <inkml:brushProperty name="width" value="0.025" units="cm"/>
      <inkml:brushProperty name="height" value="0.025" units="cm"/>
    </inkml:brush>
  </inkml:definitions>
  <inkml:trace contextRef="#ctx0" brushRef="#br0">37 251 4324,'0'0'11510,"-8"1"-10790,-2 0-791,-9 0 1117,45 0 851,22-5-1506,-1-2 0,0-3-1,0-1 1,77-28 0,-74 22-337,267-94-246,-238 80-1346,-75 29 1002,21-10-952,-17-2-5686,-8 7 1152</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4.296"/>
    </inkml:context>
    <inkml:brush xml:id="br0">
      <inkml:brushProperty name="width" value="0.025" units="cm"/>
      <inkml:brushProperty name="height" value="0.025" units="cm"/>
    </inkml:brush>
  </inkml:definitions>
  <inkml:trace contextRef="#ctx0" brushRef="#br0">0 32 14029,'0'0'6268,"10"-5"-6092,10-1-154,0 0 1,1 2 0,-1 0 0,1 1-1,0 1 1,0 1 0,29 2-1,160 18 16,-199-17-32,42 9-27,-51-11 19,-1 1 0,1 0 0,0 0 0,0 0 0,-1 0 0,1 0 0,-1 0 0,1 1 0,-1-1 0,1 0 0,-1 1 0,0-1 0,0 1 0,0-1 0,0 1 0,0 0 0,0 0 0,0-1 0,0 1 0,-1 0 0,1 0 0,0 0 0,-1 0 1,1 3-1,-1 5 98,0 0 0,-1 0 1,0 0-1,0 0 0,-1 0 1,0 0-1,-1 0 1,0 0-1,-6 12 0,-7 10 73,-26 41-1,-6 10-1549,34-56-1290,4-10-3114,3-7-6050</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4.937"/>
    </inkml:context>
    <inkml:brush xml:id="br0">
      <inkml:brushProperty name="width" value="0.025" units="cm"/>
      <inkml:brushProperty name="height" value="0.025" units="cm"/>
    </inkml:brush>
  </inkml:definitions>
  <inkml:trace contextRef="#ctx0" brushRef="#br0">53 0 3908,'0'0'4548,"-45"46"-4036,41-34-351,4-1-129,-4-5-545,4-4-1216</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5.785"/>
    </inkml:context>
    <inkml:brush xml:id="br0">
      <inkml:brushProperty name="width" value="0.025" units="cm"/>
      <inkml:brushProperty name="height" value="0.025" units="cm"/>
    </inkml:brush>
  </inkml:definitions>
  <inkml:trace contextRef="#ctx0" brushRef="#br0">41 0 11082,'0'0'9796,"1"5"-9865,3 20 388,-1 0-1,-2 0 1,-3 49 0,-17 83 309,3-40-337,3 181-13,15-311-171,-1 0 0,2 0 0,0 1 0,0-1 0,8-19 0,7-23 62,49-301-954,-69 373 724,0-1 0,1 1-1,1-1 1,1 1-1,0-1 1,1 1 0,1-1-1,0 0 1,1 0-1,1 0 1,7 16 0,-12-31 72,1 1 0,0 0 1,0-1-1,0 1 1,0 0-1,0-1 0,0 1 1,0-1-1,0 0 0,0 1 1,1-1-1,-1 0 1,1 0-1,-1 1 0,1-1 1,-1 0-1,1-1 1,-1 1-1,1 0 0,0 0 1,0-1-1,-1 1 0,1-1 1,0 1-1,0-1 1,0 0-1,0 0 0,-1 0 1,1 0-1,0 0 0,0 0 1,0 0-1,0-1 1,-1 1-1,1-1 0,0 1 1,0-1-1,-1 0 0,4-1 1,0-2 43,0 0 0,0 0 0,0 0 1,-1-1-1,1 0 0,-1 1 0,0-2 0,-1 1 1,1 0-1,3-8 0,-2-1 47,0 0 0,-1 0 0,0 0 0,-1 0 1,-1-1-1,0 1 0,0-25 0,-2 37-188,-1 17-298,-2 75 267,3-88 115,1 0 0,-1 0 0,1 0 0,-1 0 0,1 0 0,0 0 0,0-1 0,0 1 0,0 0 0,0-1 0,0 1 0,0-1 0,1 1 0,-1-1 0,0 0 0,1 1 0,-1-1 0,1 0 0,0 0 0,-1 0 0,1 0 0,0 0 0,-1 0 0,1-1 0,0 1 0,0 0 0,0-1 0,0 0 0,0 1 0,0-1 0,0 0 0,2 0 0,12 1-18,0 0-1,29-2 1,-36 0 24,83-14 180,-37 4-133,-52 4 181,0 1 1,-1-1-1,0 0 1,-1 0-1,2-11 1,-2 11-208,0 1-28,1-1-1,-1 1 1,1 0 0,0-1 0,1 1 0,0 0 0,-1 0-1,7-8 1,-7 12-20,0-1 0,0 1-1,1 0 1,-1 0 0,0 0-1,1 0 1,-1 0 0,1 1 0,0-1-1,-1 1 1,1-1 0,0 1-1,0 0 1,0 0 0,0 1-1,0-1 1,0 0 0,0 1-1,0 0 1,4 0 0,5 0-269,34-2-1200,-44 2 1033,0 0 1,1-1 0,-1 1-1,0-1 1,1 0 0,-1 0-1,0 1 1,0-1-1,0-1 1,0 1 0,0 0-1,0-1 1,0 1 0,0-1-1,3-3 1,2-9-4731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6.114"/>
    </inkml:context>
    <inkml:brush xml:id="br0">
      <inkml:brushProperty name="width" value="0.025" units="cm"/>
      <inkml:brushProperty name="height" value="0.025" units="cm"/>
    </inkml:brush>
  </inkml:definitions>
  <inkml:trace contextRef="#ctx0" brushRef="#br0">1 0 11979,'0'0'8296,"63"27"-7239,-39-20-704,2-2-289,2-5-385,0 0-2017,-7-7-3107</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8.251"/>
    </inkml:context>
    <inkml:brush xml:id="br0">
      <inkml:brushProperty name="width" value="0.025" units="cm"/>
      <inkml:brushProperty name="height" value="0.025" units="cm"/>
    </inkml:brush>
  </inkml:definitions>
  <inkml:trace contextRef="#ctx0" brushRef="#br0">97 255 7623,'2'-6'1485,"0"0"-1,-1 0 0,0 0 1,0 0-1,0-1 0,-1 1 1,0 0-1,-1-11 0,1 16-1348,0 0 1,-1-1-1,1 1 0,0 0 0,-1 0 0,1 0 1,-1-1-1,1 1 0,-1 0 0,1 0 0,-1 0 0,0 0 1,0 0-1,0 0 0,1 0 0,-1 0 0,0 1 0,0-1 1,-2-1-1,2 2-120,-1-1-1,0 1 1,1 0 0,-1 0 0,1 0 0,-1 0 0,1 0 0,-1 0-1,0 0 1,1 0 0,-1 1 0,1-1 0,-1 1 0,1-1 0,-1 1-1,1-1 1,0 1 0,-1 0 0,1 0 0,-2 1 0,-1 2-13,-1 0-1,1 0 1,0 0 0,1 1 0,-1-1 0,1 1 0,0 0 0,0 0 0,0 0 0,1 1-1,-1-1 1,-1 8 0,1-6 20,1 0-1,0 1 0,1-1 1,-1 0-1,2 1 1,-1-1-1,1 1 0,0-1 1,1 10-1,-1-15-22,0-1 1,1 0-1,-1 1 0,1-1 0,-1 0 0,1 1 0,-1-1 1,1 0-1,0 0 0,0 0 0,0 0 0,-1 0 0,1 0 0,0 0 1,0 0-1,0 0 0,0 0 0,1 0 0,-1 0 0,0-1 0,0 1 1,0-1-1,1 1 0,1 0 0,0 0 5,0-1 1,0 0-1,1 1 0,-1-1 0,0-1 1,0 1-1,1 0 0,-1-1 0,0 1 1,4-2-1,3-2 30,0 0 0,0 0 0,0-1 0,0 0 0,10-8 1,0-2 127,-2-1 0,0-1 0,0 0 0,-2-1 0,24-34 0,-32 41-2,0-1 0,-1 0 0,-1 0 0,0-1 0,-1 0 0,0 0 0,-1 0-1,0 0 1,-1-1 0,-1 0 0,1-19 0,-3 33-151,0 0 0,1-1 0,-1 1 0,0 0 0,0 0 0,0 0 0,0-1 0,0 1 0,0 0 0,0 0-1,0 0 1,0-1 0,0 1 0,0 0 0,0 0 0,0 0 0,0-1 0,-1 1 0,1 0 0,0 0 0,0 0 0,0 0 0,0-1 0,0 1 0,0 0 0,0 0 0,-1 0 0,1 0 0,0-1 0,0 1 0,0 0-1,0 0 1,0 0 0,-1 0 0,1 0 0,0 0 0,0 0 0,0 0 0,-1-1 0,1 1 0,0 0 0,0 0 0,0 0 0,-1 0 0,1 0 0,0 0 0,0 0 0,0 0 0,-1 0 0,1 0 0,0 0 0,0 1 0,-13 8 139,-10 18-207,10-6 90,1 1 0,0 0 0,-14 42-1,22-53-38,0-1 0,2 1 0,-1 0 0,1 0-1,1 1 1,0-1 0,0 0 0,1 0 0,1 1-1,3 18 1,-3-27-133,0-1-1,0 0 0,0 1 1,0-1-1,0 0 0,0 0 0,1 0 1,-1 0-1,1 0 0,0 0 1,0 0-1,-1-1 0,1 1 1,0-1-1,1 1 0,-1-1 1,0 1-1,0-1 0,0 0 0,1 0 1,-1 0-1,0-1 0,5 2 1,-5-2-349,0 1 0,0-1 0,1 0 0,-1 0-1,0 0 1,0 0 0,0 0 0,1 0 0,-1-1 0,0 1 0,0 0 0,0-1 0,0 0 0,0 0 0,0 0 0,0 0 0,0 0 0,0 0 0,0 0 0,0 0 0,-1-1 0,1 1-1,0-1 1,-1 1 0,1-1 0,1-3 0,8-20-8324</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8.754"/>
    </inkml:context>
    <inkml:brush xml:id="br0">
      <inkml:brushProperty name="width" value="0.025" units="cm"/>
      <inkml:brushProperty name="height" value="0.025" units="cm"/>
    </inkml:brush>
  </inkml:definitions>
  <inkml:trace contextRef="#ctx0" brushRef="#br0">3 21 13773,'0'0'4100,"-1"9"-2392,0-6-1609,1 1-1,0-1 0,0 0 1,0 1-1,0-1 1,0 0-1,0 1 0,1-1 1,0 0-1,1 5 1,-1-6-41,1-1 1,-1 1-1,0 0 1,1-1-1,-1 1 1,1-1 0,-1 0-1,1 1 1,0-1-1,0 0 1,0 0-1,-1 0 1,1 0-1,0 0 1,0 0-1,0-1 1,1 1 0,-1-1-1,0 1 1,0-1-1,0 0 1,0 0-1,3 0 1,0 0 39,-1 0 0,0 0 0,1 0 0,-1 0 0,0-1 0,0 1-1,1-1 1,-1 0 0,0-1 0,0 1 0,0-1 0,0 1 0,0-1 0,4-3 0,-6 3-3,-1 0 1,1 1-1,0-1 1,-1 0-1,1 0 1,-1 0-1,0 0 1,1-1-1,-1 1 1,0 0-1,0 0 0,-1-1 1,1 1-1,0 0 1,-1-1-1,1 1 1,-1-1-1,0 1 1,0-1-1,0 1 1,0-1-1,0 1 1,-1-1-1,1 1 0,-1 0 1,-1-3-1,2 4-88,0 0-1,0 0 0,-1 0 0,1 1 1,0-1-1,-1 0 0,1 1 0,-1-1 0,1 0 1,-1 1-1,1-1 0,-1 1 0,1-1 1,-1 1-1,0-1 0,1 1 0,-1-1 0,0 1 1,0-1-1,1 1 0,-1 0 0,0 0 1,0-1-1,1 1 0,-1 0 0,0 0 1,0 0-1,0 0 0,1 0 0,-1 0 0,0 0 1,0 0-1,0 0 0,1 0 0,-1 0 1,0 0-1,0 1 0,0-1 0,1 0 1,-1 1-1,0-1 0,1 1 0,-1-1 0,-1 1 1,-1 1 4,0-1 1,0 1-1,0 0 1,0 0-1,0 0 1,0 1 0,1-1-1,-5 5 1,3 0-12,0 0 0,0 0 0,1 0 0,-1 0 0,2 1 0,-1 0 0,-1 9 0,3-16 0,1 1 0,0 0 0,-1 0 0,1-1 0,0 1 0,0 0 0,0 0 0,0-1 0,1 1 0,-1 0 0,0-1 0,1 1 0,-1 0 0,1-1 0,0 1 0,-1 0 0,1-1 0,0 1 0,0-1 0,0 1 0,0-1 0,0 0 0,1 1 0,-1-1 0,0 0 0,0 0 0,1 0 0,-1 0 0,1 0 0,-1 0 0,1 0 0,-1 0 0,1-1 0,0 1 0,-1-1 0,1 1 0,3 0 0,4 0 18,0 0-1,1-1 1,-1 0 0,0 0 0,0-1 0,1 0 0,-1 0-1,0-1 1,0 0 0,0-1 0,11-5 0,40-9 45,-59 17-62,0 0 0,-1 0 0,1 0 0,0 1-1,0-1 1,0 0 0,-1 0 0,1 0 0,0 1-1,-1-1 1,1 0 0,0 1 0,0-1 0,-1 1-1,1-1 1,-1 1 0,1-1 0,0 1 0,-1-1-1,1 1 1,-1 0 0,0-1 0,1 2 0,0-1-3,0 0 1,0 0-1,-1 0 1,1 0 0,0 0-1,0-1 1,0 1 0,0 0-1,0 0 1,0-1 0,1 1-1,-1-1 1,0 1-1,0-1 1,0 1 0,0-1-1,3 1 1,6-2 32,0 1 0,0-2-1,0 0 1,0 0 0,0 0 0,-1-1 0,15-7 0,-15 6-138,1 1 1,0-1 0,0 2 0,0-1 0,0 1 0,16-1 0,-25 4 115,-1 0 1,1-1 0,0 1 0,-1 0 0,1-1 0,-1 1 0,1 0-1,-1 0 1,1 0 0,-1-1 0,0 1 0,1 0 0,-1 0 0,0 0 0,0 0-1,1 0 1,-1 0 0,0 0 0,0 0 0,0 0 0,0 0 0,0 0 0,-1 1-1,1 20 185,0-8-2931,0-5-4010</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29.694"/>
    </inkml:context>
    <inkml:brush xml:id="br0">
      <inkml:brushProperty name="width" value="0.025" units="cm"/>
      <inkml:brushProperty name="height" value="0.025" units="cm"/>
    </inkml:brush>
  </inkml:definitions>
  <inkml:trace contextRef="#ctx0" brushRef="#br0">46 52 7143,'-4'21'11368,"-5"18"-6377,-1 3-4413,1 2-1,-4 62 1,13-105-565,-1 0 0,1 1 1,0-1-1,0 0 0,0 0 1,1 0-1,-1 1 0,0-1 1,0 0-1,1 0 0,-1 0 1,1 0-1,-1 1 0,1-1 1,-1 0-1,1 0 0,0 0 1,-1 0-1,1 0 1,0 0-1,0-1 0,0 1 1,0 0-1,0 0 0,1 1 1,0-2 48,0 1 1,0-1-1,0 0 1,-1 0 0,1 1-1,0-1 1,0 0-1,0 0 1,0-1 0,0 1-1,0 0 1,0-1-1,0 1 1,2-2 0,5-1 189,0-1 1,0-1 0,-1 0 0,0 0-1,12-9 1,2-6 9,0 0 0,-2-2 1,29-38-1,-40 47-156,0 0 1,0-1-1,-2 0 1,0-1-1,0 1 1,-1-1-1,-1-1 1,4-20-1,-8 13-211,-11 37-2477,-8 31-5247,11-21 1994,1 0-1932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0.227"/>
    </inkml:context>
    <inkml:brush xml:id="br0">
      <inkml:brushProperty name="width" value="0.025" units="cm"/>
      <inkml:brushProperty name="height" value="0.025" units="cm"/>
    </inkml:brush>
  </inkml:definitions>
  <inkml:trace contextRef="#ctx0" brushRef="#br0">0 160 11115,'0'0'7425,"7"-9"-5642,6-8-1245,0 1 669,0-1 0,-1-1 0,15-30-1,-42 74-1252,11-22 23,1 0-1,0 0 0,0 1 0,1-1 1,-1 1-1,1 0 0,0-1 0,1 1 1,-1 0-1,1 0 0,-2 9 0,3-12 13,0 0 1,0-1-1,0 1 0,0 0 0,0 0 0,0-1 0,0 1 0,1-1 0,-1 1 0,0 0 0,1-1 0,0 1 1,-1-1-1,1 1 0,0-1 0,0 1 0,0-1 0,0 0 0,0 1 0,2 1 0,-1-2 4,1 0-1,-1 0 0,1 0 1,-1-1-1,1 1 0,0-1 1,-1 0-1,1 1 0,0-1 1,-1 0-1,1-1 0,0 1 1,3-1-1,0 0 27,0-1-1,1 0 1,-1 0 0,0 0 0,0-1-1,0 1 1,-1-1 0,1-1-1,8-6 1,45-42 1961,-58 52-1939,-1-1 0,1 1 0,-1-1-1,1 0 1,-1 1 0,1-1 0,-1 0 0,1 1-1,-1-1 1,1 0 0,-1 1 0,0-1-1,0 0 1,1 0 0,-1 1 0,0-1-1,0 0 1,0 0 0,0 1 0,0-1 0,0 0-1,0 0 1,0 0 0,0 1 0,0-1-1,0 0 1,-1 0 0,1 1 0,0-1 0,0 0-1,-1 0 1,0 0 0,-21-21 150,20 20-199,0 1 0,0 0-1,1-1 1,-1 1 0,0-1-1,0 0 1,1 1 0,-1-1-1,1 0 1,0 0 0,0 0 0,-1 0-1,1 0 1,0 0 0,-1-4-1,39 3-1987,78 3-7603,-89 0 4389</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0.629"/>
    </inkml:context>
    <inkml:brush xml:id="br0">
      <inkml:brushProperty name="width" value="0.025" units="cm"/>
      <inkml:brushProperty name="height" value="0.025" units="cm"/>
    </inkml:brush>
  </inkml:definitions>
  <inkml:trace contextRef="#ctx0" brushRef="#br0">68 0 17328,'0'0'646,"0"11"465,-3 147 3988,1 23-4123,2-180-990,0-1 0,0 1 0,0 0 0,1-1 1,-1 1-1,0-1 0,1 1 0,-1-1 0,0 1 0,1-1 1,-1 1-1,1-1 0,-1 0 0,1 1 0,-1-1 1,1 1-1,-1-1 0,1 0 0,-1 0 0,1 1 0,-1-1 1,1 0-1,0 0 0,-1 0 0,1 1 0,-1-1 0,1 0 1,0 0-1,-1 0 0,1 0 0,-1 0 0,1 0 0,0 0 1,-1-1-1,1 1 0,-1 0 0,1 0 0,0 0 0,-1-1 1,1 1-1,-1 0 0,1 0 0,-1-1 0,1 1 0,-1-1 1,1 1-1,0-1 0,29-15-678,-17 4 107,-11 9 536,1 1 1,-1-1 0,1 1 0,0 0 0,-1-1 0,1 1 0,0 1-1,0-1 1,0 0 0,1 1 0,-1-1 0,0 1 0,0 0 0,1 0-1,-1 0 1,1 0 0,-1 1 0,6-1 0,-9 2 66,1 0-1,0 0 1,0 0 0,0 0 0,-1 0 0,1 0-1,-1 0 1,1 0 0,-1 0 0,1 0 0,-1 1 0,1-1-1,-1 0 1,0 0 0,0 0 0,0 0 0,0 1-1,0-1 1,0 0 0,0 0 0,0 0 0,0 1 0,0-1-1,-1 2 1,-8 32 781,4-28-694,-1-1 1,1 1 0,-2-1-1,1 0 1,-1-1 0,0 0 0,0 0-1,0 0 1,0-1 0,-1 0-1,0 0 1,0-1 0,0 0-1,0-1 1,-1 0 0,1 0 0,-1 0-1,1-1 1,-15 0 0,21-2-431,1 1 0,-1 0 0,1-1 1,0 1-1,0-1 0,-1 1 0,1-1 1,0 0-1,0 1 0,-1-1 0,1 0 1,0 0-1,0 0 0,0 0 0,0 0 1,0 0-1,1 0 0,-1 0 0,0-1 1,0 1-1,1 0 0,-1 0 0,1-1 1,-1 1-1,1 0 0,-1-1 0,1 1 1,0 0-1,-1-3 0,0-15-5953</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1.468"/>
    </inkml:context>
    <inkml:brush xml:id="br0">
      <inkml:brushProperty name="width" value="0.05" units="cm"/>
      <inkml:brushProperty name="height" value="0.05" units="cm"/>
    </inkml:brush>
  </inkml:definitions>
  <inkml:trace contextRef="#ctx0" brushRef="#br0">216 51 15243,'0'-1'136,"1"-1"-1,-1 0 1,0 0 0,0 0-1,0 0 1,-1 1 0,1-1-1,0 0 1,-1 0-1,1 0 1,-1 1 0,1-1-1,-1 0 1,0 1-1,0-1 1,0 0 0,0 1-1,0-1 1,0 1-1,0 0 1,0-1 0,-1 1-1,1 0 1,-1 0 0,1 0-1,-1 0 1,1 0-1,-1 0 1,1 0 0,-1 0-1,0 0 1,0 1-1,1-1 1,-3 1 0,0-1-12,0 0-1,0 1 1,1 0 0,-1 0 0,0 0 0,0 1 0,0-1 0,0 1-1,0 0 1,1 0 0,-1 0 0,0 0 0,1 1 0,-1-1 0,-5 5-1,0 0-35,1 1-1,0 0 0,1 1 0,0 0 1,0 0-1,0 1 0,-9 16 0,7-9 73,0 1-1,2 1 0,-10 27 0,16-42-113,0 1 1,0-1-1,1 1 0,-1 0 0,1-1 0,0 1 1,0 0-1,1 4 0,-1-7-36,0-1 1,0 1-1,0 0 0,1 0 1,-1-1-1,0 1 0,1 0 1,-1-1-1,0 1 1,1 0-1,-1-1 0,1 1 1,-1-1-1,1 1 0,0 0 1,-1-1-1,1 0 0,-1 1 1,1-1-1,0 1 1,-1-1-1,1 0 0,0 1 1,0-1-1,-1 0 0,1 0 1,0 0-1,0 1 0,-1-1 1,1 0-1,0 0 0,0 0 1,-1 0-1,1 0 1,0-1-1,0 1 0,0 0 1,-1 0-1,1 0 0,0-1 1,-1 1-1,1 0 0,0-1 1,-1 1-1,2-1 1,16-8 91,0-1 0,-1 0 0,0-1 0,28-25 0,-18 15 50,13-11 60,-7 5 81,47-28 0,-78 53-277,-1 1 1,1 0-1,0 0 0,0 0 1,0 0-1,0 0 1,0 0-1,0 1 0,0-1 1,0 1-1,0-1 1,0 1-1,0 0 0,0 0 1,0 0-1,0 0 0,0 0 1,3 1-1,-3 0-9,-1 0 0,0 0 0,1 0 0,-1 1 0,0-1 0,0 0-1,0 1 1,0-1 0,0 1 0,-1-1 0,1 1 0,0 0 0,-1-1 0,1 1 0,-1 0-1,1-1 1,-1 1 0,0 0 0,0 0 0,0 3 0,1 18-4,-2-17-2,1-1 0,0 1 0,1-1 1,-1 1-1,1-1 0,3 9 0,-4-13-1,0 0 0,1 0 0,-1-1 0,1 1 0,-1 0 0,1 0 1,-1-1-1,1 1 0,-1-1 0,1 1 0,0 0 0,-1-1 0,1 1 0,0-1 0,-1 1 0,1-1 0,0 0 0,0 1 1,1-1-1,-1 1-1,1-1 1,0 0 0,0 0 0,-1 0 0,1 0 0,0-1 0,-1 1-1,1 0 1,0-1 0,0 1 0,-1-1 0,1 1 0,1-2 0,60-33 9,5-3 11,-62 35-19,1 0 1,-1 1 0,1 0-1,0 0 1,0 1 0,0-1-1,0 2 1,10-1 0,-15 1-1,-1 0 1,1 0-1,-1 0 1,1 1-1,-1-1 1,1 0 0,-1 1-1,1-1 1,-1 1-1,0 0 1,1-1 0,-1 1-1,0 0 1,0 0-1,1 0 1,-1 0-1,0 0 1,0 0 0,0 0-1,0 1 1,0-1-1,0 0 1,0 0-1,-1 1 1,1-1 0,0 0-1,-1 1 1,1-1-1,-1 1 1,1 2 0,0 4 15,0 0 1,0 1 0,-1-1 0,-1 13 0,1-4 77,0-17-87,0 1 0,0-1-1,0 1 1,0-1 0,0 1 0,1-1-1,-1 0 1,0 1 0,0-1 0,0 1 0,1-1-1,-1 0 1,0 1 0,0-1 0,1 0-1,-1 1 1,0-1 0,1 0 0,-1 0 0,1 1-1,-1-1 1,0 0 0,1 0 0,-1 0-1,0 1 1,1-1 0,-1 0 0,1 0 0,-1 0-1,1 0 1,-1 0 0,1 0 0,-1 0-1,0 0 1,1 0 0,-1 0 0,1 0 0,-1 0-1,1 0 1,-1 0 0,0 0 0,1-1-1,-1 1 1,1 0 0,-1 0 0,0 0 0,1-1-1,0 1 1,21-12 130,21-17 80,-21 13-178,0 0 0,1 2 0,1 1 0,1 0 0,26-9 1,-50 22-44,0-1 0,0 1 1,0 0-1,0-1 1,0 1-1,0 0 0,0-1 1,1 1-1,-1 0 1,0 0-1,0 0 1,0 0-1,0 0 0,0 0 1,0 0-1,0 1 1,0-1-1,0 0 0,0 0 1,0 1-1,0-1 1,0 1-1,0-1 1,0 1-1,2 1 0,-3-1 0,1 0 1,-1 0-1,0 0 0,1 1 0,-1-1 0,0 0 0,0 1 0,1-1 0,-1 0 0,0 0 0,0 1 1,-1-1-1,1 0 0,0 1 0,0-1 0,-1 0 0,0 2 0,-2 6 7,-1 1 0,0-2 0,0 1 0,-8 10-1,-11 14-347,23-33 310,0 0-1,0 0 0,0 0 0,1 0 0,-1 0 1,0 0-1,0 0 0,0 0 0,0 0 0,0 0 1,0 0-1,0 0 0,0 0 0,0 0 0,0 0 1,0 0-1,0 0 0,1 0 0,-1 0 0,0 0 1,0 0-1,0 0 0,0 0 0,0 0 0,0 0 1,0 0-1,0 0 0,0 0 0,0 0 0,0 0 1,0 0-1,1 0 0,-1 0 0,0 1 1,0-1-1,0 0 0,0 0 0,0 0 0,0 0 1,0 0-1,0 0 0,0 0 0,0 0 0,0 0 1,0 0-1,0 0 0,0 0 0,0 0 0,0 1 1,0-1-1,0 0 0,0 0 0,0 0 0,0 0 1,0 0-1,0 0 0,0 0 0,0 0 0,7-3-285,5-9-138,3-4-178</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1.005"/>
    </inkml:context>
    <inkml:brush xml:id="br0">
      <inkml:brushProperty name="width" value="0.025" units="cm"/>
      <inkml:brushProperty name="height" value="0.025" units="cm"/>
    </inkml:brush>
  </inkml:definitions>
  <inkml:trace contextRef="#ctx0" brushRef="#br0">0 0 12043,'0'0'6348,"1"8"-4090,-2 153 2045,4-148-4265,4-13 163,6-19 115,-10 5-540,0 0-1,-2 0 1,1 0 0,-2 0 0,-1-18 0,0 2-1992,-1 18 1634,2 7-3567,11 7-168,6 4-381</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1.569"/>
    </inkml:context>
    <inkml:brush xml:id="br0">
      <inkml:brushProperty name="width" value="0.025" units="cm"/>
      <inkml:brushProperty name="height" value="0.025" units="cm"/>
    </inkml:brush>
  </inkml:definitions>
  <inkml:trace contextRef="#ctx0" brushRef="#br0">177 7 9641,'0'0'6011,"-8"-2"-3235,-2 0-2296,0 1 0,0 0 0,0 1 0,1 0 0,-1 0 0,-11 2 0,16-1-322,0 0-1,1 1 1,-1-1 0,1 1 0,-1-1 0,1 1 0,0 1 0,0-1 0,0 1 0,0-1 0,0 1 0,1 0 0,-1 0 0,1 1 0,0-1 0,0 1 0,-4 6 0,5-8-136,0 1-1,1 0 0,-1-1 0,1 1 1,0 0-1,0 0 0,0 0 0,0 0 0,1 0 1,-1 0-1,1 0 0,-1 0 0,1 0 1,0 0-1,0 0 0,1 0 0,-1 0 1,1 0-1,-1 0 0,1 0 0,1 4 1,0-5-20,-1-1 0,0 1 1,1-1-1,-1 1 0,1-1 1,-1 1-1,1-1 0,0 0 1,-1 0-1,1 0 0,0 0 1,0 0-1,0 0 0,0 0 1,0-1-1,0 1 0,0-1 1,0 1-1,0-1 0,0 0 1,0 0-1,0 0 0,1 0 1,-1 0-1,0 0 0,0-1 1,0 1-1,0-1 0,0 1 1,0-1-1,0 0 1,2-1-1,2-2 12,0 0 1,1 0-1,-1 0 1,-1-1-1,1 0 1,-1-1 0,0 1-1,0-1 1,0 0-1,-1 0 1,0 0-1,0-1 1,-1 1-1,0-1 1,0 0-1,0 0 1,3-13-1,-7 20-19,1 0 0,0 0 0,0 0 0,0 1 0,0-1 0,0 0 0,0 0 0,0 0 0,0 0 0,0 0 0,0 1-1,-1-1 1,1 0 0,0 0 0,0 0 0,0 0 0,0 0 0,0 0 0,-1 1 0,1-1 0,0 0 0,0 0 0,0 0 0,0 0-1,-1 0 1,1 0 0,0 0 0,0 0 0,0 0 0,-1 0 0,1 0 0,0 0 0,0 0 0,0 0 0,-1 0 0,1 0 0,0 0 0,0 0-1,0 0 1,0 0 0,-1 0 0,1 0 0,0-1 0,0 1 0,0 0 0,0 0 0,-1 0 0,1 0 0,0 0 0,0 0 0,0 0-1,0-1 1,0 1 0,0 0 0,0 0 0,-1 0 0,1 0 0,0-1 0,0 1 0,0 0 0,0 0 0,0 0 0,0-1 0,-11 14-44,8-8 67,1-1 1,-1 1 0,1 0-1,1 0 1,-1 0-1,1 0 1,-1 0 0,2 0-1,-1 0 1,0 0 0,1 0-1,0 0 1,1 11-1,0-14-10,-1 0 0,1 1 0,0-1-1,0 0 1,0 0 0,0 0-1,0 0 1,0 0 0,0 0-1,1 0 1,-1 0 0,1 0 0,-1 0-1,1-1 1,0 1 0,0-1-1,0 1 1,0-1 0,0 0-1,0 0 1,0 0 0,0 0 0,0 0-1,1 0 1,-1 0 0,0-1-1,1 1 1,-1-1 0,0 0-1,1 0 1,2 0 0,0 0 54,0 0 1,1 0-1,-1-1 1,0 0 0,0 0-1,1 0 1,-1-1-1,0 0 1,0 0-1,0 0 1,-1 0-1,1-1 1,-1 0-1,1 0 1,-1 0-1,0 0 1,0-1-1,0 0 1,5-6 0,-5 4-62,1 0 0,-1 0 0,0 0 0,-1-1 0,0 0 0,0 0 0,0 1 0,-1-2 0,0 1 0,0 0 0,-1 0 0,0-1 0,1-11 0,-18 46-439,14-20 483,1 0-1,-1 0 0,1 0 0,0 0 1,1 0-1,0 0 0,0 0 0,2 11 1,-2-16-40,1 0 0,0 1 0,0-1 0,0 0 0,1 0 0,-1 1 0,0-1 0,1 0 0,-1 0 0,1-1 0,0 1 0,0 0 0,0 0 0,0-1 0,0 1 0,0-1 0,0 0 0,0 0 0,0 1 0,1-1 0,-1-1 0,0 1 0,1 0 0,-1-1 0,1 1 0,-1-1 0,4 1 0,-1 0 10,-1 0-1,1-1 1,0 1-1,0-1 1,0 0-1,-1 0 1,1 0-1,0-1 1,0 0-1,-1 0 0,1 0 1,0 0-1,-1-1 1,1 0-1,-1 0 1,1 0-1,-1 0 1,0-1-1,0 1 1,0-1-1,-1 0 0,1 0 1,0-1-1,-1 1 1,0-1-1,0 0 1,0 0-1,-1 0 1,1 0-1,-1 0 1,0-1-1,0 1 0,0-1 1,-1 1-1,1-1 1,-1 1-1,0-1 1,0 0-1,-1 0 1,0-5-1,0 9-21,0 1 0,0-1-1,0 1 1,0-1 0,0 1 0,0 0 0,0-1-1,0 1 1,-1-1 0,1 1 0,0 0 0,0-1-1,0 1 1,-1-1 0,1 1 0,0 0-1,0-1 1,-1 1 0,1 0 0,0 0 0,-1-1-1,1 1 1,-1 0 0,1 0 0,0-1 0,-1 1-1,1 0 1,-1 0 0,1 0 0,0 0 0,-1 0-1,1-1 1,-1 1 0,1 0 0,-1 0 0,1 0-1,-1 0 1,1 0 0,0 0 0,-1 1-1,1-1 1,-1 0 0,1 0 0,-1 0 0,1 0-1,-1 1 1,0-1-17,-1 1 0,1-1 0,-1 1-1,1-1 1,0 1 0,-1 0 0,1-1-1,0 1 1,0 0 0,-1 0 0,1 0 0,0 0-1,-2 2 1,2 0-154,0 0 0,0-1 0,0 1 0,0 0 0,1-1 0,-1 1 0,1 0 0,-1 0 0,1 0 0,0-1 0,0 1-1,0 0 1,1 0 0,-1 0 0,2 5 0,-1-6-527,-1-1 0,1 1 0,0 0 0,0 0 0,0-1-1,0 1 1,0-1 0,0 1 0,0-1 0,0 1 0,1-1-1,-1 1 1,1-1 0,2 2 0,13 4-12721</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2.566"/>
    </inkml:context>
    <inkml:brush xml:id="br0">
      <inkml:brushProperty name="width" value="0.025" units="cm"/>
      <inkml:brushProperty name="height" value="0.025" units="cm"/>
    </inkml:brush>
  </inkml:definitions>
  <inkml:trace contextRef="#ctx0" brushRef="#br0">54 211 10634,'0'0'14376,"-9"7"-14440,-21 21 69,29-28-5,0 1 1,0 0-1,0 0 0,0 0 0,0 0 0,0 0 0,0 0 0,0 0 1,0 0-1,1 0 0,-1 1 0,0-1 0,1 0 0,-1 0 1,1 1-1,-1-1 0,1 0 0,0 1 0,-1-1 0,1 1 0,0-1 1,0 0-1,0 1 0,0-1 0,0 0 0,1 1 0,-1-1 1,0 1-1,1-1 0,-1 0 0,0 0 0,1 1 0,0-1 1,-1 0-1,1 0 0,1 2 0,0-2 29,0 0-1,0 0 1,1 0 0,-1 0-1,0 0 1,1-1 0,-1 1-1,1-1 1,-1 1 0,1-1-1,-1 0 1,1 0 0,0 0-1,-1 0 1,1-1-1,-1 1 1,0-1 0,1 0-1,-1 1 1,1-1 0,-1 0-1,0 0 1,1 0 0,-1-1-1,0 1 1,3-3 0,6-3 112,-1-1 1,0 1-1,17-19 1,-16 13-25,-1 1-1,0-2 1,0 1 0,-2-1-1,12-25 1,-16 30-101,0-1 1,-1 1-1,0-1 1,0 0-1,-1 0 1,-1-1-1,1 1 0,-2 0 1,1-1-1,-2-10 1,1 21-26,0-1 1,0 1-1,0-1 1,0 1-1,0-1 1,0 1-1,-1-1 1,1 1-1,0-1 1,0 1 0,0-1-1,0 1 1,-1-1-1,1 1 1,0 0-1,-1-1 1,1 1-1,0 0 1,-1-1-1,1 1 1,0 0-1,-1-1 1,1 1-1,-1 0 1,1-1-1,0 1 1,-1 0-1,1 0 1,-1 0 0,1-1-1,-1 1 1,1 0-1,-1 0 1,1 0-1,-1 0 1,-21 7-237,-14 21 58,24-16 205,1 0 0,0 1 1,1 0-1,-15 27 0,22-35-22,0 1 0,0-1 0,0 1 0,1 0 0,0-1 0,0 1-1,1 0 1,0 0 0,0 1 0,0-1 0,1 0 0,0 0 0,0 0 0,0 0 0,1 1-1,2 8 1,-2-13-31,0 0 0,0 0 0,1 0 0,-1 0 0,1 0 0,0 0 0,-1-1 0,1 1 0,0 0 0,0-1 0,0 0 0,0 1 0,0-1 0,0 0 0,1 0 0,-1 0-1,0 0 1,1-1 0,-1 1 0,0 0 0,1-1 0,-1 0 0,4 1 0,67 0-1096,-52-2 984,-8 1 373,0-1 0,-1-1-1,1 0 1,12-4 0,-20 5-144,0 0 0,-1-1-1,1 1 1,-1-1 0,1-1 0,-1 1 0,0 0-1,0-1 1,0 0 0,0 0 0,0 0 0,0-1-1,3-4 1,-7 8-71,-11 36-214,11-35 196,0-1 0,0 1 0,0 0 0,0 0 0,0 0 1,0-1-1,0 1 0,0 0 0,0 0 0,1 0 0,-1-1 0,0 1 0,1 0 0,-1 0 0,0-1 0,1 1 0,-1 0 1,1-1-1,-1 1 0,1 0 0,0 0 0,0-1 0,0 1 1,0-1-1,0 0 1,0 0-1,0 0 1,0 0-1,0-1 1,0 1 0,0 0-1,0 0 1,0 0-1,0-1 1,0 1-1,0-1 1,0 1-1,0-1 1,-1 1-1,1-1 1,0 1-1,1-2 1,5-4 48,0 0 1,0 0 0,0-1 0,-1 0-1,0-1 1,0 0 0,-1 1-1,0-2 1,0 1 0,-1 0 0,0-1-1,-1 0 1,0 0 0,0 0-1,-1 0 1,0-1 0,0 1-1,-1 0 1,-1-1 0,0-12 0,0 22-49,0-1 1,0 1 0,0 0-1,0-1 1,0 1 0,0 0 0,0-1-1,0 1 1,1 0 0,-1-1-1,0 1 1,0 0 0,0-1 0,0 1-1,0 0 1,1-1 0,-1 1-1,0 0 1,0 0 0,1-1 0,-1 1-1,0 0 1,0 0 0,1-1-1,-1 1 1,0 0 0,1 0 0,-1 0-1,0-1 1,1 1 0,-1 0-1,0 0 1,1 0 0,-1 0 0,18 3-513,24 18-1293,-29-15 609,-8-4-210,1 0 1,0 0-1,-1-1 1,1 0-1,0 0 0,7 0 1,12-1-11097</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3.863"/>
    </inkml:context>
    <inkml:brush xml:id="br0">
      <inkml:brushProperty name="width" value="0.025" units="cm"/>
      <inkml:brushProperty name="height" value="0.025" units="cm"/>
    </inkml:brush>
  </inkml:definitions>
  <inkml:trace contextRef="#ctx0" brushRef="#br0">51 61 10218,'1'-13'3042,"2"-20"4773,3 19-3090,-7 36-5173,-47 430 656,42-424-34,2-23 101,3-18-24,2-18-318,0 0 0,3 0 0,0 0 1,2 0-1,2 1 0,0 0 0,2 0 1,1 1-1,16-29 0,-22 49-58,6-16-124,30-45 0,-38 66 227,-1 0 0,1 0 1,0 0-1,1 0 0,-1 0 1,1 1-1,-1 0 0,1-1 1,0 1-1,1 1 0,-1-1 0,0 0 1,1 1-1,-1 0 0,1 0 1,0 0-1,-1 1 0,6-1 1,-8 2 5,-1 0 1,1 0 0,-1 0 0,1 0 0,-1 0 0,0 0 0,1 0 0,-1 1 0,1-1 0,-1 1 0,0-1 0,1 1 0,-1-1 0,0 1 0,1 0 0,-1 0 0,0 0 0,0 0 0,0 0 0,0 0-1,0 0 1,0 0 0,1 2 0,0 0-7,-1-1-1,0 1 1,0 0 0,0 0-1,0 0 1,0 0-1,-1 0 1,1 0-1,-1 0 1,0 0-1,0 3 1,0 0 14,-1 0 0,1 0 0,-1 0 0,0 0 0,-1 0 0,0 0 0,0-1 0,0 1 0,0-1 0,-1 1 1,-6 8-1,-1-3 124,0-1 1,0 0-1,-1-1 1,-1 0 0,0 0-1,0-2 1,0 1 0,-1-2-1,0 1 1,0-2-1,0 0 1,-26 6 0,38-11-155,0 1 0,0-1 1,0 0-1,0 0 1,0 0-1,0 0 1,0 0-1,0 0 0,0 0 1,0 0-1,-1 0 1,1 0-1,1 0 1,-1-1-1,0 1 0,0-1 1,0 1-1,0 0 1,0-1-1,0 1 1,0-1-1,0 0 0,1 1 1,-1-1-1,0 0 1,0 1-1,1-1 0,-1 0 1,0-1-1,0 0-156,1 0 1,0 0-1,0 0 0,-1 0 0,1 1 0,1-1 0,-1 0 0,0 0 1,0 0-1,1 0 0,-1 0 0,1 0 0,0 1 0,0-3 0,4-7-1261,0 1 0,1 0-1,0 1 1,9-11 0,9-7-3056,4 0-561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4.538"/>
    </inkml:context>
    <inkml:brush xml:id="br0">
      <inkml:brushProperty name="width" value="0.025" units="cm"/>
      <inkml:brushProperty name="height" value="0.025" units="cm"/>
    </inkml:brush>
  </inkml:definitions>
  <inkml:trace contextRef="#ctx0" brushRef="#br0">17 1 5926,'0'0'7879,"2"8"-5978,1 11-1145,-1 0 0,-1-1 0,0 1 0,-2 0 0,0-1 0,-1 1 0,-1 0 0,0-1 1,-1 0-1,-8 18 0,13-31 498,8-20-737,9-27-132,-14 18-274,-1 1-1,-1-47 0,-1 73-127,-1 0-1,1 0 1,0 0-1,0-1 0,0 1 1,1 0-1,-1-1 1,1 1-1,-1-1 1,1 1-1,0-1 0,0 0 1,0 0-1,0 0 1,0 0-1,5 3 0,-2-1-15,1 0-1,0 0 0,0 0 0,0-1 0,12 5 1,-14-6 37,0-1 1,0 0 0,0 0 0,0 0 0,1-1 0,-1 1 0,0-1 0,0 0-1,1 0 1,-1-1 0,0 1 0,0-1 0,0 0 0,0 0 0,0 0 0,0 0-1,0-1 1,0 0 0,5-3 0,-5 2-2,-1 1 0,-1-1 0,1 0 0,0 0-1,-1-1 1,0 1 0,1-1 0,-1 1 0,-1-1 0,1 1 0,0-1-1,-1 0 1,0 0 0,0 0 0,0 0 0,-1 0 0,1 0 0,-1 0 0,0-8-1,0 12-7,0-1 0,0 1-1,0 0 1,0 0 0,0-1-1,0 1 1,0 0 0,0 0-1,0-1 1,0 1 0,0 0-1,0 0 1,0 0-1,0-1 1,0 1 0,0 0-1,0 0 1,0 0 0,0-1-1,-1 1 1,1 0 0,0 0-1,0 0 1,0-1 0,0 1-1,0 0 1,-1 0 0,1 0-1,0 0 1,0 0-1,0-1 1,-1 1 0,1 0-1,0 0 1,0 0 0,0 0-1,-1 0 1,1 0 0,0 0-1,-1 0 1,-9 5-213,-8 13 4,15-11 220,-1 0 1,1 0-1,1 0 0,0 1 0,0-1 1,0 0-1,1 1 0,0-1 0,0 1 0,1 0 1,1 12-1,-1-19-3,0 0 0,0 0 0,0 0-1,1 0 1,-1 0 0,0 0 0,1 0 0,-1 0 0,1-1 0,-1 1 0,1 0 0,0 0 0,-1 0-1,1-1 1,0 1 0,-1 0 0,1-1 0,0 1 0,0-1 0,0 1 0,-1-1 0,1 1 0,0-1-1,0 1 1,2 0 0,32 0 133,-28-2-109,1 0-1,0-1 0,0 0 0,-1-1 1,1 0-1,9-4 0,-6-2 2,0 0 0,0 0 0,-1-1-1,0 0 1,-1-1 0,0 0 0,0-1 0,12-23 0,-26 49 41,0 0 1,1 1-1,1 0 0,0 0 1,1 0-1,1 0 1,0 23-1,1-37-230,0 1 0,0-1 0,0 0 0,0 0 0,0 0 0,0 0-1,1 0 1,-1 0 0,0 0 0,1 0 0,-1 0 0,0 0 0,1-1 0,0 1 0,-1 0 0,1 0 0,-1 0 0,1 0-1,0-1 1,0 1 0,-1 0 0,1 0 0,0-1 0,0 1 0,0-1 0,0 1 0,0-1 0,0 1 0,-1-1 0,1 0-1,0 1 1,0-1 0,1 0 0,-1 0 0,0 0 0,0 0 0,0 0 0,0 0 0,0 0 0,0 0 0,0 0 0,0 0-1,0 0 1,0-1 0,0 1 0,0 0 0,0-1 0,0 1 0,0-1 0,0 1 0,-1-1 0,1 1 0,0-1 0,0 0-1,0 1 1,-1-1 0,1 0 0,0 0 0,-1 0 0,1 0 0,-1 1 0,2-3 0,3-18-6550,-1-7-2321</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4.882"/>
    </inkml:context>
    <inkml:brush xml:id="br0">
      <inkml:brushProperty name="width" value="0.025" units="cm"/>
      <inkml:brushProperty name="height" value="0.025" units="cm"/>
    </inkml:brush>
  </inkml:definitions>
  <inkml:trace contextRef="#ctx0" brushRef="#br0">0 1 11979,'0'0'7976,"23"61"-8713,-4-44-2274,-3-3-2562,3-4-2851</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5.272"/>
    </inkml:context>
    <inkml:brush xml:id="br0">
      <inkml:brushProperty name="width" value="0.025" units="cm"/>
      <inkml:brushProperty name="height" value="0.025" units="cm"/>
    </inkml:brush>
  </inkml:definitions>
  <inkml:trace contextRef="#ctx0" brushRef="#br0">98 1 15567,'0'0'9246,"-9"9"-8771,-27 27-411,34-35-175,1 0-1,0 0 1,0 1 0,0-1-1,0 0 1,0 1 0,0-1-1,0 1 1,0-1 0,0 1-1,1 0 1,-1-1 0,1 1-1,-1 0 1,1-1 0,-1 4-1,1-4-24,1-1-1,-1 1 0,0 0 0,0 0 1,1 0-1,-1 0 0,1 0 0,-1-1 1,1 1-1,-1 0 0,1 0 0,-1-1 1,1 1-1,0 0 0,-1-1 0,1 1 1,0-1-1,-1 1 0,1-1 0,0 1 0,1 0 1,6 2-711,-1-1 0,0 0 0,0 0 0,1-1 0,11 1 0,-6 0 612,-7-1 176,0 1 0,0 0 0,0 0-1,-1 0 1,1 1 0,-1 0 0,1 0-1,4 4 1,-9-6 148,0-1 0,0 1 0,-1 0-1,1-1 1,0 1 0,0 0 0,-1 0 0,1 0 0,-1 0 0,1-1-1,-1 1 1,1 0 0,-1 0 0,1 0 0,-1 0 0,0 0 0,0 0-1,1 0 1,-1 0 0,0 0 0,0 2 0,-1-2 81,1 1 1,-1-1-1,0 0 1,1 1-1,-1-1 1,0 0-1,0 1 1,0-1-1,0 0 1,0 0-1,0 0 1,-1 0-1,1 0 1,0 0-1,0 0 1,-1 0-1,1-1 1,0 1-1,-3 0 1,-13 8 1968,0-2 1,-28 9 0,0-8-1230,5-10-4711,40-6-7377,3 1-690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5.617"/>
    </inkml:context>
    <inkml:brush xml:id="br0">
      <inkml:brushProperty name="width" value="0.025" units="cm"/>
      <inkml:brushProperty name="height" value="0.025" units="cm"/>
    </inkml:brush>
  </inkml:definitions>
  <inkml:trace contextRef="#ctx0" brushRef="#br0">37 68 7431,'0'0'10495,"-3"8"-8717,-3 3-1126,0 1 0,2 1 0,-1-1 0,2 1 0,0-1 0,0 1 0,-1 21 0,4-33-645,0 0 0,0 0 1,0 0-1,1 1 0,-1-1 0,0 0 1,1 0-1,-1 0 0,1 0 1,-1 0-1,1 0 0,-1 0 1,1-1-1,0 1 0,-1 0 1,1 0-1,0 0 0,0 0 1,0-1-1,-1 1 0,1 0 0,0-1 1,0 1-1,2 0 0,34 8 109,-23-9-148,1 0 0,-1 0 0,16-4 0,-20 2-80,0-1-1,0-1 1,0 1-1,-1-2 0,0 1 1,0-2-1,9-5 0,-8 4-104,1 1-1,0 0 0,19-7 0,-29 13 230,-1 0 0,1 1 1,-1-1-1,1 0 0,-1 1 0,1-1 0,-1 0 1,1 1-1,-1-1 0,1 1 0,-1-1 0,1 1 0,-1-1 1,0 1-1,1-1 0,-1 1 0,0-1 0,0 1 1,1-1-1,-1 1 0,0 0 0,0-1 0,0 1 0,0-1 1,0 1-1,1 0 0,-1-1 0,0 1 0,0 0 1,-1-1-1,1 1 0,0 0 0,0-1 0,0 2 0,-1 35 850,0-26-714,1-10-141,1-1 0,-1 1 0,0 0 0,1-1 0,-1 1 0,0-1 0,1 1 0,-1-1 0,1 0 0,-1 1 0,1-1 0,-1 1 0,1-1 0,-1 0 0,1 1 0,0-1 0,-1 0 0,1 0 0,-1 1 0,1-1 0,0 0 0,-1 0 0,1 0-1,-1 0 1,1 0 0,0 0 0,-1 0 0,1 0 0,0 0 0,27 0 113,-21 0-97,6 0-470,0-1-1,-1 0 1,1-1-1,-1-1 1,18-5 0,-1-4-3774,-1-3-3527,-16 6 50</inkml:trace>
  <inkml:trace contextRef="#ctx0" brushRef="#br0" timeOffset="1">394 1 12268,'0'0'8680</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6.203"/>
    </inkml:context>
    <inkml:brush xml:id="br0">
      <inkml:brushProperty name="width" value="0.025" units="cm"/>
      <inkml:brushProperty name="height" value="0.025" units="cm"/>
    </inkml:brush>
  </inkml:definitions>
  <inkml:trace contextRef="#ctx0" brushRef="#br0">167 125 11403,'0'0'4500,"-8"-4"-1895,1 0-2225,0 1 1,0 1-1,0-1 0,-1 1 0,1 0 0,-1 1 1,1 0-1,-1 0 0,-9 1 0,14 0-280,0 0 0,0 0 0,0 0 0,0 1 0,-1 0 0,1-1 0,0 1 0,0 0 0,1 1 0,-1-1 0,0 0 0,0 1 0,1 0 0,-1-1 0,0 1 0,1 0 0,0 0 0,0 1 0,-1-1 0,1 0 0,0 1-1,1-1 1,-1 1 0,0 0 0,1-1 0,0 1 0,-1 0 0,1 0 0,-1 5 0,1-6-94,1 0-1,-1-1 1,1 1-1,-1 0 1,1 0-1,0 0 1,0-1-1,0 1 1,0 0-1,0 0 1,0 0-1,0-1 1,1 1-1,-1 0 1,0 0-1,1-1 1,0 1 0,-1 0-1,1-1 1,0 1-1,0 0 1,0-1-1,0 1 1,0-1-1,0 0 1,1 1-1,-1-1 1,0 0-1,1 0 1,-1 0-1,1 0 1,-1 0-1,1 0 1,-1 0-1,1 0 1,0 0-1,-1-1 1,1 1-1,0-1 1,0 1-1,0-1 1,-1 0-1,3 0 1,2 1 6,0-1 0,0 0 0,0 0 0,0-1 1,-1 0-1,1 0 0,0 0 0,0 0 0,-1-1 0,1 0 0,-1 0 1,10-6-1,-1-1-6,0-1 0,-1-1 0,0 0 0,0-1 0,-1 0 1,-1-1-1,0 0 0,-1-1 0,0 0 0,-1 0 0,-1-1 1,12-30-1,-20 44-9,0 1 0,0 0 0,0 0 0,-1 0 0,1 0 0,0-1 0,0 1 0,0 0 0,-1 0 0,1 0 0,0 0 0,0 0 1,-1 0-1,1 0 0,0 0 0,0-1 0,-1 1 0,1 0 0,0 0 0,0 0 0,-1 0 0,1 0 0,0 1 0,0-1 0,-1 0 0,1 0 0,0 0 0,0 0 0,-1 0 1,1 0-1,0 0 0,0 0 0,-1 0 0,1 1 0,0-1 0,0 0 0,0 0 0,-1 0 0,1 0 0,0 1 0,0-1 0,0 0 0,0 0 0,0 1 0,-1-1 1,1 0-1,-14 10-94,6 0 125,0 1 1,1 0-1,0 0 0,0 1 1,1-1-1,-8 24 1,11-28-53,1-1 0,0 1 0,0 0 0,1-1 0,0 1 0,0 0 0,0 0 0,1 0 0,0 0 0,1 0 0,-1 0 0,1 0 1,1 0-1,3 12 0,-4-17-105,1 1 1,-1-1-1,1 0 1,-1 0-1,1 1 1,0-1 0,0 0-1,0 0 1,1-1-1,-1 1 1,0 0-1,1-1 1,-1 1 0,1-1-1,-1 0 1,1 0-1,-1 0 1,1 0-1,0 0 1,0-1-1,-1 1 1,1-1 0,0 0-1,0 0 1,0 0-1,0 0 1,-1 0-1,1 0 1,0-1 0,0 0-1,5-1 1,1-1 51,1 0 0,0-1 0,-1 0 0,0 0 1,0-1-1,0 0 0,12-10 0,-3 0 847,-1-1 0,-1-1-1,20-25 1,-29 32-494,0 1 0,0-1 0,-1-1 0,-1 1 0,0-1 0,0 0 0,-1 0 0,4-16 0,-8 26-276,1 1 0,-1-1 0,0 0 0,0 1 1,0-1-1,0 0 0,0 1 0,0-1 0,0 0 1,0 1-1,0-1 0,0 0 0,0 1 0,0-1 0,0 0 1,-1 1-1,1-1 0,0 0 0,0 1 0,-1-1 0,1 1 1,0-1-1,-1 1 0,1-1 0,-1 1 0,1-1 0,-1 1 1,1-1-1,-1 1 0,1-1 0,-2 0 0,-22 3-217,17 0 177,1 0-1,0 1 0,0 0 0,0 0 1,1 0-1,-7 5 0,4-1 55,1 1-1,0-1 0,0 1 0,1 0 0,0 0 1,1 1-1,-1 0 0,1 0 0,1 0 0,0 1 1,0-1-1,1 1 0,1 0 0,-1 0 0,1 0 1,1 0-1,0 1 0,1 17 0,0-25-17,1 0-1,0 0 0,0 0 1,0 0-1,1-1 0,-1 1 1,1 0-1,-1-1 0,1 1 1,0-1-1,0 1 0,0-1 1,1 0-1,-1 0 0,0 0 1,1 0-1,-1 0 0,1-1 1,0 1-1,-1-1 1,1 0-1,0 1 0,0-1 1,0-1-1,0 1 0,0 0 1,0-1-1,0 1 0,0-1 1,0 0-1,5 0 0,1 0-442,0 0 0,0 0-1,0-1 1,12-3 0,-15 3-578,0 0 1,0-1 0,0 0 0,0-1 0,10-4 0,7-12-5351,-2-3-3009</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6.535"/>
    </inkml:context>
    <inkml:brush xml:id="br0">
      <inkml:brushProperty name="width" value="0.025" units="cm"/>
      <inkml:brushProperty name="height" value="0.025" units="cm"/>
    </inkml:brush>
  </inkml:definitions>
  <inkml:trace contextRef="#ctx0" brushRef="#br0">178 0 8808,'0'0'9396,"-3"12"-7213,-1-1-1469,0 1 0,-1-1 0,-1 0 0,1 0 0,-2 0 0,1-1 0,-16 19 0,8-14-34,-78 93 381,92-108-1224,0 0 0,0-1 1,0 1-1,0 0 0,0 0 0,0 0 1,0 0-1,-1-1 0,1 1 1,0 0-1,0 0 0,0 0 1,0 0-1,0-1 0,0 1 0,0 0 1,0 0-1,-1 0 0,1 0 1,0 0-1,0 0 0,0 0 1,0-1-1,0 1 0,-1 0 0,1 0 1,0 0-1,0 0 0,0 0 1,0 0-1,-1 0 0,1 0 1,0 0-1,0 0 0,0 0 0,0 0 1,-1 0-1,1 0 0,0 0 1,0 0-1,0 0 0,-1 0 1,1 0-1,0 0 0,0 0 0,0 0 1,0 0-1,0 1 0,-1-1 1,1 0-1,0 0 0,0 0 1,0 0-1,0 0 0,0 0 0,0 1 1,-1-1-1,1 0 0,0 0 1,0 0-1,0 0 0,0 0 1,0 1-1,0-1 0,0 0 1,-1-16-4787,1 15 4103,0-21-6906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12.973"/>
    </inkml:context>
    <inkml:brush xml:id="br0">
      <inkml:brushProperty name="width" value="0.05" units="cm"/>
      <inkml:brushProperty name="height" value="0.05" units="cm"/>
    </inkml:brush>
  </inkml:definitions>
  <inkml:trace contextRef="#ctx0" brushRef="#br0">1 163 13835,'19'18'813,"-13"-13"-772,-1 1 0,1-1 0,1 0 0,-1-1 0,1 1 0,0-1 0,0 0 0,0-1 0,14 5 0,5-2-22,-1-1 1,2-1-1,-1-1 0,0-2 1,0-1-1,40-4 1,157-32 69,-66 2-62,301-50 153,15 52 95,-179 17-230,456-29-78,3 45-2,848 136 380,-518-66 202,270-25-233,-20-19-279,1-61 10,-296-27-1,-2-26-47,-906 76 2,-18 1 3,368-28-19,-1 32 8,-252 30 23,-48-2-280,-158-20 325,0-1 0,-1 0 0,1-2 1,-1 0-1,1-2 0,27-6 0,13-16-29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1.935"/>
    </inkml:context>
    <inkml:brush xml:id="br0">
      <inkml:brushProperty name="width" value="0.05" units="cm"/>
      <inkml:brushProperty name="height" value="0.05" units="cm"/>
    </inkml:brush>
  </inkml:definitions>
  <inkml:trace contextRef="#ctx0" brushRef="#br0">66 59 17924,'-24'46'3524,"18"-36"-2904,0 0 0,0 0 0,2 0 0,-1 1 0,1 0 0,1 0 0,-4 20 0,6-30-599,1 0 0,0 0 0,0 0 0,0 0 0,0 1 0,1-1 0,-1 0 0,0 0 1,0 0-1,1 0 0,-1-1 0,0 1 0,1 0 0,-1 0 0,1 0 0,-1 0 0,1 0 0,0 0 0,-1-1 0,1 1 0,0 0 0,-1 0 0,1-1 0,0 1 0,0-1 0,0 1 0,0 0 0,0-1 0,0 0 0,-1 1 0,1-1 0,0 0 0,0 1 0,0-1 0,0 0 0,0 0 0,0 0 0,0 0 0,1 0 0,-1 0 0,1 0 0,3 0-15,0-1 0,0 1 0,0-1 0,-1 0 0,1 0 0,0-1 0,8-3 0,10-9-24,0 0 0,31-26-1,-30 21-29,40-24 0,-63 42 47,-1 1-1,0 0 0,0 0 1,1 0-1,-1-1 0,0 1 0,1 0 1,-1 0-1,0 0 0,1 0 0,-1 0 1,0-1-1,1 1 0,-1 0 0,1 0 1,-1 0-1,0 0 0,1 0 1,-1 0-1,0 0 0,1 0 0,-1 0 1,0 1-1,1-1 0,-1 0 0,0 0 1,1 0-1,-1 0 0,0 0 1,1 1-1,-1-1 0,0 0 0,1 1 1,1 13-31,-10 27 41,6-32 12,2-8-17,-1 0-1,1-1 0,0 1 0,0 0 0,-1 0 0,1 0 0,0 0 0,0-1 0,0 1 0,0 0 1,0 0-1,0 0 0,0 0 0,1 0 0,-1-1 0,0 1 0,0 0 0,1 0 0,-1 0 0,0-1 1,1 1-1,-1 0 0,1-1 0,-1 1 0,1 0 0,-1-1 0,1 1 0,0 0 0,-1-1 0,1 1 1,0-1-1,0 1 0,1 0 1,0-1 0,0 0 1,0 0-1,0 0 0,0 0 1,0 0-1,0 0 0,-1 0 1,1 0-1,0-1 0,0 1 1,0-1-1,0 0 0,0 1 1,-1-1-1,3-1 1,87-54-119,-72 45 30,-5 3-17,0 1-1,0 0 1,0 1 0,27-8-1,-40 14 93,0 0 0,0-1-1,-1 1 1,1 0 0,0 0 0,0 0-1,0 0 1,0 0 0,-1 0-1,1 0 1,0 0 0,0 0-1,0 1 1,0-1 0,-1 0-1,1 0 1,0 1 0,0-1-1,0 1 1,-1-1 0,1 0 0,0 1-1,-1-1 1,1 1 0,0 0-1,0 1 2,0-1-1,-1 0 1,1 1 0,-1-1-1,1 0 1,-1 1-1,1-1 1,-1 1-1,0-1 1,0 1-1,0-1 1,0 1 0,0 1-1,-1 7 12,-1-1-1,1 1 0,-6 13 1,5-18 14,-4 12-77,4-13-378,4-12-488,34-112-3517,-24 74 3327</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6.849"/>
    </inkml:context>
    <inkml:brush xml:id="br0">
      <inkml:brushProperty name="width" value="0.025" units="cm"/>
      <inkml:brushProperty name="height" value="0.025" units="cm"/>
    </inkml:brush>
  </inkml:definitions>
  <inkml:trace contextRef="#ctx0" brushRef="#br0">1 0 6246,'0'0'17264,"69"71"-15918,-41-48-386,-4 2-735,6-2-129,0-3-224,-6-1-1538,-2-8-2882,-1-1-3492</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8.602"/>
    </inkml:context>
    <inkml:brush xml:id="br0">
      <inkml:brushProperty name="width" value="0.025" units="cm"/>
      <inkml:brushProperty name="height" value="0.025" units="cm"/>
    </inkml:brush>
  </inkml:definitions>
  <inkml:trace contextRef="#ctx0" brushRef="#br0">30 0 13325,'0'8'560,"-6"277"4730,6-284-5289,0 0 0,-1 0 0,1 0-1,0 0 1,0 0 0,0 0-1,0 0 1,1 0 0,-1 0 0,0 0-1,0 0 1,1 0 0,-1 0-1,0 0 1,1 0 0,-1 0-1,1 0 1,-1 0 0,1 0 0,0-1-1,-1 1 1,1 0 0,0 0-1,-1-1 1,1 1 0,0 0 0,0-1-1,0 1 1,0-1 0,0 1-1,0-1 1,0 1 0,0-1-1,0 0 1,0 1 0,0-1 0,0 0-1,0 0 1,0 0 0,0 0-1,0 0 1,0 0 0,0 0-1,0 0 1,0 0 0,0 0 0,0-1-1,0 1 1,0 0 0,0-1-1,0 1 1,1-1 0,4-2-28,0 1 0,0-1 1,0-1-1,0 1 0,0-1 1,9-9-1,60-68-811,-75 81 835,0 0 1,1 0-1,-1 0 1,0 0-1,0 0 1,0 0-1,0 0 1,1-1-1,-1 1 1,0 0-1,0 0 1,0 0-1,1 0 1,-1 0-1,0 0 1,0 0-1,0 0 1,1 0-1,-1 0 1,0 0-1,0 0 1,0 1-1,0-1 1,1 0-1,-1 0 1,0 0-1,0 0 1,0 0-1,0 0 1,1 0-1,-1 0 1,0 1-1,0-1 1,0 0-1,0 0 1,0 0-1,0 0 1,1 0-1,-1 1 1,0-1-1,0 0 1,0 0-1,0 0 1,0 1-1,0-1 1,0 0-1,0 0 1,0 0-1,0 0 1,0 1-1,0-1 1,0 0-1,0 0 1,0 1-1,2 20 298,-8 22 781,2-34-632,0 0 1,-1-1-1,-1 0 0,1 0 1,-1 0-1,-1 0 0,1-1 1,-15 12-1,18-16-382,0 0 0,0-1 0,0 1 1,-1-1-1,1 0 0,-1 0 0,1 0 0,-1-1 0,0 1 0,1-1 0,-1 0 0,0 0 1,0 0-1,0-1 0,0 1 0,0-1 0,0 0 0,0 0 0,0 0 0,0-1 1,0 1-1,0-1 0,0 0 0,-6-3 0,-11-13-762,17-2-3476,4 16 3363,1 1-1,0-1 0,0 0 1,0 0-1,0 1 1,1-1-1,-1 1 0,1-1 1,-1 1-1,1 0 1,0-1-1,0 1 0,4-3 1,7-9-5876</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8.964"/>
    </inkml:context>
    <inkml:brush xml:id="br0">
      <inkml:brushProperty name="width" value="0.025" units="cm"/>
      <inkml:brushProperty name="height" value="0.025" units="cm"/>
    </inkml:brush>
  </inkml:definitions>
  <inkml:trace contextRef="#ctx0" brushRef="#br0">0 194 13741,'0'0'7992,"11"-2"-6023,2-1-1829,-1 0 0,1-1 1,-1-1-1,0 0 0,0 0 0,-1-1 0,0-1 0,0 0 0,0 0 0,-1-1 0,0-1 0,14-14 0,-20 18-114,-1 0 1,0 0-1,0-1 1,0 1 0,-1-1-1,0 1 1,0-1-1,0 0 1,-1 0-1,2-8 1,-3 12-19,0 1 0,0 0-1,0 0 1,0 0 0,0-1 0,0 1 0,0 0 0,0 0 0,-1-1 0,1 1 0,0 0-1,-1 0 1,1 0 0,-1 0 0,1 0 0,-1 0 0,0 0 0,1 0 0,-1 0 0,0 0-1,-1-2 1,0 3-10,0-1-1,0 0 1,1 1-1,-1 0 0,0-1 1,0 1-1,1 0 1,-1 0-1,0 0 0,0 0 1,0 0-1,1 1 1,-1-1-1,0 0 0,0 1 1,1-1-1,-1 1 1,0 0-1,1 0 0,-3 0 1,-2 3-6,0 0-1,0 1 1,0-1 0,0 1-1,1 0 1,0 1 0,0-1-1,0 1 1,0 0 0,1 0 0,0 0-1,-5 14 1,2-7 41,1 0 0,1 0 0,0 1 0,1 0 1,-4 25-1,7-34-30,1 1 0,-1-1 0,1 1 1,0 0-1,0-1 0,1 1 0,0-1 1,0 1-1,0-1 0,3 9 0,-3-13-77,1 1-1,-1 0 1,0 0-1,1-1 1,-1 1-1,1 0 1,0-1-1,0 0 1,-1 1-1,1-1 1,0 0-1,0 0 1,0 0-1,0 0 1,0 0-1,0-1 1,0 1-1,1 0 1,-1-1-1,0 0 1,0 1-1,0-1 1,1 0-1,-1 0 1,0-1-1,0 1 1,1 0-1,2-2 1,0 1-567,-1 0 1,0 0-1,0-1 1,1 1-1,-1-1 0,0 0 1,-1-1-1,1 1 0,0-1 1,-1 1-1,1-1 1,-1 0-1,0-1 0,0 1 1,0 0-1,0-1 1,-1 1-1,0-1 0,3-5 1,16-26-8462</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9.416"/>
    </inkml:context>
    <inkml:brush xml:id="br0">
      <inkml:brushProperty name="width" value="0.025" units="cm"/>
      <inkml:brushProperty name="height" value="0.025" units="cm"/>
    </inkml:brush>
  </inkml:definitions>
  <inkml:trace contextRef="#ctx0" brushRef="#br0">60 0 10282,'0'0'5738,"-7"9"-4296,1 0-1088,-1 1 0,2 0 0,0 0 0,0 1 0,1-1-1,0 1 1,0 0 0,1 0 0,-2 20 0,4-18-318,-1-3-14,1 1 0,0-1 0,1 1 0,0-1 0,3 16 0,-2-24-35,-1 1-1,1-1 1,0 1 0,0-1 0,0 0 0,0 1-1,0-1 1,1 0 0,-1 0 0,1 0-1,-1 0 1,1 0 0,0 0 0,0 0-1,0 0 1,0-1 0,0 1 0,0-1-1,1 0 1,-1 1 0,0-1 0,1 0 0,-1 0-1,0-1 1,1 1 0,0 0 0,2 0-1,25 2-136,-24-3 108,1 1 0,-1-1 0,0 1 0,0 1 0,12 3 0,-16-4 66,-1-1 0,1 1 0,-1 0 0,1 0 0,-1 0 0,0 0 0,0 1 0,1-1 0,-1 0 0,0 0 0,0 1 0,0-1 0,0 1 0,-1-1 0,1 1 0,0-1 0,-1 1 0,1-1 0,0 1 0,-1 0 0,0-1 0,1 1 0,-1 0 0,0 0 0,0-1 0,0 3 0,26-74 3814,-22 48-3764,-4 21-72,0 0 0,0 0 0,0 0 0,0 0 0,1 0 0,-1 0 0,0 0 0,0 0 0,1 0 0,-1 0 0,0 0 0,1 0-1,-1 0 1,1 0 0,-1 0 0,1 0 0,0 0 0,-1 1 0,1-1 0,0 0 0,0 0 0,-1 1 0,1-1 0,0 0 0,0 1 0,0-1 0,0 1 0,0-1 0,0 1 0,0-1 0,0 1 0,0 0 0,0 0 0,0-1 0,0 1 0,0 0 0,0 0 0,0 0 0,0 0-1,1 0 1,-1 0 0,0 1 0,1-1 0,37 1-191,-17 0-1008,-1-1 0,26-3 1,-46 3 983,-1 0 1,1 0 0,0 0-1,0 0 1,-1 0 0,1 0-1,0-1 1,0 1-1,-1 0 1,1-1 0,0 1-1,-1 0 1,1-1-1,0 1 1,-1-1 0,1 1-1,0-1 1,-1 0 0,1 1-1,-1-1 1,1 1-1,-1-1 1,0 0 0,1 1-1,-1-1 1,0 0-1,1 0 1,-1 1 0,0-1-1,0 0 1,1 0 0,-1 1-1,0-1 1,0 0-1,0 0 1,0 0 0,0-10-4961</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39.749"/>
    </inkml:context>
    <inkml:brush xml:id="br0">
      <inkml:brushProperty name="width" value="0.025" units="cm"/>
      <inkml:brushProperty name="height" value="0.025" units="cm"/>
    </inkml:brush>
  </inkml:definitions>
  <inkml:trace contextRef="#ctx0" brushRef="#br0">0 19 13357,'0'0'8840,"60"-17"-8680,-34 16-128,6 1-448,-2 0-1570,2 0-993,1 0-2466</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0.126"/>
    </inkml:context>
    <inkml:brush xml:id="br0">
      <inkml:brushProperty name="width" value="0.025" units="cm"/>
      <inkml:brushProperty name="height" value="0.025" units="cm"/>
    </inkml:brush>
  </inkml:definitions>
  <inkml:trace contextRef="#ctx0" brushRef="#br0">55 27 7303,'0'0'7079,"-8"9"-5953,-24 31-165,30-39-863,1 1 1,0 0-1,-1 0 1,1 0 0,0 0-1,0 0 1,0 0-1,0 0 1,0 0-1,1 0 1,-1 1-1,0-1 1,1 0-1,0 0 1,0 4-1,0-5-79,0 0 0,0 0 1,1 0-1,-1-1 0,0 1 0,1 0 0,-1 0 0,1-1 0,-1 1 0,1 0 0,0-1 0,-1 1 0,1 0 0,-1-1 1,1 1-1,0-1 0,0 1 0,-1-1 0,1 0 0,0 1 0,0-1 0,-1 0 0,1 1 0,0-1 0,0 0 0,1 0 1,2 1 5,0-1 1,0 0-1,0 0 1,0 0 0,0-1-1,0 1 1,0-1 0,0 0-1,-1 0 1,1 0-1,0-1 1,-1 1 0,7-5-1,0-1 8,0 0 0,-1-1 0,0 0 0,0-1 0,-1 0 0,-1 0 0,1-1 0,-1 0 0,-1 0 0,9-17 0,-22 40 206,3-8-148,1 1 0,0 0 0,0 1 0,0-1 0,1 0 0,-2 8 0,3-13-94,1 3-472,-1 0 0,0 0 0,1 0-1,0 0 1,0 0 0,0 0 0,2 6-1,-2-9 240,1 0 0,-1 0-1,1 0 1,0 0-1,-1 0 1,1 0-1,0 0 1,0 0 0,0 0-1,0 0 1,-1 0-1,1-1 1,1 1-1,-1 0 1,0-1 0,0 1-1,0-1 1,0 1-1,0-1 1,0 0-1,1 1 1,-1-1 0,0 0-1,0 0 1,0 0-1,1 0 1,-1 0-1,2 0 1,20 0-7019</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0.486"/>
    </inkml:context>
    <inkml:brush xml:id="br0">
      <inkml:brushProperty name="width" value="0.025" units="cm"/>
      <inkml:brushProperty name="height" value="0.025" units="cm"/>
    </inkml:brush>
  </inkml:definitions>
  <inkml:trace contextRef="#ctx0" brushRef="#br0">44 201 11627,'0'0'3940,"-7"10"-3225,5-7-658,-23 36 546,23-37-586,1 1 1,0-1-1,0 0 1,0 1-1,0-1 0,1 1 1,-1-1-1,1 1 1,-1-1-1,1 1 1,0 0-1,0-1 1,0 1-1,0-1 1,1 1-1,-1-1 1,1 1-1,-1-1 1,2 4-1,-1-5-22,0 0 0,1 0 0,-1 1 1,0-1-1,0 0 0,1 0 0,-1 0 0,1 0 0,-1 0 0,1 0 1,0-1-1,-1 1 0,1 0 0,0-1 0,-1 0 0,1 1 1,0-1-1,-1 0 0,1 0 0,0 0 0,0 0 0,-1 0 0,1 0 1,0 0-1,2-1 0,1 0 21,1 0 1,-1 0-1,0 0 1,0-1-1,0 0 0,0 0 1,6-3-1,2-4 113,0-1 0,-1 0 0,0 0 0,-1-1 0,0-1 0,-1 0 0,0 0 0,10-18 0,-13 19-12,-1 1 0,-1-1 1,0 0-1,0 0 0,-1-1 1,0 1-1,-1-1 0,-1 0 0,0 0 1,0 0-1,-1-16 0,-1 26-128,0 1-1,0-1 1,0 1-1,-1-1 1,1 1-1,-1-1 0,1 1 1,-1-1-1,1 1 1,-1 0-1,0-1 1,0 1-1,0 0 1,0-1-1,0 1 1,0 0-1,0 0 1,0 0-1,0 0 1,0 0-1,0 0 1,-1 0-1,1 0 1,0 1-1,-1-1 1,1 0-1,-1 1 1,1-1-1,-1 1 0,1 0 1,-1-1-1,1 1 1,-1 0-1,1 0 1,-1 0-1,0 0 1,1 0-1,-1 0 1,1 1-1,-1-1 1,1 0-1,-1 1 1,-2 0-1,-2 1 52,-1 0 0,1 0 0,-1 0 0,1 1 0,0 0 0,0 0 0,0 0 0,0 1 0,-6 5 0,8-6 76,0 1 0,0 0-1,0 0 1,1 0-1,-1 0 1,1 1-1,0-1 1,0 1 0,0 0-1,1 0 1,0 0-1,0 0 1,0 0-1,1 1 1,-1-1 0,1 0-1,1 1 1,-1-1-1,1 10 1,0-14-131,0 1-1,1-1 1,-1 0 0,1 0-1,-1 0 1,1 0 0,0 1-1,0-1 1,-1 0 0,1 0-1,0 0 1,0 0 0,0 0-1,0-1 1,0 1 0,0 0-1,0 0 1,0-1 0,0 1 0,1 0-1,-1-1 1,0 1 0,0-1-1,0 0 1,1 1 0,-1-1-1,0 0 1,1 0 0,1 0-1,49 1-942,-39-1 620,33-3-1440,24 2 240,-69 1 1575,0 1 0,0-1 0,0 1 0,0-1 0,0 1 0,0 0 0,-1-1 0,1 1 0,0 0 0,0-1 0,-1 1 0,1 0 0,0 0 0,-1 0 0,1 0 0,-1 0 0,1 0 0,-1 0 0,0 0 0,1 0 0,-1 0 0,0 0 0,0 0 0,1 0 0,-1 0 0,0 0 0,0 0 0,0 2 0,-1 40 1689,0-30-1909,4-10-4974,6-3-1131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1.164"/>
    </inkml:context>
    <inkml:brush xml:id="br0">
      <inkml:brushProperty name="width" value="0.025" units="cm"/>
      <inkml:brushProperty name="height" value="0.025" units="cm"/>
    </inkml:brush>
  </inkml:definitions>
  <inkml:trace contextRef="#ctx0" brushRef="#br0">48 1 13389,'0'0'3699,"-1"11"-2781,-45 290 3177,45-297-4037,1-9 48,2-25 126,3-77-996,-3 113 756,1 0 0,0-1 0,0 1 0,0-1 0,1 0 0,-1 0-1,1 0 1,0-1 0,1 1 0,-1-1 0,1 0 0,0 0 0,7 4 0,-7-5 49,1-1 0,-1 0 0,1 0-1,0 0 1,0 0 0,-1-1-1,1 0 1,0 0 0,0-1-1,0 0 1,0 0 0,0 0-1,0 0 1,0-1 0,0 0-1,0-1 1,0 1 0,-1-1-1,1 0 1,0-1 0,-1 1-1,0-1 1,0 0 0,0 0 0,0-1-1,0 1 1,0-1 0,7-8-1,-24 25-153,10-11 118,0 0 0,0 0-1,0 0 1,0 0 0,1 0 0,-1 1 0,1-1 0,-1 1 0,1-1-1,0 1 1,0-1 0,0 1 0,0 0 0,1-1 0,-1 1-1,1 0 1,-1 0 0,1 4 0,0-6-2,1-1 0,-1 1-1,0 0 1,0-1 0,1 1 0,-1-1 0,1 1-1,-1-1 1,0 1 0,1-1 0,-1 1 0,1-1 0,-1 1-1,1-1 1,-1 0 0,1 1 0,-1-1 0,1 0 0,0 1-1,-1-1 1,1 0 0,-1 0 0,1 1 0,0-1 0,-1 0-1,1 0 1,0 0 0,-1 0 0,1 0 0,0 0 0,0 0-1,28 0 62,-21-1-47,3 0-159,-1 0 1,0-1-1,1 0 0,-1-1 1,0 0-1,-1-1 1,14-6-1,-11 5-85,0 0 1,0 1-1,23-5 0,-23 19 1836,-11-8-1591,1 0 1,0 0 0,-1 0-1,1 0 1,0 0-1,0-1 1,-1 1-1,1-1 1,1 1-1,-1-1 1,4 2 0,0-2-14,0-1 0,0 0 0,0 0 0,0 0 0,0-1 0,7-1 0,19-2-1722,-32 4 1477,-3 9-4341</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3.342"/>
    </inkml:context>
    <inkml:brush xml:id="br0">
      <inkml:brushProperty name="width" value="0.025" units="cm"/>
      <inkml:brushProperty name="height" value="0.025" units="cm"/>
    </inkml:brush>
  </inkml:definitions>
  <inkml:trace contextRef="#ctx0" brushRef="#br0">0 215 8168,'0'0'7869,"2"-10"-6631,-1 5-1057,0 0 0,0 0 1,1 0-1,0 0 0,0 0 0,0 0 1,0 1-1,1-1 0,0 1 0,0-1 0,0 1 1,0 0-1,1 0 0,-1 1 0,1-1 1,0 1-1,0 0 0,7-5 0,-11 8-177,7-5 266,1 0 0,-1 1 0,1-1 0,0 1 0,0 1 0,0 0 0,0 0 0,1 0 0,-1 1 0,15-2 0,-23 5-273,1-1 0,-1 1 0,1 0 1,-1-1-1,1 1 0,-1-1 0,0 1 0,0 0 1,1-1-1,-1 1 0,0 0 0,0-1 1,0 1-1,1 0 0,-1-1 0,0 1 0,0 0 1,0-1-1,0 1 0,-1 0 0,1 0 0,0-1 1,0 1-1,0 0 0,0-1 0,-1 1 1,1 0-1,0-1 0,-1 1 0,1-1 0,0 1 1,-2 1-1,-8 22-188,9-23 156,0 1 0,-1 0 1,1 0-1,0 0 0,0 0 0,0 0 1,0 0-1,1 0 0,-1 0 1,0 0-1,1 0 0,0 1 0,-1-1 1,1 0-1,0 0 0,0 0 1,0 1-1,1-1 0,0 4 0,0-5 23,0 0 0,0 0 0,-1 0 0,2-1-1,-1 1 1,0 0 0,0-1 0,0 1 0,0 0 0,0-1-1,0 0 1,1 1 0,-1-1 0,0 0 0,0 1 0,1-1-1,-1 0 1,0 0 0,0 0 0,1 0 0,-1 0-1,0-1 1,0 1 0,2-1 0,6 0-5,0-2 1,0 1-1,0-1 1,-1-1-1,1 0 1,-1 0-1,0 0 1,9-7-1,30-31-58,-44 39 98,0 0 0,-1 0 0,1 0 0,-1 0 0,0 0 0,1 0 0,-2-1-1,1 1 1,0-1 0,-1 0 0,1 1 0,-1-1 0,1-7 0,-17 27 46,11-6-78,1-1-1,0 1 1,0 0 0,1 0 0,0 0-1,0 0 1,1 0 0,1 19-1,0-27 36,-1 1 0,1-1-1,0 0 1,1 0 0,-1 0-1,0 0 1,1 0 0,-1 0-1,1 0 1,-1 0 0,1 0-1,0 0 1,0 0 0,0 0-1,0 0 1,0 0 0,1 0-1,-1-1 1,0 1 0,1-1-1,-1 1 1,1-1-1,0 1 1,-1-1 0,1 0-1,0 0 1,0 0 0,0 0-1,0 0 1,0 0 0,0-1-1,0 1 1,0-1 0,0 1-1,0-1 1,0 0 0,0 0-1,1 1 1,-1-2 0,0 1-1,0 0 1,0 0 0,0-1-1,0 1 1,0-1-1,0 0 1,4-1 0,-1 0 24,0-1 1,1 0-1,-1 0 1,0 0-1,0 0 1,-1-1-1,1 0 1,-1 0-1,0 0 1,0-1 0,0 1-1,-1-1 1,6-9-1,-5 7-3,0 0 0,0 0-1,-1 0 1,0 0 0,-1-1-1,1 1 1,-1-1 0,-1 0 0,2-14-1,-6 19-132,-3 11-104,-3 12-94,9-19 290,-1 0 1,1 0 0,0 1-1,0-1 1,-1 0 0,1 0-1,0 0 1,0 1-1,0-1 1,1 0 0,-1 0-1,0 0 1,0 1 0,1-1-1,-1 0 1,0 0 0,1 0-1,0 0 1,-1 0-1,1 0 1,-1 0 0,1 0-1,0 0 1,0 0 0,0 0-1,-1 0 1,1-1 0,0 1-1,0 0 1,0 0-1,0-1 1,0 1 0,0-1-1,1 1 1,-1-1 0,0 1-1,0-1 1,0 0 0,0 0-1,1 1 1,-1-1-1,0 0 1,0 0 0,0 0-1,1 0 1,-1 0 0,0-1-1,0 1 1,0 0 0,0-1-1,3 0 1,-2 1 20,0-1 1,1 0 0,-1 0 0,0 1-1,1-2 1,-1 1 0,0 0-1,0 0 1,0-1 0,0 1 0,0-1-1,0 1 1,0-1 0,-1 0-1,1 0 1,-1 0 0,1 0 0,-1 0-1,0 0 1,1 0 0,-1-1-1,0 1 1,0 0 0,-1-1 0,1 1-1,-1 0 1,1-5 0,-1 2-55,1 3-107,4 0 423,8-17-62,-12 17-232,-1 0 0,1 0 1,0 0-1,1 0 0,-1 0 0,0 0 0,0 0 0,1 0 1,-1 1-1,1-1 0,0 0 0,-1 1 0,1-1 1,2 0-1,-4 2-17,-3-10-612,1 3-7022,0 2 1730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4.100"/>
    </inkml:context>
    <inkml:brush xml:id="br0">
      <inkml:brushProperty name="width" value="0.025" units="cm"/>
      <inkml:brushProperty name="height" value="0.025" units="cm"/>
    </inkml:brush>
  </inkml:definitions>
  <inkml:trace contextRef="#ctx0" brushRef="#br0">42 1 8616,'-6'39'9227,"-8"4"-5778,9-30-3193,1 1 0,0 0-1,1 0 1,1 0 0,-2 15 0,5-29-224,-1 1 0,1-1 0,-1 0 0,1 0 0,-1 1 0,1-1 0,-1 0 0,1 0 0,-1 0 0,1 0 0,-1 0 0,1 1 0,-1-1 0,1 0 0,-1 0 0,1-1 1,-1 1-1,1 0 0,-1 0 0,1 0 0,-1 0 0,1 0 0,-1 0 0,1-1 0,-1 1 0,1 0 0,-1 0 0,1-1 0,-1 1 0,1 0 0,-1-1 0,0 1 0,1-1 0,0 0 0,17-11 529,-8 0-473,30-31 63,-39 42-165,0-1 0,1 1 0,-1 0 1,0 0-1,1 0 0,-1 0 0,1 0 0,-1 0 0,1 0 0,0 0 1,-1 0-1,1 1 0,0-1 0,0 1 0,0-1 0,-1 1 1,1 0-1,0 0 0,0 0 0,0 0 0,-1 0 0,1 0 0,0 0 1,2 1-1,-2 0 12,-1 0 0,0 0 0,0 1 1,1-1-1,-1 0 0,0 0 0,0 1 1,0-1-1,0 1 0,-1-1 0,1 1 0,0-1 1,-1 1-1,1-1 0,-1 1 0,1 0 1,-1-1-1,0 1 0,1 3 0,-1 38 371,0-30 104,0-13-308,19-32 1202,-15 25-1505,1 0-1,-1 0 1,1 0 0,1 0 0,-1 1-1,1 0 1,1 0 0,-1 1 0,14-10-1,-18 14-471,0-1 0,-1 1 0,1 0 0,0-1 0,-1 1 0,0-1 0,1 1 0,-1-1 0,0 0 0,0 0 0,0 1 0,0-1 0,0 0 0,1-3 0,2-9-5956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2.603"/>
    </inkml:context>
    <inkml:brush xml:id="br0">
      <inkml:brushProperty name="width" value="0.05" units="cm"/>
      <inkml:brushProperty name="height" value="0.05" units="cm"/>
    </inkml:brush>
  </inkml:definitions>
  <inkml:trace contextRef="#ctx0" brushRef="#br0">17 6 17212,'-1'0'82,"0"0"1,1 0 0,-1 0 0,0 0-1,1 0 1,-1 0 0,0 0-1,1 1 1,-1-1 0,1 0-1,-1 0 1,0 1 0,1-1 0,-1 0-1,1 1 1,-1-1 0,1 0-1,-1 1 1,1-1 0,-1 1 0,1-1-1,-1 1 1,1-1 0,0 1-1,-1 0 1,1-1 0,0 1-1,0-1 1,-1 1 0,1 0 0,0-1-1,0 1 1,0-1 0,0 1-1,-1 0 1,1-1 0,0 1 0,0 0-1,1-1 1,-1 1 0,0 0-1,0-1 1,0 1 0,1 1-1,-1 0-32,0 0 0,1-1 0,0 1 0,-1 0 0,1 0 0,0 0 0,0 0 0,0 0 0,0-1 0,0 1 0,0-1 0,1 1 0,1 1 0,18 9-901,0-1 1,0 0 0,2-2-1,-1-1 1,29 7 0,0 1-162,-51-16 1037,0 0 0,0 0 0,0 0 0,0 0 0,1 0 0,-1 0 0,0 0 0,0 0 0,0 0 0,0 0 0,0 0 0,1 0 0,-1 0 0,0 1 0,0-1 0,0 0 0,0 0 0,0 0 0,0 0 0,0 0 0,0 0 0,1 1 0,-1-1 0,0 0 0,0 0 0,0 0 0,0 0 0,0 0 0,0 1 0,0-1 0,0 0 0,0 0 0,0 0 0,0 0 0,0 1 0,0-1 0,0 0 0,0 0 0,0 0 0,0 0 0,0 0 0,0 1 0,0-1 0,0 0 0,0 0 0,-1 0 0,1 0 0,0 0 0,0 1 0,0-1 0,0 0 0,0 0 0,0 0 0,0 0 0,0 0 0,-1 0 0,1 1 0,-8 5 653,7-5-548,-13 8 322,1 1 0,1 1-1,0 0 1,1 1 0,0 0 0,0 1 0,2 0-1,-1 1 1,2 0 0,0 0 0,0 1 0,-5 17-1,12-30-415,0 0-1,0 0 0,1 0 0,-1 0 0,1 1 0,0-1 0,-1 0 0,1 0 0,0 0 1,0 1-1,1-1 0,-1 0 0,0 0 0,1 0 0,-1 1 0,1-1 0,0 0 0,-1 0 1,1 0-1,0 0 0,0 0 0,1 0 0,-1-1 0,0 1 0,1 0 0,-1 0 1,2 1-1,0-2-21,0 1 1,0-1-1,-1 0 0,1 0 1,0 0-1,0-1 1,0 1-1,0-1 1,0 1-1,0-1 0,1 0 1,-1 0-1,0 0 1,0-1-1,0 1 1,0-1-1,0 0 1,5-1-1,6-3-5,0-1 0,0 0 1,-1-1-1,0-1 0,0 0 0,-1 0 0,19-18 1,-11 8 18,-1-1 0,-1-2-1,20-28 1,-26 33 22,-20 33-37,-2 5 0,8-17-4,1 0-1,-1 1 1,1-1-1,0 1 1,-1 9-1,2-15-5,0 1-1,0 0 1,0 0 0,0 0-1,0 0 1,0 0-1,0 0 1,1 0 0,-1 0-1,0 0 1,0 0-1,1 0 1,-1 0 0,1 0-1,-1 0 1,1 0-1,-1-1 1,1 1 0,-1 0-1,1 0 1,0-1-1,-1 1 1,1 0 0,0-1-1,0 1 1,-1 0-1,1-1 1,0 1 0,0-1-1,0 0 1,0 1-1,0-1 1,0 0 0,0 1-1,0-1 1,0 0-1,0 0 1,0 0 0,0 0-1,2 0 1,8-1 9,0-1 1,-1 0-1,1-1 1,0 0-1,-1-1 0,1 0 1,-1 0-1,0-1 1,-1 0-1,1-1 1,-1 0-1,16-15 0,-2 1-21,-2-1 0,0-1-1,26-37 1,-42 52-18,1-1 0,-2 1 1,1-1-1,-1 0 0,0 0 1,-1 0-1,0 0 0,0-1 1,2-11-1,-5 19 21,1 0 0,-1 1 1,0-1-1,0 0 0,0 1 0,0-1 0,1 0 1,-1 1-1,0-1 0,0 0 0,0 1 0,-1-1 1,1 0-1,0 1 0,0-1 0,0 0 0,0 1 0,-1-1 1,1 1-1,0-1 0,-1 0 0,1 1 0,0-1 1,-1 1-1,1-1 0,-1 1 0,1-1 0,0 1 1,-1-1-1,0 1 0,1 0 0,-1-1 0,1 1 0,-1 0 1,1-1-1,-1 1 0,0 0 0,1 0 0,-1-1 1,0 1-1,1 0 0,-1 0 0,0 0 0,1 0 1,-1 0-1,0 0 0,1 0 0,-1 0 0,0 0 1,1 0-1,-1 0 0,1 1 0,-2-1 0,-3 2-31,-1 0 0,1 0 0,0 1 0,-9 5 0,0 0 41,1 1 0,0 1 0,1 0 0,0 1 0,1 0 0,0 1 0,-10 15 0,17-21 6,0 0 0,1 0 0,0 0-1,0 1 1,0-1 0,1 1 0,0-1 0,-2 11 0,4-13-11,-1 1 1,1-1-1,0 0 0,0 0 1,1 0-1,-1 0 1,1 0-1,0 1 0,0-1 1,1-1-1,-1 1 0,1 0 1,0 0-1,-1 0 1,5 4-1,3 4-156,0 0 0,1-1 0,1 0 0,0-1 0,1 0 0,18 13 0,-21-17-203,0-1 1,0 1-1,1-1 0,0-1 0,0 0 0,0 0 0,0-1 1,1-1-1,20 4 0,-27-6 254,0-1-1,1 1 1,-2 0 0,1-1 0,0 0-1,0 0 1,0 0 0,0-1-1,0 1 1,-1-1 0,1 0-1,-1 0 1,1 0 0,-1 0 0,0-1-1,0 1 1,0-1 0,0 0-1,3-4 1,19-23-447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4.492"/>
    </inkml:context>
    <inkml:brush xml:id="br0">
      <inkml:brushProperty name="width" value="0.025" units="cm"/>
      <inkml:brushProperty name="height" value="0.025" units="cm"/>
    </inkml:brush>
  </inkml:definitions>
  <inkml:trace contextRef="#ctx0" brushRef="#br0">0 0 13837,'0'0'8360,"45"8"-26906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5.347"/>
    </inkml:context>
    <inkml:brush xml:id="br0">
      <inkml:brushProperty name="width" value="0.025" units="cm"/>
      <inkml:brushProperty name="height" value="0.025" units="cm"/>
    </inkml:brush>
  </inkml:definitions>
  <inkml:trace contextRef="#ctx0" brushRef="#br0">124 132 11243,'0'0'8114,"-10"0"-8087,5 1 23,0-1-1,-1 1 1,1 0 0,0 0 0,0 1 0,0 0 0,0 0 0,0 0 0,1 0 0,-1 1-1,1-1 1,-1 1 0,1 0 0,0 1 0,0-1 0,0 1 0,1 0 0,-1 0 0,1 0-1,0 0 1,0 0 0,0 1 0,1 0 0,-1-1 0,1 1 0,0 0 0,1 0 0,-3 8-1,4-12-48,0 0 0,0-1 0,0 1 0,0-1-1,0 1 1,0 0 0,0-1 0,0 1 0,0 0 0,0-1-1,0 1 1,0-1 0,0 1 0,1-1 0,-1 1-1,0 0 1,0-1 0,1 1 0,-1-1 0,0 1 0,1-1-1,-1 1 1,1-1 0,-1 1 0,0-1 0,1 0-1,-1 1 1,1-1 0,-1 1 0,2-1 0,20 1 159,22-19 119,-23 4-128,-1-1 0,0-1 0,-2-1 0,1-1 0,-2 0 0,-1-1 0,0-1 0,-1 0 1,15-30-1,-21 28 109,-17 24 13,-23 35-144,22-18-83,0 0 1,1 1 0,-6 22 0,12-34-13,0 0 0,0 1 0,1-1 0,0 1 0,0-1 0,1 1-1,0-1 1,1 1 0,0-1 0,3 15 0,-3-21-21,-1 0 1,1 1-1,0-1 1,1 0-1,-1 0 1,0 0-1,1 0 0,-1 0 1,1 0-1,0 0 1,-1 0-1,1-1 1,0 1-1,0 0 0,0-1 1,0 0-1,1 0 1,-1 1-1,0-1 0,0 0 1,1-1-1,-1 1 1,0 0-1,1-1 1,-1 1-1,1-1 0,-1 0 1,1 0-1,-1 0 1,1 0-1,-1 0 0,1-1 1,-1 1-1,5-2 1,1 0 70,-1 0 0,1 0 0,-1-1 0,0 0 0,0-1 0,0 1 0,-1-1-1,1-1 1,-1 1 0,8-7 0,-9 6-58,0 0-1,0 0 0,0 0 0,-1-1 0,1 0 0,-1 1 0,0-1 0,-1-1 0,0 1 1,0 0-1,0-1 0,-1 0 0,0 0 0,0 0 0,0 0 0,0-8 0,-2 15-27,0-1 0,0 0-1,0 1 1,0-1-1,0 1 1,0-1-1,0 0 1,0 1 0,-1-1-1,1 1 1,0-1-1,0 0 1,0 1-1,-1-1 1,1 1 0,0-1-1,-1 1 1,1-1-1,0 1 1,-1-1-1,1 1 1,-1-1-1,1 1 1,-1 0 0,1-1-1,-1 1 1,1 0-1,-1-1 1,1 1-1,-1 0 1,0-1 0,-22 5-181,-16 20-26,34-19 219,1-1 0,-1 1 0,1 0 0,1 0 0,-1 0 0,1 0 0,0 1 0,0-1 0,0 1 1,1 0-1,0 0 0,0 0 0,0 0 0,1 0 0,0 0 0,0 0 0,0 8 0,2-12-6,0-1 0,-1 1 1,1-1-1,0 0 0,0 1 0,0-1 0,0 0 0,0 0 0,0 0 0,0 0 0,0 0 0,1 0 1,-1 0-1,0 0 0,1 0 0,-1 0 0,1-1 0,-1 1 0,1 0 0,-1-1 0,1 1 1,-1-1-1,1 0 0,-1 0 0,1 1 0,3-1 0,50-1 128,-41 1-119,49-11-30,-54 8 47,1 1 0,-1 0 0,0 0 0,0 1 0,1 1 0,18 0 0,-20 0-12,0 1 1,0-2 0,0 1 0,0-1 0,0-1-1,0 1 1,0-1 0,0-1 0,13-5 0,-13 4-253,1 1 1,-1 0-1,1 1 0,-1 0 1,1 1-1,12-2 1,-20 3 3,-1 34-811,0-23-1289,0-4-2215</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6.148"/>
    </inkml:context>
    <inkml:brush xml:id="br0">
      <inkml:brushProperty name="width" value="0.025" units="cm"/>
      <inkml:brushProperty name="height" value="0.025" units="cm"/>
    </inkml:brush>
  </inkml:definitions>
  <inkml:trace contextRef="#ctx0" brushRef="#br0">48 7 12300,'4'-6'4585,"-2"8"-1938,0 18-1309,-6 33-1479,-18 43 709,14-66-226,1 1 1,1-1-1,-2 50 1,8-79-332,0-1 1,0 1 0,0 0-1,0-1 1,0 1 0,0 0-1,0 0 1,0-1-1,0 1 1,0 0 0,1-1-1,-1 1 1,0 0 0,0-1-1,1 1 1,-1-1 0,0 1-1,1 0 1,-1-1-1,1 1 1,-1-1 0,1 1-1,-1-1 1,1 1 0,-1-1-1,1 1 1,0-1 0,-1 0-1,1 1 1,-1-1-1,1 0 1,1 1 0,25-6 767,25-26 359,-24 10-929,-1-2 0,0-2 1,-2 0-1,-1-1 1,-1-1-1,-1-2 0,-2 0 1,23-42-1,-43 70-325,1 0 0,-1 0 1,1 0-1,0 0 0,-1-1 0,0 1 0,1 0 1,-1 0-1,0-1 0,0 1 0,0 0 0,1 0 1,-1-1-1,-1 1 0,1-2 0,0 2-250,-1 1-1,1 0 0,-1-1 1,1 1-1,-1 0 1,0 0-1,1-1 1,-1 1-1,1 0 1,-1 0-1,0 0 0,1 0 1,-1 0-1,1 0 1,-1 0-1,0 0 1,1 0-1,-1 0 1,1 0-1,-1 0 1,0 0-1,1 0 0,-1 1 1,1-1-1,-1 0 1,1 0-1,-1 1 1,0-1-1,1 0 1,0 1-1,-1-1 0,0 1 1,-13 8-9334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6.521"/>
    </inkml:context>
    <inkml:brush xml:id="br0">
      <inkml:brushProperty name="width" value="0.025" units="cm"/>
      <inkml:brushProperty name="height" value="0.025" units="cm"/>
    </inkml:brush>
  </inkml:definitions>
  <inkml:trace contextRef="#ctx0" brushRef="#br0">8 0 10762,'0'0'5605,"-7"49"-3555,7-31-512,0 0-705,0-2-609,2-3-192,9-2-96,6 0-993,-4-4-609,4-5-608,-1-2-1345,-1 0-930</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6.861"/>
    </inkml:context>
    <inkml:brush xml:id="br0">
      <inkml:brushProperty name="width" value="0.025" units="cm"/>
      <inkml:brushProperty name="height" value="0.025" units="cm"/>
    </inkml:brush>
  </inkml:definitions>
  <inkml:trace contextRef="#ctx0" brushRef="#br0">155 4 9865,'0'0'4960,"-8"-2"-2980,3 2-1796,0-1-1,0 1 0,0 0 1,0 0-1,0 0 0,0 1 1,0 0-1,0 0 0,0 0 1,1 0-1,-1 1 1,0 0-1,1 0 0,-1 0 1,1 0-1,-1 1 0,1 0 1,0 0-1,0 0 0,1 0 1,-1 1-1,-4 4 1,5-4-16,-1 0 1,1 0 0,-1 0 0,1 0 0,1 0 0,-1 1-1,0-1 1,1 1 0,0 0 0,0-1 0,1 1-1,-1 0 1,1 0 0,0 0 0,-1 7 0,3-11-156,0 1 0,0-1 0,0 0 0,0 0 0,0 0 1,0 0-1,0 0 0,0 0 0,1 0 0,-1 0 0,0 0 0,0 0 0,1-1 1,-1 1-1,1 0 0,-1-1 0,1 1 0,-1-1 0,1 0 0,-1 1 1,1-1-1,-1 0 0,1 0 0,-1 0 0,1 0 0,-1 0 0,1-1 0,2 1 1,48-5 272,-40 2-266,0-1 0,0-1 0,-1 0 0,12-7 0,-15 7-154,0 1 0,0 0 0,1 0 1,-1 1-1,1 0 0,0 0 0,0 1 0,16-2 0,-25 5 132,1-1 0,-1 0 0,1 1 0,-1-1 0,0 1 0,1 0 0,-1-1 0,0 1 0,1-1 0,-1 1 0,0-1 0,0 1 0,1 0 0,-1-1 0,0 1 0,0 0 0,0-1 0,0 1 0,0 0 0,0-1 0,0 1 0,0-1 0,0 1 1,0 0-1,-1-1 0,1 1 0,0 0 0,-1 0 20,1 1 0,0-1 0,-1 0 0,1 0 0,0 0 0,0 0 0,0 0 0,0 0 0,0 1 0,0-1 0,0 0 0,0 0 0,1 0 0,-1 0 0,0 0 0,1 0 0,-1 1 0,1-1 0,-1 0 0,1 0 0,-1 0 0,1 0 0,0-1 0,0 1 0,-1 0 0,1 0 0,0 0 0,0 0 0,0-1 0,0 1 0,0 0 0,1 0 0,-1-1-97,35 2 172,-19-7-3481,-5-6-7032,-9 5 1670</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7.220"/>
    </inkml:context>
    <inkml:brush xml:id="br0">
      <inkml:brushProperty name="width" value="0.025" units="cm"/>
      <inkml:brushProperty name="height" value="0.025" units="cm"/>
    </inkml:brush>
  </inkml:definitions>
  <inkml:trace contextRef="#ctx0" brushRef="#br0">134 26 14157,'0'0'8568,"-10"-5"-8301,-34-15-192,41 20-75,1-1 0,0 1 0,-1 0 0,1 0 0,0 1 0,-1-1-1,1 0 1,0 1 0,-1-1 0,1 1 0,0 0 0,0 0 0,0 0 0,0 0 0,-1 0-1,1 0 1,1 1 0,-1-1 0,0 0 0,0 1 0,0 0 0,1-1 0,-1 1 0,1 0-1,-2 3 1,2-4-93,0 0 0,0 0 0,0 0 0,1-1 0,-1 1 0,0 0 0,1 0 0,-1 0 0,1 1 0,-1-1-1,1 0 1,-1 0 0,1 0 0,0 0 0,0 0 0,-1 0 0,1 1 0,0-1 0,0 0 0,0 0 0,0 0 0,1 1 0,-1-1-1,0 0 1,0 0 0,1 0 0,-1 0 0,1 0 0,-1 0 0,1 0 0,-1 0 0,1 0 0,-1 0 0,1 0 0,0 0 0,0 0-1,0 0 1,-1 0 0,1 0 0,0-1 0,0 1 0,0 0 0,0-1 0,0 1 0,0-1 0,2 1 0,33 7-766,-30-8 724,1 1 0,-1 0 0,1 1 1,-1-1-1,1 1 0,-1 0 1,0 1-1,0-1 0,0 1 0,0 1 1,0-1-1,6 6 0,-11-8 177,-1-1 0,1 1-1,-1 0 1,1 0 0,-1-1-1,1 1 1,-1 0-1,0 0 1,1 0 0,-1-1-1,0 1 1,0 0 0,1 0-1,-1 0 1,0 0 0,0 0-1,0-1 1,0 1 0,0 0-1,0 0 1,-1 0 0,1 0-1,0 0 1,0 0 0,-1-1-1,0 3 1,-20 15 2530,-37 5 2101,52-21-4475,-3 1-279,0-1 0,0 0 0,-1-1 0,1 0 0,-14 0 1,23-1-153,-1 0 1,1 0 0,0-1 0,-1 1-1,1 0 1,0 0 0,0 0 0,-1-1 0,1 1-1,0 0 1,-1-1 0,1 1 0,0 0-1,0 0 1,-1-1 0,1 1 0,0 0 0,0-1-1,0 1 1,0-1 0,0 1 0,-1 0-1,1-1 1,0 1 0,0 0 0,0-1 0,0 1-1,0-1 1,0 1 0,0 0 0,0-1 0,0 1-1,0 0 1,1-1 0,-1 1 0,0-1-1,0 1 1,0 0 0,0-1 0,1 1 0,-1 0-1,0-1 1,0 1 0,7-11-6601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7.702"/>
    </inkml:context>
    <inkml:brush xml:id="br0">
      <inkml:brushProperty name="width" value="0.025" units="cm"/>
      <inkml:brushProperty name="height" value="0.025" units="cm"/>
    </inkml:brush>
  </inkml:definitions>
  <inkml:trace contextRef="#ctx0" brushRef="#br0">81 1 10122,'0'0'9139,"-8"9"-8482,4-6-667,-42 50 1616,43-49-1508,1 0-1,-1 0 0,1 0 1,0 0-1,0 0 1,0 0-1,1 0 0,0 1 1,-1-1-1,2 1 1,-1-1-1,0 1 0,1-1 1,0 1-1,1 7 1,-1-11-88,1 0 0,0 0 1,0 0-1,0 0 0,0 0 1,0-1-1,0 1 0,0 0 1,0-1-1,0 1 0,0-1 1,0 1-1,1-1 0,-1 1 1,0-1-1,0 0 0,0 1 1,1-1-1,-1 0 0,0 0 1,1 0-1,-1 0 0,0 0 1,2-1-1,34-2 148,-12-5-406,-1-1 0,0 0 0,-1-2 0,41-26 1,17-8-1028,-81 46 1267,0-1 1,0 0 0,0 0 0,-1 0-1,1 0 1,0 0 0,0 0-1,0 0 1,0 1 0,0-1 0,0 0-1,0 0 1,0 0 0,0 0 0,0 0-1,0 0 1,0 1 0,0-1 0,0 0-1,1 0 1,-1 0 0,0 0 0,0 0-1,0 0 1,0 0 0,0 1 0,0-1-1,0 0 1,0 0 0,0 0 0,0 0-1,0 0 1,0 0 0,1 0 0,-1 0-1,0 0 1,0 0 0,0 0 0,0 0-1,0 0 1,0 1 0,0-1 0,1 0-1,-1 0 1,0 0 0,0 0 0,0 0-1,0 0 1,0 0 0,0 0 0,1 0-1,-1 0 1,0 0 0,0 0 0,0-1-1,0 1 1,0 0 0,-11 20 443,-11 21 804,21-40-1208,1 0 0,-1 1 1,0-1-1,1 0 0,-1 1 0,1-1 1,0 1-1,-1-1 0,1 1 0,0-1 0,0 0 1,0 1-1,0-1 0,0 1 0,0-1 1,0 1-1,1-1 0,-1 1 0,0-1 1,1 1-1,0 1 0,2-1-5,0-1 0,-1 0 1,1 0-1,0 0 0,0-1 0,0 1 1,-1-1-1,1 1 0,0-1 0,0 0 0,0 0 1,0 0-1,0-1 0,4 0 0,8 0 51,4 0-227,-1-1-1,0-1 1,0-1 0,0-1-1,29-11 1,-28 8-726,1 2 1,0 0-1,0 1 0,23-1 1,-43 6 958,1 0 1,-1 1-1,0 0 1,0-1-1,1 1 1,-1-1-1,0 1 1,0-1-1,1 1 1,-1-1-1,0 1 1,0 0-1,0-1 1,0 1-1,0-1 1,0 1-1,0 0 1,0-1-1,0 1 1,0-1-1,0 1 1,0 0-1,-1-1 1,1 1-1,0-1 1,0 1-1,-1-1 1,1 1-1,0-1 1,-1 1 0,1-1-1,0 1 1,-2 0-1,-3 16 736,5-17-796,0 0 1,0 1-1,0-1 0,0 0 0,0 0 0,0 1 0,0-1 0,0 0 0,0 0 0,0 0 0,0 1 1,0-1-1,0 0 0,0 0 0,0 1 0,0-1 0,0 0 0,0 0 0,0 1 0,0-1 0,0 0 0,0 0 1,0 0-1,1 1 0,-1-1 0,0 0 0,0 0 0,0 0 0,0 0 0,1 1 0,-1-1 0,0 0 1,0 0-1,0 0 0,1 0 0,-1 0 0,0 1 0,0-1 0,0 0 0,1 0 0,-1 0 0,0 0 0,0 0 1,1 0-1,28-2-180,-1-1 0,1-2 0,51-14 0,-52 11-327,0 1-1,1 1 1,54-3 0,-82 10 577,1-1 1,-1 0 0,-1 0-1,1 1 1,0-1 0,0 0 0,0 1-1,0-1 1,0 1 0,0-1-1,0 1 1,0 0 0,-1-1-1,1 1 1,0 0 0,-1 0 0,1-1-1,0 1 1,-1 0 0,1 0-1,-1 0 1,1 0 0,-1 0 0,1 0-1,-1 0 1,0 0 0,0 0-1,1 1 1,-1-1-89,0 1 0,1-1 0,-1 0 0,1 1-1,-1-1 1,1 0 0,0 0 0,-1 1 0,1-1 0,0 0-1,0 0 1,0 0 0,0 0 0,0 0 0,0 0 0,0 0 0,0-1-1,0 1 1,0 0 0,0 0 0,1-1 0,-1 1 0,0-1 0,1 1-1,1 0 1,7-1-2923,-4-1-1912,5-1-6312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8.694"/>
    </inkml:context>
    <inkml:brush xml:id="br0">
      <inkml:brushProperty name="width" value="0.025" units="cm"/>
      <inkml:brushProperty name="height" value="0.025" units="cm"/>
    </inkml:brush>
  </inkml:definitions>
  <inkml:trace contextRef="#ctx0" brushRef="#br0">119 153 14670,'0'0'8926,"-7"-5"-8296,5 4-629,0-1 1,1 1 0,-1-1 0,0 1 0,0 0 0,0 0 0,0 0 0,0 0 0,0 0 0,0 0 0,0 0-1,-1 1 1,1-1 0,0 1 0,0 0 0,-1 0 0,1-1 0,0 1 0,0 1 0,-1-1 0,1 0 0,0 1-1,0-1 1,0 1 0,-1-1 0,1 1 0,0 0 0,0 0 0,0 0 0,0 0 0,0 0 0,0 1-1,1-1 1,-1 1 0,0-1 0,1 1 0,-1-1 0,1 1 0,-1 0 0,1 0 0,-2 3 0,0-2 10,0 1 1,0 0 0,0 1-1,1-1 1,0 0 0,0 1-1,0-1 1,0 1 0,1-1-1,-1 1 1,1 0 0,1 0-1,-1 0 1,1-1 0,-1 6 0,3-9 0,0 0 0,0 0 1,0 0-1,0 0 1,0-1-1,0 1 1,0-1-1,0 1 1,1-1-1,-1 0 1,0 0-1,0 0 1,0 0-1,0 0 1,0 0-1,0-1 1,4 0-1,-5 1-5,10-3 21,-1 0-1,1 0 0,-1-1 0,0 0 1,0-1-1,0-1 0,0 1 0,-1-1 0,0-1 1,0 1-1,9-11 0,-2 1-24,-1 0 0,0 0-1,-1-1 1,19-33 0,-30 45-108,0 1 0,-1-1 0,1 0 0,-1 0 0,0 0 0,0 0-1,-1 0 1,1-1 0,0-6 0,-3 12 85,1 0-1,-1 0 0,1 0 1,-1 0-1,1 0 1,0-1-1,-1 1 1,1 0-1,-1 0 0,1 0 1,-1 0-1,1 0 1,-1 0-1,1 0 1,0 1-1,-1-1 0,1 0 1,-1 0-1,1 0 1,0 0-1,-1 0 0,1 1 1,-1-1-1,1 0 1,0 0-1,-1 1 1,-6 5 4,0 1 0,0 0 0,1 0 0,0 0 0,1 1 0,-1 0 0,2 0 0,-1 0 0,1 1 0,0-1 0,-3 13 0,3-9 55,0 1 1,1 0-1,0 1 1,2-1-1,-1 1 1,1-1-1,2 19 1,-1-30-38,0-1 0,1 0 1,-1 1-1,0-1 0,1 0 1,-1 1-1,1-1 0,-1 0 0,1 0 1,0 1-1,-1-1 0,1 0 1,0 0-1,0 0 0,0 0 0,0 0 1,0 0-1,0 0 0,0-1 1,0 1-1,0 0 0,0 0 0,0-1 1,1 1-1,-1-1 0,0 1 1,0-1-1,1 1 0,-1-1 1,0 0-1,1 0 0,-1 0 0,0 1 1,1-1-1,-1-1 0,1 1 1,-1 0-1,2 0 0,1-1 10,-1 1 0,1-1-1,0 0 1,-1 0 0,1 0-1,0-1 1,-1 1 0,1-1 0,-1 0-1,0 0 1,0 0 0,5-4-1,-4 2-63,0 0-1,0-1 1,0 1-1,-1-1 0,0 0 1,0 0-1,0 0 1,0 0-1,-1-1 0,0 1 1,0-1-1,0 1 0,-1-1 1,0 0-1,0 0 1,0 1-1,-1-10 0,0 15 29,0 0 0,0-1-1,0 1 1,-1-1-1,1 1 1,0 0 0,0-1-1,0 1 1,-1 0-1,1-1 1,0 1 0,-1 0-1,1 0 1,0-1-1,0 1 1,-1 0 0,1 0-1,0-1 1,-1 1-1,1 0 1,-1 0 0,1 0-1,0 0 1,-1-1-1,1 1 1,-1 0 0,1 0-1,0 0 1,-1 0-1,1 0 1,-1 0 0,1 0-1,0 0 1,-1 0-1,1 0 1,-1 0 0,1 1-1,0-1 1,-1 0-1,1 0 1,-1 0 0,1 0-1,0 1 1,-1-1-1,1 0 1,0 0 0,-1 1-1,1-1 1,0 0-1,0 0 1,-1 1 0,1-1-1,0 0 1,0 1 0,-1-1-1,1 1 1,0-1-1,0 0 1,0 1-1,0 2 17,0-1 0,0 1 0,0-1 0,1 1 0,-1-1-1,1 0 1,0 1 0,-1-1 0,1 0 0,0 1-1,1-1 1,-1 0 0,0 0 0,1 0 0,-1 0-1,1 0 1,-1 0 0,1-1 0,0 1 0,0 0-1,0-1 1,0 1 0,0-1 0,0 0 0,0 0 0,0 0-1,1 0 1,-1 0 0,4 1 0,12 4-28,0-1-1,1-1 1,19 3 0,-4-1 44,-18-2-602,-14-3 756,-1-1 0,0 1 0,1-1 0,-1 0 0,0 1 0,1-1 0,-1 0 0,1 0 0,-1 0 0,1 0 0,-1 0 0,1 0 0,-1 0 0,2-1 0,-2 0-47,0 0 1,0 0 0,0 0-1,0-1 1,0 1 0,0 0-1,-1-1 1,1 1-1,-1-1 1,1 1 0,-1 0-1,1-1 1,-1 1-1,0-1 1,0 0 0,0 1-1,0-3 1,15-125 662,-15 128-845,0 0 0,1-1-1,-1 1 1,0 0 0,1-1-1,-1 1 1,1 0 0,0 0-1,-1 0 1,1-1 0,0 1-1,0 0 1,0 0 0,0 0-1,-1 0 1,1 0 0,1 1-1,-1-1 1,0 0 0,0 0-1,0 1 1,0-1 0,0 0-1,1 1 1,-1-1 0,0 1-1,1 0 1,-1-1 0,0 1-1,1 0 1,-1 0 0,0 0-1,1 0 1,-1 0 0,0 0-1,2 1 1,55 8-4132,-50-7 3275,26 5-3139,2-1-1784</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49.527"/>
    </inkml:context>
    <inkml:brush xml:id="br0">
      <inkml:brushProperty name="width" value="0.025" units="cm"/>
      <inkml:brushProperty name="height" value="0.025" units="cm"/>
    </inkml:brush>
  </inkml:definitions>
  <inkml:trace contextRef="#ctx0" brushRef="#br0">22 1 15439,'1'2'122,"0"-1"0,-1 1 0,1 0 0,-1 0 0,1 0 0,-1 0 0,1-1 0,-1 1 1,0 0-1,0 0 0,0 0 0,0 0 0,0 0 0,-1 2 0,1 2 123,-2 28 994,-9 53 0,6-65-1157,2 1 1,0-1-1,2 1 0,0 0 0,1 0 1,4 23-1,-3-45-135,-1 0-1,1 0 1,-1 0 0,1 0 0,-1 0 0,1 0-1,0 0 1,-1 0 0,1-1 0,0 1 0,0 0-1,-1 0 1,1-1 0,0 1 0,0 0 0,0-1-1,0 1 1,0-1 0,0 1 0,0-1 0,0 0-1,0 1 1,0-1 0,0 0 0,0 0-1,1 0 1,-1 0 0,0 0 0,0 0 0,0 0-1,0 0 1,0 0 0,0 0 0,0-1 0,0 1-1,0 0 1,0-1 0,0 1 0,0-1 0,2 0-1,2-1-119,0 0 0,0 0-1,0-1 1,0 1-1,0-1 1,8-7 0,0-4-69,-1-1 1,0 0 0,-1-1 0,-1 0 0,0-1 0,-1 0-1,-1-1 1,0 0 0,-2 0 0,0 0 0,-1-1 0,-1 0-1,0 0 1,-2 0 0,0 0 0,-1-23 0,-4 41 1396,-2 8-673,-4 10 11,1 16-43,2 1 0,2 0 0,1 1 1,1-1-1,5 48 0,-2-12-1438,-17-84-1078,5-4 2180,-11-17-148,-1 0-1,-29-33 1,53 67 154,-1 1-1,1-1 1,0 1-1,-1 0 0,1 0 1,0-1-1,-1 1 1,1 0-1,0 0 1,-1 0-1,1 0 1,0-1-1,-1 1 1,1 0-1,0 0 1,0 0-1,-1 1 1,1-1-1,0 0 1,-1 0-1,1 0 1,0 0-1,-1 1 1,1-1-1,0 0 1,-1 1-1,2 0 1,46 9-950,-18-4-544,34 1-5523,-31-6 128</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50.151"/>
    </inkml:context>
    <inkml:brush xml:id="br0">
      <inkml:brushProperty name="width" value="0.025" units="cm"/>
      <inkml:brushProperty name="height" value="0.025" units="cm"/>
    </inkml:brush>
  </inkml:definitions>
  <inkml:trace contextRef="#ctx0" brushRef="#br0">140 38 3107,'0'0'10356,"-11"-2"-9048,7 1-1219,0 0-1,0 0 1,0 1-1,0-1 1,1 1-1,-1 0 1,0 0-1,0 0 1,0 1-1,0 0 1,0-1-1,0 1 1,0 1-1,1-1 1,-1 0-1,0 1 1,1 0-1,0 0 1,-1 0-1,1 0 1,0 0-1,0 1 1,0 0-1,0-1 1,-2 4-1,1-2 98,1 1 0,0-1-1,0 1 1,0-1 0,0 1 0,1 0 0,0 0-1,0 0 1,0 0 0,1 0 0,-1 1-1,1-1 1,1 0 0,-1 1 0,1-1 0,0 1-1,0-1 1,0 0 0,3 10 0,-2-13-171,0 0 1,1-1-1,-1 0 1,0 1 0,1-1-1,0 0 1,-1 0-1,1 0 1,0 0-1,-1 0 1,1 0 0,0 0-1,0-1 1,0 1-1,0-1 1,0 1-1,0-1 1,0 0-1,-1 1 1,1-1 0,0 0-1,0-1 1,0 1-1,0 0 1,0 0-1,4-2 1,1 1 45,-1 0 0,1-1 1,0 0-1,0 0 0,-1-1 0,10-4 0,0-4-3,-1 0 0,0-1 0,22-22 0,-30 27-121,-1 0 1,0-1-1,0 1 0,-1-1 1,0-1-1,0 1 0,-1 0 1,0-1-1,3-11 0,-6 6-630,-8 17 152,-10 18 361,13-14 256,0 1 0,0 1-1,1-1 1,0 1 0,0-1 0,1 1 0,0 0 0,1 0 0,-1 0 0,2 0-1,0 0 1,0 0 0,1 10 0,0-17-69,0-1 0,-1 0-1,1 0 1,0 0 0,0 0 0,0 0-1,0 0 1,0 0 0,0 0 0,0 0-1,0-1 1,0 1 0,0 0 0,1 0 0,-1-1-1,0 1 1,0-1 0,1 0 0,-1 1-1,0-1 1,1 0 0,-1 0 0,0 1-1,1-1 1,-1 0 0,1 0 0,-1-1-1,0 1 1,3 0 0,0-1 26,0 1 0,0-1 1,0 0-1,0 0 0,0 0 0,0 0 0,0-1 1,6-3-1,-5 2-97,0-1 0,-1 0 1,1 0-1,-1 0 0,0 0 0,0-1 1,-1 0-1,1 0 0,-1 0 0,0 0 1,0 0-1,-1 0 0,1-1 0,-1 1 0,0-1 1,-1 0-1,2-8 0,-7 9-1214,-6 11 935,-6 12 416,12-11 60,1-1 1,1 1-1,-1-1 1,1 1-1,0 0 1,1 0-1,-1 0 1,1 0-1,1 0 1,-1 0-1,1 0 1,0 0-1,2 9 0,-1-14-102,0-1 0,0 0 0,0 1 0,0-1-1,1 0 1,-1 0 0,0 0 0,0 0-1,1 0 1,-1 0 0,1 0 0,-1 0-1,1-1 1,-1 1 0,1-1 0,0 1-1,-1-1 1,1 1 0,0-1 0,-1 0 0,1 0-1,0 0 1,-1 0 0,1 0 0,0 0-1,-1 0 1,1-1 0,0 1 0,2-2-1,3 1 128,-1 0-1,1-1 0,-1 0 0,1-1 0,-1 1 1,8-6-1,-1 0-10,-1-1-1,0 0 1,0-1 0,-1-1 0,-1 0 0,1 0-1,-2-1 1,0-1 0,0 1 0,-1-1 0,12-27-1,-19 26-195,-10 14-331,-11 17-13,16-10 366,0 0 0,0 0-1,0 0 1,1 1 0,0 0-1,-2 10 1,5-16-158,-1 0 1,1 0 0,0 0-1,0 1 1,0-1-1,0 0 1,0 0-1,0 1 1,0-1 0,1 0-1,-1 0 1,2 3-1,-1-4-109,-1 0 1,1 0-1,0 0 0,0 0 0,-1 0 0,1 0 0,0 0 1,0 0-1,0 0 0,0 0 0,0-1 0,0 1 0,1 0 0,-1-1 1,0 1-1,0-1 0,0 1 0,1-1 0,-1 0 0,0 1 0,0-1 1,3 0-1,19 1-4756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3.039"/>
    </inkml:context>
    <inkml:brush xml:id="br0">
      <inkml:brushProperty name="width" value="0.05" units="cm"/>
      <inkml:brushProperty name="height" value="0.05" units="cm"/>
    </inkml:brush>
  </inkml:definitions>
  <inkml:trace contextRef="#ctx0" brushRef="#br0">180 7 13691,'0'0'62,"0"0"-1,0-1 1,0 1 0,0 0 0,0 0-1,0-1 1,0 1 0,0 0 0,0 0-1,0-1 1,-1 1 0,1 0-1,0 0 1,0-1 0,0 1 0,0 0-1,0 0 1,-1 0 0,1-1 0,0 1-1,0 0 1,0 0 0,-1 0-1,1 0 1,0-1 0,0 1 0,0 0-1,-1 0 1,1 0 0,0 0 0,0 0-1,-1 0 1,1 0 0,0 0-1,-1 0 1,1 0 0,0 0 0,0 0-1,-1 0 1,1 0 0,0 0 0,0 0-1,-1 0 1,1 0 0,0 0 0,-1 0-1,-16 3 829,4 1-292,1 0 0,-1 1 0,1 1 0,0 0 0,0 0 0,0 1 0,1 1 0,0 0 0,1 1 0,-14 13 0,23-21-569,0 0 1,0 0 0,0 0 0,0 1-1,0-1 1,0 0 0,1 1-1,-1-1 1,0 0 0,1 1-1,-1-1 1,1 1 0,-1 0-1,1-1 1,0 1 0,0-1-1,-1 1 1,1 2 0,1-3-25,-1 0 1,1 0 0,-1 0-1,1 0 1,-1 0 0,1 0-1,0-1 1,-1 1 0,1 0-1,0 0 1,0-1 0,0 1-1,-1 0 1,1-1 0,0 1-1,0-1 1,0 1 0,0-1-1,0 1 1,0-1 0,1 1-1,8 1-86,-1-1-1,1 1 0,0-1 0,17-1 1,-17 0-20,-2 0 28,21 1-385,31 4 0,-51-4 363,-1 1 0,1 0-1,-1 1 1,0-1 0,0 1 0,0 1 0,0 0 0,8 5 0,-14-8 115,-1-1 1,0 1-1,1 0 0,-1 0 0,0 0 1,0 0-1,1 0 0,-1 0 1,0 0-1,0 0 0,0 1 0,0-1 1,-1 0-1,1 0 0,0 1 1,0-1-1,-1 1 0,1-1 0,-1 1 1,0-1-1,1 1 0,-1-1 0,0 1 1,0-1-1,0 1 0,0-1 1,0 1-1,0-1 0,0 1 0,0 0 1,-1-1-1,1 1 0,0-1 0,-1 0 1,0 1-1,1-1 0,-1 1 1,0-1-1,0 0 0,1 1 0,-1-1 1,0 0-1,0 0 0,-1 0 0,1 0 1,0 0-1,-2 1 0,-4 5 254,-1-1-1,0-1 0,0 1 0,-1-1 1,0-1-1,-11 5 0,18-8-237,-21 9 287,0-1-1,-1-1 0,1-1 0,-43 6 0,66-13-329,-1 0 0,1 0 0,0 0 0,0 0 0,0 0-1,-1 0 1,1 0 0,0 0 0,0 0 0,-1 0 0,1 0 0,0 0 0,0 0 0,0 0 0,-1 0-1,1 0 1,0 0 0,0 0 0,0 0 0,-1-1 0,1 1 0,0 0 0,0 0 0,0 0 0,-1 0-1,1 0 1,0-1 0,0 1 0,0 0 0,0 0 0,0 0 0,0-1 0,-1 1 0,1 0 0,0 0 0,0 0-1,0-1 1,0 1 0,0 0 0,0 0 0,0 0 0,0-1 0,0 1 0,0 0 0,0 0 0,0-1-1,0 1 1,0 0 0,0 0 0,0 0 0,0-1 0,0 1-3,6-14-276</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50.527"/>
    </inkml:context>
    <inkml:brush xml:id="br0">
      <inkml:brushProperty name="width" value="0.025" units="cm"/>
      <inkml:brushProperty name="height" value="0.025" units="cm"/>
    </inkml:brush>
  </inkml:definitions>
  <inkml:trace contextRef="#ctx0" brushRef="#br0">219 6 11018,'0'0'5894,"-9"-2"-4389,6 1-1406,-1 0 0,1 0-1,-1 1 1,0 0-1,1-1 1,-1 1-1,0 1 1,0-1-1,1 0 1,-1 1 0,0 0-1,1 0 1,-1 0-1,1 0 1,-1 0-1,1 1 1,0 0-1,0-1 1,-1 1 0,1 0-1,0 1 1,1-1-1,-1 1 1,0-1-1,-4 7 1,2-3-63,-1 0 1,1 1-1,1 0 1,-1 0-1,-3 9 1,7-15-93,0 1-1,1-1 1,-1 0 0,1 1-1,-1-1 1,1 0 0,-1 1-1,1-1 1,0 1 0,-1-1-1,1 1 1,0-1 0,0 1-1,0-1 1,0 0 0,1 1-1,-1-1 1,0 1 0,1-1-1,-1 1 1,1-1-1,-1 0 1,1 1 0,-1-1-1,1 0 1,0 1 0,0-1-1,0 0 1,0 0 0,0 0-1,0 0 1,0 0 0,0 0-1,0 0 1,0 0 0,1 0-1,1 0 1,39 12-1127,-35-11 1083,-1-1 1,1 1-1,0 0 0,-1 0 1,0 1-1,0 0 0,11 7 0,-16-10 130,-1 0 0,1 1 0,-1-1 0,1 0 0,-1 1-1,0-1 1,1 0 0,-1 1 0,0-1 0,1 1 0,-1-1-1,0 1 1,1-1 0,-1 1 0,0-1 0,0 1 0,0-1-1,1 1 1,-1-1 0,0 1 0,0-1 0,0 1 0,0 0-1,0-1 1,0 1 0,0-1 0,0 1 0,0-1 0,0 1-1,-1-1 1,1 1 0,0-1 0,0 1 0,0-1 0,-1 1-1,1-1 1,0 1 0,0-1 0,-1 1 0,1-1-1,-1 1 1,1-1 0,0 0 0,-1 1 0,1-1 0,-1 0-1,1 1 1,-1-1 0,1 0 0,-1 0 0,1 1 0,-1-1-1,1 0 1,-1 0 0,1 0 0,-1 0 0,-37 13 1652,32-11-1696,-12 3 320,0-1 0,0 0 1,-28 1-1,6-11-2999,39 6 2194,0-1 0,0 0 0,0 0 0,0 1 1,0-1-1,0 0 0,1 0 0,-1 0 0,0 0 0,0 0 0,1 0 0,-1 0 1,1 0-1,-1 0 0,1 0 0,-1-1 0,1 1 0,0 0 0,-1-2 1,0-12-8503</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2:50.888"/>
    </inkml:context>
    <inkml:brush xml:id="br0">
      <inkml:brushProperty name="width" value="0.025" units="cm"/>
      <inkml:brushProperty name="height" value="0.025" units="cm"/>
    </inkml:brush>
  </inkml:definitions>
  <inkml:trace contextRef="#ctx0" brushRef="#br0">110 0 7271,'0'0'9417,"-3"11"-7896,-32 95 1478,19-65-2116,2 1 1,2 0-1,2 2 0,-8 64 0,18-107-886,0 0-1,-1 0 0,1 0 0,0 0 1,0 1-1,0-1 0,0 0 1,0 0-1,0 0 0,0 0 0,0 0 1,0 0-1,1 0 0,-1 0 1,0 0-1,1 0 0,-1 0 0,0 0 1,1 0-1,0 0 0,-1 0 1,1 0-1,-1-1 0,1 1 0,0 0 1,0 0-1,-1 0 0,1-1 1,0 1-1,0-1 0,0 1 0,0 0 1,0-1-1,0 0 0,0 1 1,0-1-1,0 1 0,0-1 1,0 0-1,0 0 0,0 0 0,0 0 1,0 0-1,0 0 0,0 0 1,0 0-1,0 0 0,0 0 0,0 0 1,0-1-1,0 1 0,0 0 1,0-1-1,0 1 0,0-1 0,0 1 1,2-2-1,4-1-100,-1-1 0,0 0 0,1 0 0,-1 0 1,-1-1-1,1 0 0,6-7 0,1-4-296,-1 0 0,-1 0 1,0-2-1,-1 1 0,-1-1 1,0-1-1,10-35 0,-38 105 811,14-40-193,0 1 0,1 0 0,0 0 0,1 0 0,-3 18 0,5-28-260,1 0 0,0 0 0,-1 1-1,1-1 1,0 0 0,0 0 0,0 0 0,0 0 0,1 0-1,-1 0 1,0 1 0,1-1 0,0 0 0,-1 0-1,1 0 1,0 0 0,0-1 0,0 1 0,0 0 0,0 0-1,1 0 1,-1-1 0,1 1 0,-1-1 0,3 3-1,-1-4-419,0 1 0,0-1-1,0 1 1,0-1 0,0 0-1,0 0 1,0-1 0,0 1-1,0-1 1,-1 1 0,1-1-1,0 0 1,0 0 0,0 0-1,-1 0 1,1-1 0,0 1-1,3-4 1,24-12-6094</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12.182"/>
    </inkml:context>
    <inkml:brush xml:id="br0">
      <inkml:brushProperty name="width" value="0.025" units="cm"/>
      <inkml:brushProperty name="height" value="0.025" units="cm"/>
    </inkml:brush>
  </inkml:definitions>
  <inkml:trace contextRef="#ctx0" brushRef="#br0">1 1314 4805,'0'0'8370,"6"-4"-8290,-1 1-52,0 0-1,0 0 1,0 1-1,1 0 1,-1 0-1,1 0 1,-1 1-1,1 0 1,0 0-1,0 0 1,-1 1-1,8 0 1,186-17 181,-21 0 377,-142 14-67,0-1-1,55-16 0,7 0 548,111-6-897,44-7-7,559-98-98,388-88-58,-567 70 21,202-42 26,20 14-47,-202 40-1,-559 118-7,1 2 35,-1-4-1,118-44 1,-212 65-28,0 0 1,0 0 0,0 0-1,-1 0 1,1 0 0,0 0 0,0 0-1,0 0 1,0 0 0,0 0-1,-1-1 1,1 1 0,0 0-1,0 0 1,0 0 0,0 0 0,0 0-1,-1 0 1,1 0 0,0-1-1,0 1 1,0 0 0,0 0-1,0 0 1,0 0 0,0-1-1,0 1 1,0 0 0,0 0 0,0 0-1,0 0 1,0-1 0,0 1-1,0 0 1,0 0 0,0 0-1,0 0 1,0-1 0,0 1 0,0 0-1,0 0 1,0 0 0,0 0-1,0 0 1,0-1 0,0 1-1,0 0 1,0 0 0,0 0 0,0 0-1,1 0 1,-1-1 0,0 1-1,0 0 1,0 0 0,0 0-1,0 0 1,1 0 0,-1 0-1,0 0 1,0 0 0,0-1 0,0 1-1,1 0 1,-7-4-1779,6-2-5318,5 1 3189</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12.592"/>
    </inkml:context>
    <inkml:brush xml:id="br0">
      <inkml:brushProperty name="width" value="0.025" units="cm"/>
      <inkml:brushProperty name="height" value="0.025" units="cm"/>
    </inkml:brush>
  </inkml:definitions>
  <inkml:trace contextRef="#ctx0" brushRef="#br0">53 111 7207,'-1'0'180,"0"0"1,0 0-1,0-1 1,0 1 0,1 0-1,-1-1 1,0 1-1,0-1 1,0 1-1,1-1 1,-1 1 0,0-1-1,1 1 1,-1-1-1,0 0 1,1 0-1,-1 1 1,1-1-1,-1 0 1,1 0 0,0 1-1,-1-1 1,1 0-1,0 0 1,-1 0-1,1 0 1,0 0-1,0-1 1,0 1-100,1 0 1,0 0 0,0 0-1,-1 0 1,1 0-1,0-1 1,0 2-1,0-1 1,0 0-1,0 0 1,0 0-1,0 0 1,0 1-1,1-1 1,-1 0-1,2 0 1,59-18-383,-58 18 583,75-21 856,-40 11-575,65-12 0,-105 29 195,-11 8-309,-15 11-7,-23 18-38,-80 89-1,102-98-1821,-43 68 1,48-63-3260</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24.149"/>
    </inkml:context>
    <inkml:brush xml:id="br0">
      <inkml:brushProperty name="width" value="0.025" units="cm"/>
      <inkml:brushProperty name="height" value="0.025" units="cm"/>
    </inkml:brush>
  </inkml:definitions>
  <inkml:trace contextRef="#ctx0" brushRef="#br0">1 86 4100,'8'-62'5290,"-1"38"-309,-2 29-2523,14 26-2439,6 25 15,3-1-1,1-2 1,3-1-1,67 83 1,-83-116-28,1-1 0,0-1 0,1-1-1,1-1 1,0 0 0,1-2 0,1 0 0,0-1 0,1-1 0,0-1 0,0-1 0,1-1-1,0 0 1,47 6 0,-18-11 234,1-2 0,-1-3 0,1-2 0,-1-2 0,61-15 0,-97 18-164,65-6 110,-46 8-4514</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24.528"/>
    </inkml:context>
    <inkml:brush xml:id="br0">
      <inkml:brushProperty name="width" value="0.025" units="cm"/>
      <inkml:brushProperty name="height" value="0.025" units="cm"/>
    </inkml:brush>
  </inkml:definitions>
  <inkml:trace contextRef="#ctx0" brushRef="#br0">0 1 9769,'0'0'5862,"15"0"-5109,91 2-86,133 20 0,-229-21-665,-1 0 0,0 1-1,0 0 1,-1 0 0,1 1-1,0 0 1,-1 1 0,10 5 0,-16-7 18,1 0 1,-1 0-1,0 0 1,1 1-1,-1-1 1,0 1 0,0-1-1,-1 1 1,1 0-1,-1 0 1,1 0-1,-1 0 1,0 0-1,0 0 1,0 0-1,0 0 1,-1 0 0,1 1-1,-1-1 1,0 0-1,0 0 1,0 1-1,0-1 1,-1 0-1,0 5 1,-3 6 87,-1 1 1,-1-1-1,0-1 1,0 1-1,-1-1 0,-1 0 1,-1-1-1,1 0 1,-15 15-1,0 3-23,-89 114-123,62-86-3778,33-42-1838</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25.784"/>
    </inkml:context>
    <inkml:brush xml:id="br0">
      <inkml:brushProperty name="width" value="0.025" units="cm"/>
      <inkml:brushProperty name="height" value="0.025" units="cm"/>
    </inkml:brush>
  </inkml:definitions>
  <inkml:trace contextRef="#ctx0" brushRef="#br0">1 281 8904,'0'0'9214,"9"2"-8333,-1-1-792,1-1-1,0 0 1,-1-1-1,1 1 1,0-2-1,-1 1 1,1-1-1,-1 0 0,0-1 1,0 0-1,0 0 1,0-1-1,10-6 1,26-16-8,50-37-1,-80 53-69,-1 0 1,-1-1-1,0-1 0,0 0 0,-1-1 0,-1 0 1,15-24-1,-24 35-15,0 1-1,0-1 1,0 1 0,0-1 0,-1 0 0,1 1-1,-1-1 1,1 0 0,-1 0 0,0 1 0,1-1-1,-1 0 1,0 0 0,0 0 0,0 1 0,0-1 0,-1-3-1,0 4-2,1 1-1,-1-1 1,1 0-1,-1 0 1,0 0 0,1 1-1,-1-1 1,0 0-1,0 1 1,0-1-1,1 1 1,-1-1-1,0 1 1,0-1-1,0 1 1,0-1 0,0 1-1,0 0 1,0 0-1,0-1 1,0 1-1,-1 0 1,-3 0-18,-1 0-1,1 0 1,0 1 0,1 0 0,-1 0-1,0 0 1,0 0 0,0 1 0,0 0-1,1 0 1,-7 4 0,-11 10 24,1 2 1,0 0 0,1 1-1,1 2 1,1 0-1,1 0 1,1 2-1,0 0 1,2 1-1,1 0 1,-13 34 0,21-46 25,0 1 0,1-1 0,1 1 0,0 0 0,-2 22 1,5-32-32,-1 0 0,1-1 1,0 1-1,0 0 0,0-1 0,0 1 1,1 0-1,-1 0 0,1-1 1,0 1-1,-1-1 0,1 1 1,0-1-1,1 1 0,-1-1 0,0 1 1,1-1-1,-1 0 0,1 0 1,0 0-1,0 0 0,0 0 1,0 0-1,0 0 0,0 0 0,0-1 1,0 1-1,1-1 0,-1 0 1,1 0-1,-1 0 0,1 0 1,3 1-1,6-1 1,-1 0-1,1-1 1,-1 0 0,1-1-1,-1 0 1,1-1 0,-1 0 0,1-1-1,-1 0 1,0-1 0,-1-1 0,1 1-1,-1-1 1,1-1 0,-2 0-1,15-11 1,14-12-218,-2-2 1,52-55-1,-74 73 220,-10 10 11,0-1 0,1 0 0,-1 0 0,0 0 0,-1 0 0,1-1 0,-1 0 0,0 1 0,0-1 0,0 0 0,-1 0 0,4-11 0,-24 37 318,-50 71-109,62-82-98,0 0 1,0 1 0,1 0-1,1 0 1,0 0 0,0 0 0,-3 20-1,7-30-115,0 1-1,0-1 0,0 0 1,0 1-1,0-1 0,0 0 1,1 1-1,-1-1 0,0 1 1,1-1-1,-1 0 0,1 0 1,-1 1-1,1-1 1,0 0-1,0 0 0,-1 0 1,1 0-1,0 0 0,0 0 1,0 0-1,0 0 0,0 0 1,1 0-1,-1 0 0,0-1 1,0 1-1,0 0 0,1-1 1,-1 1-1,0-1 0,1 1 1,-1-1-1,0 0 1,1 0-1,-1 0 0,0 1 1,1-1-1,-1 0 0,1-1 1,2 1-1,5 0 35,1-1 0,0 0 0,0-1 0,17-4 0,9-8-574,-1-2-1,0-1 1,-1-1-1,0-2 0,32-27 1,-14 12 547,-51 35 80,0 0 0,0-1 0,1 1 0,-1 0 0,0 0 0,1 0 0,-1 0 0,0 0 0,0 0 0,1 0 0,-1 0 0,0 0 0,1 1 0,-1-1 0,0 0 0,0 1 0,0-1 0,1 1 0,-1 0 0,0-1 0,0 1 0,0 0 0,0 0 0,0-1 0,0 1 0,0 0 0,-1 0-1,1 0 1,0 0 0,0 0 0,-1 1 0,1-1 0,0 0 0,-1 0 0,1 0 0,-1 2 0,3 2-83,0 0 0,-1 0-1,0 0 1,0 1-1,0-1 1,-1 0 0,2 11-1,-4-10 152,0 0-1,0 0 0,0 0 1,-1 0-1,0 0 1,0 0-1,-1 0 1,0-1-1,0 1 0,0-1 1,0 0-1,-1 0 1,0 0-1,-8 8 0,-14 20 808,31-34-1796,-5 1 675,1 0 0,-1 0 0,1 0-1,-1-1 1,1 1 0,0 0 0,-1 0 0,1 0 0,-1 0-1,1-1 1,-1 1 0,1 0 0,-1 0 0,1-1-1,-1 1 1,1 0 0,-1-1 0,0 1 0,1-1 0,-1 1-1,1-1 1,-1 1 0,0 0 0,0-1 0,1 1-1,-1-1 1,0 1 0,0-1 0,1 0 0,-1 1 0,0-1-1,0 1 1,0-1 0,0 1 0,0-1 0,0 0-1,1-11-6271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27.039"/>
    </inkml:context>
    <inkml:brush xml:id="br0">
      <inkml:brushProperty name="width" value="0.025" units="cm"/>
      <inkml:brushProperty name="height" value="0.025" units="cm"/>
    </inkml:brush>
  </inkml:definitions>
  <inkml:trace contextRef="#ctx0" brushRef="#br0">163 305 5958,'1'-3'589,"1"1"0,-1 0 0,0-1 0,1 1 0,-1-1 1,-1 1-1,1-1 0,0 0 0,0 1 0,-1-1 0,0 0 1,0 0-1,1 1 0,-1-1 0,-1-4 0,1 2 843,0 5-1401,0 0-1,0-1 1,0 1 0,0 0-1,0 0 1,0 0 0,0-1 0,0 1-1,0 0 1,0 0 0,0 0-1,0-1 1,-1 1 0,1 0 0,0 0-1,0 0 1,0 0 0,0-1-1,0 1 1,0 0 0,-1 0 0,1 0-1,0 0 1,0 0 0,0-1-1,0 1 1,-1 0 0,1 0 0,0 0-1,0 0 1,0 0 0,-1 0-1,1 0 1,0 0 0,0 0 0,0 0-1,-1 0 1,1 0 0,0 0-1,0 0 1,0 0 0,-1 0 0,1 0-1,0 0 1,-14 5 285,-9 12-418,8 1 109,0 1 0,2 1 0,0 0 0,2 0 0,0 2 0,1-1 0,1 1 0,1 1 0,1-1 0,1 1 0,1 1 0,-3 37 0,8-60-7,0-1 0,1 1-1,-1-1 1,0 1 0,0-1 0,0 1 0,1-1 0,-1 1 0,0-1 0,0 0-1,1 1 1,-1-1 0,0 0 0,1 1 0,-1-1 0,0 0 0,1 1-1,-1-1 1,0 0 0,1 1 0,-1-1 0,1 0 0,-1 0 0,1 0 0,-1 0-1,0 1 1,1-1 0,-1 0 0,1 0 0,-1 0 0,1 0 0,-1 0-1,1 0 1,-1 0 0,1 0 0,-1 0 0,1 0 0,-1 0 0,1-1 0,-1 1-1,1 0 1,-1 0 0,0 0 0,1-1 0,0 1 0,23-11 113,1-8-82,-1-1 0,-1-2 0,-1 0 0,0-1 0,27-40 0,-13 17-31,24-28 0,83-135 0,-137 199 315,-1-1-1,0 1 0,-1-1 0,0-1 0,4-16 0,-8 28-281,-1-1 0,1 1 0,0 0 0,0 0 1,-1 0-1,1-1 0,0 1 0,0 0 0,-1 0 0,1 0 0,0 0 0,-1 0 0,1-1 1,0 1-1,-1 0 0,1 0 0,0 0 0,-1 0 0,1 0 0,0 0 0,-1 0 1,1 0-1,0 0 0,0 0 0,-1 0 0,1 0 0,0 0 0,-1 0 0,1 1 1,0-1-1,-1 0 0,1 0 0,0 0 0,0 0 0,-1 1 0,1-1 0,0 0 1,0 0-1,-1 0 0,1 1 0,0-1 0,0 0 0,-1 1 0,-12 10-12,1 2 1,0-1-1,1 1 0,0 1 0,1 0 0,-10 18 0,-1 0 13,-5 8 59,1 1 1,2 1-1,-26 66 1,38-79 123,2 1 1,1 0-1,1 1 0,2 0 0,0 0 1,1 42-1,4-70-297,0 0 1,1 0-1,-1 0 0,1-1 1,-1 1-1,1 0 1,0 0-1,0-1 0,0 1 1,0 0-1,1-1 1,-1 1-1,1-1 0,-1 0 1,1 1-1,0-1 0,0 0 1,3 3-1,-3-4-490,0 1 0,0-1 0,0 0 1,0 0-1,0 0 0,1 0 0,-1 0 0,0 0 0,1 0 0,-1-1 0,0 0 0,1 1 0,3-1 0,6 0-7715</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28.375"/>
    </inkml:context>
    <inkml:brush xml:id="br0">
      <inkml:brushProperty name="width" value="0.025" units="cm"/>
      <inkml:brushProperty name="height" value="0.025" units="cm"/>
    </inkml:brush>
  </inkml:definitions>
  <inkml:trace contextRef="#ctx0" brushRef="#br0">28 169 5541,'-26'27'7412,"24"-15"-4025,21-13-2489,-10-2-628,0-1 0,-1 0 0,0-1 0,0 0 1,0 0-1,-1-1 0,12-10 0,44-50-125,-59 62-126,-1 0 1,1-1-1,-1 1 1,0-1-1,-1 0 1,1 0-1,-1 0 0,0 0 1,0 0-1,0 0 1,-1-1-1,1 1 1,0-11-1,-2 16-21,0-1-1,-1 0 1,1 1-1,0-1 1,0 0-1,-1 1 1,1-1-1,0 0 1,-1 1-1,1-1 1,0 1-1,-1-1 1,1 1-1,-1-1 1,1 1-1,-1-1 1,1 1-1,-1 0 1,1-1-1,-1 1 1,1-1-1,-1 1 1,0 0-1,1 0 1,-1-1-1,0 1 1,1 0-1,-1 0 1,1 0-1,-1 0 1,0 0-1,0 0 1,1 0-1,-1 0 1,0 0-1,1 0 1,-1 0-1,0 0 1,1 0-1,-1 1 1,1-1-1,-1 0 1,0 0-1,1 1 1,-2 0-1,-32 15-266,21-3 272,1 1 1,0 0-1,1 0 1,0 1-1,1 1 0,1-1 1,1 2-1,0-1 1,1 1-1,1 0 1,0 1-1,1-1 1,1 1-1,1 0 1,1 0-1,-1 27 0,3-43-7,0 0 0,0 0 0,0 0-1,1 0 1,-1 0 0,0 0 0,1 0-1,0 0 1,-1 0 0,1 0-1,0-1 1,0 1 0,0 0 0,0-1-1,0 1 1,0 0 0,0-1 0,1 1-1,-1-1 1,1 0 0,-1 1-1,1-1 1,-1 0 0,3 1 0,0 0-2,1 0 0,-1-1 0,1 1 0,-1-1 0,1 0 0,0 0 1,0-1-1,-1 0 0,1 1 0,5-2 0,3 0 11,1 0-1,0-2 1,-1 1 0,0-2-1,0 0 1,22-9 0,-12 0 24,-1 0 1,0-2-1,0-1 1,26-25-1,-35 29-3,-1 0-1,0-1 1,-1-1 0,-1 0-1,0 0 1,-1-1-1,13-27 1,-19 31 1274,-6 9-543,-15 18-364,-19 31-489,11 2 420,21-21-196,5-27-131,0-1 0,0 1 1,0 0-1,0 0 0,1-1 0,-1 1 0,0 0 1,0-1-1,1 1 0,-1 0 0,1-1 1,-1 1-1,0-1 0,1 1 0,-1 0 0,1-1 1,-1 1-1,1-1 0,0 0 0,-1 1 1,1-1-1,-1 1 0,1-1 0,0 0 0,-1 1 1,1-1-1,0 0 0,0 0 0,0 1 1,14 0-135,0 0 0,-1-1 0,1 0 1,0-1-1,-1-1 0,1 0 0,-1-1 1,26-9-1,-24 7-210,0 1 1,-1 0-1,2 1 1,-1 1-1,0 1 0,33 1 1,-49 0 389,1 0 0,-1 1 1,1-1-1,-1 0 0,1 1 1,-1-1-1,1 1 0,-1-1 1,0 1-1,1-1 0,-1 1 1,0-1-1,1 1 0,-1-1 1,0 1-1,0 0 1,1-1-1,-1 1 0,0-1 1,0 1-1,0 0 0,0-1 1,0 1-1,0 0 0,0-1 1,0 1-1,0-1 0,0 1 1,0 1-1,0-1-14,-1-1 0,1 1 0,0 0 1,0 0-1,0 0 0,0 0 0,0 0 0,0 0 1,1 0-1,-1 0 0,0 0 0,0 0 0,1 0 1,-1 0-1,1 0 0,-1 0 0,1 0 0,-1-1 1,1 1-1,-1 0 0,1 0 0,0-1 0,-1 1 1,1 0-1,0-1 0,0 1 0,-1 0 0,1-1 0,0 1 1,0-1-1,0 0 0,1 1 0,6 0-12,-1-1-1,1 0 1,0-1-1,-1 0 0,1 0 1,-1 0-1,1-1 1,-1 0-1,0-1 0,1 0 1,-1 0-1,7-4 1,-6 3-123,1 0 0,-1 0-1,1 1 1,0 0 0,0 1 0,0 0 0,19-1 0,-27 4 112,0 1 0,0 0 1,0 0-1,-1 0 0,1 0 0,0 0 0,-1 1 0,1-1 1,-1 0-1,0 0 0,0 0 0,0 0 0,0 1 1,0-1-1,0 0 0,0 0 0,-1 0 0,0 3 1,-6 6-5559</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28.738"/>
    </inkml:context>
    <inkml:brush xml:id="br0">
      <inkml:brushProperty name="width" value="0.025" units="cm"/>
      <inkml:brushProperty name="height" value="0.025" units="cm"/>
    </inkml:brush>
  </inkml:definitions>
  <inkml:trace contextRef="#ctx0" brushRef="#br0">1 0 15407,'0'0'4003,"50"34"-4547,-18-14-1890,2 0-1891,-3 0-3138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3.693"/>
    </inkml:context>
    <inkml:brush xml:id="br0">
      <inkml:brushProperty name="width" value="0.05" units="cm"/>
      <inkml:brushProperty name="height" value="0.05" units="cm"/>
    </inkml:brush>
  </inkml:definitions>
  <inkml:trace contextRef="#ctx0" brushRef="#br0">11 65 15763,'1'0'162,"-1"0"-1,0 1 0,0-1 0,1 1 0,-1-1 1,0 0-1,0 1 0,1-1 0,-1 0 0,0 1 1,1-1-1,-1 0 0,1 0 0,-1 1 1,0-1-1,1 0 0,-1 0 0,1 0 0,-1 0 1,0 1-1,1-1 0,-1 0 0,1 0 0,-1 0 1,1 0-1,-1 0 0,1 0 0,-1 0 0,1 0 1,0-1-1,19 3 953,-9-2-578,0-1 0,0 0 0,0-1-1,15-3 1,-21 3-328,-1 1 0,1-1 0,0 0 0,-1 0 0,1 0 0,-1-1 0,0 0 0,0 0 0,0 0 0,0 0 0,6-7 0,-9 9-184,-1 1 1,1 0-1,-1-1 0,1 1 1,-1-1-1,1 1 1,-1 0-1,0-1 1,1 1-1,-1-1 0,0 1 1,1-1-1,-1 1 1,0-1-1,0 1 0,0-1 1,1 1-1,-1-1 1,0 0-1,0 1 0,0-1 1,0 1-1,0-1 1,0 1-1,0-1 1,0 0-1,0 1 0,0-1 1,0 1-1,-1-1 1,1 1-1,0-1 0,0 1 1,0-1-1,-1 1 1,1-1-1,0 1 1,-1-1-1,1 1 0,0-1 1,-1 1-1,1-1 1,-1 1-1,1 0 0,-1-1 1,1 1-1,-1 0 1,0-1-1,-1 0 2,0 1-1,0-1 0,0 1 1,0 0-1,0-1 1,0 1-1,0 0 1,0 0-1,0 1 0,1-1 1,-1 0-1,0 0 1,-3 2-1,-5 2-3,0 1-1,0 0 1,0 0-1,0 2 1,1-1-1,0 1 1,-9 9-1,12-11-74,1 0-1,0 0 1,0 0-1,1 1 0,-1 0 1,1 0-1,1 0 1,-1 1-1,1-1 1,0 1-1,-4 13 0,7-18-9,0 0-1,-1 0 1,1-1-1,0 1 0,0 0 1,0 0-1,0 0 0,0 0 1,1-1-1,-1 1 1,1 0-1,-1 0 0,1 0 1,-1-1-1,1 1 0,0 0 1,0-1-1,0 1 1,0-1-1,0 1 0,0-1 1,0 1-1,2 0 1,0 0 0,0 0 0,0 0 1,0 0-1,0-1 1,0 1-1,0-1 0,0 0 1,1 0-1,-1 0 1,0-1-1,6 1 1,26 0-459</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29.065"/>
    </inkml:context>
    <inkml:brush xml:id="br0">
      <inkml:brushProperty name="width" value="0.025" units="cm"/>
      <inkml:brushProperty name="height" value="0.025" units="cm"/>
    </inkml:brush>
  </inkml:definitions>
  <inkml:trace contextRef="#ctx0" brushRef="#br0">268 1 8360,'0'0'7383,"0"11"-5360,-1-4-1738,1 1 0,-1-1 0,-1 1 0,1-1 0,-1 0 0,0 0 0,-1 0 0,0 0 0,0 0 0,-1 0 0,1 0 0,-8 8 0,-48 61 307,-52 75 439,109-150-1033,1 0 0,0 1 1,1-1-1,-1 0 0,0 1 0,0-1 1,0 1-1,1-1 0,-1 1 1,1-1-1,-1 1 0,1 0 0,0-1 1,0 1-1,0-1 0,-1 1 0,1 0 1,1-1-1,-1 1 0,0-1 0,1 4 1,0-4-3,0 0 0,0 0 0,0-1 0,0 1 0,0 0 0,0-1-1,0 1 1,0 0 0,0-1 0,0 0 0,1 1 0,-1-1 0,0 1 0,0-1 0,1 0 0,-1 0 0,0 0 0,0 0 0,1 0 0,-1 0 0,2 0 0,12-2-40,0-1 0,1 0 1,19-8-1,-25 9 31,77-19-35,-55 15-1808,-1-2 0,35-13 0,-65 21 1647,-1-1 0,1 1 0,-1 0 0,1 0 0,-1 0 0,0-1 0,1 1 0,-1 0 0,1-1 0,-1 1 1,0 0-1,1-1 0,-1 1 0,0 0 0,0-1 0,1 1 0,-1 0 0,0-1 0,0 1 0,1-1 0,-1 1 0,0-1 0,0 1 0,0-1 0,0 1 0,0-1 0,0 1 1,0 0-1,0-1 0,0 1 0,0-1 0,0 1 0,0-1 0,0 1 0,0-1 0,0 1 0,0-1 0,-1 1 0,1-1 0,0 1 0,0 0 0,-1-1 0,-8-5-6848</inkml:trace>
  <inkml:trace contextRef="#ctx0" brushRef="#br0" timeOffset="1">105 237 929,'0'0'9000,"-59"-16"-6918,36 8 577,10 3-289,8 2-192,1 1 897,9 0-3299,14 2 224,5 0 224,8-1-32,6-1-96,-1-1 0,8 3-96,-2-4-1537,-4-1-2403,-4-4-3491</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0.036"/>
    </inkml:context>
    <inkml:brush xml:id="br0">
      <inkml:brushProperty name="width" value="0.025" units="cm"/>
      <inkml:brushProperty name="height" value="0.025" units="cm"/>
    </inkml:brush>
  </inkml:definitions>
  <inkml:trace contextRef="#ctx0" brushRef="#br0">2 422 6951,'0'0'10543,"-1"4"-9732,1-3-774,0 0-1,0-1 1,-1 1-1,1 0 1,0 0-1,0-1 1,0 1-1,0 0 0,0 0 1,0-1-1,0 1 1,1 0-1,-1 0 1,0-1-1,0 1 1,0 0-1,1-1 1,-1 1-1,0 0 0,1-1 1,-1 1-1,1 0 1,-1-1-1,1 1 1,-1-1-1,1 1 1,-1-1-1,1 1 1,-1-1-1,1 1 0,0-1 1,-1 0-1,1 1 1,0-1-1,-1 0 1,1 1-1,0-1 1,0 0-1,4 1 51,-1-1 0,0 1 0,1-1-1,-1 0 1,1-1 0,-1 1 0,8-2 0,4-2 34,-1 0-1,0-1 1,28-13 0,-21 5-65,0-1 0,-1-1 0,28-25 0,-39 31-27,0-1 1,-1-1-1,0 1 1,0-1-1,-1-1 0,-1 0 1,12-24-1,-19 35-23,1 0 0,-1 0 1,1 0-1,-1 0 0,0 0 0,1 0 0,-1-1 0,0 1 0,0 0 1,0 0-1,0 0 0,0 0 0,0 0 0,0 0 0,0 0 0,0-1 1,-1 0-1,1 2-15,0-1 1,-1 1 0,1 0-1,-1-1 1,1 1 0,0 0-1,-1-1 1,1 1 0,-1 0-1,1 0 1,0 0 0,-1-1-1,1 1 1,-1 0-1,1 0 1,-1 0 0,1 0-1,-1 0 1,1 0 0,-1 0-1,1 0 1,-1 0 0,1 0-1,-1 0 1,1 0 0,-1 0-1,-3 1-38,0 0-1,0 0 0,1 1 0,-1 0 1,1-1-1,-1 1 0,1 0 0,-4 3 1,-15 14 42,0 0 0,2 1 0,1 1 0,-20 27 1,29-34 10,0 0 0,1 0 0,1 1 1,0 0-1,1 1 0,1-1 0,0 2 1,-4 20-1,9-35-12,1 0 0,-1 1 0,1-1 0,-1 0 0,1 0 0,0 1 0,0-1 0,0 0 0,0 1 0,0-1 0,0 0 0,1 0 0,-1 1 0,1-1 0,0 0 0,-1 0 0,1 0 0,0 0 0,0 0 0,0 0 0,1 0 0,-1 0 0,0 0 0,1 0 0,-1-1 0,1 1 0,0-1 0,-1 1 0,1-1 0,0 1 0,3 1 0,3-1-17,0 0 1,1 0-1,-1-1 0,1 0 0,-1-1 0,1 1 0,9-2 0,-16 1 24,8-1 8,0-1 1,0 1-1,0-2 1,-1 1-1,1-1 0,-1-1 1,0 0-1,0 0 0,0-1 1,-1 0-1,1 0 1,-1-1-1,8-7 0,14-14 70,50-57 0,-65 67-58,11-12 8,99-118 96,-108 124-86,0-2-1,-1 0 1,-2-1-1,17-38 1,-30 62-30,0 0 0,0-1 1,-1 1-1,1 0 1,0 0-1,-1-1 0,0 1 1,1-1-1,-1 1 0,0 0 1,0-1-1,0 1 0,-2-5 1,2 6-17,0 0-1,-1 1 1,1-1 0,-1 0-1,1 1 1,-1-1 0,1 0-1,-1 1 1,1-1 0,-1 1-1,0-1 1,1 1 0,-1-1-1,0 1 1,1-1 0,-1 1 0,0 0-1,0-1 1,1 1 0,-1 0-1,0 0 1,0-1 0,0 1-1,1 0 1,-1 0 0,-1 0-1,-3 1-18,1-1-1,0 1 0,-1 0 0,1 0 0,0 1 0,0-1 0,-1 1 0,1 0 0,1 0 0,-1 1 0,0-1 0,0 1 0,-4 3 1,-16 17 164,1 0 0,1 1 0,1 2 0,1 0 0,-32 56 0,42-63-32,0-1 0,2 1-1,0 1 1,2 0 0,0 0-1,1 0 1,1 0 0,1 1-1,1 0 1,0 31 0,2-48-116,1 0 0,0 0 1,-1 0-1,1 0 0,1-1 0,-1 1 1,0 0-1,1-1 0,0 1 0,0-1 0,0 1 1,0-1-1,1 0 0,-1 0 0,1 0 1,0 0-1,0 0 0,0-1 0,0 0 1,6 5-1,-2-4-523,0 1 1,1-1-1,-1 0 1,0 0-1,1-1 1,0 0-1,-1-1 0,1 1 1,13-1-1,12-1-5312</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0.666"/>
    </inkml:context>
    <inkml:brush xml:id="br0">
      <inkml:brushProperty name="width" value="0.025" units="cm"/>
      <inkml:brushProperty name="height" value="0.025" units="cm"/>
    </inkml:brush>
  </inkml:definitions>
  <inkml:trace contextRef="#ctx0" brushRef="#br0">17 37 9001,'0'0'7692,"3"-8"-5444,8-19 20,-8 26-617,-4 23-1188,-15 38 184,13-50-559,-1 0 0,2 0 0,-1 0 0,1 0 0,-1 17 0,3-26-89,1-1 0,-1 1 0,0-1 0,0 1 0,0-1 0,0 1 0,1-1 0,-1 1-1,0-1 1,0 0 0,1 1 0,-1-1 0,0 1 0,1-1 0,-1 1 0,0-1 0,1 0 0,-1 1 0,1-1 0,-1 0 0,0 0 0,1 1 0,-1-1 0,1 0 0,-1 0 0,1 1 0,-1-1 0,1 0 0,-1 0 0,1 0 0,0 0 0,26 0 50,25-11-188,-12-6-935,41-25 0,-17 8 569,-64 34 498,0 0 0,0-1 1,0 1-1,1 0 0,-1 0 0,0 0 1,0 0-1,1 0 0,-1-1 1,0 1-1,0 0 0,1 0 0,-1 0 1,0 0-1,0 0 0,1 0 0,-1 0 1,0 0-1,1 0 0,-1 0 0,0 0 1,0 0-1,1 0 0,-1 0 0,0 0 1,0 0-1,1 0 0,-1 0 1,0 1-1,0-1 0,1 0 0,-1 0 1,0 0-1,0 0 0,1 1 0,-1-1 1,0 0-1,0 0 0,0 0 0,1 1 1,-1-1-1,0 0 0,0 0 0,0 1 1,0-1-1,0 0 0,0 0 1,1 1-1,-1-1 0,0 0 0,0 0 1,0 1-1,-4 23 158,-14 23 744,0-22-154,14-21-763,1 0 0,-1 0 0,1 0 0,0 1 0,1-1 0,-1 1 0,1-1 0,0 1 0,0 0 0,0 0 0,1 0 0,-1 0 0,1 0 0,0 9 0,1-14-151,0 1 0,0-1 0,0 0 0,0 1 0,1-1 0,-1 0 0,0 0 0,0 1 0,0-1 0,1 0 0,-1 1 0,0-1 0,0 0 0,1 0 0,-1 0 0,0 1 0,1-1 0,-1 0 0,0 0 0,1 0 0,-1 0 0,0 0 0,1 0 0,-1 0 0,0 1 1,1-1-1,-1 0 0,0 0 0,1 0 0,-1 0 0,0 0 0,1-1 0,-1 1 0,0 0 0,1 0 0,0 0 0,1 0-1510,14 0-6458</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1.232"/>
    </inkml:context>
    <inkml:brush xml:id="br0">
      <inkml:brushProperty name="width" value="0.025" units="cm"/>
      <inkml:brushProperty name="height" value="0.025" units="cm"/>
    </inkml:brush>
  </inkml:definitions>
  <inkml:trace contextRef="#ctx0" brushRef="#br0">1 125 14862,'0'0'4313,"10"4"-3421,-5-2-807,-2 0-34,1 0 0,0-1-1,0 1 1,0-1-1,0 0 1,0 0-1,1 0 1,-1-1 0,0 1-1,0-1 1,1 0-1,-1 0 1,0-1-1,0 1 1,1-1 0,-1 0-1,0 0 1,7-3-1,6-3 7,1-1-1,-1 0 0,0-1 1,-1-1-1,0-1 0,-1-1 1,0 0-1,23-25 0,-37 37-50,0-1 0,-1 1 0,1-1 0,0 0 0,-1 1 0,1-1 0,-1 0 0,1 1 0,-1-1 0,1 0 0,-1 0 0,0 0 0,1 0 0,-1 1 0,0-1 0,0 0 0,0 0 0,1 0 0,-1 0 0,0 0 0,0 0-1,0 1 1,-1-3 0,-15 2-227,-29 22-160,29-8 396,0 1-1,-19 22 0,31-32 22,1 1 0,-1-1 0,0 1-1,1 0 1,0 0 0,0 1 0,1-1 0,0 0 0,0 1 0,0-1-1,0 1 1,1 0 0,-1 7 0,2-12-35,1 1 0,0-1 0,-1 0 0,1 0 0,0 0 0,0 0 0,0 0 0,0 0 0,0 0 0,0 0 0,0 0 0,0 0 0,0-1 0,0 1 0,0 0 0,1-1 0,-1 1 0,0-1 0,1 1 0,-1-1 0,0 0 0,1 1 0,-1-1 0,0 0 0,1 0 0,-1 0 0,0 0 0,1 0 0,-1 0 0,2-1 0,51-1 61,-51 2-54,18-3-407,0-2 0,-1 0 0,33-12 0,-36 10 57,-1 1 1,1 1-1,0 1 0,0 1 1,31-3-1,-47 21 3319,-1-14-2922,-1 0 0,1-1 0,0 1 0,-1 0 0,1-1 0,0 1 0,0 0 0,0 0-1,0-1 1,0 1 0,0 0 0,0 0 0,0-1 0,0 1 0,0 0 0,0-1 0,0 1 0,0 0 0,1 0 0,-1-1-1,0 1 1,0 0 0,1-1 0,-1 1 0,1 0 0,-1-1 0,0 1 0,2 0 0,8-2-64,0 0 1,0-1 0,0 0-1,0-1 1,-1 0-1,14-6 1,-14 5-98,0 0 0,0 1 1,0 0-1,0 1 0,1 0 1,-1 0-1,1 1 0,-1 0 1,13 1-1,-21 1 138,0-1-1,0 1 1,0 0-1,0 0 1,0 0 0,0 0-1,-1 0 1,1 0-1,0 0 1,-1 1-1,1-1 1,0 0-1,-1 0 1,0 0 0,1 1-1,-1-1 1,0 0-1,1 1 1,-1-1-1,0 0 1,0 0 0,0 1-1,0-1 1,0 0-1,-1 1 1,1-1-1,0 0 1,-1 2 0,2 18-2896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2.024"/>
    </inkml:context>
    <inkml:brush xml:id="br0">
      <inkml:brushProperty name="width" value="0.025" units="cm"/>
      <inkml:brushProperty name="height" value="0.025" units="cm"/>
    </inkml:brush>
  </inkml:definitions>
  <inkml:trace contextRef="#ctx0" brushRef="#br0">172 130 2498,'8'-9'2573,"4"-4"-1948,40-46 3021,-49 55-2488,0-1 1,0 1-1,0-1 1,0 0-1,-1 0 1,4-10-1,-6 15-1076,0 0 0,0 0 0,0 0 1,0-1-1,-1 1 0,1 0 0,0 0 0,0-1 0,0 1 0,0 0 0,0 0 0,0-1 0,0 1 1,0 0-1,0 0 0,0 0 0,-1-1 0,1 1 0,0 0 0,0 0 0,0 0 0,0 0 0,-1-1 0,1 1 1,0 0-1,0 0 0,0 0 0,-1 0 0,1 0 0,0 0 0,0 0 0,-1 0 0,1-1 0,0 1 1,0 0-1,-1 0 0,1 0 0,0 0 0,0 0 0,-1 0 0,1 0 0,0 0 0,0 0 0,0 1 0,-1-1 1,1 0-1,0 0 0,0 0 0,-1 0 0,1 0 0,0 0 0,0 0 0,0 1 0,-1-1 0,-14 6 5,1 2-71,1 2 1,-1-1-1,2 2 1,-1 0-1,1 0 0,1 1 1,-11 16-1,-5 8 167,-30 54-1,21-15 307,34-68-479,-1 0 0,2-1 0,-1 1 0,1 0-1,0 0 1,0 0 0,1 0 0,0-1 0,2 14 0,-1-17-7,0-1 0,0 0 0,0 1 1,1-1-1,-1 0 0,1 0 0,0 0 0,0 0 1,0 0-1,-1-1 0,2 1 0,-1 0 1,0-1-1,0 0 0,0 1 0,1-1 1,-1 0-1,1 0 0,-1 0 0,1 0 1,-1-1-1,1 1 0,-1-1 0,1 0 1,-1 1-1,1-1 0,3-1 0,10 2-1,0-1-1,0 0 0,17-3 1,-23 1-30,0 0 0,0-1 0,0 1 0,-1-2 0,1 0 0,-1 0 0,0 0 0,0-1 0,0-1 0,-1 1 0,0-1 1,14-14-1,-22 20 42,1 0 0,-1-1 1,1 1-1,-1-1 1,1 1-1,-1 0 0,0-1 1,1 1-1,-1-1 0,0 1 1,1-1-1,-1 1 1,0-1-1,0 0 0,1 1 1,-1-1-1,0 1 0,0-1 1,0 0-1,0 1 1,0-1-1,0 1 0,0-1 1,0 0-1,0 1 0,0-1 1,0 1-1,0-1 1,0 0-1,-1 1 0,1-1 1,0 1-1,0-1 0,-1 1 1,0-2-1,-23-6 216,-40 9-141,61 0-77,-55 10 19,41-7-276,43-8-443,21-6-382,62-23-1,27-6-1245,-136 38 2345,1 1 1,-1 0-1,0 0 1,1 0 0,-1-1-1,1 1 1,-1 0-1,0 0 1,1 0 0,-1 0-1,1 0 1,-1 0-1,1 0 1,-1 0-1,1 0 1,-1 0 0,0 0-1,1 0 1,-1 0-1,1 1 1,-1-1-1,1 0 1,-1 0 0,0 0-1,1 1 1,-1-1-1,1 0 1,-1 0 0,0 1-1,1-1 1,-1 0-1,0 1 1,0-1-1,1 0 1,-1 1 0,0-1-1,0 0 1,1 1-1,-1-1 1,0 1 0,0-1-1,0 1 1,-7 22 1373,-24 24 372,31-47-1768,-18 23 893,-25 35 558,40-54-1447,0 1-1,0 0 0,1-1 1,0 1-1,0 0 0,0 0 1,0 0-1,1 0 0,0 0 1,-1 7-1,2-10-489,0 3-15,3-3-4133,5-2-2345</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2.838"/>
    </inkml:context>
    <inkml:brush xml:id="br0">
      <inkml:brushProperty name="width" value="0.025" units="cm"/>
      <inkml:brushProperty name="height" value="0.025" units="cm"/>
    </inkml:brush>
  </inkml:definitions>
  <inkml:trace contextRef="#ctx0" brushRef="#br0">117 3 6758,'0'0'14339,"-9"6"-14168,0 1-80,0 0 0,1 1 1,0 0-1,0 0 0,0 1 0,1 0 0,-7 12 1,9-13 1,0-1 1,1 1-1,0 0 1,0 0-1,1 0 1,0 0 0,1 1-1,0-1 1,0 1-1,1 0 1,-1 16 0,2-24-93,1 0 1,-1-1-1,0 1 1,1 0 0,-1 0-1,0-1 1,1 1-1,-1-1 1,1 1 0,-1 0-1,1-1 1,0 1-1,-1-1 1,1 1 0,0-1-1,-1 1 1,1-1-1,0 0 1,-1 1 0,1-1-1,0 0 1,0 0-1,-1 1 1,1-1 0,0 0-1,0 0 1,-1 0-1,1 0 1,0 0 0,0 0-1,1 0 1,29-2 80,-28 1-77,12-2-108,0 0-1,0-1 1,-1-1 0,1-1-1,-1 0 1,-1-1-1,1 0 1,-1-1-1,16-13 1,2-3-255,-2-1 0,41-44 0,-53 47 421,-17 22-60,0 0-1,0 0 0,0 0 1,0 1-1,0-1 0,0 0 1,0 0-1,-1 0 0,1 0 1,0 0-1,0 0 0,0 0 1,0 0-1,0 0 0,0 0 1,0 1-1,0-1 0,0 0 1,-1 0-1,1 0 0,0 0 1,0 0-1,0 0 0,0 0 1,0 0-1,0 0 0,0 0 0,-1 0 1,1 0-1,0 0 0,0 0 1,0 0-1,0 0 0,0 0 1,0 0-1,0 0 0,-1 0 1,1 0-1,0 0 0,0 0 1,0-1-1,0 1 0,0 0 1,0 0-1,0 0 0,0 0 1,-1 0-1,1 0 0,0 0 1,0 0-1,0 0 0,0 0 1,0-1-1,0 1 0,0 0 1,0 0-1,0 0 0,0 0 1,0 0-1,0-1 0,-37 32 220,26-19-108,1 0-1,0 1 1,-9 16 0,16-24-67,0 1 0,0-1 0,1 1 0,-1-1 0,1 1 0,1 0 0,-1 0 0,1-1 0,0 1 0,0 0 0,1 11 0,0-16-64,1 1 0,0 0-1,-1-1 1,1 1-1,0 0 1,0-1 0,0 1-1,0-1 1,0 1-1,0-1 1,0 0-1,1 1 1,-1-1 0,0 0-1,1 0 1,-1 0-1,1 0 1,-1 0 0,1 0-1,0-1 1,-1 1-1,1 0 1,0-1 0,0 1-1,-1-1 1,1 0-1,0 1 1,0-1 0,2 0-1,6 1-865,0-1 0,0 1 0,0-2 0,10 0-1,21-8-6846</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4.441"/>
    </inkml:context>
    <inkml:brush xml:id="br0">
      <inkml:brushProperty name="width" value="0.025" units="cm"/>
      <inkml:brushProperty name="height" value="0.025" units="cm"/>
    </inkml:brush>
  </inkml:definitions>
  <inkml:trace contextRef="#ctx0" brushRef="#br0">98 179 6662,'7'-13'1554,"18"-34"238,-9 14 2898,34-52 1,-47 93-1936,-4 9-2819,-17 40 595,-3 0 0,-50 93-1,-4 11 371,63-124-772,11-21-112,1-16-15,1 0 1,-1 0-1,0 0 0,1 0 0,-1 1 0,0-1 1,1 0-1,-1 0 0,1 0 0,-1 0 1,0 0-1,1 0 0,-1 0 0,0 0 0,1 0 1,-1 0-1,0 0 0,1 0 0,-1 0 0,0-1 1,1 1-1,-1 0 0,0 0 0,1 0 0,-1 0 1,0-1-1,1 1 0,-1 0 0,0 0 0,0 0 1,1-1-1,-1 1 0,0 0 0,0-1 0,0 1 1,1 0-1,-1 0 0,0-1 0,0 0 0,6-4-53,-1-1-1,0 0 0,0-1 0,-1 1 0,0-1 1,0 0-1,-1 0 0,5-11 0,16-67-979,-11 36 361,-13 51 644,0 1 1,0-1-1,0 0 0,0 0 0,1 1 0,-1-1 1,1 0-1,-1 0 0,1 0 0,0 0 0,0 1 1,0-1-1,0 0 0,0 0 0,0-1 0,1 1 1,-1 0-1,1 0 0,-1-1 0,1 1 0,-1 0 1,1-1-1,0 0 0,0 1 0,0-1 0,3 1 1,0 1 34,0 1 0,0-2 1,1 1-1,-1 0 1,1-1-1,0 0 1,0-1-1,0 1 1,0-1-1,10 1 1,-7-3 28,1 0 1,0-1 0,-1 1 0,1-2-1,-1 1 1,1-2 0,-1 1 0,14-8-1,-19 9-17,0 0 0,0 0 0,0-1 0,0 1 0,0-1 0,-1 0 0,1 0 0,-1-1 0,0 1 1,0 0-1,0-1 0,0 0 0,-1 0 0,0 0 0,1 0 0,-1 0 0,-1 0 0,1 0 0,0-1 0,0-5 0,-2 9-17,0 1 1,0 0-1,1-1 1,-1 1 0,0-1-1,0 1 1,0-1 0,0 1-1,0-1 1,0 1-1,0 0 1,-1-1 0,1 1-1,0-1 1,0 1 0,0-1-1,0 1 1,0 0-1,-1-1 1,1 1 0,0 0-1,0-1 1,-1 1 0,1-1-1,0 1 1,-1 0-1,1 0 1,0-1 0,-1 1-1,1 0 1,0 0-1,-1-1 1,1 1 0,-1 0-1,1 0 1,-1 0 0,-18 4-86,-17 21-57,30-19 183,1-1 0,-1 1 0,1 0 0,0 1 0,0-1 0,0 1 0,1 0 0,0 0 0,1 0 0,-1 1 0,2-1 0,-1 1 0,1 0 0,0 0 0,-2 13 0,5-20-37,-1 1-1,1 0 1,-1-1-1,1 1 0,0-1 1,-1 1-1,1-1 1,0 0-1,0 1 1,0-1-1,0 0 1,0 0-1,0 1 0,1-1 1,-1 0-1,0 0 1,1 0-1,-1 0 1,0-1-1,1 1 1,-1 0-1,1-1 0,-1 1 1,1 0-1,0-1 1,-1 0-1,1 1 1,-1-1-1,1 0 0,3 0 1,61 3 74,-54-4-139,178 1-418,-189 0 1244,-3 0-533,0-1 0,1 0-1,-1 0 1,1 0 0,-1 0-1,1 0 1,-1 0 0,1 0-1,0 0 1,-1 0 0,1-1 0,-1-1-1,-3-6-231,1 0 0,0-1 0,1 0 0,0 1 0,1-1 0,0 0 0,1 0-1,0-1 1,0 1 0,2-18 0,-1 27-47,0 0 0,1 0-1,-1 0 1,0 0 0,1 0 0,-1 0-1,1 0 1,-1 0 0,1 0 0,0 0-1,-1 0 1,1 0 0,0 1 0,0-1-1,0 0 1,-1 1 0,1-1 0,0 0-1,0 1 1,0-1 0,0 1 0,0-1-1,0 1 1,0 0 0,0-1 0,0 1-1,0 0 1,1 0 0,0-1 0,40-2-1586,-38 3 1416,36-1-1843,37-1-6922,-40-2-973</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5.036"/>
    </inkml:context>
    <inkml:brush xml:id="br0">
      <inkml:brushProperty name="width" value="0.025" units="cm"/>
      <inkml:brushProperty name="height" value="0.025" units="cm"/>
    </inkml:brush>
  </inkml:definitions>
  <inkml:trace contextRef="#ctx0" brushRef="#br0">58 0 14638,'0'0'5125,"-8"12"-3615,5-7-1405,-30 48 1554,31-49-1582,0 0-1,0 0 0,0 1 1,1-1-1,0 0 0,0 1 1,0-1-1,0 1 1,1-1-1,0 1 0,0 0 1,0-1-1,1 1 1,1 8-1,-1-11-79,1 0 1,-1 0 0,1 0-1,0-1 1,0 1 0,0 0-1,0-1 1,0 1-1,0-1 1,0 0 0,0 1-1,1-1 1,-1 0 0,0 0-1,1-1 1,-1 1-1,1 0 1,-1-1 0,1 0-1,-1 1 1,1-1 0,-1 0-1,1 0 1,2-1-1,65-5-887,-17-12-205,-44 14 1139,-1 1-1,1-1 1,0 2-1,0-1 1,0 1-1,15-1 1,-23 46 1626,-1-42-1673,1 0 0,0 0 0,-1 0 0,1 0-1,0-1 1,-1 1 0,1 0 0,0 0 0,0 0-1,0-1 1,0 1 0,0-1 0,0 1 0,0 0-1,0-1 1,0 0 0,0 1 0,0-1 0,0 0-1,0 1 1,0-1 0,0 0 0,1 0 0,-1 0-1,0 0 1,0 0 0,2 0 0,44 0-1247,-36-1 443,-1 1-88,29 2-1420,-37-2 2003,-1 0 1,0 1-1,1-1 1,-1 0-1,0 1 1,0-1 0,1 1-1,-1-1 1,0 1-1,0 0 1,0 0-1,0-1 1,0 1-1,0 0 1,0 0-1,0 0 1,0 0 0,0 0-1,0 0 1,0 0-1,-1 1 1,1-1-1,-1 0 1,2 2-1,-2 3-3643</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7.355"/>
    </inkml:context>
    <inkml:brush xml:id="br0">
      <inkml:brushProperty name="width" value="0.025" units="cm"/>
      <inkml:brushProperty name="height" value="0.025" units="cm"/>
    </inkml:brush>
  </inkml:definitions>
  <inkml:trace contextRef="#ctx0" brushRef="#br0">83 82 10154,'4'-25'4810,"-4"24"-4706,0 1 0,0 0 0,0 0 0,0-1 0,-1 1 0,1 0 0,0 0 1,0 0-1,-1-1 0,1 1 0,0 0 0,0 0 0,-1 0 0,1 0 0,0 0 1,0 0-1,-1-1 0,1 1 0,0 0 0,0 0 0,-1 0 0,1 0 0,0 0 1,-1 0-1,1 0 0,0 0 0,-1 0 0,1 0 0,0 0 0,0 1 0,-1-1 0,1 0 1,0 0-1,0 0 0,-1 0 0,1 0 0,0 0 0,0 1 0,-1-1 0,1 0 1,-4 3 82,0-1 1,1 1-1,0 0 1,-1 0 0,1 0-1,0 0 1,0 0 0,-3 6-1,1-1-127,-1 0-1,1 1 1,1 0-1,0 0 1,0 0-1,1 0 1,0 1-1,0 0 1,1-1 0,0 1-1,1 0 1,0 17-1,1-26-50,1 0-1,-1 0 0,1 0 1,0 0-1,-1 0 0,1 0 1,0 0-1,-1-1 0,1 1 1,0 0-1,0-1 0,0 1 1,-1 0-1,1-1 0,0 1 1,0-1-1,0 1 0,0-1 1,0 0-1,0 1 0,0-1 1,0 0-1,0 0 1,0 0-1,1 0 0,-1 0 1,0 0-1,0 0 0,0 0 1,1 0-1,38-5 219,-22-2-225,-1-1 0,0 0-1,0-1 1,-1-1 0,0-1 0,23-20 0,19-11-191,-58 41 180,0 1 1,1 0-1,-1-1 1,0 1-1,0 0 1,1 0-1,-1 0 0,0-1 1,1 1-1,-1 0 1,1 0-1,-1 0 1,0 0-1,1 0 1,-1-1-1,0 1 1,1 0-1,-1 0 0,1 0 1,-1 0-1,0 0 1,1 0-1,-1 0 1,1 1-1,-1-1 1,0 0-1,1 0 1,-1 0-1,0 0 0,1 0 1,-1 1-1,0-1 1,1 0-1,-1 0 1,0 0-1,1 1 1,-1-1-1,4 19-7,-10 39 384,4-39-251,1-17-76,1 1 0,0 0 0,0 0 0,0 0 0,0 0 0,1 0 0,-1 0 0,1-1 0,0 1 0,-1 0 0,1 0 0,0-1 0,1 1 0,-1 0 0,0-1 0,1 0 0,0 1 0,-1-1 0,1 0 1,0 1-1,0-1 0,0 0 0,1-1 0,-1 1 0,0 0 0,1-1 0,4 3 0,-3-2 29,0-1 0,0 0 0,0 0 0,0-1 0,0 1 1,0-1-1,0 0 0,0 0 0,0 0 0,0 0 0,1-1 1,-1 0-1,0 0 0,0 0 0,0 0 0,-1-1 0,1 1 0,0-1 1,4-3-1,3-2-44,-1 0 1,0-1 0,0-1 0,0 0 0,-2 0-1,1-1 1,8-11 0,-13 16-17,-1-1 0,1 1 0,-1 0 0,0-1 0,0 0 0,0 0 0,-1 0 0,0 0 0,0 0 0,-1 0 0,0-1 0,0 1 0,0 0-1,-1-1 1,0-12 0,0 19-15,-1-1 0,1 1-1,0 0 1,0 0 0,0-1 0,0 1-1,0 0 1,-1 0 0,1-1-1,0 1 1,0 0 0,0 0-1,-1 0 1,1 0 0,0-1-1,0 1 1,-1 0 0,1 0-1,0 0 1,0 0 0,-1 0 0,1 0-1,0-1 1,-1 1 0,1 0-1,0 0 1,0 0 0,-1 0-1,1 0 1,0 0 0,-1 0-1,1 0 1,0 1 0,-1-1 0,1 0-1,0 0 1,0 0 0,-1 0-1,1 0 1,0 0 0,0 0-1,-1 1 1,1-1 0,0 0-1,0 0 1,-1 0 0,1 1-1,0-1 1,0 0 0,0 0 0,0 0-1,-1 1 1,1-1 0,-11 16-146,11-14 150,0-1 1,0 1 0,0-1 0,0 1-1,0 0 1,0-1 0,1 1-1,-1-1 1,1 1 0,-1-1 0,1 1-1,-1-1 1,1 1 0,0-1-1,0 0 1,0 1 0,-1-1 0,1 0-1,1 0 1,-1 1 0,0-1-1,0 0 1,0 0 0,1 0 0,-1-1-1,2 2 1,1 0 10,1 0 0,-1-1 0,1 1 0,-1-1 0,1 0 0,0-1 0,-1 1 0,1-1 0,5 0 0,3 0 21,-1-1 0,0-1 0,0 0 0,0 0 0,0-1 0,21-9 0,-19 5-17,0-1 1,0 0-1,13-12 0,-23 17 3,-1 0 0,1 0 0,-1 0 1,0 0-1,0-1 0,0 1 0,0-1 0,-1 0 0,1 0 0,-1 0 1,0 0-1,0 0 0,0-1 0,-1 1 0,2-6 0,-3 9-13,0 1-1,0 0 0,0 0 0,0-1 1,0 1-1,0 0 0,0 0 1,0 0-1,0-1 0,0 1 0,0 0 1,0 0-1,0-1 0,0 1 1,0 0-1,0 0 0,0 0 0,0-1 1,-1 1-1,1 0 0,0 0 1,0 0-1,0 0 0,0-1 0,0 1 1,-1 0-1,1 0 0,0 0 1,0 0-1,0 0 0,0-1 0,-1 1 1,1 0-1,0 0 0,0 0 1,-1 0-1,1 0 0,0 0 0,0 0 1,0 0-1,-1 0 0,1 0 1,0 0-1,0 0 0,0 0 0,-1 0 1,-15 6-99,-11 12-72,14-6 244,0 0-1,1 0 0,1 1 0,-11 16 0,17-22-13,1-1 0,0 1-1,0 0 1,1 1-1,0-1 1,0 0-1,1 1 1,0-1 0,0 1-1,1 0 1,-1 11-1,2-17-59,0 0-1,0-1 1,1 1-1,-1-1 1,0 1 0,1-1-1,-1 1 1,1-1-1,-1 1 1,1-1-1,0 1 1,-1-1 0,1 0-1,0 1 1,0-1-1,0 0 1,0 0-1,0 1 1,0-1 0,1 0-1,-1 0 1,2 1-1,0 0 16,1-1 0,-1 1 0,1-1 0,0 1-1,0-1 1,0 0 0,0 0 0,7 0 0,1-1-19,-1 0 0,0 0 0,1-1 0,-1 0 0,21-6 0,-20 3-162,0-1-1,0 0 1,-1-1 0,0 0 0,0-1 0,20-16 0,-26 19 100,1-1 0,-1 0 0,0 0 0,0-1 0,0 1 0,-1-1 0,0 0 0,0-1 0,0 1 0,-1-1 0,0 1 0,0-1 0,2-10 1,-5 17 63,1-1 1,-1 0 0,0 1 0,0-1 0,0 1 0,0-1 0,1 0 0,-1 1 0,0-1 0,0 0 0,0 1 0,0-1 0,-1 1 0,1-1 0,0 0 0,0 1 0,0-1 0,0 1 0,-1-1 0,1 0 0,0 1 0,0-1 0,-1 1 0,1-1 0,-1 1 0,1-1 0,0 1 0,-1 0 0,1-1 0,-1 1 0,1-1 0,-1 1-1,1 0 1,-1-1 0,0 1 0,-24 4 49,-23 23 174,42-22-164,1 1-1,-1 0 1,1 0-1,0 0 1,1 1-1,-1-1 0,1 1 1,1 0-1,-1 1 1,1-1-1,1 0 1,-1 1-1,1 0 0,0-1 1,1 1-1,0 0 1,0 0-1,1 0 0,0 0 1,0 0-1,2 9 1,-1-15-54,0 0 0,0 1 1,0-1-1,1 0 0,-1 0 0,0 0 1,1 0-1,0 0 0,0 0 1,-1 0-1,1-1 0,0 1 1,0-1-1,0 1 0,1-1 0,-1 0 1,0 0-1,0 0 0,1 0 1,-1 0-1,1 0 0,2 0 0,26-1-2037,-29-1 1669,-1 1 0,0-1 0,1 0 0,-1 1 0,1-1 0,-1 0 0,0 0 0,0 0 0,1 0 0,-1 0 0,0 0 0,0 0 1,0 0-1,0 0 0,0 0 0,0-1 0,0 0 0,7-15-5341</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7.831"/>
    </inkml:context>
    <inkml:brush xml:id="br0">
      <inkml:brushProperty name="width" value="0.025" units="cm"/>
      <inkml:brushProperty name="height" value="0.025" units="cm"/>
    </inkml:brush>
  </inkml:definitions>
  <inkml:trace contextRef="#ctx0" brushRef="#br0">286 44 13965,'1'-2'399,"0"1"-1,-1 0 1,1-1-1,0 1 1,-1-1 0,1 1-1,-1-1 1,0 1-1,0-1 1,1 0-1,-1 1 1,0-1 0,0 1-1,-1-1 1,1 1-1,0-1 1,0 1-1,-1-1 1,1 1 0,-1-1-1,1 1 1,-1-1-1,-1-1 1,0 2-215,-1 0-1,0 0 1,1 0 0,-1 1 0,1-1 0,-1 1 0,0-1 0,0 1-1,1 0 1,-1 0 0,0 0 0,1 1 0,-4 0 0,-8 2-176,-1 1 0,1 0 0,0 1 0,0 1 0,1 0 0,0 1 0,0 1 0,0 0 0,1 0 0,1 1 0,-20 19 0,30-27-31,-1 0 0,1 1 0,-1-1 0,1 1 1,0-1-1,0 1 0,0 0 0,-1-1 0,2 1 0,-1 0 1,0 0-1,0 0 0,0-1 0,0 4 0,1-5-16,0 1 0,1 0-1,-1-1 1,0 1 0,0-1-1,0 1 1,1 0 0,-1-1 0,0 1-1,0-1 1,1 1 0,-1-1-1,1 1 1,-1-1 0,0 1 0,1-1-1,-1 1 1,1-1 0,-1 0-1,1 1 1,-1-1 0,1 0 0,0 1-1,-1-1 1,1 0 0,-1 0-1,1 0 1,1 1 0,6 0-413,1 0 0,-1 0 0,1 0 0,17-2 1,-10 0 353,12 0-649,-19 0 676,0 1-1,0-1 1,0 1-1,0 1 0,0 0 1,0 0-1,0 1 1,0 0-1,11 4 1,-19-5 66,-1-1 0,1 0 0,0 0 1,-1 1-1,1-1 0,0 0 0,-1 1 0,1-1 1,-1 1-1,1-1 0,-1 0 0,1 1 1,-1-1-1,1 1 0,-1 0 0,1-1 0,-1 1 1,0-1-1,1 1 0,-1 0 0,0-1 0,0 1 1,1 0-1,-1-1 0,0 1 0,0 0 1,0-1-1,0 1 0,0 0 0,0-1 0,0 1 1,0 0-1,0 1 0,-1-1 91,0 1 0,0 0 0,0-1 0,-1 1 0,1-1 1,0 1-1,-1-1 0,1 1 0,-1-1 0,1 0 0,-4 2 0,-47 22 1798,22-13-1062,9-3-496,-1 0-1,0-2 1,0 0 0,-1-2 0,0 0-1,-23 1 1,46-7-499,0 0-1,-1 1 1,1-1-1,0 1 1,0-1 0,0 0-1,0 1 1,0-1 0,0 0-1,0 1 1,0-1-1,0 1 1,0-1 0,0 0-1,1 1 1,-1-1 0,0 1-1,0-1 1,1 0-1,-1 1 1,0-1 0,1 0-1,17-17-4726,5-3-1533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4.141"/>
    </inkml:context>
    <inkml:brush xml:id="br0">
      <inkml:brushProperty name="width" value="0.05" units="cm"/>
      <inkml:brushProperty name="height" value="0.05" units="cm"/>
    </inkml:brush>
  </inkml:definitions>
  <inkml:trace contextRef="#ctx0" brushRef="#br0">68 1 16035,'3'0'1953,"0"7"-1129,-3 4-344,-4 11 1321,1 7-521,-3 8-536,-2 6-200,0 4-632,3-1-160,-1-4-440,0-5-312,-1-14 792,-2-8-225,-2-16-151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8.441"/>
    </inkml:context>
    <inkml:brush xml:id="br0">
      <inkml:brushProperty name="width" value="0.025" units="cm"/>
      <inkml:brushProperty name="height" value="0.025" units="cm"/>
    </inkml:brush>
  </inkml:definitions>
  <inkml:trace contextRef="#ctx0" brushRef="#br0">50 78 14798,'0'0'10570,"10"-5"-10677,2 1 120,43-19-389,-52 21 353,1 0 0,0 0 0,-1 0 0,1 0 0,-1 0 0,0-1 0,0 0 0,0 1 0,0-1 0,0-1 0,-1 1 0,4-4 0,-6 7 24,0-1 0,0 1-1,0 0 1,0 0 0,0 0-1,0-1 1,1 1 0,-1 0-1,0 0 1,0 0 0,0-1-1,0 1 1,0 0 0,0 0-1,0-1 1,0 1 0,0 0-1,0 0 1,0 0 0,0-1-1,0 1 1,0 0 0,0 0-1,0-1 1,0 1 0,-1 0-1,1 0 1,0 0 0,0-1-1,0 1 1,0 0 0,0 0-1,0 0 1,-1-1 0,1 1-1,0 0 1,0 0 0,0 0-1,0 0 1,-1 0 0,1 0-1,0-1 1,0 1 0,-1 0 0,-13 1-122,-14 10-18,-44 38 488,67-44-256,-1-1 0,1 1 0,0 0 0,0 0 0,1 1 0,-1 0 0,1-1 0,0 1 0,1 1 0,-4 6 0,7-12-90,0-1-1,0 1 1,-1 0 0,1-1 0,0 1 0,0 0 0,0-1-1,0 1 1,0 0 0,0-1 0,0 1 0,0 0 0,1-1-1,-1 1 1,0 0 0,0-1 0,0 1 0,1-1 0,-1 1-1,0 0 1,1-1 0,-1 1 0,0-1 0,1 1 0,-1-1-1,1 1 1,-1-1 0,1 1 0,-1-1 0,1 0 0,-1 1-1,1-1 1,-1 0 0,1 1 0,0-1 0,-1 0 0,1 0-1,0 1 1,-1-1 0,1 0 0,0 0 0,-1 0 0,2 0-1,33 1 72,-26-2-48,24-1-499,-1-1 0,0-2 1,0-2-1,0-1 0,30-11 0,-18 5-340,62-11 0,-106 25 822,0 0-1,0 0 1,0 0-1,0 0 1,0 0-1,1 0 1,-1 1 0,0-1-1,0 0 1,0 0-1,0 0 1,0 0-1,0 0 1,1 0-1,-1 0 1,0 1 0,0-1-1,0 0 1,0 0-1,0 0 1,0 0-1,0 1 1,0-1 0,0 0-1,0 0 1,0 0-1,0 0 1,0 0-1,0 1 1,0-1-1,0 0 1,0 0 0,0 0-1,0 0 1,0 1-1,0-1 1,0 0-1,0 0 1,0 0-1,0 0 1,0 1 0,0-1-1,0 0 1,0 0-1,-1 0 1,1 0-1,0 0 1,0 0 0,0 1-1,0-1 1,0 0-1,0 0 1,-1 0-1,1 0 1,0 0-1,0 0 1,0 0 0,0 0-1,0 0 1,-1 0-1,1 0 1,0 0-1,0 0 1,0 0 0,0 0-1,-1 0 1,1 0-1,-19 21 1317,14-16-1021,-1 0-1,1 1 0,0 0 1,0 0-1,1 0 1,0 1-1,-4 7 1,8-14-304,0 1 1,1-1 0,-1 1-1,0-1 1,1 1 0,-1-1-1,1 1 1,-1-1 0,1 1-1,-1-1 1,1 0 0,-1 1-1,1-1 1,-1 0 0,1 1-1,-1-1 1,1 0 0,0 0-1,-1 0 1,1 1-1,-1-1 1,1 0 0,0 0-1,-1 0 1,1 0 0,0 0-1,-1 0 1,1 0 0,0-1-1,28 1 3,-21 0-25,10-1-325,0-1 0,0-1 0,0-1 1,33-11-1,-32 8 231,-1 2-1,1 1 1,36-5-1,-54 10 251,0 1-1,0-1 0,0 0 0,0 1 0,0-1 0,-1 0 1,1 1-1,0-1 0,-1 1 0,1 0 0,-1-1 0,0 1 1,0-1-1,1 1 0,-1 0 0,0-1 0,0 1 0,0-1 1,-1 1-1,1 2 0,0-3-354,0 0 0,0 0 0,0 0 0,0 0 0,0 0 0,-1 0 0,1 0 0,0 0 0,0 0 0,0 0 0,-1-1 0,1 1 0,-1 0 0,1 0 0,-1 0 0,1 0 0,-1-1 0,1 1 0,-1 0-1,1 0 1,-2 0 0,-9 0-7065,-1-1-6071</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38.785"/>
    </inkml:context>
    <inkml:brush xml:id="br0">
      <inkml:brushProperty name="width" value="0.025" units="cm"/>
      <inkml:brushProperty name="height" value="0.025" units="cm"/>
    </inkml:brush>
  </inkml:definitions>
  <inkml:trace contextRef="#ctx0" brushRef="#br0">0 0 20756,'0'0'1441</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1.223"/>
    </inkml:context>
    <inkml:brush xml:id="br0">
      <inkml:brushProperty name="width" value="0.025" units="cm"/>
      <inkml:brushProperty name="height" value="0.025" units="cm"/>
    </inkml:brush>
  </inkml:definitions>
  <inkml:trace contextRef="#ctx0" brushRef="#br0">172 6 11755,'0'0'5258,"-11"-2"-4553,4 1-623,4 0-56,0 1 0,1-1-1,-1 1 1,0-1 0,0 1 0,0 0-1,0 0 1,0 0 0,1 1-1,-1-1 1,0 0 0,0 1 0,0 0-1,1 0 1,-1 0 0,0 0-1,1 0 1,-1 1 0,1-1 0,-1 1-1,1-1 1,0 1 0,-4 3-1,-8 12 518,1 1 0,-18 32 0,27-42-219,0 1-1,0-1 0,0 1 0,1 0 0,1 0 1,0 0-1,0 0 0,-1 17 0,3-24-293,1-1 0,-1 0 0,1 0-1,-1 0 1,1 0 0,-1 0 0,1 1 0,0-1-1,0 0 1,-1 0 0,1-1 0,0 1 0,0 0 0,0 0-1,0 0 1,0-1 0,0 1 0,0 0 0,0-1 0,0 1-1,1-1 1,-1 1 0,0-1 0,0 1 0,0-1 0,1 0-1,-1 0 1,0 0 0,0 0 0,1 0 0,-1 0-1,0 0 1,0 0 0,1 0 0,1-1 0,51-8 514,-32 0-541,0-1 1,-1-1 0,-1 0 0,1-2-1,-2 0 1,0-1 0,0-1-1,-2-1 1,32-36 0,-63 68-532,-1 0 407,0 2 0,-13 22-1,24-35 141,1 0-1,0 0 0,1 0 1,-1 0-1,1 0 0,0 1 1,0 0-1,1-1 1,0 1-1,0 0 0,0-1 1,1 1-1,-1 0 0,1 0 1,1 6-1,0-11 7,0 1 0,0-1 1,0 0-1,0 1 0,0-1 0,0 0 0,0 0 1,1 0-1,-1 0 0,0 0 0,1 0 0,-1 0 1,0 0-1,1 0 0,-1 0 0,1-1 0,0 1 0,-1-1 1,1 1-1,0-1 0,-1 0 0,1 0 0,0 0 1,-1 1-1,1-2 0,0 1 0,-1 0 0,1 0 1,0 0-1,2-2 0,3 2 29,0-1 0,0-1 0,0 1 0,0-1 0,0 0 0,6-4-1,1-2 0,-1 0 0,0-1 0,-1 0-1,0-1 1,20-22 0,-27 27 21,0-1 0,-1 0 1,0 0-1,0 0 0,0-1 1,-1 1-1,0-1 0,0 0 0,0 0 1,-1 0-1,0 0 0,-1 0 1,0 0-1,1-11 0,-3 18-75,1-1-1,0 1 0,-1 0 1,1-1-1,-1 1 1,1 0-1,-1-1 0,1 1 1,-1 0-1,0 0 1,1 0-1,-1 0 0,1-1 1,-1 1-1,1 0 1,-1 0-1,1 0 0,-1 0 1,0 0-1,1 0 1,-1 0-1,1 1 0,-1-1 1,1 0-1,-1 0 1,0 0-1,1 1 0,-1-1 1,1 0-1,-1 0 1,1 1-1,-1-1 0,1 0 1,0 1-1,-1-1 1,1 1-1,-1-1 0,1 0 1,0 1-1,-1-1 0,1 1 1,0-1-1,0 1 1,-1-1-1,1 1 0,0 0 1,0-1-1,0 1 1,-1 0-1,1 1 1,0 0 1,0 0-1,1 0 0,-1 0 0,0 0 0,1 0 1,-1 0-1,1 0 0,0 0 0,-1 0 0,1 0 1,0-1-1,0 1 0,0 0 0,0 0 1,1-1-1,-1 1 0,0-1 0,1 1 0,-1-1 1,1 0-1,-1 0 0,3 2 0,0-1 13,1 0 0,-1-1 0,0 1 0,1-1 0,-1 0 0,1 0 0,0 0 0,-1-1 0,1 0 0,4 0 0,6-1 18,0 0 0,0-1 0,-1-1 0,1 0 1,22-9-1,-29 9-18,0 0 1,-1 0-1,0-1 1,0 0-1,13-9 1,-18 10-9,0 1 0,0 0-1,0-1 1,0 1 0,-1-1 0,1 0 0,-1 1 0,0-1 0,0 0 0,0 0 0,0 0 0,0 0 0,0 0 0,-1 0-1,1 0 1,-1 0 0,0 0 0,0-4 0,-1 7-11,1-1-1,0 1 1,-1 0 0,1-1-1,0 1 1,-1 0 0,1-1-1,-1 1 1,1 0-1,0 0 1,-1-1 0,1 1-1,-1 0 1,1 0 0,-1 0-1,1 0 1,-1-1 0,1 1-1,-1 0 1,1 0-1,-1 0 1,1 0 0,-1 0-1,1 0 1,-1 0 0,1 1-1,-1-1 1,1 0-1,-1 0 1,1 0 0,0 0-1,-1 1 1,1-1 0,-1 0-1,1 0 1,-1 1 0,1-1-1,0 0 1,-1 1-1,1-1 1,0 0 0,-1 1-1,1 0 1,-23 14-107,13-5 110,-10 8 7,2 2-1,-27 35 0,40-48 0,1 1 0,-1 0 0,1 0 0,1 0 0,-1 0 0,1 1 0,1 0 0,0-1 0,0 1 0,1 0 0,-1 17 0,1-23 2,1 0 0,0 0 0,0-1 0,0 1 0,1 0 0,-1 0 0,0-1 0,1 1-1,0 0 1,0-1 0,0 1 0,0-1 0,0 1 0,0-1 0,0 1 0,1-1 0,2 3 0,-2-3 4,1-1 0,0 1 0,0-1 0,0 0-1,0 0 1,0 0 0,0-1 0,0 1 0,0-1 0,0 0 0,0 1 0,0-1 0,0 0 0,0-1 0,5 0 0,18-4-30,0-1 0,-1-2 1,0 0-1,0-1 1,0-2-1,-2-1 1,29-17-1,-12 7-280,98-52-446,-179 119 177,6-20 564,19-15 9,1 1 1,-27 25-1,38-30-28,9-6 83,10-10 35,-8 2 7,0 0 0,0 0 0,1 1 0,0 1 0,0-1 0,10-5 0,-9 6-1062,0 0 0,0-1 0,-1 0 0,12-13 0,-16 9-4829,-3-2-3128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1.586"/>
    </inkml:context>
    <inkml:brush xml:id="br0">
      <inkml:brushProperty name="width" value="0.025" units="cm"/>
      <inkml:brushProperty name="height" value="0.025" units="cm"/>
    </inkml:brush>
  </inkml:definitions>
  <inkml:trace contextRef="#ctx0" brushRef="#br0">9 35 14862,'-5'-12'2947,"1"0"-513,4 6 481,0 3-1282,0 2-1056,9 1-577,10 0-64,-6 6-1121,0-3-3908,-2-3-6246</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2.496"/>
    </inkml:context>
    <inkml:brush xml:id="br0">
      <inkml:brushProperty name="width" value="0.025" units="cm"/>
      <inkml:brushProperty name="height" value="0.025" units="cm"/>
    </inkml:brush>
  </inkml:definitions>
  <inkml:trace contextRef="#ctx0" brushRef="#br0">210 52 11243,'0'0'4084,"-5"-8"-2200,3 5-1791,0 0-1,0 0 1,0 0-1,0 1 1,0-1-1,-1 0 1,1 1 0,-1 0-1,0-1 1,1 1-1,-1 0 1,0 1-1,0-1 1,-1 0 0,1 1-1,0 0 1,-1-1-1,1 1 1,0 1 0,-1-1-1,1 0 1,-1 1-1,1 0 1,-1 0-1,1 0 1,-1 0 0,1 0-1,-1 1 1,1 0-1,-1-1 1,1 1-1,-1 0 1,1 1 0,0-1-1,0 1 1,0-1-1,-5 4 1,1 1-107,0 0 0,0 0-1,1 0 1,-1 1 0,1 0 0,-7 11-1,11-14 7,0-1 0,0 1 0,0 0 0,0 0 0,0 0 0,1 0 0,0 0-1,0 1 1,0-1 0,0 0 0,0 0 0,1 1 0,0-1 0,0 0 0,1 8-1,0-11 10,0 0 0,-1 0 0,1 0 0,0 0 0,0 0 0,0 0 0,0-1 0,0 1 0,0 0 0,0-1 0,0 1 0,0 0 0,0-1 0,1 1 0,-1-1 0,0 0 0,0 1-1,0-1 1,1 0 0,-1 0 0,0 0 0,0 0 0,1 0 0,-1 0 0,0 0 0,2 0 0,36-6 91,-32 3-184,0-1 0,-1 0 1,0 0-1,1 0 0,-2-1 0,10-9 1,-9 9-111,-1 0 0,1 0 0,-1 1 0,2-1 0,-1 1 0,12-6 1,-17 11 175,-1-1 1,0 0 0,1 0 0,-1 0 0,0 0 0,1 1 0,-1-1 0,0 0 0,1 0 0,-1 1 0,0-1-1,1 0 1,-1 1 0,0-1 0,0 0 0,0 1 0,1-1 0,-1 0 0,0 1 0,0-1 0,0 0 0,0 1 0,0-1-1,1 1 1,-1-1 0,0 0 0,0 1 0,0-1 0,0 1 0,0-1 0,0 0 0,0 1 0,-1-1 0,1 1-1,0 23 79,0-18-71,2 67 830,1-27-556,-8 87-1,3-122 63,1 0 1,-1 0 0,-1 0 0,0 0 0,-1 0-1,0 0 1,0-1 0,-1 0 0,0 0-1,-1 0 1,0-1 0,-15 17 0,20-24-221,-1 1 1,-1-1 0,1 0-1,0 0 1,-1 0 0,1 0 0,-1 0-1,1 0 1,-1-1 0,0 1-1,0-1 1,0 0 0,0 0-1,0 0 1,0 0 0,0 0 0,0-1-1,0 1 1,0-1 0,0 0-1,-1 0 1,-4-1 0,5 0-79,-1-1 1,1 1 0,0-1 0,0 0-1,0 0 1,1 0 0,-1 0 0,0-1 0,1 1-1,-1-1 1,1 0 0,0 0 0,0 1-1,0-1 1,0-1 0,1 1 0,-1 0-1,1 0 1,-2-5 0,1 1-123,-1 0 0,1-1 1,0 1-1,0 0 0,1-1 0,0 1 1,1-1-1,-1 1 0,1-1 0,1 1 0,0-1 1,0 1-1,0-1 0,5-13 0,-1 10-749,-1 1-1,2 0 1,0 1-1,0-1 1,1 1-1,0 1 1,0-1-1,1 1 1,11-10-1,13-9-4854</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3.249"/>
    </inkml:context>
    <inkml:brush xml:id="br0">
      <inkml:brushProperty name="width" value="0.025" units="cm"/>
      <inkml:brushProperty name="height" value="0.025" units="cm"/>
    </inkml:brush>
  </inkml:definitions>
  <inkml:trace contextRef="#ctx0" brushRef="#br0">82 121 15150,'0'0'6609,"10"-6"-6379,-1 1-200,52-35 131,-58 38-161,0 0 1,-1 0-1,0-1 0,1 1 1,-1 0-1,0-1 0,0 1 1,0-1-1,0 0 0,-1 0 0,1 1 1,-1-1-1,1 0 0,-1-1 1,0 1-1,0 0 0,-1 0 0,1 0 1,-1 0-1,1-6 0,-2 8-10,0 1 0,0-1 0,1 1 0,-1-1 0,0 0 0,0 1 0,0-1 0,0 1-1,0 0 1,0-1 0,0 1 0,0 0 0,0 0 0,0 0 0,0-1 0,0 1 0,0 0 0,0 0 0,0 0-1,0 1 1,0-1 0,0 0 0,0 0 0,-2 1 0,-27 7-272,18 1 261,0 0 0,0 2 0,1-1 0,1 1 0,0 1 0,1 0 1,0 0-1,0 1 0,1 0 0,1 1 0,1-1 0,0 1 0,0 1 0,-4 17 0,10-30 26,-1-1 0,1 1 1,-1-1-1,1 1 1,0 0-1,-1 0 1,1-1-1,0 1 1,0 0-1,0-1 1,0 1-1,1 0 1,-1-1-1,0 1 1,1 0-1,-1-1 1,1 1-1,0 0 1,-1-1-1,1 1 0,0-1 1,0 1-1,0-1 1,0 0-1,0 1 1,0-1-1,0 0 1,1 0-1,-1 0 1,0 0-1,1 0 1,-1 0-1,1 0 1,-1 0-1,1 0 1,-1-1-1,4 2 1,1-2 15,-1 1 0,1-1 1,-1-1-1,1 1 0,-1-1 1,1 0-1,-1 0 0,1 0 1,-1-1-1,0 0 1,7-3-1,21-13-282,-1-2 0,-1 0 0,-1-3 0,46-42 0,-70 59 311,3 3 688,-10 14-313,-11 27 117,7-23-10,4-13-488,1-1 0,-1 0 0,1 0-1,-1 1 1,1-1 0,-1 0 0,1 1 0,0-1-1,0 0 1,0 1 0,0-1 0,0 0 0,0 1-1,0-1 1,0 1 0,0-1 0,1 0 0,-1 1-1,0-1 1,1 0 0,-1 0 0,1 1 0,0-1-1,-1 0 1,1 0 0,0 0 0,0 0 0,0 0-1,-1 0 1,1 0 0,0 0 0,1 0 0,-1 0-1,0 0 1,0-1 0,2 2 0,1-1-27,1-1 0,0 1 0,-1-1 1,1 0-1,-1-1 0,1 1 0,0-1 0,-1 0 1,1 0-1,6-2 0,45-20-843,-46 18 455,1 0 1,0 1-1,-1 0 1,1 1-1,1 0 1,-1 1-1,14-2 1,-25 4 385,1 0-1,-1 1 1,1-1 0,-1 0 0,0 0 0,1 0 0,-1 0 0,1 1 0,-1-1 0,1 0-1,-1 1 1,0-1 0,1 0 0,-1 1 0,0-1 0,1 0 0,-1 1 0,0-1 0,0 1-1,1-1 1,-1 0 0,0 1 0,0-1 0,0 1 0,0-1 0,1 1 0,-1-1 0,0 1-1,0-1 1,0 1 0,0-1 0,0 1 0,0 26 604,-1-26-544,1 1 1,-1-1 0,1 0 0,0 1 0,0-1-1,-1 0 1,1 1 0,0-1 0,0 1-1,0-1 1,1 0 0,-1 1 0,0-1 0,0 0-1,1 1 1,-1-1 0,1 0 0,-1 1-1,1-1 1,0 0 0,-1 0 0,1 1 0,0-1-1,0 0 1,1 1 0,13-3-102,-1-2 1,1 0-1,-1-1 0,0 0 1,0-1-1,0-1 1,-1 0-1,0-1 0,20-13 1,-12 7-799,1 2 0,29-12 0,-34 22 731,-16 12 400,-22 28 1105,5-6 400,45-34-4818,-12-7-1456,-2-4-2703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4.357"/>
    </inkml:context>
    <inkml:brush xml:id="br0">
      <inkml:brushProperty name="width" value="0.025" units="cm"/>
      <inkml:brushProperty name="height" value="0.025" units="cm"/>
    </inkml:brush>
  </inkml:definitions>
  <inkml:trace contextRef="#ctx0" brushRef="#br0">145 242 9705,'0'0'10293,"-9"-7"-9621,5 4-605,-1-1-70,-1 0 0,1 1 0,0-1 0,-1 1 0,0 0 0,-11-4 0,15 7-11,0-1 1,0 1-1,-1 0 0,1 0 0,0-1 1,-1 1-1,1 1 0,0-1 1,0 0-1,-1 1 0,1-1 0,0 1 1,0-1-1,-1 1 0,1 0 0,0 0 1,0 0-1,0 0 0,0 1 0,0-1 1,1 0-1,-1 1 0,0-1 1,1 1-1,-1 0 0,1-1 0,-1 1 1,0 2-1,-1 0 34,0 1 0,0-1 0,1 0 0,0 1 0,0-1 0,0 1 0,1 0 0,-1-1 0,-1 10 0,3-13-9,0 1-1,0-1 1,0 0 0,0 0 0,0 1 0,1-1 0,-1 0 0,0 0 0,0 1-1,1-1 1,-1 0 0,1 0 0,-1 0 0,1 1 0,-1-1 0,1 0 0,0 0-1,0 0 1,-1 0 0,1 0 0,0-1 0,0 1 0,0 0 0,0 0 0,0 0-1,0-1 1,0 1 0,0 0 0,0-1 0,1 1 0,-1-1 0,0 0 0,0 1-1,1-1 1,-1 0 0,0 0 0,0 0 0,1 0 0,-1 0 0,0 0 0,2 0 0,3 0 11,-1 0 0,1-1 1,0 0-1,0 0 1,-1 0-1,1-1 1,-1 0-1,1 0 1,-1 0-1,1-1 1,-1 0-1,0 0 1,8-6-1,-2 0-156,-1-1-1,0 0 1,-1 0-1,15-20 1,-60 56 91,33-23 85,0 1 0,0-1 0,1 1-1,-1 0 1,1 0 0,0 0 0,0 0-1,0 0 1,0 0 0,1 0 0,-1 0 0,0 8-1,2-11-48,0 0-1,0-1 1,0 1-1,0 0 1,0 0-1,0 0 1,0 0-1,0 0 1,1 0-1,-1-1 0,0 1 1,1 0-1,-1 0 1,0 0-1,1-1 1,-1 1-1,1 0 1,-1-1-1,1 1 1,0 0-1,-1-1 0,1 1 1,0 0-1,-1-1 1,2 1-1,1 0-87,-1 0 0,0-1-1,1 1 1,-1-1 0,1 0-1,-1 1 1,1-1 0,-1 0-1,1 0 1,-1-1 0,1 1-1,-1-1 1,5 0 0,6-4-1044,0 0 1,-1-1-1,1 0 1,-1-1-1,0-1 1,-1 0-1,0 0 1,0-1-1,11-12 1,17-27 3330,-45 55 3177,-5 2-4249,-10 10-1278,4 2 525,2 0 0,1 1 0,0 1 0,2 0 0,0 1 0,2 0 0,0 1 0,2 0-1,1 0 1,1 1 0,1-1 0,1 1 0,1 1 0,2 43 0,2-86-269,1 0 0,0-1 0,1 1 1,1 0-1,1 0 0,7-18 0,48-96-1201,-43 96 297,-1 1-229,65-123-2825,-67 133 4232,1 1 1,0 1-1,1 0 1,30-28-1,-46 48-328,1 0 0,0 0 0,0 0-1,0 1 1,0-1 0,0 0 0,0 0 0,0 0-1,0 1 1,0-1 0,0 1 0,1-1 0,-1 1-1,0-1 1,0 1 0,1 0 0,-1-1-1,0 1 1,3 0 0,-4 0-24,1 1 0,-1-1 0,1 1 0,-1-1 1,1 1-1,-1-1 0,1 1 0,-1-1 0,1 1 0,-1 0 0,0-1 0,1 1 0,-1-1 0,0 1 1,0 0-1,1-1 0,-1 1 0,0 0 0,0-1 0,0 1 0,0 0 0,0 0 0,0-1 1,0 2-1,0 4 79,-1 0 1,1 0 0,-1 0 0,-1 0-1,1 0 1,-5 11 0,-23 31 498,21-36-210,0 0 0,1 1 1,-5 13-1,11-25-417,1-1 0,0 1 0,0-1 0,0 1 0,0-1 0,0 1 0,0-1 0,0 1 0,0-1 0,0 1 0,0-1 0,0 1 0,0-1 0,0 1 0,0-1 0,0 1-1,0-1 1,0 1 0,1-1 0,-1 1 0,0-1 0,0 0 0,1 1 0,-1-1 0,0 1 0,0-1 0,1 0 0,-1 1 0,1-1 0,-1 0 0,0 1 0,1-1 0,22 7-1045,38-7-278,-44-1 1517,-13 1-67,-1 0-1,1 0 0,0 1 0,0 0 1,-1-1-1,1 1 0,0 0 1,-1 1-1,1-1 0,-1 0 0,0 1 1,1 0-1,-1 0 0,4 3 1,-6-4-9,0 0 0,0 1 1,0-1-1,0 0 1,-1 1-1,1-1 1,0 0-1,-1 1 1,1-1-1,-1 1 0,1-1 1,-1 1-1,0 0 1,0-1-1,0 1 1,0-1-1,0 1 0,0-1 1,0 1-1,0-1 1,0 1-1,-1 0 1,1-1-1,-1 1 1,1-1-1,-1 0 0,0 1 1,1-1-1,-1 1 1,0-1-1,0 0 1,0 0-1,0 1 0,0-1 1,0 0-1,0 0 1,-3 1-1,-5 8 46,0-1 0,-1-1 0,0 0-1,0 0 1,-1-1 0,0-1 0,-1 0 0,1 0-1,-1-1 1,0 0 0,0-1 0,-1-1 0,1 0-1,-1 0 1,-13 0 0,26-3-256,0 0 0,-1 0 1,1 0-1,0 0 0,-1 0 1,1 0-1,0 0 0,-1 0 0,1 0 1,0 0-1,0 0 0,-1 0 1,1 0-1,0 0 0,-1 0 0,1 0 1,0 0-1,-1 0 0,1-1 1,0 1-1,0 0 0,-1 0 0,1 0 1,0-1-1,0 1 0,-1 0 1,1 0-1,0-1 0,0 1 0,0 0 1,0 0-1,-1-1 0,1 1 0,0 0 1,0-1-1,0 1 0,0 0 1,0-1-1,0 1 0,0 0 0,0-1 1,0 1-1,0 0 0,0 0 1,0-1-1,0 1 0,0 0 0,0-1 1,0 1-1,0-1 0,0-2-1004,0-15-7950</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4.875"/>
    </inkml:context>
    <inkml:brush xml:id="br0">
      <inkml:brushProperty name="width" value="0.025" units="cm"/>
      <inkml:brushProperty name="height" value="0.025" units="cm"/>
    </inkml:brush>
  </inkml:definitions>
  <inkml:trace contextRef="#ctx0" brushRef="#br0">3 69 15214,'-2'2'4100,"15"-6"-2786,9-2-354,4-2-863,8-2-450,-4 0-2850,0-5-3075,0-2-4836</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5.251"/>
    </inkml:context>
    <inkml:brush xml:id="br0">
      <inkml:brushProperty name="width" value="0.025" units="cm"/>
      <inkml:brushProperty name="height" value="0.025" units="cm"/>
    </inkml:brush>
  </inkml:definitions>
  <inkml:trace contextRef="#ctx0" brushRef="#br0">6 0 13997,'0'0'6150,"-6"7"-15663</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49.627"/>
    </inkml:context>
    <inkml:brush xml:id="br0">
      <inkml:brushProperty name="width" value="0.025" units="cm"/>
      <inkml:brushProperty name="height" value="0.025" units="cm"/>
    </inkml:brush>
  </inkml:definitions>
  <inkml:trace contextRef="#ctx0" brushRef="#br0">73 245 1121,'12'-50'15462,"-12"50"-15391,0 0 0,-1 0-1,1 0 1,0 0 0,0 0-1,0 0 1,0 0 0,0 0-1,0 0 1,0 0 0,0 0-1,-1 0 1,1 0 0,0 0-1,0 0 1,0 0 0,0 0-1,0 0 1,0 0 0,0 0-1,-1 0 1,1 0 0,0 0-1,0 0 1,0 0 0,0 0-1,0 0 1,0 0 0,0 0-1,0 0 1,-1 0 0,1 0-1,0 0 1,0 0 0,0 0-1,0 0 1,0 0 0,0-1-1,0 1 1,0 0 0,0 0-1,0 0 1,0 0 0,0 0-1,0 0 1,0 0 0,0 0-1,-1-1 1,1 1 0,0 0-1,0 0 1,0 0 0,0 0-1,0 0 1,0 0 0,0-1-1,-16 28 155,4-4-176,4-11 85,1 1-1,1-1 1,0 1 0,0 1 0,1-1 0,1 1 0,0 0 0,-2 19 0,6-32-122,1 0 0,-1-1 0,0 1 0,1-1-1,-1 1 1,1-1 0,-1 0 0,0 1 0,1-1 0,-1 1-1,1-1 1,-1 0 0,1 1 0,-1-1 0,1 0 0,0 0-1,-1 1 1,1-1 0,-1 0 0,1 0 0,-1 0 0,1 0-1,0 0 1,-1 0 0,1 0 0,0 0 0,-1 0 0,1 0-1,-1 0 1,1 0 0,0 0 0,-1 0 0,1-1 0,-1 1-1,1 0 1,-1 0 0,2-1 0,24-9 115,-1-7-87,0-2-1,-1 0 1,-2-2 0,30-33 0,68-102-698,-110 142 549,-6 9 102,0-1 0,0 1 0,0-1 0,0 0-1,-1 0 1,0 0 0,0-1 0,-1 1 0,0-1 0,2-9 0,-5 16-6,-1 1 0,0-1-1,1 0 1,-1 0 0,1 0 0,-1 1 0,0-1 0,1 1 0,-1 0-1,1-1 1,-1 1 0,-1 1 0,-9 9 25,0 0 0,1 1 0,0 1 0,1 0 0,1 0 0,0 1 0,0 0 0,-7 18 0,11-23 8,-12 21 46,1-1 379,-18 41 0,31-62-375,0 0 0,0 1 1,1-1-1,0 0 0,1 1 1,0-1-1,0 1 1,0-1-1,1 1 0,2 12 1,-2-20-57,1 0 0,0-1 0,-1 1 1,1 0-1,0 0 0,-1 0 0,1 0 1,0-1-1,0 1 0,0 0 0,0-1 1,0 1-1,-1-1 0,1 1 0,0-1 1,0 1-1,0-1 0,1 0 0,-1 0 0,0 1 1,0-1-1,0 0 0,0 0 0,0 0 1,0 0-1,0 0 0,0 0 0,0 0 1,0-1-1,0 1 0,0 0 0,1 0 1,-1-1-1,1 0 0,38-15 214,29-45-149,8-4-14,-77 64-67,1 0 0,0 1-1,0-1 1,-1 0 0,1 1 0,0-1 0,0 0-1,0 1 1,0-1 0,0 1 0,0-1 0,0 1-1,0 0 1,0 0 0,0-1 0,0 1 0,0 0-1,0 0 1,0 0 0,0 0 0,1 0 0,-1 0-1,0 0 1,0 0 0,0 1 0,0-1 0,0 0-1,0 1 1,0-1 0,1 1 0,-1 1-7,0-1-1,0 1 1,0-1 0,0 1 0,-1 0-1,1 0 1,-1-1 0,1 1 0,-1 0-1,1 0 1,-1 0 0,0 0-1,0-1 1,0 1 0,0 3 0,-1 3-20,1 1 1,-2-1-1,1 1 0,-1-1 1,0 0-1,-7 16 1,-6-4 83,12-18-33,1 1-1,-1 0 1,1 0-1,-1 0 1,1 0 0,0 1-1,1-1 1,-1 1-1,0-1 1,1 1 0,0-1-1,-1 5 1,32-21 207,-20 4-210,0 0 0,0 0 0,-1-1 1,14-18-1,-19 22-12,0 1 1,-1-1-1,0 0 1,0 0 0,0 0-1,-1 0 1,0 0 0,0 0-1,0-1 1,-1 1 0,1-11-1,-3 16-21,0 1 0,1 0 1,-1-1-1,0 1 0,0 0 0,0-1 0,0 1 0,0 0 0,0 0 0,0 0 0,0 0 0,0 0 0,0 0 1,0 0-1,0 0 0,0 0 0,0 0 0,0 0 0,0 1 0,0-1 0,0 0 0,1 1 0,-1-1 0,-1 1 1,-8 6-364,10-6 314,0-1 1,0 0-1,0 1 1,0-1-1,0 0 1,0 1-1,0-1 0,0 0 1,0 0-1,1 1 1,-1-1-1,0 0 1,0 1-1,0-1 1,1 0-1,-1 0 1,0 1-1,0-1 1,0 0-1,1 0 1,-1 0-1,0 1 1,1-1-1,-1 0 1,0 0-1,1 0 1,-1 0-1,0 0 1,0 0-1,1 0 1,-1 0-1,0 1 1,1-1-1,-1 0 1,0 0-1,1-1 1,8 4-1616,13 2-7150,-14-5 692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4.575"/>
    </inkml:context>
    <inkml:brush xml:id="br0">
      <inkml:brushProperty name="width" value="0.05" units="cm"/>
      <inkml:brushProperty name="height" value="0.05" units="cm"/>
    </inkml:brush>
  </inkml:definitions>
  <inkml:trace contextRef="#ctx0" brushRef="#br0">0 98 13779,'13'-11'501,"0"1"0,0 0-1,1 1 1,0 1 0,1 0 0,0 1 0,0 0-1,1 1 1,-1 1 0,1 0 0,0 2 0,1 0-1,-1 0 1,0 1 0,1 1 0,0 1 0,-1 1 0,31 4-1,-42-4-444,1 1-1,-1-1 0,0 1 0,0 0 1,1 1-1,-2-1 0,1 1 0,0 0 1,0 0-1,-1 0 0,0 1 1,1 0-1,-2 0 0,1 0 0,6 8 1,-8-9-36,0 1 1,-1-1 0,1 1 0,-1-1 0,0 1 0,1 0 0,-2 0-1,1-1 1,0 1 0,-1 0 0,0 0 0,0 0 0,0 0 0,0-1-1,0 1 1,-1 0 0,0 0 0,0 0 0,0-1 0,0 1 0,-1 0-1,1-1 1,-1 1 0,-2 3 0,-3 4 47,-1-1 1,0 0-1,0 0 0,-1-1 1,0 0-1,0-1 0,-21 14 1,-81 43 354,91-54-422,20-11-14,0 0 1,1 0 0,-1 0-1,0 1 1,0-1 0,1 0-1,-1 0 1,0 0 0,0 0-1,1 0 1,-1 0 0,0 0-1,0 0 1,0 1 0,1-1-1,-1 0 1,0 0 0,0 0-1,0 0 1,0 1-1,1-1 1,-1 0 0,0 0-1,0 0 1,0 1 0,0-1-1,0 0 1,0 0 0,1 1-1,-1-1 1,0 0 0,0 0-1,0 1 1,0-1 0,0 0-1,0 0 1,0 1 0,0-1-1,0 0 1,0 0-1,0 1 1,-1-1 0,1 0-1,0 0 1,0 1 0,0-1-1,0 0 1,0 0 0,0 1-1,0-1 1,-1 0 0,1 0-1,0 0 1,0 1 0,0-1-1,0 0 1,-1 0 0,1 0-1,0 0 1,0 0 0,-1 1-1,1-1 1,0 0-1,-1 0 1,30 6-457,-21-5 299,5 2-5,-2 0-1,1 0 1,0 2 0,-1-1-1,1 1 1,19 13 0,-28-16 178,-1 0 1,1-1 0,-1 1 0,1 0-1,-1 1 1,0-1 0,1 0 0,-1 1-1,0-1 1,-1 1 0,1 0-1,0 0 1,-1-1 0,1 1 0,-1 0-1,0 0 1,0 0 0,0 0 0,-1 1-1,1-1 1,-1 0 0,0 0-1,1 0 1,-1 1 0,-1-1 0,1 0-1,0 0 1,-1 0 0,0 0-1,1 1 1,-3 4 0,-2 1 148,0 0-1,-1 1 1,0-2-1,0 1 1,0-1-1,-1 0 1,-1 0-1,1-1 1,-10 7 0,4-4 221,-1 0 1,-1 0-1,1-2 1,-29 13-1,40-20-331,-1 1-1,1-1 0,-1 0 0,1 0 0,-1 0 0,1-1 1,-1 0-1,1 1 0,-1-1 0,1 0 0,-1 0 0,1-1 1,-1 1-1,1-1 0,-1 0 0,1 0 0,-7-2 0,9 2-77,0 0-1,-1 0 1,1 0-1,0 0 1,0 0-1,0 0 1,0 0-1,0-1 1,0 1-1,0 0 1,0 0-1,0-1 1,0 1-1,1-1 1,-1 1-1,0-3 1,0 1-111,1 0 1,0 0 0,0 1-1,0-1 1,0 0 0,0 0 0,0 0-1,1 0 1,-1 1 0,1-1 0,2-5-1,2-5-142,1 0 0,1 1 0,14-21 0,10-3-491</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0.493"/>
    </inkml:context>
    <inkml:brush xml:id="br0">
      <inkml:brushProperty name="width" value="0.025" units="cm"/>
      <inkml:brushProperty name="height" value="0.025" units="cm"/>
    </inkml:brush>
  </inkml:definitions>
  <inkml:trace contextRef="#ctx0" brushRef="#br0">6 135 3331,'0'1'470,"-1"-1"0,1 0 0,0 1 0,-1-1 0,1 1 0,-1-1 0,1 1 0,0-1 0,-1 1 0,1-1 0,0 1 0,0-1 0,-1 1 0,1-1 0,0 1 0,0-1-1,0 1 1,0 0 0,-1-1 0,1 1 0,0-1 0,0 1 0,0 0 0,0-1 0,1 1 0,-1-1 0,0 2 0,14 0 2932,24-14-2656,25-28 643,-60 38-1355,0 0-1,-1 0 0,1-1 0,0 1 0,-1-1 0,0 0 0,1 1 1,-1-1-1,0 0 0,-1-1 0,1 1 0,0 0 0,-1 0 0,0-1 1,0 1-1,0-1 0,1-6 0,-27 32-583,14-7 543,7-11 13,0 1-1,0-1 1,1 1-1,0 0 1,0 0-1,0 0 1,0 0-1,1 1 1,0-1-1,0 1 0,-1 7 1,3-12-3,0 0 1,0 0-1,1-1 0,-1 1 0,1 0 1,-1 0-1,0 0 0,1 0 1,0 0-1,-1-1 0,1 1 0,-1 0 1,1 0-1,0-1 0,0 1 1,-1-1-1,1 1 0,0 0 0,0-1 1,0 0-1,0 1 0,0-1 1,0 1-1,0-1 0,-1 0 0,1 0 1,0 0-1,0 1 0,0-1 1,0 0-1,0 0 0,0 0 0,2-1 1,45 2 105,-36-2-79,162-6 39,-173 7 486,-37 0 2686,32-7-3281,1 0 1,0 0 0,0 0-1,0 0 1,1-1-1,0 1 1,0-1-1,1 1 1,0-1 0,0 0-1,1 1 1,1-14-1,-1 20 32,0 0 0,1 0 0,-1 0 0,1 0 0,-1 0 0,0 0 0,1 0 0,0 0 0,-1 0 0,1 1 0,0-1 0,-1 0 0,1 0 0,0 0 0,0 1 0,0-1 0,-1 0 0,1 1 0,0-1-1,0 1 1,0-1 0,0 1 0,0-1 0,0 1 0,0 0 0,0 0 0,1-1 0,-1 1 0,0 0 0,2 0 0,40-2-172,-33 2 134,14 1-221,-16-1-357,-1 1-1,1-1 0,-1-1 1,1 1-1,-1-1 1,1 0-1,9-4 1,-9-2-4368,-6-5-2038</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0.870"/>
    </inkml:context>
    <inkml:brush xml:id="br0">
      <inkml:brushProperty name="width" value="0.025" units="cm"/>
      <inkml:brushProperty name="height" value="0.025" units="cm"/>
    </inkml:brush>
  </inkml:definitions>
  <inkml:trace contextRef="#ctx0" brushRef="#br0">0 9 14958,'0'0'8200,"60"-8"-19923</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1.229"/>
    </inkml:context>
    <inkml:brush xml:id="br0">
      <inkml:brushProperty name="width" value="0.025" units="cm"/>
      <inkml:brushProperty name="height" value="0.025" units="cm"/>
    </inkml:brush>
  </inkml:definitions>
  <inkml:trace contextRef="#ctx0" brushRef="#br0">82 1 12524,'0'0'7559,"-9"69"-7431,9-44-64,0 2 0,0-1-32,0-3 0,-6 0-416,1-4-673,-4-1-384,-6-2-930,-2-7-2369,-4-4-4357</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1.696"/>
    </inkml:context>
    <inkml:brush xml:id="br0">
      <inkml:brushProperty name="width" value="0.025" units="cm"/>
      <inkml:brushProperty name="height" value="0.025" units="cm"/>
    </inkml:brush>
  </inkml:definitions>
  <inkml:trace contextRef="#ctx0" brushRef="#br0">0 136 10890,'4'-9'2312,"-1"-1"-1629,1 0-1,0 1 1,0 0 0,1 0 0,0 0-1,11-13 1,-12 18-439,0 0 1,0 0-1,0 0 0,0 0 0,0 1 1,1 0-1,-1 0 0,1 0 0,0 0 0,0 1 1,0 0-1,0 0 0,0 0 0,1 1 0,-1 0 1,8-1-1,-7 1-184,1 0-1,-1 1 1,1 0 0,-1 0-1,1 1 1,-1 0 0,0 0 0,0 0-1,8 3 1,-12-3-60,0 1 0,0-1-1,0 0 1,0 1 0,0-1 0,0 1 0,0 0 0,-1-1-1,1 1 1,-1 0 0,1 0 0,-1 0 0,0 0 0,1 0-1,-1 1 1,-1-1 0,1 0 0,0 0 0,0 1 0,-1-1-1,1 1 1,-1-1 0,0 0 0,0 1 0,0-1 0,0 4-1,-1 2 48,0 0-1,0 0 0,0-1 0,-1 1 0,-1-1 0,-3 11 0,3-11-58,0 0-1,1 1 1,0-1-1,0 1 0,1 0 1,-1 10-1,4-15-94,0 0 0,0 0 0,1-1 0,-1 1 0,1 0 0,-1-1 0,1 0 0,0 1 0,0-1 0,0 0 0,0-1 0,0 1 0,1-1 0,3 2 0,7 5 25,-10-5 58,1 0 0,-1 0 0,0 1 0,-1 0-1,1 0 1,0 0 0,-1 0 0,0 0 0,0 1-1,0-1 1,-1 1 0,1 0 0,-1 0 0,2 7 0,-3-9 36,0 1 0,0-1 0,-1 1 1,1-1-1,-1 1 0,0-1 1,0 1-1,0-1 0,-1 1 1,1-1-1,-1 1 0,0-1 0,0 1 1,0-1-1,0 0 0,-1 0 1,1 1-1,-1-1 0,0 0 0,1 0 1,-2 0-1,-3 4 0,-5 3 436,0-1 1,0 0-1,-1 0 0,0-1 0,-1-1 0,-20 9 0,26-13-285,-1 1-1,0-2 1,1 1 0,-1-1 0,0 0 0,0-1-1,-1 0 1,1 0 0,0-1 0,0 0 0,-1 0 0,-14-3-1,21 3-284,1-1 0,0 1 0,-1 0 0,1-1-1,0 1 1,-1-1 0,1 0 0,0 1 0,0-1 0,0 0-1,-1 0 1,1 0 0,0 0 0,0 0 0,0 0-1,0 0 1,1 0 0,-1 0 0,0 0 0,0 0 0,1-1-1,-1 1 1,1 0 0,-1-1 0,1 1 0,-1 0-1,1-1 1,0 1 0,0 0 0,-1-1 0,1 1 0,0-1-1,0 1 1,1 0 0,-1-3 0,1 1-461,0 1 1,-1-1 0,1 1-1,0 0 1,1-1-1,-1 1 1,0 0-1,1 0 1,-1 0-1,1 0 1,-1 0-1,1 0 1,0 0-1,0 0 1,0 1-1,0-1 1,0 1 0,4-2-1,17-7-4216</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2.058"/>
    </inkml:context>
    <inkml:brush xml:id="br0">
      <inkml:brushProperty name="width" value="0.025" units="cm"/>
      <inkml:brushProperty name="height" value="0.025" units="cm"/>
    </inkml:brush>
  </inkml:definitions>
  <inkml:trace contextRef="#ctx0" brushRef="#br0">36 128 5221,'0'0'14109,"8"-2"-11963,5-1-1797,-1-1 0,1 0-1,-1-1 1,20-11 0,-28 14-335,-1 0 1,1 0 0,0 0-1,-1-1 1,1 1 0,-1-1-1,0 0 1,0 0 0,0 0-1,0 0 1,-1 0 0,1-1-1,-1 1 1,0-1 0,0 0-1,0 1 1,0-1 0,-1 0-1,1 0 1,-1 0 0,1-6-1,-2 9-14,-1 0-1,1 0 0,0 0 0,-1 1 1,1-1-1,-1 0 0,1 0 0,-1 0 1,0 0-1,1 0 0,-1 0 0,0 1 1,0-1-1,1 0 0,-1 1 0,0-1 1,0 1-1,0-1 0,0 0 0,0 1 1,0 0-1,0-1 0,0 1 0,0 0 1,0-1-1,0 1 0,0 0 0,0 0 1,0 0-1,0 0 0,0 0 0,0 0 1,0 0-1,0 0 0,0 1 0,-1-1 1,-42 9-272,36-4 249,0-1 0,0 1 0,1 0 0,0 1 0,0-1 0,0 2 0,1-1 0,0 1 0,0-1 0,-5 10 0,7-11 39,1 0 0,0 0 0,0 1-1,1-1 1,-1 1 0,1-1 0,0 1 0,1 0 0,-1 0-1,1 0 1,0 0 0,1 0 0,0 0 0,0 0 0,0 0 0,1 6-1,0-10-36,-1 0-1,1-1 0,0 1 0,0 0 0,0-1 0,0 1 1,0-1-1,0 0 0,1 1 0,-1-1 0,0 0 1,1 0-1,-1 0 0,1 0 0,-1 0 0,1 0 1,-1 0-1,1 0 0,0-1 0,0 1 0,-1-1 0,1 1 1,0-1-1,0 0 0,3 1 0,51 1-2370,-50-3 1935,34-3-3387,3-9-1809</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3.265"/>
    </inkml:context>
    <inkml:brush xml:id="br0">
      <inkml:brushProperty name="width" value="0.025" units="cm"/>
      <inkml:brushProperty name="height" value="0.025" units="cm"/>
    </inkml:brush>
  </inkml:definitions>
  <inkml:trace contextRef="#ctx0" brushRef="#br0">208 166 10570,'0'0'5050,"-9"-1"-3011,2 0-1950,0 0 0,0 0 0,1 1 0,-1 0-1,0 0 1,0 1 0,0 0 0,1 0-1,-1 1 1,1-1 0,-1 1 0,1 1 0,-1-1-1,1 1 1,0 0 0,0 1 0,1 0 0,-11 8-1,6-3-20,0 1 0,1 1 0,-9 12 0,16-19 35,-1-1 0,1 1 0,0 0 0,0 1 0,1-1 0,-1 0 0,1 0 0,0 1 0,0-1 0,0 1 0,1-1 0,0 1 0,0 6 0,0-10-91,1 0-1,0 0 1,0 0 0,0 0-1,0-1 1,1 1 0,-1 0 0,0 0-1,0-1 1,0 1 0,1 0-1,-1-1 1,0 1 0,0-1-1,1 0 1,-1 1 0,1-1 0,-1 0-1,0 0 1,1 0 0,-1 0-1,0 0 1,1 0 0,-1 0-1,0-1 1,1 1 0,2-1 0,43-9 258,-26 0-319,0-1 0,-1 0 1,-1-2-1,0-1 0,0 0 0,-1-1 1,-1-1-1,-1 0 0,0-2 0,-1 0 0,-1 0 1,-1-1-1,0-1 0,12-29 0,-21 43 84,-3 3 6,1 1 0,-1-1-1,0 1 1,1-1 0,-1 1-1,0-1 1,-1 0 0,1 0-1,0 1 1,-1-1 0,0 0-1,1 0 1,-1 0 0,0 1-1,0-1 1,-2-6-1,1 9-7,0 0 0,-1 0-1,1 1 1,-1-1 0,1 0-1,0 0 1,-1 1-1,1-1 1,0 1 0,-1-1-1,1 1 1,0-1 0,0 1-1,0 0 1,-1 0-1,1 0 1,-2 1 0,-13 15 128,0-1 0,1 2 1,1 0-1,0 1 0,2 1 1,0 0-1,1 0 0,-14 39 1,24-58-152,0 1-1,0-1 1,0 1 0,1-1 0,-1 1 0,1-1 0,-1 1 0,1-1-1,-1 1 1,1 0 0,0-1 0,0 1 0,0 0 0,0-1 0,0 1-1,0-1 1,0 1 0,0 0 0,1-1 0,-1 1 0,1-1 0,-1 1-1,1-1 1,0 1 0,-1-1 0,1 1 0,0-1 0,0 1 0,0-1-1,0 0 1,0 0 0,0 0 0,1 1 0,-1-1 0,0 0 0,1-1-1,-1 1 1,3 2 0,4-1-126,1 0 0,-1-1 0,1 0-1,-1 0 1,0-1 0,13 0 0,-9 0-283,-4-1 368,-1 0 0,1 0-1,-1-1 1,0 0 0,1 0 0,-1 0-1,0-1 1,-1 0 0,1-1 0,0 0-1,8-6 1,11-10-420,32-30 1,-32 26-99,-7 7 678,-29 27 575,-33 30-101,22-19-480,-22 25 608,40-43-698,1 0-1,0 0 1,0 0-1,0 0 0,0 0 1,0 1-1,1-1 1,-1 1-1,1-1 0,0 1 1,0 0-1,0 6 0,1-9-18,1-1 0,0 1 0,0 0 0,-1 0 1,1 0-1,0 0 0,0 0 0,0-1 0,0 1 0,0 0 0,0-1 0,0 1 0,0-1 0,0 1 0,0-1 0,0 1 0,0-1 0,0 0 0,1 0 0,-1 0 0,0 1 0,0-1 0,0 0 0,0 0 0,1 0 0,1-1 0,40 0 74,-39 1-95,1-1 3,-1 0 1,1 0 0,0 0 0,-1-1-1,1 1 1,-1-1 0,0 0 0,0 0-1,0-1 1,0 0 0,0 1 0,0-1-1,5-5 1,45-53-59,-27 28 47,-8 16 10,-14 13 6,0 1-1,-1-1 1,0-1-1,0 1 1,0-1 0,0 1-1,3-6 1,-72 92-957,63-77 998,-1 0 0,0 0-1,1 0 1,0 0 0,1 0 0,-1 1-1,1-1 1,0 0 0,0 1 0,0 8-1,4-13 2,-1 0-1,1 0 0,0 0 1,0 0-1,0-1 0,-1 1 1,1-1-1,0 1 0,0-1 0,0 0 1,0 0-1,0-1 0,3 0 1,-4 1-43,2 0 10,1-1 1,-1 0-1,0 0 1,0-1 0,0 1-1,0-1 1,0 0-1,-1 0 1,1 0-1,-1-1 1,5-3-1,40-37-234,-26 23-25,28-25-904,-58 54 1241,0 1 0,0 0 1,1 1-1,0-1 0,1 1 1,1 1-1,-1-1 0,2 1 0,0 0 1,0 0-1,1 0 0,-3 23 1,6-34-108,0-1 1,0 0 0,0 1-1,1-1 1,-1 1 0,0-1-1,0 1 1,0-1 0,1 1 0,-1-1-1,0 0 1,0 1 0,1-1-1,-1 0 1,0 1 0,1-1-1,-1 0 1,0 1 0,1-1 0,-1 0-1,0 0 1,1 1 0,-1-1-1,1 0 1,-1 0 0,1 0-1,-1 0 1,1 1 0,-1-1 0,0 0-1,1 0 1,-1 0 0,1 0-1,-1 0 1,1 0 0,-1 0-1,1 0 1,-1 0 0,1-1 0,-1 1-1,1 0 1,-1 0 0,0 0-1,1 0 1,-1-1 0,1 1-1,0-1 1,22-12-5787,-4-8-3687</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4.419"/>
    </inkml:context>
    <inkml:brush xml:id="br0">
      <inkml:brushProperty name="width" value="0.025" units="cm"/>
      <inkml:brushProperty name="height" value="0.025" units="cm"/>
    </inkml:brush>
  </inkml:definitions>
  <inkml:trace contextRef="#ctx0" brushRef="#br0">170 8 10890,'-4'-7'9628,"-5"13"-7562,-7 15-2432,-110 244 4007,112-212-3368,14-53-269,-1 1-1,1 0 1,0-1 0,0 1 0,0 0 0,0-1 0,0 1 0,0 0 0,0-1 0,1 1-1,-1 0 1,0-1 0,0 1 0,0 0 0,1-1 0,-1 1 0,0-1 0,1 1-1,-1-1 1,0 1 0,1-1 0,-1 1 0,1-1 0,-1 1 0,2 0 0,-1-1 6,1 0 0,-1 0 1,0 0-1,1 0 1,-1 0-1,1 0 0,-1-1 1,1 1-1,-1 0 1,0-1-1,1 1 0,-1-1 1,0 0-1,0 1 1,1-1-1,-1 0 1,0 0-1,1-1 0,4-3-67,0 0 0,-1-1-1,1 0 1,-1 0 0,-1 0 0,1-1-1,-1 0 1,0 0 0,4-11-1,22-60-1356,-25 65 225,-5 17 1189,0 0-1,0-1 1,0 1-1,0 0 1,1 0 0,-1-1-1,1 1 1,0-1 0,0 1-1,1 0 1,-1-1-1,1 0 1,0 1 0,-1-1-1,5 4 1,-4-4 21,1-1 0,0 0 0,1 0 0,-1 0 0,0 0 0,1-1 0,-1 1 0,1-1 0,-1 0 1,1 0-1,-1 0 0,1-1 0,0 1 0,0-1 0,7 0 0,-1 0 11,1 0 1,-1-1-1,0 0 0,1-1 0,-1 0 1,0-1-1,0 0 0,0 0 1,13-7-1,-5 0 17,-1 0-1,0-1 1,-1-1-1,16-14 1,-46 58-396,11-28 383,0 0 1,0 0-1,1 0 1,-1 1-1,1-1 0,0 0 1,0 1-1,1 0 1,-1-1-1,1 1 1,0 0-1,1 0 0,-1-1 1,1 1-1,0 0 1,0 5-1,1-8-18,1-1-1,-1 0 1,1 0 0,0 0-1,-1 0 1,1 0 0,0-1-1,-1 1 1,1 0 0,0-1-1,0 1 1,0-1 0,0 0 0,-1 0-1,1 1 1,0-1 0,0 0-1,0-1 1,2 1 0,43-3 79,-46 3-94,16-3-314,0-1 0,-1 0 0,0-1 0,0-1 0,0-1-1,19-10 1,31-13-719,-66 30 1015,1 0 0,-1 0 0,0-1 0,0 1 1,0 0-1,0 0 0,1 0 0,-1 0 1,0 0-1,0 0 0,0 0 0,1 0 0,-1 0 1,0 0-1,0 0 0,1 0 0,-1 0 1,0 0-1,0 0 0,0 0 0,1 0 0,-1 0 1,0 0-1,0 0 0,0 1 0,0-1 1,1 0-1,-1 0 0,0 0 0,0 0 0,0 0 1,0 0-1,1 1 0,-1-1 0,0 0 1,0 0-1,0 0 0,0 0 0,0 1 0,0-1 1,0 0-1,0 0 0,1 0 0,-1 1 1,-2 13-200,-11 26 571,8-26-60,2 1-249,1 0 0,0 0 0,1 0 0,1 1 1,0-1-1,2 0 0,-1 1 0,2-1 0,0 0 0,1-1 0,5 16 0,9 42-507,-16-61 589,-1 0 1,0 1 0,0-1-1,-1 0 1,0 1-1,-1-1 1,-1 0 0,0 1-1,-3 11 1,2-16 7,1 0 0,-1 0-1,0 0 1,-1 0 0,0 0 0,0-1 0,0 1 0,-1-1 0,0 0-1,0-1 1,0 1 0,-1-1 0,0 0 0,-9 6 0,13-9-117,0-1 1,0 0-1,0 1 1,0-1 0,0 0-1,0 0 1,-1 0 0,1 0-1,0-1 1,0 1-1,-1-1 1,1 1 0,-1-1-1,1 0 1,0 0 0,-1 0-1,1 0 1,-1 0-1,1 0 1,0-1 0,-3 0-1,3 0-9,-1-1 0,1 1-1,1-1 1,-1 0 0,0 1 0,0-1-1,1 0 1,-1 0 0,1 0 0,-1 0-1,1 0 1,0 0 0,0 0-1,0-1 1,0 1 0,-1-5 0,-2-10-131,1 0 1,1 0-1,1-1 1,0-26 0,1 35-51,0-2-36,1-1 0,0 1 0,0-1 0,1 1 0,1 0 0,0 0 0,0 0 0,1 0 0,1 0 0,-1 1 0,2 0 0,-1 0 0,2 0 0,-1 1 0,1 0 0,0 0 0,1 0 0,0 1 0,1 0 0,0 1 0,0 0 0,0 0 0,1 1 0,18-9 0,46-15-6921,-37 14-2302</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6.809"/>
    </inkml:context>
    <inkml:brush xml:id="br0">
      <inkml:brushProperty name="width" value="0.025" units="cm"/>
      <inkml:brushProperty name="height" value="0.025" units="cm"/>
    </inkml:brush>
  </inkml:definitions>
  <inkml:trace contextRef="#ctx0" brushRef="#br0">93 234 10442,'-52'19'4847,"48"-18"-4381,1 1 0,0-1 1,0 1-1,0 0 1,1 0-1,-1 0 0,0 0 1,1 1-1,-1-1 0,1 1 1,0-1-1,0 1 1,-3 5-1,5-7-420,1-1 0,-1 1 0,1-1 1,-1 1-1,1-1 0,-1 1 0,1-1 0,0 0 1,-1 1-1,1-1 0,0 0 0,-1 1 0,1-1 0,0 0 1,0 0-1,-1 0 0,1 0 0,0 1 0,0-1 0,-1 0 1,1 0-1,0-1 0,-1 1 0,1 0 0,0 0 0,0 0 1,0-1-1,26-1 690,-14-2-620,0-1 0,-1 0 0,1-1 0,-1-1 0,0 0 0,-1-1 0,0 0 0,0 0 0,-1-1 0,13-14 0,-5 4-115,-2 0 0,0-1 0,-1-1 0,20-38 0,-32 54-54,0 0 0,0-1 0,-1 1 1,0-1-1,0 0 0,-1 0 0,1 0 0,0-10 1,-3 16 11,0 0 1,0 0 0,1-1 0,-1 1 0,0 0 0,0 0 0,0 0-1,1 0 1,-1 0 0,0 0 0,0 0 0,0 0 0,1 0-1,-1 1 1,0-1 0,0 0 0,0 0 0,1 1 0,-1-1-1,-1 1 1,-5 5-29,-1-1 0,1 2 0,0-1 0,1 1 0,-1 0 0,1 1 0,-9 13 0,-4 6 23,3-6 169,1 0-1,-15 27 0,26-39-80,-1 0 0,1 0-1,1 0 1,0 1 0,0-1-1,0 1 1,1 0 0,-1 19-1,3-27-37,0-1 0,0 0-1,1 0 1,-1 1-1,0-1 1,0 0 0,1 0-1,-1 0 1,1 1-1,-1-1 1,1 0 0,-1 0-1,1 0 1,0 0-1,-1 0 1,1 0 0,0 0-1,0 0 1,0 0 0,0 0-1,0 0 1,0-1-1,0 1 1,0 0 0,2 0-1,1 1 6,-1-1 0,1 0-1,0 0 1,0 0 0,0-1 0,0 1-1,0-1 1,6 0 0,3-1-81,0-1 0,0 0 0,0 0 0,18-7 0,-6-2-125,-1 0 0,0-1 0,0-2 0,-2-1 0,1 0 0,-2-1 0,0-2 0,-2 0 0,1-1 0,26-36 0,-42 46 1179,-13 17-666,-15 19 36,16-16-193,-22 35 690,29-43-810,0-1 0,0 0-1,0 0 1,0 0 0,0 1 0,0-1 0,1 0-1,-1 1 1,1-1 0,-1 1 0,1-1 0,0 1 0,0-1-1,0 0 1,1 1 0,-1-1 0,1 1 0,0 3-1,1-5-12,0 1-1,0-1 0,0 1 1,0-1-1,1 0 0,-1 0 1,0 0-1,1 0 0,-1-1 0,0 1 1,1-1-1,-1 1 0,1-1 1,-1 0-1,0 0 0,1 0 1,4-1-1,47-2 251,-37-1-346,1 0 1,-1-1 0,19-8-1,-22 8-67,-1 0 0,1 1-1,-1 0 1,1 1 0,0 0-1,16 0 1,-29 4 139,0-1 1,0 1-1,0-1 0,-1 1 1,1-1-1,0 1 0,0-1 0,-1 1 1,1 0-1,0 0 0,-1-1 1,1 1-1,-1 0 0,1 0 1,-1 0-1,1 0 0,-1-1 0,1 1 1,-1 0-1,0 0 0,1 0 1,-1 0-1,0 0 0,0 0 0,0 0 1,0 0-1,0 0 0,0 0 1,0 0-1,0 0 0,0 0 1,-1 0-1,1 0 0,-1 2 0,1-2 14,-1 0 0,1 0 0,0 1 0,0-1 0,0 0 0,0 1 0,0-1 0,0 0 0,0 1 1,0-1-1,0 0 0,1 1 0,-1-1 0,0 0 0,1 0 0,-1 1 0,1-1 0,-1 0 0,1 0 0,0 0 0,0 0 0,-1 0 0,1 0 0,0 0 0,0 0 0,0 0 0,2 1 0,7 0-29,-1 0 1,1-1-1,0 0 1,0-1-1,0 0 1,-1-1 0,1 0-1,0-1 1,-1 1-1,16-6 1,6-4-1507,53-28 0,-9 4-234,-74 34 2239,-19 26 795,11-16-1414,-11 13 827,7-16-5974</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7.151"/>
    </inkml:context>
    <inkml:brush xml:id="br0">
      <inkml:brushProperty name="width" value="0.025" units="cm"/>
      <inkml:brushProperty name="height" value="0.025" units="cm"/>
    </inkml:brush>
  </inkml:definitions>
  <inkml:trace contextRef="#ctx0" brushRef="#br0">1 0 12300,'0'0'11659</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7.741"/>
    </inkml:context>
    <inkml:brush xml:id="br0">
      <inkml:brushProperty name="width" value="0.025" units="cm"/>
      <inkml:brushProperty name="height" value="0.025" units="cm"/>
    </inkml:brush>
  </inkml:definitions>
  <inkml:trace contextRef="#ctx0" brushRef="#br0">152 66 3171,'0'0'3657,"6"-8"-668,3-4-1836,6-10 337,-1-2 3111,-59 87-627,0-1-4200,30-38 215,-45 79 1311,55-93-1161,0 0 0,1 1 0,0 0 0,1 0 0,0 0 1,1 0-1,0 0 0,0 13 0,2-22-128,0-1 0,0 1 0,0-1 0,1 1 0,-1-1 0,0 1 0,1-1 0,0 1 0,-1-1 0,1 1 0,0-1-1,-1 0 1,1 0 0,0 1 0,0-1 0,0 0 0,0 0 0,0 0 0,0 0 0,0 0 0,1 0 0,-1 0 0,2 1 0,1 0 17,1 0-1,-1-1 1,1 1 0,-1-1-1,1 1 1,0-2 0,7 2 0,2-1 24,-1-1 1,0 0-1,1-1 1,24-5-1,-32 4-37,0 1 0,-1-1 0,1-1 0,-1 1-1,11-7 1,-14 8 27,-1 0 0,1 0-1,0 0 1,-1-1 0,1 1 0,-1-1 0,0 1-1,1-1 1,-1 1 0,0-1 0,0 0 0,0 0-1,0 0 1,0 1 0,-1-1 0,1 0 0,0 0-1,-1 0 1,0 0 0,1-4 0,-1 5-32,-1 0-1,1 0 1,-1 0 0,0 0 0,1 0 0,-1 0 0,0 0 0,0 0-1,0 0 1,0 1 0,0-1 0,0 0 0,0 0 0,0 1 0,0-1-1,0 1 1,0-1 0,0 1 0,0-1 0,0 1 0,0 0 0,-1 0-1,1-1 1,-2 1 0,-37-6 76,33 5-82,-80-10 23,86 10-65,41 1-458,0 0 345,-7 2-263,0-2 0,0-2-1,1-1 1,-2-1-1,50-14 1,-81 18 830,-35 32 600,22-21-643,-1 0 1,2 0-1,0 2 1,0-1-1,-11 19 1,21-31-444,1 1 1,0-1-1,-1 0 1,1 1 0,0-1-1,0 0 1,-1 1 0,1-1-1,0 0 1,0 1 0,-1-1-1,1 0 1,0 1 0,0-1-1,0 1 1,0-1 0,0 1-1,0-1 1,0 0-1,0 1 1,0-1 0,0 1-1,0-1 1,0 1 0,0-1-1,0 1 1,0-1 0,0 0-1,0 1 1,0-1 0,1 1-1,-1-1 1,0 0 0,0 1-1,0-1 1,1 0-1,-1 1 1,0-1 0,1 0-1,-1 1 1,0-1 0,1 0-1,-1 0 1,0 1 0,1-1-1,-1 0 1,0 0 0,1 0-1,-1 1 1,1-1 0,-1 0-1,1 0 1,1 0-568,0 0 0,-1 0 0,1 0 0,0 0 0,-1 0 0,1-1 0,0 1 0,-1-1 0,1 1 0,-1-1 0,1 0 0,-1 1 0,2-2 0,12-12-8566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4.979"/>
    </inkml:context>
    <inkml:brush xml:id="br0">
      <inkml:brushProperty name="width" value="0.05" units="cm"/>
      <inkml:brushProperty name="height" value="0.05" units="cm"/>
    </inkml:brush>
  </inkml:definitions>
  <inkml:trace contextRef="#ctx0" brushRef="#br0">35 99 18132,'13'-1'1744,"-9"12"-1088,-4 6-232,-6 12 1041,-2 5-513,-2 9-536,0 3-64,1 3-376,2-6-264,5-7-520,2-8-280,8-16 848,3-11-216,8-15-169</inkml:trace>
  <inkml:trace contextRef="#ctx0" brushRef="#br0" timeOffset="1">478 0 16604,'4'6'1560,"-13"14"-968,-9 4-208,-8 11 752,5 5-239,-1 4-273,3 4-104,7-1-240,1-1-136,7-5-488,0-2-240,2-9 496,0-7-160,-11-14-48</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8.864"/>
    </inkml:context>
    <inkml:brush xml:id="br0">
      <inkml:brushProperty name="width" value="0.025" units="cm"/>
      <inkml:brushProperty name="height" value="0.025" units="cm"/>
    </inkml:brush>
  </inkml:definitions>
  <inkml:trace contextRef="#ctx0" brushRef="#br0">1 140 12139,'0'0'9380,"12"3"-8990,-9-3-378,3 2 12,1 0 0,0 0 0,0-1 0,0 0 0,0-1 0,1 0-1,-1 0 1,0 0 0,0-1 0,0 0 0,0-1 0,0 1 0,12-6 0,46-30-67,-62 35 34,0 0 1,0 0-1,-1 0 1,1 0 0,0-1-1,-1 1 1,1-1-1,-1 0 1,0 0 0,0 0-1,0 0 1,-1 0-1,1 0 1,-1 0-1,1-1 1,-1 1 0,0-1-1,1-4 1,-3 8-8,0-1 0,1 0 0,-1 1 0,0-1 1,1 1-1,-1-1 0,0 1 0,0-1 0,1 1 0,-1-1 0,0 1 1,0 0-1,0 0 0,1-1 0,-1 1 0,0 0 0,0 0 1,0 0-1,0 0 0,0 0 0,0 0 0,1 0 0,-1 0 0,0 0 1,0 1-1,0-1 0,-1 1 0,-31 6-314,21 0 388,0 1 1,0 0-1,1 1 0,0 0 1,1 1-1,0 0 1,0 0-1,1 1 0,0 1 1,1-1-1,0 2 0,1-1 1,1 1-1,0 0 1,-6 18-1,12-30-56,-1 1 1,1-1-1,0 1 1,-1-1-1,1 1 1,0 0-1,0-1 1,0 1-1,1-1 1,-1 1-1,0-1 1,0 1-1,1-1 1,-1 1-1,1-1 1,-1 1-1,1-1 1,0 0-1,0 1 0,-1-1 1,1 0-1,0 0 1,0 1-1,0-1 1,0 0-1,2 1 1,0 0 14,0-1 0,0 1 0,0-1 0,0 0 0,1 0 0,-1 0 0,0-1 0,0 1 0,1-1 0,-1 1 0,6-1 0,3-1-20,0 0 0,0-1 0,0 0 0,0-1 1,-1 0-1,17-7 0,-8 0-30,0-2 1,-1 0-1,0-1 1,-1-1-1,0-1 1,-2-1-1,1 0 1,-2-1-1,0 0 1,14-24-1,-21 26 194,-13 14 54,-17 20-185,2 6 282,-24 37 0,40-56-230,0 1-1,1-1 0,0 0 1,0 1-1,0 0 0,1 0 1,-1 0-1,2 0 0,-1 0 1,1 0-1,0 0 0,0 12 1,2-18-72,-1 0 1,1 0-1,0 1 1,-1-1-1,1 0 1,0 0-1,-1 0 1,1 0-1,0 0 1,0 0-1,0 0 1,0 0-1,0-1 1,0 1-1,0 0 1,0 0-1,0-1 1,1 1-1,-1-1 1,0 1-1,0-1 1,1 0-1,-1 1 1,0-1-1,0 0 1,1 0-1,-1 0 1,0 0-1,1 0 1,-1 0-1,0 0 1,1 0-1,1-1 1,45-10 213,-25-1-346,-2 0-1,1-2 0,-2-1 0,0-1 1,-1 0-1,0-1 0,-2-1 0,0-1 0,-1-1 1,25-39-1,-46 68-51,-39 69 889,40-70-622,1 0 0,0 0-1,0 1 1,1-1 0,1 0-1,-1 1 1,1-1 0,0 1-1,1 9 1,0-17-86,0 0 1,0 0-1,1-1 0,-1 1 1,0 0-1,0 0 1,1 0-1,-1 0 0,0 0 1,1 0-1,-1 0 1,1-1-1,-1 1 0,1 0 1,-1 0-1,1-1 1,0 1-1,-1 0 0,1-1 1,0 1-1,-1-1 1,1 1-1,0-1 0,0 1 1,0-1-1,1 1 1,28 0 232,-24-2-201,0-1 0,0 0 0,0 0 0,0 0 0,0-1 0,0 0 1,8-5-1,1-6-16,-1 0 0,-1-1-1,0 0 1,-1-1 0,-1 0 0,-1-1 0,0 0 0,-1-1 0,11-31 0,-17 37-230,-7 18 56,-5 21 39,9-25 111,0 0 0,0 0 0,0 0 0,0 0-1,0 0 1,0 0 0,1-1 0,-1 1 0,1 0-1,-1 0 1,1 0 0,0-1 0,-1 1 0,1 0-1,0 0 1,0-1 0,0 1 0,0-1 0,3 3-1,-2-3-9,0 0-1,0 0 0,1-1 1,-1 1-1,0-1 0,0 1 0,1-1 1,-1 0-1,0 0 0,0 0 1,1 0-1,-1 0 0,0-1 0,0 1 1,1-1-1,-1 1 0,4-2 0,5-3-7,-1 0-1,1 0 0,-1-1 1,0 0-1,0 0 0,0-1 1,-1-1-1,0 0 0,-1 0 0,0 0 1,0-1-1,9-14 0,-45 49-279,19-14 387,0 1 0,1 1-1,0 0 1,1 0 0,1 0 0,0 1-1,1 0 1,0 0 0,1 0-1,1 1 1,1-1 0,0 1-1,0 22 1,2-37-120,0-1 0,1 1 0,-1 0 0,0 0 0,0 0 0,0 0-1,0 0 1,1-1 0,-1 1 0,0 0 0,1 0 0,-1 0 0,1-1 0,-1 1 0,1 0 0,-1 0 0,1-1-1,-1 1 1,1-1 0,0 1 0,-1 0 0,1-1 0,0 1 0,0-1 0,-1 0 0,1 1 0,0-1 0,0 0-1,0 1 1,-1-1 0,1 0 0,0 0 0,0 0 0,0 1 0,0-1 0,0 0 0,-1 0 0,1 0 0,0-1-1,0 1 1,1 0 0,0 0-458,0-1-1,0 1 0,-1 0 1,1-1-1,0 1 0,0-1 0,0 0 1,0 0-1,-1 1 0,1-1 1,0 0-1,-1-1 0,1 1 1,-1 0-1,1 0 0,-1-1 1,3-2-1,7-16-5531</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9.256"/>
    </inkml:context>
    <inkml:brush xml:id="br0">
      <inkml:brushProperty name="width" value="0.025" units="cm"/>
      <inkml:brushProperty name="height" value="0.025" units="cm"/>
    </inkml:brush>
  </inkml:definitions>
  <inkml:trace contextRef="#ctx0" brushRef="#br0">14 6 15855,'-4'-3'1602,"-1"1"319,1 2-223,4 3-1794,0 8-32,9 0-1762,1 2-1505,1 0-769,4-4-2274</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3:59.917"/>
    </inkml:context>
    <inkml:brush xml:id="br0">
      <inkml:brushProperty name="width" value="0.025" units="cm"/>
      <inkml:brushProperty name="height" value="0.025" units="cm"/>
    </inkml:brush>
  </inkml:definitions>
  <inkml:trace contextRef="#ctx0" brushRef="#br0">197 162 8200,'0'0'4996,"-9"4"-3549,-8 5-573,0 0-1,0 1 1,1 0 0,-28 24-1,37-28-556,0 1-1,0-1 1,1 1-1,-1 0 0,2 1 1,-1-1-1,1 1 1,0 0-1,1 0 0,0 1 1,0 0-1,0-1 0,-2 13 1,6-19-299,0 0 0,0-1 0,0 1 0,1 0 0,-1 0 0,0 0 0,1-1 0,-1 1 0,1 0 0,-1 0 0,1-1 0,0 1 0,0-1 0,0 1 0,0 0 0,0-1 0,0 0 0,0 1 0,1-1 0,-1 0 0,0 1 0,1-1 0,-1 0 0,1 0 0,-1 0 0,1 0 0,0-1 0,-1 1 0,1 0 0,0-1 0,-1 1 0,1-1 0,0 1 0,0-1 0,0 0 0,2 0 0,9 2 43,-1 0-1,1-2 0,22 0 0,-27-1-44,1-1-1,-1 0 0,0 0 1,0 0-1,0-1 0,0-1 0,-1 1 1,1-1-1,-1 0 0,12-9 1,8-8-89,31-30 0,-42 35-24,17-13-299,-2-2-1,-1-1 1,-1-1 0,44-69 0,-71 100 398,-1 0 1,0 0-1,0-1 0,0 1 1,0 0-1,0-1 0,-1 1 1,1-1-1,-1 1 0,0-1 1,1-2-1,-1 4-14,0 0-1,-1 0 1,1 0 0,0 0 0,0 0-1,0 1 1,-1-1 0,1 0 0,0 0-1,-1 1 1,1-1 0,-1 0-1,1 0 1,-1 1 0,1-1 0,-1 0-1,1 1 1,-1-1 0,0 1 0,1-1-1,-1 1 1,-1-1 0,1 0-6,-1 1 1,0-1-1,0 1 1,0 0-1,0 0 1,0 0 0,0 0-1,1 0 1,-1 1-1,0-1 1,0 0-1,0 1 1,1-1-1,-1 1 1,0 0-1,0 0 1,1-1-1,-1 1 1,0 0-1,1 0 1,-1 1-1,1-1 1,0 0-1,-1 0 1,1 1 0,-2 2-1,-12 14 154,1 1 0,1 0-1,1 0 1,1 1 0,0 1 0,2 0 0,0 1-1,2-1 1,0 2 0,1-1 0,2 1 0,0-1-1,1 1 1,1 0 0,2 31 0,0-52-122,0 0 1,0 0 0,0 0-1,0-1 1,0 1 0,0 0-1,1 0 1,-1 0-1,1 0 1,-1 0 0,1 0-1,0-1 1,0 1-1,0 0 1,0-1 0,0 1-1,0 0 1,0-1 0,0 1-1,1-1 1,-1 0-1,1 1 1,-1-1 0,1 0-1,-1 0 1,1 0 0,0 0-1,-1 0 1,1 0-1,0-1 1,0 1 0,0-1-1,-1 1 1,1-1-1,0 1 1,0-1 0,0 0-1,0 0 1,0 0 0,0 0-1,0 0 1,0-1-1,0 1 1,0-1 0,3 0-1,3-2 43,0 0-1,0 0 1,0-1 0,-1 0-1,1-1 1,-1 1-1,0-1 1,0-1 0,6-5-1,24-26-8,44-42-130,128-162-1,-199 221-240,-19 21-224,-24 24 173,16-6 482,2 0 0,0 2 1,1 0-1,1 0 0,1 2 0,1-1 0,1 1 1,1 1-1,1 0 0,1 0 0,1 1 0,1-1 0,2 1 1,-2 48-1,5-73-263,-8-23-1607,-69-90-2515,47 71 3862,30 42 505,0 0-1,-1-1 1,1 1-1,0 0 1,0-1-1,0 1 1,-1 0 0,1-1-1,0 1 1,0 0-1,0-1 1,0 1-1,0 0 1,-1-1-1,1 1 1,0 0 0,0-1-1,0 1 1,0-1-1,0 1 1,0 0-1,0-1 1,1 1 0,-1-1-1,0 1 1,0 0-1,0-1 1,0 1-1,0 0 1,0-1 0,1 1-1,-1 0 1,0-1-1,16-5 962,29 5-1210,-33 2 535,96-7-995,-37-9-5445,-22-2-2990</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4:00.860"/>
    </inkml:context>
    <inkml:brush xml:id="br0">
      <inkml:brushProperty name="width" value="0.025" units="cm"/>
      <inkml:brushProperty name="height" value="0.025" units="cm"/>
    </inkml:brush>
  </inkml:definitions>
  <inkml:trace contextRef="#ctx0" brushRef="#br0">13 143 9705,'-1'-1'195,"0"0"0,0 0-1,0 0 1,0 0 0,0 0 0,0 0-1,1 0 1,-1-1 0,0 1-1,1 0 1,-1-1 0,1 1 0,-1 0-1,1-1 1,0 1 0,-1-1 0,1 1-1,0-1 1,0 1 0,0-1-1,0 1 1,0 0 0,0-1 0,1 1-1,-1-1 1,0 1 0,1-2 0,1-1 99,0 1 0,0 0 0,1-1 0,-1 1 0,1 0 0,-1 0 0,1 1 0,0-1 0,0 0 0,4-1 0,7-6 512,1 1 0,1 0-1,24-8 1,-24 11-535,0 1 0,0 1 0,0 1 0,1 0 0,-1 1 0,1 1 0,25 1 0,-40 0-276,0 0 0,0 0 0,0 0 1,-1 0-1,1 0 0,0 0 1,0 1-1,0-1 0,0 1 1,-1-1-1,1 1 0,0 0 1,0 0-1,-1 0 0,1 0 1,-1 0-1,1 0 0,-1 0 1,1 0-1,-1 1 0,0-1 1,1 0-1,-1 1 0,0 0 0,0-1 1,0 1-1,0-1 0,0 1 1,-1 0-1,1 0 0,0-1 1,-1 1-1,1 0 0,-1 0 1,0 0-1,0 0 0,1 0 1,-1-1-1,0 1 0,-1 0 1,1 0-1,0 0 0,-1 0 1,1 0-1,-1-1 0,0 4 0,-3 6 29,0-1-1,0 0 0,0 0 0,-1 0 0,-1 0 0,-9 12 0,-1-2 12,9-13-21,1 0 1,0 0-1,1 1 1,-1-1-1,2 1 1,-1 1-1,1-1 1,-6 18-1,10-25-4,1-1-1,-1 1 0,1-1 1,0 1-1,-1-1 0,1 1 1,0-1-1,-1 1 1,1-1-1,0 0 0,0 1 1,-1-1-1,1 0 0,0 1 1,0-1-1,0 0 0,0 0 1,-1 0-1,1 0 1,0 0-1,0 0 0,0 0 1,0 0-1,-1 0 0,1 0 1,0-1-1,0 1 0,0 0 1,-1 0-1,1-1 1,0 1-1,0-1 0,33-9 152,26-19-557,-2-3-1,-1-3 1,95-76 0,-140 101 195,4-4-111,-14 14-164,-8 7-388,4-5 847,-23 25 192,-36 50-1,55-68 12,0 0 0,1 1-1,0-1 1,1 1 0,0 0 0,0 0 0,1 1-1,0-1 1,1 1 0,-2 16 0,4-26-171,0 1 0,0-1 0,1 1 1,-1-1-1,0 1 0,1-1 0,-1 1 0,1-1 1,-1 1-1,1-1 0,-1 0 0,1 1 1,0-1-1,0 0 0,0 0 0,0 0 0,0 0 1,0 0-1,0 0 0,0 0 0,0 0 1,1 0-1,-1 0 0,0 0 0,1-1 0,-1 1 1,0 0-1,1-1 0,-1 1 0,1-1 1,-1 0-1,1 0 0,-1 1 0,3-1 0,7 1 69,0-1-1,-1 0 0,20-2 1,-26 2-69,12-3-42,0-1 0,0 0 1,0 0-1,-1-2 0,1 0 1,-1-1-1,-1 0 0,1-1 1,15-13-1,-7 5-27,-1-1 1,-1-2 0,-1 0-1,29-34 1,-47 50 58,1 0 2,-1 0 0,1 0 1,0 0-1,-1 0 0,0-1 0,0 1 0,0-1 0,0 1 0,0-1 0,-1 0 0,0 1 1,0-1-1,0 0 0,1-7 0,-3 11-14,0-1 1,0 1-1,0-1 1,0 1-1,0 0 1,0 0-1,0-1 0,0 1 1,0 0-1,0 0 1,-1 0-1,1 0 1,0 0-1,0 0 1,0 1-1,0-1 0,0 0 1,0 0-1,0 1 1,0-1-1,-2 1 1,-6 5 118,0 0 1,0 1-1,0 0 0,1 0 1,0 1-1,0 0 1,1 0-1,0 1 1,0 0-1,1 0 1,0 1-1,1 0 0,0 0 1,0 0-1,-5 20 1,9-23-61,-1 0 0,2 0 0,-1 0 1,1 0-1,0 0 0,0 0 0,1 0 0,0 0 1,0-1-1,5 14 0,-4-16-186,-1 0 1,1-1-1,0 1 0,0-1 0,1 0 1,-1 1-1,1-1 0,4 4 0,-4-4-397,1-1-1,-1 1 1,1-1-1,0 0 1,-1 1-1,1-2 1,0 1-1,8 2 1,26 2-9057</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4:16.323"/>
    </inkml:context>
    <inkml:brush xml:id="br0">
      <inkml:brushProperty name="width" value="0.025" units="cm"/>
      <inkml:brushProperty name="height" value="0.025" units="cm"/>
    </inkml:brush>
  </inkml:definitions>
  <inkml:trace contextRef="#ctx0" brushRef="#br0">47 170 8936,'0'0'2371,"-8"5"-1736,-23 13 11,23-13-406,12-4-200,0-1 10,0 0 0,0 0 0,-1 0 0,1 0 1,0 0-1,0-1 0,0 1 0,0-1 0,-1 0 1,5-2-1,21-3 143,-14 7-103,0 0 1,0 1 0,0 0-1,0 2 1,0 0-1,23 9 1,-22-7-91,0 0 0,1-2 0,0 0 1,0 0-1,20 0 0,274-8 183,-80-1-3,-110 5 95,525-4-85,866 20-372,-943 42-342,-364-30 508,238 3 1,433-105-458,-665 48 102,834-54 275,170 59 593,-878 7-466,754-13 231,-813 37-230,33-1 17,803-54 324,-970 31-381,-125 11-648,0-1 0,-1-1 0,1-1 0,-1 0-1,25-14 1,12-16-5141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4:36.131"/>
    </inkml:context>
    <inkml:brush xml:id="br0">
      <inkml:brushProperty name="width" value="0.025" units="cm"/>
      <inkml:brushProperty name="height" value="0.025" units="cm"/>
    </inkml:brush>
  </inkml:definitions>
  <inkml:trace contextRef="#ctx0" brushRef="#br0">0 21 11179,'0'0'-395,"9"1"229,118 9 622,230-12 1,-183-10 205,198-6-48,857 30-481,-953-2-66,321 53 0,-108-24 1185,-119-15-428,-357-23-854,104 7-2181,-103-8 1589,0 0 0,1-1 0,-1-1 0,0 0 0,27-9 0,-8-2-3879</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5:35.827"/>
    </inkml:context>
    <inkml:brush xml:id="br0">
      <inkml:brushProperty name="width" value="0.025" units="cm"/>
      <inkml:brushProperty name="height" value="0.025" units="cm"/>
    </inkml:brush>
  </inkml:definitions>
  <inkml:trace contextRef="#ctx0" brushRef="#br0">0 0 6502,'0'0'2499,"10"6"-2975,1 0 476,1 0-1,-1-1 0,1 0 1,0-1-1,1 0 0,-1-1 1,25 3-1,495 28 39,-94-7 239,448 64 708,323 21 1004,-539-89-1952,-1-48-32,583-66 22,-614 57 70,-110 4-34,-296 22 527,277 27 0,-485-17-495,-7 1-793,-1-2 0,1 0 0,-1-1 0,29-3 0,-19-6-3007</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5:38.773"/>
    </inkml:context>
    <inkml:brush xml:id="br0">
      <inkml:brushProperty name="width" value="0.025" units="cm"/>
      <inkml:brushProperty name="height" value="0.025" units="cm"/>
    </inkml:brush>
  </inkml:definitions>
  <inkml:trace contextRef="#ctx0" brushRef="#br0">2508 410 8872,'-62'0'166,"-81"-11"-1,117 7 36,0-1-1,1-2 0,-1 0 0,2-2 0,-46-21 1,-24-22-48,33 18-60,-2 2 0,-123-45 0,87 52-40,-2 4 1,0 4-1,-1 5 0,0 4 1,-1 4-1,-136 14 1,151-2-19,0 3 0,-94 26 0,142-27-41,1 2 0,0 2 0,1 2 0,1 1 0,0 1 1,-60 43-1,82-50-36,1 1 1,1 0-1,0 1 0,1 0 1,0 1-1,1 1 1,1 0-1,0 0 1,1 1-1,1 0 0,0 1 1,1 0-1,1 0 1,1 0-1,0 1 1,1 0-1,1 0 1,1 0-1,0 0 0,2 0 1,0 0-1,1 1 1,0-1-1,2 0 1,0 0-1,1-1 0,11 31 1,-6-28 28,2 0 0,0-1-1,2 0 1,0-1 0,0 0 0,2-1 0,0 0 0,1-2-1,1 0 1,0-1 0,1 0 0,0-1 0,30 15 0,26 9-40,1-3 1,99 31-1,-167-63 53,150 52-22,3-7-1,1-7 0,312 36 0,459-53 183,-767-23-138,567-43-65,-4-62 27,-230 4-88,-367 67 161,219-88 1,-337 117 48,13-6 39,-2 0 0,1-1 0,25-19 0,-45 28-69,0-1 1,0 0-1,0 0 1,0 0-1,-1 0 1,0-1-1,0 0 1,0 0-1,-1 0 1,1 0-1,-1 0 1,-1-1-1,1 1 0,-1-1 1,0 0-1,0 0 1,0 0-1,-1 0 1,1-10-1,-2 3 70,-2 1 0,0-1-1,0 0 1,-1 1-1,-1 0 1,0 0 0,0 0-1,-1 0 1,-1 1 0,0-1-1,-1 1 1,0 1-1,0-1 1,-12-11 0,-10-10-20,-2 1 0,-66-52 0,42 44-93,-3 2 1,0 2-1,-3 3 0,0 3 1,-2 3-1,-89-26 0,-20 7 56,-215-29 0,45 29-1874,-1 14 0,-400 17 0,561 23-168,2 8-679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5:46.302"/>
    </inkml:context>
    <inkml:brush xml:id="br0">
      <inkml:brushProperty name="width" value="0.025" units="cm"/>
      <inkml:brushProperty name="height" value="0.025" units="cm"/>
    </inkml:brush>
  </inkml:definitions>
  <inkml:trace contextRef="#ctx0" brushRef="#br0">8009 265 10634,'-79'9'3,"-159"12"17,191-20-22,1-2 1,-1-1-1,-51-11 0,-17-5-5,0 4 0,-146 1 0,75 13-22,-849-10 305,5-68 576,-235-40-1812,79 89 428,1 87 983,1066-46-382,0 5 0,-148 42-1,231-49-160,1 2 0,1 1-1,0 2 1,1 2 0,1 0-1,0 2 1,2 2 0,0 1-1,1 1 1,2 1 0,-45 51-1,52-51 68,2 2 0,1 0 0,1 1 0,1 0 0,-16 43 0,25-54 19,0 1 0,1 1 1,1-1-1,1 1 0,0 0 0,2-1 1,0 1-1,0 0 0,2 0 0,5 33 1,-3-40-2,1-1-1,0 0 1,0-1 0,1 1 0,0-1 0,1 0 0,0 0 0,0 0-1,1-1 1,0 0 0,0 0 0,1-1 0,0 0 0,1 0 0,13 8-1,7 3-11,1-1-1,1-2 1,50 19 0,3-7-1,2-3 1,122 18 0,182 4 18,356-6-548,4-36-45,625 29 344,-1077-8 342,651 35 477,-768-57-259,613-1 245,-254-50-292,-4-33-262,-399 59 24,-20 4-4,237-46-18,-296 50 7,0-2 0,-2-3 0,106-52 0,-143 61-6,0-1 1,-1-1-1,0 0 1,-1-2-1,0 0 1,19-22-1,-32 32 98,0 0 1,0-1-1,-1 0 0,0 1 0,0-1 0,0 0 0,0-1 1,-1 1-1,0 0 0,0-1 0,0 1 0,-1-1 1,0 0-1,0 1 0,0-1 0,-1 0 0,1 0 0,-1 1 1,-1-1-1,1 0 0,-1 0 0,0 1 0,-1-1 1,1 0-1,-1 1 0,0 0 0,0-1 0,-5-7 0,-12-15 249,-1 0 0,-2 1-1,0 1 1,-2 1 0,-48-38-1,-148-93-457,172 128-257,0 2 1,-2 2-1,-1 2 1,0 2-1,-2 3 0,0 2 1,0 3-1,-74-9 1,-21 4-3711,72 7-1168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9:21.183"/>
    </inkml:context>
    <inkml:brush xml:id="br0">
      <inkml:brushProperty name="width" value="0.025" units="cm"/>
      <inkml:brushProperty name="height" value="0.025" units="cm"/>
    </inkml:brush>
  </inkml:definitions>
  <inkml:trace contextRef="#ctx0" brushRef="#br0">1499 0 7591,'-206'55'1564,"-357"147"0,530-187-1515,0 1 0,0 2 0,2 1 0,0 1 0,2 2 0,0 1 0,1 1 0,2 1 0,0 2 0,2 0 0,-27 40 0,0 15-139,3 3 0,4 2 0,4 1 0,4 2 0,4 2 0,-31 146 0,47-150 37,3 0 0,5 0 0,3 1 0,10 127 1,75 349-485,-47-387-258,43 206-36,-53-293 809,4 0 0,42 95 0,-45-139 55,1-1-1,2-1 1,2-2 0,2-1 0,2-1 0,1-1 0,2-3 0,2-1 0,1-1-1,62 41 1,44 17-375,282 135 0,-303-167-147,709 319 757,-616-298 140,440 104 0,138-52-466,-274-52-487,-129-14 147,1450 239 572,131-138 747,10-149 205,-1524-20-1065,1873 8-18,-1886-21-62,625-98-1,426-173-10,544-241-93,-1300 295-383,-568 166 365,-3-7 0,192-112 0,-273 128 373,-2-4 0,-3-4 0,-3-3 0,-2-4 0,-4-4 0,-4-2 0,114-157 0,-122 140-72,-5-2-1,-3-3 1,-5-2 0,-5-3-1,-4-1 1,-4-2 0,27-132-1,-49 163-135,-3 0 0,-3-1 0,-3-1 0,-4 1 0,-11-109 0,3 136 57,-2 1 0,-2 0 0,-3 0 1,-1 1-1,-3 1 0,-1 1 0,-2 0 1,-3 2-1,-42-64 0,20 49 129,-4 1 0,-1 2 0,-3 3 1,-2 2-1,-2 2 0,-2 3 0,-3 3 0,-97-51 0,21 24-197,-3 5 0,-3 8 0,-160-42 0,12 25 46,-4 12-1,-314-22 1,-608 10-486,-293 53-1182,458 12-124,-1051 40 927,530 10 1968,-1-48-743,8-72 648,1521 75-1099,-404-25 146,312 26-1853,-172 18 1,157 5-1753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5.369"/>
    </inkml:context>
    <inkml:brush xml:id="br0">
      <inkml:brushProperty name="width" value="0.05" units="cm"/>
      <inkml:brushProperty name="height" value="0.05" units="cm"/>
    </inkml:brush>
  </inkml:definitions>
  <inkml:trace contextRef="#ctx0" brushRef="#br0">1 87 15715,'9'-9'406,"1"1"-1,-1 0 0,2 0 0,-1 1 1,1 1-1,0 0 0,1 0 0,-1 1 0,1 1 1,0 0-1,0 0 0,0 1 0,1 1 1,20-2-1,-9 3 54,1 0-1,-1 1 1,1 2 0,-1 0 0,0 2 0,39 10-1,-50-10-382,-1 1-1,1 0 0,-1 1 1,0 1-1,-1 0 0,0 0 1,0 1-1,16 14 0,-23-18-62,0 0 0,-1 1-1,1-1 1,-1 1-1,0-1 1,0 1 0,0 0-1,-1 0 1,0 1-1,2 6 1,-3-9 4,0 1 0,-1-1 0,1 1 0,-1 0 0,0 0 0,0-1 1,-1 1-1,1 0 0,-1-1 0,0 1 0,0-1 0,0 1 0,0-1 0,-1 1 0,1-1 0,-5 7 0,1-3 21,0-1 0,0 0 0,-1 1 0,0-2 1,-1 1-1,1-1 0,-1 0 0,0 0 0,0-1 0,-1 1 0,1-2 0,-1 1 0,0-1 0,0 0 0,-8 1 0,-3 0-64,0 0 1,0-1-1,0-1 0,0-1 1,-29-2-1,31-1-55</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1.796"/>
    </inkml:context>
    <inkml:brush xml:id="br0">
      <inkml:brushProperty name="width" value="0.025" units="cm"/>
      <inkml:brushProperty name="height" value="0.025" units="cm"/>
    </inkml:brush>
  </inkml:definitions>
  <inkml:trace contextRef="#ctx0" brushRef="#br0">1 18 11563,'0'0'6246,"11"2"-4874,62 5 328,93-2 1,84-18-2326,-241 12 89,18-2-902,-15-6-3651,-11 4-740</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2.171"/>
    </inkml:context>
    <inkml:brush xml:id="br0">
      <inkml:brushProperty name="width" value="0.025" units="cm"/>
      <inkml:brushProperty name="height" value="0.025" units="cm"/>
    </inkml:brush>
  </inkml:definitions>
  <inkml:trace contextRef="#ctx0" brushRef="#br0">1 97 14350,'0'0'2274,"75"3"-609,-27-13-95,6-1-353,10-2-769,-4-3-352,-3 5-64,-6 2-416,-6 1-1185,-14-2-1506,-4-2-2979</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2.502"/>
    </inkml:context>
    <inkml:brush xml:id="br0">
      <inkml:brushProperty name="width" value="0.025" units="cm"/>
      <inkml:brushProperty name="height" value="0.025" units="cm"/>
    </inkml:brush>
  </inkml:definitions>
  <inkml:trace contextRef="#ctx0" brushRef="#br0">3 22 13485,'0'0'907,"10"-3"-117,10-2-475,1 0 1,-1 2-1,1 0 0,0 2 0,0 0 0,-1 1 0,37 5 0,-50-4-308,-1 1-1,0-1 0,1 1 1,-1 0-1,0 1 1,0-1-1,0 1 0,-1 0 1,1 1-1,0-1 0,-1 1 1,0 0-1,5 6 1,-7-6-7,0 0 0,0 0 0,-1 1 0,0-1 0,0 0 0,0 1 0,0 0 0,-1 0 0,0-1 0,0 1 0,0 0 0,0 0 0,-1 0 0,0 0 0,0 0 0,0 0 0,0 0 0,-1 0 0,-3 9 0,0 4 31,-2-1 0,0 0 1,-1 0-1,-1-1 0,0 0 0,-20 28 0,-74 84 82,87-111-108,13-14-33,-13 15-552,0 0-1,-1-2 1,-1 0-1,-28 21 0,20-24-4047</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3.353"/>
    </inkml:context>
    <inkml:brush xml:id="br0">
      <inkml:brushProperty name="width" value="0.025" units="cm"/>
      <inkml:brushProperty name="height" value="0.025" units="cm"/>
    </inkml:brush>
  </inkml:definitions>
  <inkml:trace contextRef="#ctx0" brushRef="#br0">148 309 9929,'0'0'4533,"6"-10"-2265,-2 5-1900,19-38 1958,-21 40-1922,-2 0 0,1 0 0,0 0 0,-1 0 0,1 0 0,-1 0 0,0 0 0,0 0 0,0 0 0,-1-4 0,0 6-326,-1 1-1,0-1 1,0 0 0,0 1-1,1 0 1,-1-1 0,0 1 0,0 0-1,0 0 1,0 0 0,0 0-1,0 0 1,0 1 0,1-1-1,-1 1 1,0-1 0,-2 2 0,-4 2-103,1 0-1,0 1 1,0 1 0,1-1 0,-1 1 0,1 0 0,1 0 0,-11 14 0,2 0 15,-22 42 0,33-56 6,-19 44-12,21-47 12,0 0-1,0-1 0,0 1 0,1 0 0,-1 0 1,1 0-1,-1-1 0,1 1 0,0 0 1,0 0-1,1 0 0,-1 0 0,1-1 0,-1 1 1,3 5-1,-3-7 5,1 0 0,0-1 0,0 1-1,0 0 1,0-1 0,0 1 0,0 0 0,0-1 0,1 1 0,-1-1 0,0 0 0,0 1-1,0-1 1,0 0 0,1 0 0,-1 1 0,0-1 0,0 0 0,1 0 0,-1-1 0,0 1 0,0 0-1,0 0 1,1 0 0,-1-1 0,0 1 0,0-1 0,0 1 0,2-2 0,33-16 62,-10-1-41,-1 0 0,-1-1 1,-1-1-1,-1-2 0,-1 0 1,-1-1-1,-2-1 0,0-1 1,-1 0-1,-2-2 1,0 0-1,-2 0 0,13-44 1,-17 13 74,-12 50-33,-7 15-67,-7 14-71,-4 11 50,2 0 1,1 2 0,-14 35 0,25-52-60,1 1-1,1 1 1,0-1 0,2 1 0,0-1 0,0 1 0,2 0 0,1 25 0,0-40-110,0-1 1,0 1-1,0 0 1,1 0-1,0 0 1,-1 0-1,1 0 1,0 0 0,0-1-1,1 1 1,-1 0-1,0-1 1,1 1-1,0-1 1,0 0-1,-1 1 1,1-1 0,0 0-1,1 0 1,-1 0-1,3 2 1,-2-3-375,1 1-1,-1-1 1,1 1 0,0-1 0,-1 0 0,1-1-1,0 1 1,0-1 0,-1 1 0,6-1 0,16 0-5812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4.466"/>
    </inkml:context>
    <inkml:brush xml:id="br0">
      <inkml:brushProperty name="width" value="0.025" units="cm"/>
      <inkml:brushProperty name="height" value="0.025" units="cm"/>
    </inkml:brush>
  </inkml:definitions>
  <inkml:trace contextRef="#ctx0" brushRef="#br0">113 191 14926,'0'0'1041,"-11"10"347,2-2-1157,-1 1-1,1 0 1,1 1 0,0 0 0,0 1-1,1-1 1,0 1 0,1 1-1,0-1 1,1 1 0,1 0-1,-1 0 1,-3 22 0,7-30-234,1 0 0,-1 0 1,1-1-1,0 1 0,1 0 1,-1 0-1,0 0 0,1 0 0,0 0 1,0-1-1,0 1 0,1 0 0,-1-1 1,1 1-1,0-1 0,0 0 1,0 1-1,3 3 0,-2-5 2,-1 0 0,1-1-1,0 1 1,0 0 0,0-1 0,0 0 0,0 0-1,0 0 1,0 0 0,0 0 0,0-1-1,1 1 1,-1-1 0,0 0 0,0 0-1,1 0 1,-1 0 0,0-1 0,0 1-1,1-1 1,-1 0 0,5-2 0,0 0-1,1 0 0,-1-1 0,0 0 0,0 0 1,-1-1-1,1 0 0,-1-1 0,11-10 0,50-59 640,-51 55 203,-25 57 665,6-31-1462,-1 0 0,1 1 0,0-1 0,1 1 1,0-1-1,-1 13 0,2-17-41,0-1 0,0 1 0,0-1 0,0 1 0,1-1 0,-1 0 0,0 1 0,1-1 0,-1 0 0,1 1 0,0-1 0,0 0 0,-1 0 0,1 0 1,0 1-1,0-1 0,0 0 0,0 0 0,0 0 0,0-1 0,0 1 0,0 0 0,1 0 0,-1 0 0,0-1 0,0 1 0,1-1 0,-1 1 0,0-1 0,1 1 0,-1-1 0,1 0 0,-1 0 0,1 0 1,-1 0-1,3 0 0,8 0 2,1 0 0,-1-1 1,1-1-1,-1 0 0,0-1 1,0 0-1,0-1 0,0 0 1,0-1-1,-1 0 0,0-1 1,0 0-1,-1-1 0,1 0 1,-1-1-1,10-10 0,-12 15 698,-8 15-369,-1-11-329,1 0-1,0 0 0,-1 0 0,1 0 1,0 0-1,-1 0 0,1 0 0,0 0 1,0 0-1,0 0 0,0 0 1,0 0-1,0 0 0,0 0 0,0 0 1,1 0-1,-1 0 0,0 0 0,1 0 1,-1 0-1,0 0 0,1 0 0,-1 0 1,1 0-1,-1 0 0,1-1 0,0 1 1,-1 0-1,1 0 0,0-1 0,0 1 1,0 0-1,-1-1 0,1 1 1,2 0-1,4 0 2,0-1 1,0 0-1,0 0 1,1-1-1,-1 0 1,0 0-1,0-1 1,0 1-1,0-2 1,0 1-1,9-5 1,4-4-112,-1-1 0,24-18 0,13-10-432,-54 39 478,-3 4 79,0 0-1,-1 0 1,1 0-1,0 0 1,-1-1 0,0 1-1,1-1 1,-1 1 0,-4 3-1,-3 6 31,5-5-15,0 0 0,1-1 0,0 1 0,0 1 1,1-1-1,-2 8 0,3-14-82,1 1-1,-1-1 1,1 0 0,0 0 0,0 0 0,0 1-1,0-1 1,0 0 0,0 0 0,0 1 0,0-1-1,0 0 1,1 0 0,-1 0 0,0 1-1,1-1 1,-1 0 0,1 0 0,0 0 0,-1 0-1,1 0 1,0 0 0,-1 0 0,1 0 0,0 0-1,0 0 1,0 0 0,0-1 0,0 1 0,0 0-1,0 0 1,0-1 0,0 1 0,0-1-1,0 1 1,1-1 0,-1 0 0,0 1 0,0-1-1,0 0 1,1 0 0,-1 0 0,2 0 0,3 0-322,1 0 1,-1-1 0,1 0 0,-1 0 0,0 0 0,1-1 0,-1 0 0,0 0-1,0-1 1,0 0 0,-1 0 0,1 0 0,-1 0 0,1-1 0,-1 0-1,0 0 1,0-1 0,-1 0 0,7-8 0,7-10-812,-2 0 0,0-1 0,13-31 1,-19 38 427,58-116-291,-30 42 8892,-42 105-3104,-1 12-3513,-11 46-1187,4-21 278,2 1 0,3 1 0,1 0 0,3 0 0,5 61 0,-2-113-298,0 1-1,0-1 1,0 1-1,0 0 1,1-1 0,-1 1-1,1-1 1,-1 1-1,1-1 1,0 1 0,-1-1-1,1 0 1,0 1-1,0-1 1,0 0 0,2 2-1,4-3 618,-3-15-207,-4 2-622,-1 1 1,0-1-1,-1 1 1,0 0-1,-1-1 1,0 1-1,-1 1 1,0-1-1,-1 0 1,0 1-1,-1 0 1,0 0-1,-1 1 1,-13-17-1,16 23 4,-2-5 97,-1 0-1,-1 0 0,1 1 0,-1 0 1,-1 1-1,-17-12 0,26 19 920,41 11 155,-15-3-366,51 7 0,-68-14-943,0 0 0,0-1 0,-1 1 1,1-2-1,0 1 0,0-1 0,-1-1 0,1 1 1,-1-1-1,10-4 0,7-12-4900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5.697"/>
    </inkml:context>
    <inkml:brush xml:id="br0">
      <inkml:brushProperty name="width" value="0.025" units="cm"/>
      <inkml:brushProperty name="height" value="0.025" units="cm"/>
    </inkml:brush>
  </inkml:definitions>
  <inkml:trace contextRef="#ctx0" brushRef="#br0">23 1 9129,'0'0'13468,"-1"11"-12784,-13 194 964,12-114-10514,1-96 3597,-4-11-2290</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6.071"/>
    </inkml:context>
    <inkml:brush xml:id="br0">
      <inkml:brushProperty name="width" value="0.025" units="cm"/>
      <inkml:brushProperty name="height" value="0.025" units="cm"/>
    </inkml:brush>
  </inkml:definitions>
  <inkml:trace contextRef="#ctx0" brushRef="#br0">1 0 16720,'0'0'7143,"35"49"-12653,-24-31 1026,2-5-2306</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6.400"/>
    </inkml:context>
    <inkml:brush xml:id="br0">
      <inkml:brushProperty name="width" value="0.025" units="cm"/>
      <inkml:brushProperty name="height" value="0.025" units="cm"/>
    </inkml:brush>
  </inkml:definitions>
  <inkml:trace contextRef="#ctx0" brushRef="#br0">145 1 15150,'0'0'8600,"-11"1"-8269,11-1-331,-13 2 63,1 0 0,0 1 0,0 0 0,-19 9 0,29-12-102,-1 2 0,0-1 0,1 0 1,-1 0-1,1 1 0,-1 0 1,1-1-1,0 1 0,0 0 0,-1 0 1,1 0-1,1 0 0,-1 1 1,0-1-1,1 0 0,-1 1 0,1-1 1,-1 1-1,1 0 0,0-1 0,0 1 1,1 0-1,-1 0 0,0 0 1,1-1-1,0 1 0,-1 0 0,1 0 1,0 0-1,1 5 0,0-6-64,0 1 0,0-1 0,0 0 0,1 1 0,-1-1 0,1 0 0,-1 0 0,1 0 0,0 0 0,-1 0 0,1 0 0,0-1 0,0 1 0,0-1 0,1 1 0,-1-1 0,0 0 0,1 1 0,-1-1 0,0-1 0,4 2 0,65 15-766,-39-10 796,-27-6 92,-1 1-1,1 0 1,0 0-1,-1 1 1,1-1 0,-1 1-1,1 0 1,5 6-1,-9-8 47,0 0-1,0-1 0,-1 1 1,1 0-1,0 0 1,-1-1-1,1 1 0,0 0 1,-1 0-1,1 0 0,-1 0 1,0 0-1,1 0 0,-1 0 1,0 0-1,0 0 0,1 0 1,-1 0-1,0 0 0,0 0 1,0 0-1,0 0 1,0 0-1,-1 0 0,1 0 1,0 1-1,0-1 0,-1 0 1,1 0-1,0-1 0,-1 1 1,1 0-1,-1 0 0,0 0 1,1 0-1,-1 0 0,0 0 1,1-1-1,-1 1 1,0 0-1,0-1 0,0 1 1,1 0-1,-1-1 0,0 1 1,0-1-1,-2 1 0,-8 6 220,0-1 0,-1 0 1,0-1-1,0 0 0,0-1 0,0 0 0,-1-1 0,0-1 0,0 0 0,0 0 0,1-2 0,-1 1 0,-14-2 0,27 0-412,-1 1 0,0 0-1,1-1 1,-1 1-1,1-1 1,-1 1-1,1-1 1,-1 1-1,1-1 1,-1 1 0,1-1-1,0 1 1,-1-1-1,1 0 1,0 1-1,-1-1 1,1 0-1,0 1 1,0-1 0,0 0-1,-1 1 1,1-1-1,0 0 1,0 1-1,0-1 1,0 0-1,0 1 1,0-1 0,1 0-1,-1 0 1,0 1-1,0-1 1,0 0-1,1 1 1,-1-1-1,0 1 1,0-1 0,1 0-1,-1 1 1,1-1-1,0 0 1,16-28-5122,6 3 50,6-4-2268</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6.732"/>
    </inkml:context>
    <inkml:brush xml:id="br0">
      <inkml:brushProperty name="width" value="0.025" units="cm"/>
      <inkml:brushProperty name="height" value="0.025" units="cm"/>
    </inkml:brush>
  </inkml:definitions>
  <inkml:trace contextRef="#ctx0" brushRef="#br0">174 0 14446,'0'0'8445,"-8"14"-7954,-1 2-337,0 0 0,2 1 1,-1-1-1,2 2 0,1-1 0,0 1 0,-3 22 0,5-7-146,2 0 0,2 0-1,1 0 1,1-1 0,2 1 0,1-1-1,2 0 1,21 58 0,-32-141-622,-1 33 521,-1 0 0,-1 0 0,0 0 0,-2 1 0,-12-23 0,-56-77 656,45 72 633,33 45-1129,-1-1 0,0 1 1,1-1-1,-1 1 0,1 0 0,-1 0 1,0 0-1,1 0 0,-1 0 1,1 0-1,-1 0 0,1 0 0,-1 0 1,3 1-1,40 11-404,0 0-2144,1-5-5180,-9-6-5611</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7.653"/>
    </inkml:context>
    <inkml:brush xml:id="br0">
      <inkml:brushProperty name="width" value="0.025" units="cm"/>
      <inkml:brushProperty name="height" value="0.025" units="cm"/>
    </inkml:brush>
  </inkml:definitions>
  <inkml:trace contextRef="#ctx0" brushRef="#br0">152 183 8904,'0'0'14275,"-9"1"-14301,5-1 16,0 0 0,1 1 1,-1 0-1,1 0 1,-1 0-1,1 0 0,-1 0 1,1 1-1,0-1 1,0 1-1,0 0 0,-3 3 1,-1 1 12,1 0 0,0 0 0,0 1 0,1 0 0,-7 10 0,4-5 128,1 1-1,0-1 1,0 1 0,2 0 0,-1 1 0,2 0-1,-5 17 1,9-30-123,0 0-1,0-1 1,0 1-1,-1 0 1,1-1-1,0 1 1,0 0 0,0 0-1,0-1 1,1 1-1,-1 0 1,0-1-1,0 1 1,0 0-1,0-1 1,1 1-1,-1 0 1,0-1 0,1 1-1,-1 0 1,0-1-1,1 1 1,-1-1-1,1 1 1,-1-1-1,1 1 1,-1-1-1,1 1 1,0-1 0,-1 1-1,1-1 1,-1 0-1,1 1 1,0-1-1,-1 0 1,1 0-1,0 1 1,-1-1-1,1 0 1,0 0 0,0 0-1,-1 0 1,1 0-1,0 0 1,-1 0-1,1 0 1,0 0-1,0 0 1,-1-1-1,1 1 1,0 0 0,-1 0-1,1-1 1,0 1-1,0-1 1,39-17 423,-13-1-295,-1-2 0,-1-1-1,0-1 1,-2-1 0,-1 0-1,-1-2 1,-1-1 0,-1-1-1,-2 0 1,0-1 0,14-38-1,-20 31 52,-24 44-64,1 8-137,1 1 0,0 0 0,1 1 0,1 0 0,1 0 0,1 1 0,0 0 0,1 0 0,1 1 0,1 0 1,1 0-1,-2 37 0,5-55 10,0 1 1,0-1 0,0 0 0,0 1-1,0-1 1,1 0 0,-1 1-1,1-1 1,-1 0 0,1 0 0,0 1-1,0-1 1,0 0 0,0 0 0,0 0-1,1 0 1,-1 0 0,1 0-1,-1-1 1,1 1 0,-1 0 0,1-1-1,0 1 1,0-1 0,0 0 0,0 1-1,0-1 1,0 0 0,0 0-1,0 0 1,1-1 0,-1 1 0,0 0-1,1-1 1,-1 0 0,0 1 0,4-1-1,-1 0 14,0-1 1,0 1-1,0-1 0,0 0 0,0 0 0,0 0 0,-1-1 1,1 0-1,0 0 0,-1 0 0,1 0 0,-1-1 0,0 0 1,0 0-1,0 0 0,0 0 0,3-4 0,0-1 20,0-1 0,-1 1 0,0-1-1,0 0 1,-1-1 0,-1 1 0,1-1-1,-1 0 1,-1 0 0,0-1-1,-1 1 1,0 0 0,2-21 0,-4 30-23,0 1 0,0 0 0,0-1 0,0 1 0,0 0 0,0-1 0,0 1 1,0 0-1,0 0 0,0-1 0,0 1 0,0 0 0,0-1 0,-1 1 0,1 0 0,0 0 0,0-1 1,0 1-1,0 0 0,-1 0 0,1-1 0,0 1 0,0 0 0,0 0 0,-1 0 0,1-1 0,0 1 1,0 0-1,-1 0 0,1 0 0,0 0 0,0 0 0,-1-1 0,1 1 0,0 0 0,-1 0 0,1 0 1,-1 0-1,-13 5 76,-11 14-102,21-15 17,0 0 0,0 0 0,1 1 0,0 0 0,0 0 0,0 0 0,1 0-1,0 0 1,0 0 0,0 1 0,0-1 0,1 0 0,0 1 0,0 0 0,0-1-1,1 10 1,1-11 0,-1 0 0,1 0 0,0 0 0,1-1-1,-1 1 1,1-1 0,-1 1 0,1-1 0,0 1-1,1-1 1,-1 0 0,0 0 0,1 0 0,0 0 0,-1 0-1,1-1 1,0 1 0,1-1 0,-1 0 0,0 0-1,1 0 1,-1 0 0,1-1 0,6 3 0,22 7-47,0-2 0,1 0 0,0-3 0,1 0 1,0-3-1,35 1 0,-68-5 159,0 0 0,0 0 0,0-1 0,0 1 0,0 0-1,0 0 1,-1 0 0,1-1 0,0 1 0,-1 0 0,1-1 0,-1 1 0,0-1 0,1 1 0,-1-1 0,0 1 0,0 0 0,0-1-1,0 1 1,0-1 0,0 1 0,0-3 0,-1-49 903,0 45-1009,0-6 45,-1 1 0,-1-1 1,0 1-1,-1 0 1,-10-24-1,8 23-418,0-1 0,1 0 0,-4-25 0,9 39 124,0 0 1,0 1-1,0-1 1,0 0-1,0 0 1,0 0-1,0 0 1,0 0-1,0 0 1,1 0-1,-1 0 1,0 0-1,1 0 1,-1 0-1,1 0 1,-1 0-1,1 0 1,-1 1-1,1-1 1,0 0-1,-1 0 1,1 1-1,0-1 1,-1 0-1,1 1 1,0-1-1,0 1 1,0-1-1,0 1 1,0-1-1,0 1 1,-1 0-1,1-1 1,0 1-1,0 0 1,0 0-1,0 0 1,0 0-1,1 0 1,25-7-8249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6.150"/>
    </inkml:context>
    <inkml:brush xml:id="br0">
      <inkml:brushProperty name="width" value="0.05" units="cm"/>
      <inkml:brushProperty name="height" value="0.05" units="cm"/>
    </inkml:brush>
  </inkml:definitions>
  <inkml:trace contextRef="#ctx0" brushRef="#br0">219 49 16964,'-4'-2'389,"0"0"1,0 1 0,0 0-1,-1-1 1,1 1 0,-1 1-1,1-1 1,-1 1 0,1-1-1,-1 1 1,1 0 0,-1 1-1,-5 0 1,3 1-153,0 0 1,0 0-1,0 1 1,1 0-1,-1 0 1,1 0-1,0 1 1,-6 4-1,4-2-199,0 1 0,1 0 0,0 0 0,0 0 0,1 1 0,-1-1 1,2 2-1,-1-1 0,1 1 0,1-1 0,-1 1 0,-3 13 0,7-20-35,1 0 0,-1-1 0,1 1 0,0 0 0,-1 0 0,1-1 0,0 1 0,0 0 0,0 0 0,0-1 0,0 1 0,1 0 0,-1 0 0,0-1 0,1 1 0,-1 0 0,2 2 0,-1-3 0,0 0 1,0-1-1,-1 1 0,1 0 0,0 0 1,0 0-1,0-1 0,0 1 1,0-1-1,0 1 0,0-1 0,0 1 1,1-1-1,-1 0 0,0 1 1,0-1-1,0 0 0,0 0 1,2 0-1,3 0 7,0 0-1,0-1 1,0 0 0,0-1 0,0 1-1,0-1 1,-1 0 0,9-4 0,7-6 29,0 0 1,-1-1-1,-1-1 0,0-1 1,-1-1-1,-1-1 1,0 0-1,-1-1 0,-1-1 1,18-28-1,-28 34 20,-11 14-10,-12 15-14,4 0-35,2 1 0,-12 18 1,22-31 4,-1 0 1,1 1-1,0-1 1,0 1-1,0 0 1,0-1 0,1 1-1,0 0 1,0 0-1,0 0 1,1 0-1,0 0 1,-1 0-1,2 7 1,0-11 0,-1 0 0,0 0 1,0 0-1,1-1 0,-1 1 0,1 0 1,-1 0-1,1-1 0,-1 1 0,1 0 1,-1-1-1,1 1 0,0 0 0,-1-1 1,1 1-1,0-1 0,-1 1 1,1-1-1,0 1 0,0-1 0,0 0 1,-1 1-1,1-1 0,0 0 0,0 0 1,0 0-1,0 1 0,0-1 0,0 0 1,1 0-1,27-5 113,-28 5-115,19-6 61,-1 0 0,1-2 0,-1 0 0,22-14 1,71-50 152,-54 34-184,-59 43-48,-7 11 2,-13 23 11,6-17 25,11-17-9,0 0 1,1 0 0,0 0 0,0 0 0,0 0 0,0 1 0,1-1-1,0 1 1,0 0 0,1-1 0,-1 1 0,1 0 0,0 9-1,1-14-7,0 1 0,0-1 0,0 0-1,1 0 1,-1 0 0,0 0-1,1 0 1,-1 1 0,1-1 0,-1 0-1,1 0 1,0 0 0,-1 0-1,1-1 1,0 1 0,0 0 0,0 0-1,-1 0 1,1 0 0,0-1-1,0 1 1,0 0 0,0-1 0,0 1-1,1-1 1,-1 1 0,0-1-1,0 0 1,0 1 0,0-1 0,0 0-1,1 0 1,-1 0 0,0 0 0,0 0-1,2 0 1,3 0 26,0-1 0,0 0 1,0 0-1,1-1 0,9-3 0,4-3 22,-1-1 1,0-1-1,-1 0 0,30-23 0,-12 3-13,36-37-1,-78 74-128,-1 1 0,1 0 1,1 0-1,-1 0 1,1 0-1,1 1 0,0 0 1,0 0-1,-4 13 0,8-22 18,0 1 0,0 0 0,0 0 0,0 0 0,0-1-1,0 1 1,0 0 0,0 0 0,0 0 0,0-1 0,0 1-1,0 0 1,1 0 0,-1 0 0,0-1 0,0 1 0,1 0-1,-1 0 1,1-1 0,-1 1 0,1 0 0,-1-1 0,1 1-1,-1-1 1,2 2 0,0-1 7,-1 0 0,1-1-1,0 1 1,-1 0 0,1-1 0,0 1 0,0-1 0,-1 0-1,1 0 1,0 1 0,2-1 0,6-1-10,0 0 1,0 0-1,12-4 1,-21 4 47,37-9-522,5-6 18</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8.048"/>
    </inkml:context>
    <inkml:brush xml:id="br0">
      <inkml:brushProperty name="width" value="0.025" units="cm"/>
      <inkml:brushProperty name="height" value="0.025" units="cm"/>
    </inkml:brush>
  </inkml:definitions>
  <inkml:trace contextRef="#ctx0" brushRef="#br0">0 0 12684,'0'0'9193,"15"50"-7944,-5-17-352,-5 2-609,1 4-96,0-3-96,-1 0-64,-1-1 0,1-7-608,-5-1-1058,0-5-416,0-9-672,-5-4-930,-10-6-4099</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8.395"/>
    </inkml:context>
    <inkml:brush xml:id="br0">
      <inkml:brushProperty name="width" value="0.025" units="cm"/>
      <inkml:brushProperty name="height" value="0.025" units="cm"/>
    </inkml:brush>
  </inkml:definitions>
  <inkml:trace contextRef="#ctx0" brushRef="#br0">0 55 12940,'0'0'5894,"77"31"-4036,-30-31-65,1 0-287,6 0-898,-1-2-416,-5-6-127,-3 0-33,-10 0-193,-10 0-800,-7-2-992,-10-1-1058,-8-3-1217,0-3-2755</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8.772"/>
    </inkml:context>
    <inkml:brush xml:id="br0">
      <inkml:brushProperty name="width" value="0.025" units="cm"/>
      <inkml:brushProperty name="height" value="0.025" units="cm"/>
    </inkml:brush>
  </inkml:definitions>
  <inkml:trace contextRef="#ctx0" brushRef="#br0">0 78 13261,'0'0'7206,"49"-41"-5764,-15 28-97,7 1-640,4 2-609,1 9-128,1 1-1922,-6 0-2018,-2 11-3171</inkml:trace>
  <inkml:trace contextRef="#ctx0" brushRef="#br0" timeOffset="1">450 283 11243,'0'0'10148,"9"7"-9844,-6-3-272,1 0-1,1-1 1,-1 0-1,0 0 0,1 0 1,0 0-1,0-1 1,-1 1-1,1-1 1,1 0-1,-1-1 0,0 1 1,0-1-1,1 0 1,-1-1-1,0 1 1,6-1-1,106-13-319,-116 13 316,-1 0 1,1 1-1,0-1 1,0 0-1,-1 1 1,1-1-1,0 1 1,-1-1-1,1 1 1,-1-1-1,1 1 1,-1-1-1,1 1 1,-1-1-1,1 1 1,-1 0-1,1-1 1,-1 1-1,0 0 1,1-1-1,-1 1 1,0 0-1,0-1 1,1 1-1,-1 0 1,0 0-1,0-1 1,0 1-1,0 0 1,0 0-1,0 1 1,0 32 1853,-1-25-1292,0 9 2,1-14-559,-1 1 1,1-1-1,0 1 0,0-1 0,1 0 0,-1 1 1,1-1-1,1 5 0,-2-9-107,1 1 0,-1-1 0,0 1 0,1-1 0,-1 1 0,1 0-1,-1-1 1,0 0 0,1 1 0,-1-1 0,1 1 0,-1-1 0,1 0 0,0 1 0,-1-1 0,1 0 0,-1 1 0,1-1 0,0 0-1,-1 0 1,1 0 0,-1 1 0,2-1 0,25-8-3891,-24 5 2822,1 1 1,0-1-1,-1 0 1,0 0 0,1 0-1,-1 0 1,3-6-1,12-12-4617</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9.319"/>
    </inkml:context>
    <inkml:brush xml:id="br0">
      <inkml:brushProperty name="width" value="0.025" units="cm"/>
      <inkml:brushProperty name="height" value="0.025" units="cm"/>
    </inkml:brush>
  </inkml:definitions>
  <inkml:trace contextRef="#ctx0" brushRef="#br0">102 110 9705,'0'0'6070,"-10"8"-5814,-2 2-46,1 0-1,-1 1 1,-14 19-1,23-26-56,-1 1-1,1-1 0,0 1 0,1-1 1,-1 1-1,1 0 0,0 0 1,0 0-1,0 0 0,1 0 1,0 0-1,0 1 0,0-1 0,0 1 1,1-1-1,1 10 0,-1-13-86,1-1-1,-1 0 1,1 0-1,-1 1 1,1-1-1,0 0 1,0 0-1,0 0 1,-1 0-1,1 0 1,0 0-1,0 0 1,1-1-1,-1 1 1,0 0-1,0-1 1,0 1-1,0 0 1,1-1-1,-1 1 0,0-1 1,0 0-1,1 1 1,-1-1-1,0 0 1,1 0-1,-1 0 1,0 0-1,1 0 1,-1 0-1,0 0 1,1 0-1,-1-1 1,2 0-1,2 1 178,0-1-1,0 0 0,0-1 1,-1 1-1,1-1 1,0 0-1,-1 0 1,5-3-1,11-11-39,-2-1 0,0-1 0,-1 0-1,-1-2 1,-1 0 0,0 0 0,-2-1 0,0-1 0,12-30 0,-22 46-200,-1 1 0,0-1 1,0 1-1,-1-1 0,0 0 1,0 0-1,0-6 0,-13 18-280,8-1 272,-1 0 1,1 0 0,0 1 0,1-1 0,-1 1-1,1 0 1,0 0 0,1 0 0,-1 0-1,1 1 1,-2 11 0,1 1 3,0 1 0,1 35 0,2-52 6,0 1 0,1 0-1,-1 0 1,1-1 0,0 1 0,0-1-1,0 1 1,0-1 0,1 1-1,0-1 1,-1 0 0,1 0 0,0 0-1,1 0 1,-1 0 0,1 0-1,-1 0 1,1-1 0,0 1-1,0-1 1,0 0 0,0 0 0,0 0-1,0 0 1,0-1 0,1 1-1,-1-1 1,1 0 0,-1 0 0,1 0-1,0 0 1,-1 0 0,7-1-1,-2 1 9,1 0 0,-1-1 0,0 0 0,1-1-1,-1 1 1,0-2 0,1 1 0,-1-1 0,0 0 0,0-1-1,0 0 1,0 0 0,-1-1 0,9-5 0,-10 5 0,0 0 1,0-1 0,-1 0 0,1 0-1,-1 0 1,0 0 0,-1-1-1,1 0 1,-1 0 0,0 0 0,-1 0-1,1-1 1,-1 1 0,-1-1 0,1 0-1,-1 0 1,0 0 0,-1 0-1,0 0 1,1-9 0,-2 15-14,0 0 0,0 0 0,0 0 0,-1 0 0,1 0 0,0 0 0,-1 0 0,1 0 0,0 0 0,-1 0 0,1 0 0,-1 1 0,0-1 0,1 0 0,-1 0 0,0 0 0,1 1 0,-1-1 0,0 0 0,0 1 0,1-1 0,-1 0 0,0 1 0,0-1 0,0 1 0,0 0 0,0-1 0,0 1 0,0 0 0,0-1 0,0 1 0,0 0 0,0 0 0,0 0 0,0 0 0,0 0 0,0 0 0,0 0 0,0 0 0,0 1 0,-2-1 0,-1 1 7,0 0 0,-1 0 0,1 0 0,0 0 0,0 1 0,0-1 0,0 1-1,1 0 1,-5 3 0,1 0 42,1 0-1,1 0 1,-1 1-1,1 0 1,0 0 0,0 1-1,1-1 1,-1 1-1,1 0 1,1 0-1,0 0 1,0 1-1,0-1 1,1 1 0,0 0-1,0-1 1,1 1-1,0 0 1,0 0-1,2 15 1,0-20-80,0 1 0,0-1 0,1 0 0,-1 0 0,1-1 0,0 1 1,0 0-1,0-1 0,0 1 0,1-1 0,-1 1 0,1-1 0,-1 0 0,1 0 0,0 0 0,-1 0 0,1-1 0,0 1 1,0-1-1,1 0 0,-1 0 0,0 0 0,0 0 0,0 0 0,1-1 0,-1 0 0,6 1 0,7 0-920,-1 0 0,1 0 0,0-2 0,24-3 0,9-10-3998,1-7-1393</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09.665"/>
    </inkml:context>
    <inkml:brush xml:id="br0">
      <inkml:brushProperty name="width" value="0.025" units="cm"/>
      <inkml:brushProperty name="height" value="0.025" units="cm"/>
    </inkml:brush>
  </inkml:definitions>
  <inkml:trace contextRef="#ctx0" brushRef="#br0">201 27 16047,'0'0'5381,"-60"29"-3555,34-5-577,5 1 0,1 2-160,5-3-768,0-3-353,7-1-481,6-4-800,-1-4-801,1-5-865,-2-7-961</inkml:trace>
  <inkml:trace contextRef="#ctx0" brushRef="#br0" timeOffset="1">1 0 11627,'0'0'10025,"41"54"-9608,-17-30-289,-1-4-256,3 1-1858,-4-7-2562,6-5-8777</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11.155"/>
    </inkml:context>
    <inkml:brush xml:id="br0">
      <inkml:brushProperty name="width" value="0.025" units="cm"/>
      <inkml:brushProperty name="height" value="0.025" units="cm"/>
    </inkml:brush>
  </inkml:definitions>
  <inkml:trace contextRef="#ctx0" brushRef="#br0">1 340 11275,'0'0'8973,"11"-8"-6875,5-4-1347,1 2 0,0 0 0,21-9-1,-29 15-551,1 0-1,0 1 0,0 0 1,0 0-1,0 1 0,1 1 1,-1 0-1,0 0 0,16 1 1,-25 0-206,0 0 1,0 0 0,0 1 0,0-1 0,0 0 0,0 0 0,0 1 0,0-1 0,0 0 0,0 1-1,0-1 1,0 1 0,0 0 0,0-1 0,0 1 0,0 0 0,-1-1 0,1 1 0,0 0 0,0 0 0,-1 0-1,1-1 1,-1 1 0,1 0 0,-1 0 0,1 0 0,0 2 0,-1 0 6,1 0 0,-1 0-1,0-1 1,0 1 0,0 0 0,0 0 0,-1 0 0,1 0-1,-1-1 1,-1 5 0,-2 5 44,-1 0 1,-1 0-1,-10 16 1,7-14-41,-14 23 25,22-35-31,0 0 0,0 0 0,0-1 0,1 1 0,-1 0-1,1 0 1,-1 0 0,1 0 0,0 0 0,-1 0 0,1 0-1,0 0 1,0 0 0,1 0 0,-1-1 0,0 1 0,2 4 0,-1-5 9,0-1 0,1 1 0,-1 0 0,1 0 0,-1-1 0,1 1 0,-1-1 0,1 1 0,0-1 0,-1 1 1,1-1-1,-1 0 0,1 0 0,0 0 0,-1 0 0,1 0 0,0 0 0,-1-1 0,4 0 0,33-7 188,-18-2-153,-1-1 0,0-1 0,-1-1 1,0 0-1,-1-1 0,0-1 0,-2-1 0,1 0 0,23-35 1,-29 33-6,-10 18-40,0-1-1,0 1 1,0 0-1,0 0 1,0 0-1,0 0 1,0 0-1,0-1 1,0 1-1,0 0 1,0 0-1,0 0 1,0 0-1,0 0 1,0 0-1,0-1 1,-1 1-1,1 0 1,0 0-1,0 0 1,0 0-1,0 0 1,0 0-1,0 0 1,0 0-1,-1 0 1,1 0-1,0-1 1,0 1-1,0 0 1,0 0-1,0 0 1,0 0 0,-1 0-1,1 0 1,0 0-1,0 0 1,0 0-1,0 0 1,0 0-1,-1 0 1,1 0-1,0 0 1,0 0-1,0 0 1,0 1-1,0-1 1,0 0-1,-1 0 1,1 0-1,0 0 1,0 0-1,0 0 1,0 0-1,0 0 1,0 0-1,-3 2-21,0 0-1,1-1 0,-1 1 1,1 0-1,0 0 1,0 0-1,0 1 0,0-1 1,0 1-1,-3 4 0,0 3 30,0 1-1,1-1 0,0 1 0,1 0 0,0 0 0,1 1 0,0-1 0,1 0 1,0 1-1,1-1 0,1 20 0,-1-28 12,1-1 0,-1 0-1,1 0 1,-1 1 0,1-1 0,0 0 0,0 0 0,0 0 0,0 0 0,0 0-1,1 0 1,-1 0 0,0 0 0,1 0 0,0-1 0,-1 1 0,1 0 0,0-1-1,0 0 1,0 1 0,0-1 0,0 0 0,0 0 0,0 0 0,0 0 0,0 0-1,0-1 1,1 1 0,-1-1 0,0 1 0,1-1 0,-1 0 0,4 0 0,-1 0 49,0 0 0,-1 0 0,1-1 0,0 0 0,-1 0 0,1 0 1,-1 0-1,0-1 0,1 0 0,-1 0 0,0 0 0,0 0 0,0 0 1,0-1-1,0 0 0,4-4 0,0-3-6,0 0-1,-1 0 1,0-1 0,-1 0 0,0 0-1,0 0 1,-1-1 0,-1 0 0,0 0-1,0 0 1,-2 0 0,1-1-1,-2 1 1,1-1 0,-2-14 0,0 27-251,6 26-308,-3-23 488,0 0 0,1 0 1,-1 0-1,1 0 1,0-1-1,0 1 1,0-1-1,0 0 1,1-1-1,-1 1 0,0-1 1,1 1-1,-1-1 1,1-1-1,-1 1 1,1-1-1,-1 1 1,8-2-1,-10 1 13,1 1 0,-1-1 0,1-1 0,-1 1 0,0 0 0,1-1 0,-1 1 0,0-1 0,1 0 0,-1 0 0,0 1 0,0-2-1,1 1 1,-1 0 0,0 0 0,0-1 0,-1 1 0,1-1 0,0 1 0,0-1 0,-1 0 0,1 0 0,-1 0 0,1 0 0,-1 0 0,0 0 0,0 0 0,0 0 0,0-1 0,0 1 0,0 0 0,-1-1 0,1 1-1,-1 0 1,1-5 0,-1 6-10,0 0 0,0 1 1,0-1-1,0 0 0,-1 0 0,1 0 0,0 0 0,0 0 0,-1 0 0,1 0 0,0 0 0,-1 1 0,1-1 0,-1 0 0,1 0 0,-1 0 0,1 1 0,-1-1 0,1 0 0,-1 1 0,0-1 1,0 0-1,1 1 0,-1-1 0,0 1 0,0-1 0,-1 0 0,-1 1-31,1-1 1,-1 1 0,1-1-1,-1 1 1,1 0-1,-1 0 1,0 0-1,1 0 1,-1 0-1,-3 1 1,0 1-37,0-1 0,0 1 1,1 0-1,-1 0 0,0 1 0,1 0 0,-1 0 0,-6 5 1,10-7 68,0 0 0,1 1 1,-1-1-1,0 1 1,1 0-1,0-1 0,-1 1 1,1 0-1,0 0 1,0 0-1,0 0 0,0 0 1,0 0-1,0 0 0,0 0 1,1 1-1,-1-1 1,1 0-1,0 0 0,0 1 1,0-1-1,0 2 1,1-1-19,0-1 1,0 1-1,0-1 1,0 0-1,0 0 1,1 0 0,-1 0-1,1 0 1,0 0-1,-1 0 1,1 0 0,0-1-1,0 1 1,0-1-1,0 1 1,4 1-1,8 4-109,0-1-1,1 0 0,0-1 0,29 5 0,-17-3 61,-7-2-84,1-1 1,40 3 0,-60-7 521,-1-36 347,1 32-848,-1-1 0,1 1 0,0-1-1,0 1 1,0-1 0,1 1 0,-1 0-1,1 0 1,0 0 0,0 0 0,1 0-1,-1 0 1,1 0 0,0 1 0,0-1 0,0 1-1,0 0 1,7-5 0,3-1-684,0 2-1,1-1 1,0 2-1,19-7 1,-20 9 263,0-1-1,0-1 1,-1 0-1,1-1 1,20-15-1,-22 11 767,0-1 0,-1 0 0,-1-1 0,0 0 0,0-1 0,-1 0-1,-1 0 1,-1 0 0,0-1 0,-1 0 0,6-22 0,-11 36-75,0 0 1,0 0 0,1 0-1,-1 0 1,0 0-1,0 0 1,0 0 0,0 0-1,0 0 1,0 0-1,0 0 1,0 0 0,0 0-1,-1 0 1,1 1-1,0-1 1,-1 0 0,1 0-1,0 0 1,-2-1-1,-12 5 856,-15 27-730,24-18-158,0-1-1,0 1 0,1-1 1,0 1-1,1 0 0,0 1 1,-1 17-1,1 92 24,3-83-58,0-28-117,1 0 1,0 0 0,0 0 0,1 0-1,0-1 1,1 1 0,1-1 0,-1 1-1,6 9 1,-17-69-2704,-2 27 2671,0 1 0,-2 1-1,-1 0 1,-17-22-1,18 28 578,1-1-1,1 0 1,0-1-1,1 0 1,1-1-1,0 0 1,-8-27-1,16 43-452,0 1 0,0-1 0,0 1 0,0-1 0,0 1 0,0 0 0,0-1 0,0 1 0,0-1 0,0 1 0,0-1 0,0 1 0,0-1 0,0 1 0,0-1 0,0 1 0,1 0 0,-1-1 0,0 1 0,0-1 0,1 1 0,-1 0 0,0-1 0,0 1 0,1 0 0,-1-1 0,0 1 0,1 0 0,-1-1 0,1 1 0,-1 0 0,0 0 0,2-1 0,18 0 243,25 13-319,-18-2-45,59 19-839,-27-17-4287,-14-10-3692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11.767"/>
    </inkml:context>
    <inkml:brush xml:id="br0">
      <inkml:brushProperty name="width" value="0.025" units="cm"/>
      <inkml:brushProperty name="height" value="0.025" units="cm"/>
    </inkml:brush>
  </inkml:definitions>
  <inkml:trace contextRef="#ctx0" brushRef="#br0">95 0 11018,'-5'57'10721,"-14"59"-8957,6-43-102,12-67-1603,0-1 1,0 1-1,0 0 0,1 0 0,0 0 0,0-1 0,0 1 1,1 0-1,1 7 0,-1-12-49,1 1 1,-1 0-1,0-1 1,0 1 0,1-1-1,-1 1 1,1-1-1,-1 0 1,1 1-1,0-1 1,0 0-1,-1 0 1,1 0-1,0-1 1,0 1-1,0 0 1,0-1-1,0 1 1,0-1-1,0 1 1,0-1-1,0 0 1,0 0-1,0 0 1,0 0-1,0-1 1,0 1-1,3-1 1,6 0-172,-1-1 0,1-1 0,-1 0 0,0 0 0,19-9-1,-20 8-242,0 0 0,0 0-1,0 1 1,1 1 0,-1 0-1,1 0 1,10-1 0,-20 3 403,0 0 1,1 1-1,-1-1 1,1 0-1,-1 0 1,0 0-1,0 0 1,1 0-1,-1 1 1,0-1 0,1 0-1,-1 0 1,0 0-1,0 1 1,1-1-1,-1 0 1,0 1-1,0-1 1,1 0-1,-1 0 1,0 1-1,0-1 1,0 0-1,0 1 1,0-1-1,1 0 1,-1 1 0,0-1-1,0 0 1,0 1-1,0-1 1,0 1-1,0-1 1,0 0-1,0 1 1,0-1-1,0 0 1,-1 1-1,1-1 1,0 0-1,0 1 1,0-1-1,0 0 1,0 1 0,-1-1-1,1 0 1,0 1-1,0-1 1,0 0-1,-1 0 1,1 1-1,0-1 1,-1 0-1,1 1 1,-13 16 901,0-6-552,0-1 0,-1-1 1,0-1-1,0 0 0,-1 0 0,0-2 0,0 0 0,-1 0 0,1-2 0,-1 0 1,0 0-1,-1-2 0,1 0 0,-24 0 0,40-2-459,-1 0 0,0 0 0,1 0-1,-1 0 1,0 0 0,1 0 0,-1 0 0,0 0-1,0-1 1,1 1 0,-1 0 0,0 0-1,1-1 1,-1 1 0,1 0 0,-1-1 0,0 1-1,1 0 1,-1-1 0,1 1 0,-1-1 0,1 1-1,-1-1 1,1 1 0,-1-1 0,1 0 0,0 1-1,-1-1 1,1 1 0,-1-2 0,1-20-6288,0 20 6010,4-15-5820</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12.127"/>
    </inkml:context>
    <inkml:brush xml:id="br0">
      <inkml:brushProperty name="width" value="0.025" units="cm"/>
      <inkml:brushProperty name="height" value="0.025" units="cm"/>
    </inkml:brush>
  </inkml:definitions>
  <inkml:trace contextRef="#ctx0" brushRef="#br0">50 100 18065,'0'0'6529,"11"-1"-5792,0 0-590,82-12 384,-88 12-513,0 0 0,0 0 1,0-1-1,1 1 0,-1-1 1,-1 0-1,1-1 0,0 1 1,0-1-1,-1 0 0,0 0 1,1 0-1,-1-1 1,-1 0-1,6-6 0,-8 10-10,0-1 0,-1 0 0,1 0 0,-1 0 0,1 0 0,-1 0 0,1 0 0,-1 0 0,0 0 0,1 0 0,-1 0 0,0 0 0,0 0 0,0 0 0,0 0 0,0 0 0,0 0 0,0 0 0,0 0 0,0 0-1,0 0 1,-1 0 0,1 0 0,0 0 0,-1 0 0,1 0 0,-1 0 0,1 0 0,-2-2 0,0 2-15,1 0-1,-1 0 1,0 0-1,0 0 1,0 0-1,0 1 1,0-1-1,0 0 1,0 1-1,0 0 1,-1-1-1,1 1 1,-4 0-1,-3 0-31,1 1-1,-1-1 1,1 2-1,0-1 1,-1 1 0,1 0-1,-9 5 1,4 0 50,0 0 0,0 2 1,1-1-1,0 2 0,-11 11 1,18-16-4,0 0 0,0 0 1,1 1-1,0 0 0,0 0 1,0 0-1,1 0 0,-1 0 1,2 1-1,-1 0 0,1-1 1,-3 15-1,5-19-39,0 0 1,0 0 0,0 0-1,0 0 1,0 0 0,1 0-1,-1 0 1,1 0-1,0 0 1,-1 0 0,1 0-1,0 0 1,0 0 0,0 0-1,0-1 1,1 1-1,-1 0 1,0-1 0,1 1-1,-1-1 1,1 0-1,-1 1 1,1-1 0,0 0-1,0 0 1,-1 0 0,1 0-1,0 0 1,0 0-1,0-1 1,0 1 0,0-1-1,4 1 1,7 2-785,0-1 0,0-1 1,25 1-1,3-2-4983</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12.681"/>
    </inkml:context>
    <inkml:brush xml:id="br0">
      <inkml:brushProperty name="width" value="0.025" units="cm"/>
      <inkml:brushProperty name="height" value="0.025" units="cm"/>
    </inkml:brush>
  </inkml:definitions>
  <inkml:trace contextRef="#ctx0" brushRef="#br0">77 1 14958,'0'0'9940,"-9"0"-9972,6 0 31,-36 4-55,38-4 54,-1 1-1,1-1 0,-1 1 0,1 0 0,0 0 0,-1-1 0,1 1 0,0 0 0,0 0 0,-1 0 0,1 1 0,0-1 1,0 0-1,0 0 0,0 1 0,0-1 0,1 0 0,-1 1 0,0-1 0,1 1 0,-1-1 0,1 1 0,-1-1 1,1 1-1,-1 0 0,1-1 0,0 1 0,0-1 0,0 3 0,1-3-9,-1 1 0,0-1 0,1 0 0,-1 1-1,1-1 1,0 0 0,-1 0 0,1 1 0,0-1 0,0 0 0,0 0-1,0 0 1,0 0 0,0 0 0,0 0 0,0 0 0,0 0 0,0-1-1,0 1 1,1 0 0,-1-1 0,3 2 0,37 12-74,-27-10 40,13 5-33,-16-6-81,0 0 1,0 1-1,-1 0 1,0 0-1,0 1 1,14 9-1,-24-14 174,1 1 0,0-1-1,-1 1 1,1-1 0,-1 1-1,0-1 1,1 1 0,-1-1-1,1 1 1,-1-1 0,0 1-1,1 0 1,-1-1 0,0 1 0,0-1-1,0 1 1,1 0 0,-1-1-1,0 1 1,0 0 0,0-1-1,0 1 1,0 0 0,0-1-1,0 1 1,0 0 0,0-1 0,-1 1-1,1 0 1,0-1 0,0 1-1,0-1 1,-1 1 0,1 0-1,0-1 1,-1 1 0,1-1-1,-1 1 1,1-1 0,-1 1 0,1-1-1,-1 1 1,1-1 0,-1 1-1,1-1 1,-1 0 0,1 1-1,-1-1 1,1 0 0,-1 0-1,0 1 1,1-1 0,-1 0 0,0 0-1,1 0 1,-2 0 0,-39 13 1872,39-13-1900,-20 5 463,1-2-1,-1-1 1,-42 0-1,64-2-556,-1-1-1,1 1 1,-1 0 0,1 0 0,0 0-1,-1-1 1,1 1 0,-1 0-1,1 0 1,0-1 0,-1 1-1,1 0 1,0-1 0,-1 1-1,1-1 1,0 1 0,-1 0-1,1-1 1,0 1 0,0-1 0,-1 1-1,1-1 1,0 1 0,0 0-1,0-1 1,0 1 0,0-1-1,0 1 1,0-1 0,0 1-1,0-1 1,0 1 0,0-1-1,0 1 1,0-1 0,0 1-1,0-1 1,0 1 0,1-1 0,-1 1-1,0 0 1,0-1 0,1 1-1,-1-1 1,0 1 0,1-1-1,12-23-6523,8 2-911</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13.521"/>
    </inkml:context>
    <inkml:brush xml:id="br0">
      <inkml:brushProperty name="width" value="0.025" units="cm"/>
      <inkml:brushProperty name="height" value="0.025" units="cm"/>
    </inkml:brush>
  </inkml:definitions>
  <inkml:trace contextRef="#ctx0" brushRef="#br0">112 0 15503,'0'0'6336,"-7"12"-5455,-8 14-320,1 1-1,1 1 1,2 0-1,1 1 1,1 0-1,-8 50 1,13-48-509,-2 8 74,0 43 0,7-87-46,0 0 0,0 0 0,1 1 0,-1-1 0,1 0 0,0 0 0,4-6 0,5-12-4,-4 5-289,-1-2 1,-1 1 0,-1-1 0,0 1 0,-1-1-1,-2 0 1,0-31 0,-1 51 201,0 0 1,0 0 0,0 1-1,-1-1 1,1 0-1,0 0 1,0 0-1,0 1 1,0-1-1,0 0 1,-1 0 0,1 0-1,0 1 1,0-1-1,0 0 1,-1 0-1,1 0 1,0 0 0,0 0-1,-1 0 1,1 0-1,0 1 1,0-1-1,0 0 1,-1 0-1,1 0 1,0 0 0,0 0-1,-1 0 1,1 0-1,0 0 1,0 0-1,-1 0 1,1 0-1,0-1 1,0 1 0,-1 0-1,1 0 1,0 0-1,0 0 1,-1 0-1,1 0 1,0 0-1,0-1 1,0 1 0,0 0-1,-1 0 1,1 0-1,0 0 1,0-1-1,0 1 1,0 0 0,0 0-1,-1-1 1,1 1-1,0 0 1,0 0-1,0 0 1,0-1-1,-11 22-174,10-16 205,0 0-1,1 1 0,-1-1 1,1 0-1,0 0 0,0 1 1,1-1-1,-1 0 0,1 0 1,0 0-1,1 0 0,-1 0 0,1 0 1,0 0-1,0 0 0,1 0 1,0-1-1,-1 1 0,1-1 1,1 0-1,-1 0 0,1 0 1,-1 0-1,1-1 0,0 1 0,0-1 1,1 0-1,-1 0 0,1-1 1,-1 1-1,1-1 0,0 0 1,0 0-1,0-1 0,0 1 1,0-1-1,0 0 0,1 0 0,-1-1 1,0 0-1,0 0 0,1 0 1,-1 0-1,0-1 0,0 0 1,6-2-1,-4 0 14,-1 0 1,0-1-1,-1 0 1,1 0-1,-1-1 1,0 1-1,0-1 0,0 0 1,0-1-1,-1 1 1,0-1-1,0 0 1,-1 0-1,1 0 1,-1 0-1,-1-1 0,1 1 1,2-11-1,-25 42-433,17-21 423,1 0 0,-1 1 0,1-1 0,0 1 0,0 0 0,0 0 0,0 0-1,1 0 1,0 0 0,0 0 0,1 0 0,-1 6 0,1-9-13,0 0-1,1 0 1,-1-1-1,0 1 0,1 0 1,-1 0-1,1 0 1,0 0-1,0-1 1,0 1-1,0 0 0,0-1 1,0 1-1,0-1 1,0 1-1,0-1 1,1 1-1,-1-1 1,1 0-1,-1 0 0,1 0 1,-1 0-1,1 0 1,0 0-1,-1 0 1,1 0-1,0-1 0,0 1 1,0-1-1,-1 1 1,1-1-1,0 0 1,3 1-1,15 0-61,-1-1 1,0-1-1,0 0 0,0-1 0,0-1 1,0-1-1,0-1 0,-1-1 0,1 0 1,-2-1-1,1-1 0,31-19 0,-54 36 386,-10 24 178,15-32-500,-1-1 1,1 1 0,0-1 0,-1 1 0,1-1-1,0 1 1,0-1 0,0 1 0,-1 0 0,1-1-1,0 1 1,0-1 0,0 1 0,0 0 0,0-1-1,0 1 1,0-1 0,0 1 0,0 0 0,0-1-1,0 1 1,1-1 0,-1 1 0,0 0 0,0-1-1,1 1 1,-1-1 0,0 1 0,1-1 0,-1 1-1,0-1 1,1 1 0,-1-1 0,1 0 0,-1 1-1,0-1 1,1 1 0,-1-1 0,1 0 0,0 0-1,0 1 1,15 1 69,0-2-1,0 0 1,0 0-1,0-1 1,30-7-1,79-27-739,-71 18 203,-52 16 448,-1 1 1,0-1-1,0 1 1,0-1 0,0 1-1,1 0 1,-1 0-1,0-1 1,0 1 0,0 0-1,1 0 1,-1 0-1,0 0 1,0 1 0,1-1-1,-1 0 1,0 0 0,0 1-1,2 0 1,0 15 214,-3-15-209,0-1 0,0 1 0,-1 0 1,1 0-1,0 0 0,0 0 0,0 0 0,0 0 1,1 0-1,-1 0 0,0 0 0,0 0 1,0 0-1,1 0 0,-1 0 0,1-1 0,-1 1 1,1 0-1,-1 0 0,1 0 0,-1 0 0,1-1 1,-1 1-1,1 0 0,0-1 0,0 1 0,-1-1 1,1 1-1,0 0 0,0-1 0,0 0 0,-1 1 1,3 0-1,4 1-520,0-1 1,1 0-1,-1 0 0,0 0 1,1-1-1,14-1 1,-17 0-571,0 0 0,0 0 1,0 0-1,0-1 0,0 1 1,0-1-1,-1 0 0,1-1 1,0 1-1,6-6 0,2-4-4653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6.537"/>
    </inkml:context>
    <inkml:brush xml:id="br0">
      <inkml:brushProperty name="width" value="0.05" units="cm"/>
      <inkml:brushProperty name="height" value="0.05" units="cm"/>
    </inkml:brush>
  </inkml:definitions>
  <inkml:trace contextRef="#ctx0" brushRef="#br0">146 21 17596,'0'-1'97,"0"1"0,0-1 0,1 1 1,-1-1-1,0 0 0,0 1 0,0-1 1,0 1-1,0-1 0,0 0 0,0 1 1,0-1-1,0 1 0,0-1 0,0 0 1,-1 1-1,1-1 0,0 1 0,0-1 0,-1 1 1,1-1-1,0 0 0,0 1 0,-1-1 1,1 1-1,-1 0 0,1-1 0,-1 1 1,1-1-1,0 1 0,-1 0 0,0-1 1,-1 0 93,0 1 0,0-1 0,0 1 0,0-1 1,0 1-1,1 0 0,-1 0 0,0 0 0,0 0 1,-4 1-1,-3 1 412,0 0 0,0 1 0,-15 6 0,23-9-584,-7 4 109,-1 1 1,1-1-1,0 1 0,-8 7 1,15-12-127,0 1 1,0-1 0,0 1 0,1 0-1,-1-1 1,0 1 0,0 0-1,1-1 1,-1 1 0,0 0-1,1 0 1,-1 0 0,1 0-1,-1-1 1,1 1 0,-1 0-1,1 0 1,0 0 0,0 0-1,-1 0 1,1 0 0,0 0-1,0 0 1,0 0 0,0 0 0,0 0-1,0 0 1,0 0 0,0 0-1,1 0 1,-1 0 0,0 0-1,1 0 1,-1 0 0,0 0-1,1 0 1,-1 0 0,1 0-1,0 0 1,-1 0 0,1-1-1,0 1 1,-1 0 0,1 0-1,0-1 1,0 1 0,0-1 0,-1 1-1,1-1 1,2 2 0,15 8-215,1-1 1,1-1 0,0 0 0,0-1 0,23 4 0,12 5-359,-37-11 358,-12-4 156,0 0 0,0 1 0,0 0 0,0 0 0,0 1 0,0 0 0,-1-1 0,1 2 0,-1-1 0,8 7 0,-13-10 66,1 1 0,-1-1 0,0 1-1,0-1 1,0 0 0,0 1 0,0-1 0,1 1 0,-1-1 0,0 0 0,0 1-1,0-1 1,0 1 0,0-1 0,0 1 0,0-1 0,0 0 0,0 1-1,-1-1 1,1 1 0,0-1 0,0 1 0,0-1 0,0 0 0,-1 1 0,1-1-1,0 0 1,0 1 0,-1-1 0,1 0 0,0 1 0,-1-1 0,1 0-1,0 1 1,-1-1 0,1 0 0,0 0 0,-1 0 0,1 1 0,0-1 0,-1 0-1,0 0 1,-18 8 323,17-8-288,-10 4 32,-1-1 1,0 0 0,0-1 0,0 0-1,0-1 1,0 0 0,0-1 0,0-1 0,0 0-1,0-1 1,-23-6 0,4-2-133</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13.870"/>
    </inkml:context>
    <inkml:brush xml:id="br0">
      <inkml:brushProperty name="width" value="0.025" units="cm"/>
      <inkml:brushProperty name="height" value="0.025" units="cm"/>
    </inkml:brush>
  </inkml:definitions>
  <inkml:trace contextRef="#ctx0" brushRef="#br0">1 0 18834,'0'0'5253,"44"59"-5189,-23-45-961,7 0-3107,-4 1-3139</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14.592"/>
    </inkml:context>
    <inkml:brush xml:id="br0">
      <inkml:brushProperty name="width" value="0.025" units="cm"/>
      <inkml:brushProperty name="height" value="0.025" units="cm"/>
    </inkml:brush>
  </inkml:definitions>
  <inkml:trace contextRef="#ctx0" brushRef="#br0">58 268 13773,'0'0'6470,"-9"8"-3742,-27 26-1036,35-33-1660,0 0-1,0 0 1,0 0-1,0 0 1,0 0-1,0 1 1,0-1-1,0 0 1,1 0 0,-1 1-1,0-1 1,1 1-1,-1-1 1,1 0-1,0 1 1,-1-1-1,1 1 1,0-1-1,0 1 1,0-1-1,0 2 1,1-2-25,-1 0 1,1 0 0,0 0-1,-1 0 1,1 0-1,0 0 1,0 0 0,-1 0-1,1 0 1,0-1-1,0 1 1,0 0 0,0-1-1,0 1 1,0 0-1,0-1 1,0 1 0,1-1-1,1 1 1,5 1-187,1-1 0,0 1 0,0-1-1,14-1 1,-21 0 101,14-1-608,0-1 0,1-1 0,-1 0 0,0-1 0,-1-1 0,1-1 0,17-8 0,52-17 2555,-85 32-1777,1-1 1,-1 0 0,0 1-1,0-1 1,1 0 0,-1 0-1,0 1 1,0-1-1,0 0 1,0 1 0,1-1-1,-1 0 1,0 1 0,0-1-1,0 0 1,0 1-1,0-1 1,0 0 0,0 1-1,0-1 1,0 1 0,0-1-1,0 0 1,0 1 0,0-1-1,0 0 1,-1 1-1,1-1 1,0 0 0,0 1-1,0-1 1,0 0 0,-1 1-1,1-1 1,0 0-1,0 0 1,0 1 0,-1-1-1,1 0 1,0 0 0,-1 1-1,1-1 1,-1 0-1,-15 29 403,9-16 81,5-10-551,1 0 1,0 0-1,0-1 0,0 1 1,0 0-1,0 0 0,1 0 1,-1 0-1,1 0 0,0 0 1,0 1-1,0-1 0,0 0 1,1 3-1,-1-4-40,1-1 0,0 0 1,0 1-1,-1-1 0,1 0 0,0 0 0,0 1 1,0-1-1,0 0 0,0 0 0,1 0 0,-1 0 1,0 0-1,0-1 0,1 1 0,-1 0 0,0-1 1,1 1-1,-1-1 0,1 1 0,-1-1 0,1 1 1,-1-1-1,1 0 0,-1 0 0,1 0 0,-1 0 1,1 0-1,1 0 0,15-2-933,-1 0-1,1-1 1,-1-1-1,0-1 1,0 0 0,0-1-1,-1-1 1,0-1 0,0 0-1,23-16 1,-7 5 2142,-35 21-808,-1 0 1,1 1-1,0-1 1,0 1-1,0-1 0,0 1 1,1 0-1,-1 0 1,1 0-1,0 0 0,0 1 1,0-1-1,0 1 1,0-1-1,1 1 0,-2 5 1,5-8-370,0 0 1,1 0-1,-1-1 1,0 1-1,1 0 1,-1-1-1,1 0 0,-1 0 1,0 1-1,1-1 1,-1-1-1,1 1 1,3-1-1,-3 1-53,10-2-305,-1 0 0,1-1 0,-1 0 0,0-1 0,0 0 0,-1-1 0,1-1 0,15-9 0,0-2-122,-1-1 0,29-27 0,-23 15-786,-2-1-1,-1-1 1,35-53-1,-7 2 6964,-65 83-2320,-6 6-3494,6 1 235,0 1 0,1 0 0,0 0 0,1 1 0,0 0 0,0 0 0,1 0 0,0 1 0,0 0 0,1 0 0,1 0 0,-1 1 0,-2 16 0,2-3-86,1 0 0,1 1-1,0-1 1,2 0 0,4 27 0,-3-42-119,1 1 0,0-1 0,1 1 1,0-1-1,0 0 0,1 0 0,5 9 0,-7-15 77,-1 1-1,1-1 0,0 0 0,0-1 1,0 1-1,1 0 0,-1 0 0,1-1 0,-1 0 1,1 1-1,0-1 0,0 0 0,0 0 0,0 0 1,0-1-1,0 1 0,1-1 0,-1 0 1,0 0-1,1 0 0,6 1 0,-9-2-12,-1-1-1,1 1 1,0-1 0,-1 1-1,1 0 1,-1-1 0,1 1-1,-1-1 1,1 0 0,-1 1-1,1-1 1,-1 1 0,0-1-1,1 0 1,-1 1 0,0-1-1,1 0 1,-1 1-1,0-1 1,0 0 0,0 1-1,0-1 1,0 0 0,0 0-1,1 1 1,-2-1 0,1 0-1,0 1 1,0-1 0,0 0-1,0 1 1,-1-2 0,-6-28-671,-7 6-335,-1 1 0,-2 0 0,0 2 0,-1 0 0,-30-26 0,-8-12 619,21 24 1028,23 24 369,0-1-1,1 0 1,1 0 0,-11-16 0,31 27 138,11 4-1114,-1 0 1,1 2-1,-1 0 0,22 10 0,47 11-1674,-26-17-1899,0-4-2439</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25.107"/>
    </inkml:context>
    <inkml:brush xml:id="br0">
      <inkml:brushProperty name="width" value="0.025" units="cm"/>
      <inkml:brushProperty name="height" value="0.025" units="cm"/>
    </inkml:brush>
  </inkml:definitions>
  <inkml:trace contextRef="#ctx0" brushRef="#br0">1 32 8488,'1'0'10832,"4"-2"-5420,33-9-4573,237-6 2735,-174 16-6615,-50 1-5494,-76 1 2855,-5 4-668</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25.471"/>
    </inkml:context>
    <inkml:brush xml:id="br0">
      <inkml:brushProperty name="width" value="0.025" units="cm"/>
      <inkml:brushProperty name="height" value="0.025" units="cm"/>
    </inkml:brush>
  </inkml:definitions>
  <inkml:trace contextRef="#ctx0" brushRef="#br0">1 15 9513,'0'0'12540,"12"5"-10746,8 1-1373,1-1 1,-1 0 0,1-2-1,0 0 1,0-2 0,38-1 0,296-35 600,-322 31-993,-15 1-2554,-36 3-865,-36 4-3496,9 3-764</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25.800"/>
    </inkml:context>
    <inkml:brush xml:id="br0">
      <inkml:brushProperty name="width" value="0.025" units="cm"/>
      <inkml:brushProperty name="height" value="0.025" units="cm"/>
    </inkml:brush>
  </inkml:definitions>
  <inkml:trace contextRef="#ctx0" brushRef="#br0">1 71 10025,'0'0'10090,"73"-12"-8008,-27 3-545,7-1-672,3 1-192,0 1-32,-6 3-257,-3 3-256,-8 0-128,-9 2-1057,-8-5-2306,-9-3-4004</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26.649"/>
    </inkml:context>
    <inkml:brush xml:id="br0">
      <inkml:brushProperty name="width" value="0.025" units="cm"/>
      <inkml:brushProperty name="height" value="0.025" units="cm"/>
    </inkml:brush>
  </inkml:definitions>
  <inkml:trace contextRef="#ctx0" brushRef="#br0">76 36 1730,'0'0'8829,"-9"0"-4878,-6 2-2741,-11 0 251,1-7 2872,57 3-389,-5-1-3692,93-1 434,131-22 0,-295 28-416,8-2-333,-41 5 0,-2 10 65,-90 11 33,487-38-595,-239 7 282,-159 3-3410,21 0-2404,23 2-784</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27.306"/>
    </inkml:context>
    <inkml:brush xml:id="br0">
      <inkml:brushProperty name="width" value="0.025" units="cm"/>
      <inkml:brushProperty name="height" value="0.025" units="cm"/>
    </inkml:brush>
  </inkml:definitions>
  <inkml:trace contextRef="#ctx0" brushRef="#br0">44 83 11691,'0'0'11771,"14"-6"-11023,23-9-499,1 3 1,0 1 0,1 1 0,45-4 0,101 0-192,-260 15-6,-82 11-1,122-6-58,-1 0 0,1 3 1,0 0-1,-48 22 1,71-24-445,13-2 176,25-1 98,43-5 242,12-7-68,140-31 0,-306 47 158,-57 27-124,-39 9 114,298-74-698,42-9-1572,-132 35-627,-1 0 1,30 1-1</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36.306"/>
    </inkml:context>
    <inkml:brush xml:id="br0">
      <inkml:brushProperty name="width" value="0.025" units="cm"/>
      <inkml:brushProperty name="height" value="0.025" units="cm"/>
    </inkml:brush>
  </inkml:definitions>
  <inkml:trace contextRef="#ctx0" brushRef="#br0">154 393 5061,'0'0'14002,"0"-6"-12325,0-4-1305,1 9-102,-1 0 0,0-1-1,0 1 1,1-1 0,-1 1-1,0 0 1,0-1-1,-1 1 1,1-1 0,0 1-1,0 0 1,-1-1-1,1 1 1,0 0 0,-1-1-1,0 1 1,1 0 0,-1-1-1,0 1 1,1 0-1,-1 0 1,0 0 0,0 0-1,0 0 1,0 0-1,-2-2 1,-23-1-609,23 4 345,-1-1-1,0 1 1,0 0-1,0 0 1,0 1-1,0-1 1,0 1-1,0 0 1,1 0-1,-1 0 1,0 0-1,1 1 1,-1 0-1,1-1 0,-1 1 1,1 0-1,0 1 1,0-1-1,0 1 1,0-1-1,0 1 1,1 0-1,-1 0 1,1 0-1,-1 0 1,1 1-1,0-1 1,1 0-1,-1 1 1,0 0-1,1-1 1,0 1-1,0 0 1,0 0-1,0 3 1,-4 19 0,1 0 1,2 0 0,0 36-1,2-61-4,0 0-1,0-1 1,0 1-1,0 0 1,0 0-1,0 0 1,0 0-1,0 0 1,1 0-1,-1-1 1,0 1-1,0 0 1,1 0-1,-1 0 1,1-1-1,-1 1 1,1 0-1,-1 0 1,1-1-1,-1 1 1,1 0-1,0-1 1,-1 1-1,1-1 1,0 1-1,-1-1 1,1 1-1,0-1 1,0 0-1,0 1 1,-1-1-1,1 0 1,0 1-1,0-1 1,0 0-1,0 0 1,0 0-1,0 0 1,-1 0-1,1 0 1,0 0-1,0 0 1,0 0-1,1-1 1,2 0 20,0 0 1,0 0 0,0 0-1,-1-1 1,1 1 0,-1-1-1,1 0 1,-1 0-1,5-3 1,36-39 111,-2-1 1,-1-1-1,-3-3 0,-2-1 1,32-59-1,-54 87-46,-2-2 0,0 1-1,-2-1 1,0-1 0,-2 0-1,10-49 1,-24 99-114,0-1-1,-2 0 1,-12 26 0,-13 43 30,-25 144 60,58-237-31,1-21-3993,5 1-8860,-1 12 2784</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0.415"/>
    </inkml:context>
    <inkml:brush xml:id="br0">
      <inkml:brushProperty name="width" value="0.025" units="cm"/>
      <inkml:brushProperty name="height" value="0.025" units="cm"/>
    </inkml:brush>
  </inkml:definitions>
  <inkml:trace contextRef="#ctx0" brushRef="#br0">17 182 5189,'-16'1'7416,"21"-1"-786,11-1-2498,1-1-4213,1-3 372,0-1 0,-1 0 1,0-1-1,0-1 0,-1-1 0,0 0 0,0-1 1,-1-1-1,0 0 0,25-27 0,-38 36-261,0 0 1,0 0-1,0-1 1,0 1-1,-1-1 0,1 1 1,-1-1-1,0 0 0,0 0 1,0 1-1,0-1 1,1-5-1,-2 7-20,0 0-1,-1 0 1,1 1-1,0-1 1,0 0 0,0 0-1,-1 0 1,1 0-1,0 0 1,-1 0 0,1 0-1,-1 1 1,1-1 0,-1 0-1,0 0 1,1 0-1,-1 1 1,1-1 0,-1 0-1,0 1 1,0-1-1,0 1 1,1-1 0,-1 1-1,0-1 1,0 1-1,0 0 1,0-1 0,0 1-1,0 0 1,0 0 0,1-1-1,-1 1 1,0 0-1,0 0 1,0 0 0,0 0-1,0 0 1,-1 1-1,-7-1-28,1 1-1,0 0 1,0 1-1,0 0 1,1 0-1,-1 1 1,0 0-1,1 0 1,0 0-1,-1 1 1,2 0-1,-1 1 1,0 0-1,1 0 1,-6 6-1,4-4 21,0 0 1,1 1-1,0 0 0,0 0 0,1 1 0,0 0 0,1 0 0,0 1 0,0-1 0,1 1 0,-3 11 1,6-19-2,1-1 0,-1 0 0,1 1 0,0-1 0,-1 1 0,1-1 0,0 1 0,0-1 0,0 1 0,0-1 0,0 1 0,1-1 0,-1 1 0,0-1 0,1 1 0,-1-1 0,1 0 0,-1 1 1,1-1-1,0 0 0,0 1 0,-1-1 0,1 0 0,0 0 0,2 3 0,0-3 7,-1 0 0,1 1 0,-1-1 0,1 0 0,0 0 0,-1-1 1,1 1-1,0 0 0,0-1 0,-1 0 0,1 0 0,5 0 0,9-1 40,-1-1 0,0-1 1,25-7-1,-40 10-47,24-8 17,-12 3-27,0 1 0,0 1 1,0 0-1,0 0 0,0 2 1,0-1-1,1 2 1,-1 0-1,18 2 0,-29-2 23,0 1-1,0 0 0,0-1 0,0 1 1,0 0-1,0 0 0,0 1 0,0-1 1,-1 0-1,1 1 0,-1-1 0,1 1 0,-1-1 1,1 1-1,-1 0 0,0-1 0,0 1 1,0 0-1,0 0 0,0 0 0,0 0 1,0 0-1,-1 0 0,1 3 0,4 55 1228,-5-54-335,0-33 280,-5-138-737,33 164-1014,-14 1-1011,1-1 0,-1 0 0,0-1 1,27-7-1,-3-5-6047</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1.140"/>
    </inkml:context>
    <inkml:brush xml:id="br0">
      <inkml:brushProperty name="width" value="0.025" units="cm"/>
      <inkml:brushProperty name="height" value="0.025" units="cm"/>
    </inkml:brush>
  </inkml:definitions>
  <inkml:trace contextRef="#ctx0" brushRef="#br0">7 56 11307,'0'0'13815,"1"14"-13238,2 55 280,-9 83 0,2-10-242,4-108-499,0-33-104,0 0-1,0 0 1,-1 1-1,1-1 1,0 0 0,0 0-1,0 1 1,0-1 0,0 0-1,1 0 1,-1 1 0,0-1-1,0 0 1,1 0-1,-1 0 1,1 0 0,-1 1-1,1-1 1,0 0 0,-1 0-1,1 0 1,0 0 0,0 0-1,0 0 1,-1-1-1,1 1 1,0 0 0,0 0-1,0 0 1,0-1 0,1 1-1,-1-1 1,0 1-1,0-1 1,0 1 0,0-1-1,1 0 1,-1 1 0,0-1-1,0 0 1,1 0 0,-1 0-1,2 0 1,1-1 97,1 0-1,-1-1 1,0 0 0,1 1 0,-1-1-1,0-1 1,0 1 0,0 0 0,0-1-1,6-6 1,41-43 227,-2-2 0,-2-3 0,61-97 0,-65 90-238,-30 47-85,-8 12-9,-1 0 0,0-1 0,0 1-1,-1-1 1,1 0 0,-1 1 0,0-2-1,-1 1 1,0 0 0,0 0 0,2-9-1,-36 47-4695,-9 13-4020,18-23 1174</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9T07:19:49.322"/>
    </inkml:context>
    <inkml:brush xml:id="br0">
      <inkml:brushProperty name="width" value="0.025" units="cm"/>
      <inkml:brushProperty name="height" value="0.025" units="cm"/>
    </inkml:brush>
  </inkml:definitions>
  <inkml:trace contextRef="#ctx0" brushRef="#br0">1 317 14606,'0'0'5381,"11"-51"-4740,18 31-65,8-9-31,10-5-353,5-3-128,2 0-64,-5 2-769,-7 5-1665,-10 5-1570,-15 7-3075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23.858"/>
    </inkml:context>
    <inkml:brush xml:id="br0">
      <inkml:brushProperty name="width" value="0.05" units="cm"/>
      <inkml:brushProperty name="height" value="0.05" units="cm"/>
    </inkml:brush>
  </inkml:definitions>
  <inkml:trace contextRef="#ctx0" brushRef="#br0">10779 288 12955,'-136'0'937,"-26"0"-825,-61 12-56,-418 15-128,-435-17 147,2-52 244,-176-68 212,-760-50-403,1331 136-66,-948 87 0,1097 3 49,382-39-55,-221 71 1,276-65-15,0 3 0,-105 60 0,-18 34 61,176-103-89,2 3 0,1 0 0,-40 45 0,70-68-12,1 0-1,0 0 0,1 1 1,0 0-1,0 0 1,0 0-1,1 1 1,0-1-1,1 1 1,0 0-1,1 0 1,0 1-1,0-1 1,-1 18-1,3-16-2,1-1 0,0 0 0,1 1 0,0-1 0,1 0 0,0 0 0,0 0-1,1 0 1,0-1 0,1 1 0,0-1 0,0 0 0,10 10 0,-3-3-9,2 0 0,0-1 1,0-1-1,2-1 0,0 0 1,24 15-1,-14-13-4,0-1-1,1-1 1,51 17-1,-7-11-8,1-3 0,130 11 0,201-4-14,3-21-22,-198-2-4,1844 93-245,-302-23 332,-1331-70-28,1262 15-73,216 4-820,-9-166 1363,-1784 133-386,173-29 106,-198 28-117,109-38 0,-179 50-63,-1 0-1,0 0 1,0-1-1,0 0 1,0-1-1,-1 0 1,1 0-1,-1 0 1,0-1-1,10-11 1,-13 12 2,-1 0-1,0-1 1,0 1 0,0 0-1,0-1 1,-1 0 0,0 1 0,0-1-1,-1 0 1,0 0 0,0 0 0,0 0-1,0 0 1,-1-1 0,0 1 0,-2-7-1,0-1 15,-1 0-1,0 0 1,-1 1 0,-1-1-1,0 1 1,-1 0-1,-1 0 1,1 1 0,-2 0-1,0 0 1,0 1-1,-1 0 1,-1 1-1,-13-13 1,-10-7 43,-2 2 1,-2 1-1,-46-27 1,-14-1-35,-2 5 1,-209-76 0,151 78-128,-229-40 1,146 48 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7.052"/>
    </inkml:context>
    <inkml:brush xml:id="br0">
      <inkml:brushProperty name="width" value="0.05" units="cm"/>
      <inkml:brushProperty name="height" value="0.05" units="cm"/>
    </inkml:brush>
  </inkml:definitions>
  <inkml:trace contextRef="#ctx0" brushRef="#br0">167 218 17828,'0'-1'118,"0"0"0,-1-1 0,1 1 0,-1 0 0,1 0 0,-1 0 0,1 0 1,-1 0-1,0 0 0,1 0 0,-1 0 0,0 0 0,0 0 0,1 1 0,-1-1 0,0 0 0,0 0 1,0 1-1,0-1 0,0 0 0,0 1 0,0-1 0,-1 1 0,0-1 0,0 1 35,-1 0 0,1 0 1,0 0-1,-1 0 0,1 0 0,0 0 0,-1 1 0,1-1 0,0 1 0,-1 0 1,-2 1-1,-4 2 143,0 1-1,1 0 1,0 0 0,-14 12 0,13-9-195,1 0 0,-15 19 0,21-25-91,0 2-1,0-1 0,0 0 1,0 0-1,0 1 1,0-1-1,1 1 1,0 0-1,0-1 0,0 1 1,0 0-1,0 6 1,1-9-6,0 0 0,0 0 0,0 0 0,0 0 0,1 0 0,-1-1 0,0 1 0,1 0 0,-1 0 0,0 0 0,1 0 0,-1 0 0,1-1 0,-1 1 0,1 0 0,-1 0 0,1-1 0,0 1 0,-1 0 0,1-1 0,0 1 0,0-1 0,1 1 0,0 0 5,0 0 0,0 0 0,0-1-1,1 1 1,-1-1 0,0 1 0,0-1 0,1 0 0,2 0-1,5-1 28,-1 0-1,0 0 1,17-6-1,-5 0 19,-1-1-1,0-1 0,0-1 1,-1-1-1,0 0 0,-1-2 0,0 0 1,19-19-1,-14 10 67,-2-1 1,-1 0-1,-1-1 0,-1-2 1,20-34-1,-34 53-66,-1 0-1,0 1 1,0-1 0,-1 0 0,3-11 0,-18 32 122,8-7-188,-81 129 142,75-117-291,2 0 1,0 1 0,1 0 0,2 0 0,-8 32 0,14-50 68,-1 1 0,1-1 0,0 1 0,0-1 0,-1 1 1,2-1-1,-1 0 0,0 1 0,0-1 0,1 1 0,0-1 0,-1 0 0,1 0 1,0 1-1,0-1 0,2 3 0,-2-3 43,0-1 0,1 0 1,-1 0-1,0 0 0,1 0 0,-1 0 1,1 0-1,-1 0 0,1-1 0,-1 1 1,1 0-1,-1-1 0,1 1 0,0-1 1,-1 0-1,1 0 0,0 1 0,-1-1 1,1 0-1,0 0 0,0-1 0,-1 1 1,1 0-1,1-1 0,24-5-696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1.672"/>
    </inkml:context>
    <inkml:brush xml:id="br0">
      <inkml:brushProperty name="width" value="0.025" units="cm"/>
      <inkml:brushProperty name="height" value="0.025" units="cm"/>
    </inkml:brush>
  </inkml:definitions>
  <inkml:trace contextRef="#ctx0" brushRef="#br0">0 170 4773,'0'0'12390,"8"-1"-10095,6-4-1627,0 1-1,-1-1 0,1-1 1,-1-1-1,-1 1 0,1-2 0,-1 0 1,-1-1-1,1 0 0,-1 0 1,16-19-1,-26 27-643,0 0-1,0 0 1,-1 0 0,1 1 0,0-1-1,-1 0 1,1 0 0,0 0 0,-1 0-1,1 0 1,-1 0 0,1 0 0,-1 0-1,0 0 1,0-1 0,1 1-1,-1 0 1,0 0 0,0 0 0,0 0-1,0 0 1,0-1 0,-1-1 0,1 3-19,-1-1 0,0 0 1,0 1-1,0-1 1,1 0-1,-1 1 0,0-1 1,0 1-1,0 0 1,0-1-1,0 1 0,0 0 1,0-1-1,0 1 0,0 0 1,0 0-1,0 0 1,0 0-1,0 0 0,-1 0 1,-3 0-29,0 1 0,0-1 1,0 1-1,1 0 0,-1 0 0,1 1 0,-1-1 1,1 1-1,-1 0 0,-5 4 0,1 2 13,0 0 0,0 1-1,1 0 1,0 1 0,1-1-1,0 1 1,1 1 0,-1-1 0,2 1-1,0 1 1,0-1 0,1 0-1,1 1 1,-5 22 0,8-32 10,0 0 1,0 0 0,1-1 0,-1 1 0,0 0 0,1-1 0,-1 1 0,1 0-1,-1-1 1,1 1 0,0 0 0,0-1 0,-1 1 0,1-1 0,0 0 0,1 1 0,-1-1-1,0 0 1,0 1 0,0-1 0,1 0 0,-1 0 0,1 0 0,-1 0 0,1 0-1,-1-1 1,1 1 0,-1 0 0,1-1 0,0 1 0,-1-1 0,1 1 0,2-1-1,9 2 47,-1 0 0,0-1-1,22 0 1,-19-1-18,-4 0 13,27 1-36,44-5 0,-73 3 42,0 0 1,0 0-1,0-1 1,-1-1-1,1 1 1,-1-1-1,0-1 1,1 1-1,-2-1 1,1-1-1,8-5 0,-15 9 15,1-1-1,-1 0 1,1 1-1,-1-1 1,0 0-1,1 0 0,-1 0 1,0 0-1,0 0 1,0 0-1,-1 0 1,1 0-1,0 0 1,-1-1-1,0 1 0,1 0 1,-1 0-1,0 0 1,0-1-1,0 1 1,0 0-1,-1 0 0,1-1 1,-1 1-1,1 0 1,-1 0-1,0 0 1,1 0-1,-1 0 0,0 0 1,-1 0-1,-1-3 1,-5-7 13,0 0 1,-1 1-1,-20-20 1,17 18 28,-29-34-9,81 45-1890,51-2-4130,-31-7-2469,-17-4-3965</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2.456"/>
    </inkml:context>
    <inkml:brush xml:id="br0">
      <inkml:brushProperty name="width" value="0.025" units="cm"/>
      <inkml:brushProperty name="height" value="0.025" units="cm"/>
    </inkml:brush>
  </inkml:definitions>
  <inkml:trace contextRef="#ctx0" brushRef="#br0">111 51 11147,'0'0'11968,"2"-8"-10062,7-25-534,-9 32-1358,0 1 1,0 0-1,0 0 1,0-1-1,0 1 1,0 0-1,0-1 1,0 1-1,0 0 0,0 0 1,0-1-1,0 1 1,0 0-1,0 0 1,0-1-1,0 1 1,0 0-1,0-1 0,0 1 1,0 0-1,-1 0 1,1 0-1,0-1 1,0 1-1,0 0 0,0 0 1,-1-1-1,1 1 1,0 0-1,0 0 1,-1 0-1,1 0 1,0 0-1,0-1 0,0 1 1,-1 0-1,1 0 1,0 0-1,-1 0 1,1 0-1,0 0 1,0 0-1,-1 0 0,1 0 1,0 0-1,0 0 1,-1 0-1,1 0 1,0 0-1,-1 0 1,1 0-1,0 0 0,0 0 1,-1 0-1,1 0 1,0 1-1,0-1 1,0 0-1,-1 0 1,1 0-1,0 0 0,0 1 1,-1-1-1,1 0 1,0 0-1,0 0 1,0 1-1,0-1 1,-1 0-1,1 0 0,-9 10-26,0 0-1,1 0 1,0 1-1,0 0 1,1 1 0,1-1-1,0 1 1,-7 19-1,7-18 50,1-2-17,0-1-1,1 1 1,1 0 0,-1 0-1,2 0 1,0 0-1,0 0 1,1 1-1,0-1 1,1 1 0,2 18-1,-1-28-15,-1-1-1,1 1 1,1 0-1,-1 0 1,0-1 0,0 1-1,1-1 1,-1 1-1,1-1 1,-1 0 0,1 1-1,-1-1 1,1 0-1,0 0 1,0 0 0,0 0-1,0 0 1,-1-1-1,1 1 1,0-1 0,0 1-1,0-1 1,0 1-1,0-1 1,0 0 0,1 0-1,-1 0 1,0 0-1,0-1 1,0 1 0,0 0-1,3-2 1,2 1 28,0 0 1,-1-1-1,1 0 1,-1 0-1,1-1 1,-1 1-1,1-2 1,8-4-1,-3-4 8,0 1-1,-1-2 1,0 1 0,-1-1-1,0-1 1,-1 0 0,0-1-1,-1 1 1,-1-1 0,-1-1-1,0 1 1,-1-1 0,3-17-1,-20 65-545,-6 12 544,17-42-30,1 0-1,-1 0 1,1 0 0,-1 0 0,1 0 0,0 1 0,0-1 0,0 0 0,0 0 0,0 0 0,1 0 0,-1 0 0,0 0 0,1 0 0,0 0 0,-1 0 0,3 3 0,-2-4 8,1 0 1,-1 0-1,1 0 1,-1 0-1,1 0 1,0-1-1,0 1 1,-1 0-1,1-1 1,0 1-1,0-1 0,0 0 1,-1 1-1,1-1 1,0 0-1,0 0 1,0-1-1,0 1 1,0 0-1,2-1 1,39-10 203,7-18-124,-43 24-92,0 0-1,0 0 0,0 1 0,1 0 0,-1 0 0,1 1 0,0 0 0,0 0 1,8-1-1,-15 4-17,0 1 0,0-1 0,0 0 0,-1 1 0,1-1 0,0 0 0,0 1 0,-1-1 0,1 1 0,0 0 0,-1-1 1,1 1-1,0-1 0,-1 1 0,1 0 0,-1-1 0,1 1 0,-1 0 0,0 0 0,1-1 0,-1 1 0,0 0 0,1 0 0,-1 0 1,0-1-1,0 1 0,0 0 0,0 0 0,0 2 0,4 36 143,-2-19-27,-2-18-87,0 0 0,1 0-1,-1-1 1,0 1 0,1 0 0,0-1 0,-1 1-1,1 0 1,0-1 0,0 1 0,0-1 0,0 1 0,0-1-1,1 0 1,-1 1 0,0-1 0,0 0 0,1 0 0,-1 0-1,1 0 1,-1 0 0,1 0 0,0 0 0,-1-1-1,1 1 1,0 0 0,-1-1 0,1 0 0,0 1 0,0-1-1,-1 0 1,1 0 0,0 0 0,0 0 0,0 0 0,-1 0-1,1 0 1,0-1 0,0 1 0,-1-1 0,1 1 0,0-1-1,-1 0 1,1 0 0,-1 0 0,3-1 0,6-3-495,0-1 1,0 1 0,-1-2 0,0 0 0,16-15 0,12-25-7732,-21 22 636</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3.495"/>
    </inkml:context>
    <inkml:brush xml:id="br0">
      <inkml:brushProperty name="width" value="0.025" units="cm"/>
      <inkml:brushProperty name="height" value="0.025" units="cm"/>
    </inkml:brush>
  </inkml:definitions>
  <inkml:trace contextRef="#ctx0" brushRef="#br0">59 239 4388,'0'0'16175,"-8"7"-15315,8-6-848,-4 1 151,0 1 1,0 1-1,0-1 0,1 0 1,0 1-1,0 0 1,0 0-1,0 0 0,0 0 1,1 0-1,0 0 1,-1 1-1,2-1 0,-1 1 1,1-1-1,-1 1 1,1 0-1,0 0 0,1 0 1,-1 4-1,1-7-132,0 0 1,0-1-1,0 1 0,0 0 1,0-1-1,0 1 0,0 0 1,1-1-1,-1 1 0,1-1 1,-1 1-1,1-1 0,-1 1 0,1-1 1,0 1-1,0-1 0,0 0 1,0 1-1,0-1 0,0 0 1,0 0-1,0 1 0,2 0 1,0-1-6,0 0 1,0 0 0,0-1 0,0 1 0,0-1-1,0 0 1,0 1 0,0-1 0,0 0 0,0-1-1,0 1 1,5-2 0,1 0 29,0-1 0,0-1 0,0 1 0,-1-2 0,0 1 0,1-1 0,-2 0 0,1-1 0,-1 1 0,0-2 0,0 1 0,0-1 0,8-11 0,2-4-25,0-1 0,-2 0 0,17-34-1,-27 47-26,4-5-12,-2 0 1,0 0-1,0-1 1,-1 0-1,-1 0 1,-1-1-1,0 1 1,1-18-1,-16 43-264,-4 11 409,2 1 1,0 0-1,1 0 0,-10 28 1,17-39-70,2 0 0,-1 0 1,1 0-1,1 1 0,0-1 1,0 1-1,1-1 0,0 1 1,1 0-1,0-1 0,1 1 1,3 14-1,-3-21-63,1-1 0,-1 0 0,1 0 0,0 0 0,0 0 0,0 0 0,0 0-1,1 0 1,-1-1 0,1 1 0,0-1 0,-1 0 0,1 0 0,0 0 0,0 0 0,1 0 0,-1-1 0,0 1 0,1-1 0,-1 0 0,0 0 0,1 0 0,-1-1-1,1 1 1,6 0 0,-4-1-10,1 1 0,-1-1-1,0-1 1,1 1 0,-1-1-1,0 0 1,0 0-1,0-1 1,0 1 0,0-1-1,0-1 1,0 1 0,-1-1-1,7-4 1,-2-1 21,-1-1 1,0 0-1,-1 0 0,0-1 1,-1 0-1,1 0 0,-2-1 1,0 0-1,0 0 0,-1-1 1,0 0-1,-1 1 1,0-1-1,-1-1 0,2-16 1,-5 28-18,0 1 0,0 0 0,-1-1 0,1 1 0,0-1 0,-1 1 0,1 0 0,0-1 0,-1 1 0,1 0 1,-1-1-1,1 1 0,0 0 0,-1 0 0,1-1 0,-1 1 0,1 0 0,-1 0 0,1 0 0,-1 0 0,1 0 0,-1 0 1,1 0-1,-1 0 0,1 0 0,-1 0 0,1 0 0,-1 0 0,1 0 0,-1 0 0,1 0 0,-1 0 0,1 0 0,-1 1 1,1-1-1,0 0 0,-1 0 0,1 1 0,-1-1 0,1 0 0,0 0 0,-1 1 0,1-1 0,-1 1 0,-20 11-91,13-7 97,2 1 1,-1 0-1,1 1 0,0-1 1,0 1-1,1 0 0,-8 13 1,12-19-12,0 0 0,1 1 0,-1-1 1,0 1-1,1-1 0,-1 0 0,1 1 0,-1 0 1,1-1-1,0 1 0,0-1 0,0 1 1,0-1-1,0 1 0,0-1 0,0 1 1,0 0-1,0-1 0,1 1 0,-1-1 0,1 1 1,-1-1-1,1 1 0,0-1 0,0 0 1,-1 1-1,1-1 0,0 0 0,0 0 1,0 1-1,0-1 0,0 0 0,1 0 0,-1 0 1,0 0-1,0 0 0,1-1 0,-1 1 1,1 0-1,-1 0 0,1-1 0,-1 1 0,1-1 1,-1 0-1,1 1 0,-1-1 0,1 0 1,1 0-1,18 4-98,0-1-1,0 0 1,0-2 0,0 0 0,0-2 0,32-4 0,-14-2 510,0-1 1,59-20 0,-67 15-315,0-1 0,-2-2 0,54-37 0,-64 41-145,-17 11-3,1 1-1,-1-1 1,1 1 0,-1 0 0,0 0-1,1 0 1,-1 0 0,1 0 0,-1 1-1,0-1 1,1 1 0,-1-1-1,0 1 1,1 0 0,-1 0 0,0 0-1,0 0 1,0 0 0,0 1 0,2 0-1,19 9 113,-6-8-386,0 0 1,-1-2 0,1 0 0,33-2 0,-6 0-1736,-43 5 1933,0 1-1,0 0 0,0 0 0,0 0 0,-1 0 0,0 0 0,0 0 0,-1 10 1,-1 15 334,-1 16 380,-15 75-1,16-109-347,-1 0 0,-1 0 0,0 0 0,-1 0 0,0 0 0,-1-1 0,0 0 0,-1 0 0,0 0 0,-16 17 0,21-26-166,0 0 0,1 0 0,-1 0 0,0-1 0,0 1 0,0 0 0,0-1 0,0 0 0,0 1 0,0-1 0,-1 0 0,1 0 0,0-1 0,-1 1 0,1 0 0,-1-1 0,1 1 0,0-1 1,-1 0-1,1 0 0,-5 0 0,5-1-30,0 0 0,-1 0 0,1 0 0,0 0 1,0-1-1,0 1 0,0-1 0,0 1 0,0-1 0,0 0 1,0 0-1,1 0 0,-1 0 0,1 0 0,-1 0 1,1 0-1,-1-3 0,-5-10-32,2 1 0,0-1 1,1 0-1,0 0 0,-2-24 0,1-9-1033,2-1 1,6-63-1,-3 106 787,1 0 0,0 0 0,0 0 0,0 0 0,1 0 1,0 1-1,0-1 0,1 0 0,-1 1 0,1 0 0,6-8 0,-5 8-546,0 0-1,1 1 1,-1-1-1,1 1 0,0 0 1,0 1-1,0-1 1,1 1-1,-1 0 1,12-4-1,15-5-4327</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3.854"/>
    </inkml:context>
    <inkml:brush xml:id="br0">
      <inkml:brushProperty name="width" value="0.025" units="cm"/>
      <inkml:brushProperty name="height" value="0.025" units="cm"/>
    </inkml:brush>
  </inkml:definitions>
  <inkml:trace contextRef="#ctx0" brushRef="#br0">343 8 1634,'-14'-6'13433,"-2"5"-6784,-20 8-2219,34-7-4476,-1 1 0,1 0-1,0 0 1,0 0 0,-1 0 0,1 0-1,0 0 1,0 1 0,0-1-1,0 1 1,0-1 0,1 1 0,-1 0-1,0 0 1,1 0 0,-1 0-1,1 0 1,0 0 0,0 0-1,-1 0 1,2 1 0,-1-1 0,0 0-1,-1 5 1,3-5-75,-1 0-1,1 0 1,0 0-1,-1 1 1,1-1-1,0 0 1,0-1-1,0 1 1,1 0 0,-1 0-1,0 0 1,1-1-1,-1 1 1,1-1-1,-1 1 1,1-1-1,2 2 1,39 25-948,-28-19 491,-7-3 309,0-2-62,-1 1 0,0 0 1,0 0-1,12 13 0,-18-17 373,-1-1 0,1 1 0,0 0 0,0 0 0,-1 0 0,1 0 0,-1 0 0,1 0-1,-1 0 1,1 0 0,-1 0 0,0 1 0,0-1 0,1 0 0,-1 0 0,0 0 0,0 0 0,0 0 0,0 0 0,0 1-1,0-1 1,0 0 0,-1 0 0,1 0 0,0 0 0,-1 0 0,1 0 0,-1 0 0,1 0 0,-1 0 0,1 0 0,-1 0-1,0 0 1,1 0 0,-1 0 0,0 0 0,0 0 0,0-1 0,0 1 0,0 0 0,0-1 0,0 1 0,0-1 0,0 1-1,-2 0 1,-10 6 333,0-1-1,0 0 1,-1-1-1,0 0 1,0-1-1,0-1 1,-21 3-1,-34-1-1547,-1-5-4108,51 0 2867,-52 0-10024</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4.184"/>
    </inkml:context>
    <inkml:brush xml:id="br0">
      <inkml:brushProperty name="width" value="0.025" units="cm"/>
      <inkml:brushProperty name="height" value="0.025" units="cm"/>
    </inkml:brush>
  </inkml:definitions>
  <inkml:trace contextRef="#ctx0" brushRef="#br0">0 140 17232,'0'0'1057,"51"-40"641,-7 19 672,9 2-1409,8 4-224,10 4-481,10 3-672,-3-3-3396,4-3-3971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4.660"/>
    </inkml:context>
    <inkml:brush xml:id="br0">
      <inkml:brushProperty name="width" value="0.025" units="cm"/>
      <inkml:brushProperty name="height" value="0.025" units="cm"/>
    </inkml:brush>
  </inkml:definitions>
  <inkml:trace contextRef="#ctx0" brushRef="#br0">20 1 6470,'0'0'15770,"-4"11"-14777,-1 14-466,1-1 0,1 1 0,1 0 0,1-1 0,1 1 1,1 0-1,7 36 0,-8-59-501,1 0 0,-1-1 0,1 1 0,-1 0 0,1 0 0,0-1 0,-1 1 0,1 0 0,0-1 0,0 1 0,0 0 0,1-1 0,1 2 0,-3-2-2,1-1-1,0 0 1,0 0-1,-1 0 1,1 0 0,0 1-1,0-1 1,-1 0-1,1 0 1,0 0-1,-1-1 1,1 1 0,0 0-1,0 0 1,-1 0-1,1 0 1,0-1-1,-1 1 1,1 0 0,0-1-1,-1 1 1,1-1-1,0 1 1,-1 0-1,1-1 1,-1 1 0,1-1-1,-1 1 1,1-1-1,-1 0 1,1 1-1,-1-1 1,0 0 0,1 1-1,-1-1 1,0 0-1,1-1 1,5-11 38,0-1-1,-1 0 1,0 0 0,-1-1 0,0 1-1,-2-1 1,1 0 0,-2 0 0,0 0 0,-1 0-1,0 0 1,-2 0 0,-4-24 0,4 31 5,1-3-3077,9 14-1026,8 4 3109,-8-4-610,0 0 1,0 0 0,0-1 0,1 0 0,-1-1 0,1 0 0,8 0 0,13 0-6339</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5.540"/>
    </inkml:context>
    <inkml:brush xml:id="br0">
      <inkml:brushProperty name="width" value="0.025" units="cm"/>
      <inkml:brushProperty name="height" value="0.025" units="cm"/>
    </inkml:brush>
  </inkml:definitions>
  <inkml:trace contextRef="#ctx0" brushRef="#br0">150 342 2594,'0'0'14532,"-11"-5"-12797,-36-12-1063,44 17-622,1 0 1,-1 0-1,1 0 0,-1 0 0,0 1 1,1-1-1,-1 1 0,1-1 0,-1 1 0,1 0 1,-1 0-1,1 0 0,0 0 0,-1 1 1,1-1-1,0 0 0,0 1 0,0 0 1,0-1-1,0 1 0,1 0 0,-1 0 0,0 0 1,1 0-1,-1 1 0,1-1 0,-1 3 1,-3 3 258,0 1 0,1 0 0,0 0 0,1 0 1,-3 13-1,5-20-276,0 0 1,1 0-1,-1 0 1,1 1-1,0-1 1,-1 0-1,1 0 0,0 0 1,0 0-1,0 1 1,1-1-1,-1 0 1,0 0-1,1 0 1,0 0-1,-1 0 0,1 1 1,0-1-1,0-1 1,0 1-1,0 0 1,0 0-1,1 0 1,-1 0-1,1-1 0,-1 1 1,1-1-1,-1 1 1,1-1-1,0 0 1,3 2-1,-1-1-8,0-1 1,0-1-1,0 1 0,0 0 1,0-1-1,0 0 0,0 0 0,0 0 1,0 0-1,0-1 0,0 0 1,0 1-1,0-2 0,0 1 0,-1 0 1,8-4-1,-3 0-24,0 0-1,0 0 1,-1-1 0,0 0-1,0 0 1,0-1 0,-1 0-1,0 0 1,-1 0 0,1-1-1,-1 0 1,5-10 0,-8 13-321,0 0 1,0 0-1,0 0 1,-1 0-1,1-1 1,-1 1-1,-1 0 1,1-6-1,-19 77-101,18-65 490,0 1 0,-1 0 0,1 0 1,0 0-1,0 0 0,0 0 0,0 0 1,1-1-1,-1 1 0,1 0 0,-1 0 1,1 0-1,-1-1 0,1 1 0,0 0 1,0-1-1,0 1 0,0 0 0,0-1 1,0 1-1,0-1 0,1 0 0,-1 1 1,0-1-1,1 0 0,2 2 0,-2-2 30,1 0 0,0-1 0,-1 1 0,1-1 0,0 0 0,-1 1 0,1-1 0,0 0 0,-1-1 0,1 1 0,0 0 0,-1-1 0,1 1 0,0-1 0,-1 0 0,1 0 0,-1 0 0,0 0 0,3-2 0,4-3-3,0 0 0,0 0 1,-1-1-1,1 0 1,-2-1-1,1 0 1,-1 0-1,-1 0 1,1-1-1,-1 0 1,7-16-1,-4 8 8,-1-1-1,-1 1 0,-1-1 1,-1 0-1,6-35 0,-7 26-284,-2 0-1,-1-1 1,-4-53-1,-5 58 91,8 23 88,-1-1 1,1 1-1,0 0 0,-1-1 1,1 1-1,-1 0 1,1 0-1,0 0 0,-1-1 1,1 1-1,-1 0 1,1 0-1,-1 0 0,1 0 1,0 0-1,-1 0 1,1 0-1,-1 0 0,1 0 1,-1 0-1,1 0 1,-1 0-1,1 0 0,0 0 1,-1 0-1,1 0 1,-1 1-1,0-1 0,-1 2-2,0-1-1,0 1 1,0 0-1,0 0 0,0 0 1,0 0-1,1 1 0,-1-1 1,1 0-1,-1 1 0,1-1 1,0 0-1,-1 4 1,-5 16 109,0 0 0,2 1 0,1-1 0,0 1 0,2 0 0,1 0 1,0 1-1,4 23 0,-2-30-68,1 0 0,1 1 1,1-1-1,0 0 0,2 0 0,0-1 0,0 0 1,1 0-1,1 0 0,1-1 0,13 17 1,-22-31-12,1 0 0,-1 0 1,1-1-1,0 1 1,-1 0-1,1 0 0,0-1 1,-1 1-1,1-1 0,0 1 1,0 0-1,0-1 1,0 0-1,0 1 0,-1-1 1,1 1-1,0-1 1,0 0-1,0 0 0,0 0 1,0 1-1,0-1 1,0 0-1,0 0 0,0 0 1,0 0-1,1-1 0,0 0 42,0 0-1,0 0 0,-1 0 0,1 0 1,-1 0-1,1 0 0,-1-1 0,1 1 1,-1 0-1,0-1 0,0 1 0,0-1 1,1-1-1,4-7 89,-1 0 0,-1-1 0,6-18 0,-3 6-138,-2 0 0,-1-1 0,-1 1 0,0-42 0,0 65-61,0-1 0,1 0 0,-1 1 0,0-1 0,0 1 0,1 0 0,-1 0 0,0 0-1,0 1 1,1-1 0,5 3 0,6-2 125,-14-1-75,-1 0 1,1 0 0,0 0-1,0-1 1,-1 1-1,1 0 1,0 0 0,-1-1-1,1 1 1,0-1 0,-1 1-1,1-1 1,-1 1 0,1-1-1,-1 1 1,1-1-1,-1 1 1,1-1 0,-1 0-1,0 1 1,1-1 0,-1 0-1,0 1 1,1-1-1,-1 0 1,0 1 0,0-1-1,0 0 1,0 0 0,1 0-1,0-26-58,-1 25 32,-2 1-30,0 0 1,-1 1-1,1-1 0,-1 1 0,1 0 0,-1 0 0,1 0 1,-1 0-1,1 0 0,-1 1 0,-2 0 0,1 0 45,1 1 0,-1 0 0,1 0 0,-1 1 0,1-1 0,0 1 0,0-1 0,0 1 0,0 0 1,1 0-1,-1 0 0,1 1 0,0-1 0,0 1 0,0-1 0,0 1 0,0-1 0,1 1 0,-1 4 0,-1 0 54,1 0 1,0 0 0,1 0-1,0 0 1,0 0-1,1 0 1,0 0 0,1 13-1,0-18-35,1 0-1,-1 0 0,0 0 1,1-1-1,-1 1 0,1 0 1,0-1-1,-1 1 0,1-1 0,1 0 1,-1 0-1,0 1 0,1-1 1,-1-1-1,1 1 0,-1 0 1,1-1-1,0 1 0,0-1 1,-1 0-1,1 0 0,0 0 1,0 0-1,5 1 0,9 1 17,1 0 0,32 2 0,-49-5-31,5 0-81,69 3-2078,-27-7-2671,-10-7-3108</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6.857"/>
    </inkml:context>
    <inkml:brush xml:id="br0">
      <inkml:brushProperty name="width" value="0.025" units="cm"/>
      <inkml:brushProperty name="height" value="0.025" units="cm"/>
    </inkml:brush>
  </inkml:definitions>
  <inkml:trace contextRef="#ctx0" brushRef="#br0">113 418 480,'0'0'6150,"7"-10"-3646,-4 5-2461,39-64 5057,-39 64-4398,-1-1-1,1 1 1,-1-1 0,0 0-1,-1 0 1,1 0-1,-1 0 1,0 0 0,-1 0-1,0 0 1,0 0 0,-1-12-1,1 17-649,-1 0 0,1 0 0,-1 0 1,1 0-1,-1 0 0,0 0 0,1 0 0,-1 0 0,0 1 0,0-1 0,1 0 0,-1 0 0,0 1 1,0-1-1,0 0 0,0 1 0,0-1 0,0 1 0,0-1 0,0 1 0,0 0 0,0-1 0,0 1 1,-1 0-1,1 0 0,0 0 0,0 0 0,0 0 0,0 0 0,0 0 0,0 0 0,-3 1 0,1-1-50,-1 1 0,0 0-1,1 0 1,-1 0-1,1 0 1,-1 0-1,1 1 1,0 0 0,-4 2-1,-4 5 84,1 1-1,1 0 1,0 1-1,0 0 0,1 0 1,1 0-1,0 1 1,0 1-1,1-1 1,1 1-1,0 0 1,1 0-1,0 1 1,1-1-1,1 1 1,-2 22-1,4-36-79,0 1-1,0 0 0,0 0 1,0 0-1,0-1 1,0 1-1,0 0 1,0 0-1,1-1 1,-1 1-1,0 0 1,1 0-1,-1-1 0,0 1 1,1 0-1,-1-1 1,1 1-1,-1 0 1,1-1-1,-1 1 1,1-1-1,0 1 0,-1-1 1,1 1-1,0-1 1,-1 0-1,1 1 1,1 0-1,25-1 184,-20-2-97,1 0-1,-1-1 1,-1 1-1,1-1 0,13-8 1,3-7 57,-1-1 0,0 0 0,-1-2 0,-1 0 1,-1-1-1,-2-2 0,20-30 0,-26 35-58,0 0 0,-2-1-1,0 0 1,-1 0 0,-1-1 0,-1 0-1,-1-1 1,0 1 0,-2-1 0,1-27-1,-4 48-92,0 1-1,0-1 1,0 1-1,0 0 1,0-1 0,0 1-1,0-1 1,1 1-1,-2-1 1,1 1-1,0 0 1,0-1-1,0 1 1,0-1-1,0 1 1,0 0 0,0-1-1,0 1 1,-1-1-1,1 1 1,0 0-1,0-1 1,0 1-1,-1 0 1,1-1-1,0 1 1,-1 0-1,1 0 1,0-1 0,0 1-1,-1 0 1,1 0-1,-1-1 1,1 1-1,-12 9-210,-9 24 10,5 6 239,1 0 0,-12 49 0,22-67 43,1 1 0,1-1 0,1 1 0,1 0 0,1-1 0,2 26 0,-1-43-75,0 0-1,0 1 0,0-1 1,0 0-1,1 0 0,0 1 0,0-1 1,0-1-1,0 1 0,1 0 1,-1 0-1,1-1 0,0 0 0,0 1 1,0-1-1,0 0 0,1-1 1,-1 1-1,1 0 0,6 2 0,-4-2-285,0 0-1,-1-1 0,1 0 1,0 0-1,0-1 0,7 1 1,-7-1-781,1-1 1,0 1 0,-1-1 0,1-1-1,10-1 1,1-7-5236,-5-8-2872</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7.295"/>
    </inkml:context>
    <inkml:brush xml:id="br0">
      <inkml:brushProperty name="width" value="0.025" units="cm"/>
      <inkml:brushProperty name="height" value="0.025" units="cm"/>
    </inkml:brush>
  </inkml:definitions>
  <inkml:trace contextRef="#ctx0" brushRef="#br0">69 198 13869,'0'0'9252,"11"-3"-7405,2-2-1520,0 0 0,0 0 0,0-1 0,0-1 0,-1 0 0,16-12 0,-23 15-291,-1 1 1,1-1-1,-1 0 0,1 0 0,-1-1 0,0 1 0,-1-1 0,1 0 0,-1 0 1,0 0-1,0-1 0,-1 1 0,1-1 0,-1 1 0,0-1 0,-1 0 0,0 1 0,1-1 1,-2 0-1,1-8 0,-1 12-41,-1 1 0,1-1 1,-1 1-1,1 0 0,-1-1 0,0 1 1,1 0-1,-1-1 0,0 1 1,0 0-1,0 0 0,0 0 0,0 0 1,0 0-1,0 0 0,-1 0 0,1 0 1,0 0-1,0 1 0,-1-1 1,1 1-1,0-1 0,-1 1 0,1-1 1,-1 1-1,1-1 0,-1 1 0,1 0 1,-1 0-1,1 0 0,-1 0 1,1 0-1,-1 0 0,-2 1 0,-1-1-27,-1 1 0,0-1 0,1 1 0,-1 0 0,0 1 0,1 0 0,0-1 0,-6 4 0,-2 5 78,1 0 1,0 0-1,1 1 0,0 1 0,1 0 1,0 1-1,1-1 0,1 2 0,0-1 1,0 1-1,2 0 0,0 1 1,0 0-1,1 0 0,1 0 0,1 0 1,-3 27-1,6-38-55,-1-1 0,2 0 0,-1 0 0,0 0 0,1 1 0,-1-1-1,1 0 1,0 0 0,0 0 0,0 0 0,1 0 0,-1 0 0,1 0 0,-1 0 0,1-1 0,0 1 0,0-1 0,0 1 0,1-1 0,-1 0 0,0 0 0,1 0 0,0 0-1,-1 0 1,1 0 0,0-1 0,0 1 0,0-1 0,0 0 0,0 0 0,0 0 0,0 0 0,0-1 0,0 1 0,1-1 0,3 0 0,5 1-590,-1 0 1,1-1-1,-1-1 1,1 0-1,-1-1 0,1 0 1,-1 0-1,0-1 1,13-5-1,19-14-4659,-1-5-1533</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7.672"/>
    </inkml:context>
    <inkml:brush xml:id="br0">
      <inkml:brushProperty name="width" value="0.025" units="cm"/>
      <inkml:brushProperty name="height" value="0.025" units="cm"/>
    </inkml:brush>
  </inkml:definitions>
  <inkml:trace contextRef="#ctx0" brushRef="#br0">188 9 2018,'0'0'15844,"-11"-2"-13361,5 1-2101,3-1-282,0 1-1,0 1 1,0-1-1,0 0 1,-1 1 0,1 0-1,0-1 1,0 1-1,0 0 1,-1 1-1,1-1 1,0 1 0,0-1-1,0 1 1,0 0-1,0 0 1,0 0-1,0 1 1,0-1 0,0 1-1,-3 1 1,-4 6 394,0 1 1,1-1 0,0 2-1,-15 20 1,21-27-481,1 0-1,-1 0 0,1 0 1,0 0-1,1 0 0,-1 1 1,1-1-1,0 1 1,0-1-1,0 1 0,0-1 1,1 1-1,0-1 1,0 1-1,0-1 0,0 1 1,1 0-1,1 6 1,-1-9-25,0-1 1,1 1 0,-1 0-1,0-1 1,1 1-1,-1-1 1,1 0 0,0 1-1,-1-1 1,1 0 0,0 0-1,0 0 1,-1 0-1,1 0 1,0-1 0,0 1-1,0 0 1,0-1 0,0 0-1,0 1 1,4-1 0,50 3-365,-47-3 246,164-3-218,-202 16 2048,15-5-1341,-73 31 1469,-78 38-1929,160-75-1497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7.708"/>
    </inkml:context>
    <inkml:brush xml:id="br0">
      <inkml:brushProperty name="width" value="0.05" units="cm"/>
      <inkml:brushProperty name="height" value="0.05" units="cm"/>
    </inkml:brush>
  </inkml:definitions>
  <inkml:trace contextRef="#ctx0" brushRef="#br0">117 32 17108,'3'-1'324,"0"1"0,0 0 1,0 0-1,0 0 0,0 0 1,0 1-1,0-1 1,0 1-1,4 1 0,14 3 2334,-21-5-2629,0 0 0,1 0 0,-1 0 0,0 1 0,1-1 0,-1 0 0,0 0 0,1 0 0,-1 0 0,0 0 0,1 0-1,-1 0 1,1 0 0,-1 0 0,0-1 0,1 1 0,-1 0 0,0 0 0,1 0 0,-1 0 0,0 0 0,1-1 0,-1 1 0,0 0 0,0 0 0,1 0 0,-1-1 0,0 1 0,0 0 0,1 0 0,-1-1 0,0 1 0,0 0 0,0-1 0,1 1 0,-1 0 0,0-1-1,0 1 1,0 0 0,0-1 0,0 1 0,0 0 0,0-1 0,0 1 0,0 0 0,0-1 0,0 1 0,0 0 0,0-1 0,0 1 0,0 0 0,0-1 0,0 1 0,0 0 0,0-1 0,-1 1 0,1 0 0,0-1 0,0 1 0,-1-2 37,0 0 0,0 1 1,0-1-1,0 0 0,0 1 1,0-1-1,0 1 0,0 0 0,0-1 1,-3-1-1,2 2-36,-1 0 0,0-1-1,1 1 1,-1 0 0,0 1 0,0-1 0,1 0-1,-1 1 1,0-1 0,0 1 0,0 0 0,0 0-1,0 0 1,1 1 0,-5 0 0,1 0-37,1 1 1,0 0 0,0 0-1,0 0 1,0 1 0,0-1 0,-8 7-1,6-4-60,1 1 0,-1 0 0,1 0-1,0 0 1,0 1 0,1 0 0,0 0-1,0 0 1,1 1 0,-4 8 0,7-15 49,0 0 0,1 1 0,-1-1 0,1 0 0,-1 0 0,1 1 0,0-1 0,-1 0 0,1 1-1,0-1 1,0 1 0,0-1 0,0 0 0,0 1 0,0-1 0,1 0 0,-1 1 0,0-1 0,1 0 0,-1 1 0,1-1 0,-1 0 0,1 0 0,-1 1 0,1-1 0,0 0 0,0 0 0,0 0 0,0 0 0,0 0 0,0 0 0,0 0 0,0 0 0,0 0 0,0-1 0,0 1 0,0 0 0,1-1 0,1 1 0,4 1-21,0 0 1,0 0 0,0-1-1,0 0 1,0-1 0,9 0-1,20-2-37,-1-2 1,0-1-1,58-18 0,-53 13 145,0 1 0,51-4 0,-89 12-54,-1 1-1,0 0 0,0 0 1,0 0-1,0 0 0,0 0 1,0 0-1,0 0 1,1 1-1,-1-1 0,0 0 1,0 0-1,0 1 1,0-1-1,0 1 0,0-1 1,0 1-1,0-1 0,0 1 1,0 0-1,0 0 1,-1-1-1,1 1 0,0 0 1,0 0-1,1 2 0,-1-1 72,0 2-1,-1-1 0,1 0 0,-1 0 1,1 0-1,-1 0 0,0 6 0,0 4 124,1-12-193,-1 0 1,0 0-1,1-1 0,-1 1 1,0 0-1,1 0 0,-1 0 0,1 0 1,-1 0-1,1 0 0,0-1 1,-1 1-1,1 0 0,0-1 0,0 1 1,-1 0-1,1-1 0,0 1 1,0-1-1,0 1 0,0-1 0,0 0 1,0 1-1,0-1 0,0 0 1,0 1-1,0-1 0,0 0 0,0 0 1,0 0-1,0 0 0,0 0 1,0 0-1,1-1 0,41-4 158,-39 4-150,62-16 85,-48 12-106,0 0 0,1 1 0,-1 0 0,26 0 0,-43 4-3,-1-1-1,1 1 0,0 0 0,0 0 1,0 0-1,-1 0 0,1 0 0,0 0 1,0 0-1,-1 0 0,1 0 0,0 0 1,0 1-1,-1-1 0,1 0 1,0 0-1,0 1 0,-1-1 0,1 1 1,0-1-1,-1 0 0,1 1 0,0-1 1,-1 1-1,1-1 0,-1 1 0,1 0 1,-1-1-1,1 1 0,-1 0 1,0-1-1,1 1 0,-1 0 0,1 1 1,-1 0 3,-1 0 1,1 1 0,-1-1 0,1 1-1,-1-1 1,0 0 0,0 0 0,0 1-1,-1 1 1,-5 12 112,7-15-109,0-1 0,0 1 0,0-1 0,1 0 1,-1 1-1,0-1 0,0 1 0,1-1 0,-1 0 0,0 1 0,1-1 0,-1 0 0,0 0 0,1 1 0,-1-1 0,0 0 0,1 0 0,-1 1 0,0-1 0,1 0 0,-1 0 0,1 0 0,-1 0 0,1 0 0,-1 0 0,0 1 0,1-1 0,-1 0 0,1 0 1,-1 0-1,1 0 0,-1-1 0,0 1 0,1 0 0,-1 0 0,1 0 0,-1 0 0,1-1 0,20-2 75,-20 3-76,54-14 98,-43 9-141,1 2 0,1-1 0,-1 2 1,0 0-1,1 0 0,23 1 1,-36 1 26,-1 0 0,1 0 0,-1 0 0,1 0 1,0 0-1,-1 0 0,1 0 0,-1 0 0,1 1 0,0-1 1,-1 0-1,1 0 0,-1 1 0,1-1 0,-1 0 0,1 1 1,-1-1-1,1 0 0,-1 1 0,1-1 0,-1 1 0,1-1 1,-1 1-1,0-1 0,1 1 0,-1-1 0,0 1 0,1-1 1,-1 1-1,0 0 0,0-1 0,0 1 0,0-1 0,1 1 1,-1 0-1,0-1 0,0 1 0,0-1 0,0 1 0,0 0 1,0-1-1,-1 1 0,1 0 0,0-1 0,0 1 0,0-1 1,0 1-1,-1-1 0,0 2 0,1 0-79,-1-1 1,0 0-1,0 1 1,0-1-1,0 0 0,0 1 1,0-1-1,0 0 0,0 0 1,0 0-1,0 0 0,-1 0 1,1 0-1,0 0 0,-1-1 1,1 1-1,-1 0 0,1-1 1,-3 1-1,-9-1-219,4-3-92</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9.450"/>
    </inkml:context>
    <inkml:brush xml:id="br0">
      <inkml:brushProperty name="width" value="0.025" units="cm"/>
      <inkml:brushProperty name="height" value="0.025" units="cm"/>
    </inkml:brush>
  </inkml:definitions>
  <inkml:trace contextRef="#ctx0" brushRef="#br0">0 0 4805,'0'0'15812,"6"12"-14728,8 17-602,-3 2 1,0-1-1,-2 1 1,7 47-1,2 2-506,-1-2-2981,-12-27-4984</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49.824"/>
    </inkml:context>
    <inkml:brush xml:id="br0">
      <inkml:brushProperty name="width" value="0.025" units="cm"/>
      <inkml:brushProperty name="height" value="0.025" units="cm"/>
    </inkml:brush>
  </inkml:definitions>
  <inkml:trace contextRef="#ctx0" brushRef="#br0">9 241 13293,'0'0'2797,"-2"-8"-203,1 4-2405,-1 0-1,1 1 1,0-1-1,1 0 0,-1 0 1,1 0-1,-1 0 1,1 1-1,0-1 0,0 0 1,1 0-1,-1 0 1,1 0-1,0 0 0,0 1 1,0-1-1,1 0 1,-1 1-1,1-1 0,0 1 1,0-1-1,0 1 1,4-5-1,8-6-85,1 1 1,0 0-1,0 1 1,1 1-1,1 0 1,0 1-1,0 1 1,1 1-1,0 1 1,1 0 0,-1 1-1,1 1 1,0 1-1,1 0 1,-1 2-1,0 0 1,37 2-1,-51 1-86,1 0 0,-1 0-1,1 0 1,-1 1 0,0 0 0,1 0 0,-1 0-1,0 1 1,-1 0 0,1 0 0,0 0 0,-1 0-1,0 1 1,0 0 0,0 0 0,0 0 0,0 0-1,-1 0 1,0 1 0,0 0 0,0-1 0,0 1-1,2 8 1,-3-8 6,0-1 0,-1 1 0,0 0 0,0 0 0,0 0 0,0-1 0,-1 1 0,0 0 0,0 0 0,0 0 0,-1 0 0,1 0 0,-1 0 0,0-1 0,-1 1 0,1 0 0,-1-1 0,0 1 0,0-1 0,0 1 0,-1-1 0,0 0 0,1 0-1,-1 0 1,-1 0 0,1-1 0,-5 5 0,-5 3-64,-1-1 0,-1 0 0,0-1 0,0-1 0,0 0 0,-1-1 0,-1 0 0,1-2 0,-1 0 0,0 0 0,0-2 0,-25 3 0,47-8-7210,9-4 2696,5-2 618,10 0-2026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0.486"/>
    </inkml:context>
    <inkml:brush xml:id="br0">
      <inkml:brushProperty name="width" value="0.025" units="cm"/>
      <inkml:brushProperty name="height" value="0.025" units="cm"/>
    </inkml:brush>
  </inkml:definitions>
  <inkml:trace contextRef="#ctx0" brushRef="#br0">1 126 9065,'0'0'13452,"2"10"-12357,7 184 4393,-3-241-5942,-1-93 0,-4 143 451,0 0 0,0-1-1,0 1 1,0 0 0,0 0 0,0-1-1,1 1 1,-1-1 0,1 1 0,0-1 0,-1 1-1,1-1 1,1 0 0,-1 0 0,0 0 0,0 0-1,1-1 1,-1 1 0,1 0 0,-1-1-1,1 0 1,0 1 0,-1-1 0,1 0 0,0-1-1,0 1 1,0 0 0,0-1 0,0 0-1,0 0 1,5 0 0,-1 1 27,0-1 0,1 0 0,-1 0 0,0-1 0,0 0 0,0 0 0,0 0 0,0-1-1,0 0 1,-1-1 0,1 1 0,8-6 0,-10 4 8,1-1 0,-1 1 0,0-1-1,-1-1 1,1 1 0,-1 0 0,0-1 0,0 0 0,-1 0-1,0 0 1,0-1 0,0 1 0,-1-1 0,0 1-1,0-1 1,-1 0 0,0 0 0,0 0 0,0 0 0,-1 1-1,0-1 1,0 0 0,-1 0 0,-2-9 0,3 15-40,0 0 0,0 1 0,0-1 0,0 1 0,0-1 0,0 0 0,0 1 0,-1-1 0,1 0 0,0 1 0,0-1 0,-1 1 0,1-1 0,0 1 0,-1-1 0,1 1 0,-1-1 0,1 1 0,-1-1 0,1 1 0,-1-1 0,1 1 0,-1 0 0,1-1 0,-1 1 0,1 0 0,-1-1 0,0 1 0,1 0 0,-1 0 0,1 0 0,-1-1 0,0 1 0,1 0 0,-1 0 0,0 0 0,1 0 0,-1 0 0,0 0 0,1 0 0,-1 1 0,0-1 0,1 0 0,-1 0 0,1 0 0,-1 1 0,0-1 0,1 0 0,-1 1 0,1-1 0,-1 0 0,1 1 0,-1-1 0,1 1 0,-1-1 0,1 1 0,-1-1 0,1 1 0,0-1 0,-1 2 0,-23 33-305,21-27 308,0 0-1,1 1 1,0-1 0,0 1 0,1 0 0,0-1 0,0 11-1,1-17 9,1 0 0,-1 0 0,0 0 0,0 0 0,1 0 0,-1 0-1,1 0 1,0 0 0,-1 0 0,1-1 0,0 1 0,0 0 0,0 0-1,1-1 1,-1 1 0,0-1 0,0 1 0,1-1 0,-1 1 0,1-1 0,0 0-1,-1 0 1,1 0 0,0 0 0,-1 0 0,1 0 0,0 0 0,0-1-1,0 1 1,0 0 0,0-1 0,0 0 0,0 1 0,3-1 0,1 0 13,-1 0 0,1 0 0,-1 0 0,1-1 0,-1 0 0,1 0 0,-1-1 0,1 1 0,-1-1 0,0 0 0,0-1 0,0 1 0,0-1 0,0 0 0,-1 0 0,1 0 0,-1-1 0,0 0 0,0 0 0,0 0 0,0 0 0,-1 0 0,0-1 0,0 0 0,0 1 0,0-1 0,-1 0 0,0-1 0,0 1 0,0 0 0,-1-1 0,1 1 0,-1 0 0,-1-1 0,1 0 0,-1-7 0,-1 44-681,-1-8 631,2 1 0,3 37 0,-3-57 31,0 1-1,1 0 1,0 0-1,0-1 0,1 1 1,-1 0-1,1-1 1,0 1-1,0-1 1,0 0-1,1 0 1,-1 0-1,1 0 0,0 0 1,0 0-1,1-1 1,-1 1-1,1-1 1,5 4-1,-9-7-112,1 1 1,0 0-1,0 0 0,0-1 0,0 1 0,0-1 1,0 1-1,0-1 0,0 1 0,0-1 1,0 1-1,0-1 0,0 0 0,0 0 1,0 1-1,1-1 0,-1 0 0,0 0 0,0 0 1,0 0-1,0-1 0,0 1 0,0 0 1,0 0-1,1-1 0,-1 1 0,0 0 1,0-1-1,0 1 0,0-1 0,0 0 1,0 1-1,-1-1 0,1 0 0,0 1 0,0-1 1,0 0-1,-1 0 0,2-1 0,0-2-1225,-1-1-1,0 0 1,1 1 0,-2-1-1,1 0 1,0 1-1,-1-1 1,0-7-1,0-21-8016</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0.850"/>
    </inkml:context>
    <inkml:brush xml:id="br0">
      <inkml:brushProperty name="width" value="0.025" units="cm"/>
      <inkml:brushProperty name="height" value="0.025" units="cm"/>
    </inkml:brush>
  </inkml:definitions>
  <inkml:trace contextRef="#ctx0" brushRef="#br0">1 0 13965,'0'0'10762,"50"10"-35233</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1.196"/>
    </inkml:context>
    <inkml:brush xml:id="br0">
      <inkml:brushProperty name="width" value="0.025" units="cm"/>
      <inkml:brushProperty name="height" value="0.025" units="cm"/>
    </inkml:brush>
  </inkml:definitions>
  <inkml:trace contextRef="#ctx0" brushRef="#br0">178 1 15951,'-9'1'2776,"-6"1"-1285,-64 11 2939,74-12-4347,-1 0 0,1 0 1,0 1-1,0 0 0,0 0 1,0 0-1,0 0 0,0 1 1,1 0-1,0 0 0,-1 0 1,-4 6-1,8-8-119,0 0 1,1 0-1,-1 0 1,1 0-1,-1 1 1,1-1-1,-1 0 1,1 0-1,-1 1 0,1-1 1,0 0-1,0 1 1,0-1-1,0 0 1,0 1-1,0-1 1,0 0-1,0 1 1,1-1-1,-1 0 0,0 0 1,1 1-1,-1-1 1,1 0-1,-1 0 1,1 0-1,0 1 1,-1-1-1,1 0 0,0 0 1,0 0-1,0 0 1,0 0-1,0 0 1,0-1-1,0 1 1,0 0-1,0 0 0,0-1 1,1 1-1,-1-1 1,2 2-1,8 3-97,-1-1 0,1 0 0,18 5 0,-26-8 32,18 4-386,-8-2 200,0 0 0,-1 1 0,1 1 0,12 6 0,-22-10 313,-1 1 0,0-1 0,1 0 0,-1 1 0,0 0 0,0-1 0,0 1 0,0 0 1,0 0-1,-1 0 0,1 0 0,-1 1 0,1-1 0,-1 0 0,0 1 0,1-1 0,-1 1 0,-1-1 0,1 1 1,0 0-1,-1-1 0,1 1 0,-1 0 0,0-1 0,0 5 0,-1-4 151,0 0 1,0 0-1,0 0 0,-1-1 1,0 1-1,1 0 0,-1-1 0,0 1 1,0-1-1,0 0 0,-1 1 1,1-1-1,-1 0 0,1 0 0,-1-1 1,1 1-1,-1 0 0,-5 1 1,-54 25 889,59-27-1128,-49 15 327,18-16-3567,25-8-3585,5-8-6434</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1.875"/>
    </inkml:context>
    <inkml:brush xml:id="br0">
      <inkml:brushProperty name="width" value="0.025" units="cm"/>
      <inkml:brushProperty name="height" value="0.025" units="cm"/>
    </inkml:brush>
  </inkml:definitions>
  <inkml:trace contextRef="#ctx0" brushRef="#br0">1 42 8776,'0'0'7186,"0"-8"-4314,0-19 358,0 25-396,0 22-1990,1-1-708,0 0 0,2 0 0,0 0 0,1 0 0,11 30 0,-15-47-110,1-1-1,-1 1 1,1 0-1,0 0 1,0-1-1,0 1 0,0 0 1,0-1-1,0 1 1,0-1-1,0 1 0,1-1 1,-1 0-1,0 0 1,1 1-1,0-1 0,-1 0 1,1 0-1,-1-1 1,1 1-1,0 0 0,0 0 1,-1-1-1,1 1 1,0-1-1,0 0 1,0 1-1,0-1 0,0 0 1,0 0-1,-1 0 1,1 0-1,0 0 0,0-1 1,0 1-1,0-1 1,0 1-1,-1-1 0,1 0 1,0 1-1,-1-1 1,1 0-1,0 0 0,2-2 1,6-4 194,1 0 1,-1 0-1,-1-1 1,1 0-1,11-13 1,74-106 115,-94 126-346,-1 1 1,0-1-1,0 1 1,1 0-1,-1-1 0,0 1 1,1 0-1,-1-1 1,1 1-1,-1 0 0,0-1 1,1 1-1,-1 0 1,1 0-1,-1-1 0,1 1 1,-1 0-1,1 0 0,-1 0 1,1 0-1,-1 0 1,1-1-1,-1 1 0,1 0 1,-1 0-1,1 0 1,-1 1-1,1-1 0,-1 0 1,1 0-1,-1 0 0,1 0 1,-1 0-1,1 0 1,-1 1-1,1-1 0,-1 0 1,1 0-1,-1 1 1,0-1-1,1 0 0,-1 1 1,0-1-1,1 1 0,-1-1 1,0 0-1,1 1 1,-1-1-1,0 1 0,0-1 1,1 1-1,-1-1 1,0 1-1,0-1 0,0 1 1,0-1-1,0 1 0,1-1 1,-1 1-1,0-1 1,0 1-1,-1 0 0,10 51-38,-4-18 45,-5-33 9,1 0 0,-1 0 0,1 0-1,-1-1 1,1 1 0,0 0-1,-1 0 1,1 0 0,0-1 0,-1 1-1,1 0 1,0-1 0,0 1-1,0-1 1,0 1 0,-1-1-1,1 1 1,0-1 0,0 0 0,0 1-1,0-1 1,0 0 0,0 0-1,0 0 1,0 0 0,0 0-1,0 0 1,0 0 0,0 0 0,0 0-1,0 0 1,0 0 0,0-1-1,0 1 1,0 0 0,0-1-1,0 1 1,0-1 0,0 1 0,0-1-1,0 1 1,-1-1 0,2-1-1,40-30 225,-38 29-241,13-13 22,-11 10-19,0 0 0,0 0 0,1 0 0,-1 1 0,1 0 0,1 1 0,13-7 0,-20 11-7,0 0-1,0 1 1,0-1 0,0 1 0,0-1 0,0 1 0,-1-1-1,1 1 1,0 0 0,0-1 0,-1 1 0,1 0-1,0 0 1,-1-1 0,1 1 0,-1 0 0,1 0-1,-1 0 1,1 0 0,-1 0 0,0 0 0,1 0-1,-1 0 1,0 0 0,0 0 0,0 0 0,0 0-1,0 0 1,0 0 0,0 0 0,0 0 0,0 0 0,0 1-1,-6 20-1278,5-21 1053,1 0-1,-1-1 1,0 1-1,1 0 1,-1-1 0,0 1-1,0 0 1,0-1-1,1 1 1,-1-1 0,0 1-1,0-1 1,0 1 0,0-1-1,0 0 1,0 0-1,0 1 1,0-1 0,0 0-1,0 0 1,-1 0-1,-9-1-4989,0-4-2440</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2.219"/>
    </inkml:context>
    <inkml:brush xml:id="br0">
      <inkml:brushProperty name="width" value="0.025" units="cm"/>
      <inkml:brushProperty name="height" value="0.025" units="cm"/>
    </inkml:brush>
  </inkml:definitions>
  <inkml:trace contextRef="#ctx0" brushRef="#br0">0 1 19122,'0'0'6182,"56"17"-6759,-28-5-1921,0 0-1025,-2 2-801,-1 2-2659</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2.658"/>
    </inkml:context>
    <inkml:brush xml:id="br0">
      <inkml:brushProperty name="width" value="0.025" units="cm"/>
      <inkml:brushProperty name="height" value="0.025" units="cm"/>
    </inkml:brush>
  </inkml:definitions>
  <inkml:trace contextRef="#ctx0" brushRef="#br0">153 305 12620,'0'0'5184,"-10"-3"-3188,-36-10-923,43 13-1013,0-1-1,1 1 1,-1 0-1,0 0 1,0 0-1,0 1 1,1-1 0,-1 0-1,0 1 1,0 0-1,1 0 1,-1 0-1,1 0 1,-1 0 0,0 0-1,1 1 1,0-1-1,-1 1 1,1 0-1,0 0 1,0 0 0,0 0-1,0 0 1,0 0-1,1 0 1,-1 1-1,1-1 1,-3 5-1,0 2 257,0-1-1,0 1 0,1 0 1,0 0-1,0 0 0,-1 16 0,3-25-303,1 1 0,0 0-1,0 0 1,0-1 0,0 1-1,1 0 1,-1 0-1,0-1 1,0 1 0,0 0-1,1 0 1,-1-1 0,0 1-1,0 0 1,1-1-1,-1 1 1,1 0 0,-1-1-1,1 1 1,-1 0 0,1-1-1,-1 1 1,1-1-1,-1 1 1,1-1 0,0 0-1,-1 1 1,1-1 0,0 1-1,-1-1 1,1 0-1,0 0 1,0 1 0,-1-1-1,1 0 1,0 0 0,0 0-1,-1 0 1,1 0-1,0 0 1,0 0 0,0 0-1,-1 0 1,1 0 0,0-1-1,0 1 1,-1 0-1,1 0 1,0-1 0,-1 1-1,2-1 1,3-1 166,0 1 0,0-1 1,0 0-1,-1 0 0,1-1 1,7-5-1,2-4-23,-1-1 0,-1-1-1,0 0 1,-1-1 0,-1-1 0,0 1 0,-1-1-1,-1-1 1,9-22 0,-9 16-103,0-1 0,-2 0 0,-1-1-1,-1 0 1,-1 0 0,0-31 0,-3 54-81,1 0 0,-1 0 0,0 0 1,0 0-1,0 0 0,-1 0 0,1 0 0,0 0 0,-1 1 0,1-1 1,-1 0-1,0 0 0,-1-1 0,2 3 14,0 0 0,-1 0 0,1 0 0,-1 0 0,1 0 0,-1 0 0,1 0 0,0 0 0,-1 0 0,1 0 0,-1 1 0,1-1 0,0 0 0,-1 0 0,1 0 0,-1 1 0,1-1 0,0 0 0,0 1 0,-1-1 0,1 0 0,0 1 0,-1-1 0,1 0 0,0 1 0,0-1 0,0 0 0,-1 1 0,1-1 0,0 1 0,0-1 0,0 1 0,-20 50-330,13-23 405,1 1-1,2 0 1,1-1-1,1 1 1,1 1-1,6 47 1,-5-72-48,1-1 0,0 1 0,0-1 0,1 1 0,-1-1 0,1 0 0,0 0 0,0 0 0,1 0 0,-1 0 0,1 0 0,0-1 0,0 1 0,0-1 0,0 0 0,0 0 0,1 0 0,0 0 0,-1-1 0,1 1 0,0-1 0,0 0 0,1 0 0,-1 0 0,0-1 0,0 1 0,1-1 0,-1 0 0,1-1 0,6 1 0,-3 0 16,1-1 0,-1-1 0,1 0 0,-1 0 0,0-1 0,0 1 1,1-2-1,-1 1 0,-1-1 0,1-1 0,0 1 0,-1-1 0,0-1 0,0 1 1,12-10-1,-9 3-25,0 1 1,0-1-1,-1 0 1,-1-1-1,0 0 1,-1-1 0,0 1-1,0-1 1,-2-1-1,0 1 1,0-1-1,-1 0 1,-1 0 0,0 0-1,-1-1 1,0 1-1,-2 0 1,1-1-1,-2 1 1,-2-18-1,3 29-17,-1 0-1,0 1 0,1-1 1,-1 0-1,-1 0 0,1 1 1,0-1-1,0 0 0,-1 1 1,0 0-1,1-1 0,-1 1 1,0 0-1,0 0 0,0 0 1,0 0-1,-1 0 0,1 0 0,-1 1 1,1-1-1,-1 1 0,1-1 1,-1 1-1,0 0 0,1 0 1,-1 1-1,0-1 0,0 0 1,0 1-1,0 0 0,0-1 1,0 1-1,1 0 0,-1 1 1,0-1-1,0 1 0,0-1 1,0 1-1,0 0 0,1 0 1,-1 0-1,0 0 0,1 0 0,-1 1 1,1-1-1,-1 1 0,1-1 1,0 1-1,-1 0 0,1 0 1,-3 4-1,-3 6 34,0 0 0,1 1 0,0 0 0,1 0 0,1 0 0,0 1 0,1 0 0,0 0 1,-3 20-1,5-22-9,1 0 0,0 1 1,0-1-1,1 0 0,1 1 1,0-1-1,1 0 1,0 0-1,1 0 0,0 0 1,7 17-1,-8-25-20,1 1 1,0-1-1,-1 0 0,1 0 0,1 0 1,-1 0-1,1 0 0,-1-1 0,1 1 1,0-1-1,0 0 0,1 0 0,-1-1 1,0 1-1,1-1 0,0 0 0,0 0 1,-1-1-1,1 1 0,0-1 0,0 0 1,0 0-1,8-1 0,-6 0-334,0 0 0,1 0 0,-1-1 0,-1-1 1,1 1-1,0-1 0,0 0 0,0 0 0,-1-1 0,0 0 0,1 0 0,-1-1 0,0 0 0,0 0 0,-1 0 1,8-7-1,12-17-4493,0-2-1964</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3.019"/>
    </inkml:context>
    <inkml:brush xml:id="br0">
      <inkml:brushProperty name="width" value="0.025" units="cm"/>
      <inkml:brushProperty name="height" value="0.025" units="cm"/>
    </inkml:brush>
  </inkml:definitions>
  <inkml:trace contextRef="#ctx0" brushRef="#br0">209 1 8552,'0'0'10207,"-2"8"-8819,-15 59 1892,-53 126 0,-8-23-1880,67-155-2534,2-15-3514,-4-27-4491,4-2 1558</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7:53.351"/>
    </inkml:context>
    <inkml:brush xml:id="br0">
      <inkml:brushProperty name="width" value="0.025" units="cm"/>
      <inkml:brushProperty name="height" value="0.025" units="cm"/>
    </inkml:brush>
  </inkml:definitions>
  <inkml:trace contextRef="#ctx0" brushRef="#br0">0 0 12364,'0'0'15150,"66"51"-13997,-37-23-352,1 1-225,2 2-287,0-4-193,-6-1-32,-4-3-64,1-2-737,-8-2-768,-4-4-1122,-5-3-2273,-3-4-4101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8.470"/>
    </inkml:context>
    <inkml:brush xml:id="br0">
      <inkml:brushProperty name="width" value="0.05" units="cm"/>
      <inkml:brushProperty name="height" value="0.05" units="cm"/>
    </inkml:brush>
  </inkml:definitions>
  <inkml:trace contextRef="#ctx0" brushRef="#br0">116 43 17708,'-9'32'4215,"-22"64"-2678,13-41-1173,-1 1 124,-17 88 0,35-141-450,0 0 1,1 1-1,0-1 1,-1 0-1,1 0 0,0 1 1,1-1-1,-1 0 1,1 0-1,-1 1 0,2 2 1,-2-5-18,1 0 0,-1 0 0,1-1 0,-1 1 0,1-1 0,-1 1 0,1 0 0,-1-1 0,1 1 0,0-1 0,-1 1 0,1-1 0,0 0 0,-1 1 0,1-1 0,0 0 0,-1 1 0,3-1 0,-1 1 13,0-1-1,0 0 1,0 0 0,0 0-1,0 0 1,0 0-1,0-1 1,0 1 0,4-2-1,5-2 76,0-1-1,-1 0 0,0-1 1,0 0-1,0 0 0,17-15 1,51-55 396,-69 66-434,66-76 368,101-149 0,-165 220-1036,-17 23-168,-18 27 220,3-2 139,-3 4-117</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8:41.378"/>
    </inkml:context>
    <inkml:brush xml:id="br0">
      <inkml:brushProperty name="width" value="0.025" units="cm"/>
      <inkml:brushProperty name="height" value="0.025" units="cm"/>
    </inkml:brush>
  </inkml:definitions>
  <inkml:trace contextRef="#ctx0" brushRef="#br0">1 5 10186,'0'0'1708,"10"0"-1628,136-2 401,-12 0-78,161 16 0,390 27 1791,-126-20-1655,4 1-427,249-37 193,-553 8-279,-74 0 13,83-2-462,-267 9 146,9-1-344,-5-3-3868,-5-2-604</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8:51.812"/>
    </inkml:context>
    <inkml:brush xml:id="br0">
      <inkml:brushProperty name="width" value="0.025" units="cm"/>
      <inkml:brushProperty name="height" value="0.025" units="cm"/>
    </inkml:brush>
  </inkml:definitions>
  <inkml:trace contextRef="#ctx0" brushRef="#br0">1 202 8232,'0'1'16,"1"1"0,0-1 1,0 1-1,-1-1 0,1 0 1,0 1-1,0-1 0,1 0 0,-1 0 1,0 0-1,0 0 0,0 0 1,1 0-1,-1 0 0,1 0 1,-1 0-1,1-1 0,-1 1 0,1-1 1,-1 1-1,1-1 0,-1 1 1,1-1-1,-1 0 0,1 0 0,0 0 1,1 0-1,50 4-61,542-6 712,-514-2-648,147-27 0,-1-1 13,417 23 73,-366 13-8,517 50 255,-338-12-106,1155 19 144,-1578-60-390,942 0 240,-1-37-5,-369 0-238,198-14-287,888 5 674,-1478 51-315,-61 1-53,170-16 0,421-46 225,-109 9-231,309-1 41,2 45 16,-511 14 177,-149-2-115,307 27-32,-144-5-34,590-19-9,-687-14-43,51-3-57,576 16-133,-193 23-45,390-79 117,-769 17 86,-164 10-54,305-10-1510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9:06.297"/>
    </inkml:context>
    <inkml:brush xml:id="br0">
      <inkml:brushProperty name="width" value="0.025" units="cm"/>
      <inkml:brushProperty name="height" value="0.025" units="cm"/>
    </inkml:brush>
  </inkml:definitions>
  <inkml:trace contextRef="#ctx0" brushRef="#br0">4233 327 6374,'0'0'3091,"-9"-5"-2659,-19-12 305,-42-37 0,58 45-557,0 1 0,-1 0 0,0 0 1,0 2-1,0 0 0,-27-8 0,-95-18-299,61 16 66,-540-100-113,405 98 147,0 9-1,-271 23 1,-440 15 771,711-27-584,-340 45 1,519-41-176,-1 2 0,1 1 0,0 1 0,1 1 1,0 2-1,1 1 0,1 1 0,0 2 0,1 0 1,-32 29-1,30-21 2,2 0 0,1 1 1,1 2-1,1 1 0,1 0 0,2 2 1,1 0-1,-24 56 0,36-70-10,1 0 0,0 0 0,1 0 1,1 1-1,1 0 0,1 0 0,0 0 0,1 0 0,1 0 0,4 30 0,-2-36 4,1 0-1,0 0 0,1 0 0,0 0 1,1-1-1,0 1 0,1-1 1,0 0-1,1-1 0,0 1 0,1-2 1,0 1-1,1-1 0,-1 0 1,2-1-1,12 10 0,16 8 0,1-2-1,1-2 1,77 31 0,137 35-51,-238-83 52,864 237 33,-747-217-53,142 9 1,138-11 97,-126-10-31,572 6 3,-198-10-19,-127-11-52,-447-5 26,0-4-1,-1-3 1,0-4-1,88-32 1,-150 41 31,0-1 0,-1-1 0,0-1 0,0-1-1,-1-1 1,-1 0 0,-1-2 0,0-1 0,-1 0 0,27-33 0,-33 34-4,-1-1 0,-1 0 0,0 0 1,-2-1-1,0-1 0,0 0 0,-2 0 1,-1 0-1,0-1 0,-1 0 1,-1 0-1,-1 0 0,0-37 0,-3 33 1,-2 1 0,0 0 0,-2 0-1,0 0 1,-2 0 0,0 1 0,-2-1 0,0 2-1,-1-1 1,-2 1 0,-23-36 0,14 29-3,-2 0-1,-1 1 1,-1 2 0,-2 0-1,0 2 1,-33-23 0,-6 2 54,-115-59 0,85 60-76,-1 3 0,-2 5 0,-1 4 0,-2 5 0,-1 4-1,-140-12 1,-626 6 299,855 29-287,-345 20-1420,221-10-1235,19-3-1352</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19:52.373"/>
    </inkml:context>
    <inkml:brush xml:id="br0">
      <inkml:brushProperty name="width" value="0.025" units="cm"/>
      <inkml:brushProperty name="height" value="0.025" units="cm"/>
    </inkml:brush>
  </inkml:definitions>
  <inkml:trace contextRef="#ctx0" brushRef="#br0">266 1 3844,'0'0'117,"-11"2"396,-24 6 555,1 2 1,0 1 0,0 2 0,-50 27-1,81-37-994,0-1-1,0 1 0,0 0 1,1 1-1,-1-1 1,1 0-1,0 1 1,0-1-1,0 1 0,1 0 1,-1-1-1,1 1 1,0 0-1,0 0 0,0 0 1,1 0-1,-1 0 1,1 0-1,0 6 1121,23 3 1193,6-5-2091,2-3 1,-1 0-1,1-2 1,43-1-1,-11 0 143,-40 1-397,1 1-1,-1 1 0,0 1 0,33 13 1,41 11 173,46 4 68,-68-15-226,0-2 1,1-4-1,79 3 1,366-37 251,-261 2-297,245-27 46,273-25-21,-673 67-19,151 1 33,-247 5-238,11 1 765,-9-6-5213,-5-4-158</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0:14.645"/>
    </inkml:context>
    <inkml:brush xml:id="br0">
      <inkml:brushProperty name="width" value="0.025" units="cm"/>
      <inkml:brushProperty name="height" value="0.025" units="cm"/>
    </inkml:brush>
  </inkml:definitions>
  <inkml:trace contextRef="#ctx0" brushRef="#br0">1366 719 1858,'-337'82'5360,"212"-44"-4923,2 5-1,2 6 1,2 5-1,-133 82 1,230-122-431,1 0 0,1 1 0,0 1 0,1 2 0,1-1 0,0 2 0,1 0 0,2 2-1,0-1 1,1 2 0,0 0 0,2 0 0,1 1 0,1 1 0,1 0 0,1 0 0,1 1 0,1 0 0,2 0 0,0 0 0,1 1 0,2-1 0,1 1 0,0-1 0,5 27 0,-1-35-27,0-1 0,1 1 1,1-1-1,1-1 0,0 1 0,1-1 1,0 0-1,1-1 0,1 0 1,0 0-1,1-1 0,1 0 1,0-1-1,0-1 0,1 0 0,1 0 1,0-1-1,18 9 0,6 2-29,0-3 1,1-1-1,1-1 0,0-3 0,1-1 0,50 8 1,13-4 30,124 2 1,109-14-109,-155-3 157,1507 1-135,-853-4 226,-56 18-88,-194-1-82,701 7 63,826 7-70,-1015-31 93,1030 15 251,-1427 2-295,924 43 78,-1430-44-172,1309 84 779,1-35 512,-426-66-813,-6-81-49,-667 30-309,601-71 37,-943 119-40,430-59 26,-420 51-45,0-4 0,-2-3-1,0-3 1,104-51 0,-153 63-2,-1-1 0,0-1 0,-1-1 0,0-1 0,-1-1-1,-1-1 1,-1 0 0,0-1 0,17-27 0,-23 28 168,0-1-1,-2 0 1,-1 0 0,0-1-1,-1 0 1,-1 0 0,-1-1-1,-1 0 1,-1 0-1,-1 0 1,1-34 0,-3 21-99,-2-1 0,-1 0 0,-2 1 0,-12-52 0,11 66-86,-2 1-1,0 1 1,-1 0-1,0 0 1,-2 0 0,0 1-1,-1 0 1,-1 1-1,-18-20 1,-9-2-75,-1 1 0,-2 3-1,-1 1 1,-90-50 0,-204-82-944,153 90 554,-4 9 0,-2 7 0,-2 9 1,-275-35-1,-801-19 359,779 80 963,-1219-69 919,1158 53-1580,-588-38-1330,-1 39-606,-400 75 1132,88 72 1885,-197 12-236,-603-31-522,862-51-1042,-346 7-240,244 44 1107,19 159-644,1207-188-1434,151-40-710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1:33.401"/>
    </inkml:context>
    <inkml:brush xml:id="br0">
      <inkml:brushProperty name="width" value="0.05" units="cm"/>
      <inkml:brushProperty name="height" value="0.05" units="cm"/>
    </inkml:brush>
  </inkml:definitions>
  <inkml:trace contextRef="#ctx0" brushRef="#br0">0 421 8698,'12'4'297,"-1"0"1,0-1-1,1-1 1,0 1-1,0-2 1,0 0-1,20 0 1,87-14-44,-45 4 126,89 0 115,104-13-206,-185 9-271,39-8 22,195-8 1,-166 28-23,243-10-4,-14-37 7,22-3 15,-20 23-9,173-16-23,49 16 24,3 36 47,-171-1 222,-136-4-3,535-1 11,66-8-193,-141-57 13,-354 20-40,4 23-46,87 36-35,-76-1 0,472-24 129,69 0 63,290 75 886,-852-17-1151,-391-48 53,0 0 0,0-1 0,0 0 0,14-1 0,-4-6-46</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1:35.516"/>
    </inkml:context>
    <inkml:brush xml:id="br0">
      <inkml:brushProperty name="width" value="0.05" units="cm"/>
      <inkml:brushProperty name="height" value="0.05" units="cm"/>
    </inkml:brush>
  </inkml:definitions>
  <inkml:trace contextRef="#ctx0" brushRef="#br0">308 265 9706,'239'25'2187,"204"13"208,-274-34-1937,-1-7 0,193-29 0,-270 18-420,205-27 20,-228 35-62,1 3 0,92 9 0,-145-4 6,44 1 4,-56-3-5,0 0 0,1 0 0,-1-1 0,0 1 0,0-1 0,-1 0-1,1 0 1,0-1 0,0 1 0,0-1 0,5-3 0,-8 4-1,0 0 0,-1 1 0,1-1 0,0 0 0,-1 0 0,1 0 0,-1 0 0,1 0 0,-1 0 0,1 0 0,-1 0 0,0 0 0,1 0 0,-1 0 0,0 0 0,0 0 0,0 0 0,0 0 0,0 0 0,0 0 0,0 0 0,0 0 0,0 0 0,0 0 0,-1 0 0,1-1 0,0 1 0,-1 0 0,1 1 0,-1-1 0,1 0 0,-1 0 0,-1-1 0,-23-32-2,22 31 2,-8-8-7,0 1-1,0-1 1,-2 2-1,1 0 0,-1 0 1,0 1-1,-19-8 1,10 7-20,0 1 1,0 0-1,-1 2 1,-28-4-1,-1 4-19,-1 2-1,1 3 1,-83 8 0,-246 40 127,45-5-16,-478 52 69,691-78-73,122-16-66,1 0 1,0 1-1,0-1 0,-1 0 0,1 0 1,0 0-1,0 0 0,-1 0 0,1 0 1,0 0-1,0 0 0,-1 0 0,1 0 1,0 0-1,-1 0 0,1 0 0,0 0 1,0 0-1,-1 0 0,1 0 0,0 0 1,0 0-1,-1-1 0,1 1 0,0 0 1,0 0-1,0 0 0,-1 0 0,1 0 1,0-1-1,0 1 0,0 0 0,-1 0 1,1-1-1,7-6-117,16-8-73,-22 15 178,28-16-186,1 2 0,1 2 0,0 0 0,0 2 0,35-6 0,168-20-145,-112 20 291,261-55 45,-379 69 325,-5 1-87,-12 1 42,-22 3 92,-116 21 281,-153 46 1,-142 65-119,267-79-299,176-55-258,-6 2 142,0 0-1,0-1 1,-1 0 0,1 0-1,-12 0 1,18-2-82,1 0 1,0 0 0,0-1-1,-1 1 1,1-1 0,0 1-1,0-1 1,0 0 0,0 1-1,0-1 1,0 0 0,0 0-1,0-1 1,0 1 0,1 0-1,-1-1 1,0 1 0,1-1-1,-1 1 1,1-1 0,-1 0 0,1 0-1,0 0 1,0 0 0,0 0-1,0 0 1,-1-3 0,-6-29 174</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29.382"/>
    </inkml:context>
    <inkml:brush xml:id="br0">
      <inkml:brushProperty name="width" value="0.05" units="cm"/>
      <inkml:brushProperty name="height" value="0.05" units="cm"/>
    </inkml:brush>
  </inkml:definitions>
  <inkml:trace contextRef="#ctx0" brushRef="#br0">537 193 13691,'-18'0'130,"1"1"1,-1 1-1,1 1 1,0 0-1,0 1 1,0 1-1,1 1 1,-1 0-1,1 1 0,1 1 1,-1 0-1,2 1 1,-1 1-1,1 0 1,0 1-1,1 1 1,1 0-1,-1 0 1,2 1-1,0 1 0,-9 15 1,-8 14-103,2 1 0,3 2 0,1 0-1,2 1 1,3 1 0,1 0 0,-16 92 0,26-96 62,1 0-1,3 0 1,1 0-1,2-1 1,2 1 0,2 0-1,2-1 1,2 0-1,19 57 1,-10-50 82,37 71 0,-42-98-144,0 0-1,2-1 0,1 0 1,34 36-1,-43-51-35,1 0 0,-1-1 1,1 0-1,1 0 0,-1-1 0,1 0 0,-1 0 0,2-1 0,15 5 0,-19-7-2,0-1-1,0 0 0,0 0 1,0-1-1,0 0 0,0 0 1,0 0-1,0-1 0,0 0 1,0 0-1,0 0 0,-1-1 1,1 0-1,0 0 0,-1 0 1,1-1-1,7-5 0,2-3 8,0-1-1,-1-1 0,0 0 0,-1-1 0,0 0 0,-1-1 0,-1-1 0,14-24 0,6-18 59,26-66 0,-22 41 25,127-327 277,-140 342-328,-3-1-1,-3 0 1,-3-1 0,5-83-1,-18 128-33,0 0-1,-1 0 0,-1 0 1,-2 0-1,-1 0 1,0 1-1,-2 0 0,-1 0 1,-18-40-1,19 52 11,1 0-1,-2 1 1,0 0-1,0 0 1,-1 1-1,0 0 1,-1 0-1,-15-11 1,16 15 13,0 0 0,-1 0 0,0 1 0,1 1 1,-1 0-1,-1 0 0,1 1 0,-1 0 0,1 1 1,-1 0-1,-17-1 0,5 3-17,0 1 0,0 1 1,0 1-1,0 1 0,0 1 0,1 1 0,-40 16 1,14 0-126,0 1-1,-57 40 1,40-20-9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36.342"/>
    </inkml:context>
    <inkml:brush xml:id="br0">
      <inkml:brushProperty name="width" value="0.05" units="cm"/>
      <inkml:brushProperty name="height" value="0.05" units="cm"/>
    </inkml:brush>
  </inkml:definitions>
  <inkml:trace contextRef="#ctx0" brushRef="#br0">860 19 7538,'-9'-3'135,"1"-1"1,-1 1-1,1 1 0,-1 0 1,0 0-1,0 1 1,0 0-1,0 0 1,0 1-1,0 1 1,0-1-1,0 1 1,0 1-1,-11 2 1,-9 4 411,0 2 0,-52 23 1,57-21-193,0 0 1,1 1 0,1 1-1,0 1 1,1 1 0,0 1-1,1 1 1,1 1 0,1 0-1,1 1 1,0 1 0,-25 45-1,9-4-149,-44 125-1,-5 75-202,61-192 30,16-51-33,-16 48-12,-20 128 0,38-176 9,1 1 0,1-1 0,1 1 0,0 0 0,2-1 0,0 1-1,2-1 1,0 0 0,1 0 0,1 0 0,11 27 0,-7-28 10,1 0 1,0-1-1,2 0 1,0 0-1,0-2 1,2 1-1,0-2 1,0 0-1,1-1 1,1 0-1,0-2 1,1 0 0,0-1-1,1 0 1,0-2-1,36 11 1,-27-11 2,0-2 1,0-1 0,0-1 0,1-1 0,-1-2 0,1-1 0,-1-1 0,1-1 0,-1-2 0,0 0 0,51-17 0,-32 4-14,-1-3 0,0-1 0,-2-2 1,0-3-1,44-33 0,-8-3 14,111-111 0,-128 109 10,64-85 1,-102 116 16,-2 0 0,-2-2 1,-1 0-1,30-76 1,-45 97 6,0-1 1,-1 0 0,-1 0 0,0-1-1,-2 1 1,1-1 0,-2 1 0,0 0 0,-2-18-1,0 22 17,-1 0-1,1 0 0,-2 0 1,1 1-1,-2-1 0,1 1 1,-1 0-1,-1 0 0,0 0 1,0 1-1,-1 0 0,-16-16 1,3 7 54,0 0 1,-2 2-1,0 1 1,-1 0 0,-48-22-1,8 11 14,-77-22-1,94 34-143,-1 3-1,0 2 0,0 1 1,-58-1-1,74 9 127,0 1 0,0 2-1,1 0 1,-1 2 0,1 2-1,0 0 1,-45 19 0,-17 18 20,2 4 18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44.856"/>
    </inkml:context>
    <inkml:brush xml:id="br0">
      <inkml:brushProperty name="width" value="0.05" units="cm"/>
      <inkml:brushProperty name="height" value="0.05" units="cm"/>
    </inkml:brush>
  </inkml:definitions>
  <inkml:trace contextRef="#ctx0" brushRef="#br0">107 188 16179,'13'-12'728,"0"-1"0,-1 0-1,10-16 1,-18 23-422,0 1 0,-1-1 1,0 0-1,0 0 1,-1 0-1,0 0 0,0 0 1,0-1-1,-1 1 0,0-1 1,1-10-1,-2 15-244,0 1-1,0-1 0,0 1 0,0-1 1,0 1-1,-1 0 0,1-1 1,0 1-1,-1 0 0,1-1 1,-1 1-1,1 0 0,-1-1 1,0 1-1,1 0 0,-1 0 1,0 0-1,0-1 0,0 1 0,0 0 1,0 0-1,0 0 0,0 1 1,-1-2-1,-1 1-5,1 0 1,0 1-1,-1-1 0,1 0 0,0 1 1,-1 0-1,1 0 0,-1-1 1,1 1-1,0 1 0,-1-1 0,1 0 1,-3 1-1,-3 1-9,-1 1 1,1-1-1,0 1 0,0 1 1,0 0-1,1 0 0,-9 6 0,7-3-42,-1 1 0,-15 18-1,22-22-1,-1 0-1,1 0 0,1 0 0,-1 1 0,1-1 1,-1 1-1,1-1 0,1 1 0,-3 9 0,3-13 0,1-1-1,0 1 0,0 0 0,0 0 0,0 0 0,0 0 0,0 0 1,0-1-1,0 1 0,0 0 0,0 0 0,1 0 0,-1 0 0,0-1 1,1 1-1,-1 0 0,0 0 0,1-1 0,-1 1 0,1 0 0,-1 0 1,1-1-1,0 1 0,-1-1 0,1 1 0,0 0 0,0 0 0,1-1 2,-1 1 0,1 0 0,0 0 0,0-1-1,0 1 1,-1-1 0,1 0 0,0 1 0,0-1 0,0 0-1,0 0 1,2-1 0,-2 1 27,1 0 0,-1 0 1,0 0-1,0-1 0,0 1 0,0-1 1,0 1-1,0-1 0,0 0 0,0 0 0,0 0 1,0 0-1,0 0 0,-1 0 0,1 0 1,0-1-1,-1 1 0,1-1 0,-1 1 0,0-1 1,1 0-1,-1 1 0,0-1 0,1-2 1,-2 4-26,1-1 1,-1 1 0,0 0-1,0-1 1,0 1 0,0 0 0,0 0-1,0-1 1,0 1 0,0 0-1,0-1 1,0 1 0,0 0 0,0-1-1,0 1 1,-1 0 0,1 0-1,0-1 1,0 1 0,0 0 0,0 0-1,0-1 1,-1 1 0,1 0-1,0 0 1,0-1 0,0 1 0,-1 0-1,1 0 1,0 0 0,0 0-1,-1-1 1,1 1 0,0 0 0,0 0-1,-1 0 1,1 0 0,0 0-1,0 0 1,-1 0 0,1 0 0,0 0-1,-1-1 1,1 1 0,0 0-1,-1 1 1,1-1 0,0 0 0,0 0-1,-1 0 1,1 0 0,0 0-1,-1 0 1,1 0 0,0 0 0,0 0-1,-1 1 1,1-1 0,0 0-1,0 0 1,-1 0 0,1 0 0,0 1-1,-21 11-1471,18-11 545,-3-4 294,0-9 147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39.629"/>
    </inkml:context>
    <inkml:brush xml:id="br0">
      <inkml:brushProperty name="width" value="0.05" units="cm"/>
      <inkml:brushProperty name="height" value="0.05" units="cm"/>
    </inkml:brush>
  </inkml:definitions>
  <inkml:trace contextRef="#ctx0" brushRef="#br0">197 229 20220,'5'-2'302,"0"-1"-1,0 0 1,0-1 0,0 1-1,-1-1 1,0 0-1,0 0 1,0 0-1,0 0 1,0-1 0,-1 1-1,0-1 1,0 0-1,0 0 1,2-8-1,-5 13-241,1-1-1,-1 0 0,0 0 1,0 0-1,0 1 0,0-1 1,1 0-1,-1 0 0,0 0 1,-1 0-1,1 0 0,0 1 1,0-1-1,0 0 0,0 0 1,-1 0-1,1 1 0,0-1 1,-1 0-1,1 0 0,-1 0 1,1 1-1,0-1 0,-1 0 1,0 1-1,1-1 0,-1 1 1,0-2-1,-1 1-4,-1 0-1,1 0 1,0 0-1,0 1 1,0-1-1,0 0 0,-1 1 1,1 0-1,0-1 1,-4 1-1,-3 0-26,-1 1 0,1 0-1,0 0 1,-14 5-1,3 0-12,1 2 0,-30 15-1,41-19-15,0 1-1,1 0 1,-1 0-1,1 1 1,0 0-1,0 0 1,1 1-1,-8 9 1,13-15 2,0 1 0,0-1 0,0 0 0,1 0 1,-1 1-1,0-1 0,1 0 0,-1 1 0,1-1 0,-1 1 0,1-1 0,0 1 1,-1-1-1,1 1 0,0-1 0,0 1 0,0-1 0,0 1 0,0-1 1,1 1-1,-1-1 0,1 3 0,0-3 1,0 1 0,0-1-1,1 1 1,-1-1 0,0 1 0,1-1 0,-1 0-1,1 0 1,-1 0 0,1 0 0,-1 0 0,1 0-1,0 0 1,0 0 0,2 0 0,9 3 7,1-1 0,-1 0 0,1-1 0,14 0 0,-13-1-4,267 29 125,-282-30-124,1 0 1,-1 0 0,1 0-1,-1 0 1,1 0 0,-1 0-1,1 0 1,-1 0 0,0-1 0,1 1-1,-1 0 1,1 0 0,-1 0-1,1-1 1,-1 1 0,1 0-1,-1-1 1,0 1 0,1 0-1,-1-1 1,0 1 0,1 0 0,-1-1-1,0 1 1,0-1 0,1 1-1,-1 0 1,0-1 0,0 1-1,0-1 1,1 1 0,-1-1 0,0 1-1,0-1 1,0 1 0,0-1-1,0 1 1,0-2 0,-1-22 287,0 19-211,-13-166 1023,13 168-1117,1 0-1,0 0 1,0 0-1,0 0 1,0 0-1,0 0 1,1 0-1,-1 0 1,1 0 0,0 0-1,0 1 1,0-1-1,2-3 1,-2 5-40,0 0 0,0 0 1,0 0-1,0 0 0,0 0 1,1 0-1,-1 1 0,0-1 1,1 1-1,-1-1 0,0 1 1,1-1-1,-1 1 0,1 0 1,-1-1-1,1 1 0,-1 0 1,1 0-1,-1 0 0,1 0 1,-1 1-1,0-1 0,1 0 1,-1 1-1,1-1 0,-1 0 1,0 1-1,3 1 0,54 19-2448,43 13-2366,-90-32 4303,0 0 1,0 0-1,0-1 0,0 0 1,0 0-1,0-2 1,15-1-1,-20 1 482,-1-1-1,0 1 1,0-1-1,0-1 1,-1 1 0,1 0-1,0-1 1,-1 0-1,0 0 1,1-1 0,-1 1-1,0-1 1,3-4-1,-2 2 419,0 0 0,-1 0 0,0 0 0,0 0 0,-1-1 0,1 1 0,-1-1 0,3-12 1,-6 18-250,1 0 1,-1 0 0,0 0 0,0 0 0,1 1-1,-1-1 1,0 0 0,0 0 0,0 0 0,0 0-1,-1 0 1,1 0 0,0 0 0,0 0 0,0 0 0,-1 0-1,1 0-33,-1 1-1,1 0 0,0-1 0,-1 1 0,1 0 0,0 0 1,-1-1-1,1 1 0,0 0 0,-1 0 0,1 0 0,0 0 1,-1 0-1,1-1 0,0 1 0,-1 0 0,1 0 0,-1 0 1,1 0-1,0 0 0,-1 0 0,1 0 0,-1 0 0,1 0 1,-1 1-1,-1-1 104,-1 1 0,1 0 0,0 0 0,0 0 0,-1 0 1,1 1-1,0-1 0,0 0 0,0 1 0,-2 2 0,-8 9-63,1 1 0,0 0 0,0 1 0,2 0-1,0 1 1,1 0 0,0 0 0,1 0 0,1 1 0,1 0 0,0 1 0,2-1-1,0 1 1,0-1 0,2 1 0,0 25 0,8 77-25,-1 31-47,-6-125 36,-2-1 0,0 0 0,-11 46 0,11-67 3,1 1 1,0-1 0,-1 0 0,0 0 0,0 0-1,0 0 1,0-1 0,-1 1 0,1 0-1,-1-1 1,0 0 0,0 0 0,-4 4 0,6-6-21,-1-1 0,1 1-1,0 0 1,0-1 0,0 1 0,-1-1 0,1 1 0,0-1 0,-1 0 0,1 1 0,0-1 0,-1 0 0,1 0 0,0 0 0,-1 0 0,1 0 0,0 0 0,-3-1 0,2 0 10,0 0 0,0 0 1,-1 0-1,1-1 0,0 1 1,0-1-1,1 1 0,-1-1 0,0 1 1,0-1-1,1 0 0,-1 0 1,-1-4-1,-3-3 20,1 0 0,1-1 0,0 0 1,0 0-1,1-1 0,0 1 0,1 0 0,0-1 0,0-18 1,0-3-256,3 1 1,3-34 0,-2 48-113,1 0-1,0 0 1,2 1 0,0-1-1,0 1 1,13-24 0,-13 30-97,1 1 1,-1 0-1,2 0 1,-1 0-1,2 1 1,-1 0 0,1 0-1,0 1 1,0 0-1,1 0 1,12-7-1,12-1-878,1 1 0,-1 1 0,2 2 0,42-8 1,-33 8 746,81-30 1,-117 38 1204,0-1-1,0-1 0,0 0 0,10-7 0,-16 10-493,-1 1 0,1 0 0,-1-1 0,0 1 0,1-1 0,-1 0 0,0 1 0,0-1 0,0 0 0,0 0 0,1-2 0,-2 3-76,0 0-1,0 0 1,0 0-1,1 0 0,-1 0 1,-1 0-1,1 0 1,0 0-1,0 0 0,0 0 1,0 0-1,-1 0 1,1 0-1,0 0 0,-1 0 1,1 0-1,-1 0 1,1 0-1,-1 0 0,0 1 1,1-1-1,-1 0 1,-1-1-1,0 1 32,1 0-1,-1 0 1,0 0 0,0 0-1,0 1 1,0-1 0,0 0-1,0 1 1,0-1 0,0 1-1,0 0 1,0 0 0,0 0-1,0 0 1,0 0 0,0 0-1,0 0 1,0 1 0,0-1-1,0 1 1,0 0 0,0-1-1,0 1 1,1 0 0,-1 0-1,-3 2 1,-4 2 57,0 1 0,1 0 0,-15 13 1,16-13-124,0 1 1,1 0-1,-1 1 1,-7 12-1,13-19-67,0 1 0,0 0 0,0-1 0,0 1 0,0 0 1,1 0-1,-1-1 0,0 1 0,1 0 0,0 0 0,-1 0 0,1 0 0,0 0 0,0 0 0,0 0 0,0 0 0,0 0 0,0 0 0,1-1 0,-1 1 0,1 0 0,-1 0 0,1 0 0,0 0 1,0-1-1,0 1 0,-1 0 0,2-1 0,0 3 0,0-3-4,0 1 1,0-1-1,0 0 1,0 0-1,0 0 1,1 0-1,-1 0 0,0 0 1,1 0-1,-1-1 1,0 1-1,1-1 1,-1 0-1,1 1 1,-1-1-1,1 0 1,-1-1-1,5 0 1,2 0-2,-1-1 1,0 0-1,0 0 1,11-5-1,-2-2-184,0-1 0,0-1 0,-1 0 0,-1-1 0,0 0-1,0-2 1,14-16 0,-15 16-482,-25 35-658,0 0 0,-12 37-1,17-26 182,6-32 1117,0 1 1,0-1-1,0 1 0,0 0 1,0-1-1,0 1 0,0-1 1,0 1-1,0-1 0,1 1 0,-1-1 1,0 1-1,0-1 0,0 1 1,1-1-1,-1 1 0,0-1 1,0 1-1,1-1 0,-1 1 1,1-1-1,-1 0 0,0 1 1,1-1-1,-1 0 0,1 1 1,-1-1-1,1 0 0,-1 1 1,1-1-1,-1 0 0,1 0 1,-1 0-1,1 1 0,-1-1 1,1 0-1,-1 0 0,1 0 1,-1 0-1,1 0 0,-1 0 1,1 0-1,0 0 0,-1 0 0,1 0 1,-1-1-1,1 1 0,-1 0 1,1 0-1,-1 0 0,1-1 1,0 1-1,19-10-596</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45.434"/>
    </inkml:context>
    <inkml:brush xml:id="br0">
      <inkml:brushProperty name="width" value="0.05" units="cm"/>
      <inkml:brushProperty name="height" value="0.05" units="cm"/>
    </inkml:brush>
  </inkml:definitions>
  <inkml:trace contextRef="#ctx0" brushRef="#br0">45 434 17364,'-42'72'3666,"42"-72"-3607,0 1-1,-1-1 1,1 0 0,0 1 0,0-1-1,-1 1 1,1-1 0,0 0-1,0 1 1,0-1 0,0 1 0,-1-1-1,1 1 1,0-1 0,0 1 0,0-1-1,0 0 1,0 1 0,0-1 0,0 1-1,0-1 1,0 1 0,1-1 0,-1 1-1,0-1 1,0 1 0,0-1 0,0 0-1,1 1 1,-1-1 0,0 1 0,0-1-1,1 0 1,-1 1 0,0-1-1,1 0 1,-1 1 0,0-1 0,1 0-1,-1 0 1,0 1 0,1-1 0,-1 0-1,1 0 1,-1 0 0,1 1 0,-1-1-1,0 0 1,1 0 0,-1 0 0,1 0-1,-1 0 1,1 0 0,-1 0 0,1 0-1,-1 0 1,0 0 0,1 0 0,-1 0-1,1 0 1,-1-1 0,1 1-1,-1 0 1,1 0 0,-1-1 0,36-9 1033,-35 9-1015,75-33 712,-1-3 0,113-77 0,-151 90-685,64-43-756,145-125-1,-216 163-1198,-30 29 1754,1-1-1,-1 1 0,1-1 1,-1 1-1,0-1 0,1 1 0,-1-1 1,0 1-1,1-1 0,-1 0 1,0 1-1,1-1 0,-1 0 1,0 1-1,0-1 0,0 1 0,0-1 1,0-1-1,0 2 30,-1 0 1,0-1-1,0 1 1,0 0-1,1 0 0,-1 0 1,0 0-1,0 0 0,0 0 1,1 0-1,-1 0 1,0 0-1,0 0 0,0 0 1,0 1-1,1-1 0,-1 0 1,0 1-1,0-1 1,1 0-1,-2 1 0,-17 9-838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45.965"/>
    </inkml:context>
    <inkml:brush xml:id="br0">
      <inkml:brushProperty name="width" value="0.05" units="cm"/>
      <inkml:brushProperty name="height" value="0.05" units="cm"/>
    </inkml:brush>
  </inkml:definitions>
  <inkml:trace contextRef="#ctx0" brushRef="#br0">85 87 16315,'-3'2'214,"-2"2"155,-1-1 1,1 0 0,-1 0-1,0 0 1,0-1-1,0 1 1,0-1-1,0-1 1,-1 0-1,-8 2 1,14-3-310,1 0 1,0 0 0,0 0-1,-1 0 1,1 0 0,0 0-1,-1 0 1,1-1-1,0 1 1,0 0 0,-1 0-1,1 0 1,0 0 0,0 0-1,-1 0 1,1 0 0,0-1-1,0 1 1,0 0 0,-1 0-1,1 0 1,0-1-1,0 1 1,0 0 0,0 0-1,-1 0 1,1-1 0,0 1-1,0 0 1,0 0 0,0-1-1,0 1 1,0 0-1,0 0 1,0-1 0,0 1-1,0 0 1,0-1 0,0 1-1,0 0 1,0 0 0,0-1-1,0 1 1,0 0-1,0 0 1,0-1 0,0 1-1,0 0 1,0 0 0,0-1-1,0 1 1,1 0 0,-1 0-1,0-1 1,0 1 0,0 0-1,1 0 1,-1-1-1,11-13 1027,-10 14-1018,9-9 123,0 0 1,1 0 0,1 1-1,-1 1 1,1 0 0,0 0-1,1 1 1,0 1-1,0 0 1,0 1 0,0 0-1,1 1 1,-1 0 0,1 1-1,16 0 1,-19 2-195,0 0 1,-1 0 0,1 1-1,0 0 1,-1 1-1,1 0 1,-1 0 0,0 1-1,0 1 1,0 0-1,0 0 1,0 1 0,-1 0-1,0 1 1,0 0-1,-1 0 1,1 1 0,-1 0-1,-1 1 1,9 9-1,-13-13-10,0 1 0,-1-1-1,1 1 1,-1 0 0,0 0-1,0 0 1,0 0 0,-1 0-1,1 1 1,-1-1-1,-1 1 1,1-1 0,-1 0-1,0 1 1,0-1 0,0 1-1,-1-1 1,0 0 0,0 1-1,-1-1 1,1 0 0,-1 0-1,-4 8 1,-4 8-9,-2-1 0,0 0 1,-2-1-1,-18 21 0,21-26 27,-61 72-19,21-26 70,-48 73 0,95-127-53,1 0 0,0 0 0,0 0 0,0 0 1,-3 12-1,5-16-3,1-1 1,0 0 0,0 1 0,-1-1-1,1 0 1,0 1 0,0-1 0,0 0-1,1 1 1,-1-1 0,0 0 0,0 1-1,1-1 1,-1 0 0,1 0-1,-1 1 1,1-1 0,-1 0 0,1 0-1,0 0 1,0 0 0,0 0 0,-1 0-1,1 0 1,0 0 0,0 0 0,0 0-1,0 0 1,1 0 0,-1-1-1,0 1 1,0-1 0,0 1 0,3 0-1,2 1 9,0-1 0,0 1 0,1-2 0,-1 1-1,0-1 1,1 0 0,-1 0 0,0 0-1,1-1 1,9-2 0,10-4 26,28-11-1,-44 15-24,261-112 252,-52 19-170,-180 81-480,0-1 1,-1-3-1,-1-1 1,-1-2-1,41-31 1,-76 47-1253,-1 3 821,0-1 26</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46.775"/>
    </inkml:context>
    <inkml:brush xml:id="br0">
      <inkml:brushProperty name="width" value="0.05" units="cm"/>
      <inkml:brushProperty name="height" value="0.05" units="cm"/>
    </inkml:brush>
  </inkml:definitions>
  <inkml:trace contextRef="#ctx0" brushRef="#br0">166 59 16988,'1'-2'163,"0"1"0,0-1 1,-1 0-1,1 1 1,-1-1-1,1 1 0,-1-1 1,0 0-1,0 1 1,0-1-1,0 0 0,0 1 1,0-1-1,0 0 1,0 1-1,-1-1 0,1 0 1,0 1-1,-1-1 1,0 0-1,1 1 0,-1-1 1,0 1-1,0-1 1,0 1-1,0 0 0,0-1 1,0 1-1,0 0 1,0 0-1,-1 0 0,1 0 1,0 0-1,-1 0 1,1 0-1,-1 0 0,1 0 1,-1 1-1,1-1 1,-1 0-1,1 1 0,-1 0 1,0-1-1,1 1 1,-1 0-1,0 0 0,1 0 1,-1 0-1,0 0 1,1 0-1,-1 0 0,0 1 1,1-1-1,-1 1 1,0-1-1,1 1 0,-1-1 1,1 1-1,-1 0 1,1 0-1,-1 0 0,-1 2 1,-4 2-75,0 1 1,0 0-1,0 0 1,1 0-1,0 1 1,0 0-1,1 1 1,0-1-1,-5 11 1,3-4-69,0 1 1,1-1 0,1 1-1,-6 24 1,10-32-22,0 0 1,0 0-1,0 0 1,1 0-1,0 0 1,0 0-1,1-1 1,2 11-1,-3-16 0,1 1 0,-1 0 0,1-1-1,0 1 1,-1-1 0,1 1 0,0-1-1,0 1 1,0-1 0,0 0 0,0 1-1,0-1 1,0 0 0,0 0-1,1 0 1,-1 0 0,1 0 0,-1 0-1,0 0 1,1 0 0,-1 0 0,1-1-1,0 1 1,-1-1 0,1 1 0,0-1-1,-1 1 1,1-1 0,0 0 0,-1 0-1,1 0 1,0 0 0,-1 0 0,1-1-1,0 1 1,-1 0 0,1-1 0,2 0-1,5-2 2,0-1 0,0 1-1,-1-2 1,0 1 0,0-1-1,0 0 1,0-1 0,-1 0-1,10-9 1,5-8 10,27-36-1,-32 35 14,-1-1 0,16-33 0,-14 23-16,-19 91-65,-1 60-126,5 0 0,23 145 0,-18-208 116,11 80-47,-17-115 113,-2 0 0,0 1 1,-1-1-1,-1 0 0,-4 21 0,5-36 7,1 0 0,-1 0 0,0-1 0,0 1 0,-1 0 0,1 0 0,0-1 1,-1 1-1,0-1 0,1 1 0,-1-1 0,0 0 0,0 1 0,-1-1 0,1 0 0,0-1 0,-4 3 0,4-3 0,0 0 1,-1 0-1,1 0 0,0-1 1,-1 1-1,1-1 1,0 1-1,-1-1 0,1 0 1,-1 0-1,1 0 1,0-1-1,-1 1 0,1 0 1,0-1-1,-1 0 1,1 1-1,0-1 0,0 0 1,-1 0-1,-3-3 1,0-1 15,-1 0 0,1 0 0,-1-1 0,1 0 0,1 0 1,0-1-1,-1 1 0,2-1 0,-1 0 0,1-1 0,0 1 0,1-1 1,-3-8-1,-2-4 62,2-1 1,1 0 0,0 0-1,-1-21 1,5 32-79,0 0 0,1 0 0,0 0 0,1 1 0,0-1 0,0 0-1,1 0 1,0 1 0,1-1 0,0 1 0,1 0 0,-1 0 0,2 0 0,-1 0 0,1 1-1,1 0 1,0 0 0,0 0 0,0 0 0,1 1 0,0 0 0,0 1 0,1 0 0,0 0 0,14-8-1,19-9-1262,-31 19 1019,-1-1 1,1 0-1,-1 0 0,0-1 0,-1-1 1,0 1-1,13-14 0,4-16-513</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47.193"/>
    </inkml:context>
    <inkml:brush xml:id="br0">
      <inkml:brushProperty name="width" value="0.05" units="cm"/>
      <inkml:brushProperty name="height" value="0.05" units="cm"/>
    </inkml:brush>
  </inkml:definitions>
  <inkml:trace contextRef="#ctx0" brushRef="#br0">62 403 17572,'3'30'1856,"-6"16"-1088,-4 1-288,3 9 945,1 0-377,3-3-296,4-4-168,6-11-328,5-5-136,2-11-320,4-9-192,4-13-464,-1-9-272,-2-18 840,-4-12-216,-1-18-193</inkml:trace>
  <inkml:trace contextRef="#ctx0" brushRef="#br0" timeOffset="1">44 7 19220,'-13'-7'2193,"3"11"-1265,0-1-416,4 4 1664,2-1-1031,4 1-721,1-2-456,3-4-1017,-2 0 945,-2-15-232,-2-3-144</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47.862"/>
    </inkml:context>
    <inkml:brush xml:id="br0">
      <inkml:brushProperty name="width" value="0.05" units="cm"/>
      <inkml:brushProperty name="height" value="0.05" units="cm"/>
    </inkml:brush>
  </inkml:definitions>
  <inkml:trace contextRef="#ctx0" brushRef="#br0">55 0 20068,'-13'7'2129,"5"5"-1345,-4 1-336,4 7 1440,-2 8-807,7 8-513,3 4-192,4 2-256,5-2-40,4-6-64,2-5 0,3-13-96,0-12-144,1-17-512,-3-13-441,-5-21 953,-1-7-208,-4-8-112</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48.299"/>
    </inkml:context>
    <inkml:brush xml:id="br0">
      <inkml:brushProperty name="width" value="0.05" units="cm"/>
      <inkml:brushProperty name="height" value="0.05" units="cm"/>
    </inkml:brush>
  </inkml:definitions>
  <inkml:trace contextRef="#ctx0" brushRef="#br0">16 1 18868,'-13'10'1688,"10"5"-1192,3 0-231,6-4 607,7-2-544,4-9 784,0-3-840,6 0-176,0-3-24</inkml:trace>
  <inkml:trace contextRef="#ctx0" brushRef="#br0" timeOffset="1">266 65 19684,'5'3'2081,"2"-2"-1497,2-1-288,2-1 1608,7-3-1832,2-1-440,1 1-808,2 0-1945,-7-2 2561,-3 5-464</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48.752"/>
    </inkml:context>
    <inkml:brush xml:id="br0">
      <inkml:brushProperty name="width" value="0.05" units="cm"/>
      <inkml:brushProperty name="height" value="0.05" units="cm"/>
    </inkml:brush>
  </inkml:definitions>
  <inkml:trace contextRef="#ctx0" brushRef="#br0">0 441 19988,'2'22'2153,"6"-12"-1233,1-10-368,8-9 1472,3-4-831,8-5-705,0-4-296,5 1-1152,-4 1 1328,1 0-496,-1 1-160,-1 3-88</inkml:trace>
  <inkml:trace contextRef="#ctx0" brushRef="#br0" timeOffset="1">426 275 17124,'0'0'63,"0"0"0,0 1 1,0-1-1,0 0 0,0 0 0,0 0 1,0 0-1,0 0 0,0 1 1,0-1-1,0 0 0,0 0 0,0 0 1,0 0-1,0 0 0,0 1 1,0-1-1,0 0 0,0 0 1,0 0-1,0 0 0,0 0 0,0 0 1,0 1-1,0-1 0,1 0 1,-1 0-1,0 0 0,0 0 1,0 0-1,0 0 0,0 0 0,0 1 1,0-1-1,1 0 0,-1 0 1,0 0-1,0 0 0,0 0 0,0 0 1,0 0-1,1 0 0,-1 0 1,0 0-1,0 0 0,0 0 1,0 0-1,0 0 0,1 0 0,-1 0 1,0 0-1,0 0 0,0 0 1,0 0-1,1 0 0,9-9 1847,9-13-131,-1-7-1246,0 0 1,-2-1-1,-1-1 0,-2 0 0,-1-1 1,8-34-1,-20 66-531,0 0-1,0 0 1,0 0-1,0 0 1,0 0-1,0 0 1,0 0-1,0 1 1,0-1-1,0 0 1,1 0-1,-1 0 1,0 0-1,0 0 1,0 0-1,0 0 1,0 0-1,0 0 1,0 0-1,0 0 1,0 0-1,0 0 1,0 0-1,0 0 1,0 0-1,0 0 1,0 0-1,1 0 1,-1 0-1,0 0 1,0 0-1,0 0 1,0 1-1,0-1 1,0 0-1,0-1 1,0 1-1,0 0 1,0 0-1,0 0 1,0 0-1,1 0 1,-1 0-1,0 0 1,0 0-1,2 17 23,4 38-43,-4-24 8,7 26-477,-4-34-1103,1 44 1,-6-65 895</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49.483"/>
    </inkml:context>
    <inkml:brush xml:id="br0">
      <inkml:brushProperty name="width" value="0.05" units="cm"/>
      <inkml:brushProperty name="height" value="0.05" units="cm"/>
    </inkml:brush>
  </inkml:definitions>
  <inkml:trace contextRef="#ctx0" brushRef="#br0">1 180 20292,'0'-3'351,"1"1"-1,-1-1 1,1 0-1,-1 1 1,1-1-1,0 0 1,0 1-1,2-4 1,-2 6-301,-1-1 0,0 1 0,0 0 1,0 0-1,1 0 0,-1-1 0,0 1 0,0 0 0,1 0 0,-1 0 1,0 0-1,0 0 0,1 0 0,-1-1 0,0 1 0,1 0 0,-1 0 1,0 0-1,0 0 0,1 0 0,-1 0 0,0 0 0,1 0 1,-1 0-1,0 0 0,0 0 0,1 1 0,-1-1 0,1 0 0,11 12 1222,2 8-500,21 26-189,-32-42-565,1 0 1,-1-1-1,1 0 0,0 0 0,-1 0 0,1 0 0,0 0 0,1-1 0,4 3 0,-6-5-5,-1 1 0,1-1 0,-1 1 0,1-1 0,-1 0 0,1 0 1,-1 0-1,0 0 0,1 0 0,-1-1 0,1 1 0,-1-1 0,1 0 0,-1 1 0,0-1 0,0 0 0,1 0 0,-1-1 0,0 1 0,0 0 0,0-1 0,0 1 0,0-1 0,2-2 0,3-4 40,0 0 1,0-1-1,-1 1 0,7-13 0,0-5 100,0-2-1,11-35 0,2-4 125,-26 67-276,0-1-1,0 1 1,0 0-1,1-1 1,-1 1 0,0 0-1,0-1 1,0 1 0,0 0-1,0 0 1,1-1 0,-1 1-1,0 0 1,0 0 0,0-1-1,1 1 1,-1 0 0,0 0-1,0-1 1,1 1-1,-1 0 1,0 0 0,1 0-1,-1 0 1,0 0 0,0-1-1,1 1 1,-1 0 0,1 0-1,4 8 5,1 23-26,-6-26 11,2 2-40,10 54-496,-11-56 223,0 0-1,1-1 0,0 1 1,0 0-1,0-1 0,0 1 0,1-1 1,-1 0-1,6 6 0,-7-9 279,0-1-1,0 1 1,0-1-1,-1 0 0,1 1 1,0-1-1,0 0 0,0 0 1,0 0-1,0 0 1,0 1-1,0-1 0,0 0 1,0-1-1,-1 1 1,1 0-1,0 0 0,0 0 1,0 0-1,0-1 0,0 1 1,0 0-1,-1-1 1,1 1-1,0-1 0,0 1 1,-1-1-1,1 1 0,0-1 1,0 0-1,-1 1 1,1-1-1,0-1 0,17-21-931</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50.079"/>
    </inkml:context>
    <inkml:brush xml:id="br0">
      <inkml:brushProperty name="width" value="0.05" units="cm"/>
      <inkml:brushProperty name="height" value="0.05" units="cm"/>
    </inkml:brush>
  </inkml:definitions>
  <inkml:trace contextRef="#ctx0" brushRef="#br0">0 353 20852,'0'-3'2465,"2"1"-1553,12-12-328,9-3 1505,16-12-929,8-4-216,9-5-432,3-3-128,5 0-256,-2 2-160,-8 8-424,-5 2-208,-15 12-792,-6 4-305,-21 9 1241,-4 2-360,-11 5-176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50.483"/>
    </inkml:context>
    <inkml:brush xml:id="br0">
      <inkml:brushProperty name="width" value="0.05" units="cm"/>
      <inkml:brushProperty name="height" value="0.05" units="cm"/>
    </inkml:brush>
  </inkml:definitions>
  <inkml:trace contextRef="#ctx0" brushRef="#br0">0 228 20940,'29'0'2081,"10"-11"-1257,5-7-320,12-4 840,6-3-279,2-2-489,2 0-464,-7 1-1120,-10 2 976,-12 4-280,-7-8-177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40.053"/>
    </inkml:context>
    <inkml:brush xml:id="br0">
      <inkml:brushProperty name="width" value="0.05" units="cm"/>
      <inkml:brushProperty name="height" value="0.05" units="cm"/>
    </inkml:brush>
  </inkml:definitions>
  <inkml:trace contextRef="#ctx0" brushRef="#br0">196 0 17212,'-25'38'674,"0"0"0,3 2 1,1 1-1,2 0 1,2 1-1,2 1 1,1 1-1,3 0 0,-10 72 1,15-59-424,7-59-117,-1 1 1,1 0 0,-1-1-1,1 1 1,0 0 0,0 0-1,-1 0 1,1 0 0,0 0-1,0 0 1,0 0 0,2-1 0,-3 2-231,1 0 0,-1 0 0,1 0 0,-1-1 0,1 1 0,-1 0 0,1 0 0,-1 0 0,0 0 0,1-1 0,-1 1 0,1 0 0,-1 0 0,1-1 0,-1 1 0,0 0 0,1-1 0,-1 1 0,0 0 0,1-1 0,-1 1 0,0-1 0,1 1 0,-1 0 0,0-1 0,0 1 0,0-1 0,1 1 0,-1-1 0,0 1 0,0-1 0,0 1 0,0-1 0,0 1 0,0-1 0,0 1 0,0-1 0,0 1 0,0-1 0,0 0 0,0-7-681</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50.873"/>
    </inkml:context>
    <inkml:brush xml:id="br0">
      <inkml:brushProperty name="width" value="0.05" units="cm"/>
      <inkml:brushProperty name="height" value="0.05" units="cm"/>
    </inkml:brush>
  </inkml:definitions>
  <inkml:trace contextRef="#ctx0" brushRef="#br0">0 769 20380,'1'8'1502,"3"-10"-640,8-18-165,-7 10-469,-2 5-79,52-91 1907,58-137 1,-40 31-1376,-58 155-535,-3 0 0,9-67 0,-22 144-208,1 1-1,8 52 1,22 85-19,-21-132-361,0 0 0,3-1 1,1 0-1,1-1 0,30 50 0,-40-78 339,0 0 1,1 0 0,0 0-1,0-1 1,1 0-1,0 0 1,0 0 0,0-1-1,10 6 1,14-1-584</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3:51.354"/>
    </inkml:context>
    <inkml:brush xml:id="br0">
      <inkml:brushProperty name="width" value="0.05" units="cm"/>
      <inkml:brushProperty name="height" value="0.05" units="cm"/>
    </inkml:brush>
  </inkml:definitions>
  <inkml:trace contextRef="#ctx0" brushRef="#br0">93 3203 21020,'-9'6'281,"-1"0"-1,0-1 0,0 0 1,0 0-1,-17 5 0,26-10-269,0 1-1,1-1 1,-1 0 0,0 1-1,1-1 1,-1 0-1,0 0 1,1 0-1,-1 0 1,0 1 0,1-1-1,-1 0 1,0 0-1,0-1 1,1 1 0,-1 0-1,0 0 1,1 0-1,-1 0 1,0 0-1,1-1 1,-2 0 0,14-15 412,17-11-227,1 2 0,1 1-1,45-27 1,-11 8-60,1282-831 741,-1302 847-865,1463-919 504,-651 399-255,24 46-3042,-647 387 1699,-159 70 380</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4:04.975"/>
    </inkml:context>
    <inkml:brush xml:id="br0">
      <inkml:brushProperty name="width" value="0.05" units="cm"/>
      <inkml:brushProperty name="height" value="0.05" units="cm"/>
    </inkml:brush>
  </inkml:definitions>
  <inkml:trace contextRef="#ctx0" brushRef="#br0">1 250 12779,'8'-11'357,"1"0"0,1 1 0,0 0 1,23-17-1,-26 21-250,1 1 0,1 0 1,-1 0-1,1 1 0,0 0 1,0 0-1,19-4 0,-25 7-59,0 1 0,0 0 0,0 0-1,0 0 1,0 0 0,0 1 0,0-1-1,0 1 1,-1 0 0,1 0 0,0 0-1,3 2 1,32 20 380,-8-4-196,-17-13-200,0-1 1,1 0 0,-1-1 0,1 0 0,1-1 0,-1-1 0,0 0 0,1-1-1,-1-1 1,0 0 0,15-2 0,20-5-66,90-24-1,-108 22 48,-9 4-16,213-51 18,-183 47 10,1 2 0,82 0 0,-52 11 58,99 18 0,44 5 71,92-30 2,1-21-75,151-6 3,22 32-58,150-4-114,129-5 120,-124 4-50,39 11-26,-1 29-337,-270 5 267,-121-9 82,85-20 48,1-27 38,-124 3-18,459-1 37,331-75-98,-895 70 19,230 3 0,-220 12 13,201-30 0,-257 21-1,0 5-1,153 10 0,-215-1 31,127 4 845,-167-6-806,-3-2-745,-1-1 542,-4-7-65</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0:32.555"/>
    </inkml:context>
    <inkml:brush xml:id="br0">
      <inkml:brushProperty name="width" value="0.025" units="cm"/>
      <inkml:brushProperty name="height" value="0.025" units="cm"/>
    </inkml:brush>
  </inkml:definitions>
  <inkml:trace contextRef="#ctx0" brushRef="#br0">350 92 7399,'0'-9'192,"0"7"-154,1-41 741,0 42-661,-1-1-1,0 1 1,0-1 0,0 0-1,-1 1 1,1-1 0,0 1-1,-1-1 1,1 0-1,-1 1 1,1-1 0,-1 1-1,0-1 1,1 1 0,-1 0-1,0-1 1,0 1 0,0 0-1,0-1 1,0 1 0,-1 0-1,1 0 1,0 0 0,0 0-1,-3-1 1,2 2-93,1 0-1,0 1 1,0-1 0,-1 0-1,1 1 1,0-1 0,0 1-1,0 0 1,-1-1 0,1 1 0,0 0-1,0 0 1,0-1 0,0 1-1,0 0 1,1 0 0,-1 0 0,0 0-1,0 0 1,0 1 0,1-1-1,-1 0 1,1 0 0,-1 0-1,1 1 1,-1-1 0,1 0 0,0 0-1,-1 2 1,-12 49-111,11-41 141,-30 152-233,-16 232 0,23 168-792,14-227 988,0-117 51,-7 262 860,17-473-926,2 1 0,-1-1 0,1 0 0,0 1 0,1-1 0,-1 0 0,2 0 0,-1 0 1,1 0-1,8 14 0,-8-18-5,0 0 0,0 0-1,1 0 1,0-1 0,-1 1 0,1-1 0,0 0 0,1 0 0,-1 0 0,1-1 0,-1 1 0,1-1 0,0 0 0,-1 0 0,1-1 0,0 0 0,0 1 0,8-1 0,24 7-69,-1 1 0,0 2 1,-1 2-1,50 24 0,-40-16-86,89 27 1,-73-35 48,0-2 1,101 5 0,127-14 59,-169-4 60,690-37 27,-520 20-35,1167-113 63,-1341 119-70,176-19 28,290-28 151,5 37-57,-541 25-119,1 2-1,-1 3 1,64 15 0,130 53 6,-229-72-6,3 3 7,1-2-1,1 0 0,-1-1 0,1-1 0,23 2 1,-39-5 50,1 1 1,0-1 0,-1 1 0,1-1-1,0 1 1,-1-1 0,1 1-1,-1-1 1,1 1 0,-1-1 0,1 0-1,-1 1 1,1-1 0,-1 0 0,0 1-1,1-1 1,-1 0 0,0 0-1,0 1 1,0-1 0,1 0 0,-1 0-1,0 0 1,0 1 0,0-1 0,0 0-1,-1-1 1,2-31 301,-2 26-354,0-103-174,-1 26 101,11-114 1,9 50 50,38-273 114,-17 177-1544,12-417 1,-50 623 1255,0 8 186,-1 1 0,-2 0 1,0 0-1,-8-30 0,8 52-66,1 0 0,-2 0-1,1 0 1,-1 0 0,0 1 0,0 0-1,-1-1 1,0 1 0,0 0-1,0 1 1,-1-1 0,0 1-1,0 0 1,0 0 0,0 0-1,-1 1 1,0 0 0,0 0 0,0 0-1,-1 1 1,-10-4 0,-62-16 129,0 4 0,-2 4 0,-111-7 0,126 15-2,-648-31 123,-3 50-711,316-2 751,-1031 40 1646,-583 3-996,1952-53-729,-1-3 0,0-2 0,-67-16 0,125 20-324,1 0-1,0 0 1,0-1 0,0 1-1,0-1 1,0 0-1,0-1 1,1 0-1,-1 1 1,-7-7 0,5-9-2736</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1:29.059"/>
    </inkml:context>
    <inkml:brush xml:id="br0">
      <inkml:brushProperty name="width" value="0.025" units="cm"/>
      <inkml:brushProperty name="height" value="0.025" units="cm"/>
    </inkml:brush>
  </inkml:definitions>
  <inkml:trace contextRef="#ctx0" brushRef="#br0">0 240 6790,'0'0'4394,"10"-6"-4522,0 1 124,0 1 0,0 0 1,0 0-1,1 1 0,-1 0 0,1 1 1,0 0-1,0 1 0,19 0 0,160 2 14,415-15 44,-158-30-38,525-42 33,977 25 1328,-1554 72-622,-4 0 155,-372-7-873,-14-1-828,-12-1-1759,-8 0-712</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2:10.694"/>
    </inkml:context>
    <inkml:brush xml:id="br0">
      <inkml:brushProperty name="width" value="0.025" units="cm"/>
      <inkml:brushProperty name="height" value="0.025" units="cm"/>
    </inkml:brush>
  </inkml:definitions>
  <inkml:trace contextRef="#ctx0" brushRef="#br0">3616 547 7783,'-10'-4'417,"-42"-22"624,-263-120 1381,209 102-2467,-122-33 1,113 45 5,-278-72 1075,-9 31-539,149 47-513,-474 12 0,611 22 28,-167 35-1,221-30-47,1 4 1,1 1-1,1 4 1,-77 39 0,120-53-15,1 1 1,0 1 0,1 0 0,0 1 0,0 0 0,1 1 0,1 0 0,0 1 0,1 1 0,0 0 0,1 0 0,1 1 0,0 0 0,1 1 0,1 0 0,0 0-1,1 1 1,1 0 0,1 0 0,-4 20 0,0 22-59,2 2-1,3-1 0,5 77 1,0-29 88,-2-38 22,4 0 0,2 1-1,17 75 1,-14-109 37,2 0 0,1-1 0,1 0 1,3-1-1,0 0 0,3-2 0,31 45 1,-16-35-29,2-1 1,2-2-1,1-2 1,2-2-1,2-1 0,1-3 1,74 42-1,0-11-48,244 91-1,-244-114-177,1-5-1,206 32 1,-159-46 210,245-1-1,-169-22 41,0-10 0,-1-11-1,289-66 1,-332 41 52,-2-8-1,-2-9 1,294-143 0,-445 186 4,-2-1 0,0-2 0,-1-2 0,52-47 0,-80 63-55,0-1-1,-1 0 1,0-1 0,-1 0 0,0-1-1,-1 0 1,0 0 0,-2-1 0,1 0-1,-2 0 1,0-1 0,-1 0-1,0 0 1,-2 0 0,0 0 0,1-21-1,-3 10 76,-2 1-1,0 0 1,-2 0 0,-1 0-1,-1 0 1,-1 1-1,-2 0 1,0 0 0,-2 0-1,0 1 1,-2 1-1,0 0 1,-26-34-1,1 7-32,-3 2-1,-2 2 0,-2 1 0,-2 3 0,-2 1 0,-1 3 0,-2 2 0,-2 2 0,-92-44 1,37 29-85,-2 5 0,-1 4 0,-2 6 0,-139-24 0,-218 2-313,-2 39-1414,178 10-2746,186 2 652</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2:23.237"/>
    </inkml:context>
    <inkml:brush xml:id="br0">
      <inkml:brushProperty name="width" value="0.025" units="cm"/>
      <inkml:brushProperty name="height" value="0.025" units="cm"/>
    </inkml:brush>
  </inkml:definitions>
  <inkml:trace contextRef="#ctx0" brushRef="#br0">207 315 7271,'0'0'96,"-8"6"-107,2-1 203,1 0 66,0 0-1,0-1 0,-1 1 0,0-1 0,0 0 1,0-1-1,0 0 0,-1 0 0,1 0 1,-11 3-1,17-6 106,9-1-126,0 0 0,0-1 0,0 0 0,15-5 0,-14 4-120,8 0-115,-1 0-1,1 1 1,33 1-1,31-3 25,186-49 69,132-17 77,-37 20-225,-492 46 400,-162 36-323,178-15-121,-139 1-1,184-19 131,-210 7 208,226-2-237,-1 2-1,1 3 1,-61 18-1,110-25-598,9-1 244,25-1 153,45-6 221,978-177-1618,-887 152 1023,110-19-2909,-199 35 444</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3:15.475"/>
    </inkml:context>
    <inkml:brush xml:id="br0">
      <inkml:brushProperty name="width" value="0.025" units="cm"/>
      <inkml:brushProperty name="height" value="0.025" units="cm"/>
    </inkml:brush>
  </inkml:definitions>
  <inkml:trace contextRef="#ctx0" brushRef="#br0">533 399 2819,'0'0'-267,"-9"0"539,-43-1 141,19-1 288,1 2 1,-1 1 0,-33 6 0,57-6-675,0 1 0,1 0 0,-1 0 0,1 1 0,-1 1 0,1-1 0,0 1-1,1 0 1,-1 1 0,1 0 0,-1 0 0,1 1 0,1 0 0,-1 0 0,1 0 0,-7 11 0,-9 16-36,2 1 1,1 1-1,2 1 0,1 0 0,2 1 1,-12 49-1,14-29 87,2 0 0,3 0 0,0 97 0,8-138-74,1-1 0,0 0 0,1 0-1,1 0 1,0 0 0,2-1 0,-1 1 0,2-1 0,0-1 0,0 1-1,1-1 1,1-1 0,19 23 0,2-2 23,1-2-1,2-1 1,56 41-1,-56-50-15,1-1-1,0-2 1,2-1 0,0-1-1,0-3 1,2-1-1,75 15 1,282 15 222,-317-37-225,813 34 96,-122-7-48,214 10-56,-153-9 0,334-1-102,1-35-16,-869 1 119,347 0-2,1035-16-78,709-72 325,-1156 110 90,444 63-380,-696-42 35,-499-16 40,1261 38 920,-1288-61-792,699-13 477,-282-87-629,-15-87-8,-438 86-104,251-66-95,-622 152 201,44-13 10,159-65-1,-223 79-7,0-2-1,-1 0 0,-1-2 1,0 0-1,-1-2 1,-1 0-1,-1-2 0,0 0 1,-2-1-1,23-32 0,-29 33 110,0 1 0,-2-1 0,-1-1 0,0 0 0,-2-1 0,0 0 0,-1 0 0,5-33 0,-10 41-56,-1-1 0,-1 1 1,0-1-1,0 0 0,-2 1 1,0-1-1,0 1 0,-1-1 1,-1 1-1,-1 0 0,0 1 1,0-1-1,-2 1 0,-11-19 1,4 12-67,-2 1 0,0 0 0,0 1 0,-2 1 1,0 1-1,-1 0 0,-1 2 0,0 0 0,-1 1 0,-1 1 0,0 1 1,-24-8-1,-38-12-167,-170-36 0,225 60 200,-857-135-753,-11 78 1081,481 44-257,-1916-59 1045,733 99-1147,598-4 10,-791-13 137,283-3-304,-567 67-175,1494-41 461,-806 48 885,460-21-848,-475-14-309,321-15 184,-534 5-145,342 16 231,391-6-393,184 9-57,679-45-51,15-2 78,0 0-1,0 0 1,0 0-1,0-1 1,0 1-1,-1-1 1,1-1-1,0 1 1,0-1-1,0 0 1,-6-1-1,6-9-4568</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3:17.528"/>
    </inkml:context>
    <inkml:brush xml:id="br0">
      <inkml:brushProperty name="width" value="0.025" units="cm"/>
      <inkml:brushProperty name="height" value="0.025" units="cm"/>
    </inkml:brush>
  </inkml:definitions>
  <inkml:trace contextRef="#ctx0" brushRef="#br0">72 75 9129,'0'0'1025,"-7"-8"-390,-35-37 336,42 45-958,0 0 0,0 0-1,0 0 1,0 0 0,0 1-1,0-1 1,0 0 0,0 0-1,0 0 1,0 0-1,0 0 1,0 0 0,0 0-1,0 0 1,0 0 0,-1 0-1,1 1 1,0-1-1,0 0 1,0 0 0,0 0-1,0 0 1,0 0 0,0 0-1,0 0 1,0 0 0,0 0-1,0 0 1,0 0-1,0 0 1,0 0 0,0 0-1,-1 0 1,1 0 0,0 1-1,0-1 1,0 0-1,0 0 1,0 0 0,0 0-1,0 0 1,0 0 0,0 0-1,0 0 1,-1 0 0,1 0-1,0 0 1,0 0-1,0 0 1,0 0 0,0-1-1,0 1 1,0 0 0,0 0-1,0 0 1,0 0 0,0 0-1,-1 0 1,1 0-1,0 0 1,0 0 0,0 0-1,0 0 1,0 0 0,3 13 89,6 13-193,22 52 23,-3 1 0,-4 2-1,24 139 1,-31-92 42,1 221 0,-30-49 143,66-643-27,12-92 23,-65 415-114,3-33 35,-2-1 1,-9-94-1,5 135-6,0-1 1,-1 0 0,0 1-1,-1 0 1,0 0-1,-1 0 1,-1 0-1,0 1 1,0 0-1,-2 0 1,1 0-1,-1 1 1,-1 0 0,0 1-1,-1 0 1,-11-10-1,16 17-28,1-1 0,-1 1 0,0 1 0,0-1 0,0 0 0,0 1 0,-1 0 0,1 0 0,-1 1 0,1 0 0,-1 0 0,1 0 0,-9 0 0,11 1-1,-1 1 0,1-1-1,0 1 1,0-1 0,0 1 0,0 0 0,0 0-1,0 0 1,0 1 0,1-1 0,-1 1-1,0 0 1,1 0 0,-1 0 0,1 0-1,0 0 1,-1 0 0,1 0 0,0 1 0,0-1-1,1 1 1,-1 0 0,0-1 0,1 1-1,-2 4 1,-6 16 16,1 1 0,1 0 0,1 0-1,1 0 1,-2 41 0,4 128 122,4-111-112,19 239 14,-3-115 66,-16-174-90,3 41-47,-3-68 26,0 1-1,0 0 0,1-1 1,0 0-1,0 1 0,0-1 0,0 0 1,1 0-1,0 0 0,4 5 0,-7-9 0,1 0 0,0 0-1,0 0 1,-1 0-1,1 0 1,0 0-1,0 0 1,0 0 0,0-1-1,0 1 1,1 0-1,-1-1 1,0 1-1,0 0 1,0-1 0,0 0-1,1 1 1,-1-1-1,0 0 1,1 1 0,-1-1-1,0 0 1,0 0-1,1 0 1,-1 0-1,3-1 1,-2 0 5,0 0 1,0 0-1,0 0 0,0-1 1,-1 1-1,1-1 1,0 1-1,0-1 0,-1 0 1,1 1-1,-1-1 1,0 0-1,2-4 0,3-3 13,-2-1-1,1-1 1,-1 1-1,-1 0 1,3-13-1,3-41-55,-3-1-1,-3 0 1,-3 0 0,-2 0-1,-3 1 1,-3-1 0,-23-89-1,27 138 85,-4-19-280,-6-57 0,13 85 4,0 0 1,1 0-1,0 0 0,0 0 1,0 0-1,1 0 0,0 0 1,1 1-1,0-1 0,0 0 1,0 1-1,1-1 0,0 1 1,7-12-1,-10 18 191,0-1 0,0 1-1,0 0 1,0 0 0,0 0 0,0 0 0,1-1-1,-1 1 1,0 0 0,0 0 0,0 0-1,0 0 1,0 0 0,0-1 0,0 1-1,1 0 1,-1 0 0,0 0 0,0 0 0,0 0-1,0 0 1,1 0 0,-1 0 0,0 0-1,0 0 1,0 0 0,0 0 0,1-1-1,-1 1 1,0 0 0,0 0 0,0 0 0,0 0-1,1 1 1,-1-1 0,0 0 0,0 0-1,0 0 1,0 0 0,1 0 0,-1 0-1,0 0 1,0 0 0,0 0 0,0 0 0,1 0-1,-1 0 1,0 1 0,0-1 0,3 14-3499</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7.400"/>
    </inkml:context>
    <inkml:brush xml:id="br0">
      <inkml:brushProperty name="width" value="0.025" units="cm"/>
      <inkml:brushProperty name="height" value="0.025" units="cm"/>
    </inkml:brush>
  </inkml:definitions>
  <inkml:trace contextRef="#ctx0" brushRef="#br0">1 220 12364,'0'0'5472,"12"-7"-5206,50-29 294,-2-3-1,-2-2 0,58-54 0,-114 94-281,-4 8-207,1 0 0,-1 0 1,0-1-1,-1 1 0,0 0 0,0-1 1,0 0-1,-7 10 0,-1 3 105,-12 21 121,14-27-259,1 0 0,0 0 0,1 1 0,1 0 0,0 1 0,1-1 0,0 1 0,1 0 1,-2 20-1,6-34-170,0-1 0,-1 1 0,1-1 0,0 1 0,0-1 0,0 1 0,1-1 0,-1 1 0,0-1 0,0 1 0,0-1 0,0 1 0,0-1 0,1 1 0,-1-1 0,0 1 0,0-1 0,1 1 0,-1-1 0,0 0 0,1 1 0,-1-1 0,0 1 0,1-1 0,-1 0 0,1 1 0,-1-1 0,1 0 0,-1 0 1,1 1-1,-1-1 0,1 0 0,-1 0 0,2 1 0,13-1-6081,1-2-4458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40.432"/>
    </inkml:context>
    <inkml:brush xml:id="br0">
      <inkml:brushProperty name="width" value="0.05" units="cm"/>
      <inkml:brushProperty name="height" value="0.05" units="cm"/>
    </inkml:brush>
  </inkml:definitions>
  <inkml:trace contextRef="#ctx0" brushRef="#br0">1 86 14139,'0'0'359,"1"1"1,-1-1-1,1 0 1,-1 0-1,1 0 1,0 0-1,-1 0 0,1 0 1,-1 0-1,1 0 1,-1 0-1,1 0 0,-1-1 1,1 1-1,-1 0 1,1 0-1,-1 0 1,0-1-1,1 1 0,1-1 1079,-1 0-1079,16-13 1566,-6 5-639,5-1-766,0 0 1,1 1-1,0 1 0,33-11 1,-49 18-520,1 0 1,-1 1-1,1 0 0,-1-1 1,1 1-1,-1 0 1,1 0-1,-1-1 0,1 1 1,-1 0-1,1 1 1,0-1-1,-1 0 0,1 0 1,-1 1-1,1-1 1,-1 1-1,1-1 0,-1 1 1,0 0-1,1-1 1,-1 1-1,2 1 0,-2 0-7,0 0 0,0-1 0,0 1 0,0 0-1,0-1 1,-1 1 0,1 0 0,-1 0 0,1 0-1,-1-1 1,0 1 0,0 0 0,0 0 0,0 0-1,0 0 1,0 2 0,-2 8-35,0-1 0,-1 0 0,0 1 0,-9 19-1,-38 68-75,50-97 132,-1 0 0,0-1 0,0 1 0,1 0 0,-1 0 0,1 0-1,0 0 1,0 0 0,-1 0 0,1 3 0,1-5-65,-1 1 1,0 0-1,0-1 0,0 1 0,0-1 0,0 1 1,1-1-1,-1 1 0,0-1 0,1 1 0,-1-1 1,0 1-1,1-1 0,-1 1 0,1-1 1,-1 1-1,0-1 0,1 0 0,-1 1 0,1-1 1,-1 0-1,1 1 0,0-1 0,1 1-119,0-1-1,0 0 1,0 0-1,0 0 1,1 0 0,-1 0-1,0 0 1,0-1-1,0 1 1,0-1-1,0 1 1,0-1-1,0 0 1,0 0 0,-1 0-1,1 0 1,3-2-1,9-8-470,4 0-200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7.733"/>
    </inkml:context>
    <inkml:brush xml:id="br0">
      <inkml:brushProperty name="width" value="0.025" units="cm"/>
      <inkml:brushProperty name="height" value="0.025" units="cm"/>
    </inkml:brush>
  </inkml:definitions>
  <inkml:trace contextRef="#ctx0" brushRef="#br0">66 0 11499,'0'0'3587,"-45"58"-1441,36-41-1057,1-2-544,5 1-449,3-3-96,0 0-1057,0-2-1121,0-2-1281,0-1-2563</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8.063"/>
    </inkml:context>
    <inkml:brush xml:id="br0">
      <inkml:brushProperty name="width" value="0.025" units="cm"/>
      <inkml:brushProperty name="height" value="0.025" units="cm"/>
    </inkml:brush>
  </inkml:definitions>
  <inkml:trace contextRef="#ctx0" brushRef="#br0">199 1 11787,'0'0'2717,"-8"2"-1654,-4 3-834,0 0 0,0 1 0,1 1 0,-1 0 0,2 0 0,-1 1 0,1 1 0,0 0 0,-12 14 0,15-16-55,0 1 0,1 0 0,0 0-1,0 0 1,1 0 0,0 1 0,1 0 0,-1 0 0,2 1 0,-1-1 0,1 1-1,1-1 1,-3 20 0,5-28-181,1 0 0,-1 0-1,0 0 1,1 0-1,-1 0 1,1 0 0,-1 0-1,1 0 1,0-1 0,-1 1-1,1 0 1,0 0 0,0-1-1,-1 1 1,1-1 0,0 1-1,0 0 1,0-1 0,0 0-1,0 1 1,0-1 0,0 1-1,0-1 1,0 0 0,0 0-1,0 0 1,0 1 0,0-1-1,0 0 1,0 0 0,0 0-1,0-1 1,0 1 0,0 0-1,1-1 1,41-6-38,-33 2 78,0 1-1,-1-1 1,0-1 0,0 0 0,-1 0 0,0 0 0,0-1 0,0-1 0,-1 1 0,9-13 0,-10 13 57,-1 0 1,1-1-1,-2 1 1,1-1-1,-1 0 0,-1-1 1,1 1-1,-1-1 0,-1 1 1,0-1-1,0 0 1,1-13-1,-3 20-123,0 1 0,0 0 0,-1 0 0,1 0 0,0-1 0,-1 1 0,1 0 0,-1 0-1,1 0 1,-1 0 0,1 0 0,-1 0 0,0 0 0,0 0 0,1 0 0,-1 0 0,0 0 0,0 0 0,0 1 0,0-1 0,0 0 0,0 1 0,0-1 0,0 0 0,0 1-1,0 0 1,-1-1 0,1 1 0,0 0 0,0-1 0,0 1 0,-1 0 0,1 0 0,0 0 0,0 0 0,-3 0 0,-21 6-2422,7 9-3508,14-6 972</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8.436"/>
    </inkml:context>
    <inkml:brush xml:id="br0">
      <inkml:brushProperty name="width" value="0.025" units="cm"/>
      <inkml:brushProperty name="height" value="0.025" units="cm"/>
    </inkml:brush>
  </inkml:definitions>
  <inkml:trace contextRef="#ctx0" brushRef="#br0">191 1 16303,'0'0'2200,"-11"10"-1602,2 0-443,-89 99 1833,89-97-1956,0 0 0,0 0-1,1 1 1,1 0 0,0 0 0,1 0-1,0 1 1,-5 21 0,11-34-118,0 1 0,-1 0 0,1-1 1,0 1-1,0-1 0,0 1 0,1-1 1,-1 1-1,0-1 0,1 1 0,-1-1 1,1 1-1,-1-1 0,1 1 0,-1-1 1,1 0-1,0 1 0,0-1 0,0 0 0,0 0 1,0 0-1,0 1 0,2 0 0,0 0-41,0 1 0,1-2 0,-1 1 0,1 0 0,-1-1 0,1 0 1,-1 1-1,1-1 0,6 0 0,-2 0-172,-1 0 0,1 0 0,-1-1 1,1-1-1,0 1 0,-1-1 1,1 0-1,-1-1 0,15-4 0,-15 2-1177,0 0-1,0-1 1,-1 0-1,12-10 0,1-5-6066</inkml:trace>
  <inkml:trace contextRef="#ctx0" brushRef="#br0" timeOffset="1">219 167 9673,'0'0'3523,"-51"55"-1569,36-33-544,4 0-1,0 0-96,3-1-672,3-3-417,1 1-128,2 2-64,2-2-32,0-3-1441,0-2-1634,0-8-2819</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8.784"/>
    </inkml:context>
    <inkml:brush xml:id="br0">
      <inkml:brushProperty name="width" value="0.025" units="cm"/>
      <inkml:brushProperty name="height" value="0.025" units="cm"/>
    </inkml:brush>
  </inkml:definitions>
  <inkml:trace contextRef="#ctx0" brushRef="#br0">188 0 15599,'0'0'918,"-10"9"-251,-3 3-593,-67 68 1571,75-75-1601,0 1-1,0 0 1,1 0-1,0 0 1,0 0 0,0 1-1,1 0 1,0 0-1,0 0 1,1 0-1,-1 0 1,-1 13-1,4-19-102,1 0 1,-1 0-1,0 0 0,1 0 1,-1 0-1,1 0 0,-1 0 0,1 0 1,-1-1-1,1 1 0,-1 0 1,1 0-1,0-1 0,0 1 1,-1 0-1,1-1 0,0 1 0,0-1 1,0 1-1,-1-1 0,1 1 1,0-1-1,0 0 0,0 1 1,0-1-1,0 0 0,0 0 0,0 0 1,0 0-1,2 0 0,36 2-1437,-32-2 1081,40-2-2675,41 1 749,-81 1 2099,0 1 1,0 0-1,0 0 0,0 1 1,0 0-1,0 0 0,0 0 0,0 1 1,6 4-1,-12-7 341,0 1 0,0-1 0,-1 1 0,1-1 0,0 1 0,-1-1 0,1 1 0,0 0 0,-1-1 0,1 1 0,-1 0 1,1 0-1,-1-1 0,1 1 0,-1 0 0,1 0 0,-1 0 0,0 0 0,0-1 0,1 1 0,-1 0 0,0 0 0,0 0 0,0 0 0,0 0 0,0 0 0,0 1 0,-1 1 187,0-1 1,0 0-1,0 1 0,0-1 0,0 0 1,-1 0-1,1 1 0,-1-1 0,1 0 1,-3 2-1,-51 40 4241,49-40-4310,-11 8 735,-10 8 1352,-41 22 1,61-38-2398,0-1-1,0 1 1,0-2 0,-1 1 0,1-1-1,-1 0 1,0 0 0,1-1 0,-1 0-1,0 0 1,-14-1 0,5-6-3388,-1-10-2263</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9.159"/>
    </inkml:context>
    <inkml:brush xml:id="br0">
      <inkml:brushProperty name="width" value="0.025" units="cm"/>
      <inkml:brushProperty name="height" value="0.025" units="cm"/>
    </inkml:brush>
  </inkml:definitions>
  <inkml:trace contextRef="#ctx0" brushRef="#br0">1 57 17104,'0'0'4997,"61"-42"-3716,-29 33-897,2 4-384,7 4 0,-4 1-64,2 0-1057,-1 0-1857,-3 1-1987,-10-1-4900</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47.264"/>
    </inkml:context>
    <inkml:brush xml:id="br0">
      <inkml:brushProperty name="width" value="0.025" units="cm"/>
      <inkml:brushProperty name="height" value="0.025" units="cm"/>
    </inkml:brush>
  </inkml:definitions>
  <inkml:trace contextRef="#ctx0" brushRef="#br0">0 64 128,'0'0'16949,"6"-9"-15011,-6 9-1928,2-4 158,-1 1-1,1-1 0,1 1 0,-1 0 1,0-1-1,1 1 0,-1 0 0,1 1 0,0-1 1,0 0-1,0 1 0,1 0 0,-1 0 1,0 0-1,1 0 0,-1 0 0,1 1 0,0-1 1,0 1-1,-1 0 0,1 0 0,0 0 1,0 1-1,5-1 0,-4 1-140,0 1 1,0-1-1,0 1 1,0 0-1,0 0 1,0 1-1,0-1 1,0 1-1,0 0 0,-1 0 1,1 1-1,4 3 1,-7-5-20,-1 0 1,1 0-1,-1 0 1,1 1-1,-1-1 1,0 0-1,0 1 1,0-1-1,0 1 1,0-1-1,0 1 1,0 0-1,-1-1 1,1 1-1,0 0 1,-1 0-1,0-1 1,1 1-1,-1 0 1,0 0-1,0 0 1,0 0-1,0-1 1,0 1-1,0 0 1,-1 0 0,1 0-1,0-1 1,-1 1-1,0 0 1,1 0-1,-1-1 1,0 1-1,0-1 1,0 1-1,0 0 1,0-1-1,-2 3 1,-43 42 395,36-38-331,1 1 0,1-1-1,0 1 1,-11 15 0,18-23-73,1-1-1,-1 1 0,1 0 1,0-1-1,-1 1 1,1 0-1,0 0 0,-1-1 1,1 1-1,0 0 0,0 0 1,0-1-1,-1 1 0,1 0 1,0 0-1,0 0 1,0-1-1,0 1 0,1 0 1,-1 0-1,0 0 0,0-1 1,0 1-1,1 0 1,-1 0-1,0-1 0,1 1 1,-1 0-1,0-1 0,1 2 1,1-1-7,0 1 1,0-1-1,0 0 1,-1 0-1,1 0 0,0 0 1,0 0-1,0 0 1,0-1-1,1 1 1,2 0-1,64 3-448,-62-4 330,7 1-563,16-2-1797,-11-6-2718,-6-2-1021</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47.700"/>
    </inkml:context>
    <inkml:brush xml:id="br0">
      <inkml:brushProperty name="width" value="0.025" units="cm"/>
      <inkml:brushProperty name="height" value="0.025" units="cm"/>
    </inkml:brush>
  </inkml:definitions>
  <inkml:trace contextRef="#ctx0" brushRef="#br0">297 34 3299,'0'0'4746,"-9"-2"-2963,0-1-1584,-66-11 3470,70 13-3534,-1 0-1,1 1 0,0 0 1,-1 0-1,1 1 0,0-1 1,-1 1-1,1 0 1,0 1-1,0-1 0,0 1 1,0 0-1,-7 3 0,2 4-59,-1 0-1,1 0 1,1 1-1,0 1 1,0-1-1,1 1 1,0 1-1,1 0 1,0 0-1,1 0 1,1 0-1,0 1 1,0 0-1,1 0 1,1 1-1,0-1 1,1 1-1,1-1 1,0 1 0,0 0-1,2 0 1,2 19-1,-2-28-77,0 0 0,1 0 0,0-1 0,0 1 0,0 0 0,1-1 0,-1 0-1,1 1 1,0-1 0,0 0 0,1-1 0,-1 1 0,1 0 0,0-1 0,0 0 0,0 0 0,0 0 0,0-1 0,1 1 0,-1-1 0,1 0-1,0 0 1,0 0 0,-1-1 0,1 0 0,8 1 0,5 1 409,1 0 0,0-2 1,0 0-1,-1-1 0,36-5 0,-35 1-52,0 0 0,0-1 0,0-1 0,-1 0 0,0-2 0,-1 0 0,1-1 0,-2-1-1,25-17 1,-34 21-160,0 0-1,0-1 1,0 0-1,-1 0 1,0-1-1,0 1 1,-1-1-1,0 0 1,6-13-1,-9 15-138,0 0-1,0-1 1,0 1-1,-1 0 1,0-1 0,0 1-1,-1-1 1,0 1-1,0-1 1,0 1 0,-1-1-1,0 1 1,0 0-1,-1-1 1,-2-6 0,1 6-88,-1-1 1,0 1 0,-1 0 0,1 0 0,-1 1 0,-1-1-1,1 1 1,-1 0 0,0 1 0,0-1 0,-1 1 0,0 0-1,0 1 1,0 0 0,-12-6 0,5 4-424,-1 0 1,0 0-1,0 2 1,0 0-1,0 0 1,-1 1-1,-19 0 1,-6 2-6880,33 1-245</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8:19.637"/>
    </inkml:context>
    <inkml:brush xml:id="br0">
      <inkml:brushProperty name="width" value="0.025" units="cm"/>
      <inkml:brushProperty name="height" value="0.025" units="cm"/>
    </inkml:brush>
  </inkml:definitions>
  <inkml:trace contextRef="#ctx0" brushRef="#br0">0 311 12780,'0'0'4047,"9"-6"-2820,284-232 2790,-218 172-3459,-79 100-739,-11 1 514,-27 50 0,29-64-320,1 0-1,2 1 0,0 1 1,1 0-1,1 0 0,-6 34 1,14-56-119,0-1 0,0 1 1,0 0-1,0-1 1,0 1-1,1-1 1,-1 1-1,0-1 0,0 1 1,1-1-1,-1 1 1,0-1-1,1 1 1,-1-1-1,0 1 0,1-1 1,-1 1-1,1-1 1,-1 1-1,1-1 1,-1 0-1,1 1 0,-1-1 1,1 0-1,-1 0 1,1 1-1,-1-1 1,1 0-1,0 0 0,-1 0 1,1 0-1,-1 0 1,1 0-1,0 0 1,-1 0-1,1 0 0,-1 0 1,1 0-1,0 0 1,29-4-4678,-1-12-956</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8:19.999"/>
    </inkml:context>
    <inkml:brush xml:id="br0">
      <inkml:brushProperty name="width" value="0.025" units="cm"/>
      <inkml:brushProperty name="height" value="0.025" units="cm"/>
    </inkml:brush>
  </inkml:definitions>
  <inkml:trace contextRef="#ctx0" brushRef="#br0">96 0 3555,'0'0'15663,"-11"11"-14798,8-9-824,-4 4 87,0 0 0,0 1 1,1 0-1,0 0 0,0 0 0,1 1 1,-1-1-1,2 1 0,-1 1 0,1-1 1,0 1-1,1-1 0,0 1 0,0 0 0,-2 17 1,4-18-109,1 0 0,0 0 0,0-1 0,1 1 0,0 0 0,0-1 0,1 1 1,3 9-1,-3-14-7,-1-1 1,1 0 0,-1 0 0,1 0-1,0 0 1,0 0 0,-1-1-1,1 1 1,1 0 0,-1-1 0,0 0-1,0 1 1,0-1 0,1 0-1,-1 0 1,1 0 0,-1 0 0,1-1-1,-1 1 1,1-1 0,-1 0-1,1 1 1,-1-1 0,1 0 0,0 0-1,-1-1 1,1 1 0,-1 0 0,4-2-1,0 1 102,-1-1-1,1 0 0,-1 0 1,0 0-1,0 0 0,1-1 1,-2 0-1,1 0 1,0-1-1,-1 1 0,1-1 1,-1 0-1,0 0 0,0 0 1,-1 0-1,1-1 1,-1 0-1,0 0 0,4-8 1,-3 6 13,-1 0 1,0 0 0,-1 0-1,1 0 1,-1-1 0,-1 1-1,1 0 1,-1-1 0,-1 1-1,1-1 1,-1 1 0,0-1-1,-1 0 1,-2-12 0,1 17-123,1-1 0,-1 1 1,0-1-1,0 1 1,0 0-1,-1 0 1,1 0-1,-1 0 1,0 0-1,1 1 0,-1-1 1,0 1-1,-1 0 1,1 0-1,0 0 1,-1 0-1,1 0 0,-8-2 1,5 2-75,0 0-1,0 0 1,0 1-1,-1 0 1,1 0 0,-1 1-1,1-1 1,0 1-1,-1 1 1,-10 1 0,15-2-1,1 1 0,0-1 0,0 1 0,0-1 1,-1 1-1,1 0 0,0-1 0,0 1 1,0 0-1,0 0 0,0 0 0,0 0 0,0 0 1,0 0-1,1 0 0,-1 0 0,0 0 0,0 0 1,1 1-1,-1-1 0,1 0 0,-1 0 0,1 1 1,0-1-1,-1 0 0,1 3 0,0-3-125,0 0 0,0 1 0,0-1 0,0 1-1,0-1 1,0 0 0,0 1 0,1-1 0,-1 0 0,0 1-1,1-1 1,-1 0 0,1 0 0,0 1 0,-1-1-1,1 0 1,0 0 0,0 0 0,0 0 0,-1 0 0,1 0-1,0 0 1,1 0 0,-1 0 0,0 0 0,1 0 0,9 3-1176,0 0 0,0-1 0,0 0 0,0 0 0,1-2 0,-1 1 0,14-1 0,17 0-5100</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8:20.359"/>
    </inkml:context>
    <inkml:brush xml:id="br0">
      <inkml:brushProperty name="width" value="0.025" units="cm"/>
      <inkml:brushProperty name="height" value="0.025" units="cm"/>
    </inkml:brush>
  </inkml:definitions>
  <inkml:trace contextRef="#ctx0" brushRef="#br0">209 42 7079,'0'0'12844,"-10"-5"-11163,6 2-1521,2 2-104,0-1 0,-1 1 0,1 0 0,0 0 0,-1-1 0,1 1 0,0 1 0,-1-1 0,1 0 0,-1 1 0,1-1 0,-1 1 0,0 0 0,1 0 0,-1 0 0,1 0 0,-1 0 0,0 1 0,1-1 0,-1 1 0,1-1 0,-1 1 0,1 0 0,0 0 0,-1 0 0,1 1-1,0-1 1,-3 2 0,-11 9 284,1 1 0,0 0 0,-24 28-1,35-36-310,0 0 0,0 1 0,1-1 0,-1 1 0,1-1 0,1 1 0,-1 0 1,1 0-1,0 0 0,0 1 0,1-1 0,0 0 0,0 1 0,0-1 0,1 1 0,0 6 0,1-10-27,0 0 1,1 0-1,-1 0 0,0 0 1,1 0-1,0 0 0,-1-1 1,1 1-1,0 0 1,1-1-1,-1 0 0,0 1 1,1-1-1,-1 0 0,1 0 1,-1-1-1,1 1 1,0 0-1,0-1 0,0 0 1,0 1-1,0-1 0,0 0 1,0-1-1,0 1 1,1-1-1,4 1 0,5 1 25,0-1 1,1 0-1,-1-1 0,0 0 0,23-4 0,-29 2 9,0 0-1,0-1 0,-1 0 0,1 0 0,-1 0 0,1-1 0,-1 0 0,0 0 0,0 0 0,-1-1 0,1 0 0,-1 0 0,0-1 1,-1 1-1,1-1 0,-1 0 0,0 0 0,-1-1 0,1 1 0,-1-1 0,-1 1 0,1-1 0,-1 0 0,3-14 0,-4 16-59,0 1-1,-1-1 0,1 0 0,-1 0 0,0 1 0,0-1 1,-1 0-1,1 0 0,-1 1 0,0-1 0,0 1 1,0-1-1,-1 0 0,0 1 0,0 0 0,0-1 1,0 1-1,-1 0 0,1 0 0,-1 1 0,0-1 0,-1 0 1,1 1-1,0 0 0,-1 0 0,0 0 0,0 0 1,0 0-1,0 1 0,0 0 0,0 0 0,-1 0 1,1 0-1,-1 1 0,1-1 0,-1 1 0,1 0 0,-6 0 1,1 0-409,0 0 0,0 0 0,1 1 0,-1 0 0,0 1 0,-10 1 0,16-1-67,-1 0 1,1 0-1,0 0 0,0 0 0,-1 1 0,1-1 0,0 1 1,0 0-1,0 0 0,1 0 0,-1 0 0,0 0 0,1 1 1,-1-1-1,1 1 0,0-1 0,-4 7 0,0 5-5868</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40.852"/>
    </inkml:context>
    <inkml:brush xml:id="br0">
      <inkml:brushProperty name="width" value="0.05" units="cm"/>
      <inkml:brushProperty name="height" value="0.05" units="cm"/>
    </inkml:brush>
  </inkml:definitions>
  <inkml:trace contextRef="#ctx0" brushRef="#br0">35 6 17524,'11'-6'9561,"-16"19"-9304,-4 21-126,0-2-33,2-1-1,1 1 1,-3 48-1,9-79-86,-1-1 0,1 0 0,0 1 0,0-1 0,0 0 0,0 1 0,0-1 0,0 1 0,0-1 0,0 0 0,0 1 0,0-1 0,0 0 0,0 1 0,1-1 0,-1 0-1,0 1 1,0-1 0,0 1 0,0-1 0,1 0 0,-1 0 0,0 1 0,0-1 0,1 0 0,-1 1 0,0-1 0,0 0 0,1 0 0,-1 1 0,0-1 0,1 0 0,-1 0 0,1 1 0,11-9 258,8-18 80,-13 13-306,0-1 1,-1 0-1,-1 0 0,0-1 1,-1 1-1,-1-1 0,3-27 1,-6 41-45,0 1 0,0 0 0,0-1 0,0 1 1,0 0-1,0 0 0,0-1 0,0 1 1,0 0-1,0 0 0,1-1 0,-1 1 0,0 0 1,0 0-1,0 0 0,0-1 0,1 1 1,-1 0-1,0 0 0,0 0 0,0-1 0,1 1 1,-1 0-1,0 0 0,0 0 0,1 0 0,-1 0 1,0 0-1,0 0 0,1 0 0,-1-1 1,0 1-1,0 0 0,1 0 0,-1 0 0,0 0 1,0 0-1,1 0 0,13 4-58,0 0 18,18-1-161,-25-1 44,-1-1 0,1 0 1,-1-1-1,1 0 0,0 0 0,-1 0 1,1-1-1,0 0 0,-1 0 0,1-1 1,10-3-1,12-17-142,3-5-116</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5:51.296"/>
    </inkml:context>
    <inkml:brush xml:id="br0">
      <inkml:brushProperty name="width" value="0.025" units="cm"/>
      <inkml:brushProperty name="height" value="0.025" units="cm"/>
    </inkml:brush>
  </inkml:definitions>
  <inkml:trace contextRef="#ctx0" brushRef="#br0">1 154 1473,'0'0'19240,"2"2"-16465,10-6-2117,18-18-267,0-1 1,-2-2 0,0 0 0,24-31 0,-55 111-782,1-50 19,-11 50 1060,10-36-3089,2 0-3894</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5:52.173"/>
    </inkml:context>
    <inkml:brush xml:id="br0">
      <inkml:brushProperty name="width" value="0.025" units="cm"/>
      <inkml:brushProperty name="height" value="0.025" units="cm"/>
    </inkml:brush>
  </inkml:definitions>
  <inkml:trace contextRef="#ctx0" brushRef="#br0">419 120 7015,'0'0'5023,"0"-9"-3752,0 6-1189,0 1 1,1-1 0,-1 1 0,0-1 0,-1 1 0,1-1 0,0 0 0,-1 1 0,1-1-1,-1 1 1,0-1 0,0 1 0,0 0 0,0-1 0,0 1 0,-1 0 0,1 0 0,-1 0-1,1 0 1,-1 0 0,0 0 0,0 0 0,1 0 0,-1 1 0,-1-1 0,1 1-1,0-1 1,0 1 0,0 0 0,-1 0 0,1 0 0,-1 0 0,1 1 0,-1-1 0,1 0-1,-1 1 1,-3 0 0,-7-1-69,0 2 0,0 0 0,1 1-1,-1 0 1,1 0 0,-1 2 0,1-1 0,0 2-1,0 0 1,0 0 0,1 1 0,0 0 0,0 1-1,1 0 1,-1 1 0,2 0 0,-18 19 0,13-13-21,0 1 0,1 0 0,1 1-1,0 1 1,1 0 0,1 1 0,1 0 0,1 0 0,0 1 0,-9 35 0,15-44 1,0 1-1,1 0 1,0-1-1,0 1 0,1 0 1,1 0-1,0-1 1,0 1-1,1 0 1,1-1-1,-1 1 1,9 18-1,-8-23-5,1 0-1,-1 0 1,1 0-1,1-1 1,-1 1-1,1-1 1,0 0-1,0-1 1,0 1-1,1-1 1,-1 0-1,1 0 1,0 0 0,1-1-1,-1 0 1,0 0-1,1-1 1,0 0-1,-1 0 1,13 1-1,-5-1 192,0-1 0,0 0 0,0-2 0,0 0 0,0 0 0,0-1 0,0-1 0,0 0 0,-1-1 0,1 0 0,-1-1 0,0-1 0,-1 0 0,1-1 0,-1 0 0,0-1 0,20-17 0,-13 8 208,0-1 1,-2-1 0,0 0-1,-1-1 1,0-1 0,-2 0-1,-1-1 1,21-47-1,-29 57-288,-1 1 0,0-1 0,0 0 0,-2 0-1,1-1 1,-2 1 0,1 0 0,-2-1 0,0 1-1,0-1 1,-1 1 0,-3-18 0,2 23-160,0 1 1,-1-1 0,0 1-1,0 0 1,0-1-1,0 1 1,-1 1 0,0-1-1,0 1 1,-1-1-1,0 1 1,0 0-1,0 1 1,0-1 0,-1 1-1,1 0 1,-1 0-1,0 1 1,0 0 0,-1 0-1,1 0 1,-1 1-1,-9-2 1,8 1-203,0 2-1,0-1 1,0 1 0,-1 0-1,1 1 1,0 0 0,0 0 0,-1 1-1,1 0 1,0 0 0,-10 4-1,11-3-316,0 1 0,1 0 0,-1 0 0,1 1-1,0-1 1,0 1 0,0 1 0,-6 4 0,-11 14-4289</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46.080"/>
    </inkml:context>
    <inkml:brush xml:id="br0">
      <inkml:brushProperty name="width" value="0.025" units="cm"/>
      <inkml:brushProperty name="height" value="0.025" units="cm"/>
    </inkml:brush>
  </inkml:definitions>
  <inkml:trace contextRef="#ctx0" brushRef="#br0">222 74 13965,'0'0'5045,"1"-9"-2707,1 1-1704,-1 6-464,0-1 1,0 0-1,0 0 1,-1 0-1,1 1 1,-1-1 0,0 0-1,0 0 1,0 0-1,0 0 1,-1 0 0,1 0-1,-2-3 1,1 5-128,0 0 0,0 0-1,0 0 1,0 0 0,0 0 0,0 0 0,0 0 0,0 0 0,0 1 0,-1-1 0,1 0-1,0 1 1,0-1 0,-1 1 0,1 0 0,0-1 0,-1 1 0,1 0 0,-1 0 0,1 0 0,0 0-1,-1 0 1,1 0 0,-1 0 0,1 0 0,0 0 0,-1 1 0,1-1 0,-2 1 0,-40 16-81,31-9 30,1 1-1,0 0 1,0 1 0,1 1-1,0 0 1,0 0 0,2 1-1,-1 0 1,1 0 0,1 1 0,0 0-1,1 0 1,1 1 0,0 0-1,1 0 1,0 0 0,-2 18-1,6-30 7,0 1-1,0-1 1,0 0-1,0 0 1,0 1 0,1-1-1,-1 0 1,1 0-1,-1 0 1,1 1-1,0-1 1,0 0-1,0 0 1,0 0-1,1 0 1,-1-1-1,0 1 1,1 0-1,-1 0 1,1-1-1,0 1 1,-1-1-1,1 1 1,0-1-1,0 0 1,0 0-1,0 0 1,0 0-1,0 0 1,0 0-1,0 0 1,1-1-1,-1 1 1,0-1-1,0 0 1,1 0 0,-1 1-1,0-1 1,0-1-1,1 1 1,1 0-1,5-1 32,0 0-1,-1 0 1,1 0-1,-1-1 1,1 0 0,-1-1-1,0 0 1,0 0-1,13-8 1,-15 6 149,0-1 0,0 0 1,-1 0-1,0 0 0,0-1 0,-1 0 0,1 0 1,-1 0-1,-1 0 0,0-1 0,0 0 0,4-14 1,-6 18-118,0 0 0,-1 0 1,1-1-1,-1 1 0,0 0 1,0 0-1,0-1 0,0 1 0,-1 0 1,0 0-1,-2-8 0,2 10-81,0 0 0,0 0-1,0 0 1,0 0-1,-1 0 1,1 0 0,-1 1-1,0-1 1,1 0 0,-1 1-1,0-1 1,0 1-1,0 0 1,0-1 0,0 1-1,0 0 1,0 0 0,0 0-1,-1 1 1,1-1-1,0 1 1,-4-1 0,5 0-119,0 1 0,0 0 1,-1-1-1,1 1 0,0 0 1,0 0-1,0 0 0,-1 0 0,1 0 1,0 0-1,0 0 0,0 1 1,0-1-1,-1 0 0,1 1 1,0-1-1,0 1 0,0-1 0,0 1 1,0-1-1,0 1 0,0 0 1,0 0-1,0-1 0,0 1 1,1 0-1,-1 0 0,-1 1 0,1 1-705,0-1 0,0 1 0,1-1 0,-1 1 0,1-1 0,0 1 0,-1-1 0,1 1 0,0-1-1,1 1 1,-1 0 0,1 4 0,4 9-7014</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46.427"/>
    </inkml:context>
    <inkml:brush xml:id="br0">
      <inkml:brushProperty name="width" value="0.025" units="cm"/>
      <inkml:brushProperty name="height" value="0.025" units="cm"/>
    </inkml:brush>
  </inkml:definitions>
  <inkml:trace contextRef="#ctx0" brushRef="#br0">23 0 16848,'0'0'4100,"-17"62"-2947,15-43-705,-2-1-352,4-4-128,0-2-608,4-3-1122,0-4-1185,1-5-2626</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47.082"/>
    </inkml:context>
    <inkml:brush xml:id="br0">
      <inkml:brushProperty name="width" value="0.025" units="cm"/>
      <inkml:brushProperty name="height" value="0.025" units="cm"/>
    </inkml:brush>
  </inkml:definitions>
  <inkml:trace contextRef="#ctx0" brushRef="#br0">203 76 10186,'0'0'8765,"1"-9"-6357,4-27-695,-5 35-1673,0 1 0,0 0-1,0-1 1,0 1-1,0-1 1,0 1 0,0 0-1,0-1 1,0 1-1,0 0 1,0-1 0,0 1-1,0 0 1,0-1-1,0 1 1,0 0 0,0-1-1,-1 1 1,1 0-1,0-1 1,0 1-1,0 0 1,-1-1 0,1 1-1,0 0 1,0 0-1,-1-1 1,1 1 0,0 0-1,-1 0 1,1 0-1,0-1 1,-1 1 0,1 0-1,0 0 1,-1 0-1,1 0 1,0 0 0,-1 0-1,1 0 1,0 0-1,-1 0 1,1 0-1,0 0 1,-1 0 0,1 0-1,-1 0 1,1 0-1,0 0 1,-1 0 0,1 0-1,0 0 1,-1 1-1,-15 6-132,10 0 100,1 0-1,0 0 1,0 1-1,0-1 1,1 1 0,0 0-1,1 0 1,0 1-1,-3 11 1,5-14-21,0-1-1,0 0 1,1 0 0,-1 1-1,1-1 1,1 0 0,-1 1-1,1-1 1,0 0 0,0 0-1,0 0 1,1 0 0,0 0-1,0 0 1,0 0 0,0 0-1,5 5 1,4 6-186,-3-6 34,-1 0 0,0 0 0,-1 1 0,10 22 1,-15-31 150,0 0 0,0 0 0,-1 0 0,1 0 0,-1 0 0,0 0 0,1 0 0,-1 0 0,0 0 0,0 0 0,0 0 0,-1 1 0,1-1 0,0 0 0,-1 0 0,0 0 0,1 0 0,-1 0 0,0 0 0,0 0 0,0 0-1,0-1 1,0 1 0,0 0 0,-1-1 0,1 1 0,-1 0 0,1-1 0,-1 0 0,0 1 0,1-1 0,-1 0 0,0 0 0,0 0 0,-2 1 0,-7 3 14,0-1 0,0 0 0,0-1 0,0-1 0,-14 2 0,19-3 12,0 0 0,0 0 0,0-1-1,0 0 1,0-1 0,0 1 0,0-1-1,0 0 1,0 0 0,1-1-1,-10-3 1,14 4-10,0 1-1,0-1 0,-1 1 1,1-1-1,0 0 1,0 1-1,0-1 0,0 0 1,0 0-1,0 0 1,0 0-1,0 0 0,0 0 1,0 0-1,1 0 1,-1 0-1,0 0 0,1-1 1,-1 1-1,1 0 1,-1 0-1,1-1 0,-1 1 1,1 0-1,0-1 1,0 1-1,0 0 0,0-1 1,0 1-1,0-1 1,0 1-1,0 0 0,0-1 1,1 1-1,-1 0 0,1 0 1,-1-1-1,1 1 1,-1 0-1,1 0 0,0 0 1,-1-1-1,1 1 1,0 0-1,0 0 0,0 0 1,0 0-1,1-1 1,5-4-11,-1 1 0,1-1 1,0 1-1,0 0 0,0 1 1,10-5-1,64-24 347,-59 27-6,-2-2 0,1 0 0,-1-2 0,-1 0 0,0-1 0,0-1-1,32-27 1,-48 37-269,-1 0 0,0 0 0,0 0-1,0 0 1,0-1 0,0 1 0,0 0-1,-1-1 1,1 1 0,-1-1 0,0 0-1,0 0 1,0 1 0,0-1 0,0 0-1,0 0 1,-1 0 0,1 0 0,-1 0-1,0 0 1,0 0 0,0 0-1,0 0 1,-1 1 0,1-1 0,-1 0-1,0 0 1,0 0 0,0 0 0,0 1-1,0-1 1,0 0 0,-1 1 0,0-1-1,1 1 1,-1-1 0,0 1 0,-3-3-1,-1 0-54,0 0 0,0 1 0,0 0 0,-1 0 0,0 0-1,1 1 1,-1 0 0,0 0 0,-1 1 0,1 0 0,0 0-1,-1 1 1,-14-1 0,9 1-155,2 0 149,1 1 0,0 0 1,-1 1-1,1-1 0,-12 4 0,20-3-161,0-1-1,0 1 1,1-1 0,-1 1 0,0 0 0,0 0-1,1 0 1,-1 0 0,1 0 0,-1 0-1,1 0 1,-1 0 0,1 1 0,-1-1-1,1 1 1,0-1 0,0 1 0,0-1-1,0 1 1,0 0 0,0-1 0,1 1-1,-1 0 1,0 0 0,1 0 0,-1-1 0,1 1-1,0 0 1,0 0 0,0 0 0,0 0-1,0 0 1,0 0 0,1 2 0,-1-1-380,1 0 1,0 0-1,1 0 1,-1 0-1,0-1 1,1 1 0,-1-1-1,1 1 1,0-1-1,0 0 1,0 1-1,0-1 1,0 0 0,1 0-1,-1-1 1,1 1-1,-1 0 1,1-1-1,0 1 1,4 1 0,19 9-5793</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47.489"/>
    </inkml:context>
    <inkml:brush xml:id="br0">
      <inkml:brushProperty name="width" value="0.025" units="cm"/>
      <inkml:brushProperty name="height" value="0.025" units="cm"/>
    </inkml:brush>
  </inkml:definitions>
  <inkml:trace contextRef="#ctx0" brushRef="#br0">151 1 10730,'0'0'12716,"-9"5"-12657,-2 1-24,0 1-1,1 0 1,0 0 0,1 1-1,-1 0 1,2 1 0,-1 0 0,1 0-1,1 1 1,-1 0 0,2 0-1,-1 0 1,1 1 0,1 0-1,-8 23 1,12-31-25,1 0 0,-1-1-1,0 1 1,1 0 0,0 0 0,0 0-1,-1 0 1,2 0 0,-1 0 0,0 0-1,1-1 1,-1 1 0,1 0 0,0 0-1,0 0 1,0-1 0,0 1-1,0 0 1,1-1 0,-1 1 0,4 3-1,-1-3 30,0 0-1,0 0 0,0-1 0,1 1 0,-1-1 0,1 0 0,-1-1 0,1 1 1,0-1-1,-1 0 0,1 0 0,7 0 0,-8 0 10,51 5 181,-51-6-113,0 0 0,0 0 0,0 0 1,0 0-1,-1-1 0,1 1 0,0-1 0,0 0 1,-1 0-1,1-1 0,5-2 0,-9 4-74,1-1-1,0 1 1,0-1 0,-1 1-1,1-1 1,0 1 0,-1-1 0,1 0-1,-1 1 1,1-1 0,-1 0-1,1 0 1,-1 1 0,0-1-1,1 0 1,-1 0 0,0 0 0,1 1-1,-1-1 1,0 0 0,0 0-1,0 0 1,0 0 0,0 0-1,0 1 1,0-1 0,0 0 0,0 0-1,0 0 1,0 0 0,-1 0-1,1 1 1,0-1 0,-1 0-1,1 0 1,-1 1 0,1-1-1,0 0 1,-1 0 0,0 1 0,1-1-1,-1 0 1,1 1 0,-1-1-1,0 1 1,1-1 0,-1 1-1,-1-1 1,-3-3-20,1 1 1,-1 0-1,0 0 0,0 1 1,0-1-1,-6-1 0,-2 1-88,1 0-1,-1 0 0,-24-1 0,33 4-308,0 0-1,0 0 0,0 1 0,0-1 0,0 1 1,0 0-1,-6 2 0,9-2-72,-1-1 0,1 1 0,0 0 1,-1 0-1,1-1 0,0 1 0,0 0 0,0 0 0,0 0 0,0 0 0,0 1 1,0-1-1,0 0 0,0 0 0,0 1 0,1-1 0,-1 0 0,0 1 1,1-1-1,-1 3 0,0 10-8563</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9:10.873"/>
    </inkml:context>
    <inkml:brush xml:id="br0">
      <inkml:brushProperty name="width" value="0.025" units="cm"/>
      <inkml:brushProperty name="height" value="0.025" units="cm"/>
    </inkml:brush>
  </inkml:definitions>
  <inkml:trace contextRef="#ctx0" brushRef="#br0">35 75 7111,'0'0'8087,"-6"-8"-6923,-17-25-150,22 33-936,1-1-1,0 1 0,-1 0 0,1-1 1,0 1-1,-1 0 0,1 0 0,0-1 0,-1 1 1,1-1-1,0 1 0,0 0 0,0-1 0,-1 1 1,1-1-1,0 1 0,0 0 0,0-1 0,0 1 1,0-1-1,0 1 0,0-1 0,0 1 1,0 0-1,0-1 0,0 1 0,0-1 0,0 1 1,0-1-1,0 1 0,0 0 0,0-1 0,0 1 1,1-1-1,-1 1 0,0 0 0,0-1 1,1 1-1,-1-1 0,0 1 0,0 0 0,1 0 1,-1-1-1,0 1 0,1 0 0,-1-1 0,0 1 1,1 0-1,-1 0 0,1 0 0,-1-1 0,0 1 1,1 0-1,-1 0 0,1 0 0,-1 0 1,1 0-1,27 1-838,-23 0 1101,341 21-212,-243-22-137,854-9-1456,-944 8 1489,26 1-202,-1-2 1,1-1-1,-1-2 0,48-13 1,-85 17 203,-38 10-2327,18-3-176,-2-1-1841</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5.760"/>
    </inkml:context>
    <inkml:brush xml:id="br0">
      <inkml:brushProperty name="width" value="0.025" units="cm"/>
      <inkml:brushProperty name="height" value="0.025" units="cm"/>
    </inkml:brush>
  </inkml:definitions>
  <inkml:trace contextRef="#ctx0" brushRef="#br0">0 302 12684,'0'0'5979,"12"-9"-4810,92-73 16,126-129 0,-227 266-1863,-8-20 761,-2-1-1,-15 48 0,12-50-292,2 0-1,-8 59 1,16-87-131,-1-3 54,1 0 1,0 1-1,0-1 0,0 1 1,0-1-1,0 0 1,0 1-1,0-1 0,0 1 1,0-1-1,1 0 1,-1 1-1,0-1 0,1 0 1,-1 1-1,1-1 0,0 0 1,1 2-1,9 1-5713</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6.138"/>
    </inkml:context>
    <inkml:brush xml:id="br0">
      <inkml:brushProperty name="width" value="0.025" units="cm"/>
      <inkml:brushProperty name="height" value="0.025" units="cm"/>
    </inkml:brush>
  </inkml:definitions>
  <inkml:trace contextRef="#ctx0" brushRef="#br0">58 0 3683,'0'0'16784,"-24"50"-16495,15-27-161,7 0-224,-4 3-1442,3 1-576,1-3 0,-4-2-608,2-4-994,2-5-2754</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6.470"/>
    </inkml:context>
    <inkml:brush xml:id="br0">
      <inkml:brushProperty name="width" value="0.025" units="cm"/>
      <inkml:brushProperty name="height" value="0.025" units="cm"/>
    </inkml:brush>
  </inkml:definitions>
  <inkml:trace contextRef="#ctx0" brushRef="#br0">122 3 10762,'0'0'9006,"-9"2"-9038,3-1 39,0 1 0,0 0 1,1 1-1,-1-1 0,1 1 0,0 0 0,-1 1 1,1-1-1,1 1 0,-1 0 0,0 0 0,1 0 1,0 1-1,0 0 0,1-1 0,-1 1 0,1 1 1,0-1-1,0 0 0,0 1 0,1 0 0,-3 9 1,3-11 2,1 1 1,-1 0 0,1 0-1,-1 0 1,1 0 0,1 0 0,-1-1-1,1 1 1,0 1 0,0-1 0,0 0-1,1-1 1,1 7 0,-2-10-8,1 0 0,-1 0 0,1 0 0,-1 0 0,1 0 0,0 1 0,0-2 0,-1 1 0,1 0 0,0 0 0,0 0 0,0 0 0,0 0 0,0-1 0,0 1 0,0 0 0,0-1-1,0 1 1,0-1 0,0 1 0,2 0 0,0-1 24,0 0 0,0 0 0,1 0 0,-1 0 0,0 0 0,0-1 0,0 1 0,0-1 0,0 0 0,0 0 0,0 0-1,3-2 1,0 1 97,0-1-1,0-1 0,0 1 0,0-1 0,-1 0 0,0 0 1,1-1-1,-2 1 0,1-1 0,0 0 0,-1-1 1,0 1-1,0-1 0,-1 0 0,0 1 0,0-2 0,0 1 1,0 0-1,-1 0 0,0-1 0,-1 0 0,1 1 0,-1-1 1,-1 0-1,1 1 0,-1-10 0,-1 14-164,0-1 0,0 1 0,-1 0 0,1 0 0,0 0 0,-1 0 0,1 0 0,-1 0 0,0 0 0,0 0 0,0 1 0,0-1 0,0 1 0,0-1 0,0 1 0,0 0 0,-1 0 0,1 0 0,0 0 0,-1 0-1,1 0 1,-1 1 0,1-1 0,-1 1 0,1 0 0,-4 0 0,2-1-304,1 1-1,-1 0 1,0 0-1,0 0 1,1 0 0,-1 1-1,0-1 1,-4 3-1,7-3 55,0 0 0,0 1 0,-1-1 0,1 1 0,0-1 0,0 1 0,0 0 0,0-1-1,0 1 1,0 0 0,0 0 0,0 0 0,0 0 0,1 0 0,-1 0 0,0 0 0,0 0 0,1 0 0,-1 0 0,1 0 0,-1 0 0,0 2 0,1 5-4813,3-3-2674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58.480"/>
    </inkml:context>
    <inkml:brush xml:id="br0">
      <inkml:brushProperty name="width" value="0.05" units="cm"/>
      <inkml:brushProperty name="height" value="0.05" units="cm"/>
    </inkml:brush>
  </inkml:definitions>
  <inkml:trace contextRef="#ctx0" brushRef="#br0">1 5467 13859,'1'-8'94,"0"0"1,1 0-1,0 1 0,1-1 1,-1 1-1,1 0 0,1-1 1,0 1-1,0 1 0,0-1 0,9-10 1,6-5-30,42-36 0,-45 43 41,590-492 610,897-611-49,-181 271-329,80 133-161,-61 182-116,-1070 439-51,491-166 15,8 24-17,542-108 15,17 72 18,713 34 64,-1277 199-13,-128 7-497,-288-5-179,-298 23 374</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26.797"/>
    </inkml:context>
    <inkml:brush xml:id="br0">
      <inkml:brushProperty name="width" value="0.025" units="cm"/>
      <inkml:brushProperty name="height" value="0.025" units="cm"/>
    </inkml:brush>
  </inkml:definitions>
  <inkml:trace contextRef="#ctx0" brushRef="#br0">15 52 15407,'0'0'6155,"7"-8"-3774,24-25-1132,-30 32-1214,0 1 1,-1-1-1,1 0 1,0 0-1,-1 1 0,1-1 1,0 0-1,0 1 1,0-1-1,-1 0 1,1 1-1,0 0 1,0-1-1,0 1 0,0-1 1,0 1-1,0 0 1,0 0-1,0-1 1,0 1-1,0 0 1,0 0-1,2 0 1,-3 1-41,1 0 0,0-1 1,-1 1-1,1-1 1,-1 1-1,1 0 1,-1 0-1,0-1 1,1 1-1,-1 0 1,0 0-1,1-1 0,-1 1 1,0 0-1,0 0 1,0 0-1,0 0 1,0-1-1,0 1 1,0 2-1,-6 40-473,-11-19 287,15-22 124,0 0 0,0 0 0,0 0 0,0 1 0,0-1 0,1 1-1,-1-1 1,1 1 0,-1-1 0,1 1 0,0 0 0,0 0 0,0-1 0,1 1-1,-1 0 1,1 0 0,-1 0 0,1 0 0,0 0 0,0 0 0,0 0 0,1 4-1,2-4-3,0-1 0,-1 0 1,1 0-1,0 0 0,0 0 0,1-1 0,-1 1 0,0-1 0,0 0 0,1 0 0,-1 0 0,1 0 0,-1-1 0,5 1 0,7 2-39,14 5-18,-17-6-21,-1 1 0,1 1 1,-1 0-1,0 0 0,0 1 1,11 7-1,-21-12 131,0 1 0,0-1 0,0 1 0,0 0 0,0-1-1,0 1 1,-1 0 0,1 0 0,0-1 0,-1 1 0,1 0 0,0 0 0,-1 0 0,1 0 0,-1 0 0,0 0 0,1 0 0,-1 0-1,0 0 1,1 0 0,-1 0 0,0 0 0,0 0 0,0 0 0,0 0 0,0 0 0,0 0 0,-1 2 0,0 0 110,0-1 0,0 0 0,0 0 0,-1 0 0,1 0 0,-1 0 0,1-1 0,-1 1 0,0 0 0,0-1 0,0 1 0,-2 1 0,-7 4 544,-1-1-1,0 0 0,-18 6 1,12-5-282,-1-1 0,-1-2 0,-25 4 0,0-5-5753</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9:43.871"/>
    </inkml:context>
    <inkml:brush xml:id="br0">
      <inkml:brushProperty name="width" value="0.025" units="cm"/>
      <inkml:brushProperty name="height" value="0.025" units="cm"/>
    </inkml:brush>
  </inkml:definitions>
  <inkml:trace contextRef="#ctx0" brushRef="#br0">183 0 1345,'0'0'2371,"-52"27"-1955,35-20 192,4-1-63,2 2-321,-2 1-64,1 1-96,-3 3-64,6 1-224,-6 2-577,2 0-672,0 1-289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9:44.460"/>
    </inkml:context>
    <inkml:brush xml:id="br0">
      <inkml:brushProperty name="width" value="0.025" units="cm"/>
      <inkml:brushProperty name="height" value="0.025" units="cm"/>
    </inkml:brush>
  </inkml:definitions>
  <inkml:trace contextRef="#ctx0" brushRef="#br0">12 172 5605,'0'0'8542,"-12"-2"-8307,61-21 277,-7 9-486,0 2 1,1 2-1,75-8 1,139 4 87,-67 6-78,-60 0-272,153-16-521,-142 10 204,-93 11 259,-1-1 0,52-13-1,-73 17 772,-15 7-1779,-16 1-2885,-3-3-928</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8:24.837"/>
    </inkml:context>
    <inkml:brush xml:id="br0">
      <inkml:brushProperty name="width" value="0.025" units="cm"/>
      <inkml:brushProperty name="height" value="0.025" units="cm"/>
    </inkml:brush>
  </inkml:definitions>
  <inkml:trace contextRef="#ctx0" brushRef="#br0">79 21 10634,'0'0'12374,"9"-3"-11439,-7 2-881,4-2 131,1 0-1,-1 1 1,1-1-1,0 2 0,10-3 1,-16 4-176,1 0-1,-1 0 1,0 0 0,1 0 0,-1 0-1,0 0 1,1 0 0,-1 0 0,0 1-1,1-1 1,-1 0 0,0 1 0,0-1-1,1 1 1,-1-1 0,0 1 0,0 0-1,0-1 1,0 1 0,0 0 0,0 0-1,0 0 1,0 0 0,0 0 0,0 0-1,0 0 1,-1 0 0,1 0 0,0 1-1,-1-1 1,1 0 0,-1 0 0,1 0-1,-1 1 1,0-1 0,1 0 0,-1 1-1,0-1 1,0 0 0,0 1 0,0-1-1,-1 3 1,1 0-7,0 1 0,0 0-1,-1-1 1,0 1 0,0 0-1,-1-1 1,1 1 0,-1-1-1,0 0 1,0 1 0,0-1 0,-5 6-1,-41 41 168,12-16-162,34-26-758,15-5 423,29-1 339,-19-2 5,-17 0-33,0 1 0,1 0 0,-1 0 0,0 0 1,0 1-1,-1 0 0,11 6 0,-15-8 15,0-1 0,0 1 0,0 0 0,0 0-1,0-1 1,0 1 0,0 0 0,0 0 0,0 0 0,0 0 0,0 0 0,0 1 0,-1-1 0,1 0-1,0 0 1,-1 0 0,1 1 0,-1-1 0,0 0 0,1 0 0,-1 1 0,0-1 0,0 0 0,0 1-1,0-1 1,0 1 0,0-1 0,0 0 0,0 1 0,0-1 0,-1 0 0,1 1 0,-1-1 0,1 0-1,-1 0 1,1 0 0,-1 1 0,0-1 0,1 0 0,-1 0 0,0 0 0,0 0 0,0 0 0,-1 1-1,-2 1 130,1 0 1,-1-1-1,0 1 0,0-1 0,-1 0 0,1 0 0,0 0 0,-1 0 0,1-1 0,-1 0 0,1 0 0,-1 0 0,-5 0 1,-69 1 1781,57-2-1637,18 0-454,-21-1 636,24 1-572,1 0 0,-1 0 0,0 0 1,1-1-1,-1 1 0,1 0 0,-1 0 1,0 0-1,1 0 0,-1-1 0,1 1 1,-1 0-1,1 0 0,-1-1 0,0 1 1,1-1-1,-1 1 0,1 0 0,0-1 1,-1 1-1,1-1 0,-1 1 0,1-1 1,0 1-1,-1-1 0,1 1 0,0-1 1,0 0-1,-1 1 0,1-1 0,5 0-5951,12 1 1549,-5 0-965</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8:25.388"/>
    </inkml:context>
    <inkml:brush xml:id="br0">
      <inkml:brushProperty name="width" value="0.025" units="cm"/>
      <inkml:brushProperty name="height" value="0.025" units="cm"/>
    </inkml:brush>
  </inkml:definitions>
  <inkml:trace contextRef="#ctx0" brushRef="#br0">342 1 7239,'-8'0'2151,"-7"0"-1593,1 0-1,0 1 1,0 1-1,0 1 1,0 0 0,0 0-1,1 1 1,-24 11-1,23-7-416,1 1 0,0 0 0,1 0 0,0 1-1,1 1 1,0 0 0,0 0 0,1 1 0,1 1-1,0-1 1,1 2 0,0-1 0,1 1 0,0 0-1,1 1 1,1-1 0,-6 26 0,9-28-148,-1 1-1,2 0 1,0-1 0,0 1 0,1 0-1,1 0 1,0-1 0,1 1 0,0 0 0,1-1-1,0 0 1,1 1 0,0-1 0,1-1-1,1 1 1,0-1 0,0 0 0,1 0 0,0-1-1,1 1 1,18 16 0,-21-22 7,0 0 0,1-1 1,0 1-1,0-1 0,0-1 0,0 1 1,1-1-1,-1 0 0,1-1 0,0 0 1,0 0-1,0 0 0,0-1 0,0 0 1,11 1-1,-7-3 101,0 0 0,0 0 0,0-1 0,0 0 0,0-1 0,0-1 0,-1 1 0,0-2 0,12-5 0,0-3 272,-1 0-1,0-2 1,-2 0-1,1-1 1,-2-1-1,0-1 1,-2 0-1,18-25 1,-26 32-50,-1 0 0,0-1 1,-1 0-1,0 0 0,-1-1 1,0 0-1,-1 0 0,0 0 0,3-25 1,-7 33-299,1-1-1,-1 0 1,0 0 0,-1 0 0,1 0 0,-1 0 0,0 1 0,-1-1-1,1 0 1,-1 1 0,-1-1 0,1 1 0,-1 0 0,1-1 0,-1 1-1,-1 1 1,1-1 0,-1 0 0,0 1 0,0 0 0,0 0-1,-1 0 1,1 0 0,-10-5 0,2 2-179,-1 1 1,0 0-1,0 1 0,0 0 0,-1 1 1,-15-3-1,21 5-546,-1 1 1,0 0-1,1 0 1,-1 1-1,0 0 1,1 1-1,-1 0 1,1 0-1,-1 1 1,1 0-1,-11 4 1,-4 7-4458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28.463"/>
    </inkml:context>
    <inkml:brush xml:id="br0">
      <inkml:brushProperty name="width" value="0.025" units="cm"/>
      <inkml:brushProperty name="height" value="0.025" units="cm"/>
    </inkml:brush>
  </inkml:definitions>
  <inkml:trace contextRef="#ctx0" brushRef="#br0">1 441 15022,'0'0'3865,"12"-11"-2349,64-60 360,100-96-928,-142 131-540,-2-1-1,54-81 1,-177 332-136,85-199-480,1-1 0,0 1-1,1 0 1,1 0 0,0 0 0,-1 22 0,4-35-24,0-2 35,0 1 0,-1-1 0,1 1 0,0-1 0,0 1 0,0-1 0,0 1 0,0 0 0,0-1 1,0 1-1,0-1 0,0 1 0,1-1 0,-1 1 0,0-1 0,0 1 0,0-1 0,0 1 0,1-1 0,-1 1 0,0-1 0,1 1 0,-1-1 0,0 0 0,1 1 0,-1-1 0,0 1 0,1-1 1,-1 0-1,1 0 0,-1 1 0,1-1 0,-1 0 0,1 1 0,-1-1 0,1 0 0,-1 0 0,1 0 0,-1 0 0,1 0 0,15 1-8227</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1.670"/>
    </inkml:context>
    <inkml:brush xml:id="br0">
      <inkml:brushProperty name="width" value="0.025" units="cm"/>
      <inkml:brushProperty name="height" value="0.025" units="cm"/>
    </inkml:brush>
  </inkml:definitions>
  <inkml:trace contextRef="#ctx0" brushRef="#br0">1 292 6118,'0'0'17985,"21"-17"-17910,33-28-54,-14 13-1,-1-1 1,-2-3-1,-2 0 0,41-54 0,-76 88-41,0 1-134,-4 21-74,-2-8 231,-15 26 99,2 2 0,1 0 0,3 1 0,-20 82 0,34-109 983,3-7-4063</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2.374"/>
    </inkml:context>
    <inkml:brush xml:id="br0">
      <inkml:brushProperty name="width" value="0.025" units="cm"/>
      <inkml:brushProperty name="height" value="0.025" units="cm"/>
    </inkml:brush>
  </inkml:definitions>
  <inkml:trace contextRef="#ctx0" brushRef="#br0">297 133 11082,'0'0'2494,"6"-11"-194,-1 1-1795,1 2 504,-1-1 0,0 0 1,0 0-1,-1 0 0,0 0 0,-1-1 1,0 0-1,3-17 0,-7 26-986,1 0-1,0 1 0,-1-1 1,1 0-1,-1 1 1,0-1-1,1 0 1,-1 1-1,0-1 0,1 1 1,-1-1-1,0 1 1,0-1-1,1 1 1,-1 0-1,0-1 0,0 1 1,0 0-1,1-1 1,-1 1-1,0 0 1,0 0-1,0 0 0,0 0 1,0 0-1,0 0 1,1 0-1,-1 0 1,0 0-1,0 0 0,0 1 1,0-1-1,0 0 1,1 1-1,-1-1 1,0 0-1,0 1 0,-36 12-169,25-4 123,0 0 0,1 1 0,0 0 0,1 1 1,-12 15-1,16-19 10,1 1 0,-1-1 0,2 1 0,-1 0 0,1 1 0,0-1 0,1 1 0,0 0 0,-3 15 0,6-24 11,0 1 1,0 0-1,-1 0 0,1-1 1,0 1-1,0 0 0,0 0 1,0-1-1,0 1 0,1 0 1,-1 0-1,0-1 0,0 1 1,0 0-1,1-1 1,-1 1-1,0 0 0,1-1 1,-1 1-1,0 0 0,1-1 1,-1 1-1,1-1 0,-1 1 1,1-1-1,-1 1 0,1-1 1,0 1-1,-1-1 0,1 0 1,0 1-1,0 0 1,1-1 4,0 0 1,1 1-1,-1-1 1,0 0 0,1 0-1,-1 0 1,0 0-1,0-1 1,1 1-1,3-2 1,2 0-27,0-1 0,-1 0 0,1 0 0,-1-1 0,9-6 0,-14 9-8,2-2-98,1 0-1,-2 0 1,1-1-1,0 1 1,-1-1 0,5-6-1,-8 9-131,0 10-383,10 312 474,-10-319 214,0-1 0,0 1 0,-1-1 0,1 1 0,0-1 1,-1 1-1,1-1 0,-1 1 0,1-1 0,-1 1 0,1-1 1,-1 0-1,0 1 0,0-1 0,0 0 0,0 0 0,0 1 0,0-1 1,0 0-1,0 0 0,0 0 0,-2 1 0,-1 0 51,1-1-1,-1 1 1,1-1 0,-1 0-1,0 0 1,1 0-1,-1 0 1,0-1-1,-4 1 1,-2-1 88,1 0 0,-1 0 0,1-1 0,-1-1 0,1 1 0,-1-2 0,-8-2 0,-12-9 31,1-2-1,-31-21 1,35 21-333,17 12-2998,15 10 1424,19 12-525,-16-15 610,0 0 0,1 0 0,-1-1 0,1-1 0,-1 1 0,20-2-1,5 0-6312</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2.737"/>
    </inkml:context>
    <inkml:brush xml:id="br0">
      <inkml:brushProperty name="width" value="0.025" units="cm"/>
      <inkml:brushProperty name="height" value="0.025" units="cm"/>
    </inkml:brush>
  </inkml:definitions>
  <inkml:trace contextRef="#ctx0" brushRef="#br0">51 0 15407,'0'0'4548,"-15"59"-3363,4-31-288,-4-1-289,11-1-479,-1-4-97,5-5-193,0-4-896,0-6-1089,2-7-672,5 0-545,-1-10-3044</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3.085"/>
    </inkml:context>
    <inkml:brush xml:id="br0">
      <inkml:brushProperty name="width" value="0.025" units="cm"/>
      <inkml:brushProperty name="height" value="0.025" units="cm"/>
    </inkml:brush>
  </inkml:definitions>
  <inkml:trace contextRef="#ctx0" brushRef="#br0">1 0 12780,'0'0'9588,"3"3"-8900,1 1-580,1-1 0,-1-1 0,1 1 0,0-1 0,0 1 0,0-1 0,0-1 0,0 1-1,0-1 1,0 0 0,1 0 0,6 0 0,75-1 211,-45-1-113,-52 31-537,-22 30 519,8-17 136,1 1-1,2 1 0,3 1 0,-16 56 0,33-97-1047,-8 29 490,2-21-3973,7-13 3915,-1 0 0,1 0 0,0 1 0,0-1 0,-1 0 0,1 0 0,0 0 0,0 0 0,-1 0 0,1 0 0,0 0 0,0 1 0,-1-1 0,1 0 0,0 0 0,-1 0 0,1 0 0,0 0 0,0 0 0,-1 0 0,1 0 0,0-1 0,0 1 0,-1 0 0,1 0 0,0 0 0,0 0 0,-1 0 0,1 0 0,0 0 0,0-1 0,-1 1 0,1 0 0,0 0 0,0 0 0,0-1 0,-1 1 0,-6-11-8847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59.138"/>
    </inkml:context>
    <inkml:brush xml:id="br0">
      <inkml:brushProperty name="width" value="0.05" units="cm"/>
      <inkml:brushProperty name="height" value="0.05" units="cm"/>
    </inkml:brush>
  </inkml:definitions>
  <inkml:trace contextRef="#ctx0" brushRef="#br0">611 32 12587,'5'-14'937,"1"-1"-233,-6 13-246,-3 6 166,-144 218 874,104-162-1418,-68 92 6,-48 68 196,123-165-144,3 2 0,-28 63 0,55-107-91,1 0-1,0 1 1,-6 25-1,11-37-34,-1 1 0,1-1 0,0 0 0,-1 1 0,1-1 0,0 0 0,0 1 0,0-1 0,1 0 0,-1 1 0,1-1 0,-1 0 0,1 1 0,0-1 0,0 0 0,0 0 0,0 0 0,0 0 0,0 0 0,0 0 0,1 0 0,-1 0 0,1 0 0,0 0 0,-1-1 0,1 1 0,0-1 0,0 1 0,3 1 0,1-1 10,-1 0 1,1 0-1,-1-1 0,1 0 1,-1 0-1,1 0 0,-1-1 1,1 0-1,7 0 0,52-9 97,-62 8-113,80-18 135,-1-4 0,83-35 1,-106 36-79,1415-469-367,-1231 421 162,-4-6-67</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3.417"/>
    </inkml:context>
    <inkml:brush xml:id="br0">
      <inkml:brushProperty name="width" value="0.025" units="cm"/>
      <inkml:brushProperty name="height" value="0.025" units="cm"/>
    </inkml:brush>
  </inkml:definitions>
  <inkml:trace contextRef="#ctx0" brushRef="#br0">1 50 10570,'0'0'12684,"67"-35"-12075,-28 35-449,-3 0-160,5 0-385,-4-3-2081,-3-1-2274,-3-3-2756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3.787"/>
    </inkml:context>
    <inkml:brush xml:id="br0">
      <inkml:brushProperty name="width" value="0.025" units="cm"/>
      <inkml:brushProperty name="height" value="0.025" units="cm"/>
    </inkml:brush>
  </inkml:definitions>
  <inkml:trace contextRef="#ctx0" brushRef="#br0">52 1 3619,'0'0'20334,"14"3"-19794,41 5-547,-1-3 0,1-2 0,95-6 1,-149 3-133,-19 34-448,-59 75 1534,48-71-690,2 1 0,1 1 0,-37 79 0,57-96-718,-2 7-2384,3-21-5967,1-9 2422</inkml:trace>
  <inkml:trace contextRef="#ctx0" brushRef="#br0" timeOffset="1">0 220 14542,'0'0'7110,"52"-11"-5636,-12 11-417,1 0-545,7 0-416,1 0-64,1 0-672,-1 0-2948,-2 0-4003</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5:55.625"/>
    </inkml:context>
    <inkml:brush xml:id="br0">
      <inkml:brushProperty name="width" value="0.025" units="cm"/>
      <inkml:brushProperty name="height" value="0.025" units="cm"/>
    </inkml:brush>
  </inkml:definitions>
  <inkml:trace contextRef="#ctx0" brushRef="#br0">0 280 10602,'0'0'3353,"11"-7"-1917,37-27-171,50-45 0,-79 61-642,0-1 0,0 0-1,-2-2 1,-1 0 0,21-33 0,-32 46-209,-2 9-203,-2 19-190,-9 29-101,3-30-36,1-6-33,1 0 0,0 0 0,1 0 0,0 0 0,1 0 0,0 0 0,1 0-1,3 24 1,-2-36-53,0 0 0,0 0 0,0 0 0,0 0 0,0 0 0,0-1-1,0 1 1,1 0 0,-1 0 0,0-1 0,1 1 0,-1-1 0,0 1 0,1-1-1,-1 1 1,1-1 0,-1 0 0,1 0 0,-1 0 0,1 0 0,-1 0 0,0 0-1,1 0 1,-1 0 0,1-1 0,-1 1 0,1 0 0,1-2 0,15-2-4613</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5:56.259"/>
    </inkml:context>
    <inkml:brush xml:id="br0">
      <inkml:brushProperty name="width" value="0.025" units="cm"/>
      <inkml:brushProperty name="height" value="0.025" units="cm"/>
    </inkml:brush>
  </inkml:definitions>
  <inkml:trace contextRef="#ctx0" brushRef="#br0">563 31 5926,'-8'-2'1291,"-7"-2"-467,0 1 0,-1 1 0,-20-1 0,21 2-793,1 2 1,-1 0-1,0 1 1,1 0-1,0 1 1,-1 1-1,1 0 1,0 1-1,1 1 1,0 0-1,-1 1 1,-12 8-1,4 1 105,0 1-1,0 1 0,2 0 0,0 2 0,1 0 0,2 2 1,0 0-1,1 0 0,-24 47 0,29-48-220,2 0 1,0 1-1,2 1 1,0 0-1,1 0 0,2 0 1,0 0-1,1 1 0,2 0 1,0-1-1,5 45 1,-2-55 31,1-1-1,0 1 1,1-1 0,0 0 0,1 0 0,0-1 0,1 1 0,0-1 0,1 0 0,0-1 0,1 0 0,0 0 0,0 0 0,1-1 0,0 0-1,1-1 1,0 0 0,1-1 0,-1 0 0,1 0 0,0-1 0,1-1 0,20 8 0,-20-10 252,0 0-1,0 0 1,0-1 0,0-1-1,1 0 1,-1 0 0,1-1 0,-1-1-1,0 0 1,1-1 0,-1 0 0,0-1-1,0-1 1,0 1 0,20-11-1,-3-1 454,-1-2 0,0-2 0,-1 0 0,-1-1 0,-1-2-1,-1-1 1,31-37 0,-30 28-105,-1 0 1,-2-2-1,-1 0 0,-1-1 1,25-67-1,-38 83-345,-1-1 1,-1 1-1,0-1 0,-2 0 0,0 0 1,-1-1-1,-1 1 0,-1-1 0,-4-25 1,3 38-216,0 1 1,0-1 0,-1 0 0,-1 1-1,1 0 1,-1-1 0,0 1 0,-1 0 0,0 1-1,0-1 1,0 0 0,-1 1 0,0 0-1,0 0 1,0 1 0,-1-1 0,0 1-1,0 1 1,0-1 0,-1 1 0,0 0 0,0 0-1,0 1 1,0 0 0,0 0 0,-14-3-1,6 3-355,1 0-1,-1 2 0,0 0 0,0 0 0,0 1 1,0 1-1,1 1 0,-1 0 0,0 0 1,1 2-1,0 0 0,-21 9 0,9-2-1093,1 2 1,0 2-1,1 0 0,0 1 0,-33 30 1,7 0-6120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0.905"/>
    </inkml:context>
    <inkml:brush xml:id="br0">
      <inkml:brushProperty name="width" value="0.025" units="cm"/>
      <inkml:brushProperty name="height" value="0.025" units="cm"/>
    </inkml:brush>
  </inkml:definitions>
  <inkml:trace contextRef="#ctx0" brushRef="#br0">47 305 11755,'0'0'8253,"-8"4"-6363,-23 12-710,24-12-406,16-14 630,60-60-84,-26 30-1231,-2-3 0,-1-1 0,52-78 0,-95 166-281,-25 67 200,18-80-41,2 1 1,1 0-1,2 0 1,-3 42-1,11-72-3373,3-7 419,3-13-3341,-6-1-2187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2.230"/>
    </inkml:context>
    <inkml:brush xml:id="br0">
      <inkml:brushProperty name="width" value="0.025" units="cm"/>
      <inkml:brushProperty name="height" value="0.025" units="cm"/>
    </inkml:brush>
  </inkml:definitions>
  <inkml:trace contextRef="#ctx0" brushRef="#br0">6 12 11339,'8'2'12375,"7"-6"-9371,-9-2-3791,-26 3 1788,20 3-1020,-1 0-1,1 0 0,-1 0 1,1 0-1,-1 0 0,1 0 1,-1 0-1,1 0 0,-1 0 1,0 0-1,1 0 0,-1 0 1,1 0-1,-1 0 0,1 1 1,-1-1-1,1 0 1,-1 0-1,1 1 0,-1-1 1,1 0-1,0 0 0,-1 1 1,1-1-1,-1 1 0,1-1 1,0 0-1,-1 2 0,9 9-2691,23 9-5672,-20-15 2756</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2.673"/>
    </inkml:context>
    <inkml:brush xml:id="br0">
      <inkml:brushProperty name="width" value="0.025" units="cm"/>
      <inkml:brushProperty name="height" value="0.025" units="cm"/>
    </inkml:brush>
  </inkml:definitions>
  <inkml:trace contextRef="#ctx0" brushRef="#br0">105 77 10025,'0'0'6310,"5"-9"-4212,1 1-1448,-4 6-446,0 0 1,0-1-1,0 1 0,-1-1 1,1 1-1,-1-1 0,1 0 0,-1 1 1,0-1-1,0 0 0,-1 0 1,1 0-1,0 0 0,-1 0 1,0-4-1,-2 6-114,0 0 0,0 1 0,0-1 0,0 1 0,0-1 1,0 1-1,-1 0 0,1-1 0,0 1 0,0 0 0,0 1 0,-1-1 0,1 0 1,0 1-1,0-1 0,-4 2 0,1 1-85,-1 0-1,1 1 1,-1 0 0,1 0-1,0 0 1,1 1 0,-1 0-1,1 0 1,0 0 0,0 0-1,-5 9 1,4-5 4,0-1 0,1 1 0,0 0 0,1 0 0,0 0 0,0 0 0,-2 13 0,5-22-8,0 1-1,0 0 1,0 0 0,0 0-1,0-1 1,0 1 0,0 0-1,0 0 1,0 0-1,0-1 1,1 1 0,-1 0-1,0 0 1,0-1 0,1 1-1,-1 0 1,1 0 0,-1-1-1,0 1 1,1 0 0,-1-1-1,1 1 1,0-1-1,-1 1 1,1-1 0,-1 1-1,1-1 1,1 1 0,25 2 114,-21-4-78,1-1 0,-1 1 1,0-1-1,0 0 0,0-1 1,12-6-1,-12 5 71,-1 0-1,1-1 1,-1 0-1,0-1 1,0 1-1,0-1 1,-1 0-1,0 0 1,0 0-1,0 0 1,-1-1-1,0 1 1,0-1-1,-1 0 1,0 0-1,0 0 1,-1 0-1,1-1 1,-2 1-1,1 0 1,-1-13-1,0 19-133,-1 1 0,1-1 0,-1 0 0,1 1 0,0-1 0,-1 1 0,1-1 0,-1 0 0,1 1 0,-1-1 0,0 1 0,1-1 0,-1 1 0,1 0 0,-1-1 0,0 1 0,1 0 0,-1-1 0,0 1 0,0 0 0,1 0 0,-1 0 0,0-1 0,0 1 0,1 0 0,-1 0 0,0 0 0,0 0 0,1 0 0,-1 0 0,0 1 0,0-1 0,1 0 0,-1 0 0,0 0 0,1 1 0,-1-1 0,0 0 0,1 1 0,-1-1 1,0 1-1,1-1 0,-1 1 0,1-1 0,-1 1 0,1-1 0,-1 1 0,1-1 0,-1 1 0,1 0 0,0-1 0,-1 2 0,-1 4-985,1-1-1,0 1 1,0 0 0,0-1 0,1 1 0,0 0-1,1 8 1,-1-1-2820,0 1-2212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3.054"/>
    </inkml:context>
    <inkml:brush xml:id="br0">
      <inkml:brushProperty name="width" value="0.025" units="cm"/>
      <inkml:brushProperty name="height" value="0.025" units="cm"/>
    </inkml:brush>
  </inkml:definitions>
  <inkml:trace contextRef="#ctx0" brushRef="#br0">27 0 13741,'0'0'8104,"-11"62"-7207,5-45-353,2-2-480,2-2-32,2 1-96,0-1-865,0-2-1089,0-4-768,-3-1-1058</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3.431"/>
    </inkml:context>
    <inkml:brush xml:id="br0">
      <inkml:brushProperty name="width" value="0.025" units="cm"/>
      <inkml:brushProperty name="height" value="0.025" units="cm"/>
    </inkml:brush>
  </inkml:definitions>
  <inkml:trace contextRef="#ctx0" brushRef="#br0">5 58 9833,'0'0'3753,"9"-8"-875,29-26-834,-36 32-1905,0 1 1,0-1-1,0 1 0,0-1 1,0 1-1,0 0 0,0 0 1,1 0-1,-1 0 0,0 0 0,1 1 1,-1-1-1,1 1 0,-1 0 1,1-1-1,-1 1 0,1 0 0,-1 0 1,1 1-1,-1-1 0,1 0 1,-1 1-1,4 1 0,-5-1-65,0-1-1,0 1 1,0 0 0,0 0-1,0-1 1,-1 1 0,1 0-1,0 0 1,-1 0 0,1 0-1,-1 0 1,1 0 0,-1 0-1,1 0 1,-1 0-1,0 0 1,1 0 0,-1 1-1,0-1 1,0 0 0,0 0-1,0 0 1,0 0 0,0 0-1,0 0 1,0 1 0,0-1-1,-1 0 1,1 0-1,0 0 1,-1 0 0,1 0-1,-1 0 1,1 0 0,-1 0-1,1 0 1,-1 0 0,0 0-1,0 0 1,1-1 0,-1 1-1,0 0 1,0 0 0,-1 0-1,-3 4 84,3-3-156,1-1 0,-1 0 0,1 1 0,-1 0 0,1-1 1,0 1-1,-1 0 0,1-1 0,0 1 0,0 0 0,0 0 0,1 0 0,-2 4 0,3-5-58,0 1 0,0 0 0,0-1 0,0 0-1,0 1 1,1-1 0,-1 0 0,0 1 0,1-1 0,-1 0 0,1 0 0,-1 0 0,1 0 0,0-1 0,-1 1 0,1 0-1,0-1 1,3 1 0,2 2-49,-1 0-1,1 0-1,-1 0 1,1 0-1,-1 1 1,10 7-1,-15-10 101,1 1-1,-1 0 1,1-1-1,-1 1 1,0 0-1,0 0 1,0 0-1,0 0 1,0 0-1,0 0 1,0 0-1,-1 0 1,1 1-1,-1-1 1,1 0-1,-1 0 1,0 0-1,0 1 1,0-1-1,0 0 1,0 0-1,-2 4 1,1-3 82,0-1-1,0 0 1,0 0 0,-1 0 0,1 0 0,-1 0 0,1 0-1,-1 0 1,0 0 0,0-1 0,0 1 0,0-1-1,0 1 1,0-1 0,0 0 0,0 0 0,-1 0 0,1 0-1,-5 1 1,-47 12 1333,-17-12-1204,50-2-2346</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3.826"/>
    </inkml:context>
    <inkml:brush xml:id="br0">
      <inkml:brushProperty name="width" value="0.025" units="cm"/>
      <inkml:brushProperty name="height" value="0.025" units="cm"/>
    </inkml:brush>
  </inkml:definitions>
  <inkml:trace contextRef="#ctx0" brushRef="#br0">43 1 15951,'0'0'7442,"-3"10"-7282,-7 19-301,2 0 0,1 1 0,1 0 0,-2 46 0,10-51-1920,-2-21-1814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6:59.989"/>
    </inkml:context>
    <inkml:brush xml:id="br0">
      <inkml:brushProperty name="width" value="0.05" units="cm"/>
      <inkml:brushProperty name="height" value="0.05" units="cm"/>
    </inkml:brush>
  </inkml:definitions>
  <inkml:trace contextRef="#ctx0" brushRef="#br0">135 1 17724,'8'10'1312,"-13"13"-1032,-5 5-128,-1 17 360,-4 5-152,3 9-176,-3 2 24,5 1-96,2-2-40,3-5-56,1-5-56,1-10-232,-1-3-176,-2-8-320,-3-8 616,-2-8-128,-3-6-128</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4.188"/>
    </inkml:context>
    <inkml:brush xml:id="br0">
      <inkml:brushProperty name="width" value="0.025" units="cm"/>
      <inkml:brushProperty name="height" value="0.025" units="cm"/>
    </inkml:brush>
  </inkml:definitions>
  <inkml:trace contextRef="#ctx0" brushRef="#br0">0 28 10154,'0'0'12235,"49"-26"-12171,-16 26-64,-3 0-64,-4 0-2210,-1-1-3844</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4.518"/>
    </inkml:context>
    <inkml:brush xml:id="br0">
      <inkml:brushProperty name="width" value="0.025" units="cm"/>
      <inkml:brushProperty name="height" value="0.025" units="cm"/>
    </inkml:brush>
  </inkml:definitions>
  <inkml:trace contextRef="#ctx0" brushRef="#br0">154 28 5317,'0'0'14835,"-9"-7"-14002,5 4-764,2 2-57,1-1-1,-1 1 0,0-1 0,1 1 0,-1-1 1,0 1-1,0 0 0,0 0 0,0 0 0,0 0 1,0 0-1,0 1 0,0-1 0,0 0 0,0 1 1,0 0-1,0-1 0,-1 1 0,1 0 0,0 0 1,0 0-1,0 1 0,0-1 0,-1 0 0,1 1 1,0-1-1,0 1 0,0 0 0,0 0 0,0 0 1,0 0-1,0 0 0,0 0 0,1 0 0,-1 1 1,0-1-1,1 1 0,-1-1 0,1 1 0,-2 2 1,-6 7 6,1 1 0,1 0 0,0 1 0,-10 25 0,14-32-11,1 0-1,0 1 1,1-1-1,-1 0 1,1 1-1,0-1 1,1 0-1,0 1 1,0-1-1,0 1 1,1-1-1,0 1 1,2 6-1,-3-12 15,1 1 1,0-1-1,-1 0 0,1 0 0,0 0 1,0 0-1,0 0 0,0-1 0,0 1 1,0 0-1,0 0 0,0-1 0,0 1 1,0 0-1,1-1 0,-1 1 0,0-1 1,0 0-1,0 1 0,1-1 0,-1 0 1,0 0-1,1 0 0,-1 0 0,0 0 1,0 0-1,1 0 0,-1 0 0,0 0 1,1-1-1,-1 1 0,0 0 0,0-1 1,0 1-1,1-1 0,-1 1 0,1-2 1,3 0 115,1 0 0,-1-1 0,0 0 0,0 0 0,0 0 0,8-7 0,-7 3 32,0-1 0,-1 0-1,1-1 1,-1 1 0,-1-1-1,7-16 1,-9 19-82,0 0-1,0-1 1,0 1 0,-1 0-1,0 0 1,0-1 0,-1 1-1,1 0 1,-2-1 0,1 1-1,-2-9 1,2 14-97,0 1 1,0-1-1,0 1 0,0-1 1,0 1-1,0 0 0,0-1 0,0 1 1,-1-1-1,1 1 0,0-1 1,0 1-1,0 0 0,-1-1 1,1 1-1,0 0 0,-1-1 1,1 1-1,0 0 0,0-1 0,-1 1 1,1 0-1,-1 0 0,1-1 1,0 1-1,-1 0 0,1 0 1,-1 0-1,1 0 0,0-1 1,-1 1-1,0 0 0,-10 10-798,-3 22-1272,10 9-1955,4-13-1780,0-21 3707,0 14-7897</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4.870"/>
    </inkml:context>
    <inkml:brush xml:id="br0">
      <inkml:brushProperty name="width" value="0.025" units="cm"/>
      <inkml:brushProperty name="height" value="0.025" units="cm"/>
    </inkml:brush>
  </inkml:definitions>
  <inkml:trace contextRef="#ctx0" brushRef="#br0">51 1 10090,'0'0'7270,"-24"51"-5380,15-29 0,1-3-929,3 4-801,1-2-192,4-2-673,0-5-1761,0-1-1121,0-4-1442</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5.229"/>
    </inkml:context>
    <inkml:brush xml:id="br0">
      <inkml:brushProperty name="width" value="0.025" units="cm"/>
      <inkml:brushProperty name="height" value="0.025" units="cm"/>
    </inkml:brush>
  </inkml:definitions>
  <inkml:trace contextRef="#ctx0" brushRef="#br0">116 1 13229,'0'0'3736,"-6"9"-3234,-2 4-366,1-1-1,1 1 0,0 0 1,0 1-1,1-1 1,1 1-1,0 0 0,1 0 1,1 1-1,-1 14 1,3-27-137,0 0 1,0 0-1,0 1 1,0-1-1,1 0 1,-1 0-1,1 0 1,-1 1-1,1-1 1,0 0-1,0 0 1,0 0 0,0 0-1,0 0 1,1 0-1,-1-1 1,0 1-1,1 0 1,-1-1-1,1 1 1,2 2-1,2-1 1,0 0-1,0 0 0,0-1 1,0 0-1,13 3 0,18 7-75,-36-12 73,0 0 1,-1 1-1,1-1 0,-1 0 1,0 0-1,1 1 0,-1-1 1,1 0-1,-1 0 0,1 1 1,-1-1-1,1 1 0,-1-1 1,0 0-1,1 1 0,-1-1 1,0 1-1,0-1 0,1 1 1,-1-1-1,0 1 0,0-1 1,1 1-1,-1-1 0,0 1 1,0-1-1,0 1 0,0-1 1,0 1-1,0-1 0,0 2 1,-11 14 71,-25 7 102,25-18 166,0 0 0,-1-1 0,1 0 0,-1-1 0,0 0 0,0-1 0,-16 1 0,27-3-328,0 0 1,0-1 0,1 1 0,-1 0 0,0 0-1,0-1 1,1 1 0,-1 0 0,0-1 0,1 1 0,-1-1-1,0 1 1,1-1 0,-1 1 0,1-1 0,-1 1-1,1-1 1,-1 0 0,1 1 0,-1-1 0,1 0-1,0 1 1,-1-1 0,1 0 0,0 0 0,0 1 0,-1-1-1,1 0 1,0 0 0,0 1 0,0-1 0,0 0-1,0 0 1,0 1 0,0-1 0,0 0 0,0 0-1,1 0 1,-1 1 0,0-1 0,0 0 0,1 1 0,-1-1-1,0 0 1,2-1 0,15-33-136,-3 20 94,2 1 0,-1 1 0,28-17 0,-28 20 209,-1 0 0,0 0 0,-1-1 0,0-1 0,20-24 0,-32 34-104,1 1 0,-1-1 0,0 1 0,0-1 0,0 0 0,0 0 0,0 1 0,-1-1 0,1 0 0,-1 0 0,1 0 0,-1 0 0,1 0 0,-1 0 0,0 0 0,0 0 0,0 0 0,0 0 0,0 0 0,-1 1 0,1-1 0,0 0 0,-1 0 0,1 0 0,-1 0 0,0 0 0,0 1 0,0-1 0,0 0 0,0 0 0,0 1 0,0-1 0,0 1 0,-1-1 0,1 1 0,-1 0 0,1-1 0,-1 1 0,1 0 0,-1 0 0,0 0 0,0 0 0,1 1 0,-1-1 0,0 0 0,0 1 0,0-1 0,-2 0 0,1 0-258,0 1-1,0-1 0,0 1 1,-1-1-1,1 1 1,0 0-1,0 0 1,0 1-1,-1-1 1,1 0-1,0 1 0,0 0 1,-5 2-1,6-3-148,0 1-1,0 1 1,0-1-1,1 0 1,-1 0-1,0 1 1,0-1 0,1 1-1,-1-1 1,1 1-1,-1 0 1,1 0-1,0 0 1,0 0-1,0 0 1,0 0-1,0 0 1,0 0-1,0 0 1,1 0-1,-1 3 1,0 10-5479,1 0-3466</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5.603"/>
    </inkml:context>
    <inkml:brush xml:id="br0">
      <inkml:brushProperty name="width" value="0.025" units="cm"/>
      <inkml:brushProperty name="height" value="0.025" units="cm"/>
    </inkml:brush>
  </inkml:definitions>
  <inkml:trace contextRef="#ctx0" brushRef="#br0">0 0 3331,'0'0'23574</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5.935"/>
    </inkml:context>
    <inkml:brush xml:id="br0">
      <inkml:brushProperty name="width" value="0.025" units="cm"/>
      <inkml:brushProperty name="height" value="0.025" units="cm"/>
    </inkml:brush>
  </inkml:definitions>
  <inkml:trace contextRef="#ctx0" brushRef="#br0">174 51 14670,'0'0'5771,"-9"-2"-4955,5 1-806,-1 0-1,1 1 0,0-1 0,-1 1 0,1 0 0,-1 0 0,1 0 0,-1 1 0,1-1 0,0 1 0,-1 0 1,1 1-1,0-1 0,0 1 0,0-1 0,0 1 0,0 1 0,0-1 0,0 0 0,1 1 0,-1 0 1,1 0-1,0 0 0,-1 0 0,2 0 0,-6 8 0,1-3 14,1 1 0,0 1-1,1-1 1,0 1 0,0 0 0,1 1 0,0-1-1,1 1 1,0-1 0,-1 14 0,4-23-20,0 0-1,0 0 1,0-1 0,0 1 0,0 0 0,0 0-1,0 0 1,0-1 0,1 1 0,-1 0-1,0 0 1,1-1 0,-1 1 0,0 0-1,1 0 1,-1-1 0,1 1 0,-1 0-1,1-1 1,-1 1 0,1-1 0,0 1-1,-1-1 1,1 1 0,0-1 0,-1 1 0,1-1-1,0 1 1,1-1 0,0 1 19,1-1 1,-1 0-1,1 1 0,-1-1 1,0 0-1,1-1 1,-1 1-1,1 0 0,-1-1 1,4 0-1,0-1 17,1 0 0,-1-1 0,1 0 0,-1 0 0,0 0 0,0-1 0,6-5 0,-5 2 70,0-1 0,0 0 0,-1 0 0,0 0 0,-1-1 0,0 0 1,0 0-1,-1 0 0,0-1 0,-1 0 0,0 0 0,0 1 0,-1-2 0,0 1 1,-1 0-1,0 0 0,-2-21 0,2 31-123,-1-1 0,0 0 1,0 0-1,-1 1 0,1-1 0,0 0 0,0 0 0,0 1 1,0-1-1,-1 0 0,1 1 0,0-1 0,-1 0 1,1 1-1,0-1 0,-1 0 0,1 1 0,-1-1 0,1 1 1,-1-1-1,1 0 0,-1 1 0,1 0 0,-1-1 1,0 1-1,1-1 0,-1 1 0,0 0 0,1-1 0,-1 1 1,0 0-1,1 0 0,-1-1 0,0 1 0,0 0 0,1 0 1,-1 0-1,0 0 0,0 0 0,1 0 0,-1 0 1,0 0-1,-1 1 0,0-1-123,0 1 0,0 0 0,0-1 0,0 1 0,0 0 0,0 0 0,0 0 1,0 0-1,1 1 0,-1-1 0,0 0 0,1 1 0,-4 3 0,3-1-580,-1 0-1,0 0 1,1 1 0,0-1 0,0 1-1,1 0 1,-1-1 0,1 1-1,0 0 1,-1 8 0,2 5-4739</inkml:trace>
  <inkml:trace contextRef="#ctx0" brushRef="#br0" timeOffset="1">212 218 14542,'0'0'3427,"-30"61"-1441,28-40-417,-4 0-1312,6-3-225,0-4-385,0-4-1665,0-2-928,6-7-2403</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6.325"/>
    </inkml:context>
    <inkml:brush xml:id="br0">
      <inkml:brushProperty name="width" value="0.025" units="cm"/>
      <inkml:brushProperty name="height" value="0.025" units="cm"/>
    </inkml:brush>
  </inkml:definitions>
  <inkml:trace contextRef="#ctx0" brushRef="#br0">0 0 15054,'0'0'7303,"11"7"-7180,-1-1-109,1 1 1,0-2-1,1 1 1,-1-2-1,1 1 0,0-2 1,0 0-1,0 0 1,25 2-1,-26-5-6,0 0 0,1-1-1,-1 0 1,0-1 0,1 0 0,-1 0-1,0-1 1,-1-1 0,1 0 0,11-6-1,-30 17 161,2 1 0,-1 0 0,1 1-1,0-1 1,-7 16 0,2-5 224,-1 1 165,0 1-1,1 0 1,-10 29-1,17-39-994,1 0 1,1 0-1,0 1 0,0-1 0,1 17 1</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6:36.669"/>
    </inkml:context>
    <inkml:brush xml:id="br0">
      <inkml:brushProperty name="width" value="0.025" units="cm"/>
      <inkml:brushProperty name="height" value="0.025" units="cm"/>
    </inkml:brush>
  </inkml:definitions>
  <inkml:trace contextRef="#ctx0" brushRef="#br0">0 40 10666,'0'0'11947,"49"-28"-10697,-15 25-482,3 2-608,4 1-128,4 0-224,-10-3-2947,6-2-5317</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49.593"/>
    </inkml:context>
    <inkml:brush xml:id="br0">
      <inkml:brushProperty name="width" value="0.025" units="cm"/>
      <inkml:brushProperty name="height" value="0.025" units="cm"/>
    </inkml:brush>
  </inkml:definitions>
  <inkml:trace contextRef="#ctx0" brushRef="#br0">73 25 14830,'0'0'3401,"9"-4"-2473,30-13-244,-38 16-658,0 1 0,1-1 0,-1 1 1,0-1-1,1 1 0,-1 0 0,1-1 1,-1 1-1,1 0 0,-1 0 0,1 0 0,-1 0 1,1 0-1,-1 1 0,1-1 0,-1 0 0,1 1 1,-1-1-1,0 1 0,1-1 0,-1 1 1,0-1-1,1 1 0,-1 0 0,0 0 0,0 0 1,0 0-1,0 0 0,0 0 0,0 0 1,0 0-1,0 0 0,0 0 0,0 1 0,0-1 1,0 2-1,0 0 18,0-1 0,0 1 0,0 0 0,-1-1 0,1 1 0,-1 0 0,0-1 0,0 1 0,0 0 0,0 0 0,0-1 0,0 1 0,-1 0 0,1-1-1,-1 1 1,0 0 0,-1 2 0,-6 7 169,0 0 0,-1-1 0,-1 0-1,0 0 1,0-1 0,-14 10-1,12-10-103,0 1 0,0 0-1,2 0 1,-1 1 0,-11 17-1,21-27-115,0 0 0,0-1 0,0 1 0,0 0 0,0-1 0,1 1 0,-1 0 0,0 0 0,1 0 0,-1-1 1,1 1-1,0 0 0,0 0 0,-1 0 0,1 0 0,0 0 0,1 0 0,-1 0 0,0 0 0,1 0 0,-1 0 0,1-1 0,-1 1 0,2 2 0,-1-2 24,1 0 1,0 0-1,0 0 1,0-1-1,0 1 0,0-1 1,0 1-1,1-1 0,-1 0 1,0 0-1,1 0 1,-1 0-1,1 0 0,-1 0 1,5 0-1,3 1-394,1-1 1,0 0-1,0-1 0,0 0 1,0 0-1,0-1 0,17-4 1,-1-7-3585,-4-5-2504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0.014"/>
    </inkml:context>
    <inkml:brush xml:id="br0">
      <inkml:brushProperty name="width" value="0.025" units="cm"/>
      <inkml:brushProperty name="height" value="0.025" units="cm"/>
    </inkml:brush>
  </inkml:definitions>
  <inkml:trace contextRef="#ctx0" brushRef="#br0">306 5 7335,'0'0'576,"-11"-1"610,8 0-1103,-8 0 254,1 0 0,0 0 0,0 1 0,-1 1 0,1 0 0,0 0 1,0 1-1,0 0 0,-14 5 0,13-2-110,-1 0 1,2 1-1,-1 0 0,1 1 1,0 0-1,0 1 1,1 0-1,0 1 1,0 0-1,1 0 1,0 1-1,1 0 1,0 0-1,1 0 1,0 1-1,0 0 1,1 0-1,1 1 1,0 0-1,0-1 1,1 1-1,1 1 1,0-1-1,1 0 1,0 0-1,1 1 1,0-1-1,1 0 1,0 1-1,4 13 1,-4-20-212,1-1 1,0 1 0,0 0 0,1-1 0,0 0 0,0 0 0,0 0 0,1 0 0,-1 0 0,1-1 0,0 1-1,0-1 1,1 0 0,8 6 0,-5-5 13,1 0 1,0-1-1,-1 0 0,1 0 0,1-1 0,-1 0 1,0-1-1,16 2 0,-10-2 18,1-1-1,-1-1 0,1 0 1,-1-1-1,0-1 1,0 0-1,1-1 0,-2 0 1,1-2-1,0 0 1,18-9-1,-14 4 189,-1-2-1,0 0 1,0-2 0,-1 0 0,-1 0 0,25-30-1,-35 38-105,-1 0-1,0 0 0,-1-1 1,0 0-1,0 0 0,0 0 0,0 0 1,-1 0-1,-1-1 0,1 1 1,-1-1-1,0 0 0,-1 0 0,0 0 1,0 0-1,-1 0 0,0 0 1,0 0-1,-1 0 0,0 0 1,-4-14-1,3 17-105,-1 0-1,0 1 1,0-1 0,-1 0-1,0 1 1,1 0 0,-1 0-1,-1 0 1,1 0 0,0 1-1,-1-1 1,0 1 0,0 0-1,0 1 1,0-1 0,0 1-1,-1 0 1,1 0 0,0 1-1,-1 0 1,-8-1 0,4 0-388,-1 1 1,1 0 0,0 1 0,-20 1 0,23 0-593,1 0 1,-1 0 0,1 1 0,0 0 0,0 0 0,-1 0 0,-8 6-1,6-1-5274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28.950"/>
    </inkml:context>
    <inkml:brush xml:id="br0">
      <inkml:brushProperty name="width" value="0.05" units="cm"/>
      <inkml:brushProperty name="height" value="0.05" units="cm"/>
    </inkml:brush>
  </inkml:definitions>
  <inkml:trace contextRef="#ctx0" brushRef="#br0">0 85 12723,'5'-2'195,"-1"0"-1,0 1 1,1 0 0,0 0 0,-1 0 0,1 0 0,0 0-1,-1 1 1,1 0 0,9 1 0,7-1 0,200-13 115,-65 2-199,185 11 0,96 43 89,-41-3 201,586 21 634,3-49-838,-839-15-191,1083-17 85,0 41 4,-621 23 5,-80-4 93,2-34 108,-89-52 18,-6-41-63,-331 63 144,113-42 0,-201 60-312,0-1 0,-1 0 0,0-2 0,18-11 0,-2-3 129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0.430"/>
    </inkml:context>
    <inkml:brush xml:id="br0">
      <inkml:brushProperty name="width" value="0.05" units="cm"/>
      <inkml:brushProperty name="height" value="0.05" units="cm"/>
    </inkml:brush>
  </inkml:definitions>
  <inkml:trace contextRef="#ctx0" brushRef="#br0">0 670 16363,'5'6'2025,"10"-2"-1273,13-7-192,10-1 1113,17-2-697,8-1-152,14 0-192,5 0-120,-2 0-272,-5-1-184,-9 1-632,-9 1-304,-14-4 704,-13 2-120,-21-5-128</inkml:trace>
  <inkml:trace contextRef="#ctx0" brushRef="#br0" timeOffset="1">201 80 13131,'-9'-9'5769,"11"0"-4545,9 1-560,15-5-247,11 1 1511,15 2-1160,5 2-168,13 2-552,4 2-376,-1 4 1208,-3 1-832,-8 6-32,-8 2-16</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0.739"/>
    </inkml:context>
    <inkml:brush xml:id="br0">
      <inkml:brushProperty name="width" value="0.025" units="cm"/>
      <inkml:brushProperty name="height" value="0.025" units="cm"/>
    </inkml:brush>
  </inkml:definitions>
  <inkml:trace contextRef="#ctx0" brushRef="#br0">38 31 6566,'0'0'5573,"10"-5"-3816,8 0-904,0-1 0,0 2 1,1 0-1,-1 2 0,36-2 0,-50 4-809,0 0-1,0 0 0,0 0 0,0 1 0,-1-1 1,1 1-1,0 0 0,0 0 0,0 0 1,3 3-1,-6-4-42,0 1 0,-1-1 0,1 1-1,0-1 1,-1 1 0,1-1 0,-1 1 0,1 0 0,-1-1 0,0 1-1,1 0 1,-1-1 0,1 1 0,-1 0 0,0 0 0,0-1 0,0 1 0,1 0-1,-1 0 1,0-1 0,0 3 0,0-1 22,-1 0 1,1 0-1,-1 1 0,0-1 0,1 0 1,-1 0-1,0 0 0,0 0 1,0 0-1,-1 0 0,-1 2 0,-9 11 108,0-2-1,-1 0 0,-1 0 1,0-1-1,-1-1 1,-21 12-1,19-12 188,-1 1 0,2 1 1,0 0-1,-25 27 0,40-39-286,0 1 0,0-1-1,0 0 1,0 0 0,0 1 0,0-1-1,0 0 1,1 1 0,-1-1 0,1 1-1,-1-1 1,1 1 0,-1-1 0,1 1-1,0-1 1,-1 1 0,1-1 0,0 3-1,1-3-1,-1 0-1,1-1 0,-1 1 0,1 0 0,-1 0 0,1 0 0,-1-1 0,1 1 1,0 0-1,-1-1 0,1 1 0,0-1 0,0 1 0,-1 0 0,1-1 0,0 0 0,0 1 1,0-1-1,0 1 0,0-1 0,-1 0 0,2 0 0,8 2 179,0-1-1,1 0 1,-1-1-1,15-1 1,-9 1-90,8 0-319,0-1 0,0-1 0,0-1 0,-1-1 0,33-10 0,-38 2-2474,-18 11 2404,0 1 0,1-1 1,-1 0-1,0 1 0,0-1 1,0 0-1,0 1 0,0-1 0,0 0 1,0 1-1,0-1 0,0 0 1,-1 1-1,1-1 0,0 0 1,0 1-1,0-1 0,-1 0 0,1 1 1,0-1-1,-1 1 0,1-1 1,-1 0-1,1 1 0,-1-1 1,1 1-1,-1 0 0,1-1 1,-1 1-1,0-1 0,-14-10-6413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1.100"/>
    </inkml:context>
    <inkml:brush xml:id="br0">
      <inkml:brushProperty name="width" value="0.025" units="cm"/>
      <inkml:brushProperty name="height" value="0.025" units="cm"/>
    </inkml:brush>
  </inkml:definitions>
  <inkml:trace contextRef="#ctx0" brushRef="#br0">0 1 12364,'0'0'7943,"68"0"-6533,-33 0-610,10 0-736,2 0-352,1 0-2210,-7 0-2627,-3 0-5541</inkml:trace>
  <inkml:trace contextRef="#ctx0" brushRef="#br0" timeOffset="1">426 122 11627,'0'0'12684,"2"3"-14766,13-15-1569,0-3-2723</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1.446"/>
    </inkml:context>
    <inkml:brush xml:id="br0">
      <inkml:brushProperty name="width" value="0.025" units="cm"/>
      <inkml:brushProperty name="height" value="0.025" units="cm"/>
    </inkml:brush>
  </inkml:definitions>
  <inkml:trace contextRef="#ctx0" brushRef="#br0">36 1 15503,'0'0'5317,"-6"64"-4997,1-35-192,1 4-96,2-3-64,-4 2-544,3-4-1314,3 1-993,-4-7-1761,-2-3-2179</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1.820"/>
    </inkml:context>
    <inkml:brush xml:id="br0">
      <inkml:brushProperty name="width" value="0.025" units="cm"/>
      <inkml:brushProperty name="height" value="0.025" units="cm"/>
    </inkml:brush>
  </inkml:definitions>
  <inkml:trace contextRef="#ctx0" brushRef="#br0">3 135 13581,'-1'-10'1164,"1"6"-1131,0 0 198,-1 0 0,1 1 0,-1-1 0,1 0 0,0 1 0,0-1 0,1 0 0,-1 0 0,1 1-1,0-1 1,0 1 0,0-1 0,0 1 0,1-1 0,-1 1 0,1-1 0,0 1 0,0 0 0,0 0 0,1 0 0,-1 0 0,1 1-1,-1-1 1,1 1 0,0-1 0,0 1 0,0 0 0,0 0 0,6-3 0,15-1 51,0 0 1,0 2-1,0 1 0,1 1 1,-1 1-1,0 0 0,1 2 1,45 8-1,-67-8-281,0-1 1,0 0-1,0 1 0,0 0 1,0 0-1,0 0 0,0 0 1,0 0-1,0 0 0,0 1 1,0-1-1,-1 1 0,1 0 1,-1 0-1,0 0 0,1 0 1,-1 1-1,0-1 0,0 0 1,0 1-1,0-1 0,-1 1 1,1 0-1,-1 0 0,2 4 1,-2-3 2,-1 0 0,0 0 1,0 1-1,0-1 0,-1 0 1,0 0-1,1 0 0,-1 0 1,0 0-1,-1 0 1,1 0-1,-1 0 0,0 0 1,0 0-1,0-1 0,0 1 1,-1-1-1,-4 5 0,-46 46 143,41-44-130,0 1-1,1 0 1,1 1-1,-15 21 1,24-32-24,0 0-1,1 0 1,-1 0 0,1 0-1,0-1 1,-1 1 0,1 0-1,0 0 1,-1 0 0,1 0-1,0 1 1,0-1 0,0 0-1,0 0 1,0 0 0,0 0-1,0 0 1,0 0 0,0 0-1,1 0 1,-1 0 0,0 0-1,1 0 1,-1 0 0,1 0 0,-1 0-1,1 0 1,-1-1 0,1 1-1,0 0 1,-1 0 0,1 0-1,0-1 1,0 1 0,-1 0-1,1-1 1,0 1 0,0-1-1,0 1 1,0-1 0,0 1-1,0-1 1,0 0 0,0 1-1,0-1 1,0 0 0,0 0-1,1 0 1,10 3-281,-1-1 0,1 0 0,18 0 0,-17-2-336,5 2 258,-1 0 0,0 1 0,30 10 0,-45-13 371,0 1 1,0 0-1,0 0 1,0 0 0,0 0-1,0 0 1,0 0-1,0 1 1,-1-1 0,1 0-1,0 1 1,-1 0-1,1-1 1,-1 1 0,0 0-1,1 0 1,0 2-1,-2-2 41,0-1 0,0 1-1,0 0 1,0 0-1,0 0 1,0 0-1,-1 0 1,1-1-1,-1 1 1,1 0 0,-1 0-1,0 0 1,1-1-1,-1 1 1,0-1-1,0 1 1,0 0-1,-1-1 1,1 0 0,0 1-1,0-1 1,-1 0-1,1 1 1,-3 0-1,-21 21 1201,-1-2 0,-42 28 0,56-42-986,-1 0-1,1 0 0,-1-1 0,-1-1 0,1 0 0,-1-1 0,0 0 0,-21 3 0,33-7-337,1 0 1,0 0-1,-1 0 0,1 0 1,-1 0-1,1 0 0,-1 0 1,1 0-1,-1-1 0,1 1 1,-1 0-1,1-1 0,0 1 1,-1-1-1,1 0 0,0 1 1,-1-1-1,1 0 1,0 0-1,0 0 0,0 0 1,0 0-1,-1 0 0,2 0 1,-1 0-1,0 0 0,0-1 1,0 1-1,0 0 0,1-1 1,-1 1-1,1 0 0,-1-1 1,1 1-1,-1-1 0,1-2 1,-1-1-1080,1-1 0,0 1 1,0-1-1,1 1 0,0-1 0,-1 1 1,2 0-1,-1-1 0,3-5 1,8-14-9537</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2.191"/>
    </inkml:context>
    <inkml:brush xml:id="br0">
      <inkml:brushProperty name="width" value="0.025" units="cm"/>
      <inkml:brushProperty name="height" value="0.025" units="cm"/>
    </inkml:brush>
  </inkml:definitions>
  <inkml:trace contextRef="#ctx0" brushRef="#br0">1 0 16207,'0'0'6182</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2.627"/>
    </inkml:context>
    <inkml:brush xml:id="br0">
      <inkml:brushProperty name="width" value="0.025" units="cm"/>
      <inkml:brushProperty name="height" value="0.025" units="cm"/>
    </inkml:brush>
  </inkml:definitions>
  <inkml:trace contextRef="#ctx0" brushRef="#br0">149 9 6438,'0'0'14670,"-6"-3"-13303,4 3-1331,1-1 0,-1 0 0,1 0 0,-1 1 1,0-1-1,0 1 0,1 0 0,-1-1 0,0 1 1,1 0-1,-1 0 0,0 0 0,0 0 0,1 0 1,-1 1-1,0-1 0,0 0 0,1 1 1,-1-1-1,0 1 0,1 0 0,-3 1 0,0 1-30,0 1-1,0-1 0,0 1 1,1 0-1,-1 0 0,1 0 1,0 1-1,-3 5 0,3-6-60,0 1-1,1-1 0,0 0 0,-1 1 0,2-1 0,-1 1 0,0-1 0,1 1 1,0 0-1,0 0 0,0 0 0,1 0 0,0 0 0,0 5 0,2-8-6,0 0-1,0-1 0,1 1 0,-1-1 1,1 1-1,-1-1 0,1 0 1,-1 0-1,1 0 0,0-1 0,0 1 1,-1 0-1,1-1 0,3 0 0,5 3-5,5 1-20,-1 0 74,0 0 0,0 1 0,20 9 0,-33-14 8,0 1 0,-1 0 0,1-1 0,0 1 0,0 0 0,-1 0 0,1 0 0,-1 1 1,1-1-1,-1 0 0,1 0 0,-1 1 0,0-1 0,1 1 0,-1 0 0,0-1 0,0 1 0,0 0 0,0-1 0,-1 1 0,1 0 1,0 0-1,-1 0 0,1 0 0,-1 0 0,0 0 0,1-1 0,-1 1 0,0 0 0,0 0 0,0 0 0,-1 0 0,1 0 0,0 0 1,-2 2-1,0 0 210,-1 1 0,0-1 0,0 0 1,-1-1-1,1 1 0,-1 0 1,0-1-1,0 0 0,0 0 0,-1 0 1,1-1-1,-1 1 0,-8 3 0,-64 21 1186,71-25-1302,1-1-1,-1 1 1,0-1-1,0 0 0,1-1 1,-1 0-1,0 0 1,-9-1-1,14 1-181,0 0 0,-1-1 0,1 1 0,0-1-1,0 0 1,0 1 0,-1-1 0,1 0 0,0 1-1,0-1 1,0 0 0,0 0 0,0 0 0,1 0-1,-1 0 1,0 0 0,0 0 0,1 0 0,-1 0-1,0-1 1,1 1 0,-1 0 0,1 0 0,0-1-1,-1 1 1,1 0 0,0-1 0,0 1 0,0 0-1,0 0 1,0-1 0,0 1 0,0 0 0,0-1-1,0 1 1,1 0 0,-1-1 0,1 1 0,-1 0-1,2-2 1,-1-1-558,0 1 1,1 0-1,-1 1 0,1-1 0,0 0 1,0 0-1,0 1 0,0-1 1,1 1-1,-1 0 0,4-4 0,15-11-5941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3.004"/>
    </inkml:context>
    <inkml:brush xml:id="br0">
      <inkml:brushProperty name="width" value="0.025" units="cm"/>
      <inkml:brushProperty name="height" value="0.025" units="cm"/>
    </inkml:brush>
  </inkml:definitions>
  <inkml:trace contextRef="#ctx0" brushRef="#br0">103 130 14894,'0'0'6460,"10"-7"-5115,0 0-1119,1 0-48,0 0 1,-1-1-1,1 0 1,-2-1 0,19-20-1,-28 28-161,1 0 1,0 0-1,0 0 0,-1 0 0,1 0 1,-1 0-1,1 0 0,-1 0 1,1 0-1,-1 0 0,1 0 0,-1 0 1,0 0-1,0 0 0,1 0 1,-1-1-1,0 1 0,0 0 0,0 0 1,0 0-1,-1 0 0,1 0 1,0-1-1,0 1 0,-1 0 0,1 0 1,-1 0-1,1 0 0,-2-2 1,1 2-1,-1-1 0,0 1 1,0 0-1,0 0 1,0 0-1,0 0 0,0 0 1,0 0-1,-1 0 1,1 1-1,0-1 0,0 1 1,-1-1-1,-1 1 1,-4-1-2,0 1 0,0 0 0,1 1 0,-1-1 0,0 1 0,0 1 0,1-1 0,-13 5 0,13-1 17,0 0 0,0 0 0,0 0 1,1 1-1,0-1 0,0 2 1,1-1-1,0 1 0,0-1 1,0 1-1,1 1 0,0-1 0,-5 14 1,7-18-25,1 0 0,0 0-1,0 1 1,0-1 0,1 0 0,-1 1 0,1-1 0,0 0 0,0 1 0,0-1 0,0 0 0,0 1-1,1-1 1,-1 0 0,1 1 0,0-1 0,0 0 0,0 0 0,1 0 0,-1 0 0,1 0 0,0 0-1,0 0 1,0 0 0,0-1 0,0 1 0,0-1 0,1 1 0,-1-1 0,1 0 0,0 0-1,-1 0 1,1 0 0,0-1 0,0 1 0,6 1 0,5 2-194,-1-1-1,1-1 1,0 0-1,0-1 1,0 0-1,0-1 1,19-2-1,12-4-3266,-5-7-3404,1-8-6298</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3.602"/>
    </inkml:context>
    <inkml:brush xml:id="br0">
      <inkml:brushProperty name="width" value="0.025" units="cm"/>
      <inkml:brushProperty name="height" value="0.025" units="cm"/>
    </inkml:brush>
  </inkml:definitions>
  <inkml:trace contextRef="#ctx0" brushRef="#br0">40 0 10570,'0'0'9502,"1"13"-8301,-3 25-430,-1 0 0,-2-1 0,-1 1 0,-13 38 0,17-67-744,1 1 1,-1 0-1,2 0 1,0 17-1,0-13-25,0-13-9,0 0 1,0 0 0,0 0-1,0 0 1,1 0 0,-1 0 0,0 0-1,0-1 1,1 1 0,-1 0-1,1 0 1,-1 0 0,1-1 0,-1 1-1,1 0 1,-1 0 0,1-1-1,0 1 1,-1-1 0,1 1 0,0 0-1,-1-1 1,1 0 0,0 1-1,0-1 1,0 1 0,0-1 0,1 1-1,35 2-498,-25-5 12,1 1 0,-1-2 1,23-7-1,54-32-842,-120 84 2723,29-39-1289,-1 0 0,1 0 0,0 0 0,0 0 0,0 1-1,1-1 1,-1 1 0,1-1 0,0 1 0,0 0-1,0 0 1,0 5 0,1-8-91,0 1 0,0-1 0,1 1 0,-1-1 0,1 1 0,-1-1 0,1 1 0,0-1 0,0 1 0,-1-1 0,1 0 0,0 1 0,0-1 0,0 0 0,1 0 0,-1 0 0,0 0 0,0 0 0,0 0 0,1 0 0,-1 0 0,1-1 0,-1 1 0,1 0 0,-1-1 0,1 1 0,-1-1 0,1 1 0,-1-1 0,3 0 0,13 4-81,0 0 0,0-2 0,20 2 1,-3-9-6962,-27-1 383</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3.961"/>
    </inkml:context>
    <inkml:brush xml:id="br0">
      <inkml:brushProperty name="width" value="0.025" units="cm"/>
      <inkml:brushProperty name="height" value="0.025" units="cm"/>
    </inkml:brush>
  </inkml:definitions>
  <inkml:trace contextRef="#ctx0" brushRef="#br0">0 19 6086,'0'0'15566,"60"-13"-15181,-30 9-321,11 3-128,6 1-1698,-2 0-2210,1 0-3843</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4.338"/>
    </inkml:context>
    <inkml:brush xml:id="br0">
      <inkml:brushProperty name="width" value="0.025" units="cm"/>
      <inkml:brushProperty name="height" value="0.025" units="cm"/>
    </inkml:brush>
  </inkml:definitions>
  <inkml:trace contextRef="#ctx0" brushRef="#br0">4 122 17040,'0'0'5878,"8"0"-5035,19 1-528,0-1 0,40-6 0,-60 5-321,0 1 0,0-2 0,-1 1-1,1-1 1,-1 0 0,1-1 0,-1 1-1,0-1 1,0-1 0,0 1 0,0-1-1,0 0 1,-1 0 0,0-1 0,0 1-1,0-1 1,4-6 0,-8 10 5,0 0-1,0-1 1,0 1 0,-1 0-1,1 0 1,0-1-1,-1 1 1,1 0 0,0-1-1,-1 1 1,0-1 0,1 1-1,-1-1 1,0 1 0,0-1-1,0 1 1,0-1-1,0 1 1,0-1 0,0 1-1,-1-1 1,1 1 0,0-1-1,-1 1 1,-1-3 0,1 3-1,-1-1 1,1 1-1,-1-1 1,0 1 0,1 0-1,-1 0 1,0 0-1,0 0 1,0 0 0,0 0-1,0 0 1,0 1-1,0-1 1,0 1 0,-4-1-1,-4 0-7,1 0 1,-1 1-1,1 0 0,-1 1 0,1 0 0,-1 0 1,-10 4-1,10-1 15,1 0 0,0 1 0,0 0 0,0 1 0,0-1 0,1 2 0,0-1 0,-13 14 0,18-17 6,-1 1-1,1 0 1,0 0 0,0 0-1,0 0 1,0 0 0,1 1-1,-1-1 1,1 1 0,1 0-1,-1-1 1,0 1 0,1 0-1,0 0 1,0 0 0,1 0-1,0 0 1,-1 0-1,1 0 1,1 5 0,1-6-26,-1-1 0,1 1 1,0-1-1,0 0 0,0 0 0,0 0 1,0 0-1,1 0 0,-1 0 0,1-1 1,0 1-1,-1-1 0,1 1 0,1-1 1,-1 0-1,0-1 0,0 1 0,1 0 1,-1-1-1,1 0 0,-1 0 0,1 0 1,4 1-1,43 6-2161,-6-6-3691,-7-2-2488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0.818"/>
    </inkml:context>
    <inkml:brush xml:id="br0">
      <inkml:brushProperty name="width" value="0.05" units="cm"/>
      <inkml:brushProperty name="height" value="0.05" units="cm"/>
    </inkml:brush>
  </inkml:definitions>
  <inkml:trace contextRef="#ctx0" brushRef="#br0">53 1 14515,'-21'75'2336,"-8"39"739,29-110-2940,-1 0 0,0 0 0,1 0 0,0 0 0,0 0 0,0 0 0,0 1 1,1-1-1,-1 0 0,1 0 0,3 7 0,-3-9-92,0 0 1,0 0-1,0-1 0,1 1 1,-1 0-1,1-1 0,0 1 1,-1-1-1,1 1 1,0-1-1,0 0 0,-1 0 1,1 0-1,0 0 0,0 0 1,1 0-1,-1-1 0,0 1 1,0 0-1,0-1 0,0 0 1,0 0-1,4 1 1,6-1 16,1-1 0,0 0 0,-1 0 0,1-1 1,0-1-1,-1 0 0,0-1 0,17-7 1,93-50 237,-114 56-270,96-62 283,-49 29-53,-55 38-247,1-1 0,-1 1-1,0-1 1,1 1 0,-1 0 0,1 0-1,-1-1 1,0 1 0,1 0 0,-1-1 0,1 1-1,-1 0 1,1 0 0,-1 0 0,1 0-1,-1 0 1,1 0 0,-1-1 0,1 1-1,-1 0 1,1 0 0,-1 1 0,1-1-1,-1 0 1,1 0 0,-1 0 0,2 0-1,-3 14 244,-20 30 121,16-32-278,1-4-41,-1 2 20,0-1-1,1 1 0,0 0 1,0 0-1,1 0 1,1 0-1,0 1 0,-1 16 1,3-26-88,0 0-1,0 0 1,0 0 0,0 0 0,0 0 0,1 0-1,-1 0 1,0 0 0,1 0 0,-1 0-1,1 0 1,-1 0 0,1 0 0,-1 0-1,1 0 1,0-1 0,-1 1 0,1 0 0,0 0-1,0-1 1,-1 1 0,1-1 0,0 1-1,0-1 1,0 1 0,0-1 0,0 1 0,0-1-1,0 0 1,0 1 0,0-1 0,2 0-1,-1 0 1,0 0-1,0 0 0,0 0 0,0 0 0,1-1 1,-1 1-1,0-1 0,0 1 0,0-1 0,0 0 1,0 0-1,0 0 0,0 0 0,-1 0 1,5-3-1,19-25-129</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4.792"/>
    </inkml:context>
    <inkml:brush xml:id="br0">
      <inkml:brushProperty name="width" value="0.025" units="cm"/>
      <inkml:brushProperty name="height" value="0.025" units="cm"/>
    </inkml:brush>
  </inkml:definitions>
  <inkml:trace contextRef="#ctx0" brushRef="#br0">13 86 11563,'0'0'3876,"4"-9"-1768,-2 4-1853,1 0-1,0 1 0,-1-1 0,1 1 1,1-1-1,-1 1 0,1 0 1,0 0-1,0 1 0,0-1 1,0 1-1,0 0 0,1 0 0,0 0 1,-1 0-1,1 1 0,0 0 1,0 0-1,0 0 0,1 1 1,5-1-1,-6 1-129,1 0-1,0 0 1,0 1 0,-1 0-1,1 0 1,0 0-1,-1 1 1,1 0 0,8 2-1,-13-2-115,0-1 0,0 1 0,0-1 0,0 1 0,0-1 0,0 1 0,-1 0 0,1 0-1,0-1 1,0 1 0,0 0 0,-1 0 0,1 0 0,0 0 0,-1 0 0,1 0-1,-1 0 1,1 0 0,-1 0 0,1 2 0,-1-1-1,0 1-1,0 0 1,0-1-1,0 1 1,0 0 0,-1-1-1,1 1 1,-1 0 0,0-1-1,0 1 1,0-1-1,-2 4 1,-6 11 74,-1-1 1,-1-1-1,-1 1 0,0-2 0,-20 19 1,20-21-74,-1 1 1,2 0-1,0 1 1,0 0-1,1 1 1,-15 30 0,24-43-10,0 0 0,1 0 0,-1 0 1,0-1-1,1 1 0,-1 0 1,1 0-1,-1 0 0,1 0 0,0 0 1,0 0-1,0 0 0,0 0 1,0 0-1,1 0 0,-1 0 0,0 0 1,1 0-1,0 0 0,-1 0 1,1-1-1,0 1 0,0 0 0,0 0 1,0-1-1,0 1 0,0-1 1,1 1-1,-1-1 0,0 1 0,1-1 1,-1 0-1,1 0 0,0 1 1,-1-1-1,1 0 0,0 0 0,0-1 1,0 1-1,-1 0 0,1-1 1,0 1-1,0-1 0,3 1 0,12 2-358,1-1 0,-1-1 0,0-1 0,23-1 0,-12 0-1580,21-1-3048,-3-6-2546</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5.188"/>
    </inkml:context>
    <inkml:brush xml:id="br0">
      <inkml:brushProperty name="width" value="0.025" units="cm"/>
      <inkml:brushProperty name="height" value="0.025" units="cm"/>
    </inkml:brush>
  </inkml:definitions>
  <inkml:trace contextRef="#ctx0" brushRef="#br0">187 103 8456,'0'0'7815,"-8"-6"-4361,0 2-2949,1 0 0,-1 0 0,0 0 0,0 1 1,-13-4-1,18 6-450,0 1 0,-1-1 0,1 1 1,-1 0-1,1 0 0,-1 0 0,1 0 1,-1 1-1,1-1 0,0 1 0,-1 0 1,1 0-1,0 0 0,0 0 0,-1 1 1,1-1-1,0 1 0,0 0 0,1 0 1,-5 3-1,3-1-61,-1 1 1,1 0-1,0 0 0,0 0 0,1 1 1,-1-1-1,1 1 0,1 0 1,-1 0-1,1 0 0,0 0 1,0 0-1,1 0 0,-2 12 1,3-16 1,-1 1 1,1 0 0,0 0 0,0-1 0,0 1 0,1 0-1,-1-1 1,1 1 0,-1 0 0,1-1 0,0 1-1,0-1 1,0 1 0,1-1 0,-1 0 0,0 1 0,1-1-1,-1 0 1,1 0 0,0 0 0,0 0 0,0 0 0,0 0-1,0-1 1,0 1 0,1-1 0,-1 1 0,0-1 0,1 0-1,-1 0 1,1 0 0,-1 0 0,1 0 0,0-1-1,-1 1 1,5 0 0,2 0 56,1-1 1,-1 0-1,0 0 0,0 0 0,1-1 0,-1-1 1,0 1-1,0-2 0,0 1 0,0-1 1,-1-1-1,1 1 0,-1-1 0,0-1 1,0 0-1,0 0 0,0 0 0,-1-1 0,0 0 1,0 0-1,-1-1 0,0 0 0,0 0 1,-1-1-1,1 0 0,-2 1 0,1-2 1,-1 1-1,0 0 0,-1-1 0,0 0 0,0 0 1,-1 0-1,1-10 0,-2 17-69,-1-1 0,0 1 0,0-1 1,0 0-1,-1 1 0,1-1 0,-1 1 0,1-1 0,-1 1 0,0-1 0,0 1 0,0 0 0,0-1 0,0 1 1,-1 0-1,1 0 0,-1 0 0,1 0 0,-1 0 0,0 0 0,0 0 0,0 0 0,0 1 0,0-1 0,0 1 0,0 0 1,0-1-1,-1 1 0,1 0 0,-1 0 0,1 0 0,-1 1 0,-3-1 0,-42-5-3143,3 11-3866,25 3-1356</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5.921"/>
    </inkml:context>
    <inkml:brush xml:id="br0">
      <inkml:brushProperty name="width" value="0.025" units="cm"/>
      <inkml:brushProperty name="height" value="0.025" units="cm"/>
    </inkml:brush>
  </inkml:definitions>
  <inkml:trace contextRef="#ctx0" brushRef="#br0">62 115 5958,'0'0'3769,"5"-1"-1837,10-2 40,-18 0-1837,-5-2 1532,0-3 3405,8 7-4940,0 0 1,0 1 0,0-1-1,0 0 1,0 0 0,0 0-1,0 1 1,1-1-1,-1 0 1,0 1 0,1-1-1,-1 0 1,0 0 0,1 1-1,-1-1 1,1 0 0,-1 1-1,1-1 1,-1 1-1,1-1 1,-1 1 0,1-1-1,0 1 1,-1-1 0,2 1-1,23-19-592,-18 13 712,-3 3-236,-1 2 114,-1-1-1,1 0 0,-1 0 0,0 0 1,1 0-1,-1 0 0,0-1 1,0 1-1,-1-1 0,1 1 1,0-1-1,-1 0 0,1 0 0,-1 1 1,0-1-1,0 0 0,1-5 1,-2 7 430,-1 1-536,0 0-1,1 0 1,-1 0-1,0 0 1,0 0-1,1 0 1,-1 0-1,0 1 1,1-1-1,-1 0 1,0 0-1,1 1 1,-1-1-1,0 1 1,1-1-1,-1 0 1,0 1-1,1-1 1,-1 1-1,1-1 1,-1 1-1,1 0 1,0-1-1,-1 1 1,0 0-1,-12 16-84,-2 4-33,1 2 0,1-1 0,1 2 1,2 0-1,0 0 0,1 1 0,2 0 0,0 0 0,2 1 0,0 0 1,0 34-1,5-59-116,0-1 1,0 1-1,0-1 1,0 0-1,0 1 1,0-1-1,0 0 1,0 1-1,0-1 1,1 1-1,-1-1 1,0 0-1,0 1 1,0-1-1,1 0 1,-1 1-1,0-1 1,0 0-1,1 0 1,-1 1-1,0-1 1,1 0-1,-1 0 0,0 1 1,1-1-1,-1 0 1,0 0-1,1 0 1,-1 0-1,0 0 1,1 1-1,-1-1 1,1 0-1,-1 0 1,0 0-1,1 0 1,-1 0-1,0 0 1,1 0-1,-1 0 1,1 0-1,-1 0 1,0-1-1,1 1 1,-1 0-1,0 0 1,1 0-1,-1 0 1,1-1-1,-1 1 1,0 0-1,1 0 1,10-7-6304</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6.269"/>
    </inkml:context>
    <inkml:brush xml:id="br0">
      <inkml:brushProperty name="width" value="0.025" units="cm"/>
      <inkml:brushProperty name="height" value="0.025" units="cm"/>
    </inkml:brush>
  </inkml:definitions>
  <inkml:trace contextRef="#ctx0" brushRef="#br0">1 10 10282,'0'0'8675,"8"-1"-6818,35-4-737,1 1-1,55 4 1,-48 1-368,-51 1-682,0 1 0,0 0 1,0-1-1,-1 1 0,1-1 1,-1 1-1,0-1 0,0 0 1,0 1-1,0-1 0,-3 4 0,-29 54-816,-41 84 3285,49-68-5717,22-61 483,0 0 0,1-1-1,0 21 1</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6.599"/>
    </inkml:context>
    <inkml:brush xml:id="br0">
      <inkml:brushProperty name="width" value="0.025" units="cm"/>
      <inkml:brushProperty name="height" value="0.025" units="cm"/>
    </inkml:brush>
  </inkml:definitions>
  <inkml:trace contextRef="#ctx0" brushRef="#br0">0 52 11979,'0'0'9353,"68"-51"-9033,-35 50-255,3 1-65,1 0-417,4 0-2402,4 0-3651</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6.915"/>
    </inkml:context>
    <inkml:brush xml:id="br0">
      <inkml:brushProperty name="width" value="0.025" units="cm"/>
      <inkml:brushProperty name="height" value="0.025" units="cm"/>
    </inkml:brush>
  </inkml:definitions>
  <inkml:trace contextRef="#ctx0" brushRef="#br0">173 0 7911,'0'0'13165,"48"1"-12653,-25-1-319,-1 0-161,8 0-32,-4 4-64,2-3-545,-2 1-1217,-3-1-1088,-7-1-3076</inkml:trace>
  <inkml:trace contextRef="#ctx0" brushRef="#br0" timeOffset="1">1 140 11883,'0'0'6438,"54"11"-4644,-7-11-833,1-4-545,10-4-288,-4 0-63,0-1-65,-3 3-225,-10-2-1472,-9-1-2147,-4 1-3811</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7.481"/>
    </inkml:context>
    <inkml:brush xml:id="br0">
      <inkml:brushProperty name="width" value="0.025" units="cm"/>
      <inkml:brushProperty name="height" value="0.025" units="cm"/>
    </inkml:brush>
  </inkml:definitions>
  <inkml:trace contextRef="#ctx0" brushRef="#br0">1 263 16047,'0'0'8921,"13"-6"-7864,37-18-540,79-51 1,-105 59-500,-2-1-1,0 0 1,-1-2 0,-1-1 0,33-40 0,-48 51-29,-13 26-12,0-1 0,1 1-1,1 0 1,0 1-1,2 0 1,0 0 0,1 0-1,0 0 1,2 0-1,0 0 1,1 1-1,4 27 1,-4-42-64,1-1 0,0 1 1,0-1-1,0 0 0,1 1 0,-1-1 0,1 0 1,0 0-1,-1 0 0,5 5 0,-5-7-238,1 0-1,-1 0 0,0 1 0,1-1 1,-1 0-1,1 0 0,-1 0 1,1 0-1,0-1 0,-1 1 1,1 0-1,0-1 0,2 1 1,15 0-6760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8.120"/>
    </inkml:context>
    <inkml:brush xml:id="br0">
      <inkml:brushProperty name="width" value="0.025" units="cm"/>
      <inkml:brushProperty name="height" value="0.025" units="cm"/>
    </inkml:brush>
  </inkml:definitions>
  <inkml:trace contextRef="#ctx0" brushRef="#br0">0 270 7015,'0'0'12716,"11"-4"-11195,48-21-1123,0-2 0,-2-3-1,-1-3 1,-2-2 0,62-52-1,-94 65-295,-17 15-53,-15 14-39,-19 20-40,1 1 1,-30 39-1,47-53 16,0 1 1,1 0-1,1 1 1,0 0-1,2 1 0,0 0 1,-7 23-1,13-38-89,0-1 0,1 1 1,-1 0-1,0 0 0,1 0 0,0 0 0,-1 0 1,1 0-1,0 0 0,0 0 0,0 0 0,0 1 1,1-1-1,-1 0 0,0 0 0,1-1 0,0 1 1,-1 0-1,1 0 0,0 0 0,0 0 0,0 0 1,0-1-1,0 1 0,0 0 0,1-1 0,-1 1 1,1-1-1,2 2 0,0-1-550,0-1 0,0 0 0,0 0 0,0 0 0,0 0 0,1-1 1,-1 1-1,0-1 0,0-1 0,1 1 0,-1 0 0,0-1 0,7-2 0,29-10-8609</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8.451"/>
    </inkml:context>
    <inkml:brush xml:id="br0">
      <inkml:brushProperty name="width" value="0.025" units="cm"/>
      <inkml:brushProperty name="height" value="0.025" units="cm"/>
    </inkml:brush>
  </inkml:definitions>
  <inkml:trace contextRef="#ctx0" brushRef="#br0">245 0 16560,'-15'11'379,"-16"10"452,1 2 0,1 2 1,-28 30-1,46-43-316,0 1 0,1 0 0,1 0 1,-15 29-1,21-36-439,0 1-1,1-1 1,-1 1 0,2-1 0,-1 1 0,1 0-1,0 0 1,0 0 0,1 0 0,-1 0 0,2 0-1,1 12 1,-1-16-75,0 1 0,0-1 0,1 0 0,-1 0 0,1 0-1,0 0 1,-1 0 0,1 0 0,1-1 0,-1 1 0,0 0 0,1-1-1,-1 0 1,1 0 0,0 0 0,0 0 0,0 0 0,0 0 0,0-1-1,0 1 1,0-1 0,0 0 0,1 0 0,-1 0 0,4 0 0,10 2 43,0 0 0,0-2 0,29-1 1,-38 0-21,4 0 6,-1-1 0,1 0-1,-1-1 1,0-1-1,0 1 1,0-2-1,0 0 1,-1 0 0,1-1-1,-1 0 1,0 0-1,0-1 1,16-14-1,-20 15 35,-1 0-1,1-1 1,-1 0-1,0 0 1,-1 0-1,1 0 1,-1-1-1,0 1 0,-1-1 1,0 0-1,0-1 1,0 1-1,-1 0 1,0-1-1,0 1 1,-1-1-1,0 0 0,-1 1 1,1-1-1,-1 0 1,-2-8-1,2 12-61,-1-1-1,0 1 0,-1 0 1,1 0-1,-1 0 1,0 0-1,0 0 1,0 0-1,0 1 0,-1-1 1,1 1-1,-1-1 1,0 1-1,0 0 1,-1 0-1,1 0 0,-6-3 1,1 1-4,1 1 0,-1 0 1,0 0-1,0 1 0,0 0 0,-1 1 1,1-1-1,-17-1 0,16 3-164,0 1 0,0-1 0,0 2 0,0-1 1,0 1-1,0 0 0,0 1 0,-13 4 0,18-4-79,-1-1 1,1 1-1,0 0 0,1 0 0,-1 0 1,0 1-1,1-1 0,-1 1 0,1 0 1,0 0-1,0 0 0,0 0 1,0 1-1,0-1 0,1 1 0,0 0 1,-3 4-1,4-5-599,0 1 0,0-1 0,0 0 0,0 1 0,0-1 0,1 1 0,0-1 0,-1 1 0,1-1 0,1 6 0,4 7-6608</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7:58.785"/>
    </inkml:context>
    <inkml:brush xml:id="br0">
      <inkml:brushProperty name="width" value="0.025" units="cm"/>
      <inkml:brushProperty name="height" value="0.025" units="cm"/>
    </inkml:brush>
  </inkml:definitions>
  <inkml:trace contextRef="#ctx0" brushRef="#br0">260 36 8360,'0'0'11755,"-9"-7"-9732,8 7-2005,-2-3 36,-1 0 1,1 0-1,-1 1 1,0-1 0,0 1-1,0 0 1,-1 0-1,1 0 1,0 1 0,-1-1-1,1 1 1,-1 0 0,1 1-1,-1-1 1,1 1-1,-1 0 1,0 0 0,1 0-1,-1 0 1,0 1-1,1 0 1,-1 0 0,1 0-1,-6 3 1,0 2 18,0 0 0,1 0 0,0 1 0,0 0 1,0 1-1,1 0 0,0 0 0,1 1 0,-1 0 0,-10 19 0,13-21-54,1 0 0,0 1 0,1 0 0,0 0-1,0 0 1,0 0 0,1 1 0,0-1-1,1 1 1,0-1 0,0 1 0,1-1 0,0 1-1,1-1 1,1 12 0,-1-17-12,1 1 0,-1-1 1,1 1-1,0-1 0,0 0 0,0 0 0,0 1 1,1-2-1,-1 1 0,1 0 0,-1 0 0,1-1 1,0 1-1,0-1 0,1 0 0,-1 0 0,0 0 1,1 0-1,-1-1 0,1 1 0,-1-1 0,1 0 1,0 0-1,4 0 0,11 3 45,1-2 0,-1 0 1,28-1-1,-39-2-30,9 1 34,0-2 1,0 0-1,0-1 0,-1 0 1,1-2-1,-1 0 0,0 0 1,0-2-1,-1 0 0,16-9 1,-24 12 12,1-1 0,-1 0 0,0 0 0,-1 0 0,1-1 1,-1 0-1,0 0 0,0-1 0,-1 1 0,0-1 0,0-1 0,0 1 1,-1-1-1,0 1 0,-1-1 0,0 0 0,0-1 0,-1 1 0,0 0 0,0-1 1,1-10-1,-3 16-80,0-1 0,0 1 1,-1-1-1,1 1 0,-1-1 1,0 1-1,0 0 0,0-1 0,0 1 1,0 0-1,-1-1 0,1 1 1,-1 0-1,0 0 0,0 1 1,0-1-1,0 0 0,-1 1 1,-2-4-1,0 2-95,-1 1 1,1-1 0,-1 1-1,1 0 1,-1 1-1,0-1 1,0 1-1,0 0 1,0 1-1,-7-2 1,-3 1-594,0 1 0,1 0 0,-1 1-1,0 1 1,0 0 0,1 1 0,-1 1 0,-17 5 0,-18 11-4303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1.529"/>
    </inkml:context>
    <inkml:brush xml:id="br0">
      <inkml:brushProperty name="width" value="0.05" units="cm"/>
      <inkml:brushProperty name="height" value="0.05" units="cm"/>
    </inkml:brush>
  </inkml:definitions>
  <inkml:trace contextRef="#ctx0" brushRef="#br0">295 235 15603,'-5'-2'230,"1"0"0,-1 1 0,1-1-1,-1 1 1,1 0 0,-1 1 0,0-1-1,0 1 1,1 0 0,-1 0 0,0 0-1,0 1 1,1 0 0,-1 0 0,0 0 0,1 0-1,-1 1 1,1-1 0,0 1 0,-8 5-1,-4 2 99,0 2 1,1 0-1,0 1 0,1 1 0,-22 24 0,26-25-196,0 0 0,1 1 0,0-1 1,1 2-1,1-1 0,0 1 0,-7 20 0,13-32-105,0 0-1,1 1 1,-1-1-1,1 0 1,-1 0-1,1 0 1,0 0-1,-1 0 0,1 1 1,0-1-1,1 0 1,-1 0-1,0 0 1,1 1-1,-1-1 1,1 0-1,0 0 1,-1 0-1,1 0 1,2 2-1,-2-2-2,0-1 0,1 0 0,0 0 0,-1 1 1,1-1-1,0 0 0,-1-1 0,1 1 0,0 0 0,0 0 0,0-1 0,0 1 0,0-1 0,-1 0 1,1 1-1,0-1 0,4 0 0,5-1 40,1 0-1,-1-1 1,0 0 0,0-1 0,0 0 0,13-6 0,16-9 46,0-2 0,-2-2 1,0-1-1,-2-2 1,39-34-1,-9-1 125,89-102 0,-138 143-160,-1-1 1,20-31 0,-35 50-70,0 0 0,-1 0 1,1 0-1,-1 0 0,1 0 0,-1 0 1,0-1-1,0 1 0,1 0 1,-1 0-1,0 0 0,0 0 1,0-2-1,0 3-4,-1 0 0,1-1 0,0 1 0,0 0 0,-1 0 0,1-1-1,0 1 1,0 0 0,-1 0 0,1 0 0,0 0 0,-1 0 0,1-1 0,0 1 0,-1 0 0,1 0 0,-1 0-1,1 0 1,0 0 0,-1 0 0,1 0 0,0 0 0,-1 0 0,1 0 0,0 0 0,-1 1 0,1-1 0,0 0 0,-1 0-1,1 0 1,0 0 0,-1 0 0,1 1 0,0-1 0,0 0 0,-1 0 0,1 1 0,0-1 0,0 0 0,-1 0-1,1 1 1,0-1 0,-12 9 15,1 0 1,0 1-1,0 0 0,1 1 0,-17 23 0,-40 69 28,50-76-34,2 1 0,-12 31 0,24-50-6,0-1 0,0 1 0,1-1 0,0 1 0,0 0-1,1 0 1,0 0 0,1-1 0,0 1 0,0 0 0,1 0 0,2 10-1,-2-16-3,0 1 0,0-1-1,0 0 1,1 0 0,-1 0-1,1 0 1,0 0 0,0 0-1,0 0 1,0-1 0,1 1-1,-1-1 1,1 1 0,-1-1-1,7 4 1,-5-4 0,1 1 1,0-1-1,0 0 0,0-1 1,0 1-1,0-1 0,0 0 1,0 0-1,9-1 0,0 0 2,0-1-1,0 0 0,0-1 1,0-1-1,-1 0 0,26-10 0,-20 5 7,0-1-1,-1-1 1,0 0-1,-1-1 1,0-1 0,22-21-1,-29 25-1,-2-1-1,1 0 1,-1-1-1,-1 0 1,0 0 0,0-1-1,-1 1 1,0-1-1,-1-1 1,0 1 0,-1-1-1,3-12 1,-6 20 2,-1 1 0,1-1 1,-1 0-1,0 1 0,0-1 0,-1-6 1,1 10-8,0-1 1,0 1-1,0-1 1,-1 0-1,1 1 0,0-1 1,0 1-1,-1-1 1,1 0-1,0 1 1,-1-1-1,1 1 1,0-1-1,-1 1 1,1-1-1,-1 1 0,1 0 1,-1-1-1,1 1 1,-1 0-1,1-1 1,-1 1-1,1 0 1,-1-1-1,0 1 1,1 0-1,-1 0 0,1 0 1,-1 0-1,0-1 1,1 1-1,-1 0 1,1 0-1,-1 0 1,0 0-1,1 0 1,-1 1-1,0-1 1,1 0-1,-1 0 0,1 0 1,-1 1-1,0-1 1,1 0-1,-1 0 1,1 1-1,-1-1 1,0 1-1,-5 3 13,0 0-1,0 0 1,0 1 0,0 0 0,1 0-1,0 0 1,0 1 0,1-1-1,-6 9 1,-2 4 51,-18 39 0,25-46-39,0 0 1,1 0-1,1 1 1,0-1-1,0 1 1,0 12-1,3-21-62,-1 0-1,1-1 1,0 1-1,0 0 1,0 0-1,0 0 1,1-1-1,-1 1 1,1 0-1,-1 0 1,1-1-1,0 1 1,0 0-1,0-1 1,1 1-1,-1-1 1,1 1-1,-1-1 1,1 0-1,0 0 1,0 0-1,0 0 1,0 0-1,0 0 1,0 0-1,0-1 1,1 1-1,-1-1 1,1 1-1,4 1 1,1-2-86,0 1 0,0-1 0,0 0 0,0-1 1,0 0-1,0 0 0,-1-1 0,1 0 0,0 0 0,0-1 1,0 0-1,-1-1 0,1 1 0,8-5 0,35-19-419</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8:28.300"/>
    </inkml:context>
    <inkml:brush xml:id="br0">
      <inkml:brushProperty name="width" value="0.025" units="cm"/>
      <inkml:brushProperty name="height" value="0.025" units="cm"/>
    </inkml:brush>
  </inkml:definitions>
  <inkml:trace contextRef="#ctx0" brushRef="#br0">45 54 11915,'0'0'11040,"12"-8"-10885,39-25-75,-48 31-79,-1 1 0,1-1 0,0 1 0,0 0 0,0 0 0,0 0 0,0 0 0,1 0 1,-1 1-1,0-1 0,0 1 0,0 0 0,1 0 0,-1 0 0,3 1 0,-4-1 6,-1 1 1,0 0-1,1-1 0,-1 1 0,0 0 1,0 0-1,1-1 0,-1 1 1,0 0-1,0 0 0,0 0 0,0 1 1,0-1-1,0 0 0,-1 0 1,1 0-1,0 1 0,-1-1 0,1 0 1,0 1-1,-1-1 0,1 2 1,0 3 22,-1-1 0,1 1 0,-1-1 1,0 0-1,0 1 0,-1-1 1,0 0-1,1 1 0,-2-1 0,1 0 1,-1 0-1,0 0 0,-3 8 1,2-9-38,1-1 0,0 1 0,0 0 1,0 0-1,1 0 0,0 0 1,-1 0-1,2 0 0,-1 0 1,0 0-1,1 0 0,-1 8 0,2-10-7,0 0-1,0 0 0,0 1 0,0-1 1,0 0-1,0 0 0,0 0 0,1 0 0,-1 0 1,1 0-1,-1-1 0,1 1 0,0 0 1,0-1-1,-1 0 0,1 1 0,0-1 0,1 0 1,-1 0-1,0 0 0,0 0 0,4 1 0,11 5 9,-11-5-45,1 0 0,-1 1 1,1 0-1,-1 0 0,0 1 0,9 7 0,-13-10 56,-1 1 0,0-1-1,0 1 1,0-1 0,0 1 0,0 0 0,0-1-1,0 1 1,0 0 0,-1 0 0,1 0-1,-1-1 1,1 1 0,-1 0 0,0 0 0,0 0-1,0 0 1,0 0 0,0 0 0,0 0 0,0 0-1,-1-1 1,1 1 0,-1 0 0,1 0-1,-1 0 1,0 0 0,0-1 0,-1 4 0,-3 3 289,0 0 0,-1 0 0,0-1 1,0 0-1,-1 0 0,1 0 1,-1-1-1,-1 0 0,-13 9 1,6-5 112,-1-1 1,0-1-1,-1 0 1,-20 6-1,33-12-407,-1-1 0,0 0-1,0 1 1,0-2 0,0 1-1,0 0 1,0-1 0,-1 0-1,1-1 1,0 1 0,0-1-1,-6-1 1,9 1-136,1 1-1,0-1 0,0 1 1,0-1-1,0 0 0,0 1 1,0-1-1,0 0 1,0 0-1,0 0 0,0 0 1,0 0-1,0 0 0,1 0 1,-1 0-1,0 0 1,1 0-1,-1 0 0,1 0 1,-1-2-1,1 0-362,-1 0 0,1 1-1,0-1 1,0 0 0,0 0 0,1 0-1,-1 1 1,1-1 0,-1 0 0,1 0-1,0 1 1,2-5 0,10-20-5315,1 0-2305</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28:28.771"/>
    </inkml:context>
    <inkml:brush xml:id="br0">
      <inkml:brushProperty name="width" value="0.025" units="cm"/>
      <inkml:brushProperty name="height" value="0.025" units="cm"/>
    </inkml:brush>
  </inkml:definitions>
  <inkml:trace contextRef="#ctx0" brushRef="#br0">479 23 11819,'-10'-3'1164,"0"-1"-901,0 0-1,0 1 1,0 0 0,-1 1 0,1 1 0,-1-1-1,0 1 1,0 1 0,1 0 0,-1 1-1,0 0 1,1 1 0,-1 0 0,1 0-1,-1 1 1,1 0 0,-16 8 0,5 3-83,1 0 0,1 2 0,1 0 0,0 1 1,1 0-1,1 1 0,0 2 0,2-1 0,0 1 0,1 1 1,-15 36-1,19-37-111,0 2 1,2-1-1,0 1 0,2 0 1,0 0-1,2 1 1,0-1-1,1 1 0,2 0 1,0-1-1,2 1 1,6 37-1,-4-45-151,1 0 0,0 0 0,1-1 0,1 1-1,0-1 1,1-1 0,1 1 0,0-1 0,0-1 0,2 0 0,-1 0 0,2-1-1,-1 0 1,1-1 0,1 0 0,0-1 0,0-1 0,1 0 0,0-1 0,0 0-1,1-1 1,22 6 0,-18-6 68,-1-2-1,1 0 1,0-1 0,0-1-1,0 0 1,0-2 0,0 0-1,0-1 1,0-1-1,-1-1 1,1-1 0,0 0-1,-1-2 1,0 0-1,0 0 1,-1-2 0,0 0-1,23-15 1,-19 7 265,1-1 0,-2-2 0,0 1 0,-1-2-1,-2-1 1,0 0 0,-1-1 0,0-1 0,-2 0 0,-1-1 0,-1-1 0,-2 0 0,0 0 0,-1-1 0,-2 0-1,0-1 1,-2 1 0,3-52 0,-8 68-207,0-1 0,-1 1 0,-1-1 0,0 1 0,0 0 0,-1 0 0,0 0 0,-1 0 0,0 0 0,-1 1 0,0 0 0,0 0 0,-1 0 0,0 0 0,-1 1 0,0 0 0,0 1 0,0-1 0,-1 1 0,0 1 0,-1 0 0,1 0 0,-1 0 0,0 1 0,-1 0 0,1 1 0,-15-4 0,11 3-181,0 1-1,0 1 1,0 0-1,-1 1 1,1 0-1,-1 1 1,1 1-1,-1 0 1,1 1-1,-1 0 1,1 1-1,-1 0 1,1 1 0,0 1-1,0 0 1,0 1-1,1 0 1,0 1-1,0 1 1,-22 15-1,15-6-805,1 1 0,0 1 1,1 1-1,1 1 0,1 0 0,1 1 0,-19 36 0,1 16-5490</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5.326"/>
    </inkml:context>
    <inkml:brush xml:id="br0">
      <inkml:brushProperty name="width" value="0.025" units="cm"/>
      <inkml:brushProperty name="height" value="0.025" units="cm"/>
    </inkml:brush>
  </inkml:definitions>
  <inkml:trace contextRef="#ctx0" brushRef="#br0">0 229 6246,'0'0'12268,"12"-9"-11954,66-51 23,88-88-1,-151 136-77,-9 19 85,-8 31-39,-21 42 96,17-64-446,0-1 0,2 1 1,0 0-1,1 0 1,-2 26-1,5-42-98,0 1 0,0-1 0,0 1 1,-1-1-1,1 1 0,0-1 0,0 1 0,0-1 0,0 1 0,0-1 0,0 1 1,1-1-1,-1 1 0,0 0 0,0-1 0,0 0 0,0 1 0,1-1 0,-1 1 1,0-1-1,0 1 0,1-1 0,-1 1 0,0-1 0,1 0 0,-1 1 0,0-1 1,1 1-1,-1-1 0,1 0 0,-1 0 0,1 1 0,-1-1 0,1 0 0,-1 0 1,1 1-1,-1-1 0,1 0 0,-1 0 0,1 0 0,-1 0 0,1 0 0,-1 0 1,1 0-1,-1 0 0,1 0 0,-1 0 0,1 0 0,-1 0 0,1 0 0,-1 0 1,1-1-1,-1 1 0,2-1 0,12-6-5847</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5.687"/>
    </inkml:context>
    <inkml:brush xml:id="br0">
      <inkml:brushProperty name="width" value="0.025" units="cm"/>
      <inkml:brushProperty name="height" value="0.025" units="cm"/>
    </inkml:brush>
  </inkml:definitions>
  <inkml:trace contextRef="#ctx0" brushRef="#br0">31 1 15471,'0'0'4484,"-30"59"-4196,30-43-288,0 0-384,0 3-1506,0 0-897,0-5-1921,0-1-4933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6.015"/>
    </inkml:context>
    <inkml:brush xml:id="br0">
      <inkml:brushProperty name="width" value="0.025" units="cm"/>
      <inkml:brushProperty name="height" value="0.025" units="cm"/>
    </inkml:brush>
  </inkml:definitions>
  <inkml:trace contextRef="#ctx0" brushRef="#br0">110 1 10410,'0'0'4799,"-9"6"-4244,0 2-429,0 0 0,0 1 0,1 0 0,1 1 0,0-1 0,0 1 0,0 1 0,1-1 0,1 1 0,0 0 0,1 0 0,0 1 0,0-1 0,-2 19 0,5-26-99,0 1 0,0-1 1,1 1-1,0-1 0,0 1 0,0-1 0,1 1 1,-1-1-1,1 1 0,0-1 0,0 0 0,1 1 1,2 5-1,-3-8-16,1-1 0,-1 1 1,1-1-1,-1 0 0,1 0 1,0 1-1,0-1 0,-1 0 0,1 0 1,0-1-1,0 1 0,0 0 1,0 0-1,0-1 0,0 0 0,0 1 1,0-1-1,0 0 0,0 0 1,0 0-1,0 0 0,0 0 0,0 0 1,0-1-1,0 1 0,0-1 1,0 1-1,0-1 0,0 0 1,0 0-1,3-1 0,0-1 90,0 0 0,0 0 0,0 0 0,0 0-1,0-1 1,-1 0 0,0 0 0,1 0 0,-1 0 0,-1-1 0,1 1 0,-1-1 0,0 0-1,0 0 1,0-1 0,3-8 0,-2 3 291,0 1-1,-1-1 1,0 0-1,-1 0 1,-1 0-1,1 0 1,-2-21-1,0 31-418,0 0 0,0-1 0,0 1 0,-1 0 0,1-1 0,-1 1 0,1 0-1,-1-1 1,1 1 0,-1 0 0,0 0 0,0-1 0,1 1 0,-1 0 0,0 0 0,0 0-1,0 0 1,0 0 0,0 0 0,0 0 0,-1 1 0,1-1 0,0 0 0,0 1 0,-1-1 0,1 1-1,0-1 1,-1 1 0,1-1 0,0 1 0,-1 0 0,1 0 0,-1 0 0,1 0 0,0 0-1,-1 0 1,1 0 0,-1 0 0,1 0 0,-2 1 0,-13 9-3954,8 11-3883,7-10 396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6.362"/>
    </inkml:context>
    <inkml:brush xml:id="br0">
      <inkml:brushProperty name="width" value="0.025" units="cm"/>
      <inkml:brushProperty name="height" value="0.025" units="cm"/>
    </inkml:brush>
  </inkml:definitions>
  <inkml:trace contextRef="#ctx0" brushRef="#br0">0 14 14221,'0'0'9834,"9"-2"-9450,27-9-176,-35 11-204,-1 0-1,1 0 0,0-1 0,-1 1 1,1 0-1,-1 0 0,1 0 1,0 1-1,-1-1 0,1 0 1,-1 0-1,1 0 0,0 0 0,-1 0 1,1 1-1,-1-1 0,1 0 1,-1 1-1,1-1 0,-1 0 0,1 1 1,-1-1-1,1 0 0,-1 1 1,0-1-1,1 1 0,-1-1 0,0 1 1,1-1-1,-1 1 0,1 0 1,2 23 77,-11 20 133,7-43-219,1 0 0,-1-1 0,0 1 0,1 0 0,-1 0 0,1 0 0,0 0 0,-1 0 0,1 0 0,0 0 0,-1 0 0,1 0 0,0 0 0,0 0 0,0 1 0,0-1 0,0 0 0,0 0 0,0 0 0,1 0 0,-1 0 0,0 0 0,0 0 0,1 0 0,-1 0 0,1 0 0,-1 0 0,1 0 1,-1 0-1,1-1 0,0 1 0,-1 0 0,1 0 0,0 0 0,0-1 0,-1 1 0,1 0 0,0-1 0,0 1 0,0-1 0,0 1 0,0-1 0,0 1 0,0-1 0,0 0 0,0 1 0,0-1 0,1 0 0,9 2-41,0-1-1,0 0 1,0 0-1,14-2 1,10 1-17,-33 0 59,-1 0 0,1 1 1,0-1-1,0 0 1,-1 0-1,1 1 0,0-1 1,-1 1-1,1-1 0,0 1 1,-1 0-1,1 0 1,-1 0-1,1 0 0,-1 0 1,1 0-1,-1 0 1,0 0-1,0 0 0,1 1 1,-1-1-1,0 0 1,0 1-1,0-1 0,-1 1 1,1-1-1,0 1 1,0 0-1,-1-1 0,1 1 1,-1 0-1,0-1 1,1 1-1,-1 0 0,0 0 1,0-1-1,0 1 1,0 0-1,0 0 0,-1-1 1,1 1-1,0 0 1,-1-1-1,1 1 0,-1 0 1,-1 1-1,0 4 108,-1-1 1,0 0-1,-1 1 0,0-2 0,0 1 0,0 0 1,-1-1-1,1 0 0,-1 0 0,-9 8 0,6-8 199,0-1 0,0 1 0,0-1 0,0 0 0,-1-1 0,1 0 0,-1 0 0,-10 1 0,9-2-950,0-1 0,0-1 1,-1 1-1,-10-2 0,11-6-7077,9 0 207</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6.834"/>
    </inkml:context>
    <inkml:brush xml:id="br0">
      <inkml:brushProperty name="width" value="0.025" units="cm"/>
      <inkml:brushProperty name="height" value="0.025" units="cm"/>
    </inkml:brush>
  </inkml:definitions>
  <inkml:trace contextRef="#ctx0" brushRef="#br0">1 148 10890,'0'0'3572,"9"1"-2200,33 1 803,55-4 0,125-24-332,-61 5-1353,339-10-307,-233 18-232,-263 13 44,22-1-109,0-1 0,0-1-1,0-1 1,30-10-1,-42 6-587,-15 1-1451,-25-4-5770,2 4-2668</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7.556"/>
    </inkml:context>
    <inkml:brush xml:id="br0">
      <inkml:brushProperty name="width" value="0.025" units="cm"/>
      <inkml:brushProperty name="height" value="0.025" units="cm"/>
    </inkml:brush>
  </inkml:definitions>
  <inkml:trace contextRef="#ctx0" brushRef="#br0">150 59 6118,'0'0'13442,"0"-8"-12134,-1-25-475,1 32-824,0 1 0,0 0 1,0-1-1,0 1 1,-1-1-1,1 1 1,0-1-1,0 1 0,-1 0 1,1-1-1,0 1 1,0-1-1,-1 1 1,1 0-1,0-1 1,-1 1-1,1 0 0,-1-1 1,1 1-1,0 0 1,-1 0-1,1 0 1,-1-1-1,1 1 0,0 0 1,-1 0-1,1 0 1,-1 0-1,1 0 1,-1 0-1,1 0 1,-1 0-1,1 0 0,-1 0 1,1 0-1,-1 0 1,1 0-1,-1 0 1,1 0-1,-1 0 0,1 0 1,0 1-1,-1-1 1,0 0-1,-16 9-193,5 0 140,2 0 1,-1 0-1,1 0 1,1 1-1,0 1 1,-8 12-1,12-17 27,1 1 0,0 0-1,0 0 1,0 1 0,1-1-1,1 1 1,-1 0 0,1 0-1,0 0 1,1 0 0,-1 12-1,2-19 20,0 0-1,0-1 0,0 1 1,0 0-1,0-1 1,0 1-1,1 0 0,-1 0 1,0-1-1,0 1 0,1 0 1,-1-1-1,1 1 1,-1 0-1,0-1 0,1 1 1,-1-1-1,1 1 1,-1 0-1,1-1 0,0 0 1,-1 1-1,1-1 0,-1 1 1,1-1-1,0 0 1,1 1-1,25 1 90,-20-3-60,-1 0 0,1-1-1,0 1 1,-1-2 0,13-5 0,-10 3 107,0 0-1,-1-1 0,0 0 0,-1 0 1,1-1-1,-1 0 0,-1-1 0,1 1 1,-1-1-1,0 0 0,-1-1 1,0 1-1,0-1 0,-1 0 0,0-1 1,-1 1-1,0-1 0,0 1 0,-1-1 1,1-14-1,-3 24-128,0-1 0,1 0 0,-1 0 1,0 0-1,0 1 0,0-1 0,0 0 0,0 0 0,0 0 1,-1 1-1,1-1 0,0 0 0,0 0 0,0 1 0,-1-1 1,1 0-1,0 0 0,-1 1 0,1-1 0,-1 0 0,1 1 1,-1-1-1,1 1 0,-1-1 0,1 0 0,-1 1 0,0-1 0,1 1 1,-1-1-1,0 1 0,1 0 0,-1-1 0,0 1 0,0 0 1,1 0-1,-1-1 0,0 1 0,0 0 0,0 0 0,1 0 1,-1 0-1,0 0 0,0 0 0,0 0 0,1 0 0,-1 0 1,0 0-1,-1 1 0,0 0-104,-1 0 0,1 0 0,0 0 0,-1 0 0,1 0 0,0 1 0,0-1-1,0 1 1,0-1 0,0 1 0,0 0 0,1 0 0,-1 0 0,-2 3 0,1 2-504,-1 0 0,2 0 1,-1 0-1,1 1 0,0-1 0,0 1 0,0 8 1,1-12-85,1 1 0,0 0 0,0-1 1,1 1-1,-1 0 0,1-1 0,0 1 1,0 0-1,0-1 0,1 1 0,-1-1 1,5 7-1,10 9-4399</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7.919"/>
    </inkml:context>
    <inkml:brush xml:id="br0">
      <inkml:brushProperty name="width" value="0.025" units="cm"/>
      <inkml:brushProperty name="height" value="0.025" units="cm"/>
    </inkml:brush>
  </inkml:definitions>
  <inkml:trace contextRef="#ctx0" brushRef="#br0">28 1 15246,'0'0'5189,"-24"62"-5061,20-36 1,4-3-322,0-4-2113,6-6-1441,3-5-1923</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8.371"/>
    </inkml:context>
    <inkml:brush xml:id="br0">
      <inkml:brushProperty name="width" value="0.025" units="cm"/>
      <inkml:brushProperty name="height" value="0.025" units="cm"/>
    </inkml:brush>
  </inkml:definitions>
  <inkml:trace contextRef="#ctx0" brushRef="#br0">68 81 11691,'0'0'11195,"-2"7"-11094,-1 0-99,1 0-1,0 1 1,0-1 0,1 1-1,0 0 1,0 0 0,1 10-1,0-15-23,0 1 0,1 0 0,0-1-1,-1 1 1,2-1 0,-1 1 0,0-1-1,1 1 1,-1-1 0,1 0 0,0 0-1,0 0 1,0 0 0,0 0 0,1 0 0,-1-1-1,1 1 1,0-1 0,0 0 0,5 4-1,6 2 6,-4-3 1,-1 0-1,0 1 0,-1 0 0,13 11 0,-20-16 13,0-1 1,0 1-1,-1 0 1,1 0-1,0 0 0,0 0 1,-1 0-1,1 0 0,0 0 1,-1 0-1,1 0 0,-1 0 1,1 1-1,-1-1 1,0 0-1,1 0 0,-1 0 1,0 1-1,0-1 0,0 0 1,0 0-1,0 0 0,0 1 1,0-1-1,0 0 0,-1 0 1,1 0-1,0 1 1,-1-1-1,1 0 0,-1 0 1,1 0-1,-1 0 0,0 0 1,1 0-1,-1 0 0,0 0 1,0 0-1,0 0 1,0 0-1,1-1 0,-1 1 1,0 0-1,0 0 0,-1-1 1,0 1-1,-7 5 8,1-1 1,-1-1-1,-1 1 0,1-2 1,-16 5-1,21-7-5,-1 1 1,1-1-1,-1-1 0,1 1 1,-1-1-1,1 0 0,-1 0 1,0 0-1,1 0 0,-1-1 1,1 0-1,-1 0 0,1 0 1,-6-3-1,9 4-11,0-1 0,0 1 0,0-1 1,0 1-1,0-1 0,0 0 0,0 1 0,0-1 0,1 0 0,-1 0 0,0 1 0,1-1 1,-1 0-1,0 0 0,1 0 0,-1 0 0,1 0 0,-1 0 0,1 0 0,0 0 0,-1 0 1,1 0-1,0 0 0,0-1 0,0 1 0,0 0 0,0 0 0,0 0 0,0 0 0,0 0 1,0 0-1,1 0 0,-1 0 0,0 0 0,1 0 0,-1 0 0,0 0 0,1 0 0,0 0 1,-1 0-1,1 0 0,-1 0 0,2-1 0,34-34-50,-34 34 65,26-20-100,-5 5 400,-2-1-1,0-1 0,19-23 1,-36 37-109,1 0 0,-1-1 1,-1 0-1,1 1 1,-1-2-1,0 1 1,0 0-1,0 0 1,-1-1-1,0 0 0,-1 1 1,1-1-1,-1 0 1,0 0-1,-1 0 1,0 1-1,-1-13 1,1 17-194,-1 1 0,1-1 1,-1 1-1,0 0 1,0-1-1,1 1 1,-1-1-1,0 1 1,0 0-1,0 0 0,0 0 1,0-1-1,-1 1 1,1 0-1,0 0 1,0 1-1,-1-1 1,1 0-1,-1 0 0,1 1 1,-1-1-1,1 0 1,-1 1-1,1 0 1,-1-1-1,1 1 1,-1 0-1,1 0 0,-1 0 1,0 0-1,1 0 1,-1 0-1,-1 0 1,-1 1-120,0-1 0,1 0 0,-1 1 0,0 0 0,0 0 0,1 0 0,-1 0 0,1 0 0,-1 1 0,1 0 0,-1 0 0,-5 4 0,6-3-231,0 0 0,1 0 0,0 0 0,-1 0 0,1 1 0,0-1 0,1 1 0,-1-1 0,1 1 0,-1 0 0,1 0 0,-1 7 0,0 28-9506,2-29 2915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1.997"/>
    </inkml:context>
    <inkml:brush xml:id="br0">
      <inkml:brushProperty name="width" value="0.05" units="cm"/>
      <inkml:brushProperty name="height" value="0.05" units="cm"/>
    </inkml:brush>
  </inkml:definitions>
  <inkml:trace contextRef="#ctx0" brushRef="#br0">187 1 19092,'-27'13'1927,"-48"34"1,66-40-1663,0 1 1,0-1-1,0 2 1,1-1-1,0 1 1,1 0-1,-12 19 1,18-27-249,0 0 0,1 1 1,-1-1-1,0 0 0,1 0 1,-1 1-1,1-1 1,-1 1-1,1-1 0,0 0 1,0 1-1,0-1 0,-1 1 1,1-1-1,1 1 0,-1-1 1,0 1-1,0-1 0,0 0 1,1 1-1,0 2 0,0-3-49,0 0 0,0 0 0,0 0-1,0 0 1,1 0 0,-1-1-1,0 1 1,0 0 0,1-1-1,-1 1 1,0-1 0,1 1-1,-1-1 1,0 1 0,1-1-1,-1 0 1,1 0 0,-1 0 0,1 0-1,-1 0 1,0 0 0,3 0-1,-3 0-66,1 0-1,0 0 1,-1-1-1,1 1 0,-1 0 1,1 0-1,-1-1 1,1 1-1,-1-1 1,1 1-1,-1-1 1,1 0-1,-1 0 0,1 1 1,-1-1-1,0 0 1,0 0-1,1 0 1,-1 0-1,0-1 0,0 1 1,0 0-1,0 0 1,0-1-1,-1 1 1,2-3-1,-1 1-73,0 0 0,-1 0 0,0 0 0,0 0 0,1 0 0,-2 0 0,1 0 0,0 0 0,-1 0 0,1 0 0,-1 0 0,0 0 0,-1-4 0,-7-17-358</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18.718"/>
    </inkml:context>
    <inkml:brush xml:id="br0">
      <inkml:brushProperty name="width" value="0.025" units="cm"/>
      <inkml:brushProperty name="height" value="0.025" units="cm"/>
    </inkml:brush>
  </inkml:definitions>
  <inkml:trace contextRef="#ctx0" brushRef="#br0">105 1 6022,'0'0'13671,"-9"12"-13420,-3 6-137,-1 1 0,2 1-1,1 0 1,0 0 0,2 1-1,0 0 1,1 1 0,1-1 0,-4 34-1,10-52-109,-1 1 0,1 0 1,0-1-1,0 1 0,1 0 0,-1 0 0,1-1 0,0 1 0,0-1 0,0 1 0,0 0 0,0-1 0,1 0 1,0 1-1,0-1 0,0 0 0,0 0 0,4 5 0,-4-7 8,1 1-1,0-1 1,-1 1-1,1-1 1,0 0 0,-1 0-1,1 0 1,0-1 0,0 1-1,0-1 1,0 1-1,0-1 1,0 0 0,0 0-1,0 0 1,0 0 0,0-1-1,0 1 1,-1-1-1,1 0 1,0 0 0,0 0-1,0 0 1,3-2 0,-1 0 78,0 0 0,0-1 1,-1 1-1,1-1 0,-1 0 1,1 0-1,-1 0 1,-1-1-1,1 1 0,-1-1 1,1 0-1,1-6 0,-4 10-31,0 0 0,0 0 0,0 0 0,-1-1 0,1 1 0,0 0 0,-1 0 0,1-1 0,-1 1 0,0-1-1,1 1 1,-1 0 0,0-1 0,0 1 0,0-1 0,0 1 0,0-1 0,0 1 0,0-1 0,-1 1 0,1 0 0,0-1 0,-1 1-1,1-1 1,-1 1 0,1 0 0,-1 0 0,0-1 0,0 1 0,0 0 0,1 0 0,-1 0 0,0 0 0,0 0 0,-1 0 0,1 0-1,0 0 1,0 0 0,0 0 0,-1 1 0,1-1 0,0 1 0,-1-1 0,1 1 0,0-1 0,-1 1 0,1 0 0,-1-1-1,1 1 1,0 0 0,-2 0 0,-3-1-174,0 0-1,0 1 1,0 0-1,0 0 0,0 0 1,0 1-1,0 0 1,-11 3-1,15-4-223,0 1 0,0 0 0,0 0 0,0 0 0,0 1-1,0-1 1,0 0 0,1 1 0,-1 0 0,-3 3 0,4-3-465,-1 0 1,1 0-1,0 0 0,0 1 1,0-1-1,0 0 1,0 1-1,1-1 0,-1 1 1,1-1-1,-1 5 1,1 7-8614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22.073"/>
    </inkml:context>
    <inkml:brush xml:id="br0">
      <inkml:brushProperty name="width" value="0.025" units="cm"/>
      <inkml:brushProperty name="height" value="0.025" units="cm"/>
    </inkml:brush>
  </inkml:definitions>
  <inkml:trace contextRef="#ctx0" brushRef="#br0">0 0 16367,'0'0'11980,"21"2"-13261,-16-2-2723</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24.397"/>
    </inkml:context>
    <inkml:brush xml:id="br0">
      <inkml:brushProperty name="width" value="0.025" units="cm"/>
      <inkml:brushProperty name="height" value="0.025" units="cm"/>
    </inkml:brush>
  </inkml:definitions>
  <inkml:trace contextRef="#ctx0" brushRef="#br0">1 311 11883,'0'0'6716,"13"-11"-6075,265-206 143,-277 217-781,14-13 74,1-1 0,-2 0-1,22-27 1,-75 91 1586,21-27-1675,-32 49 0,44-61 35,-1 0-19,0 0-1,1 0 1,1 0 0,0 1 0,0 0-1,1 0 1,1 0 0,0 0-1,1 1 1,-2 18 0,4-30-53,0-1 1,1 1-1,-1-1 1,0 1 0,0-1-1,0 1 1,0-1-1,0 1 1,1-1-1,-1 1 1,0-1-1,0 1 1,1-1-1,-1 1 1,1-1-1,-1 1 1,0-1-1,1 0 1,-1 1-1,1-1 1,-1 0-1,0 1 1,1-1 0,-1 0-1,1 0 1,-1 1-1,1-1 1,0 0-1,-1 0 1,1 0-1,0 0 1,24-2-1701,21-18-2804,-8-7-1047</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24.770"/>
    </inkml:context>
    <inkml:brush xml:id="br0">
      <inkml:brushProperty name="width" value="0.025" units="cm"/>
      <inkml:brushProperty name="height" value="0.025" units="cm"/>
    </inkml:brush>
  </inkml:definitions>
  <inkml:trace contextRef="#ctx0" brushRef="#br0">135 1 833,'0'0'12630,"-10"9"-8898,9-8-3703,-19 16 941,2 1 1,-28 34-1,42-47-854,0 0-1,0 1 1,0-1 0,1 1 0,0 0 0,0-1 0,0 1 0,1 1-1,-1-1 1,2 0 0,-1 1 0,1-1 0,0 0 0,0 1-1,1 0 1,0-1 0,0 1 0,2 11 0,-1-16-112,0 1 0,1-1 0,-1 0 0,1 1 0,0-1 0,-1 0-1,1 0 1,0 0 0,0 0 0,1-1 0,-1 1 0,0-1 0,0 1 0,1-1 0,-1 0 0,1 0 0,-1 0 0,1 0 0,0 0 0,-1 0 0,1-1 0,0 1 0,0-1 0,3 0 0,9 1 24,0 0 1,-1-1 0,17-3-1,-25 2-16,-1 0-1,0 0 1,0-1 0,0 0-1,0 0 1,0-1-1,0 1 1,0-1-1,-1 0 1,1 0-1,-1-1 1,0 1 0,0-1-1,0 0 1,-1 0-1,1 0 1,-1 0-1,0-1 1,0 0 0,0 1-1,-1-1 1,0 0-1,0 0 1,0 0-1,1-7 1,-1 8 39,-1 0-1,0 0 1,0-1 0,-1 1 0,1-1-1,-1 1 1,0-1 0,0 1 0,0-1-1,-1 1 1,0-1 0,0 1 0,0-1-1,0 1 1,0 0 0,-1 0 0,0 0-1,0 0 1,0 0 0,0 0 0,-1 0-1,0 0 1,0 1 0,0 0 0,0-1-1,0 1 1,0 0 0,-1 1 0,0-1-1,-4-2 1,2 2-54,-1 0 0,0 0-1,0 1 1,-1 0 0,1 0-1,0 1 1,-1 0 0,1 0 0,0 1-1,-1 0 1,1 0 0,-10 2 0,14-2-144,0 1 0,0-1 1,0 1-1,1 0 1,-1 0-1,0 0 1,0 0-1,1 0 0,-1 1 1,1 0-1,-1-1 1,1 1-1,0 0 1,0 0-1,0 0 0,0 0 1,0 0-1,0 1 1,0-1-1,1 0 1,-1 1-1,1 0 0,0-1 1,-1 1-1,1 0 1,1-1-1,-1 1 1,0 0-1,1 0 1,-1 0-1,1 0 0,0 5 1,0-6-142,0 1-1,1-1 1,-1 0 0,1 1-1,0-1 1,0 0 0,0 0 0,0 1-1,0-1 1,0 0 0,0 0 0,1 0-1,-1 0 1,1-1 0,-1 1-1,1 0 1,0-1 0,0 1 0,0-1-1,0 1 1,0-1 0,0 0 0,0 0-1,0 0 1,0 0 0,0 0-1,1 0 1,3 0 0,23 5-4074</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25.099"/>
    </inkml:context>
    <inkml:brush xml:id="br0">
      <inkml:brushProperty name="width" value="0.025" units="cm"/>
      <inkml:brushProperty name="height" value="0.025" units="cm"/>
    </inkml:brush>
  </inkml:definitions>
  <inkml:trace contextRef="#ctx0" brushRef="#br0">169 7 12876,'0'0'8050,"-11"2"-7003,3 1-997,0 0-1,1 0 1,0 0 0,0 1-1,0 0 1,0 0 0,0 1-1,1 0 1,0 0 0,0 0 0,0 1-1,1 0 1,-1 0 0,2 1-1,-7 9 1,4-4 3,0-1 0,1 1 0,0 0 0,1 0 0,1 0 0,0 1 0,1 0 0,-2 13 0,4-22-44,0-1 0,1 0 0,0 0 0,-1 0 0,1 1 0,0-1 0,1 0 1,-1 0-1,1 0 0,-1 0 0,1 1 0,0-1 0,0 0 0,0 0 0,1 0 0,-1-1 0,1 1 0,0 0 1,-1 0-1,1-1 0,0 1 0,1-1 0,-1 0 0,0 0 0,1 0 0,-1 0 0,1 0 0,0 0 0,-1 0 1,1-1-1,0 1 0,0-1 0,0 0 0,0 0 0,0 0 0,0-1 0,5 1 0,1 1 30,1-1-1,0 0 1,0-1-1,0 0 1,0 0-1,-1-1 1,1 0 0,0-1-1,0-1 1,-1 1-1,1-1 1,-1-1-1,0 0 1,0 0-1,0 0 1,-1-1-1,11-8 1,-13 7 80,1 0 1,-1 0 0,0 0-1,-1-1 1,1 0-1,-1 0 1,0 0 0,-1-1-1,0 0 1,0 0-1,-1 0 1,0 0 0,0 0-1,-1-1 1,0 1-1,-1-1 1,0 1 0,0-1-1,-1-14 1,0 19-96,0 0-1,0 1 1,-1-1 0,0 0 0,0 1-1,0-1 1,0 0 0,0 1 0,-1-1-1,0 1 1,0 0 0,0 0 0,0-1-1,0 1 1,0 0 0,-1 1 0,-4-5-1,2 3-23,0 0-1,0 1 0,-1 0 1,1 0-1,-1 0 0,0 1 1,1 0-1,-1 0 1,-1 0-1,-6-1 0,5 2-197,-1 0 1,0 0-1,1 0 0,-1 1 0,0 1 1,0-1-1,1 1 0,-1 1 0,0 0 1,1 0-1,0 1 0,-1 0 0,1 0 1,0 0-1,-11 8 0,10-4-1761,1 0 0,0 1-1,-13 15 1,11-3-4975</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26.233"/>
    </inkml:context>
    <inkml:brush xml:id="br0">
      <inkml:brushProperty name="width" value="0.025" units="cm"/>
      <inkml:brushProperty name="height" value="0.025" units="cm"/>
    </inkml:brush>
  </inkml:definitions>
  <inkml:trace contextRef="#ctx0" brushRef="#br0">1 0 8488,'0'0'9225,"70"35"-8360,-23-31-353,7 3-352,10-2-64,1-1-96,-3 0-1793,-4-2-1250,-10-2-1185,-16 0-961</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26.593"/>
    </inkml:context>
    <inkml:brush xml:id="br0">
      <inkml:brushProperty name="width" value="0.025" units="cm"/>
      <inkml:brushProperty name="height" value="0.025" units="cm"/>
    </inkml:brush>
  </inkml:definitions>
  <inkml:trace contextRef="#ctx0" brushRef="#br0">1 0 11787,'0'0'4324,"65"4"-3587,-18-3-417,7 1-224,4-1-64,-2-1-1281,0 0-2402,-2-4-5062</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8.119"/>
    </inkml:context>
    <inkml:brush xml:id="br0">
      <inkml:brushProperty name="width" value="0.025" units="cm"/>
      <inkml:brushProperty name="height" value="0.025" units="cm"/>
    </inkml:brush>
  </inkml:definitions>
  <inkml:trace contextRef="#ctx0" brushRef="#br0">1 346 10218,'0'0'7206,"12"-6"-6026,37-21-739,-1-3 0,-2-1 0,-1-2-1,-1-3 1,-2-1 0,45-51 0,-65 55 101,-5 8-596,-17 27 41,1 0 0,-1-1 0,0 1 0,0 0 1,0 0-1,0-1 0,0 1 0,0 0 0,-1-1 0,1 1 0,-1 0 0,1-1 0,-1 1 1,1 0-1,-1-1 0,0 1 0,-1 1 0,-7 25-97,1-4-160,1 0 1,1 1-1,1-1 1,-4 49 0,9-72 105,0 0 1,-1 0-1,1 0 1,0 0-1,0 0 1,0 0-1,0 0 1,1 0-1,-1 0 1,0 0-1,0 0 1,1 0-1,-1-1 1,0 1-1,1 0 1,-1 0-1,1 0 1,-1 0-1,1 0 1,-1-1-1,1 1 1,0 0-1,-1 0 1,1-1 0,0 1-1,0 0 1,0-1-1,-1 1 1,1-1-1,0 1 1,2 0-1,10 1-4715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8.469"/>
    </inkml:context>
    <inkml:brush xml:id="br0">
      <inkml:brushProperty name="width" value="0.025" units="cm"/>
      <inkml:brushProperty name="height" value="0.025" units="cm"/>
    </inkml:brush>
  </inkml:definitions>
  <inkml:trace contextRef="#ctx0" brushRef="#br0">1 294 14734,'0'0'4735,"9"-5"-2909,47-29-219,65-52 0,-104 73-1485,-1-1-1,0-1 1,-1 0-1,-1-1 1,0-1-1,-1 0 1,-1-1-1,14-25 1,-51 89-569,9-18 718,-18 45 0,31-65-805,0 1 1,0 0 0,1 0 0,0 0-1,1 0 1,0 0 0,0 1 0,1-1 0,0 0-1,2 13 1,-2-21 201,0 0 0,1 0 0,-1 0 1,0 0-1,0 0 0,1-1 0,-1 1 0,1 0 0,-1 0 0,1 0 0,-1-1 0,1 1 0,0 0 1,-1-1-1,1 1 0,0-1 0,-1 1 0,1 0 0,0-1 0,0 0 0,-1 1 0,1-1 0,0 1 0,0-1 1,0 0-1,0 0 0,0 1 0,1-1 0,12 1-7633</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9.098"/>
    </inkml:context>
    <inkml:brush xml:id="br0">
      <inkml:brushProperty name="width" value="0.025" units="cm"/>
      <inkml:brushProperty name="height" value="0.025" units="cm"/>
    </inkml:brush>
  </inkml:definitions>
  <inkml:trace contextRef="#ctx0" brushRef="#br0">264 92 11659,'0'0'2696,"0"-9"75,0-1-2306,1 5 129,-1 1 0,0-1 0,0 0 0,-1 1 0,1-1 0,-1 1 0,0-1 0,0 1 0,-2-5 0,1 7-511,1 0-1,0 1 1,-1-1-1,1 0 1,-1 1 0,1 0-1,-1-1 1,0 1-1,1 0 1,-1 0-1,0 0 1,0 0 0,0 0-1,0 1 1,0-1-1,0 0 1,0 1-1,0 0 1,0-1 0,0 1-1,-1 0 1,1 0-1,0 0 1,0 0-1,0 1 1,0-1 0,-2 1-1,-5 1-100,1 0 0,0 1 0,0 0 0,0 0 0,1 1 0,-1 0 0,1 0 0,0 1 0,0 0-1,0 0 1,1 0 0,-9 10 0,8-8 9,0 1 0,0 0 0,1 0 0,-1 0 0,2 1 0,-1 0 0,2 0 0,-1 0 0,-6 19-1,11-27-16,-1 0-1,1 0 1,0 1-1,0-1 1,-1 0-1,1 0 1,0 0-1,0 0 0,0 1 1,0-1-1,1 0 1,-1 0-1,0 0 1,0 1-1,1-1 1,-1 0-1,0 0 0,1 0 1,-1 0-1,1 0 1,0 0-1,-1 0 1,1 0-1,0 0 1,0 0-1,1 1 0,0-1 5,0 0-1,0 0 1,0 0 0,1 0-1,-1-1 1,0 1-1,0-1 1,0 1-1,1-1 1,-1 0-1,0 0 1,0 0-1,4-1 1,2 0-1,0 0 1,1-1-1,-1-1 1,0 1-1,-1-1 1,1 0-1,9-6 1,59-57-977,-72 115-495,-2 141 1942,-2-187-309,-1-1-1,1 0 1,0 1 0,0-1-1,-1 0 1,0 0 0,1 1-1,-1-1 1,0 0 0,0 0-1,0 0 1,0 0 0,-1 0-1,1 0 1,0 0 0,-1 0-1,0 0 1,1-1 0,-4 3-1,1-1 76,-1 0-1,1 0 1,-1-1-1,0 0 0,0 0 1,0 0-1,0 0 1,-8 1-1,-1-1 134,-1 0-1,0-1 1,0-1 0,0 0 0,-23-4-1,36 4-429,0 0 0,0-1 0,-1 1 0,1-1 0,0 0 0,0 0 0,0 0 0,0 0 0,0 0 0,0 0 0,0 0 0,0 0 0,1-1 0,-1 1 0,0-1 0,1 0 0,-1 1 0,1-1 0,0 0 0,-1 0 0,1 0 0,0 0-1,0 0 1,0 0 0,0 0 0,0-3 0,1 4-191,1 1 1,-1-1-1,1 0 0,-1 0 0,1 1 0,0-1 0,-1 0 0,1 1 0,-1-1 0,1 1 1,0-1-1,0 1 0,-1-1 0,1 1 0,0 0 0,0-1 0,0 1 0,0 0 0,-1 0 1,1-1-1,0 1 0,0 0 0,0 0 0,0 0 0,1 0 0,5-1-2096,11-5-4042</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2.387"/>
    </inkml:context>
    <inkml:brush xml:id="br0">
      <inkml:brushProperty name="width" value="0.05" units="cm"/>
      <inkml:brushProperty name="height" value="0.05" units="cm"/>
    </inkml:brush>
  </inkml:definitions>
  <inkml:trace contextRef="#ctx0" brushRef="#br0">376 7 14371,'9'-2'1107,"-7"1"-793,0 0-1,1 1 1,-1-1 0,0 1 0,1-1-1,-1 1 1,0 0 0,1 0 0,-1 0-1,0 0 1,5 1 0,-7-1-190,0 1 1,0 0-1,0-1 1,0 1-1,0-1 1,0 1-1,0 0 1,0-1 0,0 1-1,0 0 1,0-1-1,-1 1 1,1-1-1,0 1 1,0 0-1,-1-1 1,1 1-1,0-1 1,-1 1-1,1-1 1,0 1-1,-2 0 1,-9 14 820,-149 142 2407,90-92-2544,-82 87-53,152-152-873,0 1-1,-1 0 1,0-1-1,1 1 1,-1-1-1,1 1 1,-1-1 0,0 1-1,1-1 1,-1 1-1,0-1 1,1 0-1,-1 1 1,0-1-1,0 0 1,0 0-1,-1 1 1,2-1 65,0 0 1,-1-1-1,1 1 0,0 0 1,-1 0-1,1 0 0,0-1 1,-1 1-1,1 0 0,0 0 1,0-1-1,-1 1 0,1 0 1,0-1-1,0 1 0,-1 0 1,1-1-1,0 1 1,0 0-1,0-1 0,0 1 1,0 0-1,0-1 0,0 1 1,-1-1-1,2-33-1260,-1 29 1196,3-28-898</inkml:trace>
  <inkml:trace contextRef="#ctx0" brushRef="#br0" timeOffset="1">53 118 16107,'12'-5'2297,"1"4"-1281,1 2-296,2 8 1329,4 8-673,3 6-264,0 7-336,-2 2-287,1 5-738,-2-1-383,-6 1 520,-1-3-104,0-9-120</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9.633"/>
    </inkml:context>
    <inkml:brush xml:id="br0">
      <inkml:brushProperty name="width" value="0.025" units="cm"/>
      <inkml:brushProperty name="height" value="0.025" units="cm"/>
    </inkml:brush>
  </inkml:definitions>
  <inkml:trace contextRef="#ctx0" brushRef="#br0">17 0 13100,'0'0'10763,"-15"53"-10187,13-32-256,2-2-191,0-3-65,0-4-32,0 0-321,6-7-1152,-1 0-897,3-5-1057,1 0-737,0-9-2403</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40.185"/>
    </inkml:context>
    <inkml:brush xml:id="br0">
      <inkml:brushProperty name="width" value="0.025" units="cm"/>
      <inkml:brushProperty name="height" value="0.025" units="cm"/>
    </inkml:brush>
  </inkml:definitions>
  <inkml:trace contextRef="#ctx0" brushRef="#br0">0 20 13485,'0'0'9897,"11"0"-9411,95-4 349,-44 3-625,100-14-1,-162 16-212,0-1 0,1 0 0,-1 0-1,0 1 1,0-1 0,0 0-1,1 1 1,-1-1 0,0 0-1,0 1 1,0-1 0,0 0-1,0 1 1,0-1 0,0 0 0,0 1-1,0-1 1,0 1 0,0-1-1,0 0 1,0 1 0,0-1-1,0 0 1,0 1 0,0-1 0,0 0-1,0 1 1,0-1 0,0 0-1,-1 1 1,1-1 0,0 0-1,0 1 1,0-1 0,-1 0-1,1 0 1,0 1 0,-1-1 0,1 0-1,0 0 1,-1 1 0,-34 48-177,8-15 257,2 1 0,2 1 0,1 1 0,2 2 0,-23 60 1,34-53 202,8-39-4629</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40.555"/>
    </inkml:context>
    <inkml:brush xml:id="br0">
      <inkml:brushProperty name="width" value="0.025" units="cm"/>
      <inkml:brushProperty name="height" value="0.025" units="cm"/>
    </inkml:brush>
  </inkml:definitions>
  <inkml:trace contextRef="#ctx0" brushRef="#br0">0 60 12588,'0'0'10858,"60"-40"-10057,-30 37-545,5 1-256,2 0 32,3 1-1409,1 0-1890,-9-4-1346,1-1-1953</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40.884"/>
    </inkml:context>
    <inkml:brush xml:id="br0">
      <inkml:brushProperty name="width" value="0.025" units="cm"/>
      <inkml:brushProperty name="height" value="0.025" units="cm"/>
    </inkml:brush>
  </inkml:definitions>
  <inkml:trace contextRef="#ctx0" brushRef="#br0">1 49 14478,'0'0'9956,"12"-2"-9663,58-4-95,-43 5-208,1-1 0,0-1 0,-1-1 0,0-2 0,0 0 0,28-12 1,-54 17 30,-4 16-203,-36 73 451,27-65 64,-18 47 0,-4 68 33,15-57-7213,15-68 2608,0-6-1126</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41.260"/>
    </inkml:context>
    <inkml:brush xml:id="br0">
      <inkml:brushProperty name="width" value="0.025" units="cm"/>
      <inkml:brushProperty name="height" value="0.025" units="cm"/>
    </inkml:brush>
  </inkml:definitions>
  <inkml:trace contextRef="#ctx0" brushRef="#br0">4 51 12620,'0'0'10698,"-3"-50"-9673,18 49-673,5 1-288,10 0-64,0 2 32,5 5-32,6-1-1633,-3-5-2371,3-1-3491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41.620"/>
    </inkml:context>
    <inkml:brush xml:id="br0">
      <inkml:brushProperty name="width" value="0.025" units="cm"/>
      <inkml:brushProperty name="height" value="0.025" units="cm"/>
    </inkml:brush>
  </inkml:definitions>
  <inkml:trace contextRef="#ctx0" brushRef="#br0">47 0 10858,'0'0'11622,"-4"8"-10570,-1 4-643,-23 58 434,26-63-822,0-1-1,0 1 1,1-1-1,0 1 1,0 0-1,1 0 1,0-1-1,0 1 1,2 11-1,-1-16 0,0 0-1,0 0 1,1 0 0,-1 0 0,1 0-1,-1-1 1,1 1 0,0 0-1,0-1 1,-1 1 0,1-1-1,0 0 1,0 0 0,1 0 0,-1 0-1,0 0 1,0 0 0,0-1-1,1 1 1,-1-1 0,0 1-1,1-1 1,-1 0 0,0 0 0,1 0-1,2 0 1,33-5-1399,-36 4 973,0 0 0,0 1 0,0-1 1,0 0-1,0 0 0,0 0 0,0 0 0,0-1 0,-1 1 0,1 0 1,0-1-1,1-1 0,6-15-4324,-2-2-1783</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41.966"/>
    </inkml:context>
    <inkml:brush xml:id="br0">
      <inkml:brushProperty name="width" value="0.025" units="cm"/>
      <inkml:brushProperty name="height" value="0.025" units="cm"/>
    </inkml:brush>
  </inkml:definitions>
  <inkml:trace contextRef="#ctx0" brushRef="#br0">46 1 12043,'0'0'5670,"-42"54"-4069,39-41-704,3 0-288,0 1-417,0-2-128,3 0-64,3 0-993,5-3-1185,-3-5-705,3-4-2146,-4 0-4516</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42.314"/>
    </inkml:context>
    <inkml:brush xml:id="br0">
      <inkml:brushProperty name="width" value="0.025" units="cm"/>
      <inkml:brushProperty name="height" value="0.025" units="cm"/>
    </inkml:brush>
  </inkml:definitions>
  <inkml:trace contextRef="#ctx0" brushRef="#br0">307 1 6983,'-13'0'2450,"0"0"-2057,1 1 0,-1 1 0,1 0 0,-1 1 1,1 0-1,0 1 0,0 0 0,0 1 0,1 0 0,0 1 0,0 1 1,0-1-1,-14 13 0,15-10-313,-1 0 1,2 1 0,-1 1 0,2-1-1,-1 2 1,1-1 0,1 1-1,0 0 1,1 1 0,0-1-1,1 1 1,-7 24 0,10-27-47,1-1 0,0 0 0,0 1 0,1-1 0,0 1 0,0-1 0,1 1 0,0-1 0,1 0 0,0 1 0,1-1 0,-1 0 0,2 0 0,-1-1 0,1 1 0,1-1 0,0 1 0,0-2 0,12 16 0,-8-13 60,1 0-1,0-1 0,1 0 0,0 0 1,0-1-1,1-1 0,-1 0 0,2 0 1,-1-1-1,1-1 0,0 0 0,0-1 0,22 4 1,-17-5 194,0-1-1,0-1 1,0 0 0,0-2 0,0 0 0,0-1 0,0-1 0,0 0 0,32-12-1,-32 9 3,-1-2 0,0 0-1,-1 0 1,0-2 0,0 0-1,-1 0 1,0-2 0,-1 0-1,20-22 1,-25 23-193,0 0 0,0 0 0,-2-1 1,1-1-1,-2 1 0,1-1 0,-2 0 0,0 0 0,0-1 0,-1 1 0,-1-1 0,0 0 0,0-16 0,-2 24-176,-1-1-1,-1 1 0,1 0 1,-1-1-1,0 1 0,-1 0 1,1 0-1,-1 0 0,0 0 1,-1 0-1,0 0 0,0 1 1,0-1-1,0 1 0,-1 0 1,0 0-1,0 0 0,0 0 1,-1 1-1,1-1 0,-1 1 1,0 1-1,0-1 0,-1 1 1,1-1-1,-1 1 0,0 1 1,-6-3-1,-9-3-790,-1 1 1,-1 1-1,1 0 1,-1 2-1,0 1 1,-35-1-1,-31 4-2701,-2 5-2264</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4.008"/>
    </inkml:context>
    <inkml:brush xml:id="br0">
      <inkml:brushProperty name="width" value="0.025" units="cm"/>
      <inkml:brushProperty name="height" value="0.025" units="cm"/>
    </inkml:brush>
  </inkml:definitions>
  <inkml:trace contextRef="#ctx0" brushRef="#br0">0 247 11723,'0'0'10661,"8"-8"-10464,99-87 776,-65 61-322,59-64 0,-86 86-213,-18 33-66,1-15-360,-31 110-199,23-86-37,0 1 1,2 0 0,2 1-1,0 0 1,0 34 0,9-44-2760,-2-21 2687,-1 0-1,0-1 1,1 1 0,-1-1-1,1 1 1,0 0-1,-1-1 1,1 0-1,-1 1 1,1-1-1,0 1 1,-1-1-1,1 0 1,0 1 0,0-1-1,-1 0 1,1 0-1,0 0 1,0 1-1,-1-1 1,1 0-1,0 0 1,0 0-1,1 0 1,13 0-6574</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4.386"/>
    </inkml:context>
    <inkml:brush xml:id="br0">
      <inkml:brushProperty name="width" value="0.025" units="cm"/>
      <inkml:brushProperty name="height" value="0.025" units="cm"/>
    </inkml:brush>
  </inkml:definitions>
  <inkml:trace contextRef="#ctx0" brushRef="#br0">40 0 12524,'0'0'7175,"-34"62"-5894,32-47-544,-1 5-545,3-2-160,0 5-737,0-1-1729,0 0-1122,0-3-2369</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3.355"/>
    </inkml:context>
    <inkml:brush xml:id="br0">
      <inkml:brushProperty name="width" value="0.05" units="cm"/>
      <inkml:brushProperty name="height" value="0.05" units="cm"/>
    </inkml:brush>
  </inkml:definitions>
  <inkml:trace contextRef="#ctx0" brushRef="#br0">177 329 16996,'4'-10'607,"-1"0"0,0 0 0,0 0 0,-1-1 0,0-12 1,-1 20-502,-1 1 0,0 0 1,-1-1-1,1 1 0,0 0 0,-1-1 1,1 1-1,-1 0 0,1 0 1,-1-1-1,0 1 0,0 0 1,-2-3-1,2 4-19,0 0 1,0 0-1,0 0 1,-1 0-1,1 0 0,0 1 1,0-1-1,-1 0 0,1 1 1,0-1-1,-1 1 0,1-1 1,-1 1-1,1 0 1,-1-1-1,1 1 0,-1 0 1,1 0-1,-1 0 0,1 0 1,-1 0-1,1 0 1,-3 1-1,-2 1-18,1 0-1,-1 0 1,0 0 0,1 1-1,-1 0 1,1 0 0,0 0-1,0 0 1,0 1 0,0 0-1,1 0 1,0 1 0,-6 6-1,-2 3-32,1 1 0,1 0-1,-11 21 1,18-30-17,0 0-1,0 0 0,1 0 1,0 1-1,0-1 1,1 1-1,-2 11 1,3-16-8,0-1-1,0 1 1,0 0 0,0-1 0,0 1 0,0-1-1,0 1 1,1-1 0,-1 1 0,1-1-1,-1 0 1,1 1 0,0-1 0,-1 0 0,1 1-1,0-1 1,0 0 0,0 0 0,0 1-1,0-1 1,0 0 0,0 0 0,0 0 0,1 0-1,-1 0 1,0-1 0,0 1 0,1 0-1,-1-1 1,1 1 0,-1-1 0,1 1 0,-1-1-1,1 0 1,-1 1 0,1-1 0,-1 0-1,3 0 1,3 0 33,0 0-1,0-1 0,0 1 1,0-1-1,0-1 1,0 0-1,-1 0 0,13-5 1,3-4 94,26-16 0,-38 21-91,48-31 271,0-2-1,-3-3 1,-1-2 0,-3-2 0,85-99 0,-118 121-196,-18 24-121,0 0 0,1 0-1,-1 0 1,0 0 0,0 0-1,0 0 1,0-1-1,0 1 1,1 0 0,-1 0-1,0 0 1,0 0 0,0 0-1,0-1 1,0 1-1,0 0 1,0 0 0,0 0-1,1 0 1,-1-1 0,0 1-1,0 0 1,0 0-1,0 0 1,0-1 0,0 1-1,0 0 1,0 0 0,0 0-1,0 0 1,0-1-1,0 1 1,-1 0 0,1 0-1,0 0 1,0-1 0,0 1-1,0 0 1,0 0-1,0 0 1,0 0 0,0 0-1,-1-1 1,-8 5-6,-11 10-31,4 3 25,0 0 0,1 1 0,1 0 0,0 1 0,2 1 0,0 0 0,1 1 0,1 0 0,1 1 0,-10 36 0,17-52 9,1 0 1,0 0 0,1 0 0,-1 0-1,1 0 1,1 0 0,-1 0 0,1 0-1,2 9 1,-2-12-2,0 0 0,0 0 0,0 0 0,1 0 0,-1 0 0,1 0 0,0-1 0,0 1 0,0-1 0,0 1 0,1-1 0,-1 0 0,1 1 0,-1-1 0,1-1 0,0 1 0,0 0 0,5 2 0,0-2-18,-1 1-1,0-2 1,1 1-1,-1-1 0,1 0 1,0-1-1,-1 0 0,1 0 1,0 0-1,-1-1 1,1-1-1,-1 1 0,1-1 1,-1 0-1,9-4 1,2-1-12,-1-1 1,-1-1 0,0 0 0,0-1 0,17-14 0,-24 16 41,0 0 1,0 0-1,14-19 1,-20 23 16,0 0 1,0 0-1,-1-1 0,1 1 1,-1-1-1,0 0 1,0 1-1,-1-1 0,1 0 1,-1 0-1,1-9 0,-2 13-19,0 0 0,0 0-1,0 0 1,0 0 0,0 0-1,-1 0 1,1 0 0,0 0-1,0 0 1,-1 0 0,1 0-1,-1 0 1,1 0 0,-1 0-1,1 0 1,-1 0 0,0 0-1,1 0 1,-1 1 0,0-1-1,1 0 1,-1 0 0,0 1-1,0-1 1,0 1 0,0-1-1,0 1 1,0-1 0,0 1-1,0-1 1,0 1 0,0 0-1,0-1 1,0 1 0,0 0-1,0 0 1,0 0 0,0 0-1,0 0 1,0 0 0,0 0-1,0 0 1,-1 1 0,0 0 0,-5 0 13,0 0 0,1 1 0,-1 0 0,1 0 1,-12 7-1,6-2-11,0 0 0,0 1 0,1 1 1,0 0-1,-18 20 0,23-22-47,0 0 0,0 1 0,1 0 0,0 0 0,0 0 0,1 1 0,0-1 1,0 1-1,-3 14 0,6-21-19,1 0 1,-1 1 0,1-1-1,-1 0 1,1 0 0,0 0-1,0 1 1,0-1 0,0 0-1,1 0 1,-1 0-1,0 0 1,1 1 0,0-1-1,-1 0 1,1 0 0,0 0-1,0 0 1,0 0 0,0 0-1,1 0 1,-1-1 0,0 1-1,1 0 1,-1-1 0,1 1-1,0-1 1,-1 1-1,1-1 1,0 0 0,0 0-1,0 0 1,0 0 0,0 0-1,0 0 1,0 0 0,0-1-1,0 1 1,0-1 0,4 1-1,4 0-356,0 0 0,1-1 0,0 0 0,-1 0-1,1-1 1,-1-1 0,14-3 0,-1-1-469,0-2 0,-1-1 1,0 0-1,0-2 0,23-15 0,-5-1-765,58-49 0,-84 64 1896,0 0-1,-1-1 1,0-1 0,-1 0-1,0 0 1,-1-2-1,9-15 1,-20 30-139,0 1 1,1 0 0,-1-1-1,0 1 1,1-1 0,-1 1-1,0-1 1,0 1 0,0-1-1,1 1 1,-1-1 0,0 1-1,0-1 1,0 1 0,0-1-1,0 1 1,0-1 0,0 1-1,0-1 1,0 1 0,0-1-1,0 1 1,-1 0 0,1-2-1,-9 6 1468,-12 16-282,18-17-1260,1 0 0,0 1 0,0-1 0,0 1 0,0 0 1,1-1-1,-1 1 0,1 0 0,0 0 0,0 0 0,1 0 0,-1 0 1,1 0-1,0 0 0,0 0 0,0 0 0,0 0 0,1 0 0,-1 0 1,1 0-1,0 0 0,1 0 0,-1 0 0,1 0 0,3 6 0,6 8-164,0-1-1,1 0 0,1-1 1,15 16-1,4 5-73,-29-33 175,1 0 23,-1 0 0,0 1 0,0-1 1,0 1-1,0 0 0,2 6 0,-5-10 24,0 0 0,0 0-1,1 0 1,-1 0 0,0 0 0,0 1-1,0-1 1,0 0 0,0 0-1,-1 0 1,1 0 0,0 0 0,0 0-1,-1 0 1,1 0 0,-1 0 0,1 0-1,-1 0 1,1 0 0,-1 0 0,0 0-1,1 0 1,-1 0 0,0 0-1,0-1 1,1 1 0,-1 0 0,0 0-1,0-1 1,0 1 0,0-1 0,0 1-1,0-1 1,0 1 0,-2 0-1,-11 3 219,1 0-1,0 0 1,-1-1-1,0-1 0,0 0 1,0-1-1,0 0 1,0-1-1,1-1 0,-1 0 1,0-1-1,-23-6 0,35 7-220,0 1 0,0-1 0,0 0 0,0 0 0,0 0 0,1 0 0,-1 0 0,1-1-1,-1 1 1,1 0 0,-1-1 0,1 1 0,0-1 0,-1 1 0,1-1 0,0 0-1,0 0 1,0 1 0,-1-4 0,1 1-7,0 0-1,1 1 1,-1-1 0,1 0-1,0 1 1,0-1 0,0 0 0,0 1-1,1-1 1,1-6 0,12-28-78</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4.713"/>
    </inkml:context>
    <inkml:brush xml:id="br0">
      <inkml:brushProperty name="width" value="0.025" units="cm"/>
      <inkml:brushProperty name="height" value="0.025" units="cm"/>
    </inkml:brush>
  </inkml:definitions>
  <inkml:trace contextRef="#ctx0" brushRef="#br0">84 31 11179,'0'0'8525,"-8"7"-8525,1-1 31,0 1 0,0 0-1,1 0 1,0 1 0,1 0 0,0 0-1,0 0 1,0 1 0,1-1 0,0 1-1,1 0 1,0 0 0,1 1 0,0-1 0,0 1-1,-1 13 1,4-22-1,-1 0 1,0 0-1,1 0 0,-1 0 0,1 0 0,-1 0 1,1 0-1,-1-1 0,1 1 0,0 0 0,-1 0 0,1-1 1,0 1-1,0 0 0,-1-1 0,1 1 0,0-1 1,0 1-1,0-1 0,0 1 0,0-1 0,0 0 1,0 1-1,0-1 0,0 0 0,-1 0 0,1 0 1,0 0-1,0 1 0,1-2 0,-1 1 0,0 0 1,-1 0-1,1 0 0,0 0 0,0-1 0,0 1 1,0 0-1,0-1 0,1 0 0,41-16 1289,-38 13-1151,0 0 1,1 0-1,-1-1 0,-1 0 0,1 0 0,-1 0 0,0 0 0,0-1 1,0 0-1,-1 1 0,0-1 0,0-1 0,-1 1 0,1 0 1,-1-1-1,-1 1 0,1-1 0,-1 0 0,0 1 0,-1-1 1,0 0-1,0 0 0,-1-8 0,0 13-145,1-1 1,-1 1-1,-1 0 0,1 0 0,0 0 1,0 0-1,-1 0 0,1 0 0,-1 0 1,0 0-1,1 1 0,-1-1 1,0 0-1,0 1 0,0 0 0,0-1 1,0 1-1,-1 0 0,1 0 0,0 0 1,0 0-1,-1 1 0,1-1 0,-1 1 1,-3-1-1,3 0-158,0 0 0,0 1-1,0 0 1,0-1 0,1 1 0,-1 0-1,0 0 1,0 0 0,0 1 0,0-1-1,0 1 1,1 0 0,-1-1 0,0 1-1,1 0 1,-1 1 0,0-1 0,1 0 0,-1 1-1,1-1 1,-4 5 0,3-2-863,1 0-1,0 0 1,0 1 0,0-1-1,1 1 1,-1-1 0,1 1 0,0 0-1,0 0 1,1 7 0,-1 6-4880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5.321"/>
    </inkml:context>
    <inkml:brush xml:id="br0">
      <inkml:brushProperty name="width" value="0.025" units="cm"/>
      <inkml:brushProperty name="height" value="0.025" units="cm"/>
    </inkml:brush>
  </inkml:definitions>
  <inkml:trace contextRef="#ctx0" brushRef="#br0">114 0 9545,'0'0'11846,"-4"10"-11019,-31 58-215,-15 31 188,45-88-746,1 0 1,0 0 0,1 0-1,0 0 1,1 1-1,-2 21 1,4-32-53,0 0 0,0-1 1,0 1-1,0 0 0,1-1 0,-1 1 0,0 0 1,0-1-1,1 1 0,-1-1 0,0 1 0,1 0 1,-1-1-1,0 1 0,1-1 0,-1 1 0,1-1 1,-1 1-1,1-1 0,-1 1 0,1-1 0,-1 1 1,1-1-1,0 0 0,-1 1 0,1-1 0,0 0 1,0 0-1,27 3 140,28-14 79,-52 9-314,71-31-534,-41 9-3416,-32 21 2919,1 1 0,-1-1 0,0 1 1,0-1-1,0 0 0,0 0 0,0 0 0,2-6 0,-2-6-5714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5.664"/>
    </inkml:context>
    <inkml:brush xml:id="br0">
      <inkml:brushProperty name="width" value="0.025" units="cm"/>
      <inkml:brushProperty name="height" value="0.025" units="cm"/>
    </inkml:brush>
  </inkml:definitions>
  <inkml:trace contextRef="#ctx0" brushRef="#br0">56 1 7687,'0'0'7848,"-33"53"-6087,25-30-127,3 1-161,-1-1-800,2-1-545,4-2-96,0-4-448,10-5-1826,1-7-961,0-4-449,2 0-1601</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6.072"/>
    </inkml:context>
    <inkml:brush xml:id="br0">
      <inkml:brushProperty name="width" value="0.025" units="cm"/>
      <inkml:brushProperty name="height" value="0.025" units="cm"/>
    </inkml:brush>
  </inkml:definitions>
  <inkml:trace contextRef="#ctx0" brushRef="#br0">103 85 9705,'0'0'15471,"-4"8"-15439,3-6-67,-28 52 182,27-50-221,1 0 1,0 0-1,-1-1 0,1 1 0,1 0 1,-1 0-1,0 0 0,1 0 0,0 0 1,0 0-1,0 0 0,0 0 0,1 0 1,0 0-1,1 5 0,-1-8-36,0 1-1,0-1 0,1 1 1,-1-1-1,0 0 0,1 1 1,-1-1-1,1 0 0,0 0 1,-1 0-1,1 0 1,0 0-1,-1-1 0,1 1 1,0 0-1,0-1 0,0 1 1,0-1-1,3 1 0,46 2-705,-24-1 653,-26-2 173,0 0 1,0 0-1,0 0 0,0 0 1,1 0-1,-1 0 0,0 0 1,0 0-1,0 1 0,0-1 1,0 0-1,0 1 0,0-1 1,0 1-1,0-1 0,0 1 1,-1 0-1,1-1 0,0 1 1,0 0-1,0 0 1,-1-1-1,1 1 0,0 0 1,-1 0-1,1 0 0,0 2 1,-1-2 79,0 1 0,-1-1 0,1 0 0,-1 1 0,1-1 0,-1 1 0,1-1 0,-1 0 0,0 0 0,0 1 0,0-1 0,1 0 0,-1 0 0,0 0 0,0 0 0,-3 2 0,-51 34 1944,46-32-1860,0 0 1,-1-1-1,1 0 1,-1 0-1,-20 3 0,27-6-276,1-1 1,0 0-1,0 0 0,-1 0 0,1 0 0,0-1 0,0 1 0,-1 0 0,1-1 1,0 1-1,0-1 0,0 0 0,-4-2 0,4 2-191,1-1 0,-1 1-1,1 0 1,-1-1 0,1 0 0,0 1-1,0-1 1,0 0 0,0 1 0,0-1-1,0 0 1,0 0 0,0 0-1,1 0 1,-1 0 0,1 0 0,-1-4-1,-1-54-9635,2 26 1900</inkml:trace>
  <inkml:trace contextRef="#ctx0" brushRef="#br0" timeOffset="1">60 48 8872,'0'0'9706,"55"-48"-8041,-39 48-672,7 0-480,-3 1-257,6 11-192,-1-2-32,-1 1-609,-2-4-2081,-1-7-1955,0 0-7142</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6.775"/>
    </inkml:context>
    <inkml:brush xml:id="br0">
      <inkml:brushProperty name="width" value="0.025" units="cm"/>
      <inkml:brushProperty name="height" value="0.025" units="cm"/>
    </inkml:brush>
  </inkml:definitions>
  <inkml:trace contextRef="#ctx0" brushRef="#br0">1 56 10186,'0'0'5349,"13"3"-3924,24 3-271,0-1-1,0-1 1,73-4-1,130-20-1,-97 6-955,635-25-117,-761 44-1005,-17-5 789,0 1-1,0-1 1,0 0 0,0 0 0,0 1 0,-1-1 0,1 0 0,0 0-1,0 1 1,0-1 0,0 0 0,0 0 0,0 1 0,0-1 0,-1 0-1,1 0 1,0 0 0,0 1 0,0-1 0,0 0 0,-1 0 0,1 0-1,0 0 1,0 1 0,0-1 0,-1 0 0,1 0 0,0 0 0,0 0-1,-1 0 1,1 0 0,0 0 0,0 0 0,-1 1 0,1-1 0,0 0-1,0 0 1,-1 0 0,1 0 0,0 0 0,0-1 0,-1 1 0,1 0-1,0 0 1,-1 0 0,1 0 0,0 0 0,0 0 0,0 0 0,-1 0-1,1-1 1,0 1 0,-15 0-7519</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9.226"/>
    </inkml:context>
    <inkml:brush xml:id="br0">
      <inkml:brushProperty name="width" value="0.025" units="cm"/>
      <inkml:brushProperty name="height" value="0.025" units="cm"/>
    </inkml:brush>
  </inkml:definitions>
  <inkml:trace contextRef="#ctx0" brushRef="#br0">188 54 8712,'1'-1'700,"0"-1"1,1 0-1,-1 0 0,0 1 0,0-1 0,0 0 0,-1 0 0,1 0 1,0 0-1,-1 0 0,1 0 0,-1 0 0,1-4 0,-1 5-471,0 0 0,-1 0-1,1 0 1,0 0 0,0 0 0,-1 0-1,1 0 1,0 0 0,-1 0-1,1 0 1,-1 0 0,1 1-1,-1-1 1,1 0 0,-1 0-1,0 0 1,1 1 0,-1-1-1,0 0 1,0 1 0,-1-1 0,0 0-194,0 0 1,0 1 0,0-1 0,0 1 0,0-1 0,0 1 0,0 0-1,0 0 1,0 0 0,-1 0 0,1 0 0,0 0 0,0 1 0,0-1-1,0 1 1,0-1 0,0 1 0,0 0 0,0 0 0,0 0 0,0 0 0,0 0-1,1 0 1,-1 1 0,0-1 0,-1 2 0,-12 11-55,1 0-1,0 1 1,1 0 0,1 1 0,-11 19 0,17-25 14,0 1 1,1-1-1,0 1 0,1 0 1,1 0-1,-1 0 1,2 1-1,0-1 1,0 1-1,0 13 0,2-24 6,0 0 0,0 1-1,0-1 1,0 0 0,0 0-1,1 1 1,-1-1 0,0 0-1,1 0 1,-1 0 0,1 1-1,-1-1 1,1 0 0,-1 0-1,1 0 1,0 0-1,0 0 1,-1 0 0,1 0-1,0 0 1,0-1 0,0 1-1,0 0 1,0 0 0,0-1-1,2 2 1,0-1 5,0 0 1,0-1-1,0 1 0,0-1 0,0 1 1,0-1-1,1 0 0,-1 0 1,0 0-1,5-1 0,1-1 21,1 0-1,-1-1 1,0 0-1,0 0 1,0-1-1,11-6 1,-7 1-2,0 0 0,0-1 0,-1-1 0,-1 0 0,0-1 1,18-24-1,-23 27 130,0 0-1,-1 0 1,0 0 0,-1 0 0,0-1 0,-1 1-1,0-1 1,0 0 0,-1 0 0,0 0 0,0-18 0,-2 27-155,0 0 1,0 0 0,0 0-1,0 0 1,-1 0 0,1 0-1,0 0 1,-1 0-1,1 0 1,-1 1 0,1-1-1,-1 0 1,1 0 0,-1 0-1,0 1 1,1-1 0,-1 0-1,0 1 1,1-1 0,-1 0-1,0 1 1,0-1 0,0 1-1,0-1 1,1 1 0,-1 0-1,0-1 1,0 1 0,0 0-1,0 0 1,0 0 0,0-1-1,0 1 1,0 0 0,0 0-1,0 0 1,0 1 0,0-1-1,0 0 1,0 0 0,0 0-1,0 1 1,-1 0 0,-2-1-94,0 1 1,-1 0 0,1 1 0,0-1 0,0 1-1,0 0 1,0 0 0,-5 4 0,4-1-437,-1 0 1,1 0-1,1 1 0,-1 0 1,1 0-1,0 0 1,-6 12-1,-3 27-7456,13-30 2705</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09.588"/>
    </inkml:context>
    <inkml:brush xml:id="br0">
      <inkml:brushProperty name="width" value="0.025" units="cm"/>
      <inkml:brushProperty name="height" value="0.025" units="cm"/>
    </inkml:brush>
  </inkml:definitions>
  <inkml:trace contextRef="#ctx0" brushRef="#br0">66 0 13869,'0'0'3075,"0"50"-833,-5-21-288,-7 4-577,1 2-576,4 0-609,-8-2-96,11-5-96,-1-3-64,1-6-416,2-6-33,2-5-223,6-13-7720,1-15 1345</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0.180"/>
    </inkml:context>
    <inkml:brush xml:id="br0">
      <inkml:brushProperty name="width" value="0.025" units="cm"/>
      <inkml:brushProperty name="height" value="0.025" units="cm"/>
    </inkml:brush>
  </inkml:definitions>
  <inkml:trace contextRef="#ctx0" brushRef="#br0">202 37 2050,'0'0'17216,"-9"-1"-15545,4 0-1572,0 1 1,-1 0-1,1 0 0,-1 0 0,1 1 0,0 0 1,-1 0-1,1 0 0,0 0 0,0 1 0,0 0 1,0 0-1,0 1 0,0-1 0,0 1 0,1 0 1,0 0-1,-1 1 0,1-1 0,0 1 0,1 0 1,-1 0-1,-5 9 0,5-8-95,1 0-1,0 0 1,0 0-1,0 0 1,1 1-1,0-1 1,0 1-1,1 0 1,-1 0-1,0 6 1,2-10-1,0 0 0,0 0 0,0 0 0,0 1 0,0-1 0,1 0 0,-1 0 0,0 0 1,1 0-1,0 0 0,-1 1 0,1-1 0,0 0 0,0-1 0,0 1 0,1 0 0,-1 0 0,0 0 0,1-1 0,-1 1 1,1 0-1,-1-1 0,1 0 0,0 1 0,0-1 0,-1 0 0,1 0 0,3 1 0,42 13 84,-40-14-79,0 1 1,1 0-1,-1 0 1,0 0-1,-1 1 1,1 1-1,11 6 1,-17-9-14,0 1-1,0-1 1,1 1 0,-1-1 0,0 1-1,0 0 1,0 0 0,-1-1-1,1 1 1,0 0 0,-1 0-1,1 0 1,-1 0 0,0 0 0,1 0-1,-1 0 1,0 0 0,0 0-1,0 0 1,-1 0 0,1 0 0,0 0-1,-1 0 1,1 0 0,-1-1-1,0 1 1,1 0 0,-1 0-1,0 0 1,0-1 0,0 1 0,-2 1-1,-1 4 20,-1 0-1,0 0 1,0 0-1,-1-1 1,1 0-1,-10 8 1,9-10 49,1 0 0,-1 0 0,0 0 0,0-1 1,0 0-1,-1 0 0,1-1 0,-1 1 0,1-1 0,-1-1 0,0 1 0,0-1 0,0-1 1,0 1-1,1-1 0,-13-1 0,18 0-65,-1 1 1,1-1-1,0 1 1,-1-1-1,1 0 1,-1 0-1,1 1 1,0-1-1,-1 0 1,1 0-1,0 0 1,0-1-1,0 1 1,0 0-1,0 0 1,0-1-1,0 1 0,0 0 1,1-1-1,-1 1 1,0-1-1,1 1 1,0-1-1,-1 1 1,1-1-1,0 1 1,-1-1-1,1 1 1,0-1-1,0 0 1,0 1-1,0-1 1,1 1-1,-1-1 1,0 1-1,2-3 0,-1-3-69,0 0-1,1 1 0,0-1 1,0 1-1,0 0 0,1-1 1,4-6-1,6-3 57,1 0 0,0 1 0,1 1 0,0 0 0,24-16 0,-20 16 184,0-1 0,-2 0 1,25-28-1,-40 41-60,0-1 0,0 0-1,0 1 1,0-1 0,-1 0-1,1 0 1,-1 0-1,1 0 1,-1 0 0,0-1-1,0 1 1,-1 0 0,1 0-1,-1-1 1,1 1 0,-1 0-1,0-1 1,-1 1 0,1 0-1,-1-5 1,0 6-107,0-1 0,0 1-1,-1 0 1,1 0 0,0 0 0,-1 0-1,1 1 1,-1-1 0,0 0 0,1 1-1,-1-1 1,0 1 0,0-1 0,0 1-1,0 0 1,-1 0 0,1 0 0,0 0-1,0 0 1,0 0 0,-1 1 0,1-1 0,-1 1-1,1 0 1,0 0 0,-1 0 0,1 0-1,-3 0 1,2 0-99,1 0 0,0 0 0,0 0 0,0 0 0,0 1 0,0-1 0,0 1 1,0-1-1,0 1 0,0 0 0,0-1 0,0 1 0,0 0 0,0 1 0,0-1 0,0 0 0,1 0 0,-1 1 0,1-1 0,-1 1 0,1-1 0,-1 1 0,-1 3 0,-5 20-3179,5 4-3938,3-17 578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0.516"/>
    </inkml:context>
    <inkml:brush xml:id="br0">
      <inkml:brushProperty name="width" value="0.025" units="cm"/>
      <inkml:brushProperty name="height" value="0.025" units="cm"/>
    </inkml:brush>
  </inkml:definitions>
  <inkml:trace contextRef="#ctx0" brushRef="#br0">143 1 17392,'0'0'1981,"-12"10"138,-8 8-1094,1 1-1,-30 40 1,44-54-976,0 1 0,1 0 0,0 1 0,0-1 0,1 1 0,0-1 0,0 1 0,0 0 0,1 1 0,0-1-1,1 0 1,-1 0 0,1 1 0,1-1 0,-1 1 0,2-1 0,-1 1 0,2 8 0,-1-14-50,0 0-1,0 0 1,0 0 0,1-1-1,-1 1 1,0 0 0,1-1-1,0 1 1,-1-1-1,1 0 1,0 0 0,-1 1-1,1-1 1,0 0 0,0 0-1,0-1 1,0 1-1,0 0 1,0-1 0,0 1-1,1-1 1,-1 0 0,0 1-1,0-1 1,2 0 0,58-2 57,-62 2-56,7-1-6,1 0 0,-1-1 0,0 0-1,0 0 1,0 0 0,-1-1 0,1 0 0,-1-1-1,8-4 1,-11 6 43,0 0 0,0 0-1,0-1 1,0 1 0,-1-1 0,1 1 0,-1-1-1,0 0 1,1 0 0,-1 0 0,-1 0-1,1-1 1,0 1 0,-1 0 0,0-1 0,1 1-1,-1-1 1,-1 1 0,1-1 0,0-4-1,-1 7-4,-1 0 0,1-1 0,0 1 0,-1 0 0,1 0 0,-1 0 0,0-1 0,1 1 0,-1 0 0,0 0 0,0 0 0,0 0 0,1 0 0,-1 0 0,0 1 0,0-1 0,-1 0 0,1 0 0,0 1 0,0-1 0,0 0 0,0 1 0,-1-1 0,1 1 0,0 0 0,0-1 0,-1 1 0,1 0 0,0 0 0,0 0 0,-3 0 0,-52-1 941,43 2-882,1-1-241,1 2 1,0-1-1,0 1 1,-20 7-1,28-8 88,0-1 0,1 1 0,-1 0 0,1 0 0,-1 0 0,1 0 0,-1 1 0,1-1 0,0 0 0,0 1 0,-1 0 0,1 0 0,0-1 0,0 1 0,1 0 0,-1 1 0,0-1 0,1 0 0,-1 0 0,1 1 0,0-1 0,0 1 0,0-1 0,0 1 0,-1 3 0,2-5-204,1-1-1,-1 1 0,0 0 0,0 0 1,0-1-1,1 1 0,-1 0 1,0 0-1,1-1 0,-1 1 1,1 0-1,-1-1 0,0 1 1,1-1-1,0 1 0,-1-1 1,1 1-1,-1-1 0,1 1 1,0-1-1,-1 1 0,1-1 1,0 0-1,-1 1 0,1-1 1,0 0-1,0 0 0,-1 1 0,1-1 1,0 0-1,0 0 0,-1 0 1,1 0-1,0 0 0,0 0 1,-1 0-1,1 0 0,0 0 1,0-1-1,1 1 0,2 0-1472,18 0-11159</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1.123"/>
    </inkml:context>
    <inkml:brush xml:id="br0">
      <inkml:brushProperty name="width" value="0.025" units="cm"/>
      <inkml:brushProperty name="height" value="0.025" units="cm"/>
    </inkml:brush>
  </inkml:definitions>
  <inkml:trace contextRef="#ctx0" brushRef="#br0">1 1 15118,'0'0'192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4.070"/>
    </inkml:context>
    <inkml:brush xml:id="br0">
      <inkml:brushProperty name="width" value="0.05" units="cm"/>
      <inkml:brushProperty name="height" value="0.05" units="cm"/>
    </inkml:brush>
  </inkml:definitions>
  <inkml:trace contextRef="#ctx0" brushRef="#br0">87 57 18004,'-10'42'5226,"-66"285"-1075,92-357-3165,70-203 138,-73 193-1117,-12 38-7,-1 0-1,1 1 1,-1-1-1,1 0 0,0 0 1,0 1-1,0-1 1,0 0-1,0 1 0,0-1 1,0 1-1,0 0 1,1-1-1,-1 1 0,0 0 1,1-1-1,-1 1 1,1 0-1,2-1 0,-1 2-3,-1-1 0,1 1-1,0 0 1,0 0-1,0 0 1,-1 1-1,1-1 1,0 0 0,0 1-1,-1 0 1,1 0-1,4 2 1,6 1-11,1 0-1,1-1 1,-1-1 0,0 0 0,1-1-1,-1 0 1,1-1 0,-1-1-1,24-4 1,-29 4 22,1-1-1,-1 0 1,0-1 0,0 0-1,0-1 1,-1 0 0,1 0-1,-1-1 1,0 0 0,0 0-1,0-1 1,-1 0-1,0 0 1,0-1 0,9-11-1,-15 17-4,0-1 1,0 1-1,-1 0 0,1 0 0,0 0 0,-1 0 0,1-1 0,-1 1 0,1 0 0,-1-1 0,0 1 1,1 0-1,-1-3 0,0 4-1,0 0 0,0-1 0,0 1 0,0-1 0,-1 1 0,1 0 0,0-1 0,0 1 0,0 0 0,-1-1 0,1 1 0,0 0 0,0-1 0,-1 1 0,1 0 0,0 0 0,0-1-1,-1 1 1,1 0 0,0 0 0,-1-1 0,1 1 0,0 0 0,-1 0 0,1 0 0,-1 0 0,1 0 0,-1-1 0,-1 1 1,0 0 0,0 0 0,-1 0 0,1 1 0,0-1 0,0 0 0,0 1 0,0-1 0,0 1 0,0 0 0,0 0 0,0-1 0,0 1 0,-3 3 0,-7 5-21,0 1 0,0 1 0,2 0 0,-1 0 0,1 1 0,1 0 0,-9 15 0,12-16-19,0-1-1,1 1 1,0 0 0,0 0 0,2 0 0,-1 1 0,1-1 0,1 1 0,-2 20 0,4-30-39,0 0 1,0 0-1,0 1 0,0-1 1,0 0-1,1 0 1,-1 0-1,1 1 0,-1-1 1,1 0-1,0 0 1,0 0-1,0 0 0,0 0 1,0 0-1,0 0 0,1-1 1,-1 1-1,0 0 1,1-1-1,0 1 0,-1-1 1,1 1-1,0-1 1,0 0-1,0 0 0,0 0 1,0 0-1,0 0 1,0 0-1,0 0 0,0-1 1,3 1-1,2 0-72,-1 0-1,1-1 1,-1 0 0,1 0-1,-1-1 1,1 0 0,-1 0-1,0 0 1,1-1 0,8-3-1,28-15-726</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2.687"/>
    </inkml:context>
    <inkml:brush xml:id="br0">
      <inkml:brushProperty name="width" value="0.025" units="cm"/>
      <inkml:brushProperty name="height" value="0.025" units="cm"/>
    </inkml:brush>
  </inkml:definitions>
  <inkml:trace contextRef="#ctx0" brushRef="#br0">1 298 8904,'0'9'9831,"10"-11"-7358,18-12-1532,13-14-327,-1-1 0,-1-2 0,-2-2 0,-1-2 0,62-77-1,-82 90-431,-26 37-454,-21 36 53,16-22 133,-5 8-156,2 1 0,-22 71 0,39-108 111,1 0 0,0 0 0,-1 1 0,1-1 0,0 0 0,0 0-1,0 1 1,0-1 0,0 0 0,0 0 0,0 1 0,0-1 0,1 0 0,-1 0-1,0 1 1,1-1 0,-1 0 0,1 0 0,1 2 0,-1-2-100,-1-1 1,1 1-1,0 0 1,0-1-1,0 0 1,0 1-1,0-1 1,0 1-1,0-1 1,0 0-1,0 0 1,0 0-1,0 0 1,0 1-1,0-1 0,0 0 1,0-1-1,0 1 1,0 0-1,0 0 1,0 0-1,0-1 1,0 1-1,-1 0 1,1-1-1,0 1 1,0-1-1,0 1 1,0-1-1,0 1 1,-1-1-1,1 0 1,0 1-1,0-1 1,-1 0-1,2-1 0,10-14-7082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3.111"/>
    </inkml:context>
    <inkml:brush xml:id="br0">
      <inkml:brushProperty name="width" value="0.025" units="cm"/>
      <inkml:brushProperty name="height" value="0.025" units="cm"/>
    </inkml:brush>
  </inkml:definitions>
  <inkml:trace contextRef="#ctx0" brushRef="#br0">176 22 14221,'0'0'7757,"-10"0"-7383,6 0-367,0 0 0,0 1 0,0-1 0,0 1 1,0 0-1,1 0 0,-1 1 0,0-1 0,1 1 0,-1 0 1,0 0-1,1 0 0,-4 3 0,1 1-2,-1 0 1,1 0 0,0 1-1,1 0 1,0 1-1,-6 9 1,2-4 42,1 0 0,1 1 0,0 0 0,1 0 0,0 1 0,1 0 0,1-1 0,0 2 0,1-1 0,1 0 0,0 17 0,2-31-40,0 0 1,0 0-1,0 0 0,0 0 0,0 0 1,1 1-1,-1-1 0,0 0 1,1 0-1,-1 0 0,1 0 0,-1 0 1,1 0-1,0 0 0,-1 0 0,1-1 1,0 1-1,0 0 0,-1 0 0,1 0 1,0-1-1,0 1 0,0 0 0,2 0 1,0 0 21,-1 0 1,1 0 0,0-1-1,0 1 1,0-1-1,-1 0 1,1 0 0,0 0-1,0 0 1,3 0-1,1-1 77,1-1-1,-1 0 0,1 0 0,-1 0 1,0-1-1,0 0 0,7-4 0,-1-2-12,-1 0-1,0-1 1,0 0-1,-1-1 1,0-1-1,-1 1 1,-1-2-1,9-13 1,-13 18 26,0 0 0,-1 0 0,0 0 1,-1 0-1,0-1 0,0 1 0,-1-1 1,0 0-1,-1 0 0,1 0 0,-2 0 1,1 0-1,-1 0 0,-1 0 0,-1-12 1,1 19-131,0 0 0,1 1 0,-1-1-1,0 0 1,0 0 0,0 1 0,0-1 0,0 0 0,-1 1 0,1-1 0,0 1 0,-1-1 0,1 1 0,-1 0 0,1 0 0,-1 0-1,0 0 1,1 0 0,-1 0 0,0 0 0,0 0 0,0 1 0,0-1 0,1 1 0,-1-1 0,0 1 0,0 0 0,0 0 0,0 0-1,0 0 1,0 0 0,0 0 0,-3 1 0,0-1-151,0 1 0,1 0 0,-1 0 1,0 0-1,1 1 0,-1-1 0,1 1 0,-1 0 0,1 1 0,0-1 0,0 1 0,-6 4 0,7-4-160,0 0 0,1 0-1,0 0 1,0 0 0,0 1-1,0-1 1,0 1 0,0-1-1,1 1 1,0-1-1,-2 8 1,1 24-6515,2-21 1513</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3.488"/>
    </inkml:context>
    <inkml:brush xml:id="br0">
      <inkml:brushProperty name="width" value="0.025" units="cm"/>
      <inkml:brushProperty name="height" value="0.025" units="cm"/>
    </inkml:brush>
  </inkml:definitions>
  <inkml:trace contextRef="#ctx0" brushRef="#br0">114 1 12268,'0'0'8637,"-10"12"-8370,-3 4-195,1 0 0,1 1 0,1 0-1,0 1 1,1 0 0,1 0 0,1 1 0,1 0-1,0 1 1,-4 27 0,10-41-70,-1 0 0,1 0 0,0 1 0,0-1-1,0 0 1,1 1 0,2 10 0,-2-16 12,0 1 1,0 0-1,1 0 1,-1-1 0,0 1-1,0-1 1,1 1-1,-1-1 1,1 0-1,-1 0 1,1 1-1,0-1 1,-1 0-1,1 0 1,0 0-1,0-1 1,0 1 0,0 0-1,0-1 1,0 1-1,0-1 1,0 0-1,0 0 1,0 0-1,0 0 1,0 0-1,3 0 1,3-1 153,1-1 1,-1 1-1,0-1 0,1-1 1,-1 1-1,0-2 1,-1 1-1,1-1 1,-1 0-1,1 0 0,-1-1 1,0 0-1,-1 0 1,1-1-1,-1 0 0,0 0 1,9-13-1,-6 7 114,0-1-1,0 1 0,-1-1 1,-1-1-1,0 1 1,-1-1-1,-1-1 1,0 1-1,4-21 0,-9 33-283,0-1-1,1 1 1,-1-1 0,0 1-1,-1 0 1,1-1-1,0 1 1,-1-1-1,1 1 1,-1-1-1,0 1 1,1 0-1,-1 0 1,0-1 0,-1 1-1,1 0 1,0 0-1,-1 0 1,1 0-1,-1 0 1,1 0-1,-1 1 1,0-1-1,0 0 1,0 1 0,0 0-1,0-1 1,0 1-1,0 0 1,-1 0-1,1 0 1,0 0-1,-1 1 1,1-1-1,0 0 1,-1 1 0,-3-1-1,-2 0-747,0 0 0,1 1 0,-1 0 0,-15 1 0,-24 11-9473,30-3-1346</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4.309"/>
    </inkml:context>
    <inkml:brush xml:id="br0">
      <inkml:brushProperty name="width" value="0.025" units="cm"/>
      <inkml:brushProperty name="height" value="0.025" units="cm"/>
    </inkml:brush>
  </inkml:definitions>
  <inkml:trace contextRef="#ctx0" brushRef="#br0">0 6 10826,'0'0'6091,"9"2"-4217,27 3-888,1-3 0,-1-1 0,0-1 0,50-7-1,52-1-1899,-138 8 824,1 0 1,0-1 0,-1 1 0,1 0 0,0 0-1,-1 0 1,1 1 0,0-1 0,-1 0 0,1 0-1,0 0 1,-1 0 0,1 1 0,0-1 0,-1 0-1,1 1 1,0-1 0,-1 0 0,1 1 0,-1-1-1,1 1 1,-1-1 0,1 0 0,-1 1 0,1 0 0,-1-1-1,0 1 1,1-1 0,-1 1 0,0-1 0,1 1-1,-1 0 1,0-1 0,0 1 0,0 0 0,1-1-1,-1 1 1,0 0 0,0-1 0,0 1 0,0 0-1,0-1 1,0 1 0,0 0 0,-1-1 0,1 2-1,-1 1-492,1-1 0,-1 0 0,0 1 0,0-1-1,0 0 1,-1 1 0,1-1 0,0 0 0,-1 0-1,0 0 1,-3 3 0,-12 9-5504</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14.672"/>
    </inkml:context>
    <inkml:brush xml:id="br0">
      <inkml:brushProperty name="width" value="0.025" units="cm"/>
      <inkml:brushProperty name="height" value="0.025" units="cm"/>
    </inkml:brush>
  </inkml:definitions>
  <inkml:trace contextRef="#ctx0" brushRef="#br0">0 1 10890,'0'0'11531,"77"2"-10314,-38-2-512,11 0-385,-3-2-224,0 2-512,-8 0-2851,-7 0-3267,-12 0-8008</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1.003"/>
    </inkml:context>
    <inkml:brush xml:id="br0">
      <inkml:brushProperty name="width" value="0.025" units="cm"/>
      <inkml:brushProperty name="height" value="0.025" units="cm"/>
    </inkml:brush>
  </inkml:definitions>
  <inkml:trace contextRef="#ctx0" brushRef="#br0">0 283 10634,'0'0'7041,"10"-6"-4788,28-16-1606,-1-2 0,-1-2-1,-1-1 1,-1-2 0,-2-1-1,42-50 1,-40 42 448,-40 89-861,-3-25-203,-3 5 23,2 1-1,1-1 1,1 1 0,2 1-1,-2 41 1,8-74-203,0 1 0,0 0 1,0-1-1,0 1 0,0 0 1,0-1-1,0 1 0,0 0 0,0-1 1,0 1-1,1-1 0,-1 1 1,0 0-1,0-1 0,1 1 1,-1-1-1,1 1 0,-1 0 0,0-1 1,1 1-1,-1-1 0,2 1 1,14 2-7541,-5-3-677</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1.350"/>
    </inkml:context>
    <inkml:brush xml:id="br0">
      <inkml:brushProperty name="width" value="0.025" units="cm"/>
      <inkml:brushProperty name="height" value="0.025" units="cm"/>
    </inkml:brush>
  </inkml:definitions>
  <inkml:trace contextRef="#ctx0" brushRef="#br0">60 0 8456,'0'0'16400,"-35"63"-15568,27-45-575,3 2-225,-1 2-96,2-1-1026,2-1-1664,2-5-1538,0-6-1762</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1.682"/>
    </inkml:context>
    <inkml:brush xml:id="br0">
      <inkml:brushProperty name="width" value="0.025" units="cm"/>
      <inkml:brushProperty name="height" value="0.025" units="cm"/>
    </inkml:brush>
  </inkml:definitions>
  <inkml:trace contextRef="#ctx0" brushRef="#br0">119 6 12011,'0'0'12247,"-11"4"-11639,4-2-599,1 1 0,0 0-1,0 0 1,0 1 0,0-1-1,0 1 1,1 1 0,-1-1-1,1 1 1,0 0 0,1 0-1,-1 1 1,1-1 0,0 1-1,0 0 1,1 0 0,0 0-1,0 0 1,0 1 0,1-1-1,0 1 1,0 0 0,-1 10-1,3-15-1,-1 0-1,1-1 0,0 1 1,0 0-1,0-1 0,0 1 1,0 0-1,0 0 1,0-1-1,0 1 0,1 0 1,-1 0-1,1-1 0,-1 1 1,1-1-1,0 1 0,-1 0 1,1-1-1,0 1 0,0-1 1,0 0-1,0 1 0,1-1 1,-1 0-1,0 0 0,0 0 1,1 1-1,-1-1 0,1-1 1,2 3-1,0-2 23,1 0 0,-1 0-1,1 0 1,-1-1 0,1 0-1,0 0 1,-1 0 0,1 0-1,-1-1 1,9-1 0,-7 0 63,0-1 0,-1 1 1,1-1-1,-1 0 0,0-1 1,0 1-1,0-1 0,0 0 1,0 0-1,-1 0 0,0-1 1,0 1-1,0-1 0,0 0 0,-1 0 1,0-1-1,0 1 0,0-1 1,-1 0-1,0 1 0,0-1 1,0 0-1,-1 0 0,0 0 0,0 0 1,0-1-1,-1 1 0,0 0 1,0 0-1,-2-11 0,1 15-90,0 0-1,0 0 1,0 1-1,0-1 0,0 0 1,0 1-1,0-1 1,-1 1-1,1-1 1,-1 1-1,1 0 0,-1-1 1,1 1-1,-1 0 1,0 0-1,0 0 0,1 0 1,-1 1-1,0-1 1,0 0-1,0 1 1,0-1-1,-3 1 0,-18 4-1940,22-4 1659,0 1 0,0 0 1,0-1-1,0 1 0,0 0 0,1 0 0,-1 0 0,0 0 0,0 0 0,1 0 0,-1 0 1,0 0-1,1 0 0,-1 0 0,1 0 0,0 1 0,-1-1 0,1 1 0,-4 26-10322,4-18 2285</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2.055"/>
    </inkml:context>
    <inkml:brush xml:id="br0">
      <inkml:brushProperty name="width" value="0.025" units="cm"/>
      <inkml:brushProperty name="height" value="0.025" units="cm"/>
    </inkml:brush>
  </inkml:definitions>
  <inkml:trace contextRef="#ctx0" brushRef="#br0">104 1 11723,'0'0'14083,"-4"9"-13581,-8 19-1,-1-2 0,-22 34 1,3-6-79,31-53-411,0 0 0,0 0 0,1 0 0,-1 0 0,1 0 0,-1 0 0,1 0 0,-1 1 0,1-1 0,-1 0 0,1 0 0,0 0 0,0 1 0,0-1 0,0 0 0,0 0 0,0 1 0,0-1 0,0 0 0,0 0 0,0 1 0,1-1 0,-1 0 0,1 0 0,-1 0 0,1 0-1,-1 1 1,1-1 0,0 0 0,0 1 0,2 0-6,-1-1-1,0 1 0,1-1 0,-1 0 0,1 0 0,-1 0 1,1 0-1,0 0 0,-1-1 0,1 1 0,0-1 0,0 1 0,3-1 1,3 0-671,0 0 0,1 0 0,-1-1 1,0-1-1,0 1 0,1-1 0,14-6 1,-15 3-1609,-1-1 1,0 1 0,0-1-1,0-1 1,13-14 0,-5 2-3996</inkml:trace>
  <inkml:trace contextRef="#ctx0" brushRef="#br0" timeOffset="1">232 108 8520,'0'0'12108,"-54"54"-10219,37-31-255,4 0-705,4 0-513,2-3-288,1-1-64,6-5-320,0-1-1249,0-3-1282,0-7-1921</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2.863"/>
    </inkml:context>
    <inkml:brush xml:id="br0">
      <inkml:brushProperty name="width" value="0.025" units="cm"/>
      <inkml:brushProperty name="height" value="0.025" units="cm"/>
    </inkml:brush>
  </inkml:definitions>
  <inkml:trace contextRef="#ctx0" brushRef="#br0">102 0 10922,'0'0'15241,"-2"9"-14755,-2 5-348,-1 1-37,0 1-1,2-1 1,0 1-1,-1 17 1,5-32-95,-1 0 1,1 0 0,-1 0-1,1 0 1,0 0 0,0 0-1,-1 0 1,1 0 0,0-1-1,0 1 1,0 0-1,0 0 1,0-1 0,0 1-1,0 0 1,0-1 0,1 1-1,-1-1 1,0 0-1,0 1 1,0-1 0,1 0-1,-1 0 1,2 1 0,42 5-259,-34-5 92,-7 0 139,0-1 0,-1 1 1,1 0-1,0 0 0,0 1 0,-1-1 0,1 1 0,-1 0 0,1 0 0,-1 0 0,0 0 0,4 3 0,-7-4 19,1 0-1,-1-1 0,1 1 1,0 0-1,-1-1 0,0 1 0,1 0 1,-1 0-1,1 0 0,-1-1 0,0 1 1,0 0-1,1 0 0,-1 0 1,0 0-1,0 0 0,0-1 0,0 1 1,0 0-1,0 0 0,0 0 1,-1 1-1,1 0 18,-1-1-1,0 1 1,0 0 0,0 0 0,-1-1 0,1 1 0,0-1-1,0 1 1,-1-1 0,1 0 0,-1 0 0,1 1 0,-1-1-1,-2 1 1,-9 6 128,0 0 0,0-2 1,0 1-1,-1-2 0,0 1 0,0-2 0,-1 0 0,1-1 1,-1 0-1,-21 0 0,35-3-243,0 0 1,0 0 0,0 0-1,1-1 1,-1 1-1,0 0 1,0-1-1,1 1 1,-1 0-1,0-1 1,1 1-1,-1-1 1,0 1-1,1-1 1,-1 0-1,1 1 1,-1-1-1,1 0 1,-1 1-1,1-1 1,-1 0-1,1 1 1,0-1 0,-1 0-1,1 0 1,0 1-1,0-1 1,-1 0-1,1 0 1,0 0-1,0-1 1,0-34-5130,0 24 2847,0-23-3928</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4.493"/>
    </inkml:context>
    <inkml:brush xml:id="br0">
      <inkml:brushProperty name="width" value="0.05" units="cm"/>
      <inkml:brushProperty name="height" value="0.05" units="cm"/>
    </inkml:brush>
  </inkml:definitions>
  <inkml:trace contextRef="#ctx0" brushRef="#br0">181 1 20540,'-4'1'223,"0"0"0,1 0 0,-1 0 0,1 1 0,-1-1 0,1 1-1,0 0 1,0 0 0,0 0 0,-4 4 0,1-2 111,-11 9 262,1 0 1,0 1-1,-19 22 0,30-30-529,-1 0 0,1 1 0,1-1 0,0 1 0,0 1 0,0-1 0,0 0 0,1 1 0,1 0 0,-1-1 0,-1 15 0,3-21-63,1 0 0,0 0 0,0 0 0,0 0 0,-1 0 0,1 0 0,0 0 0,0 0 0,0 0 0,1 0 0,-1 0 0,0 0 0,0-1 0,0 1 0,1 0 0,-1 0 0,1 0 0,-1 0 0,0 0 0,1 0-1,0-1 1,-1 1 0,1 0 0,-1 0 0,1-1 0,0 1 0,0 0 0,-1-1 0,1 1 0,0-1 0,0 1 0,0-1 0,-1 1 0,1-1 0,0 1 0,0-1 0,0 0 0,0 0 0,0 0 0,0 1 0,0-1 0,0 0 0,0 0 0,0 0 0,0 0 0,0 0 0,0-1 0,0 1 0,0 0 0,0 0 0,0-1 0,1 0 0,3 0-2,1-1 0,0 0 0,0-1 0,-1 0 0,0 1 0,9-8 0,6-8 0,-1 0-1,-1-2 1,-1 0 0,0-1-1,15-28 1,-28 44-29,-1 1 1,-1-1-1,1 0 1,-1 0-1,3-10 1,-5 15 24,0 0 0,0 0 0,0 0 0,0 0 0,0 0 0,0 1 1,0-1-1,0 0 0,0 0 0,0 0 0,-1 0 0,1 0 0,0 0 0,0 0 0,0 0 0,0 0 0,0 0 0,0 0 1,0 0-1,0 0 0,0 0 0,-1 0 0,1 0 0,0 0 0,0 0 0,0 0 0,0-1 0,0 1 0,0 0 0,0 0 0,0 0 1,0 0-1,0 0 0,0 0 0,0 0 0,0 0 0,-1 0 0,1 0 0,0 0 0,0 0 0,0 0 0,0 0 0,0-1 0,0 1 1,0 0-1,0 0 0,0 0 0,0 0 0,0 0 0,0 0 0,0 0 0,0 0 0,0 0 0,0 0 0,0-1 0,0 1 0,0 0 1,0 0-1,0 0 0,-7 7-50,-6 10-8,1 0 0,1 1 1,-14 29-1,19-34 53,1 0 1,0 0 0,1 1 0,0 0 0,1 0 0,-2 16 0,5-27-1,0-1 0,0 1-1,0 0 1,0-1 0,0 1 0,0-1 0,1 1 0,0-1 0,-1 1 0,1-1 0,0 1 0,0-1 0,0 1 0,2 1 0,-2-3-36,0 1 0,0-1 1,0 0-1,1 0 0,-1 0 0,0 0 1,1 0-1,-1 0 0,1 0 0,-1 0 1,1-1-1,-1 1 0,1-1 0,0 1 1,-1-1-1,4 1 0,0-1-130,0 0 1,1 0-1,-1-1 0,0 1 0,0-1 1,1-1-1,-1 1 0,0-1 1,0 0-1,0 0 0,-1 0 0,6-3 1,7-7-229,0 0 1,0-1 0,-1-1-1,-1 0 1,0-1 0,21-29 0,11-17-626</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3.219"/>
    </inkml:context>
    <inkml:brush xml:id="br0">
      <inkml:brushProperty name="width" value="0.025" units="cm"/>
      <inkml:brushProperty name="height" value="0.025" units="cm"/>
    </inkml:brush>
  </inkml:definitions>
  <inkml:trace contextRef="#ctx0" brushRef="#br0">1 17 12460,'0'0'12908,"52"-17"-12011,-33 17-545,3 0-192,3 4-32,-7 2-63,5 1-674,-3-3-1921,-5-3-3588,-2-1-6951</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3.771"/>
    </inkml:context>
    <inkml:brush xml:id="br0">
      <inkml:brushProperty name="width" value="0.025" units="cm"/>
      <inkml:brushProperty name="height" value="0.025" units="cm"/>
    </inkml:brush>
  </inkml:definitions>
  <inkml:trace contextRef="#ctx0" brushRef="#br0">0 98 10090,'0'0'5194,"14"0"-2920,159-10 3560,13-13-3763,97-9-1504,336 5-364,-599 26-3074,-40 0-5058,0-2 1336</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4.245"/>
    </inkml:context>
    <inkml:brush xml:id="br0">
      <inkml:brushProperty name="width" value="0.025" units="cm"/>
      <inkml:brushProperty name="height" value="0.025" units="cm"/>
    </inkml:brush>
  </inkml:definitions>
  <inkml:trace contextRef="#ctx0" brushRef="#br0">1 347 13677,'0'0'6128,"12"-5"-3976,17-8-1585,0-2 1,-2-1-1,1-1 0,-2-2 1,-1 0-1,24-24 1,6-10-195,75-93 1,-183 250-1132,30-61 728,-29 59 303,47-90-312,1-1 1,0 1-1,1-1 1,0 1-1,1 0 1,-2 24-1,4-35-69,0 0 1,0-1-1,0 1 0,0-1 0,0 1 0,0 0 1,1-1-1,-1 1 0,0-1 0,0 1 0,0 0 0,1-1 1,-1 1-1,0-1 0,1 1 0,-1-1 0,0 1 1,1-1-1,-1 1 0,1-1 0,-1 0 0,0 1 1,1-1-1,-1 1 0,1-1 0,0 0 0,-1 0 1,1 1-1,-1-1 0,1 0 0,-1 0 0,1 0 1,0 1-1,23-4-6626,-4-8-975</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4.605"/>
    </inkml:context>
    <inkml:brush xml:id="br0">
      <inkml:brushProperty name="width" value="0.025" units="cm"/>
      <inkml:brushProperty name="height" value="0.025" units="cm"/>
    </inkml:brush>
  </inkml:definitions>
  <inkml:trace contextRef="#ctx0" brushRef="#br0">77 1 8680,'0'0'12076,"-36"55"-11019,27-30-257,-6 1 65,8-1-416,1-2-417,2-3-225,4-2-1376,0-6-1474,0-7-1858</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4.950"/>
    </inkml:context>
    <inkml:brush xml:id="br0">
      <inkml:brushProperty name="width" value="0.025" units="cm"/>
      <inkml:brushProperty name="height" value="0.025" units="cm"/>
    </inkml:brush>
  </inkml:definitions>
  <inkml:trace contextRef="#ctx0" brushRef="#br0">152 29 15022,'0'0'5958,"-8"-3"-5707,6 2-249,-1 0 0,1 0 0,0 0 0,0 1 1,-1-1-1,1 1 0,0-1 0,-1 1 0,1 0 0,-1 0 0,1 0 1,0 0-1,-1 1 0,1-1 0,0 1 0,-1-1 0,-2 2 1,0 1 7,0 0-1,1 1 1,0-1 0,0 1 0,0 0 0,0 0 0,0 0 0,-4 8 0,1-3 139,1-1 0,0 1 0,0 0 0,1 1 0,1-1 0,-1 1 1,2 0-1,-1 0 0,1 0 0,1 1 0,0-1 0,0 1 0,0 14 0,3-24-119,-1 1 0,0-1 0,1 0-1,-1 1 1,0-1 0,1 0 0,0 0 0,-1 0 0,1 1-1,0-1 1,-1 0 0,1 0 0,0 0 0,0 0-1,0 0 1,0 0 0,0-1 0,0 1 0,0 0 0,0 0-1,0-1 1,1 1 0,-1 0 0,0-1 0,0 0-1,1 1 1,-1-1 0,0 0 0,0 1 0,1-1 0,-1 0-1,0 0 1,1 0 0,-1 0 0,0 0 0,1 0-1,-1-1 1,0 1 0,1 0 0,1-2 0,3 2 118,1-2 0,-1 1 0,1-1 0,-1 0 0,0 0 1,0-1-1,8-4 0,-5 1-52,-1 0 0,0-1 1,0 1-1,-1-2 1,0 1-1,0-1 0,-1 0 1,1 0-1,-2-1 0,0 0 1,0 0-1,0 0 0,-1 0 1,0-1-1,-1 0 0,0 0 1,-1 0-1,0 0 0,0 0 1,-1-13-1,-1 22-123,0-1 1,0 1-1,-1 0 1,1-1-1,-1 1 1,1 0-1,-1-1 0,1 1 1,-1 0-1,0 0 1,0 0-1,1 0 1,-1-1-1,0 1 0,0 0 1,0 0-1,0 1 1,0-1-1,-1 0 0,1 0 1,0 0-1,0 1 1,0-1-1,-1 1 1,1-1-1,0 1 0,-1-1 1,1 1-1,0 0 1,-1 0-1,1-1 1,-1 1-1,1 0 0,0 0 1,-3 1-1,1-1-281,0 0-1,0 0 1,0 0-1,0 1 0,0 0 1,0-1-1,0 1 1,0 0-1,0 0 1,1 1-1,-1-1 1,0 0-1,1 1 1,-1 0-1,-3 3 0,-4 9-3993,0 0-2489</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5.772"/>
    </inkml:context>
    <inkml:brush xml:id="br0">
      <inkml:brushProperty name="width" value="0.025" units="cm"/>
      <inkml:brushProperty name="height" value="0.025" units="cm"/>
    </inkml:brush>
  </inkml:definitions>
  <inkml:trace contextRef="#ctx0" brushRef="#br0">72 68 3043,'0'0'13463,"7"-8"-10468,23-26-411,-27 31-2368,1 0 1,-1 1-1,1-1 0,0 1 1,0 0-1,0 0 0,0 0 1,0 1-1,1-1 0,-1 1 1,0 0-1,1 0 0,-1 1 1,0-1-1,1 1 0,-1 0 1,1 0-1,-1 1 0,1-1 1,4 2-1,-6-2-202,-1 1 0,1-1 0,-1 1 0,1-1 0,-1 1 0,0 0 0,0 0 0,1 0 0,-1 0 0,0 0 0,0 0 0,0 1 0,0-1 0,0 1 0,0 0 0,0-1 1,-1 1-1,1 0 0,-1 0 0,1 0 0,-1 0 0,0 0 0,0 0 0,0 1 0,0-1 0,0 0 0,0 0 0,0 1 0,-1-1 0,1 1 0,-1-1 0,0 1 0,0-1 0,0 3 0,-1 0 21,-1 0 1,0 0-1,-1 0 1,1 0-1,-1-1 0,0 1 1,0-1-1,0 1 1,-1-1-1,1 0 0,-1 0 1,0-1-1,0 1 1,-1-1-1,1 0 0,-1 0 1,-8 4-1,5-2 78,0 1 0,0 0 0,0 0-1,-8 8 1,20-11-106,0-1 1,-1 0-1,1 0 0,0 0 0,0-1 0,0 1 1,0-1-1,1 0 0,-1 0 0,5 0 1,-4 0-8,4 2-18,0-1 1,0 2-1,-1-1 0,1 1 1,-1 1-1,0-1 0,0 1 0,0 1 1,9 8-1,-15-12 11,0 0 1,0-1-1,-1 1 1,1 0-1,0 0 0,-1 0 1,0 0-1,0 0 1,0 1-1,1-1 1,-2 0-1,1 0 0,0 1 1,0-1-1,-1 0 1,0 1-1,1-1 0,-1 1 1,0-1-1,0 1 1,0-1-1,0 1 1,-1-1-1,1 0 0,-1 1 1,1-1-1,-1 0 1,0 1-1,0-1 0,0 0 1,0 0-1,0 1 1,-1-1-1,1 0 1,-1-1-1,1 1 0,-1 0 1,0 0-1,0-1 1,0 1-1,-2 1 0,-6 6 252,0-1 0,-1 0-1,-1-1 1,1 0-1,-1-1 1,0 0-1,-1-1 1,1-1-1,-15 4 1,2-2-94,0-2-1,0 0 1,-48-1 0,72-5-4496,11-5 651,12-4-4213,-3 2-2466</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6.712"/>
    </inkml:context>
    <inkml:brush xml:id="br0">
      <inkml:brushProperty name="width" value="0.025" units="cm"/>
      <inkml:brushProperty name="height" value="0.025" units="cm"/>
    </inkml:brush>
  </inkml:definitions>
  <inkml:trace contextRef="#ctx0" brushRef="#br0">1 15 24343,'0'1'5509,"4"-1"-5124,-2 0-225,1 0-160,3 0-961,7 0-1377,-7-3-513,5-1-2658,-6-5-3940</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7.307"/>
    </inkml:context>
    <inkml:brush xml:id="br0">
      <inkml:brushProperty name="width" value="0.025" units="cm"/>
      <inkml:brushProperty name="height" value="0.025" units="cm"/>
    </inkml:brush>
  </inkml:definitions>
  <inkml:trace contextRef="#ctx0" brushRef="#br0">1 294 13036,'0'0'8035,"11"-9"-6541,71-55-711,-4-3 0,80-87 0,-209 261-1081,42-86 288,1-1 0,1 2 0,1-1 0,0 1 0,-3 35 1,11-44-2411,11-11-6344,0-6-3072</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7.685"/>
    </inkml:context>
    <inkml:brush xml:id="br0">
      <inkml:brushProperty name="width" value="0.025" units="cm"/>
      <inkml:brushProperty name="height" value="0.025" units="cm"/>
    </inkml:brush>
  </inkml:definitions>
  <inkml:trace contextRef="#ctx0" brushRef="#br0">0 155 14029,'0'0'11873,"10"-4"-10928,24-18-732,0-1 1,-1-1-1,-1-2 1,28-30-1,-64 61-373,0 1 0,0-1 0,1 1 0,0 0 0,-4 11 0,-8 13 202,5-13-237,1 0 1,0 0-1,1 1 0,1 0 0,1 0 0,0 1 0,1 0 0,2 0 1,-4 29-1,8-38-3478,4-9-2712</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8.469"/>
    </inkml:context>
    <inkml:brush xml:id="br0">
      <inkml:brushProperty name="width" value="0.025" units="cm"/>
      <inkml:brushProperty name="height" value="0.025" units="cm"/>
    </inkml:brush>
  </inkml:definitions>
  <inkml:trace contextRef="#ctx0" brushRef="#br0">161 87 10890,'0'0'5029,"4"-10"-2312,3-1-1806,-5 8-553,0-1 0,0 0 1,0 0-1,0 0 0,-1 0 0,0 0 1,1 0-1,-1 0 0,-1 0 0,1 0 1,-1-1-1,1-6 0,-2 10-288,0 1-1,0-1 0,0 0 1,0 1-1,0-1 0,0 1 1,0-1-1,0 1 0,0 0 1,-1-1-1,1 1 0,0 0 1,0 0-1,0 0 0,0 0 1,0 0-1,-1 0 0,1 0 1,0 0-1,0 0 0,0 0 1,0 1-1,0-1 1,-2 1-1,-32 6-57,20 0 0,1 0 0,0 0 0,-15 11 0,25-15-16,-1-1 0,1 2 1,0-1-1,0 0 0,0 1 0,0 0 0,1 0 0,-1 0 1,1 0-1,0 0 0,0 1 0,1 0 0,-3 5 1,5-10 4,0 1 0,0 0-1,0-1 1,0 1 0,-1-1 0,2 1 0,-1 0 0,0-1 0,0 1 0,0 0 0,0-1 0,0 1 0,0-1 0,1 1 0,-1-1 0,0 1 0,0 0 0,1-1 0,-1 1 0,0-1 0,1 1 0,-1-1 0,1 0 0,-1 1 0,1-1 0,-1 1 0,1-1 0,-1 0 0,1 1 0,-1-1 0,1 0 0,-1 0 0,1 1 0,-1-1 0,2 0 0,31 4 25,34-12-520,-42 2 138,-8 2-42,0 0 0,0 1 0,26-1 0,-42 4 366,1 1 1,-1 0 0,0-1 0,0 1 0,0 0 0,0 0 0,0-1 0,0 1-1,0 0 1,0 0 0,0 0 0,-1 0 0,1 0 0,0 0 0,-1 1-1,1-1 1,0 0 0,-1 0 0,0 0 0,1 1 0,-1-1 0,0 0 0,1 0-1,-1 1 1,0-1 0,0 0 0,0 1 0,0 1 0,1 52 449,-2-44-254,1 1-8,1-3 58,-1 1-1,-1-1 1,0 1-1,-3 15 0,4-23-119,-1 0-1,1 0 0,-1 0 0,0-1 0,0 1 0,0 0 0,0 0 0,0-1 1,0 1-1,0-1 0,0 1 0,-1-1 0,1 1 0,-1-1 0,1 0 0,-1 1 1,1-1-1,-1 0 0,0 0 0,0 0 0,1-1 0,-1 1 0,0 0 0,0-1 1,0 1-1,0-1 0,0 1 0,-2-1 0,-5 0 123,1 0 1,-1 0-1,1-1 1,-1 0-1,1-1 1,0 0-1,0 0 0,-1-1 1,2 0-1,-9-4 1,-4-4-189,0 0 1,-27-22-1,61 40-6358,39 7-100,-45-12 4232,18 3-4277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4.868"/>
    </inkml:context>
    <inkml:brush xml:id="br0">
      <inkml:brushProperty name="width" value="0.05" units="cm"/>
      <inkml:brushProperty name="height" value="0.05" units="cm"/>
    </inkml:brush>
  </inkml:definitions>
  <inkml:trace contextRef="#ctx0" brushRef="#br0">169 0 20300,'-1'2'1633,"-12"18"-961,-6 4-224,-1 12 880,-1 3-448,1 7-335,1 1 7,5 0-32,1 5-80,6-4-240,-1 1-96,3-4-208,0-2-128,3-10-512,0-8-321,2-13 849,3-14-208,7-15-184</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8.797"/>
    </inkml:context>
    <inkml:brush xml:id="br0">
      <inkml:brushProperty name="width" value="0.025" units="cm"/>
      <inkml:brushProperty name="height" value="0.025" units="cm"/>
    </inkml:brush>
  </inkml:definitions>
  <inkml:trace contextRef="#ctx0" brushRef="#br0">36 1 14798,'0'0'9513,"-12"47"-9065,3-26-255,3 1-161,3-2 0,3 0-449,-4 0-1184,2-6-1282,2-4-1345</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9.331"/>
    </inkml:context>
    <inkml:brush xml:id="br0">
      <inkml:brushProperty name="width" value="0.025" units="cm"/>
      <inkml:brushProperty name="height" value="0.025" units="cm"/>
    </inkml:brush>
  </inkml:definitions>
  <inkml:trace contextRef="#ctx0" brushRef="#br0">0 29 13261,'0'0'11386,"9"-4"-11242,8-1-116,1 0-1,0 1 1,0 1-1,0 0 1,0 2-1,34 0 1,-37 0-27,-11 1-3,1-1-1,-1 1 1,0 0-1,0 0 0,1 0 1,-1 0-1,0 1 1,5 1-1,-9-1-10,1 0-1,-1 0 1,1 0-1,-1 0 1,0 0 0,1 0-1,-1 1 1,0-1-1,0 0 1,0 0-1,0 0 1,0 0-1,0 1 1,0-1-1,-1 0 1,1 0 0,0 0-1,-1 0 1,1 0-1,-1 2 1,-12 27 285,10-23-219,-89 194 1484,86-176-1252,5-20-5337</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29.664"/>
    </inkml:context>
    <inkml:brush xml:id="br0">
      <inkml:brushProperty name="width" value="0.025" units="cm"/>
      <inkml:brushProperty name="height" value="0.025" units="cm"/>
    </inkml:brush>
  </inkml:definitions>
  <inkml:trace contextRef="#ctx0" brushRef="#br0">0 20 11435,'0'0'12331,"55"-20"-12202,-25 20-65,5 0-96,-1 1-1442,1-1-1793,-5 0-2178,0 0-4452</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0.042"/>
    </inkml:context>
    <inkml:brush xml:id="br0">
      <inkml:brushProperty name="width" value="0.025" units="cm"/>
      <inkml:brushProperty name="height" value="0.025" units="cm"/>
    </inkml:brush>
  </inkml:definitions>
  <inkml:trace contextRef="#ctx0" brushRef="#br0">1 22 11851,'0'0'13069,"0"-5"-12632,0 5-434,0-1 1,0 0-1,0 1 0,0-1 0,0 1 0,0-1 0,0 1 1,0-1-1,0 1 0,1-1 0,-1 1 0,0-1 0,0 1 1,1-1-1,-1 1 0,0-1 0,1 1 0,-1 0 0,0-1 1,1 1-1,-1-1 0,1 1 0,-1 0 0,0-1 0,1 1 1,-1 0-1,1 0 0,0-1 0,23-3 61,45 12-7,-13-1-61,10-7-157,-75 15 167,1-8-11,-25 22-397,3 0 1,-37 45-1,60-65 167,-1 1 0,2 0 0,-1 1 0,2-1 0,-1 1 0,1 0 0,1 1 0,0-1 0,0 1 0,2 0 0,-1 0 0,1 0 0,0 14-1</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0.386"/>
    </inkml:context>
    <inkml:brush xml:id="br0">
      <inkml:brushProperty name="width" value="0.025" units="cm"/>
      <inkml:brushProperty name="height" value="0.025" units="cm"/>
    </inkml:brush>
  </inkml:definitions>
  <inkml:trace contextRef="#ctx0" brushRef="#br0">1 8 6118,'0'0'17648,"80"-8"-16911,-42 8-481,3 0-192,4 0-96,-6 3-1633,-2-2-2659,-1-1-1954,-7 0-6118</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0.730"/>
    </inkml:context>
    <inkml:brush xml:id="br0">
      <inkml:brushProperty name="width" value="0.025" units="cm"/>
      <inkml:brushProperty name="height" value="0.025" units="cm"/>
    </inkml:brush>
  </inkml:definitions>
  <inkml:trace contextRef="#ctx0" brushRef="#br0">107 0 14286,'0'0'9731,"12"4"-8925,27 4-1046,0-1 0,0-3 0,1-1 0,46-3-1,14 0-6261,-103 1 1361,-15 3 305</inkml:trace>
  <inkml:trace contextRef="#ctx0" brushRef="#br0" timeOffset="1">1 159 14734,'0'0'7143,"70"2"-5189,-25-2-994,6-6-607,1 0-257,2 2-96,-7 1-449,-6-1-2049,-6 2-3492,-10-1-4612</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2.957"/>
    </inkml:context>
    <inkml:brush xml:id="br0">
      <inkml:brushProperty name="width" value="0.025" units="cm"/>
      <inkml:brushProperty name="height" value="0.025" units="cm"/>
    </inkml:brush>
  </inkml:definitions>
  <inkml:trace contextRef="#ctx0" brushRef="#br0">1 327 5701,'0'0'13870,"10"1"-12306,3-2-1344,-1 0-1,1 0 1,-1-1 0,1-1 0,-1 0 0,0-1 0,0 0-1,0-1 1,-1 0 0,13-8 0,12-7-175,0-2-1,-2-1 1,0-2 0,-2-1-1,-1-2 1,-1 0 0,43-57 0,-72 84 10,0 1 1,0-1 0,0 0-1,0 0 1,0 0 0,-1 0-1,1 0 1,0 0-1,-1 0 1,1-1 0,-1 1-1,1 0 1,-1 0 0,1 0-1,-1 0 1,0-1 0,0 1-1,0 0 1,1 0 0,-1-1-1,0 1 1,-1 0 0,1-3-1,-1 4-32,0 0 0,-1 0 0,1 0-1,0 0 1,0 1 0,0-1 0,0 0 0,-1 0 0,1 1-1,0-1 1,0 1 0,0-1 0,0 1 0,0-1-1,0 1 1,0 0 0,0 0 0,0-1 0,1 1-1,-1 0 1,0 0 0,0 0 0,1 0 0,-2 1-1,-17 19 58,0 1 1,2 1-1,0 1 0,2 0 0,0 1 0,2 0 0,1 1 0,0 1 0,-8 34 0,14-8-469,6-31-3678,0-14 1332,0-3-5576</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3.318"/>
    </inkml:context>
    <inkml:brush xml:id="br0">
      <inkml:brushProperty name="width" value="0.025" units="cm"/>
      <inkml:brushProperty name="height" value="0.025" units="cm"/>
    </inkml:brush>
  </inkml:definitions>
  <inkml:trace contextRef="#ctx0" brushRef="#br0">81 1 15663,'0'0'5541,"-13"63"-4708,0-39-385,-2 0-320,0 2-64,3-3-64,1-4-192,9-5-929,2-6-737</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3.678"/>
    </inkml:context>
    <inkml:brush xml:id="br0">
      <inkml:brushProperty name="width" value="0.025" units="cm"/>
      <inkml:brushProperty name="height" value="0.025" units="cm"/>
    </inkml:brush>
  </inkml:definitions>
  <inkml:trace contextRef="#ctx0" brushRef="#br0">202 57 11371,'0'0'8883,"0"-9"-6294,1 2-2262,-1 6-276,1 0 1,-1 0-1,0 0 0,1-1 0,-1 1 1,0 0-1,0 0 0,0-1 1,0 1-1,0 0 0,0 0 0,0-1 1,0 1-1,-1 0 0,1 0 0,0-1 1,-1 1-1,1 0 0,-1 0 0,1 0 1,-1 0-1,0 0 0,1-1 0,-1 1 1,0 0-1,0 1 0,0-1 0,0 0 1,0 0-1,0 0 0,0 0 1,0 1-1,0-1 0,0 0 0,0 1 1,0-1-1,0 1 0,-1 0 0,1-1 1,0 1-1,0 0 0,-1 0 0,1-1 1,0 1-1,0 0 0,-1 0 0,1 1 1,0-1-1,0 0 0,-3 1 0,-3 1-43,0 0-1,0 0 1,0 1-1,0 0 1,1 1-1,-1 0 1,1 0-1,0 0 1,0 0-1,0 1 0,1 0 1,-1 0-1,1 1 1,-8 11-1,4-5 80,0 0-1,1 1 0,1 0 0,0 0 0,0 1 1,-6 21-1,12-33-70,0 0 1,1 1-1,-1-1 1,0 0-1,1 1 1,-1-1-1,1 0 1,0 1-1,0-1 0,0 1 1,0-1-1,0 0 1,1 1-1,-1-1 1,1 0-1,-1 1 1,1-1-1,0 0 1,0 0-1,0 1 1,0-1-1,0 0 1,0 0-1,1 0 1,-1 0-1,1-1 1,-1 1-1,1 0 0,0-1 1,0 1-1,0-1 1,0 1-1,0-1 1,3 2-1,0-2 18,1 1 0,0-1 0,0 0 0,0 0 0,-1 0 0,1-1 0,0 0 0,0 0 0,0-1 0,0 1 0,0-1 0,0 0-1,7-3 1,-2-1-11,0 1 0,-1-1 0,0-1 0,0 0 0,0 0 0,-1-1 0,0 0 0,0-1 0,9-9-1,-12 11-16,-1 0-1,0 1 0,0-2 0,-1 1 0,0 0 0,0-1 0,0 0 0,-1 0 0,0 0 0,0 0 0,-1-1 0,0 1 0,0-1 0,1-12 0,-3 19-86,0 0 1,0 0 0,0 0 0,0 0-1,0 0 1,-1 0 0,1 0 0,0 1-1,0-1 1,-1 0 0,1 0 0,-1 0-1,1 0 1,-1 0 0,1 1 0,-1-1-1,0 0 1,1 0 0,-1 1 0,0-1-1,1 0 1,-1 1 0,0-1 0,0 1-1,0-1 1,1 1 0,-1 0 0,0-1-1,0 1 1,0 0 0,0-1 0,0 1 0,0 0-1,0 0 1,0 0 0,0 0 0,0 0-1,-1 0 1,1 0-361,0 0-1,0 0 1,0 1-1,0-1 1,0 0 0,0 1-1,0-1 1,0 1-1,0-1 1,0 1 0,0-1-1,0 1 1,0 0-1,1-1 1,-1 1 0,0 0-1,0 0 1,1-1-1,-1 1 1,1 0 0,-1 0-1,0 2 1,-1 5-6734</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4.090"/>
    </inkml:context>
    <inkml:brush xml:id="br0">
      <inkml:brushProperty name="width" value="0.025" units="cm"/>
      <inkml:brushProperty name="height" value="0.025" units="cm"/>
    </inkml:brush>
  </inkml:definitions>
  <inkml:trace contextRef="#ctx0" brushRef="#br0">136 1 9833,'0'0'16112,"-6"12"-15509,-41 60 250,27-43-355,1 0 1,-18 37 0,36-64-487,0-1 0,0 1 0,1-1 0,-1 1 0,0-1 0,1 1 0,-1-1 0,1 1 0,0 0 0,-1-1 0,1 1 0,0 0 0,0-1 1,0 1-1,0 0 0,1-1 0,-1 1 0,0-1 0,1 1 0,-1 0 0,1-1 0,-1 1 0,1-1 0,0 1 0,1 2 0,0-3-14,0 0-1,0 0 0,0 0 1,0 0-1,0 0 0,0 0 1,0 0-1,0-1 0,0 1 1,0-1-1,1 1 0,-1-1 1,0 0-1,0 0 0,1 0 1,2 0-1,5-1-472,0-1-1,0 0 1,0 0 0,0-1-1,0 0 1,-1 0 0,14-8 0,-15 7-124,-1 0 0,0-1 0,0 0 0,0-1 0,0 0 0,-1 0 0,0 0 0,0 0 0,9-14 0,-34 39 4941,-12 14-3073,27-29-1236,1 0 0,0 1 0,0 0 0,0 0 1,0 0-1,1 0 0,0 0 0,0 0 0,0 1 0,1-1 1,0 0-1,0 1 0,0 6 0,1-12-224,0 1 1,0 0-1,1 0 1,-1-1-1,1 1 1,-1 0-1,1 0 0,-1-1 1,1 1-1,-1 0 1,1-1-1,-1 1 0,1-1 1,0 1-1,0-1 1,-1 1-1,1-1 0,0 0 1,-1 1-1,1-1 1,0 0-1,0 1 0,0-1 1,0 0-1,-1 0 1,1 0-1,0 0 0,0 0 1,0 0-1,0 0 1,-1 0-1,1 0 0,0 0 1,0 0-1,0-1 1,0 1-1,3 0-903,13 0-4901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5.241"/>
    </inkml:context>
    <inkml:brush xml:id="br0">
      <inkml:brushProperty name="width" value="0.05" units="cm"/>
      <inkml:brushProperty name="height" value="0.05" units="cm"/>
    </inkml:brush>
  </inkml:definitions>
  <inkml:trace contextRef="#ctx0" brushRef="#br0">1 23 19516,'7'5'417,"-1"-1"-1,2 1 1,-1-1-1,0-1 1,1 0-1,-1 0 1,1 0-1,0-1 1,0 0-1,11 1 1,1 0 33,0-2 1,40-1-1,-51-1-373,-1 0 0,1 0 0,13-5 0,-19 5-56,0 0 1,-1 0-1,1 0 1,-1 0-1,0 0 1,1-1 0,-1 1-1,0-1 1,0 1-1,1-1 1,-1 0-1,-1 0 1,1 0-1,0 0 1,2-3 0,-4 4-18,0 0 1,1 0 0,-1 1 0,0-1 0,0 0 0,0 0 0,0 1 0,0-1 0,0 0-1,0 0 1,0 1 0,0-1 0,0 0 0,0 0 0,-1 1 0,1-1 0,0 0-1,-1 1 1,1-1 0,0 0 0,-1 1 0,1-1 0,-1 0 0,1 1 0,-1-1-1,1 1 1,-1-1 0,1 1 0,-1-1 0,1 1 0,-1-1 0,0 1 0,1 0-1,-1-1 1,0 1 0,0 0 0,1 0 0,-1-1 0,0 1 0,1 0 0,-1 0 0,0 0-1,0 0 1,0 0 0,-5-1 4,1 0 0,0 0 0,0 1 0,0 0 0,-6 0 0,0 2-10,0 1-1,1-1 1,0 2 0,0-1-1,0 1 1,0 1 0,1 0 0,-1 0-1,-11 10 1,10-7-9,0 1 0,0 1 0,1 0-1,0 0 1,1 1 0,-12 18 0,18-26 8,1 1 1,0 0 0,0 0-1,0 0 1,0 0-1,1 0 1,-1 1-1,1-1 1,0 0-1,1 1 1,-1-1-1,1 1 1,0 5-1,0-8 1,1 0-1,-1 0 0,1 0 0,0 0 1,0 0-1,0 0 0,0 0 0,0 0 0,0-1 1,0 1-1,1 0 0,-1-1 0,1 1 1,-1-1-1,1 1 0,0-1 0,-1 0 1,1 0-1,0 0 0,0 0 0,0 0 1,0 0-1,0 0 0,0-1 0,0 1 1,0-1-1,0 1 0,0-1 0,5 0 1,4 1-25,0-1-1,1 0 1,-1-1 0,0 0 0,0 0 0,0-2 0,0 1 0,17-7 0,86-40-140,-102 43 151,46-26-51,-35 19 99,43-18 0,-65 30-29,-1 1 1,0 0 0,1 0-1,-1-1 1,0 1 0,1 0 0,-1 0-1,0 0 1,1-1 0,-1 1 0,1 0-1,-1 0 1,0 0 0,1 0 0,-1 0-1,1 0 1,-1 0 0,1 0-1,-1 0 1,0 0 0,1 0 0,-1 0-1,1 0 1,-1 0 0,0 1 0,1-1-1,-1 0 1,1 0 0,-1 0 0,0 1-1,1-1 1,-1 0 0,0 0-1,1 1 1,-1-1 0,0 0 0,1 1-1,-1-1 1,0 0 0,0 1 0,0-1-1,1 0 1,-1 1 0,0-1 0,0 1-1,0-1 1,0 0 0,0 1-1,1-1 1,-1 1 0,0-1 0,0 0-1,0 1 1,0-1 0,0 1 0,0-1-1,-1 1 1,1-1 0,0 0 0,0 1-1,0-1 1,0 1 0,0-1 0,-1 0-1,1 1 1,0-1 0,0 0-1,-1 1 1,-16 37 213,12-29-145,2-3-37,0 0 0,1 0 0,0 0 0,0 0 0,1 0 0,-1 9 0,1-14-30,1 1 1,0-1 0,0 0 0,1 1 0,-1-1 0,0 1 0,0-1 0,1 0-1,-1 1 1,0-1 0,1 0 0,0 1 0,-1-1 0,1 0 0,0 0 0,-1 0-1,1 1 1,0-1 0,0 0 0,0 0 0,0 0 0,0 0 0,0-1 0,0 1-1,1 0 1,-1 0 0,0-1 0,0 1 0,1 0 0,-1-1 0,0 1-1,1-1 1,-1 0 0,3 1 0,7 1-30,1-1 0,0 0-1,0-1 1,0 0 0,21-3 0,62-16-443,-45 7 158,-34 8 187,-11 3 73,0-1 1,0 1 0,0 0 0,0 0 0,-1 1-1,1-1 1,0 1 0,0 0 0,0 1 0,9 1-1,-13-2 48,-1 0-1,1 0 1,-1 0 0,1 1-1,-1-1 1,1 0-1,-1 1 1,0-1-1,1 0 1,-1 1-1,1-1 1,-1 0-1,0 1 1,1-1-1,-1 1 1,0-1-1,1 1 1,-1-1-1,0 1 1,0-1-1,0 1 1,1-1-1,-1 1 1,0-1 0,0 1-1,0-1 1,0 1-1,0-1 1,0 1-1,0 0 1,0-1-1,0 1 1,0-1-1,0 1 1,0-1-1,-1 1 1,1-1-1,0 1 1,0-1-1,-1 1 1,1 0-1,-17 23 137,11-17-72,1 2 52,-14 19-39,19-27-76,0-1 1,0 1 0,-1-1-1,1 1 1,0-1-1,-1 1 1,1-1-1,0 1 1,-1-1 0,1 0-1,-1 1 1,1-1-1,-1 0 1,1 1-1,-1-1 1,1 0 0,-1 0-1,1 0 1,-1 1-1,1-1 1,-1 0-1,1 0 1,-1 0 0,0 0-1,1 0 1,-1 0-1,1 0 1,-1 0-1,1 0 1,-1 0 0,1 0-1,-1 0 1,0 0-1,1-1 1,-1 1 0,1 0-1,-1 0 1,1-1-1,-1 1 1,1 0-1,-1-1 1,0 1 0,-8-18 14</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4.454"/>
    </inkml:context>
    <inkml:brush xml:id="br0">
      <inkml:brushProperty name="width" value="0.025" units="cm"/>
      <inkml:brushProperty name="height" value="0.025" units="cm"/>
    </inkml:brush>
  </inkml:definitions>
  <inkml:trace contextRef="#ctx0" brushRef="#br0">182 1 14798,'0'0'10047,"-9"8"-9812,4-3-280,1-2-5,-1 1 0,1 0 0,0 0 0,0 0 1,1 1-1,-1-1 0,1 1 0,0 0 1,0-1-1,1 2 0,-1-1 0,1 0 0,0 0 1,1 1-1,-1-1 0,0 10 0,2-10-103,0 0 1,1 0-1,0 1 0,0-1 0,0 0 0,0 0 1,1 0-1,0 0 0,0-1 0,1 1 1,-1 0-1,1-1 0,0 0 0,0 1 0,0-1 1,4 4-1,9 12 220,-15-19 5,0 0-1,0 0 1,-1 0 0,1 0-1,0 0 1,-1 1 0,1-1 0,-1 0-1,1 0 1,-1 0 0,0 1 0,1-1-1,-1 0 1,0 0 0,0 1-1,0-1 1,0 0 0,0 0 0,0 1-1,0-1 1,-1 0 0,1 0 0,0 1-1,-1-1 1,1 0 0,-1 0-1,1 0 1,-2 2 0,0 0 72,-1 0 1,0-1-1,1 1 1,-1-1 0,0 1-1,0-1 1,0 0-1,-1 0 1,-6 2-1,-3 2-98,-1-1-1,0-1 1,0 0-1,-18 2 1,30-6-143,-19 1-2785,20-1 2487,0 0 1,0 0 0,0-1 0,0 1 0,0 0-1,0 0 1,0-1 0,0 1 0,0-1-1,1 1 1,-1-1 0,0 1 0,0-1-1,0 1 1,1-1 0,-1 0 0,0 1 0,1-1-1,-2-1 1,-4-13-7363</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4.785"/>
    </inkml:context>
    <inkml:brush xml:id="br0">
      <inkml:brushProperty name="width" value="0.025" units="cm"/>
      <inkml:brushProperty name="height" value="0.025" units="cm"/>
    </inkml:brush>
  </inkml:definitions>
  <inkml:trace contextRef="#ctx0" brushRef="#br0">0 19 11531,'0'0'8007,"54"-18"-5764,-29 18-706,4 0-640,5 4-609,1 5-192,-5 4-672,6-4-3524,-6-4-3331</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5.163"/>
    </inkml:context>
    <inkml:brush xml:id="br0">
      <inkml:brushProperty name="width" value="0.025" units="cm"/>
      <inkml:brushProperty name="height" value="0.025" units="cm"/>
    </inkml:brush>
  </inkml:definitions>
  <inkml:trace contextRef="#ctx0" brushRef="#br0">1 13 10666,'0'0'6081,"9"4"-4731,16 5-629,0-1 0,1-1 0,0-1 0,0-1 0,47 3 0,151-5 1103,-139-4-1530,433-28 553,-273 11-1741,-13 9-4286,-243 8-249,-4-3-5830</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5.745"/>
    </inkml:context>
    <inkml:brush xml:id="br0">
      <inkml:brushProperty name="width" value="0.025" units="cm"/>
      <inkml:brushProperty name="height" value="0.025" units="cm"/>
    </inkml:brush>
  </inkml:definitions>
  <inkml:trace contextRef="#ctx0" brushRef="#br0">1 284 9897,'0'0'8350,"11"-5"-6007,105-53 937,164-116-2140,-227 129-723,-52 44-428,-4 3-42,0 1 0,0 0 0,0 0-1,0-1 1,0 2 0,1-1 0,-1 0 0,-2 5 0,1-2 40,-28 33 40,15-20 65,1 0-1,1 1 0,1 1 1,1 0-1,0 1 0,2 0 1,-10 26-1,20-45-244,-5 31 129,8-20-1751,9-6-3298,3-8-1317</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6.659"/>
    </inkml:context>
    <inkml:brush xml:id="br0">
      <inkml:brushProperty name="width" value="0.025" units="cm"/>
      <inkml:brushProperty name="height" value="0.025" units="cm"/>
    </inkml:brush>
  </inkml:definitions>
  <inkml:trace contextRef="#ctx0" brushRef="#br0">66 0 9993,'0'0'13357,"-11"54"-12332,3-31-448,-3 3-321,2 1-160,1-3-32,1-3 0,1-4-96,2-1-224,2-4-673,2-3-1217</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37.051"/>
    </inkml:context>
    <inkml:brush xml:id="br0">
      <inkml:brushProperty name="width" value="0.025" units="cm"/>
      <inkml:brushProperty name="height" value="0.025" units="cm"/>
    </inkml:brush>
  </inkml:definitions>
  <inkml:trace contextRef="#ctx0" brushRef="#br0">120 37 9513,'0'0'10794,"-9"2"-10724,4-1-63,1 0 0,0 1 1,0-1-1,0 1 0,-1 0 1,2 0-1,-1 1 0,0-1 1,0 1-1,1-1 0,-1 1 1,1 0-1,-3 4 0,0 1 148,0 0-1,0 1 1,1-1 0,0 1-1,-7 19 1,9-23-5,1 1 0,0-1 0,1 1-1,-1 0 1,1 0 0,0-1 0,0 1 0,1 0 0,0 0 0,0 0-1,1 7 1,0-11-98,-1 0 0,1 0 1,0 0-1,0 0 0,0 0 0,0 0 0,1 0 0,-1-1 0,0 1 0,1 0 0,-1-1 0,1 1 0,0-1 0,-1 1 0,1-1 0,0 0 1,0 1-1,0-1 0,0 0 0,0-1 0,0 1 0,0 0 0,0 0 0,1-1 0,-1 1 0,0-1 0,0 0 0,0 0 0,1 0 0,-1 0 0,2 0 1,4-1 57,0 1 1,0-1 0,0-1 0,-1 1 0,1-1 0,0-1 0,-1 1 0,0-1 0,0-1 0,0 1 0,0-1-1,0 0 1,-1-1 0,1 0 0,-1 0 0,0 0 0,-1-1 0,7-7 0,-6 5 15,1 0 0,-1 0 0,-1-1 0,0 1 0,0-1-1,0-1 1,-1 1 0,-1 0 0,0-1 0,0 0 0,-1 0 0,0 0 0,1-19 0,-3 28-256,0-1-1,0 0 1,0 1 0,-1-1-1,1 0 1,-1 1 0,1-1-1,-1 0 1,1 1 0,-1-1-1,0 1 1,0-1 0,0 1-1,0 0 1,0-1 0,0 1-1,0 0 1,0-1 0,0 1-1,-1 0 1,1 0 0,0 0-1,-1 0 1,1 0 0,-1 1-1,1-1 1,-1 0 0,0 1-1,1-1 1,-1 1 0,0-1-1,1 1 1,-1 0 0,0 0-1,1 0 1,-1 0 0,-2 0-1,1 0-294,-1 0 0,0 0 0,1 1 0,-1-1 0,1 1 0,-1 0 0,1 0 0,-1 0 0,1 1-1,0-1 1,-1 1 0,1 0 0,0 0 0,0 0 0,0 0 0,0 0 0,-2 4 0,-1 0-5880</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40.880"/>
    </inkml:context>
    <inkml:brush xml:id="br0">
      <inkml:brushProperty name="width" value="0.025" units="cm"/>
      <inkml:brushProperty name="height" value="0.025" units="cm"/>
    </inkml:brush>
  </inkml:definitions>
  <inkml:trace contextRef="#ctx0" brushRef="#br0">47 60 12043,'0'0'10330,"9"-8"-8712,-3 1-1304,-3 3-220,-1 1 0,1-1 0,1 1 0,-1 0 0,0 0 1,1 1-1,-1-1 0,1 1 0,0-1 0,0 1 0,0 0 0,0 1 1,0-1-1,1 1 0,8-2 0,3 1 251,0 1 0,1 0 0,-1 2 0,27 3 0,-40-3-314,0-1 0,-1 1 0,1 0 0,0 0 0,0 0 0,0 0 0,0 0 0,-1 1 0,1-1 0,-1 1 0,1 0 0,-1 0 0,0 0 0,3 3 0,-4-3-31,0 0 0,0 0 0,0 0-1,0 0 1,-1 0 0,1 0-1,-1 0 1,1 0 0,-1 0 0,0 0-1,0 0 1,0 0 0,0 0-1,0 1 1,-1-1 0,1 0 0,0 0-1,-1 0 1,0 0 0,1 0-1,-1 0 1,0 0 0,-2 2-1,-4 7 35,-1-1 0,0 0-1,-1 0 1,0-1-1,0 0 1,-1-1-1,0 0 1,-1-1-1,0 1 1,-20 8-1,-14 12 42,45-28-85,0 1 1,-1-1 0,1 0 0,0 0 0,-1 0 0,1 1-1,0-1 1,-1 0 0,1 0 0,0 1 0,-1-1 0,1 0-1,0 1 1,0-1 0,0 0 0,-1 1 0,1-1 0,0 0 0,0 1-1,0-1 1,0 0 0,0 1 0,0-1 0,-1 1 0,1-1-1,0 0 1,0 1 0,0-1 0,0 1 0,0-1 0,1 0-1,-1 1 1,12 9-137,31 4 67,-30-11 30,-5 0 18,0 1 0,0 0 0,-1 0 0,1 1 0,-1-1 0,0 2 0,9 7 0,-15-12 36,0 0 0,0 0-1,0 1 1,0-1-1,0 0 1,0 0 0,0 1-1,0-1 1,-1 1-1,1-1 1,-1 0 0,1 1-1,-1-1 1,1 1-1,-1-1 1,0 1-1,0 0 1,1-1 0,-1 3-1,-1-3 43,0 1 0,0 0 0,0-1 0,0 1 0,0-1 0,0 0-1,0 1 1,0-1 0,0 0 0,-1 0 0,1 1 0,0-1 0,-1 0 0,1 0-1,-1 0 1,1-1 0,-1 1 0,0 0 0,1-1 0,-1 1 0,-3 0 0,-26 8 380,0-1 1,0-1 0,-1-2 0,0-1 0,-33-1 0,68-3-5584,12-2 410,-2-7-1698</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42.133"/>
    </inkml:context>
    <inkml:brush xml:id="br0">
      <inkml:brushProperty name="width" value="0.025" units="cm"/>
      <inkml:brushProperty name="height" value="0.025" units="cm"/>
    </inkml:brush>
  </inkml:definitions>
  <inkml:trace contextRef="#ctx0" brushRef="#br0">9 9 15695,'-9'5'5669,"12"-1"-2426,24-2-1719,-17-1-1650,-1-2 0,1 1 0,0-2 0,17-3 0,-27 5 149,-1 0 0,1-1 0,0 1 0,0 0 0,-1 0 0,1 0 0,0 0 0,0 0 0,-1-1 0,1 1 0,0 0 0,0 0 0,0 0 0,-1-1 0,1 1 0,0 0 0,0 0 0,0-1 0,0 1 0,0 0 0,-1 0 0,1-1-1,0 1 1,0 0 0,0 0 0,0-1 0,0 1 0,0 0 0,0-1 0,0 1 0,0 0 0,0 0 0,0-1 0,0 1 0,0 0 0,0-1 0,0 1 0,0 0 0,1 0 0,-1-1 0,0 1 0,0 0 0,0 0 0,0-1-1,0 1 1,1 0 0,-1 0 0,0-1 0,0 1 0,1 0 0,-3 0 13,-1-1 0,1 1 1,0 0-1,0 1 0,-1-1 0,1 0 0,0 1 0,0-1 0,0 1 0,-1 0 0,1-1 0,0 1 1,-2 1-1,2 1 26,0-1 0,1 0-1,-1 0 1,0 0 0,1 1 0,0-1 0,-1 1 0,1-1 0,0 1 0,-1 4 0,3 9-1911,-1-15 1436,0 0 0,1-1 1,-1 1-1,0-1 0,1 1 0,-1 0 0,1-1 0,-1 1 1,1-1-1,-1 1 0,1-1 0,-1 0 0,1 1 1,0-1-1,-1 0 0,1 1 0,0-1 0,-1 0 0,1 1 1,0-1-1,0 0 0</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43.337"/>
    </inkml:context>
    <inkml:brush xml:id="br0">
      <inkml:brushProperty name="width" value="0.025" units="cm"/>
      <inkml:brushProperty name="height" value="0.025" units="cm"/>
    </inkml:brush>
  </inkml:definitions>
  <inkml:trace contextRef="#ctx0" brushRef="#br0">1 26 10218,'0'0'4452,"10"1"-3854,525 4 3474,-294-7-3815,526 14-326,-1155-15 1446,-391 6-1462,1334-4-799,51-2 663,-594 3 239,-8 0 3,1 0 0,-1 0 0,1 0 1,-1 0-1,1-1 0,-1 0 0,0 0 0,1 0 0,-1 0 1,0-1-1,7-2 0,-11 3 6,0 1 0,0 0 0,0 0 0,0 0 0,0 0 0,0-1 0,0 1 0,0 0 0,1 0 0,-1 0 0,0-1 0,0 1 0,0 0 0,0 0 0,0 0 0,0-1 0,0 1 0,0 0 0,0 0 0,0 0 0,-1-1 0,1 1 0,0 0 0,0 0-1,0 0 1,0-1 0,0 1 0,0 0 0,0 0 0,0 0 0,-1 0 0,1-1 0,0 1 0,0 0 0,0 0 0,0 0 0,0 0 0,-1 0 0,1 0 0,0-1 0,0 1 0,0 0 0,-1 0 0,1 0 0,0 0 0,0 0 0,0 0 0,-1 0 0,1 0 0,0 0 0,0 0 0,0 0 0,-1 0 0,1 0 0,-23-6-198,0 2 0,0 0 0,-42-1 0,-80 7-4224,66 0 164,4 0-83</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45.594"/>
    </inkml:context>
    <inkml:brush xml:id="br0">
      <inkml:brushProperty name="width" value="0.025" units="cm"/>
      <inkml:brushProperty name="height" value="0.025" units="cm"/>
    </inkml:brush>
  </inkml:definitions>
  <inkml:trace contextRef="#ctx0" brushRef="#br0">10183 1 2915,'0'0'6481,"0"31"-5611,-1-17-553,-1 0-1,0-1 1,0 1 0,-2-1 0,1 0 0,-9 18 0,-40 74 299,34-74-562,-2-1 0,-2 0 0,0-2 0,-2-1 0,-41 38 0,23-30 114,-1-1 1,-2-3 0,-51 27-1,-38 9 336,-241 83 0,360-145-502,-344 116-288,-747 145 0,-630-3-556,-15-142-72,950-119 1150,2-47-200,343-9-951,-832-210-1,1203 240 1075,1-3-1,1-4 1,1-4-1,-116-69 1,165 83-234,1-2 1,1-1 0,1-1 0,2-2 0,-34-39-1,46 45 214,0-1-1,1 0 0,1-1 0,1-1 0,2 0 1,0-1-1,1 0 0,-10-43 0,16 50 107,1 0-1,0-1 0,1 0 1,1 1-1,1-1 1,0 0-1,5-23 1,-4 35-221,0 1 1,1-1 0,0 1 0,0 0-1,0 0 1,1 0 0,0 0-1,0 0 1,0 1 0,1-1-1,0 1 1,0 0 0,0 0 0,0 1-1,1-1 1,0 1 0,0 0-1,0 0 1,1 0 0,-1 1-1,1 0 1,0 0 0,0 0 0,7-2-1,-12 5-39,0-1 0,1 1 0,-1 0 0,0-1 0,0 1 0,0 0 0,0 0 0,0 0 0,0 0 0,0 0 0,1 0 0,-1 0 0,0 0 0,0 0 0,0 0 0,0 1 0,0-1 0,0 0 0,0 1 0,0-1 0,0 1 0,0-1 0,0 1 0,0 0 0,0-1 0,0 1 0,0 0 0,0 0 0,1 1 0,-2-1-158,0 0 1,1 0-1,-1 0 0,0 0 0,0 0 0,0 0 1,0 0-1,0 0 0,0 0 0,0 0 1,0 0-1,-1 0 0,1 0 0,0 0 0,0 0 1,-1 0-1,1 0 0,-1 0 0,1 0 1,-1 0-1,1 0 0,-1 0 0,0 0 0,1 0 1,-1-1-1,0 1 0,0 0 0,0-1 1,1 1-1,-1 0 0,-1 0 0,-15 10-5325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31.755"/>
    </inkml:context>
    <inkml:brush xml:id="br0">
      <inkml:brushProperty name="width" value="0.05" units="cm"/>
      <inkml:brushProperty name="height" value="0.05" units="cm"/>
    </inkml:brush>
  </inkml:definitions>
  <inkml:trace contextRef="#ctx0" brushRef="#br0">1 379 11618,'11'2'338,"1"-1"-1,0 0 0,-1 0 0,1-1 0,16-3 1,60-12 626,-46 6-699,74-13 18,455-71 242,-63 48-543,-108 10-57,1239-62-86,-1003 71 238,273-9 169,-1 32-87,-240 45-112,-5 30-3,-566-60-33,1126 85 272,-1218-97-281,440 39-191,-442-39 178,4 1-6,0-1 1,0 0-1,1 0 1,-1 0-1,0-1 0,0 0 1,0 0-1,8-3 1,11-11-78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5.621"/>
    </inkml:context>
    <inkml:brush xml:id="br0">
      <inkml:brushProperty name="width" value="0.05" units="cm"/>
      <inkml:brushProperty name="height" value="0.05" units="cm"/>
    </inkml:brush>
  </inkml:definitions>
  <inkml:trace contextRef="#ctx0" brushRef="#br0">167 0 18996,'-6'9'1952,"-4"8"-1343,-5 12-193,-3 4 1160,0 8-808,-1 5-200,5 3-128,-1 0 1,8-3-265,2-6-401,2-12-823,0-6 1888,-4-12-912,-2-10-80,-8-16-72</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45.990"/>
    </inkml:context>
    <inkml:brush xml:id="br0">
      <inkml:brushProperty name="width" value="0.025" units="cm"/>
      <inkml:brushProperty name="height" value="0.025" units="cm"/>
    </inkml:brush>
  </inkml:definitions>
  <inkml:trace contextRef="#ctx0" brushRef="#br0">136 314 8008,'-10'0'1281,"-4"-1"-860,3-1 328,0 1 0,1 0-1,-1 1 1,0 1 0,1-1 0,-1 2-1,-19 4 1,24 1 686,16-5-1098,17-5 27,1-7-56,0-2 0,-1-1 0,0-1 0,-1-1-1,-1-1 1,31-26 0,-25 20-232,177-149-519,-207 170 411,-1 1 1,1-1-1,0 0 1,-1 1-1,1-1 1,0 1-1,-1-1 0,1 1 1,0-1-1,0 1 1,-1 0-1,1-1 1,0 1-1,0 0 1,0-1-1,-1 1 0,1 0 1,0 0-1,0 0 1,0 0-1,1 0 1,5 14-318,-12 46 233,1-31 111,3-16-321,0 0-1,1 0 0,1 0 1,0 0-1,1 0 0,0 0 1,1 0-1,0 0 1,1-1-1,7 16 0,19 16-4707</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48.337"/>
    </inkml:context>
    <inkml:brush xml:id="br0">
      <inkml:brushProperty name="width" value="0.025" units="cm"/>
      <inkml:brushProperty name="height" value="0.025" units="cm"/>
    </inkml:brush>
  </inkml:definitions>
  <inkml:trace contextRef="#ctx0" brushRef="#br0">2773 6 7751,'7'-5'1029,"-4"15"531,-1 18 753,-2-26-2282,-1 15 4,-1 0 1,-1 0-1,0 0 1,-1 0-1,0-1 1,-9 20-1,-49 94 229,49-107-168,-2 0 0,0-1 0,-1 0 0,-2-1 0,0-1-1,-1-1 1,-1-1 0,0 0 0,-2-2 0,0 0 0,-37 19-1,15-14 289,0-2-1,-1-2 0,-1-1 0,-1-3 0,-76 11 0,-106 10-694,-1-11-1,-372-10 1,529-18 331,1-3 0,-1-2 1,2-4-1,0-4 0,0-2 1,2-3-1,1-3 0,1-4 0,-100-59 1,144 75 210,0-2 0,0-1 0,2 0 0,0-2 0,1-1 1,1 0-1,1-1 0,1-1 0,-17-29 0,30 40-777,11 14-1854,13 16-3820,-14-11 1837</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48.760"/>
    </inkml:context>
    <inkml:brush xml:id="br0">
      <inkml:brushProperty name="width" value="0.025" units="cm"/>
      <inkml:brushProperty name="height" value="0.025" units="cm"/>
    </inkml:brush>
  </inkml:definitions>
  <inkml:trace contextRef="#ctx0" brushRef="#br0">134 371 7079,'-8'4'1158,"-58"32"2487,60-32-3200,0 0-1,0 0 1,1 1 0,-1 0 0,1 0 0,0 0 0,1 0-1,-1 1 1,-7 12 0,52-57 1247,6-24-1072,66-115 1,-77 117-650,-29 53-1,0 0-1,1 1 1,0-1-1,0 1 0,0 1 1,1-1-1,0 1 1,1 0-1,-1 1 1,1 0-1,0 0 1,0 1-1,13-4 1,7-1-176,0 0 1,1 2-1,32-3 1,-29 7-306,0 1 1,0 2-1,54 5 0,35 13-5422,-71-10-553</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0.980"/>
    </inkml:context>
    <inkml:brush xml:id="br0">
      <inkml:brushProperty name="width" value="0.025" units="cm"/>
      <inkml:brushProperty name="height" value="0.025" units="cm"/>
    </inkml:brush>
  </inkml:definitions>
  <inkml:trace contextRef="#ctx0" brushRef="#br0">1 314 11851,'9'-2'7140,"30"-22"-5717,-5 2-793,134-95 939,-145 98-1061,-1 0 1,-1-2-1,0 0 0,33-48 0,-81 113-663,3 1-1,1 1 0,2 2 1,2 0-1,-17 68 0,34-99-2847,2-7-5274</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1.353"/>
    </inkml:context>
    <inkml:brush xml:id="br0">
      <inkml:brushProperty name="width" value="0.025" units="cm"/>
      <inkml:brushProperty name="height" value="0.025" units="cm"/>
    </inkml:brush>
  </inkml:definitions>
  <inkml:trace contextRef="#ctx0" brushRef="#br0">0 0 64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1.683"/>
    </inkml:context>
    <inkml:brush xml:id="br0">
      <inkml:brushProperty name="width" value="0.025" units="cm"/>
      <inkml:brushProperty name="height" value="0.025" units="cm"/>
    </inkml:brush>
  </inkml:definitions>
  <inkml:trace contextRef="#ctx0" brushRef="#br0">17 1 9545,'0'0'15599,"4"22"-15343,-8-5-160,0-2-32,2 2-64,-3-3-320,1 0-961,2-3-609,2-4-544,0-4-769,11-3-6535</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2.017"/>
    </inkml:context>
    <inkml:brush xml:id="br0">
      <inkml:brushProperty name="width" value="0.025" units="cm"/>
      <inkml:brushProperty name="height" value="0.025" units="cm"/>
    </inkml:brush>
  </inkml:definitions>
  <inkml:trace contextRef="#ctx0" brushRef="#br0">204 1 14221,'0'0'1212,"-11"5"-197,-3 3-779,1 0 0,0 0 1,1 1-1,0 1 0,0 0 1,1 1-1,0 0 0,1 1 1,0 0-1,-11 19 0,11-14-110,0 1-1,-12 34 0,19-45-155,1-1-1,0 1 0,0 0 0,1 0 0,0 1 0,0-1 0,1 0 0,0 0 0,0 0 0,1 0 1,2 10-1,-3-15 25,1-1 1,0 0-1,0 0 0,-1 0 1,1 0-1,0 0 1,0 0-1,0 0 0,0 0 1,0 0-1,1 0 1,-1-1-1,0 1 0,0 0 1,1-1-1,-1 1 1,0-1-1,0 1 0,1-1 1,-1 0-1,1 0 1,-1 1-1,0-1 0,1 0 1,-1 0-1,1 0 1,-1 0-1,0-1 0,1 1 1,-1 0-1,0-1 1,1 1-1,-1-1 0,0 1 1,2-2-1,4 0-2,0 0 0,0-1-1,0 0 1,-1 0 0,9-6 0,1-3 182,0-1 1,-1-1-1,23-26 1,-33 34-109,0-1 1,0 1 0,-1-1-1,0 0 1,0 0 0,0-1-1,-1 1 1,0-1-1,-1 1 1,0-1 0,0 0-1,1-9 1,-3 16-58,0 0 1,0 0-1,0 0 1,0 1-1,0-1 1,0 0-1,0 0 1,0 0-1,-1 0 0,1 0 1,0 0-1,-1 0 1,1 0-1,-1 0 1,1 1-1,0-1 1,-1 0-1,0 0 0,1 1 1,-1-1-1,0 0 1,1 1-1,-1-1 1,0 0-1,1 1 1,-1-1-1,-2 0 0,1 0-16,-1 1 0,1-1 0,-1 1 0,1-1 0,-1 1 0,1 0 0,-1 0 0,0 0 0,1 0 0,-5 1 0,0 0-12,0 1-1,0 0 1,0 0 0,0 1-1,0 0 1,0 0-1,-7 5 1,7-3-155,0 0 1,1 1-1,-1-1 1,1 1 0,-6 8-1,10-11-423,1-1-1,-1 0 1,1 1-1,0-1 1,0 1-1,0 0 1,0-1-1,0 1 1,0 0-1,1-1 1,0 1-1,-1 4 1</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2.422"/>
    </inkml:context>
    <inkml:brush xml:id="br0">
      <inkml:brushProperty name="width" value="0.025" units="cm"/>
      <inkml:brushProperty name="height" value="0.025" units="cm"/>
    </inkml:brush>
  </inkml:definitions>
  <inkml:trace contextRef="#ctx0" brushRef="#br0">110 45 13325,'0'0'13036,"10"-7"-12855,31-22-111,-38 28-70,0 0-1,0-1 1,0 1 0,0 0-1,0 0 1,0 1 0,0-1-1,0 1 1,0-1 0,0 1-1,0 0 1,0 0 0,0 0-1,0 1 1,1-1 0,-1 1 0,0 0-1,0 0 1,0 0 0,-1 0-1,1 0 1,0 0 0,0 1-1,-1-1 1,1 1 0,-1 0-1,1 0 1,-1 0 0,0 0-1,1 1 1,-1-1 0,0 0-1,-1 1 1,1-1 0,0 1 0,-1 0-1,1 0 1,-1 0 0,0-1-1,0 1 1,0 0 0,-1 0-1,1 0 1,-1 1 0,1-1-1,-1 0 1,0 0 0,0 0-1,0 0 1,-1 4 0,-4 3 47,1 0-1,-1-1 1,0 1 0,-1-1 0,0-1 0,-13 15 0,-22 33-59,38-52-163,1 0 0,1 0 0,-1 0 0,0 0 0,1 0 0,0 0 0,0 0 0,0 0 0,0 0 0,1 1 0,0-1 0,0 7 0,0-9 137,1-1-1,-1 0 1,0 0 0,1 0 0,0 0 0,-1-1 0,1 1 0,-1 0 0,1 0 0,0 0 0,0 0 0,0-1-1,-1 1 1,1 0 0,0-1 0,0 1 0,0 0 0,0-1 0,0 1 0,0-1 0,0 0 0,2 1-1,34 8-1059,-7-1 526,-30-8 582,0 0 0,1 1 0,-1-1 0,0 0 0,0 0 0,1 1 0,-1-1 0,0 0 0,0 1 0,0-1 0,1 0 0,-1 1 0,0-1 0,0 0 0,0 1 0,0-1 0,0 0 0,0 1 0,0-1 0,0 0 0,0 1 0,0-1 0,0 1 0,0-1 0,0 0 0,0 1 0,0-1 0,0 0 1,0 1-1,0-1 0,0 0 0,0 1 0,-1-1 0,1 0 0,0 1 0,0-1 0,0 0 0,-1 1 0,1-1 0,0 0 0,0 0 0,-1 1 0,1-1 0,0 0 0,-1 0 0,1 0 0,-1 1 0,-14 9 951,-29 10 434,-2-2 0,-88 22 0,129-39-3069,19 0-12582</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3.005"/>
    </inkml:context>
    <inkml:brush xml:id="br0">
      <inkml:brushProperty name="width" value="0.025" units="cm"/>
      <inkml:brushProperty name="height" value="0.025" units="cm"/>
    </inkml:brush>
  </inkml:definitions>
  <inkml:trace contextRef="#ctx0" brushRef="#br0">1 69 11435,'0'0'6534,"9"0"-5413,229-12 4899,-106 1-5255,133-7-497,174-8-312,-326 25-639,-113 1 649,0 0 0,1 0-1,-1 0 1,1-1 0,-1 1-1,1 0 1,-1 0 0,1 0 0,-1 0-1,1 0 1,-1 0 0,1 0 0,-1 0-1,1 0 1,-1 0 0,1 1 0,-1-1-1,1 0 1,-1 0 0,0 0-1,1 0 1,-1 1 0,1-1 0,-1 0-1,1 0 1,-1 1 0,0-1 0,1 0-1,-1 1 1,0-1 0,1 1 0,-1-1-1,0 0 1,0 1 0,1-1-1,-1 1 1,0-1 0,0 1 0,0-1-1,1 1 1,-1-1 0,0 0 0,0 1-1,0-1 1,0 1 0,0-1 0,0 1-1,0-1 1,0 1 0,0-1-1,0 1 1,-1-1 0,1 1 0,0-1-1,0 1 1,0-1 0,0 1 0,-1-1-1,1 0 1,0 1 0,-1 0 0,-21 21-2673,-11-13-3849,19-9-170</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4.233"/>
    </inkml:context>
    <inkml:brush xml:id="br0">
      <inkml:brushProperty name="width" value="0.025" units="cm"/>
      <inkml:brushProperty name="height" value="0.025" units="cm"/>
    </inkml:brush>
  </inkml:definitions>
  <inkml:trace contextRef="#ctx0" brushRef="#br0">184 50 11147,'0'0'4462,"2"-8"-2839,-1 2-1439,2-19 992,-4 25-1141,1-1-1,-1 0 0,1 0 1,-1 0-1,0 1 0,0-1 1,1 0-1,-1 1 0,0-1 1,0 1-1,1-1 0,-1 1 0,0-1 1,0 1-1,0 0 0,0-1 1,0 1-1,0 0 0,0 0 1,0-1-1,0 1 0,0 0 0,0 0 1,0 0-1,0 0 0,0 1 1,0-1-1,0 0 0,1 0 1,-3 1-1,-5 1-12,1 0-1,-1 1 1,1 0 0,0 0 0,-1 1-1,2 0 1,-1 0 0,0 1 0,1 0 0,0 0-1,0 0 1,0 1 0,1-1 0,0 2-1,-5 6 1,4-5 94,0 0 0,0 0 0,1 0 0,1 1 0,-1 0 0,1 0 0,1 0 0,-1 0 0,2 1 0,-1 0 0,-1 18 0,4-27-91,0 0-1,0 0 1,0 1-1,1-1 1,-1 0-1,0 0 1,1 1 0,-1-1-1,1 0 1,-1 0-1,1 0 1,0 0-1,-1 0 1,1 0-1,0 0 1,0 0-1,0 0 1,0 0 0,0 0-1,0 0 1,0-1-1,0 1 1,0 0-1,0-1 1,0 1-1,1-1 1,-1 1-1,0-1 1,0 0 0,0 1-1,1-1 1,-1 0-1,0 0 1,0 0-1,1 0 1,-1 0-1,0 0 1,1 0-1,-1 0 1,0-1-1,0 1 1,2-1 0,3 0 207,0 0 0,0-1 1,0 0-1,0 0 1,-1 0-1,1 0 1,10-7-1,-10 4-95,1 0-1,-1 0 1,0 0 0,0-1 0,-1 0-1,1 0 1,-1-1 0,-1 1-1,1-1 1,-1 0 0,0 0 0,-1-1-1,0 1 1,0-1 0,0 1 0,-1-1-1,2-15 1,-4 22-154,0 1 1,0-1-1,0 1 1,0-1-1,0 1 1,0 0-1,-1-1 1,1 1-1,0-1 1,0 1-1,0 0 1,-1-1-1,1 1 1,0-1-1,0 1 1,-1 0-1,1-1 1,0 1-1,0 0 1,-1 0-1,1-1 1,-1 1-1,1 0 1,0 0-1,-1-1 1,1 1-1,0 0 1,-1 0-1,1 0 1,-1 0-1,1 0 1,-1 0-1,1 0 1,0 0-1,-1-1 1,1 1-1,-1 1 0,1-1 1,-1 0-1,1 0 1,0 0-1,-1 0 1,1 0-1,-1 0 1,1 0-1,-1 1 1,-21 12-2998,18-8 1810,0 1 0,1-1 0,-1 1 1,1 0-1,-4 9 0,-2 10-4658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6.040"/>
    </inkml:context>
    <inkml:brush xml:id="br0">
      <inkml:brushProperty name="width" value="0.05" units="cm"/>
      <inkml:brushProperty name="height" value="0.05" units="cm"/>
    </inkml:brush>
  </inkml:definitions>
  <inkml:trace contextRef="#ctx0" brushRef="#br0">1 126 17548,'24'-18'974,"1"2"0,0 1 0,1 1 0,1 2 0,39-14 0,-46 20-630,-1 1 1,1 1-1,0 0 0,0 1 0,0 2 0,0 0 0,0 1 1,35 4-1,-49-3-308,0 0 1,-1 1 0,1-1 0,-1 1-1,1 0 1,-1 1 0,0-1 0,0 1-1,0 0 1,0 0 0,0 0 0,-1 1-1,5 5 1,-7-7-36,0 0-1,0 0 1,-1 1 0,1-1-1,-1 1 1,0-1-1,1 1 1,-1 0-1,-1 0 1,1-1 0,0 1-1,-1 0 1,1 0-1,-1 0 1,0 0-1,0-1 1,0 1 0,0 0-1,0 0 1,-1 0-1,0 0 1,1 0 0,-1-1-1,0 1 1,0 0-1,0-1 1,-3 4-1,-3 6 9,-1-1-1,0 0 0,-1 0 0,0-1 1,-1 0-1,0-1 0,-19 13 1,11-7 48,-23 23-1,39-36-69,1-1-1,0 0 0,0 0 0,0 1 1,-1-1-1,2 0 0,-1 1 0,0-1 1,0 1-1,0 0 0,1-1 0,-1 1 1,1-1-1,-1 1 0,1 0 0,0 0 0,-1-1 1,1 3-1,1-2-69,0 0 0,-1 0 0,1 0 0,0 0 0,0 0 0,0 0 0,1 0 0,-1 0 0,0-1 0,1 1 0,-1 0 0,1-1 0,3 3 1,3 3-154,-1 0 0,0 1 0,0 0 0,-1 0 0,1 0 0,-2 1 0,1 0 0,-2 0 0,1 0 0,6 20 0,-10-24 233,0 1-1,1 0 0,-2 0 1,1-1-1,-1 1 1,0 0-1,0 0 0,0 0 1,-1 0-1,0-1 0,0 1 1,-1 0-1,1-1 1,-1 1-1,-1-1 0,1 1 1,-1-1-1,0 0 1,0 0-1,-7 9 0,2-5 241,0-1 0,-1 0 0,0 0 0,0-1-1,-1 0 1,1-1 0,-2 0 0,1 0 0,-1-1 0,1 0-1,-1-1 1,-1-1 0,1 1 0,0-2 0,-1 0 0,-21 2-1,31-4-211,0 0-1,0 0 0,0 0 1,0 0-1,0-1 0,0 1 0,0 0 1,1-1-1,-1 0 0,0 1 1,0-1-1,0 0 0,0 0 0,1 0 1,-1 0-1,0 0 0,1-1 1,-1 1-1,1 0 0,-1-1 0,-1-2 1,2 2-58,0-1 1,0 1-1,0-1 1,0 0-1,1 1 1,-1-1-1,1 0 1,0 1-1,-1-1 1,1 0-1,0 1 1,1-1-1,-1 0 1,1-2-1,3-9-139,0 0 0,0 0-1,1 1 1,13-23 0,9-12-268</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4.565"/>
    </inkml:context>
    <inkml:brush xml:id="br0">
      <inkml:brushProperty name="width" value="0.025" units="cm"/>
      <inkml:brushProperty name="height" value="0.025" units="cm"/>
    </inkml:brush>
  </inkml:definitions>
  <inkml:trace contextRef="#ctx0" brushRef="#br0">0 0 14446,'0'0'5253,"0"61"-4453,0-42-543,0 0-193,0-2-705,2-1-1217,7-4-704,-5-4-2115,6-8-4131</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4.985"/>
    </inkml:context>
    <inkml:brush xml:id="br0">
      <inkml:brushProperty name="width" value="0.025" units="cm"/>
      <inkml:brushProperty name="height" value="0.025" units="cm"/>
    </inkml:brush>
  </inkml:definitions>
  <inkml:trace contextRef="#ctx0" brushRef="#br0">174 122 15310,'0'0'4325,"-6"5"-4443,3-3 119,1 0 1,0 0-1,-1 0 0,1 0 1,0 0-1,0 0 0,0 1 1,1-1-1,-1 1 0,0-1 0,1 1 1,0 0-1,0-1 0,0 1 1,0 0-1,0 0 0,0 0 1,1 0-1,-1 0 0,1 0 0,0 0 1,0 0-1,0 0 0,0 0 1,0 0-1,1-1 0,0 1 1,-1 0-1,1 0 0,0 0 1,0 0-1,1-1 0,-1 1 0,0 0 1,1-1-1,0 1 0,-1-1 1,1 0-1,0 1 0,5 3 1,23 15 104,15 13-169,-43-32 134,-1 0 1,1 0 0,0 0 0,-1 0 0,1 0 0,-1 0 0,0 0 0,0 0 0,0 0 0,0 1 0,0-1-1,0 1 1,0-1 0,-1 1 0,0-1 0,1 1 0,-1-1 0,0 4 0,-1-4-14,1 0 0,-1 0 0,0-1 0,0 1 0,0 0 0,0 0 0,0-1 0,0 1 0,-1 0 1,1-1-1,-1 1 0,1-1 0,-1 0 0,1 0 0,-1 1 0,0-1 0,1 0 0,-1 0 0,0 0 0,0-1 0,0 1 0,-2 0 0,-49 14 284,48-13-209,-14 2 470,0 0 0,-1-2 0,1 0 1,-1-1-1,-27-2 0,46 1-595,0 0-1,0 0 1,0 0-1,1-1 1,-1 1 0,0 0-1,0-1 1,0 1-1,0-1 1,0 1 0,1-1-1,-1 1 1,0-1-1,0 0 1,1 1 0,-1-1-1,1 0 1,-1 1-1,0-1 1,1 0 0,-1 0-1,1 0 1,0 1-1,-1-1 1,1 0 0,0 0-1,-1 0 1,1 0-1,0 0 1,0 0 0,0 0-1,0 0 1,0 0-1,0 0 1,0 0 0,0 0-1,0 0 1,1-1 0,-1-1-16,1 1 1,-1-1 0,1 0 0,0 0-1,0 1 1,0-1 0,0 1 0,1-1 0,-1 1-1,1 0 1,-1-1 0,4-2 0,22-16-40,0 1-1,54-29 1,-61 39 105,-1-1 0,1-1 0,-2 0-1,0-2 1,0 0 0,-2-1 0,0 0 0,27-34 0,-41 47-18,0 0 0,-1 0 1,1 0-1,-1-1 0,0 1 0,0 0 0,0-1 1,0 1-1,0 0 0,0-1 0,0 1 1,-1-1-1,1 0 0,-1 1 0,0-1 0,0 1 1,0-1-1,0 0 0,0 1 0,-1-1 1,1 1-1,-1-1 0,0 1 0,1-1 0,-1 1 1,-2-5-1,0 5-34,1 0 1,-1 0 0,1 0-1,-1 0 1,0 0-1,0 0 1,0 1-1,0-1 1,0 1-1,0 0 1,0 0 0,0 0-1,-1 0 1,1 1-1,0-1 1,-1 1-1,1 0 1,0 0-1,-6 0 1,3 1-119,1 0-1,-1 0 1,1 0 0,-1 1-1,1-1 1,0 1 0,-1 0-1,1 1 1,0-1 0,0 1-1,1 0 1,-1 1 0,1-1-1,-6 5 1,7-4-413,-1-1 1,1 1-1,0 0 1,0 0-1,1 0 0,-1 1 1,-2 4-1,4-5-423,0-1 1,0 0-1,0 1 0,0-1 0,0 1 0,1-1 0,0 1 0,-1-1 0,1 1 0,1 5 0,2 2-6595</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5.313"/>
    </inkml:context>
    <inkml:brush xml:id="br0">
      <inkml:brushProperty name="width" value="0.025" units="cm"/>
      <inkml:brushProperty name="height" value="0.025" units="cm"/>
    </inkml:brush>
  </inkml:definitions>
  <inkml:trace contextRef="#ctx0" brushRef="#br0">177 1 16464,'0'0'1494,"-9"5"-533,-4 3-737,1-1 0,1 1 0,0 1-1,0 0 1,0 1 0,1 0 0,1 0 0,0 1-1,0 0 1,1 1 0,1 0 0,0 0-1,0 0 1,1 1 0,1 0 0,0 1 0,1-1-1,0 1 1,1-1 0,1 1 0,0 0-1,1 0 1,0 1 0,2 14 0,-1-27-215,0 0 1,1 0-1,-1 0 1,0 0-1,1 0 1,0 0-1,0 0 0,-1 0 1,1-1-1,0 1 1,1 0-1,-1 0 1,0-1-1,0 1 1,1 0-1,-1-1 0,1 1 1,-1-1-1,1 0 1,0 0-1,-1 0 1,1 1-1,0-1 0,0-1 1,0 1-1,0 0 1,0 0-1,0-1 1,0 1-1,0-1 1,0 0-1,0 0 0,0 1 1,0-1-1,0 0 1,1-1-1,-1 1 1,0 0-1,3-2 1,0 1 24,1 0 0,-1 0 0,0-1 1,1 0-1,-1 0 0,0 0 0,0-1 1,-1 1-1,1-1 0,0 0 0,-1-1 1,0 1-1,0-1 0,4-4 0,-5 4 87,-1 1-1,1 0 1,-1-1-1,0 0 0,0 1 1,-1-1-1,1 0 1,-1 0-1,0 0 0,0 0 1,0 0-1,0 0 1,-1-1-1,0 1 0,0 0 1,0 0-1,0 0 1,-1 0-1,1 0 0,-1-1 1,0 1-1,0 0 1,-3-5-1,3 7-157,-1-1 1,1 0-1,-1 1 1,0-1-1,0 1 0,0-1 1,-1 1-1,1 0 1,-1 0-1,1 0 0,-1 0 1,-4-2-1,3 2-408,0 0-1,0 1 1,-1 0 0,1 0-1,0 0 1,0 0-1,0 0 1,-1 1 0,1 0-1,0 0 1,-5 1 0,2 1-3874</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5.785"/>
    </inkml:context>
    <inkml:brush xml:id="br0">
      <inkml:brushProperty name="width" value="0.025" units="cm"/>
      <inkml:brushProperty name="height" value="0.025" units="cm"/>
    </inkml:brush>
  </inkml:definitions>
  <inkml:trace contextRef="#ctx0" brushRef="#br0">1 7 19699,'0'0'8872,"58"-6"-14637,-43 8-33,-1 0-3555</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6.226"/>
    </inkml:context>
    <inkml:brush xml:id="br0">
      <inkml:brushProperty name="width" value="0.025" units="cm"/>
      <inkml:brushProperty name="height" value="0.025" units="cm"/>
    </inkml:brush>
  </inkml:definitions>
  <inkml:trace contextRef="#ctx0" brushRef="#br0">0 240 15535,'0'0'5728,"12"-8"-4516,71-45-345,-21 15-753,100-81-1,-148 102 11,-14 17-120,0 0 0,1 0-1,-1 0 1,0-1-1,0 1 1,0 0 0,0 0-1,-1 0 1,1 0 0,0 0-1,0-1 1,0 1 0,0 0-1,0 0 1,0 0 0,0 0-1,0 0 1,0-1 0,0 1-1,0 0 1,0 0 0,0 0-1,-1 0 1,1 0-1,0 0 1,0 0 0,0-1-1,0 1 1,0 0 0,0 0-1,-1 0 1,1 0 0,0 0-1,0 0 1,0 0 0,0 0-1,-1 0 1,1 0 0,0 0-1,0 0 1,0 0 0,0 0-1,0 0 1,-1 0-1,1 0 1,0 0 0,0 0-1,0 0 1,0 0 0,0 0-1,-1 0 1,1 0 0,0 1-1,-3-1 5,-1 1-1,1 0 0,0 1 1,0-1-1,0 1 1,0-1-1,0 1 0,0 0 1,-2 2-1,-6 6 40,0 0-1,1 1 1,0 0-1,1 0 1,1 1 0,-1 0-1,2 1 1,0 0 0,0 0-1,1 0 1,1 1-1,0 0 1,1 0 0,-4 28-1,8-41-139,0 0-1,-1 1 0,1-1 0,0 0 0,0 0 1,1 0-1,-1 1 0,0-1 0,0 0 1,0 0-1,1 0 0,-1 1 0,1-1 0,-1 0 1,1 0-1,-1 0 0,1 0 0,0 0 1,0 0-1,-1 0 0,3 1 0,-1-1-490,0 0 0,0 0 1,0 0-1,0 0 0,0-1 0,0 1 0,1-1 0,-1 0 0,0 0 0,0 0 0,4 0 0,17 0-6905</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6.570"/>
    </inkml:context>
    <inkml:brush xml:id="br0">
      <inkml:brushProperty name="width" value="0.025" units="cm"/>
      <inkml:brushProperty name="height" value="0.025" units="cm"/>
    </inkml:brush>
  </inkml:definitions>
  <inkml:trace contextRef="#ctx0" brushRef="#br0">201 4 15535,'0'0'3000,"-10"2"-838,-2 0-1868,0 2-1,1-1 1,-1 2-1,1-1 1,0 1 0,0 1-1,1 0 1,0 1 0,0 0-1,-15 13 1,21-16-261,-1 0 1,0 1-1,1-1 0,0 1 1,0 0-1,0 0 0,1 1 0,0-1 1,0 1-1,0-1 0,0 1 1,1 0-1,0 0 0,0 0 0,1 1 1,0-1-1,0 0 0,0 0 1,1 1-1,0-1 0,0 0 1,1 1-1,-1-1 0,3 7 0,-2-11-36,0 1-1,1-1 0,-1 0 0,1 0 1,-1 0-1,1 0 0,0 0 0,0 0 0,0 0 1,0-1-1,0 1 0,0-1 0,0 1 0,0-1 1,1 0-1,-1 0 0,1 0 0,-1 0 1,1-1-1,-1 1 0,1 0 0,-1-1 0,1 0 1,0 0-1,-1 0 0,4 0 0,0 0 4,1 0 0,0 0 1,-1 0-1,1-1 0,-1 0 0,1-1 0,-1 1 0,0-1 0,10-4 0,-8 1 10,1 0 0,-1-1 0,-1 0-1,1 0 1,-1 0 0,0-1 0,0 0 0,0 0 0,-1-1 0,-1 0 0,1 0 0,-1 0-1,0-1 1,-1 0 0,0 0 0,-1 0 0,0 0 0,0-1 0,2-15 0,-5 22-14,0 1 1,0-1-1,0 0 0,-1 0 1,1 0-1,-1 1 1,0-1-1,0 0 1,0 1-1,0-1 1,0 1-1,0-1 1,-1 1-1,1 0 1,-1-1-1,0 1 1,0 0-1,0 0 1,0 0-1,0 0 1,0 0-1,0 1 1,-1-1-1,1 1 1,-5-2-1,2 0-241,-1 1-1,0-1 1,1 1-1,-1 1 1,0-1-1,0 1 1,0 1-1,0-1 1,0 1-1,0 0 1,-7 0-1,12 0 0,-1 1 0,1-1 0,-1 0 0,1 1 0,-1-1 0,1 1 0,-1 0 1,1-1-1,0 1 0,-1 0 0,1 0 0,0 0 0,-1 0 0,1 0 0,0 0 0,0 0 0,0 0 0,-1 2 0,-5 16-5875,6-2-739</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6.917"/>
    </inkml:context>
    <inkml:brush xml:id="br0">
      <inkml:brushProperty name="width" value="0.025" units="cm"/>
      <inkml:brushProperty name="height" value="0.025" units="cm"/>
    </inkml:brush>
  </inkml:definitions>
  <inkml:trace contextRef="#ctx0" brushRef="#br0">206 40 11243,'0'0'12945,"-12"-2"-12197,6 1-724,0 0 0,0 0 0,0 1 0,0 0 0,-1 0 0,1 0 0,0 1 0,0 0 0,0 0 0,0 0 0,0 1 0,0 0 0,0 0 0,1 0 0,-1 1 0,1 0 0,-1 0 0,1 1 0,-8 6 0,6-3 2,0 0 1,0 0-1,1 1 0,0 0 1,1 1-1,-1-1 0,2 1 0,-1 0 1,-4 16-1,8-23-22,0 0 1,0 0-1,0 1 0,0-1 1,1 0-1,-1 1 0,1-1 1,0 0-1,-1 1 0,1-1 1,0 1-1,1-1 0,-1 1 1,0-1-1,1 0 0,-1 1 1,1-1-1,0 0 0,0 1 1,0-1-1,0 0 0,0 0 1,0 0-1,1 0 0,-1 0 1,1 0-1,-1 0 0,1 0 1,0-1-1,-1 1 0,1 0 1,0-1-1,0 0 0,0 1 1,1-1-1,-1 0 0,0 0 1,0 0-1,1-1 0,-1 1 1,0 0-1,1-1 0,4 1 1,1 0-42,1-1 1,-1 0-1,1 0 0,-1-1 1,1 0-1,-1-1 0,1 0 1,-1 0-1,0-1 1,0 0-1,0 0 0,0-1 1,0 0-1,-1 0 0,0-1 1,0 0-1,0 0 1,0 0-1,-1-1 0,0 0 1,0-1-1,0 1 0,-1-1 1,0 0-1,-1 0 0,1-1 1,-2 1-1,1-1 1,-1 0-1,0 0 0,0-1 1,-1 1-1,0 0 0,-1-1 1,1-14-1,-2 21-149,0 0 0,0 0 1,0 0-1,0 0 0,0 0 0,-1 1 0,1-1 0,-1 0 0,0 0 0,1 0 0,-1 1 1,0-1-1,0 0 0,0 1 0,0-1 0,0 1 0,-3-3 0,-20-11-4897,-2 6-2359</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8.755"/>
    </inkml:context>
    <inkml:brush xml:id="br0">
      <inkml:brushProperty name="width" value="0.025" units="cm"/>
      <inkml:brushProperty name="height" value="0.025" units="cm"/>
    </inkml:brush>
  </inkml:definitions>
  <inkml:trace contextRef="#ctx0" brushRef="#br0">159 500 6566,'-159'41'4650,"264"-77"-1043,52-36-3014,-33 13-512,227-87-732,100-43-5824,-367 150 1051</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1:59.318"/>
    </inkml:context>
    <inkml:brush xml:id="br0">
      <inkml:brushProperty name="width" value="0.025" units="cm"/>
      <inkml:brushProperty name="height" value="0.025" units="cm"/>
    </inkml:brush>
  </inkml:definitions>
  <inkml:trace contextRef="#ctx0" brushRef="#br0">154 625 4612,'-54'27'289,"13"-5"768,7-7-481,15-7-288,14-5 1955,33-12-1379,13-14-319,20-11 480,25-12-64,17-12-545,17-9-224,12-7 225,10-3-257,11-2-128,-2 2-128,3 0-1313,-13-2-2243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2:02.798"/>
    </inkml:context>
    <inkml:brush xml:id="br0">
      <inkml:brushProperty name="width" value="0.025" units="cm"/>
      <inkml:brushProperty name="height" value="0.025" units="cm"/>
    </inkml:brush>
  </inkml:definitions>
  <inkml:trace contextRef="#ctx0" brushRef="#br0">0 9 13389,'0'0'11979,"54"-9"-11915,-2 9-32,16 0-32,1 0-32,0 0-993,-4 0-544,-14 0-770,-10 3-383,-21-2-994,-14-1-2530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6.454"/>
    </inkml:context>
    <inkml:brush xml:id="br0">
      <inkml:brushProperty name="width" value="0.05" units="cm"/>
      <inkml:brushProperty name="height" value="0.05" units="cm"/>
    </inkml:brush>
  </inkml:definitions>
  <inkml:trace contextRef="#ctx0" brushRef="#br0">127 1 16548,'0'8'1848,"-10"11"-984,-6 7-328,-4 7 2209,-1 4-1865,1 7-440,2 1 16,5 1-128,5-2-88,8-8-720,1-6-304,11-14 632,3-15-104,8-15-112</inkml:trace>
  <inkml:trace contextRef="#ctx0" brushRef="#br0" timeOffset="1">424 3 16948,'-6'22'1920,"-4"5"-1256,-3 5-288,0 4 1361,6 8-1217,-2 2-56,6 1-80,2 0-128,-3-2-416,1-2-232,-4-10-488,-2-5-169,-2-12 305,-2-6 376,-3-11-288,0-6-224</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2:03.171"/>
    </inkml:context>
    <inkml:brush xml:id="br0">
      <inkml:brushProperty name="width" value="0.025" units="cm"/>
      <inkml:brushProperty name="height" value="0.025" units="cm"/>
    </inkml:brush>
  </inkml:definitions>
  <inkml:trace contextRef="#ctx0" brushRef="#br0">1 0 11211,'0'0'5477,"59"21"-3523,-14-21-417,8 1-448,6-1-801,-3 0-256,2 0-1761,-9 0-2659,-10-1-4164</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2:08.863"/>
    </inkml:context>
    <inkml:brush xml:id="br0">
      <inkml:brushProperty name="width" value="0.025" units="cm"/>
      <inkml:brushProperty name="height" value="0.025" units="cm"/>
    </inkml:brush>
  </inkml:definitions>
  <inkml:trace contextRef="#ctx0" brushRef="#br0">0 332 3011,'0'0'14648,"9"-2"-13612,6-2-698,1-2 0,0 1-1,-1-2 1,0 0 0,-1-1 0,19-13 0,89-69-18,-100 74-202,3-3 247,-1 0 1,-1-1 0,0-1-1,-2-1 1,31-42 0,-59 96-130,-16 38-337,20-58 142,-11 27-294,-15 50 852,27-81-1003,0 0 0,1 1 0,0-1 1,1 1-1,-1-1 0,1 1 0,1-1 0,2 12 0,-3-19-4,0-1-1,0 1 0,0 0 1,1 0-1,-1-1 0,0 1 1,1 0-1,-1-1 0,1 1 0,-1 0 1,1-1-1,-1 1 0,1-1 1,-1 1-1,1-1 0,0 1 0,-1-1 1,1 1-1,0-1 0,-1 0 1,1 1-1,0-1 0,0 0 1,1 1-1,9 0-9088</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10.792"/>
    </inkml:context>
    <inkml:brush xml:id="br0">
      <inkml:brushProperty name="width" value="0.025" units="cm"/>
      <inkml:brushProperty name="height" value="0.025" units="cm"/>
    </inkml:brush>
  </inkml:definitions>
  <inkml:trace contextRef="#ctx0" brushRef="#br0">33 81 10090,'0'0'10671,"2"-9"-9288,0 5-1238,-1 0 1,1 0 0,0 0 0,0 0 0,0 1-1,0-1 1,1 0 0,0 1 0,-1 0 0,1 0-1,1-1 1,-1 2 0,0-1 0,1 0 0,-1 1-1,1-1 1,0 1 0,0 0 0,0 0-1,0 1 1,0-1 0,0 1 0,0 0 0,0 0-1,1 0 1,-1 1 0,0 0 0,8 0 0,-8-1-135,-1 1 0,1 0 1,-1 0-1,1 0 0,-1 1 1,1-1-1,0 1 0,-1 0 1,0 0-1,1 0 0,-1 0 1,0 0-1,1 1 0,-1 0 1,5 3-1,-6-3-9,-1 0-1,0 0 1,0 0 0,0 0-1,0 0 1,-1 0 0,1 0-1,0 0 1,-1 0 0,0 0-1,1 0 1,-1 0 0,0 0-1,0 0 1,0 0 0,0 1-1,0-1 1,-1 0 0,1 0-1,-1 0 1,1 0 0,-1 0-1,0 0 1,0 0 0,0 0-1,0 0 1,0 0-1,-3 3 1,-4 7 34,0-1 0,-1 0 0,-1 0-1,0 0 1,0-2 0,-1 1 0,-1-1 0,-19 12-1,14-9-12,0 1-1,-27 25 1,44-37-28,-1-1 0,1 0 0,0 0 1,-1 0-1,1 1 0,-1-1 0,1 0 0,0 0 1,-1 1-1,1-1 0,-1 0 0,1 1 0,0-1 0,0 0 1,-1 1-1,1-1 0,0 0 0,0 1 0,-1-1 1,1 1-1,0-1 0,0 1 0,0-1 0,0 1 0,0-1 1,0 0-1,-1 1 0,1-1 0,0 1 0,0-1 1,0 1-1,1-1 0,-1 1 0,0-1 0,0 1 0,0-1 1,0 0-1,0 1 0,0-1 0,1 1 0,-1-1 1,0 1-1,0-1 0,1 0 0,-1 1 0,0-1 1,1 0-1,-1 1 0,0-1 0,1 0 0,-1 1 0,0-1 1,1 0-1,-1 0 0,1 0 0,-1 1 0,1-1 1,-1 0-1,0 0 0,2 0 0,32 2-62,-26-3 97,89-1 233,-2 0-2886,-94 2 2436,13 1-3111,-7 5-1881,-3 1-2898</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11.288"/>
    </inkml:context>
    <inkml:brush xml:id="br0">
      <inkml:brushProperty name="width" value="0.025" units="cm"/>
      <inkml:brushProperty name="height" value="0.025" units="cm"/>
    </inkml:brush>
  </inkml:definitions>
  <inkml:trace contextRef="#ctx0" brushRef="#br0">0 233 12684,'0'0'6038,"8"-2"-4378,4-1-1316,0-1 1,-1-1-1,1 0 0,-1-1 1,-1 0-1,1-1 1,14-12-1,76-69 427,-68 58-507,-13 8-242,-16 17-24,1 0-1,-1 0 1,1 1 0,0 0-1,0-1 1,7-3 0,-12 10-38,1 1 1,-1-1-1,0 0 1,1 0-1,-1 0 1,0 0-1,-1 0 1,1 0-1,0 1 0,0-1 1,-1 0-1,0 0 1,1 0-1,-2 2 1,-12 33 532,-33 59-1,31-67-337,1 0 1,2 1-1,-14 46 1,25-45-1129,3-31 745,-1 1 1,0-1-1,1 1 0,-1 0 0,1-1 1,-1 1-1,1-1 0,-1 1 0,1-1 1,-1 1-1,1-1 0,-1 0 0,1 1 1,-1-1-1,1 0 0,0 1 0,-1-1 1,1 0-1,0 0 0,-1 1 0,1-1 1,0 0-1,-1 0 0,1 0 1,0 0-1,-1 0 0,1 0 0,0 0 1,-1 0-1,1 0 0,0 0 0,-1-1 1,1 1-1,0 0 0,-1 0 0,1-1 1,0 1-1,-1 0 0,1-1 0,-1 1 1,2-1-1,14-10-7604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11.636"/>
    </inkml:context>
    <inkml:brush xml:id="br0">
      <inkml:brushProperty name="width" value="0.025" units="cm"/>
      <inkml:brushProperty name="height" value="0.025" units="cm"/>
    </inkml:brush>
  </inkml:definitions>
  <inkml:trace contextRef="#ctx0" brushRef="#br0">72 0 14510,'0'0'3555,"-43"67"-1825,32-41-609,-1 2-897,7-2-160,5-3-128,0-3-1538,0-5-864,0-6 128,5-7-1378,1-2-2017</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11.994"/>
    </inkml:context>
    <inkml:brush xml:id="br0">
      <inkml:brushProperty name="width" value="0.025" units="cm"/>
      <inkml:brushProperty name="height" value="0.025" units="cm"/>
    </inkml:brush>
  </inkml:definitions>
  <inkml:trace contextRef="#ctx0" brushRef="#br0">163 1 13997,'0'0'9097,"-8"8"-8334,-46 59 177,49-61-928,1 1 1,0-1 0,0 1-1,1 0 1,0 1-1,0-1 1,1 0 0,0 1-1,0-1 1,-1 15 0,9-20-46,-1-1 0,1-1 0,-1 1 0,1-1 1,-1 0-1,9-1 0,27-5-222,-33 4 73,0 0 0,0 1-1,-1 0 1,1 0-1,0 0 1,0 1 0,0 1-1,0-1 1,0 1 0,-1 1-1,1-1 1,0 1-1,7 3 1,-13-4 188,-1 1 0,1-1 0,-1 0 0,1 1 0,-1-1 0,0 1 0,0-1 0,0 1 0,0-1 0,0 1 0,0 0 0,0 0 0,0-1 1,-1 1-1,1 0 0,-1 0 0,1 0 0,-1 0 0,0 0 0,1 0 0,-1 0 0,0 0 0,-1 0 0,1 0 0,0 0 0,0 0 0,-1-1 0,1 1 0,-1 0 0,0 0 0,1 0 0,-1 0 0,0-1 0,0 1 0,0 0 0,0-1 0,-3 4 0,-4 6 530,0 0-1,-1-1 0,-19 19 0,18-19-134,-13 11 403,-40 30-1,58-47-784,0 0 0,-1 0-1,0-1 1,0 0-1,0 0 1,0-1 0,0 1-1,0-1 1,-1-1 0,1 1-1,-1-1 1,1 0-1,-14 0 1,19-2-150,-1 1 0,1 0 1,0-1-1,0 1 0,-1-1 0,1 1 0,0-1 0,0 0 1,0 0-1,-1 1 0,1-1 0,0 0 0,0 0 0,0 0 1,1 0-1,-1 0 0,0 0 0,0-1 0,0 1 0,1 0 0,-1 0 1,1-1-1,-1 1 0,1 0 0,-1 0 0,1-1 0,0-1 1,-5-42-5805,5 37 4525,0-30-4990</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12.369"/>
    </inkml:context>
    <inkml:brush xml:id="br0">
      <inkml:brushProperty name="width" value="0.025" units="cm"/>
      <inkml:brushProperty name="height" value="0.025" units="cm"/>
    </inkml:brush>
  </inkml:definitions>
  <inkml:trace contextRef="#ctx0" brushRef="#br0">1 9 7239,'0'0'13292,"63"-9"-11882,-38 9-449,-1 0-609,6 0-288,4 0-32,-1 0-1377,3 0-2018,-7 0-2211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12.728"/>
    </inkml:context>
    <inkml:brush xml:id="br0">
      <inkml:brushProperty name="width" value="0.025" units="cm"/>
      <inkml:brushProperty name="height" value="0.025" units="cm"/>
    </inkml:brush>
  </inkml:definitions>
  <inkml:trace contextRef="#ctx0" brushRef="#br0">1 185 13549,'0'0'9673,"13"4"-8648,-6-2-905,-2 0-83,-1-1-1,1 1 1,-1-1 0,1 0-1,0-1 1,0 1-1,0-1 1,-1 0 0,1 0-1,0 0 1,0-1 0,0 1-1,-1-1 1,1 0-1,0-1 1,-1 1 0,8-5-1,25-16-140,-2-1 0,-1-2 0,-1-2 0,-1-1 0,30-33 0,-78 105-1615,-10 3 2029,-23 58 1,41-82-795,0-1 1,-5 33-1,6 12-4558,7-54-1840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5.088"/>
    </inkml:context>
    <inkml:brush xml:id="br0">
      <inkml:brushProperty name="width" value="0.025" units="cm"/>
      <inkml:brushProperty name="height" value="0.025" units="cm"/>
    </inkml:brush>
  </inkml:definitions>
  <inkml:trace contextRef="#ctx0" brushRef="#br0">57 0 9865,'0'0'12578,"0"10"-12151,-4 16-112,-1 0 1,-1 0 0,-2 0-1,-12 30 1,14-39-330,5-13 23,-1-1 1,1 0 0,0 0 0,1 1-1,-1-1 1,0 0 0,1 1-1,0-1 1,0 0 0,0 1 0,0-1-1,0 1 1,2 3 0,-1-5 1,0-1 1,0 1-1,0 0 1,0-1-1,0 1 0,1-1 1,-1 0-1,0 1 1,1-1-1,-1 0 1,1 0-1,0 0 0,-1 0 1,1 0-1,0 0 1,0-1-1,-1 1 1,1 0-1,0-1 0,0 0 1,0 1-1,0-1 1,0 0-1,2 0 1,4 1 154,2 0-571,0 0 0,0 0 0,-1-1 0,11-1 0,-17 1-129,-1-1-1,1 1 0,-1-1 0,0 0 0,1 1 1,-1-1-1,0 0 0,0 0 0,0 0 0,0-1 1,1 1-1,-2 0 0,1-1 0,0 0 1,0 1-1,0-1 0,-1 0 0,1 0 0,-1 0 1,1 0-1,1-4 0,3-11-5764</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5.414"/>
    </inkml:context>
    <inkml:brush xml:id="br0">
      <inkml:brushProperty name="width" value="0.025" units="cm"/>
      <inkml:brushProperty name="height" value="0.025" units="cm"/>
    </inkml:brush>
  </inkml:definitions>
  <inkml:trace contextRef="#ctx0" brushRef="#br0">87 0 9161,'0'0'9288,"-51"53"-7462,42-30-609,-2 1-384,5 2-416,1-1-193,1 0-128,4-3-128,0-1-993,0-6-1570,4-6-1569,3-5-1729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6.826"/>
    </inkml:context>
    <inkml:brush xml:id="br0">
      <inkml:brushProperty name="width" value="0.05" units="cm"/>
      <inkml:brushProperty name="height" value="0.05" units="cm"/>
    </inkml:brush>
  </inkml:definitions>
  <inkml:trace contextRef="#ctx0" brushRef="#br0">2 243 15075,'-1'-7'208,"0"-1"-1,1 0 1,1 0-1,-1 0 1,1 0 0,1 0-1,-1 0 1,1 1-1,1-1 1,-1 1-1,1-1 1,1 1-1,-1 0 1,1 0-1,1 1 1,-1-1 0,1 1-1,0 0 1,0 0-1,1 0 1,0 1-1,0 0 1,0 0-1,1 0 1,-1 1 0,9-4-1,3-2 195,1 1 0,0 1 0,0 1 0,1 1 0,0 0 1,0 2-1,1 0 0,36-1 0,-41 4-285,0 1 1,-1 1 0,1 1-1,-1 0 1,1 1 0,-1 0-1,0 1 1,0 1-1,0 1 1,-1 0 0,0 1-1,16 9 1,-25-12-100,0-1 0,0 1 1,0 1-1,-1-1 0,1 0 1,-1 1-1,0 0 0,6 10 1,-9-13-13,0 0 0,0 1 0,0-1 1,0 1-1,0-1 0,0 1 0,-1-1 1,1 1-1,-1-1 0,0 1 0,0 0 1,0-1-1,0 1 0,0 0 0,0-1 1,-1 1-1,1-1 0,-1 1 0,0 0 1,0-1-1,0 0 0,0 1 0,-2 2 1,-2 2 17,-1-1 1,1 0 0,-1 0 0,0 0 0,-1-1 0,1 0 0,-1 0 0,0-1 0,-1 1 0,1-2 0,-14 6 0,-13 4 18,-45 9 1,62-17-119,1-2-1,-1 0 0,0-1 0,0 0 0,-23-2 1,14-3-41</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0:35.760"/>
    </inkml:context>
    <inkml:brush xml:id="br0">
      <inkml:brushProperty name="width" value="0.025" units="cm"/>
      <inkml:brushProperty name="height" value="0.025" units="cm"/>
    </inkml:brush>
  </inkml:definitions>
  <inkml:trace contextRef="#ctx0" brushRef="#br0">494 87 7495,'0'0'854,"-10"-4"390,-4 1-789,1-1 0,-1 2 0,1 0 0,-1 0 1,0 2-1,1-1 0,-1 2 0,0 0 0,1 0 0,-1 2 0,-19 4 0,12 2-92,1 0-1,0 1 1,1 1 0,0 1-1,0 0 1,1 1-1,1 2 1,0-1 0,1 2-1,-20 25 1,26-27-426,1 0 1,0 0-1,1 1 0,0 0 1,1 0-1,-5 18 1,8-19-445,1 1-1,0 1 1,0-1 0,2 0 0,0 1-1,1-1 1,1 18 0,-1-28 250,1 0-1,0 0 1,0 0 0,0 0-1,0 0 1,1 0 0,0 0-1,0-1 1,0 1-1,0 0 1,1-1 0,0 0-1,0 0 1,0 0 0,0 0-1,8 7 1,-6-8 182,0 0 0,0 0 0,0 0 0,0-1 0,0 1 0,1-1 0,-1-1 0,1 1 0,0-1 0,-1 0 1,1 0-1,11 0 0,-3-2 207,0 0 1,0-1-1,0 0 1,0-1 0,0 0-1,-1-1 1,1-1-1,-1 0 1,-1-1 0,1-1-1,16-10 1,0-4 945,-1-1 0,-1-2-1,0-1 1,35-44 0,-50 54-553,0 0 0,-2-1 0,0 0 0,-1-1-1,-1 0 1,0 0 0,-1-1 0,-1 0 0,-1 0 0,5-28-1,-9 40-436,-1 0 0,1-1 0,-1 1 0,-1 0 0,1 0 0,-1 0 0,0 0 0,-1 0 0,1 0 0,-1 0-1,0 1 1,0-1 0,-1 0 0,0 1 0,0 0 0,-5-8 0,2 7-197,1 0 0,-1 0 0,-1 1 0,1 0-1,-1 0 1,0 0 0,0 1 0,0 0 0,-1 0 0,1 0 0,-10-2 0,4 2-211,-1 1 1,1-1-1,-1 2 1,0 0-1,0 1 1,0 0-1,0 1 1,0 1-1,0 0 1,0 1-1,0 0 1,0 2-1,1-1 1,-18 8-1,17-5-447,0 2 1,1 0-1,0 1 0,0 0 0,-21 21 0,-4 12-3520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52.056"/>
    </inkml:context>
    <inkml:brush xml:id="br0">
      <inkml:brushProperty name="width" value="0.025" units="cm"/>
      <inkml:brushProperty name="height" value="0.025" units="cm"/>
    </inkml:brush>
  </inkml:definitions>
  <inkml:trace contextRef="#ctx0" brushRef="#br0">1 295 12043,'0'0'9732,"7"-9"-8771,234-269 1105,-241 277-2065,0 1 1,0 0-1,0-1 0,0 1 1,0 0-1,0-1 0,0 1 0,0 0 1,1 0-1,-1-1 0,0 1 1,0 0-1,0 0 0,1-1 1,-1 1-1,0 0 0,0 0 0,1-1 1,-1 1-1,0 0 0,0 0 1,1 0-1,-1 0 0,0-1 1,0 1-1,1 0 0,-1 0 0,0 0 1,1 0-1,-1 0 0,0 0 1,1 0-1,-1 0 0,0 0 0,1 0 1,-1 0-1,0 0 0,1 0 1,-1 0-1,0 0 0,1 0 1,-1 0-1,0 0 0,0 1 0,1-1 1,-1 0-1,0 0 0,1 0 1,-1 0-1,0 1 0,3 22-47,-10 35 53,-8 1-61,3-19-170,2 1 0,2-1 0,-5 80 0,13-118 51,0-1 1,0 1 0,0-1 0,0 1-1,0-1 1,1 1 0,-1-1 0,0 1-1,1-1 1,0 1 0,-1-1 0,1 0-1,0 1 1,-1-1 0,1 0 0,0 0 0,0 0-1,0 1 1,0-1 0,0 0 0,2 1-1,-2-2-127,0 1 1,1 0-1,-1-1 0,0 0 0,1 1 0,-1-1 0,1 0 0,-1 0 0,0 1 1,1-1-1,-1 0 0,1-1 0,-1 1 0,1 0 0,-1 0 0,0-1 0,1 1 0,-1 0 1,1-1-1,-1 1 0,0-1 0,0 0 0,2-1 0,16-15-5705</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52.403"/>
    </inkml:context>
    <inkml:brush xml:id="br0">
      <inkml:brushProperty name="width" value="0.025" units="cm"/>
      <inkml:brushProperty name="height" value="0.025" units="cm"/>
    </inkml:brush>
  </inkml:definitions>
  <inkml:trace contextRef="#ctx0" brushRef="#br0">1 113 10282,'0'0'2786,"7"-11"-261,1 0-1831,1 0-1,-1 0 0,2 1 0,0 0 0,18-14 0,-25 22-663,1-1 0,-1 0-1,1 1 1,-1 0 0,1 0 0,0 0-1,0 1 1,0-1 0,0 1 0,0 0-1,0 0 1,0 0 0,1 0 0,-1 1-1,0 0 1,0 0 0,1 0-1,-1 0 1,0 1 0,0 0 0,0 0-1,0 0 1,0 0 0,0 0 0,0 1-1,0 0 1,4 2 0,-5-2-14,0 1 0,0-1 0,0 1 0,-1 0 0,1 0 0,-1 0 0,0 0 0,0 0 0,0 0 1,0 1-1,0-1 0,-1 1 0,0-1 0,1 1 0,-1 0 0,-1-1 0,1 1 0,0 0 0,-1 0 0,0 0 0,0-1 1,0 1-1,0 0 0,-1 0 0,1 0 0,-1-1 0,0 1 0,-2 5 0,-3 7 401,0 1 0,-1-1 0,0 0 0,-17 25 1,-14 15 2,-19 33-280,56-88-163,1-1 1,0 1-1,-1 0 1,1-1-1,0 1 0,0 0 1,0-1-1,0 1 0,-1 0 1,1-1-1,0 1 1,0 0-1,0 0 0,1-1 1,-1 1-1,0 0 0,0-1 1,0 1-1,0 0 1,1-1-1,-1 1 0,0 0 1,1-1-1,-1 1 0,0 0 1,1-1-1,-1 1 0,1-1 1,-1 1-1,1-1 1,-1 1-1,1-1 0,-1 1 1,1-1-1,0 0 0,-1 1 1,1-1-1,0 0 1,-1 0-1,1 1 0,0-1 1,-1 0-1,1 0 0,0 0 1,-1 0-1,1 0 1,0 0-1,0 0 0,-1 0 1,2 0-1,49 1-1490,-40-1 561,-2 0 328,3 0-696,0 0 0,-1 0 0,1-1 1,-1 0-1,0-1 0,1 0 0,-1-1 0,20-8 0,1-6-4333</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52.734"/>
    </inkml:context>
    <inkml:brush xml:id="br0">
      <inkml:brushProperty name="width" value="0.025" units="cm"/>
      <inkml:brushProperty name="height" value="0.025" units="cm"/>
    </inkml:brush>
  </inkml:definitions>
  <inkml:trace contextRef="#ctx0" brushRef="#br0">0 186 13453,'0'0'7319,"12"-2"-6668,3-3-542,0 0 0,0-1 1,0-1-1,0-1 0,-1 0 0,-1 0 0,1-1 0,-1-1 1,-1-1-1,14-13 0,48-57 1017,-73 79-1088,-2 34-390,-5-8 516,-2 0 0,-12 30 0,13-39-77,0 1 0,1 0 0,1 1 1,1 0-1,0-1 0,1 1 1,0 18-1,3-33-269,0-1 0,0 0 0,0 1 0,0-1 0,0 0 0,0 1 0,1-1 0,-1 0 0,1 0 0,-1 0 0,1 1 0,-1-1 0,1 0 0,0 0 0,-1 0 0,1 0 0,1 2 0,15 5-5462,-3-7-549</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53.091"/>
    </inkml:context>
    <inkml:brush xml:id="br0">
      <inkml:brushProperty name="width" value="0.025" units="cm"/>
      <inkml:brushProperty name="height" value="0.025" units="cm"/>
    </inkml:brush>
  </inkml:definitions>
  <inkml:trace contextRef="#ctx0" brushRef="#br0">81 0 7431,'0'0'9577,"-30"58"-6758,13-32-1282,-2-2-159,10 1-866,4-6-384,5-5-224,0-4-1409,9-7-2115,-2-3-3010</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54.028"/>
    </inkml:context>
    <inkml:brush xml:id="br0">
      <inkml:brushProperty name="width" value="0.025" units="cm"/>
      <inkml:brushProperty name="height" value="0.025" units="cm"/>
    </inkml:brush>
  </inkml:definitions>
  <inkml:trace contextRef="#ctx0" brushRef="#br0">85 78 13485,'2'-9'2087,"-2"8"-1987,11-44 3186,-5 24-221,-6 21-2939,0 0 0,0 0 0,1 0 0,-1 0 0,0 0 0,0 0 0,0 0 0,0 0 0,0 0 0,0 0 0,0 0 0,0 0 0,1 0 0,-1 0 0,0 0 0,0 0 0,0 0 0,0 0 0,0 0 0,0 0 0,0 0 0,0 0 0,0-1 0,1 1 630,-1 0-630,-9 127 71,9-126-206,0 1-1,1-1 1,-1 0-1,1 0 1,-1 1-1,1-1 1,-1 0-1,1 0 1,0 0-1,-1 0 1,1 1-1,0-1 1,0 0 0,0-1-1,0 1 1,0 0-1,0 0 1,0 0-1,0-1 1,1 1-1,-1 0 1,0-1-1,0 1 1,1-1-1,-1 1 1,0-1 0,0 0-1,2 1 1,52 7-469,-25-4 301,-25-2 152,1-1 1,-1 1-1,0 0 0,0 0 0,0 1 1,0-1-1,0 1 0,-1 0 0,1 0 1,-1 1-1,0-1 0,0 1 0,0 0 1,6 8-1,-9-10 31,1 1 1,-1 0-1,0 0 1,1-1 0,-1 1-1,0 0 1,-1 0-1,1 0 1,0 0-1,-1 0 1,0 0-1,0 0 1,0 0-1,0 0 1,0 1 0,0-1-1,-1 0 1,0 0-1,1 0 1,-1 0-1,0-1 1,-1 1-1,1 0 1,0 0-1,-1-1 1,1 1 0,-1 0-1,-2 2 1,-5 5 244,0 0 1,0 0-1,-1-1 1,-1 0-1,1-1 1,-1 0-1,-1-1 1,0 0-1,0 0 1,0-2-1,0 1 1,-1-2-1,0 1 1,0-2-1,0 0 1,-1 0-1,-15 0 1,28-3-373,-1 0 1,0 0 0,0 0-1,0 0 1,1 0 0,-1-1 0,0 1-1,0 0 1,1-1 0,-1 0-1,0 1 1,1-1 0,-1 0 0,1 0-1,-1 0 1,1 0 0,-1 0-1,1 0 1,-1 0 0,1 0 0,0-1-1,0 1 1,0 0 0,0-1-1,0 1 1,-1-3 0,-1-2-941,1 0-1,0 0 1,1 0 0,-1 0-1,1-1 1,0-8 0,-1-28-6530</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54.386"/>
    </inkml:context>
    <inkml:brush xml:id="br0">
      <inkml:brushProperty name="width" value="0.025" units="cm"/>
      <inkml:brushProperty name="height" value="0.025" units="cm"/>
    </inkml:brush>
  </inkml:definitions>
  <inkml:trace contextRef="#ctx0" brushRef="#br0">0 56 16207,'0'0'11723,"51"-38"-11562,-21 31-161,9 2 32,7 1-128,1 3-1250,2 1-928,-1 0-2306,-3 4-1858,-8 6-5670</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3:54.728"/>
    </inkml:context>
    <inkml:brush xml:id="br0">
      <inkml:brushProperty name="width" value="0.025" units="cm"/>
      <inkml:brushProperty name="height" value="0.025" units="cm"/>
    </inkml:brush>
  </inkml:definitions>
  <inkml:trace contextRef="#ctx0" brushRef="#br0">26 278 9289,'0'0'4329,"-5"8"-1008,-14 29-839,19-37-2431,0 0-1,0 1 1,-1-1-1,1 0 1,0 1 0,0-1-1,0 0 1,0 1-1,0-1 1,0 0 0,-1 1-1,1-1 1,0 1-1,0-1 1,0 0-1,0 1 1,0-1 0,0 1-1,0-1 1,1 0-1,-1 1 1,0-1 0,0 0-1,0 1 1,0-1-1,0 0 1,1 1 0,-1-1-1,0 0 1,0 1-1,1-1 1,-1 0 0,0 1-1,0-1 1,1 0-1,-1 0 1,0 1-1,1-1 1,-1 0 0,0 0-1,1 0 1,-1 0-1,0 1 1,1-1 0,-1 0-1,0 0 1,1 0-1,-1 0 1,1 0 0,-1 0-1,0 0 1,1 0-1,-1 0 1,1 0 0,-1 0-1,0 0 1,1 0-1,-1 0 1,0-1-1,1 1 1,-1 0 0,0 0-1,1 0 1,0-1-1,24-6 895,-5-3-549,0-1 0,-2 0 0,1-1 0,25-23 0,64-66-91,-105 98-278,15-14 122,-1 0 1,-1-2-1,-1 0 1,-1 0-1,19-35 1,-58 108-43,-54 128 343,71-158-479,0 0-1,2 1 0,1 0 0,1 0 1,-2 45-1,6-53-688,0 10-2321,1-10-2605,4-2-9378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4:43.982"/>
    </inkml:context>
    <inkml:brush xml:id="br0">
      <inkml:brushProperty name="width" value="0.025" units="cm"/>
      <inkml:brushProperty name="height" value="0.025" units="cm"/>
    </inkml:brush>
  </inkml:definitions>
  <inkml:trace contextRef="#ctx0" brushRef="#br0">91 0 7207,'0'0'1916,"-9"3"-960,-25 10-528,31-12-24,0 0 1,1 0 0,-1 0-1,0 0 1,0 0-1,0-1 1,1 0 0,-1 1-1,0-1 1,0 0-1,0-1 1,0 1 0,0 0-1,-5-2 1,11-1 2428,12 1-2268,15 3-573,365 19 956,-125-12-952,641 2 101,-843-10-669,-60 8-2013,-7-4-1241</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04.946"/>
    </inkml:context>
    <inkml:brush xml:id="br0">
      <inkml:brushProperty name="width" value="0.025" units="cm"/>
      <inkml:brushProperty name="height" value="0.025" units="cm"/>
    </inkml:brush>
  </inkml:definitions>
  <inkml:trace contextRef="#ctx0" brushRef="#br0">0 400 14638,'0'0'1831,"12"-1"-2290,64-11-221,88-25 0,41-9-960,607-18-437,-545 52 2323,-238 11-226,1792-73 445,763-26 1297,1203 52-534,-1985 45-1043,115 2-71,-385 43-64,-7 84 637,-1401-109-752,347 36 902,-344-44-2696,214-14-1,-233-10-2939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7.874"/>
    </inkml:context>
    <inkml:brush xml:id="br0">
      <inkml:brushProperty name="width" value="0.05" units="cm"/>
      <inkml:brushProperty name="height" value="0.05" units="cm"/>
    </inkml:brush>
  </inkml:definitions>
  <inkml:trace contextRef="#ctx0" brushRef="#br0">301 147 17700,'4'-1'253,"0"0"0,-1 0 0,1-1 0,0 0-1,-1 0 1,1 0 0,-1 0 0,0 0 0,6-6 0,-8 7-149,0-1 0,0 1 0,0 0 0,0-1 0,-1 1 0,1-1 0,-1 1 0,1-1 1,-1 1-1,1-1 0,-1 0 0,0 1 0,0-1 0,0 1 0,0-1 0,0 0 0,0 1 0,0-1 0,-1 1 0,1-1 0,0 0 0,-1 1 0,1-1 0,-1 1 0,0-1 0,1 1 0,-3-3 0,1 1 42,0 0 0,-1 0-1,1 1 1,-1-1-1,0 0 1,0 1 0,0 0-1,0 0 1,0 0 0,0 0-1,-1 0 1,1 1-1,0-1 1,-1 1 0,0 0-1,1 0 1,-1 0 0,0 0-1,-5 1 1,0-1-85,1 0 0,-1 1-1,0 0 1,0 1 0,1 0 0,-1 0 0,-12 4 0,10 0-56,0 0 0,0 0 0,1 1 0,-1 0 1,1 1-1,1 0 0,-1 0 0,1 1 0,0 1 1,1-1-1,-11 15 0,11-12-13,0 0 1,1 0-1,1 1 0,0 0 1,0 0-1,1 0 1,0 1-1,1-1 1,1 1-1,-2 15 0,4-23 6,0-1 0,1 1-1,0-1 1,0 1-1,1-1 1,-1 1-1,1-1 1,0 1 0,0-1-1,0 0 1,1 0-1,-1 1 1,1-1 0,0 0-1,0 0 1,1 0-1,3 4 1,-3-5 2,-1-1-1,1 1 1,0-1-1,0 0 1,1 0 0,-1 0-1,0 0 1,1-1-1,-1 1 1,1-1 0,-1 0-1,1 0 1,0 0-1,-1-1 1,1 1 0,0-1-1,0 0 1,0 0 0,-1 0-1,1 0 1,5-2-1,5-1 4,1-1-1,-1 0 1,-1-1-1,1-1 0,-1 0 1,0-1-1,22-14 1,-7 1 12,0-2-1,28-28 1,-39 32-2,0 0-1,-1 0 0,0-2 0,-2 0 0,0-1 0,-2 0 1,20-45-1,-30 62-25,-1-1 1,0 1 0,0 0 0,0-1-1,-1-8 1,0 13 10,0 0 0,0-1-1,1 1 1,-1 0 0,0 0-1,0-1 1,0 1 0,-1 0 0,1 0-1,0-1 1,0 1 0,0 0-1,0 0 1,0-1 0,0 1-1,0 0 1,0 0 0,0-1 0,-1 1-1,1 0 1,0 0 0,0 0-1,0 0 1,0-1 0,-1 1 0,1 0-1,0 0 1,0 0 0,0 0-1,-1-1 1,1 1 0,0 0 0,0 0-1,-1 0 1,1 0 0,-1 0-4,0 1 0,0 0 0,0-1 0,0 1 0,0 0 0,0-1 0,0 1 0,0 0 0,0 0 0,1 0 0,-1 0 0,0 0 0,0 1 0,-7 10-13,1 0 1,0 1 0,1 0-1,1 0 1,0 0 0,1 0-1,0 1 1,1 0 0,0 0-1,1 0 1,1 0 0,0 0-1,1 0 1,1 1 0,2 14-1,-3-26 21,1 0 0,0 0 0,0 0 0,0 0 0,0 0 0,0-1 0,0 1 0,1 0 1,0-1-1,-1 1 0,1-1 0,0 1 0,0-1 0,0 0 0,0 0 0,1 1 0,-1-2 0,1 1 0,-1 0 0,1 0 0,0-1 0,-1 0 0,1 1 0,0-1 0,0 0 0,0-1 0,0 1 0,0 0 0,0-1 0,0 1 0,0-1 0,4 0 0,4-1 10,0 0 1,0-1-1,-1-1 0,1 1 0,0-1 0,-1-1 0,18-8 0,6-6 34,0-2 0,0-1 0,44-37 0,80-84-89,-157 141 40,1-2-167,-4 5 121,-9 10 9,-2 10-42,-21 44 1,30-57 87,0 1 1,1-1 0,0 1 0,1 0-1,0 0 1,1 0 0,-1 18 0,2-26 1,0 0 1,0 1 0,0-1 0,1 1-1,-1-1 1,1 0 0,0 1 0,-1-1-1,1 0 1,0 0 0,0 1 0,0-1 0,1 0-1,-1 0 1,0 0 0,4 3 0,-4-4 2,1 0 0,0 0 0,-1 0 0,1 0 0,0 0 0,0 0 0,0-1 0,0 1 0,-1-1 0,1 1 0,0-1 0,0 0 0,0 1 0,0-1 0,0 0 0,3-1 0,3 0 25,1-1 0,-1 0 0,0-1 0,0 0 0,0 0 0,0-1 0,12-7 0,10-10 21,-1-1 0,-1-2 0,-1 0 0,-1-2 1,-2-1-1,0-1 0,23-37 0,-48 67-101,-32 53-1498,30-50 1349,1 0 1,0 0-1,0 1 1,0-1 0,0 0-1,1 1 1,0 0-1,0-1 1,1 1-1,0 0 1,0 8 0,0-13 167,0-1 0,0 1 0,1-1 0,-1 1 0,0 0 0,0-1 0,0 1 0,1-1 0,-1 1 0,0-1 0,1 1 0,-1-1 0,0 1 0,1-1 0,-1 1 0,1-1 0,-1 0 0,1 1 0,-1-1 0,2 1 1,13 3-639</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09.431"/>
    </inkml:context>
    <inkml:brush xml:id="br0">
      <inkml:brushProperty name="width" value="0.025" units="cm"/>
      <inkml:brushProperty name="height" value="0.025" units="cm"/>
    </inkml:brush>
  </inkml:definitions>
  <inkml:trace contextRef="#ctx0" brushRef="#br0">5 256 8168,'0'0'3608,"-1"-9"-1771,-1-31-410,0 22 2692,12 76-4029,2-1 0,3 0 0,2-1 0,3 0 0,2-2 0,32 57 0,58 123 797,-117-333 1558,-14-65-2384,3-178 0,16 339-72,0 0 0,0 0-1,0 0 1,1 0-1,-1 0 1,1 0 0,0 1-1,0-1 1,0 0-1,0 0 1,0 0 0,1 1-1,-1-1 1,1 1-1,0-1 1,-1 1 0,1-1-1,0 1 1,1 0-1,-1 0 1,0 0 0,1 0-1,-1 1 1,1-1-1,-1 1 1,1-1 0,0 1-1,2-1 1,9-2-25,0 0 0,0 1 0,0 1 0,27-1 0,5-1 77,14-5-40,620-72 62,-564 74-59,339-12 18,-76 20-25,482-3 12,-393-24 17,-289 13-20,-71 3-56,68-2-98,-175 12 63,-3 4 74,0 0 53,0 0 1,0 0-1,0 0 0,-1 0 1,1 0-1,-1-1 0,-4 5 1,-9 13 34,9-7 94,1-1-1,1 2 1,0-1-1,1 1 1,-5 28 0,8-38-209,0 0-1,1 0 1,-1 0 0,1 0 0,0 0 0,0 0 0,1 0 0,-1 0 0,1 0 0,0 0 0,0-1 0,1 1 0,0 0 0,0 0 0,0-1 0,0 1 0,1-1 0,-1 0 0,1 0 0,0 0 0,5 5 0,-7-8-268,-1-1-1,1 0 0,-1 1 0,1-1 1,0 1-1,-1-1 0,1 0 1,0 0-1,0 1 0,-1-1 0,1 0 1,0 0-1,-1 0 0,1 0 1,0 0-1,0 0 0,0 0 0,-1 0 1,1 0-1,0 0 0,0 0 1,6-5-8343</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59.408"/>
    </inkml:context>
    <inkml:brush xml:id="br0">
      <inkml:brushProperty name="width" value="0.025" units="cm"/>
      <inkml:brushProperty name="height" value="0.025" units="cm"/>
    </inkml:brush>
  </inkml:definitions>
  <inkml:trace contextRef="#ctx0" brushRef="#br0">111 96 5189,'-37'5'5222,"33"-6"-4567,0 1-1,-1 0 1,1 1-1,0-1 1,0 1 0,0 0-1,0 0 1,0 0-1,0 0 1,0 1-1,0-1 1,1 1-1,-1 0 1,1 1-1,-7 4 1,9-7-613,1 0 0,0 0 1,-1 1-1,1-1 0,0 0 0,0 0 0,-1 1 1,1-1-1,0 0 0,0 1 0,-1-1 1,1 0-1,0 1 0,0-1 0,0 0 1,0 1-1,-1-1 0,1 1 0,0-1 1,0 0-1,0 1 0,0-1 0,0 0 1,0 1-1,0-1 0,0 1 0,0-1 1,0 0-1,0 1 0,0-1 0,1 0 1,-1 1-1,0-1 0,0 1 0,1-1 1,13 5 563,21-7 182,-12-5-690,-1-2 0,1 0 1,-2-2-1,1 0 1,-1-1-1,-1-2 1,0 0-1,25-23 1,-38 30-96,0 1 89,-9 8 58,-26 29-6,10-6 233,-24 44-1,37-60-341,1 0 0,0 1 0,0-1 0,1 1 0,0 0 0,1 1 0,0-1 0,-1 18 0,3-27-103,0 0 0,0-1-1,0 1 1,0-1 0,1 1 0,-1 0-1,0-1 1,0 1 0,1-1 0,-1 1-1,0-1 1,1 1 0,-1-1-1,1 1 1,-1-1 0,1 1 0,-1-1-1,1 1 1,-1-1 0,1 0 0,-1 1-1,1-1 1,-1 0 0,1 1 0,-1-1-1,1 0 1,0 0 0,-1 0 0,1 1-1,0-1 1,-1 0 0,2 0 0,21-2-6488,-11-6 176</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12.919"/>
    </inkml:context>
    <inkml:brush xml:id="br0">
      <inkml:brushProperty name="width" value="0.025" units="cm"/>
      <inkml:brushProperty name="height" value="0.025" units="cm"/>
    </inkml:brush>
  </inkml:definitions>
  <inkml:trace contextRef="#ctx0" brushRef="#br0">78 36 9225,'0'0'11862,"1"-8"-9663,7-19 54,-14 56-406,0-9-1865,0-4-265,1 1 1,1-1-1,1 1 1,-3 29-1,9-44 243,-1 0 1,0 0-1,1 0 0,-1 0 0,1 0 0,0-1 0,-1 1 0,1-1 1,0 0-1,0 0 0,0 0 0,0 0 0,0 0 0,0-1 1,5 1-1,18 7-38,-24-7 65,0 1 0,1-1 0,-1 0 0,0 1 0,0-1 0,0 1 0,0 0 0,-1-1 0,1 1 0,0 0 0,-1 0 0,1 0 0,-1 1 0,0-1 1,1 0-1,-1 0 0,0 1 0,0-1 0,-1 1 0,1-1 0,0 0 0,-1 1 0,0 0 0,0-1 0,1 1 0,-1-1 0,-1 1 0,1 3 0,-1-2 39,0-1 0,-1 0 0,1 0 0,-1 1 0,1-1 0,-1 0 0,0-1 0,0 1 0,0 0 0,-1 0 0,1-1 0,-1 1 0,1-1 1,-1 0-1,0 0 0,0 0 0,0 0 0,0 0 0,0-1 0,-4 2 0,2-1 5,-1 1 0,1-2 0,-1 1 0,0 0 0,0-1 0,1 0 0,-1 0 0,-10-1 0,15 0-240,-1 0-1,0-1 0,0 1 1,1-1-1,-1 1 0,0-1 0,1 0 1,-1 1-1,1-1 0,-1 0 1,1 0-1,-3-2 0,2 1-487,0 0 1,0 0-1,1 0 0,-1-1 0,1 1 1,0 0-1,-1-1 0,1 1 0,0-1 1,-1-3-1,-5-20-8581</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13.267"/>
    </inkml:context>
    <inkml:brush xml:id="br0">
      <inkml:brushProperty name="width" value="0.025" units="cm"/>
      <inkml:brushProperty name="height" value="0.025" units="cm"/>
    </inkml:brush>
  </inkml:definitions>
  <inkml:trace contextRef="#ctx0" brushRef="#br0">0 7 12460,'0'0'12396,"58"-6"-12364,-43 8-64,7 2-897,1 1-1474,-3-2-1056,1-2-1442,-3-1-3523</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13.655"/>
    </inkml:context>
    <inkml:brush xml:id="br0">
      <inkml:brushProperty name="width" value="0.025" units="cm"/>
      <inkml:brushProperty name="height" value="0.025" units="cm"/>
    </inkml:brush>
  </inkml:definitions>
  <inkml:trace contextRef="#ctx0" brushRef="#br0">483 113 4708,'0'0'7367,"-11"0"-5498,-5 0-1312,1 0 1,-1 2-1,1 0 1,0 1-1,-1 0 1,-19 8-1,10-1-332,1 2-1,0 0 1,1 2-1,1 1 1,0 0 0,1 2-1,0 1 1,2 0-1,-35 42 1,43-46-232,1 1 0,0 1 0,1-1 0,1 1 0,1 1 0,0 0 1,1 0-1,1 0 0,0 0 0,1 1 0,1 0 0,1 0 0,1 0 0,0 0 0,4 32 1,-3-44-3,1-1 1,0 1 0,0-1 0,0 1 0,1-1-1,0 1 1,0-1 0,0 0 0,1 0-1,-1 0 1,1 0 0,0-1 0,1 1 0,-1-1-1,1 0 1,0 0 0,0 0 0,0 0 0,1 0-1,-1-1 1,1 0 0,0 0 0,0-1 0,0 1-1,0-1 1,0 0 0,7 2 0,-3-3 133,0 1 0,0-1 1,0 0-1,0-1 0,0 0 1,0-1-1,0 0 0,0 0 1,0-1-1,0 0 0,0-1 0,-1 0 1,1 0-1,-1-1 0,0 0 1,10-6-1,6-5 348,-2-2-1,0 0 1,-1-1-1,0-2 1,-2 0-1,0-1 1,-2 0 0,0-2-1,20-37 1,-26 40-349,-1 0 0,-1-1 0,0-1-1,-2 1 1,-1-1 0,-1-1 0,0 1 0,-2-1 0,-1 1 0,0-1 0,-2 0 0,-2-25 0,0 36-233,-1-1 0,0 1 0,0 0 1,-1 1-1,-1-1 0,0 1 0,-9-15 0,10 20-196,0 0-1,0 0 0,-1 0 1,0 1-1,0-1 0,-6-4 1,8 8-189,0-1-1,0 1 1,-1 1 0,1-1 0,0 0 0,-1 1 0,1-1 0,-1 1 0,1 0 0,-1 0 0,1 1 0,-7-1 0,-7 0-5416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32.704"/>
    </inkml:context>
    <inkml:brush xml:id="br0">
      <inkml:brushProperty name="width" value="0.025" units="cm"/>
      <inkml:brushProperty name="height" value="0.025" units="cm"/>
    </inkml:brush>
  </inkml:definitions>
  <inkml:trace contextRef="#ctx0" brushRef="#br0">25 210 2338,'0'0'18877,"-5"7"-17217,4-7-1594,-15 22 999,13-14-321,18-16 109,40-34-291,-2-1 0,-2-3-1,52-61 1,-118 156-300,-26 29-228,27-54-46,1 0-1,1 1 1,-12 38-1,23-62-57,1-1 0,0 1 0,0-1 1,-1 1-1,1-1 0,0 1 0,0-1 0,0 1 0,0-1 1,0 1-1,0-1 0,0 1 0,0-1 0,0 1 0,0-1 1,0 1-1,0 0 0,0-1 0,0 1 0,1-1 0,-1 1 1,0-1-1,0 1 0,1-1 0,-1 0 0,0 1 0,0-1 1,1 1-1,-1-1 0,1 1 0,-1-1 0,0 0 0,1 1 1,19 0-5951,-9-1 566,-1 0-1555</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33.258"/>
    </inkml:context>
    <inkml:brush xml:id="br0">
      <inkml:brushProperty name="width" value="0.025" units="cm"/>
      <inkml:brushProperty name="height" value="0.025" units="cm"/>
    </inkml:brush>
  </inkml:definitions>
  <inkml:trace contextRef="#ctx0" brushRef="#br0">186 43 13741,'0'0'9465,"4"-8"-8766,9-23-282,-13 31-415,0 0 1,0 0 0,0 0 0,0 0 0,0 1-1,-1-1 1,1 0 0,0 0 0,0 0-1,0 0 1,0 0 0,0 0 0,-1 0 0,1 0-1,0 0 1,0 0 0,0 1 0,0-1-1,-1 0 1,1 0 0,0 0 0,0 0 0,0 0-1,0 0 1,-1 0 0,1 0 0,0 0-1,0-1 1,0 1 0,0 0 0,-1 0-1,1 0 1,0 0 0,0 0 0,0 0 0,0 0-1,0 0 1,-1 0 0,1 0 0,0-1-1,0 1 1,0 0 0,0 0 0,0 0 0,0 0-1,-1 0 1,1-1 0,0 1 0,0 0-1,0 0 1,0 0 0,0 0 0,0 0 0,0-1-1,0 1 1,0 0 0,0 0 0,0 0-1,0 0 1,0-1 0,0 1 0,0 0 0,0 0-1,0 0 1,0-1 0,0 1 0,-12 7-88,0 3 96,-1 1 0,1 1 1,-13 17-1,22-24 46,-1-1 0,0 1-1,1 0 1,0 0 0,1 1 0,-1-1 0,1 1 0,0-1 0,0 1 0,0 0 0,1 0 0,-1 8 0,2-13-54,1-1 0,-1 1 0,1 0 0,-1 0 0,1 0 0,0-1 0,-1 1 0,1 0 0,0-1 0,-1 1 0,1-1 0,0 1 0,0-1 0,0 1 1,-1-1-1,1 1 0,0-1 0,0 0 0,0 0 0,0 1 0,0-1 0,0 0 0,0 0 0,0 0 0,0 0 0,0 0 0,-1 0 0,1 0 0,0 0 0,2-1 0,33-2-65,-27 0 26,-1-1 1,1 1-1,-1-1 1,0-1-1,0 1 0,0-1 1,-1-1-1,0 1 1,0-1-1,0 0 0,8-11 1,-14 15-7,-4 5-67,-9 13-225,-14 30-158,23-33 503,1 0 0,0 0-1,1 0 1,0 0 0,1 1 0,1-1 0,3 23 0,0 26 676,-4-60-627,0-1-1,0 1 1,0-1-1,0 0 1,-1 1 0,1-1-1,-1 1 1,1-1 0,-1 0-1,1 1 1,-1-1 0,0 0-1,1 0 1,-1 1-1,0-1 1,0 0 0,0 0-1,0 0 1,0 0 0,0 0-1,0 0 1,-3 1-1,0 0 125,1-1-1,-1 1 1,0-1-1,1 0 1,-1 0-1,0 0 0,0 0 1,-6 0-1,2-1 44,1 0 0,-1 0 1,0 0-1,1-1 0,-1-1 0,1 1 0,0-1 0,-13-5 0,10 2-377,0-1 0,0 0-1,1 0 1,0-1 0,0 0 0,-8-10-1,34 13-15367,0 4 4526</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33.621"/>
    </inkml:context>
    <inkml:brush xml:id="br0">
      <inkml:brushProperty name="width" value="0.025" units="cm"/>
      <inkml:brushProperty name="height" value="0.025" units="cm"/>
    </inkml:brush>
  </inkml:definitions>
  <inkml:trace contextRef="#ctx0" brushRef="#br0">27 1 5669,'0'0'18674,"5"54"-17937,-5-34-609,0 2-96,-5 1-128,-1-2-417,0-2-63,1-1-641,-1-9-1922,3-4-2178</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33.952"/>
    </inkml:context>
    <inkml:brush xml:id="br0">
      <inkml:brushProperty name="width" value="0.025" units="cm"/>
      <inkml:brushProperty name="height" value="0.025" units="cm"/>
    </inkml:brush>
  </inkml:definitions>
  <inkml:trace contextRef="#ctx0" brushRef="#br0">12 1 15054,'0'0'8745,"-2"2"-10141,-5 9 4659,5-9-7323</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39.208"/>
    </inkml:context>
    <inkml:brush xml:id="br0">
      <inkml:brushProperty name="width" value="0.025" units="cm"/>
      <inkml:brushProperty name="height" value="0.025" units="cm"/>
    </inkml:brush>
  </inkml:definitions>
  <inkml:trace contextRef="#ctx0" brushRef="#br0">0 63 11851,'0'0'13634,"7"-5"-13212,2-2-265,0 1 0,1 0 0,-1 1 0,1 0 0,1 1 0,-1 0 0,1 1 0,-1 0 1,1 0-1,13-1 0,-1 1-106,0 0 1,0 2 0,0 1-1,32 3 1,-54-2-56,0-1 0,0 1 0,0-1 0,-1 1 0,1-1 0,0 1 0,0 0 0,0-1 0,-1 1 0,1 0 0,0 0 0,-1 0 0,1 0 0,-1-1 0,1 1 0,-1 0 0,1 0 0,-1 0 0,0 0 0,1 0 0,-1 0 0,0 0 0,0 0 0,0 0 0,0 0 0,0 0 0,0 0 0,0 0 0,0 0 0,0 0 0,0 0 0,-1 2 0,-6 34 8,-1-19 18,-1-1 0,0 1 0,-1-2 0,-1 1 0,-21 24 1,18-23-1,0 0 1,2 0 0,-19 36 0,31-53-6,-1-1 0,1 1-1,0 0 1,-1-1 0,1 1 0,0-1 0,-1 1-1,1 0 1,0-1 0,0 1 0,-1 0-1,1-1 1,0 1 0,0 0 0,0-1 0,0 1-1,0 0 1,0-1 0,0 1 0,0 0 0,1-1-1,-1 1 1,0 0 0,0-1 0,0 1-1,1 0 1,-1-1 0,0 1 0,1 0 0,-1-1-1,1 1 1,-1-1 0,0 1 0,1-1-1,-1 1 1,1-1 0,-1 1 0,1-1 0,0 0-1,-1 1 1,1-1 0,-1 0 0,1 1-1,0-1 1,-1 0 0,1 0 0,0 0 0,-1 0-1,1 1 1,0-1 0,-1 0 0,1 0-1,0 0 1,-1 0 0,1 0 0,0-1 0,0 1-1,-1 0 1,2-1 0,19-8-1899,-20 8 1307,0 1 0,0-1 0,-1 0 0,1 0 1,0 1-1,-1-1 0,1 0 0,0 0 0,-1 0 0,1 0 0,-1 0 0,1 0 1,-1 0-1,0 0 0,1 0 0,-1 0 0,0 0 0,0-2 0,0-3-5526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8.278"/>
    </inkml:context>
    <inkml:brush xml:id="br0">
      <inkml:brushProperty name="width" value="0.05" units="cm"/>
      <inkml:brushProperty name="height" value="0.05" units="cm"/>
    </inkml:brush>
  </inkml:definitions>
  <inkml:trace contextRef="#ctx0" brushRef="#br0">112 0 18132,'-27'22'1515,"14"-12"-882,-1 1 0,-15 17 0,26-24-530,0-1 0,0 1 1,1 0-1,-1 0 0,1 0 0,0 1 0,0-1 0,0 0 0,0 1 1,1-1-1,0 1 0,0 0 0,-1 5 0,2-8-81,0 1 0,1-1-1,-1 1 1,1-1 0,-1 0 0,1 1-1,0-1 1,0 0 0,0 1-1,0-1 1,0 0 0,1 0 0,-1 0-1,0 0 1,1 0 0,0 0-1,-1-1 1,1 1 0,0 0 0,0-1-1,3 2 1,5 4 89,0-1 1,22 10-1,-28-14-108,12 5-10,63 32-147,-70-34 134,0 1 1,-1 0-1,0 0 1,0 1 0,0 0-1,9 11 1,-16-17 23,0 1 0,0-1 0,-1 0 1,1 0-1,0 1 0,0-1 1,-1 0-1,1 1 0,-1-1 0,1 0 1,-1 1-1,1-1 0,-1 1 0,0-1 1,0 1-1,0-1 0,0 1 0,0-1 1,0 1-1,0-1 0,-1 4 1,0-3 21,0 0 1,0 0 0,-1 1 0,1-1 0,-1 0 0,1 0 0,-1 0 0,0 0 0,1-1 0,-1 1 0,0 0 0,-2 0 0,-6 5 159,0-2 1,0 0 0,-1 0 0,-18 6-1,18-8-132,1 0-1,-1 0 0,1-1 0,-1 0 0,0-1 0,1 0 1,-1-1-1,-19-1 0,30 1-79,-1-1 1,1 1-1,-1 0 0,1 0 0,-1 0 0,0 0 1,1-1-1,-1 1 0,1 0 0,-1-1 1,1 1-1,-1 0 0,1-1 0,-1 1 1,1 0-1,0-1 0,-1 1 0,1-1 0,0 1 1,-1-1-1,1 1 0,0-1 0,-1 1 1,1-1-1,0 1 0,0-1 0,0 0 0,-1 1 1,1-1-1,0 1 0,0-1 0,0 0 1,0 1-1,0-1 0,0 1 0,0-1 1,1 0-1,-1-2-18,1 1 0,0 0 0,0-1 0,0 1 0,1 0 0,-1 0 0,0 0 0,3-3 0,20-20-428</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39.552"/>
    </inkml:context>
    <inkml:brush xml:id="br0">
      <inkml:brushProperty name="width" value="0.025" units="cm"/>
      <inkml:brushProperty name="height" value="0.025" units="cm"/>
    </inkml:brush>
  </inkml:definitions>
  <inkml:trace contextRef="#ctx0" brushRef="#br0">0 49 12300,'0'0'13084,"5"-3"-12321,24 1-369,44 2 0,-39 1-959,42-4 0,-64 1-773,-1 0 0,0 0 1,1-1-1,12-5 1,-5-3-5390,-2-3-4606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39.881"/>
    </inkml:context>
    <inkml:brush xml:id="br0">
      <inkml:brushProperty name="width" value="0.025" units="cm"/>
      <inkml:brushProperty name="height" value="0.025" units="cm"/>
    </inkml:brush>
  </inkml:definitions>
  <inkml:trace contextRef="#ctx0" brushRef="#br0">1 33 8904,'0'0'10384,"9"-2"-8409,233-26 3582,-241 28-5558,0-1 0,-1 1 0,1 0 0,0-1 0,0 1 0,0 0-1,0 0 1,0 0 0,-1 0 0,1 0 0,0 0 0,0 0 0,0 0 0,0 0 0,0 1 0,0-1 0,-1 0-1,1 0 1,0 1 0,0-1 0,0 0 0,-1 1 0,1-1 0,0 1 0,-1-1 0,1 1 0,0 0 0,-1-1 0,2 2-1,-2 0-2,1-1-1,-1 1 0,0 0 0,0-1 0,0 1 0,0 0 0,0-1 0,0 1 0,0 0 0,0-1 0,-1 1 0,1 0 0,-1-1 0,0 3 0,-35 62-125,31-57 127,-159 237-13,161-243-714,3-3 503,0 0 1,0 0-1,0 1 1,-1-1-1,1 0 1,0 0-1,0 0 1,0 0-1,-1 0 1,1 0-1,0 0 1,0 0-1,-1 0 0,1 0 1,0 0-1,0 0 1,-1 0-1,1 0 1,0 0-1,0 0 1,-1 0-1,1 0 1,0 0-1,0 0 1,0 0-1,-1 0 1,1 0-1,0-1 1,0 1-1,0 0 1,-1 0-1,1 0 1,0 0-1,0 0 1,0-1-1,0 1 1,-1 0-1,1 0 1,0 0-1,0-1 1,0 1-1,0 0 1,0 0-1,0 0 1,0-1-1,0 1 1,-1 0-1,1 0 1,0-1-1,0 1 1,0 0-1,0 0 1,0-1-1,-3-10-5175</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40.256"/>
    </inkml:context>
    <inkml:brush xml:id="br0">
      <inkml:brushProperty name="width" value="0.025" units="cm"/>
      <inkml:brushProperty name="height" value="0.025" units="cm"/>
    </inkml:brush>
  </inkml:definitions>
  <inkml:trace contextRef="#ctx0" brushRef="#br0">0 97 8232,'0'0'14670,"77"-7"-14286,-45 11-224,1-2-128,3 0-64,-5-2-1281,3 0-1314,-4 0-1985,0-4-2499</inkml:trace>
  <inkml:trace contextRef="#ctx0" brushRef="#br0" timeOffset="1">657 0 16047,'0'0'7335,"-63"52"-6214,39-30-320,-1 2-353,1 0-255,6-2-129,-5-1-32,6-2-64,0-2-673,4-2-576,2-4-1057,0-5-2051,5-6-2657</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40.599"/>
    </inkml:context>
    <inkml:brush xml:id="br0">
      <inkml:brushProperty name="width" value="0.025" units="cm"/>
      <inkml:brushProperty name="height" value="0.025" units="cm"/>
    </inkml:brush>
  </inkml:definitions>
  <inkml:trace contextRef="#ctx0" brushRef="#br0">197 56 11211,'0'0'2781,"-9"-5"-1842,-2 0-515,0 1 0,0 0 0,-1 1 0,1 0 0,-1 0 0,-23 0 0,31 2-232,0 1-1,-1 0 1,1 1-1,0-1 1,-1 1-1,1 0 1,0 0-1,0 0 1,0 1-1,0-1 1,-6 4-1,7-3-102,1 0 0,0 0 0,0-1 0,0 1 0,0 1 0,0-1-1,1 0 1,-1 0 0,1 1 0,-1-1 0,1 1 0,0-1 0,0 1-1,0-1 1,0 1 0,1 0 0,-1-1 0,1 1 0,-1 0 0,1 4 0,0-6-74,0 0 0,0 1-1,0-1 1,0 0 0,1 1 0,-1-1 0,0 0 0,1 1 0,-1-1 0,0 0 0,1 0 0,0 0 0,-1 1 0,1-1 0,0 0 0,0 0 0,-1 0 0,1 0 0,0 0 0,0 0 0,0 0 0,0-1 0,0 1 0,0 0 0,3 1 0,0 0 25,0-1-1,1 1 1,-1-1-1,1 0 1,-1 0-1,1 0 1,9 0-1,-3-1 23,1 0 0,0-1 1,-1 0-1,1-1 0,21-6 0,-27 5 31,0 0-1,0 0 1,0 0 0,-1-1-1,1 0 1,-1 0 0,0-1 0,5-5-1,-8 9-49,-1-1-1,1 1 1,-1-1-1,0 0 1,0 1-1,1-1 1,-1 0-1,0 1 1,0-1-1,-1 0 1,1 0-1,0 0 1,-1 0-1,1 0 1,-1 0-1,0 0 1,1 0-1,-1 0 1,0 0-1,0 0 1,0 0-1,-1 0 1,1 0-1,0 0 1,-1 0-1,0 0 1,1 0-1,-1 0 0,0 0 1,0 0-1,-1-2 1,0 2-78,0 0 0,0 1-1,0-1 1,0 1 0,0-1 0,-1 1 0,1 0 0,0 0-1,-1 0 1,1 0 0,-1 0 0,1 0 0,-1 1-1,1-1 1,-1 1 0,1 0 0,-1 0 0,1 0 0,-1 0-1,1 0 1,-1 0 0,0 1 0,1-1 0,-4 2-1,1-1-208,1 0-1,-1 1 0,0 0 0,1-1 0,-1 1 0,1 1 1,0-1-1,0 1 0,0 0 0,0 0 0,0 0 0,-3 4 0,1 1-1105,1 1-1,1-1 1,-1 1-1,2 0 0,-1 0 1,-3 14-1,1 3-6144</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40.945"/>
    </inkml:context>
    <inkml:brush xml:id="br0">
      <inkml:brushProperty name="width" value="0.025" units="cm"/>
      <inkml:brushProperty name="height" value="0.025" units="cm"/>
    </inkml:brush>
  </inkml:definitions>
  <inkml:trace contextRef="#ctx0" brushRef="#br0">81 36 13132,'0'0'2413,"-10"9"-165,4-5-1807,-33 29 1422,37-31-1691,0 1 0,-1-1 0,1 1 0,0-1 0,0 1 0,1 0 0,-1 0 0,0-1 0,1 1 0,0 0 0,-1 0 0,1 1 0,1-1 0,-2 5 0,2-8-127,1 1 0,-1 0 0,0-1 0,1 1 0,-1 0-1,1-1 1,-1 1 0,1-1 0,-1 1 0,1-1 0,-1 1-1,1-1 1,0 1 0,-1-1 0,1 0 0,0 1 0,-1-1-1,1 0 1,0 1 0,-1-1 0,1 0 0,0 0 0,0 0-1,-1 0 1,1 0 0,0 0 0,0 0 0,-1 0 0,2 0-1,32 0 833,-25 0-686,4-1-62,0-1 1,0 1-1,1-2 0,-1 0 0,22-9 0,-27 10-33,-1-1 0,1 0 0,-1-1 0,0 0 0,0 0 0,-1-1 0,1 1 0,-1-1 0,0-1 0,10-11 0,-15 16-83,0 0-1,0 0 0,-1 0 1,1 0-1,0 0 0,0 0 0,-1 0 1,1 0-1,-1-1 0,1 1 1,-1 0-1,0 0 0,1-1 0,-1 1 1,0 0-1,0-1 0,0 1 0,0 0 1,0-1-1,0 1 0,0 0 1,-1-1-1,1 1 0,0 0 0,-1 0 1,1-1-1,-1 1 0,1 0 1,-1 0-1,1 0 0,-1-1 0,0 1 1,0 0-1,0 0 0,0 0 1,1 0-1,-1 1 0,0-1 0,-1 0 1,1 0-1,0 1 0,0-1 0,0 0 1,0 1-1,-1-1 0,1 1 1,0-1-1,0 1 0,-1 0 0,1 0 1,0-1-1,-2 1 0,-9-2-328,0-1 0,-1 2 0,1 0 1,-13 0-1,21 1-48,-1 0 0,1 0 1,0 1-1,0-1 1,0 1-1,0 0 0,0 0 1,0 0-1,0 1 1,0 0-1,1-1 0,-1 1 1,1 0-1,-1 1 1,1-1-1,-1 1 0,-5 5 1,-2 9-4896</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18.450"/>
    </inkml:context>
    <inkml:brush xml:id="br0">
      <inkml:brushProperty name="width" value="0.025" units="cm"/>
      <inkml:brushProperty name="height" value="0.025" units="cm"/>
    </inkml:brush>
  </inkml:definitions>
  <inkml:trace contextRef="#ctx0" brushRef="#br0">127 0 10474,'0'0'12988,"-5"2"-13153,-1 2 162,-1 0 0,2 1-1,-1 0 1,1 0 0,-1 0 0,1 0 0,1 1 0,-1 0 0,1 0 0,0 0 0,0 0 0,1 1-1,0-1 1,-5 14 0,-5 16 5,-13 56 0,24-83-20,0 0 0,1-1 1,0 1-1,0 0 0,1 0 0,0-1 1,2 18-1,-2-25 13,1 1 0,-1-1 0,1 1 0,-1-1 0,1 1 0,-1-1 0,1 1 0,0-1 0,0 0 0,0 1 0,0-1 0,0 0 0,0 0 0,0 0 0,0 1 0,1-1-1,-1-1 1,0 1 0,3 2 0,-1-3 13,-1 1-1,1-1 1,-1 1-1,1-1 0,0 0 1,-1 0-1,1 0 0,-1 0 1,1-1-1,0 1 0,-1-1 1,1 1-1,-1-1 0,1 0 1,-1 0-1,3-2 1,-2 2 51,0 0 0,0 0 1,-1-1-1,1 1 0,-1-1 1,1 1-1,-1-1 1,0 0-1,0 0 0,0 0 1,0 0-1,0 0 0,0-1 1,0 1-1,-1 0 1,1-1-1,-1 1 0,0-1 1,0 0-1,0 0 0,0 1 1,0-1-1,0 0 1,-1 0-1,1 0 0,-1 0 1,0 0-1,0 1 0,0-1 1,-1-6-1,0 7-33,0-1 0,0 1-1,0-1 1,0 1 0,-1 0 0,1-1 0,-1 1-1,1 0 1,-1 0 0,0 0 0,0 0 0,0 0-1,0 0 1,0 1 0,0-1 0,0 1-1,-1-1 1,1 1 0,0 0 0,-1 0 0,1 0-1,-1 0 1,0 1 0,1-1 0,-1 1 0,0-1-1,1 1 1,-1 0 0,0 0 0,1 0-1,-1 0 1,0 0 0,-4 2 0,5-2-219,1 1 0,-1-1 0,1 1 0,-1 0 0,1-1 0,-1 1 0,1 0 0,-1 0 1,1 0-1,0 0 0,-1 0 0,1 0 0,0 0 0,0 0 0,0 1 0,0-1 0,0 0 0,0 1 0,0-1 1,0 1-1,1-1 0,-1 1 0,0 2 0,-4 24-7899,5-23 2904</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18.851"/>
    </inkml:context>
    <inkml:brush xml:id="br0">
      <inkml:brushProperty name="width" value="0.025" units="cm"/>
      <inkml:brushProperty name="height" value="0.025" units="cm"/>
    </inkml:brush>
  </inkml:definitions>
  <inkml:trace contextRef="#ctx0" brushRef="#br0">274 47 11723,'0'0'956,"-10"1"709,3 0-1505,0 0 0,-1 1 0,1 0 0,1 0 0,-1 1-1,0 0 1,0 0 0,1 0 0,0 1 0,0 0 0,0 0 0,0 1 0,1 0-1,-1 0 1,1 0 0,0 1 0,1-1 0,-6 9 0,-7 9-98,0 2-1,2 0 1,0 1 0,2 0 0,1 1-1,1 0 1,1 1 0,2 0 0,0 1 0,2 0-1,2 0 1,0 0 0,1 34 0,3-59-143,0 1 0,0-1 1,1 0-1,0 0 1,-1 1-1,1-1 0,1 0 1,-1 0-1,1 0 1,-1 0-1,1 0 0,0 0 1,1-1-1,-1 1 1,1-1-1,-1 1 0,1-1 1,0 0-1,0 0 1,1 0-1,-1-1 0,0 1 1,6 2-1,-4-3 119,0 0-1,0 0 1,0 0-1,0-1 1,1 0-1,-1 0 1,0-1-1,1 1 0,-1-1 1,0 0-1,1-1 1,-1 1-1,0-1 1,0 0-1,1-1 1,-1 1-1,0-1 1,9-4-1,3-3 455,-1-1-1,-1 0 1,1-1-1,-2-1 1,1 0 0,-2-1-1,17-20 1,5-10 454,35-56-1,-54 73-523,0-1 0,-2 0 1,12-32-1,-21 47-316,-1 1 1,-1-1 0,0 0-1,-1-1 1,0 1-1,0 0 1,-2-1 0,1 1-1,-2 0 1,-2-20 0,2 27-155,-1 0-1,0 1 1,0 0 0,-1-1 0,1 1 0,-1 0 0,0 0 0,0 0-1,-1 1 1,1-1 0,-1 1 0,1-1 0,-1 1 0,0 0 0,0 1-1,-1-1 1,1 1 0,0 0 0,-1 0 0,-7-2 0,5 2-304,1 0 0,0 0 0,0 1 0,0 0 1,-1 0-1,1 1 0,-8 0 0,10 0-172,1 1 1,-1-1-1,1 1 0,-1 0 0,1 0 1,0 0-1,-1 0 0,1 1 0,0-1 1,0 1-1,0 0 0,-5 3 1,-10 13-5296</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7.466"/>
    </inkml:context>
    <inkml:brush xml:id="br0">
      <inkml:brushProperty name="width" value="0.025" units="cm"/>
      <inkml:brushProperty name="height" value="0.025" units="cm"/>
    </inkml:brush>
  </inkml:definitions>
  <inkml:trace contextRef="#ctx0" brushRef="#br0">1 504 16143,'0'0'230,"13"-11"-171,61-48 575,150-129-45,-190 156-313,-1-2 1,-2-1-1,-1-1 0,32-53 1,-51 69 1347,-19 31-329,-19 33-707,3 4 386,-32 87 0,48-108-819,0-1 0,2 1 0,1 0 0,1 1 0,0 35-1,9-40-1249,9-14-3564,-5-8-1011</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7.799"/>
    </inkml:context>
    <inkml:brush xml:id="br0">
      <inkml:brushProperty name="width" value="0.025" units="cm"/>
      <inkml:brushProperty name="height" value="0.025" units="cm"/>
    </inkml:brush>
  </inkml:definitions>
  <inkml:trace contextRef="#ctx0" brushRef="#br0">67 0 18129,'0'0'2883,"-37"77"-1314,26-45-896,3-1-449,3-4-224,-1-2-192,6-5-1377,0-7-577,0-5-513,11-8-6117</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8.177"/>
    </inkml:context>
    <inkml:brush xml:id="br0">
      <inkml:brushProperty name="width" value="0.025" units="cm"/>
      <inkml:brushProperty name="height" value="0.025" units="cm"/>
    </inkml:brush>
  </inkml:definitions>
  <inkml:trace contextRef="#ctx0" brushRef="#br0">162 1 13036,'0'0'11718,"-2"13"-11109,-5 12-285,-1-1-1,-1 0 1,-1 0 0,-1-1 0,-28 43 0,19-38-188,13-19-107,1 0 1,-1 0 0,1 0-1,1 1 1,0-1 0,0 1-1,1 1 1,0-1 0,-3 17-1,7-26-19,0 0 0,1 1-1,-1-1 1,0 0 0,1 0-1,-1 0 1,0 0 0,1 0 0,-1 0-1,1 0 1,0-1 0,-1 1-1,1 0 1,0 0 0,-1 0-1,1 0 1,0-1 0,0 1 0,0 0-1,0-1 1,0 1 0,0-1-1,0 1 1,0-1 0,0 0-1,0 1 1,0-1 0,0 0 0,0 1-1,0-1 1,0 0 0,0 0-1,0 0 1,0 0 0,1 0-1,0-1 1,45-2 170,-31-1-787,-1 0 0,1-1 0,-1 0 0,19-11 0,-14 6-2604,-2-1 0,31-23 0,-18 7-2148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8.666"/>
    </inkml:context>
    <inkml:brush xml:id="br0">
      <inkml:brushProperty name="width" value="0.05" units="cm"/>
      <inkml:brushProperty name="height" value="0.05" units="cm"/>
    </inkml:brush>
  </inkml:definitions>
  <inkml:trace contextRef="#ctx0" brushRef="#br0">211 215 16027,'0'-1'87,"1"1"0,0-1 0,0 0-1,-1 1 1,1-1 0,0 0 0,-1 0-1,1 1 1,-1-1 0,1 0 0,-1 0-1,1 0 1,-1 0 0,0 0 0,1 0-1,-1 1 1,0-1 0,0 0 0,0 0-1,0 0 1,0-2 0,0 3-32,0-1 1,-1 1 0,1-1 0,-1 0-1,1 1 1,-1-1 0,1 1 0,-1-1-1,1 1 1,-1-1 0,1 1-1,-1 0 1,0-1 0,1 1 0,-1 0-1,1-1 1,-1 1 0,0 0-1,0 0 1,1 0 0,-2-1 0,-4 0 209,1 1 0,-1 0 1,1 0-1,-1 0 0,1 0 1,-10 2-1,4 1 35,0 1 0,0-1 0,1 2 0,-1 0 0,1 0 0,-19 13 0,23-14-210,1 0-1,-1 0 1,1 1 0,1 0-1,-1 0 1,1 0 0,-1 0-1,1 1 1,1-1 0,-1 1-1,1 0 1,0 0 0,-2 8 0,4-13-68,0 1 1,1-1 0,0 1 0,-1-1 0,1 0 0,0 1 0,0-1 0,0 1 0,0-1 0,0 0 0,0 1 0,0-1 0,0 1 0,1-1 0,-1 1 0,0-1-1,1 0 1,-1 1 0,1-1 0,0 0 0,-1 0 0,1 1 0,1 1 0,0-2-5,-1 0 1,1 0-1,0 0 0,-1 0 1,1-1-1,0 1 0,0 0 1,0-1-1,-1 1 1,1-1-1,0 0 0,0 0 1,0 0-1,0 0 0,2 0 1,8-1 20,0-1 0,-1 0-1,0-1 1,17-6 0,15-8 14,0-3-1,-1-1 1,48-32-1,-26 8-17,66-58-1,-114 90-27,-2-1-1,1-1 1,15-20 0,-35 36 7,-6 5-4,-8 10 30,1 1 0,1 0-1,0 1 1,1 0 0,2 2 0,-1 0 0,2 0 0,1 1 0,-10 24 0,20-41-100,0 1 1,1 0 0,-1 0 0,1 0 0,0 1 0,0-1-1,0 0 1,1 0 0,0 1 0,1 9 0,-1-13 22,1 0 0,-1 0 0,1 0 0,0-1 1,-1 1-1,1 0 0,0 0 0,0-1 0,0 1 1,1-1-1,-1 1 0,0-1 0,0 1 0,1-1 0,-1 0 1,1 0-1,-1 1 0,1-1 0,0 0 0,-1 0 1,1-1-1,0 1 0,0 0 0,0-1 0,0 1 1,-1-1-1,1 1 0,0-1 0,0 0 0,0 0 0,0 0 1,2 0-1,24-2-338</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8.538"/>
    </inkml:context>
    <inkml:brush xml:id="br0">
      <inkml:brushProperty name="width" value="0.025" units="cm"/>
      <inkml:brushProperty name="height" value="0.025" units="cm"/>
    </inkml:brush>
  </inkml:definitions>
  <inkml:trace contextRef="#ctx0" brushRef="#br0">112 164 14157,'0'0'4645,"-61"70"-2467,46-44-449,-2 5-575,6-4-322,3-2-671,8-5-129,0 0-64,8-4-929,3-4-1538,6-7-1184,-2-4-1026,1-1-2690</inkml:trace>
  <inkml:trace contextRef="#ctx0" brushRef="#br0" timeOffset="1">594 1 14734,'0'0'4484,"-13"7"-2984,-11 10-884,1 0-1,0 2 1,2 0-1,0 1 0,2 1 1,-29 39-1,40-49-479,0 0-1,1 1 1,0 0-1,0 0 0,2 1 1,-1 0-1,2 0 1,-1 0-1,2 0 0,-4 25 1,7-36-130,0 0 0,0 0 0,0 0 0,0 1 0,0-1 0,1 0 0,-1 0 0,1 0 1,-1 0-1,1 0 0,0 0 0,0 0 0,0 0 0,0 0 0,0 0 0,0 0 0,0 0 0,1-1 0,-1 1 1,1 0-1,2 1 0,-1-1 8,1 0 1,-1 0 0,1 0-1,-1 0 1,1-1 0,0 0-1,-1 0 1,1 0-1,0 0 1,0-1 0,6 1-1,-3-1 13,-1 0-1,1 0 0,0 0 1,0-1-1,-1 0 0,1-1 1,-1 0-1,1 0 0,-1 0 1,1 0-1,-1-1 0,0 0 1,0-1-1,6-4 0,-10 6 31,1-1 0,0 0 0,0 0-1,-1-1 1,0 1 0,0 0 0,0-1-1,0 1 1,0-1 0,-1 0 0,1 1-1,-1-1 1,0 0 0,0 0 0,-1 0-1,1 0 1,-1 0 0,0 0 0,0-4-1,0 6-76,-1-1-1,1 1 0,-1 0 0,1-1 0,-1 1 0,0 0 0,0 0 0,0 0 0,-1 0 0,1 0 0,0 0 0,-1 0 0,1 0 0,-1 1 0,0-1 0,1 1 0,-1-1 0,0 1 0,0-1 0,0 1 0,0 0 0,0 0 0,0 0 1,-1 0-1,1 0 0,0 1 0,0-1 0,-1 1 0,1-1 0,0 1 0,-5 0 0,5 0-79,-52-1-4047,21 11-3436,21-2 1081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8.884"/>
    </inkml:context>
    <inkml:brush xml:id="br0">
      <inkml:brushProperty name="width" value="0.025" units="cm"/>
      <inkml:brushProperty name="height" value="0.025" units="cm"/>
    </inkml:brush>
  </inkml:definitions>
  <inkml:trace contextRef="#ctx0" brushRef="#br0">258 0 17072,'0'0'7260,"-12"11"-6331,-117 116 724,112-109-1591,1 1-1,1 0 0,1 1 0,1 1 1,0 0-1,-12 29 0,22-23 289,3-19-3406,4-16-9490,-2-9 583</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9.241"/>
    </inkml:context>
    <inkml:brush xml:id="br0">
      <inkml:brushProperty name="width" value="0.025" units="cm"/>
      <inkml:brushProperty name="height" value="0.025" units="cm"/>
    </inkml:brush>
  </inkml:definitions>
  <inkml:trace contextRef="#ctx0" brushRef="#br0">153 35 14574,'-9'1'1521,"-2"1"-672,1 0 0,-1 0 0,0 2 0,1-1 0,-18 9 0,24-10-668,-1 1 1,1-1-1,0 1 1,0-1-1,0 1 1,0 1-1,1-1 0,-1 0 1,1 1-1,0-1 1,0 1-1,0 0 1,1 0-1,-1 1 1,1-1-1,0 0 1,0 1-1,-1 4 1,3-8-174,0 0 1,0-1 0,0 1-1,0 0 1,0 0 0,0-1-1,0 1 1,0 0 0,0-1-1,0 1 1,0 0 0,1 0-1,-1-1 1,0 1 0,0-1-1,1 1 1,-1 0 0,1-1-1,-1 1 1,1-1 0,-1 1-1,1-1 1,-1 1 0,1-1-1,-1 1 1,1-1 0,-1 1-1,1-1 1,0 0 0,-1 1-1,1-1 1,0 0 0,-1 0-1,1 1 1,0-1 0,-1 0-1,1 0 1,0 0 0,1 0-1,34 1 152,-26-1-95,0-1-36,0 0 1,0-1 0,-1 0-1,1-1 1,0 0 0,-1 0-1,0-1 1,0 0 0,0-1-1,0 0 1,0 0-1,-1-1 1,0 0 0,-1 0-1,1-1 1,-1 0 0,0-1-1,-1 1 1,8-12-1,-13 18-2,0-1 0,0 1-1,0-1 1,0 1-1,-1-1 1,1 1-1,0-1 1,-1 0 0,1 1-1,-1-1 1,0 0-1,1 1 1,-1-1-1,0 0 1,0 1 0,0-1-1,0 0 1,-1 0-1,1-1 1,-1 2-24,1 0 0,-1 0 0,0 0 0,1 0-1,-1 0 1,0 1 0,0-1 0,0 0 0,0 0 0,0 1 0,0-1 0,1 1 0,-1-1 0,-1 1 0,1-1-1,0 1 1,0-1 0,0 1 0,0 0 0,0 0 0,-2-1 0,-2 1-50,0 0 1,0 0-1,0 0 1,0 1-1,0-1 1,-1 1-1,1 0 1,1 1-1,-1-1 1,0 1-1,-7 3 1,4 1-252,-1 0 0,1 0 0,-1 1 0,2 0 1,-1 0-1,1 1 0,0 0 0,1 0 0,0 1 0,-7 11 1,-4 20-3756,8 2-3731,9-21-1051</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9.605"/>
    </inkml:context>
    <inkml:brush xml:id="br0">
      <inkml:brushProperty name="width" value="0.025" units="cm"/>
      <inkml:brushProperty name="height" value="0.025" units="cm"/>
    </inkml:brush>
  </inkml:definitions>
  <inkml:trace contextRef="#ctx0" brushRef="#br0">109 0 7687,'0'0'5803,"-11"9"-3064,1-1-2399,-4 3 753,1 0 0,-19 21 0,29-29-974,0 0 1,1 0 0,-1 0 0,1 1-1,0-1 1,0 1 0,0-1-1,0 1 1,1 0 0,-1-1 0,1 1-1,0 0 1,0 0 0,1 0-1,-1 0 1,1 0 0,0 0 0,0 7-1,1-9-100,0-1 0,-1 0 0,1 1 0,0-1 0,0 0-1,0 0 1,0 0 0,0 0 0,0 0 0,1 0 0,-1 0 0,0 0-1,0 0 1,1 0 0,-1-1 0,1 1 0,-1 0 0,0-1 0,1 0 0,-1 1-1,1-1 1,-1 0 0,1 1 0,2-1 0,43 2 605,-40-2-465,2 0 12,1 0 0,-1-1 0,1 0 0,-1-1 0,0 0 0,0 0 0,0-1 0,0 0 0,14-7 0,-20 8-26,1 0-1,-1-1 1,1 1 0,-1-1 0,0 0-1,0 0 1,0 0 0,0 0 0,0 0-1,-1-1 1,0 1 0,0-1-1,0 0 1,0 0 0,0 0 0,-1 0-1,1 0 1,-1 0 0,0 0-1,0 0 1,-1 0 0,1 0 0,-1-7-1,0 9-135,-1-1-1,1 1 0,-1 0 1,1-1-1,-1 1 0,0 0 1,0 0-1,0-1 0,0 1 1,0 0-1,0 0 0,-1 0 1,1 0-1,-1 1 0,0-1 1,1 0-1,-1 1 0,0-1 1,0 1-1,0-1 0,0 1 1,0 0-1,0 0 0,0 0 1,0 0-1,-1 0 0,1 1 1,0-1-1,-1 0 0,1 1 1,0 0-1,-3 0 0,-13-3-1037,0 2 0,0 0 0,-23 2 0,18 0-2240,-3-1-3191</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56.082"/>
    </inkml:context>
    <inkml:brush xml:id="br0">
      <inkml:brushProperty name="width" value="0.025" units="cm"/>
      <inkml:brushProperty name="height" value="0.025" units="cm"/>
    </inkml:brush>
  </inkml:definitions>
  <inkml:trace contextRef="#ctx0" brushRef="#br0">381 65 8968,'0'0'161,"-49"-13"63,23 6-192,4-2-192,-2 0-257,1 1 257,-5 1 160,4 1 32,-8 3-192,-9 1-769,-11 1-768,-8 1-1763</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56.740"/>
    </inkml:context>
    <inkml:brush xml:id="br0">
      <inkml:brushProperty name="width" value="0.025" units="cm"/>
      <inkml:brushProperty name="height" value="0.025" units="cm"/>
    </inkml:brush>
  </inkml:definitions>
  <inkml:trace contextRef="#ctx0" brushRef="#br0">77 102 11275,'-9'0'1526,"2"0"-1075,2 1-163,1 0 1,-1 0 0,0-1-1,0 0 1,0 0-1,1 0 1,-1-1-1,0 0 1,1 0 0,-8-2-1,12 3-253,-1 0-1,1-1 1,0 1-1,0 0 1,0 0-1,0 0 1,0 0-1,0-1 1,0 1-1,0 0 1,0 0 0,0 0-1,0 0 1,0-1-1,0 1 1,0 0-1,0 0 1,0 0-1,0 0 1,0-1-1,0 1 1,0 0-1,0 0 1,0 0-1,0 0 1,0-1-1,1 1 1,-1 0 0,0 0-1,0 0 1,0 0-1,0 0 1,0-1-1,0 1 1,1 0-1,-1 0 1,0 0-1,0 0 1,0 0-1,0 0 1,1 0-1,-1 0 1,0 0-1,0 0 1,0-1 0,0 1-1,1 0 1,-1 0-1,0 0 1,0 0-1,0 0 1,0 0-1,1 0 1,-1 1-1,0-1 1,0 0-1,0 0 1,1 0-1,-1 0 1,0 0-1,0 0 1,59-10 21,0 2 0,0 3-1,67 3 1,-53 1 20,1114 3-6,-316 5-952,-854-7 784,-3 1 79,-1-1 1,0 0-1,0-1 0,0 0 0,0-2 1,0 1-1,0-1 0,14-6 0,-27 9 25,1 0 0,-1 0-1,1-1 1,-1 1-1,0 0 1,1 0 0,-1 0-1,1 0 1,-1-1-1,0 1 1,1 0 0,-1 0-1,0-1 1,1 1-1,-1 0 1,0 0-1,1-1 1,-1 1 0,0 0-1,0-1 1,0 1-1,1-1 1,-1 1 0,0 0-1,0-1 1,0 1-1,0-1 1,0 1-1,1 0 1,-1-1 0,0 1-1,0-1 1,-12-7 24,-22 1-74,-95-3-779,-151 8 1,140 4 471,-613 9 144,6 49 296,719-57-155,19-3-73,1 0-1,-1 1 1,1 0 0,-1 1 0,1 0 0,0 0 0,0 1 0,0 0 0,-8 4 0,15-5-466,7-1-45,67 5 102,123-7 0,-90-2 518,167-1-289,820-32-9580,-1040 33 10287,6 1 1124,-1-2-1,86-18 0,-120 12-61,-25 4-581,-16 0 111,-50-5-641,0 3-1,-103 2 0,100 4-226,-653-1-447,239 20-2934,257-8-1252</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1:07.155"/>
    </inkml:context>
    <inkml:brush xml:id="br0">
      <inkml:brushProperty name="width" value="0.025" units="cm"/>
      <inkml:brushProperty name="height" value="0.025" units="cm"/>
    </inkml:brush>
  </inkml:definitions>
  <inkml:trace contextRef="#ctx0" brushRef="#br0">3249 453 9417,'0'0'1100,"-10"-10"-268,-114-122 2350,109 115-3275,0 0 1,-2 2-1,0 0 0,0 1 1,-2 0-1,0 2 0,0 0 1,-1 1-1,0 1 0,-42-14 1,-14 2-510,-141-24 1,136 32 1179,-15-1-340,-172-5 0,-100 25-471,330-4 214,-168 6 192,-269 45-1,395-38-99,0 4 0,1 4-1,2 2 1,0 5 0,2 2-1,-97 57 1,140-69-76,1 2-1,1 1 1,1 2-1,0 0 1,2 2-1,2 1 1,0 2-1,-24 34 1,32-35-7,0 1 0,2 1-1,0 0 1,3 1 0,0 0 0,2 1-1,2 0 1,0 1 0,-3 43 0,7-31 1,1 0 1,3 0-1,1 0 0,2 0 1,16 75-1,-11-90 6,0-2 0,2 1-1,1-1 1,2-1-1,0 0 1,2-1 0,1 0-1,1-1 1,31 35-1,-11-22 73,2-1 0,2-2 0,1-2 0,1-2 0,2-2 0,1-1 0,1-3 0,56 22 0,-9-11-4,3-4 0,1-4 0,135 21 0,-100-31-99,2-5-1,0-6 0,0-7 1,0-5-1,0-6 0,174-36 1,-168 15 76,-2-5 0,-2-7 0,-2-5 0,-3-7 1,227-130-1,-290 145 171,-3-3 0,-1-3-1,-3-2 1,-2-4 0,89-98 0,-124 120 9,-2-1 0,-1 0 0,-2-2-1,-1-1 1,23-57 0,-32 63-65,-1 0 0,-1-1 0,-2 0 0,-1 0 1,-2 0-1,0-1 0,-4-60 0,-1 71-191,-1 0 1,0 0-1,-2 1 0,0-1 1,-2 1-1,0 0 1,0 1-1,-2 0 0,-13-21 1,7 17-80,-1 0 1,-1 1-1,-1 0 0,-1 2 1,-1 0-1,-25-18 0,-1 5-375,0 3 0,-2 2-1,-2 2 1,0 2 0,-1 2-1,-65-17 1,-72-10-2571,-22 5-1468</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2.773"/>
    </inkml:context>
    <inkml:brush xml:id="br0">
      <inkml:brushProperty name="width" value="0.025" units="cm"/>
      <inkml:brushProperty name="height" value="0.025" units="cm"/>
    </inkml:brush>
  </inkml:definitions>
  <inkml:trace contextRef="#ctx0" brushRef="#br0">1 428 17457,'0'0'2914,"9"-9"-1654,184-159 704,81-78-2102,-268 242 497,-4 7-108,-10 20 55,-18 31 411,9-21-372,0 0 0,3 2-1,0-1 1,3 2 0,0-1-1,3 1 1,1 1-1,-4 66 1,10-102-410,1 0 1,0 1-1,0-1 0,1 0 0,-1 0 1,0 0-1,0 0 0,0 0 0,1 0 1,-1 0-1,0 0 0,1 0 1,-1 0-1,1 0 0,-1 0 0,1 0 1,0 0-1,-1 0 0,2 1 0,20 3-6834,-8-5 322</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3.116"/>
    </inkml:context>
    <inkml:brush xml:id="br0">
      <inkml:brushProperty name="width" value="0.025" units="cm"/>
      <inkml:brushProperty name="height" value="0.025" units="cm"/>
    </inkml:brush>
  </inkml:definitions>
  <inkml:trace contextRef="#ctx0" brushRef="#br0">81 1 11147,'0'0'13452,"-21"53"-11914,10-30-417,0 2-545,-1-1-448,1 1-96,2-5 1,3 0-162,6-8-896,0-6-640,10-7-5222,5-16 738</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3.507"/>
    </inkml:context>
    <inkml:brush xml:id="br0">
      <inkml:brushProperty name="width" value="0.025" units="cm"/>
      <inkml:brushProperty name="height" value="0.025" units="cm"/>
    </inkml:brush>
  </inkml:definitions>
  <inkml:trace contextRef="#ctx0" brushRef="#br0">177 1 9033,'0'0'15470,"-6"9"-14274,-24 39 328,-57 100 99,78-130-1563,0 1 0,1 0 0,2 0-1,-1 0 1,2 1 0,-3 26 0,7-44-56,1-1 1,0 0-1,0 0 1,0 1-1,0-1 0,0 0 1,0 1-1,0-1 1,0 0-1,1 1 0,-1-1 1,1 0-1,-1 0 0,1 1 1,-1-1-1,1 0 1,-1 0-1,1 0 0,0 0 1,0 0-1,-1 0 1,1 0-1,0 0 0,0 0 1,0 0-1,0 0 1,2 0-1,-1 0 12,1 0 0,0 0 0,0-1 0,-1 1 0,1-1 0,0 1 0,0-1 0,0 0 0,-1 0 0,1 0 0,0-1 0,3 0 0,5-1-153,0-1 0,0 0 0,-1-1 0,1 0 0,16-10 0,-12 5-1099,-1-1 0,1-1-1,17-17 1,8-23-7854,-24 21 1430</inkml:trace>
  <inkml:trace contextRef="#ctx0" brushRef="#br0" timeOffset="1">264 170 14061,'0'0'5157,"-52"68"-2338,33-35-417,-1 0-576,3 3-513,8-2-640,-1-2-385,9-4-160,1-2-96,0-7-160,5-6-1954,6-4-2690,4-9-6055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9.272"/>
    </inkml:context>
    <inkml:brush xml:id="br0">
      <inkml:brushProperty name="width" value="0.05" units="cm"/>
      <inkml:brushProperty name="height" value="0.05" units="cm"/>
    </inkml:brush>
  </inkml:definitions>
  <inkml:trace contextRef="#ctx0" brushRef="#br0">100 36 17052,'2'2'299,"0"-1"1,0 0 0,1 0-1,-1 0 1,0 0 0,0 0-1,1-1 1,-1 1 0,1-1 0,-1 1-1,0-1 1,1 0 0,-1 0-1,1 0 1,-1 0 0,5-1-1,-6 0-175,1 1-1,-1 0 0,1-1 0,-1 1 0,1-1 1,-1 1-1,1-1 0,-1 0 0,0 1 1,1-1-1,-1 0 0,0 0 0,0 0 1,1 0-1,-1 0 0,0 0 0,0 0 0,0-1 1,0 1-1,-1 0 0,1-1 0,0 1 1,0 0-1,-1-1 0,1 1 0,0-4 0,-1 5-94,0-1-1,0 1 0,0-1 0,0 0 0,0 1 0,0-1 0,0 1 0,0-1 1,-1 0-1,1 1 0,0-1 0,0 1 0,0-1 0,-1 1 0,1-1 0,0 1 0,-1-1 1,1 1-1,-1-1 0,1 1 0,0-1 0,-1 1 0,1 0 0,-1-1 0,1 1 1,-1 0-1,1-1 0,-1 1 0,0 0 0,1 0 0,-1 0 0,1-1 0,-1 1 0,1 0 1,-1 0-1,0 0 0,1 0 0,-1 0 0,0 0 0,-27 2 326,19 0-344,1 1-1,0 0 1,0 1-1,0-1 1,0 2-1,0-1 1,1 1-1,0 0 1,-8 7-1,11-8-32,0 0 0,0 0 0,0 0 0,1 1 0,-1-1 0,1 1 0,0 0 0,0 0 0,1 0 0,0 0 0,0 0 0,0 1 0,0-1 0,1 0 0,-1 10 0,2-14 16,-1 1 1,1-1-1,0 1 0,1-1 0,-1 1 0,0 0 1,0-1-1,1 0 0,-1 1 0,1-1 1,-1 1-1,1-1 0,-1 1 0,1-1 1,0 0-1,0 0 0,0 1 0,0-1 1,0 0-1,0 0 0,1 1 0,1 0-6,0 0 0,-1-1 0,1 1 0,0-1 0,0 0 0,0 0 0,-1 0 0,1-1 0,0 1-1,4 0 1,7 0-51,-1-1 0,1-1-1,-1 1 1,14-4-1,44-11-291,104-36 0,29-7-56,-173 53 437,-31 5-18,1 0-1,-1 0 0,1-1 0,0 1 0,-1 0 1,1 0-1,-1 0 0,1 0 0,0 0 1,-1 1-1,1-1 0,-1 0 0,1 0 0,0 0 1,-1 0-1,1 1 0,-1-1 0,1 0 0,-1 0 1,1 1-1,0 0 0,-1-1 2,1 1 0,-1-1-1,0 1 1,0-1 0,0 1-1,0-1 1,0 1 0,0-1-1,0 0 1,0 1 0,0-1-1,0 1 1,-1-1 0,1 1 0,0-1-1,0 1 1,0-1 0,0 0-1,-1 1 1,1-1 0,-1 1-1,-19 23 346,18-22-290,-6 6 95,-17 18 235,24-25-357,0 0 1,0 1 0,0-1-1,0 1 1,0-1 0,0 1-1,1-1 1,-1 1 0,0-1-1,1 1 1,-1 0 0,1-1-1,-1 1 1,1 0 0,0 2-1,0-4-21,0 1-1,1-1 0,-1 1 0,1 0 0,-1-1 0,0 1 0,1-1 1,-1 1-1,1-1 0,-1 1 0,1-1 0,0 0 0,-1 1 1,1-1-1,-1 0 0,1 1 0,0-1 0,-1 0 0,1 0 0,-1 1 1,1-1-1,0 0 0,-1 0 0,1 0 0,0 0 0,0 0 0,-1 0 1,1 0-1,1 0 0,22-3 95,-23 3-101,87-22-31,-60 13-117,0 2-1,40-4 1,-66 10 123,1 1 0,-1 0 0,1 0 0,-1 0 0,0 0 0,1 0 0,-1 1 0,0-1 0,1 1 0,-1-1 0,0 1 0,0 0 0,5 2 0,-6-2 22,0 0 0,0 0-1,0 1 1,0-1 0,0 0-1,0 0 1,-1 1 0,1-1 0,0 1-1,-1-1 1,1 1 0,-1-1 0,1 1-1,-1-1 1,0 1 0,0-1 0,1 1-1,-1 0 1,0-1 0,0 1 0,-1 2-1,1-1 44,-1 0 0,1 0 0,0 1 0,1-1 0,-1 0 0,0 1 0,1-1 0,1 5 0,-1-7-32,0 0 0,-1 0 0,1 0-1,0 0 1,0 0 0,0 0 0,0-1 0,0 1 0,0 0 0,0 0 0,0-1-1,0 1 1,0-1 0,0 1 0,0-1 0,0 1 0,1-1 0,-1 0 0,0 1-1,0-1 1,1 0 0,-1 0 0,0 0 0,0 0 0,3 0 0,18-2-16,-1 0 1,1-2-1,-1 0 1,27-10-1,-23 7-293,0 1-1,36-4 1,-59 9 254,0 1 0,0 0 0,0 0 0,0 0 0,0 0 0,0 0 1,0 1-1,0-1 0,0 1 0,0-1 0,0 1 0,0 0 0,0 0 0,0-1 0,2 3 0,-4-3 20,0 1 1,1-1-1,-1 1 1,0-1-1,1 0 0,-1 1 1,0-1-1,1 1 0,-1-1 1,0 1-1,0-1 0,0 1 1,0-1-1,1 1 1,-1-1-1,0 1 0,0-1 1,0 1-1,0-1 0,0 1 1,0-1-1,-1 2 0,1-1-21,-1 1-1,1-1 0,-1 0 1,0 1-1,1-1 0,-1 0 0,0 1 1,0-1-1,0 0 0,0 0 0,-1 2 1,-1-2-17,1 1 0,0 0 0,-1-1 0,1 1 0,-1-1 1,0 0-1,1 0 0,-1 0 0,0 0 0,0-1 0,0 1 0,1-1 1,-1 1-1,0-1 0,0 0 0,0 0 0,0-1 0,-5 0 0,-13-5-192</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4.021"/>
    </inkml:context>
    <inkml:brush xml:id="br0">
      <inkml:brushProperty name="width" value="0.025" units="cm"/>
      <inkml:brushProperty name="height" value="0.025" units="cm"/>
    </inkml:brush>
  </inkml:definitions>
  <inkml:trace contextRef="#ctx0" brushRef="#br0">282 1 13901,'0'0'2589,"-10"1"363,1 2-2493,0 0-1,0 1 0,0 0 0,0 0 0,0 1 1,1 0-1,0 0 0,0 1 0,0 0 1,1 1-1,-8 8 0,-8 9 300,1 1 1,1 1-1,-27 45 0,41-59-682,0 0-1,1 0 1,1 0-1,0 1 1,0-1-1,1 1 1,1 0 0,1 0-1,-1 1 1,2-1-1,0 23 1,1-32-71,1-1 1,0 0 0,0 1-1,0-1 1,0 0 0,1 0 0,-1 0-1,1 0 1,0 0 0,0 0-1,0-1 1,0 1 0,0 0-1,1-1 1,-1 0 0,1 0 0,0 1-1,-1-1 1,1-1 0,0 1-1,0 0 1,0-1 0,0 0 0,1 1-1,-1-1 1,0 0 0,0-1-1,1 1 1,-1-1 0,6 1-1,-1 0 7,0-1-1,0 1 1,0-1-1,0-1 1,-1 1-1,1-2 1,0 1-1,0-1 0,-1 0 1,1 0-1,-1-1 1,12-6-1,-13 5-2,0 0 0,0 0 0,0-1-1,0 1 1,0-2 0,-1 1-1,0 0 1,0-1 0,-1 0 0,0 0-1,0-1 1,0 1 0,0-1 0,-1 0-1,-1 0 1,1 0 0,-1 0 0,0 0-1,0-1 1,-1 1 0,1-14-1,-2 19-3,-1 0 0,1 0-1,0 0 1,-1 0 0,1 0-1,-1 0 1,0 0-1,1 1 1,-1-1 0,0 0-1,0 0 1,0 1-1,0-1 1,0 1 0,-1-1-1,1 1 1,0-1-1,-1 1 1,1 0 0,-3-2-1,0 1-3,-1-1-1,1 1 1,-1 0 0,0 0-1,1 1 1,-1-1-1,-9 0 1,-3-1-189,-1 2-1,1 0 1,-27 3 0,39-1-8,1-1 0,-1 1 0,1 0 0,-1 0 0,1 0 0,0 1 1,0-1-1,-1 1 0,1 0 0,0 1 0,-5 3 0,7-5-181,1 1 0,-1-1 0,0 1-1,1 0 1,-1 0 0,1 0 0,-1 0 0,1 0 0,0 0 0,0 0 0,0 0 0,0 1 0,0-1 0,0 3 0,3 7-5047,10-4-2205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4.353"/>
    </inkml:context>
    <inkml:brush xml:id="br0">
      <inkml:brushProperty name="width" value="0.025" units="cm"/>
      <inkml:brushProperty name="height" value="0.025" units="cm"/>
    </inkml:brush>
  </inkml:definitions>
  <inkml:trace contextRef="#ctx0" brushRef="#br0">260 0 15983,'0'0'8937,"-69"76"-7784,37-39-289,-3 3-383,1 1-97,0-4-95,14-4-161,1-6-64,8-6-192,5-6-1346,6-11-1633,13-27-20211</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4.738"/>
    </inkml:context>
    <inkml:brush xml:id="br0">
      <inkml:brushProperty name="width" value="0.025" units="cm"/>
      <inkml:brushProperty name="height" value="0.025" units="cm"/>
    </inkml:brush>
  </inkml:definitions>
  <inkml:trace contextRef="#ctx0" brushRef="#br0">191 27 16432,'-9'0'2124,"0"1"-1863,1 0 0,0 1 0,0 0 0,0 0 0,0 0 0,0 1 0,0 1 0,1-1 0,-1 1 0,1 0 0,0 1 0,0 0 0,1 0 0,-1 0 1,1 1-1,1 0 0,-1 0 0,-6 10 0,9-12-177,0 1 0,0 0 0,0 0 0,1 0 0,0 1 0,0-1 0,1 0 0,-2 10 0,3-14-75,-1 0-1,1 1 0,0-1 0,0 0 0,0 1 0,0-1 1,0 0-1,0 1 0,1-1 0,-1 0 0,0 1 1,1-1-1,-1 0 0,1 1 0,0-1 0,-1 0 0,1 0 1,0 0-1,-1 0 0,1 0 0,0 0 0,0 0 0,0 0 1,0 0-1,0 0 0,0 0 0,0 0 0,1-1 0,-1 1 1,0 0-1,0-1 0,1 1 0,-1-1 0,0 1 0,0-1 1,1 0-1,-1 0 0,1 1 0,1-1 0,3 1 20,1-1 0,0 1-1,-1-1 1,1-1 0,0 1-1,-1-1 1,1 0-1,0 0 1,-1-1 0,0 0-1,1 0 1,-1-1 0,0 0-1,0 0 1,0 0 0,0 0-1,-1-1 1,1 0 0,-1-1-1,0 1 1,-1-1 0,1 0-1,-1 0 1,0 0 0,0 0-1,0-1 1,-1 0-1,1 0 1,-2 0 0,1 0-1,-1 0 1,1-1 0,-2 1-1,1-1 1,-1 1 0,0-1-1,0 1 1,-1-9 0,0 14-18,0-1 0,0 0 1,0 0-1,0 0 1,-1 1-1,1-1 1,0 0-1,-1 0 0,0 1 1,1-1-1,-1 0 1,0 1-1,0-1 0,0 1 1,0-1-1,0 1 1,0-1-1,0 1 1,0 0-1,-1-1 0,1 1 1,-3-2-1,1 2-36,-1-1 0,1 1 0,0 0 0,0 0 0,-1 0 0,1 0 0,-1 1 0,1 0 0,-1-1 0,1 1 0,-5 1 0,0-1-163,0 1 0,0 1 0,0-1 0,0 1 0,0 1 0,1-1 0,-1 1 0,1 1 0,0-1 0,-8 6 0,9-4-367,0 1 0,1-1-1,-1 1 1,1 0 0,0 0-1,1 0 1,0 1 0,0-1-1,0 1 1,1 0 0,0 0-1,0 1 1,-2 12 0,-2 15-5637</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55.067"/>
    </inkml:context>
    <inkml:brush xml:id="br0">
      <inkml:brushProperty name="width" value="0.025" units="cm"/>
      <inkml:brushProperty name="height" value="0.025" units="cm"/>
    </inkml:brush>
  </inkml:definitions>
  <inkml:trace contextRef="#ctx0" brushRef="#br0">155 63 16816,'0'0'4404,"-9"6"-2557,-11 9-881,1 0 0,-29 29 0,42-38-893,0 1-1,0 0 1,1 0 0,0 0 0,0 0-1,1 1 1,0 0 0,0 0 0,1 0 0,0 0-1,1 1 1,-4 14 0,6-22-62,0 0 0,0 0 0,0 0 0,0 0-1,0 0 1,1 0 0,-1 0 0,0 0 0,0 0 0,1 0 0,-1 0 0,0 0 0,1 0 0,-1 0 0,1 0 0,-1 0 0,1 0 0,0-1-1,-1 1 1,1 0 0,0 0 0,-1-1 0,1 1 0,0 0 0,0-1 0,1 1 0,31 7 336,-22-8-245,-1-1 1,1 0-1,-1 0 0,18-5 0,-15 1-82,0 0-1,-1-2 1,1 1-1,-1-1 1,-1-1 0,1 0-1,-1-1 1,-1 0 0,12-13-1,-13 13 94,-1 0-1,-1 0 0,1-1 0,-1 0 0,-1 0 1,0-1-1,-1 0 0,1 0 0,-2 0 0,6-22 1,-9 31-101,-1 0 0,0 0 1,0 1-1,1-1 0,-1 0 1,0 0-1,0 0 1,-1 0-1,1 0 0,0 1 1,-1-1-1,1 0 0,-1 0 1,1 0-1,-1 1 1,0-1-1,0 0 0,0 1 1,0-1-1,0 1 0,0-1 1,0 1-1,-3-3 1,1 2-27,0 0 1,0 0 0,0 1-1,0 0 1,0-1 0,-1 1-1,1 0 1,0 0 0,-1 1 0,1-1-1,-1 1 1,-3 0 0,-3 0-264,0 0-1,0 1 1,1 0 0,-1 1 0,0 0 0,1 0 0,-1 1-1,-12 6 1,-10 11-2872,6 0-2953</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0.799"/>
    </inkml:context>
    <inkml:brush xml:id="br0">
      <inkml:brushProperty name="width" value="0.025" units="cm"/>
      <inkml:brushProperty name="height" value="0.025" units="cm"/>
    </inkml:brush>
  </inkml:definitions>
  <inkml:trace contextRef="#ctx0" brushRef="#br0">564 1 11499,'0'0'5723,"0"10"-6887,-4 169 1225,-9-1 1,-7-1-1,-45 183 0,23-164-57,8 3 0,-11 284-1,35-248 264,-64 372 0,30-381-92,-159 975 814,193-1073-1342,10-127 102,1-21-3961,4-1 529</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2.857"/>
    </inkml:context>
    <inkml:brush xml:id="br0">
      <inkml:brushProperty name="width" value="0.025" units="cm"/>
      <inkml:brushProperty name="height" value="0.025" units="cm"/>
    </inkml:brush>
  </inkml:definitions>
  <inkml:trace contextRef="#ctx0" brushRef="#br0">31 218 11723,'0'0'6299,"-6"8"-4868,-16 24-315,22-32-1096,0 0 0,0 0-1,-1 0 1,1 0 0,0 1 0,0-1 0,0 0 0,0 0-1,0 0 1,-1 0 0,1 0 0,0 0 0,0 0 0,0 1 0,0-1-1,0 0 1,0 0 0,0 0 0,0 0 0,-1 1 0,1-1 0,0 0-1,0 0 1,0 0 0,0 0 0,0 1 0,0-1 0,0 0 0,0 0-1,0 0 1,0 1 0,0-1 0,0 0 0,0 0 0,0 0 0,0 0-1,1 1 1,-1-1 0,0 0 0,0 0 0,0 0 0,0 0 0,0 0-1,0 1 1,0-1 0,0 0 0,1 0 0,-1 0 0,0 0 0,0 0-1,0 0 1,0 1 0,0-1 0,1 0 0,-1 0 0,0 0 0,0 0-1,0 0 1,0 0 0,1 0 0,-1 0 0,0 0 0,0 0 0,0 0-1,1 0 1,-1 0 0,0 0 0,0 0 0,10-2 264,-10 2-273,18-9 470,0 0 0,-1-2 0,0 0-1,-1-1 1,0 0 0,26-28-1,-11 12-375,97-104 990,-127 168-1218,-6-10 222,-2 0 1,-13 30-1,-8 34-756,20-27-3591,9-55-573,4-6-2466</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3.363"/>
    </inkml:context>
    <inkml:brush xml:id="br0">
      <inkml:brushProperty name="width" value="0.025" units="cm"/>
      <inkml:brushProperty name="height" value="0.025" units="cm"/>
    </inkml:brush>
  </inkml:definitions>
  <inkml:trace contextRef="#ctx0" brushRef="#br0">71 0 11115,'0'0'11562,"-2"10"-11535,1-4 177,-9 39-412,-4-18 3271,13-45 1265,1 10-4640,0 17 337,-1 6-5,-1 0-1,0 0 1,-1 0-1,-1 0 1,-7 17 0,-8 41 70,27-96-4853,2-7-2682,-3 5-77</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3.740"/>
    </inkml:context>
    <inkml:brush xml:id="br0">
      <inkml:brushProperty name="width" value="0.025" units="cm"/>
      <inkml:brushProperty name="height" value="0.025" units="cm"/>
    </inkml:brush>
  </inkml:definitions>
  <inkml:trace contextRef="#ctx0" brushRef="#br0">59 1 11179,'0'0'16554,"0"7"-16095,0 6-334,-1-1 0,-1 0-1,0 0 1,0 0 0,-1 0 0,-1 0 0,-9 21-1,7-19-37,0 0-1,1 1 0,1 0 0,1 0 0,0 0 0,-1 19 1,4-33-110,1 1 0,-1 0 1,0-1-1,1 1 0,0 0 1,-1-1-1,1 1 0,0-1 1,0 1-1,0-1 0,0 0 1,0 1-1,0-1 0,0 0 1,0 0-1,1 1 0,-1-1 1,0 0-1,1 0 0,-1-1 1,1 1-1,-1 0 0,1 0 1,-1-1-1,1 1 0,-1-1 1,1 1-1,0-1 1,-1 0-1,1 1 0,0-1 1,0 0-1,-1 0 0,1 0 1,0-1-1,2 0 0,2 1-715,-1 0-1,1-1 0,0 1 1,-1-1-1,0-1 1,1 1-1,-1-1 0,0 0 1,1 0-1,7-5 0,-10 4-638,1 0 0,-1 0-1,0-1 1,0 1 0,0-1 0,4-7-1,4-7-4942</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4.070"/>
    </inkml:context>
    <inkml:brush xml:id="br0">
      <inkml:brushProperty name="width" value="0.025" units="cm"/>
      <inkml:brushProperty name="height" value="0.025" units="cm"/>
    </inkml:brush>
  </inkml:definitions>
  <inkml:trace contextRef="#ctx0" brushRef="#br0">51 0 4773,'0'0'18769,"-32"55"-17904,24-34-256,3 1-225,3-3-256,-2 0-64,4-3-64,0-2-448,0-5-1282,0-4-1377,4-5-1313,3-1-1474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4.417"/>
    </inkml:context>
    <inkml:brush xml:id="br0">
      <inkml:brushProperty name="width" value="0.025" units="cm"/>
      <inkml:brushProperty name="height" value="0.025" units="cm"/>
    </inkml:brush>
  </inkml:definitions>
  <inkml:trace contextRef="#ctx0" brushRef="#br0">135 0 14990,'0'0'7965,"-11"13"-7655,-7 10-101,1 1 1,-21 39-1,29-48-121,2 1 0,0-1-1,1 1 1,0 0-1,2 1 1,0-1-1,-2 19 1,5-31-85,1 0 0,0 0 0,-1 0 0,2 1 0,-1-1 0,0 0 0,1 0 0,0 0 0,0 0 0,0 0 0,0 0 0,1-1 0,0 1 0,0 0 0,0-1 0,0 1 0,0-1 0,5 6 0,-4-7 12,0 0-1,0 0 1,0 0 0,1 0 0,-1 0 0,1-1 0,-1 0 0,1 0 0,-1 0 0,1 0-1,0 0 1,-1-1 0,1 0 0,0 1 0,0-1 0,-1-1 0,1 1 0,0 0 0,-1-1 0,1 0-1,4-2 1,-2 1 130,0 0-1,0-1 1,0 0-1,-1-1 1,0 1-1,1-1 1,-1 0 0,-1 0-1,1 0 1,0-1-1,4-7 1,-7 10-53,0 0 1,0 0 0,0-1-1,0 1 1,0-1-1,-1 0 1,1 0 0,-1 1-1,0-1 1,0 0 0,0 0-1,0 0 1,0 0-1,-1 0 1,1 0 0,-1 0-1,0 0 1,0-1 0,0 1-1,0 0 1,-1 0-1,1 0 1,-1 0 0,0 0-1,-2-5 1,0 6-87,0-1 1,-1 0-1,1 1 0,-1-1 1,0 1-1,0 0 0,1 1 1,-1-1-1,-1 1 0,1-1 1,0 1-1,0 0 1,0 1-1,-8-1 0,9 0-315,1 1 1,-1 0-1,0-1 0,0 1 0,0 1 0,0-1 1,0 0-1,1 1 0,-1-1 0,0 1 0,0 0 1,1 0-1,-6 2 0,8-2-117,-1 0 0,1 0 0,-1-1 0,1 1 1,-1 0-1,1 0 0,-1 0 0,1 0 0,0-1 0,0 1 0,-1 0 1,1 0-1,0 0 0,0 0 0,0 0 0,0 0 0,0 0 0,0 0 0,0 1 1,0 2-2498,0 3-2747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09.867"/>
    </inkml:context>
    <inkml:brush xml:id="br0">
      <inkml:brushProperty name="width" value="0.05" units="cm"/>
      <inkml:brushProperty name="height" value="0.05" units="cm"/>
    </inkml:brush>
  </inkml:definitions>
  <inkml:trace contextRef="#ctx0" brushRef="#br0">128 93 19028,'12'-6'2172,"-12"14"-942,-14 27-115,10-26-698,-29 64 482,-21 51-423,46-100-352,0 0 1,2 0-1,-5 32 1,10-53-96,1 0 0,0 0 1,0 0-1,0 0 0,0 0 0,0 0 0,1-1 1,-1 1-1,2 4 0,-2-6-16,1 0 1,-1 0-1,1 0 1,0 0-1,-1-1 0,1 1 1,-1 0-1,1 0 0,0-1 1,0 1-1,0 0 1,-1-1-1,1 1 0,0-1 1,0 1-1,0-1 0,0 0 1,0 1-1,0-1 1,0 0-1,0 1 0,0-1 1,0 0-1,0 0 0,0 0 1,0 0-1,0 0 1,0 0-1,0 0 0,0-1 1,0 1-1,1-1 0,11-3 64,-1-1-1,0 0 1,1-1-1,-2-1 0,1 0 1,-1 0-1,18-17 1,-20 18-34,70-61 455,-3-3 0,111-134 0,-173 189-454,-4 4-15,0 0-1,-1-1 1,0 0 0,10-21 0,-19 33-41,0 0-1,0 0 1,0-1 0,0 1-1,0 0 1,0 0 0,0 0 0,0 0-1,0 0 1,0 0 0,0 0 0,0 0-1,0-1 1,0 1 0,0 0 0,-1 0-1,1 0 1,0 0 0,0 0-1,0 0 1,0 0 0,0 0 0,0 0-1,0 0 1,0 0 0,0 0 0,-1 0-1,1 0 1,0 0 0,0 0-1,0 0 1,0 0 0,0 0 0,0 0-1,0 0 1,-1 0 0,1 0 0,0 0-1,0 0 1,0 0 0,0 0 0,0 0-1,0 0 1,0 0 0,0 0-1,-1 0 1,1 0 0,0 0 0,0 0-1,0 0 1,0 0 0,0 1 0,0-1-1,0 0 1,0 0 0,0 0 0,0 0-1,0 0 1,0 0 0,0 0-1,0 0 1,0 0 0,-1 1 0,-8 5-852,-12 14-1031,-29 37 0,22-22 890</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4.749"/>
    </inkml:context>
    <inkml:brush xml:id="br0">
      <inkml:brushProperty name="width" value="0.025" units="cm"/>
      <inkml:brushProperty name="height" value="0.025" units="cm"/>
    </inkml:brush>
  </inkml:definitions>
  <inkml:trace contextRef="#ctx0" brushRef="#br0">157 0 15150,'0'0'10688,"1"10"-10277,-1-3-344,0 1 0,0-1-1,-1 0 1,0 0 0,0 0 0,-1 0 0,0 0 0,0 0 0,-1 0 0,1-1 0,-1 1-1,-1-1 1,1 1 0,-1-1 0,-1-1 0,-5 8 0,-23 30 258,21-30-499,0 2 0,1-1 0,1 2 1,1-1-1,0 1 0,-10 25 0,23-63-15088,5 0 4671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5.125"/>
    </inkml:context>
    <inkml:brush xml:id="br0">
      <inkml:brushProperty name="width" value="0.025" units="cm"/>
      <inkml:brushProperty name="height" value="0.025" units="cm"/>
    </inkml:brush>
  </inkml:definitions>
  <inkml:trace contextRef="#ctx0" brushRef="#br0">164 24 13933,'0'0'2328,"-10"0"-1431,3 0-899,-1 1 1,0 0-1,0 1 1,1 0-1,-1 0 1,1 1-1,0 0 1,-10 5-1,12-6 168,1 0 0,0 1-1,0-1 1,1 1-1,-1 0 1,0 0 0,1 0-1,0 1 1,0-1 0,0 1-1,0 0 1,0 0-1,1 0 1,0 0 0,0 0-1,0 0 1,0 1 0,-2 8-1,4-13-103,0 1 0,0 0-1,0 0 1,0 0 0,0 0-1,0 0 1,0-1 0,0 1-1,0 0 1,0 0 0,1 0-1,-1 0 1,0-1 0,1 1-1,-1 0 1,0 0 0,1-1 0,-1 1-1,1 0 1,-1 0 0,1-1-1,-1 1 1,1 0 0,0-1-1,-1 1 1,1-1 0,0 1-1,-1-1 1,1 1 0,0-1-1,1 1 1,1 0 71,1 0 1,-1 0-1,1 0 0,-1-1 1,1 1-1,0-1 0,-1 0 1,5 0-1,2-1 82,0 0 0,0 0 0,0-1-1,-1 0 1,16-6 0,-18 5-30,-1-1-1,1 0 1,-1 0-1,1 0 1,-1-1-1,-1 0 1,8-6 0,-11 8-68,0 1 0,0-1 0,0 0 0,0 0 0,-1 0 0,1 0 0,-1 0 0,0 0 0,0-1 0,0 1 0,0 0 0,0-1 0,-1 1 0,1 0 0,-1-1 0,0 1 0,0-1 0,-1-3 0,0 5-107,0 0 1,0 0 0,0 1-1,0-1 1,0 0 0,0 1 0,0-1-1,-1 1 1,1-1 0,-1 1-1,1 0 1,-1 0 0,1 0 0,-1 0-1,0 0 1,1 0 0,-1 0 0,0 0-1,0 0 1,0 1 0,0-1-1,0 1 1,0 0 0,0-1 0,0 1-1,0 0 1,0 0 0,0 0-1,0 0 1,0 1 0,-2 0 0,-4-1-76,0 1 0,0 0 0,0 0 0,0 1 0,1 0 0,-15 5-1,16-3-124,-1 0 1,1 0-1,0 1 0,0-1 0,0 1 0,1 1 0,0-1 0,0 1 0,0 0 0,0 0 0,1 0 0,0 1 0,-3 7 0,4-7-1005,0 0 0,1 1 0,0-1 0,0 1 0,0 0 0,1-1 0,0 16 0,1-2-5414</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5.470"/>
    </inkml:context>
    <inkml:brush xml:id="br0">
      <inkml:brushProperty name="width" value="0.025" units="cm"/>
      <inkml:brushProperty name="height" value="0.025" units="cm"/>
    </inkml:brush>
  </inkml:definitions>
  <inkml:trace contextRef="#ctx0" brushRef="#br0">38 6 13293,'0'0'2268,"0"9"-890,0-2-1289,0 3 584,0 1 0,1 0 0,0-1 0,5 19 0,-6-27-549,0-1 1,1 1-1,-1-1 1,1 1 0,-1-1-1,1 0 1,-1 1-1,1-1 1,0 0-1,0 0 1,-1 1-1,1-1 1,0 0 0,0 0-1,0 0 1,1 0-1,-1 0 1,0 0-1,0 0 1,0-1 0,1 1-1,-1 0 1,0-1-1,1 1 1,-1-1-1,0 1 1,1-1-1,-1 0 1,1 1 0,-1-1-1,1 0 1,-1 0-1,1 0 1,-1 0-1,1 0 1,-1-1-1,1 1 1,-1 0 0,0-1-1,1 1 1,-1-1-1,1 1 1,-1-1-1,0 1 1,0-1-1,1 0 1,1-2 0,3 0 120,-1-1 0,1 0 0,-1 0 0,0-1 0,-1 1 0,9-10 0,-12 12-174,1 0 0,0-1 0,-1 1 0,1 0 1,-1-1-1,0 1 0,0-1 0,0 1 0,0-1 1,0 1-1,-1-1 0,1 0 0,-1 1 0,0-1 1,1 0-1,-1 1 0,0-1 0,-1 0 0,0-4 1,0 6-92,0-1 0,-1 0 0,0 1 1,1-1-1,-1 1 0,0-1 1,0 1-1,1 0 0,-1 0 0,0 0 1,0 0-1,0 0 0,-1 0 0,1 0 1,0 1-1,0-1 0,0 1 1,-1-1-1,1 1 0,0 0 0,0 0 1,-3 0-1,-53 3-2404,54-2 2089,0 0-1,0 1 0,0-1 1,1 1-1,-1 0 1,1 0-1,-1 0 0,1 1 1,-4 2-1,-6 14-3416,13-18 3370,-1 0 1,1 0-1,0 0 0,0 0 0,0 0 0,0 1 0,-1-1 0,2 0 0,-1 0 0,0 0 0,0 0 0,0 0 0,0 0 0,1 0 0,-1 0 0,0 0 0,1 0 0,0 2 0,9 5-5320</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5.799"/>
    </inkml:context>
    <inkml:brush xml:id="br0">
      <inkml:brushProperty name="width" value="0.025" units="cm"/>
      <inkml:brushProperty name="height" value="0.025" units="cm"/>
    </inkml:brush>
  </inkml:definitions>
  <inkml:trace contextRef="#ctx0" brushRef="#br0">0 0 14061,'0'0'11211,"52"4"-10314,-22-4-385,2 0-288,2 0-95,-5 0-129,1 0-225,-7 0-1280,-5 0-833,-6 0-1794,-7 5-2306</inkml:trace>
  <inkml:trace contextRef="#ctx0" brushRef="#br0" timeOffset="1">58 69 12748,'0'0'14670,"62"19"-14158,-34-15-223,-2 0-161,5-2-96,-4 0-737,-3 1-1537,-4-3-2338,-5 0-4997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9.090"/>
    </inkml:context>
    <inkml:brush xml:id="br0">
      <inkml:brushProperty name="width" value="0.025" units="cm"/>
      <inkml:brushProperty name="height" value="0.025" units="cm"/>
    </inkml:brush>
  </inkml:definitions>
  <inkml:trace contextRef="#ctx0" brushRef="#br0">57 223 11339,'-5'3'2178,"-1"1"2408,10-2 1996,-10-1-5545,19-11-1989,-1-1 942,-2 1 58,1 0 0,-2 0 0,0-1 0,14-21 0,-22 31 11,-1 0 0,1 1 1,-1-1-1,0 0 1,1 1-1,-1-1 0,0 0 1,1 1-1,-1-1 1,0 0-1,0 1 0,0-1 1,0 0-1,1 0 1,-1 1-1,0-1 0,0 0 1,-1 0-1,1 1 0,0-1 1,0 0-1,0 0 1,0 1-1,-1-1 0,1 0 1,0 1-1,-1-1 1,1 0-1,-1 0 0,0 0-37,0 1 0,0-1 0,-1 1 0,1-1 0,0 1-1,0 0 1,0-1 0,-1 1 0,1 0 0,0 0-1,0 0 1,-1 0 0,1 0 0,0 0 0,-2 1 0,-2 0-39,0 0 1,0 0 0,0 0 0,0 1 0,0 0 0,0 0 0,-7 5 0,4 0 60,0 0 1,1 1 0,0 0-1,0 0 1,-6 10 0,11-14-18,0 0 0,0 0 0,1 0 0,-1 0 0,1 1 0,0-1 0,0 0-1,0 1 1,1-1 0,-1 0 0,1 1 0,0-1 0,0 1 0,2 7 0,-1-11-16,0 1-1,0 0 0,0-1 1,0 1-1,0-1 0,0 1 1,0-1-1,0 1 0,1-1 1,-1 0-1,1 0 0,-1 1 1,1-1-1,-1 0 0,1 0 1,0-1-1,0 1 1,-1 0-1,1-1 0,0 1 1,0-1-1,0 1 0,0-1 1,-1 0-1,1 0 0,2 0 1,57 2 194,-54-2-177,6-2 17,0 0-1,0-1 1,0 0 0,0-1 0,0 0 0,-1-1 0,0 0 0,0-1 0,0-1 0,-1 0 0,0 0 0,11-10 0,-16 12 73,1 0 1,-1 0 0,0 0 0,-1-1 0,0 0-1,0 0 1,0-1 0,0 1 0,-1-1 0,0 0-1,-1 0 1,1 0 0,-1-1 0,-1 1 0,1-1 0,-2 0-1,1 0 1,-1 0 0,0 0 0,0 0 0,-1-10-1,-1 15-104,0 0 0,-1 0 0,1 0-1,0 0 1,-1 1 0,0-1 0,0 0-1,0 1 1,0-1 0,0 1 0,0 0-1,-1 0 1,1 0 0,-1 0-1,0 0 1,1 0 0,-1 1 0,0-1-1,0 1 1,0 0 0,0 0 0,0 0-1,0 0 1,0 0 0,-1 1 0,1-1-1,-6 1 1,-3-1-40,-1 0 0,0 0 0,0 1 1,0 1-1,-21 4 0,25-3 57,1 1 0,-1 0 0,1 0 1,0 1-1,0 0 0,-8 5 0,13-7-230,1-1 1,-1 1-1,1 0 0,-1 0 0,1 0 1,0 0-1,0 0 0,0 1 0,0-1 1,0 1-1,0-1 0,1 1 0,-1-1 1,1 1-1,0 0 0,0 0 0,0 0 0,0 0 1,0 0-1,0 4 0,1-6 8,0-1-1,0 1 1,0-1 0,0 1-1,1-1 1,-1 1-1,0-1 1,0 1 0,0-1-1,0 1 1,1-1-1,-1 1 1,0-1 0,0 1-1,1-1 1,-1 0-1,0 1 1,1-1 0,-1 1-1,0-1 1,1 0-1,-1 1 1,0-1 0,1 0-1,0 1 1,10 2-5963,-1-3-477</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9.433"/>
    </inkml:context>
    <inkml:brush xml:id="br0">
      <inkml:brushProperty name="width" value="0.025" units="cm"/>
      <inkml:brushProperty name="height" value="0.025" units="cm"/>
    </inkml:brush>
  </inkml:definitions>
  <inkml:trace contextRef="#ctx0" brushRef="#br0">35 1 17457,'4'5'2081,"-4"4"-479,2 2 448,-2 4-769,0 6-704,0 1-353,-2 2-128,-3-1-64,-5-1-32,3-1-192,1-3-705,4-4-1345,-3-6-929,1-7-2402</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19.806"/>
    </inkml:context>
    <inkml:brush xml:id="br0">
      <inkml:brushProperty name="width" value="0.025" units="cm"/>
      <inkml:brushProperty name="height" value="0.025" units="cm"/>
    </inkml:brush>
  </inkml:definitions>
  <inkml:trace contextRef="#ctx0" brushRef="#br0">146 13 11691,'0'0'13741,"-10"0"-13682,6 1-52,0-1-1,0 0 1,-1 1 0,1 0 0,0 0-1,0 0 1,0 1 0,0-1 0,0 1-1,0 0 1,0 0 0,1 0 0,-1 0 0,-3 4-1,1 0 84,0 0 0,0 0 1,1 0-1,0 1 0,0 0 0,1 0 0,-8 14 0,8-12 52,0 0-1,1 0 1,0 1 0,0-1-1,1 1 1,-2 13 0,4-21-125,0 0 1,0-1-1,-1 1 1,1 0-1,0 0 1,1 0-1,-1-1 1,0 1-1,0 0 1,1 0-1,-1-1 1,1 1-1,-1 0 1,1-1-1,0 1 1,0 0-1,0-1 1,0 1-1,0-1 1,0 0-1,0 1 1,0-1-1,1 0 1,-1 0-1,0 1 1,1-1-1,-1 0 1,1 0 0,-1-1-1,1 1 1,0 0-1,-1 0 1,1-1-1,0 1 1,-1-1-1,1 0 1,0 1-1,0-1 1,3 0-1,1 0 83,1-1-1,0 1 1,-1-1-1,1-1 1,-1 1-1,1-1 1,-1 0-1,0-1 1,0 0-1,0 0 1,0 0-1,-1 0 1,1-1-1,-1 0 1,0 0-1,0-1 1,0 1-1,0-1 1,5-8-1,-5 7-49,-1 0 1,0 0-1,0 0 0,0-1 0,-1 1 0,0-1 1,0 0-1,-1 0 0,0 0 0,0 0 0,-1-1 0,0 1 1,0 0-1,-1 0 0,1-1 0,-2 1 0,-1-12 1,2 18-74,0-1 0,0 1 1,-1-1-1,1 0 1,-1 1-1,1-1 0,-1 1 1,0-1-1,0 1 1,1 0-1,-1-1 0,0 1 1,0 0-1,0-1 1,-1 1-1,1 0 1,0 0-1,0 0 0,-1 0 1,1 0-1,0 0 1,-1 1-1,1-1 0,-1 0 1,1 1-1,-1-1 1,1 1-1,-1-1 0,0 1 1,1 0-1,-1 0 1,0 0-1,-2 0 0,-24 6-3983,3 6-6567,19-8 563</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0.603"/>
    </inkml:context>
    <inkml:brush xml:id="br0">
      <inkml:brushProperty name="width" value="0.025" units="cm"/>
      <inkml:brushProperty name="height" value="0.025" units="cm"/>
    </inkml:brush>
  </inkml:definitions>
  <inkml:trace contextRef="#ctx0" brushRef="#br0">1 308 9801,'0'0'9828,"10"-4"-7874,21-10-856,-2-1 0,0-2 0,43-31 0,-35 20-630,-3-2 0,0-1 0,-2-1 0,43-56 0,-188 301 199,108-205-689,0 1-1,0 1 1,1-1-1,0 1 1,0-1 0,1 1-1,0 0 1,1 0-1,-2 21 1,5-31-193,0 0 1,-1 0 0,1 1-1,0-1 1,-1 0 0,1 0-1,0 0 1,0 0-1,-1 0 1,1 0 0,0 0-1,0-1 1,-1 1-1,1 0 1,0 0 0,-1 0-1,1-1 1,0 1-1,-1 0 1,1-1 0,0 1-1,-1-1 1,1 1-1,-1-1 1,1 1 0,-1-1-1,1 1 1,-1-1-1,1 1 1,-1-2 0,6-11-4217,4-4-1975</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0.950"/>
    </inkml:context>
    <inkml:brush xml:id="br0">
      <inkml:brushProperty name="width" value="0.025" units="cm"/>
      <inkml:brushProperty name="height" value="0.025" units="cm"/>
    </inkml:brush>
  </inkml:definitions>
  <inkml:trace contextRef="#ctx0" brushRef="#br0">160 0 16592,'0'0'9507,"-1"9"-9277,-3 8-63,-2 0 0,0 0 0,-1 0 0,-1 0 0,0-1 1,-1-1-1,-1 1 0,-18 20 0,8-7 317,-25 45 0,44-73-472,1 0 0,-1 0 0,0 0 0,0 1 0,1-1 0,-1 0 0,1 1 0,-1-1 0,1 1 0,0-1 0,-1 0 1,1 1-1,0-1 0,0 1 0,0-1 0,0 1 0,0-1 0,0 1 0,1-1 0,-1 0 0,0 1 0,1-1 0,-1 1 0,1-1 1,-1 0-1,2 2 0,-1-2 11,1 0 1,0 0 0,-1 0 0,1 0-1,0 0 1,0 0 0,-1-1 0,1 1-1,0-1 1,0 1 0,0-1-1,0 0 1,0 1 0,0-1 0,0 0-1,3-1 1,6 0-168,0 0 0,0-1 1,-1 0-1,1-1 0,17-7 0,18-16-4134,-41 22 2475,1-1 0,-1 1 0,0-1-1,-1 0 1,8-8 0,1-9-8724</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1.360"/>
    </inkml:context>
    <inkml:brush xml:id="br0">
      <inkml:brushProperty name="width" value="0.025" units="cm"/>
      <inkml:brushProperty name="height" value="0.025" units="cm"/>
    </inkml:brush>
  </inkml:definitions>
  <inkml:trace contextRef="#ctx0" brushRef="#br0">94 0 16367,'0'0'4773,"-41"49"-2179,30-29-1184,-1 2-417,5-1-353,1-1-415,-3 2-161,3-2-64,6-4-64,-1-3-1186,1-2-607,0-8-1795</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0.375"/>
    </inkml:context>
    <inkml:brush xml:id="br0">
      <inkml:brushProperty name="width" value="0.05" units="cm"/>
      <inkml:brushProperty name="height" value="0.05" units="cm"/>
    </inkml:brush>
  </inkml:definitions>
  <inkml:trace contextRef="#ctx0" brushRef="#br0">218 109 18796,'7'-3'610,"25"-13"951,-30 15-1435,-1 0 0,0 0 0,1 0 1,-1 0-1,0 0 0,0-1 0,0 1 0,0 0 0,0-1 0,0 1 1,0 0-1,0-1 0,0 1 0,-1-1 0,1 1 0,0-1 0,-1 0 1,1-2-1,-1 4-79,0 0 1,0-1 0,0 1-1,0-1 1,0 1-1,0 0 1,0-1 0,0 1-1,0 0 1,-1-1 0,1 1-1,0 0 1,0-1-1,0 1 1,0 0 0,-1-1-1,1 1 1,0 0 0,0 0-1,-1-1 1,1 1 0,0 0-1,0 0 1,-1-1-1,1 1 1,0 0 0,-1 0-1,1 0 1,0 0 0,-1-1-1,1 1 1,-1 0-1,-16-1 663,-17 9-307,33-8-391,-17 5 49,0 1-1,0 1 0,1 1 1,0 1-1,0 0 0,1 1 1,0 0-1,1 2 1,0 0-1,-19 20 0,33-31-49,-1 1 0,1 0-1,-1 0 1,1 0 0,0 0-1,-1 0 1,1 0 0,0 0-1,1 0 1,-1 1-1,0-1 1,0 0 0,1 1-1,0-1 1,-1 0 0,1 1-1,0 2 1,0-4-4,1 1 1,0-1-1,-1 1 0,1-1 1,0 1-1,-1-1 0,1 0 1,0 1-1,0-1 0,0 0 1,0 0-1,1 0 0,-1 0 1,0 0-1,0 0 0,1 0 1,-1 0-1,0 0 0,1 0 1,-1-1-1,1 1 0,-1-1 0,1 1 1,-1-1-1,1 0 0,2 1 1,15 2 19,0 0 1,0-1-1,0-1 1,0-1-1,33-4 1,-9-2 29,59-17 0,-87 19-22,45-14 152,-55 16-130,0 0 0,0 0 1,0-1-1,0 0 1,0 0-1,-1 0 1,1-1-1,5-5 0,-9 7-13,1 0-1,-1 1 0,0-1 1,0 0-1,-1 0 1,1 0-1,0 0 0,-1-1 1,1 1-1,-1 0 1,1 0-1,-1 0 0,0 0 1,0 0-1,0-1 0,0 1 1,-1 0-1,1 0 1,0 0-1,-1 0 0,0 0 1,1 0-1,-1 0 0,0 0 1,-2-3-1,-3-7 164,-1-1-1,-16-20 0,10 14-119,11 17-80,0-1-1,0 1 1,1-1-1,0 1 1,-1-1 0,1 0-1,0 0 1,-1-5-1,2 8-8,0 0 0,0-1-1,0 1 1,0 0 0,0-1-1,0 1 1,0 0-1,0-1 1,1 1 0,-1 0-1,0-1 1,0 1 0,0 0-1,0-1 1,1 1 0,-1 0-1,0 0 1,0-1-1,0 1 1,1 0 0,-1 0-1,0 0 1,1-1 0,-1 1-1,0 0 1,0 0 0,1 0-1,18-1-215,186 27-5894,-181-24 5193</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1.701"/>
    </inkml:context>
    <inkml:brush xml:id="br0">
      <inkml:brushProperty name="width" value="0.025" units="cm"/>
      <inkml:brushProperty name="height" value="0.025" units="cm"/>
    </inkml:brush>
  </inkml:definitions>
  <inkml:trace contextRef="#ctx0" brushRef="#br0">154 1 14638,'0'0'10282,"-9"12"-10288,-4 7-59,-68 104 462,73-110-299,1 0-1,1 1 1,0 0 0,0 0 0,2 0 0,0 1-1,0 0 1,-1 18 0,5-32-73,0 1 0,0 0 0,0-1 0,0 1 0,0 0 0,0-1 0,0 1 0,1-1 0,-1 1 0,1-1 0,-1 1 0,1-1 0,0 1 0,-1-1 0,1 1 0,0-1 0,0 0 0,0 1 0,0-1 0,0 0-1,0 0 1,1 0 0,-1 0 0,0 0 0,2 1 0,0 0 46,0-1-1,0 0 1,0 0-1,1-1 1,-1 1-1,0-1 1,0 1-1,1-1 1,-1 0 0,0 0-1,0-1 1,4 0-1,1 0 39,0-1 1,0 0-1,0 0 0,0-1 0,-1 0 1,1 0-1,-1-1 0,0 0 0,13-9 1,-16 8-22,0 0-1,0 0 1,0 0 0,-1-1 0,0 1 0,0-1 0,0 0 0,-1 0 0,0 0 0,3-12 0,-4 16-84,-1 0 0,1 1 0,-1-1 0,0 0-1,0 0 1,1 0 0,-1 0 0,0 1 0,0-1 0,-1 0 0,1 0 0,0 0-1,-1 1 1,1-1 0,-1 0 0,1 0 0,-1 1 0,0-1 0,0 0 0,1 1-1,-1-1 1,-1 1 0,1-1 0,0 1 0,0 0 0,0-1 0,-1 1 0,1 0-1,-1 0 1,1 0 0,-1 0 0,1 0 0,-1 0 0,1 0 0,-1 1 0,0-1-1,0 1 1,1-1 0,-1 1 0,-3-1 0,1 1-176,1-1 0,-1 1 0,1 0 0,0 1 0,-1-1 0,1 0 0,-1 1 0,1 0 0,0 0 0,0 0-1,-1 0 1,1 0 0,0 1 0,0-1 0,0 1 0,1 0 0,-1 0 0,-5 4 0,-21 33-6953,19-24 965</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3.221"/>
    </inkml:context>
    <inkml:brush xml:id="br0">
      <inkml:brushProperty name="width" value="0.025" units="cm"/>
      <inkml:brushProperty name="height" value="0.025" units="cm"/>
    </inkml:brush>
  </inkml:definitions>
  <inkml:trace contextRef="#ctx0" brushRef="#br0">0 288 11307,'0'0'10634,"13"-11"-9866,109-106-160,-106 100-325,-1 0-1,-1 0 0,0-2 0,-1 0 1,-2 0-1,15-32 0,-76 272 17,48-204-495,0-1 1,3 32-1,-1-47 56,0-1 1,0 1-1,0 0 1,1 0-1,-1 0 0,0-1 1,0 1-1,1 0 0,-1 0 1,0-1-1,1 1 1,-1 0-1,1-1 0,-1 1 1,1-1-1,-1 1 0,1 0 1,0-1-1,-1 1 1,1-1-1,-1 1 0,1-1 1,0 0-1,0 1 0,-1-1 1,1 0-1,0 1 1,0-1-1,-1 0 0,1 0 1,0 0-1,0 0 1,1 0-1,0 0-417,-1 0 0,1 0 0,0 0 0,-1 0 0,1 0 0,0-1 0,-1 1 0,1-1 0,0 1 0,-1-1 0,1 0 0,-1 1 0,1-1 0,-1 0 0,1 0 0,1-2 0,12-17-8566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3.756"/>
    </inkml:context>
    <inkml:brush xml:id="br0">
      <inkml:brushProperty name="width" value="0.025" units="cm"/>
      <inkml:brushProperty name="height" value="0.025" units="cm"/>
    </inkml:brush>
  </inkml:definitions>
  <inkml:trace contextRef="#ctx0" brushRef="#br0">148 0 6182,'0'0'13607,"-8"3"-13398,4-2-104,0 1 1,-1-1-1,1 1 1,0 0-1,1 1 0,-1-1 1,0 1-1,1-1 1,-1 1-1,1 0 1,0 0-1,0 1 1,0-1-1,0 1 1,1-1-1,-1 1 1,1 0-1,0 0 1,0 0-1,0 0 1,1 0-1,-1 1 1,1-1-1,0 0 1,1 1-1,-1-1 1,1 1-1,0 7 0,0-11-91,1 0-1,0 0 0,0 0 0,0 0 0,0 0 1,0 0-1,1-1 0,-1 1 0,0 0 0,0-1 1,0 1-1,1 0 0,-1-1 0,0 1 0,1-1 1,-1 0-1,0 1 0,1-1 0,-1 0 0,0 0 1,1 0-1,-1 0 0,1 0 0,2-1 0,35-2 293,-32 1-279,0 0 0,-1 0 1,1-1-1,-1 0 0,1 0 0,-1-1 1,-1 0-1,1 0 0,0 0 0,-1 0 1,0-1-1,0 0 0,0 0 0,-1-1 1,1 1-1,-1-1 0,-1 0 0,5-9 1,-20 21-523,-6 9 317,8 0 211,0 0-1,1 0 1,1 1 0,1 0-1,0 1 1,1-1 0,1 1-1,0 0 1,1 1 0,1-1-1,1 1 1,1 0-1,0-1 1,1 1 0,1 0-1,5 28 1,-6-46 4,0 0 0,0 1-1,0-1 1,0 0 0,1 1 0,-1-1 0,0 0-1,0 1 1,0-1 0,0 0 0,0 1 0,0-1-1,0 0 1,0 1 0,0-1 0,0 0 0,0 1-1,0-1 1,0 0 0,0 0 0,-1 1-1,1-1 1,0 0 0,0 1 0,0-1 0,0 0-1,0 1 1,-1-1 0,1 0 0,0 0 0,0 0-1,-1 1 1,1-1 0,0 0 0,0 0-1,-1 0 1,1 1 0,0-1 0,-1 0 0,1 0-1,0 0 1,0 0 0,-1 0 0,-20-4 968,-30-23 47,44 23-831,-9-7 95,12 8-294,0 0 0,1 1 0,-1-1-1,0 1 1,-1 0 0,1 0 0,0 0 0,-8-2 0,16 9-3855,1-2 2821,0-1-1,0-1 1,0 1 0,1-1 0,-1 1 0,0-2 0,1 1-1,-1 0 1,7-1 0,12 0-6296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4.102"/>
    </inkml:context>
    <inkml:brush xml:id="br0">
      <inkml:brushProperty name="width" value="0.025" units="cm"/>
      <inkml:brushProperty name="height" value="0.025" units="cm"/>
    </inkml:brush>
  </inkml:definitions>
  <inkml:trace contextRef="#ctx0" brushRef="#br0">47 0 16303,'0'0'4004,"-21"57"-1666,12-33-896,0-2-770,3-1-415,4-4-225,2-4-321,0-4-1376,0-5-1026,6-6-5316,0-15 1248</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4.471"/>
    </inkml:context>
    <inkml:brush xml:id="br0">
      <inkml:brushProperty name="width" value="0.025" units="cm"/>
      <inkml:brushProperty name="height" value="0.025" units="cm"/>
    </inkml:brush>
  </inkml:definitions>
  <inkml:trace contextRef="#ctx0" brushRef="#br0">0 4 14253,'0'0'10288,"11"-2"-10235,156 1 358,-167 29-352,-8 4 377,-1 0 0,-15 35 0,-12 40 210,21-34-589,13-40-6318</inkml:trace>
  <inkml:trace contextRef="#ctx0" brushRef="#br0" timeOffset="1">19 220 13004,'0'0'10314,"48"-28"-10122,-25 28-192,-3 0-384,6 0-1602,-5-4-2082,1-4-4068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4.799"/>
    </inkml:context>
    <inkml:brush xml:id="br0">
      <inkml:brushProperty name="width" value="0.025" units="cm"/>
      <inkml:brushProperty name="height" value="0.025" units="cm"/>
    </inkml:brush>
  </inkml:definitions>
  <inkml:trace contextRef="#ctx0" brushRef="#br0">0 0 11403,'0'0'10810,"12"5"-10303,2 0-432,0-1 1,1 0-1,-1 0 0,29 2 0,-36-6-102,1 1-1,-1-1 1,1-1-1,-1 1 0,0-1 1,1 0-1,-1-1 1,0 0-1,0 0 1,0 0-1,0-1 0,0 0 1,0-1-1,6-4 1,-53 59 1636,-41 68 1,72-104-1489,1 0 0,0 0-1,1 1 1,0-1 0,-7 32 0,10-18-5641,5 0-5941</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5.173"/>
    </inkml:context>
    <inkml:brush xml:id="br0">
      <inkml:brushProperty name="width" value="0.025" units="cm"/>
      <inkml:brushProperty name="height" value="0.025" units="cm"/>
    </inkml:brush>
  </inkml:definitions>
  <inkml:trace contextRef="#ctx0" brushRef="#br0">1 188 9353,'0'0'12524,"65"-17"-12492,-44 17-128,5 0-1314,0 0-1857,-3-2-2787</inkml:trace>
  <inkml:trace contextRef="#ctx0" brushRef="#br0" timeOffset="1">464 1 15407,'0'0'5541,"-60"54"-4036,42-31-608,1 4-288,4-1-417,-4 1-128,4-2-32,2 0 32,1-4-352,3-4-737,-1-6-577,8-5-1056,-3-5-1122</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5.549"/>
    </inkml:context>
    <inkml:brush xml:id="br0">
      <inkml:brushProperty name="width" value="0.025" units="cm"/>
      <inkml:brushProperty name="height" value="0.025" units="cm"/>
    </inkml:brush>
  </inkml:definitions>
  <inkml:trace contextRef="#ctx0" brushRef="#br0">147 1 9865,'0'0'2670,"-8"1"-508,1-1-1831,1 1 0,-1 1 0,0-1 1,1 1-1,0 0 0,-1 0 0,1 1 1,0 0-1,0 0 0,1 1 0,-1-1 1,1 1-1,-1 0 0,1 1 0,0-1 1,1 1-1,-1 0 0,1 1 0,-6 7 1,7-7-52,0-1 0,1 0 0,-1 1 1,1-1-1,1 1 0,-3 7 0,4-12-254,0 0-1,-1 0 1,1 0-1,0 0 1,0 0-1,-1 0 0,1 0 1,0 0-1,0 0 1,0 0-1,0 0 1,0 0-1,1 0 1,-1 0-1,0 0 1,0 0-1,1 0 1,-1 0-1,1 0 0,-1 0 1,1 0-1,-1-1 1,1 1-1,-1 0 1,1 0-1,0 0 1,-1-1-1,1 1 1,0 0-1,0-1 0,-1 1 1,1 0-1,0-1 1,0 1-1,0-1 1,0 0-1,0 1 1,0-1-1,0 0 1,2 1-1,3-1 50,0 0 1,0 0-1,1 0 0,-1-1 1,0 0-1,0 0 0,0 0 1,1-1-1,-1 0 0,-1 0 1,1-1-1,0 1 0,-1-1 1,10-7-1,-11 7-38,-1 0 1,0 1-1,0-2 0,0 1 0,0 0 0,0 0 1,-1-1-1,1 0 0,-1 1 0,0-1 0,0 0 1,0 0-1,-1 0 0,1-1 0,-1 1 0,0 0 1,0 0-1,-1-1 0,1 1 0,-1 0 0,0-1 1,-1-4-1,1 7-74,0 1 1,0-1 0,-1 1-1,1-1 1,0 1-1,-1 0 1,1-1 0,-1 1-1,0-1 1,1 1-1,-1 0 1,0 0-1,0 0 1,0-1 0,0 1-1,0 0 1,0 0-1,0 0 1,0 0-1,0 0 1,0 1 0,-1-1-1,1 0 1,0 1-1,-1-1 1,1 0 0,0 1-1,-1 0 1,1-1-1,-1 1 1,1 0-1,-1 0 1,1-1 0,-1 1-1,1 0 1,0 1-1,-1-1 1,1 0-1,-1 0 1,1 1 0,-1-1-1,-1 2 1,-2-1-291,1 0 1,0 0-1,0 1 0,0 0 1,0 0-1,0 0 0,0 0 1,0 1-1,1 0 0,-1-1 1,1 1-1,0 0 0,-5 6 1,4-1-1144,0-1 1,0 1-1,1 0 0,0 0 1,0 0-1,-2 14 1,2 1-5567</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5.924"/>
    </inkml:context>
    <inkml:brush xml:id="br0">
      <inkml:brushProperty name="width" value="0.025" units="cm"/>
      <inkml:brushProperty name="height" value="0.025" units="cm"/>
    </inkml:brush>
  </inkml:definitions>
  <inkml:trace contextRef="#ctx0" brushRef="#br0">37 6 9961,'0'0'7672,"-4"9"-5852,1-2-1572,-20 47 1601,22-50-1749,0-1 1,0 1-1,0-1 0,0 1 1,0 0-1,1-1 1,0 1-1,0 0 1,0-1-1,0 1 1,0 0-1,1-1 1,0 1-1,1 6 0,-1-9-22,0 0-1,1 0 0,-1 0 1,0 0-1,0 0 0,0 0 0,1 0 1,-1-1-1,1 1 0,-1 0 1,0-1-1,1 1 0,-1-1 0,1 0 1,-1 1-1,1-1 0,0 0 1,-1 0-1,1 0 0,-1 0 0,1 0 1,-1 0-1,1 0 0,-1 0 1,1-1-1,-1 1 0,1-1 1,2-1-1,1 1 58,1-1 0,-1 0 0,0 0 0,0-1 0,0 1 0,8-7 0,-9 5-51,0 0-1,0 0 0,0 0 0,-1-1 1,0 1-1,0-1 0,0 0 0,0 0 1,-1 0-1,1 0 0,-1 0 0,-1-1 1,2-6-1,-2 10-78,-1 0 0,0 1 0,0-1-1,0 0 1,0 0 0,0 1 0,-1-1 0,1 0 0,0 0 0,-1 1 0,1-1 0,-1 0 0,0 1 0,0-1 0,1 1 0,-1-1 0,0 1-1,-2-2 1,1 1-51,0 0 0,0 0 0,0 1 0,-1 0 1,1-1-1,-1 1 0,1 0 0,-1 0 0,1 0 0,-1 0 0,0 1 0,1-1 0,-1 1 0,0 0 0,-3-1 0,3 1-169,0 0 1,0 0-1,0 0 1,0 0-1,-1 0 1,1 1-1,0-1 1,0 1-1,0 0 1,1 0-1,-1 0 1,0 0-1,0 0 1,-3 2-1,5-1-289,-1-1 0,1 1 0,-1 0 0,1-1 0,-1 1 0,1 0 0,0-1 0,0 1 0,0 0 0,0 0 0,0 0 0,1 0 0,-1 0 0,0 4-1,0 7-5265</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6.255"/>
    </inkml:context>
    <inkml:brush xml:id="br0">
      <inkml:brushProperty name="width" value="0.025" units="cm"/>
      <inkml:brushProperty name="height" value="0.025" units="cm"/>
    </inkml:brush>
  </inkml:definitions>
  <inkml:trace contextRef="#ctx0" brushRef="#br0">0 1 14446,'0'0'10442,"64"18"-9482,-32-17-351,1 1-385,-1 0-160,-4 1-32,0 0-192,-9-1-897,-6-2-769,-4 2-1441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33.313"/>
    </inkml:context>
    <inkml:brush xml:id="br0">
      <inkml:brushProperty name="width" value="0.05" units="cm"/>
      <inkml:brushProperty name="height" value="0.05" units="cm"/>
    </inkml:brush>
  </inkml:definitions>
  <inkml:trace contextRef="#ctx0" brushRef="#br0">0 553 7210,'698'-38'2534,"-429"18"-1562,675-25 1722,3 24-1795,-189 6-697,-234 0-148,412-9 45,106 3 65,0-24-13,-64-21 3,169-10 260,2 25-95,1073-32-268,-1424 51-458,-775 31 340,-19 1-5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0.873"/>
    </inkml:context>
    <inkml:brush xml:id="br0">
      <inkml:brushProperty name="width" value="0.05" units="cm"/>
      <inkml:brushProperty name="height" value="0.05" units="cm"/>
    </inkml:brush>
  </inkml:definitions>
  <inkml:trace contextRef="#ctx0" brushRef="#br0">303 8 20324,'0'-1'37,"0"1"0,1 0 0,-1 0 0,0 0 0,0 0 1,0-1-1,0 1 0,0 0 0,0 0 0,0 0 0,0-1 0,0 1 0,0 0 0,0 0 0,0 0 0,0-1 0,0 1 0,0 0 0,0 0 0,0 0 0,0-1 0,0 1 0,-1 0 0,1 0 0,0 0 0,0 0 0,0-1 0,0 1 0,0 0 0,0 0 0,-1 0 0,1 0 0,0 0 0,0-1 0,0 1 0,0 0 0,-1 0 0,1 0 0,0 0 0,0 0 0,0 0 1,0 0-1,-1 0 0,1 0 0,0 0 0,-1 0 0,-7 8 632,-8 19-102,8-4-512,0 0-1,2 0 1,-4 32-1,-4 76-61,8-60 81,-1 1 51,-12 92 373,14-135-81,-1 0 0,-2-1-1,-16 42 1,21-64-236,1-1 0,-1 1 0,-1 0 0,1-1-1,-1 0 1,0 0 0,0 0 0,-1 0 0,1-1 0,-8 5 0,11-7-121,-1-1 1,0 0 0,0 0 0,0 0 0,1 0 0,-1 0 0,0-1 0,0 1 0,-1-1 0,1 1 0,0-1 0,0 0 0,0 1 0,0-1-1,0 0 1,0 0 0,0-1 0,0 1 0,-1 0 0,1-1 0,0 1 0,0-1 0,0 0 0,0 0 0,1 0 0,-1 0 0,0 0-1,0 0 1,0 0 0,1-1 0,-1 1 0,1 0 0,-2-3 0,-2-1-18,1 0 0,0-1 0,1 1 0,-1-1 0,1 0 0,0 0-1,1-1 1,-1 1 0,1 0 0,1-1 0,-1 1 0,1-1 0,-1-12 0,1-4-241,1 0 0,5-39 0,0 35-198,0 0 0,2 0 0,1 0 0,1 1 0,1 0 1,1 1-1,2 0 0,0 1 0,1 0 0,2 1 0,18-21 0,13-10-552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6.582"/>
    </inkml:context>
    <inkml:brush xml:id="br0">
      <inkml:brushProperty name="width" value="0.025" units="cm"/>
      <inkml:brushProperty name="height" value="0.025" units="cm"/>
    </inkml:brush>
  </inkml:definitions>
  <inkml:trace contextRef="#ctx0" brushRef="#br0">0 13 13837,'0'0'9673,"80"7"-8424,-44-9-544,-1-3-513,1 2-128,-6 2-576,-6-3-2051,-7-1-3843</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7.930"/>
    </inkml:context>
    <inkml:brush xml:id="br0">
      <inkml:brushProperty name="width" value="0.025" units="cm"/>
      <inkml:brushProperty name="height" value="0.025" units="cm"/>
    </inkml:brush>
  </inkml:definitions>
  <inkml:trace contextRef="#ctx0" brushRef="#br0">135 85 4644,'2'-4'1144,"-1"0"0,1 1 0,-1-1-1,0 0 1,0 0 0,0 0 0,0 0-1,-1 0 1,0 0 0,0 0 0,0 0-1,-1-6 1,1 9-891,0-1 1,0 1-1,-1 0 1,1 0-1,0 0 0,-1 0 1,1 0-1,-1 0 1,0 0-1,1 0 0,-1 0 1,0 0-1,1 0 1,-1 0-1,0 0 0,0 1 1,0-1-1,-2-1 1,2 2-218,-1-1 0,1 1 0,-1-1 0,1 1 0,-1 0 1,1 0-1,-1 0 0,0 0 0,1 0 0,-1 0 0,1 0 0,-1 0 1,1 1-1,-1-1 0,0 1 0,1-1 0,-3 2 0,-2 1-9,0 1 0,1 0 0,0 0 0,0 0-1,0 0 1,0 1 0,1 0 0,0 0 0,0 0 0,0 1-1,-5 8 1,3-3 76,0 0 0,1 0 0,0 1 0,1-1 0,-4 16 0,7-25-89,0 0 0,1 0 0,-1 0 0,1 0 1,-1 0-1,1 1 0,0-1 0,0 0 0,0 0 0,0 1 1,0-1-1,0 0 0,1 0 0,-1 0 0,1 1 0,0-1 1,0 0-1,-1 0 0,1 0 0,0 0 0,1 0 0,-1 0 0,2 1 1,0-1 1,0 0 0,1-1 0,-1 1 0,1-1 0,-1 0 1,1 0-1,0 0 0,-1-1 0,1 1 0,0-1 0,0 0 1,6-1-1,-2 1 57,0-1 0,-1 0 1,1 0-1,-1-1 1,1 0-1,-1-1 0,0 1 1,0-1-1,0-1 0,-1 1 1,1-1-1,-1 0 0,1-1 1,-1 0-1,-1 0 1,1 0-1,-1 0 0,0-1 1,0 0-1,0 0 0,-1 0 1,0-1-1,0 1 0,-1-1 1,0 0-1,0 0 1,0-1-1,-1 1 0,0 0 1,-1-1-1,1 1 0,-2-1 1,1 1-1,-1-14 0,0 19-77,-1 1 0,1-1 0,0 1 1,-1-1-1,1 1 0,-1-1 0,1 1 0,-1-1 0,0 1 0,1 0 0,-1-1 0,0 1 0,0 0 0,0 0 0,0 0 0,0 0 0,-1 0 0,1 0 0,0 0 0,0 0 0,-1 0 0,1 0 0,0 0 0,-1 1 0,1-1 0,-1 1 0,1-1 0,-1 1 0,1 0 0,-1-1 0,1 1 0,-1 0 0,1 0 0,-1 0 0,1 0 0,-1 0 0,1 1 0,-1-1 0,1 0 0,-1 1 0,1-1 0,-4 2 0,1-1-200,0 0 0,1 1-1,-1 0 1,0-1 0,0 1 0,1 1 0,-1-1 0,1 0 0,0 1-1,0 0 1,0 0 0,0 0 0,0 0 0,0 0 0,-2 4 0,4-3-764,0 1 1,0-1 0,0 1 0,0 0 0,1-1-1,-1 1 1,1-1 0,1 7 0,-1-1-2724,0 4-5059</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8.291"/>
    </inkml:context>
    <inkml:brush xml:id="br0">
      <inkml:brushProperty name="width" value="0.025" units="cm"/>
      <inkml:brushProperty name="height" value="0.025" units="cm"/>
    </inkml:brush>
  </inkml:definitions>
  <inkml:trace contextRef="#ctx0" brushRef="#br0">70 0 12748,'0'0'6438,"0"59"-4100,-10-34-1120,3 3-642,-1 3-384,-1 0-128,1 1-352,-1-1-1121,5-6-1858,-5-7-2403,3-8-6149</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8.653"/>
    </inkml:context>
    <inkml:brush xml:id="br0">
      <inkml:brushProperty name="width" value="0.025" units="cm"/>
      <inkml:brushProperty name="height" value="0.025" units="cm"/>
    </inkml:brush>
  </inkml:definitions>
  <inkml:trace contextRef="#ctx0" brushRef="#br0">0 219 11339,'0'0'9721,"12"-4"-8701,5-3-947,1-1 0,-2 0 1,1-1-1,-1-1 1,-1-1-1,0 0 0,25-25 1,-30 27-56,0-1 234,1 0 0,-1-1 0,-1 0 0,0 0 0,0-1 0,-1 0 0,7-17 0,-61 93 634,29-39-891,-35 63 92,48-79-116,0 0 0,0 0-1,1 0 1,0 0 0,1 0-1,0 0 1,0 1 0,0 12-1,2-22-122,0 1-1,0-1 1,0 0-1,0 1 1,0-1-1,0 1 1,1-1-1,-1 0 1,0 1-1,0-1 0,0 0 1,0 1-1,0-1 1,1 0-1,-1 1 1,0-1-1,0 0 1,1 1-1,-1-1 1,0 0-1,0 0 0,1 1 1,-1-1-1,0 0 1,1 0-1,-1 1 1,0-1-1,1 0 1,-1 0-1,1 0 1,-1 0-1,0 0 0,1 0 1,-1 1-1,0-1 1,1 0-1,-1 0 1,1 0-1,-1 0 1,0 0-1,1-1 1,-1 1-1,1 0 1,-1 0-1,0 0 0,1 0 1,0 0-302,10 0-5893</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9.205"/>
    </inkml:context>
    <inkml:brush xml:id="br0">
      <inkml:brushProperty name="width" value="0.025" units="cm"/>
      <inkml:brushProperty name="height" value="0.025" units="cm"/>
    </inkml:brush>
  </inkml:definitions>
  <inkml:trace contextRef="#ctx0" brushRef="#br0">166 1 16816,'0'0'4730,"-10"8"-4127,-2 2-467,1 1 0,0 0 0,-13 18 0,19-23-100,1 0 1,1-1-1,-1 2 0,1-1 0,0 0 0,0 1 0,1-1 0,0 1 1,0 0-1,1 0 0,-1 0 0,1 9 0,3-15 1,0-1 0,0 1-1,0 0 1,0-1 0,0 1 0,0-1-1,0 0 1,1 0 0,-1 0 0,0 0-1,0 0 1,0 0 0,0-1 0,0 1-1,1-1 1,1 0 0,4-4-97,-1 0 1,0 0 0,0-1-1,-1 0 1,0 0 0,0-1-1,0 1 1,-1-1-1,1-1 1,-2 1 0,1-1-1,-1 0 1,0 0-1,-1 0 1,3-9 0,-8 13-385,-6 12 285,-9 15 228,13-16 47,0 2 1,0-1 0,1 0-1,0 1 1,1-1 0,0 1-1,0 0 1,1 0 0,0-1-1,0 1 1,1 0 0,0 0-1,3 14 1,1-5-86,0-1 0,2 1 1,0-1-1,1-1 0,14 27 0,-20-41 11,1 0 0,-1-1 0,0 1 0,-1 1 0,1-1 0,0 0 0,-1 0 0,1 0 0,-1 0 0,1 0 0,-1 1 0,0-1 0,0 4 0,-1-6 59,1 1 1,0 0-1,-1 0 1,1 0-1,0-1 1,-1 1-1,1 0 0,-1 0 1,1-1-1,-1 1 1,0 0-1,1-1 1,-1 1-1,0-1 1,1 1-1,-1-1 0,0 1 1,1-1-1,-1 1 1,0-1-1,0 0 1,0 1-1,-1-1 0,-5 1 281,0 0 0,-1-1-1,1 1 1,0-2-1,-1 1 1,1-1 0,-9-2-1,6 1-195,0 0-1,0-1 1,0 0-1,0-1 1,-16-8 0,23 10-421,-1-1 1,0 1 0,1-1 0,-1 0 0,1 0 0,0 0 0,0 0 0,0 0 0,-5-8-1,23 7-10559,-13 4 9470,14-2-4286</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29.696"/>
    </inkml:context>
    <inkml:brush xml:id="br0">
      <inkml:brushProperty name="width" value="0.025" units="cm"/>
      <inkml:brushProperty name="height" value="0.025" units="cm"/>
    </inkml:brush>
  </inkml:definitions>
  <inkml:trace contextRef="#ctx0" brushRef="#br0">1 43 14542,'0'0'9475,"12"-1"-8855,9-1-510,16 0-170,1-2-1,0-2 1,-1-1-1,42-14 0,-79 22 56,0-1-1,0 1 1,1 0-1,-1-1 0,0 1 1,0 0-1,0-1 1,0 1-1,0-1 0,0 1 1,0 0-1,0-1 1,0 1-1,0 0 0,0-1 1,0 1-1,0 0 1,0-1-1,-1 1 0,1-1 1,0 1-1,0 0 1,-1-1-1,1 1 0,0-1 1,-1 1-1,1-1 1,-1 1-1,-10 23 142,-6 4 348,2 1 0,1 1 0,1 0 0,1 1 0,-11 48 0,22-35-2673</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0.072"/>
    </inkml:context>
    <inkml:brush xml:id="br0">
      <inkml:brushProperty name="width" value="0.025" units="cm"/>
      <inkml:brushProperty name="height" value="0.025" units="cm"/>
    </inkml:brush>
  </inkml:definitions>
  <inkml:trace contextRef="#ctx0" brushRef="#br0">1 1 9833,'0'0'15343,"71"6"-15151,-38-3-192,3 0-128,-4-3-1506,-3 0-2209,3 0-1987,-2-6-6117</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0.436"/>
    </inkml:context>
    <inkml:brush xml:id="br0">
      <inkml:brushProperty name="width" value="0.025" units="cm"/>
      <inkml:brushProperty name="height" value="0.025" units="cm"/>
    </inkml:brush>
  </inkml:definitions>
  <inkml:trace contextRef="#ctx0" brushRef="#br0">1 104 10442,'0'0'12983,"5"-4"-12706,2-1-235,1 0 0,0 1 0,0 0 0,0 1 0,0 0 0,0 0 0,1 1 0,0 0 0,-1 1 0,12-2 0,-4 1-21,1-1 0,-1-1-1,18-7 1,-25 7 238,0 0 1,0-1-1,0 0 0,-1 0 0,0-1 1,9-9-1,-30 32-69,0 0 1,1 1-1,1 1 1,0 0-1,-10 29 0,7-17 50,1 0-1,2 1 0,-13 54 0,19-45-4359,3 2-4605</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0.764"/>
    </inkml:context>
    <inkml:brush xml:id="br0">
      <inkml:brushProperty name="width" value="0.025" units="cm"/>
      <inkml:brushProperty name="height" value="0.025" units="cm"/>
    </inkml:brush>
  </inkml:definitions>
  <inkml:trace contextRef="#ctx0" brushRef="#br0">0 39 8232,'0'0'17520,"62"-39"-16687,-29 39-288,8 3-321,1 3-192,-7-1-160,2-2-1730,-7-3-2850,-5 0-6983</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2.119"/>
    </inkml:context>
    <inkml:brush xml:id="br0">
      <inkml:brushProperty name="width" value="0.025" units="cm"/>
      <inkml:brushProperty name="height" value="0.025" units="cm"/>
    </inkml:brush>
  </inkml:definitions>
  <inkml:trace contextRef="#ctx0" brushRef="#br0">0 278 13293,'7'-1'521,"-1"-1"1,0-1 0,0 1 0,0-1 0,0 0 0,-1 0-1,1-1 1,-1 1 0,1-1 0,6-8 0,9-4 373,-11 9-535,35-22 173,-2-2 1,-1-3-1,-1 0 1,45-52-1,-100 110-435,1 0 0,2 1 0,0 0 0,1 1-1,2 0 1,1 0 0,1 1 0,-6 54 0,12-80-181,0 1 0,0-1 0,0 1 0,0 0 0,0-1 0,1 1 0,-1-1 0,0 1 1,1-1-1,-1 1 0,1-1 0,0 1 0,-1-1 0,1 1 0,0-1 0,0 0 0,0 1 0,0-1 0,0 0 0,0 0 0,3 2 0,-2-2-314,0 0 0,-1 0 0,2-1 0,-1 1 0,0 0 0,0-1 0,0 0 0,0 0 0,0 0 0,0 1 0,0-2 0,0 1 0,0 0 0,0 0 0,1-1 0,1 0 0,17-8-7178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1.265"/>
    </inkml:context>
    <inkml:brush xml:id="br0">
      <inkml:brushProperty name="width" value="0.05" units="cm"/>
      <inkml:brushProperty name="height" value="0.05" units="cm"/>
    </inkml:brush>
  </inkml:definitions>
  <inkml:trace contextRef="#ctx0" brushRef="#br0">141 25 20492,'-1'-1'105,"0"0"-1,1 0 1,-1 0-1,0 0 1,0 0-1,0 0 0,0 0 1,0 0-1,0 1 1,0-1-1,0 0 1,-1 1-1,1-1 0,0 0 1,0 1-1,-1 0 1,1-1-1,0 1 1,0 0-1,-1 0 0,1-1 1,0 1-1,-1 0 1,1 0-1,0 1 1,-1-1-1,1 0 0,0 0 1,-2 1-1,-3 0 135,0 1-1,1-1 1,-1 1-1,1 0 1,-8 4-1,8-2-185,0-1 0,0 1 0,0 1 1,0-1-1,1 1 0,0 0 0,0 0 0,0 0 0,1 0 1,-1 1-1,-4 10 0,7-14-45,0 0 1,0 0 0,0 1-1,1-1 1,-1 0 0,0 0-1,1 0 1,-1 1-1,1-1 1,0 0 0,0 1-1,0-1 1,0 0 0,0 0-1,1 1 1,-1-1-1,1 0 1,-1 0 0,1 1-1,0-1 1,0 0 0,0 0-1,0 0 1,0 0-1,0 0 1,0 0 0,1 0-1,-1-1 1,1 1-1,0 0 1,-1-1 0,1 1-1,0-1 1,0 0 0,3 2-1,-1-1 15,0 0 0,0-1 0,0 0 0,0 1 0,0-2 0,0 1-1,0 0 1,1-1 0,-1 0 0,0 0 0,0 0 0,8-2 0,-4 1 15,0-1 0,-1-1 0,0 1 0,0-1 0,0-1 0,11-6 0,-4 1-6,0-1 0,-1-1 0,-1 0 0,0-1 0,20-24 0,-29 32-44,3-3-58,0-1 0,-1 0 0,0 0 0,6-13 0,-11 21 60,0 0 1,-1 0 0,1 0 0,0 0 0,0 1 0,0-1-1,0 0 1,0 0 0,-1 0 0,1 0 0,0 0 0,0 0-1,0 0 1,0 0 0,0 0 0,-1 0 0,1-1-1,0 1 1,0 0 0,0 0 0,0 0 0,0 0 0,-1 0-1,1 0 1,0 0 0,0 0 0,0 0 0,0 0 0,0 0-1,0-1 1,0 1 0,-1 0 0,1 0 0,0 0-1,0 0 1,0 0 0,0 0 0,0-1 0,0 1 0,0 0-1,0 0 1,0 0 0,0 0 0,0 0 0,0-1 0,0 1-1,0 0 1,0 0 0,0 0 0,0 0 0,0 0 0,0-1-1,0 1 1,0 0 0,0 0 0,0 0 0,0 0-1,0 0 1,0-1 0,-10 8-283,6-1-26,-1-1 0,1 1 0,0 0 0,1 0 0,-1 0 0,1 1 0,1-1 0,-1 1 0,1-1 0,0 1 0,1 0 0,-2 12 0,3-18 284,0 0 0,-1-1 0,1 1 0,0 0 0,1-1 0,-1 1 1,0 0-1,0-1 0,0 1 0,0 0 0,0-1 0,1 1 0,-1-1 1,0 1-1,1 0 0,-1-1 0,0 1 0,1-1 0,-1 1 0,1-1 1,-1 1-1,1-1 0,-1 1 0,1-1 0,-1 1 0,1-1 0,-1 0 1,1 1-1,0-1 0,-1 0 0,1 0 0,-1 1 0,1-1 0,0 0 1,0 0-1,18-2-748</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2.543"/>
    </inkml:context>
    <inkml:brush xml:id="br0">
      <inkml:brushProperty name="width" value="0.025" units="cm"/>
      <inkml:brushProperty name="height" value="0.025" units="cm"/>
    </inkml:brush>
  </inkml:definitions>
  <inkml:trace contextRef="#ctx0" brushRef="#br0">106 65 13997,'0'0'5237,"-2"-9"-2722,-6-27-1288,9 35-1188,-1 1 0,0-1 0,0 0 0,0 0 0,1 0 0,-1 0 0,0 0 0,1 1 0,-1-1 0,0 0 0,1 0 0,-1 0 0,1 1 0,0-1 0,-1 0 0,1 1 0,0-1 0,-1 0 0,1 1 0,0-1 0,0 1 0,-1-1 0,1 1 0,0 0 0,0-1 0,0 1 0,0 0 0,-1-1 0,1 1 0,0 0 0,0 0 0,0 0 0,0 0 0,0 0 0,0 0 0,1 0 0,36 1 193,-35 0-172,0-1-44,0 0 0,-1 0 0,1 0-1,0 0 1,0 1 0,0 0 0,0-1-1,-1 1 1,1 0 0,0 0 0,-1 1-1,1-1 1,-1 1 0,1-1 0,-1 1-1,0 0 1,0-1 0,1 1-1,-1 0 1,0 1 0,-1-1 0,1 0-1,0 1 1,-1-1 0,1 1 0,-1-1-1,0 1 1,0-1 0,0 1 0,0 0-1,0 0 1,-1-1 0,1 6 0,-1-2-22,0-1 0,-1 0 0,0 1 1,0-1-1,0 0 0,0 1 1,-1-1-1,0 0 0,0 0 0,-1 0 1,1 0-1,-1-1 0,0 1 1,0-1-1,-1 0 0,1 0 1,-6 5-1,-15 12-117,-2-2 1,-39 24-1,14-10 154,49-32-34,1 0 0,-1 0 0,1 0 0,-1 0 0,1 0 0,-1 0 0,1 0 0,0 1-1,0-1 1,-1 0 0,1 1 0,0-1 0,0 1 0,0-1 0,1 1 0,-1 0-1,0-1 1,1 1 0,-1 2 0,1-3 2,0 0 0,0 0 0,1 0 0,-1 0 0,0 0 0,1 0 0,-1 0 0,1 0 0,0 0 0,-1-1 0,1 1 0,0 0 0,-1 0 0,1 0 0,0-1 0,0 1 0,-1 0 0,1-1 0,0 1 0,0-1-1,0 1 1,0-1 0,1 1 0,8 2-39,0 0 0,0 0 0,0-1-1,19 2 1,5-1-3384,51-3-1,-42-3-2138</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3.143"/>
    </inkml:context>
    <inkml:brush xml:id="br0">
      <inkml:brushProperty name="width" value="0.025" units="cm"/>
      <inkml:brushProperty name="height" value="0.025" units="cm"/>
    </inkml:brush>
  </inkml:definitions>
  <inkml:trace contextRef="#ctx0" brushRef="#br0">0 182 6342,'0'0'15695,"14"-1"-14547,1-1-1032,0-1 1,-1-1 0,1 0 0,-1-1 0,1-1 0,-2 0 0,1 0-1,15-11 1,0-4 37,0-1-1,-2-1 1,35-39-1,-91 94-141,-38 55 0,58-75-82,2 1 0,0-1 1,0 1-1,1 1 1,1-1-1,0 1 0,1 0 1,-5 25-1,9-38-127,0 0 0,0 1 0,-1-1 0,1 1 0,0-1 0,0 0 0,0 1 0,1-1 0,-1 1 0,0-1 0,0 1 0,1-1 0,-1 0 0,1 1 0,-1-1 0,1 0 0,0 0 0,-1 1 0,1-1 0,0 0-1,0 0 1,2 2 0,-2-2-335,1 0 0,0-1 0,0 1 0,0 0 0,0-1 0,0 1 0,0-1 0,0 0 0,0 0 0,0 0 0,0 0 0,0 0 0,0 0 0,0 0 0,0 0 0,2-2 0,21-5-9819</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3.506"/>
    </inkml:context>
    <inkml:brush xml:id="br0">
      <inkml:brushProperty name="width" value="0.025" units="cm"/>
      <inkml:brushProperty name="height" value="0.025" units="cm"/>
    </inkml:brush>
  </inkml:definitions>
  <inkml:trace contextRef="#ctx0" brushRef="#br0">126 1 11339,'0'0'6085,"-66"56"-4035,44-30-288,3 3-577,6 0-608,7-1-481,6-5-96,0-3-1121,8-4-1089,9-9-1025,-4-7-1666,5 0-4580</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3.850"/>
    </inkml:context>
    <inkml:brush xml:id="br0">
      <inkml:brushProperty name="width" value="0.025" units="cm"/>
      <inkml:brushProperty name="height" value="0.025" units="cm"/>
    </inkml:brush>
  </inkml:definitions>
  <inkml:trace contextRef="#ctx0" brushRef="#br0">178 43 9225,'0'0'12999,"-11"6"-12652,3-1-221,-1 1-1,0-1 1,1 1 0,0 1 0,1 0 0,-10 10 0,13-13-131,1 0 0,0 0 0,0 1 0,0-1 0,0 1-1,1-1 1,0 1 0,0 0 0,0 0 0,1 0 0,-1 0 0,1 0 0,0 1 0,1-1 0,-1 0 0,1 0 0,1 8 0,-1-12-74,1 1 1,0-1-1,0 1 0,0-1 1,0 1-1,0-1 1,0 1-1,0-1 0,0 0 1,0 0-1,1 1 1,-1-1-1,1 0 1,-1 0-1,0 0 0,1-1 1,0 1-1,-1 0 1,1-1-1,-1 1 0,1-1 1,0 1-1,0-1 1,-1 0-1,1 1 0,0-1 1,2 0-1,58 2-2530,-49-3 2070,-4 1 306,27 0-213,-35 0 485,1 0 0,-1 0 0,0 0 0,1 0 0,-1 1 0,0-1 0,0 0-1,0 1 1,1-1 0,-1 1 0,0-1 0,0 1 0,0-1 0,0 1 0,0 0 0,0-1 0,0 1 0,0 0 0,0 0 0,1 2 0,-2-3 90,0 1 1,0 0 0,0 0 0,0 0 0,0 0 0,-1 0 0,1-1 0,0 1 0,-1 0 0,1 0 0,0 0 0,-1-1 0,1 1-1,-1 0 1,1-1 0,-1 1 0,1 0 0,-1-1 0,0 1 0,1 0 0,-1-1 0,0 1 0,0-1 0,1 0 0,-1 1 0,0-1-1,0 1 1,-1-1 0,-29 14 624,25-11-386,6-3-352,-17 9 210,-1-1 0,1-1-1,-2-1 1,1 0-1,0-2 1,-1 0-1,-29 3 1,47-7-502,0 0 0,0 0 0,0 0 0,0-1 1,-1 1-1,1 0 0,0 0 0,0-1 0,0 1 0,0-1 0,0 1 1,0-1-1,0 1 0,0-1 0,0 1 0,1-1 0,-1 0 0,0 0 0,0 1 1,0-1-1,1 0 0,-1 0 0,1 0 0,-1 0 0,0 0 0,1 0 1,-1 0-1,1 0 0,0 0 0,-1 0 0,1 0 0,0 0 0,0 0 1,0 0-1,-1 0 0,1 0 0,0 0 0,1-1 0,-1 0 0,-1-24-9642</inkml:trace>
  <inkml:trace contextRef="#ctx0" brushRef="#br0" timeOffset="1">55 6 11659,'0'0'4805,"54"-5"-3204,-20 5-544,3 0-192,4 0-641,4 3-224,-9 2-2498,-1-2-3588</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4.197"/>
    </inkml:context>
    <inkml:brush xml:id="br0">
      <inkml:brushProperty name="width" value="0.025" units="cm"/>
      <inkml:brushProperty name="height" value="0.025" units="cm"/>
    </inkml:brush>
  </inkml:definitions>
  <inkml:trace contextRef="#ctx0" brushRef="#br0">1 114 15791,'0'0'8659,"9"6"-8125,-6-4-521,1 1 0,0-1 0,0 0 1,0 0-1,0 0 0,0 0 0,0-1 1,1 1-1,-1-1 0,0 0 0,1-1 1,-1 1-1,1-1 0,-1 0 0,1 0 0,-1 0 1,1-1-1,-1 1 0,1-1 0,-1 0 1,0 0-1,1-1 0,-1 0 0,6-2 1,15-8-229,-1-1 1,0-1 0,-1-1-1,0-1 1,-2-1 0,26-25 0,-61 58 300,1 0 0,0 1 0,2 1 0,-14 26 0,17-29-206,1-1 0,1 1 0,0 0 0,1 0 1,1 1-1,1-1 0,-3 21 0,6-34-187,-1-1 1,1 0-1,0 1 0,0-1 0,0 1 1,0-1-1,0 0 0,1 1 0,-1-1 1,0 0-1,1 1 0,-1-1 0,1 0 1,-1 0-1,1 1 0,-1-1 1,1 0-1,0 0 0,0 0 0,0 0 1,0 0-1,0 0 0,1 2 0,13 3-6681</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4.571"/>
    </inkml:context>
    <inkml:brush xml:id="br0">
      <inkml:brushProperty name="width" value="0.025" units="cm"/>
      <inkml:brushProperty name="height" value="0.025" units="cm"/>
    </inkml:brush>
  </inkml:definitions>
  <inkml:trace contextRef="#ctx0" brushRef="#br0">1 16 12588,'0'0'9545,"52"-2"-8680,-28 2-545,4 0-256,4 0-160,-2 0-1345,3 0-866,-1-4-2497,-4-5-8521</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4.946"/>
    </inkml:context>
    <inkml:brush xml:id="br0">
      <inkml:brushProperty name="width" value="0.025" units="cm"/>
      <inkml:brushProperty name="height" value="0.025" units="cm"/>
    </inkml:brush>
  </inkml:definitions>
  <inkml:trace contextRef="#ctx0" brushRef="#br0">16 220 8968,'0'0'6668,"-4"8"-4767,2-4-1806,-8 24 1926,16-19-338,16-11 219,-5-3-1490,-1-2 0,1 0 1,-1-1-1,-1 0 0,23-17 0,69-59-216,-86 67-273,-1 0 0,-2-2 1,0 0-1,23-32 0,-62 83-111,2 0 0,0 2 0,3 0 0,-20 54 0,36-87 130,-7 32-774,10-19-1910,8-7-3571,8-7-574</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5.335"/>
    </inkml:context>
    <inkml:brush xml:id="br0">
      <inkml:brushProperty name="width" value="0.025" units="cm"/>
      <inkml:brushProperty name="height" value="0.025" units="cm"/>
    </inkml:brush>
  </inkml:definitions>
  <inkml:trace contextRef="#ctx0" brushRef="#br0">1 169 10122,'0'0'13917,"13"2"-12764,-5-1-1019,-2 0-74,1 0 0,-1-1-1,0 1 1,1-1 0,-1-1 0,0 1 0,1-1 0,-1 0-1,0 0 1,0-1 0,1 0 0,-1 0 0,7-4-1,19-11-5,0-1-1,-2-1 1,0-2-1,-1-1 0,34-35 1,-60 53-360,-5 4 103,-14 11 22,-22 20 118,25-17 122,0 1 1,0 0-1,-17 29 1,27-38-258,-1-1 0,1 2 0,0-1 0,0 0 0,1 0-1,-1 1 1,2 0 0,-1-1 0,1 1 0,0 0 0,0 0 0,1 0 0,-1-1 0,2 9 0,-1-14-47,1-1 1,-1 1-1,0-1 1,1 1-1,-1-1 1,1 1-1,-1-1 0,1 0 1,-1 1-1,1-1 1,-1 0-1,1 1 1,-1-1-1,1 0 1,-1 0-1,1 1 1,-1-1-1,1 0 0,-1 0 1,1 0-1,0 0 1,-1 0-1,1 0 1,-1 0-1,1 0 1,-1 0-1,1 0 1,0 0-1,-1 0 1,1 0-1,0-1 0,2 1-1939,12 0-10676</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5.900"/>
    </inkml:context>
    <inkml:brush xml:id="br0">
      <inkml:brushProperty name="width" value="0.025" units="cm"/>
      <inkml:brushProperty name="height" value="0.025" units="cm"/>
    </inkml:brush>
  </inkml:definitions>
  <inkml:trace contextRef="#ctx0" brushRef="#br0">197 28 13164,'0'0'7640,"-11"-6"-6845,9 5-777,-1-2-18,0 1 1,0 0-1,0 0 0,0 0 1,-1 1-1,1-1 0,-1 1 0,1 0 1,-1 0-1,0 0 0,1 0 1,-1 1-1,0-1 0,1 1 1,-1 0-1,0 0 0,0 0 0,1 1 1,-1-1-1,0 1 0,1 0 1,-1 0-1,0 0 0,1 1 1,0-1-1,-1 1 0,1 0 0,-6 4 1,3-2-2,1 0 0,0 1 1,0 0-1,0 0 0,1 0 1,-1 0-1,1 1 0,1-1 1,-1 1-1,1 0 0,0 0 1,0 1-1,1-1 0,0 1 1,-2 7-1,4-13 5,0-1-1,0 1 1,0-1-1,0 1 1,1-1-1,-1 1 1,0-1-1,0 1 1,0-1 0,1 0-1,-1 1 1,0-1-1,1 1 1,-1-1-1,0 0 1,1 1-1,-1-1 1,0 0-1,1 1 1,-1-1 0,1 0-1,-1 1 1,1-1-1,-1 0 1,1 0-1,-1 0 1,1 1-1,-1-1 1,1 0-1,0 0 1,25 1 93,21-12-656,6-22-751,-13 6-55,-41 33 1363,1 0 0,-1 0-1,-1 0 1,1-1 0,-1 1-1,-4 9 1,2-2 189,-1 10 233,0 1-1,1 0 1,2 1-1,0 40 1,1-62-271,1 0 0,-1 0-1,0 1 1,0-1 0,0 0 0,0 0-1,-1 0 1,1 0 0,-1 0 0,0 0 0,0 0-1,0-1 1,0 1 0,0-1 0,-1 1-1,1-1 1,-1 0 0,0 0 0,1 0-1,-1 0 1,0 0 0,0-1 0,0 0 0,0 1-1,-1-1 1,1 0 0,0 0 0,0-1-1,-1 1 1,1-1 0,-6 1 0,5-1-79,1 0 0,-1 1 1,0-2-1,0 1 1,0 0-1,0-1 1,0 0-1,1 1 0,-1-2 1,0 1-1,1 0 1,-5-3-1,6 3-190,1 0 1,-1 0-1,0 0 0,1-1 0,-1 1 1,1 0-1,-1-1 0,1 0 1,0 1-1,0-1 0,0 0 0,0 1 1,0-1-1,0 0 0,0 0 1,0 0-1,1 0 0,-1 0 0,1 0 1,-1 0-1,1 0 0,0 0 0,0-2 1,2-27-9250,9 15 1196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6.260"/>
    </inkml:context>
    <inkml:brush xml:id="br0">
      <inkml:brushProperty name="width" value="0.025" units="cm"/>
      <inkml:brushProperty name="height" value="0.025" units="cm"/>
    </inkml:brush>
  </inkml:definitions>
  <inkml:trace contextRef="#ctx0" brushRef="#br0">64 1 18706,'0'0'9353,"-53"35"-9289,44-12-32,7 3-96,2 1-1154,0-5-1664,0-5-2692,2-6-3778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1.697"/>
    </inkml:context>
    <inkml:brush xml:id="br0">
      <inkml:brushProperty name="width" value="0.05" units="cm"/>
      <inkml:brushProperty name="height" value="0.05" units="cm"/>
    </inkml:brush>
  </inkml:definitions>
  <inkml:trace contextRef="#ctx0" brushRef="#br0">202 15 20348,'1'-12'1049,"-3"10"-277,-10 21-131,-96 224 1396,92-204-1916,-43 124 192,58-159-268,-1 0-1,1-1 0,1 1 0,-1 0 0,1 0 0,-1 0 0,1 0 0,0 0 1,1 6-1,-1-9-19,1 0 1,-1 0 0,0 0 0,1 0-1,-1 0 1,1 0 0,-1 0-1,1-1 1,-1 1 0,1 0-1,0 0 1,0 0 0,-1-1 0,1 1-1,0 0 1,0-1 0,0 1-1,-1-1 1,1 1 0,0-1-1,0 1 1,0-1 0,0 0 0,0 1-1,0-1 1,0 0 0,0 0-1,0 0 1,0 0 0,0 0-1,0 0 1,0 0 0,0 0-1,0 0 1,0 0 0,0 0 0,0-1-1,0 1 1,0 0 0,2-2-1,5 0 126,1-2-1,-1 1 1,1-1 0,-1-1-1,14-9 1,38-33 238,-45 34-343,14-16-66,-24 23-10,1 0-1,-1 0 1,1 1-1,0 0 1,0 0-1,1 0 1,0 1-1,12-7 1,-19 11 25,0 0 1,0 0-1,1 0 1,-1 0-1,0 0 1,1 0-1,-1 0 1,0 0-1,0 0 1,1 0-1,-1 0 1,0 0-1,1 0 1,-1 0-1,0 0 1,0 0-1,1 0 1,-1 0-1,0 0 1,0 1-1,1-1 1,-1 0-1,0 0 1,0 0-1,1 0 1,-1 1-1,0-1 1,0 0-1,0 0 1,1 1-1,-1-1 0,0 0 1,0 0-1,0 1 1,0-1-1,1 1 1,0 14-73,-5 16 17,-6 1 49,7-23-36,0 0 0,1 1-1,0-1 1,-1 17 0,3-26 13,0 0 0,0 0-1,0 1 1,0-1 0,0 0 0,0 0 0,0 0 0,0 1 0,0-1-1,0 0 1,1 0 0,-1 0 0,0 1 0,0-1 0,0 0 0,0 0-1,0 0 1,1 0 0,-1 0 0,0 1 0,0-1 0,0 0 0,0 0-1,1 0 1,-1 0 0,0 0 0,0 0 0,1 0 0,-1 0 0,0 0-1,0 0 1,0 0 0,1 0 0,-1 0 0,0 0 0,0 0 0,0 0-1,1 0 1,-1 0 0,0 0 0,0 0 0,1 0 0,-1 0 0,0 0-1,0 0 1,0-1 0,0 1 0,1 0 0,-1 0 0,0 0 0,10-6-384,1-7 7,3-4-132</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6.604"/>
    </inkml:context>
    <inkml:brush xml:id="br0">
      <inkml:brushProperty name="width" value="0.025" units="cm"/>
      <inkml:brushProperty name="height" value="0.025" units="cm"/>
    </inkml:brush>
  </inkml:definitions>
  <inkml:trace contextRef="#ctx0" brushRef="#br0">1 52 13261,'0'0'5012,"13"0"-3928,132-7-98,-128 5-914,0 0-1,0-1 1,-1-1-1,1 0 1,-1-2 0,0 1-1,24-13 1,-75 63 1675,18-21-1289,-11 14 177,1 1 0,2 1 0,2 1 1,-22 54-1,41-85-665,1 1 1,1 0-1,0 0 0,-1 13 1,2 4-4457</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6.951"/>
    </inkml:context>
    <inkml:brush xml:id="br0">
      <inkml:brushProperty name="width" value="0.025" units="cm"/>
      <inkml:brushProperty name="height" value="0.025" units="cm"/>
    </inkml:brush>
  </inkml:definitions>
  <inkml:trace contextRef="#ctx0" brushRef="#br0">1 1 12300,'0'0'7911,"72"13"-7494,-38-9-289,1 1-96,7-4-1282,-7-1-1856,2-1-3076</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7.324"/>
    </inkml:context>
    <inkml:brush xml:id="br0">
      <inkml:brushProperty name="width" value="0.025" units="cm"/>
      <inkml:brushProperty name="height" value="0.025" units="cm"/>
    </inkml:brush>
  </inkml:definitions>
  <inkml:trace contextRef="#ctx0" brushRef="#br0">18 14 15310,'0'0'10293,"4"-2"-9999,5-1-259,1 1 0,0 0 1,0 1-1,-1 0 0,1 0 1,0 1-1,14 2 0,-10-1-216,0-1-1,-1 0 1,1-1-1,16-3 1,-60 53-732,1-6 1436,-31 61 1,51-86-699,1 1 1,1-1 0,-5 24 0,4 25-3742</inkml:trace>
  <inkml:trace contextRef="#ctx0" brushRef="#br0" timeOffset="1">1 191 9769,'0'0'9641,"52"-13"-9384,-22 17-225,2 6 0,1-6-1057,3 0-3556,5-4-8423</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7.997"/>
    </inkml:context>
    <inkml:brush xml:id="br0">
      <inkml:brushProperty name="width" value="0.025" units="cm"/>
      <inkml:brushProperty name="height" value="0.025" units="cm"/>
    </inkml:brush>
  </inkml:definitions>
  <inkml:trace contextRef="#ctx0" brushRef="#br0">0 76 9705,'0'0'2258,"15"0"-1532,377-3 4055,219-10-2264,1204-6-1826,-963 17 705,-507 2-369,-201 0 1961,-143 0-2460,-7-26-8728,-5 13 2275</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8.585"/>
    </inkml:context>
    <inkml:brush xml:id="br0">
      <inkml:brushProperty name="width" value="0.025" units="cm"/>
      <inkml:brushProperty name="height" value="0.025" units="cm"/>
    </inkml:brush>
  </inkml:definitions>
  <inkml:trace contextRef="#ctx0" brushRef="#br0">1 238 12396,'0'0'3897,"8"-3"-2050,52-23-625,-2-2 0,0-2 0,82-60 1,-66 42-806,-47 36-503,-27 12 77,0 0-1,1 0 1,-1 0 0,0 0-1,0 0 1,1 0 0,-1 0-1,0 0 1,0 0 0,0 0-1,1 0 1,-1 0 0,0 0-1,0 1 1,1-1 0,-1 0-1,0 0 1,0 0 0,0 0-1,1 0 1,-1 1 0,0-1-1,0 0 1,0 0 0,0 0-1,0 1 1,0-1 0,1 0-1,-1 0 1,0 1 0,0-1 0,0 0-1,0 0 1,0 1 0,0-1-1,0 0 1,0 0 0,0 0-1,0 1 1,0-1 0,0 0-1,0 0 1,0 1 0,0-1-1,0 0 1,0 0 0,-1 1-1,-19 43-657,12-29 907,-11 20-305,11-23-91,1 1 0,0 0 0,1 0 0,0 1 1,1 0-1,1-1 0,0 2 0,-4 26 0,10-36-3410,4-5-2194</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9.101"/>
    </inkml:context>
    <inkml:brush xml:id="br0">
      <inkml:brushProperty name="width" value="0.025" units="cm"/>
      <inkml:brushProperty name="height" value="0.025" units="cm"/>
    </inkml:brush>
  </inkml:definitions>
  <inkml:trace contextRef="#ctx0" brushRef="#br0">0 200 9929,'0'0'8536,"10"-3"-6587,17-7-1338,0-1 0,-1-1 1,0-2-1,27-18 0,101-79 961,-144 105-1529,-32 41-657,4-14 607,1 1-1,1 1 0,1 0 1,2 1-1,0 1 0,-16 42 1,29-67-101,0 1 0,-1 0 1,1 0-1,0-1 0,0 1 1,0 0-1,-1 0 0,1-1 0,0 1 1,0 0-1,0 0 0,0 0 1,0-1-1,0 1 0,1 0 0,-1 0 1,0-1-1,0 1 0,0 0 1,1 0-1,-1-1 0,0 1 0,1 0 1,-1-1-1,1 1 0,-1 0 1,1-1-1,0 2 0,1-2-415,0 1 0,-1-1 0,1 1 0,0-1 0,-1 0 0,1 0-1,0 0 1,-1 0 0,1 0 0,0 0 0,-1 0 0,1-1 0,2 0 0,17-6-6433</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9.601"/>
    </inkml:context>
    <inkml:brush xml:id="br0">
      <inkml:brushProperty name="width" value="0.025" units="cm"/>
      <inkml:brushProperty name="height" value="0.025" units="cm"/>
    </inkml:brush>
  </inkml:definitions>
  <inkml:trace contextRef="#ctx0" brushRef="#br0">275 29 15310,'0'0'6150,"-10"-6"-5696,5 3-434,3 1-16,0 0 0,0 0-1,0 1 1,-1-1 0,1 0 0,-1 1-1,1 0 1,-1 0 0,1 0-1,-1 0 1,0 0 0,0 0-1,1 1 1,-1-1 0,0 1 0,0 0-1,0 0 1,0 0 0,1 0-1,-1 0 1,0 1 0,0-1 0,0 1-1,1 0 1,-1 0 0,0 0-1,1 0 1,-1 0 0,1 1-1,-1-1 1,-2 3 0,0-1 29,1 1 0,0 0 0,0 0 0,0 0 0,0 0 0,1 1 0,0-1 0,0 1 0,0 0 0,0 0 0,1 0 0,0 0 0,0 1-1,0-1 1,0 0 0,0 12 0,2-16-18,1 0 0,-1 0 0,1 0-1,0 0 1,0 0 0,-1 0-1,1 0 1,0 0 0,0 0 0,0 0-1,0 0 1,0-1 0,0 1 0,0 0-1,0-1 1,1 1 0,-1-1 0,0 1-1,0-1 1,0 0 0,1 1-1,-1-1 1,0 0 0,1 0 0,-1 0-1,0 0 1,0 0 0,1 0 0,-1 0-1,2-1 1,45-4 286,-38 2-487,-1-2 0,1 1 0,-1-1-1,0-1 1,0 0 0,0 0 0,-1 0-1,10-11 1,-18 17-380,-1 6 451,0 0 0,0 0-1,-1 0 1,0-1-1,-1 1 1,1 0 0,-1-1-1,-3 6 1,-7 15 118,-5 42 627,16-55-56,-1 1 0,0-1 0,-1-1 0,-1 1 0,-7 15 0,10-25-404,-1 1 0,1-1 0,-1 0 0,1 0 0,-1 0 0,0 0 0,0 0 0,-1 0 0,1-1 0,0 1 0,-1-1 0,0 0 0,1 0 1,-1-1-1,0 1 0,0-1 0,0 0 0,0 0 0,0 0 0,0 0 0,-6 0 0,1-1 26,0 1 0,0-1 1,0 0-1,0-1 0,-1 0 0,1 0 0,-14-5 1,21 5-304,-1 0 1,0 0-1,1 0 1,-1 0 0,1-1-1,-1 1 1,1-1-1,0 0 1,-1 0 0,1 0-1,0 0 1,0 0-1,1 0 1,-1 0 0,0 0-1,1-1 1,-1 1-1,1-1 1,0 1 0,0-1-1,0 0 1,0 1-1,0-1 1,0 0 0,1 0-1,0 0 1,-1 1-1,1-6 1,0 7-117,0 0 1,1 0-1,-1 0 0,0 0 1,0 0-1,1 0 0,-1 0 1,1 0-1,-1 0 0,1 0 1,-1 0-1,1 0 0,0 0 1,-1 1-1,1-1 0,0 0 1,0 0-1,-1 1 1,1-1-1,0 0 0,0 1 1,0-1-1,0 1 0,0-1 1,0 1-1,0 0 0,0-1 1,2 1-1,32-6-8791,-14 5 2416</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9.932"/>
    </inkml:context>
    <inkml:brush xml:id="br0">
      <inkml:brushProperty name="width" value="0.025" units="cm"/>
      <inkml:brushProperty name="height" value="0.025" units="cm"/>
    </inkml:brush>
  </inkml:definitions>
  <inkml:trace contextRef="#ctx0" brushRef="#br0">71 0 18385,'0'0'6054,"-46"40"-5445,32-18-129,9 2-256,-1 2-160,6-5-32,0 0-480,0-2-1025,2-6-1378,2-7-1793,1-6-4005</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1.236"/>
    </inkml:context>
    <inkml:brush xml:id="br0">
      <inkml:brushProperty name="width" value="0.025" units="cm"/>
      <inkml:brushProperty name="height" value="0.025" units="cm"/>
    </inkml:brush>
  </inkml:definitions>
  <inkml:trace contextRef="#ctx0" brushRef="#br0">41 64 4676,'-30'-28'6521,"19"7"4233,61 15-8293,159-3-1932,-223 45-780,-27 21 316,-40 63 662,72-104-523,0-1 0,1 2 1,1-1-1,1 1 1,-8 31-1,14-34 700,2-5-3575,2-8-2431,-2-13-1284,-1-5-3063</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1.564"/>
    </inkml:context>
    <inkml:brush xml:id="br0">
      <inkml:brushProperty name="width" value="0.025" units="cm"/>
      <inkml:brushProperty name="height" value="0.025" units="cm"/>
    </inkml:brush>
  </inkml:definitions>
  <inkml:trace contextRef="#ctx0" brushRef="#br0">1 14 14157,'0'0'7752,"65"7"-5766,-27-5-961,1-2-673,4 3-352,2-3 32,-10 0-480,1 0-2147,-1-3-1505,-11-6-576,-1-5-3300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2.123"/>
    </inkml:context>
    <inkml:brush xml:id="br0">
      <inkml:brushProperty name="width" value="0.05" units="cm"/>
      <inkml:brushProperty name="height" value="0.05" units="cm"/>
    </inkml:brush>
  </inkml:definitions>
  <inkml:trace contextRef="#ctx0" brushRef="#br0">47 0 15627,'-1'15'1281,"-1"0"0,0 0 0,-1-1 0,-8 23 0,-4 21 27,11-36-938,0 0 1,2 0-1,0 0 1,2 0-1,3 43 1,-3-64-340,0 0 1,0 0-1,1 0 0,-1 0 1,0 0-1,0-1 1,0 1-1,1 0 0,-1 0 1,0 0-1,1 0 1,-1 0-1,1-1 0,-1 1 1,1 0-1,-1 0 1,1-1-1,0 1 0,-1 0 1,2 0-1,-2-1 4,1 0 0,-1 0 0,1 0 0,-1-1 0,1 1 1,-1 0-1,1 0 0,-1 0 0,1-1 0,-1 1 0,1 0 0,-1 0 0,1-1 0,-1 1 0,1 0 0,-1-1 0,0 1 0,1 0 0,-1-1 0,0 1 0,1-1 0,-1 1 0,1-2 1,15-33 963,10-65-95,-23 78-866,2 1 0,0 0 0,1 1 0,2-1 1,17-34-1,-24 53-42,1-1 0,-1 1 0,1 0 0,0 0 1,0 0-1,0 0 0,0 0 0,0 0 1,0 1-1,0-1 0,1 1 0,-1-1 0,1 1 1,-1 0-1,1 0 0,-1 0 0,1 0 1,0 1-1,-1-1 0,1 1 0,0-1 0,0 1 1,-1 0-1,4 0 0,5 2-149,1-1-1,-1 2 0,1-1 1,16 8-1,2-1-569,65 11 88,-42-14 234</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1.938"/>
    </inkml:context>
    <inkml:brush xml:id="br0">
      <inkml:brushProperty name="width" value="0.025" units="cm"/>
      <inkml:brushProperty name="height" value="0.025" units="cm"/>
    </inkml:brush>
  </inkml:definitions>
  <inkml:trace contextRef="#ctx0" brushRef="#br0">1 7 10826,'0'0'13896,"9"0"-13714,200-6-3578,-209 6 3398,1 0-1,-1 0 1,0 1-1,1-1 1,-1 0-1,1 1 1,-1-1-1,0 0 1,1 1-1,-1-1 1,0 1-1,1-1 1,-1 1-1,0-1 1,1 0-1,-1 1 1,0-1-1,0 1 1,0 0-1,0-1 1,1 1-1,-1-1 1,0 1-1,0-1 1,0 1-1,0-1 1,0 1-1,0-1 1,0 1-1,-1-1 1,1 1-1,0-1 1,0 1-1,0-1 1,0 1-1,-1-1 0,1 1 1,0-1-1,0 1 1,-1-1-1,1 1 1,0-1-1,-1 1 1,-11 27 301,-9 15 1222,-16 52 1,22-47-1483,2 1 1,-10 72-1,18-95-1681,5-48-2692,-2-25-261,-5 19 603,1-2-822</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2.268"/>
    </inkml:context>
    <inkml:brush xml:id="br0">
      <inkml:brushProperty name="width" value="0.025" units="cm"/>
      <inkml:brushProperty name="height" value="0.025" units="cm"/>
    </inkml:brush>
  </inkml:definitions>
  <inkml:trace contextRef="#ctx0" brushRef="#br0">0 0 7719,'0'0'9770,"52"10"-8041,-26-5-416,8 0-704,-2-3-481,1-2-480,-1 0-3972,2-4-5542</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7.860"/>
    </inkml:context>
    <inkml:brush xml:id="br0">
      <inkml:brushProperty name="width" value="0.025" units="cm"/>
      <inkml:brushProperty name="height" value="0.025" units="cm"/>
    </inkml:brush>
  </inkml:definitions>
  <inkml:trace contextRef="#ctx0" brushRef="#br0">1 1 18001,'0'0'9097,"82"21"-8425,-32-11-415,8-1-161,2-3-64,-2 1-929,-11-3-993,-12-2-1281,-12-2-2723</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8.204"/>
    </inkml:context>
    <inkml:brush xml:id="br0">
      <inkml:brushProperty name="width" value="0.025" units="cm"/>
      <inkml:brushProperty name="height" value="0.025" units="cm"/>
    </inkml:brush>
  </inkml:definitions>
  <inkml:trace contextRef="#ctx0" brushRef="#br0">3 1 11851,'0'0'6502,"-2"48"-4612,37-43-192,16-2-1090,10-2-448,1-1-95,-2 0-1827,1 0-3811,-1-11-8168</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19.653"/>
    </inkml:context>
    <inkml:brush xml:id="br0">
      <inkml:brushProperty name="width" value="0.025" units="cm"/>
      <inkml:brushProperty name="height" value="0.025" units="cm"/>
    </inkml:brush>
  </inkml:definitions>
  <inkml:trace contextRef="#ctx0" brushRef="#br0">124 41 8616,'0'-3'447,"-2"-32"10799,-2 32-6421,-5 21-4554,1 0-245,1 1 0,2 0 0,-1 0 0,2 0 0,1 1 0,-1 20 0,4-40-34,0 1 0,1 0-1,-1-1 1,1 1 0,-1 0 0,1-1 0,0 1 0,-1-1-1,1 1 1,-1-1 0,1 1 0,0-1 0,-1 1 0,1-1-1,0 0 1,0 1 0,-1-1 0,1 0 0,0 0 0,0 1-1,0-1 1,-1 0 0,1 0 0,0 0 0,0 0 0,0 0 0,-1 0-1,2 0 1,33-1-129,-25 1 52,22-2-176,-21 0 187,1 2 1,0-1 0,-1 1 0,18 3 0,-27-3 56,0 0 0,0 1 1,-1-1-1,1 1 0,0-1 0,0 1 1,-1 0-1,1 0 0,0 0 0,-1 0 1,1 0-1,-1 0 0,1 0 1,-1 0-1,0 1 0,1-1 0,-1 0 1,0 1-1,0-1 0,0 1 0,0-1 1,0 1-1,0 0 0,0 0 1,-1-1-1,1 1 0,-1 0 0,1 0 1,-1 0-1,0-1 0,1 1 0,-1 0 1,0 2-1,0 4 58,0 0-1,-1 0 1,0-1 0,0 1-1,0 0 1,-1-1 0,0 1-1,-1-1 1,0 1 0,0-1-1,0 0 1,-1 0 0,0 0-1,-1-1 1,1 1 0,-1-1-1,0 0 1,-1-1 0,1 1-1,-8 4 1,2 1 63,-1 0-22,-1 0 1,0 0-1,-17 10 1,27-19-78,0 0 1,-1-1 0,1 1 0,0-1 0,-1 1-1,1-1 1,-1 0 0,1 0 0,-1-1 0,1 1-1,-1-1 1,0 1 0,1-1 0,-1 0 0,0-1-1,1 1 1,-1-1 0,0 1 0,1-1 0,-6-3-1,5 2-194,1 0-1,0 0 0,0-1 0,1 1 0,-1-1 1,0 0-1,1 0 0,0 0 0,0 0 1,0-1-1,0 1 0,0 0 0,0-1 1,1 1-1,0-1 0,0 0 0,-1-5 1,-9-66-8631,9 33-1211</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19.999"/>
    </inkml:context>
    <inkml:brush xml:id="br0">
      <inkml:brushProperty name="width" value="0.025" units="cm"/>
      <inkml:brushProperty name="height" value="0.025" units="cm"/>
    </inkml:brush>
  </inkml:definitions>
  <inkml:trace contextRef="#ctx0" brushRef="#br0">1 31 15182,'0'0'7367,"48"0"-6758,-29 0-481,4 0-96,5-2 32,1 0-32,1 0-1153,2-5-1505,2 3-1058,-6-3-1601,-8 1-2658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20.390"/>
    </inkml:context>
    <inkml:brush xml:id="br0">
      <inkml:brushProperty name="width" value="0.025" units="cm"/>
      <inkml:brushProperty name="height" value="0.025" units="cm"/>
    </inkml:brush>
  </inkml:definitions>
  <inkml:trace contextRef="#ctx0" brushRef="#br0">462 0 8680,'-11'0'828,"-1"0"-417,0 1 0,-1 0 0,1 1 0,0 0 0,0 1 0,0 0 0,1 1 0,-1 0 0,-17 10 0,4 2-172,1 1 0,1 1-1,1 0 1,0 2 0,1 1 0,2 1-1,-34 47 1,39-48-239,1 1 0,0 0 0,2 0 1,1 1-1,1 1 0,1 0 0,1 0 0,1 0 0,-5 41 0,9-41-24,1 0-1,2 0 0,0 0 1,1 0-1,1 0 0,2 0 1,0 0-1,17 42 0,-15-49-50,1-1 0,0-1-1,2 0 1,0 0 0,0 0-1,1-1 1,1-1 0,1 0-1,0-1 1,0 0 0,1-1 0,27 17-1,-30-22 96,1 1-1,-1-1 1,1-1 0,1 0-1,-1-1 1,1 0 0,-1-1-1,1-1 1,0 0-1,0 0 1,0-1 0,0-1-1,23-2 1,-20-1 231,0 0 1,0-2-1,0 0 1,0 0-1,-1-2 0,0 0 1,0 0-1,-1-2 1,24-16-1,-10 1 260,-1 0 0,-1-2 1,-2-1-1,0 0 0,-2-2 0,-1-1 0,-1-1 1,-2 0-1,17-41 0,-21 40-213,-2 0 1,-1-1-1,-1-1 0,-2 0 1,-1 0-1,3-62 0,-10 80-276,0 1 0,-1 0-1,-1 0 1,0 0 0,-1 0-1,-1 1 1,-10-27 0,9 31-101,1 1-1,-1 1 1,-1-1 0,0 1 0,0 0 0,0 0 0,-1 0 0,0 1 0,-1 0 0,1 1-1,-2-1 1,-14-8 0,14 10-146,1 1 0,-1 0 0,0 1 0,-1 0 0,1 0 0,0 1 0,-1 0 0,1 1 0,-1 0 0,0 0 0,0 1 0,-19 2 0,20-1-356,0 1 0,0 0 1,0 1-1,0 0 0,1 0 1,-1 1-1,1 0 0,-11 7 0,-15 13-3326</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5.514"/>
    </inkml:context>
    <inkml:brush xml:id="br0">
      <inkml:brushProperty name="width" value="0.025" units="cm"/>
      <inkml:brushProperty name="height" value="0.025" units="cm"/>
    </inkml:brush>
  </inkml:definitions>
  <inkml:trace contextRef="#ctx0" brushRef="#br0">66 158 10378,'0'0'1409,"-10"5"566,-1-1-1281,5-2-244,1 0 0,0 1 0,0 0 0,0-1 0,0 1 0,-8 8 0,13-11-391,1 0 0,-1 0-1,1 0 1,-1 0 0,0 0 0,1 0 0,-1 0 0,1 0-1,-1 0 1,0 0 0,1 1 0,-1-1 0,1 0-1,-1 0 1,0 0 0,1 1 0,-1-1 0,0 0-1,1 1 1,-1-1 0,0 0 0,1 1 0,-1-1 0,0 0-1,0 1 1,1-1 0,-1 0 0,0 1 0,0-1-1,0 1 1,0-1 0,1 0 0,-1 1 0,0-1-1,0 1 1,0-1 0,0 1 0,0-1 0,0 0 0,0 1-1,0-1 1,0 1 0,0-1 0,-1 1 0,1-1-1,0 0 1,0 1 0,0-1 0,0 1 0,-1-1 0,1 0-1,0 1 1,0-1 0,-1 0 0,1 1 0,0-1-1,-1 0 1,1 1 0,0-1 0,-1 0 0,1 0-1,0 1 1,-1-1 0,1 0 0,-1 0 0,1 0 0,-1 1-1,38-2 555,-25-2-444,0-1-1,-1 0 1,1 0-1,-1-1 1,0-1-1,0 0 1,13-9-1,71-60-45,-67 51-104,-13 12-23,-9 7 5,1 0 1,-1 0-1,0-1 0,0 0 1,0-1-1,8-12 0,-33 48-166,2 0 0,-14 33 0,25-48 143,0 0 1,1 0-1,1 1 1,0 0-1,1-1 1,1 1-1,-1 17 1,3-31-105,0 1 1,0 0-1,0 0 1,0 0-1,0 0 1,0-1-1,1 1 1,-1 0-1,1 0 1,-1-1-1,1 1 1,0 0-1,0-1 1,0 1-1,0 0 1,0-1-1,0 0 1,0 1-1,0-1 1,0 1-1,3 1 1,-1-2-481,0 1 0,0-1 0,1 0 1,-1 0-1,0 0 0,0 0 0,1-1 0,-1 1 0,0-1 1,1 0-1,3 0 0,7 0-4818</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5.926"/>
    </inkml:context>
    <inkml:brush xml:id="br0">
      <inkml:brushProperty name="width" value="0.025" units="cm"/>
      <inkml:brushProperty name="height" value="0.025" units="cm"/>
    </inkml:brush>
  </inkml:definitions>
  <inkml:trace contextRef="#ctx0" brushRef="#br0">1 201 10025,'0'0'11046,"10"-6"-10118,25-17-607,-2-1 0,60-56-1,-17 13-171,-75 67-162,-1 0 1,0 0-1,1 1 1,-1-1-1,0 0 0,0 0 1,0 1-1,1-1 1,-1 0-1,0 1 1,0-1-1,0 0 0,0 1 1,1-1-1,-1 0 1,0 1-1,0-1 0,0 0 1,0 1-1,0-1 1,0 0-1,0 1 1,0-1-1,0 0 0,0 1 1,0-1-1,0 1 1,0-1-1,-1 0 1,1 1-1,0-1 0,0 0 1,0 0-1,0 1 1,-1-1-1,1 0 0,0 1 1,0-1-1,0 0 1,-1 0-1,1 1 1,-7 21 38,-3-1 20,1 0 0,1 0 0,1 1 0,1 0 0,1 0 0,1 0 0,-2 33 0,10-35-1200,-3-20 903,0 1-1,-1-1 1,1 1-1,0-1 0,-1 1 1,1-1-1,0 1 0,0-1 1,-1 0-1,1 1 1,0-1-1,0 0 0,0 0 1,-1 1-1,1-1 0,0 0 1,0 0-1,0 0 1,0 0-1,0 0 0,14 0-5876</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6.431"/>
    </inkml:context>
    <inkml:brush xml:id="br0">
      <inkml:brushProperty name="width" value="0.025" units="cm"/>
      <inkml:brushProperty name="height" value="0.025" units="cm"/>
    </inkml:brush>
  </inkml:definitions>
  <inkml:trace contextRef="#ctx0" brushRef="#br0">108 1 12940,'0'0'5541,"-9"7"-5439,3-3-86,0 0 1,0 1 0,1 0-1,0 0 1,0 0-1,1 1 1,-1-1-1,1 1 1,0 0-1,1 0 1,-1 1-1,1-1 1,0 1 0,1 0-1,0-1 1,0 1-1,0 0 1,1 0-1,-1 8 1,2-14-13,0 0-1,0 0 1,0 0-1,0 0 1,0 0 0,0-1-1,1 1 1,-1 0-1,0 0 1,0 0 0,1-1-1,-1 1 1,0 0-1,1 0 1,-1-1 0,1 1-1,-1 0 1,1 0-1,-1-1 1,1 1 0,-1-1-1,1 1 1,0 0-1,-1-1 1,1 1 0,0-1-1,0 0 1,-1 1-1,1-1 1,1 1 0,0-1 13,1 1 1,0-1 0,-1 0-1,1 0 1,-1 0-1,1 0 1,-1-1 0,1 1-1,-1-1 1,4 0 0,3-2 35,0-1 0,-1 1 0,1-1 0,14-10 0,-8 3-182,-1 0 0,-1-1 0,0 0 0,-1-1 0,17-22 0,-35 49 215,1-1 0,0 1 1,2 0-1,-1 1 0,2-1 0,0 0 0,0 1 0,2 0 1,0-1-1,0 1 0,1-1 0,1 1 0,7 28 1,-7-40 95,-1 0 1,-1 1 0,1-1 0,-1 1-1,1 0 1,-1-1 0,0 1 0,0-1 0,0 1-1,-1-1 1,1 1 0,-1-1 0,0 1-1,0-1 1,0 1 0,-1-1 0,1 0 0,-1 0-1,1 0 1,-1 0 0,0 0 0,0 0-1,-1 0 1,1 0 0,-1-1 0,1 1 0,-1-1-1,0 0 1,0 0 0,0 0 0,0 0 0,-6 3-1,0-1-18,1-1-1,-1 0 1,1 0-1,-1 0 1,0-1-1,0-1 1,0 1-1,0-1 1,0-1-1,0 0 1,-1 0-1,-10-2 1,-5-10-1694,17 1-1454,9-2-4001,6 6 434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12.572"/>
    </inkml:context>
    <inkml:brush xml:id="br0">
      <inkml:brushProperty name="width" value="0.05" units="cm"/>
      <inkml:brushProperty name="height" value="0.05" units="cm"/>
    </inkml:brush>
  </inkml:definitions>
  <inkml:trace contextRef="#ctx0" brushRef="#br0">0 305 13403,'1'1'98,"-1"-1"1,1 1-1,0 0 0,-1-1 1,1 1-1,0-1 0,-1 1 1,1-1-1,0 0 1,-1 1-1,1-1 0,0 0 1,0 1-1,0-1 0,-1 0 1,1 0-1,0 0 0,0 0 1,0 0-1,0 0 1,0 0-1,-1 0 0,1 0 1,0 0-1,1 0 0,32-1 612,345-29 4458,-169 11-4020,1944-177 1860,-1990 178-3012,374-29-793,-517 47 596,70-1-386,-79 2 162,0 0 0,0 1-1,-1 0 1,1 1 0,12 5 0,-23-8 388,-1 0-1,1 0 1,0 1 0,-1-1 0,1 0-1,-1 0 1,1 1 0,0-1-1,-1 0 1,1 1 0,-1-1-1,1 0 1,-1 1 0,1-1 0,-1 1-1,1-1 1,-1 1 0,0-1-1,1 1 1,0 1 0,-2-2 6,1 1 0,0-1 0,0 1 0,-1-1 1,1 0-1,0 1 0,-1-1 0,1 1 0,0-1 1,-1 0-1,1 1 0,-1-1 0,1 0 0,0 1 0,-1-1 1,1 0-1,-1 0 0,1 1 0,-1-1 0,1 0 0,-1 0 1,1 0-1,-2 0 0,-20 5-944</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6.792"/>
    </inkml:context>
    <inkml:brush xml:id="br0">
      <inkml:brushProperty name="width" value="0.025" units="cm"/>
      <inkml:brushProperty name="height" value="0.025" units="cm"/>
    </inkml:brush>
  </inkml:definitions>
  <inkml:trace contextRef="#ctx0" brushRef="#br0">30 0 16720,'0'0'4965,"-17"58"-3204,8-37-1024,5-1-385,4-3-320,0 1-160,0-4-1569,0-3-1090,8-9-1665,3-2-3075</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7.119"/>
    </inkml:context>
    <inkml:brush xml:id="br0">
      <inkml:brushProperty name="width" value="0.025" units="cm"/>
      <inkml:brushProperty name="height" value="0.025" units="cm"/>
    </inkml:brush>
  </inkml:definitions>
  <inkml:trace contextRef="#ctx0" brushRef="#br0">0 35 14670,'0'0'7442,"9"1"-7117,8 1-272,0-2-1,0 0 0,0-1 0,0 0 1,0-2-1,0 0 0,-1-1 1,1 0-1,31-14 0,-48 18-59,0-1-1,1 1 1,-1 0-1,1-1 1,-1 1-1,1 0 1,-1 0-1,1-1 1,-1 1-1,1 0 1,0 0-1,-1 0 0,1 0 1,-1 0-1,1 0 1,-1 0-1,1 0 1,0 0-1,-1 0 1,1 0-1,-1 0 1,1 0-1,-1 0 1,1 1-1,-1-1 1,1 0-1,-1 0 0,1 1 1,-1-1-1,1 0 1,0 1-1,1 20-84,-18 37 246,12-44-23,-7 25 603,3 1 0,-6 50 0,11-15-5279,2-71-340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7.462"/>
    </inkml:context>
    <inkml:brush xml:id="br0">
      <inkml:brushProperty name="width" value="0.025" units="cm"/>
      <inkml:brushProperty name="height" value="0.025" units="cm"/>
    </inkml:brush>
  </inkml:definitions>
  <inkml:trace contextRef="#ctx0" brushRef="#br0">1 34 11851,'0'0'10058,"65"-8"-9546,-29 8-256,1-2-159,2-2-354,2 0-2049,-3-4-2050,-5 1-3107</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7.837"/>
    </inkml:context>
    <inkml:brush xml:id="br0">
      <inkml:brushProperty name="width" value="0.025" units="cm"/>
      <inkml:brushProperty name="height" value="0.025" units="cm"/>
    </inkml:brush>
  </inkml:definitions>
  <inkml:trace contextRef="#ctx0" brushRef="#br0">0 71 12908,'0'0'7533,"14"-4"-6839,33-10-374,145-39-96,-191 54-230,-1-1-1,1 0 1,-1 1-1,1-1 1,-1 0-1,1 1 1,-1-1-1,1 1 1,-1-1-1,1 1 0,-1-1 1,0 1-1,1-1 1,-1 1-1,0 0 1,1-1-1,-1 1 1,0-1-1,0 1 1,0 0-1,1-1 1,-1 1-1,0 0 1,0-1-1,0 1 1,0 0-1,0-1 1,0 1-1,0 0 1,-1-1-1,1 1 1,0-1-1,0 1 1,0 0-1,-1-1 0,1 1 1,-1 0-1,-6 30 426,-25 51 1180,-26 80 502,53-116-1550,5-27-2935,0-2-4154</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8.194"/>
    </inkml:context>
    <inkml:brush xml:id="br0">
      <inkml:brushProperty name="width" value="0.025" units="cm"/>
      <inkml:brushProperty name="height" value="0.025" units="cm"/>
    </inkml:brush>
  </inkml:definitions>
  <inkml:trace contextRef="#ctx0" brushRef="#br0">0 33 10762,'0'0'11499,"66"-27"-10282,-31 27-576,6 0-449,0 0-160,6 0 32,-10 0-1922,-7 0-3267,-2-2-3363</inkml:trace>
  <inkml:trace contextRef="#ctx0" brushRef="#br0" timeOffset="1">443 16 19923,'0'0'4228,"65"-6"-4196,-46 3-32,3 3-833,-1 0-1761,-4-3-2019,-1-1-3394</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8.839"/>
    </inkml:context>
    <inkml:brush xml:id="br0">
      <inkml:brushProperty name="width" value="0.025" units="cm"/>
      <inkml:brushProperty name="height" value="0.025" units="cm"/>
    </inkml:brush>
  </inkml:definitions>
  <inkml:trace contextRef="#ctx0" brushRef="#br0">27 140 9737,'0'0'9668,"-5"9"-7912,-15 24-469,20-33-1266,0 0 0,0 1 0,-1-1 0,1 0 0,0 0-1,0 1 1,0-1 0,0 0 0,0 1 0,0-1 0,0 0 0,0 1 0,-1-1 0,1 0 0,0 0 0,0 1 0,0-1 0,0 0 0,1 1-1,-1-1 1,0 0 0,0 1 0,0-1 0,0 0 0,0 0 0,0 1 0,0-1 0,1 0 0,-1 1 0,0-1 0,0 0 0,0 0-1,0 0 1,1 1 0,-1-1 0,0 0 0,0 0 0,1 0 0,-1 1 0,0-1 0,1 0 0,-1 0 0,0 0 0,0 0 0,1 0 0,-1 0-1,0 0 1,1 1 0,-1-1 0,0 0 0,1 0 0,-1 0 0,0 0 0,0 0 0,1 0 0,-1-1 0,0 1 0,1 0 0,-1 0 0,0 0-1,1 0 1,18-3 358,3-8-146,0 0-1,-1-1 0,0-1 1,-1-1-1,31-28 0,-30 25-200,58-52-967,-78 68 33,-2 4-139,-22 49-34,-21 49 945,41-91 92,0 1 0,1-1 0,0 1-1,0-1 1,1 1 0,0 0 0,1 0 0,1 10 0,-1-20-115,0-1-1,0 1 1,0-1-1,0 1 1,0 0 0,0-1-1,1 1 1,-1-1 0,0 1-1,0-1 1,1 1-1,-1-1 1,0 1 0,1-1-1,-1 1 1,0-1 0,1 0-1,-1 1 1,0-1-1,1 1 1,-1-1 0,1 0-1,-1 0 1,1 1-1,-1-1 1,1 0 0,-1 0-1,1 1 1,-1-1 0,1 0-1,0 0 1,-1 0-1,1 0 1,-1 0 0,1 0-1,-1 0 1,1 0 0,0 0-1,-1 0 1,1 0-1,14 0-6193</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9.170"/>
    </inkml:context>
    <inkml:brush xml:id="br0">
      <inkml:brushProperty name="width" value="0.025" units="cm"/>
      <inkml:brushProperty name="height" value="0.025" units="cm"/>
    </inkml:brush>
  </inkml:definitions>
  <inkml:trace contextRef="#ctx0" brushRef="#br0">97 1 14221,'0'0'1890,"-10"7"-1126,3-3-576,1 1 1,-1 1 0,1-1 0,0 1 0,0 0 0,1 0 0,0 1-1,0 0 1,0 0 0,1 0 0,0 0 0,0 1 0,1-1-1,0 1 1,-3 12 0,5-16-135,0 0 1,0 1-1,0-1 0,1 0 1,-1 0-1,1 1 0,0-1 1,1 0-1,-1 0 0,1 1 1,-1-1-1,1 0 0,1 0 1,-1 0-1,4 7 0,-3-8-14,1-1 0,-1 1-1,1-1 1,-1 0 0,1 0-1,0-1 1,0 1 0,0 0 0,0-1-1,0 0 1,0 0 0,1 0-1,-1 0 1,0 0 0,0-1 0,1 1-1,-1-1 1,1 0 0,-1 0-1,5-1 1,3 1 72,-1-1 0,1-1-1,-1 1 1,1-2 0,-1 1-1,0-2 1,0 1 0,0-1 0,0-1-1,-1 0 1,17-12 0,-20 14 61,-1-1 1,1-1 0,-1 1 0,-1-1-1,1 0 1,0 0 0,-1-1 0,0 1-1,-1-1 1,1 0 0,-1 0-1,0 0 1,0 0 0,-1 0 0,0-1-1,0 1 1,-1-1 0,1 0 0,-1-12-1,-1 17-133,0 0 0,-1 0 0,1-1 0,-1 1 0,0 0 0,0 0 0,0 0 0,0 0 0,0 0-1,0 0 1,0 0 0,-1 0 0,1 0 0,-1 1 0,1-1 0,-1 1 0,0-1 0,0 1 0,0-1 0,1 1-1,-1 0 1,0 0 0,-1 0 0,1 0 0,0 0 0,0 1 0,0-1 0,0 1 0,-1-1 0,1 1 0,0 0 0,-3 0-1,-12-2-415,0 0 0,0 2 0,-19 2 0,28-2 72,2 0-24,0 1-1,0 0 1,1 0-1,-1 0 1,1 1-1,-1 0 1,1 0-1,-6 3 1,-10 13-3424,20-17 3127,0 1 1,0 0-1,0 0 0,0 0 0,1 0 1,-1 0-1,0 0 0,1 0 0,0 0 0,-1 0 1,1 0-1,0 2 0,0 7-5824</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5:59.533"/>
    </inkml:context>
    <inkml:brush xml:id="br0">
      <inkml:brushProperty name="width" value="0.025" units="cm"/>
      <inkml:brushProperty name="height" value="0.025" units="cm"/>
    </inkml:brush>
  </inkml:definitions>
  <inkml:trace contextRef="#ctx0" brushRef="#br0">110 1 15535,'0'0'3929,"-10"6"-3999,2-1 116,1 1 0,0-1 0,-1 1 1,2 1-1,-1 0 0,1 0 0,0 0 0,1 0 0,-1 1 0,1 0 0,1 0 0,0 1 0,0-1 0,0 1 0,-2 13 0,4-17 49,1 1 1,-1-1-1,1 0 0,1 1 0,-1-1 1,1 0-1,0 1 0,0-1 0,1 1 1,0-1-1,0 0 0,0 1 0,3 9 1,-2-12-41,0-1 0,0 1 1,0-1-1,1 1 0,-1-1 1,0 0-1,1 0 0,0 0 1,-1 0-1,1 0 0,0-1 1,0 1-1,0-1 0,0 0 1,0 0-1,0 0 1,0 0-1,0 0 0,1-1 1,-1 1-1,0-1 0,1 0 1,-1 0-1,4 0 0,1 0 89,0-1-1,1 0 0,-1 0 1,0 0-1,1-1 1,-1 0-1,0-1 0,0 0 1,-1 0-1,1-1 0,0 1 1,-1-2-1,0 1 1,0-1-1,0 0 0,-1-1 1,0 1-1,0-1 0,0-1 1,-1 1-1,0-1 1,0 0-1,0 0 0,-1 0 1,0-1-1,-1 1 0,0-1 1,0 0-1,0 0 1,-1 0-1,0 0 0,-1-1 1,0 1-1,0-15 0,-1 20-176,0 1 0,0 0-1,-1 0 1,1 0 0,-1-1-1,1 1 1,-1 0 0,0 0-1,0 0 1,0 0 0,0 0-1,0 0 1,0 0 0,-1 0-1,1 0 1,0 1 0,-1-1-1,0 1 1,1-1 0,-1 1-1,0-1 1,0 1 0,0 0 0,0 0-1,0 0 1,0 0 0,0 0-1,0 0 1,0 1 0,-4-1-1,-6-2-1502,0 1 0,-1 1 0,1 0 0,-16 1 0,22 0 491,-29 0-6621</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0.300"/>
    </inkml:context>
    <inkml:brush xml:id="br0">
      <inkml:brushProperty name="width" value="0.025" units="cm"/>
      <inkml:brushProperty name="height" value="0.025" units="cm"/>
    </inkml:brush>
  </inkml:definitions>
  <inkml:trace contextRef="#ctx0" brushRef="#br0">1 159 10602,'0'0'4596,"10"0"-3816,335-10 3100,186-30-3913,-484 36 147,1052-75 473,-815 61-23,0 12 0,388 43 0,-658-36-578,345 29 551,-305-29-295,0-3 1,0-2-1,-1-2 1,87-22-1,-105 16-149,-26 8-95,0 1 0,1 0 0,0 0 0,0 1-1,14-1 1,-34 4-7397,-4 0 2456</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0.899"/>
    </inkml:context>
    <inkml:brush xml:id="br0">
      <inkml:brushProperty name="width" value="0.025" units="cm"/>
      <inkml:brushProperty name="height" value="0.025" units="cm"/>
    </inkml:brush>
  </inkml:definitions>
  <inkml:trace contextRef="#ctx0" brushRef="#br0">1 162 8456,'0'0'12999,"8"-2"-12081,35-13-616,-1-1-1,0-3 1,-1-1 0,-1-2-1,59-45 1,-99 67-306,0 0 0,0 0 0,0 0 0,0 0 0,0 0-1,0 0 1,1 0 0,-1 0 0,0 0 0,0 0 0,0 0 0,0-1 0,0 1 0,0 0 0,0 0 0,0 0 0,0 0 0,0 0 0,1 0-1,-1 0 1,0 0 0,0 0 0,0 0 0,0 0 0,0 0 0,0 0 0,0 0 0,0 0 0,0 0 0,1 0 0,-1 0 0,0 0 0,0 0-1,0 0 1,0 0 0,0 0 0,0 1 0,0-1 0,0 0 0,0 0 0,1 0 0,-1 0 0,0 0 0,0 0 0,0 0 0,0 0 0,0 0 0,0 0-1,0 0 1,0 0 0,0 1 0,0-1 0,0 0 0,0 0 0,0 0 0,0 0 0,0 0 0,0 0 0,0 0 0,0 0 0,0 0 0,0 1-1,0-1 1,0 0 0,0 0 0,0 0 0,0 0 0,0 0 0,-3 13-113,-7 14 120,-7 7 14,10-22-22,0 0 0,1 0 0,0 1 0,1 0 0,1 0 0,0 0 0,1 0 1,0 1-1,0 14 0,3-27-190,0-1 1,0 1 0,1 0-1,-1 0 1,0 0 0,1-1-1,-1 1 1,0 0 0,1-1-1,-1 1 1,1 0 0,-1-1-1,1 1 1,-1 0 0,1-1-1,0 1 1,-1-1-1,1 1 1,0-1 0,0 0-1,-1 1 1,1-1 0,0 0-1,0 1 1,-1-1 0,1 0-1,0 0 1,0 0 0,0 0-1,-1 1 1,1-1 0,0 0-1,0-1 1,0 1 0,0 0-1,-1 0 1,1 0-1,0 0 1,1-1 0,2 1-1155,14-1-6269</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39.394"/>
    </inkml:context>
    <inkml:brush xml:id="br0">
      <inkml:brushProperty name="width" value="0.05" units="cm"/>
      <inkml:brushProperty name="height" value="0.05" units="cm"/>
    </inkml:brush>
  </inkml:definitions>
  <inkml:trace contextRef="#ctx0" brushRef="#br0">314 2 19572,'0'-2'2683,"-2"6"-932,-3 15-250,-4 30-974,3 33-328,8 141 0,2-71-439,-4-152 211,1 1 0,-1 0 0,0-1 1,0 1-1,0-1 0,0 1 0,0 0 0,0-1 0,-1 1 0,1 0 0,0-1 0,0 1 0,0-1 0,0 1 0,-1 0 0,1-1 0,0 1 0,-1-1 1,1 1-1,0-1 0,-1 1 0,0 0 0,0-1-10,1 0-1,-1 0 1,1 0 0,-1 0 0,1 0 0,-1 0-1,0 0 1,1-1 0,-1 1 0,1 0-1,-1 0 1,1 0 0,-1-1 0,1 1 0,0 0-1,-1 0 1,1-1 0,-1 1 0,1-1 0,-1 0-1,-25-30-1419,22 25 1245,-26-33-972,-79-107-1640,8-3 4366,100 147-1362,-1 0-1,1 0 1,0 0 0,-1 0 0,1-1 0,0 1-1,0-1 1,1 1 0,-1-1 0,0-4 0,1 7-107,0-1 1,0 1 0,0-1 0,0 1-1,0-1 1,0 1 0,1-1 0,-1 1 0,0 0-1,0-1 1,1 1 0,-1-1 0,0 1 0,1 0-1,-1-1 1,0 1 0,1 0 0,-1-1 0,1 1-1,-1 0 1,1-1 0,18-3 1236,249-2 2303,-41 3-4657,-226 3 1037,3 0-62,1 0 0,-1-1 0,0 1 0,1-1-1,-1 0 1,0 0 0,0 0 0,8-4 0,1-3-464</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1.259"/>
    </inkml:context>
    <inkml:brush xml:id="br0">
      <inkml:brushProperty name="width" value="0.025" units="cm"/>
      <inkml:brushProperty name="height" value="0.025" units="cm"/>
    </inkml:brush>
  </inkml:definitions>
  <inkml:trace contextRef="#ctx0" brushRef="#br0">122 1 14638,'0'0'1900,"-9"3"166,-2 2-1765,0 0 1,0 1-1,1 1 0,0 0 0,-12 10 0,18-13-206,0 0 1,0 0-1,1 0 0,-1 1 0,1-1 0,0 1 1,-4 7-1,6-10-66,0 1 0,0-1 0,1 0 1,-1 0-1,0 1 0,1-1 0,0 0 0,0 1 0,0-1 1,0 0-1,0 1 0,0-1 0,0 0 0,1 1 1,-1-1-1,1 0 0,0 0 0,1 5 0,0-6-14,0 1 1,-1-1-1,1 1 0,0-1 0,0 1 0,0-1 1,0 0-1,0 0 0,0 0 0,0 0 0,1 0 1,-1-1-1,0 1 0,0-1 0,1 1 0,-1-1 1,0 0-1,1 0 0,-1 0 0,0 0 0,4-1 1,2 1 27,0-1 0,0 0 0,0 0 0,-1-1 0,10-3 0,-11 2-30,0 0 0,0-1 0,-1 1 0,1-1 0,-1 0-1,0 0 1,0-1 0,-1 0 0,6-7 0,-8 10 47,0 0 1,-1 0-1,1-1 0,-1 1 0,1 0 0,-1-1 0,0 0 1,0 1-1,0-1 0,0 0 0,-1 1 0,1-1 0,-1 0 1,1 0-1,-1 0 0,0 1 0,0-1 0,0 0 0,-1 0 1,1 0-1,-1 0 0,1 1 0,-1-1 0,-1-3 0,0 4-56,1 1-1,0-1 0,-1 1 1,1-1-1,-1 1 1,0 0-1,1 0 0,-1 0 1,0 0-1,0 0 0,1 0 1,-1 0-1,0 1 1,0-1-1,0 1 0,0-1 1,0 1-1,0 0 0,0 0 1,0 0-1,0 0 0,0 0 1,0 0-1,0 0 1,0 1-1,0-1 0,-3 2 1,3-2-282,-1 1 0,1-1 0,-1 1 1,1 0-1,-1 0 0,1 0 0,0 0 1,-1 0-1,1 1 0,0-1 0,0 1 1,0 0-1,0-1 0,0 1 0,0 0 1,1 0-1,-1 0 0,1 0 0,-1 0 0,1 0 1,-2 4-1,3 15-9203,5-14 1730</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1.603"/>
    </inkml:context>
    <inkml:brush xml:id="br0">
      <inkml:brushProperty name="width" value="0.025" units="cm"/>
      <inkml:brushProperty name="height" value="0.025" units="cm"/>
    </inkml:brush>
  </inkml:definitions>
  <inkml:trace contextRef="#ctx0" brushRef="#br0">146 21 12588,'0'0'7591,"-9"-2"-5738,5 1-1811,-1 0 1,1 0-1,0 0 1,0 0-1,-1 1 1,1 0-1,0 0 1,-1 0-1,1 1 1,0 0-1,-1-1 1,1 1-1,0 1 1,0-1-1,0 1 1,0-1 0,0 1-1,0 0 1,1 0-1,-1 1 1,0-1-1,1 1 1,0 0-1,0 0 1,0 0-1,0 0 1,0 1-1,1-1 1,-3 5-1,2-5-18,1 0 0,0 1-1,0-1 1,0 1-1,0 0 1,1-1-1,0 1 1,-1 0 0,1 0-1,1 0 1,-1 0-1,0 0 1,1 0-1,0 0 1,0 0 0,1 8-1,0-10-10,0 1 0,0-1-1,0 1 1,0-1-1,0 0 1,0 1 0,1-1-1,-1 0 1,1 0 0,0 0-1,0 0 1,0 0 0,0 0-1,0-1 1,0 1-1,0-1 1,0 1 0,1-1-1,-1 0 1,0 0 0,1 0-1,-1 0 1,1 0 0,-1 0-1,1-1 1,3 1-1,7 1 7,-1-1-1,1 0 0,0-1 1,0-1-1,-1 0 0,1 0 0,0-2 1,-1 1-1,0-1 0,23-9 1,-30 9 68,0 1 1,1 0-1,-1-1 1,0 0-1,0 0 1,0-1-1,-1 1 1,1-1-1,-1 0 1,0 0-1,0-1 1,0 1-1,-1-1 1,1 0 0,-1 0-1,0 0 1,-1 0-1,1 0 1,-1-1-1,0 1 1,0-1-1,-1 1 1,0-1-1,0 0 1,1-10-1,-2 15-49,0-1-1,0 1 0,-1 0 0,1-1 0,0 1 0,-1 0 0,1-1 0,0 1 0,-1 0 0,1 0 0,-1 0 1,0-1-1,1 1 0,-1 0 0,0 0 0,0 0 0,0 0 0,0 0 0,0 0 0,0 0 0,0 1 1,0-1-1,0 0 0,-1 0 0,-2-1-21,0 1 0,0-1 0,0 1 0,1 0 0,-1 0 1,0 1-1,0-1 0,-6 1 0,0 0-267,-1 0 0,1 1 0,-1 0 1,1 1-1,-20 6 0,-19 16-2427,21-2-3468,17-9-1547</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2.471"/>
    </inkml:context>
    <inkml:brush xml:id="br0">
      <inkml:brushProperty name="width" value="0.025" units="cm"/>
      <inkml:brushProperty name="height" value="0.025" units="cm"/>
    </inkml:brush>
  </inkml:definitions>
  <inkml:trace contextRef="#ctx0" brushRef="#br0">0 1 14029,'0'0'10026,"62"27"-9514,-12-20-159,10-1-129,2-3-128,-1 0-32,-7 0-961,-11 0-1793,-13-1-1282,-15 1 288</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2.798"/>
    </inkml:context>
    <inkml:brush xml:id="br0">
      <inkml:brushProperty name="width" value="0.025" units="cm"/>
      <inkml:brushProperty name="height" value="0.025" units="cm"/>
    </inkml:brush>
  </inkml:definitions>
  <inkml:trace contextRef="#ctx0" brushRef="#br0">0 1 10826,'0'0'7752,"71"43"-6535,-26-42-737,6-1-160,3 0-127,0-2-65,-7-4-160,-6 0-2435,-8 2-1761,-14 0-4740</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3.645"/>
    </inkml:context>
    <inkml:brush xml:id="br0">
      <inkml:brushProperty name="width" value="0.025" units="cm"/>
      <inkml:brushProperty name="height" value="0.025" units="cm"/>
    </inkml:brush>
  </inkml:definitions>
  <inkml:trace contextRef="#ctx0" brushRef="#br0">0 286 7559,'0'0'11462,"10"1"-9909,2-2-1302,0 0-1,0-1 1,1 0-1,-1-1 1,-1 0 0,1-1-1,0-1 1,-1 0-1,0 0 1,0-1 0,-1 0-1,17-13 1,15-13-156,64-62 1,-92 81-98,-7 7-11,-1 1 0,1-1-1,-1 0 1,-1 0-1,1-1 1,-1 0-1,0 0 1,-1 0-1,1 0 1,4-15-1,-40 55-920,24-23 907,2-1 0,-1 2 0,1-1 0,1 1 0,-1-1 0,2 1 0,0 0-1,0 1 1,1-1 0,0 0 0,1 1 0,1-1 0,1 24 0,-1-34-136,0 0 0,0 0 0,0-1 0,1 1 0,-1 0 1,0 0-1,1 0 0,-1 0 0,0-1 0,1 1 0,-1 0 0,1 0 0,0-1 0,-1 1 0,1 0 0,-1-1 1,1 1-1,0-1 0,0 1 0,-1-1 0,1 1 0,0-1 0,0 1 0,0-1 0,-1 0 0,1 1 1,0-1-1,0 0 0,0 0 0,1 0 0,13 1-6649</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4.349"/>
    </inkml:context>
    <inkml:brush xml:id="br0">
      <inkml:brushProperty name="width" value="0.025" units="cm"/>
      <inkml:brushProperty name="height" value="0.025" units="cm"/>
    </inkml:brush>
  </inkml:definitions>
  <inkml:trace contextRef="#ctx0" brushRef="#br0">37 171 8040,'0'0'7751,"-7"9"-5776,-22 27-352,29-36-1571,0 0 0,1 0-1,-1 0 1,0 0 0,0 0 0,1 0 0,-1 0 0,0 0-1,1 0 1,-1 0 0,0 0 0,0 0 0,1 0 0,-1 0-1,0 0 1,0 0 0,1 1 0,-1-1 0,0 0 0,0 0-1,0 0 1,1 0 0,-1 0 0,0 1 0,0-1 0,0 0-1,1 0 1,-1 1 0,0-1 0,0 0 0,0 0-1,0 0 1,0 1 0,0-1 0,1 0 0,-1 0 0,0 1-1,0-1 1,0 0 0,0 1 0,0-1 0,0 0 0,0 0-1,0 1 1,0-1 0,0 0 0,0 0 0,-1 1 0,1-1-1,0 0 1,0 0 0,0 1 0,22-10 415,17-16-202,-1-1 0,-1-2 0,-1-2 0,-1-1 0,37-45 1,-85 113-469,3-19 206,1 0 0,1 0 0,1 0 1,1 1-1,0 0 0,1 0 0,2 1 0,-1-1 1,1 35-1,3-53-154,0 0 0,0 0 1,1-1-1,-1 1 0,0 0 1,1 0-1,-1-1 0,1 1 1,-1 0-1,1-1 0,-1 1 1,1-1-1,0 1 0,-1-1 1,1 1-1,0-1 0,-1 1 1,1-1-1,0 1 1,0-1-1,-1 0 0,1 1 1,0-1-1,0 0 0,0 0 1,0 0-1,-1 0 0,1 0 1,0 0-1,0 0 0,0 0 1,0 0-1,-1 0 0,1 0 1,0 0-1,0 0 0,0-1 1,-1 1-1,1 0 0,0-1 1,0 1-1,-1 0 0,1-1 1,1 0-1,13-13-5913</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4.999"/>
    </inkml:context>
    <inkml:brush xml:id="br0">
      <inkml:brushProperty name="width" value="0.025" units="cm"/>
      <inkml:brushProperty name="height" value="0.025" units="cm"/>
    </inkml:brush>
  </inkml:definitions>
  <inkml:trace contextRef="#ctx0" brushRef="#br0">168 65 11627,'0'0'2594,"0"-9"343,0 6-2530,0-1 1,-1 0-1,1 1 1,-1-1 0,0 0-1,0 1 1,0-1-1,0 1 1,-4-7 0,4 9-314,0 0 1,0-1-1,0 1 0,0 0 1,-1 0-1,1 0 1,0 1-1,-1-1 1,1 0-1,0 0 0,-1 1 1,1-1-1,-1 1 1,0-1-1,1 1 1,-1 0-1,1-1 0,-1 1 1,1 0-1,-1 0 1,0 0-1,1 0 1,-1 0-1,1 1 1,-1-1-1,1 0 0,-1 1 1,0-1-1,1 1 1,0 0-1,-1-1 1,1 1-1,-3 2 0,-1-1-96,1 1-1,-1 0 0,0 0 0,1 1 0,0-1 0,-1 1 0,2 0 0,-1 0 0,0 0 0,1 1 0,0-1 1,0 1-1,0 0 0,0 0 0,1 0 0,0 0 0,0 0 0,0 0 0,1 1 0,0-1 0,-1 9 0,2-13 5,0 0-1,0-1 0,0 1 0,0 0 0,0-1 0,0 1 1,0 0-1,1-1 0,-1 1 0,0 0 0,0-1 0,1 1 1,-1 0-1,0-1 0,1 1 0,-1-1 0,1 1 0,-1-1 1,1 1-1,-1-1 0,1 1 0,-1-1 0,1 0 1,0 1-1,-1-1 0,1 0 0,-1 1 0,1-1 0,0 0 1,-1 0-1,2 1 0,29-2 35,-22-1-138,0-1 1,-1 1 0,1-1 0,12-7 0,-2-4-531,-16 11 367,0 0 0,1 0 0,-1 1-1,1-1 1,-1 1 0,1 0 0,0 0 0,0 0 0,0 1 0,0-1 0,1 1 0,4-1-1,-8 4 195,0-1 0,-1 1 0,1 0-1,0 0 1,-1-1 0,0 1 0,1 0-1,-1 0 1,0 0 0,0 0 0,0-1-1,0 1 1,0 0 0,0 0 0,-1 2-1,1 1 27,0 159 2816,0-164-2688,0 1 1,0 0-1,0 0 0,-1-1 1,1 1-1,0 0 0,0 0 1,-1-1-1,1 1 0,0 0 1,-1-1-1,1 1 0,-1 0 0,1-1 1,-1 1-1,1-1 0,-1 1 1,1-1-1,-1 1 0,0-1 1,1 1-1,-1-1 0,0 1 1,1-1-1,-1 0 0,0 1 1,1-1-1,-2 0 0,-31 4 740,-30-13-282,-39-7-1230,108 14-7122,11 3 5154,-8 0-312,9-1-2567</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5.393"/>
    </inkml:context>
    <inkml:brush xml:id="br0">
      <inkml:brushProperty name="width" value="0.025" units="cm"/>
      <inkml:brushProperty name="height" value="0.025" units="cm"/>
    </inkml:brush>
  </inkml:definitions>
  <inkml:trace contextRef="#ctx0" brushRef="#br0">4 1 14029,'0'0'7880,"-3"49"-7400,3-36-320,0-1-128,0 1-288,0 1-833,0 1-673,0-1-1088,0-1-1763,0-4-2850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5.756"/>
    </inkml:context>
    <inkml:brush xml:id="br0">
      <inkml:brushProperty name="width" value="0.025" units="cm"/>
      <inkml:brushProperty name="height" value="0.025" units="cm"/>
    </inkml:brush>
  </inkml:definitions>
  <inkml:trace contextRef="#ctx0" brushRef="#br0">1 46 11563,'0'0'9395,"8"-6"-8829,-4 2-484,1 1 1,0-1-1,0 1 0,0 0 0,1 1 0,-1-1 0,1 1 0,-1 0 1,1 0-1,0 1 0,0 0 0,11-1 0,97-6 511,-113 9-599,0-1 1,0 1-1,0-1 1,0 1-1,-1 0 1,1-1-1,0 1 1,-1 0-1,1 0 1,0-1 0,-1 1-1,1 0 1,-1 0-1,1 0 1,-1 0-1,1 0 1,-1 0-1,0 0 1,0-1-1,1 1 1,-1 0 0,0 0-1,0 0 1,0 0-1,0 0 1,0 0-1,0 0 1,-1 2-1,1 40-2,-1-33 20,-1 8 145,-1 1 1,-1-1-1,0 0 1,-1 0-1,-1-1 0,-10 21 1,5-14-95,2 1 0,-6 28 1,14-45-2543</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6.105"/>
    </inkml:context>
    <inkml:brush xml:id="br0">
      <inkml:brushProperty name="width" value="0.025" units="cm"/>
      <inkml:brushProperty name="height" value="0.025" units="cm"/>
    </inkml:brush>
  </inkml:definitions>
  <inkml:trace contextRef="#ctx0" brushRef="#br0">1 31 7847,'0'0'16944,"52"-21"-16815,-24 21-97,-2 0 0,4 0-257,-2 0-1184,-2 0-1602,-5-1-2210,-3-7-4772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0.452"/>
    </inkml:context>
    <inkml:brush xml:id="br0">
      <inkml:brushProperty name="width" value="0.05" units="cm"/>
      <inkml:brushProperty name="height" value="0.05" units="cm"/>
    </inkml:brush>
  </inkml:definitions>
  <inkml:trace contextRef="#ctx0" brushRef="#br0">391 37 17284,'16'-22'2781,"-16"22"-2731,0 0-1,0-1 1,0 1-1,1-1 0,-1 1 1,0 0-1,0-1 1,0 1-1,0-1 1,0 1-1,0 0 1,0-1-1,0 1 1,0-1-1,0 1 1,0-1-1,-1 1 1,1 0-1,0-1 0,0 1 1,0 0-1,0-1 1,-1 1-1,1-1 27,-1 1 0,0-1 0,0 1 0,1-1 0,-1 1 0,0-1 0,0 1 0,1 0 0,-1 0 0,0-1 0,0 1 0,0 0 0,1 0 0,-1 0 0,0 0 0,-1 0-1,-5 0 212,1 1 0,-1 0 0,1 0 0,-1 0 0,1 1-1,-1 0 1,-6 3 0,-44 22 271,55-26-543,-18 9 5,1 1 1,0 1 0,1 0-1,0 1 1,1 1 0,1 1-1,-24 26 1,38-38-20,0-1 1,0 1-1,0 0 1,1 0-1,-1 0 0,0 0 1,1 0-1,0 0 0,0 1 1,0-1-1,0 0 1,1 1-1,-1-1 0,1 0 1,0 1-1,0-1 0,0 1 1,0-1-1,1 4 0,0-2 0,1 0 0,0 0 0,1 0 0,-1 0 0,1 0 0,0-1 0,0 1 0,0-1 0,0 0 0,1 0 0,6 6 0,17 13 10,2-1 1,33 19 0,-22-14 1,-37-26-1,0 1-1,-1 0 1,0 0 0,1 0 0,-1 0-1,0 0 1,0 1 0,0-1 0,0 0-1,-1 1 1,1 0 0,2 4 0,-4-6-1,0-1-1,0 1 1,0-1 0,0 1 0,0 0-1,0-1 1,0 1 0,0 0 0,0-1-1,0 1 1,0-1 0,0 1 0,0 0-1,0-1 1,-1 1 0,1-1 0,0 1-1,0-1 1,-1 1 0,1-1 0,-1 1-1,1-1 1,0 1 0,-1 0 0,-1 0 16,0 0 0,1 0 0,-1 0 0,0 0 0,0 0 0,0-1-1,1 1 1,-1-1 0,0 1 0,0-1 0,-3 1 0,-14 1 212,-1-1-1,1-1 0,0 0 0,-1-1 1,-22-5-1,30 4-165,1-1 1,-1 0-1,1-1 0,0 0 1,0-1-1,0 0 0,1 0 1,-1-1-1,-15-13 0,24 18-135,1-1 0,-1 1 0,0-1 0,1 1 0,0-1 0,-1 0 0,1 1 0,0-1 0,-1 0 0,1 0 0,0 0 0,1 0 0,-1 0 0,0 0 0,0 0 0,1-1 0,0 1 0,-1 0 0,1 0 0,0 0 0,0-3 0,0 2-84,1 1 1,0-1-1,0 1 0,0-1 1,0 1-1,0 0 0,0 0 0,1 0 1,-1-1-1,1 1 0,-1 1 1,1-1-1,0 0 0,0 0 0,0 1 1,0-1-1,0 1 0,3-2 1,12-7-480,0 2 1,1 0-1,0 1 1,33-8 0,-47 14 521,51-15-1083</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6.667"/>
    </inkml:context>
    <inkml:brush xml:id="br0">
      <inkml:brushProperty name="width" value="0.025" units="cm"/>
      <inkml:brushProperty name="height" value="0.025" units="cm"/>
    </inkml:brush>
  </inkml:definitions>
  <inkml:trace contextRef="#ctx0" brushRef="#br0">0 31 12748,'0'0'11905,"8"0"-11436,45-4-287,-1-2-1,60-15 1,-135 62-1116,5-11 1045,-25 59 0,37-75-427,1 1 0,0 0 0,2 0-1,-1 0 1,2 1 0,-2 23 0</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7.043"/>
    </inkml:context>
    <inkml:brush xml:id="br0">
      <inkml:brushProperty name="width" value="0.025" units="cm"/>
      <inkml:brushProperty name="height" value="0.025" units="cm"/>
    </inkml:brush>
  </inkml:definitions>
  <inkml:trace contextRef="#ctx0" brushRef="#br0">0 5 10410,'0'0'10794,"49"-5"-10346,-23 5-255,10 0-161,-3 0-865,-3 0-3139,-7 0-3587</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7.422"/>
    </inkml:context>
    <inkml:brush xml:id="br0">
      <inkml:brushProperty name="width" value="0.025" units="cm"/>
      <inkml:brushProperty name="height" value="0.025" units="cm"/>
    </inkml:brush>
  </inkml:definitions>
  <inkml:trace contextRef="#ctx0" brushRef="#br0">0 149 9993,'8'0'2515,"40"-3"79,-1-3 0,83-20 0,-22 3-901,42-1-990,216-7 0,-237 29-1589,-1 7-1,135 21 0,-212-18 433,52 9 150,1-5 0,155-1-1,-253-12 454,0 0 0,0 0 0,0-1 0,0 1-1,-1-1 1,1 0 0,0-1 0,-1 1 0,0-1-1,7-5 1,-11 7-177,0 1 0,1-2 0,-1 1 0,0 0 0,0 0 0,1 0 0,-1 0 0,0-1 0,0 1 0,-1-1 0,1 1 0,0 0-1,0-1 1,-1 0 0,1 1 0,-1-1 0,1 1 0,-1-1 0,1 0 0,-1 1 0,0-3 0,0 2-222,-1 0 0,1 0-1,-1 0 1,0 1 0,1-1 0,-1 0 0,0 1-1,0-1 1,0 0 0,0 1 0,0-1 0,-1 1-1,1-1 1,-3-1 0,-13-11-5510,-4 1-4212</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7.808"/>
    </inkml:context>
    <inkml:brush xml:id="br0">
      <inkml:brushProperty name="width" value="0.025" units="cm"/>
      <inkml:brushProperty name="height" value="0.025" units="cm"/>
    </inkml:brush>
  </inkml:definitions>
  <inkml:trace contextRef="#ctx0" brushRef="#br0">1 184 11851,'0'0'5808,"9"-3"-4324,27-10 271,62-31-1,-36 9-1373,76-54 0,-162 120-605,2 2 0,-30 55 0,51-86 221,-5 7 8,0 1 0,1 1 0,0-1 1,0 1-1,1 0 0,0 0 0,1 0 0,1 0 0,0 1 0,-2 22 0,4-34-78,1 1 0,-1-1 1,0 1-1,0-1 0,1 1 0,-1-1 0,0 0 1,1 1-1,-1-1 0,0 0 0,1 1 0,-1-1 1,1 0-1,-1 1 0,1-1 0,-1 0 0,1 0 1,-1 0-1,1 1 0,-1-1 0,1 0 0,-1 0 1,1 0-1,-1 0 0,1 0 0,-1 0 0,1 0 1,-1 0-1,1 0 0,-1 0 0,1 0 0,-1 0 1,1 0-1,-1-1 0,1 1 0,-1 0 1,1 0-1,-1 0 0,0-1 0,1 1 0,0-1 1,21-10-3779,-2-11-2171</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8.152"/>
    </inkml:context>
    <inkml:brush xml:id="br0">
      <inkml:brushProperty name="width" value="0.025" units="cm"/>
      <inkml:brushProperty name="height" value="0.025" units="cm"/>
    </inkml:brush>
  </inkml:definitions>
  <inkml:trace contextRef="#ctx0" brushRef="#br0">101 1 13549,'0'0'827,"-8"7"924,0-1-1508,0 0 0,0 1 0,1 0 0,0 1 0,1-1 0,-1 1 0,1 1-1,1-1 1,0 1 0,0 0 0,1 0 0,0 0 0,-5 20 0,8-26-196,0 1 0,1-1 0,-1 1 0,1-1 0,0 1 0,0-1 0,0 1 0,1-1-1,-1 1 1,1-1 0,0 1 0,0-1 0,0 1 0,0-1 0,1 0 0,-1 0 0,1 0 0,0 0 0,3 5 0,-2-6 31,0 0 0,0 0 0,0-1 0,0 1 0,0-1 0,0 0 0,1 0 0,-1 0 1,0 0-1,1 0 0,-1-1 0,1 1 0,-1-1 0,1 0 0,-1 0 0,0-1 0,1 1 0,-1 0 0,1-1 0,3-1 0,-1 0 0,-1 0 0,0 0-1,0 0 1,0-1 0,0 0 0,0 0-1,0 0 1,-1-1 0,0 1 0,1-1-1,-1 0 1,-1 0 0,1-1 0,0 1-1,-1-1 1,0 1 0,0-1-1,3-9 1,-2 6 83,0-1 1,-1 0-1,0 0 0,0 0 1,-1 0-1,0 0 0,-1-1 0,0 1 1,-1 0-1,0-13 0,0 21-161,-1 0-1,1-1 1,-1 1-1,0 0 1,1-1 0,-1 1-1,0 0 1,0 0-1,0-1 1,0 1-1,0 0 1,0 0-1,0 0 1,0 0-1,0 0 1,0 0-1,-1 1 1,1-1-1,0 0 1,-1 1 0,1-1-1,0 1 1,-1-1-1,1 1 1,-1 0-1,1-1 1,-1 1-1,1 0 1,-1 0-1,1 0 1,0 0-1,-1 0 1,1 0-1,-1 1 1,1-1 0,-1 0-1,1 1 1,-2 0-1,-3 0-224,0 1-1,1-1 0,-1 1 1,1 0-1,0 0 1,0 1-1,-1-1 0,2 1 1,-6 4-1,8-5-133,0 1-1,-1-1 1,2 1-1,-1 0 1,0 0 0,1 0-1,-1 0 1,1 0-1,0 0 1,0 0-1,-1 5 1,2-6 10,-1-1 0,1 1 0,0-1 0,0 1 1,0-1-1,0 0 0,0 1 0,0-1 0,0 1 0,0-1 1,0 1-1,1-1 0,-1 0 0,1 1 0,-1-1 0,1 0 1,-1 1-1,1-1 0,0 0 0,0 0 0,-1 1 0,1-1 1,0 0-1,0 0 0,0 0 0,0 0 0,1 0 0,1 1 1,14 3-6160</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8.499"/>
    </inkml:context>
    <inkml:brush xml:id="br0">
      <inkml:brushProperty name="width" value="0.025" units="cm"/>
      <inkml:brushProperty name="height" value="0.025" units="cm"/>
    </inkml:brush>
  </inkml:definitions>
  <inkml:trace contextRef="#ctx0" brushRef="#br0">219 23 13773,'0'0'2498,"-9"0"439,-2 1-2634,0 0 1,0 0 0,0 1 0,0 1 0,1 0 0,-1 0 0,1 1 0,-1 0 0,1 1 0,1 0-1,-1 0 1,1 1 0,-16 13 0,20-14-271,1-1-1,-1 1 1,1 1-1,0-1 1,0 1-1,1-1 1,-1 1-1,1 0 1,1 1-1,-1-1 1,1 0-1,-3 13 1,5-17-25,-1 0 0,1 0 0,0 1 0,0-1 0,0 0 0,0 0 0,0 0 0,1 1 0,-1-1 0,0 0 0,1 0 0,0 0 0,0 0 0,-1 0 0,1 0 0,1 0 0,-1 0 0,0 0 0,0 0 0,1-1 0,-1 1 0,1 0 0,-1-1 0,1 1 0,-1-1 0,1 0-1,0 0 1,0 1 0,0-1 0,0 0 0,0 0 0,0-1 0,0 1 0,0 0 0,0-1 0,0 1 0,1-1 0,-1 0 0,0 0 0,0 0 0,3 0 0,4 1 84,0-2-1,-1 1 1,1-1-1,0 0 1,-1-1-1,1 1 1,-1-2-1,0 1 1,1-1-1,-1-1 1,0 0-1,-1 0 1,1 0-1,-1-1 1,0 0-1,0 0 1,0-1-1,-1 0 1,0 0-1,0 0 1,0-1-1,-1 0 1,0 0-1,-1-1 1,1 1-1,-1-1 1,-1 0-1,1 0 1,-2 0-1,1 0 1,-1-1-1,0 1 1,0-1-1,-1 0 1,0-15-1,-2 23-80,1 0 0,0 0 0,0 0 0,0 0 0,-1 0 0,1 0 0,-1 0 1,1 0-1,-1 0 0,1 0 0,-1 0 0,1 0 0,-1 0 0,0 0 0,0 1 0,1-1 0,-1 0 0,0 0 0,0 1 0,0-1 0,0 1 0,0-1 0,0 1 1,-1-1-1,-35-6-191,30 7-172,-1 0 1,1 1-1,-1-1 0,1 2 0,0-1 0,0 1 1,-12 4-1,-11 19-4088,15-5-4141,8-10-2971</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8.940"/>
    </inkml:context>
    <inkml:brush xml:id="br0">
      <inkml:brushProperty name="width" value="0.025" units="cm"/>
      <inkml:brushProperty name="height" value="0.025" units="cm"/>
    </inkml:brush>
  </inkml:definitions>
  <inkml:trace contextRef="#ctx0" brushRef="#br0">53 38 9353,'0'0'6758,"-52"-14"1378,68 14-7880,9 0 64,5 4-127,11 0-97,2-2-32,9-2-64,0 0-1025,-3-3-2146,-3-12-2563,-5-1-4772</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09.334"/>
    </inkml:context>
    <inkml:brush xml:id="br0">
      <inkml:brushProperty name="width" value="0.025" units="cm"/>
      <inkml:brushProperty name="height" value="0.025" units="cm"/>
    </inkml:brush>
  </inkml:definitions>
  <inkml:trace contextRef="#ctx0" brushRef="#br0">1 281 14734,'0'0'4591,"10"-8"-2920,77-62-798,115-117 0,-187 171-948,-33 38 1,-5 7 260,12-12 19,2 0 0,0 1 1,1 0-1,0 0 0,2 0 1,0 1-1,1 0 0,1 0 0,-2 27 1,1 50-6797,5-81 393</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19.933"/>
    </inkml:context>
    <inkml:brush xml:id="br0">
      <inkml:brushProperty name="width" value="0.025" units="cm"/>
      <inkml:brushProperty name="height" value="0.025" units="cm"/>
    </inkml:brush>
  </inkml:definitions>
  <inkml:trace contextRef="#ctx0" brushRef="#br0">222 0 9993,'0'0'4987,"-11"1"-3354,3 0-1550,0 0-1,0 1 1,1 0-1,-1 0 1,1 1 0,-1 0-1,1 0 1,0 1-1,0-1 1,0 2 0,1-1-1,0 1 1,-1 0-1,2 0 1,-1 1-1,-6 7 1,0 2 121,0 1 0,1 0 0,0 0 0,-11 27-1,19-37-152,0 1 0,0 0 0,1 0-1,0 0 1,0 0 0,1 0 0,0 0-1,0 1 1,1-1 0,0 0-1,0 0 1,0 1 0,1-1 0,0 0-1,3 9 1,-2-13 1,0 0 0,0 0-1,0 0 1,1 0 0,-1 0-1,1 0 1,0-1 0,-1 1 0,1-1-1,1 1 1,-1-1 0,0 0-1,0-1 1,1 1 0,-1 0 0,1-1-1,0 0 1,-1 0 0,1 0-1,6 1 1,-4-1 4,0 0 0,-1 0 0,1-1 0,0 0 1,0 0-1,0 0 0,0 0 0,0-1 0,0 0 0,0-1 0,0 1 0,8-4 0,-12 4 21,0 0 0,-1 1 0,1-1 0,-1 0 0,0 0 0,1 0 0,-1 0 0,0 0 0,1 0 0,-1-1 0,0 1 0,0 0 0,0-1 0,0 1 0,0 0 0,-1-1 0,1 1-1,0-1 1,-1 0 0,1 1 0,-1-1 0,1 1 0,-1-1 0,0 0 0,1 1 0,-1-1 0,0 0 0,0 1 0,0-1 0,-1 0 0,1 1 0,0-1 0,-1 0 0,1 1 0,-1-1 0,1 0 0,-1 1 0,0-1 0,1 1 0,-3-3 0,0 0-7,1 1 0,-1-1 1,0 1-1,-1 0 1,1-1-1,0 2 1,-1-1-1,0 0 1,1 1-1,-1-1 0,0 1 1,0 0-1,-1 1 1,-4-3-1,-39-1 119,46 5-331,1-1 0,0 1 0,-1 0 0,1-1 0,0 1 0,-1 0 0,1 0 0,0 0 0,-1 0-1,1 1 1,0-1 0,-1 0 0,1 1 0,0-1 0,-1 0 0,1 1 0,0 0 0,0-1 0,0 1 0,-1 0 0,1-1 0,0 1-1,0 0 1,0 0 0,0 0 0,0 0 0,0 0 0,1 0 0,-2 2 0,2-2-167,1 0 0,-1 0 0,1-1 0,-1 1-1,1 0 1,0 0 0,-1-1 0,1 1 0,0 0 0,-1-1 0,1 1 0,0-1 0,0 1 0,0-1-1,0 1 1,-1-1 0,1 1 0,0-1 0,0 0 0,0 0 0,0 1 0,0-1 0,0 0 0,0 0-1,0 0 1,0 0 0,0 0 0,0 0 0,0 0 0,0-1 0,0 1 0,1-1 0,2 1-862,20 0-4776</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20.372"/>
    </inkml:context>
    <inkml:brush xml:id="br0">
      <inkml:brushProperty name="width" value="0.025" units="cm"/>
      <inkml:brushProperty name="height" value="0.025" units="cm"/>
    </inkml:brush>
  </inkml:definitions>
  <inkml:trace contextRef="#ctx0" brushRef="#br0">404 5 8168,'-8'-1'523,"2"0"-335,0 0-1,-1 0 1,1 1 0,0-1 0,0 1-1,0 1 1,0-1 0,0 1-1,0 0 1,0 1 0,0-1 0,0 1-1,0 0 1,0 1 0,1-1 0,0 1-1,-8 5 1,-14 15 608,0 1-1,2 1 0,0 1 1,2 1-1,1 1 1,2 1-1,-25 44 0,35-54-685,0 0-1,1 1 0,1 0 0,1 1 0,1 0 0,1 0 0,1 0 0,0 1 0,2-1 0,0 1 0,2-1 0,0 1 0,5 31 0,-3-45-96,1 1 1,-1-1-1,1 1 0,1-1 0,0 0 0,0 0 1,0 0-1,1-1 0,0 1 0,1-1 0,0 0 1,0-1-1,0 1 0,1-1 0,-1-1 0,2 1 1,-1-1-1,1 0 0,-1-1 0,1 0 0,0 0 1,1-1-1,13 5 0,-7-4 134,0-1 1,0 0-1,0-1 1,0-1-1,0 0 1,0-1-1,0-1 0,0 0 1,1-1-1,-1 0 1,-1-1-1,1-1 1,18-7-1,-2-3 2,-2-1-1,1-1 1,-2-1 0,0-2-1,31-26 1,-43 30-42,0 0 0,0-1-1,-2 0 1,0-1 0,-1 0-1,0-2 1,-2 1 0,18-40 0,-26 50-41,0 0 0,-1 0 0,0 0 1,0 0-1,-1 0 0,0-1 0,0 1 1,-1 0-1,0-1 0,-1 1 0,1 0 1,-5-16-1,4 20-67,-1-1 1,1 1-1,-1 1 1,0-1 0,0 0-1,-1 0 1,1 1-1,-1-1 1,1 1-1,-1 0 1,0 0-1,0 0 1,-1 0-1,1 0 1,-1 1-1,1-1 1,-1 1-1,0 0 1,0 0-1,0 1 1,0-1-1,0 1 1,0-1-1,0 2 1,-8-2-1,5 1-154,1 0 0,0 0 0,-1 1 0,1 0 0,-1 0 0,1 1 0,0 0 0,-1 0 0,1 0 0,0 1 0,0 0 0,0 0 0,0 1 0,0 0 0,0 0 0,-6 4 0,5-1-849,1-1 0,0 1 0,1 0 1,0 0-1,-1 0 0,2 1 0,-8 13 0,3 0-5845</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0.888"/>
    </inkml:context>
    <inkml:brush xml:id="br0">
      <inkml:brushProperty name="width" value="0.05" units="cm"/>
      <inkml:brushProperty name="height" value="0.05" units="cm"/>
    </inkml:brush>
  </inkml:definitions>
  <inkml:trace contextRef="#ctx0" brushRef="#br0">59 209 15451,'48'-12'2848,"56"-22"-1,-84 26-2174,0-1 0,0-1 0,-1-1 0,-1 0 0,21-17 0,-36 25-592,0 0-1,0 0 1,0 0 0,0 0-1,0 0 1,-1 0 0,0-1-1,1 1 1,-1-1 0,2-6-1,-4 9-61,1 0-1,-1 0 1,0-1-1,0 1 1,0 0-1,0 0 1,0 0-1,0-1 1,0 1-1,0 0 1,0 0-1,0 0 1,-1 0-1,1-1 1,-1 1-1,1 0 1,-1 0-1,1 0 1,-1 0-1,1 0 1,-1 0-1,0 0 1,0 0-1,1 0 1,-1 0-1,0 1 1,0-1-1,0 0 0,0 0 1,0 1-1,0-1 1,0 1-1,0-1 1,0 1-1,-1-1 1,1 1-1,0 0 1,-2-1-1,-6-1 45,-1 0-1,1 1 1,-1 0-1,1 0 1,-1 1-1,0 0 1,1 1-1,-1 0 1,0 0-1,1 1 1,-12 4-1,1 0-6,1 1 1,1 1-1,-1 0 0,-23 16 0,31-17-46,1 1 0,0 0-1,1 0 1,-1 1-1,2 0 1,-1 0 0,1 1-1,-11 18 1,17-25-9,0 1 0,0 0 0,0 0 0,0-1 0,1 1 0,-1 0 0,1 0 0,0 1 0,0-1 0,1 0 0,-1 0 0,1 0 0,0 0 0,0 1 0,1-1 0,-1 0 0,1 0-1,0 0 1,0 0 0,0 0 0,0 0 0,1 0 0,-1 0 0,1 0 0,0 0 0,1-1 0,-1 1 0,0-1 0,5 5 0,-3-4-40,1 0 0,0 0-1,-1 0 1,2 0 0,-1-1-1,0 0 1,1 0-1,-1 0 1,1 0 0,0-1-1,0 0 1,9 2 0,-5-3-146,-1 0 0,0-1 0,1 0 0,-1 0-1,1 0 1,-1-2 0,15-2 0,-3-2-146,-1-1-1,-1-1 0,1-1 0,-1 0 1,-1-1-1,30-21 0,4-9-456</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3.383"/>
    </inkml:context>
    <inkml:brush xml:id="br0">
      <inkml:brushProperty name="width" value="0.025" units="cm"/>
      <inkml:brushProperty name="height" value="0.025" units="cm"/>
    </inkml:brush>
  </inkml:definitions>
  <inkml:trace contextRef="#ctx0" brushRef="#br0">1 27 14253,'0'0'10058,"54"-27"-10058,-26 31 0,-2 1 0,2 0-1185,-10-1-1346,-1-2-1312,-11 0-930</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3.792"/>
    </inkml:context>
    <inkml:brush xml:id="br0">
      <inkml:brushProperty name="width" value="0.025" units="cm"/>
      <inkml:brushProperty name="height" value="0.025" units="cm"/>
    </inkml:brush>
  </inkml:definitions>
  <inkml:trace contextRef="#ctx0" brushRef="#br0">1 0 10346,'0'0'10474,"71"42"-10282,-42-41-64,1-1-961,-7 0-2658,-5-1-3203</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4.171"/>
    </inkml:context>
    <inkml:brush xml:id="br0">
      <inkml:brushProperty name="width" value="0.025" units="cm"/>
      <inkml:brushProperty name="height" value="0.025" units="cm"/>
    </inkml:brush>
  </inkml:definitions>
  <inkml:trace contextRef="#ctx0" brushRef="#br0">54 1 14414,'0'0'4868,"-16"49"-3074,8-17-417,2 3-256,1 5-512,-4 0-417,7 1-128,-2-2-32,4-2-64,0-3-1762,0-8-1569,-2-7-961,0-8-4100</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4.690"/>
    </inkml:context>
    <inkml:brush xml:id="br0">
      <inkml:brushProperty name="width" value="0.025" units="cm"/>
      <inkml:brushProperty name="height" value="0.025" units="cm"/>
    </inkml:brush>
  </inkml:definitions>
  <inkml:trace contextRef="#ctx0" brushRef="#br0">175 60 11531,'0'0'6806,"-4"-9"-5209,-11-26-514,14 34-1054,1 0-1,-1 0 0,0 0 1,0 0-1,0 0 0,0 0 0,1 0 1,-1 0-1,-1 0 0,1 1 1,0-1-1,0 0 0,0 1 1,0-1-1,0 1 0,-1-1 1,1 1-1,0-1 0,0 1 1,-1 0-1,1 0 0,0 0 1,0-1-1,-1 1 0,1 0 1,0 1-1,-1-1 0,1 0 1,0 0-1,0 1 0,-1-1 1,1 0-1,0 1 0,0-1 0,-2 2 1,-2 0-43,1 0 0,0 1 0,0-1 0,0 1 0,0 0 0,0 0 0,-3 4 0,3-2 51,0 1 1,0-1 0,1 1 0,0 0-1,0 0 1,0 1 0,0-1-1,1 1 1,0-1 0,1 1-1,0-1 1,0 1 0,0 0 0,0 0-1,2 9 1,-1-14-26,1-1-1,0 1 1,-1-1-1,1 1 1,0-1-1,0 0 1,0 0-1,0 1 1,0-1-1,0 0 1,1 0-1,-1 0 1,0 0 0,0 0-1,1 0 1,-1 0-1,1-1 1,-1 1-1,1 0 1,-1-1-1,1 1 1,-1-1-1,1 0 1,0 1-1,-1-1 1,1 0 0,-1 0-1,1 0 1,0 0-1,-1 0 1,1-1-1,-1 1 1,1 0-1,0-1 1,1 0-1,3 0-20,0 0 0,1 0 0,-1-1 0,0 0-1,0 0 1,0 0 0,10-7 0,-14 8-11,0 0 0,0-1 0,0 1 0,0-1 0,0 0 0,0 0 0,0 1-1,-1-1 1,1 0 0,-1-1 0,0 1 0,1 0 0,-1 0 0,0 0 0,0-1 0,0 1 0,-1-1 0,1 1 0,0-5 0,-1 7-124,-14 11-454,9-3 596,1 0-1,1 0 1,-1 0-1,1 0 1,1 0-1,0 1 1,0-1 0,-1 16-1,2-21 17,1 0-1,0 0 1,0 0-1,0 0 1,0 0-1,0-1 1,0 1-1,1 0 1,0 0 0,0 0-1,-1-1 1,1 1-1,1 0 1,-1-1-1,0 1 1,1-1-1,-1 1 1,1-1 0,0 0-1,0 0 1,0 0-1,0 0 1,0 0-1,0 0 1,0 0-1,1-1 1,-1 1-1,1-1 1,4 3 0,-6-4 130,-2 4 71,0 1 1,0-1-1,-1 0 1,1 0-1,-1 1 1,0-1-1,-1-1 1,1 1 0,-1 0-1,1 0 1,-1-1-1,0 0 1,0 1-1,-5 2 1,2 0 62,1-1-1,-2 0 1,1 0 0,-1-1 0,1 0 0,-1 0 0,-11 4 0,14-6-170,0-1 1,0 0 0,0 0-1,0-1 1,0 1 0,0-1 0,0 0-1,0 0 1,0-1 0,0 1-1,-6-2 1,8 1-206,1 1 0,-1-1 1,1 0-1,-1 1 0,1-1 0,0 0 0,-1 0 0,1 0 0,0 0 0,0-1 1,-1 1-1,1 0 0,0 0 0,0-1 0,0 1 0,1-1 0,-1 1 0,0-1 1,0 1-1,1-1 0,-1 1 0,1-1 0,0 1 0,-1-1 0,1 0 1,0 1-1,0-1 0,0 0 0,0-1 0,0 2-243,1 0 1,0 1-1,-1-1 0,1 0 1,0 1-1,-1-1 0,1 1 1,0-1-1,0 1 0,-1 0 1,1-1-1,0 1 0,0 0 0,0-1 1,0 1-1,0 0 0,-1 0 1,1 0-1,0 0 0,0 0 1,0 0-1,0 0 0,0 0 1,0 0-1,-1 0 0,1 0 1,2 1-1,2-1-1605,11 0-3388</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5.036"/>
    </inkml:context>
    <inkml:brush xml:id="br0">
      <inkml:brushProperty name="width" value="0.025" units="cm"/>
      <inkml:brushProperty name="height" value="0.025" units="cm"/>
    </inkml:brush>
  </inkml:definitions>
  <inkml:trace contextRef="#ctx0" brushRef="#br0">15 0 13100,'0'0'7239,"-5"50"-6182,-3-30-384,6 2-481,2 1-128,0-3-128,0-1-1025,0-4-1185,0-5-1249,4-8-1570</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5.423"/>
    </inkml:context>
    <inkml:brush xml:id="br0">
      <inkml:brushProperty name="width" value="0.025" units="cm"/>
      <inkml:brushProperty name="height" value="0.025" units="cm"/>
    </inkml:brush>
  </inkml:definitions>
  <inkml:trace contextRef="#ctx0" brushRef="#br0">0 53 3587,'0'0'19208,"1"-8"-17537,4-25-732,-4 32-916,0 0 0,0 0 0,1 0 0,-1 0 0,0 0 0,1 1-1,-1-1 1,1 0 0,-1 0 0,1 1 0,-1-1 0,1 1 0,-1 0 0,1-1-1,0 1 1,-1 0 0,1 0 0,-1 0 0,1 0 0,0 0 0,-1 0 0,1 1-1,-1-1 1,3 1 0,2 0 35,16-2-21,-15 0-23,1 0 1,-1 1 0,1 0 0,0 1 0,-1 0-1,1 0 1,13 4 0,-20-5-21,0 1-1,-1 0 1,1-1-1,-1 1 1,1 0-1,-1 0 1,0 0-1,1-1 1,-1 1 0,1 0-1,-1 0 1,0 0-1,0 0 1,0 0-1,0 0 1,1-1-1,-1 1 1,0 0-1,-1 0 1,1 0 0,0 0-1,0 0 1,0 0-1,0 0 1,-1-1-1,1 1 1,-1 1-1,-10 30-251,8-25 227,-9 25-177,1 0 0,2 1 0,1 0 0,2 0-1,-5 62 1,11-95-69,-1 9-2561</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5.771"/>
    </inkml:context>
    <inkml:brush xml:id="br0">
      <inkml:brushProperty name="width" value="0.025" units="cm"/>
      <inkml:brushProperty name="height" value="0.025" units="cm"/>
    </inkml:brush>
  </inkml:definitions>
  <inkml:trace contextRef="#ctx0" brushRef="#br0">0 30 6854,'0'0'16592,"58"-30"-16560,-30 37-160,-7-5-1345,1-2-1570,-3 0-2210,-4-9-6278</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6.102"/>
    </inkml:context>
    <inkml:brush xml:id="br0">
      <inkml:brushProperty name="width" value="0.025" units="cm"/>
      <inkml:brushProperty name="height" value="0.025" units="cm"/>
    </inkml:brush>
  </inkml:definitions>
  <inkml:trace contextRef="#ctx0" brushRef="#br0">1 12 16271,'0'0'8932,"8"1"-8879,86 7-772,-83-8 624,0-1 0,0 0 0,0 0 0,0-1 0,-1 0 0,1-1 0,18-7 0,-29 10 117,-9 17 164,-7 10-18,-59 107 806,66-116-911,2-1 1,0 1-1,1 1 0,0-1 1,-4 36-1,9-27-1042,1-17-4283</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6.460"/>
    </inkml:context>
    <inkml:brush xml:id="br0">
      <inkml:brushProperty name="width" value="0.025" units="cm"/>
      <inkml:brushProperty name="height" value="0.025" units="cm"/>
    </inkml:brush>
  </inkml:definitions>
  <inkml:trace contextRef="#ctx0" brushRef="#br0">0 97 11499,'0'0'12300,"66"6"-12236,-42 2-64,-1-2-961,1-2-1858,-4-4-1793,-3 0-2691</inkml:trace>
  <inkml:trace contextRef="#ctx0" brushRef="#br0" timeOffset="1">372 0 11787,'0'0'6662,"-11"49"-5284,5-26-770,1 3-287,-7 5-129,5 2-160,-4-3-64,0-2-353,-1-2-351,5-6-289,-2-7-481,3-7-1344</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6.837"/>
    </inkml:context>
    <inkml:brush xml:id="br0">
      <inkml:brushProperty name="width" value="0.025" units="cm"/>
      <inkml:brushProperty name="height" value="0.025" units="cm"/>
    </inkml:brush>
  </inkml:definitions>
  <inkml:trace contextRef="#ctx0" brushRef="#br0">130 0 13581,'0'0'3945,"-9"1"-2546,5 0-1358,0 0 1,0 0 0,0 1-1,0-1 1,0 1 0,0 0 0,0 0-1,0 0 1,1 0 0,-1 1-1,1 0 1,-1-1 0,1 1 0,0 0-1,0 1 1,1-1 0,-1 0 0,1 1-1,-1 0 1,1-1 0,0 1-1,0 0 1,1 0 0,-1 0 0,1 0-1,-1 5 1,-1-2-29,1 1 0,0-1-1,1 1 1,-1-1 0,1 1 0,1 0 0,-1 8 0,2-14 14,-1 0 1,0 0 0,0-1 0,1 1-1,-1 0 1,1 0 0,0 0 0,-1-1-1,1 1 1,0 0 0,0-1 0,0 1-1,0-1 1,0 1 0,1-1 0,-1 1-1,0-1 1,1 0 0,-1 0 0,1 0-1,-1 1 1,1-1 0,0-1 0,-1 1-1,1 0 1,0 0 0,0-1 0,-1 1 0,1-1-1,0 1 1,0-1 0,0 0 0,3 0-1,1 1 67,1-1 0,0 0 0,-1-1 0,1 0 0,-1 0 0,1 0 0,-1-1-1,0 0 1,1 0 0,-1 0 0,0-1 0,0 0 0,-1 0 0,1 0 0,10-9 0,-12 8-13,0 1 1,-1-1 0,1 0 0,-1 0-1,0 0 1,0 0 0,0-1 0,-1 1-1,1-1 1,-1 1 0,0-1 0,0 0-1,-1 0 1,1 0 0,-1 0 0,0 0-1,-1-1 1,1 1 0,-1 0 0,-1-10-1,1 14-79,-1 0-1,0-1 0,1 1 0,-1-1 1,0 1-1,0 0 0,0 0 0,0-1 1,0 1-1,0 0 0,0 0 1,-1 0-1,1 0 0,0 0 0,-1 0 1,1 1-1,0-1 0,-1 0 0,1 1 1,-1-1-1,1 1 0,-1-1 1,1 1-1,-1 0 0,1 0 0,-1-1 1,0 1-1,1 0 0,-1 0 0,1 1 1,-1-1-1,1 0 0,-2 1 0,-4-1-44,0 1 0,1 0-1,-1 0 1,1 1-1,0 0 1,-1 0-1,-5 3 1,2 1-357,0 1-1,1 0 1,0 0-1,0 1 1,1 0 0,0 1-1,-11 14 1,13-14-1284,0 0 0,1 0 1,0 0-1,-7 20 0,5-2-6094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1.293"/>
    </inkml:context>
    <inkml:brush xml:id="br0">
      <inkml:brushProperty name="width" value="0.05" units="cm"/>
      <inkml:brushProperty name="height" value="0.05" units="cm"/>
    </inkml:brush>
  </inkml:definitions>
  <inkml:trace contextRef="#ctx0" brushRef="#br0">204 35 16668,'8'-31'3023,"-8"28"-2190,-1 4-56,-5 19 435,-43 157 1001,-91 369 37,138-538-2221,-3 17 86,-3 32 0,8-55-103,0-1 1,0 1-1,0-1 0,0 1 1,0-1-1,0 0 0,0 1 1,0-1-1,0 1 0,1-1 0,-1 1 1,1-1-1,-1 0 0,1 1 1,-1-1-1,3 3 0,-3-4-4,1 0-1,-1 0 1,1 0 0,-1 0-1,1 1 1,-1-1-1,1 0 1,-1 0 0,1 0-1,0 0 1,-1 0-1,1 0 1,-1 0 0,1 0-1,-1-1 1,1 1-1,0 0 1,-1 0 0,1 0-1,-1-1 1,1 1-1,-1 0 1,1 0 0,-1-1-1,0 1 1,1 0-1,0-2 1,5-3 50,0-1 0,0 0 0,-1-1 0,7-8 0,23-36 145,18-25 56,68-77-1,-117 149-268,0 1-1,-1-1 0,1 0 1,1 1-1,-1 0 0,0 0 1,7-2-1,-11 4 7,1 1 0,-1 0 1,1 0-1,-1 0 0,1-1 0,-1 1 1,1 0-1,-1 0 0,1 0 0,-1 0 0,1 0 1,-1 0-1,1 0 0,-1 0 0,1 0 1,0 0-1,-1 0 0,1 1 0,-1-1 0,1 0 1,-1 0-1,1 0 0,-1 1 0,1-1 1,-1 0-1,1 1 0,0 0-3,-1 1 0,1-1 1,0 0-1,-1 1 0,0-1 0,1 0 1,-1 1-1,0-1 0,0 0 0,1 1 0,-1-1 1,0 1-1,-1-1 0,1 0 0,0 3 0,-3 12-32,-1 0 0,-1 0 0,0-1 0,-1 1 0,0-1 0,-15 24-1,-9 22 6,30-60 33,0-1-1,-1 1 1,1-1-1,0 1 1,0-1-1,0 1 0,0-1 1,0 1-1,0-1 1,0 1-1,1-1 1,-1 1-1,0-1 0,0 1 1,0-1-1,0 1 1,1-1-1,-1 1 1,0-1-1,0 0 0,1 1 1,-1-1-1,0 1 1,1-1-1,-1 0 1,0 1-1,1-1 1,-1 0-1,1 1 0,-1-1 1,0 0-1,1 1 1,20 8-39,-10-5 21,-4 0-5,10 6-185,0-1 1,1-1-1,29 10 1,-41-16 3,1-1 0,-1 0 1,0 0-1,1 0 0,-1-1 1,1 0-1,-1 0 0,1-1 0,-1 0 1,1 0-1,-1 0 0,0-1 1,1 0-1,-1 0 0,6-3 1,-9 3 113,0 0 0,0 0 0,0 0 0,0 0 0,0 0 0,0-1 1,-1 1-1,1-1 0,-1 0 0,1 0 0,-1 0 0,2-3 0,7-15-510</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6:37.200"/>
    </inkml:context>
    <inkml:brush xml:id="br0">
      <inkml:brushProperty name="width" value="0.025" units="cm"/>
      <inkml:brushProperty name="height" value="0.025" units="cm"/>
    </inkml:brush>
  </inkml:definitions>
  <inkml:trace contextRef="#ctx0" brushRef="#br0">105 1 8840,'0'0'6294,"-8"8"-4153,-2 3-1174,0 1 1,0 1-1,-9 16 0,16-24-849,0 0-1,1 0 1,0 1-1,-1-1 1,2 1-1,-1-1 1,1 1-1,0 0 1,0-1-1,0 1 1,1 0-1,0 0 1,0 0-1,1 8 1,0-12-75,0-1 0,0 1 0,0-1 0,0 1 0,0-1 0,0 1-1,1-1 1,-1 0 0,0 0 0,1 1 0,-1-1 0,1 0 0,-1 0 0,1-1 0,0 1 0,-1 0 0,1 0 0,0-1 0,0 1 0,-1-1-1,1 1 1,0-1 0,0 0 0,0 0 0,0 0 0,-1 0 0,1 0 0,0 0 0,3-1 0,1 0 107,0 1 0,-1-1 0,1 0 0,0 0-1,-1-1 1,1 1 0,-1-1 0,9-4 0,-8 1-23,0 0 1,-1 0-1,1 0 0,-1-1 0,0 1 1,0-1-1,-1-1 0,1 1 0,-1-1 1,5-11-1,-8 16-108,0 0-1,0-1 1,-1 1-1,1 0 1,0 0-1,-1-1 1,0 1 0,1 0-1,-1 0 1,0-1-1,0 1 1,0 0 0,-1-1-1,1 1 1,-1 0-1,1 0 1,-1-1 0,0 1-1,1 0 1,-1 0-1,0 0 1,0 0-1,-1 0 1,1 0 0,0 0-1,-1 0 1,1 1-1,-1-1 1,0 0 0,1 1-1,-1-1 1,0 1-1,0 0 1,0 0 0,0 0-1,0 0 1,0 0-1,-5-2 1,0 1-231,-1 0 0,0 0 1,0 0-1,1 1 0,-1 0 1,0 1-1,0-1 0,0 2 0,-9 0 1,9 0-865,1 1 1,0-1 0,0 1 0,0 0 0,-13 7 0,0 1-5470</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18.351"/>
    </inkml:context>
    <inkml:brush xml:id="br0">
      <inkml:brushProperty name="width" value="0.025" units="cm"/>
      <inkml:brushProperty name="height" value="0.025" units="cm"/>
    </inkml:brush>
  </inkml:definitions>
  <inkml:trace contextRef="#ctx0" brushRef="#br0">317 22 14638,'0'0'3278,"-10"-2"-1613,3-1-1590,-1 1 1,1 1-1,-1-1 0,0 1 1,1 1-1,-1-1 0,0 1 1,0 1-1,1-1 0,-1 1 0,0 1 1,1-1-1,-1 1 0,1 1 1,0-1-1,-1 1 0,1 1 1,-7 3-1,0 3-95,1 1 0,0 0 0,1 1 0,0 0 1,0 0-1,1 1 0,-16 28 0,20-31 17,2 0 0,-1 1 0,2 0 0,-1 0 0,1 0 0,1 1 0,0-1 0,1 1 0,0 0 0,1 0 0,0 0 0,1 13 0,0-23 3,1 1 0,-1 0-1,0-1 1,1 1-1,0-1 1,0 1 0,-1 0-1,2-1 1,-1 0-1,0 1 1,0-1 0,1 0-1,-1 0 1,1 0-1,0 0 1,-1 0 0,1 0-1,0 0 1,5 3-1,-3-3 9,0 0 0,0 0 0,1 0-1,-1-1 1,1 1 0,-1-1 0,1 0-1,0 0 1,0-1 0,7 0 0,0 0 110,-1-1 0,1 0 1,0-1-1,-1 0 0,1-1 1,-1 0-1,1-1 0,14-7 1,-7 0 338,0-1 1,-1 0-1,0-2 1,-1 0-1,0-1 1,20-23-1,-32 32-290,1 0-1,-1 0 1,-1-1-1,1 0 1,-1 1-1,0-1 1,-1-1-1,1 1 1,-2 0-1,1-1 1,-1 0-1,0 1 1,0-1-1,-1 0 1,0 0-1,-1 0 1,0 0-1,0 0 1,0 0-1,-1 0 0,-2-8 1,1 12-169,0-1 1,-1 1-1,1 0 1,-1 0-1,0 0 1,0 1-1,0-1 1,-1 1-1,1 0 0,-1 0 1,0 0-1,0 0 1,0 0-1,0 1 1,0 0-1,0 0 1,-1 0-1,1 0 0,-1 1 1,1 0-1,-1 0 1,0 0-1,-8 0 1,-55-1-3161,11 12-5843,39-4 779</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18.698"/>
    </inkml:context>
    <inkml:brush xml:id="br0">
      <inkml:brushProperty name="width" value="0.025" units="cm"/>
      <inkml:brushProperty name="height" value="0.025" units="cm"/>
    </inkml:brush>
  </inkml:definitions>
  <inkml:trace contextRef="#ctx0" brushRef="#br0">1 0 14350,'0'0'811,"3"13"572,11 21-188,2 1 1,1-2 0,33 49 0,97 174-50,-64-103-717,-81-151-477,28 41-924,-29-41 492,1 0 1,0 0 0,1-1-1,-1 1 1,0-1-1,0 1 1,1-1-1,-1 0 1,1 0-1,3 2 1,11-2-6328</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19.030"/>
    </inkml:context>
    <inkml:brush xml:id="br0">
      <inkml:brushProperty name="width" value="0.025" units="cm"/>
      <inkml:brushProperty name="height" value="0.025" units="cm"/>
    </inkml:brush>
  </inkml:definitions>
  <inkml:trace contextRef="#ctx0" brushRef="#br0">0 7 14414,'0'0'9737,"60"-3"-8680,-34 3-673,4 0-288,2 0-32,1 0-160,-3 0-1697,-9 0-3556,-1-4-6919</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19.423"/>
    </inkml:context>
    <inkml:brush xml:id="br0">
      <inkml:brushProperty name="width" value="0.025" units="cm"/>
      <inkml:brushProperty name="height" value="0.025" units="cm"/>
    </inkml:brush>
  </inkml:definitions>
  <inkml:trace contextRef="#ctx0" brushRef="#br0">1 1 14318,'0'0'8872,"35"75"-8776,-31-41-64,-2 4 32,-2 2-801,0-3-1120,0-4-1923,-6-7-2626</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19.771"/>
    </inkml:context>
    <inkml:brush xml:id="br0">
      <inkml:brushProperty name="width" value="0.025" units="cm"/>
      <inkml:brushProperty name="height" value="0.025" units="cm"/>
    </inkml:brush>
  </inkml:definitions>
  <inkml:trace contextRef="#ctx0" brushRef="#br0">1 26 12908,'0'0'2306,"59"-9"289,-23 5-385,5 0-897,2-1-448,2 2-609,-8 3-224,-3 0-64,-6 0-833,-10 0-1249,-10 0-544,-5 0-385</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0.102"/>
    </inkml:context>
    <inkml:brush xml:id="br0">
      <inkml:brushProperty name="width" value="0.025" units="cm"/>
      <inkml:brushProperty name="height" value="0.025" units="cm"/>
    </inkml:brush>
  </inkml:definitions>
  <inkml:trace contextRef="#ctx0" brushRef="#br0">1 13 12844,'0'0'6598,"65"-13"-5412,-31 13-322,3 0-671,10 0-129,-4 0-96,7 3-1218,-7 3-1536,-4-1-2339,-9-1-4933</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0.462"/>
    </inkml:context>
    <inkml:brush xml:id="br0">
      <inkml:brushProperty name="width" value="0.025" units="cm"/>
      <inkml:brushProperty name="height" value="0.025" units="cm"/>
    </inkml:brush>
  </inkml:definitions>
  <inkml:trace contextRef="#ctx0" brushRef="#br0">1 0 8904,'0'0'10368,"1"10"-8505,13 83 128,-13-91-1991,-1-1 0,1 1 0,0-1 0,0 1 0,0-1 1,0 0-1,0 1 0,0-1 0,0 0 0,0 0 0,1 0 0,-1 0 0,0 0 1,1 0-1,-1 0 0,0 0 0,1-1 0,-1 1 0,1-1 0,0 1 0,-1-1 1,1 1-1,-1-1 0,1 0 0,0 0 0,-1 0 0,1 0 0,0 0 0,-1 0 0,1 0 1,-1 0-1,1-1 0,0 1 0,-1 0 0,3-2 0,6 0-193,-1-1 0,0 0 0,1-1 0,13-7 0,-2 0-675,-11 7 537,-2-1-1,1 0 1,0 0-1,10-10 1,-30 42 2322,7-20-1806,0-1-190,0 0 1,1 0-1,-1 0 0,1 0 1,1 0-1,-1 1 0,1-1 1,0 1-1,0 0 0,0 9 1,3-15-263,0 0 0,0-1 0,0 1 1,0 0-1,0-1 0,1 1 0,-1-1 0,0 1 1,0-1-1,0 0 0,1 1 0,-1-1 1,0 0-1,1 0 0,-1 0 0,0 0 1,1 0-1,-1 0 0,0 0 0,0-1 0,1 1 1,0-1-1,1 1-735,15-2-4849</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0.798"/>
    </inkml:context>
    <inkml:brush xml:id="br0">
      <inkml:brushProperty name="width" value="0.025" units="cm"/>
      <inkml:brushProperty name="height" value="0.025" units="cm"/>
    </inkml:brush>
  </inkml:definitions>
  <inkml:trace contextRef="#ctx0" brushRef="#br0">81 58 11563,'0'0'11189,"-9"7"-10981,4-3-133,0 1 0,0-1 0,0 1 1,1 0-1,0 1 0,0-1 0,0 1 0,0 0 0,1 0 0,0 0 0,0 0 0,1 0 0,0 1 0,0-1 0,0 1 0,1-1 0,-1 8 0,-4 69 520,4 103 0,3-130-317,-5-392-3059,4 336 2778,0 0-1,0 0 1,0-1 0,0 1 0,0 0 0,0-1 0,0 1 0,0 0-1,0-1 1,0 1 0,0 0 0,0-1 0,0 1 0,0 0 0,0-1-1,1 1 1,-1 0 0,0-1 0,0 1 0,0 0 0,1 0-1,-1-1 1,0 1 0,0 0 0,0 0 0,1-1 0,-1 1 0,0 0-1,1 0 1,-1 0 0,0 0 0,0-1 0,1 1 0,-1 0-1,0 0 1,1 0 0,-1 0 0,0 0 0,1 0 0,-1 0 0,0 0-1,1 0 1,-1 0 0,0 0 0,1 0 0,-1 0 0,0 0 0,1 0-1,-1 1 1,14 5 6,-13-5 8,9 4 28,0-1 0,1 0 1,-1 0-1,1-1 0,0 0 1,0-1-1,0 0 1,0-1-1,0 0 0,1-1 1,-1 0-1,11-2 0,-13 0 60,0 0 0,0 0 0,0-1 0,-1 0-1,1 0 1,-1-1 0,0-1 0,0 1 0,0-1-1,0 0 1,-1-1 0,0 0 0,0 0 0,-1-1-1,7-7 1,-8 8-39,0 1 6,-1 0 0,1 0 0,-1-1-1,0 1 1,0-1 0,-1 0 0,1 0-1,-1 0 1,-1-1 0,1 1 0,-1-1-1,0 1 1,-1-1 0,2-9 0,-3 15-70,0 1 1,-1-1 0,1 1 0,0-1 0,0 1 0,-1 0 0,1-1 0,0 1 0,-1-1-1,1 1 1,-1 0 0,1 0 0,0-1 0,-1 1 0,1 0 0,-1 0 0,1-1 0,-1 1-1,1 0 1,-1 0 0,1 0 0,-1 0 0,1 0 0,-1 0 0,1-1 0,-1 1 0,1 0-1,-1 1 1,1-1 0,-1 0 0,1 0 0,-1 0 0,1 0 0,-1 0 0,1 0 0,0 1-1,-1-1 1,1 0 0,-1 0 0,0 1 0,-22 9-184,14-3 174,0 0 0,1 1 0,0 0 0,0 0 0,1 1 0,0 0 0,0 1 0,1-1 0,1 1 0,-1 0 0,-5 16 0,6-10 17,-1 0 0,2 0 0,0 0 0,1 1 0,1 0 1,0-1-1,2 21 0,0-35-35,0 1 0,0 0 0,0 0 0,1 0 1,-1 0-1,1 0 0,0-1 0,0 1 0,0 0 0,0-1 0,1 1 1,-1-1-1,0 1 0,1-1 0,0 0 0,0 1 0,0-1 0,0 0 1,0 0-1,0 0 0,0-1 0,1 1 0,2 1 0,-1-1-653,0 0 0,0-1 0,0 1 0,0-1 0,0 0 0,1 0 0,-1-1 0,0 1 0,7-1 0,13 0-6079</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1.191"/>
    </inkml:context>
    <inkml:brush xml:id="br0">
      <inkml:brushProperty name="width" value="0.025" units="cm"/>
      <inkml:brushProperty name="height" value="0.025" units="cm"/>
    </inkml:brush>
  </inkml:definitions>
  <inkml:trace contextRef="#ctx0" brushRef="#br0">91 10 14798,'0'0'2205,"-8"4"-246,-1 1-1431,1 0 1,0 0-1,0 0 1,1 1-1,-11 10 0,16-14-466,0 0-1,0 0 1,0 1-1,0-1 1,0 0-1,0 1 1,1-1-1,-1 1 1,1-1-1,0 1 1,0 0-1,0-1 1,0 1 0,0 0-1,1 0 1,-1 0-1,1 0 1,0 0-1,-1 0 1,1 0-1,1 0 1,-1-1-1,0 1 1,1 0-1,-1 0 1,3 5-1,-2-6-67,0-1-1,1 0 1,-1 1-1,0-1 1,1 0-1,-1 0 1,1 1-1,-1-1 1,1 0-1,0-1 1,-1 1-1,1 0 1,0 0-1,0-1 1,0 1-1,-1-1 1,1 0 0,0 1-1,0-1 1,0 0-1,0 0 1,0 0-1,0 0 1,-1-1-1,1 1 1,0 0-1,0-1 1,0 1-1,2-2 1,3 0-88,-1 0 1,1 0-1,-1-1 1,0 0-1,0 0 1,11-7-1,-7 1-11,0 0 0,-1-1 0,0 0 0,-1 0 0,0-1-1,-1 0 1,0 0 0,-1-1 0,7-17 0,-47 80 761,31-42-1158,-1-1 0,1 1 0,1 0-1,0 0 1,0 0 0,1 0 0,0 0-1,0 15 1,1-22 315,0 0 0,0 0 0,1 0 0,-1 0 0,1 0 1,-1 0-1,1 0 0,0 0 0,0-1 0,0 1 0,0 0 0,0-1 0,0 1 0,0 0 0,0-1 0,1 1 1,-1-1-1,3 2 0,-2-2 45,1 0 1,-1 0-1,1 0 1,-1 0-1,1 0 1,-1-1-1,1 1 1,0-1-1,-1 0 1,1 0 0,0 0-1,0 0 1,-1 0-1,1-1 1,0 1-1,-1-1 1,4-1-1,23-11-4160,-1-11-3135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1.702"/>
    </inkml:context>
    <inkml:brush xml:id="br0">
      <inkml:brushProperty name="width" value="0.05" units="cm"/>
      <inkml:brushProperty name="height" value="0.05" units="cm"/>
    </inkml:brush>
  </inkml:definitions>
  <inkml:trace contextRef="#ctx0" brushRef="#br0">2 84 18804,'-1'-12'2257,"2"-2"-1433,16 0-224,4 5 1104,9 1-472,4-2-207,5 5-633,2 2-408,4 3-960,-1 0 976,-8-2-281,-2-4-111</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1.661"/>
    </inkml:context>
    <inkml:brush xml:id="br0">
      <inkml:brushProperty name="width" value="0.025" units="cm"/>
      <inkml:brushProperty name="height" value="0.025" units="cm"/>
    </inkml:brush>
  </inkml:definitions>
  <inkml:trace contextRef="#ctx0" brushRef="#br0">105 90 5637,'3'-11'1890,"1"-3"-871,-2 8-266,0-1 1,0 1 0,-1-1-1,0 0 1,0 0-1,0-10 1,-1 16-644,0 1-1,0 0 1,0 0-1,0 0 1,0-1-1,0 1 1,0 0-1,0 0 1,0 0 0,0-1-1,0 1 1,0 0-1,0 0 1,0 0-1,0-1 1,0 1-1,0 0 1,0 0-1,-1 0 1,1-1 0,0 1-1,0 0 1,0 0-1,0 0 1,0 0-1,0-1 1,-1 1-1,1 0 1,0 0-1,0 0 1,0 0 0,0 0-1,-1 0 1,1-1-1,0 1 1,0 0-1,0 0 1,-1 0-1,1 0 1,0 0-1,0 0 1,0 0 0,-1 0-1,1 0 1,0 0-1,0 0 1,0 0-1,-1 0 1,1 0-1,-14 9 1535,-7 14-1323,10-3-271,0 1 0,2 0 0,0 0 0,2 1 0,0 0 0,1 0 0,-3 35 0,2 9-60,2 85-1,5-150-80,1-36 59,2-30 94,1-17-518,-1 57 219,-3 25 234,1 0 1,-1 1 0,0-1 0,0 0 0,0 0 0,0 0 0,0 0-1,0 0 1,0 0 0,0 0 0,1 0 0,-1 0 0,0 0-1,0 0 1,0 0 0,0 0 0,0 0 0,0 0 0,0 0 0,1 0-1,-1 0 1,0 0 0,0 0 0,0 0 0,0 0 0,0 0 0,0 0-1,0 0 1,1 0 0,-1 0 0,0 0 0,0 0 0,0 0 0,0-1-1,0 1 1,0 0 0,0 0 0,0 0 0,0 0 0,0 0 0,1 0-1,-1 0 1,0 0 0,0 0 0,0-1 0,0 1 0,0 0 0,0 0-1,0 0 1,0 0 0,0 0 0,0 0 0,0-1 0,0 1 0,0 0-1,0 0 1,0 0 0,0 0 0,3 4 17,-1 1 0,2-1 0,-1 1 0,0-1 0,1 0 0,0 0 1,0-1-1,0 1 0,0-1 0,0 0 0,1 0 0,0 0 0,-1-1 0,1 1 0,0-1 0,0 0 0,1-1 0,-1 1 0,0-1 1,0 0-1,1 0 0,-1-1 0,10 0 0,-5 0 8,-1 0 1,1-1-1,0 0 1,0 0-1,-1-1 1,1-1-1,-1 0 1,1 0-1,-1-1 1,0 0-1,0 0 1,8-6-1,1-4-7,-23 18 1,-28 24 399,27-21-101,0 1 0,1 0 0,0 0 0,1 0 0,-6 12 0,9-17-251,-1 1 0,1 0 0,-1-1 0,1 1 0,0 0 0,1 0 0,-1 0 0,1 0 0,-1 0 0,1 0 0,1 0 0,-1-1 0,0 1 0,1 0 0,1 5 0,-1-8-57,0 0 0,0 0-1,1 0 1,-1 1 0,1-1-1,-1 0 1,1-1 0,-1 1-1,1 0 1,-1 0 0,1-1-1,0 1 1,-1-1 0,1 1-1,0-1 1,-1 0 0,1 1-1,0-1 1,0 0 0,-1 0-1,1-1 1,0 1 0,0 0-1,-1 0 1,1-1 0,2 0-1,1 0-204,1 0-1,-1-1 0,0 1 1,0-1-1,0 0 0,0 0 1,7-5-1,-7 3-611,0-1 0,0 0 0,-1-1 0,0 1 1,0-1-1,4-6 0,4-13-4699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2.039"/>
    </inkml:context>
    <inkml:brush xml:id="br0">
      <inkml:brushProperty name="width" value="0.025" units="cm"/>
      <inkml:brushProperty name="height" value="0.025" units="cm"/>
    </inkml:brush>
  </inkml:definitions>
  <inkml:trace contextRef="#ctx0" brushRef="#br0">0 1 15855,'0'0'7047</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2.382"/>
    </inkml:context>
    <inkml:brush xml:id="br0">
      <inkml:brushProperty name="width" value="0.025" units="cm"/>
      <inkml:brushProperty name="height" value="0.025" units="cm"/>
    </inkml:brush>
  </inkml:definitions>
  <inkml:trace contextRef="#ctx0" brushRef="#br0">189 23 15054,'0'0'5755,"-9"-4"-4799,5 1-934,1 1 1,-1 0 0,0 0 0,0 0 0,0 0 0,0 1 0,-1 0 0,1 0-1,0 0 1,-1 0 0,1 1 0,0-1 0,-1 1 0,1 0 0,0 1 0,-1-1 0,1 1-1,0 0 1,-1 0 0,1 0 0,0 0 0,0 1 0,0 0 0,0 0 0,0 0-1,0 0 1,-4 4 0,3-3 16,0 1-1,1 0 1,-1 0-1,1 0 1,0 1 0,0 0-1,0 0 1,1 0-1,0 0 1,0 0-1,0 0 1,0 1-1,1 0 1,0-1 0,0 1-1,1 0 1,-2 7-1,4-12-25,-1 0 0,1 0 0,-1 0 0,1 0 0,-1 0 0,1 0 0,0 0 0,0-1-1,-1 1 1,1 0 0,0 0 0,0-1 0,0 1 0,0-1 0,0 1 0,0-1 0,0 1 0,0-1 0,0 1 0,0-1 0,0 0-1,0 0 1,0 1 0,0-1 0,0 0 0,1 0 0,-1 0 0,0 0 0,0 0 0,2-1 0,39-2 259,-20-3-651,0-1 1,-1-1 0,0-1-1,39-22 1,7-2 156,-65 35 834,-5 9-222,-11 18 138,10-20-163,2-7-319,1 0-1,1 0 1,-1 1 0,0-1 0,1 0 0,-1 1-1,1-1 1,-1 1 0,1-1 0,0 1-1,0 3 1,1-5-60,-1 0 0,0 0 0,1 0 0,-1 0 1,0-1-1,1 1 0,-1 0 0,1 0 0,-1-1 0,1 1 0,-1 0 0,1-1 0,0 1 0,-1 0 0,1-1 0,0 1 0,0-1 0,-1 1 0,1-1 1,0 1-1,1 0 0,5 0-377,-1 0 0,1 0 0,0-1 0,-1 1 0,1-1 0,-1-1 0,8 0 0,-10 0 121,8 0-1462,-1-1 0,1-1 1,0 0-1,12-5 0,16-7-4658</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2.772"/>
    </inkml:context>
    <inkml:brush xml:id="br0">
      <inkml:brushProperty name="width" value="0.025" units="cm"/>
      <inkml:brushProperty name="height" value="0.025" units="cm"/>
    </inkml:brush>
  </inkml:definitions>
  <inkml:trace contextRef="#ctx0" brushRef="#br0">198 19 11243,'0'0'10260,"-10"-4"-8413,2 1-1576,-1 0 0,0 0 0,0 1 0,0 1 0,0 0 0,-16-1 0,22 2-229,0 0 1,0 0-1,0 1 0,0-1 1,0 0-1,0 1 1,-1 0-1,1 0 1,1 0-1,-1 0 1,0 0-1,0 1 1,0-1-1,0 1 1,1 0-1,-1 0 1,1 0-1,0 0 0,-1 0 1,1 0-1,0 1 1,0-1-1,0 1 1,1-1-1,-1 1 1,1 0-1,-3 5 1,4-7-105,-1 0 1,1 0-1,0 1 0,0-1 1,0 0-1,-1 0 1,1 0-1,1 0 1,-1 0-1,0 1 1,0-1-1,0 0 0,0 0 1,1 0-1,-1 0 1,1 0-1,-1 0 1,1 0-1,-1 0 1,1 0-1,-1 0 0,1 0 1,0 0-1,-1 0 1,1 0-1,0-1 1,0 1-1,0 0 1,0 0-1,0-1 0,0 1 1,0-1-1,0 1 1,0-1-1,0 1 1,0-1-1,0 0 1,0 1-1,0-1 0,0 0 1,1 0-1,-1 0 1,2 0-1,63 2-2603,-50-2 1819,-10 0 583,56 4-1519,-61-4 1846,0 0-1,0 0 0,0 0 0,0 0 0,0 0 1,-1 0-1,1 0 0,0 1 0,0-1 0,0 0 1,0 1-1,-1-1 0,1 1 0,0-1 0,0 1 1,-1-1-1,1 1 0,0-1 0,-1 1 1,1-1-1,-1 1 0,1 0 0,-1 0 0,1-1 1,-1 1-1,1 0 0,-1 0 0,0-1 0,1 1 1,-1 0-1,0 0 0,0 0 0,1 0 0,-1-1 1,0 1-1,0 0 0,0 0 0,0 0 0,0 0 1,0 0-1,-1 0 0,1-1 0,0 1 0,0 0 1,-1 0-1,1 0 0,0-1 0,-1 1 1,1 0-1,-1 0 0,1-1 0,-1 1 0,1 0 1,-1-1-1,1 1 0,-1 0 0,0-1 0,1 1 1,-1-1-1,0 1 0,-1 0 0,-6 6 373,-1 0 1,0-1-1,-1 0 0,1 0 0,-1-1 0,0 0 1,0-1-1,-1 0 0,1-1 0,-14 3 0,12-3-1309,0-1-1,0 0 1,0-1-1,-1 0 1,-14-2-1,11-2-5815</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3.271"/>
    </inkml:context>
    <inkml:brush xml:id="br0">
      <inkml:brushProperty name="width" value="0.025" units="cm"/>
      <inkml:brushProperty name="height" value="0.025" units="cm"/>
    </inkml:brush>
  </inkml:definitions>
  <inkml:trace contextRef="#ctx0" brushRef="#br0">18 1 5605,'0'0'20462,"-2"10"-19922,-13 216-274,15-225-266,0-1 1,-1 1-1,1-1 0,0 1 0,0-1 0,0 1 0,0-1 0,0 1 0,0-1 0,0 1 0,0-1 0,0 1 0,1-1 0,-1 1 0,0-1 0,0 1 0,0-1 0,0 1 1,1-1-1,-1 1 0,0-1 0,0 0 0,1 1 0,-1-1 0,0 1 0,1-1 0,-1 0 0,1 1 0,-1-1 0,0 0 0,1 0 0,-1 1 0,1-1 0,-1 0 0,1 0 1,-1 0-1,1 1 0,-1-1 0,1 0 0,-1 0 0,1 0 0,-1 0 0,1 0 0,-1 0 0,1 0 0,-1 0 0,1 0 0,-1 0 0,1 0 0,-1-1 0,1 1 0,-1 0 1,1 0-1,-1 0 0,0-1 0,1 1 0,-1 0 0,1 0 0,-1-1 0,0 1 0,1 0 0,-1-1 0,0 1 0,1 0 0,-1-1 0,0 1 0,1-1 0,24-26-52,-20 17-216,-1-1-1,0 0 1,-1 0-1,-1 0 1,1-1-1,-2 1 1,1-1-1,-2 1 1,0-1-1,-1-14 0,1 6-1304,5 23-3865,16 9 1636,-2-4-218,7 0-2295</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4.121"/>
    </inkml:context>
    <inkml:brush xml:id="br0">
      <inkml:brushProperty name="width" value="0.025" units="cm"/>
      <inkml:brushProperty name="height" value="0.025" units="cm"/>
    </inkml:brush>
  </inkml:definitions>
  <inkml:trace contextRef="#ctx0" brushRef="#br0">165 296 9353,'0'0'7810,"-8"-6"-5445,3 2-2217,1 1 0,-1 0 0,0 0 0,0 0 1,0 1-1,-1 0 0,1 0 0,0 0 0,-1 1 0,-5-2 1,8 3-128,-1 0 1,1 0 0,0 0 0,-1 0 0,1 1 0,0-1 0,-1 1 0,1 0 0,0 0 0,0 0 0,0 0 0,0 1 0,0-1 0,0 1 0,0 0 0,1-1 0,-1 1 0,0 1 0,1-1 0,0 0 0,-1 1 0,-2 3 0,3-3-3,-1 0-1,1 0 1,0 0-1,0 1 1,0-1-1,0 1 1,0-1-1,1 1 1,0-1-1,0 1 1,0 0-1,-1 7 1,2-9-19,0-1 0,1 1 0,-1-1 0,1 0 0,-1 1 0,1-1 0,-1 1 0,1-1 0,0 0 0,0 0 0,0 1 0,0-1 0,0 0 0,0 0 0,0 0 0,0 0 0,0 0 0,0 0 0,1-1 0,-1 1 0,0 0 0,1 0 0,-1-1 0,0 1 0,1-1 0,-1 1 0,1-1 0,-1 0-1,1 0 1,-1 1 0,1-1 0,-1 0 0,1 0 0,2-1 0,2 1-73,1 0-1,-1 0 0,1-1 0,-1 1 0,1-2 0,-1 1 1,1-1-1,-1 0 0,0 0 0,0-1 0,0 1 1,0-1-1,11-8 0,-9 4-100,1 1 0,-1-2 1,0 1-1,-1-1 0,0-1 0,0 1 1,9-17-1,-18 31 32,0 0 0,1 1 1,-1-1-1,1 0 0,1 1 1,-1-1-1,1 1 0,0-1 1,0 1-1,2 7 0,-1-12 129,-1 0 0,0 1-1,1-1 1,0 0-1,0 0 1,0 0-1,0 0 1,0 1 0,0-1-1,0-1 1,0 1-1,1 0 1,-1 0-1,1 0 1,0-1 0,2 3-1,-2-3-32,1 0 1,-1 0-1,0 0 0,1-1 0,-1 1 1,1-1-1,-1 1 0,1-1 1,-1 0-1,0 0 0,1 0 0,-1 0 1,1 0-1,-1-1 0,1 1 0,-1-1 1,1 0-1,-1 0 0,5-2 1,2-3 33,0 0 1,0-1 0,0 0 0,-1-1 0,0 0-1,-1-1 1,0 1 0,0-1 0,9-17 0,-15 25 10,26-39 12,-3-2 0,-1-1-1,30-77 1,-46 81 1057,-7 39-987,-1 0 1,1 0-1,-1-1 1,1 1-1,-1 0 1,1 0-1,-1 0 1,1 0-1,-1 0 0,0 0 1,1 0-1,-1 0 1,1 0-1,-1 0 1,1 0-1,-1 0 1,1 1-1,-1-1 1,1 0-1,-1 0 0,1 0 1,-1 1-1,1-1 1,-1 0-1,1 1 1,-1 0-1,-6 5 55,0 1 0,1-1 0,0 1 0,0 1 0,1-1-1,0 1 1,0 0 0,1 0 0,0 1 0,-5 16 0,-1 3 193,2 0 0,-5 36 1,9-43-324,1 1 1,1-1 0,1 1-1,1 0 1,1 0 0,1 0-1,5 21 1,1-30 373,0-22 1052,3-21 247,-2-10-1095,-5 21-601,1 0-1,1 0 1,0 0-1,11-21 1,-16 39-2,0 0 0,0 1 0,0-1 0,0 1 0,0-1 0,1 1 1,-1-1-1,0 1 0,0 0 0,0-1 0,0 1 0,1 0 0,-1 0 0,0 0 0,0 0 1,0 0-1,1 0 0,-1 1 0,0-1 0,0 0 0,0 1 0,1-1 0,-1 0 0,0 1 1,0-1-1,0 1 0,0 0 0,0-1 0,0 1 0,0 0 0,0 0 0,1 1 1,10 4-75,4 0 93,0-1-1,0-1 1,1-1-1,0-1 1,0 0-1,29-1 0,-37-1 5,0 0-1,-1 0 1,1-1-1,0-1 1,0 0-1,-1 0 1,1 0-1,-1-1 1,0 0-1,0-1 1,0 0-1,0 0 0,0-1 1,10-8-1,-17 12 26,0 0 0,0 0 0,0 0-1,0 0 1,0 0 0,0 0 0,0 0-1,0 0 1,0-1 0,0 1 0,-1 0-1,1-1 1,-1 1 0,1 0-1,-1-1 1,1 1 0,-1-1 0,0 1-1,1-1 1,-1 1 0,0-4 0,-1 4-9,1 0 0,-1 0 0,0 0 0,1 0 0,-1 1 0,0-1 0,0 0 0,0 0 0,0 0 0,0 1 0,0-1 0,0 0 0,0 1 0,0-1 0,0 1 0,0-1 0,0 1 0,0-1 0,0 1 0,-3 0 0,-4-2-8,1 1 0,-2 0 0,1 1 0,0 0 0,0 0 0,-12 2 1,12 1-12,0 0 0,0 0 1,0 0-1,0 1 1,1 0-1,0 1 1,0-1-1,0 1 0,0 1 1,1-1-1,0 1 1,0 0-1,0 1 1,1 0-1,0-1 0,0 2 1,1-1-1,-5 10 1,7-13-1,0 1 0,0-1 1,0 0-1,1 1 1,-1-1-1,1 1 0,0-1 1,1 1-1,-1-1 0,1 1 1,0 0-1,0-1 0,0 1 1,1 0-1,-1-1 0,1 1 1,0-1-1,1 1 1,-1-1-1,1 1 0,0-1 1,0 0-1,0 0 0,1 0 1,-1 0-1,1 0 0,0-1 1,0 1-1,0-1 0,1 1 1,-1-1-1,1 0 1,-1-1-1,8 5 0,2-1-503,1 0-1,-1 0 1,1-2 0,0 0-1,1 0 1,-1-1-1,1-1 1,15 1 0,28-2-4629</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6.216"/>
    </inkml:context>
    <inkml:brush xml:id="br0">
      <inkml:brushProperty name="width" value="0.025" units="cm"/>
      <inkml:brushProperty name="height" value="0.025" units="cm"/>
    </inkml:brush>
  </inkml:definitions>
  <inkml:trace contextRef="#ctx0" brushRef="#br0">0 80 7591,'0'0'5702,"7"-10"-4176,-4 5-1319,0 1-57,-1 0 1,1 0 0,0 1 0,0-1-1,0 1 1,0-1 0,1 1 0,-1 0 0,1 0-1,0 1 1,0-1 0,0 1 0,0 0-1,1 0 1,-1 0 0,0 1 0,8-3-1,16 0 159,-1 0 0,1 2-1,0 0 1,0 3-1,0 0 1,0 1-1,0 2 1,-1 1-1,54 17 1,-78-21-311,1 1 1,0 0-1,-1 0 0,1 0 0,-1 0 1,1 0-1,-1 1 0,0-1 1,0 1-1,0 0 0,0 0 0,3 5 1,-5-6 2,-1 0 1,1-1 0,0 1 0,0 0 0,-1 0 0,0-1-1,1 1 1,-1 0 0,0 0 0,0 0 0,1 0-1,-2-1 1,1 1 0,0 0 0,0 0 0,0 0-1,-1 0 1,1-1 0,-1 1 0,0 0 0,1 0 0,-1-1-1,0 1 1,0 0 0,0-1 0,0 1 0,0-1-1,-1 1 1,-1 1 0,-9 8 107,-1-1-1,0 0 1,-1 0 0,0-1-1,0-1 1,-1-1 0,-30 12-1,26-12 54,0 1-1,1 1 0,0 1 1,-30 22-1,46-31-162,1-1 0,0 1 0,0 0 0,0-1 0,0 1-1,0 0 1,1 0 0,-1 0 0,0 0 0,0 0 0,0 0-1,1 0 1,-1 0 0,0 0 0,1 0 0,-1 0 0,1 0-1,0 1 1,-1-1 0,1 0 0,0 0 0,0 1 0,-1-1-1,1 0 1,0 0 0,0 0 0,1 1 0,-1-1 0,0 0 0,0 0-1,0 1 1,1-1 0,-1 0 0,1 0 0,-1 0 0,1 0-1,-1 1 1,1-1 0,0 0 0,0 0 0,-1 0 0,1-1-1,0 1 1,0 0 0,0 0 0,0 0 0,0 0 0,0-1-1,0 1 1,1 0 0,9 5 4,-1 0 0,1-1 0,0-1 0,15 5 0,-15-5-92,75 23-4625,-51-15-736</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6.593"/>
    </inkml:context>
    <inkml:brush xml:id="br0">
      <inkml:brushProperty name="width" value="0.025" units="cm"/>
      <inkml:brushProperty name="height" value="0.025" units="cm"/>
    </inkml:brush>
  </inkml:definitions>
  <inkml:trace contextRef="#ctx0" brushRef="#br0">0 25 8552,'0'0'10474,"67"6"-10602,-41-19-3620,-1-4-7398</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29.560"/>
    </inkml:context>
    <inkml:brush xml:id="br0">
      <inkml:brushProperty name="width" value="0.025" units="cm"/>
      <inkml:brushProperty name="height" value="0.025" units="cm"/>
    </inkml:brush>
  </inkml:definitions>
  <inkml:trace contextRef="#ctx0" brushRef="#br0">1 31 6822,'0'0'11430,"12"-5"-10592,9-1-326,1 0 0,41-6 1,-53 11-353,0 0 1,0 1 0,0 0-1,16 3 1,-22-2-142,-1-1 0,0 1-1,1 0 1,-1 0 0,0 1 0,0-1-1,0 1 1,0-1 0,0 1 0,0 0-1,0 0 1,-1 0 0,1 0-1,3 5 1,-4-4-14,0 0-1,0 1 1,-1-1-1,1 1 1,-1-1 0,0 1-1,0 0 1,0-1-1,-1 1 1,1 0-1,-1 0 1,0-1-1,0 1 1,0 0 0,-1 0-1,1-1 1,-1 1-1,0 0 1,0-1-1,0 1 1,-1-1-1,-1 5 1,-4 7 49,-1 1 0,-1-1 0,-13 18 0,-39 36 50,5-6-43,56-62-67,-1-1-1,0 1 1,1 0-1,-1-1 1,1 1-1,-1-1 1,1 1-1,0 0 1,-1 0-1,1-1 1,0 1 0,-1 0-1,1 0 1,0-1-1,0 1 1,0 0-1,-1 0 1,1-1-1,0 1 1,0 0-1,0 0 1,0 0 0,1 0-1,-1-1 1,0 1-1,0 0 1,0 0-1,1-1 1,-1 1-1,0 0 1,1 0 0,0 0-1,0 1 3,1-1-1,0 0 0,0 0 1,0 0-1,-1-1 1,1 1-1,0 0 1,0-1-1,0 1 1,0-1-1,0 1 1,4-1-1,66-3-1911,-69 3 1499,41-10-3843,1-7-3096</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0.427"/>
    </inkml:context>
    <inkml:brush xml:id="br0">
      <inkml:brushProperty name="width" value="0.025" units="cm"/>
      <inkml:brushProperty name="height" value="0.025" units="cm"/>
    </inkml:brush>
  </inkml:definitions>
  <inkml:trace contextRef="#ctx0" brushRef="#br0">67 0 12780,'0'0'11392,"-5"11"-11557,-7 18 271,1 1 1,1-1 0,2 2 0,1-1 0,1 1-1,-2 47 1,11-77-76,0 0 0,0 0 0,0 0 0,0-1 0,0 1-1,0-1 1,0 0 0,0 1 0,1-1 0,-1-1 0,0 1 0,0 0 0,6-2-1,2-4-22,0 0-1,-1-1 1,0 0-1,0-1 1,0 0-1,-1 0 1,0-1-1,10-14 1,-16 20 56,1-2 0,-1 1 0,0 0 1,0-1-1,-1 1 0,1-1 0,-1 0 0,0 0 0,0 0 0,-1 0 1,1 0-1,-1 0 0,0 0 0,-1-1 0,1 1 0,-1 0 0,0-1 1,0 1-1,-1 0 0,1-1 0,-1 1 0,-2-5 0,1 6-25,0 0-1,-1 1 0,1-1 0,-1 1 1,0 0-1,0 0 0,0 0 1,0 0-1,0 0 0,-1 1 0,1 0 1,-1-1-1,0 1 0,0 1 1,0-1-1,0 0 0,0 1 0,0 0 1,-5-1-1,-6-1-147,-1 0 1,-1 1-1,-26 0 0,43 3-113,-1-1 0,1 0-1,-1 1 1,1-1 0,-1 0-1,1 1 1,-1-1 0,1 1-1,0-1 1,-1 1 0,1-1-1,0 1 1,-1-1 0,1 1-1,0-1 1,0 1 0,0-1-1,-1 1 1,1-1 0,0 1 0,0 0-1,0-1 1,0 1 0,0-1-1,0 1 1,0 0 0,0-1-1,0 1 1,0-1 0,0 1-1,1-1 1,-1 1 0,0 0-1,0-1 1,1 1 0,-1-1-1,0 1 1,0-1 0,1 1-1,-1-1 1,1 1 0,-1-1-1,0 0 1,1 1 0,-1-1-1,1 0 1,0 1 0,9 6-5405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2:35.860"/>
    </inkml:context>
    <inkml:brush xml:id="br0">
      <inkml:brushProperty name="width" value="0.05" units="cm"/>
      <inkml:brushProperty name="height" value="0.05" units="cm"/>
    </inkml:brush>
  </inkml:definitions>
  <inkml:trace contextRef="#ctx0" brushRef="#br0">1 114 12811,'13'-22'1194,"-12"19"-1159,1 0 0,-1 1 0,1-1 0,-1 0 0,1 1 0,0-1 0,0 1 0,0 0 0,0-1 0,1 1 0,-1 0 0,0 0 0,1 0 0,0 1 0,-1-1 0,6-2 0,2 1-107,-1 1 0,1 0 0,-1 0-1,1 1 1,0 0 0,0 1 0,10 0 0,72 11-599,-63-6 534,759 56-158,5-62 901,1326-56-160,-1812 48-359,1204-1 504,1 45-456,385 3-236,-1402-37 88,507 5-1,0 23-7,-75 24 28,49 1 20,0-26 38,620-75-9,-5-65 154,-654 41 68,-187 27-558,-618 35 212</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2.088"/>
    </inkml:context>
    <inkml:brush xml:id="br0">
      <inkml:brushProperty name="width" value="0.05" units="cm"/>
      <inkml:brushProperty name="height" value="0.05" units="cm"/>
    </inkml:brush>
  </inkml:definitions>
  <inkml:trace contextRef="#ctx0" brushRef="#br0">0 159 17772,'35'-2'851,"-1"-1"0,1-1 0,-1-2 0,0-1 1,-1-2-1,0-1 0,0-2 0,43-21 0,-73 31-824,31-17 160,-32 17-169,0 1 0,0-1 0,0 1 0,0-1 0,0 0 0,0 0 0,-1 0-1,1 0 1,-1 0 0,0 0 0,1 0 0,0-4 0,-2 6-13,0-1 0,1 0 0,-1 0 0,0 0 1,0 1-1,0-1 0,-1 0 0,1 0 0,0 1 0,0-1 0,0 0 1,0 0-1,-1 1 0,1-1 0,0 0 0,-1 0 0,1 1 0,-1-1 0,1 0 1,-1 1-1,1-1 0,-1 1 0,1-1 0,-1 1 0,0-1 0,1 1 1,-1-1-1,1 1 0,-1-1 0,0 1 0,0 0 0,1-1 0,-1 1 1,0 0-1,0 0 0,1 0 0,-1-1 0,0 1 0,0 0 0,-1 0 1,-35-2 63,24 4-52,0 0 0,0 1 1,1 0-1,-1 1 0,1 0 1,0 1-1,-18 10 0,21-11-9,1 1 1,0 0-1,1 1 0,0 0 0,-1 0 1,2 0-1,-1 1 0,1 0 0,0 0 1,0 1-1,-5 10 0,10-16 2,-1 1 0,1-1 0,0 1 0,0 0 0,1-1 0,-1 1 0,0 0 0,1-1 0,0 1 0,0 0 0,0 0-1,0-1 1,0 1 0,0 0 0,1 0 0,-1-1 0,2 6 0,0-4-35,0-1 0,0 0 0,0 1 0,0-1 0,0 0 0,1 0 0,-1-1 0,1 1 0,0 0 0,0-1 0,6 4 0,-1-1-53,2 0 0,-1 0 1,1-1-1,-1-1 0,1 1 0,0-2 0,0 1 1,18 1-1,9-2-84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0.768"/>
    </inkml:context>
    <inkml:brush xml:id="br0">
      <inkml:brushProperty name="width" value="0.025" units="cm"/>
      <inkml:brushProperty name="height" value="0.025" units="cm"/>
    </inkml:brush>
  </inkml:definitions>
  <inkml:trace contextRef="#ctx0" brushRef="#br0">22 0 13389,'0'0'11050,"-7"54"-11146,1-16 160,1 1-64,5-4 0,-4-3 64,4-4-96,0-5-192,0-7-1153,0-4-930,4-6-1664,1-6-3044</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1.099"/>
    </inkml:context>
    <inkml:brush xml:id="br0">
      <inkml:brushProperty name="width" value="0.025" units="cm"/>
      <inkml:brushProperty name="height" value="0.025" units="cm"/>
    </inkml:brush>
  </inkml:definitions>
  <inkml:trace contextRef="#ctx0" brushRef="#br0">0 41 11755,'0'0'8050,"11"-1"-7430,21-1-181,-8 2-203,0-1 0,0-1 0,0-1 0,-1-1 0,1-1 0,-1-1 0,23-10 0,-62 59 789,0-4-769,1 1 0,-13 56 0,12-17-2471,10-75-6143,5-4 7748,-4 0-6730</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1.430"/>
    </inkml:context>
    <inkml:brush xml:id="br0">
      <inkml:brushProperty name="width" value="0.025" units="cm"/>
      <inkml:brushProperty name="height" value="0.025" units="cm"/>
    </inkml:brush>
  </inkml:definitions>
  <inkml:trace contextRef="#ctx0" brushRef="#br0">1 73 9289,'0'0'12748,"69"-21"-12492,-43 21-192,4 0-32,0 0-384,1 0-1890,-1 0-1954,0 0-3716</inkml:trace>
  <inkml:trace contextRef="#ctx0" brushRef="#br0" timeOffset="1">443 10 12300,'0'0'12299,"58"1"-14253,-37-4-1120,-1 0-1443,1-2-3010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1.793"/>
    </inkml:context>
    <inkml:brush xml:id="br0">
      <inkml:brushProperty name="width" value="0.025" units="cm"/>
      <inkml:brushProperty name="height" value="0.025" units="cm"/>
    </inkml:brush>
  </inkml:definitions>
  <inkml:trace contextRef="#ctx0" brushRef="#br0">1 39 10730,'0'0'12300,"10"-7"-11830,32-20-230,-41 26-237,1 1 0,-1-1 0,0 1 1,0-1-1,0 1 0,1-1 0,-1 1 0,0 0 1,1-1-1,-1 1 0,0 0 0,0 0 0,1 0 1,-1 0-1,0 0 0,1 0 0,-1 1 0,0-1 1,1 0-1,-1 1 0,0-1 0,0 1 0,1-1 1,-1 1-1,0 0 0,0-1 0,0 1 0,0 0 1,0 0-1,0 0 0,0-1 0,0 1 0,0 0 0,-1 1 1,1-1-1,0 0 0,0 0 0,-1 0 0,1 0 1,-1 0-1,1 3 0,1 0-36,-1 1 1,1 0-1,-1 0 0,0 0 0,-1 0 1,1 0-1,-1 0 0,-1 7 1,0-6 49,-1 0 1,-1 0-1,1-1 1,-1 1 0,0-1-1,0 1 1,0-1-1,-8 8 1,7-10-19,1 1 1,1-1 0,-1 0-1,0 1 1,1-1-1,0 1 1,-1 0-1,2 0 1,-1 0 0,0 0-1,1 0 1,0 0-1,0 0 1,0 0-1,0 1 1,1-1-1,-1 0 1,1 1 0,1 6-1,-1-10-105,1 0 1,0 0-1,0 0 0,0 0 0,0 0 0,0 0 1,0 0-1,0 0 0,0 0 0,0 0 1,0-1-1,0 1 0,0 0 0,1-1 1,-1 1-1,0-1 0,0 0 0,1 1 0,-1-1 1,0 0-1,1 0 0,-1 0 0,2 0 1,37 1-5308,-29-2 2928,15 1-3057</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2.153"/>
    </inkml:context>
    <inkml:brush xml:id="br0">
      <inkml:brushProperty name="width" value="0.025" units="cm"/>
      <inkml:brushProperty name="height" value="0.025" units="cm"/>
    </inkml:brush>
  </inkml:definitions>
  <inkml:trace contextRef="#ctx0" brushRef="#br0">185 1 13453,'-10'0'1580,"2"1"-1337,0 0-1,-1 0 1,1 1 0,0 0 0,0 0 0,1 1-1,-1 0 1,0 1 0,1 0 0,0 0-1,0 0 1,0 1 0,0 0 0,1 0-1,0 0 1,0 1 0,0 0 0,1 1 0,0-1-1,-7 13 1,8-13-176,1 0 0,1 0 0,-1 0 0,1 0 0,0 0 0,1 1 0,-1-1 0,0 11 1,2-16-53,0 1 0,0 0 0,0 0 1,0 0-1,0 0 0,1-1 0,-1 1 1,0 0-1,1 0 0,0-1 0,-1 1 0,1 0 1,0-1-1,0 1 0,0-1 0,0 1 1,0-1-1,0 1 0,0-1 0,1 1 1,-1-1-1,0 0 0,1 0 0,-1 0 1,1 0-1,-1 0 0,1 0 0,0 0 1,-1-1-1,1 1 0,0 0 0,-1-1 1,1 0-1,2 1 0,4 1-12,0-1-1,0 0 1,-1-1 0,1 0-1,0 0 1,0-1 0,0 1-1,0-2 1,-1 1 0,1-1-1,-1 0 1,1-1 0,-1 0 0,0 0-1,8-4 1,-11 4 136,0-1-1,0 1 1,0-1 0,0 1 0,0-1 0,-1 0-1,0 0 1,0-1 0,0 1 0,0-1 0,0 1-1,-1-1 1,0 0 0,0 0 0,-1 0 0,1 0-1,-1 0 1,0-1 0,0 1 0,-1 0 0,1 0-1,-1-1 1,-1-4 0,0 7-58,0 0 0,0 0-1,0 0 1,0 0 0,-1 1 0,1-1 0,-1 0 0,1 1-1,-1 0 1,0-1 0,0 1 0,0 0 0,-1 0-1,1 0 1,0 0 0,-1 0 0,1 0 0,-1 1 0,0 0-1,1-1 1,-1 1 0,0 0 0,0 0 0,0 0-1,-5 0 1,4-1-355,-1 1 0,1 0 0,-1 0 0,1 1 0,-1-1 0,1 1 0,-1 0 0,1 0 0,-1 0 0,0 1 0,1 0 0,-1 0 0,1 0 0,0 0 0,-1 1 0,-7 3 0,0 12-4879,10-2-2383,2-6-258</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2.498"/>
    </inkml:context>
    <inkml:brush xml:id="br0">
      <inkml:brushProperty name="width" value="0.025" units="cm"/>
      <inkml:brushProperty name="height" value="0.025" units="cm"/>
    </inkml:brush>
  </inkml:definitions>
  <inkml:trace contextRef="#ctx0" brushRef="#br0">77 0 7623,'0'0'18802,"-56"49"-18482,46-18-256,5-1-32,-1-2-32,6-2 0,0-3 0,2-5-768,9-4-802,2-6-1665,-1-8-1762,4 0-3170</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7:32.950"/>
    </inkml:context>
    <inkml:brush xml:id="br0">
      <inkml:brushProperty name="width" value="0.025" units="cm"/>
      <inkml:brushProperty name="height" value="0.025" units="cm"/>
    </inkml:brush>
  </inkml:definitions>
  <inkml:trace contextRef="#ctx0" brushRef="#br0">203 27 12844,'0'0'4143,"-7"8"-3519,-19 28-207,25-36-393,0 1 0,1 0 1,-1 0-1,0 0 0,1 0 1,-1 0-1,1 0 0,0 0 0,-1 0 1,1 0-1,-1 0 0,1 0 1,0 0-1,0 0 0,0 1 1,0-1-1,0 0 0,0 0 0,0 0 1,0 2-1,1-2-6,-1-1 0,1 1 0,-1-1-1,1 1 1,-1-1 0,1 1 0,0-1 0,-1 0-1,1 1 1,0-1 0,-1 0 0,1 1 0,0-1 0,-1 0-1,1 0 1,0 1 0,-1-1 0,1 0 0,0 0 0,0 0-1,1 0 1,36-7 382,-31 4-358,-1 0-1,0 0 0,0-1 1,0 0-1,0 0 1,0-1-1,-1 0 0,0 0 1,0 0-1,0 0 0,-1-1 1,0 1-1,0-1 1,0-1-1,5-10 0,-10 17-4,1-1-1,0 1 1,0-1 0,-1 1-1,1 0 1,0-1-1,0 1 1,-1-1 0,1 1-1,-1 0 1,1 0-1,0-1 1,-1 1 0,1 0-1,-1 0 1,1-1-1,0 1 1,-1 0 0,1 0-1,-1 0 1,1 0-1,-1 0 1,1 0-1,-1-1 1,1 1 0,-1 0-1,1 0 1,-1 1-1,1-1 1,0 0 0,-1 0-1,1 0 1,-1 0-1,1 0 1,-1 0 0,1 1-1,-1-1 1,1 0-1,-1 1 1,-23 5 37,14 1 66,0-1 1,0 1 0,1 1-1,-15 14 1,20-19-83,1 0-1,0 1 1,0 0 0,0 0 0,0 0-1,1 0 1,-1 0 0,1 0 0,0 1-1,0-1 1,1 1 0,0-1 0,-1 1-1,0 7 1,3-11-79,-1 0 1,1 0-1,-1 0 0,1 0 0,-1 0 1,1 0-1,0-1 0,-1 1 0,1 0 0,0-1 1,0 1-1,-1 0 0,1-1 0,0 1 1,0-1-1,0 1 0,0-1 0,0 1 0,0-1 1,0 0-1,0 0 0,0 1 0,0-1 1,0 0-1,0 0 0,0 0 0,0 0 0,0 0 1,2 0-1,42-1-1370,-32 1 1281,-11 0 137,0 1 1,0 0 0,-1 0 0,1 0-1,0 0 1,0 0 0,0 0 0,-1 0-1,1 0 1,-1 1 0,1-1 0,-1 1-1,0-1 1,1 1 0,-1-1 0,0 1 0,0 0-1,0 0 1,0 0 0,0-1 0,-1 1-1,1 0 1,0 0 0,-1 0 0,0 0-1,1 3 1,1 1 259,-1 0 0,0 1 0,0-1-1,-1 0 1,0 0 0,0 1 0,0-1 0,-1 7 0,-2-7-88,1 0 0,-1-1 0,1 1 0,-2-1 0,1 1 0,0-1 1,-1 0-1,0-1 0,0 1 0,-1-1 0,1 1 0,-1-1 0,0-1 0,0 1 1,0-1-1,-1 0 0,1 0 0,-1 0 0,0-1 0,1 1 0,-1-2 1,0 1-1,0-1 0,-12 2 0,9-2-97,1 0 0,0-1-1,-1 0 1,1 0 0,0-1 0,-1 0 0,1-1 0,-10-3-1,12 4-289,1-1-1,0 0 1,0-1-1,-1 0 1,2 1-1,-1-2 0,0 1 1,1 0-1,-1-1 1,1 0-1,0 0 0,-5-6 1,0-13-6549,8 10 299</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16.796"/>
    </inkml:context>
    <inkml:brush xml:id="br0">
      <inkml:brushProperty name="width" value="0.025" units="cm"/>
      <inkml:brushProperty name="height" value="0.025" units="cm"/>
    </inkml:brush>
  </inkml:definitions>
  <inkml:trace contextRef="#ctx0" brushRef="#br0">59 220 6854,'-37'22'8378,"35"-21"-7887,0 0-1,1 1 0,-1-1 0,1 1 0,-1-1 0,1 1 1,0-1-1,0 1 0,0 0 0,0 0 0,0-1 1,0 1-1,0 0 0,0 0 0,1 0 0,-1 0 1,1 0-1,-1 3 0,34-24 1368,24-30-1497,-3-1 0,69-84 0,-116 125-451,5-6 553,-8 16-249,-3 9-240,-5 19 45,0-1 0,-2 1 0,-13 36 0,11-40 24,1 0 1,2 0-1,0 1 1,-2 39-1,7-64-146,0-1-1,0 1 0,0-1 0,0 0 0,0 1 1,0-1-1,0 1 0,0-1 0,0 1 0,0-1 0,1 1 1,-1-1-1,0 0 0,0 1 0,1-1 0,-1 1 1,0-1-1,0 0 0,1 1 0,-1-1 0,0 0 0,1 1 1,-1-1-1,1 0 0,-1 0 0,0 1 0,1-1 1,-1 0-1,1 0 0,-1 0 0,0 0 0,1 1 0,-1-1 1,1 0-1,-1 0 0,1 0 0,-1 0 0,1 0 1,-1 0-1,1 0 0,-1 0 0,0 0 0,1 0 0,-1-1 1,1 1-1,-1 0 0,1 0 0,-1 0 0,1 0 1,-1-1-1,0 1 0,1 0 0,-1-1 0,0 1 0,1 0 1,-1 0-1,0-1 0,1 1 0,-1-1 0,1 0 0,23-20-7928,-10-1-82</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17.391"/>
    </inkml:context>
    <inkml:brush xml:id="br0">
      <inkml:brushProperty name="width" value="0.025" units="cm"/>
      <inkml:brushProperty name="height" value="0.025" units="cm"/>
    </inkml:brush>
  </inkml:definitions>
  <inkml:trace contextRef="#ctx0" brushRef="#br0">43 1 14606,'0'0'11605,"-1"11"-11316,-15 59 557,-4 18-762,14-34-7623,14-65-4633</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17.906"/>
    </inkml:context>
    <inkml:brush xml:id="br0">
      <inkml:brushProperty name="width" value="0.025" units="cm"/>
      <inkml:brushProperty name="height" value="0.025" units="cm"/>
    </inkml:brush>
  </inkml:definitions>
  <inkml:trace contextRef="#ctx0" brushRef="#br0">24 173 11851,'0'0'11798,"-5"8"-10533,-13 23-421,17-23 135,11-10-568,10-8-24,11-18-194,-2-1-1,35-44 0,5-5-123,-82 120-480,1-19 513,1 1 0,0 1 0,2-1 0,1 1 0,1 1 0,1 0 0,1 0 0,-2 33 0,8-59-491,0 0-1,0 0 1,-1 0-1,1 0 1,0 0 0,0-1-1,-1 1 1,1 0-1,0 0 1,0-1-1,-1 1 1,1 0-1,0-1 1,0 1-1,-1-1 1,1 1-1,-1-1 1,1 1-1,-1-1 1,1 0-1,0 1 1,-1-1-1,0 0 1,1 1-1,0-2 1,0-13-7795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2.822"/>
    </inkml:context>
    <inkml:brush xml:id="br0">
      <inkml:brushProperty name="width" value="0.05" units="cm"/>
      <inkml:brushProperty name="height" value="0.05" units="cm"/>
    </inkml:brush>
  </inkml:definitions>
  <inkml:trace contextRef="#ctx0" brushRef="#br0">91 109 15123,'-3'3'413,"-1"2"501,-1 0 0,1 0 0,1 0 0,-7 11 1,10-16-809,0 1 1,-1 0-1,1-1 0,0 1 1,0 0-1,0-1 1,-1 1-1,1 0 1,0-1-1,0 1 1,0 0-1,0-1 0,0 1 1,0 0-1,0-1 1,1 1-1,-1 0 1,0-1-1,0 1 1,0 0-1,1-1 0,0 2 1,-1-2 10,1 1 0,0 0 0,0-1 0,0 1 0,0 0 0,0-1-1,1 0 1,-1 1 0,0-1 0,0 1 0,0-1 0,0 0 0,0 0 0,1 0 0,-1 0 0,0 0 0,2 0 0,4-1 85,-1 1 0,1-2 0,-1 1 0,0-1-1,0 0 1,0 0 0,0 0 0,0-1 0,-1 0 0,1 0 0,-1-1 0,1 1 0,-1-1 0,5-6 0,-7 8-159,0 0 0,-1-1 0,1 1 1,-1-1-1,0 0 0,0 0 0,0 0 1,0 0-1,0 0 0,0 0 1,-1 0-1,0-1 0,0 1 0,0-1 1,0 1-1,0-1 0,-1 1 0,1-1 1,-1 1-1,0-1 0,0 1 1,0-1-1,-1 1 0,1-1 0,-1 1 1,-2-7-1,2 8-49,0-1 0,-1 1 1,1 0-1,-1-1 0,0 1 0,0 0 1,0 0-1,0 0 0,0 0 1,0 1-1,-1-1 0,1 0 0,-1 1 1,1 0-1,-1 0 0,1-1 0,-1 1 1,0 1-1,1-1 0,-1 0 1,0 1-1,0-1 0,0 1 0,1 0 1,-1 0-1,0 0 0,-5 1 0,2 0-18,0 0-1,0 0 0,0 0 0,0 1 0,0 0 0,0 0 0,0 0 1,1 1-1,-1 0 0,1 0 0,-9 7 0,8-5 7,2 0 0,-1 0 0,0 0 0,1 0 0,0 1 0,0 0-1,1-1 1,0 1 0,0 1 0,0-1 0,0 0 0,1 1 0,0 0 0,1-1 0,-1 1 0,1 9 0,1-11 11,0-1 1,0 0 0,1 0-1,-1 0 1,1 0 0,0 0-1,0 0 1,1 0 0,-1 0 0,1 0-1,0 0 1,0-1 0,0 1-1,1-1 1,-1 1 0,1-1-1,0 0 1,0 0 0,0 0-1,0 0 1,0-1 0,1 1 0,-1-1-1,1 0 1,0 0 0,-1 0-1,8 2 1,2 0-1,-1-1 0,1 0-1,-1-1 1,1-1 0,0 0 0,0 0-1,-1-1 1,1-1 0,0 0 0,0-1-1,14-3 1,2-3 15,1-1 0,-2-1 0,42-21 0,24-21 106,-93 51-113,-1 1 1,0 0 0,1-1 0,-1 1 0,0 0-1,0 0 1,1 0 0,-1-1 0,0 1 0,1 0-1,-1 0 1,0 0 0,1 0 0,-1 0 0,1 0 0,-1-1-1,0 1 1,1 0 0,-1 0 0,0 0 0,1 0-1,-1 0 1,1 1 0,-1-1 0,0 0 0,1 0-1,-1 0 1,0 0 0,1 0 0,-1 0 0,0 1-1,1-1 1,-1 0 0,0 0 0,1 0 0,-1 1-1,0-1 1,0 0 0,1 0 0,-1 1 0,0-1-1,0 0 1,1 1 0,-1-1 0,0 0 0,0 1-1,0-1 1,0 0 0,0 1 0,1-1 0,-1 0-1,0 1 1,0-1 0,0 1 0,0-1 0,0 1-1,-5 30 79,1-3 23,4-26-92,0-1-1,1 1 1,-1 0 0,1-1-1,-1 1 1,1 0 0,0-1 0,0 1-1,-1-1 1,1 0 0,0 1-1,0-1 1,1 1 0,-1-1-1,0 0 1,0 0 0,1 0-1,-1 0 1,0 0 0,1 0-1,-1 0 1,1 0 0,-1-1 0,1 1-1,0 0 1,-1-1 0,1 0-1,3 1 1,5 1 30,-1-1 1,1-1-1,0 0 1,9-1-1,-17 1-37,51-6 206,102-25 0,-19 3-108,-131 27-107,1 0 0,-1 0 0,1 1 0,0 0 0,9 1 0,-14-1 3,-1 0 0,1 0 1,0 1-1,0-1 0,0 0 1,0 1-1,0-1 0,-1 1 1,1-1-1,0 1 0,0-1 1,-1 1-1,1-1 0,0 1 1,-1 0-1,1-1 0,-1 1 1,1 0-1,0 0 0,-1-1 1,0 1-1,1 0 0,-1 0 1,1 0-1,-1 0 0,0-1 1,0 1-1,0 0 0,1 0 1,-1 0-1,0 0 0,0 0 1,0 0-1,0 0 0,0 0 1,-1-1-1,1 1 0,0 0 1,0 0-1,-1 2 0,-11 28-30,-1 8 11,12-37 22,1 1 0,-1-1 0,1 0 0,0 0 1,0 1-1,-1-1 0,2 0 0,-1 1 0,0-1 0,0 0 0,1 1 1,-1-1-1,2 3 0,-1-4 1,0 0-1,0 0 1,0 0-1,0 0 1,0 0 0,0 0-1,0 0 1,0-1 0,0 1-1,1 0 1,-1-1 0,0 1-1,1-1 1,-1 1 0,0-1-1,0 0 1,1 0 0,-1 1-1,1-1 1,-1 0-1,0 0 1,1 0 0,-1 0-1,0-1 1,1 1 0,-1 0-1,0-1 1,1 1 0,-1-1-1,2 0 1,42-18-81,80-60-1306,-79 47-13,-68 54-791,21-20 2168,0-1 1,0 0-1,0 0 1,0 0 0,0 0-1,-1 0 1,1 0-1,0 0 1,-1 0-1,1-1 1,-1 1 0,1-1-1,-1 1 1,1-1-1,-1 1 1,1-1-1,-1 0 1,1 1 0,-1-1-1,0 0 1,1 0-1,-1 0 1,-2-1-1,-1-5-88</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18.707"/>
    </inkml:context>
    <inkml:brush xml:id="br0">
      <inkml:brushProperty name="width" value="0.025" units="cm"/>
      <inkml:brushProperty name="height" value="0.025" units="cm"/>
    </inkml:brush>
  </inkml:definitions>
  <inkml:trace contextRef="#ctx0" brushRef="#br0">92 111 2146,'0'0'11387,"1"-7"-9529,2-24 184,0-30 8813,-3 60-10839,0 0 0,-1 0 0,1 1 0,-1-1 0,1 0-1,-1 1 1,1-1 0,-1 1 0,1-1 0,-1 1 0,0-1 0,1 1 0,-1-1-1,0 1 1,1 0 0,-1-1 0,0 1 0,0 0 0,0-1 0,1 1 0,-1 0 0,0 0-1,0 0 1,1 0 0,-1 0 0,0 0 0,0 0 0,0 0 0,0 0 0,1 0-1,-1 0 1,0 0 0,0 1 0,1-1 0,-1 0 0,0 1 0,0-1 0,0 1 0,-31 11-177,27-8 153,1 1 1,1-1-1,-1 0 0,1 1 0,0 0 0,0 0 1,0 0-1,0 0 0,-2 10 0,4-14 8,1 0 0,-1 0 0,1 1 1,-1-1-1,1 0 0,0 0 0,0 1 0,0-1 0,0 0 0,-1 1 0,2-1 0,-1 0 0,0 0 0,0 1 0,0-1 0,1 0 0,-1 0 0,0 1 1,1-1-1,-1 0 0,1 0 0,-1 0 0,1 0 0,0 0 0,0 0 0,-1 0 0,1 0 0,0 0 0,0 0 0,0 0 0,0 0 0,0 0 0,0-1 0,0 1 1,0 0-1,1-1 0,-1 1 0,0-1 0,0 0 0,0 1 0,1-1 0,-1 0 0,0 1 0,0-1 0,1 0 0,-1 0 0,2 0 0,6 0-34,0-1 0,0 1-1,-1-1 1,1-1-1,0 0 1,0 0 0,-1-1-1,1 0 1,-1 0-1,0-1 1,0 0 0,0 0-1,-1-1 1,1 0-1,-1-1 1,0 1 0,7-9-1,-14 70-958,-3 82 1231,4-82 341,-50-55 2090,17-4-2617,-43-11-1,66 12-3117,44 1-3372,-11-4-101</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19.196"/>
    </inkml:context>
    <inkml:brush xml:id="br0">
      <inkml:brushProperty name="width" value="0.025" units="cm"/>
      <inkml:brushProperty name="height" value="0.025" units="cm"/>
    </inkml:brush>
  </inkml:definitions>
  <inkml:trace contextRef="#ctx0" brushRef="#br0">0 32 13773,'0'0'12647,"13"-1"-12525,52-5-282,74-17 0,-139 23 162,1 0 0,-1-1 0,0 1-1,1 0 1,-1 0 0,0 0 0,1 0-1,-1 0 1,1 0 0,-1 0 0,0 0 0,1 0-1,-1 0 1,0 0 0,1 0 0,-1 0 0,0 0-1,1 0 1,-1 1 0,0-1 0,1 0-1,-1 0 1,0 0 0,1 0 0,-1 1 0,0-1-1,0 0 1,1 0 0,-1 1 0,0-1 0,0 0-1,1 1 1,-1-1 0,0 0 0,0 0-1,0 1 1,0-1 0,1 0 0,-1 2 0,-3 18 264,-16 25 414,17-41-593,-10 18-9,1 0 1,1 1-1,1 1 0,1 0 1,2 0-1,0 0 0,1 1 1,-2 35-1,7-60-346,1 0 0,-1 0 0,1 0 0,-1 0 0,0 0 0,1 0 0,-1 0 0,1 0 0,-1 0 0,0 0 0,1 0 0,-1 0 0,1 0 0,-1 0 0,0-1 0,1 1 1,-1 0-1,0 0 0,1-1 0,-1 1 0,0 0 0,1 0 0,-1-1 0,0 1 0,0 0 0,1-1 0,-1 1 0,0 0 0,0-1 0,0 1 0,1 0 0,-1-1 0,0 1 0,0 0 0,0-1 0,0 1 0,0-1 0,0 1 0,0 0 0,0-1 0,2-29-9180,-2 13 2460</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19.590"/>
    </inkml:context>
    <inkml:brush xml:id="br0">
      <inkml:brushProperty name="width" value="0.025" units="cm"/>
      <inkml:brushProperty name="height" value="0.025" units="cm"/>
    </inkml:brush>
  </inkml:definitions>
  <inkml:trace contextRef="#ctx0" brushRef="#br0">0 53 6854,'0'0'18834,"28"-22"-18353,-4 18-321,1-1-128,1 3-128,2 0-1281,-4-2-2019,-5-1-2209,-2-3-2371</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0.018"/>
    </inkml:context>
    <inkml:brush xml:id="br0">
      <inkml:brushProperty name="width" value="0.025" units="cm"/>
      <inkml:brushProperty name="height" value="0.025" units="cm"/>
    </inkml:brush>
  </inkml:definitions>
  <inkml:trace contextRef="#ctx0" brushRef="#br0">0 34 15278,'0'0'10619,"9"0"-10251,19 1-177,80-4 126,-98 2-333,0 0 0,0-1 0,0 0 0,0-1 0,0 0-1,-1 0 1,1-1 0,14-8 0,-25 35-294,-34 70 1526,26-74-1172,1 1 0,1 0 1,0 0-1,2 0 0,0 1 0,2 0 1,-3 30-1,5-36-3535,-4-14-2946,-10-22-5093,7 8 12259,4 8-850,-42-59 1233,18 20 9486,33 40-4603,10 2-4286,18 2-2117,-29 0 987,44 1-85,12-1-731,-21-2-6790,-29 1-1647</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0.846"/>
    </inkml:context>
    <inkml:brush xml:id="br0">
      <inkml:brushProperty name="width" value="0.025" units="cm"/>
      <inkml:brushProperty name="height" value="0.025" units="cm"/>
    </inkml:brush>
  </inkml:definitions>
  <inkml:trace contextRef="#ctx0" brushRef="#br0">0 57 13389,'0'0'14824,"9"-1"-14696,25-4-26,-34 5-64,-1 0 0,1 0 0,-1-1 0,1 1 0,-1 0 0,1 0 0,0 0 0,-1-1 0,1 1 0,-1 0 0,1-1 0,-1 1 0,1 0 0,0-1 0,-1 1 0,1-1 0,0 1 0,0-1 0,-1 1 0,1 0 0,0-1 0,0 1 0,-1-1 0,1 1 0,0-1 0,0 1 0,0-1 0,0 1 0,0-1 0,0 1 0,0-1 0,0 0 0,0 0 0,-1 2-39,0 0 1,1 0-1,-1 0 0,0 0 1,0 0-1,1 0 1,-1 0-1,1 0 0,-1 0 1,1 0-1,0 0 1,-1 1-1,1-1 0,0 0 1,0 0-1,0 0 1,0 1-1,0-1 0,0 0 1,0 0-1,0 1 0,0-1 1,0 0-1,1 0 1,-1 0-1,1 2 0,0-2 29,0-1-1,0 1 0,0 0 0,0-1 0,0 1 0,0-1 0,1 1 0,-1-1 0,0 1 0,0-1 1,0 0-1,1 0 0,-1 0 0,0 0 0,0 0 0,0 0 0,1 0 0,-1 0 0,0 0 1,2-1-1,0 1-103,-1 0 0,1-1 0,-1 1 0,1-1-1,-1 0 1,0 0 0,0 1 0,1-2 0,-1 1 0,0 0 0,0 0 0,0-1 0,0 1 0,0-1 0,0 0 0,-1 1 0,1-1 0,0 0 0,-1 0 0,1 0 0,-1 0 0,0 0 0,0 0 0,0-1 0,0 1 0,1-4 0,-2-14-8663,0 9-1308</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2.334"/>
    </inkml:context>
    <inkml:brush xml:id="br0">
      <inkml:brushProperty name="width" value="0.025" units="cm"/>
      <inkml:brushProperty name="height" value="0.025" units="cm"/>
    </inkml:brush>
  </inkml:definitions>
  <inkml:trace contextRef="#ctx0" brushRef="#br0">5 205 4356,'0'0'19747,"-4"6"-18012,21-17-1592,0-2 1,-1 0-1,0-2 0,-1 1 1,-1-2-1,14-18 0,-9 10 306,28-47-1,-60 118 33,1-21-577,1 0 1,1 1 0,2 0-1,1 0 1,1 1 0,-4 40-1,10-68-110,0 0 0,0 1 0,0-1 0,0 1 0,0-1 0,0 0 0,1 1 0,-1-1-1,0 0 1,0 1 0,0-1 0,0 0 0,0 0 0,1 1 0,-1-1 0,0 0 0,0 0 0,1 1-1,-1-1 1,0 0 0,0 0 0,1 1 0,-1-1 0,0 0 0,1 0 0,-1 0 0,0 0 0,1 1-1,-1-1 1,0 0 0,1 0 0,-1 0 0,0 0 0,1 0 0,-1 0 0,0 0 0,1 0-1,-1 0 1,0 0 0,1 0 0,-1 0 0,0 0 0,1 0 0,-1-1 0,0 1 0,1 0 0,-1 0-1,0 0 1,1 0 0,-1-1 0,10-3-6584</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2.681"/>
    </inkml:context>
    <inkml:brush xml:id="br0">
      <inkml:brushProperty name="width" value="0.025" units="cm"/>
      <inkml:brushProperty name="height" value="0.025" units="cm"/>
    </inkml:brush>
  </inkml:definitions>
  <inkml:trace contextRef="#ctx0" brushRef="#br0">46 0 13965,'0'0'7623,"-25"56"-5412,20-39-1187,-1 1-735,2 1-161,-1 1-128,5 1-352,0-2-1058,0-2-1312,0-4-1442,0-6-1762</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3.053"/>
    </inkml:context>
    <inkml:brush xml:id="br0">
      <inkml:brushProperty name="width" value="0.025" units="cm"/>
      <inkml:brushProperty name="height" value="0.025" units="cm"/>
    </inkml:brush>
  </inkml:definitions>
  <inkml:trace contextRef="#ctx0" brushRef="#br0">70 11 11627,'0'0'13303,"0"0"-13306,-1 0 0,0 0 0,1 0-1,-1 0 1,1 0 0,-1 0 0,0 0-1,1 0 1,-1 0 0,0 0 0,1 0-1,-1 0 1,1 0 0,-1 0 0,1 0-1,-1 1 1,0-1 0,1 0 0,-1 0-1,1 1 1,-1-1 0,1 0 0,-1 1-1,1-1 1,-1 1 0,1-1 0,-1 1 0,-5 7 78,0 0 0,0 0 0,1 1 0,1 0 0,-1 0 0,1 0 0,1 0 0,-1 0 0,2 1 0,-1 0 1,1-1-1,1 1 0,0 0 0,0 11 0,1-20-61,0 0 0,0-1 1,0 1-1,0 0 0,0 0 0,0 0 1,0 0-1,0 0 0,1 0 0,-1 0 1,0 0-1,1 0 0,-1 0 0,1-1 1,-1 1-1,0 0 0,1 0 0,0 0 1,-1-1-1,1 1 0,0 0 0,-1-1 1,1 1-1,0 0 0,0-1 0,-1 1 1,1-1-1,1 1 0,0-1 52,0 1 1,0-1-1,0 0 0,1 0 1,-1 0-1,0 0 0,0 0 1,0 0-1,0 0 0,0-1 1,0 1-1,3-2 0,1 0 76,0 0 0,-1-1 0,1 0 0,-1 0-1,1 0 1,-1-1 0,0 1 0,6-7 0,-6 4-67,-1 0 1,0 0 0,-1 0-1,1-1 1,-1 1 0,0-1-1,-1 0 1,0 0 0,0 0-1,0 0 1,-1 0 0,0 0-1,0 0 1,-1 0 0,0-1 0,-1-12-1,0 19-85,1 0 0,0 0 0,-1 0 0,1 0-1,0-1 1,-1 1 0,1 0 0,-1 0 0,0 0 0,1 0 0,-1 0-1,0 0 1,0 0 0,0 0 0,1 0 0,-1 1 0,0-1-1,0 0 1,0 0 0,0 1 0,0-1 0,-1 1 0,1-1 0,0 1-1,0-1 1,0 1 0,0 0 0,-1 0 0,1-1 0,0 1-1,0 0 1,0 0 0,-1 0 0,1 0 0,0 0 0,-2 1-1,-20 8-2545,8 7-4030,12-3-279</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3.894"/>
    </inkml:context>
    <inkml:brush xml:id="br0">
      <inkml:brushProperty name="width" value="0.025" units="cm"/>
      <inkml:brushProperty name="height" value="0.025" units="cm"/>
    </inkml:brush>
  </inkml:definitions>
  <inkml:trace contextRef="#ctx0" brushRef="#br0">0 162 13325,'0'0'12080,"9"-6"-11685,23-16-147,-2-1 0,0-2 0,-1-1-1,28-33 1,-59 77-120,0 1 0,-10 29 0,-2 5 104,11-38-36,-1 0 0,0 0 0,-1-1 0,-8 17 0,16-45-20759</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4.272"/>
    </inkml:context>
    <inkml:brush xml:id="br0">
      <inkml:brushProperty name="width" value="0.025" units="cm"/>
      <inkml:brushProperty name="height" value="0.025" units="cm"/>
    </inkml:brush>
  </inkml:definitions>
  <inkml:trace contextRef="#ctx0" brushRef="#br0">70 0 13453,'0'0'13036,"0"8"-12208,-3 12-528,-2-1 1,0 0 0,-1 0 0,-1 0 0,0-1 0,-2 0 0,-14 23 0,23-40-299,-1-1 0,1 1 0,0-1 0,-1 1 0,1-1 1,0 1-1,-1-1 0,1 1 0,0 0 0,0-1 0,-1 1 0,1-1 0,0 1 0,0 0 0,0-1 0,0 1 0,0 0 0,0-1 0,0 1 1,0-1-1,0 1 0,0 0 0,0-1 0,1 1 0,-1 0 0,0-1 0,0 1 0,1-1 0,-1 1 0,0-1 0,1 1 0,-1-1 0,0 1 1,1-1-1,-1 1 0,1-1 0,0 1 0,1 0 34,0 0 0,0 0 0,1-1 0,-1 1 0,0-1 0,1 1 0,-1-1 0,0 0 0,1 0 0,3 0 0,2-1-431,-1 0-1,1 0 0,-1-1 0,0 1 0,1-2 0,12-5 1,5-13-5505,-14 3-1872,-5 3-2462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3.211"/>
    </inkml:context>
    <inkml:brush xml:id="br0">
      <inkml:brushProperty name="width" value="0.05" units="cm"/>
      <inkml:brushProperty name="height" value="0.05" units="cm"/>
    </inkml:brush>
  </inkml:definitions>
  <inkml:trace contextRef="#ctx0" brushRef="#br0">11 21 23757,'-6'0'2129,"2"3"-1849,6-6-624,4-3 448,0 0-184,1-2-289</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4.618"/>
    </inkml:context>
    <inkml:brush xml:id="br0">
      <inkml:brushProperty name="width" value="0.025" units="cm"/>
      <inkml:brushProperty name="height" value="0.025" units="cm"/>
    </inkml:brush>
  </inkml:definitions>
  <inkml:trace contextRef="#ctx0" brushRef="#br0">45 1 12780,'0'0'8584,"-30"58"-6182,25-43-480,-1 2-512,2-3-770,4-1-512,0 3-96,0 0 0,0-3-384,0-1-1698,4-7-2402</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4.995"/>
    </inkml:context>
    <inkml:brush xml:id="br0">
      <inkml:brushProperty name="width" value="0.025" units="cm"/>
      <inkml:brushProperty name="height" value="0.025" units="cm"/>
    </inkml:brush>
  </inkml:definitions>
  <inkml:trace contextRef="#ctx0" brushRef="#br0">155 0 9513,'0'0'15572,"-9"2"-15348,3 0-179,0 0-1,0 1 0,0 0 1,0 0-1,0 0 1,1 1-1,-1 0 0,1 0 1,0 0-1,0 1 0,1 0 1,-1 0-1,1 0 1,0 0-1,-6 11 0,2-4 49,1-1-1,1 1 1,0 1-1,0-1 1,1 1-1,1 0 1,0 0 0,0 0-1,2 1 1,0-1-1,-1 15 1,3-27-79,1 1 0,-1 0 0,0 0 0,1-1 0,0 1 0,-1 0 0,1-1 0,0 1 0,0-1 0,0 1 0,0-1 0,0 1 1,0-1-1,0 0 0,0 1 0,1-1 0,-1 0 0,0 0 0,1 0 0,-1 0 0,1 0 0,-1 0 0,1 0 0,0-1 0,-1 1 0,1 0 1,0-1-1,0 0 0,-1 1 0,1-1 0,0 0 0,0 0 0,-1 0 0,1 0 0,0 0 0,0 0 0,2-1 0,4 1 43,0-1-1,1 0 0,-1 0 1,0-1-1,0 0 0,15-6 1,-13 3-31,0 0 1,-1-1-1,1-1 1,11-9-1,-18 14 4,-1 0-1,0-1 1,1 1-1,-1 0 1,0-1-1,0 1 1,-1-1-1,1 1 1,0-1 0,-1 0-1,0 0 1,1 0-1,-1 0 1,0 0-1,-1 0 1,1 0-1,0 0 1,-1 0-1,0 0 1,0-5-1,-1 6-29,0 1-1,0-1 1,0 1-1,0-1 1,0 1-1,0-1 1,-1 1-1,1 0 1,0-1-1,-1 1 1,1 0-1,-1 0 1,0 0-1,1 0 1,-1 0-1,0 1 1,0-1 0,1 0-1,-1 1 1,0 0-1,0-1 1,0 1-1,0 0 1,0 0-1,1 0 1,-1 0-1,0 0 1,-3 1-1,-2-1-393,0 0-1,1 0 0,-1 1 1,1 0-1,-1 1 0,1-1 1,-9 4-1,-20 24-8504,23-16-507</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41.497"/>
    </inkml:context>
    <inkml:brush xml:id="br0">
      <inkml:brushProperty name="width" value="0.025" units="cm"/>
      <inkml:brushProperty name="height" value="0.025" units="cm"/>
    </inkml:brush>
  </inkml:definitions>
  <inkml:trace contextRef="#ctx0" brushRef="#br0">24 32 5509,'-24'-1'7256,"29"0"-2812,41-4-1264,-26 3-3091,195-18 188,-123 18-8978,-91 6 1836</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41.891"/>
    </inkml:context>
    <inkml:brush xml:id="br0">
      <inkml:brushProperty name="width" value="0.025" units="cm"/>
      <inkml:brushProperty name="height" value="0.025" units="cm"/>
    </inkml:brush>
  </inkml:definitions>
  <inkml:trace contextRef="#ctx0" brushRef="#br0">0 1 6726,'0'0'9908,"8"5"-8594,-1-1-1175,0-1 1,0 0-1,0 0 1,1-1-1,-1 0 1,1 0 0,-1-1-1,1 0 1,0 0-1,0-1 1,-1 0-1,1 0 1,12-2 0,102-7 275,-41 8-4770,-58-1-279,0-5-2530</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44.996"/>
    </inkml:context>
    <inkml:brush xml:id="br0">
      <inkml:brushProperty name="width" value="0.025" units="cm"/>
      <inkml:brushProperty name="height" value="0.025" units="cm"/>
    </inkml:brush>
  </inkml:definitions>
  <inkml:trace contextRef="#ctx0" brushRef="#br0">15 194 2883,'-6'-40'2557,"-1"3"1285,5 11 1781,4 34-5470,-1 0 1,1-1-1,0 1 1,0-1-1,1 1 1,7 12-1,3 10 113,54 219 202,3 12-87,-60-232-302,12 31 397,-16-57 1780,-1-13-1207,0-16-477,-5 25-510,7-94 68,-4-1-1,-10-103 0,2 112-100,0-188 163,11 287-8557,0-8 2541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47.958"/>
    </inkml:context>
    <inkml:brush xml:id="br0">
      <inkml:brushProperty name="width" value="0.025" units="cm"/>
      <inkml:brushProperty name="height" value="0.025" units="cm"/>
    </inkml:brush>
  </inkml:definitions>
  <inkml:trace contextRef="#ctx0" brushRef="#br0">0 132 5573,'1'1'143,"-1"0"0,1 0-1,0 0 1,0 0-1,-1 0 1,1-1 0,0 1-1,0 0 1,0 0 0,0-1-1,0 1 1,0 0-1,0-1 1,0 1 0,0-1-1,0 1 1,0-1 0,0 0-1,0 0 1,0 1-1,0-1 1,1 0 0,-1 0-1,0 0 1,0 0 0,0 0-1,2 0 1,47-1 565,-38 1 25,193-1 2641,320 4-3075,-357-4 1083,56 2-981,209 13 1051,-303-12-1219,474-5 585,-6-48-123,-136 8-242,-218 24-409,368-15 136,25 21 370,-596 13-454,-40 0 219,-7 39 518,-2-17-1320,4-9 741,0-1 1,1 0-1,-3 21 0,10-2-1712,-3-29 1185,0-1-1,0 1 1,0-1-1,0 0 1,0 1-1,0-1 1,0 0-1,0 0 1,0 0-1,0 0 1,1 0-1,-1 0 1,0 0-1,1 0 1,-1-1-1,1 1 1,1 0-1,3 0-5032,1-1-5638</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07.372"/>
    </inkml:context>
    <inkml:brush xml:id="br0">
      <inkml:brushProperty name="width" value="0.025" units="cm"/>
      <inkml:brushProperty name="height" value="0.025" units="cm"/>
    </inkml:brush>
  </inkml:definitions>
  <inkml:trace contextRef="#ctx0" brushRef="#br0">47 9 6758,'0'0'8387,"9"-8"-2136,-10 14-5847,0 1 1,0-1-1,-1 0 0,0 0 0,0 0 1,0 0-1,-1 0 0,0 0 0,-7 9 1,6-10-400,1 1 0,-1 0 0,1 1 1,0-1-1,1 0 0,-1 1 0,1-1 0,1 1 1,-1 0-1,0 7 0,2-13 932,0 5-2142,0-7 1044,0 1 0,0 0 0,0 0 1,1 0-1,-1 0 0,0 0 1,0 0-1,0 0 0,0 0 1,0 0-1,0 0 0,1-1 0,-1 1 1,0 0-1,0 0 0,0 0 1,0 0-1,0 0 0,1 0 1,-1 0-1,0 0 0,0 0 0,0 0 1,0 0-1,0 0 0,1 0 1,-1 0-1,0 0 0,0 1 1,0-1-1,0 0 0,0 0 0,1 0 1,-1 0-1,0 0 0,0 0 1,0 0-1,0 0 0,0 0 1,0 0-1,0 1 0,0-1 0,1 0 1,-1 0-1,0 0 0,0 0 1,0 0-1,0 0 0,0 1 1,0-1-1,0 0 0,0 0 0,0 0 1,0 0-1,0 0 0,0 1 1,0-1-1,0 0 0,0 0 1,0 0-1,0 0 0,0 0 0,0 1 1,0-1-1,5-10-5845</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08.062"/>
    </inkml:context>
    <inkml:brush xml:id="br0">
      <inkml:brushProperty name="width" value="0.025" units="cm"/>
      <inkml:brushProperty name="height" value="0.025" units="cm"/>
    </inkml:brush>
  </inkml:definitions>
  <inkml:trace contextRef="#ctx0" brushRef="#br0">83 78 9257,'0'0'12588,"-9"3"-12556,5-3 7,0 1 0,1 1 1,-1-1-1,0 0 0,1 1 1,-1 0-1,1 0 0,0 0 1,0 0-1,0 0 0,0 1 1,0-1-1,0 1 0,0 0 1,1 0-1,0 0 0,-1 0 1,1 0-1,0 1 0,0-1 1,1 1-1,-1-1 0,1 1 1,0 0-1,0-1 0,0 1 1,0 0-1,1 0 0,-1 4 0,1-6 6,-1 0 0,1 1 0,0-1 0,0 1 0,0-1 0,0 0 0,0 1 0,0-1 0,1 0 0,-1 1 0,1-1 0,0 0-1,0 1 1,0-1 0,0 0 0,0 0 0,0 0 0,0 0 0,1 0 0,-1 0 0,1 0 0,-1 0 0,1 0 0,0-1-1,2 3 1,-1-3 27,0 0-1,1 1 1,-1-1-1,0-1 1,1 1-1,-1 0 0,1-1 1,-1 1-1,1-1 1,-1 0-1,0 0 1,1-1-1,-1 1 0,1-1 1,-1 0-1,1 0 1,-1 0-1,4-1 1,-2 0-20,0-1 0,0 1 0,-1-1 1,1 0-1,0 0 0,-1 0 0,0-1 1,0 0-1,0 1 0,0-1 0,0-1 0,-1 1 1,0-1-1,0 1 0,0-1 0,3-6 1,-3 3 22,0 0 0,0 0 0,-1 0 0,0 0 0,0 0 0,-1-1 0,0 1 0,0 0 0,-1-1 0,-1-8 0,0 14-110,0-1 0,-1 1 0,1 0 0,-1 0 0,1 0 0,-1 0-1,0 0 1,0 0 0,0 1 0,-1-1 0,1 1 0,-1-1 0,1 1 0,-1 0 0,0 0-1,0 0 1,0 0 0,0 1 0,0-1 0,0 1 0,-1-1 0,1 1 0,0 0 0,-1 1 0,1-1-1,0 1 1,-1-1 0,1 1 0,-1 0 0,1 0 0,-1 1 0,-5 0 0,8 0-133,0-1 0,1 1 1,-1 0-1,0 0 0,0 0 1,1 0-1,-1 0 0,1 0 1,-1 0-1,1 0 0,-1 0 1,1 0-1,-1 0 0,1 0 1,0 0-1,0 0 0,0 0 1,-1 0-1,1 0 0,0 0 0,1 2 1,0 25-10040,1-23 3027</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08.721"/>
    </inkml:context>
    <inkml:brush xml:id="br0">
      <inkml:brushProperty name="width" value="0.025" units="cm"/>
      <inkml:brushProperty name="height" value="0.025" units="cm"/>
    </inkml:brush>
  </inkml:definitions>
  <inkml:trace contextRef="#ctx0" brushRef="#br0">73 23 9577,'0'0'13784,"3"-4"-13629,27-14 136,-30 18-281,1 0 1,0 0-1,0-1 1,-1 1-1,1 0 1,0 0-1,-1 0 0,1 0 1,0 0-1,0 0 1,-1 0-1,1 0 1,0 0-1,-1 1 0,1-1 1,0 0-1,0 0 1,-1 1-1,1-1 1,-1 0-1,1 1 0,0-1 1,-1 0-1,1 1 1,-1-1-1,1 1 1,-1-1-1,1 1 0,-1 0 1,1-1-1,-1 1 1,1-1-1,-1 1 1,0 0-1,1-1 0,-1 1 1,0 0-1,0-1 1,0 1-1,1 0 1,-1-1-1,0 1 0,0 0 1,0 0-1,0-1 1,0 1-1,0 0 1,0-1-1,-1 1 0,1 0 1,0 0-1,0-1 1,0 1-1,-1 0 1,0 0-1,0 3 117,0 0 0,-1 0-1,0-1 1,0 1 0,0-1 0,0 1-1,0-1 1,-1 0 0,0 0 0,1 0-1,-1 0 1,0 0 0,-1-1-1,1 1 1,-7 3 0,-8 8 130,19-8-349,12-1-28,22 1-174,-28-5 170,-3 0 82,38 11-186,-41-12 225,0 0 0,1 1 1,-1-1-1,0 1 0,0-1 0,0 1 1,0 0-1,0 0 0,0-1 0,0 1 1,0 0-1,0 0 0,0 0 0,-1 0 1,1 0-1,0 0 0,-1 0 0,1 0 1,0 0-1,-1 0 0,1 0 1,-1 1-1,0-1 0,1 0 0,-1 0 1,0 1-1,0-1 0,0 0 0,0 3 1,-2-2 113,-1 1 0,1-1-1,-1 0 1,1 0 0,-1 0 0,0 0 0,0 0 0,0-1 0,0 1 0,0-1 0,0 0 0,-1 0 0,-6 1 0,6 0 60,-14 3 151,0 0 0,-1-2 0,1 0 0,-1 0 0,-24-2 0,47-6-7943,12-5 850,-6 4-179</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09.303"/>
    </inkml:context>
    <inkml:brush xml:id="br0">
      <inkml:brushProperty name="width" value="0.025" units="cm"/>
      <inkml:brushProperty name="height" value="0.025" units="cm"/>
    </inkml:brush>
  </inkml:definitions>
  <inkml:trace contextRef="#ctx0" brushRef="#br0">80 23 7399,'0'0'1335,"-9"3"586,0 0-1187,-29 10 1162,14 1 2751,61-12 211,215-18-1312,-55 1-3489,-159 13-46,489-10 496,-594 6-10143,48 3 4276,-7-1-5050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3.630"/>
    </inkml:context>
    <inkml:brush xml:id="br0">
      <inkml:brushProperty name="width" value="0.05" units="cm"/>
      <inkml:brushProperty name="height" value="0.05" units="cm"/>
    </inkml:brush>
  </inkml:definitions>
  <inkml:trace contextRef="#ctx0" brushRef="#br0">160 2 20092,'7'-2'1721,"-7"11"-1225,-6 8-224,-4 16 880,0 6-320,-3 12-528,1 5-192,-1 7-72,1-1-160,-1-3-592,0-3-368,-4-12 888,-1-5-144,-11-16-168</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09.887"/>
    </inkml:context>
    <inkml:brush xml:id="br0">
      <inkml:brushProperty name="width" value="0.025" units="cm"/>
      <inkml:brushProperty name="height" value="0.025" units="cm"/>
    </inkml:brush>
  </inkml:definitions>
  <inkml:trace contextRef="#ctx0" brushRef="#br0">160 24 7623,'0'0'11761,"-9"-5"-11377,8 4-379,-1-1 28,0 0 0,0 1 1,0-1-1,-1 1 0,1-1 0,0 1 1,-1 0-1,1 0 0,-1 0 1,1 0-1,-1 0 0,0 1 0,1-1 1,-1 1-1,0 0 0,0 0 0,1 0 1,-1 0-1,0 0 0,1 0 0,-1 1 1,0-1-1,1 1 0,-1 0 1,0 0-1,1 0 0,-1 0 0,1 0 1,0 0-1,-1 1 0,1-1 0,0 1 1,0 0-1,-3 3 0,-1 0 107,0 1-1,1 0 0,0 1 1,0-1-1,1 1 0,-1 0 1,2 0-1,-1 0 0,1 1 1,0-1-1,0 1 0,1 0 1,0 0-1,1 0 1,-1 0-1,1 0 0,1 0 1,0 14-1,1-20-105,-1 0 0,0-1 0,1 1 0,-1 0 0,1-1 0,-1 1 0,1 0 0,0-1 1,0 1-1,0-1 0,0 1 0,0-1 0,0 1 0,0-1 0,1 0 0,-1 0 0,0 1 0,1-1 0,-1 0 0,1 0 0,-1 0 0,1-1 0,-1 1 0,1 0 0,0-1 0,-1 1 1,1-1-1,0 1 0,-1-1 0,1 0 0,0 1 0,0-1 0,0 0 0,-1 0 0,1-1 0,0 1 0,0 0 0,1-1 0,3 1 114,1-1-1,-1 0 1,0-1-1,0 1 0,0-1 1,0 0-1,0-1 1,0 1-1,10-7 1,-8 2-81,1 0 1,-1 0 0,-1-1 0,1 0-1,-1-1 1,8-12 0,-12 16-55,-1 1 0,1-1 1,-1 0-1,0-1 0,0 1 0,0 0 1,-1-1-1,0 1 0,0-1 0,0 1 0,0-1 1,-1 1-1,0-1 0,-1-6 0,1 11-24,-1 1-1,1-1 1,0 0-1,-1 0 0,1 0 1,0 1-1,-1-1 1,1 0-1,-1 0 1,1 1-1,-1-1 0,1 1 1,-1-1-1,0 0 1,1 1-1,-1-1 1,0 1-1,1-1 1,-1 1-1,0 0 0,1-1 1,-1 1-1,0 0 1,0-1-1,0 1 1,0 0-1,1 0 0,-1 0 1,0 0-1,0 0 1,0 0-1,0 0 1,1 0-1,-1 0 0,-1 0 1,0 0-81,1 1 1,-1-1-1,1 0 0,-1 1 1,1-1-1,-1 0 0,1 1 1,-1 0-1,1-1 0,-1 1 1,1 0-1,0 0 1,-1 0-1,1 0 0,0 0 1,0 0-1,-2 2 0,1 1-473,0 0-1,1 0 1,-1 1-1,1-1 1,0 0-1,0 1 1,1-1-1,-1 8 0,2 19-5933,3-14 685</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10.230"/>
    </inkml:context>
    <inkml:brush xml:id="br0">
      <inkml:brushProperty name="width" value="0.025" units="cm"/>
      <inkml:brushProperty name="height" value="0.025" units="cm"/>
    </inkml:brush>
  </inkml:definitions>
  <inkml:trace contextRef="#ctx0" brushRef="#br0">38 0 15855,'0'0'6022,"-20"61"-3716,10-38-1473,9-3-609,-5-1-160,6-1-96,0-5-897,2-3-1377,7-8-897,-3-2-993,-1-2-2466</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10.853"/>
    </inkml:context>
    <inkml:brush xml:id="br0">
      <inkml:brushProperty name="width" value="0.025" units="cm"/>
      <inkml:brushProperty name="height" value="0.025" units="cm"/>
    </inkml:brush>
  </inkml:definitions>
  <inkml:trace contextRef="#ctx0" brushRef="#br0">124 79 10634,'0'0'11883,"-10"-5"-11285,-28-14-406,36 19-185,0 0-1,0 0 1,0 0-1,0 0 0,1 0 1,-1 0-1,0 1 1,0-1-1,0 1 0,0-1 1,0 1-1,1 0 1,-1 0-1,0 0 0,0 0 1,1 0-1,-1 0 1,1 0-1,-1 1 0,1-1 1,0 0-1,-3 4 1,1-2-4,0 1 1,0-1-1,0 1 1,1 0 0,0 0-1,-1 0 1,-1 7 0,3-9 3,1 1 0,0-1 1,0 0-1,0 0 1,0 0-1,1 1 0,-1-1 1,1 0-1,-1 0 1,1 0-1,0 0 0,-1 0 1,1 0-1,0 0 1,1 0-1,-1 0 0,0 0 1,0-1-1,1 1 1,-1 0-1,1-1 0,-1 1 1,1-1-1,0 0 1,0 1-1,0-1 0,-1 0 1,1 0-1,0 0 1,0 0-1,1-1 0,2 2 1,12 4 42,1-1 0,0 0 0,19 2 0,-5 0-14,-30-7-35,0 0 1,0 1-1,0-1 1,0 1-1,0 0 1,0 0-1,0 0 0,0 0 1,0 0-1,0 0 1,0 0-1,-1 0 0,1 1 1,0-1-1,-1 1 1,1-1-1,-1 1 1,0 0-1,0 0 0,1-1 1,-1 1-1,0 0 1,0 0-1,-1 0 0,1 0 1,0 0-1,-1 0 1,1 1-1,-1-1 0,0 0 1,1 0-1,-1 0 1,0 0-1,-1 1 1,1-1-1,0 0 0,0 0 1,-1 0-1,1 0 1,-1 0-1,0 0 0,0 0 1,0 0-1,0 0 1,0 0-1,0 0 1,0 0-1,-2 1 0,-5 6 80,0 0 0,-1-1 0,1-1 0,-2 1 0,1-1 0,-20 10 0,25-14-1,-1-1 0,1 1 1,-1-1-1,0 0 0,0-1 0,1 1 0,-1-1 0,0 0 0,0 0 0,0 0 0,-1-1 0,1 0 0,0 0 0,0 0 0,0-1 0,0 1 0,0-1 0,-7-2 0,11 2-83,-1 0 1,1-1 0,-1 1-1,1 0 1,-1-1 0,1 1-1,0-1 1,-1 1 0,1-1-1,0 1 1,0-1 0,0 0-1,0 0 1,1 1 0,-1-1-1,0 0 1,1 0 0,0 0-1,-1 0 1,1 0 0,0 0-1,0 0 1,0 0 0,0 0-1,0 1 1,0-1 0,0 0-1,1 0 1,0-2 0,0-1-23,0 1 1,0-1 0,1 0 0,-1 1 0,1 0-1,0-1 1,1 1 0,-1 0 0,1 0 0,5-7-1,12-6 13,0 2-1,24-14 0,-29 20 19,0-1 0,-1-1 1,1 0-1,-2 0 0,0-2 0,16-18 1,-28 30 27,1-1 0,-1 0 1,0 1-1,0-1 0,1 0 1,-1 0-1,0 0 0,-1 0 1,1 0-1,0 0 0,-1 0 0,1 0 1,-1 0-1,1 0 0,-1 0 1,0 0-1,0-1 0,0 1 1,0 0-1,0 0 0,-1 0 1,1 0-1,-1 0 0,1 0 0,-1 0 1,0 0-1,0 0 0,0 0 1,0 0-1,0 0 0,0 0 1,0 0-1,-1 1 0,1-1 1,-1 1-1,1-1 0,-1 1 0,0-1 1,-2-1-1,0 1-45,-1 0-1,1-1 1,-1 2 0,1-1 0,-1 0-1,1 1 1,-1 0 0,0 0-1,0 1 1,1-1 0,-1 1 0,0 0-1,0 0 1,0 0 0,1 1-1,-1 0 1,-5 1 0,8-1-190,1 0 0,-1 0-1,1 0 1,0 0 0,-1 0 0,1 0 0,0 0 0,-1 1 0,1-1-1,0 1 1,0-1 0,0 0 0,0 1 0,1 0 0,-1-1 0,0 1 0,1-1-1,-1 1 1,1 0 0,-1 0 0,1-1 0,0 1 0,0 0 0,0 2-1,0-2-316,0-1-1,0 0 1,0 1-1,0-1 0,0 1 1,0-1-1,1 0 0,-1 1 1,0-1-1,1 0 0,0 0 1,-1 1-1,1-1 0,-1 0 1,1 0-1,0 0 1,0 0-1,0 0 0,2 2 1,9 4-7292</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11.201"/>
    </inkml:context>
    <inkml:brush xml:id="br0">
      <inkml:brushProperty name="width" value="0.025" units="cm"/>
      <inkml:brushProperty name="height" value="0.025" units="cm"/>
    </inkml:brush>
  </inkml:definitions>
  <inkml:trace contextRef="#ctx0" brushRef="#br0">138 1 15791,'0'0'2317,"-9"3"197,-1 0-1928,1 1-1,0 0 1,0 1-1,0-1 1,1 2-1,-11 8 1,14-10-481,0 0 0,1 0 0,0 1 0,0-1 0,0 1 0,0 0-1,1 0 1,0 0 0,0 1 0,0-1 0,1 1 0,0-1 0,-3 13 0,4-14-97,0 0-1,0 0 1,0 0-1,1 0 1,0 0 0,0 0-1,0 0 1,0 0-1,0 0 1,1 1-1,0-1 1,0 0 0,0 0-1,0 0 1,1-1-1,-1 1 1,1 0-1,0-1 1,0 1 0,1-1-1,-1 1 1,1-1-1,0 0 1,-1 0-1,1 0 1,0 0 0,1-1-1,-1 1 1,0-1-1,1 0 1,0 0-1,-1 0 1,1 0 0,0-1-1,0 0 1,0 0-1,0 0 1,0 0-1,0 0 1,0-1 0,0 1-1,7-2 1,-4 1 5,1 0-1,-1 0 1,0-1 0,0 0 0,0-1 0,0 0 0,-1 0 0,8-3-1,-12 4 34,0 0 0,-1 0-1,1 0 1,0 0 0,-1 0-1,1 0 1,-1-1 0,1 1-1,-1 0 1,0-1 0,1 1-1,-1-1 1,0 0 0,0 1-1,0-1 1,0 0 0,-1 0-1,1 1 1,0-1 0,-1 0-1,1 0 1,-1 0 0,1 0-1,-1 0 1,0 0-1,0 0 1,0 0 0,0 0-1,-1 0 1,1 0 0,0 0-1,-1 0 1,1 1 0,-2-4-1,1 3-14,0 1 0,-1-1-1,1 0 1,-1 0 0,0 1-1,1-1 1,-1 0-1,0 1 1,0 0 0,0-1-1,0 1 1,0 0 0,0 0-1,0 0 1,-1 1-1,1-1 1,0 0 0,0 1-1,-1-1 1,-3 1 0,-49-5 308,47 4-441,-34 3-1726,41-2 1770,0 0 0,0 0 0,0 0 0,0 0 0,1 1 0,-1-1 0,0 0 0,0 0 0,0 1 0,1-1 0,-1 1 0,0-1 0,0 0 0,1 1 0,-1-1 0,1 1-1,-1 0 1,0-1 0,1 1 0,-1-1 0,1 1 0,-1 0 0,1 0 0,-1-1 0,1 1 0,0 0 0,-1 0 0,1-1 0,0 1 0,0 0 0,0 0 0,-1 0 0,1-1 0,0 1 0,0 0-1,0 0 1,0 0 0,0 0 0,0-1 0,1 1 0,-1 0 0,1 1 0,-1-1-270,1 0 0,-1 0 0,1 0-1,-1 0 1,1-1 0,0 1 0,-1 0 0,1 0-1,0-1 1,0 1 0,0 0 0,0-1 0,0 1-1,0-1 1,0 1 0,-1-1 0,1 0 0,0 1-1,1-1 1,-1 0 0,0 0 0,1 1 0,16 1-6276</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11.753"/>
    </inkml:context>
    <inkml:brush xml:id="br0">
      <inkml:brushProperty name="width" value="0.025" units="cm"/>
      <inkml:brushProperty name="height" value="0.025" units="cm"/>
    </inkml:brush>
  </inkml:definitions>
  <inkml:trace contextRef="#ctx0" brushRef="#br0">51 59 4036,'0'0'16164,"-8"-2"-13959,-25-4-432,33 6-1725,0 0 0,0 0 0,-1 0 0,1-1 0,0 1 0,-1 0 0,1 0 0,0 0 0,0 0 0,-1 0 0,1 0 0,0 0 0,-1 0 0,1 0 0,0 0 0,0 0 0,-1 0 0,1 0 0,0 0 0,-1 1 0,1-1 0,0 0 0,0 0 0,-1 0 0,1 0 0,0 0 0,0 1 0,-1-1 0,1 0 0,0 0 0,0 0 0,0 1 0,-1-1 0,1 0 0,0 0 0,0 1 0,0-1 0,0 0 0,0 1 0,-1-1 0,1 0 0,0 0 0,0 1 0,0-1 0,0 0 0,0 1 0,0-1 0,0 0 0,0 0 0,0 1 0,0-1 0,0 0 0,0 1 0,10 11 274,-3-10-280,1-1 0,-1 0-1,1 0 1,-1-1 0,1 0 0,-1-1-1,13-1 1,-16 1-39,-1 1 0,0-1-1,0 0 1,1 0 0,-1 0 0,0 0 0,0-1-1,0 1 1,0-1 0,0 0 0,-1 1 0,1-1-1,0-1 1,-1 1 0,0 0 0,1-1 0,-1 1-1,0-1 1,3-4 0,-4 6-3,-1 0-1,0 0 1,1 1-1,-1-1 1,0 0-1,1 0 1,-1 0 0,0 1-1,0-1 1,0 0-1,0 0 1,0 0-1,0 0 1,0 0 0,0 1-1,0-1 1,0 0-1,0 0 1,-1 0 0,1 0-1,0 1 1,0-1-1,-1 0 1,1 0-1,-1 1 1,1-1 0,-1 0-1,1 1 1,-1-1-1,1 0 1,-1 1-1,0-2 1,-2 1 15,1 0 0,0 0-1,-1 0 1,1 0 0,-1 0 0,1 1 0,-1-1-1,1 1 1,-1 0 0,1-1 0,-4 1 0,0 0 29,0 0 1,0 1-1,0-1 1,0 1-1,0 1 1,0-1-1,0 1 1,0 0-1,-7 3 1,11-4-28,1 1 1,-1-1-1,1 1 1,-1-1 0,1 1-1,-1-1 1,1 1-1,0 0 1,0 0 0,0-1-1,0 1 1,0 0 0,1 0-1,-1 0 1,0 0-1,1 0 1,0 0 0,-1 0-1,1 0 1,0 3-1,0-4-104,0-1-1,0 1 1,0 0-1,0-1 0,1 1 1,-1 0-1,0-1 0,0 1 1,1-1-1,-1 1 1,0 0-1,1-1 0,-1 1 1,1-1-1,-1 1 0,0-1 1,1 1-1,-1-1 1,1 0-1,-1 1 0,1-1 1,0 1-1,0-1 0,1 1-378,-1-1-1,1 0 1,-1 0-1,1 0 1,-1 0-1,1 0 1,-1 0-1,1 0 0,-1 0 1,0-1-1,1 1 1,-1 0-1,1-1 1,-1 1-1,2-2 1,12-9-10676</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17.763"/>
    </inkml:context>
    <inkml:brush xml:id="br0">
      <inkml:brushProperty name="width" value="0.025" units="cm"/>
      <inkml:brushProperty name="height" value="0.025" units="cm"/>
    </inkml:brush>
  </inkml:definitions>
  <inkml:trace contextRef="#ctx0" brushRef="#br0">0 200 10442,'0'-1'7523,"7"-3"-6307,108-75 2384,46-36-3020,-160 114-372,-2 7-194,0 0 0,-1 0 0,1 0 0,-1 0 0,0 0 0,-1 0 1,-5 9-1,-8 21 145,12-23-84,2-9-78,0 0 0,0 0 1,1 0-1,-1 0 0,1 0 1,0 0-1,1 1 0,-1-1 1,1 0-1,-1 1 1,1-1-1,1 0 0,0 5 1,0-8-456,1-1 0,-1 1 0,1-1 0,0 1 0,-1-1 1,1 0-1,0 0 0,-1 0 0,1 0 0,0 0 1,-1 0-1,1-1 0,0 1 0,-1 0 0,1-1 0,0 1 1,-1-1-1,1 0 0,-1 1 0,1-1 0,-1 0 1,1 0-1,-1 0 0,3-2 0,11-11-7427</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18.138"/>
    </inkml:context>
    <inkml:brush xml:id="br0">
      <inkml:brushProperty name="width" value="0.025" units="cm"/>
      <inkml:brushProperty name="height" value="0.025" units="cm"/>
    </inkml:brush>
  </inkml:definitions>
  <inkml:trace contextRef="#ctx0" brushRef="#br0">46 1 9705,'0'0'8552,"-11"51"-6790,7-32-257,0 2-512,-2 1-576,1-1-321,-1 1-64,3 0 32,1-4-64,-2-3-513,4-3-640,0-4-640</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18.462"/>
    </inkml:context>
    <inkml:brush xml:id="br0">
      <inkml:brushProperty name="width" value="0.025" units="cm"/>
      <inkml:brushProperty name="height" value="0.025" units="cm"/>
    </inkml:brush>
  </inkml:definitions>
  <inkml:trace contextRef="#ctx0" brushRef="#br0">72 1 12075,'0'0'12076,"-2"5"-11628,-63 133 1314,65-137-1755,-1 0 1,0 0-1,1 1 0,-1-1 0,1 0 1,0 0-1,-1 1 0,1-1 1,0 0-1,0 0 0,0 1 0,0-1 1,0 0-1,0 1 0,0-1 1,0 0-1,1 0 0,-1 1 1,0-1-1,1 0 0,-1 0 0,1 0 1,-1 1-1,1-1 0,1 2 1,0-2-1,-1 0 0,1 1 0,0-1 0,0 0 0,0 0 0,0 0 0,0 0 0,0 0 1,0 0-1,0-1 0,0 1 0,0-1 0,5 1 0,-2 0-356,0-1 1,0 0-1,0 0 0,0 0 1,0-1-1,0 1 0,0-1 0,0-1 1,0 1-1,0 0 0,0-1 1,7-4-1,-8 3-982,0 0 0,0-1 1,-1 0-1,1 1 0,-1-2 0,5-5 0,-2-3-3334</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1.948"/>
    </inkml:context>
    <inkml:brush xml:id="br0">
      <inkml:brushProperty name="width" value="0.025" units="cm"/>
      <inkml:brushProperty name="height" value="0.025" units="cm"/>
    </inkml:brush>
  </inkml:definitions>
  <inkml:trace contextRef="#ctx0" brushRef="#br0">115 28 3748,'0'0'11899,"0"-3"-11141,1-1-1356,-1 4 743,0-1 1,0 0 0,0 1-1,1-1 1,-1 1 0,0-1-1,0 0 1,0 1 0,0-1-1,0 1 1,0-1-1,0 0 1,0 1 0,0-1-1,0 1 1,-1-1 0,1 0-1,0 1 1,0-1 0,0 1-1,-1-1 1,1 1 0,0-1-1,-1 1 1,1-1 0,0 1-1,-1-1 1,1 1-1,-1-1 1,1 1 0,-1 0-1,1-1 1,-1 1 0,1 0-1,-1-1 1,1 1 0,-1 0-1,0-1 1,0 1-109,-20 0 3433,18 0-3454,1 0-16,0 1 16,1-1 0,0 0 0,0 0-1,-1 1 1,1-1 0,0 1 0,0-1 0,0 1-1,0-1 1,-1 1 0,1 0 0,0 0 0,0-1-1,0 1 1,1 0 0,-1 0 0,0 0-1,0 0 1,0 0 0,1 0 0,-1 0 0,0 2-1,1-3 12,-7 5 283,5-5-294,1 0 32,1 0-43,0 1 6,0 0 37,-1-1-45,-1 1 0,0 0 1,1 1-1,-1-1 1,1 0-1,0 0 0,-1 1 1,1-1-1,0 1 0,0-1 1,0 1-1,0-1 0,0 1 1,0 0-1,0-1 0,1 1 1,-1 0-1,0 0 0,1-1 1,0 1-1,-1 3 0,-2 2 4,1 0-3,0 0 1,0-1 0,0 1-1,1 0 1,0 0-1,0 13 1,-3 8-8,3-22 0,0 0 0,0 0 0,0 1 0,1-1 0,0 0 1,0 0-1,0 1 0,1-1 0,2 8 0,-2-12 7,0 0 0,1-1 1,-1 1-1,1 0 0,-1 0 1,1-1-1,0 1 0,0-1 1,-1 1-1,1-1 0,0 0 1,0 0-1,0 0 0,1 0 0,-1 0 1,0 0-1,0-1 0,0 1 1,1-1-1,-1 1 0,0-1 1,0 0-1,1 0 0,2 0 1,-1 0-2,0 0 1,-1 0-1,1-1 1,0 1-1,-1-1 1,1 0-1,0 0 1,-1 0-1,1 0 1,-1 0-1,0-1 1,1 0-1,-1 0 1,3-2-1,10-11-15,-11 11 19,0 0 0,-1 0 0,0-1 0,0 1 0,0-1-1,-1 0 1,0 0 0,0 0 0,0-1 0,3-6 0,-5 9 28,1 0 0,-1 0 0,0-1-1,0 1 1,0-1 0,-1 1 0,1 0 0,-1-1 0,0 1-1,0-1 1,0 1 0,0-1 0,0 1 0,-1-1 0,0 1-1,0-1 1,0 1 0,0 0 0,0-1 0,0 1 0,-3-3-1,-1 0 147,-1-1-1,0 1 0,0 1 0,0-1 0,-1 1 0,0 0 0,-7-4 0,-12-8-43,16 10-8,0-1-640,4 5-9587</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2.463"/>
    </inkml:context>
    <inkml:brush xml:id="br0">
      <inkml:brushProperty name="width" value="0.025" units="cm"/>
      <inkml:brushProperty name="height" value="0.025" units="cm"/>
    </inkml:brush>
  </inkml:definitions>
  <inkml:trace contextRef="#ctx0" brushRef="#br0">46 9 11691,'0'-9'11494,"-1"24"-10803,0-1 0,0 1 1,-6 19-1,-2-12-409,4-14-98,1 1 0,1 1-1,-1-1 1,2 0-1,-1 1 1,1-1-1,-1 15 1,4-23-153,0 0 0,1 0 0,-1 0 0,0 0 0,1 0 0,-1 0 1,0 0-1,1-1 0,-1 1 0,1-1 0,0 1 0,-1-1 0,1 0 0,-1 1 0,1-1 0,0 0 0,-1 0 1,1 0-1,-1 0 0,4-1 0,37-1-2521,-39 1 1819,-1 1-1,0-1 0,0 0 0,1 0 0,-1 0 0,0 0 0,0 0 0,0 0 0,0-1 0,0 1 0,-1-1 0,1 1 0,0-1 0,-1 0 0,2-2 0,4-8-4864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4.040"/>
    </inkml:context>
    <inkml:brush xml:id="br0">
      <inkml:brushProperty name="width" value="0.05" units="cm"/>
      <inkml:brushProperty name="height" value="0.05" units="cm"/>
    </inkml:brush>
  </inkml:definitions>
  <inkml:trace contextRef="#ctx0" brushRef="#br0">1 232 19308,'20'-23'651,"2"1"0,1 1-1,0 1 1,1 1 0,1 1 0,47-25-1,-50 32-332,-1 1 0,1 1 0,1 1 0,0 1 0,0 1 0,0 1 0,0 2 0,1 0 0,27 0 0,-43 3-254,0 0-1,0 1 1,-1 0-1,1 1 1,0-1-1,-1 1 1,1 1-1,-1 0 1,13 6-1,-17-7-53,0 0-1,0 0 1,0 0-1,0 1 1,0-1 0,-1 1-1,1 0 1,-1-1-1,1 2 1,-1-1-1,0 0 1,0 0 0,-1 0-1,1 1 1,0-1-1,-1 1 1,0 0-1,0-1 1,0 1-1,-1 0 1,1 5 0,-1-2-11,-1 0 0,1 0 0,-2-1 0,1 1 0,-1 0 0,0-1 1,0 0-1,0 1 0,-1-1 0,0 0 0,-1 0 0,1 0 0,-1-1 1,0 1-1,0-1 0,-1 0 0,-9 8 0,-8 6 4,-1 0-1,-43 25 1,54-36 3,-4 1-19,-14 9-14,29-17 7,-1 0 1,1 0-1,0 0 0,0 0 0,-1 0 1,1 0-1,0 0 0,0 0 0,0 1 1,0-1-1,1 0 0,-1 1 0,0-1 1,1 1-1,-2 2 0,2-3-6,0-1-1,1 1 1,-1 0-1,0 0 1,0 0-1,1-1 1,-1 1-1,0 0 1,1-1-1,-1 1 1,1 0-1,-1-1 0,1 1 1,-1 0-1,1-1 1,-1 1-1,1-1 1,0 1-1,-1-1 1,1 1-1,0-1 1,-1 0-1,1 1 1,0-1-1,1 1 1,26 8-476,-18-6 285,10 4-186,-1 1 0,0 0 0,0 2-1,-1 0 1,0 1 0,17 14 0,-28-19 314,0 0 0,-1 0 0,0 0 0,0 0 0,-1 1 0,1 0 0,-1 0 0,-1 1-1,0 0 1,0-1 0,0 1 0,-1 1 0,0-1 0,0 0 0,-1 1 0,-1-1 0,2 11 0,-3-13 168,0-1-1,-1 0 1,0 0 0,1 1-1,-2-1 1,1 0 0,-1 0-1,1 0 1,-2 0 0,1-1 0,0 1-1,-1 0 1,0-1 0,0 0-1,0 0 1,0 1 0,-1-2-1,0 1 1,0 0 0,0-1-1,0 0 1,-7 4 0,-5 3 480,-2 0-1,1-2 1,-1 0 0,-33 10 0,25-11 27,-1-1 1,0-1 0,0-1 0,-53 1 0,76-5-616,1 0 0,-1-1 1,1 1-1,0-1 0,-1 1 1,1-1-1,-4-1 1,7 1-17,-1 1 1,0 0 0,1-1 0,-1 1 0,1 0 0,-1-1 0,1 1-1,0-1 1,-1 1 0,1-1 0,-1 1 0,1-1 0,0 1 0,-1-1-1,1 1 1,0-1 0,0 0 0,-1 1 0,1-1 0,0 1 0,0-1-1,0 0 1,0 1 0,0-1 0,0 0 0,0 1 0,0-1 0,0 0-1,0 1 1,0-1 0,0 1 0,0-1 0,0 0 0,1 1 0,-1-1-1,0 1 1,1-1 0,-1 0 0,0 1 0,1-1 0,0 0-1,8-12-336,0 0-1,1 0 0,1 1 0,0 0 0,14-11 0,-11 9 38,37-31-632</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2.829"/>
    </inkml:context>
    <inkml:brush xml:id="br0">
      <inkml:brushProperty name="width" value="0.025" units="cm"/>
      <inkml:brushProperty name="height" value="0.025" units="cm"/>
    </inkml:brush>
  </inkml:definitions>
  <inkml:trace contextRef="#ctx0" brushRef="#br0">49 0 8104,'0'0'13703,"-7"11"-12203,3-6-1347,0 2 29,-1-1 0,1 1-1,0 0 1,1 0 0,-1 0-1,1 1 1,1-1 0,0 1-1,0-1 1,0 1 0,0 10-1,2 18-386,0-22-3033</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3.600"/>
    </inkml:context>
    <inkml:brush xml:id="br0">
      <inkml:brushProperty name="width" value="0.025" units="cm"/>
      <inkml:brushProperty name="height" value="0.025" units="cm"/>
    </inkml:brush>
  </inkml:definitions>
  <inkml:trace contextRef="#ctx0" brushRef="#br0">42 0 9545,'0'0'13816,"1"8"-12914,0 0-677,0-1 0,-1 1 0,0 0-1,0-1 1,-1 1 0,0-1 0,-3 14 0,4-20-214,1 0 0,-1-1 0,1 1 0,0 0 0,-1-1 0,1 1 0,0 0 0,-1-1 0,1 1 0,0-1 0,0 1 0,-1-1 0,1 0 0,0 1 0,0-1 0,0 0 0,0 1 0,-1-1 0,1 0 0,0 0 0,0 0 0,0 0 0,0 0 0,0 0 0,0 0 0,0 0 1,-1 0-1,2-1 0,41 1-55,-35 0-147,-5 0 168,0 0 0,0 0 0,0 0 0,0 1 0,0-1 0,0 1 0,-1 0-1,1 0 1,0 0 0,0 0 0,-1 0 0,1 0 0,-1 1 0,1-1 0,-1 1-1,1 0 1,-1 0 0,0 0 0,0 0 0,0 0 0,0 0 0,2 4-1,-3-4 58,0 0-1,0 0 0,-1 1 0,1-1 1,-1 0-1,1 0 0,-1 1 0,0-1 0,0 0 1,0 0-1,0 1 0,-1-1 0,1 0 0,0 1 1,-1-1-1,0 0 0,1 0 0,-1 0 1,0 0-1,0 0 0,0 0 0,-1 0 0,1 0 1,0 0-1,-1 0 0,1 0 0,-1-1 0,0 1 1,-2 1-1,0 2 75,0-1 1,-1 0-1,0 0 0,0 0 1,0 0-1,-1-1 0,1 0 1,-1 0-1,0 0 1,1-1-1,-1 0 0,-1 0 1,1 0-1,0-1 0,0 0 1,0 0-1,-1 0 0,1-1 1,-7 0-1,11-1-307,0 0-1,1 0 0,-1 0 1,0 0-1,0 0 1,1-1-1,-1 1 0,0 0 1,1-1-1,-1 1 1,1-1-1,0 1 1,0-1-1,-1 0 0,1 0 1,0 0-1,1 1 1,-1-1-1,0 0 0,0 0 1,1 0-1,-1 0 1,1 0-1,0 0 0,-1-4 1,-5-60-8305,6 62 7704,0-28-4288,0 3-1355</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4.072"/>
    </inkml:context>
    <inkml:brush xml:id="br0">
      <inkml:brushProperty name="width" value="0.025" units="cm"/>
      <inkml:brushProperty name="height" value="0.025" units="cm"/>
    </inkml:brush>
  </inkml:definitions>
  <inkml:trace contextRef="#ctx0" brushRef="#br0">40 104 3972</inkml:trace>
  <inkml:trace contextRef="#ctx0" brushRef="#br0" timeOffset="1">40 104 3972,'-32'-51'3155,"31"49"-2761,0 0 0,0 1 0,0-1 0,1 0 0,-1 0 0,0 0 0,1 1 0,0-1 0,-1 0 0,1 0 0,0 0 0,0 0 0,0 0 0,0 0 0,0 1 0,1-1 0,0-3 0,-1 4-47,1 0 0,0-1 0,-1 1 0,1 1 0,0-1 0,0 0 0,0 0 0,0 0 0,0 0-1,0 1 1,0-1 0,0 0 0,0 1 0,0-1 0,0 1 0,0-1 0,0 1 0,1 0 0,1-1 0,29 0 4136,-6 7-4761,-8 0 260,0 0 1,26 4-1,-16-6-2824,1-3-3942,-18-1 965</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4.593"/>
    </inkml:context>
    <inkml:brush xml:id="br0">
      <inkml:brushProperty name="width" value="0.025" units="cm"/>
      <inkml:brushProperty name="height" value="0.025" units="cm"/>
    </inkml:brush>
  </inkml:definitions>
  <inkml:trace contextRef="#ctx0" brushRef="#br0">0 16 3683,'0'0'19534,"14"0"-18451,389 8 468,268-5-1457,-642-4-91,-1 1 521,1-1-1,-1-2 1,56-12 0,-83 15-215,-22 0-1791,6 0-2278,4-2-949,-4-3-2193</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5.507"/>
    </inkml:context>
    <inkml:brush xml:id="br0">
      <inkml:brushProperty name="width" value="0.025" units="cm"/>
      <inkml:brushProperty name="height" value="0.025" units="cm"/>
    </inkml:brush>
  </inkml:definitions>
  <inkml:trace contextRef="#ctx0" brushRef="#br0">0 261 10025,'0'0'7746,"12"-7"-6608,50-32-527,-3-3 0,-1-2 0,61-61 1,-114 100-659,12-12 1162,-13 16-559,-5 10-510,-72 131 1289,61-89-1184,11-29-4770</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5.871"/>
    </inkml:context>
    <inkml:brush xml:id="br0">
      <inkml:brushProperty name="width" value="0.025" units="cm"/>
      <inkml:brushProperty name="height" value="0.025" units="cm"/>
    </inkml:brush>
  </inkml:definitions>
  <inkml:trace contextRef="#ctx0" brushRef="#br0">60 1 9161,'0'0'10410,"-43"63"-8361,37-43-575,1 2-1090,-1 3-288,6-3-64,0 1 0,0-3-544,0-4-641,0-3-1282,2-9-2497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6.216"/>
    </inkml:context>
    <inkml:brush xml:id="br0">
      <inkml:brushProperty name="width" value="0.025" units="cm"/>
      <inkml:brushProperty name="height" value="0.025" units="cm"/>
    </inkml:brush>
  </inkml:definitions>
  <inkml:trace contextRef="#ctx0" brushRef="#br0">104 30 11050,'0'0'11932,"-8"1"-12194,3 1 273,-1 0 0,1 1 1,-1-1-1,1 1 0,0 0 0,0 1 0,0-1 0,1 1 0,-1 0 0,1 0 1,0 0-1,0 0 0,0 1 0,1 0 0,0 0 0,-1 0 0,2 0 0,-1 0 0,1 1 1,-1-1-1,2 1 0,-1 0 0,-1 9 0,2-13 8,1-1 0,-1 1-1,1 0 1,0 0 0,0 0 0,0 0 0,0 0-1,0 0 1,0 0 0,0 0 0,0-1-1,1 1 1,-1 0 0,1 0 0,0 0 0,-1-1-1,1 1 1,0 0 0,0 0 0,0-1-1,0 1 1,0-1 0,1 1 0,-1-1 0,0 0-1,1 1 1,-1-1 0,1 0 0,-1 0-1,1 0 1,0 0 0,-1 0 0,4 1-1,-2-1 28,1-1-1,0 1 1,0-1-1,0 0 0,0 1 1,-1-2-1,1 1 0,0 0 1,0-1-1,0 0 0,-1 0 1,1 0-1,0 0 0,-1-1 1,1 1-1,4-4 0,-1 2 1,-1-1 0,1 0 0,-1-1 0,-1 1-1,1-1 1,0 0 0,-1 0 0,0-1 0,-1 0-1,1 1 1,-1-2 0,0 1 0,0 0-1,-1-1 1,0 0 0,0 0 0,-1 0 0,1 0-1,-2 0 1,1 0 0,-1-1 0,0 1 0,0 0-1,-1-1 1,-1-8 0,1 15-91,0 0-1,0 0 1,-1 1 0,1-1 0,-1 0 0,1 0-1,0 0 1,-1 0 0,0 0 0,1 0 0,-1 1 0,0-1-1,1 0 1,-1 1 0,0-1 0,0 0 0,1 1-1,-1-1 1,0 1 0,0-1 0,0 1 0,0-1-1,0 1 1,0 0 0,0-1 0,0 1 0,0 0-1,0 0 1,0 0 0,0 0 0,0 0 0,0 0-1,0 0 1,0 0 0,0 0 0,0 0 0,-1 1-1,-2 0-957,1-1 0,-1 1 0,0 0 0,1 0-1,-1 1 1,1-1 0,-1 1 0,-4 3 0,-2 4-6311</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7.038"/>
    </inkml:context>
    <inkml:brush xml:id="br0">
      <inkml:brushProperty name="width" value="0.025" units="cm"/>
      <inkml:brushProperty name="height" value="0.025" units="cm"/>
    </inkml:brush>
  </inkml:definitions>
  <inkml:trace contextRef="#ctx0" brushRef="#br0">20 34 12620,'0'0'5189,"11"-5"-3593,-9 4-1567,52-20 1692,-51 19-1610,1 1 1,-1 0-1,1 0 0,0 0 0,-1 1 0,1-1 1,-1 1-1,1 0 0,0 0 0,-1 0 1,1 1-1,0-1 0,-1 1 0,1 0 0,-1 0 1,6 2-1,-9-2-77,1-1 0,0 1 0,0 0 0,-1 0 0,1 0 0,-1-1 0,1 1 0,0 0 0,-1 0 0,0 0 0,1 0 0,-1 0 0,0 0 0,1 0 0,-1 0 0,0 0 0,0 0 0,0 0 0,0 0 0,0 0 0,0 0 0,0 0 0,0 0 0,0 0 0,0 0 0,-1 0 0,1 0 0,0 0 0,-1 0 0,1 0 0,-1 1 0,-20 25 976,6-17-603,13-9-383,1 0 0,-1 0 0,0 0 0,1 0-1,-1 0 1,1 0 0,0 0 0,-1 0 0,1 1 0,0-1 0,0 1 0,-2 2 0,3-3-24,1 0 1,0 0-1,-1 0 1,1 0 0,0 0-1,0 0 1,0 0-1,-1 0 1,1 0-1,0 0 1,0 0-1,0-1 1,1 1 0,-1 0-1,0-1 1,0 1-1,0-1 1,0 1-1,0-1 1,1 0-1,-1 1 1,0-1 0,3 0-1,21 7 34,24 10-25,-48-16-16,1 0 1,0 0-1,-1 0 0,1 1 1,-1-1-1,0 0 0,1 1 1,-1-1-1,0 0 0,0 1 1,0 0-1,0-1 0,0 1 0,0 0 1,0-1-1,-1 1 0,1 0 1,-1 0-1,1-1 0,-1 1 1,1 0-1,-1 0 0,0 3 1,0-4 72,0 1 0,-1-1 1,1 1-1,0-1 0,-1 1 0,1-1 1,-1 1-1,1-1 0,-1 1 1,0-1-1,0 0 0,0 1 0,1-1 1,-1 0-1,0 0 0,-1 0 1,1 0-1,0 1 0,0-2 0,-3 3 1,-38 14 1201,25-13-780,1-1 0,-1-1 0,-20 0 0,23-2-264,-27 1 290,41-1-524,-1 0 0,0 0-1,0 0 1,0 0 0,0 0 0,0 0-1,0-1 1,1 1 0,-1 0 0,0 0 0,0-1-1,0 1 1,1 0 0,-1-1 0,0 1 0,0-1-1,1 1 1,-1-1 0,0 1 0,0-1-1,1 1 1,-1-1 0,1 0 0,-1 1 0,1-1-1,-1 0 1,1 0 0,-1 1 0,1-1 0,0 0-1,-1-1 1,2 0-395,0 0-1,0 1 0,0-1 1,0 0-1,0 1 1,0-1-1,1 1 1,-1-1-1,1 1 0,-1 0 1,1 0-1,0-1 1,-1 1-1,1 0 0,0 0 1,0 1-1,-1-1 1,1 0-1,0 1 1,2-1-1,10-6-4193,10-7-5379</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7.984"/>
    </inkml:context>
    <inkml:brush xml:id="br0">
      <inkml:brushProperty name="width" value="0.025" units="cm"/>
      <inkml:brushProperty name="height" value="0.025" units="cm"/>
    </inkml:brush>
  </inkml:definitions>
  <inkml:trace contextRef="#ctx0" brushRef="#br0">4 49 8936,'-4'1'9610,"10"-1"-7368,10 0-64,9 0-288,8-1-641,3-3-417,5-2-383,2 0-225,2 2-160,-10 0-32,-3 2-96,-4 1-1121,-8-2-961,-5-3-4004,-3-6-4388</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8.583"/>
    </inkml:context>
    <inkml:brush xml:id="br0">
      <inkml:brushProperty name="width" value="0.025" units="cm"/>
      <inkml:brushProperty name="height" value="0.025" units="cm"/>
    </inkml:brush>
  </inkml:definitions>
  <inkml:trace contextRef="#ctx0" brushRef="#br0">0 371 11691,'0'0'9230,"12"-9"-8114,375-352 1729,-419 445-2226,21-56-443,2 0-1,1 0 1,1 1-1,2 1 0,-3 41 1,5 22-6455,3-85-3106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4.505"/>
    </inkml:context>
    <inkml:brush xml:id="br0">
      <inkml:brushProperty name="width" value="0.05" units="cm"/>
      <inkml:brushProperty name="height" value="0.05" units="cm"/>
    </inkml:brush>
  </inkml:definitions>
  <inkml:trace contextRef="#ctx0" brushRef="#br0">144 33 19700,'0'1'158,"0"0"0,0 0 0,0 0 1,0 0-1,0 0 0,-1 0 0,1 0 0,0 0 0,-1 0 0,1 0 0,0 0 0,-1 0 0,1-1 0,-1 1 0,1 0 1,-1 0-1,-1 1 0,-15 17-31,11-12 332,-12 15 319,1 0 0,1 1 1,-13 28-1,23-40-693,1 0 0,0 1 0,1 0 0,1-1-1,0 1 1,0 0 0,1 1 0,0-1 0,1 19 0,1-27-68,0-1 0,1 1 0,-1 0 0,1-1 0,0 1 1,0-1-1,0 1 0,1-1 0,-1 0 0,1 1 0,0-1 0,0 0 1,0 0-1,0 0 0,3 3 0,-3-4-8,0 0-1,0-1 1,0 1 0,1-1-1,-1 1 1,0-1 0,1 0-1,-1 0 1,1 0 0,0 0-1,-1 0 1,1-1 0,0 1-1,-1-1 1,1 1 0,0-1-1,0 0 1,-1 0 0,1 0-1,5-2 1,-2 0 5,1 0 1,-1 0-1,0-1 1,0 0-1,0 0 1,0-1-1,0 1 1,-1-1-1,1-1 1,-1 1-1,8-9 1,5-7 49,23-34 1,-28 37-41,-1 0 1,-1-1-1,0-1 1,-2 0-1,0-1 1,8-26 0,-17 45-25,1 0 1,-1 0 0,0 1 0,1-1 0,-1 0-1,0 0 1,0 0 0,0 1 0,0-1 0,0 0-1,0 0 1,0 0 0,0 1 0,0-1 0,0 0-1,-1 0 1,1 0 0,0 1 0,0-1 0,-1-1 0,1 2-1,-1 0 0,1 0 1,-1 0-1,1 0 1,-1 0-1,1 0 1,-1 0-1,1 1 1,-1-1-1,1 0 1,-1 0-1,1 0 1,0 0-1,-1 0 0,1 1 1,-1-1-1,1 0 1,-1 0-1,1 1 1,0-1-1,-1 0 1,1 1-1,-1 0 1,-23 27 0,11-9 3,-20 42 0,30-56-62,1 1 0,0-1-1,0 1 1,0 0 0,1 0-1,0 0 1,0 0 0,0 0-1,1 0 1,0 0 0,0 0-1,1 0 1,0 6 0,0-10-42,0 0 1,-1 0-1,1 0 0,0 0 1,0 0-1,0 0 1,1 0-1,-1 0 0,0 0 1,1 0-1,-1-1 0,1 1 1,-1-1-1,1 1 1,0-1-1,0 1 0,0-1 1,-1 0-1,1 0 1,0 0-1,1 0 0,-1 0 1,0-1-1,0 1 1,0-1-1,0 1 0,1-1 1,-1 0-1,0 0 0,0 0 1,1 0-1,-1 0 1,0 0-1,0 0 0,3-2 1,6 0-357,0-1 0,-1 0-1,0 0 1,0-1 0,19-11 0,9-10-1477,-1-1 1,-2-3-1,61-62 1,-62 58 1616,-12 13 605,-3 1 1337,31-36 0,-49 55-1548,-1-1 0,1 0 1,0 0-1,-1 1 0,1-1 0,-1 0 0,1 0 0,-1 0 0,1 0 1,-1 0-1,0 0 0,1 0 0,-1 0 0,0 0 0,0-1 0,0 2 2,0-1-1,0 1 0,0 0 1,0 0-1,-1-1 0,1 1 0,0 0 1,0 0-1,-1 0 0,1-1 1,0 1-1,0 0 0,-1 0 1,1 0-1,0 0 0,-1 0 0,1 0 1,0-1-1,0 1 0,-1 0 1,1 0-1,0 0 0,-1 0 1,1 0-1,0 0 0,-1 0 0,1 0 1,0 0-1,-1 0 0,1 1 1,-35 9 2654,-46 25-432,71-30-2134,0 0 1,1 1-1,0 0 1,0 1-1,-15 14 1,22-20-159,1 1 1,0-1-1,0 0 1,0 0-1,0 1 1,0-1-1,0 1 1,1-1-1,-1 1 1,0-1-1,1 1 0,-1-1 1,1 1-1,0 0 1,-1-1-1,1 1 1,0 0-1,0-1 1,0 1-1,0 0 1,0-1-1,1 4 1,0-2-56,1 0 0,-1-1 0,0 1 0,1 0 0,0 0 0,0-1 0,0 1 0,0-1 0,0 0 0,0 0 0,4 3 0,7 4-383,0 0 0,1-1 1,26 12-1,-37-19 361,45 19-743,33 15-476,-73-31 1234,0 1-1,0 0 1,0 0 0,-1 1-1,0-1 1,0 2-1,6 6 1,-12-12 83,-1 0 1,1 0-1,0 0 0,-1 0 1,1 0-1,-1-1 0,1 1 1,-1 0-1,0 0 0,1 1 1,-1-1-1,0 0 1,0 0-1,0 0 0,0 0 1,0 0-1,0 0 0,0 0 1,0 0-1,0 0 0,0 0 1,-1 0-1,1 0 0,0 0 1,-1 0-1,1 0 0,0 0 1,-1 0-1,0 0 0,1 0 1,-1 0-1,1 0 1,-1-1-1,0 1 0,0 0 1,-1 1-1,-4 2 166,1 1 0,-1-1 0,0-1 0,-9 5 0,10-5-95,-7 3 54,1 0 0,-1 0 0,0-1 0,0-1-1,-1 0 1,1-1 0,-25 4 0,36-7-186,0 0 0,0 0 0,0 0 0,0 0-1,0 0 1,0 0 0,0 0 0,0-1 0,0 1 0,0 0 0,0-1-1,0 1 1,0 0 0,0-1 0,0 1 0,0-1 0,1 1 0,-1-1 0,0 0-1,0 1 1,1-1 0,-1 0 0,0 0 0,1 1 0,-2-3 0,1 1 2,1 0 0,-1 0 0,1 0 1,-1 0-1,1 0 0,0 0 0,0 0 0,0 0 1,0 0-1,0 0 0,1 0 0,-1 0 1,1-3-1,11-29-375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29.822"/>
    </inkml:context>
    <inkml:brush xml:id="br0">
      <inkml:brushProperty name="width" value="0.025" units="cm"/>
      <inkml:brushProperty name="height" value="0.025" units="cm"/>
    </inkml:brush>
  </inkml:definitions>
  <inkml:trace contextRef="#ctx0" brushRef="#br0">1 1 8584,'9'8'1223,"21"15"-846,0-2 0,2-1 0,0-1-1,1-2 1,1-2 0,1 0 0,0-3 0,0 0 0,1-3 0,52 8 0,-2-6 51,0-3-1,1-5 0,132-10 1,91-32-294,92-4 2145,-331 41-1899,0 3 0,95 13 0,-145-11-322,-1 1 1,0 0 0,0 2 0,0 0 0,0 2 0,-1 0 0,0 1 0,-1 1 0,0 0 0,0 2 0,-1 0 0,26 24 0,-38-29 219,1 0 1,-1 0-1,0 1 1,-1-1-1,0 1 1,0 0-1,0 1 1,-1-1-1,0 1 1,-1-1-1,0 1 1,-1 0 0,1 0-1,-2-1 1,1 1-1,-2 18 1,1-27-399,0 1 0,0-1 0,1 0 1,-1 0-1,0 1 0,0-1 1,1 0-1,-1 0 0,0 0 0,0 1 1,1-1-1,-1 0 0,0 0 0,1 0 1,-1 0-1,0 0 0,1 0 0,-1 1 1,0-1-1,1 0 0,-1 0 0,0 0 1,1 0-1,-1 0 0,0 0 0,1-1 1,-1 1-1,0 0 0,1 0 1,-1 0-1,0 0 0,0 0 0,1 0 1,-1 0-1,0-1 0,1 1 0,-1 0 1,0 0-1,0 0 0,1-1 0,-1 1 1,0 0-1,0 0 0,0-1 0,1 1 1,-1 0-1,0-1 0,0 1 0,15-13-6285,-2-3-1971</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0.339"/>
    </inkml:context>
    <inkml:brush xml:id="br0">
      <inkml:brushProperty name="width" value="0.025" units="cm"/>
      <inkml:brushProperty name="height" value="0.025" units="cm"/>
    </inkml:brush>
  </inkml:definitions>
  <inkml:trace contextRef="#ctx0" brushRef="#br0">52 333 11819,'0'0'5328,"-9"-2"-2814,5 2-2258,-24-9 1519,27 9-1724,0-1 0,0 0 1,0 1-1,1-1 0,-1 0 1,0 0-1,1 1 0,-1-1 1,1 0-1,-1 0 1,1 0-1,-1 0 0,1 0 1,-1 0-1,1 0 0,0 0 1,0 0-1,-1 0 0,1 0 1,0 0-1,0 0 0,0 0 1,0 0-1,0 0 0,0 0 1,0 0-1,1 0 0,-1 0 1,0 0-1,1 0 0,-1 0 1,0 0-1,1 0 1,0-1-1,3-5-16,0 0 1,1 1-1,0-1 1,0 1-1,0-1 0,1 2 1,0-1-1,0 1 1,14-9-1,66-39 39,-83 52-70,44-22 0,2 2 0,1 2 0,0 2-1,2 3 1,-1 1 0,2 3-1,-1 3 1,1 1 0,74 2 0,-118 5-1,1 0 0,-1 0 0,0 0 0,0 1 1,0 1-1,0-1 0,0 2 0,0-1 0,-1 1 1,13 8-1,5 5 54,44 39 0,-49-37 340,0-2 0,40 25 0,-38-31-196,0-1 1,0-1 0,1-1-1,0 0 1,0-2 0,1-1-1,27 2 1,177-1 382,-203-7-539,41-2 40,-1-4 1,1-2-1,-2-3 1,1-4-1,70-25 1,-4-9 135,173-91 0,-299 135-598,-17 7 75,-18 6-898,-6 0-2486,11-5-1607,-6-1-5907</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1.520"/>
    </inkml:context>
    <inkml:brush xml:id="br0">
      <inkml:brushProperty name="width" value="0.025" units="cm"/>
      <inkml:brushProperty name="height" value="0.025" units="cm"/>
    </inkml:brush>
  </inkml:definitions>
  <inkml:trace contextRef="#ctx0" brushRef="#br0">109 125 6758,'0'0'4330,"5"-8"-1576,-3 5-2638,22-39 3306,-23 39-3059,0 1 0,0-1 0,0 1 0,0-1-1,-1 0 1,1 1 0,-1-1 0,1 0 0,-1 0 0,0 1-1,0-1 1,0 0 0,-1 0 0,1 1 0,0-1-1,-1 0 1,0 1 0,0-1 0,-1-3 0,0 4-293,1 1 0,0 0 0,-1-1 0,1 1 1,-1 0-1,0 0 0,1 0 0,-1 1 0,0-1 1,1 0-1,-1 1 0,0-1 0,0 1 0,0-1 1,1 1-1,-1 0 0,0 0 0,0 0 0,0 0 1,0 0-1,0 0 0,0 0 0,1 1 0,-1-1 0,0 0 1,-2 2-1,-1-1-97,0 1-1,0 0 1,0-1 0,1 2-1,-1-1 1,1 0 0,-1 1-1,-5 5 1,6-4 19,0 0 1,0 0-1,0 1 0,1-1 0,0 1 1,0 0-1,0 0 0,0 0 1,1 0-1,0 1 0,0-1 0,0 1 1,1-1-1,0 1 0,0-1 0,0 1 1,0 0-1,1 0 0,1 11 0,0-16-16,0 1-1,0 0 0,1 0 1,-1-1-1,0 1 0,1-1 0,-1 1 1,1-1-1,-1 0 0,1 0 1,-1 1-1,1-1 0,0 0 0,0 0 1,0-1-1,0 1 0,-1 0 1,1-1-1,0 1 0,0-1 1,0 1-1,0-1 0,0 0 0,1 0 1,-1 0-1,0 0 0,3-1 1,6 1-368,0-1 0,0 0 1,20-4-1,-26 3 210,0 0 0,0 1 0,0-1 0,-1 1 0,1 1 0,0-1 0,0 1 0,1 0 0,-1 0 0,7 1 0,-10 0 154,0 0 0,0 1 0,0 0 0,0-1 0,0 1 0,0 0 1,-1 0-1,1 0 0,0 0 0,-1 0 0,0 0 0,1 1 0,-1-1 0,0 0 1,0 1-1,0-1 0,-1 1 0,1-1 0,0 1 0,-1-1 0,1 5 0,3 17 311,0-1 0,-1 0 0,0 42 0,-3-58-64,0 0 0,-1-1-1,1 1 1,-1-1-1,-1 1 1,1-1-1,-1 1 1,0-1 0,-1 0-1,1 0 1,-1 0-1,0 0 1,-1 0 0,0-1-1,1 1 1,-2-1-1,1 0 1,-7 5-1,10-9-150,0 0 0,0 0 0,-1 0 0,1 0 0,-1 0 0,1 0 0,-1-1 0,1 1 0,-1-1 0,1 1 0,-1-1 0,0 1 0,1-1 0,-1 0-1,0 0 1,1 0 0,-1 0 0,0 0 0,1 0 0,-1 0 0,0-1 0,1 1 0,-1-1 0,-1 0 0,0 0-24,0-1 0,1 0 1,-1 0-1,0 0 0,1-1 1,0 1-1,-1 0 0,1-1 1,0 0-1,1 1 0,-4-6 0,-2-7-94,0 0-1,1-1 0,-7-26 0,13 41 53,-3-8-317,1 1 0,1-1 1,-1 0-1,2 1 0,-1-1 0,2-13 0,-1 18-259,1 0 1,-1 1-1,1-1 0,0 0 0,0 0 1,1 1-1,-1-1 0,1 1 0,0-1 0,0 1 1,0-1-1,0 1 0,1 0 0,-1 0 1,1 0-1,4-3 0,14-11-5469</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1.867"/>
    </inkml:context>
    <inkml:brush xml:id="br0">
      <inkml:brushProperty name="width" value="0.025" units="cm"/>
      <inkml:brushProperty name="height" value="0.025" units="cm"/>
    </inkml:brush>
  </inkml:definitions>
  <inkml:trace contextRef="#ctx0" brushRef="#br0">111 98 13805,'0'0'6438,"8"-4"-5333,-8 4-1104,43-25 317,-41 23-245,0 0-1,1 0 1,-1 0-1,-1-1 1,1 1 0,0 0-1,0-1 1,-1 1-1,0-1 1,1 0-1,-1 1 1,0-1-1,0 0 1,0 0 0,-1 0-1,1 1 1,-1-1-1,1-4 1,-2 5-40,1 1 0,-1 1 1,1-1-1,-1 0 0,0 0 0,1 0 1,-1 0-1,0 0 0,0 0 0,1 1 1,-1-1-1,0 0 0,0 1 0,0-1 1,0 0-1,0 1 0,0-1 0,0 1 1,0 0-1,0-1 0,0 1 0,0 0 1,0 0-1,-1-1 0,1 1 0,0 0 1,0 0-1,0 0 0,0 0 0,0 1 1,0-1-1,0 0 0,-2 1 0,-38 7-74,32-3 36,0 1 1,0 0-1,1 1 1,0 0-1,1 0 1,-1 1-1,2 0 1,-1 0-1,-6 12 1,9-15 47,1 0 1,-1 1-1,1-1 1,1 1-1,-1 0 1,1 0-1,0 0 1,0 1-1,1-1 0,-1 0 1,2 1-1,-1-1 1,1 0-1,0 1 1,0-1-1,1 9 1,0-13-81,1 0-1,-1 0 1,0 0 0,1 0-1,-1 0 1,1 0 0,0 0 0,-1-1-1,1 1 1,0 0 0,0-1-1,0 0 1,0 1 0,0-1 0,0 0-1,1 0 1,-1 0 0,0 0-1,1 0 1,-1-1 0,0 1 0,1-1-1,-1 0 1,1 1 0,3-1-1,65-2-6514,-36-4 7</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2.545"/>
    </inkml:context>
    <inkml:brush xml:id="br0">
      <inkml:brushProperty name="width" value="0.025" units="cm"/>
      <inkml:brushProperty name="height" value="0.025" units="cm"/>
    </inkml:brush>
  </inkml:definitions>
  <inkml:trace contextRef="#ctx0" brushRef="#br0">159 11 13196,'0'0'3422,"-10"-2"-1906,-30-6-496,38 8-982,-1 0 1,0 0-1,1 0 0,-1 1 0,1-1 1,-1 1-1,1-1 0,-1 1 0,1 0 1,0 0-1,-1 0 0,1 0 0,0 1 0,0-1 1,0 1-1,0-1 0,0 1 0,-3 3 1,-26 36 805,28-36-611,-1 1 73,0 1 0,0 0-1,1 0 1,0 1-1,1-1 1,-3 11 0,4-17-285,1 1 0,-1-1 1,1 1-1,0-1 1,0 0-1,-1 1 0,1-1 1,0 1-1,0-1 1,1 1-1,-1-1 0,0 0 1,0 1-1,1-1 0,-1 0 1,1 1-1,-1-1 1,1 0-1,-1 1 0,1-1 1,0 0-1,0 0 1,0 0-1,0 0 0,0 0 1,0 0-1,0 0 1,0 0-1,0 0 0,0 0 1,0 0-1,0-1 0,1 1 1,-1 0-1,0-1 1,1 1-1,-1-1 0,0 1 1,1-1-1,-1 0 1,3 0-1,3 1-24,0-1-1,0 0 1,0-1-1,-1 0 1,1 0-1,0 0 1,0-1-1,-1 0 1,1-1-1,-1 1 1,0-1-1,0 0 1,0 0-1,0-1 1,0 0-1,-1 0 1,7-7 0,-1 1-46,-1-1 0,0 0 0,-1-1 0,0 0 0,-1 0 0,0-1 0,6-15 0,-36 66 601,21-35-554,0 0 0,0 0 0,0 0-1,1 0 1,-1 0 0,1 0 0,-1 0 0,1 0 0,1 6 0,-1-8 9,0 0 0,0 0 0,1 0 0,-1 0 0,0 0 1,1 0-1,-1 0 0,1 0 0,0 0 0,-1 0 0,1-1 1,0 1-1,-1 0 0,1 0 0,0-1 0,0 1 1,0 0-1,-1-1 0,1 1 0,0-1 0,0 1 0,0-1 1,0 1-1,0-1 0,0 0 0,0 0 0,0 1 0,0-1 1,0 0-1,2 0 0,10 1-400,0-1 1,0-1-1,0 0 0,-1-1 1,1 0-1,0-1 0,-1 0 1,25-11-1,37-8-504,-74 22 941,0 0-1,1 0 0,-1 0 1,0 0-1,1 0 1,-1 0-1,0 0 0,0 0 1,1 0-1,-1 0 1,0 0-1,1 0 1,-1 0-1,0 0 0,0 0 1,1 1-1,-1-1 1,0 0-1,1 0 0,-1 0 1,0 0-1,0 1 1,0-1-1,1 0 0,-1 0 1,0 0-1,0 1 1,0-1-1,1 0 1,-1 0-1,0 1 0,0-1 1,0 0-1,0 1 1,0-1-1,0 0 0,0 0 1,0 1-1,0-1 1,0 0-1,0 1 1,0-1-1,0 0 0,0 1 1,0-1-1,0 0 1,0 0-1,0 1 0,0-1 1,0 0-1,0 1 1,0-1-1,0 0 1,-1 0-1,1 1 0,0-1 1,0 0-1,-12 29 1259,2-4 51,46-25-883,-19-4-846,0-1 1,-1-1 0,0 0 0,20-11-1,-18 8-662,0 1 0,34-10-1,-52 18 1070,0 0 0,0 0 0,1 0 0,-1 0 0,0 0 0,0 0 0,0 1 0,1-1 0,-1 0 0,0 0 0,0 0 0,0 0 0,0 0 0,1 1 0,-1-1 0,0 0 0,0 0 0,0 0 0,0 1 0,0-1 0,0 0 0,0 0 0,1 1 0,-1-1-1,0 0 1,0 0 0,0 0 0,0 1 0,0-1 0,0 0 0,0 0 0,0 1 0,0-1 0,0 0 0,-1 0 0,1 1 0,0-1 0,0 0 0,0 0 0,0 0 0,0 1 0,0-1 0,0 0 0,0 0 0,-1 0 0,1 1 0,0-1 0,0 0 0,-1 0 0,1 1-5,0-1 1,-1 1-1,1-1 1,0 1-1,0-1 1,-1 0 0,1 1-1,0-1 1,0 1-1,0 0 1,-1-1 0,1 1-1,0-1 1,0 1-1,0-1 1,0 1-1,0-1 1,0 1 0,0-1-1,0 1 1,1-1-1,-1 1 1,0-1-1,0 1 1,0-1 0,0 1-1,1-1 1,-1 1-1,0-1 1,1 1 0,-1-1-1,0 1 1,1-1-1,-1 0 1,0 1-1,1-1 1,-1 1 0,1-1-1,-1 0 1,1 0-1,-1 1 1,1-1 0,-1 0-1,1 0 1,-1 0-1,1 1 1,0-1-1,129-13-3629,-130 15 3552,0 0 0,1 0 0,-1 0 0,0-1 0,0 1 0,0 0 0,0 0 0,0 0 0,-1 0 0,1 0-1,-1 0 1,1 0 0,-1 0 0,1-1 0,-3 4 0,-5 4-2869,2-7-3566</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3.003"/>
    </inkml:context>
    <inkml:brush xml:id="br0">
      <inkml:brushProperty name="width" value="0.025" units="cm"/>
      <inkml:brushProperty name="height" value="0.025" units="cm"/>
    </inkml:brush>
  </inkml:definitions>
  <inkml:trace contextRef="#ctx0" brushRef="#br0">0 101 4548,'0'0'18439,"11"4"-17740,-6-2-621,-2 0-41,0 0 1,0 0 0,1-1-1,-1 0 1,1 1 0,-1-1-1,1-1 1,-1 1 0,1 0 0,0-1-1,-1 0 1,1 0 0,0 0-1,-1 0 1,1 0 0,0-1-1,-1 0 1,1 1 0,-1-1 0,1-1-1,-1 1 1,1 0 0,-1-1-1,6-4 1,-2 1-17,-1 0 0,1-1 0,-1 0 0,8-12 0,-12 17-15,-1-1 1,0 1-1,0 0 0,0-1 0,0 1 1,0-1-1,0 0 0,-1 1 1,1-1-1,-1 0 0,1 1 0,-1-1 1,1 0-1,-1 0 0,0 0 1,0 1-1,0-1 0,0 0 0,0 0 1,0 0-1,0 1 0,-1-1 1,1 0-1,-1 0 0,1 1 0,-1-1 1,0 0-1,1 1 0,-3-3 1,2 2-21,-1 1 0,0 0 0,1 0 0,-1 0 1,0 0-1,0 0 0,0 0 0,1 0 0,-1 1 1,0-1-1,0 1 0,0 0 0,0-1 0,0 1 1,0 0-1,0 0 0,0 0 0,0 0 0,0 0 1,0 1-1,0-1 0,-3 1 0,1 0-6,0 0 0,1 1 0,-1-1 0,0 0 0,0 1 0,0 0 0,1 0 0,-1 0 0,-5 5 0,4-2 41,0 1 1,1 0 0,-1 0-1,1 0 1,1 1 0,-1-1-1,1 1 1,0 0 0,-3 12-1,5-18-98,0 1-1,1 0 0,0 0 1,-1 0-1,1 0 1,0 0-1,0-1 0,0 1 1,0 0-1,0 0 1,0 0-1,1 0 0,-1 0 1,1 0-1,-1-1 1,1 1-1,0 0 0,-1 0 1,1-1-1,0 1 1,0 0-1,0-1 0,1 1 1,-1-1-1,0 1 1,1-1-1,-1 0 0,0 0 1,1 1-1,0-1 1,-1 0-1,1 0 0,0-1 1,-1 1-1,1 0 1,0 0-1,0-1 0,0 1 1,-1-1-1,1 0 1,4 1-1,1 0-899,-1-1 0,1 1 0,0-1 0,0-1 0,0 1 0,7-2 0,16-10-4494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3.609"/>
    </inkml:context>
    <inkml:brush xml:id="br0">
      <inkml:brushProperty name="width" value="0.025" units="cm"/>
      <inkml:brushProperty name="height" value="0.025" units="cm"/>
    </inkml:brush>
  </inkml:definitions>
  <inkml:trace contextRef="#ctx0" brushRef="#br0">100 0 14253,'0'0'4277,"-9"4"-2804,4-3-1306,0 1 0,0 1 0,0-1-1,1 1 1,-1 0 0,1 0 0,0 0 0,0 1 0,0-1 0,0 1 0,1 0 0,-1 0-1,1 1 1,0-1 0,0 1 0,1-1 0,-1 1 0,1 0 0,0 0 0,0 0-1,1 0 1,-3 10 0,1-2-71,1 1 0,-1-1 0,2 0-1,0 1 1,1 14 0,0-25-103,0-1 0,1 0 0,-1 1 0,1-1 0,-1 1 0,1-1 0,0 0 0,0 0 0,0 1 0,0-1 0,0 0 0,0 0 0,1 0 0,-1 0 0,1 0 0,-1 0 1,1-1-1,0 1 0,0 0 0,-1-1 0,1 1 0,0-1 0,1 0 0,-1 0 0,0 0 0,0 0 0,0 0 0,1 0 0,-1 0 0,1-1 0,-1 1 0,0-1 0,1 0 0,4 0 0,95 1-2384,-101-1 2462,-1 0 0,1 1 0,0-1 0,0 1 0,0-1 0,-1 1 0,1-1 0,0 1 0,0 0 0,-1-1 1,1 1-1,-1 0 0,1-1 0,-1 1 0,1 0 0,-1 0 0,1 0 0,-1 0 0,0-1 0,1 1 0,-1 0 0,0 0 1,0 0-1,0 0 0,1 0 0,-1 0 0,0 0 0,0 0 0,-1 0 0,1 0 0,0 1 0,5 18 1409,-4-20-1486,0 0 0,0 0-1,0 0 1,0 0 0,0 0-1,0 0 1,0 0 0,-1 0-1,1 0 1,0 0 0,0 0 0,0 0-1,0-1 1,0 1 0,0 0-1,0-1 1,-1 1 0,1-1-1,0 1 1,0-1 0,-1 1-1,1-1 1,0 0 0,-1 1-1,1-1 1,0 0 0,-1 1-1,1-2 1,9-8-92,-1 0 0,0-1-1,-1 0 1,0-1 0,0 0 0,-1 0-1,-1 0 1,0-1 0,4-16 0,-9 28 354,5 26 38,-4-22-275,-1-1 1,1 1-1,0-1 1,0 1 0,0-1-1,1 0 1,-1 0 0,1 0-1,-1 0 1,1 0-1,-1-1 1,1 1 0,0-1-1,0 0 1,0 0 0,0 0-1,0 0 1,0 0-1,0-1 1,0 1 0,0-1-1,0 0 1,0 0 0,0 0-1,1 0 1,-1 0-1,0-1 1,0 1 0,0-1-1,0 0 1,3-1 0,5-3 3,-1 0 1,1-1 0,-1 0 0,0 0 0,-1-1 0,16-14 0,-32 34-85,0 1 1,1 0-1,0 0 1,1 0-1,-4 23 1,7-29 163,1 0 0,0-1 0,1 1 0,0 0 0,1 11 0,-1-17-191,0-1 0,0 0 0,0 0 0,0 0 0,0 0 0,0 0 0,1 0 0,-1 0 0,0 0 0,1 0 0,-1 0 0,1 0 0,-1 0 0,1 0 0,-1 0 0,1 0 0,0 0 0,-1 0 0,1 0 0,0-1 0,0 1 0,0 0 0,0-1 0,0 1 0,-1 0 0,1-1 0,0 1 0,0-1 0,1 1 0,-1-1 0,0 0 0,0 0 0,0 1 0,0-1 0,0 0 0,0 0 0,0 0 0,0 0 0,0 0 0,1 0 0,-1 0 0,0-1 0,0 1 0,2-1 0,4-6-4706,0-11-2140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3.952"/>
    </inkml:context>
    <inkml:brush xml:id="br0">
      <inkml:brushProperty name="width" value="0.025" units="cm"/>
      <inkml:brushProperty name="height" value="0.025" units="cm"/>
    </inkml:brush>
  </inkml:definitions>
  <inkml:trace contextRef="#ctx0" brushRef="#br0">1 1 15086,'0'0'9033,"37"55"-14959,-14-40 833,-3-5-4772</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4.297"/>
    </inkml:context>
    <inkml:brush xml:id="br0">
      <inkml:brushProperty name="width" value="0.025" units="cm"/>
      <inkml:brushProperty name="height" value="0.025" units="cm"/>
    </inkml:brush>
  </inkml:definitions>
  <inkml:trace contextRef="#ctx0" brushRef="#br0">135 1 14350,'0'0'4890,"-11"2"-2819,8-1-1938,-12 2 624,1 1 0,0 1-1,-20 9 1,30-12-653,1 0 0,-1 0 0,0 1 0,1-1 0,0 1-1,-1 0 1,1 0 0,-4 4 0,6-5-145,0-1 0,0 1 0,0-1 0,1 1 0,-1 0 0,0-1 0,1 1 0,-1 0 0,1-1 0,-1 1 0,1 0 0,0 0 0,0-1 0,0 1 0,0 0-1,0 0 1,0 0 0,0-1 0,1 1 0,-1 0 0,1 1 0,1-1-201,-1 0-1,0 0 1,1 0-1,-1 0 0,1 0 1,0 0-1,-1-1 1,1 1-1,0-1 1,0 1-1,0-1 0,0 0 1,0 0-1,1 0 1,-1 0-1,0 0 1,5 1-1,49 11-2862,-35-9 2435,-14-2 663,45 14-100,-50-16 270,-1 1 1,1-1-1,-1 1 0,0-1 0,1 1 0,-1 0 0,0-1 0,0 1 1,0 0-1,1 0 0,-1 0 0,0 0 0,0 0 0,0 0 0,0 1 0,-1-1 1,1 0-1,0 0 0,0 1 0,-1-1 0,1 0 0,-1 1 0,1-1 1,-1 1-1,0-1 0,1 0 0,-1 1 0,0-1 0,0 1 0,0 1 0,-1-1 67,0 0 0,0 0 0,-1 0 0,1 0-1,0 0 1,-1-1 0,0 1 0,1 0-1,-1-1 1,0 1 0,0-1 0,0 0 0,0 1-1,0-1 1,0 0 0,0 0 0,-3 1-1,-44 15 1152,40-14-1079,5-2-445,-53 14 848,18-16-6472,34-3 386,4-6-1772</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4.692"/>
    </inkml:context>
    <inkml:brush xml:id="br0">
      <inkml:brushProperty name="width" value="0.025" units="cm"/>
      <inkml:brushProperty name="height" value="0.025" units="cm"/>
    </inkml:brush>
  </inkml:definitions>
  <inkml:trace contextRef="#ctx0" brushRef="#br0">99 50 10474,'0'0'11808,"4"-8"-10035,-3 6-1648,1-1 0,-1 1 0,0-1 0,0 1 1,0-1-1,0 0 0,-1 0 0,1 0 0,-1-4 1,0 6-105,0 1 0,0-1 0,0 1 1,0-1-1,0 1 0,0-1 0,-1 1 1,1 0-1,0-1 0,0 1 0,-1-1 1,1 1-1,0 0 0,0-1 0,-1 1 1,1-1-1,-1 1 0,1 0 1,0 0-1,-1-1 0,1 1 0,-1 0 1,1 0-1,-1-1 0,1 1 0,0 0 1,-2 0-1,-26 3 118,23-1-140,0 1-1,0-1 1,1 1 0,-1 0 0,1 1 0,0-1 0,0 1 0,0-1-1,0 1 1,1 0 0,-1 1 0,-2 4 0,4-7 1,0 1 0,0 0 0,0 0 0,1-1 0,-1 1-1,1 0 1,0 0 0,0 1 0,0-1 0,0 0 0,0 0 0,1 0 0,-1 0 0,1 1 0,0-1 0,0 0 0,0 1 0,1-1 0,-1 0 0,1 0 0,1 4 0,-1-6-90,0 1 1,0-1 0,0 0 0,0 1 0,1-1 0,-1 0-1,0 0 1,1 0 0,-1 0 0,1-1 0,-1 1-1,1 0 1,-1-1 0,1 1 0,0 0 0,-1-1 0,1 0-1,0 1 1,3-1 0,37 0-4974,-35 0 3550,27-2-5550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4.910"/>
    </inkml:context>
    <inkml:brush xml:id="br0">
      <inkml:brushProperty name="width" value="0.05" units="cm"/>
      <inkml:brushProperty name="height" value="0.05" units="cm"/>
    </inkml:brush>
  </inkml:definitions>
  <inkml:trace contextRef="#ctx0" brushRef="#br0">58 0 18652,'-5'20'2032,"0"7"-1383,-7 6-289,1 3 1336,2 3-1040,2 0-176,3-8-608,-1-2-440,5-15 520,0-12-120,3-14-120</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5.035"/>
    </inkml:context>
    <inkml:brush xml:id="br0">
      <inkml:brushProperty name="width" value="0.025" units="cm"/>
      <inkml:brushProperty name="height" value="0.025" units="cm"/>
    </inkml:brush>
  </inkml:definitions>
  <inkml:trace contextRef="#ctx0" brushRef="#br0">152 2 13389,'0'0'1260,"-9"-1"1035,5 1-2078,1 0 0,-1 0 1,1 0-1,-1 0 0,0 1 0,1-1 1,-1 1-1,1 0 0,-1 0 0,1 0 0,0 1 1,-1-1-1,-3 3 0,3-1 148,-1 1 1,1 0-1,0 0 0,0 0 1,0 1-1,1-1 0,-1 1 1,1 0-1,-5 10 0,0 2 123,1 1 0,0 0-1,1 0 1,1 1-1,1 0 1,0 0-1,2 0 1,-1 36 0,3-52-483,0-1 1,0 1 0,0 0-1,0-1 1,1 1 0,-1-1-1,1 1 1,0 0 0,-1-1-1,1 1 1,1-1 0,-1 1-1,0-1 1,0 0 0,1 0-1,0 1 1,-1-1 0,1 0-1,0 0 1,0-1 0,0 1-1,0 0 1,0-1 0,0 1-1,1-1 1,-1 1 0,1-1-1,-1 0 1,0 0 0,1 0 0,0-1-1,-1 1 1,1-1 0,0 1-1,2-1 1,2 1-99,0-1 1,-1 0-1,1-1 1,0 1-1,0-1 1,-1-1-1,1 1 1,-1-1-1,1 0 1,-1-1-1,1 0 1,10-6-1,71-58-654,-90 82 1634,-7 8-648,1-11-93,0 0 0,0 1-1,2 0 1,0 0 0,0 1 0,1 0-1,1 0 1,0 0 0,-2 21 0,6-34-248,0-1 0,0 0 0,0 1 0,0-1 0,0 1 0,0-1 0,1 1 0,-1-1 0,0 1 0,0-1 0,0 1 0,1-1 0,-1 0-1,0 1 1,1-1 0,-1 0 0,0 1 0,1-1 0,-1 0 0,1 1 0,-1-1 0,0 0 0,1 0 0,-1 1 0,1-1 0,-1 0 0,1 0 0,-1 0 0,1 0 0,-1 0 0,1 0 0,-1 0 0,1 0 0,-1 0 0,0 0 0,1 0 0,-1 0 0,1 0 0,-1 0 0,1 0 0,-1 0 0,1 0 0,-1 0 0,1-1 0,-1 1 0,1 0 0,-1 0 0,0-1 0,1 1 0,-1 0 0,0-1 0,1 0 0,24-16-8980,-8-5-1546</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5.382"/>
    </inkml:context>
    <inkml:brush xml:id="br0">
      <inkml:brushProperty name="width" value="0.025" units="cm"/>
      <inkml:brushProperty name="height" value="0.025" units="cm"/>
    </inkml:brush>
  </inkml:definitions>
  <inkml:trace contextRef="#ctx0" brushRef="#br0">2 20 13453,'0'0'4826,"3"8"-2451,-3-5-2258,1 0 0,0 0 0,0 0 0,0 0 0,0-1 0,1 1 0,-1 0 0,1-1 0,-1 1 0,1-1 0,0 1 0,0-1 0,0 0 0,0 0 0,1 0 0,-1 0 0,0 0-1,1-1 1,-1 1 0,1-1 0,0 1 0,0-1 0,-1 0 0,1 0 0,0 0 0,0-1 0,0 1 0,0-1 0,0 1 0,0-1 0,0 0 0,5-1 0,3 2-38,-1-2 0,1 1-1,-1-2 1,1 1 0,15-6 0,-23 7-70,-1-1 0,1 0-1,-1 0 1,1 0 0,-1 0-1,0 0 1,0 0 0,1-1 0,-1 1-1,0-1 1,0 0 0,0 1-1,-1-1 1,1 0 0,0 0 0,-1 0-1,1 0 1,-1 0 0,0-1-1,1 1 1,-1 0 0,0-1 0,-1 1-1,1-1 1,0 1 0,-1-1-1,1 1 1,-1-5 0,0 6-20,-1 0 1,1 0 0,-1 0-1,0 0 1,1 0 0,-1 0-1,0 0 1,0 0-1,0 0 1,0 0 0,0 0-1,0 1 1,0-1-1,0 0 1,0 1 0,0-1-1,0 1 1,0-1 0,0 1-1,0 0 1,-1-1-1,1 1 1,0 0 0,0 0-1,0 0 1,-1 0-1,1 0 1,0 0 0,-3 0-1,-41 2-120,37 0 170,0 1-1,0-1 1,0 2 0,0-1-1,1 1 1,-1 0 0,1 0 0,0 1-1,0 0 1,1 0 0,0 1 0,-11 12-1,14-15-6,1 0-1,-1 0 1,1 0 0,0 1-1,0-1 1,0 0-1,0 1 1,1 0 0,0-1-1,0 1 1,0 0-1,0 0 1,0 4 0,1-6-38,0 1 0,0-1 0,0 1 0,1-1 0,0 0 1,-1 1-1,1-1 0,0 0 0,0 1 0,0-1 0,0 0 0,1 0 1,-1 0-1,0 0 0,1 0 0,0 0 0,-1 0 0,1-1 1,0 1-1,0-1 0,0 1 0,3 1 0,3 2-303,1 0 0,-1-1 0,1 0 0,0-1 0,10 3 0,50 6-4969,-15-11-738</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6.874"/>
    </inkml:context>
    <inkml:brush xml:id="br0">
      <inkml:brushProperty name="width" value="0.025" units="cm"/>
      <inkml:brushProperty name="height" value="0.025" units="cm"/>
    </inkml:brush>
  </inkml:definitions>
  <inkml:trace contextRef="#ctx0" brushRef="#br0">1 42 8456,'3'-20'3664,"-2"0"3581,-1 18-5219,0 13-1759,-2 41-70,1-26 517,1 1-1,4 34 1,-4-60-686,0 1 0,0-1 0,0 0 0,0 0 0,1 0 0,-1 1 0,0-1 0,1 0 0,-1 0-1,1 0 1,0 0 0,-1 0 0,1 0 0,0 0 0,-1 0 0,1 0 0,0 0 0,0 0 0,0 0 0,0-1 0,0 1 0,0 0 0,0 0 0,0-1 0,0 1-1,0-1 1,2 1 0,0-1 20,0 1 0,0-1 0,-1 0 0,1-1 0,0 1 0,0 0 0,-1-1 0,1 0 0,0 1 0,-1-1 0,6-3 0,3-1 25,-1-1 1,1-1-1,-1 0 0,14-12 0,-18 14-84,0 0 0,0-1-1,0 0 1,0 0 0,-1 0-1,0-1 1,-1 0 0,1 0-1,-1 0 1,-1 0 0,1-1-1,-1 1 1,-1-1 0,1 0-1,2-15 1,-13 27-307,0 6 49,4-1 378,-1-1 0,2 1 1,-1 0-1,1-1 1,1 1-1,-3 13 1,5-20-91,-1-1 1,1 1 0,0 0-1,0-1 1,0 1 0,0-1-1,0 1 1,0 0 0,0-1-1,1 1 1,-1 0 0,0-1-1,1 1 1,0-1 0,-1 1 0,1-1-1,0 1 1,0-1 0,0 1-1,-1-1 1,2 0 0,-1 0-1,0 1 1,0-1 0,0 0-1,0 0 1,1 0 0,-1 0-1,1 0 1,-1 0 0,0-1-1,1 1 1,-1 0 0,1-1-1,0 1 1,-1-1 0,1 0-1,-1 1 1,1-1 0,0 0-1,-1 0 1,3 0 0,2 0 19,1-1 1,0 0 0,-1 0-1,1 0 1,-1-1-1,1 0 1,-1 0 0,0 0-1,0-1 1,0 0 0,0 0-1,0-1 1,7-5-1,-9 6-67,0 0 0,-1 0-1,1-1 1,-1 0 0,1 1-1,-1-1 1,0 0 0,0 0-1,-1-1 1,1 1 0,-1-1-1,0 1 1,0-1 0,-1 0-1,1 1 1,-1-1-1,0 0 1,1-9 0,-23 61-586,20-43 648,0 0 1,0 0 0,1 0-1,-1 0 1,1 1-1,0-1 1,0 0 0,0 0-1,0 0 1,1 0-1,0 0 1,-1 0 0,4 6-1,-3-8-16,0 0 0,1 0-1,0 0 1,-1 0 0,1-1 0,0 1 0,0-1-1,0 1 1,0-1 0,0 0 0,0 1 0,0-1-1,0 0 1,0-1 0,1 1 0,-1 0-1,0-1 1,1 1 0,-1-1 0,0 0 0,1 1-1,-1-1 1,1 0 0,2-1 0,-2 1-13,22-4-1131,-12-10-4191,-9 1-1463</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8.372"/>
    </inkml:context>
    <inkml:brush xml:id="br0">
      <inkml:brushProperty name="width" value="0.025" units="cm"/>
      <inkml:brushProperty name="height" value="0.025" units="cm"/>
    </inkml:brush>
  </inkml:definitions>
  <inkml:trace contextRef="#ctx0" brushRef="#br0">44 175 5381,'4'-23'2509,"1"-8"5682,-5 25-2071,-7 35-5259,-8 38 36,3-1 0,3 2-1,0 74 1,9-106-609,0-35-186,1-20 720,6-18-567,18-51-1,6-30-245,-25 80-81,2-77 0,-8 114-35,0 40-528,0-28 626,0 0 0,1-1 0,0 1 0,1 0 0,0-1 0,1 0 0,8 20 0,-10-27 22,0 0 1,0-1-1,1 0 1,-1 1-1,1-1 0,0 0 1,0 0-1,0 0 1,0 0-1,0 0 1,0 0-1,0-1 1,1 1-1,-1-1 1,0 1-1,1-1 1,-1 0-1,1 0 1,0 0-1,-1-1 1,1 1-1,0 0 1,0-1-1,-1 0 1,1 1-1,0-1 1,0 0-1,-1-1 1,1 1-1,0 0 1,0-1-1,-1 0 1,1 1-1,0-1 1,-1 0-1,5-3 1,1 0 12,0 0 0,-1-1 0,1 0 0,-1-1 1,0 0-1,0 0 0,-1 0 0,0-1 0,0 0 0,0 0 0,-1 0 1,0-1-1,-1 0 0,1 0 0,5-16 0,-3 6-22,-1 0 1,-1 0-1,0 0 0,-1 0 1,-1-1-1,0-31 0,-3 50-9,1 0 0,-1 0-1,0-1 1,0 1 0,0 0 0,0 0-1,0 0 1,0 0 0,0 0 0,0 0-1,0 0 1,0-1 0,0 1 0,0 0-1,0 0 1,0 0 0,0 0 0,0 0-1,0 0 1,0 0 0,0-1 0,0 1-1,0 0 1,0 0 0,0 0 0,0 0-1,0 0 1,-1 0 0,1 0 0,0 0-1,0-1 1,0 1 0,0 0 0,0 0-1,0 0 1,0 0 0,0 0 0,0 0 0,0 0-1,-1 0 1,1 0 0,0 0 0,0 0-1,0 0 1,0 0 0,0 0 0,0 0-1,0 0 1,-1 0 0,1 0 0,0 0-1,0 0 1,0 0 0,0 0 0,0 0-1,0 0 1,0 0 0,-1 0 0,1 0-1,0 0 1,0 0 0,0 0 0,0 0-1,0 0 1,0 0 0,0 0 0,-9 11-162,-6 13 61,2 11 158,1 1 1,2 0 0,1 1 0,2 0 0,1 1-1,2-1 1,2 1 0,5 71 0,-2-105-35,3 50 35,-4-51-38,1 1-1,-1-1 1,1 1 0,0-1 0,0 1 0,0-1 0,0 1 0,1-1 0,-1 0 0,4 6 0,-5-9-31,1 0 0,-1 0 0,0 0 0,0 0 0,0 0 0,0 0 0,0 0 0,0 0 0,1 0 0,-1 1 0,0-1 0,0 0 0,0 0 0,0 0 0,1 0 0,-1 0 0,0 0 0,0 0 1,0 0-1,0 0 0,0 0 0,1-1 0,-1 1 0,0 0 0,0 0 0,0 0 0,0 0 0,0 0 0,1 0 0,-1 0 0,0 0 0,0 0 0,0 0 0,0 0 0,0-1 0,0 1 0,0 0 1,1 0-1,-1 0 0,0 0 0,0 0 0,0-1 0,0 1 0,0 0 0,0 0 0,0 0 0,0 0 0,0 0 0,0-1 0,3-13-1771,-1-12-4234,-2 12-97,0-2-3929</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38.732"/>
    </inkml:context>
    <inkml:brush xml:id="br0">
      <inkml:brushProperty name="width" value="0.025" units="cm"/>
      <inkml:brushProperty name="height" value="0.025" units="cm"/>
    </inkml:brush>
  </inkml:definitions>
  <inkml:trace contextRef="#ctx0" brushRef="#br0">32 1 10346,'0'0'17051,"-3"10"-16539,-5 19-257,1 1 0,2 0-1,0 0 1,3 0 0,0 0-1,5 53 1,-3-82-326,0 0-1,0-1 1,0 1-1,0-1 1,0 1-1,0-1 1,0 1 0,0-1-1,0 1 1,1-1-1,-1 1 1,0-1-1,0 1 1,1-1-1,-1 1 1,0-1 0,0 1-1,1-1 1,-1 1-1,1-1 1,-1 0-1,0 1 1,1-1-1,-1 0 1,1 1 0,-1-1-1,1 0 1,-1 1-1,1-1 1,-1 0-1,1 0 1,-1 0-1,1 0 1,0 0 0,-1 1-1,1-1 1,0-1-197,0 1 0,0 0 0,-1-1 0,1 1 0,0-1 0,0 1 0,-1-1 0,1 1 0,0-1 0,-1 0 0,1 1 0,-1-1 0,1 0 0,-1 1 0,1-1 0,-1 0 0,0 0 0,1 0 0,-1 1 0,0-1 0,1 0 0,-1 0 0,0-1 0,4-19-4900,0-4-1985</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0.119"/>
    </inkml:context>
    <inkml:brush xml:id="br0">
      <inkml:brushProperty name="width" value="0.025" units="cm"/>
      <inkml:brushProperty name="height" value="0.025" units="cm"/>
    </inkml:brush>
  </inkml:definitions>
  <inkml:trace contextRef="#ctx0" brushRef="#br0">106 28 12172,'0'0'8066,"-3"9"-7725,-5 13 87,1 1-1,1 0 1,1 0-1,2 1 0,-2 30 1,2 135 2327,4-120-2389,-2-51-331,1 0 1,1 0-1,1 0 0,0-1 1,1 1-1,1-1 0,9 25 1,-13-42-37,0 0 1,0 0-1,0 1 0,0-1 1,0 0-1,0 0 1,0 0-1,0 0 1,0 1-1,0-1 0,0 0 1,0 0-1,0 0 1,0 0-1,0 1 1,0-1-1,0 0 0,0 0 1,0 0-1,0 0 1,0 1-1,0-1 1,0 0-1,0 0 0,1 0 1,-1 0-1,0 0 1,0 1-1,0-1 1,0 0-1,0 0 0,0 0 1,1 0-1,-1 0 1,0 0-1,0 0 1,0 0-1,0 0 0,0 0 1,1 1-1,-1-1 1,0 0-1,0 0 1,0 0-1,0 0 0,1 0 1,-1 0-1,0 0 1,0 0-1,0 0 1,0 0-1,1 0 0,-1-1 1,0 1-1,0 0 1,0 0-1,0 0 1,1 0-1,-1 0 0,0 0 1,0 0-1,0 0 1,0 0-1,0 0 1,0-1-1,1 1 0,-1 0 1,0 0-1,0 0 1,3-20-48,-3-27-131,-6 11-694,-2 0-1,-2 0 1,-1 1 0,-2 1-1,-31-61 1,41 88 785,-2-3 123,5 9 220,1 3-213,1 0-1,0 0 1,-1-1 0,1 1-1,0-1 1,0 1 0,0-1-1,0 0 1,0 0 0,0 0 0,4 2-1,0-1-72,1-1 1,0 1-1,0-1 0,0 0 0,0-1 1,0 0-1,0 0 0,0 0 0,0-1 0,0 0 1,0 0-1,-1-1 0,1 0 0,0 0 1,-1 0-1,1-1 0,-1 0 0,0 0 0,0-1 1,0 0-1,0 0 0,-1 0 0,1-1 0,-1 0 1,0 0-1,-1 0 0,1 0 0,-1-1 1,5-7-1,0-2 148,-1 0 1,0-1-1,-1 0 1,-1 0-1,-1 0 0,0-1 1,-1 1-1,0-1 1,-2 0-1,2-33 1,-19 95 608,2 6-131,2 2 0,2 0 0,2 0 1,3 0-1,4 84 0,11-79-475,-10-56-105,-1 0 1,1-1-1,-1 1 0,1 0 1,0 0-1,0 0 0,0-1 1,0 1-1,0-1 0,0 1 1,0 0-1,0-1 0,1 0 1,-1 1-1,1-1 0,-1 0 1,1 0-1,-1 0 0,1 0 1,0 0-1,0 0 0,-1 0 0,1 0 1,0-1-1,0 1 0,3 0 1,-4-2-1,-1 0 1,1 1-1,-1-1 1,1 0-1,-1 1 1,1-1-1,-1 0 0,1 0 1,-1 0-1,1 0 1,-1 1-1,0-1 1,0 0-1,0 0 1,1 0-1,-1 0 1,0 0-1,0 0 0,0 0 1,0 1-1,-1-3 1,1-30 156,0 26-81,-1-12-105,-2-1 0,0 0 0,-1 1 0,-1 0 0,0 0 0,-2 0 0,-15-31 0,15 41-380,6 19 99,9 18 173,-4-23 124,-1 0 1,1 0 0,0 0 0,1 0 0,-1-1 0,1 0-1,0 0 1,0 0 0,0 0 0,0-1 0,1 0 0,-1 0-1,1 0 1,0-1 0,0 0 0,7 2 0,-4-3 24,0 1 0,0-2 1,0 1-1,0-1 0,0-1 0,1 0 1,-1 0-1,-1-1 0,1 0 0,12-4 1,-6 0-139,-1 0 1,1 0-1,-2-2 0,1 1 1,-1-2-1,0 0 1,-1 0-1,0-2 1,-1 1-1,0-1 1,0-1-1,17-25 1,-27 35 97,1 0 1,-1-1 0,0 1 0,0 0 0,0-1-1,0 1 1,0-1 0,-1 0 0,1 1 0,-1-1 0,0 1-1,1-1 1,-1-4 0,-1 6 7,1 0-1,-1 0 1,1 0-1,-1 0 1,1 0-1,-1 0 1,1 1-1,-1-1 1,0 0-1,1 0 1,-1 1-1,0-1 1,0 0-1,1 1 1,-1-1-1,0 1 1,0-1-1,0 1 1,0-1-1,0 1 1,0 0-1,0-1 1,0 1-1,0 0 1,0 0-1,0 0 1,0 0-1,0 0 1,0 0-1,0 0 1,0 0-1,0 0 1,0 0-1,0 1 1,0-1-1,0 0 1,-1 1-1,-3 1 12,1 0-1,-1 0 1,1 1-1,-1-1 1,1 1-1,0 0 1,0 0-1,0 1 1,1-1-1,-1 1 1,1-1-1,0 1 1,0 0-1,0 1 1,-4 6-1,0 1 160,1 1 0,0-1 0,0 1 0,-5 21 0,10-31-132,0 1-1,0-1 0,1 0 0,-1 1 0,1-1 0,-1 1 1,1-1-1,0 0 0,1 1 0,-1-1 0,0 1 0,1-1 1,0 0-1,0 1 0,0-1 0,0 0 0,1 0 1,-1 0-1,1 0 0,3 5 0,-2-5-14,0-1-1,1 1 1,-1-1 0,1 1 0,0-1-1,-1 0 1,1-1 0,0 1 0,0-1-1,1 0 1,-1 1 0,0-2-1,0 1 1,0 0 0,1-1 0,4 0-1,5 0-1,-1-1 0,1-1-1,-1 0 1,1-1 0,-1 0-1,0-1 1,0 0 0,-1-1 0,1-1-1,-1 0 1,0 0 0,-1-1-1,0-1 1,0 0 0,11-10-1,0-3-9,0 0-1,-1-1 0,-1-2 1,-1 0-1,25-44 0,-37 57 12,-2-1 0,0 0 0,0 0 0,-1 0-1,5-25 1,-8 33-17,-1 0 0,0 0 1,1 0-1,-1-1 0,-1 1 0,1 0 0,-1 0 0,1 0 0,-1 0 0,-2-4 0,2 6-13,0 0 0,0 0 1,0 0-1,0 1 0,0-1 0,0 1 0,-1-1 0,1 1 0,-1-1 0,1 1 0,-1 0 1,1 0-1,-1-1 0,0 1 0,0 0 0,1 1 0,-1-1 0,0 0 0,0 0 0,0 1 1,-3-1-1,0 0-2,0 0 1,-1 0 0,1 1-1,0 0 1,0 0 0,-1 0-1,1 1 1,0 0 0,0 0 0,0 0-1,0 1 1,0-1 0,0 1-1,0 0 1,0 1 0,-4 2-1,2 0 4,1 0 1,-1 0-1,1 1 0,1 0 0,-1 0 0,1 1 0,0-1 0,1 1 0,-7 11 1,3 0 45,0 0 0,1 1 1,1 0-1,1 0 0,1 0 1,0 0-1,-1 40 0,5-53-12,0 0 1,0 0-1,1 0 0,-1-1 0,1 1 0,1 0 0,-1 0 1,1-1-1,0 1 0,1-1 0,-1 0 0,1 0 0,0 0 1,0 0-1,1 0 0,-1 0 0,1-1 0,0 0 0,0 0 1,1 0-1,-1 0 0,1 0 0,0-1 0,0 0 0,9 4 0,1 0-518,0-2-1,0 0 0,1-1 0,-1 0 1,1-1-1,0-1 0,0-1 0,20 0 1,-35-1 358,-1 0 0,0 0 0,0 0 0,0 0 1,1 0-1,-1-1 0,0 1 0,0 0 0,1 0 1,-1 0-1,0 0 0,0-1 0,0 1 0,0 0 1,1 0-1,-1 0 0,0 0 0,0-1 0,0 1 1,0 0-1,0 0 0,0-1 0,0 1 0,1 0 1,-1 0-1,0-1 0,0 1 0,0 0 0,0 0 1,0-1-1,0 1 0,0 0 0,0 0 0,0-1 1,-1 1-1,1 0 0,0 0 0,0-1 0,0 1 1,0 0-1,0 0 0,0 0 0,0-1 0,0 1 1,-1 0-1,1-1-585,-6-14-6704</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0.465"/>
    </inkml:context>
    <inkml:brush xml:id="br0">
      <inkml:brushProperty name="width" value="0.025" units="cm"/>
      <inkml:brushProperty name="height" value="0.025" units="cm"/>
    </inkml:brush>
  </inkml:definitions>
  <inkml:trace contextRef="#ctx0" brushRef="#br0">4 39 3844,'-3'-9'12812,"3"-4"-9865,0 3-65,5 3-1056,12 7-1378,2 0-448,-2 2-736,1 4-3845,-3-5-7238</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1.588"/>
    </inkml:context>
    <inkml:brush xml:id="br0">
      <inkml:brushProperty name="width" value="0.025" units="cm"/>
      <inkml:brushProperty name="height" value="0.025" units="cm"/>
    </inkml:brush>
  </inkml:definitions>
  <inkml:trace contextRef="#ctx0" brushRef="#br0">55 291 8552,'0'0'2450,"6"-8"679,-1 1-2706,0 1 410,0 0-1,0-1 1,-1 0 0,0 0-1,0-1 1,-1 1 0,0-1-1,0 1 1,-1-1 0,0 0-1,1-9 1,-2 17-824,-1 0 1,0 0 0,0-1-1,0 1 1,0 0-1,0 0 1,0 0-1,0-1 1,0 1-1,-1 0 1,1 0 0,0 0-1,0-1 1,0 1-1,0 0 1,0 0-1,0 0 1,0 0-1,0-1 1,0 1 0,0 0-1,-1 0 1,1 0-1,0 0 1,0 0-1,0-1 1,0 1-1,0 0 1,-1 0 0,1 0-1,0 0 1,0 0-1,0 0 1,-1 0-1,1 0 1,0 0-1,0 0 1,0 0 0,-1 0-1,1 0 1,0 0-1,0 0 1,0 0-1,-1 0 1,1 0-1,0 0 1,0 0 0,-1 0-1,-12 7 23,-11 14-153,14-10 109,1 0 0,1 1-1,0 0 1,-7 13 0,13-21 15,0 0 0,0 0 1,0 0-1,0 0 0,1 0 0,0 0 0,0 0 1,0 1-1,0-1 0,1 0 0,0 0 0,-1 1 1,2-1-1,-1 0 0,0 1 0,1-1 1,0 0-1,1 5 0,-1-8 6,0 0-1,0 1 1,1-1 0,-1 0-1,0 0 1,1-1 0,-1 1-1,0 0 1,1 0 0,-1 0-1,1-1 1,-1 1 0,1-1-1,-1 1 1,1-1 0,-1 0 0,1 0-1,0 0 1,-1 1 0,1-2-1,2 1 1,38-4 174,-29 0-157,0 0 0,0-1 1,-1 0-1,1-1 1,-1-1-1,0 0 0,-1 0 1,0-1-1,16-15 1,-7 4-17,0-1 0,-1-1 0,27-38 0,-38 48 99,-1-1 0,1 0 0,-2 0 1,0-1-1,0 1 0,-1-1 0,-1-1 0,0 1 1,-1-1-1,3-26 0,-6 40-110,0 0 0,0-1 0,0 1 0,0 0 0,0 0 0,0 0 0,0-1 0,0 1 0,0 0 0,0 0 0,0 0 0,0 0 0,0-1 0,0 1 0,0 0 0,0 0 0,-1 0 0,1 0 0,0-1 0,0 1 0,0 0 0,0 0 0,0 0 0,0 0 0,0 0 0,-1 0 0,1-1 0,0 1 0,0 0 0,0 0 0,0 0 0,-1 0 0,1 0 0,0 0 0,0 0 0,0 0 0,0 0 0,-1 0 0,1 0 0,0 0 0,0 0 0,0 0 0,-1 0 0,1 0 0,0 0 0,-12 5-100,-7 13-67,4 2 153,1 1-1,1 0 1,2 1 0,-12 26-1,17-33 33,1-1 0,1 1 0,0 0 0,1 0 0,1 0 0,0 0 0,0 31 0,3-44-12,-1 1 0,0-1 0,1 1 0,-1-1 1,1 1-1,0-1 0,0 1 0,0-1 0,0 0 1,0 0-1,0 1 0,1-1 0,-1 0 0,1 0 0,-1 0 1,1 0-1,0-1 0,0 1 0,0 0 0,0-1 0,2 2 1,1 0 12,1-1 0,-1 0 1,0 0-1,1 0 0,-1-1 1,1 1-1,-1-1 1,1-1-1,7 1 0,-2-1 0,-1 0-1,0 0 1,1-1 0,-1-1-1,0 0 1,0 0-1,0-1 1,0 0 0,0-1-1,12-7 1,-16 8-9,-1-1 0,0 0 0,-1 0 0,1 0 0,-1-1 0,1 1 0,-1-1 0,-1 0 0,1 0 0,-1 0 0,0-1 1,0 1-1,0-1 0,-1 0 0,0 0 0,0 0 0,0 0 0,-1 0 0,0 0 0,0 0 0,-1 0 0,0-10 0,0 15-13,0 0 0,0 0-1,-1 0 1,1 0 0,-1 0-1,1 0 1,-1 0 0,1 0-1,-1 0 1,0 0 0,1 0 0,-1 0-1,0 0 1,0 1 0,0-1-1,1 0 1,-1 0 0,0 1-1,0-1 1,0 1 0,0-1 0,0 1-1,0-1 1,0 1 0,-1-1-1,1 1 1,0 0 0,0 0-1,0 0 1,0-1 0,0 1-1,-1 0 1,1 0 0,0 1 0,0-1-1,0 0 1,-1 1 0,-2-1-35,0 0 0,1 1 0,-1 0 0,0 0 0,1 0 0,-1 0 0,1 0 0,-1 1 0,1-1 0,-6 5 0,5-2 52,-1 0 1,1 1 0,0-1-1,0 1 1,1 0 0,-1 0-1,1 1 1,1-1 0,-1 1-1,1-1 1,-3 9 0,4-11-6,1-1 1,-1 0 0,1 1 0,0-1 0,-1 1 0,1-1-1,0 1 1,1-1 0,-1 1 0,0-1 0,1 1 0,-1-1-1,1 0 1,0 1 0,0-1 0,0 0 0,0 1 0,0-1-1,0 0 1,1 0 0,-1 0 0,1 0 0,0 0-1,-1-1 1,1 1 0,0 0 0,0-1 0,0 1 0,0-1-1,4 3 1,11 2-193,0 1 0,1-2 0,0 0 0,-1-1-1,1-1 1,0-1 0,1 0 0,-1-1 0,34-4 0,-50 3 216,0 0 0,0 0 1,0 0-1,0-1 1,0 1-1,0-1 0,-1 0 1,1 1-1,0-1 1,0 0-1,-1 0 0,1 0 1,-1 0-1,1 0 1,-1-1-1,1 1 1,-1 0-1,0-1 0,1 1 1,-1-1-1,1-1 1,0-2 132,0 1 0,0 0 1,0-1-1,0 1 0,-1-1 1,0 0-1,0 1 1,0-8-1,0 1 69,-1 0 0,0 0 0,-1 0 0,0 0 0,-1 0 0,0 0 0,-4-11 0,1 9-191,4 6-76,-1 1 0,0 1 0,0-1 0,0 0 0,-1 0 0,0 1 0,0 0 0,0-1 0,-1 1 0,0 0 0,-4-4 0,7 9-597,5 2 249,-1 1 0,1 0-1,0-1 1,0 1 0,0-1-1,0 0 1,5 1-1,-5-1-149,4 1-452,0 0-1,-1 0 1,2-1-1,-1 0 0,0 0 1,0 0-1,10-1 1,33 0-6843</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3.581"/>
    </inkml:context>
    <inkml:brush xml:id="br0">
      <inkml:brushProperty name="width" value="0.025" units="cm"/>
      <inkml:brushProperty name="height" value="0.025" units="cm"/>
    </inkml:brush>
  </inkml:definitions>
  <inkml:trace contextRef="#ctx0" brushRef="#br0">102 1 9513,'0'0'10677,"-10"4"-10586,5-1-81,1-2-2,0 1 1,1 0 0,-1 0-1,0 0 1,1 0 0,-1 1-1,1-1 1,0 1-1,0 0 1,0 0 0,0 0-1,0 0 1,1 1 0,-1-1-1,1 1 1,0-1-1,-3 8 1,0 2 138,0 1 0,0 0 0,2 0 0,-1 0 0,2 1 0,0-1 0,1 1 0,0-1 0,1 1 0,2 19 1,-1-32-130,0 0 0,1 0 0,-1 0 0,0 0 0,1 0 0,-1 0 0,1 0 1,0 0-1,0 0 0,0-1 0,0 1 0,0-1 0,0 1 0,0-1 1,0 0-1,0 0 0,1 0 0,-1 0 0,0 0 0,1-1 0,-1 1 1,1-1-1,-1 1 0,1-1 0,-1 0 0,1 0 0,-1 0 0,1 0 0,3-1 1,5 0 53,0 0 0,0-1 0,-1 0 0,1 0 0,17-7 0,-7-1-88,0-1-1,-1-2 0,0 0 0,-1-1 1,-1 0-1,0-2 0,0 0 0,-2-1 0,0-1 1,-1 0-1,-1-1 0,-1-1 0,13-25 1,-54 160-796,28-111 823,-3 9 52,1 0 1,1 0-1,0 0 0,1 25 1,0-35-37,1 0 0,-1-1 1,1 1-1,-1-1 0,1 0 1,0 1-1,0-1 0,0 1 0,0-1 1,0 0-1,1 0 0,-1 0 1,0 0-1,1 0 0,0 0 1,0 0-1,-1 0 0,1 0 0,0-1 1,0 1-1,0-1 0,1 0 1,-1 1-1,0-1 0,1 0 1,-1 0-1,0-1 0,1 1 0,-1 0 1,1-1-1,4 1 0,0 0 35,-1-1-1,1 1 0,0-2 1,0 1-1,0-1 0,-1 0 1,1 0-1,0 0 0,-1-1 1,1 0-1,-1-1 0,0 1 1,0-1-1,0 0 1,0-1-1,0 0 0,-1 0 1,1 0-1,-1 0 0,0-1 1,0 0-1,4-5 0,-3 1-45,0 0-1,-1-1 1,0 1-1,0-1 1,-1 0-1,0 0 1,-1-1-1,0 1 1,0-1-1,-2 1 1,1-1-1,-1 0 1,-1-12-1,0 20-116,0 1-1,0-1 0,0 1 0,0-1 0,-1 1 0,1-1 0,-1 1 0,0 0 0,0-1 0,0 1 0,0 0 1,0 0-1,0 0 0,-1 0 0,1 0 0,-1 0 0,0 0 0,1 0 0,-1 0 0,0 1 0,0-1 0,0 1 1,0-1-1,0 1 0,-4-2 0,3 2-610,1 0-1,-1 0 1,0 1 0,1-1 0,-1 1-1,0 0 1,1 0 0,-1 0 0,0 0 0,0 0-1,1 1 1,-1-1 0,0 1 0,1-1-1,-5 3 1,-7 7-6062</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3.973"/>
    </inkml:context>
    <inkml:brush xml:id="br0">
      <inkml:brushProperty name="width" value="0.025" units="cm"/>
      <inkml:brushProperty name="height" value="0.025" units="cm"/>
    </inkml:brush>
  </inkml:definitions>
  <inkml:trace contextRef="#ctx0" brushRef="#br0">181 46 16015,'0'0'5739,"-10"-7"-4677,-33-20-725,40 26-339,0 1 0,0-1 0,1 0 0,-1 1 0,0-1 0,0 1 0,0 0 0,0 0 0,1 0 0,-1 0 0,0 1 0,0-1 1,0 1-1,1 0 0,-1-1 0,0 1 0,1 0 0,-1 1 0,1-1 0,-1 0 0,1 1 0,-1 0 0,1-1 0,0 1 0,0 0 1,0 0-1,-2 3 0,-3 2 44,1 0 1,0 0 0,0 1 0,1 0 0,0 0-1,-4 10 1,8-16-20,0-1-1,0 0 1,0 0 0,1 1-1,-1-1 1,0 0 0,1 1-1,-1-1 1,1 1 0,-1-1-1,1 1 1,0-1 0,0 1-1,0-1 1,0 1 0,0-1-1,0 1 1,0-1 0,0 1-1,1-1 1,-1 1 0,0-1-1,1 1 1,-1-1 0,1 0-1,0 1 1,-1-1 0,1 0-1,0 1 1,0-1 0,0 0-1,0 0 1,0 0 0,0 0-1,0 0 1,0 0 0,1 0-1,-1 0 1,0 0 0,1-1-1,-1 1 1,0 0 0,1-1-1,-1 1 1,1-1 0,-1 0-1,1 1 1,-1-1 0,1 0-1,1 0 1,6 1 35,0-1 0,1 0-1,-1-1 1,0 0 0,0 0-1,0-1 1,14-4 0,-12 1-35,1 0 0,-1 0 0,0-1 0,0-1 0,-1 0 0,14-11 0,-19 14-22,1-1 1,-1 0-1,0 0 1,0 0 0,-1-1-1,1 0 1,-1 0-1,0 0 1,-1 0-1,0-1 1,0 1 0,4-12-1,-7 18-41,-1 0-1,1 0 1,0 0-1,0 0 1,0 0-1,0 0 1,0 0-1,0 0 1,-1 0-1,1 0 1,0 0-1,0 0 1,0 0-1,0 0 1,0 0-1,0 0 1,0 0-1,0 0 1,-1-1 0,1 1-1,0 0 1,0 0-1,0 0 1,0 0-1,0 0 1,0 0-1,0 0 1,0 0-1,0 0 1,0 0-1,0-1 1,0 1-1,0 0 1,0 0-1,0 0 1,0 0-1,-1 0 1,1 0-1,0 0 1,0-1-1,0 1 1,0 0-1,0 0 1,1 0-1,-1 0 1,0 0-1,0 0 1,0 0 0,0-1-1,0 1 1,0 0-1,0 0 1,0 0-1,0 0 1,0 0-1,0 0 1,0 0-1,0 0 1,1-1-1,-11 14-1520,8-9 1114,0 0-1,-1 1 1,1-1 0,1 1-1,-1-1 1,-1 9 0,3 17-5543,1-21 1431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5.345"/>
    </inkml:context>
    <inkml:brush xml:id="br0">
      <inkml:brushProperty name="width" value="0.05" units="cm"/>
      <inkml:brushProperty name="height" value="0.05" units="cm"/>
    </inkml:brush>
  </inkml:definitions>
  <inkml:trace contextRef="#ctx0" brushRef="#br0">0 1 18532,'9'4'3658,"20"17"-2938,-13-9-1351,12 6-554,0-1 0,2-1 0,0-2 0,0-1-1,1-2 1,64 15 0,-84-24 2723,-8-1 568,-6-1-260,-9 0-1417,-63 4 4370,62-2-4460,0 0 0,0 0 1,0 2-1,0 0 0,0 0 0,-17 10 0,28-14-326,1 1 0,-1 0 0,1-1 0,-1 1 0,1 0 0,0 0 0,0 0-1,-1 0 1,1 0 0,0 1 0,0-1 0,0 0 0,0 0 0,0 1 0,1-1 0,-1 1 0,-1 2 0,2-3-24,0 0 0,0 0 0,0 0 0,0 0 0,0 0 0,1 0 0,-1 0 0,0 0 0,0 0 0,1 0 0,-1 0 0,1 0 0,-1 0 0,1 0 1,-1 0-1,1-1 0,0 1 0,-1 0 0,1 0 0,1 0 0,4 5-130,1-1 1,0 0 0,0-1-1,1 0 1,9 4 0,-9-4 51,4 2-102,-1 0 0,1 1 1,-1 0-1,0 1 0,17 15 0,-27-21 186,1-1 0,0 1 0,-1 0 0,1 0 0,-1 0-1,0 0 1,0 0 0,1 0 0,-1 0 0,-1 0 0,1 0 0,0 1-1,0-1 1,-1 0 0,1 0 0,-1 1 0,0-1 0,0 1-1,0-1 1,0 0 0,0 1 0,0-1 0,-1 0 0,1 1-1,-1-1 1,0 0 0,1 0 0,-1 1 0,0-1 0,0 0-1,-1 0 1,1 0 0,0 0 0,-1 0 0,1-1 0,-1 1-1,1 0 1,-1-1 0,-3 3 0,-5 6 23,-1-1 0,0 0-1,-1 0 1,0-1 0,0-1 0,-1 0 0,-19 7 0,31-14-18,1 1 0,0-1 0,-1 0 1,1 0-1,0 0 0,-1 0 1,1 0-1,-1 1 0,1-1 0,0 0 1,-1 0-1,1 0 0,-1 0 0,1 0 1,0 0-1,-1 0 0,1 0 1,-1 0-1,1-1 0,0 1 0,-1 0 1,1 0-1,-1 0 0,1 0 0,0 0 1,-1-1-1,1 1 0,0 0 0,-1 0 1,1-1-1,0 1 0,-1 0 1,1-1-1,0 1 0,0 0 0,-1-1 1,1 1-1,0 0 0,0-1 0,0 1 1,0 0-1,-1-1 0,1 1 1,0-1-1,0 1 0,0-1 0,2-19-78,-2 19 70,6-28-108</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4.486"/>
    </inkml:context>
    <inkml:brush xml:id="br0">
      <inkml:brushProperty name="width" value="0.025" units="cm"/>
      <inkml:brushProperty name="height" value="0.025" units="cm"/>
    </inkml:brush>
  </inkml:definitions>
  <inkml:trace contextRef="#ctx0" brushRef="#br0">88 250 9897,'0'0'3225,"-9"7"-1367,-2 2-1073,0 1 1,1 0 0,-11 15 0,18-22-600,0 0 0,1 0 0,0 1 0,-1-1 0,1 1 0,1 0 0,-1 0 0,0-1 1,1 1-1,0 0 0,0 0 0,0 0 0,0 1 0,1-1 0,0 0 0,0 0 0,0 0 0,0 0 1,1 7-1,1-8-155,-1-1 0,1 0 1,0 0-1,0 0 1,-1 0-1,1 0 0,0 0 1,1-1-1,-1 1 1,0-1-1,0 1 0,1-1 1,-1 0-1,1 0 1,-1 0-1,1 0 0,-1 0 1,1-1-1,0 1 1,-1-1-1,1 0 0,0 1 1,5-2-1,65-1 331,-63-1-349,0 1 0,-1-1 0,1-1 0,-1 0 0,0 0 0,0-1 0,0 0 0,-1 0 0,1-1 0,-1 0 0,-1-1 0,1 0 0,-1 0 0,0 0 0,-1-1 0,0 0 0,0 0 0,6-13 0,-2 4-8,-1 0 0,-1-1 0,0 0 1,-1 0-1,-2-1 0,1 1 0,-2-1 1,3-31-1,-6 43-17,-1 0-1,0 0 1,0 0 0,-1 1-1,0-1 1,0 0 0,-1 0-1,1 1 1,-1-1 0,-5-10-1,6 16-3,0-1 0,0 0 0,0 1 0,-1-1 0,1 1-1,0 0 1,-1-1 0,1 1 0,-1 0 0,1 0 0,-1 0 0,1 0-1,-1 0 1,0 0 0,1 0 0,-1 1 0,-2-2 0,0 2-8,1 0 1,0 0 0,0 0-1,0 0 1,0 0 0,0 1-1,0-1 1,0 1 0,0 0 0,0 0-1,0 0 1,0 0 0,-5 3-1,1 1 21,0-1-1,0 1 1,1 0 0,0 1-1,0 0 1,0 0-1,1 0 1,0 0 0,0 1-1,0 0 1,-4 9-1,3-4 8,1-1-1,0 1 1,1 0 0,0 0-1,0 0 1,-2 22-1,6-32-10,0 1 0,-1-1 0,1 0 1,0 1-1,0-1 0,1 0 0,-1 0 0,0 1 0,1-1 0,0 0 0,-1 0 0,1 1 0,0-1 0,0 0 0,0 0 0,0 0 1,0 0-1,1 0 0,-1-1 0,1 1 0,-1 0 0,1 0 0,0-1 0,-1 1 0,1-1 0,0 0 0,0 1 0,0-1 0,0 0 1,0 0-1,1 0 0,2 0 0,9 3-616,0-2 0,-1 1-1,1-2 1,25 0 0,-29-1 249,0 0 0,0 1 0,0 0-1,0 0 1,18 6 0,-26-6 542,-1 0-1,1 0 1,0 0 0,0 0-1,-1 0 1,1 1 0,-1-1-1,1 0 1,-1 1-1,0-1 1,0 1 0,1 0-1,-1-1 1,0 1 0,0 0-1,-1 0 1,1-1 0,0 1-1,-1 0 1,1 0 0,-1 0-1,1 0 1,-1 0 0,0 0-1,0 0 1,0 0 0,0 0-1,0 0 1,0 0-1,-1 0 1,0 3 0,-2 5 642,0 1 0,-1-1 1,0 0-1,-8 14 0,4-8-654,4-1-295,12-16-3135,15-20-6227,-8 2-722</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4.832"/>
    </inkml:context>
    <inkml:brush xml:id="br0">
      <inkml:brushProperty name="width" value="0.025" units="cm"/>
      <inkml:brushProperty name="height" value="0.025" units="cm"/>
    </inkml:brush>
  </inkml:definitions>
  <inkml:trace contextRef="#ctx0" brushRef="#br0">130 5 13869,'0'0'8590,"-10"-1"-6920,2-1-1544,1 2-1,-1-1 0,0 1 0,0 0 0,1 1 1,-1 0-1,-11 2 0,17-2-126,-1 0-1,1 0 1,-1 0-1,1 0 1,-1 0-1,1 0 1,0 1-1,0-1 1,-1 1-1,1 0 1,0-1-1,1 1 1,-1 0-1,0 0 1,0 0-1,1 1 1,0-1-1,-1 0 1,1 0-1,0 1 1,0-1-1,0 1 1,0-1-1,0 1 1,1 0 0,-1-1-1,1 1 1,0-1-1,0 1 1,0 3-1,0-4-6,1 0-1,0 0 1,-1 0-1,1 0 1,0-1-1,0 1 1,0 0-1,0-1 1,0 1-1,1 0 1,-1-1-1,0 0 1,1 1-1,-1-1 1,1 0-1,-1 0 1,1 0-1,0 0 1,-1 0-1,1 0 0,0 0 1,0 0-1,0-1 1,2 1-1,57 16-918,-47-14 754,0 0 7,34 9-102,-46-12 256,0 1-1,0 0 1,0 0-1,0 0 1,0 0 0,0 0-1,0 0 1,0 0 0,-1 1-1,1-1 1,0 1-1,-1-1 1,1 1 0,-1 0-1,1-1 1,-1 1 0,1 3-1,-2-4 123,0 0-1,0 1 0,0-1 1,-1 1-1,1-1 1,-1 0-1,1 0 1,-1 1-1,1-1 1,-1 0-1,0 0 0,0 1 1,1-1-1,-1 0 1,0 0-1,0 0 1,0 0-1,0 0 0,0 0 1,-1-1-1,1 1 1,0 0-1,0-1 1,0 1-1,-1 0 0,1-1 1,0 1-1,-1-1 1,1 0-1,-2 1 1,-48 14 1052,49-14-1072,-14 1-243,1 1 1,-1-2 0,-19 0 0,34-1-156,0 0-1,1 0 1,-1 0-1,0-1 1,1 1-1,-1 0 1,0-1-1,1 1 1,-1 0-1,0-1 1,1 1-1,-1-1 1,1 1-1,-1-1 1,1 1-1,-1-1 1,1 1-1,-1-1 1,1 1-1,0-1 1,-1 0-1,1 1 1,0-1-1,0 0 1,-1 1-1,1-1 1,0 0-1,0 1 1,0-1-1,0 0 1,0 1 0,0-1-1,0 0 1,0 0-1,0 1 1,0-1-1,0 0 1,0 1-1,1-1 1,-1-1-1,0 1-522,2-18-11368</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5.835"/>
    </inkml:context>
    <inkml:brush xml:id="br0">
      <inkml:brushProperty name="width" value="0.025" units="cm"/>
      <inkml:brushProperty name="height" value="0.025" units="cm"/>
    </inkml:brush>
  </inkml:definitions>
  <inkml:trace contextRef="#ctx0" brushRef="#br0">120 1 14253,'0'0'7955,"-7"12"-7085,-6 14-474,1 1 0,2 0 0,0 0 0,2 1-1,-5 30 1,4-7 358,0-5-20,2 0 1,-1 53 0,8-98-586,-2-15 33,0 1 0,1-1 0,2-25 0,-1 4-493,-9-45-2230,9 83 2540,1 0 0,0 0 0,0 0 0,0 0 0,0 0 0,0 0 0,1 0 0,-1 0 0,1 0 0,0 0 0,0-1 0,0 1 0,0-1 0,0 1 0,0-1 0,1 0 0,-1 0 0,1 0 0,0 0 0,0 0 0,-1-1 0,1 1 0,0-1 0,0 0 0,0 0 0,1 0 0,-1 0 0,4 0 0,1 1 26,0 0 0,0 0 0,0-1 0,0 0-1,0-1 1,1 0 0,-1 0 0,0-1 0,0 0 0,11-3 0,-12 2-12,0-1 1,0 0-1,-1-1 0,0 0 0,0 0 1,0 0-1,0-1 0,0 0 0,-1 0 1,0 0-1,0-1 0,-1 0 0,1 0 0,-1 0 1,0 0-1,-1 0 0,0-1 0,0 0 1,0 0-1,-1 0 0,0 0 0,2-12 1,-17 21-426,8 2 401,1 1-1,-1 0 0,1 0 0,0 0 1,0 0-1,0 1 0,1-1 0,0 1 1,0 0-1,0 0 0,1 1 0,-2 6 1,1-3 41,0-1 1,1 1-1,1 0 0,-1 0 1,2-1-1,-1 1 1,2 16-1,0-24-19,-1-1-1,0 1 1,1 0 0,0-1-1,-1 1 1,1-1 0,0 1-1,-1-1 1,1 1-1,0-1 1,0 1 0,0-1-1,0 0 1,1 1-1,-1-1 1,0 0 0,0 0-1,1 0 1,-1 0-1,1 0 1,-1 0 0,2 0-1,1 1 3,1-1-1,-1 0 0,0 0 1,1 0-1,-1 0 0,1-1 1,-1 0-1,7 0 0,-2-1-73,0 1 0,0-2-1,0 1 1,0-2-1,-1 1 1,1-1 0,-1 0-1,10-5 1,-6-1-214,1-1-1,-1 0 1,-1-1 0,0-1 0,12-14-1,16-18-373,-48 72 766,9-27-115,-5 8 237,0 0 0,1 1 1,0 0-1,-3 15 0,6-24-217,1 0 1,0 1-1,-1-1 0,1 0 0,0 1 0,0-1 0,0 0 0,0 1 0,0-1 0,0 0 1,0 1-1,0-1 0,1 0 0,-1 1 0,1-1 0,-1 0 0,1 0 0,-1 1 1,1-1-1,-1 0 0,1 0 0,0 0 0,0 0 0,0 0 0,0 0 0,0 0 0,0 0 1,0 0-1,0 0 0,0 0 0,0-1 0,0 1 0,0 0 0,1-1 0,-1 1 1,0-1-1,0 1 0,1-1 0,-1 0 0,0 0 0,1 1 0,-1-1 0,0 0 0,1 0 1,0-1-1,20 1-415,-1-2 0,0-1 0,0-1 1,0-1-1,-1 0 0,1-2 0,23-10 1,45-14-1303,-88 31 1760,-1 0 0,1-1 0,-1 1 0,1 0 0,-1 0-1,1-1 1,-1 1 0,1 0 0,-1 0 0,1 0 0,-1-1 0,1 1 0,0 0 0,-1 0-1,1 0 1,-1 0 0,1 0 0,-1 0 0,1 0 0,0 0 0,-1 1 0,1-1 0,-1 0-1,1 0 1,-1 0 0,1 1 0,-1-1 0,1 0 0,-1 0 0,1 1 0,-1-1 0,1 1-1,-1-1 1,0 0 0,1 1 0,-1-1 0,1 1 0,-1-1 0,0 1 0,0-1 0,1 1-1,-1-1 1,0 2 0,-6 27 1584,-2-1-825,8-27-811,0-1 0,0 1-1,0-1 1,0 1 0,0-1 0,0 1-1,0-1 1,0 1 0,0-1 0,0 1-1,1-1 1,-1 1 0,0-1 0,0 1-1,1-1 1,-1 1 0,0-1 0,0 0-1,1 1 1,-1-1 0,0 1 0,1-1 0,-1 0-1,1 1 1,-1-1 0,0 0 0,1 1-1,-1-1 1,1 0 0,-1 0 0,1 0-1,-1 1 1,1-1 0,-1 0 0,1 0-1,-1 0 1,1 0 0,-1 0 0,1 0-1,0 0 1,20-1-405,0 0 0,0-2 0,0-1 0,0 0 0,0-2 0,-1 0 0,0-1 0,25-13 0,47-15-2022,-66 32 3005,-25 3-543,-1 0 0,1 0 0,-1 0 0,1 0 0,-1 0 0,1 1 0,-1-1-1,1 0 1,-1 0 0,0 1 0,1-1 0,-1 0 0,1 1 0,-1-1 0,0 0 0,1 1 0,-1-1 0,0 1 0,0-1 0,1 0-1,-1 1 1,0-1 0,0 1 0,0-1 0,1 1 0,-1-1 0,0 1 0,0 4 285,-1-1 0,1 0 0,-1 0 0,0 1 1,0-1-1,0 0 0,0 0 0,-3 4 0,-6 29 117,10-36-569,0 0 0,1 0 0,-1 0 0,0-1 0,1 1 0,-1 0-1,1 0 1,-1-1 0,1 1 0,-1-1 0,1 1 0,0 0 0,-1-1-1,1 1 1,0-1 0,-1 1 0,1-1 0,0 0 0,0 1 0,-1-1-1,1 0 1,0 1 0,0-1 0,0 0 0,0 0 0,-1 0 0,1 0-1,0 0 1,0 0 0,0 0 0,0 0 0,-1 0 0,1 0 0,0 0-1,0 0 1,0-1 0,1 0 0,37-9-6911,-10-6 635</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6.181"/>
    </inkml:context>
    <inkml:brush xml:id="br0">
      <inkml:brushProperty name="width" value="0.025" units="cm"/>
      <inkml:brushProperty name="height" value="0.025" units="cm"/>
    </inkml:brush>
  </inkml:definitions>
  <inkml:trace contextRef="#ctx0" brushRef="#br0">219 1 14414,'0'0'8680,"-10"3"-7773,6-2-898,0 0 1,0 0-1,0 1 0,1-1 0,-1 1 0,0 0 0,1 0 0,-1 0 0,1 1 0,-1-1 0,1 1 0,0 0 0,0 0 0,0 0 1,1 0-1,-1 1 0,1-1 0,0 1 0,0-1 0,0 1 0,0 0 0,0 0 0,1 0 0,0 0 0,0 0 0,0 0 0,0 0 0,1 0 1,-1 6-1,1-9-130,1 0 1,-1 0 0,0 0 0,1 0 0,-1-1 0,1 1-1,-1 0 1,1 0 0,-1 0 0,1 0 0,-1 0 0,1-1 0,0 1-1,0 0 1,-1-1 0,1 1 0,0 0 0,0-1 0,0 1-1,0-1 1,0 1 0,0-1 0,0 0 0,0 1 0,0-1-1,0 0 1,0 1 0,0-1 0,0 0 0,1 0 0,45 3-1181,-21-2 1447,-25-1-21,1 0 0,-1 0 0,0 0 0,1 0 0,-1 1 0,0-1 0,1 0 0,-1 1 0,0-1 0,0 1-1,0 0 1,1-1 0,-1 1 0,0 0 0,0 0 0,0 0 0,0 0 0,0 0 0,0 0 0,-1 0 0,2 2 0,-1-2 2,-1 0 1,0 0 0,0 0 0,0 0-1,0 0 1,0 0 0,0 1 0,0-1-1,-1 0 1,1 0 0,0 0 0,-1 0 0,1 0-1,-1 0 1,1 0 0,-1 0 0,1 0-1,-1 0 1,-1 2 0,-2 1 159,0 1 0,0-1-1,0 0 1,-1 0 0,0 0 0,0-1 0,0 0-1,-6 3 1,-7 1-173,0 0-1,-1-2 0,0 0 1,-1-1-1,1-1 1,-1 0-1,-35-1 1,55-2-306,-1 0 1,1 0-1,-1 0 1,1 0-1,-1 0 1,1 0-1,-1 0 1,1 0 0,-1 0-1,1-1 1,-1 1-1,1 0 1,-1 0-1,1 0 1,0 0-1,-1-1 1,1 1-1,-1 0 1,1-1-1,0 1 1,-1 0 0,1 0-1,-1-1 1,1 1-1,0-1 1,0 1-1,-1 0 1,1-1-1,0 1 1,0-1-1,-1 1 1,1-1-1,0 1 1,0-1 0,0 1-1,0-1 1,-1-12-6659</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7.602"/>
    </inkml:context>
    <inkml:brush xml:id="br0">
      <inkml:brushProperty name="width" value="0.025" units="cm"/>
      <inkml:brushProperty name="height" value="0.025" units="cm"/>
    </inkml:brush>
  </inkml:definitions>
  <inkml:trace contextRef="#ctx0" brushRef="#br0">151 111 11371,'4'-22'3050,"0"-1"0,-1-38 0,-3 61-3012,0 0 0,0 1 1,0-1-1,0 0 1,-1 0-1,1 1 0,0-1 1,0 0-1,-1 0 0,1 0 1,0 1-1,0-1 0,-1 0 1,1 0-1,0 0 0,0 0 1,-1 0-1,1 0 1,0 0-1,-1 0 0,1 1 1,0-1-1,0 0 0,-1 0 1,1 0-1,0 0 0,-1 0 1,1-1-1,0 1 0,-1 0 1,1 0-1,0 0 1,0 0-1,-1 0 0,1 0 1,0 0-1,0-1 0,-1 1 1,1 0-1,0 0 0,0 0 1,-1 0-1,1-1 0,0 1 1,0 0-1,0 0 0,0-1 1,-1 1-1,1 0 1,0 0-1,0-1 0,0 1 1,0 0-1,0-1 0,0 1 1,0 0-1,0 0 0,-1-1 1,1 1-1,0 0 0,0-1 1,1 1-1,-1-1 1,-16 23 25,5 6 183,2 0 0,1 0 0,1 1 0,2 0 0,-3 36 0,0 150 1619,8-181-1766,-2-23-69,1 0 1,1 0 0,0 1-1,1-1 1,0 0 0,1 0-1,0 0 1,1 0 0,0 0-1,6 14 1,-19-70-144,-32-85-359,-1 0 77,42 128 335,3 9-73,12 15-67,-7-16 184,0 0 0,0-1-1,1 0 1,0 0-1,0-1 1,0 0-1,17 5 1,-12-4-607,0-2 1,1 0-1,-1-1 1,1 0-1,16-1 0,-20 0-174,-1-1 0,1-1-1,-1 1 1,1-2 0,-1 1-1,1-2 1,-1 1-1,0-1 1,0 0 0,0-1-1,0 0 1,0 0-1,-1-1 1,0 0 0,0-1-1,0 0 1,10-10 0,-13 10 857,0-1 0,0 1 1,-1-1-1,0 0 1,4-8-1,-6 9 761,0 0-1,-1 0 0,1 0 1,-1 0-1,0 0 1,0 0-1,-1-8 0,0 14-724,0-1 0,1 0-1,-1 1 1,0-1-1,0 1 1,0-1-1,0 1 1,0-1-1,-1 0 1,1 1-1,0-1 1,0 1 0,0-1-1,0 1 1,-1-1-1,1 1 1,0-1-1,0 1 1,-1-1-1,1 1 1,0-1-1,-1 1 1,1-1 0,-1 1-1,1 0 1,-1-1-1,1 1 1,-1 0-1,1-1 1,-1 1-1,1 0 1,-1-1 0,-19 8 1099,-17 24-240,30-23-574,1 0-1,-1 1 1,2-1 0,-1 1-1,1 1 1,0-1 0,1 1-1,0 0 1,0 0 0,1 0-1,1 1 1,0-1 0,-2 19 0,4-28-367,1 0 1,-1 1-1,0-1 1,0 0-1,0 0 1,1 1-1,-1-1 1,1 0-1,-1 0 1,1 1-1,0-1 1,-1 0-1,1 0 1,0 0-1,0 0 1,-1 0-1,1 0 1,0 0-1,0 0 1,0 0-1,1 0 1,-1-1-1,0 1 1,0 0-1,0-1 1,0 1-1,1-1 1,-1 1-1,0-1 1,0 0-1,1 1 1,-1-1-1,0 0 1,1 0-1,-1 0 1,0 0-1,1 0 1,-1 0 0,0 0-1,1-1 1,-1 1-1,2-1 1,3 0 8,1 0 1,0-1 0,-1 0-1,1 0 1,-1 0 0,0-1 0,9-5-1,-2 0-87,-1-1 0,1-1-1,-1 0 1,-1 0 0,0-2 0,0 1-1,-1-1 1,-1-1 0,0 1-1,-1-2 1,0 1 0,-1-1-1,11-29 1,-28 66-704,6-16 733,1 0 0,0 0 0,1 0 0,0 0 0,-3 11 0,5-16-106,-2 39-1489,1-39 1219,1-1 1,0 1-1,0 0 1,0-1-1,0 1 1,1 0-1,-1-1 0,0 1 1,1 0-1,-1-1 1,1 1-1,-1-1 1,1 1-1,0-1 0,0 1 1,0-1-1,0 1 1,2 1-1,9-1-4949</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7.949"/>
    </inkml:context>
    <inkml:brush xml:id="br0">
      <inkml:brushProperty name="width" value="0.025" units="cm"/>
      <inkml:brushProperty name="height" value="0.025" units="cm"/>
    </inkml:brush>
  </inkml:definitions>
  <inkml:trace contextRef="#ctx0" brushRef="#br0">53 76 4933,'1'-10'5349,"1"-3"-3643,0-12 124,-1-2 3645,-22 70-4274,12-15-755,1 0 0,1 1-1,2 0 1,1 0 0,1 0 0,1 1-1,4 42 1,-2-70-430,-1-1 0,1 1 0,1 0 0,-1 0 0,0 0 0,0-1 0,1 1 0,-1 0 0,1 0 0,-1-1 0,1 1 0,0 0 0,-1-1 0,1 1 0,0-1 0,0 1 0,0-1 0,1 1 0,-1-1 0,0 0 0,0 1 0,1-1 0,-1 0 0,1 0 0,-1 0-1,1 0 1,-1 0 0,1-1 0,0 1 0,-1 0 0,1-1 0,0 1 0,0-1 0,-1 1 0,1-1 0,0 0 0,0 0 0,0 0 0,-1 0 0,1 0 0,0 0 0,0-1 0,0 1 0,-1-1 0,4 0 0,3-2 71,-1 0 1,1 0-1,-1-1 1,1 0-1,-1 0 0,0-1 1,-1 0-1,11-10 1,9-11 264,37-50 0,-27 15-1542,-33 55 363,-1 0 0,0-1 0,0 1 1,0-1-1,-1 1 0,0-1 0,0-8 0,-2 7-4500,-9 5-4176</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8.339"/>
    </inkml:context>
    <inkml:brush xml:id="br0">
      <inkml:brushProperty name="width" value="0.025" units="cm"/>
      <inkml:brushProperty name="height" value="0.025" units="cm"/>
    </inkml:brush>
  </inkml:definitions>
  <inkml:trace contextRef="#ctx0" brushRef="#br0">1 309 5733,'0'0'15407,"20"50"-13485,-5-42-1185,2 2-513,2-2-192,-1-1-1025,1-1-1570,-2-3-2305,0-3-2980</inkml:trace>
  <inkml:trace contextRef="#ctx0" brushRef="#br0" timeOffset="1">378 1 17873,'0'0'774,"-5"10"849,-1 5-1155,0 0-1,0 1 1,2 0 0,0 0 0,1 0 0,1 0-1,-1 29 1,5-6-95,10 59-1,-6-60-2717,2 59 0,-8-97 2133,0 1 0,0-1 1,0 0-1,0 1 0,0-1 0,0 1 0,0-1 1,0 0-1,0 1 0,-1-1 0,1 1 1,0-1-1,0 0 0,0 1 0,-1-1 0,1 1 1,0-1-1,0 0 0,-1 1 0,1-1 0,0 0 1,0 1-1,-1-1 0,1 0 0,0 0 0,-1 1 1,1-1-1,-1 0 0,1 0 0,0 0 1,-1 0-1,1 1 0,-1-1 0,1 0 0,0 0 1,-1 0-1,1 0 0,-1 0 0,1 0 0,-1 0 1,1 0-1,0 0 0,-1 0 0,1 0 0,-1 0 1,1-1-1,0 1 0,-1 0 0,1 0 1,-1 0-1,1 0 0,0-1 0,-1 1 0,1-1 1,-8-6-7023</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8.688"/>
    </inkml:context>
    <inkml:brush xml:id="br0">
      <inkml:brushProperty name="width" value="0.025" units="cm"/>
      <inkml:brushProperty name="height" value="0.025" units="cm"/>
    </inkml:brush>
  </inkml:definitions>
  <inkml:trace contextRef="#ctx0" brushRef="#br0">36 72 6470,'0'0'5541,"-32"-55"-2754,28 45-321,4 6 225,0 2-705,9 2-1346,8 0-512,6 3-128,7 6 33,3-1-578,4 3-1729,1-6-2146,7-2-3011</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9:49.342"/>
    </inkml:context>
    <inkml:brush xml:id="br0">
      <inkml:brushProperty name="width" value="0.025" units="cm"/>
      <inkml:brushProperty name="height" value="0.025" units="cm"/>
    </inkml:brush>
  </inkml:definitions>
  <inkml:trace contextRef="#ctx0" brushRef="#br0">138 50 12780,'0'0'1885,"-10"1"154,2 0-1629,1 1 0,-1 0 0,1 0 0,-1 0 0,1 1 0,0 0 0,0 1 0,-11 7 0,14-9-274,0 1 0,0 0 0,1 0 0,-1 0 0,1 0 0,0 1 0,0-1 0,0 1 1,0 0-1,1 0 0,0 0 0,-1 0 0,1 0 0,1 1 0,-1-1 0,1 0 0,-1 1 0,1-1 0,0 6 0,1-9-165,0 1 1,1-1-1,-1 0 0,0 1 0,1-1 1,-1 0-1,1 0 0,-1 1 0,1-1 1,0 0-1,0 0 0,-1 0 0,1 0 1,0 1-1,0-1 0,0-1 0,0 1 1,0 0-1,0 0 0,1 0 1,-1 0-1,0-1 0,0 1 0,0-1 1,1 1-1,-1-1 0,0 1 0,1-1 1,-1 0-1,0 1 0,1-1 0,-1 0 1,3 0-1,63 3-1742,-38-3 1087,-22 0 473,4 1 213,-1 0 0,1 0 0,-1 1 0,1 0-1,-1 1 1,18 7 0,-20-3 6229,-11-13-3415,0-4-3845,0-5 1084,-4-16-337,2 0 1,-3-45-1,26 78-481,33 14 547,-22-7 108,0-1 1,0-1 0,1-1-1,43 2 1,-62-7 120,0-1 0,1-1 0,-1 0 0,0-1 0,0 0 0,14-5 0,-22 7 8,-1-1-1,0 0 0,1 0 0,-1 0 1,0 0-1,0 0 0,0 0 1,0-1-1,0 1 0,0-1 0,0 0 1,0 1-1,0-1 0,-1 0 0,1 0 1,-1 0-1,1 0 0,-1 0 1,0-1-1,0 1 0,0 0 0,0-1 1,0 1-1,-1 0 0,1-1 0,-1 1 1,1-1-1,-1 1 0,0-1 1,0 1-1,0-1 0,0 1 0,-1-1 1,0-3-1,0 5-24,1-1 1,-1 1-1,0-1 1,0 1-1,0-1 1,0 1-1,0 0 1,-1-1-1,1 1 1,0 0-1,0 0 1,-1 0-1,1 0 1,-1 0-1,1 0 1,-1 1-1,1-1 1,-1 0-1,0 1 1,1-1-1,-1 1 1,0-1-1,1 1 1,-1 0-1,0 0 1,0 0-1,1 0 1,-1 0-1,-2 1 1,0-2-4,-1 2 0,1-1 0,0 1 1,0-1-1,0 1 0,0 0 0,0 0 0,0 1 1,0-1-1,0 1 0,-5 4 0,4-2 32,1 0 1,-1 1-1,1-1 0,0 1 0,1 0 1,-1 1-1,1-1 0,0 0 0,0 1 1,1 0-1,-4 10 0,6-14-18,-1 0 1,1 0-1,0 0 1,-1 0-1,1 0 0,0-1 1,0 1-1,0 0 1,1 0-1,-1 0 0,0 0 1,1 0-1,-1 0 1,1-1-1,0 1 1,-1 0-1,1 0 0,0-1 1,0 1-1,0 0 1,0-1-1,1 1 0,-1-1 1,0 0-1,0 1 1,1-1-1,-1 0 0,1 0 1,0 0-1,-1 0 1,1 0-1,0 0 0,-1 0 1,1-1-1,0 1 1,0 0-1,0-1 0,-1 0 1,1 1-1,0-1 1,3 0-1,13 2-413,1-2 0,-1 0 1,1-1-1,-1 0 0,1-2 0,32-8 0,45-5-858,-95 15 1314,0 1 1,-1 0-1,1 0 1,0 0-1,0 0 1,0 0-1,0 0 1,0 0-1,-1 0 1,1 0-1,0 0 1,0 0-1,0 1 1,0-1-1,-1 0 1,1 0-1,0 1 1,0-1-1,-1 1 1,1-1-1,0 1 1,0-1-1,-1 1 1,1-1-1,-1 1 1,1 0-1,0-1 1,-1 1-1,1 0 1,-1-1-1,1 2 1,-2 27 2043,0-25-1967,1-1 0,-1 0 0,1 1 0,0-1 0,0 1 0,0-1 0,0 0-1,1 6 1,0-8-112,0 0-1,0 0 0,1 0 1,-1-1-1,0 1 0,0 0 0,1 0 1,-1-1-1,0 1 0,1-1 1,-1 1-1,0-1 0,1 1 0,-1-1 1,1 0-1,-1 0 0,1 0 1,-1 0-1,0 0 0,3 0 0,39-1-16,-36 0-77,20-2-818,-1-2-1,0 0 1,-1-2-1,1-1 0,26-12 1,18-5-38,-70 24 1010,1 1 0,-1 0 0,0 0 1,1 0-1,-1 0 0,1 0 0,-1 0 0,0 0 1,1 0-1,-1 0 0,0 0 0,1 0 1,-1 0-1,1 0 0,-1 0 0,0 0 0,1 0 1,-1 0-1,0 0 0,1 0 0,-1 0 1,0 1-1,1-1 0,-1 0 0,0 0 1,1 0-1,-1 1 0,0-1 0,0 0 0,1 0 1,-1 1-1,0-1 0,0 0 0,1 1 1,-1-1-1,0 0 0,0 1 0,0-1 0,0 0 1,1 1-1,-1-1 0,0 0 0,0 1 1,0-1-1,0 1 0,0-1 0,0 0 1,0 1-1,0-1 0,0 0 0,0 1 0,0-1 1,0 1-1,-1-1 0,1 0 0,0 1 1,0-1-1,0 0 0,0 1 0,-1-1 1,1 1-1,-14 37 449,5-12-507,8-8-3657,1-15 206</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5.422"/>
    </inkml:context>
    <inkml:brush xml:id="br0">
      <inkml:brushProperty name="width" value="0.025" units="cm"/>
      <inkml:brushProperty name="height" value="0.025" units="cm"/>
    </inkml:brush>
  </inkml:definitions>
  <inkml:trace contextRef="#ctx0" brushRef="#br0">0 0 2819,'0'0'96</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5.768"/>
    </inkml:context>
    <inkml:brush xml:id="br0">
      <inkml:brushProperty name="width" value="0.05" units="cm"/>
      <inkml:brushProperty name="height" value="0.05" units="cm"/>
    </inkml:brush>
  </inkml:definitions>
  <inkml:trace contextRef="#ctx0" brushRef="#br0">362 0 15627,'-3'3'435,"0"0"0,0 0 0,0 0 0,0 0 1,0 1-1,0-1 0,1 1 0,0-1 0,0 1 0,0 0 0,-2 6 0,2-6 299,-7 15-380,2 1 1,0 0-1,1 1 1,1-1-1,1 1 1,-2 30-1,3 7-121,4 63 0,25 119-29,-12-145-178,-13-87 6,0 0 0,-1 0 0,0 0 0,0 0 0,-1 0 0,0-1 0,0 1 0,0 0 0,-6 14 0,5-18 29,0 0 0,0 0 0,0 0-1,-1 0 1,0-1 0,1 1 0,-1-1 0,-1 0 0,1 1 0,0-2 0,-1 1 0,1 0 0,-1-1 0,0 1 0,0-1 0,0 0 0,0-1 0,0 1 0,-5 1 0,1-1 49,0-1 0,-1 1 0,1-1 0,0 0 0,-1-1 0,1 0 1,0-1-1,-1 1 0,1-1 0,0-1 0,0 0 0,0 0 0,0-1 1,0 0-1,0 0 0,1 0 0,-1-1 0,1 0 0,0-1 0,0 0 1,-7-6-1,9 6-119,-1 0 0,1-1 1,0 1-1,0-1 1,1 0-1,0 0 0,0 0 1,0-1-1,1 1 1,0-1-1,0 0 0,1 0 1,0 0-1,0-1 1,0 1-1,1 0 0,0-1 1,1 1-1,0 0 1,0-1-1,0 1 0,1-1 1,3-13-1,1 7-276,0-1-1,1 2 0,1-1 1,0 1-1,0 0 1,14-17-1,62-67-837,-30 42 384</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6.256"/>
    </inkml:context>
    <inkml:brush xml:id="br0">
      <inkml:brushProperty name="width" value="0.025" units="cm"/>
      <inkml:brushProperty name="height" value="0.025" units="cm"/>
    </inkml:brush>
  </inkml:definitions>
  <inkml:trace contextRef="#ctx0" brushRef="#br0">39 6 3844,'0'0'7431,"-7"-1"-5947,-23-3-539,29 4-910,1 1 1,0-1-1,0 0 1,0 1-1,0-1 1,0 1-1,0-1 1,-1 1-1,1-1 1,0 1-1,0-1 1,0 1-1,1-1 1,-1 1 0,0-1-1,0 1 1,0-1-1,0 1 1,0-1-1,0 0 1,1 1-1,-1-1 1,0 1-1,0-1 1,1 1-1,-1-1 1,0 0-1,1 1 1,-1-1-1,0 0 1,1 1-1,-1-1 1,1 1 0,13 18 245,-5-9-252,1-1-1,-1 0 1,1-1 0,1 0-1,0 0 1,0-1 0,0-1-1,1 0 1,0 0 0,0-1-1,0-1 1,1 0 0,-1-1-1,1 0 1,0-1 0,0 0-1,0-1 1,23-1 0,8-3 165,-1-3 1,0-1 0,0-2 0,71-25 0,-48 14 165,-4 0-139,-43 12-144,-1 2 1,1 0-1,0 1 0,0 1 0,0 1 0,1 1 0,24 0 0,-43 3-70,1-1 1,0 1-1,-1 0 0,1 0 0,-1 1 0,1-1 0,-1 0 1,0 0-1,1 1 0,-1-1 0,0 1 0,0-1 0,0 1 1,0-1-1,0 1 0,-1 0 0,1-1 0,0 1 0,-1 0 1,1 0-1,-1 0 0,0-1 0,1 1 0,-1 0 0,0 0 0,0 0 1,0 0-1,-1 2 0,-2 58 356,-32 76-165,34-132 1361,-2 7-8800,8-17-695,1-6 3612</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6.635"/>
    </inkml:context>
    <inkml:brush xml:id="br0">
      <inkml:brushProperty name="width" value="0.025" units="cm"/>
      <inkml:brushProperty name="height" value="0.025" units="cm"/>
    </inkml:brush>
  </inkml:definitions>
  <inkml:trace contextRef="#ctx0" brushRef="#br0">0 169 6374,'0'0'8056,"9"-5"-7859,10-5 30,2 1 1,-1 1-1,1 1 0,0 1 0,1 1 1,23-3-1,3-1-57,-27 4-90,1 1-1,0 1 0,0 1 1,0 1-1,0 1 1,35 4-1,-4 12 38,-43-12 180,0 0 0,0-1 1,0 0-1,1-1 0,15 2 0,-6-4-29,-1-2-1,1 0 1,-1-1-1,1-1 1,-1-1-1,0-1 0,0-1 1,-1 0-1,0-1 1,26-16-1,-42 23-271,-1 1 1,0-1-1,0 1 0,0-1 0,0 0 1,0 1-1,0-1 0,-1 0 1,1 0-1,0 0 0,0 0 1,0 1-1,-1-1 0,1 0 0,0 0 1,-1-1-1,1 1 0,-1 0 1,1 0-1,-1 0 0,0 0 1,1 0-1,-1 0 0,0-1 0,0 1 1,0 0-1,0 0 0,0 0 1,0-3-1,-1 3-315,0-1-1,1 1 1,-1-1 0,0 1-1,0 0 1,0-1 0,0 1 0,0 0-1,0 0 1,-1 0 0,1 0-1,0 0 1,0 0 0,-1 0 0,1 0-1,-1 0 1,1 1 0,-1-1-1,-2-1 1,-16-3-5905</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7.669"/>
    </inkml:context>
    <inkml:brush xml:id="br0">
      <inkml:brushProperty name="width" value="0.025" units="cm"/>
      <inkml:brushProperty name="height" value="0.025" units="cm"/>
    </inkml:brush>
  </inkml:definitions>
  <inkml:trace contextRef="#ctx0" brushRef="#br0">4840 25 5894,'0'0'10121,"8"3"-9763,25 10-107,-33-13-234,1 0 0,0 1 0,-1-1 0,1 1 0,0-1-1,-1 0 1,1 1 0,-1-1 0,1 1 0,-1-1 0,1 1 0,-1 0 0,0-1 0,1 1 0,-1-1 0,0 1 0,1 0 0,-1-1 0,0 1 0,0 0 0,1-1 0,-1 1 0,0 0 0,0-1 0,0 1 0,0 0 0,0 0 0,0-1 0,0 1 0,0 0 0,0-1-1,-1 1 1,1 0 0,0-1 0,0 1 0,-1 0 0,1-1 0,0 1 0,-1 0 0,1-1 0,0 1 0,-1-1 0,1 1 0,-1-1 0,1 1 0,-1-1 0,1 1 0,-2 0 0,-23 21 318,24-22-316,-13 10 103,0-2 0,-1 0 1,0-1-1,-1-1 0,0 0 0,0-1 1,0 0-1,0-2 0,-1 0 0,-19 1 1,-13-1-82,0-3 0,-58-8 0,-127-29-366,63 7 303,-501-45-1209,-5 66-10,454 31 1257,-274 66-1,346-58-131,-110 22-19,2 12-1,-256 100 1,454-141 97,-301 131-31,319-133 73,1 3 0,1 2 0,1 1-1,1 2 1,2 2 0,-35 37 0,66-62-6,0 0 0,0 0 0,0 0 0,1 1 1,0 0-1,1 0 0,0 1 0,0-1 0,0 1 0,1 0 0,0 0 0,1 0 0,-4 15 0,7-22-83,-1 0 0,0 0 0,0 0 0,1 0-1,-1 0 1,1 0 0,-1 0 0,1 0 0,-1 0-1,1 0 1,0-1 0,-1 1 0,1 0 0,0-1 0,0 1-1,0 0 1,-1-1 0,1 1 0,0-1 0,0 1-1,0-1 1,0 1 0,0-1 0,0 0 0,0 1-1,0-1 1,0 0 0,0 0 0,0 0 0,0 0 0,0 0-1,0 0 1,0 0 0,0 0 0,0 0 0,0 0-1,0-1 1,0 1 0,0 0 0,0-1 0,0 1-1,0-1 1,0 1 0,0-1 0,-1 1 0,3-2 0,19-18-6103</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9.029"/>
    </inkml:context>
    <inkml:brush xml:id="br0">
      <inkml:brushProperty name="width" value="0.025" units="cm"/>
      <inkml:brushProperty name="height" value="0.025" units="cm"/>
    </inkml:brush>
  </inkml:definitions>
  <inkml:trace contextRef="#ctx0" brushRef="#br0">34 349 9417,'-16'11'501,"0"0"4707,15-10-2675,3-3-416,18-12-849,99-72-590,193-183 0,-319 277-489,1 0 1,0 0-1,1 1 0,0-1 1,0 1-1,-6 18 1,-22 71-166,19-53 404,-3 4 77,9-30-269,0 2 0,2-1 0,0 1 0,2 0 0,-4 40 0,8-61-700,11-3-4159,-3-12-22,1-5-2689</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39.734"/>
    </inkml:context>
    <inkml:brush xml:id="br0">
      <inkml:brushProperty name="width" value="0.025" units="cm"/>
      <inkml:brushProperty name="height" value="0.025" units="cm"/>
    </inkml:brush>
  </inkml:definitions>
  <inkml:trace contextRef="#ctx0" brushRef="#br0">73 0 9353,'0'0'10837,"-1"10"-10437,-6 26 582,-17 49 0,-10 44 1538,33-86-2722,0-63-14959,-4 5 7468</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0.084"/>
    </inkml:context>
    <inkml:brush xml:id="br0">
      <inkml:brushProperty name="width" value="0.025" units="cm"/>
      <inkml:brushProperty name="height" value="0.025" units="cm"/>
    </inkml:brush>
  </inkml:definitions>
  <inkml:trace contextRef="#ctx0" brushRef="#br0">1 37 10122,'0'0'12491,"44"-9"-11626,-14 12-288,0-1-225,0-2-160,4 0-128,-3 0-32,-1 0-224,-2-4-2114,-9-9-3363,0-2-7912</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3.282"/>
    </inkml:context>
    <inkml:brush xml:id="br0">
      <inkml:brushProperty name="width" value="0.025" units="cm"/>
      <inkml:brushProperty name="height" value="0.025" units="cm"/>
    </inkml:brush>
  </inkml:definitions>
  <inkml:trace contextRef="#ctx0" brushRef="#br0">47 211 8936,'-13'6'1922,"-13"8"969,18-5 1858,39-15-3217,4-13-1100,-1-2 1,-1-1-1,41-35 1,-11 8-380,-33 25-47,28-17 415,-81 81 422,0-4-308,0 1 1,3 1-1,-31 79 0,50-103-788,10-14-2254,12-19-3168,-6-2-352</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4.267"/>
    </inkml:context>
    <inkml:brush xml:id="br0">
      <inkml:brushProperty name="width" value="0.025" units="cm"/>
      <inkml:brushProperty name="height" value="0.025" units="cm"/>
    </inkml:brush>
  </inkml:definitions>
  <inkml:trace contextRef="#ctx0" brushRef="#br0">1 0 801,'0'0'3843</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5.318"/>
    </inkml:context>
    <inkml:brush xml:id="br0">
      <inkml:brushProperty name="width" value="0.025" units="cm"/>
      <inkml:brushProperty name="height" value="0.025" units="cm"/>
    </inkml:brush>
  </inkml:definitions>
  <inkml:trace contextRef="#ctx0" brushRef="#br0">197 61 8040,'1'-17'9168,"-7"5"-3808,4 11-5159,1 0 0,-1 0 0,0 0 0,1 0 0,-1 0 0,0 0 1,0 1-1,0-1 0,0 1 0,0-1 0,0 1 0,1 0 0,-5-1 1,1 1-320,-1 0 1,1 1-1,-1-1 1,1 1 0,0 0-1,-1 0 1,1 1-1,0 0 1,0 0 0,-10 5-1,-26 27 105,39-32 28,-1 0 1,1 1-1,0-1 0,0 1 0,1-1 0,-1 1 0,0 0 0,1-1 0,0 1 0,0 0 0,0 0 0,0 0 0,0 0 1,-1 6-1,3-8-5,-1 0 1,1-1-1,-1 1 1,1 0 0,-1-1-1,1 1 1,0-1-1,-1 1 1,1 0 0,0-1-1,-1 1 1,1-1-1,0 0 1,0 1-1,-1-1 1,1 0 0,0 1-1,0-1 1,0 0-1,0 0 1,-1 0 0,1 1-1,0-1 1,0 0-1,0 0 1,0 0-1,0-1 1,-1 1 0,2 0-1,30-2 190,-20-1-167,-1 0 0,1-1 0,-1 0 0,0 0 0,-1-2 0,1 1 0,19-14 0,-7 1-108,0 0-1,21-23 1,-43 40 16,-5 4-13,-1 0 0,1 1 1,0-1-1,0 1 0,0 0 0,0 0 0,0 0 0,1 1 0,0-1 0,-4 8 1,-23 50 253,24-44-138,1 0 1,0 0-1,2 1 1,0-1-1,1 1 1,1 0 0,2 29-1,-1-34 16,-3-13 39,1 0 1,0 1-1,-1-2 1,1 1-1,0 0 1,-1 0-1,1-1 0,-1 1 1,1-1-1,-1 0 1,1 0-1,-1 0 1,1 0-1,-1 0 1,-3-1-1,2 1 130,-9 0-71,0 1-1,1-2 0,-1 0 0,0 0 0,1-1 0,0-1 1,-1 0-1,-22-9 0,39 12-6309,11 3 4510,-8-2 361,34 4-6513,-17-5 1783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5.705"/>
    </inkml:context>
    <inkml:brush xml:id="br0">
      <inkml:brushProperty name="width" value="0.025" units="cm"/>
      <inkml:brushProperty name="height" value="0.025" units="cm"/>
    </inkml:brush>
  </inkml:definitions>
  <inkml:trace contextRef="#ctx0" brushRef="#br0">107 0 13773,'0'0'5926,"-22"57"-4357,9-31-704,-2 2-545,0 2-256,0-1 0,6-5-32,-2-4 0,5-4-352,6-8-769,7-7-3555,10-15 1152,0-12-4996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6.184"/>
    </inkml:context>
    <inkml:brush xml:id="br0">
      <inkml:brushProperty name="width" value="0.05" units="cm"/>
      <inkml:brushProperty name="height" value="0.05" units="cm"/>
    </inkml:brush>
  </inkml:definitions>
  <inkml:trace contextRef="#ctx0" brushRef="#br0">151 17 18692,'-2'-1'244,"0"-1"1,0 1-1,0 0 1,0-1-1,0 1 0,0 0 1,-1 0-1,1 0 1,0 1-1,-1-1 1,1 1-1,-1-1 0,1 1 1,-1 0-1,1-1 1,-1 2-1,1-1 0,-1 0 1,1 0-1,-1 1 1,1-1-1,0 1 1,-1 0-1,1-1 0,-5 4 1,1-2-34,0 1 1,1 0-1,-1 1 1,1 0-1,-1 0 0,1 0 1,0 0-1,-7 9 1,8-8-179,1-1 1,0 1 0,0 0-1,1 0 1,-1 0-1,1 0 1,0 0 0,0 1-1,1-1 1,-1 1 0,0 7-1,2-11-28,0 0-1,0 0 1,0 0-1,0 0 1,0 0-1,1 0 1,-1 0 0,1 0-1,-1 0 1,1 0-1,0-1 1,0 1-1,0 0 1,0 0-1,0-1 1,0 1 0,0 0-1,0-1 1,1 1-1,-1-1 1,0 0-1,1 1 1,0-1-1,-1 0 1,1 0 0,0 0-1,-1 0 1,1 0-1,0 0 1,0-1-1,0 1 1,0-1-1,0 1 1,3 0 0,2-1 5,-1 1 1,1-1 0,0 0-1,0 0 1,-1-1 0,1 0-1,0 0 1,-1-1 0,1 0-1,-1 0 1,1 0 0,9-6-1,6-4 1,-1-1-1,21-16 0,-14 6-156,0 0 0,26-30 0,-64 66 4,1 1 0,1 0 0,0 1-1,1-1 1,1 2 0,0-1-1,1 1 1,0-1 0,1 1 0,1 1-1,1-1 1,-1 29 0,3-42 64,0-1 0,1 0 0,-1 0 0,0 0 0,1 1 0,-1-1 0,1 0-1,0 0 1,0 0 0,0 0 0,0 0 0,0 0 0,0 0 0,0-1 0,1 1 0,-1 0 0,1-1 0,-1 1 0,1-1 0,0 1 0,-1-1 0,1 0 0,0 1 0,3 0 0,-2-1-20,0 0 1,0-1 0,0 1-1,0-1 1,0 0 0,0 1-1,0-2 1,0 1 0,0 0-1,0-1 1,0 1-1,0-1 1,0 0 0,0 0-1,0 0 1,0 0 0,4-3-1,30-22-667,2-11-85</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6.031"/>
    </inkml:context>
    <inkml:brush xml:id="br0">
      <inkml:brushProperty name="width" value="0.025" units="cm"/>
      <inkml:brushProperty name="height" value="0.025" units="cm"/>
    </inkml:brush>
  </inkml:definitions>
  <inkml:trace contextRef="#ctx0" brushRef="#br0">1 0 9545,'0'0'10944,"24"8"-10389,80-3-16,-103 30-155,-2-26-135,0 0-1,-1-1 1,0 1-1,0-1 0,-1 0 1,1 1-1,-7 9 0,-33 60 833,26-49-860,-3 11 300,5-12-545,10-21-4359,5-24-9844</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6.407"/>
    </inkml:context>
    <inkml:brush xml:id="br0">
      <inkml:brushProperty name="width" value="0.025" units="cm"/>
      <inkml:brushProperty name="height" value="0.025" units="cm"/>
    </inkml:brush>
  </inkml:definitions>
  <inkml:trace contextRef="#ctx0" brushRef="#br0">1 18 10826,'0'0'11819,"52"-13"-11787,-24 13-32,2 0-256,0 2-1377,0-2-1410,-2 0-1473,-2-6-2339</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6.753"/>
    </inkml:context>
    <inkml:brush xml:id="br0">
      <inkml:brushProperty name="width" value="0.025" units="cm"/>
      <inkml:brushProperty name="height" value="0.025" units="cm"/>
    </inkml:brush>
  </inkml:definitions>
  <inkml:trace contextRef="#ctx0" brushRef="#br0">0 28 10954,'0'0'9834,"10"-1"-9402,33-1-44,-1-2 0,59-13 0,-100 16-394,0 1-1,-1-1 1,1 1 0,0 0 0,0-1-1,-1 1 1,1 0 0,0 0 0,0-1 0,-1 1-1,1 0 1,0 0 0,0 0 0,0 0-1,-1 0 1,1 0 0,0 0 0,0 0-1,0 1 1,-1-1 0,1 0 0,0 0 0,0 1-1,-1-1 1,1 0 0,0 1 0,0-1-1,-1 1 1,1-1 0,-1 1 0,1-1-1,0 1 1,-1-1 0,1 1 0,-1 0 0,1-1-1,-1 1 1,1 0 0,-1-1 0,0 1-1,1 1 1,-1 1 64,0 1-1,0-1 1,-1 1 0,1-1-1,-1 0 1,0 0 0,0 1-1,0-1 1,-3 6 0,-8 15 603,0-2-1,-28 37 1,27-42-599,2 0 0,-1 1 0,2 0 0,1 1 0,-11 26 0,19-39 1404,0 3-6659,3-30-13539</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7.107"/>
    </inkml:context>
    <inkml:brush xml:id="br0">
      <inkml:brushProperty name="width" value="0.025" units="cm"/>
      <inkml:brushProperty name="height" value="0.025" units="cm"/>
    </inkml:brush>
  </inkml:definitions>
  <inkml:trace contextRef="#ctx0" brushRef="#br0">1 17 10442,'0'0'11307,"58"1"-11179,-34 2-96,0-3-128,0 0-1218,4 0-223,-3 0-257,-3-3-448,-1-6-1794,-1 0-2882</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7.435"/>
    </inkml:context>
    <inkml:brush xml:id="br0">
      <inkml:brushProperty name="width" value="0.025" units="cm"/>
      <inkml:brushProperty name="height" value="0.025" units="cm"/>
    </inkml:brush>
  </inkml:definitions>
  <inkml:trace contextRef="#ctx0" brushRef="#br0">235 0 8232,'0'0'13271,"-12"11"-13159,-103 103 507,95-92-775,1 1 0,2 0 1,0 1-1,-17 33 0,34-66-10366,10-13 2632</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7.825"/>
    </inkml:context>
    <inkml:brush xml:id="br0">
      <inkml:brushProperty name="width" value="0.025" units="cm"/>
      <inkml:brushProperty name="height" value="0.025" units="cm"/>
    </inkml:brush>
  </inkml:definitions>
  <inkml:trace contextRef="#ctx0" brushRef="#br0">187 15 11851,'0'0'1025,"-9"0"256,1 0-948,0 0 0,1 0 0,-1 1 1,0 1-1,0-1 0,1 1 0,-1 0 0,1 1 0,-1 0 0,1 0 0,0 1 0,-11 7 0,17-10-325,-44 36 1043,43-36-940,0 1 0,0 0 0,0 0-1,1 0 1,-1-1 0,1 2-1,-1-1 1,1 0 0,0 0 0,0 0-1,0 1 1,0-1 0,0 1-1,0-1 1,1 0 0,-1 1 0,1-1-1,0 1 1,-1-1 0,1 4-1,2-5-45,-1 0 0,0 0 0,0-1 0,1 1 0,-1 0-1,0 0 1,1-1 0,-1 1 0,0-1 0,1 1 0,-1-1-1,1 0 1,-1 1 0,1-1 0,-1 0 0,1 0 0,-1 0-1,1 0 1,-1 0 0,3-1 0,34-2 810,-31 2-832,1-1-1,0-1 1,0 1-1,-1-2 0,1 1 1,-1-1-1,0 0 1,0 0-1,7-7 1,-10 9-25,-1-1 1,0 0-1,1 0 0,-1 0 1,0-1-1,-1 1 1,1-1-1,-1 1 0,1-1 1,-1 0-1,0 0 0,0 0 1,-1 0-1,1 0 1,-1-1-1,0 1 0,0 0 1,0-6-1,-1 9-37,0 0-1,0 0 1,0 0-1,0 0 1,0 0-1,-1 0 1,1 0 0,0 0-1,0 0 1,-1 0-1,1 1 1,-1-1-1,1 0 1,-1 0-1,1 0 1,-1 1-1,0-1 1,1 0-1,-1 0 1,0 1 0,1-1-1,-1 1 1,0-1-1,0 1 1,1-1-1,-2 0 1,-29-2-1474,25 3 1145,-1 1 1,1 0-1,0 1 1,0-1-1,0 1 1,0 1-1,0-1 1,-6 4-1,5 0-247,0 0-1,0 0 1,0 1 0,1 0-1,-8 10 1,-10 22-5170,12-17 203</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48.152"/>
    </inkml:context>
    <inkml:brush xml:id="br0">
      <inkml:brushProperty name="width" value="0.025" units="cm"/>
      <inkml:brushProperty name="height" value="0.025" units="cm"/>
    </inkml:brush>
  </inkml:definitions>
  <inkml:trace contextRef="#ctx0" brushRef="#br0">108 57 11915,'0'0'7485,"-10"9"-6882,2-2-514,-46 44 1501,50-47-1462,0 0 1,1 0 0,0 0-1,0 0 1,0 1 0,1-1 0,-1 1-1,1 0 1,0 0 0,0-1-1,1 1 1,-1 0 0,0 8 0,3-12-79,0 0 1,0 0 0,1 0-1,-1-1 1,0 1 0,0 0-1,1-1 1,-1 1 0,0-1-1,1 1 1,-1-1 0,0 0-1,1 0 1,-1 1 0,1-1-1,-1 0 1,0 0 0,1 0-1,-1-1 1,1 1 0,-1 0-1,2-1 1,35-4 577,-24 0-557,0 0-1,0-1 1,-1-1 0,0 0-1,-1-1 1,13-9 0,-19 12-11,0 1 0,0-1 1,-1 0-1,1 0 1,-1-1-1,-1 0 0,1 1 1,-1-2-1,0 1 1,0 0-1,-1-1 0,0 0 1,4-12-1,-6 18-30,-1-1 1,0 1-1,0 0 0,0-1 0,0 1 1,0 0-1,0-1 0,0 1 0,0-1 0,0 1 1,-1 0-1,1-1 0,-1 1 0,1 0 1,-1-1-1,1 1 0,-1 0 0,0 0 0,0 0 1,1 0-1,-1-1 0,0 1 0,0 0 1,-2-1-1,0 0-21,0 0 0,0 0 0,0 1 0,-1 0 1,1-1-1,0 1 0,-1 0 0,1 1 0,0-1 0,-5 0 1,1 0-184,0 1 0,0 0 0,0 0 0,0 1 0,0-1 0,0 2 0,1-1 0,-1 1 0,0 0 0,-9 4 0,12-4-220,1 1 0,-1-1 1,1 1-1,0 0 0,0 0 0,0 0 0,-4 5 0,-4 16-5002,10-11 138</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0.403"/>
    </inkml:context>
    <inkml:brush xml:id="br0">
      <inkml:brushProperty name="width" value="0.025" units="cm"/>
      <inkml:brushProperty name="height" value="0.025" units="cm"/>
    </inkml:brush>
  </inkml:definitions>
  <inkml:trace contextRef="#ctx0" brushRef="#br0">5876 1 8296,'13'7'4512,"-3"24"-3041,-10 23-1518,-2-50 143,0 1 1,0 0-1,0 0 0,-1-1 1,0 1-1,0-1 0,0 0 1,0 0-1,-1 0 0,1 0 1,-1-1-1,0 1 0,0-1 1,-7 4-1,-66 37 525,28-22-231,-1-2-1,-1-3 1,0-1 0,-2-3 0,-94 11-1,47-7 200,0 4 0,-179 64 0,220-63-530,35-12 36,-1-1 1,0-1-1,-1-1 0,1-1 1,-1-2-1,-39 3 0,-165 4-84,24 0 58,46-10-67,-135 3 504,154 9-455,-76 1 26,-359-41-18,439 18-17,-329 4-111,427 8 50,0 1 0,1 2 1,-1 2-1,-60 20 0,-146 69-36,20-6-138,167-71 39,1 4 1,2 1-1,0 4 0,-94 65 0,18 3 149,-158 154 0,13 44 63,153-159 75,84-97-50,1 2 1,3 2-1,1 1 1,-33 57-1,56-81-57,1 1-1,2 0 1,-1 1 0,-7 36-1,15-53-556,1-8-1896,3-11-999,0-5-1016</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1.694"/>
    </inkml:context>
    <inkml:brush xml:id="br0">
      <inkml:brushProperty name="width" value="0.025" units="cm"/>
      <inkml:brushProperty name="height" value="0.025" units="cm"/>
    </inkml:brush>
  </inkml:definitions>
  <inkml:trace contextRef="#ctx0" brushRef="#br0">31 309 8904,'-4'2'708,"2"-1"-203,0 1 0,0-1 1,0 0-1,0 1 0,1-1 1,-1 1-1,0-1 0,1 1 1,-1 0-1,1 0 0,0 0 0,-1 0 1,1 0-1,0 0 0,-1 4 1,5-6-210,0 1 1,1-1-1,-1 0 1,0 0-1,1 0 1,-1-1-1,0 1 1,0-1-1,0 1 1,1-1-1,-1 0 1,4-2-1,42-24 0,0-1 0,-2-3-1,-2-1 1,62-57 0,25-40-131,-155 170-398,11-16 210,-20 26 37,15-25 12,0 0 0,2 1 1,1 0-1,1 1 0,2 1 0,-10 35 1,19-40-1347,2-23 1034,0 0 1,0-1-1,0 1 1,0 0 0,0-1-1,0 1 1,0 0 0,0-1-1,0 1 1,0 0-1,1 0 1,-1-1 0,0 1-1,1-1 1,-1 1 0,0 0-1,1-1 1,-1 1-1,1-1 1,-1 1 0,1-1-1,-1 1 1,1-1-1,-1 1 1,1-1 0,0 1-1,-1-1 1,1 0 0,0 1-1,8-1-5282</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2.072"/>
    </inkml:context>
    <inkml:brush xml:id="br0">
      <inkml:brushProperty name="width" value="0.025" units="cm"/>
      <inkml:brushProperty name="height" value="0.025" units="cm"/>
    </inkml:brush>
  </inkml:definitions>
  <inkml:trace contextRef="#ctx0" brushRef="#br0">82 0 13196,'0'0'7111,"-2"8"-7025,-26 80-3,17-59-82,1 0 0,1 1 1,2 0-1,1 0 0,-3 50 0,9-71-237,3 14-1334,11-17-3094,-9-8 244,-4-10-2547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6:05.633"/>
    </inkml:context>
    <inkml:brush xml:id="br0">
      <inkml:brushProperty name="width" value="0.05" units="cm"/>
      <inkml:brushProperty name="height" value="0.05" units="cm"/>
    </inkml:brush>
  </inkml:definitions>
  <inkml:trace contextRef="#ctx0" brushRef="#br0">6167 234 10346,'-90'-33'888,"45"15"-872,-89-21 0,-414-27 1361,388 53-828,-1914-52 554,1043 118-1132,1030-53 29,-412 46 88,290-26 24,-160 46 0,221-45-115,0 3 1,2 3 0,1 2-1,-77 50 1,-205 169-417,295-213 358,-32 27 18,-79 83 0,114-100 81,2 2 0,2 1 0,-33 55 0,61-86-38,1 1 0,1 1 0,1-1 0,1 1 0,-8 32 0,12-39-12,1 0-1,0 0 1,1 0-1,0 1 1,1-1-1,1 1 1,0-1-1,1 0 1,0 1-1,5 15 1,1-6-63,1-1 0,1 0 0,1-1 0,1 0 0,0-1 0,19 22 0,6 2-784,57 51 1,-59-62 256,2-3 0,1-1 0,1-1 0,69 33-1,-49-32-624,0-4 0,115 31-1,-72-32 19,107 10 1,104-8 1990,361-19 1406,1-35 850,-619 27-2791,951-68 2118,-10-66-2108,-285-37-1007,-528 113 251,309-147-1,-418 168 791,72-48 0,-119 68-25,-1-2 0,-1 0 1,-1-1-1,-1-2 0,31-38 1,-44 46-83,0 0 0,-1-1 0,-1 0 0,-1 0 0,0-1 1,-1 0-1,-1 0 0,7-34 0,-11 40-75,-1 0 0,0 1 0,0-1 0,-1 0 0,-1 0 0,0 1 0,0-1 0,-1 0 0,-1 1 0,0-1 0,0 1 1,-1 0-1,-1 0 0,0 1 0,-10-17 0,0 6 11,-1 2 1,-1 0 0,-1 0-1,0 2 1,-22-17 0,-116-70-28,59 49-587,-2 4 1,-3 5-1,-1 4 1,-3 5-1,0 5 0,-143-25 1,14 18-183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6.588"/>
    </inkml:context>
    <inkml:brush xml:id="br0">
      <inkml:brushProperty name="width" value="0.05" units="cm"/>
      <inkml:brushProperty name="height" value="0.05" units="cm"/>
    </inkml:brush>
  </inkml:definitions>
  <inkml:trace contextRef="#ctx0" brushRef="#br0">184 1 17572,'-1'0'82,"0"0"0,1 0 0,-1 0 0,0 0 0,0 0-1,0 0 1,0 0 0,1 0 0,-1 0 0,0 1 0,0-1 0,0 0 0,1 1 0,-1-1 0,0 1 0,0-1 0,1 0 0,-1 1 0,0-1 0,1 1 0,-1 0 0,1-1 0,-1 1 0,1 0 0,-1-1 0,1 1-1,-1 1 1,-17 28 318,12-19-16,-19 34 906,3 1 0,-24 63 0,35-75-1048,1 0 0,2 0 0,1 1 0,-3 45 0,10-74-208,0-1 0,0 0 0,0 0 1,1 0-1,-1 1 0,1-1 1,0 0-1,3 6 0,-4-9-17,1-1-1,0 1 1,0-1-1,0 1 1,0-1-1,0 0 1,0 1-1,0-1 1,0 0-1,0 0 1,1 0 0,-1 0-1,1 0 1,-1 0-1,0 0 1,1 0-1,-1 0 1,1-1-1,0 1 1,-1-1-1,1 1 1,0-1-1,-1 0 1,1 1 0,0-1-1,-1 0 1,1 0-1,2 0 1,6-2 41,-1 1 1,1-1-1,-1 0 1,1-1-1,-1 0 1,0-1-1,12-6 0,61-39 176,-41 23-154,-7 4-53,-16 11-61,30-16 0,-47 27 29,0-1 0,-1 1 0,1 0 0,0-1 0,0 1 1,0 0-1,-1-1 0,1 1 0,0 0 0,0 0 0,0 0 0,0 0 1,0 0-1,-1 0 0,1 0 0,0 0 0,0 0 0,0 0 0,1 1 0,-1-1 2,-1 1 0,0-1 0,1 1 0,-1-1-1,0 1 1,0-1 0,1 1 0,-1-1-1,0 1 1,0-1 0,0 1 0,1-1-1,-1 1 1,0-1 0,0 1 0,0-1 0,0 1-1,0 0 1,0-1 0,0 1 0,-1-1-1,1 2 1,-2 6-21,-1 0-1,0 0 1,-5 10 0,3-7-2,0 3 6,-18 50-50,21-58 95,1 0-1,0 1 1,0-1 0,0 0 0,1 1 0,0-1 0,0 0 0,2 9-1,-2-14-8,0 0-1,0 0 1,0 0-1,0 0 1,1 0-1,-1 0 1,0 0-1,1 0 1,-1-1-1,1 1 1,-1 0-1,1 0 1,-1 0-1,1-1 1,-1 1-1,1 0 0,0 0 1,-1-1-1,1 1 1,0-1-1,0 1 1,-1-1-1,1 1 1,0-1-1,0 1 1,0-1-1,0 0 1,0 1-1,0-1 1,0 0-1,-1 0 1,1 0-1,0 0 1,0 0-1,0 0 1,0 0-1,0 0 0,0 0 1,0 0-1,0 0 1,0-1-1,0 1 1,0 0-1,0-1 1,-1 1-1,1 0 1,0-1-1,0 0 1,1 0-1,4-3 81,0 0 0,-1 0-1,1 0 1,-1-1 0,8-8 0,6-11 84,-1-1 0,-2-1 0,-1-1 0,0 0 0,12-36 0,10-17 188,-36 79-354,-1-1 0,1 0 1,0 1-1,0-1 0,1 1 0,-1-1 0,0 1 1,0 0-1,1-1 0,-1 1 0,1 0 0,-1 0 0,1 0 1,0 0-1,-1 0 0,1 0 0,0 0 0,0 1 1,-1-1-1,1 1 0,0-1 0,0 1 0,0 0 1,0 0-1,2 0 0,4 0-22,-1 1-1,1 0 1,-1 1 0,15 5-1,4 0-517,28 4 184,-28-6 156</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2.419"/>
    </inkml:context>
    <inkml:brush xml:id="br0">
      <inkml:brushProperty name="width" value="0.025" units="cm"/>
      <inkml:brushProperty name="height" value="0.025" units="cm"/>
    </inkml:brush>
  </inkml:definitions>
  <inkml:trace contextRef="#ctx0" brushRef="#br0">0 4 4164,'0'0'18257,"17"-3"-17424,7 10-385,6-2-191,6-3-65,-5-2-128,-1 0-288,2 0-1346,-13 0-2017,-2-5-3492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3.318"/>
    </inkml:context>
    <inkml:brush xml:id="br0">
      <inkml:brushProperty name="width" value="0.025" units="cm"/>
      <inkml:brushProperty name="height" value="0.025" units="cm"/>
    </inkml:brush>
  </inkml:definitions>
  <inkml:trace contextRef="#ctx0" brushRef="#br0">8 220 8040,'-7'-6'13857,"7"6"-13522,9-8-1721,65-54 2131,-46 40-622,-1 0 1,-2-2-1,43-49 1,-65 71-18,-5 10 46,-13 28 218,-23 49 107,28-64-577,1-4-606,1 1 1,0 0-1,1 0 1,1 1-1,1-1 1,1 1-1,-4 36 1,8-49-4756</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3.694"/>
    </inkml:context>
    <inkml:brush xml:id="br0">
      <inkml:brushProperty name="width" value="0.025" units="cm"/>
      <inkml:brushProperty name="height" value="0.025" units="cm"/>
    </inkml:brush>
  </inkml:definitions>
  <inkml:trace contextRef="#ctx0" brushRef="#br0">113 1 13100,'0'0'6631,"-47"72"-6183,34-44-224,-2 1-128,4 2-64,1-2 0,-1-3 0,6-3-32,5-5-608,0-5-769,0-10-994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4.255"/>
    </inkml:context>
    <inkml:brush xml:id="br0">
      <inkml:brushProperty name="width" value="0.025" units="cm"/>
      <inkml:brushProperty name="height" value="0.025" units="cm"/>
    </inkml:brush>
  </inkml:definitions>
  <inkml:trace contextRef="#ctx0" brushRef="#br0">93 0 5605,'0'0'18300,"-3"6"-18043,-25 51 445,13-30-258,2 1 0,-19 55-1,32-82-436,0 0-1,-1 0 1,1 0-1,0-1 1,0 1-1,0 0 0,0 0 1,0 0-1,0-1 1,0 1-1,0 0 0,0 0 1,0 0-1,1-1 1,-1 1-1,0 0 0,0 0 1,1 0-1,-1-1 1,0 1-1,1 0 0,-1-1 1,1 1-1,-1 0 1,1-1-1,0 1 1,-1-1-1,1 1 0,-1-1 1,1 1-1,1 0 1,0 0 17,1 0 0,-1 0 0,1-1 0,0 1 0,-1-1 0,1 1 0,0-1 0,-1 0 0,7 0 0,-1-1-389,-1 0-1,1 0 0,0-1 0,0 0 1,0 0-1,9-5 0,17-16-1997,-28 19 388,-1-1-1,0 0 1,-1 0 0,1-1 0,-1 1 0,6-12-1,1-8-1462,-5-2 5015,-4-3 7639,-5 30-6173,-9 13-2028,1 3-250,-51 90 2560,57-95-3287,0-1 0,1 1 0,0 0-1,0 0 1,1 1 0,1-1 0,0 1 0,0 12-1,2-24-144,-1 0-1,1 0 1,0 1 0,0-1-1,0 0 1,0 0-1,0 1 1,0-1-1,0 0 1,0 0-1,0 1 1,0-1-1,0 0 1,0 1-1,0-1 1,1 0-1,-1 0 1,0 1-1,0-1 1,0 0-1,0 0 1,0 0-1,1 1 1,-1-1-1,0 0 1,0 0-1,0 0 1,0 1-1,1-1 1,-1 0-1,0 0 1,0 0-1,1 0 1,-1 0-1,0 1 1,0-1-1,1 0 1,-1 0-1,0 0 1,0 0-1,1 0 1,-1 0 0,0 0-1,0 0 1,1 0-1,-1 0 1,0 0-1,0 0 1,1 0-1,-1 0 1,2 0-689,7 0-5130</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4.650"/>
    </inkml:context>
    <inkml:brush xml:id="br0">
      <inkml:brushProperty name="width" value="0.025" units="cm"/>
      <inkml:brushProperty name="height" value="0.025" units="cm"/>
    </inkml:brush>
  </inkml:definitions>
  <inkml:trace contextRef="#ctx0" brushRef="#br0">161 1 13965,'0'0'6225,"-10"9"-5574,-7 10-523,1 0 0,0 1 0,2 0 1,0 1-1,-18 41 0,25-47-72,0 0 0,1 1 1,1-1-1,1 2 1,0-1-1,1 0 0,0 1 1,1 25-1,2-41-44,0 0 1,0 1-1,0-1 0,0 0 1,1 0-1,-1 1 1,0-1-1,1 0 0,-1 0 1,1 0-1,-1 0 0,1 0 1,0 0-1,-1 0 1,1 0-1,0 0 0,0 0 1,0 0-1,0 0 0,0 0 1,0-1-1,0 1 1,0 0-1,0-1 0,2 2 1,0-1 25,0 0 0,0-1 0,1 1 0,-1 0 0,0-1 0,1 0 0,-1 0 0,1 0 0,4-1 0,-1 0 23,1 0 0,-1 0-1,0-1 1,-1 0 0,1-1 0,0 0 0,-1 0-1,12-7 1,-14 7 80,0-1 0,0 0-1,-1-1 1,1 1 0,-1-1 0,0 1 0,0-1-1,-1 0 1,0 0 0,1 0 0,-2 0-1,1-1 1,0 1 0,-1 0 0,0-7-1,0 10-93,-1 0 0,0-1 0,0 1 0,0 0 0,0 0 0,-1-1 0,1 1 0,0 0 0,-1 0 0,0 0 0,1 0 0,-1 0 0,0 0 0,0 0 0,0 0 0,0 0 0,-1 0 0,1 0 0,0 1 0,-1-1 0,0 0 0,1 1 0,-1-1 0,0 1 0,1 0 0,-1 0 0,0 0 0,0 0 0,0 0 0,0 0 0,0 0 0,0 0 0,-1 1 0,1-1 0,0 1 0,0 0 0,0-1 0,-1 1 0,-1 0 0,-2 0-126,0 0 1,0 0-1,0 1 0,0 0 1,0 0-1,0 0 1,0 1-1,0 0 0,-9 4 1,13-5-114,0 0 0,0 0 0,1 0 0,-1 0 0,1 0 1,-1 0-1,1 1 0,-1-1 0,1 0 0,0 1 0,0-1 0,0 1 1,0-1-1,0 1 0,0 0 0,0 0 0,0-1 0,0 1 1,1 0-1,-1 0 0,1 0 0,-1-1 0,1 1 0,0 0 0,0 0 1,0 0-1,0 0 0,0 0 0,0 0 0,1 0 0,-1 0 0,0-1 1,1 1-1,0 0 0,-1 0 0,2 1 0,-1-2-142,-1 0 1,1 0-1,0 0 0,-1 0 0,1 0 1,0 0-1,0 0 0,0-1 0,0 1 0,0 0 1,0-1-1,0 1 0,0-1 0,0 1 1,0-1-1,0 1 0,0-1 0,0 0 0,0 1 1,3-1-1,14 1-4871</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5.021"/>
    </inkml:context>
    <inkml:brush xml:id="br0">
      <inkml:brushProperty name="width" value="0.025" units="cm"/>
      <inkml:brushProperty name="height" value="0.025" units="cm"/>
    </inkml:brush>
  </inkml:definitions>
  <inkml:trace contextRef="#ctx0" brushRef="#br0">148 1 4292,'0'0'16175,"-2"9"-15353,-4 7-427,-1 0-1,0-1 0,-1 0 0,-1 0 0,0 0 0,-18 20 0,13-17-159,0 2 0,1 0 1,-16 36-1,27-52 840,1 1-4271,4-11-4511,2-10 2507</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5.369"/>
    </inkml:context>
    <inkml:brush xml:id="br0">
      <inkml:brushProperty name="width" value="0.025" units="cm"/>
      <inkml:brushProperty name="height" value="0.025" units="cm"/>
    </inkml:brush>
  </inkml:definitions>
  <inkml:trace contextRef="#ctx0" brushRef="#br0">163 6 12075,'0'0'4063,"-10"-1"-2237,5 1-1745,0-1 0,0 1 1,0 0-1,0 0 0,0 0 1,0 1-1,0 0 0,1 0 1,-1 0-1,0 1 0,0-1 1,0 1-1,1 0 1,-1 0-1,1 1 0,0 0 1,0-1-1,0 1 0,0 1 1,-6 5-1,6-6 30,0 1-1,-1 0 1,1 0 0,1 1 0,-1-1 0,1 1-1,-1 0 1,1 0 0,1 0 0,-1 0-1,1 1 1,0-1 0,0 0 0,0 1 0,-1 9-1,4-14-49,0 0 0,-1 1 0,1-1 0,0 0 0,0 0 0,0 0 0,0 0 0,0-1 0,0 1 1,0 0-1,0 0 0,0-1 0,0 1 0,1 0 0,-1-1 0,0 1 0,0-1 0,1 0 0,-1 1 0,0-1 0,0 0 0,1 0 0,-1 0 0,0 0 0,1 0 0,-1 0 0,0 0 0,1 0 0,-1 0 0,2-1 0,47-7 642,-40 4-628,0 0-1,-1-1 1,0-1 0,0 0 0,0 0 0,13-12 0,-19 15-40,1 0-1,-1 0 1,0 0 0,0 0 0,0-1 0,-1 1 0,1-1 0,-1 1 0,0-1 0,0 0 0,0 0 0,0 0 0,-1 0 0,1 0 0,-1-1 0,0 1-1,-1 0 1,1 0 0,-1-6 0,-1 10-85,-1-1 0,0 0 0,1 1 0,-1-1 0,0 1 0,0-1 0,1 1 0,-1 0 0,0 0 0,0 0 0,1 0 0,-1 0 0,0 0 0,0 0 0,0 1 0,1-1 0,-1 1 0,-2 0 0,-1 2-312,1 0 0,0 0 0,0 0 0,0 0 0,0 1 0,1 0 0,-1-1 0,1 1 0,0 0 0,0 1 0,0-1 0,-2 6 0,-23 60-6789,21-40 2384</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5.730"/>
    </inkml:context>
    <inkml:brush xml:id="br0">
      <inkml:brushProperty name="width" value="0.025" units="cm"/>
      <inkml:brushProperty name="height" value="0.025" units="cm"/>
    </inkml:brush>
  </inkml:definitions>
  <inkml:trace contextRef="#ctx0" brushRef="#br0">120 10 16111,'0'0'3465,"-10"7"-2568,-3 2-788,1 1 0,1 0-1,0 0 1,-11 14 0,17-19-74,1 1 0,0-1 0,0 1 1,0 0-1,1 0 0,0 0 0,0 1 0,1-1 0,0 1 0,0-1 0,0 1 0,1 0 0,-1 11 0,2-17-19,0 0-1,0 0 1,0 0-1,0 0 1,1-1-1,-1 1 1,0 0-1,0 0 1,1 0-1,-1-1 1,0 1-1,1 0 1,-1 0 0,1-1-1,-1 1 1,1 0-1,-1-1 1,1 1-1,0-1 1,-1 1-1,1-1 1,0 1-1,-1-1 1,1 1-1,0-1 1,-1 1-1,1-1 1,0 0-1,1 1 1,32 0 694,-25-2-572,-1-1 1,1 0 0,-1 0-1,1-1 1,11-5 0,-11 1 100,1 0 1,-1 0-1,0-1 1,0 0-1,-1 0 1,10-14-1,-14 18-88,-1 0 0,0-1-1,-1 1 1,1-1 0,-1 1-1,0-1 1,0 0 0,0 0 0,0 1-1,-1-1 1,0-1 0,0 1-1,-1 0 1,1 0 0,-1 0 0,-1-10-1,0 14-151,0-1 0,0 0 0,0 1 0,-1-1 0,1 1 0,-1-1 0,1 1 0,-1 0 0,1 0 0,-1 0 0,0-1 0,0 2 0,1-1 0,-1 0 0,0 0 0,0 0 0,0 1 0,0-1-1,0 1 1,0 0 0,0-1 0,0 1 0,0 0 0,0 0 0,-3 1 0,-53 2-746,54-2 507,-1 0 0,1 0 0,0 1 0,-1 0 0,1 0 0,0 0 0,0 0 0,1 0 0,-1 1 0,0 0 0,1 0 1,-1 0-1,1 0 0,0 0 0,0 1 0,-2 4 0,1-3-1195,1 0 1,0 1 0,1-1-1,-1 1 1,1 0 0,-3 11-1,1 5-7421</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6.400"/>
    </inkml:context>
    <inkml:brush xml:id="br0">
      <inkml:brushProperty name="width" value="0.025" units="cm"/>
      <inkml:brushProperty name="height" value="0.025" units="cm"/>
    </inkml:brush>
  </inkml:definitions>
  <inkml:trace contextRef="#ctx0" brushRef="#br0">1 184 7783,'0'0'4052,"11"6"-2605,4 1-1099,1 0 0,-1-1 0,2 0 1,-1-2-1,0 0 0,1-1 0,0 0 0,17 0 1,126 1 375,212-22 0,160-47 645,-315 35-444,104-16 673,67-9 978,-310 51-2618,-77 4-449,-3-8-10229,-8-3 556</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0:56.999"/>
    </inkml:context>
    <inkml:brush xml:id="br0">
      <inkml:brushProperty name="width" value="0.025" units="cm"/>
      <inkml:brushProperty name="height" value="0.025" units="cm"/>
    </inkml:brush>
  </inkml:definitions>
  <inkml:trace contextRef="#ctx0" brushRef="#br0">111 218 7623,'-11'4'774,"6"-2"-202,-64 21 249,43-14 7027,75-14-6691,57-12-1,14-2-677,463-25 163,-37 4-964,-131-10 404,513-30 1651,-919 80-1837,6 0 285,1 0-1,-1 1 1,0 1-1,17 3 1,-29-4-271,-1-1 0,1 1 0,-1 0 0,0-1 0,1 1 0,-1 0 0,0 0 0,0 1 0,0-1-1,1 0 1,-1 1 0,-1-1 0,1 1 0,0 0 0,0-1 0,-1 1 0,1 0 0,0 0 0,-1 0 0,0 0 0,0 1 0,0-1 0,0 0 0,0 1 0,0-1 0,0 0 0,-1 1 0,1-1 0,-1 1 0,1-1 0,-1 1 0,0 3 0,-5 5-3711,-11-6-2029</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7.385"/>
    </inkml:context>
    <inkml:brush xml:id="br0">
      <inkml:brushProperty name="width" value="0.05" units="cm"/>
      <inkml:brushProperty name="height" value="0.05" units="cm"/>
    </inkml:brush>
  </inkml:definitions>
  <inkml:trace contextRef="#ctx0" brushRef="#br0">235 106 17596,'1'-4'248,"1"1"0,-1-1 0,0 0 0,0 1 0,0-1 0,-1 0 0,0 1 0,1-1 0,-1 0 0,0 0 0,0 1 0,-1-1 0,-1-5 0,2 7-142,-1 0 0,0 0 0,1 1 0,-1-1 0,0 0 0,0 1 0,0-1 0,0 1 0,-1-1 0,1 1 0,0 0 0,-1-1 0,1 1 0,0 0 0,-1 0 0,0 0 1,1 0-1,-1 0 0,0 0 0,1 1 0,-1-1 0,0 0 0,0 1 0,0 0 0,1-1 0,-1 1 0,0 0 0,0 0 0,-2 0 0,-3 0-22,1 1 0,-1 0 0,1 0 0,0 1 0,-1-1 0,1 2 0,0-1 0,0 1 0,0-1 0,0 2 0,1-1 0,-1 0 0,1 1 0,0 0 0,0 1 0,0-1 0,0 1 0,-6 9 0,1-1-64,0 0 0,1 1 0,1 0 0,0 1 0,1 0 1,-7 21-1,11-26-8,0 0 0,1 1 0,0-1 0,0 0 0,1 21 0,1-28 0,-1 0 0,2 0 0,-1 0 0,0-1 0,1 1 0,-1 0 0,1 0 0,0-1 1,0 1-1,0 0 0,0-1 0,0 1 0,1-1 0,-1 1 0,1-1 0,-1 0 0,1 0 0,0 1 1,0-1-1,0 0 0,0-1 0,1 1 0,-1 0 0,0-1 0,1 1 0,4 1 0,-1-1 24,-1-1-1,1 0 1,0-1-1,-1 1 1,1-1-1,0 0 1,-1 0-1,1-1 0,0 0 1,-1 0-1,11-3 1,6-3 108,32-17 0,-50 22-127,40-20 198,-1-2 0,68-51 0,65-75 158,-149 123-385,-20 16-21,-10 9-2,-15 11-20,5 2 19,0 1 0,0 0 0,1 1 0,0 1 0,-16 25 1,21-29 29,1 0 0,1 1 0,0-1 0,0 1 0,1 0 0,1 0 0,0 0 0,0 0 0,-2 22 0,5-30 11,0 1-1,0-1 1,0 1-1,1-1 1,-1 1-1,1-1 1,0 0-1,0 1 1,0-1-1,0 0 1,3 5-1,-3-6 5,1 0-1,-1 0 1,1-1-1,-1 1 1,1 0-1,0-1 0,0 1 1,0-1-1,0 0 1,0 0-1,0 1 1,0-1-1,0 0 1,0-1-1,0 1 1,1 0-1,-1-1 1,5 1-1,2 0 28,0-1-1,0-1 1,0 0-1,0 0 1,0 0 0,0-1-1,0-1 1,-1 0-1,1 0 1,-1 0 0,0-1-1,1 0 1,-2-1-1,1 0 1,9-7 0,4-5 115,0-1 0,-1-1 0,32-38 0,-41 44-67,-1 0 1,0 0-1,-1-1 1,12-27-1,-20 40-83,-1 1-1,0-1 1,1 1 0,-1 0-1,0-1 1,0 1-1,1-1 1,-1 0 0,0 1-1,0-1 1,0 1-1,0-1 1,0 1-1,0-1 1,1 1 0,-1-1-1,0 0 1,-1 1-1,1-1 1,0 1-1,0-1 1,0 1 0,0-1-1,0 1 1,-1-1-1,-10 6-33,-15 21-47,16-13 48,0 1 1,2 0 0,-12 24-1,17-33 32,1-1 0,0 1 0,1 0 0,-1 0 0,1 1 0,0-1 0,0 0 0,0 0-1,1 1 1,0-1 0,0 0 0,0 1 0,1-1 0,2 11 0,-2-14 7,0 0 0,0 0 0,1 0 0,-1-1 0,1 1 1,-1 0-1,1 0 0,0-1 0,-1 1 0,1-1 0,0 1 0,0-1 0,0 0 0,0 0 1,1 0-1,-1 0 0,0 0 0,0 0 0,1-1 0,-1 1 0,0-1 0,1 0 0,-1 1 1,0-1-1,1 0 0,-1 0 0,5-1 0,5 0 32,0-1 0,1 0 0,22-8 0,-6 0 26,-2-1 1,0-1-1,40-25 1,68-58 80,-115 75-194,-19 19 15,-2 1-2,-10 11-27,4-2-85,1 0 1,0 0-1,0 0 0,0 1 0,1-1 0,1 1 0,-1 1 0,2-1 0,-1 0 0,2 1 1,-1 0-1,1 0 0,0 20 0,2-29 82,0 1 0,0 0 0,0-1 0,1 1 0,-1 0 0,1-1 0,0 1 0,0-1 0,0 1 0,0-1 0,0 0 0,0 1 0,1-1 0,-1 0 0,1 0 0,-1 0 0,1 0 0,0 0 0,0 0 0,0 0 0,0-1 0,0 1 0,0-1 0,0 1 0,1-1 0,-1 0 0,1 0 0,-1 0 0,1 0 0,-1-1 0,1 1 0,-1 0 0,1-1 0,3 0 0,37-2-757</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1:02.932"/>
    </inkml:context>
    <inkml:brush xml:id="br0">
      <inkml:brushProperty name="width" value="0.025" units="cm"/>
      <inkml:brushProperty name="height" value="0.025" units="cm"/>
    </inkml:brush>
  </inkml:definitions>
  <inkml:trace contextRef="#ctx0" brushRef="#br0">47 30 9289,'0'0'3603,"-9"-1"-1142,-29-2-272,111 6 3660,51-5-4920,-12 0-922,-22 4-836,41 0-2310,-105-3 837,0-1 0,47-10 0,-58 5-2140,-12 1-3064</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1:04.538"/>
    </inkml:context>
    <inkml:brush xml:id="br0">
      <inkml:brushProperty name="width" value="0.025" units="cm"/>
      <inkml:brushProperty name="height" value="0.025" units="cm"/>
    </inkml:brush>
  </inkml:definitions>
  <inkml:trace contextRef="#ctx0" brushRef="#br0">0 84 10794,'0'0'6246,"66"0"-4036,-12-12-1089,9 1-736,3 0-289,5 2-64,0 0 0,-2 3-801,-4-3-2370,-14-7-2754</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7.868"/>
    </inkml:context>
    <inkml:brush xml:id="br0">
      <inkml:brushProperty name="width" value="0.025" units="cm"/>
      <inkml:brushProperty name="height" value="0.025" units="cm"/>
    </inkml:brush>
  </inkml:definitions>
  <inkml:trace contextRef="#ctx0" brushRef="#br0">26 26 7143,'0'0'18668,"-6"2"-18257,1 0-369,-10 6 476,16-7-482,-1-1 1,1 1-1,0-1 0,0 1 1,-1 0-1,1-1 0,0 1 0,0-1 1,-1 0-1,1 1 0,0-1 0,0 0 1,0 1-1,0-1 0,0 0 1,0 0-1,-1 0 0,1 0 0,0 0 1,0 0-1,0 0 0,0 0 1,1 0-1,31 4 338,-1-2 0,1-2 0,63-6 0,96-28-327,-139 23 6,-49 11-64,-19 1 78,0 1 0,1 1 0,-21 6-1,-22 3 36,-20-6-9,-150-7 1,281-1 75,16 0-2356,-29 1-4817,-29 1-443</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28.651"/>
    </inkml:context>
    <inkml:brush xml:id="br0">
      <inkml:brushProperty name="width" value="0.025" units="cm"/>
      <inkml:brushProperty name="height" value="0.025" units="cm"/>
    </inkml:brush>
  </inkml:definitions>
  <inkml:trace contextRef="#ctx0" brushRef="#br0">36 340 8104,'0'0'3480,"-5"9"-794,1-4-2025,-16 30 1797,13-7 2580,10-27-4800,-1 0 1,1-1 0,-1 1-1,1-1 1,-1 0 0,1 0-1,-1 0 1,1 0 0,-1-1 0,0 1-1,1-1 1,-1 1 0,3-2-1,28-12 205,-2-2 1,0-1-1,0-2 0,-2-1 0,42-37 0,-48 39-352,28-22-39,-3-2 0,-1-2 0,65-81 0,-108 121-301,-4 7 67,-7 16-22,-23 48 176,8-16 34,10-20 39,1 0 0,2 0 0,2 1-1,0 0 1,-2 37 0,10 28-3421,4-73-2928,5-12-5019</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30.877"/>
    </inkml:context>
    <inkml:brush xml:id="br0">
      <inkml:brushProperty name="width" value="0.025" units="cm"/>
      <inkml:brushProperty name="height" value="0.025" units="cm"/>
    </inkml:brush>
  </inkml:definitions>
  <inkml:trace contextRef="#ctx0" brushRef="#br0">27 31 8904,'-23'-2'7137,"23"2"-7041,0 0 0,0 0 0,0 0-1,0 0 1,0 0 0,0 0 0,0 0-1,-1 0 1,1 0 0,0 0 0,0 0-1,0 0 1,0 0 0,0 0 0,0 0 0,0 0-1,-1 0 1,1 0 0,0 0 0,0 0-1,0 0 1,0 0 0,0 0 0,0 0 0,0 0-1,0 0 1,0-1 0,0 1 0,-1 0-1,1 0 1,0 0 0,0 0 0,0 0 0,0 0-1,0 0 1,0 0 0,0 0 0,0-1-1,0 1 1,0 0 0,0 0 0,0 0 0,0 0-1,0 0 1,0 0 0,0 0 0,0-1-1,0 1 1,0 0 0,0 0 0,0 0 0,0 0-1,0 0 1,0 0 0,0 0 0,0 0-1,0-1 1,0 1 0,0 0 0,0 0 0,1 0-1,-1 0 1,0 0 0,0 0 0,0 0-1,13-5 3523,10 2-4593,202-9 3073,-128 9-3551,-27 2-3252,-1 0-4458</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38:31.203"/>
    </inkml:context>
    <inkml:brush xml:id="br0">
      <inkml:brushProperty name="width" value="0.025" units="cm"/>
      <inkml:brushProperty name="height" value="0.025" units="cm"/>
    </inkml:brush>
  </inkml:definitions>
  <inkml:trace contextRef="#ctx0" brushRef="#br0">1 40 6854,'0'0'11467,"84"44"-9225,-26-44-1088,7-3-802,6-9-192,-5 1-128,-9-1 0,-2-1-673,-9-1-2626,-10-4-4196</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5.214"/>
    </inkml:context>
    <inkml:brush xml:id="br0">
      <inkml:brushProperty name="width" value="0.025" units="cm"/>
      <inkml:brushProperty name="height" value="0.025" units="cm"/>
    </inkml:brush>
  </inkml:definitions>
  <inkml:trace contextRef="#ctx0" brushRef="#br0">72 429 7207,'0'0'961,"-10"3"811,-6 0-842,-7 1 227,0 4 2383,76-33 1053,25-22-4065,-23 13-327,244-166-19,-100 63-204,-188 134-439,-14 17 309,-21 31 252,15-31-105,-14 29 35,-39 81 388,57-111-430,0 1-1,1-1 1,1 1-1,0 0 0,0 0 1,2 1-1,-1 21 0,2-35-83,0 1-1,0-1 0,0 0 0,0 0 0,0 0 0,1 0 0,-1 1 0,0-1 0,1 0 0,-1 0 1,1 0-1,-1 0 0,1 0 0,-1 0 0,1 0 0,0 0 0,-1 0 0,1 0 0,0 0 1,0 0-1,0-1 0,0 1 0,0 0 0,2 1 0,29 2-4970,-3-5-218</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5.577"/>
    </inkml:context>
    <inkml:brush xml:id="br0">
      <inkml:brushProperty name="width" value="0.025" units="cm"/>
      <inkml:brushProperty name="height" value="0.025" units="cm"/>
    </inkml:brush>
  </inkml:definitions>
  <inkml:trace contextRef="#ctx0" brushRef="#br0">256 8 13549,'-12'1'662,"-1"0"-372,1 1-1,0 1 1,0 0 0,0 1 0,0 0 0,0 1-1,1 0 1,0 0 0,0 2 0,0-1 0,1 1-1,0 1 1,-17 16 0,20-16-186,0 1-1,0-1 1,1 1 0,0 1 0,1-1-1,0 1 1,0 0 0,1 0 0,0 1-1,1-1 1,-4 21 0,7-28-98,-1 1 0,1-1 0,0 1 0,-1 0 1,2 0-1,-1-1 0,0 1 0,1-1 0,0 1 0,0 0 0,0-1 1,0 1-1,0-1 0,1 0 0,-1 1 0,1-1 0,0 0 1,0 0-1,0 0 0,1 0 0,-1 0 0,1-1 0,-1 1 0,1-1 1,0 0-1,0 1 0,0-1 0,0-1 0,0 1 0,1 0 1,-1-1-1,0 1 0,1-1 0,0 0 0,-1 0 0,1-1 1,6 1-1,3 1 118,0-1 1,0-1-1,1 0 1,-1-1-1,0 0 1,0-1-1,0-1 1,0 0-1,0 0 1,-1-2-1,1 1 1,-1-2-1,0 1 1,13-10-1,-7 3 167,-1 0 1,0-1-1,-1-1 1,-1 0-1,0-1 0,-1-1 1,-1 0-1,14-22 0,-23 33-182,-1 0-1,0 0 1,0-1 0,0 0-1,-1 1 1,0-1-1,0 0 1,0 0-1,-1 0 1,0-1-1,0 1 1,0-11 0,-2 14-102,1 1 1,-1-1 0,0 1 0,0 0-1,1 0 1,-1-1 0,-1 1 0,1 0 0,0 0-1,-1 0 1,1 0 0,-1 0 0,1 1 0,-1-1-1,0 0 1,0 1 0,0-1 0,0 1 0,0-1-1,0 1 1,0 0 0,0 0 0,0 0 0,-1 0-1,1 1 1,0-1 0,-1 0 0,1 1 0,-1 0-1,1 0 1,0-1 0,-1 1 0,-4 1 0,1-1-144,1 0 1,0 0 0,-1 0 0,1 1-1,-1 0 1,1 0 0,0 0 0,-1 0 0,1 1-1,0 0 1,0 0 0,0 1 0,1-1 0,-1 1-1,0 0 1,-4 5 0,5-4-272,0 0-1,0 0 1,1 1 0,0 0 0,0-1 0,0 1 0,1 0-1,-1 0 1,1 1 0,0-1 0,1 0 0,-1 1-1,1-1 1,0 1 0,0 11 0,1-11-558,-1 0 0,1 0 0,0 0 0,1 0 0,-1 0 0,1 0 0,3 11 1,11 7-5757</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5.957"/>
    </inkml:context>
    <inkml:brush xml:id="br0">
      <inkml:brushProperty name="width" value="0.025" units="cm"/>
      <inkml:brushProperty name="height" value="0.025" units="cm"/>
    </inkml:brush>
  </inkml:definitions>
  <inkml:trace contextRef="#ctx0" brushRef="#br0">51 0 8584,'0'0'12460,"-15"58"-11691,-2-24-193,7 3-416,3 1-96,5-2-32,2-2-480,0-4-1121,4-3-802,5-6-640,2-8-832,1-11-2115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6.302"/>
    </inkml:context>
    <inkml:brush xml:id="br0">
      <inkml:brushProperty name="width" value="0.025" units="cm"/>
      <inkml:brushProperty name="height" value="0.025" units="cm"/>
    </inkml:brush>
  </inkml:definitions>
  <inkml:trace contextRef="#ctx0" brushRef="#br0">36 39 11787,'0'0'4655,"9"-7"-3539,-6 5-1108,0-1 94,0 0 1,0 0-1,0 1 0,1-1 0,0 1 1,-1 0-1,1 0 0,0 0 1,0 1-1,0-1 0,0 1 0,0 0 1,0 0-1,0 0 0,0 1 1,0-1-1,1 1 0,-1 0 0,0 1 1,0-1-1,0 0 0,0 1 1,1 0-1,-1 0 0,0 1 0,0-1 1,4 3-1,-1 0-76,0 0 1,-1 0-1,0 1 1,0 0-1,0 1 1,0-1-1,-1 1 0,0 0 1,6 9-1,-9-12 2,-1-1-1,1 1 1,-1 0 0,0 0-1,0 0 1,0 0-1,0 0 1,0 0 0,-1 0-1,0 0 1,1 0-1,-1 0 1,0 0-1,0 0 1,-1 0 0,1 0-1,-1 0 1,1 1-1,-1-2 1,0 1-1,0 0 1,0 0 0,-1 0-1,1 0 1,-1-1-1,-3 6 1,-10 10 333,-2 0 0,0-1 0,-2-1 0,-24 18 1,23-19-180,0 2 1,1 0-1,-25 29 1,43-46-185,1 0 0,-1 1-1,1-1 1,-1 0 0,1 1 0,-1-1 0,1 1 0,-1-1 0,1 0 0,0 1 0,-1-1 0,1 1 0,0-1 0,0 1 0,-1 0 0,1-1-1,0 1 1,0-1 0,0 1 0,-1-1 0,1 1 0,0 0 0,0-1 0,0 1 0,0-1 0,0 1 0,0 0 0,0-1 0,1 1 0,-1-1 0,0 1-1,0-1 1,0 1 0,0-1 0,1 1 0,-1 0 0,0-1 0,1 1 0,-1-1 0,0 1 0,1-1 0,-1 0 0,1 1 0,-1-1 0,0 1-1,1-1 1,-1 0 0,1 1 0,-1-1 0,1 0 0,0 0 0,-1 1 0,1-1 0,-1 0 0,1 0 0,-1 0 0,2 0 0,39 3 122,-31-4-67,10 1-131,152-3-733,-57-7-5549,-71 2-490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7.881"/>
    </inkml:context>
    <inkml:brush xml:id="br0">
      <inkml:brushProperty name="width" value="0.05" units="cm"/>
      <inkml:brushProperty name="height" value="0.05" units="cm"/>
    </inkml:brush>
  </inkml:definitions>
  <inkml:trace contextRef="#ctx0" brushRef="#br0">240 32 18348,'10'-24'2130,"-9"17"-1102,-10 17 892,-15 29-1467,2 2-1,1 1 0,3 0 0,1 1 0,2 1 0,3 0 1,-11 64-1,10-19-195,4 1 1,5 168 0,-23-404 182,18 103-421,-15-103 216,22 127-155,1 0-1,0 0 0,2-1 0,0 1 0,6-28 0,-5 43-70,-1-1 0,1 1 1,0-1-1,0 1 0,0 0 0,0 0 0,1 0 0,-1 0 0,1 1 1,0-1-1,0 1 0,1 0 0,-1-1 0,1 1 0,-1 1 1,1-1-1,0 1 0,0-1 0,0 1 0,1 0 0,-1 0 0,8-1 1,8-2-260,0 0 1,0 2-1,38-2 1,-38 4 129,40-2-118,7 2-101</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6.682"/>
    </inkml:context>
    <inkml:brush xml:id="br0">
      <inkml:brushProperty name="width" value="0.025" units="cm"/>
      <inkml:brushProperty name="height" value="0.025" units="cm"/>
    </inkml:brush>
  </inkml:definitions>
  <inkml:trace contextRef="#ctx0" brushRef="#br0">0 32 13965,'0'0'3006,"10"-5"-2206,-1 0-542,0 1 0,0 1 0,1 0 0,0 0 0,-1 0 0,1 1-1,19-1 1,-27 3-243,1-1 0,0 1 0,-1 0 0,1 0 0,0 0 0,-1 1 0,1-1 0,0 0 0,-1 1-1,1 0 1,-1-1 0,1 1 0,-1 0 0,1 1 0,-1-1 0,0 0 0,1 1 0,-1-1 0,0 1 0,0 0 0,0-1 0,0 1-1,0 0 1,-1 0 0,1 0 0,0 1 0,-1-1 0,0 0 0,1 1 0,-1-1 0,0 1 0,0-1 0,-1 1 0,1-1-1,0 1 1,-1 0 0,1-1 0,-1 1 0,0 0 0,0 3 0,0-3 22,-1 0 0,1 0 1,-1 1-1,1-1 0,-1 0 0,0 0 0,0 0 1,0 0-1,0 0 0,-1 0 0,1-1 0,-1 1 1,0 0-1,0-1 0,-4 6 0,-42 28 1014,7-4-572,81-31-693,11-2 237,-34-1-90,0 1 0,1 1 0,-1 1-1,0 0 1,0 1 0,0 1 0,-1 0 0,27 9-1,-42-11 79,0-1 0,0 1 1,1-1-1,-1 1 0,0-1 0,0 1 0,0 0 0,0 0 0,0-1 0,0 1 0,0 0 1,-1 0-1,1 0 0,0 0 0,0 0 0,-1 0 0,1 0 0,-1 0 0,1 0 0,-1 0 1,1 0-1,-1 1 0,1-1 0,-1 0 0,0 0 0,0 1 0,0-1 0,0 0 0,0 0 0,0 0 1,0 1-1,0-1 0,0 0 0,0 0 0,-1 1 0,1-1 0,0 0 0,-1 0 0,1 0 1,-1 0-1,0 0 0,1 0 0,-1 0 0,0 0 0,0 0 0,1 0 0,-1 0 0,0 0 1,0 0-1,0-1 0,-1 2 0,-6 5 272,0 1-1,-1-2 1,1 1 0,-14 6-1,-34 19 852,-2-3 0,-75 26-1,138-59-7748,22-14-1621,0-1-1454</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7.060"/>
    </inkml:context>
    <inkml:brush xml:id="br0">
      <inkml:brushProperty name="width" value="0.025" units="cm"/>
      <inkml:brushProperty name="height" value="0.025" units="cm"/>
    </inkml:brush>
  </inkml:definitions>
  <inkml:trace contextRef="#ctx0" brushRef="#br0">326 0 15182,'0'0'3748,"-79"28"-3140,40 1-31,2 9-257,-3 3-256,5 2 0,3-1-64,8-2-128,7-6-769,2-6-192,11-7-192,1-8-256,3-8-1698</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7.439"/>
    </inkml:context>
    <inkml:brush xml:id="br0">
      <inkml:brushProperty name="width" value="0.025" units="cm"/>
      <inkml:brushProperty name="height" value="0.025" units="cm"/>
    </inkml:brush>
  </inkml:definitions>
  <inkml:trace contextRef="#ctx0" brushRef="#br0">211 68 13965,'-10'-2'38,"-3"1"187,0 1 1,-1 0-1,1 1 1,-1 0-1,1 1 1,0 0 0,-26 8-1,35-9-191,1 1 1,-1-1-1,0 1 0,1-1 1,-1 1-1,1 0 0,-1 0 1,1 0-1,0 1 0,0-1 1,0 1-1,0 0 0,1 0 1,-1 0-1,1 0 0,-1 0 0,1 1 1,0-1-1,0 1 0,1-1 1,-1 1-1,1 0 0,0-1 1,0 1-1,0 0 0,0 0 1,1 0-1,-1 0 0,1 0 1,0 0-1,0 0 0,1 0 0,-1 0 1,2 4-1,-1-6-30,0 1 1,1-1-1,-1 0 1,0 0-1,1 0 0,0 0 1,-1 0-1,1 0 1,0 0-1,0 0 0,0-1 1,0 1-1,1-1 1,-1 0-1,0 1 0,1-1 1,-1 0-1,0 0 1,1-1-1,-1 1 0,1 0 1,0-1-1,-1 0 1,1 1-1,-1-1 0,4 0 1,5 1 41,0-1 1,1 0 0,-1-1 0,20-3-1,-24 2 98,0 0-1,0 0 0,0-1 0,-1 0 1,1-1-1,-1 0 0,0 0 0,0 0 0,0 0 1,0-1-1,-1 0 0,0 0 0,0-1 0,0 0 1,0 1-1,-1-2 0,0 1 0,-1 0 1,1-1-1,-1 1 0,0-1 0,-1 0 0,0 0 1,0 0-1,0-1 0,-1 1 0,0 0 0,0-10 1,-1 14-142,-1 1 1,1 0 0,-1 0-1,0 0 1,1-1 0,-1 1-1,0 0 1,0 0 0,-1 0-1,1 0 1,0 0 0,0 1-1,-1-1 1,0 0 0,1 0-1,-1 1 1,0-1 0,-2-1-1,-1 0-74,0 1-1,0-1 1,0 1 0,0 0-1,-1 0 1,1 1-1,-9-2 1,3 1-158,1 1 0,0 0-1,-1 1 1,1 0 0,-1 1 0,1 0 0,0 1 0,-12 3 0,18-4-8,0 1-1,0 0 1,0 0-1,0 0 1,0 1 0,1-1-1,-1 1 1,1 0-1,0 0 1,-1 0 0,1 1-1,1-1 1,-1 1-1,0-1 1,1 1 0,-4 7-1,4-5-449,0-1 0,0 1 1,0 0-1,1 0 0,0 0 0,0 0 0,0 7 0,1 20-4602</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7.786"/>
    </inkml:context>
    <inkml:brush xml:id="br0">
      <inkml:brushProperty name="width" value="0.025" units="cm"/>
      <inkml:brushProperty name="height" value="0.025" units="cm"/>
    </inkml:brush>
  </inkml:definitions>
  <inkml:trace contextRef="#ctx0" brushRef="#br0">133 86 9769,'0'0'3177,"-9"7"-1757,-3 1-1022,1-2 154,1 1-1,0 0 1,1 0 0,0 1-1,0 0 1,-12 16 0,20-24-552,1 1 1,-1 0-1,0 0 0,1 0 1,0 0-1,-1-1 1,1 1-1,-1 0 1,1 0-1,0 0 1,0 0-1,-1 0 1,1 0-1,0 0 1,0 0-1,0 0 1,0 0-1,0 0 0,0 0 1,1 0-1,-1 0 1,0 0-1,0 0 1,1-1-1,-1 1 1,0 0-1,1 0 1,-1 0-1,1 0 1,-1 0-1,1-1 1,-1 1-1,1 0 1,0-1-1,0 1 0,-1 0 1,1-1-1,0 1 1,0-1-1,-1 1 1,1-1-1,0 1 1,0-1-1,0 1 1,0-1-1,0 0 1,0 0-1,0 1 1,0-1-1,0 0 0,0 0 1,1 0-1,57 3 170,-56-4-162,4 1 37,1-1-1,-1 0 1,1-1-1,-1 0 1,0 0-1,1-1 1,-1 0-1,-1 0 1,1 0-1,0-1 0,-1 0 1,0-1-1,7-4 1,-10 6 93,0 0 0,0 0 0,0 0 0,0-1 0,0 1 0,-1-1 0,1 1 0,-1-1 0,0 0 0,0 0 0,0 0 0,-1 0 0,1 0 0,-1 0 0,0-1 0,-1 1 0,1 0 0,0-1 0,-1 1 0,0 0 0,0-1 0,-1 1 0,-1-9 0,1 9-160,-1 1 1,0-1-1,0 1 1,0-1-1,-1 1 1,1 0 0,-1-1-1,0 1 1,1 1-1,-2-1 1,1 0-1,0 1 1,0-1-1,-1 1 1,1 0-1,-1 0 1,0 1-1,1-1 1,-1 1-1,0 0 1,0 0-1,0 0 1,0 0-1,-5 0 1,-1-1-451,-1 1 0,1 0 0,-1 1 1,0 0-1,1 1 0,-1 0 0,1 0 0,-13 4 1,-9 10-3741,1 2-2766</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8.272"/>
    </inkml:context>
    <inkml:brush xml:id="br0">
      <inkml:brushProperty name="width" value="0.025" units="cm"/>
      <inkml:brushProperty name="height" value="0.025" units="cm"/>
    </inkml:brush>
  </inkml:definitions>
  <inkml:trace contextRef="#ctx0" brushRef="#br0">1 417 9705,'0'0'4244,"13"-7"-3027,36-21-722,0-2 1,-2-3-1,53-47 0,126-137 647,-204 196-1142,-25 31-155,-32 43-33,27-41 318,7-10-124,-43 62 286,2 2 0,4 2 0,-37 90 0,72-152-295,1 0-1,0 0 0,1 1 1,-1-1-1,1 1 1,0-1-1,1 13 1,0-18-76,0 1 1,0-1 0,1 1 0,-1-1 0,0 1 0,1-1 0,-1 0 0,1 1 0,0-1 0,-1 0 0,1 1 0,0-1 0,0 0 0,0 0 0,0 0 0,0 0 0,0 0 0,0 0-1,0 0 1,1 0 0,-1 0 0,0-1 0,0 1 0,1 0 0,-1-1 0,0 1 0,1-1 0,-1 1 0,1-1 0,-1 0 0,1 1 0,-1-1 0,1 0 0,-1 0 0,1 0-1,-1 0 1,2-1 0,33-6-3637,6-20-2131</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8.618"/>
    </inkml:context>
    <inkml:brush xml:id="br0">
      <inkml:brushProperty name="width" value="0.025" units="cm"/>
      <inkml:brushProperty name="height" value="0.025" units="cm"/>
    </inkml:brush>
  </inkml:definitions>
  <inkml:trace contextRef="#ctx0" brushRef="#br0">324 1 14894,'-10'3'758,"-14"9"-462,0 0-1,1 1 1,0 1 0,1 2-1,0 0 1,2 1 0,0 1-1,1 1 1,0 0 0,2 2-1,0 0 1,-25 45 0,38-59-287,1 1 1,0-1-1,0 1 1,1 0 0,0 0-1,0 0 1,1 0-1,-1 14 1,2-19-9,0-1 1,0 1 0,0 0-1,1-1 1,-1 1-1,1 0 1,-1-1-1,1 1 1,0-1 0,0 1-1,0-1 1,0 1-1,0-1 1,1 0 0,-1 0-1,1 0 1,0 1-1,-1-1 1,1 0-1,0-1 1,0 1 0,0 0-1,0-1 1,1 1-1,-1-1 1,0 0-1,1 1 1,-1-1 0,6 1-1,2 0 58,0 0 1,1-1-1,-1 0 0,0-1 0,1 0 0,-1-1 0,1 0 1,-1-1-1,0 0 0,1 0 0,-1-1 0,-1-1 0,1 1 1,0-2-1,-1 1 0,0-1 0,0-1 0,15-11 0,-3 1 251,-1-2-1,-1 0 0,-1 0 0,-1-2 0,0 0 0,19-32 1,-31 44-183,1 0-1,-2 0 1,1-1 0,-1 0 0,0 0 0,-1 0 0,0 0 0,0-1 0,-1 1 0,0-1-1,-1 1 1,1-11 0,-2 18-124,0 1-1,-1-1 0,1 1 1,0-1-1,-1 1 1,1-1-1,0 1 0,-1-1 1,0 1-1,1-1 1,-1 1-1,0 0 0,0 0 1,0-1-1,0 1 1,0 0-1,0 0 0,0 0 1,0 0-1,0 0 1,-1 0-1,1 0 0,0 0 1,-1 0-1,-1 0 0,-1 0-94,0-1-1,-1 1 1,1 1-1,0-1 1,0 1-1,-1 0 1,1 0-1,0 0 1,-6 1-1,-2 0-319,1 2 0,0-1 0,0 1 0,0 1 0,1 0 0,-17 9 0,19-8-60,0 1 0,0 1 1,0-1-1,1 1 0,0 1 1,0-1-1,1 1 0,-10 15 1,12-17-246,1 1 1,0 0-1,0 0 1,0 0-1,1 0 0,0 0 1,-1 13-1,1 14-3431</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8.949"/>
    </inkml:context>
    <inkml:brush xml:id="br0">
      <inkml:brushProperty name="width" value="0.025" units="cm"/>
      <inkml:brushProperty name="height" value="0.025" units="cm"/>
    </inkml:brush>
  </inkml:definitions>
  <inkml:trace contextRef="#ctx0" brushRef="#br0">127 0 15919,'0'0'1441,"-41"54"-672,21-14 256,-7 5-288,12 3-225,-1 0-416,8-2-64,8-6-928,0-3-1058,4-11-545,13-13-1568,-2-13-2788</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2:59.339"/>
    </inkml:context>
    <inkml:brush xml:id="br0">
      <inkml:brushProperty name="width" value="0.025" units="cm"/>
      <inkml:brushProperty name="height" value="0.025" units="cm"/>
    </inkml:brush>
  </inkml:definitions>
  <inkml:trace contextRef="#ctx0" brushRef="#br0">1 55 6054,'0'0'7895,"11"-9"-6795,-2 1-817,-5 4-166,0 1 1,0-1-1,1 1 0,-1 0 0,1 0 0,0 0 0,0 1 0,0 0 0,0 0 0,0 0 0,0 0 0,0 1 0,1 0 0,-1 0 1,8 0-1,0 1 97,0 0 0,0 1 0,0 0 0,-1 1 0,1 1 1,22 7-1,-32-9-218,1 1 0,-1-1 1,0 1-1,0-1 0,0 1 0,0 0 0,0 0 1,0 0-1,-1 1 0,1-1 0,-1 1 1,1-1-1,-1 1 0,0 0 0,0 0 1,0 0-1,0 0 0,-1 0 0,1 1 1,-1-1-1,0 0 0,0 1 0,0-1 1,0 0-1,-1 1 0,0 0 0,1-1 1,-1 1-1,0-1 0,-1 4 0,0-1 95,0 0 0,-1-1 0,0 1 0,0-1 0,0 0 0,-1 0 0,0 1 0,0-2 0,0 1 0,-1 0 0,1-1 0,-8 7 0,-60 52 1615,36-34-682,21-16-571,5-7-292,1 2 0,-1-1-1,1 1 1,0 0 0,1 1 0,0 0 0,0 0-1,1 0 1,-9 19 0,15-27-160,0 0 0,0 0 0,-1 0 0,1 0-1,0 0 1,0 0 0,0 0 0,0 0 0,0 0 0,0 0 0,0 0 0,0 0 0,1 0 0,-1-1 0,0 1-1,1 0 1,-1 0 0,0 0 0,1 0 0,-1 0 0,1 0 0,-1-1 0,1 1 0,0 0 0,-1 0 0,1-1-1,0 1 1,0 0 0,-1-1 0,1 1 0,0-1 0,0 1 0,0-1 0,0 1 0,0-1 0,-1 0 0,1 1-1,0-1 1,0 0 0,2 0 0,46 3-249,-39-3 85,24 0-1909,-1-2-1,1-1 0,47-11 1,-13-4-4249</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00.203"/>
    </inkml:context>
    <inkml:brush xml:id="br0">
      <inkml:brushProperty name="width" value="0.025" units="cm"/>
      <inkml:brushProperty name="height" value="0.025" units="cm"/>
    </inkml:brush>
  </inkml:definitions>
  <inkml:trace contextRef="#ctx0" brushRef="#br0">83 114 5926,'0'0'2188,"12"-7"316,35-22 596,2 2 0,60-24 0,-109 52-3044,1 0 0,-1-1 0,0 1 0,0 0 0,0 0 0,0-1 0,0 1 1,0 0-1,0 0 0,0 0 0,0-1 0,0 1 0,0 0 0,0 0 0,-1-1 1,1 1-1,0 0 0,0 0 0,-1-1 0,1 1 0,-1 0 0,1-1 0,-1 1 1,1-1-1,-1 1 0,1 0 0,-1-1 0,0 1 0,-16 29 543,11-21-449,1 0 0,0 1 1,1 0-1,0 0 0,0 0 1,1 1-1,-3 17 0,3 1 119,1 47 0,44-62-317,-40-14 44,0 1-1,0 0 1,0 0 0,0-1 0,0 1 0,-1 0-1,1 0 1,0 1 0,0-1 0,-1 0-1,1 1 1,-1-1 0,1 0 0,-1 1-1,0 0 1,1-1 0,-1 1 0,0 0 0,0 0-1,0 0 1,0 0 0,-1-1 0,1 1-1,0 0 1,-1 1 0,1 1 0,-2-1 14,1 0 1,-1 0-1,0 0 1,0-1-1,0 1 1,-1 0-1,1-1 1,-1 1-1,1-1 1,-1 1-1,0-1 1,0 0-1,0 0 1,0 0-1,0 0 1,-1 0-1,1 0 1,-5 2-1,-17 12 293,0 0-1,-1-2 0,-27 11 0,40-20-108,0 0-1,-1-1 1,1-1-1,-1 0 1,0 0-1,0-1 1,1-1 0,-1-1-1,-15 0 1,27 0-291,0-1-1,0 0 1,0 1 0,0-1 0,1 1 0,-1-1 0,0 0 0,1 0 0,-1 1 0,0-1 0,1 0 0,-1 0 0,1 0 0,-1 0 0,1 0-1,0 1 1,-1-1 0,1 0 0,0 0 0,0 0 0,-1 0 0,1 0 0,0 0 0,0 0 0,0 0 0,0 0 0,0 0 0,1 0 0,-1 0-1,0 0 1,0 0 0,1 0 0,-1 0 0,0 0 0,1 0 0,-1 0 0,1 0 0,-1 1 0,1-1 0,0 0 0,-1 0 0,1 1 0,0-1-1,-1 0 1,1 1 0,0-1 0,0 0 0,1 0 0,5-1-1094,0 1 1,0 0-1,0 0 1,0 0-1,9 1 0,11-1-4103,-3-2-1086</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00.534"/>
    </inkml:context>
    <inkml:brush xml:id="br0">
      <inkml:brushProperty name="width" value="0.025" units="cm"/>
      <inkml:brushProperty name="height" value="0.025" units="cm"/>
    </inkml:brush>
  </inkml:definitions>
  <inkml:trace contextRef="#ctx0" brushRef="#br0">280 1 8936,'0'0'12028,"-13"8"-11841,-20 16 143,0 2 0,2 1 0,0 1 1,2 2-1,2 1 0,-46 66 0,64-72-1884,9-25 1448,-1 0 0,1 1-1,0-1 1,0 0 0,0 1 0,0-1-1,0 0 1,0 1 0,0-1 0,0 0 0,0 1-1,0-1 1,0 0 0,0 1 0,0-1 0,0 0-1,1 1 1,-1-1 0,0 0 0,0 0 0,0 1-1,0-1 1,1 0 0,-1 1 0,0-1 0,0 0-1,0 0 1,1 1 0,-1-1 0,0 0 0,0 0-1,1 0 1,-1 0 0,0 1 0,1-1 0,-1 0-1,0 0 1,1 0 0,-1 0 0,0 0-1,1 0 1,-1 0 0,0 0 0,1 0 0,-1 0-1,0 0 1,1 0 0,-1 0 0,0 0 0,1 0-1,-1 0 1,0 0 0,0 0 0,1 0 0,-1 0-1,0-1 1,1 1 0,-1 0 0,0 0 0,0 0-1,1 0 1,-1-1 0,0 1 0,0 0 0,1 0-1,-1-1 1,0 1 0,14-13-4811</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8.353"/>
    </inkml:context>
    <inkml:brush xml:id="br0">
      <inkml:brushProperty name="width" value="0.05" units="cm"/>
      <inkml:brushProperty name="height" value="0.05" units="cm"/>
    </inkml:brush>
  </inkml:definitions>
  <inkml:trace contextRef="#ctx0" brushRef="#br0">10 487 15891,'-1'2'253,"-8"21"1509,11-14-622,-1-9-1077,-1 0 1,1 0-1,0 0 0,-1 0 0,1 0 1,-1 0-1,1 0 0,0 0 0,-1 0 1,1 0-1,0 0 0,-1 0 0,1 0 1,-1 0-1,1 0 0,0 0 0,-1-1 1,1 1-1,0-1 0,32-16 1418,0-2 0,-2-1 1,57-48-1,-76 59-1242,49-40 277,-2-3 0,-2-2 0,-3-2-1,49-67 1,-96 114-492,-1-1-1,0 0 0,6-13 1,-12 23-26,0 0 0,0 0 1,0 0-1,0 0 1,0 0-1,0 0 1,0 0-1,0 0 1,-1 0-1,1 0 0,0 1 1,0-1-1,0 0 1,0 0-1,0 0 1,0 0-1,0 0 1,0 0-1,0 0 0,0 0 1,0 0-1,0 0 1,0 0-1,0 0 1,0 0-1,0 0 1,0 0-1,-1 0 0,1 0 1,0 0-1,0 0 1,0 0-1,0 0 1,0 0-1,0 0 1,0 0-1,0 0 0,0 0 1,0-1-1,0 1 1,0 0-1,0 0 1,0 0-1,0 0 1,0 0-1,0 0 0,0 0 1,-7 7-46,-8 17 3,0 0 0,2 1-1,1 0 1,1 1 0,1 1-1,1 0 1,2 0 0,-9 54-1,15-72-20,0 0-1,1 0 0,0 0 1,1 0-1,-1 0 0,2-1 1,-1 1-1,4 10 0,-4-16-27,1 1 0,-1-1 0,1 1 1,0-1-1,0 0 0,0 0 0,0 0 0,1 0 0,-1 0 0,1 0 0,0 0 0,0-1 0,0 0 0,0 1 1,0-1-1,1 0 0,-1-1 0,0 1 0,1-1 0,0 1 0,3 0 0,1 0-59,-1-1 0,0 0-1,1-1 1,-1 1 0,1-1-1,-1-1 1,0 1 0,1-1 0,10-3-1,0-1-154,-2-1-1,33-14 0,16-15-641</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00.896"/>
    </inkml:context>
    <inkml:brush xml:id="br0">
      <inkml:brushProperty name="width" value="0.025" units="cm"/>
      <inkml:brushProperty name="height" value="0.025" units="cm"/>
    </inkml:brush>
  </inkml:definitions>
  <inkml:trace contextRef="#ctx0" brushRef="#br0">284 29 10250,'0'0'336,"-11"-4"700,6 3-1055,-15-6 924,0 2 0,-26-4 0,40 8-761,1 1 0,-1-1-1,1 1 1,-1 0 0,1 0 0,-1 1-1,1-1 1,-1 1 0,1 1 0,-1-1 0,1 1-1,0-1 1,0 2 0,0-1 0,-9 6-1,3 1 305,1 0-1,0 1 0,0 0 0,-11 16 1,18-22-350,0 1 1,0-1-1,1 1 1,0-1-1,0 1 0,0 0 1,0 0-1,1 0 1,-1 0-1,1 0 1,1 0-1,-1 0 1,1 0-1,0 1 1,0 6-1,1-10-74,0 0 1,0 0-1,0 0 0,1 0 0,-1 0 1,0 0-1,1 0 0,-1-1 1,1 1-1,0 0 0,-1-1 0,1 0 1,0 1-1,0-1 0,0 0 1,0 0-1,0 0 0,0 0 1,0 0-1,0 0 0,1-1 0,-1 1 1,0-1-1,0 1 0,1-1 1,-1 0-1,0 0 0,3 0 0,8 1 98,1-1-1,-1-1 1,21-2-1,-26 1-74,1 0 0,0 0 0,-1-1-1,0-1 1,1 1 0,-1-1-1,-1 0 1,1-1 0,7-6-1,-11 9 10,0-1 1,-1 0-1,1-1 0,-1 1 0,0-1 0,0 1 0,0-1 0,0 0 0,-1 0 0,0 0 0,0 0 0,0-1 0,0 1 0,0 0 0,-1-1 0,0 1 0,0-1 1,1-9-1,-2 13-59,0-1 1,-1 1 0,1-1 0,0 1-1,0-1 1,-1 1 0,1 0 0,-1-1 0,1 1-1,-1 0 1,1-1 0,-1 1 0,0 0-1,0 0 1,0-1 0,0 1 0,0 0 0,0 0-1,0 0 1,0 0 0,0 0 0,-3-1-1,1 0-93,-1 1-1,1-1 0,-1 1 0,0 0 0,1 0 1,-1 0-1,0 0 0,-7 1 0,3-1-303,0 1 0,0 1 0,0 0 1,0 0-1,0 0 0,0 1 0,0 0 0,-12 5 0,15-3-284,-1-1 0,1 1 0,-1 0 0,1 1 0,0-1 1,1 1-1,-1 0 0,-3 6 0,-9 14-3945</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01.273"/>
    </inkml:context>
    <inkml:brush xml:id="br0">
      <inkml:brushProperty name="width" value="0.025" units="cm"/>
      <inkml:brushProperty name="height" value="0.025" units="cm"/>
    </inkml:brush>
  </inkml:definitions>
  <inkml:trace contextRef="#ctx0" brushRef="#br0">129 52 13581,'0'0'21,"-10"7"326,9-7-354,-14 10 641,0 1 0,1 0 0,-15 14 0,25-20-423,0-1 0,0 1 0,0-1 0,0 1 0,1 0 0,0 0 0,0 1 0,0-1 0,1 1 0,0 0-1,0-1 1,0 1 0,1 0 0,0 0 0,-1 11 0,2-16-199,0 0-1,0 0 1,0 0-1,0 1 0,1-1 1,-1 0-1,0 0 1,1 0-1,-1 0 0,1 0 1,-1 0-1,1 0 1,0 0-1,-1 0 0,1 0 1,0 0-1,0 0 1,0 0-1,0-1 0,0 1 1,0 0-1,0 0 1,0-1-1,0 1 0,1 0 1,2 0 52,1 1 1,-1-1-1,1 1 0,-1-1 1,1-1-1,8 1 1,0 0 40,0-2 1,0 0 0,0 0 0,15-4-1,-14 0-73,1 0-1,-1-1 1,-1 0-1,1-1 1,-1-1-1,0 0 1,20-18-1,-28 23 85,0-1 0,-1 0 0,1-1 0,-1 1 0,0-1 0,0 0-1,0 0 1,0 0 0,-1-1 0,0 1 0,0-1 0,-1 0 0,0 0-1,0 0 1,0 0 0,0 0 0,-1 0 0,0 0 0,0 0 0,-1-12 0,-1 16-122,1 0 1,-1 0 0,0 0 0,0 0 0,0 0 0,0 0 0,-1 0 0,1 0-1,-1 0 1,1 0 0,-1 1 0,1-1 0,-1 0 0,0 1 0,0 0 0,0-1 0,0 1-1,0 0 1,0 0 0,0 0 0,0 0 0,0 0 0,0 1 0,-1-1 0,1 1-1,-5-1 1,-7-1-251,0 1 1,0 0-1,-16 1 0,23 0 83,0 0-217,1 1-1,0-1 1,-1 1-1,1 0 1,0 0 0,0 1-1,0 0 1,0 0 0,0 1-1,0-1 1,0 1 0,1 0-1,-1 1 1,1-1-1,-6 6 1,-5 6-5242</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3"/>
    </inkml:context>
    <inkml:brush xml:id="br0">
      <inkml:brushProperty name="width" value="0.025" units="cm"/>
      <inkml:brushProperty name="height" value="0.025" units="cm"/>
    </inkml:brush>
  </inkml:definitions>
  <inkml:trace contextRef="#ctx0" brushRef="#br0">278 81 8456,'0'0'2061,"4"-9"533,1-3-1486,4-14 136,-6-3 3590,-3 29-4782,0 0 1,0 0-1,0-1 1,0 1-1,0 0 1,0 0 0,0 0-1,0 0 1,0 0-1,0-1 1,0 1 0,0 0-1,0 0 1,-1 0-1,1 0 1,0 0-1,0-1 1,0 1 0,0 0-1,0 0 1,0 0-1,0 0 1,0 0 0,0 0-1,-1 0 1,1-1-1,0 1 1,0 0-1,0 0 1,0 0 0,0 0-1,0 0 1,-1 0-1,1 0 1,0 0 0,0 0-1,0 0 1,0 0-1,-1 0 1,1 0-1,0 0 1,0 0 0,0 0-1,0 0 1,0 0-1,-1 0 1,1 0 0,0 0-1,0 0 1,0 0-1,0 0 1,-12 7 476,-7 10-739,-26 42 215,4 2 1,-60 115-1,50-82 75,48-88 377,-19 35-2308,23-34-579,16-23 216,51-74-6316,-20 27 197</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3.363"/>
    </inkml:context>
    <inkml:brush xml:id="br0">
      <inkml:brushProperty name="width" value="0.025" units="cm"/>
      <inkml:brushProperty name="height" value="0.025" units="cm"/>
    </inkml:brush>
  </inkml:definitions>
  <inkml:trace contextRef="#ctx0" brushRef="#br0">268 0 10762,'0'0'6876,"-11"10"-6412,-1 0-375,1 1 0,1 1-1,0-1 1,1 1 0,0 1-1,0 0 1,1 0-1,1 1 1,-9 23 0,5 5-80,1 0-1,3 1 1,1 1 0,2-1 0,3 85 0,1-114-41,0-4-3000,1-19 1431,-5-25-482,-4 13 1758,-2 0-1,-22-35 1,-9-6 3919,18 29 883,27 32-4286,-1 0 0,1 1 1,-1-1-1,1 1 0,0 0 0,-1 0 0,1 0 1,0 0-1,-1 1 0,6 1 0,132 22-2554,4-16-7851,-90-8 4726</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3.928"/>
    </inkml:context>
    <inkml:brush xml:id="br0">
      <inkml:brushProperty name="width" value="0.025" units="cm"/>
      <inkml:brushProperty name="height" value="0.025" units="cm"/>
    </inkml:brush>
  </inkml:definitions>
  <inkml:trace contextRef="#ctx0" brushRef="#br0">183 264 2050,'0'0'14366,"-11"-5"-13486,6 2-800,2 1-60,0 0 0,0 0 0,0 1 0,0-1 0,0 1 0,-1-1 0,1 1 0,-1 0 1,1 0-1,-1 1 0,1-1 0,-1 1 0,0-1 0,1 1 0,-1 1 0,1-1 0,-1 0 0,0 1 0,1-1 1,-1 1-1,1 0 0,-1 1 0,1-1 0,0 0 0,0 1 0,-1 0 0,1 0 0,-5 4 0,1 0-16,1 1 0,-1 0 1,2 1-1,-1-1 0,1 1 0,0 0 0,-5 12 0,8-16 3,0 0 1,0 0-1,1 1 1,-1-1-1,1 0 0,0 1 1,1 0-1,-1-1 0,1 1 1,0-1-1,0 1 1,0-1-1,0 1 0,1 0 1,0-1-1,0 0 0,2 7 1,-2-9 0,1-1 1,-1 1-1,1 0 1,-1 0-1,1 0 1,-1-1-1,1 1 1,0-1-1,0 0 1,0 1-1,0-1 1,0 0-1,0 0 1,1 0-1,-1 0 1,0-1-1,0 1 1,1 0-1,-1-1 1,0 0-1,1 1 1,-1-1-1,0 0 1,1 0-1,-1-1 1,0 1-1,5-1 1,0 0 33,1-1-1,-1 0 1,1 0 0,-1-1-1,0 1 1,1-1-1,7-6 1,14-10 25,-1-1 0,-2-2 0,48-48-1,-60 55-94,-1-1-1,-1 0 1,0 0-1,-1-1 1,-1-1-1,-1 0 1,0 0-1,7-23 1,-14 33 82,1 0-1,-2 0 1,1 0 0,-1 0 0,0-1 0,-1 1 0,0 0 0,0-1 0,-1 1-1,-2-10 1,3 17-48,0 0 0,-1 1-1,1-1 1,0 1 0,-1-1-1,1 1 1,-1-1 0,1 1-1,-1-1 1,1 1 0,-1-1 0,0 1-1,1 0 1,-1-1 0,1 1-1,-1 0 1,0-1 0,1 1-1,-1 0 1,0 0 0,1 0 0,-1 0-1,0-1 1,1 1 0,-1 0-1,0 0 1,0 0 0,1 1-1,-1-1 1,0 0 0,1 0-1,-1 0 1,0 0 0,1 1 0,-1-1-1,0 0 1,1 1 0,-1-1-1,1 0 1,-1 1 0,1-1-1,-1 1 1,0-1 0,1 1-1,0-1 1,-1 1 0,1-1 0,-1 1-1,1 0 1,-24 28-173,15-12 201,0 0 0,1 1 0,2 0 0,-1 0 1,2 0-1,1 1 0,0 0 0,1 0 0,0 24 0,3-42-38,0 1-1,1-1 0,-1 0 0,1 0 0,-1 1 1,1-1-1,0 0 0,-1 0 0,1 0 0,0 0 1,0 0-1,0 0 0,0 0 0,0 0 0,0 0 1,0 0-1,0 0 0,0-1 0,1 1 0,-1 0 1,0-1-1,0 1 0,1-1 0,-1 1 0,0-1 1,1 0-1,-1 1 0,0-1 0,1 0 0,-1 0 1,1 0-1,-1 0 0,0 0 0,1-1 0,-1 1 1,3-1-1,54-9-245,-5-10-266,-42 14 450,0 2 0,0-1 1,1 2-1,-1-1 0,1 2 0,17-3 0,-28 5 66,-1 0-1,1 0 1,-1 0 0,1 0-1,0 0 1,-1 0-1,1 0 1,-1 0-1,1 0 1,-1 0-1,1 0 1,-1 0 0,1 1-1,0-1 1,-1 0-1,1 0 1,-1 1-1,1-1 1,-1 0-1,0 1 1,1-1 0,-1 0-1,1 1 1,-1-1-1,0 1 1,1-1-1,-1 1 1,0-1-1,1 1 1,-1-1 0,0 1-1,0-1 1,1 1-1,-5 22 608,-22 22 707,3-16-605,9-12-219,1 0-1,-16 30 1,31-42-1100,9-6-34,11-7-931,-9-1-460,-1 0 0,0-1 0,-1 0 1,0 0-1,15-20 0,4-6-5172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4.718"/>
    </inkml:context>
    <inkml:brush xml:id="br0">
      <inkml:brushProperty name="width" value="0.025" units="cm"/>
      <inkml:brushProperty name="height" value="0.025" units="cm"/>
    </inkml:brush>
  </inkml:definitions>
  <inkml:trace contextRef="#ctx0" brushRef="#br0">77 0 7976,'0'0'13009,"-9"12"-12528,1 0-409,-1 1 0,2 0 0,0 0 0,1 1 0,0 0 0,1 0 0,0 0 0,1 1 0,-2 17 0,1 48 35,5-79-70,7-14 140,22-29-185,-21 32-164,-1-1-1,0 1 1,0-1-1,6-16 0,-14 31 159,0-1 0,1 0 0,-1 1-1,1-1 1,-1 1 0,1-1-1,0 0 1,0 1 0,0-1-1,1 1 1,-1-1 0,1 1 0,0-1-1,0 0 1,0 1 0,1-1-1,-1 0 1,1 0 0,-1 0 0,1 0-1,0 0 1,0-1 0,0 1-1,1 0 1,-1-1 0,1 1-1,3 2 1,2-2 23,0-1 0,0 1 0,1-1 0,-1-1 0,1 0 0,-1 0 0,1 0-1,-1-1 1,1 0 0,-1-1 0,1 0 0,-1-1 0,1 1 0,-1-1 0,10-4 0,11-6-74,1-1 1,45-27-1,-63 33 25,-3 2 78,-10 7-23,0 0 1,0 0 0,0 0-1,0 0 1,0 0-1,0 0 1,1 1 0,-1-1-1,1 0 1,0 1-1,0-1 1,0 0 0,0 1-1,0-1 1,0 0-1,1 1 1,-1-1 0,1 0-1,-1 0 1,1 1-1,0-1 1,0 0 0,0 0-1,0 0 1,3 3-1,3-2-3,-1 0 0,1-1 0,0-1 0,0 1 0,0-1 0,0 0 0,0 0 0,14-1 0,58-7-653,49-28-2210,-128 36 2851,1-1 0,-1 1 0,1-1 1,-1 0-1,1 1 0,-1 0 0,0-1 0,1 1 1,-1-1-1,0 1 0,0-1 0,1 1 0,-1 0 1,0-1-1,0 1 0,0 0 0,0-1 0,0 1 0,1 0 1,-1-1-1,-1 1 0,1 0 0,0-1 0,0 1 1,0 0-1,0-1 0,0 1 0,0-1 0,-1 1 1,1 0-1,0-1 0,-1 1 0,-7 31 554,7-28-420,-2 10-42,0 0 0,1 0 0,0 0 0,1 0 0,1 0 0,0 0 0,1 0 1,1 0-1,0 0 0,0 0 0,2-1 0,0 1 0,0-1 0,1 0 0,11 21 0,-9-23-77,0 0-1,-2 1 1,1 0-1,-2 0 0,1 0 1,-2 0-1,0 1 1,0 0-1,1 25 0,-4-37 40,0 1 0,0-1-1,-1 0 1,1 1 0,0-1-1,-1 1 1,1-1 0,-1 0-1,0 1 1,1-1 0,-1 0-1,0 1 1,0-1 0,0 0-1,0 0 1,0 0 0,0 0 0,0 0-1,0 0 1,0 0 0,0 0-1,0 0 1,-1-1 0,1 1-1,0 0 1,-1-1 0,1 1-1,-1-1 1,1 0 0,-1 1-1,1-1 1,-2 0 0,0 1-25,1-1 0,0 0 0,0 0 0,-1 0 0,1 0 0,0 0 0,-1-1 0,1 1 0,0 0 0,0-1 0,-1 0 0,1 0 0,0 0 0,0 0 0,0 0 0,0 0 0,0 0 0,0 0 0,0-1 0,-2-2 0,-4-7-107,1 0-1,0 0 0,1-1 0,1 0 0,0 0 0,0-1 1,1 1-1,0-1 0,2 0 0,-1 0 0,1 0 0,1 0 1,1-1-1,0 1 0,0 0 0,4-22 0,-3 30 48,0 0-1,1 0 1,-1 0-1,1 1 1,0-1-1,0 1 1,0-1-1,0 1 1,1 0-1,0 0 1,0 0-1,0 0 0,0 1 1,1-1-1,-1 1 1,1 0-1,5-4 1,6-3-720,1 1 0,1 1 0,22-9 0,1 0-2714,6-5-3047</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5.769"/>
    </inkml:context>
    <inkml:brush xml:id="br0">
      <inkml:brushProperty name="width" value="0.025" units="cm"/>
      <inkml:brushProperty name="height" value="0.025" units="cm"/>
    </inkml:brush>
  </inkml:definitions>
  <inkml:trace contextRef="#ctx0" brushRef="#br0">142 187 10025,'0'-2'310,"1"1"-1,-1-1 0,0 0 0,0 1 0,-1-1 0,1 1 0,0-1 0,0 1 0,-1-1 0,1 1 0,-1-1 0,1 1 0,-1-1 0,0 1 0,0-1 0,0 1 0,-1-2 0,1 2-100,-1 1 1,1-1-1,-1 1 0,1-1 0,-1 1 1,1-1-1,-1 1 0,1 0 0,-1 0 1,1 0-1,-1 0 0,0 0 1,1 0-1,-1 0 0,1 0 0,-1 1 1,1-1-1,-1 1 0,-1 0 0,-3 1-214,1 1 0,-1 0 0,1 1-1,-1-1 1,1 1 0,0 0 0,0 0-1,1 1 1,-1-1 0,1 1 0,0 0-1,0 0 1,1 1 0,-4 6 0,3-6 0,1 0 1,-1 0 0,1 0 0,1 1 0,-1-1-1,1 1 1,0-1 0,1 1 0,0 0 0,0 0-1,0 0 1,1 13 0,1-19 12,0 0 0,-1-1 0,1 1-1,0 0 1,0-1 0,0 1 0,0 0 0,0-1 0,0 0 0,0 1-1,0-1 1,0 1 0,0-1 0,0 0 0,0 0 0,1 0 0,-1 0 0,0 0-1,0 0 1,0 0 0,0 0 0,0 0 0,0 0 0,0 0 0,1-1 0,-1 1-1,1-1 1,34-9 204,-13-1-155,0-1 0,-1-1-1,0-1 1,-1-1 0,20-19 0,90-94-29,-116 111-4,0 0 0,-2 0 0,14-22 0,-28 39-15,1 0 0,0 0 0,0 0-1,0 0 1,0 0 0,0 0 0,0 0 0,0 0 0,0 0 0,0-1 0,0 1 0,0 0 0,0 0 0,0 0 0,0 0 0,-1 0 0,1 0-1,0 0 1,0 0 0,0 0 0,0 0 0,0 0 0,0 0 0,0 0 0,0 0 0,0 0 0,0 0 0,0 0 0,0 0 0,0-1 0,0 1-1,0 0 1,0 0 0,0 0 0,0 0 0,0 0 0,0 0 0,0 0 0,0 0 0,0 0 0,0 0 0,0 0 0,0 0 0,0 0 0,0-1-1,0 1 1,-11 8 60,-12 15-125,10-6 47,-1-1 89,2 0 0,-1 1-1,2 0 1,0 0 0,2 1 0,0 1 0,0 0 0,-9 33 0,18-50-112,0 0-1,-1-1 1,1 1-1,0 0 0,0 0 1,0-1-1,1 1 1,-1 0-1,0 0 1,1-1-1,-1 1 1,1 0-1,-1-1 0,1 1 1,0-1-1,0 1 1,-1-1-1,1 1 1,0-1-1,1 0 1,-1 1-1,0-1 0,0 0 1,0 0-1,1 0 1,-1 0-1,1 0 1,-1 0-1,1 0 1,-1 0-1,1 0 0,-1-1 1,1 1-1,0-1 1,-1 1-1,1-1 1,0 0-1,0 0 1,-1 1-1,1-1 0,0 0 1,2-1-1,5 1-906,0 0 0,0 0-1,0-1 1,0-1-1,0 1 1,0-1-1,10-4 1,21-13-5163</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6.098"/>
    </inkml:context>
    <inkml:brush xml:id="br0">
      <inkml:brushProperty name="width" value="0.025" units="cm"/>
      <inkml:brushProperty name="height" value="0.025" units="cm"/>
    </inkml:brush>
  </inkml:definitions>
  <inkml:trace contextRef="#ctx0" brushRef="#br0">194 1 9033,'0'0'2925,"-10"-1"22,2 2-2647,0 0 0,0 0 0,0 0 0,0 1 0,0 0 1,0 0-1,1 1 0,-1 0 0,1 1 0,-1 0 0,1 0 0,0 0 1,1 1-1,-1 0 0,1 0 0,0 1 0,-6 7 0,5-6-85,1 0 0,0 1-1,0 0 1,1 0 0,-6 11 0,10-18-210,1 0 1,-1 0 0,0 1 0,1-1 0,-1 0-1,1 0 1,0 0 0,-1 0 0,1 1 0,0-1 0,0 0-1,0 0 1,0 1 0,0-1 0,0 0 0,0 0-1,0 1 1,0-1 0,1 0 0,-1 0 0,0 0-1,1 1 1,-1-1 0,1 0 0,-1 0 0,1 0-1,0 0 1,-1 0 0,1 0 0,0 0 0,0 0-1,0 0 1,0 0 0,0-1 0,0 1 0,0 0-1,0-1 1,0 1 0,0 0 0,0-1 0,0 1 0,0-1-1,1 0 1,-1 1 0,0-1 0,0 0 0,1 0-1,-1 0 1,0 0 0,0 0 0,0 0 0,3 0-1,7 0-126,1 0-1,-1-1 1,1 0-1,-1-1 1,1 0-1,-1-1 1,0-1-1,0 1 1,0-2-1,0 1 1,-1-1-1,0-1 1,0 0-1,0-1 1,-1 0-1,0 0 1,0-1-1,-1 0 1,0 0-1,8-11 1,-15 19 130,-1-1 0,1 1 0,-1-1 0,0 1 1,1-1-1,-1 1 0,1-1 0,-1 0 0,0 1 1,1-1-1,-1 1 0,0-1 0,0 0 0,1 1 0,-1-1 1,0 0-1,0 1 0,0-1 0,0 0 0,0 1 1,0-1-1,0 0 0,0 1 0,0-1 0,-1-1 1,-13 4 124,-22 20-27,33-20-108,0 1-1,0-1 1,0 1-1,1 0 1,-1 0-1,1 1 1,0-1-1,0 0 1,0 1-1,0-1 1,0 1-1,1 0 1,0-1-1,0 1 1,0 0-1,0 0 1,0 7-1,2-9-130,0-1 0,-1 0 0,2 0 0,-1 0 0,0 0 0,0 0 0,0 0 0,0 0 0,1 0 0,-1 0-1,0-1 1,1 1 0,-1 0 0,1-1 0,-1 1 0,1-1 0,-1 0 0,1 1 0,-1-1 0,1 0 0,-1 0-1,1 0 1,-1 0 0,1 0 0,-1 0 0,1-1 0,-1 1 0,3-1 0,48-9-5588,-11-7-1524</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6.463"/>
    </inkml:context>
    <inkml:brush xml:id="br0">
      <inkml:brushProperty name="width" value="0.025" units="cm"/>
      <inkml:brushProperty name="height" value="0.025" units="cm"/>
    </inkml:brush>
  </inkml:definitions>
  <inkml:trace contextRef="#ctx0" brushRef="#br0">124 0 11883,'0'0'2440,"-9"1"-289,1 1-1792,1 0 0,-1 0-1,1 1 1,-1 0-1,1 0 1,0 1 0,-12 8-1,16-10-293,-1 0-1,1 1 1,0 0-1,0-1 1,0 1-1,1 0 1,-1 1-1,1-1 0,-1 0 1,1 1-1,0-1 1,0 1-1,1 0 1,-1-1-1,1 1 1,0 0-1,0 0 1,0 0-1,0 0 0,0 5 1,2-8-69,-1 1-1,1-1 1,-1 1-1,1-1 1,-1 0 0,1 1-1,0-1 1,0 0 0,0 1-1,0-1 1,0 0 0,0 0-1,0 0 1,0 0-1,0 0 1,1 0 0,-1 0-1,0 0 1,1 0 0,-1-1-1,0 1 1,1 0 0,-1-1-1,1 1 1,-1-1 0,1 0-1,-1 1 1,3-1-1,56 7-452,-43-6 208,31 11-650,-47-12 910,0 0 1,-1 0-1,1 1 1,-1-1-1,1 0 0,-1 0 1,1 1-1,-1-1 1,1 0-1,-1 1 1,0-1-1,1 1 1,-1-1-1,1 1 1,-1-1-1,0 0 1,0 1-1,1-1 1,-1 1-1,0 0 0,0-1 1,1 1-1,-1-1 1,0 1-1,0-1 1,0 2-1,0-1 104,-1 0 0,0 1 0,1-1 0,-1 0 0,0 0 0,0 0 0,0 0 0,0 0 0,0 0 0,0 0-1,0 0 1,0 0 0,0 0 0,0-1 0,-1 1 0,1 0 0,-2 0 0,-136 71 1225,138-71-3550,3-8-8366</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6.839"/>
    </inkml:context>
    <inkml:brush xml:id="br0">
      <inkml:brushProperty name="width" value="0.025" units="cm"/>
      <inkml:brushProperty name="height" value="0.025" units="cm"/>
    </inkml:brush>
  </inkml:definitions>
  <inkml:trace contextRef="#ctx0" brushRef="#br0">53 220 14286,'0'0'8680,"-36"49"-8648,27-27-32,3 0 32,4-1-96,2-6-1057,0-3-929,0-7-833</inkml:trace>
  <inkml:trace contextRef="#ctx0" brushRef="#br0" timeOffset="1">47 1 14350,'0'0'6278,"6"50"-8040,18-35-769,2-5-1056,0-5-1506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8.957"/>
    </inkml:context>
    <inkml:brush xml:id="br0">
      <inkml:brushProperty name="width" value="0.05" units="cm"/>
      <inkml:brushProperty name="height" value="0.05" units="cm"/>
    </inkml:brush>
  </inkml:definitions>
  <inkml:trace contextRef="#ctx0" brushRef="#br0">262 41 17428,'10'-28'1845,"-10"28"-1819,0-1-1,0 1 1,1 0-1,-1-1 1,0 1-1,0-1 1,0 1-1,0 0 1,0-1-1,0 1 0,0 0 1,0-1-1,0 1 1,0-1-1,0 1 1,-1 0-1,1-1 1,0 1-1,0 0 1,0-1-1,0 1 0,0 0 1,-1-1-1,1 1 1,0 0-1,0-1 1,-1 1-1,1 0 1,0 0-1,0-1 1,-1 1-1,1 0 1,0 0-1,-1-1 0,1 1 1,0 0-1,-1 0 1,1 0-1,-1 0 1,1 0-1,-1-1 1,-16 6 610,5 2-63,0 1-1,0 0 0,1 1 1,0 0-1,-15 17 1,2 1 137,-24 34 0,32-39-495,2 1 0,0 1 1,-13 30-1,23-45-158,0 0 0,1 0-1,1 0 1,-1 0 0,2 0 0,-1 1-1,1-1 1,0 0 0,1 1 0,0-1 0,1 1-1,0-1 1,2 11 0,-1-16-33,-1 0 1,0 0-1,1 0 0,0-1 1,0 1-1,0 0 0,0-1 1,1 1-1,-1-1 1,1 0-1,0 0 0,0 0 1,6 5-1,-7-7 0,1 1 1,-1-1-1,1 1 0,0-1 0,0 0 0,0 0 1,-1 0-1,1-1 0,0 1 0,0-1 0,0 1 1,0-1-1,0 0 0,0 0 0,0 0 0,0-1 1,0 1-1,0-1 0,0 0 0,3 0 0,4-4 68,-1 1-1,0-1 0,0 0 0,0-1 0,0 0 0,-1 0 0,0-1 1,0 0-1,-1-1 0,9-11 0,-3 3 91,-1-1 0,-1 0 0,-1-1 0,12-25 0,-15 26-76,-1-1 0,0 0-1,-2 1 1,0-1 0,3-29 0,-7 38-182,1 0 0,-1 0 0,0 0 1,-1 1-1,0-1 0,-1 0 0,0 0 0,0 1 0,-1-1 0,1 1 1,-2 0-1,0 0 0,-7-12 0,5 14-1288,14 18-351,4-1 986,1-1 0,0 0 1,0-1-1,1-1 1,-1 0-1,2-1 0,-1 0 1,1-1-1,17 4 0,-5-3-119,-1-1-1,1-1 1,0-1-1,44 0 1,-45-5 646,-1 0 0,1-2 0,34-7 0,-49 8 476,-1-1 1,1-1-1,0 0 1,-1 0-1,0-1 1,0 0-1,-1-1 0,1 0 1,-1 0-1,9-9 1,-15 12-9,-1 1 1,0-1-1,0 1 1,0-1 0,0 0-1,0 0 1,1-4-1,-3 7-215,0-1-1,1 1 1,-1-1-1,0 1 1,0-1-1,0 1 1,0 0-1,0-1 1,0 1-1,0-1 1,0 1-1,0-1 1,0 1-1,0-1 1,0 1-1,0 0 1,0-1-1,0 1 1,0-1-1,0 1 1,-1-1-1,1 1 1,0 0-1,0-1 1,0 1-1,-1-1 1,1 1-1,0 0 1,-1-1-1,1 1 1,0 0-1,-1 0 0,1-1 1,0 1-1,-1 0 1,1 0-1,-1-1 1,1 1-1,0 0 1,-1 0-1,1 0 1,-1 0-1,1 0 1,-1-1-1,1 1 1,0 0-1,-1 0 1,1 0-1,-1 0 1,1 0-1,-1 1 1,1-1-1,-1 0 1,1 0-1,0 0 1,-1 0-1,-5 1 188,0 0 0,1 0-1,-1 1 1,1 0 0,-1 0 0,1 0 0,0 0-1,-6 5 1,-39 27 497,46-31-663,-13 10 40,1 1-1,1 0 0,0 1 1,1 1-1,-16 22 0,23-27-52,0 0-1,1 0 1,0 1-1,1 0 0,0 0 1,0 0-1,2 1 1,-1-1-1,-2 23 1,6-29-29,0-1-1,0 0 1,0 0 0,0 1 0,1-1 0,0 0-1,0 0 1,0 0 0,1 0 0,-1 0 0,1 0 0,1 0-1,-1 0 1,1-1 0,0 1 0,0-1 0,0 0-1,0 0 1,1 0 0,4 5 0,-2-5-1,0 0 0,0 0 0,1 0 0,-1 0 0,1-1 1,0 0-1,0-1 0,0 0 0,0 0 0,0 0 0,0-1 0,1 0 0,-1 0 0,10-1 1,-1 0 25,0-2 1,0 0 0,0-1 0,0-1 0,0 0-1,-1-1 1,1 0 0,21-13 0,-18 8 21,0-1 0,-2 0-1,1-2 1,-1 0 0,-1-1 0,17-18 0,-25 23-48,-1-1 1,0 0-1,0 0 1,-1 0-1,0-1 0,0 0 1,-2 0-1,8-23 1,-11 30-49,0 0 0,0-1 0,0 1 0,-1-1 0,1 1 0,-1 0 0,0-1 0,0 1 0,-1-1 0,1 1 0,-1 0 0,0-1 0,0 1 1,0 0-1,-1 0 0,0-1 0,0 1 0,0 0 0,0 1 0,0-1 0,-1 0 0,1 1 0,-1-1 0,0 1 0,0 0 0,-1 0 0,-5-5 0,1 4-128,0 0-1,0 0 1,0 1-1,0 0 1,-1 1-1,1 0 1,-1 0-1,-14-1 1,0 1-167,-1 1 1,-25 3-1,25 1 122,0 1 0,1 1 0,-1 1 0,-41 17 0,-21 12-386</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7.182"/>
    </inkml:context>
    <inkml:brush xml:id="br0">
      <inkml:brushProperty name="width" value="0.025" units="cm"/>
      <inkml:brushProperty name="height" value="0.025" units="cm"/>
    </inkml:brush>
  </inkml:definitions>
  <inkml:trace contextRef="#ctx0" brushRef="#br0">168 1 11050,'0'0'1458,"-8"6"891,-11 6-1153,-49 33 2066,64-42-3155,0 0 0,-1 1 0,1 0 1,1 0-1,-1 0 0,0 0 0,1 0 0,0 1 0,0-1 1,0 1-1,-3 10 0,6-15-155,0 1-1,1 0 1,-1-1 0,1 1 0,-1 0-1,0-1 1,1 1 0,0-1 0,-1 1 0,1-1-1,-1 1 1,1-1 0,0 1 0,-1-1-1,1 0 1,0 1 0,-1-1 0,1 0-1,0 1 1,-1-1 0,1 0 0,0 0 0,0 0-1,0 0 1,-1 0 0,1 0 0,0 0-1,0 0 1,-1 0 0,1 0 0,1 0-1,37 0-835,-30-1 450,19 0-410,40 1-365,-65 0 1191,1 0 1,0 1 0,0 0 0,0-1-1,-1 1 1,1 0 0,0 1 0,-1-1-1,1 1 1,-1-1 0,1 1-1,-1 0 1,4 3 0,-7-4 71,1 0-1,0-1 1,-1 1 0,1 0 0,-1 0-1,0 0 1,1 0 0,-1 0 0,0 0-1,1 0 1,-1 0 0,0 0 0,0 0-1,0 0 1,0 0 0,0 0-1,0 0 1,0 0 0,0 0 0,0 0-1,-1 0 1,1 0 0,0 0 0,-1-1-1,1 1 1,0 0 0,-1 0 0,1 0-1,-1 0 1,1 0 0,-1-1 0,0 1-1,1 0 1,-1 0 0,0-1 0,0 1-1,1 0 1,-1-1 0,0 1-1,-2 0 1,-37 24 2041,36-24-1957,-28 16 997,14-6-1016,0-1 1,-1-1 0,0-1-1,-1-1 1,-34 8 0,53-14-229,1-1 1,-1 0 0,1 0 0,0 0 0,-1 0 0,1 0 0,-1 0 0,1 0 0,-1-1 0,1 1 0,0 0 0,-1 0-1,1 0 1,-1 0 0,1 0 0,0-1 0,-1 1 0,1 0 0,0 0 0,-1-1 0,1 1 0,0 0 0,-1 0 0,1-1 0,0 1-1,-1 0 1,1-1 0,0 1 0,0-1 0,0 1 0,-1 0 0,1-1 0,0 1 0,0-1 0,0 1 0,0 0 0,0-1-1,0 1 1,0-1 0,0 1 0,0-1 0,0 1 0,0-1 0,4-21-4073,10-9-2113</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7.572"/>
    </inkml:context>
    <inkml:brush xml:id="br0">
      <inkml:brushProperty name="width" value="0.025" units="cm"/>
      <inkml:brushProperty name="height" value="0.025" units="cm"/>
    </inkml:brush>
  </inkml:definitions>
  <inkml:trace contextRef="#ctx0" brushRef="#br0">180 0 12684,'0'0'3171,"-32"49"-1922,23-19-576,-2 3-385,7 3-192,0 0-64,4 3 32,0 1-32,0-2 0,0 2 0,4-4-352,0 1-1121,1-8-641,-1-6-1570,-4-8-352</inkml:trace>
  <inkml:trace contextRef="#ctx0" brushRef="#br0" timeOffset="1">57 358 7751,'0'0'1634,"-32"-72"1024,21 37-736,3 4-865,3 4 256,5 8 65,0 8-161,0 6-544,11 5-609,15 0-96,10 0 32,8 8 32,11 0-32,3-2-1378,3-6-1761,-3 0-2594</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9.535"/>
    </inkml:context>
    <inkml:brush xml:id="br0">
      <inkml:brushProperty name="width" value="0.025" units="cm"/>
      <inkml:brushProperty name="height" value="0.025" units="cm"/>
    </inkml:brush>
  </inkml:definitions>
  <inkml:trace contextRef="#ctx0" brushRef="#br0">48 41 7655,'-4'-37'7068,"4"37"-6993,0 0 0,0-1 0,0 1 0,0 0 0,0 0 0,0 0 1,0 0-1,-1-1 0,1 1 0,0 0 0,0 0 0,0 0 0,0 0 0,0 0 0,0-1 0,0 1 0,0 0 0,0 0 0,-1 0 0,1 0 0,0 0 0,0 0 1,0 0-1,0 0 0,0-1 0,0 1 0,-1 0 0,1 0 0,0 0 0,0 0 0,0 0 0,0 0 0,-1 0 0,1 0 0,0 0 0,0 0 0,0 0 0,0 0 0,-1 0 1,1 0-1,0 0 0,0 0 0,0 0 0,0 0 0,0 0 0,-1 0 0,1 1 0,0-1 0,0 0 0,0 0 0,-11 19 251,5-2-110,1 1 1,0-1-1,2 1 1,0 0-1,0 0 1,2 1-1,0-1 1,3 22-1,-2-38-206,0-1 0,1 1 0,-1-1 0,1 1 0,0-1 0,-1 1 0,1-1 0,0 1 0,0-1 0,0 1 0,0-1 0,0 0 0,0 0 0,0 1 0,0-1 0,0 0 0,1 0 0,-1 0 0,0 0 0,1-1 0,-1 1 0,1 0 0,-1-1 0,1 1 0,-1 0 0,1-1 0,0 0 0,-1 1 0,1-1 0,-1 0 0,1 0 0,0 0 0,-1 0 0,1 0 0,0 0 0,-1-1 0,1 1 0,-1 0 0,4-2 0,3 0 37,1 0-1,0-1 0,-1 0 0,1 0 1,15-9-1,11-12 8,46-40 0,-48 36-20,48-30 0,-81 58-38,0-1 0,0 1 0,0 0 0,1 0 0,-1 0-1,0 0 1,0 0 0,0-1 0,0 1 0,1 0 0,-1 0 0,0 0 0,0 0 0,0 0-1,1 0 1,-1 0 0,0 0 0,0 0 0,0 0 0,1 0 0,-1 0 0,0 0 0,0 0-1,0 0 1,1 0 0,-1 0 0,0 0 0,0 0 0,0 0 0,1 0 0,-1 0 0,0 0-1,0 0 1,0 0 0,1 0 0,-1 1 0,0-1 0,0 0 0,0 0 0,0 0 0,0 0-1,1 0 1,-1 1 0,0-1 0,0 0 0,0 0 0,0 0 0,0 0 0,0 1 0,0-1-1,-1 16 64,-9 18 343,6-26-306,2-2-17,0-1 0,0 1 0,0 0 0,1 0 0,-1-1 0,0 11 0,3-15-66,-1 1-1,0-1 1,0 0-1,1 0 1,-1 0-1,0 0 1,1 0 0,-1 0-1,1 0 1,0 0-1,-1 0 1,1 0-1,0 0 1,-1 0-1,1 0 1,0 0 0,0-1-1,0 1 1,0 0-1,0-1 1,0 1-1,0-1 1,0 1-1,0-1 1,0 1 0,0-1-1,0 1 1,0-1-1,1 0 1,-1 0-1,0 0 1,0 0-1,0 0 1,0 0 0,1 0-1,-1 0 1,0 0-1,0 0 1,0-1-1,2 1 1,10-3 13,0 0 1,-1-1-1,1 0 1,-1 0-1,0-2 0,0 1 1,0-2-1,-1 0 1,0 0-1,0-1 1,15-14-1,-8 8-73,1 0 0,29-15 0,-52 34-3,0-1-1,1 1 1,0-1 0,0 1-1,0 0 1,0 0-1,-1 6 1,-1-1 26,4-8 31,0 0 0,0-1 0,1 1 0,-1 0 0,0 0 0,1 0 0,-1 0 0,1 0 0,0 0 0,-1 0 0,1 0 0,0 0 0,1 4 0,-1-5-41,0 0-1,1 0 0,-1 0 1,0 0-1,1-1 0,-1 1 0,1 0 1,-1 0-1,1-1 0,0 1 1,-1 0-1,1-1 0,0 1 0,-1 0 1,1-1-1,0 1 0,0-1 1,0 1-1,-1-1 0,1 0 0,2 1 1,2 0-320,0 0 1,0-1-1,-1 1 1,1-1 0,0-1-1,0 1 1,0-1 0,0 1-1,0-1 1,0-1-1,4-1 1,2-1-1603,-1 0 0,0-1 0,0-1 0,15-11 0,-9 5-4183</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29.866"/>
    </inkml:context>
    <inkml:brush xml:id="br0">
      <inkml:brushProperty name="width" value="0.025" units="cm"/>
      <inkml:brushProperty name="height" value="0.025" units="cm"/>
    </inkml:brush>
  </inkml:definitions>
  <inkml:trace contextRef="#ctx0" brushRef="#br0">1 0 1634,'0'0'2498</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0.228"/>
    </inkml:context>
    <inkml:brush xml:id="br0">
      <inkml:brushProperty name="width" value="0.025" units="cm"/>
      <inkml:brushProperty name="height" value="0.025" units="cm"/>
    </inkml:brush>
  </inkml:definitions>
  <inkml:trace contextRef="#ctx0" brushRef="#br0">44 97 8104,'0'0'7580,"-8"-5"-7430,-23-15 165,30 20-292,1-1 0,0 0 0,-1 1 1,1-1-1,0 1 0,-1-1 0,1 1 1,0-1-1,0 0 0,-1 1 0,1-1 1,0 1-1,0-1 0,0 0 0,0 1 1,0-1-1,0 0 0,0 1 0,0-1 1,0 0-1,0 1 0,0-1 0,1 1 1,-1-1-1,0 0 0,0 1 0,1-1 1,-1 1-1,0-1 0,1 1 0,-1-1 1,0 0-1,1 1 0,-1 0 0,1-1 1,-1 1-1,1-1 0,-1 1 0,1 0 1,-1-1-1,1 1 0,-1 0 1,1-1-1,0 1 0,-1 0 0,2 0 1,28-17 33,-29 16-17,9-4 74,0 0 0,0 1 0,1 1 1,-1-1-1,1 2 0,0-1 0,18 0 0,-28 3-59,-1 1 0,1-1-1,-1 1 1,1 0 0,-1-1 0,1 1 0,-1 0 0,1-1-1,-1 1 1,0 0 0,0 0 0,1-1 0,-1 1 0,0 0 0,0 0-1,0-1 1,0 1 0,0 0 0,0 0 0,0 0 0,0-1-1,0 1 1,0 0 0,0 0 0,0-1 0,0 1 0,-1 0-1,1 0 1,0-1 0,-1 2 0,-8 27 487,9-29-537,-4 8 63,0-1 0,1 2 0,0-1 0,0 0 0,1 1 1,0-1-1,-1 14 0,3-22-113,0 1 1,0 0-1,1-1 0,-1 1 1,0-1-1,0 1 0,1-1 1,-1 1-1,1 0 0,-1-1 1,1 0-1,-1 1 0,1-1 1,-1 1-1,1-1 1,-1 1-1,1-1 0,-1 0 1,1 1-1,0-1 0,-1 0 1,1 0-1,-1 0 0,1 1 1,0-1-1,-1 0 0,1 0 1,0 0-1,-1 0 0,1 0 1,0 0-1,-1 0 1,2-1-1,23-3-3727,-9-10-1316</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1.389"/>
    </inkml:context>
    <inkml:brush xml:id="br0">
      <inkml:brushProperty name="width" value="0.025" units="cm"/>
      <inkml:brushProperty name="height" value="0.025" units="cm"/>
    </inkml:brush>
  </inkml:definitions>
  <inkml:trace contextRef="#ctx0" brushRef="#br0">158 192 9417,'0'0'11937,"-10"-4"-11815,8 2-120,-1 1 0,0 0 0,0 0-1,1 0 1,-1 0 0,0 0 0,0 0 0,0 1-1,0 0 1,0-1 0,-1 1 0,1 0-1,0 1 1,0-1 0,0 0 0,0 1 0,0 0-1,0-1 1,0 1 0,1 1 0,-1-1-1,0 0 1,0 1 0,1-1 0,-1 1 0,1 0-1,-1-1 1,1 1 0,-4 5 0,-23 31 171,28-36-170,0 0-1,0 0 1,0 0 0,0 1-1,0-1 1,0 0 0,1 0-1,-1 0 1,1 1 0,-1-1-1,1 0 1,0 1 0,0-1 0,0 0-1,1 1 1,-1-1 0,0 0-1,2 4 1,-1-5 0,0 0 1,0 0-1,0 0 0,0-1 1,0 1-1,0 0 0,1-1 0,-1 1 1,0-1-1,0 1 0,1-1 1,-1 0-1,0 0 0,0 1 1,1-1-1,-1 0 0,0 0 1,1 0-1,1-1 0,28-2 80,-19 0-221,1-1 0,-1 0 0,0 0 0,0-2 0,22-12 0,19-9-849,-53 26 978,1 1 0,-1 0-1,0 0 1,1 0-1,-1 0 1,0 0 0,1 0-1,-1 0 1,0 0-1,1 0 1,-1 0 0,1 0-1,-1 0 1,0 0-1,1 0 1,-1 0 0,0 0-1,1 0 1,-1 0 0,0 0-1,1 0 1,-1 1-1,0-1 1,1 0 0,-1 0-1,0 0 1,0 1-1,1-1 1,-1 0 0,0 0-1,0 1 1,1-1-1,-1 0 1,0 1 0,0-1-1,0 0 1,1 1 0,-1-1-1,0 0 1,0 1-1,0-1 1,0 0 0,0 1-1,0-1 1,0 0-1,0 1 1,0-1 0,0 0-1,0 1 1,0-1-1,0 0 1,0 1 0,0-1-1,0 1 1,0-1-1,0 0 1,-1 1 0,1-1-1,0 0 1,0 0 0,0 1-1,-1-1 1,1 1-1,-11 32 282,7-23-146,-9 40 550,-9 77 0,9-45-613,11-71 12,-1 1 1,0-2-1,-1 1 0,0 0 0,-1-1 0,0 1 0,0-2 1,-1 1-1,-8 9 0,11-14 7,-1 0 0,0-1-1,0 0 1,0 0 0,-1 0 0,0 0 0,0-1-1,1 0 1,-2 0 0,1 0 0,0-1 0,-1 1-1,1-1 1,-1 0 0,0-1 0,1 1 0,-1-1 0,-12 0-1,17-1-75,0-1 0,0 1 0,0-1 0,0 1 0,0-1 0,-1 0 0,1 1 0,1-1 0,-1 0 0,0 0 0,0 0 0,0 0 0,0 0 0,1 0 0,-1 0 0,0 0 0,1 0 0,-1 0 0,1 0 0,-1 0 0,1 0 0,-1-1 0,1 1 0,0 0 0,0 0 0,0 0 1,-1-1-1,1 1 0,0 0 0,1-3-1,1-41-623,1 37 513,-1 0 0,2 1 0,-1 0 1,1 0-1,0 0 0,0 0 0,1 0 0,9-9 0,50-49-56,-51 53 134,117-101 23,17-14 1,-126 106 24,-1-1-1,-1 0 1,-1-2 0,21-35-1,-35 54 77,-1-1-1,0 0 1,0 0-1,0 0 1,-1 0-1,1 0 1,-2-1 0,1 1-1,-1-1 1,0 1-1,0-12 1,-1 17-97,-1 1 1,1-1 0,-1 0 0,1 1 0,-1-1-1,1 1 1,-1-1 0,0 1 0,1-1-1,-1 1 1,0-1 0,0 1 0,1 0-1,-1-1 1,0 1 0,0 0 0,0-1-1,1 1 1,-1 0 0,0 0 0,0 0-1,0 0 1,0 0 0,1 0 0,-1 0 0,0 0-1,0 0 1,0 1 0,0-1 0,1 0-1,-1 0 1,0 1 0,-1 0 0,-29 9-155,14 4 167,1 1 0,1 0 1,1 1-1,0 0 0,0 1 1,2 1-1,0 0 0,1 1 1,-12 29-1,19-40 22,1 0 1,0 1-1,0-1 1,1 1-1,0-1 1,1 1-1,0 0 0,0 10 1,1-17-28,0 1-1,0-1 1,0 1 0,0-1-1,1 1 1,0-1 0,-1 1 0,1-1-1,0 0 1,0 1 0,0-1 0,0 0-1,1 1 1,-1-1 0,1 0-1,-1 0 1,1 0 0,0-1 0,0 1-1,-1 0 1,1 0 0,1-1-1,-1 0 1,0 1 0,0-1 0,0 0-1,1 0 1,-1 0 0,0 0-1,1 0 1,3 0 0,3 0-3,0 0 1,0-1 0,0 0-1,0 0 1,0-1-1,0 0 1,0-1-1,0 0 1,0 0-1,-1-1 1,1 0 0,-1-1-1,1 1 1,-1-2-1,0 1 1,8-7-1,0-1-42,0 0 0,-1-1 0,-1 0 0,0-1 0,-1-1 0,17-23-1,-22 19 36,-16 18-241,-24 22-51,22-9 301,1 0 0,0 0 0,-14 27 0,20-33 8,0 0 0,0 1 1,1-1-1,0 1 1,0 0-1,0 0 1,1 0-1,0 0 1,1 0-1,0 12 1,0-17-7,1-1 0,-1 0 1,1 0-1,-1 0 0,1 1 0,0-1 1,-1 0-1,1 0 0,0 0 0,0 0 1,0 0-1,0 0 0,0 0 0,0-1 1,0 1-1,0 0 0,0 0 0,1-1 1,-1 1-1,0-1 0,0 1 0,1-1 1,-1 0-1,0 1 0,1-1 0,-1 0 1,0 0-1,1 0 0,-1 0 0,2 0 1,47-4 189,-34 0-288,0-1 0,0-1-1,-1-1 1,0 0 0,0-1 0,24-17 0,-10 4-132,-1-1 0,29-29 0,-43 35 369,-18 17 182,-24 25 196,22-20-484,0 0 0,1 0 1,0 1-1,0 0 0,1 0 1,-1 1-1,2-1 0,-1 1 1,1 0-1,0 0 0,1 0 1,0 0-1,0 1 1,-1 13-1,3-21-95,0 0 1,0 0-1,1-1 1,-1 1-1,0 0 0,0-1 1,1 1-1,-1 0 1,1-1-1,-1 1 0,0-1 1,1 1-1,-1 0 1,1-1-1,-1 1 1,1-1-1,0 0 0,-1 1 1,1-1-1,-1 1 1,1-1-1,0 0 0,-1 1 1,1-1-1,0 0 1,-1 0-1,1 0 1,0 1-1,0-1 0,-1 0 1,1 0-1,0 0 1,0 0-1,-1 0 0,1 0 1,0 0-1,-1-1 1,1 1-1,0 0 1,0 0-1,-1 0 0,2-1 1,1 0-445,0 0-1,0 0 1,0 0 0,0 0 0,0 0-1,-1 0 1,1-1 0,0 1 0,3-4-1,7-15-3634,-3-3-245</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1.733"/>
    </inkml:context>
    <inkml:brush xml:id="br0">
      <inkml:brushProperty name="width" value="0.025" units="cm"/>
      <inkml:brushProperty name="height" value="0.025" units="cm"/>
    </inkml:brush>
  </inkml:definitions>
  <inkml:trace contextRef="#ctx0" brushRef="#br0">42 64 8456,'-11'-23'2210,"3"7"1121,1 4-961,1 3-608,1 6-449,1 3-800,8 10-3011,7-1-770,4 3-2145</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2.105"/>
    </inkml:context>
    <inkml:brush xml:id="br0">
      <inkml:brushProperty name="width" value="0.025" units="cm"/>
      <inkml:brushProperty name="height" value="0.025" units="cm"/>
    </inkml:brush>
  </inkml:definitions>
  <inkml:trace contextRef="#ctx0" brushRef="#br0">138 186 13293,'0'0'1409,"-9"2"70,2-1-1278,0 1 1,0 0-1,1 1 1,-1 0-1,1 0 1,-1 0-1,1 1 1,0-1-1,0 2 1,1-1-1,-1 1 1,1-1-1,0 2 1,0-1-1,1 0 1,-1 1 0,1 0-1,1 0 1,-1 0-1,1 1 1,0-1-1,0 1 1,-3 13-1,5-18-159,1 0-1,-1 0 1,1 0 0,0 0-1,0 0 1,0 1-1,0-1 1,0 0 0,0 0-1,0 0 1,1 0-1,-1 0 1,1 0 0,-1 0-1,1 0 1,0 0 0,0 0-1,0 0 1,0 0-1,0 0 1,1 0 0,-1-1-1,0 1 1,1 0-1,-1-1 1,1 0 0,0 1-1,-1-1 1,1 0-1,0 0 1,0 1 0,3 0-1,2 0-3,-1-1 0,1 1 0,0-1-1,0-1 1,0 1 0,0-1 0,0-1 0,0 1-1,7-2 1,-2-1-16,0 0 0,0-1 0,0 0 0,-1-1 0,1 0 0,-1 0 0,-1-2 0,1 1 0,-1-1 0,16-15 0,-2 1 20,-2-2 1,0 0-1,17-26 0,-30 38-27,0-1 0,-1 1 0,-1-1 0,0-1 0,0 0 0,-1 0 0,-1 0 0,0 0 0,5-26 0,-10 38-16,0 0 0,0-1-1,0 1 1,0-1 0,0 1 0,-1-1 0,1 1 0,0-1 0,-1 1 0,1 0 0,-1-1 0,1 1-1,-1 0 1,0-1 0,1 1 0,-1 0 0,0 0 0,0 0 0,0 0 0,0-1 0,0 1 0,0 0-1,0 1 1,0-1 0,0 0 0,-1 0 0,1 0 0,0 1 0,0-1 0,-1 1 0,1-1-1,-1 1 1,1-1 0,0 1 0,-1 0 0,1 0 0,-1 0 0,1 0 0,-1 0 0,1 0 0,-1 0-1,1 0 1,-3 1 0,-4 0-37,-1 0 0,1 0 0,0 1 0,0 0 0,0 0 0,-12 6 0,4 0 44,-1 1 1,1 1-1,1 1 1,-28 24-1,36-29 19,0 1 0,1 0 0,-1 1 0,1-1 0,1 1 0,0 0-1,0 1 1,0-1 0,1 1 0,0 0 0,-3 12 0,6-19-24,1-1 0,0 1 1,-1 0-1,1-1 1,0 1-1,0-1 0,0 1 1,0 0-1,0-1 0,1 1 1,-1-1-1,0 1 0,1-1 1,-1 1-1,1 0 0,-1-1 1,1 0-1,0 1 0,0-1 1,-1 1-1,1-1 1,0 0-1,0 0 0,1 1 1,-1-1-1,0 0 0,0 0 1,0 0-1,1 0 0,-1 0 1,0-1-1,1 1 0,-1 0 1,1-1-1,-1 1 0,1-1 1,-1 1-1,1-1 1,1 0-1,9 2-46,-1 0-1,1-1 1,-1-1 0,18-2-1,-8 2-251,6-2-613,-1-1 0,1 0 1,30-10-1,-32 7 840,1 1 0,0 1 0,31-1 1,-57 6 231,1 0 1,-1 0 0,1 0 0,-1 0 0,0 1 0,1-1-1,-1 0 1,0 0 0,0 1 0,0-1 0,0 0-1,0 0 1,0 0 0,0 1 0,-1-1 0,1 0 0,0 0-1,-1 0 1,1 1 0,-1-1 0,0 1 0,-26 40 1577,23-37-1667,0 0 1,0 0 0,0 1-1,0-1 1,1 1 0,0 0-1,0 0 1,1 0 0,0 1 0,0-1-1,0 0 1,1 1 0,-1-1-1,1 13 1,1-18-179,0-1 0,0 1-1,0-1 1,1 0 0,-1 1 0,0-1 0,0 1-1,1-1 1,-1 1 0,0-1 0,1 0-1,-1 1 1,0-1 0,1 0 0,-1 1 0,0-1-1,1 0 1,-1 1 0,1-1 0,-1 0-1,1 0 1,-1 0 0,1 0 0,-1 1 0,1-1-1,-1 0 1,1 0 0,-1 0 0,1 0-1,-1 0 1,1 0 0,0 0 0,13-3-6192,0-4-2303</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2.652"/>
    </inkml:context>
    <inkml:brush xml:id="br0">
      <inkml:brushProperty name="width" value="0.025" units="cm"/>
      <inkml:brushProperty name="height" value="0.025" units="cm"/>
    </inkml:brush>
  </inkml:definitions>
  <inkml:trace contextRef="#ctx0" brushRef="#br0">57 105 7783,'0'0'3577,"-8"2"-1554,-26 7-85,20-2 250,17 1-1221,18 0-257,49-2 285,-1-2 0,0-4 0,1-3 0,69-11 1,828-74-49,6 65-400,-968 23-556,28 2-261,-32-2 254,0 0 0,0 0 0,-1 1 0,1-1 0,0 0 0,0 0 0,0 0 0,0 1 0,-1-1 0,1 0 0,0 1 0,0-1 0,0 0 1,-1 1-1,1-1 0,0 1 0,-1 0 0,1-1 0,0 1 0,-1-1 0,1 1 0,-1 0 0,1 0 0,-1-1 0,1 1 0,-1 0 0,0 0 0,1 1 0,-6-1-883,1-1 0,-1 0 0,0 0 0,1 0 0,-1-1-1,-8-1 1,-6-12-3750,-1-8-3653</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3.339"/>
    </inkml:context>
    <inkml:brush xml:id="br0">
      <inkml:brushProperty name="width" value="0.025" units="cm"/>
      <inkml:brushProperty name="height" value="0.025" units="cm"/>
    </inkml:brush>
  </inkml:definitions>
  <inkml:trace contextRef="#ctx0" brushRef="#br0">146 169 7399,'0'0'7447,"3"-8"-5093,11-26-411,-14 34-1913,0-1-1,0 1 1,0 0-1,0-1 1,0 1-1,0-1 1,0 1-1,0 0 1,0-1-1,0 1 0,0-1 1,0 1-1,0 0 1,0-1-1,0 1 1,-1 0-1,1-1 1,0 1-1,0 0 1,0-1-1,-1 1 0,1 0 1,0-1-1,0 1 1,-1 0-1,1-1 1,0 1-1,-1 0 1,1 0-1,0-1 1,-1 1-1,1 0 0,0 0 1,-1 0-1,1 0 1,0-1-1,-1 1 1,1 0-1,-1 0 1,1 0-1,0 0 1,-1 0-1,1 0 0,-1 0 1,1 0-1,0 0 1,-1 0-1,1 0 1,-1 0-1,0 1 1,-18 1-241,10 2 206,0 0 0,1 0 0,-1 1 0,1 1 0,0-1 0,1 1 0,-1 0 0,1 1 0,0 0 0,1 0 0,0 0 0,0 1 0,0 0 0,1 0 0,0 1 0,-7 16 0,11-23 12,1-1 0,-1 1 0,0 0 0,1-1 0,-1 1 0,1 0 0,0-1 0,0 1 0,-1 0 1,1-1-1,0 1 0,0 0 0,0-1 0,1 1 0,-1 0 0,0 0 0,1-1 0,-1 1 0,1-1 0,1 4 0,-1-4 9,0 0 0,0-1 0,0 1 0,0 0 0,0 0 0,1-1 1,-1 1-1,0-1 0,0 1 0,1-1 0,-1 0 0,0 1 0,1-1 0,-1 0 0,0 0 0,1 0 0,-1 0 0,0 0 0,1 0 0,1-1 0,6 0 41,-1-1-1,1-1 1,0 0-1,-1 0 1,0 0-1,13-9 1,21-14-18,-1-2 0,-2-2 0,-1-1 0,-1-2 0,53-62 1,-79 76 361,-24 25-157,-24 23-227,18-9 83,0 1 1,-27 42 0,41-56-63,1-1 0,0 1 0,0 0 1,1 0-1,0 0 0,0 1 0,1-1 1,0 1-1,0-1 0,1 1 0,0 0 0,0 0 1,1 0-1,1 15 0,-1-21-117,1-1 0,0 1-1,-1 0 1,1 0 0,0-1-1,0 1 1,0 0 0,0-1 0,0 1-1,1-1 1,-1 1 0,0-1-1,1 0 1,-1 1 0,1-1-1,-1 0 1,1 0 0,0 0 0,0 0-1,-1 0 1,1-1 0,0 1-1,0 0 1,0-1 0,3 1 0,2 0-1320,0 0 1,0-1-1,0 1 1,0-1-1,13-2 1,10-6-10512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7:49.343"/>
    </inkml:context>
    <inkml:brush xml:id="br0">
      <inkml:brushProperty name="width" value="0.05" units="cm"/>
      <inkml:brushProperty name="height" value="0.05" units="cm"/>
    </inkml:brush>
  </inkml:definitions>
  <inkml:trace contextRef="#ctx0" brushRef="#br0">1 220 18596,'35'-9'1763,"0"2"0,51-4 0,-39 6-955,534-45 2363,7 24-2434,-351 16-565,-32 2-130,1072-62-230,-1147 56-1313,-116 9 413,-14 5 1069,0-1-1,0 1 1,-1 0 0,1-1 0,0 1-1,0 0 1,0 0 0,-1-1-1,1 1 1,0 0 0,0 0 0,-1 0-1,1 0 1,0-1 0,0 1 0,-1 0-1,1 0 1,0 0 0,0 0-1,-1 0 1,1 0 0,0 0 0,-1-1-1,1 1 1,0 0 0,-1 0 0,1 0-1,0 0 1,-1 0 0,1 1-1,0-1 1,-1 0 0,1 0 0,0 0-1,-1 0 1,-35 0-598,-14 2-177</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3.917"/>
    </inkml:context>
    <inkml:brush xml:id="br0">
      <inkml:brushProperty name="width" value="0.025" units="cm"/>
      <inkml:brushProperty name="height" value="0.025" units="cm"/>
    </inkml:brush>
  </inkml:definitions>
  <inkml:trace contextRef="#ctx0" brushRef="#br0">1 98 15759,'0'0'3641,"13"5"-3049,-4-2-525,-4 0-53,1-1 0,-1 0 0,0-1 1,1 1-1,-1-1 0,1 0 0,-1-1 0,1 1 0,0-1 0,-1 0 0,1 0 0,-1-1 0,1 1 0,9-4 0,3-2 32,1-1 0,25-14 0,-41 19-31,1 0 0,-1 1 0,0-1-1,1 0 1,-1 0 0,0-1 0,0 1-1,-1-1 1,1 1 0,0-1 0,-1 0-1,0 0 1,0 0 0,0 0 0,0-1-1,0 1 1,0 0 0,-1-1 0,0 1-1,2-7 1,-3 10-15,0-1 0,0 0 0,0 1-1,0-1 1,0 0 0,-1 1 0,1-1 0,0 0-1,0 1 1,-1-1 0,1 1 0,0-1 0,-1 1-1,1-1 1,0 0 0,-1 1 0,1-1 0,-1 1-1,1 0 1,-1-1 0,1 1 0,-1-1 0,1 1-1,-1 0 1,1-1 0,-1 1 0,0 0 0,1 0-1,-1-1 1,-26 0-86,-23 15-62,40-8 277,1 0 0,-1 1 0,1 0 0,-13 13 0,19-18-95,1 1 0,-1-1 0,1 1 1,0 0-1,0-1 0,0 1 0,0 0 1,0 0-1,1 0 0,-1 0 0,1 1 0,0-1 1,0 0-1,0 1 0,0-1 0,1 0 1,0 1-1,-1-1 0,1 7 0,1-9-24,0 1-1,0-1 1,0 0 0,0 0-1,0 1 1,0-1-1,1 0 1,-1 0-1,0 0 1,0-1-1,1 1 1,-1 0 0,0 0-1,1-1 1,-1 1-1,1-1 1,-1 1-1,1-1 1,-1 1 0,1-1-1,0 0 1,-1 0-1,1 0 1,2 0-1,50 0 157,-42-1-133,15-2-354,1-1 0,-1-1 0,50-16 0,-47 11 39,0 2 0,50-6 0,-80 14 301,1 0-1,-1 0 1,0 0-1,1-1 1,-1 1 0,1 0-1,-1 0 1,1 0 0,-1 0-1,1 0 1,-1 1-1,1-1 1,-1 0 0,1 0-1,-1 0 1,0 0-1,1 0 1,-1 1 0,1-1-1,-1 0 1,0 0 0,1 1-1,-1-1 1,0 0-1,1 0 1,-1 1 0,0-1-1,1 1 1,-1-1-1,0 0 1,1 1 0,-1-1-1,0 1 1,0-1 0,0 0-1,0 1 1,1-1-1,-1 1 1,-3 21 1422,-1-2-149,4-20-1275,0 1 0,0-1-1,0 0 1,1 1 0,-1-1 0,0 1-1,0-1 1,0 0 0,0 1 0,0-1-1,1 1 1,-1-1 0,0 0 0,0 1-1,0-1 1,1 0 0,-1 1 0,0-1-1,1 0 1,-1 0 0,0 1 0,1-1-1,-1 0 1,0 0 0,1 1-1,-1-1 1,0 0 0,1 0 0,-1 0-1,1 0 1,-1 0 0,0 0 0,1 0-1,-1 1 1,1-1 0,0 0 0,33-1-516,0 0 1,57-11 0,-51 5-500,61-1-1,-100 8 1024,0 0 0,0 0 0,0 0 0,-1 1 0,1-1 1,0 0-1,0 0 0,0 1 0,0-1 0,-1 0 0,1 1 0,0-1 0,0 1 0,-1-1 0,1 1 0,0-1 0,-1 1 0,1 0 0,0-1 0,-1 1 0,1 0 0,-1 0 0,1-1 0,-1 1 0,0 0 0,1 0 0,-1 0 0,0-1 0,1 1 1,-1 0-1,0 0 0,0 0 0,0 0 0,0 0 0,0-1 0,0 1 0,0 0 0,0 0 0,0 0 0,0 0 0,-1 0 0,1 0 0,0-1 0,0 1 0,-1 1 0,0-1 22,1 0 1,0 0-1,-1 0 0,1 0 1,0-1-1,0 1 0,0 0 0,0 0 1,0 0-1,0 0 0,0 0 0,0 0 1,0 0-1,0-1 0,0 1 1,0 0-1,1 0 0,-1 0 0,0 0 1,1-1-1,-1 1 0,1 0 0,-1 0 1,1 0-1,-1-1 0,1 1 1,-1 0-1,1-1 0,0 1 0,-1-1 1,1 1-1,1 0 0,51 6-1237,-18-6-4480,-19-1-410</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4.701"/>
    </inkml:context>
    <inkml:brush xml:id="br0">
      <inkml:brushProperty name="width" value="0.025" units="cm"/>
      <inkml:brushProperty name="height" value="0.025" units="cm"/>
    </inkml:brush>
  </inkml:definitions>
  <inkml:trace contextRef="#ctx0" brushRef="#br0">314 1 10698,'0'0'2461,"-6"12"-1911,-14 41 390,3 0 0,2 1-1,-9 58 1,-8 30 202,-11 33-553,-48 165-127,80-310-153,-20 43 0,8-38-2715,23-60-6280,0-2 1645</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5.502"/>
    </inkml:context>
    <inkml:brush xml:id="br0">
      <inkml:brushProperty name="width" value="0.025" units="cm"/>
      <inkml:brushProperty name="height" value="0.025" units="cm"/>
    </inkml:brush>
  </inkml:definitions>
  <inkml:trace contextRef="#ctx0" brushRef="#br0">0 520 6887,'0'0'2856,"11"-9"-1698,-6 6-1023,2-4 123,1 1 0,0 0-1,0 1 1,1-1 0,0 2-1,0-1 1,0 1 0,0 1-1,11-3 1,63-10 1311,158-11 1,90 21-1522,-30 1-315,-46-15 334,346-71-1,86-4 1458,-194 33-1126,500-25 1585,4 78-2133,-330 8 266,-190-17 314,-146 3-1517,-112 11-3616,-240 4-961</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7.215"/>
    </inkml:context>
    <inkml:brush xml:id="br0">
      <inkml:brushProperty name="width" value="0.025" units="cm"/>
      <inkml:brushProperty name="height" value="0.025" units="cm"/>
    </inkml:brush>
  </inkml:definitions>
  <inkml:trace contextRef="#ctx0" brushRef="#br0">110 92 5221,'0'0'367,"1"-1"-1,-1 1 1,1-1-1,-1 1 1,1-1 0,-1 1-1,1-1 1,-1 0 0,1 1-1,-1-1 1,0 0-1,0 1 1,1-1 0,-1 0-1,0 1 1,0-1 0,0 0-1,1 0 1,-1 1-1,0-1 1,0 0 0,0 1-1,0-1 1,-1 0-1,1 0 1,0 1 0,-1-2-1,-17-4 3566,14 6-3800,0 0-1,0 0 1,0 1 0,0-1-1,0 1 1,0 0-1,0 1 1,0-1 0,-5 3-1,4 0-82,1-1 0,0 1 0,0 0 0,0 1 0,0-1-1,1 1 1,0-1 0,0 1 0,0 0 0,1 0 0,-1 1-1,1-1 1,0 0 0,1 1 0,-1-1 0,1 1 0,0 0 0,1-1-1,-1 11 1,2-15-39,-1 1-1,1-1 1,0 0-1,0 1 1,-1-1 0,1 0-1,0 0 1,0 0-1,0 0 1,0 0-1,1 0 1,-1 0 0,0 0-1,0 0 1,0-1-1,1 1 1,-1 0-1,1-1 1,-1 1 0,0-1-1,1 1 1,-1-1-1,1 0 1,-1 0-1,1 1 1,-1-1-1,1 0 1,-1 0 0,0-1-1,1 1 1,-1 0-1,3-1 1,49-9 272,-36 2-255,0 0 1,-1-1-1,0-1 0,22-18 0,32-20 13,-70 48-50,0 0 0,1 0 1,-1 0-1,0 0 0,0 0 0,0 0 0,1 0 0,-1 0 0,0 0 0,0 0 0,0 0 0,0 0 0,1 0 0,-1 0 1,0 0-1,0 0 0,0 0 0,0 0 0,1 0 0,-1 0 0,0 0 0,0 0 0,0 1 0,0-1 0,0 0 0,1 0 1,-1 0-1,0 0 0,0 0 0,0 0 0,0 1 0,0-1 0,0 0 0,0 0 0,1 0 0,-1 0 0,0 1 0,0-1 0,0 0 1,0 0-1,0 0 0,0 1 0,0-1 0,0 0 0,0 0 0,0 0 0,0 0 0,0 1 0,0 17-78,-4 17 123,3-33-32,-1 7 0,0-1 0,1 1 1,0 0-1,0 0 0,1 10 0,0-18-2,0 0 1,0 0-1,1 0 0,-1 0 1,0 0-1,0 0 0,1 0 1,-1 0-1,1 0 0,-1 0 1,1 0-1,-1 0 0,1 0 0,-1 0 1,1-1-1,0 1 0,0 0 1,-1 0-1,1-1 0,0 1 1,1 0-1,0 0 4,-1-1-1,1 0 1,0 0-1,0 1 1,-1-1-1,1 0 1,0-1 0,0 1-1,-1 0 1,1 0-1,0-1 1,0 1 0,-1-1-1,1 1 1,-1-1-1,1 0 1,2-1 0,-1-1-12,1 1 1,-1-1-1,0 0 1,-1 1-1,1-1 1,0-1-1,-1 1 1,1 0-1,-1-1 0,0 1 1,0-1-1,-1 1 1,1-1-1,-1 0 1,0 0-1,0 0 1,0 0-1,0 0 1,-1 0-1,1 0 1,-1 0-1,0 0 1,0 0-1,-1 0 1,1 0-1,-1 0 1,0 0-1,0 0 1,0 0-1,0 1 1,-4-7-1,91 10-308,-73-1-151,-1 0-1,1-1 0,-1 0 0,1-1 1,22-8-1,-28 9-123,-1-1 0,1 0 0,0 0 0,-1-1 0,0 1 0,0-2-1,0 1 1,0-1 0,-1 1 0,1-2 0,6-8 0,-6-7-684,-8 17 2381,-4 15 982,-56 153 5064,60-159-7091,1 1-1,0-1 0,0 1 0,1-1 1,-1 0-1,1 1 0,0-1 0,2 9 1,-2-13-136,0 0 0,0 0 1,0 0-1,1 0 1,-1 0-1,0-1 0,1 1 1,-1 0-1,1 0 1,-1 0-1,1-1 0,-1 1 1,1 0-1,0 0 1,-1-1-1,1 1 0,0-1 1,0 1-1,-1-1 1,1 1-1,0-1 1,1 1-1,-1-1-250,1 1-1,0-1 1,-1 0 0,1 0 0,0-1 0,-1 1-1,1 0 1,0 0 0,-1-1 0,1 1 0,-1-1-1,1 1 1,-1-1 0,1 0 0,-1 0-1,1 0 1,1-1 0,15-14-6434</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8.019"/>
    </inkml:context>
    <inkml:brush xml:id="br0">
      <inkml:brushProperty name="width" value="0.025" units="cm"/>
      <inkml:brushProperty name="height" value="0.025" units="cm"/>
    </inkml:brush>
  </inkml:definitions>
  <inkml:trace contextRef="#ctx0" brushRef="#br0">99 2 10442,'0'0'8963,"-7"12"-8680,-7 14 91,2-1-1,1 2 1,-10 34 0,12-32-357,2 0 0,1 0 0,1 0 0,-2 46 0,21-105-1085,23-91-3106,-6 147 5274,-26-24-1046,0 0 1,0 0 0,0-1 0,0 1 0,0-1 0,0-1 0,1 1 0,-1-1-1,0 0 1,0 0 0,1 0 0,-1-1 0,0 0 0,0 0 0,0 0-1,0-1 1,0 0 0,0 0 0,0 0 0,0 0 0,-1-1 0,7-4 0,6-4 27,-1-1 1,0-1 0,0 0 0,19-22 0,-30 30-31,0-1-1,-1 1 1,1 0 0,-1-1 0,0 0 0,-1 0-1,1 0 1,-1-1 0,-1 1 0,1-1 0,-1 0 0,0 1-1,-1-1 1,1 0 0,-1 0 0,0-7 0,-1 13-53,-1 1 1,1-1 0,0 1 0,0-1 0,-1 1 0,1-1 0,0 1 0,-1 0-1,1-1 1,0 1 0,-1 0 0,1-1 0,0 1 0,-1 0 0,1-1-1,-1 1 1,1 0 0,-1 0 0,1 0 0,-1-1 0,1 1 0,-1 0 0,1 0-1,-1 0 1,1 0 0,-1 0 0,1 0 0,-1 0 0,1 0 0,-1 0-1,1 0 1,-1 0 0,1 0 0,-1 0 0,1 1 0,-1-1 0,-18 6-156,11 0 159,0 0 0,1 1 0,0 0 0,1 0-1,0 0 1,0 1 0,0 0 0,1 0 0,0 1-1,1-1 1,-1 1 0,2 0 0,-1 0 0,2 0-1,-1 1 1,1-1 0,0 1 0,1 0 0,0-1-1,1 11 1,0-18-61,0 0 1,1 0-1,0 0 0,-1 0 0,1-1 1,0 1-1,0 0 0,0-1 0,0 1 0,0 0 1,0-1-1,0 1 0,0-1 0,1 0 1,-1 1-1,1-1 0,-1 0 0,1 0 1,-1 0-1,1 0 0,0 0 0,-1 0 0,1 0 1,0-1-1,0 1 0,0-1 0,0 1 1,-1-1-1,5 1 0,9 0-808,0 0 1,-1 0-1,19-3 0,12 2-2319,-44 1 3323,-1-1 0,0 1-1,1-1 1,-1 1 0,1-1 0,-1 0 0,0 1-1,1 0 1,-1-1 0,0 1 0,0-1 0,1 1 0,-1-1-1,0 1 1,0 0 0,0-1 0,0 1 0,0-1-1,0 1 1,0 0 0,0-1 0,0 1 0,0-1-1,0 1 1,0 0 0,0-1 0,0 1 0,0-1 0,-1 1-1,1 0 1,0-1 0,-1 1 0,1-1 0,-1 2-1,-9 19 1168,-35 38-669,44-58-875,1-1 1,-1 1 0,0-1-1,0 0 1,1 1 0,-1-1 0,0 0-1,0 1 1,0-1 0,1 0-1,-1 0 1,0 0 0,0 0-1,0 0 1,1 0 0,-1 0-1,0 0 1,0 0 0,0 0 0,1 0-1,-1 0 1,0-1 0,0 1-1,-1-1 1,-9-7-5874</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8.351"/>
    </inkml:context>
    <inkml:brush xml:id="br0">
      <inkml:brushProperty name="width" value="0.025" units="cm"/>
      <inkml:brushProperty name="height" value="0.025" units="cm"/>
    </inkml:brush>
  </inkml:definitions>
  <inkml:trace contextRef="#ctx0" brushRef="#br0">1 0 9993,'0'0'3492,"67"36"-6119,-41-23-3042</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8.756"/>
    </inkml:context>
    <inkml:brush xml:id="br0">
      <inkml:brushProperty name="width" value="0.025" units="cm"/>
      <inkml:brushProperty name="height" value="0.025" units="cm"/>
    </inkml:brush>
  </inkml:definitions>
  <inkml:trace contextRef="#ctx0" brushRef="#br0">93 0 12684,'0'0'7388,"-9"12"-6624,0-2-620,-1 0 102,1 1 0,0 0 0,1 0 1,1 0-1,-1 1 0,2 1 0,-9 20 1,15-32-238,-1-1 0,1 1 0,0 0 0,-1 0 0,1-1 0,0 1 0,0 0 0,0 0 0,0-1 0,0 1 0,0 0 1,0 0-1,0 0 0,0-1 0,0 1 0,0 0 0,0 0 0,1 0 0,-1-1 0,0 1 0,0 0 0,1-1 0,-1 1 0,1 0 0,-1-1 0,1 1 1,-1 0-1,1-1 0,-1 1 0,1-1 0,-1 1 0,1-1 0,0 1 0,0 0 0,1-1 16,0 0 0,1 1-1,-1-1 1,0 0 0,0 0 0,0 0 0,1 0-1,-1-1 1,0 1 0,0-1 0,0 1-1,3-2 1,7-2-22,0-1 0,0-1 0,14-8 0,3-6-441,0 0 0,-2-2 1,33-33-1,-96 104 1283,32-43-686,1-1 0,-1 1-1,1 0 1,0 0 0,1 0 0,0 0 0,0 0-1,-2 11 1,9-16-113,0 0 0,1-1-1,-1 1 1,0-2 0,1 1 0,8-2-1,13-5-661,-1-2-1,1-1 0,37-20 0,-32 14-650,48-16-1,-73 33 1991,-10 8-175,-16 17 230,12-18-456,-1 4 177,4-8-384,1 1 0,-1 0 0,1 0 0,0 0 0,0 1 0,0-1 0,1 1 0,0-1 0,0 1 0,0 0 0,0 8 0,2-14-197,0 1 0,1-1 1,-1 1-1,1-1 1,-1 1-1,0-1 0,1 0 1,-1 1-1,1-1 0,-1 0 1,1 1-1,-1-1 1,1 0-1,0 1 0,-1-1 1,1 0-1,-1 0 0,1 0 1,0 0-1,-1 0 0,1 0 1,-1 0-1,1 0 1,0 0-1,-1 0 0,1 0 1,-1 0-1,1 0 0,0 0 1,-1 0-1,1-1 1,-1 1-1,1 0 0,-1 0 1,1-1-1,25-9-4629,-6-6-1209</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9.116"/>
    </inkml:context>
    <inkml:brush xml:id="br0">
      <inkml:brushProperty name="width" value="0.025" units="cm"/>
      <inkml:brushProperty name="height" value="0.025" units="cm"/>
    </inkml:brush>
  </inkml:definitions>
  <inkml:trace contextRef="#ctx0" brushRef="#br0">1 79 1794,'0'0'18257,"8"1"-17734,0 0-412,0 0-1,0-1 1,0 0 0,0-1 0,0 0-1,0 0 1,13-4 0,-18 5-36,0-1 0,1 0 0,-1 0-1,0-1 1,0 1 0,0-1 0,0 1 0,0-1 0,0 0 0,0 0 0,-1 0 0,1-1 0,-1 1 0,1 0 0,-1-1 0,0 0 0,0 0 0,0 1 0,0-1 0,-1 0 0,1 0 0,-1-1 0,0 1 0,1-4 0,-1 6-56,-1 1 0,0-1 0,0 1 0,0-1 0,0 1-1,0-1 1,0 1 0,0-1 0,0 1 0,0-1 0,0 1 0,0-1 0,-1 1 0,1-1 0,0 1 0,0 0-1,0-1 1,-1 1 0,1-1 0,0 1 0,0-1 0,-1 1 0,1 0 0,0-1 0,-1 1 0,1 0-1,-1-1 1,1 1 0,0 0 0,-1-1 0,1 1 0,-1 0 0,-20-1 33,-20 15-253,33-8 198,0 1 0,1 0 0,0 1 0,0 0 0,1 0 0,-7 11 0,10-16 6,1 0 0,0 0 0,1 0 0,-1 0 0,1 1 1,-1-1-1,1 0 0,0 1 0,0-1 0,0 1 0,1-1 1,-1 1-1,1 0 0,0-1 0,0 1 0,0-1 0,1 1 1,-1-1-1,1 1 0,0-1 0,2 7 0,-2-8-81,2 0 0,-1 0 0,0-1 0,0 1-1,0 0 1,1-1 0,-1 1 0,1-1 0,0 0 0,-1 0 0,1 0-1,0 0 1,-1 0 0,1-1 0,0 1 0,0-1 0,0 0-1,0 0 1,-1 0 0,1 0 0,0 0 0,3-1 0,5 0-943,1 0 0,-1-1 0,0-1 0,14-4 0,-7 0-797,-2-1 0,1-1 1,-1 0-1,-1-1 0,25-19 0,-4-6-2116</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9.587"/>
    </inkml:context>
    <inkml:brush xml:id="br0">
      <inkml:brushProperty name="width" value="0.025" units="cm"/>
      <inkml:brushProperty name="height" value="0.025" units="cm"/>
    </inkml:brush>
  </inkml:definitions>
  <inkml:trace contextRef="#ctx0" brushRef="#br0">77 119 288,'7'-12'2926,"0"2"-1667,27-45 1877,-32 51-1853,0 0 0,0 0 0,-1 0 0,0 0 0,0-1 0,0 1 0,1-8 0,-11 15 1354,1 5-2509,0 0 0,1 1-1,0 0 1,0 0 0,1 1 0,0 0 0,1 0-1,0 0 1,1 0 0,-6 20 0,-2 15 119,-8 59 1,14-71-211,-11 40 764,19-89-889,-1 1 1,2 0 0,0 0 0,6-18-1,-4 19-197,-1-1 0,-1 0-1,-1 0 1,2-20 0,-4 34 407,12 24-223,-8-19 116,0 0 0,0-1 0,0 1 0,0-1 0,1 0 0,-1 0 0,1-1 1,0 1-1,0-1 0,0 0 0,0 0 0,0-1 0,0 0 0,0 1 0,1-2 0,-1 1 0,0-1 0,1 1 0,-1-2 0,1 1 0,5-1 1,5-1 0,1 0 1,-1-2 0,0 1 0,0-2 0,23-9-1,-5-5-247,-27 15 136,0-1 0,1 2 1,-1-1-1,16-4 1,-23 8 90,0 0 0,0 0 0,0 0 0,0 0 0,1 0 0,-1 0 0,0 0 0,0 0 0,0 0 0,0 0 0,0 0 0,0 0 0,1 0 0,-1 0 0,0 0 0,0 0 0,0 0 0,0 0 1,0 0-1,0 0 0,0 1 0,1-1 0,-1 0 0,0 0 0,0 0 0,0 0 0,0 0 0,0 0 0,0 0 0,0 1 0,0-1 0,0 0 0,0 0 0,0 0 0,0 0 0,0 0 0,0 0 0,0 1 0,0-1 0,0 0 1,0 0-1,0 0 0,0 0 0,0 0 0,0 0 0,0 1 0,0-1 0,0 0 0,0 0 0,0 0 0,0 0 0,0 0 0,0 0 0,0 1 0,0-1 0,0 0 0,0 0 0,-7 14 249,-8 10 434,8-16-408,1 1 0,0-1 1,0 1-1,1 0 0,0 0 1,1 0-1,0 1 1,0-1-1,1 1 0,0 0 1,-2 21-1,5-31-262,0 1 1,0-1-1,0 1 0,0-1 1,0 1-1,0-1 0,0 1 1,0-1-1,1 1 0,-1-1 1,0 1-1,0-1 0,0 1 0,1-1 1,-1 1-1,0-1 0,1 1 1,-1-1-1,0 1 0,1-1 1,-1 0-1,1 1 0,-1-1 1,0 0-1,1 1 0,-1-1 1,1 0-1,-1 0 0,1 1 0,-1-1 1,1 0-1,-1 0 0,2 0 1,22-2-272,-19 0-277,0 0 1,1 0-1,-1 0 0,-1-1 1,1 0-1,8-6 1,-10 6-570,1-1 0,-1 0 0,0-1 0,0 1-1,-1 0 1,0-1 0,1 0 0,2-9 0,3-19-10225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39.961"/>
    </inkml:context>
    <inkml:brush xml:id="br0">
      <inkml:brushProperty name="width" value="0.025" units="cm"/>
      <inkml:brushProperty name="height" value="0.025" units="cm"/>
    </inkml:brush>
  </inkml:definitions>
  <inkml:trace contextRef="#ctx0" brushRef="#br0">0 0 13933,'0'0'5477,"13"56"-5445,10-42-1249,-1-1-1601,8-2-962,0-4-448,0-2-2114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2.971"/>
    </inkml:context>
    <inkml:brush xml:id="br0">
      <inkml:brushProperty name="width" value="0.05" units="cm"/>
      <inkml:brushProperty name="height" value="0.05" units="cm"/>
    </inkml:brush>
  </inkml:definitions>
  <inkml:trace contextRef="#ctx0" brushRef="#br0">4 357 14155,'-1'1'84,"1"-1"0,-1 1 1,1-1-1,0 1 0,0 0 0,-1-1 0,1 1 0,0 0 1,0-1-1,0 1 0,0 0 0,0-1 0,0 1 0,0 0 1,0-1-1,0 1 0,0 0 0,0-1 0,0 1 0,1 0 1,-1-1-1,0 1 0,0 0 0,1-1 0,-1 1 0,0-1 1,2 2-1,16-10 1164,-7 2-628,71-36 1417,159-58 0,96-4-1824,-228 73-647,-63 17-260,86-38 1,-98 33 251</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0.337"/>
    </inkml:context>
    <inkml:brush xml:id="br0">
      <inkml:brushProperty name="width" value="0.025" units="cm"/>
      <inkml:brushProperty name="height" value="0.025" units="cm"/>
    </inkml:brush>
  </inkml:definitions>
  <inkml:trace contextRef="#ctx0" brushRef="#br0">157 1 7944,'0'0'6966,"-12"3"-4542,8-2-2232,-15 3 990,0 2-1,-24 10 0,39-15-1101,1 0 0,-1 1 0,1-1 0,0 1 0,0-1 0,-1 1 0,1 0 1,1 1-1,-1-1 0,0 0 0,0 1 0,1-1 0,0 1 0,-1 0 0,1 0 1,0 0-1,0 0 0,1 0 0,-1 0 0,1 1 0,-1-1 0,1 1 0,-1 3 0,3-6-118,-1 0-1,1 0 1,-1-1-1,1 1 0,-1 0 1,1 0-1,0 0 1,0-1-1,-1 1 0,1 0 1,0-1-1,0 1 1,0-1-1,0 1 0,-1-1 1,1 1-1,0-1 0,0 0 1,0 1-1,0-1 1,0 0-1,0 0 0,0 0 1,0 0-1,0 0 1,0 0-1,2 0 0,40 1-1656,-31-1 964,4 1-237,-3-2 681,-1 2 0,0-1 0,0 2 0,0 0 1,1 0-1,-2 1 0,1 0 0,22 11 0,-33-14 383,-1 0 1,1 0-1,0 1 0,-1-1 1,1 1-1,0-1 0,-1 0 0,1 1 1,-1-1-1,1 1 0,-1 0 1,1-1-1,-1 1 0,1-1 0,-1 1 1,1 0-1,-1-1 0,0 1 1,1 0-1,-1-1 0,0 1 0,0 0 1,0 0-1,1-1 0,-1 1 1,0 0-1,0 0 0,0-1 0,0 1 1,0 0-1,-1 1 0,0-1 119,0 1-1,0-1 1,0 1-1,0-1 1,0 1-1,0-1 1,-1 0-1,1 0 0,0 0 1,-1 1-1,1-1 1,-4 1-1,-53 22 3305,55-23-3394,-10 3-92,-1 0 0,1 0 0,-1-1 0,-25 2 1,38-7-601,0 1 1,1-1 0,0 1 0,-1-1 0,1 1-1,0-1 1,0 1 0,0-1 0,0 1 0,0-1 0,0 0-1,0 1 1,0-1 0,0 1 0,1-1 0,0-2-1,12-14-5588</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0.898"/>
    </inkml:context>
    <inkml:brush xml:id="br0">
      <inkml:brushProperty name="width" value="0.025" units="cm"/>
      <inkml:brushProperty name="height" value="0.025" units="cm"/>
    </inkml:brush>
  </inkml:definitions>
  <inkml:trace contextRef="#ctx0" brushRef="#br0">149 196 12684,'0'0'7191,"-8"0"-6369,1 0-716,0 1 1,0 0-1,0 1 1,0 0-1,0 0 1,0 0-1,1 1 1,-1 0-1,1 0 1,-8 6-1,10-6-1,-1 0 1,1 0-1,0 0 1,0 1-1,0-1 1,0 1-1,1 0 1,0 0-1,-1 0 1,2 1-1,-1-1 1,0 1-1,1 0 1,0-1-1,0 1 1,0 0-1,-1 7 0,3-10-89,0-1-1,-1 1 1,1-1-1,0 1 0,0-1 1,1 1-1,-1-1 1,0 1-1,0-1 0,1 0 1,-1 1-1,1-1 1,-1 1-1,1-1 0,0 0 1,-1 1-1,1-1 1,0 0-1,0 0 0,0 0 1,0 0-1,0 0 1,0 0-1,0 0 0,0 0 1,0 0-1,1 0 1,-1 0-1,0-1 0,1 1 1,-1 0-1,0-1 1,1 1-1,-1-1 0,1 0 1,-1 1-1,1-1 1,-1 0-1,1 0 0,-1 0 1,1 0-1,-1 0 1,1 0-1,1-1 0,6 0 22,0 0 0,1 0 0,-1-1-1,-1 0 1,1-1 0,12-5 0,15-11-105,-1-1-1,0-2 1,-2-2 0,-1-1 0,-1-1-1,-1-2 1,-1-1 0,39-51 0,-47 42 460,-21 38-366,0-1-1,1 1 1,-1-1-1,0 1 1,0-1-1,0 1 0,0-1 1,0 1-1,0-1 1,0 1-1,0-1 1,0 1-1,0 0 1,0-1-1,0 1 0,-1-1 1,1 1-1,0-1 1,0 1-1,0-1 1,-1 1-1,1 0 1,0-1-1,0 1 0,-1-1 1,1 1-1,-1-1 1,0 1-11,0 0-1,0-1 1,0 1 0,-1 0 0,1 0-1,0 0 1,0 0 0,0 0 0,-1 0-1,1 0 1,0 0 0,0 0 0,0 1-1,0-1 1,-1 0 0,0 1 0,-12 6 26,0 0 0,1 1 0,0 0 0,1 1 1,0 0-1,0 1 0,1 0 0,0 1 0,1 0 1,0 1-1,1 0 0,0 1 0,-14 25 0,22-34-49,-1-1 0,0 1 1,1 0-1,0-1 0,-1 1 0,2 0 0,-1 0 0,0 0 0,1-1 0,-1 1 0,1 0 0,0 0 0,1 0 0,-1 0 0,1 0 1,0 0-1,-1 0 0,2-1 0,-1 1 0,0 0 0,1-1 0,-1 1 0,1-1 0,0 0 0,1 1 0,-1-1 0,0 0 0,4 3 1,0-1 11,-1-1 1,1 0 0,0 0-1,0-1 1,0 1 0,0-1-1,1-1 1,-1 1 0,1-1-1,0 0 1,-1-1 0,1 0-1,0 0 1,0 0 0,8-1-1,0 0-1,1-1 0,-1-1-1,0 0 1,0-1 0,0-1-1,-1 0 1,1-1 0,-1-1 0,0 0-1,-1-1 1,18-11 0,-30 17-3,0 1 0,0-1 1,0 1-1,0-1 0,0 0 1,0 1-1,0-1 1,-1 0-1,1 0 0,0 0 1,-1 1-1,1-1 0,0 0 1,-1 0-1,1 0 1,-1 0-1,1-2 0,-1 2-3,0 1 0,0 0 0,-1-1-1,1 1 1,0 0 0,-1-1 0,1 1 0,0 0-1,-1-1 1,1 1 0,0 0 0,-1-1 0,1 1-1,0 0 1,-1 0 0,1 0 0,-1-1-1,1 1 1,-1 0 0,1 0 0,0 0 0,-1 0-1,1 0 1,-1 0 0,1 0 0,-1 0-1,0 0 1,-4 0-29,1 0 0,-1 0-1,0 1 1,1-1 0,-1 1-1,1 0 1,-7 3 0,2-1 46,1 1 1,-1 1-1,1 0 1,0 0-1,0 0 1,0 1-1,1 0 0,0 1 1,0-1-1,0 1 1,1 1-1,0-1 1,1 1-1,0 0 1,0 1-1,-6 14 0,10-22-10,1 0-1,0 1 0,0-1 1,0 0-1,0 0 0,0 0 0,0 0 1,0 1-1,1-1 0,-1 0 1,0 0-1,1 0 0,-1 0 0,1 0 1,-1 0-1,1 0 0,-1 0 0,1 0 1,0 0-1,-1 0 0,1 0 1,0 0-1,0 0 0,0 0 0,0-1 1,-1 1-1,1 0 0,0-1 1,1 1-1,-1-1 0,0 1 0,0-1 1,0 1-1,0-1 0,0 0 1,0 1-1,0-1 0,1 0 0,-1 0 1,0 0-1,0 0 0,0 0 1,2-1-1,59-1 92,-60 1-100,25-4-426,0-2-1,-1-2 0,0 0 0,42-21 0,-31 13 162,-25 10 1887,-24 11-1289,1 3-504,11-7 179,0 1 1,1-1-1,-1 0 0,0 1 0,1-1 0,-1 0 1,0 1-1,1-1 0,-1 0 0,0 1 0,1-1 0,-1 0 1,1 0-1,-1 1 0,1-1 0,-1 0 0,0 0 0,1 0 1,-1 0-1,1 0 0,-1 0 0,1 0 0,-1 0 1,1 0-1,-1 0 0,1 0 0,-1 0 0,1 0 0,-1 0 1,1 0-1,-1 0 0,1-1 0,180-3-3233,-180 5 3337,0 0-1,-1-1 1,1 1-1,0 0 1,-1 0-1,1 0 1,-1 0-1,1 0 1,-1 0-1,1 1 1,-1-1-1,0 0 1,1 0-1,-1 0 0,0 0 1,0 0-1,0 0 1,0 1-1,0-1 1,0 0-1,0 0 1,-1 0-1,1 0 1,-1 2-1,1-2-327,0 1-1,0 0 1,0-1-1,0 1 1,0 0 0,-1-1-1,1 1 1,-1-1-1,1 1 1,-1-1-1,1 1 1,-1-1 0,0 1-1,0-1 1,0 0-1,0 1 1,-2 1-1,0-3-5442</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1.905"/>
    </inkml:context>
    <inkml:brush xml:id="br0">
      <inkml:brushProperty name="width" value="0.025" units="cm"/>
      <inkml:brushProperty name="height" value="0.025" units="cm"/>
    </inkml:brush>
  </inkml:definitions>
  <inkml:trace contextRef="#ctx0" brushRef="#br0">139 39 7399,'-1'0'595,"-1"-1"1,1 1-1,0 0 0,-1 0 1,1 0-1,-1 0 0,1 0 1,0 0-1,-1 0 0,1 1 1,0-1-1,-1 0 0,1 1 1,0-1-1,-1 1 0,1 0 1,-1 0-1,-18 20 2454,-7 38-4629,22-44 2736,-12 24-884,9-23 5,1 0 0,1 1 0,0-1-1,1 2 1,1-1 0,-4 29 0,23-47 102,-8-3-313,-1-1 1,0 1 0,0-1-1,0 0 1,0-1 0,-1 0 0,0 1-1,6-11 1,36-58-56,-34 51 29,24-52-449,-34 70 279,-1 0 0,0-1-1,-1 1 1,0 0 0,1-1-1,-2 0 1,1 1 0,-1-1-1,0 1 1,0-1-1,0 0 1,-2-8 0,1 13 117,1 1-1,0-1 1,-1 0 0,1 1 0,-1-1 0,0 1-1,1-1 1,-1 1 0,1-1 0,-1 1 0,0-1 0,1 1-1,-1-1 1,0 1 0,0 0 0,1 0 0,-1-1 0,0 1-1,0 0 1,1 0 0,-1 0 0,0 0 0,0 0-1,0 0 1,1 0 0,-1 0 0,0 0 0,0 0 0,0 0-1,1 0 1,-1 0 0,0 1 0,0-1 0,1 0-1,-1 1 1,0-1 0,1 1 0,-1-1 0,-1 1 0,-26 18-154,25-15 194,0 0-1,0 0 1,1 0 0,-1 0 0,1 1 0,0-1 0,0 1 0,0-1-1,-1 7 1,3-10-7,0 0 0,-1 0 1,1 0-1,0 0 0,-1 0 0,1 0 0,0 0 0,0 1 0,0-1 0,0 0 0,0 0 0,0 0 1,1 0-1,-1 0 0,0 0 0,1 1 0,-1-1 0,0 0 0,1 0 0,-1 0 0,1 0 1,0 0-1,-1 0 0,1 0 0,0-1 0,-1 1 0,1 0 0,0 0 0,0 0 0,0-1 0,0 1 1,0 0-1,0-1 0,0 1 0,0-1 0,0 1 0,0-1 0,0 0 0,0 1 0,0-1 1,0 0-1,0 0 0,2 0 0,5 1 64,1-1-1,-1 0 1,0-1 0,0 0 0,0 0-1,0-1 1,0 0 0,0 0 0,0-1-1,7-3 1,6-5-40,0-1-1,19-15 0,34-19-203,-95 94-961,11-32 1126,-2 3 179,0 0 1,2 1-1,0 1 1,1-1 0,2 1-1,0 1 1,1 0-1,-4 24 1,10-45-176,0 1 0,0-1 1,0 1-1,1-1 0,-1 1 1,0-1-1,1 1 0,-1-1 1,1 1-1,-1-1 0,1 1 1,0-1-1,0 0 0,0 1 1,0-1-1,-1 0 0,2 0 1,-1 0-1,0 0 0,0 0 1,0 0-1,0 0 0,1 0 1,-1 0-1,0 0 0,1-1 0,-1 1 1,1-1-1,-1 1 0,1-1 1,-1 1-1,1-1 0,-1 0 1,1 0-1,-1 0 0,1 1 1,-1-2-1,1 1 0,-1 0 1,4-1-1,4 1 24,1-1 1,-1 0-1,0-1 0,1 0 0,13-6 1,-9 2-159,0 0 0,-1-1 1,0-1-1,0 0 0,-1-1 0,0 0 1,0-1-1,-1 0 0,-1-1 0,17-22 1,-42 55-118,9-15 266,0 0 0,1 0 0,0 0-1,0 1 1,1-1 0,0 1-1,1 1 1,-1-1 0,1 0 0,1 1-1,0-1 1,0 1 0,-1 12-1,4-20-204,-1 0 0,1-1 0,0 1 0,-1 0-1,1 0 1,0-1 0,-1 1 0,1 0 0,0-1-1,0 1 1,0-1 0,-1 1 0,1-1 0,0 0-1,0 1 1,0-1 0,0 0 0,0 1-1,0-1 1,0 0 0,0 0 0,0 0 0,0 0-1,0 0 1,0 0 0,0 0 0,0 0 0,0 0-1,2-1 1,-1 1-644,11-1-4807</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3.050"/>
    </inkml:context>
    <inkml:brush xml:id="br0">
      <inkml:brushProperty name="width" value="0.025" units="cm"/>
      <inkml:brushProperty name="height" value="0.025" units="cm"/>
    </inkml:brush>
  </inkml:definitions>
  <inkml:trace contextRef="#ctx0" brushRef="#br0">242 1 14157,'0'0'3844,"-10"10"-2403,-3 7-1006,0 0-1,1 1 0,1 0 0,1 1 0,-15 38 1,-70 240 798,95-295-1382,0-1 1,-1 0 0,1 1-1,0-1 1,-1 0-1,1 1 1,-1-1 0,1 0-1,-1 0 1,0 1-1,0-1 1,1 0 0,-1 0-1,0 0 1,0 0-1,0 0 1,0 0 0,0 0-1,0 0 1,0-1-1,0 1 1,-2 0 0,2-1 92,0 0 1,0-1 0,0 1 0,0-1-1,0 1 1,1-1 0,-1 1-1,0-1 1,0 0 0,1 1 0,-1-1-1,0 0 1,1 1 0,-1-1 0,0 0-1,1 0 1,-1 0 0,1 0 0,0 0-1,-1 0 1,0-1 0,-3-9 40,1 0 0,0 0 0,0 0 0,0-12 1,1-121 78,2 143-20,0 0 1,0 0 0,0 0 0,0 1-1,0-1 1,0 0 0,0 0 0,0 0-1,1 1 1,-1-1 0,0 0-1,1 0 1,-1 1 0,0-1 0,1 0-1,-1 1 1,1-1 0,-1 0 0,1 1-1,-1-1 1,1 1 0,0-1 0,-1 1-1,1-1 1,0 1 0,-1-1-1,1 1 1,0 0 0,0-1 0,-1 1-1,1 0 1,0 0 0,0 0 0,-1-1-1,1 1 1,0 0 0,0 0 0,0 0-1,0 0 1,-1 0 0,1 0 0,0 1-1,1-1 1,47 14 123,-18-4 125,-19-9-262,0-1 0,1 0 0,-1-1 1,1 0-1,-1-1 0,0 0 0,1-1 1,-1 0-1,-1-1 0,1 0 1,0-1-1,-1-1 0,0 1 0,0-2 1,-1 0-1,0 0 0,0 0 0,-1-2 1,1 1-1,-2-1 0,1 0 0,-1-1 1,-1 0-1,0 0 0,0-1 1,-1 0-1,7-16 0,-13 26-33,1 0-1,-1 0 1,0 0-1,1 1 1,-1-1-1,0 0 1,0 0-1,0 0 1,0 0-1,1 0 1,-1 0 0,0 0-1,-1 0 1,1 0-1,0 1 1,0-1-1,0 0 1,0 0-1,-1-1 1,-11 1-304,-20 22-33,19-9 493,1 1 1,0 0-1,0 1 0,2 1 0,-1-1 1,2 2-1,0-1 0,1 1 0,1 0 1,0 1-1,1 0 0,1 0 0,1 0 1,0 1-1,1 0 0,1-1 0,0 1 1,2 26-1,1-45-148,-1 1 0,0 0-1,0 0 1,0-1 0,0 1 0,0 0 0,1 0 0,-1-1 0,0 1-1,0 0 1,0 0 0,1 0 0,-1-1 0,0 1 0,0 0 0,1 0-1,-1 0 1,0 0 0,1-1 0,-1 1 0,0 0 0,0 0 0,1 0-1,-1 0 1,0 0 0,1 0 0,-1 0 0,0 0 0,0 0 0,1 0 0,-1 0-1,0 0 1,1 0 0,-1 0 0,0 0 0,1 1 0,-1-1 0,0 0-1,0 0 1,1 0 0,-1 0 0,0 0 0,0 1 0,1-1 0,-1 0-1,0 0 1,0 0 0,0 1 0,1-1 0,-1 0 0,0 0 0,0 1-1,0-1 1,0 0 0,0 1 0,1-1 0,-1 0 0,0 0 0,0 1-1,0-1 1,0 0 0,0 1 0,0-1 0,0 1 0,13-23 179,-8 9-290,-1 0 0,-1 0 0,0 0 1,-1 0-1,-1 0 0,1 0 0,-2-16 1,0 30 99,1 1 1,-1 0-1,1-1 1,-1 1 0,1-1-1,0 1 1,0-1-1,-1 0 1,1 1-1,0-1 1,0 0 0,1 0-1,-1 1 1,0-1-1,0 0 1,0 0 0,1 0-1,-1-1 1,1 1-1,-1 0 1,1 0-1,-1-1 1,3 2 0,37 10 195,-29-11-178,0 0 0,0-1 1,0-1-1,-1 0 0,1 0 0,0-1 0,0-1 1,0 0-1,-1-1 0,0 0 0,0 0 0,0-1 1,0-1-1,-1 0 0,0 0 0,13-11 0,-14 9-325,-15 7-102,-17 13 9,-25 37 453,46-47-16,1 1 0,-1-1 0,0 0 0,1 1 0,-1-1 0,1 1 0,0-1 0,-1 1 0,1-1 0,1 1 0,-1 0 0,0 0 0,1-1 0,-1 1 0,1 0 0,0 0 0,0 0 0,0 0 0,0 0 0,1-1 0,0 7 0,2-8-1,0 0 0,-1 0-1,1 0 1,0-1 0,0 1 0,0-1-1,0 1 1,0-1 0,-1 0 0,1 0-1,0 0 1,0-1 0,5 0 0,-2 0 19,7-1-33,1 0 0,-1-1 0,0-1 0,0-1 1,0 1-1,-1-2 0,0 0 0,0 0 0,17-13 0,7-7 20,51-47 0,-80 67-20,56-57-7,-58 58 16,-1 1 0,-1-1 1,1 0-1,-1 0 0,0 0 0,0-1 1,0 1-1,-1-1 0,1 1 0,-1-1 1,2-11-1,-4 16-20,0 1 0,0-1 1,0 0-1,0 0 0,0 1 0,0-1 1,0 0-1,0 0 0,-1 1 1,1-1-1,0 0 0,0 1 0,-1-1 1,1 0-1,0 1 0,-1-1 0,1 0 1,-1 1-1,1-1 0,0 1 0,-1-1 1,0 1-1,1-1 0,-1 1 0,1-1 1,-1 1-1,0-1 0,1 1 1,-1 0-1,0-1 0,0 1 0,-29 0-79,23 2 37,-1 0 1,1 1 0,0-1-1,0 2 1,-12 6-1,11-4 28,1 1-1,0 0 0,0 0 1,1 0-1,0 1 0,0 0 1,0 0-1,1 1 0,1-1 1,0 1-1,0 0 0,0 0 1,-3 16-1,6-20 22,0-1 0,0 1 0,1-1 0,-1 1 0,1 0-1,0-1 1,1 1 0,-1-1 0,1 1 0,0 0 0,0-1 0,0 1-1,1-1 1,-1 0 0,1 0 0,0 1 0,0-1 0,1 0 0,-1 0 0,1-1-1,0 1 1,0-1 0,0 1 0,0-1 0,1 0 0,-1 0 0,1 0-1,0-1 1,0 1 0,6 2 0,1 0-44,1 0-1,-1-1 0,23 5 1,13-4-3115,-53-18-746,-10-6-720</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3.393"/>
    </inkml:context>
    <inkml:brush xml:id="br0">
      <inkml:brushProperty name="width" value="0.025" units="cm"/>
      <inkml:brushProperty name="height" value="0.025" units="cm"/>
    </inkml:brush>
  </inkml:definitions>
  <inkml:trace contextRef="#ctx0" brushRef="#br0">13 0 18161,'-11'0'513,"9"0"640,2 2-993,11 1-320,4-3-1474,2 0-4099</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4.370"/>
    </inkml:context>
    <inkml:brush xml:id="br0">
      <inkml:brushProperty name="width" value="0.025" units="cm"/>
      <inkml:brushProperty name="height" value="0.025" units="cm"/>
    </inkml:brush>
  </inkml:definitions>
  <inkml:trace contextRef="#ctx0" brushRef="#br0">205 25 8872,'0'0'3097,"-11"-1"-1272,6 0-1691,-1 0 74,-1 0 1,1 0-1,0 1 1,-1-1-1,1 1 1,-1 1-1,1-1 1,0 1-1,0 0 1,-1 0-1,1 1 1,0 0-1,0 0 1,0 1-1,0-1 1,1 1-1,-8 6 1,3-1-181,1 1 1,1 0-1,0 0 1,-8 13 0,14-19-9,-1 0 1,1 0-1,1 0 1,-1 0-1,0 1 1,1-1 0,0 1-1,-1-1 1,1 1-1,1-1 1,-1 1 0,0 0-1,1-1 1,0 1-1,0 0 1,0-1-1,0 1 1,2 5 0,-1-8-15,0 1 0,0-1 1,0 0-1,0 0 0,0 0 1,0 0-1,1 0 1,-1 0-1,0 0 0,1 0 1,-1-1-1,1 1 1,-1 0-1,1-1 0,-1 1 1,1-1-1,0 0 1,-1 0-1,1 1 0,-1-1 1,1 0-1,0 0 0,-1 0 1,4-1-1,41-7 198,-34 3-233,1-1 0,-2-1 0,1 0 0,-1 0 0,18-15 0,-23 17 16,0 0 0,-1 0 1,0-1-1,0 0 0,0 0 1,0 0-1,-1 0 0,0-1 1,0 0-1,-1 1 1,4-11-1,-8 17 19,1 0 0,0 0 0,0 0 0,0 0 0,-1 1 0,1-1 0,0 0 0,0 0 0,0 0 0,-1 0 0,1 0 0,0 0 1,0 0-1,-1 0 0,1 0 0,0 0 0,0 0 0,-1 0 0,1 0 0,0 0 0,0 0 0,0 0 0,-1 0 0,1 0 0,0-1 0,0 1 0,-1 0 0,1 0 0,0 0 0,0 0 0,0 0 0,0-1 0,-1 1 0,1 0 1,0 0-1,0 0 0,0 0 0,0-1 0,0 1 0,-1 0 0,1 0 0,0 0 0,0-1 0,0 1 0,0 0 0,0 0 0,0-1 0,0 1 0,0 0 0,0 0 0,0 0 0,0-1 0,0 1 0,0 0 0,0 0 0,0-1 0,0 1 1,0 0-1,-15 14-53,8-4 83,0 0 1,2 0-1,-1 0 1,-6 17-1,10-22 26,0 0 0,1 0 0,0 0 0,0 1 0,0-1 0,0 0 0,1 0 0,0 1 0,0-1-1,0 0 1,1 1 0,1 7 0,-1-12-40,0 0-1,0 1 1,0-1-1,0 0 1,0 0-1,0 0 1,0 0-1,0 0 1,1 0-1,-1 0 1,0 0-1,1 0 1,-1-1-1,0 1 1,1-1-1,-1 1 1,1-1-1,-1 1 1,1-1-1,-1 0 1,1 0-1,-1 1 1,1-1-1,0 0 1,2-1-1,42-4 579,-31-1-577,0 0 0,-1-1 1,0 0-1,0-1 1,-1 0-1,0-1 1,-1-1-1,0 0 0,0-1 1,-1 0-1,-1-1 1,1 0-1,-2 0 1,0-1-1,0 0 0,-2-1 1,8-15-1,-13 20 57,-5 9-56,-13 16-73,-18 30 32,30-40 127,0 0 0,0 0 0,1 1 0,0 0 1,0-1-1,0 1 0,1 0 0,0 0 0,1 1 0,-2 12 1,4-19-92,-1 0 0,1 0 1,0 0-1,0 0 1,0 0-1,0-1 1,0 1-1,-1 0 1,1-1-1,0 1 1,0-1-1,1 1 1,-1-1-1,0 1 0,0-1 1,0 0-1,0 0 1,0 1-1,0-1 1,0 0-1,1 0 1,-1 0-1,0 0 1,0 0-1,0-1 1,2 1-1,36-3 320,-28 0-459,1-1 0,0 0 0,-1-1 0,0 0 0,0-1 0,-1 0 0,0-1-1,0 0 1,0 0 0,-1-1 0,12-13 0,-62 77-581,38-50 694,-1 0 1,1 0 0,0 1 0,0-1 0,0 1-1,1-1 1,0 1 0,1 0 0,-2 10 0,4-16-117,-1 0 0,1 0 0,-1 0 0,1 0 0,0-1 0,-1 1 0,1 0 0,0-1 0,-1 1 0,1 0 0,0-1 0,0 1 0,0-1 1,0 1-1,0-1 0,-1 1 0,1-1 0,0 0 0,0 0 0,0 1 0,0-1 0,0 0 0,0 0 0,0 0 0,0 0 0,0 0 0,0 0 0,0 0 1,0 0-1,0-1 0,0 1 0,2-1 0,1 1-801,15-1-3699</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4.758"/>
    </inkml:context>
    <inkml:brush xml:id="br0">
      <inkml:brushProperty name="width" value="0.025" units="cm"/>
      <inkml:brushProperty name="height" value="0.025" units="cm"/>
    </inkml:brush>
  </inkml:definitions>
  <inkml:trace contextRef="#ctx0" brushRef="#br0">176 10 12844,'0'0'8205,"-9"-3"-7361,6 2-837,0-1 1,0 1 0,0 1 0,0-1-1,0 0 1,0 1 0,0-1 0,0 1-1,-1 0 1,1 0 0,0 0 0,0 1-1,0-1 1,-1 1 0,1 0-1,0 0 1,0 0 0,0 0 0,0 0-1,1 1 1,-1-1 0,0 1 0,0 0-1,1 0 1,-1 0 0,1 0-1,0 0 1,-4 4 0,-9 8 33,9-9-22,0-1 1,0 2 0,1-1 0,-1 1-1,1-1 1,0 1 0,1 1 0,0-1-1,0 1 1,0 0 0,-4 10 0,8-16-37,1 0 1,-1 0 0,1 0-1,-1 0 1,1 0 0,-1 0-1,1 0 1,0 0 0,-1 0-1,1-1 1,0 1 0,0 0-1,0-1 1,0 1 0,0 0-1,0-1 1,-1 1 0,1-1-1,0 1 1,1-1 0,-1 0-1,0 1 1,0-1 0,0 0-1,0 0 1,0 0 0,0 0-1,0 0 1,0 0 0,0 0-1,2 0 1,49-1-931,-38 1 585,83-5-588,-97 5 963,1 0 1,-1 1-1,0-1 0,0 0 0,0 0 1,1 0-1,-1 0 0,0 0 0,0 1 0,0-1 1,0 0-1,0 0 0,1 0 0,-1 1 1,0-1-1,0 0 0,0 0 0,0 0 0,0 1 1,0-1-1,0 0 0,0 0 0,0 1 1,0-1-1,0 0 0,0 0 0,0 1 0,0-1 1,0 0-1,0 0 0,0 0 0,0 1 0,0-1 1,0 0-1,0 0 0,0 0 0,0 1 1,-1-1-1,1 0 0,0 0 0,0 0 0,0 1 1,0-1-1,-1 0 0,1 0 0,0 0 1,0 0-1,0 1 0,0-1 0,-1 0 0,1 0 1,0 0-1,0 0 0,-1 0 0,-8 10 776,-62 25 1279,43-29-8118</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5.527"/>
    </inkml:context>
    <inkml:brush xml:id="br0">
      <inkml:brushProperty name="width" value="0.025" units="cm"/>
      <inkml:brushProperty name="height" value="0.025" units="cm"/>
    </inkml:brush>
  </inkml:definitions>
  <inkml:trace contextRef="#ctx0" brushRef="#br0">208 151 14478,'0'0'731,"-9"0"411,-3 1-962,1 0-1,-1 1 0,1 0 0,0 1 0,0 0 0,0 1 0,0 0 0,0 1 0,1 0 0,0 1 0,0 0 0,-14 11 0,21-15-105,0 0 0,-1 1 0,1-1 0,0 1 1,0 0-1,0 0 0,1 0 0,-1 0 0,1 0 0,0 0 0,-1 1 0,1 0 0,1-1 1,-1 1-1,1 0 0,-3 6 0,5-9-58,0 0 1,0 0 0,-1 0-1,1 0 1,0-1-1,0 1 1,0 0 0,0 0-1,0-1 1,0 1 0,0-1-1,0 1 1,0-1-1,0 1 1,0-1 0,0 0-1,0 1 1,0-1-1,0 0 1,0 0 0,0 0-1,1 0 1,-1 0-1,0 0 1,0 0 0,0 0-1,0-1 1,2 1-1,38-6 368,-25 0-372,1 0 1,-1-2-1,0 0 0,-1 0 1,0-1-1,-1-1 1,1-1-1,19-19 0,-17 13-27,0 0 0,-1-2 0,-1 0 0,0-1 0,18-33 0,-24 30 59,-8 13-51,-8 13-158,-4 7 229,2 1 0,0 1 0,0-1 0,1 2 0,0-1 0,1 1 0,0 0 0,1 0 0,1 1 1,0 0-1,1 0 0,1 0 0,0 0 0,-2 24 0,5-36-48,0 0 0,0 0 0,0 0 1,1 0-1,-1 0 0,1 0 0,-1-1 0,1 1 1,-1 0-1,1 0 0,0 0 0,0-1 0,0 1 1,0 0-1,0-1 0,1 1 0,-1-1 0,0 1 1,1-1-1,-1 0 0,3 2 0,-1-1 14,1 0-1,0 0 1,0 0 0,-1-1 0,1 0-1,0 0 1,0 0 0,0 0-1,9 0 1,-4 0-6,0-1 1,0-1-1,0 0 0,-1 0 1,1 0-1,0-1 1,0 0-1,-1-1 0,12-5 1,25-22-78,-43 28 60,0 1-1,0-1 1,0 0-1,0 0 1,0 0 0,0 0-1,-1-1 1,1 1-1,-1 0 1,1-1-1,-1 1 1,0-1-1,0 0 1,0 1-1,0-1 1,0-4-1,-1 6-4,0 1-1,0-1 0,0 1 0,0 0 0,0-1 0,0 1 1,0-1-1,0 1 0,0 0 0,0-1 0,0 1 0,-1 0 1,1-1-1,0 1 0,0 0 0,0-1 0,-1 1 0,1 0 1,0-1-1,0 1 0,-1 0 0,1 0 0,0-1 0,0 1 1,-1 0-1,1 0 0,0-1 0,-1 1 0,1 0 0,0 0 1,-1 0-1,1 0 0,-1 0 0,1 0 0,-1-1 0,-17 5-79,-13 13-3,26-12 135,0 0 0,1 1 0,0 0-1,0-1 1,-5 13 0,3 8 251,6-25-297,0 0 0,1 0 0,-1-1 1,0 1-1,0 0 0,1-1 0,-1 1 1,0 0-1,1-1 0,-1 1 1,1 0-1,-1-1 0,1 1 0,-1-1 1,1 1-1,-1-1 0,1 1 0,0-1 1,-1 1-1,1-1 0,-1 0 0,1 1 1,0-1-1,0 0 0,-1 0 0,1 1 1,0-1-1,-1 0 0,2 0 0,15 2-66,0-2-1,0 0 0,0 0 0,-1-2 0,1 0 1,0-1-1,-1-1 0,1 0 0,21-10 0,-18 7-336,1 1 1,1 1-1,-1 0 0,43-2 0,-63 7 462,-1 0 1,1 1-1,-1-1 0,1 0 0,-1 1 1,1-1-1,-1 1 0,0-1 0,1 1 1,-1-1-1,1 1 0,-1-1 0,0 1 1,0-1-1,1 1 0,-1-1 0,0 1 1,0-1-1,0 1 0,1 0 1,-1-1-1,0 1 0,0 0 0,0-1 1,0 1-1,0-1 0,0 1 0,0 0 1,0-1-1,-1 1 0,1-1 0,0 1 1,0 0-1,0-1 0,-1 1 0,1-1 1,0 1-1,-1-1 0,1 1 0,-1 0 1,1 0-29,-1-1 1,1 0 0,0 1 0,-1-1-1,1 1 1,0-1 0,0 1 0,0-1-1,-1 0 1,1 1 0,0-1-1,0 1 1,0-1 0,0 1 0,0-1-1,0 1 1,0-1 0,0 1-1,0-1 1,0 1 0,0-1 0,0 1-1,0-1 1,1 1 0,-1-1-1,0 1 1,0-1 0,0 1 0,1-1-1,-1 1 1,0-1 0,1 0 0,-1 1-1,1 0 1,41-3 158,4 1-3247,-46 1 2999,1 0 1,0 0-1,-1 1 0,1-1 0,-1 0 0,1 0 1,-1 1-1,1-1 0,-1 0 0,1 1 0,-1-1 1,0 1-1,1-1 0,-1 1 0,1-1 0,-1 0 1,0 1-1,1 0 0,-1-1 0,0 1 0,0-1 1,1 1-1,-1-1 0,0 1 0,0-1 0,0 1 1,0 0-1,0-1 0,0 1 0,0-1 0,0 1 1,0 0-1,0 0 0,1 8-1476,3-4-3572</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5.933"/>
    </inkml:context>
    <inkml:brush xml:id="br0">
      <inkml:brushProperty name="width" value="0.025" units="cm"/>
      <inkml:brushProperty name="height" value="0.025" units="cm"/>
    </inkml:brush>
  </inkml:definitions>
  <inkml:trace contextRef="#ctx0" brushRef="#br0">14 1 11851,'0'0'9513,"-2"62"-8776,-7-29-353,7 1-63,2-3-257,0-1-32,0-4 32,0-4 0,2-3-417,3 0-704,-1-8-640,-4-5-1666</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6.292"/>
    </inkml:context>
    <inkml:brush xml:id="br0">
      <inkml:brushProperty name="width" value="0.025" units="cm"/>
      <inkml:brushProperty name="height" value="0.025" units="cm"/>
    </inkml:brush>
  </inkml:definitions>
  <inkml:trace contextRef="#ctx0" brushRef="#br0">0 46 14478,'0'0'7655,"49"14"-6502,-13-14-352,-1 0-545,6 0-128,0 0-128,0 0 32,-9-5-32,-2 1-1057,-8-1-897,-5-1-576,-6-4-1378,-11-3-1153,0-3-3811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3.345"/>
    </inkml:context>
    <inkml:brush xml:id="br0">
      <inkml:brushProperty name="width" value="0.05" units="cm"/>
      <inkml:brushProperty name="height" value="0.05" units="cm"/>
    </inkml:brush>
  </inkml:definitions>
  <inkml:trace contextRef="#ctx0" brushRef="#br0">4 1 16379,'0'0'51,"-1"0"-1,1 0 0,0 0 0,0 1 0,0-1 0,-1 0 1,1 0-1,0 0 0,0 1 0,0-1 0,0 0 0,-1 1 1,1-1-1,0 0 0,0 0 0,0 1 0,0-1 0,0 0 1,0 1-1,0-1 0,0 0 0,0 0 0,0 1 0,0-1 1,0 0-1,0 1 0,0-1 0,0 0 0,0 1 0,1-1 0,-1 0 1,0 0-1,0 1 0,0-1 0,0 0 0,0 0 0,1 1 1,-1-1-1,0 0 0,0 0 0,0 0 0,1 1 0,-1-1 1,20 9 995,32 1-317,-47-9-579,434 33 1825,-236-25-1833,-189-8-136,40 4 8,-54-5-12,1 0 0,0 0 1,-1 0-1,1 0 1,0 1-1,-1-1 0,1 0 1,0 0-1,-1 0 0,1 0 1,-1 1-1,1-1 0,0 0 1,-1 1-1,1-1 0,-1 0 1,1 1-1,-1-1 0,1 1 1,-1-1-1,1 1 0,-1-1 1,1 1-1,-1-1 0,0 1 1,1-1-1,-1 1 0,0-1 1,0 1-1,1 0 0,-1-1 1,0 1-1,0 0 0,0-1 1,0 1-1,0 0 0,0-1 1,0 1-1,0-1 0,0 1 1,0 0-1,0-1 0,0 1 1,0 0-1,0-1 0,-1 1 1,1 0-1,0-1 0,0 1 1,-1-1-1,1 1 0,0-1 1,-2 2-1,-1 3 28,-1-1 0,-1 1 0,1-1 0,-8 6 0,12-9-27,-93 70 337,52-42-238,-43 41 0,68-53-73</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6.635"/>
    </inkml:context>
    <inkml:brush xml:id="br0">
      <inkml:brushProperty name="width" value="0.025" units="cm"/>
      <inkml:brushProperty name="height" value="0.025" units="cm"/>
    </inkml:brush>
  </inkml:definitions>
  <inkml:trace contextRef="#ctx0" brushRef="#br0">0 30 11243,'0'0'9961,"67"-26"-9609,-16 22-256,5 4-31,0 0-65,0 0-1506,-6 2-2049,-3 3-1474,-12 0-3972</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6.967"/>
    </inkml:context>
    <inkml:brush xml:id="br0">
      <inkml:brushProperty name="width" value="0.025" units="cm"/>
      <inkml:brushProperty name="height" value="0.025" units="cm"/>
    </inkml:brush>
  </inkml:definitions>
  <inkml:trace contextRef="#ctx0" brushRef="#br0">33 1 11499,'0'0'2285,"-5"9"112,4-7-2103,-18 32 1540,18-32-1671,0 0 1,0 0-1,0 0 1,0 0 0,1 0-1,-1 0 1,1 0 0,-1 1-1,1-1 1,0 0-1,0 1 1,0-1 0,0 0-1,0 0 1,1 5-1,1-6-140,-1 0-1,1 0 1,-1 0-1,1 0 1,0-1-1,-1 1 1,1 0-1,0-1 1,0 0-1,0 1 1,0-1-1,-1 0 1,1 0-1,0 0 1,0 0-1,3 0 1,35-3 166,25-9-881,-47 8-28,0 0 0,1 1 0,-1 1-1,1 1 1,33 2 0,-52-1 788,1 1 0,-1-1 0,1 0 0,-1 0 0,1 0 0,-1 1 0,0-1 1,1 0-1,-1 1 0,1-1 0,-1 0 0,0 1 0,1-1 0,-1 1 0,0-1 0,1 0 0,-1 1 0,0-1 0,1 1 0,-1-1 0,0 1 1,0-1-1,0 1 0,0-1 0,0 1 0,1-1 0,-1 1 0,0-1 0,0 1 0,0 0 0,0-1 0,0 1 0,-1-1 0,1 1 1,0-1-1,0 1 0,0-1 0,0 1 0,-1-1 0,1 1 0,0-1 0,0 1 0,-1-1 0,1 0 0,0 1 0,-1-1 0,1 1 0,-1-1 1,-18 29 2924,16-24-2654,-6 5 229,8-8-511,-1 0-1,0 0 0,1 0 1,-1 0-1,1 0 1,-1 0-1,1 0 1,0 0-1,0 0 1,0 1-1,0-1 1,0 3-1,2-4-343,0-1 1,1 1-1,-1-1 0,0 0 1,0 1-1,0-1 0,1 0 1,-1 0-1,0 0 0,0 0 1,1 0-1,-1 0 0,0 0 1,0-1-1,0 1 0,1 0 1,-1-1-1,0 1 0,2-2 1,12-12-7642</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7.360"/>
    </inkml:context>
    <inkml:brush xml:id="br0">
      <inkml:brushProperty name="width" value="0.025" units="cm"/>
      <inkml:brushProperty name="height" value="0.025" units="cm"/>
    </inkml:brush>
  </inkml:definitions>
  <inkml:trace contextRef="#ctx0" brushRef="#br0">46 0 12332,'0'0'715,"0"11"203,-1 120 4122,-22 154-1,19-256-4689,-5 49 170,9-76-440,-1-16 299,-3-15-1123,2-1-1,1 1 0,1 0 1,1 0-1,6-32 0,-7 59 746,1 0 0,0 0 0,-1 0 0,1 1 0,0-1-1,0 0 1,0 1 0,0-1 0,0 1 0,1-1 0,-1 1 0,0-1 0,1 1 0,-1 0 0,1 0-1,-1-1 1,1 1 0,0 0 0,-1 1 0,1-1 0,0 0 0,0 0 0,-1 1 0,5-1-1,56-4 315,-53 6-234,0-1 0,0 0 0,0-1 0,14-3 0,-9-1 13,0-1 1,0-1-1,-1 0 0,0 0 0,0-1 1,-1-1-1,0 0 0,-1-1 1,20-22-1,-24 24 9,0 0 1,0-1-1,-1 1 0,0-2 1,0 1-1,-1-1 0,-1 0 1,0 0-1,0 0 0,-1 0 1,0-1-1,0 1 0,-1-1 1,0-14-1,-2 25-108,0-1-1,0 1 1,0 0-1,0-1 1,0 1-1,0 0 1,0-1-1,0 1 1,0 0 0,0-1-1,0 1 1,0 0-1,0-1 1,0 1-1,0 0 1,0-1-1,-1 1 1,1 0-1,0 0 1,0-1-1,0 1 1,-1 0 0,1 0-1,0-1 1,0 1-1,-1 0 1,1 0-1,0-1 1,0 1-1,-1 0 1,1 0-1,0 0 1,-1 0-1,1 0 1,0 0 0,-1-1-1,1 1 1,0 0-1,-1 0 1,1 0-1,0 0 1,-1 0-1,-17 8-242,-14 18 16,18-9 251,1 1 0,1 0 0,1 0 0,1 1 0,0 1 0,1 0 0,1 0 0,1 0 0,1 1 0,1 0 1,1 1-1,0-1 0,0 35 0,5-53-15,-1 0 0,0 0 0,1-1 0,0 1 0,0 0 0,0 0 0,0 0 0,0-1-1,1 1 1,-1-1 0,1 1 0,-1-1 0,1 1 0,0-1 0,0 0 0,0 0 0,0 0 0,1 0 0,-1 0 0,1 0 0,-1-1 0,1 1 0,-1-1 0,1 0 0,0 0 0,-1 0 0,1 0 0,5 1 0,40 3-1453,-2-12-3314,-11-9-1173</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8.150"/>
    </inkml:context>
    <inkml:brush xml:id="br0">
      <inkml:brushProperty name="width" value="0.025" units="cm"/>
      <inkml:brushProperty name="height" value="0.025" units="cm"/>
    </inkml:brush>
  </inkml:definitions>
  <inkml:trace contextRef="#ctx0" brushRef="#br0">127 131 1345,'0'0'9444,"-12"8"-6583,-2 2-1805,0 1 0,0 0 0,-19 23 1,29-30-819,0 1 0,0-1 1,1 1-1,-1 0 0,1 0 1,0 0-1,1 1 0,-1-1 1,1 1-1,0-1 0,1 1 1,-1 0-1,1 0 1,0 0-1,1-1 0,-1 1 1,1 11-1,1-15-228,0-1 1,0 1-1,0 0 1,0-1-1,0 1 0,0-1 1,1 0-1,-1 1 1,0-1-1,1 0 0,-1 0 1,1 1-1,-1-1 1,1 0-1,0-1 0,-1 1 1,1 0-1,0 0 1,0-1-1,-1 1 0,1-1 1,0 1-1,0-1 1,0 0-1,0 0 1,0 0-1,3 0 0,3 0 3,0 0 0,0 0 0,-1-1 0,1 0-1,12-3 1,-13 1-198,0 0 0,-1 0 0,1-1 0,-1 0 0,0 0 0,0 0 0,-1-1 0,1 0 0,-1 0 0,0 0-1,0-1 1,5-7 0,-4 3-98,0 1 0,0-1 0,-1-1 0,0 1 0,-1-1-1,0 0 1,3-11 0,-14 36 978,2-7-565,1 1 0,0 0 0,1 0 0,-5 14 1,8-21-114,0 0 1,-1 1 0,1-1-1,0 0 1,-1 1 0,1-1-1,0 0 1,0 1 0,0-1 0,0 0-1,1 1 1,-1-1 0,0 0-1,0 1 1,1-1 0,-1 0 0,1 1-1,-1-1 1,1 0 0,0 0-1,-1 0 1,1 0 0,1 2 0,0-2-5,-1-1 1,0 1 0,0-1 0,1 0 0,-1 0 0,0 1 0,1-1 0,-1 0 0,0 0 0,1 0 0,-1 0-1,0-1 1,1 1 0,-1 0 0,0 0 0,0-1 0,1 1 0,-1-1 0,1 0 0,8-3 42,-1-1-1,0-1 1,-1 1 0,15-12 0,-1-4-68,0 0 1,28-36-1,-42 48 7,-1-1 0,0 0 0,-1-1 0,0 1 0,-1-1 0,0 0 0,-1-1 0,0 1-1,3-15 1,-7 26 3,1-1 0,-1 1-1,0-1 1,0 1 0,0 0-1,0-1 1,1 1 0,-1 0-1,0-1 1,0 1 0,0-1-1,0 1 1,0 0 0,0-1-1,0 1 1,0-1 0,0 1-1,0-1 1,0 1-1,0 0 1,-1-1 0,1 1-1,0 0 1,0-1 0,0 1-1,0-1 1,-1 1 0,1 0-1,0-1 1,0 1 0,-1 0-1,1-1 1,0 1 0,-1 0-1,1 0 1,0-1 0,0 1-1,-1 0 1,0 0 0,-14 10-202,-13 27-70,16-17 689,1 2 1,1 0-1,1 0 0,1 0 1,1 1-1,1 0 0,1 1 1,1-1-1,-1 38 0,5-61-404,0 1 1,-1-1-1,1 1 0,0-1 0,0 1 0,0-1 0,0 1 0,0-1 0,0 1 0,0-1 0,0 1 0,0 0 0,0-1 0,0 1 0,1-1 0,-1 1 0,0-1 0,0 1 1,0-1-1,1 1 0,-1-1 0,0 0 0,1 1 0,-1-1 0,0 1 0,1-1 0,-1 0 0,1 1 0,-1-1 0,0 0 0,1 1 0,-1-1 0,1 0 0,-1 0 0,1 1 1,-1-1-1,1 0 0,-1 0 0,1 0 0,-1 0 0,1 0 0,-1 0 0,1 0 0,0 0 0,-1 0 0,1 0 0,-1 0 0,1 0 0,-1 0 0,1 0 0,-1 0 0,1 0 1,-1-1-1,1 1 0,0-1 0,1 0 20,1 0 0,-1 0 0,0-1 0,0 1 0,0-1 0,0 0 0,0 0 0,0 0 0,0 0 0,1-3 0,4-9-250,-1-1 1,-1 0-1,-1 0 0,0-1 0,-1 1 0,-1-1 0,0 0 0,-1-25 0,-1 40 219,9 29-309,-6-23 367,0 1 1,1-1-1,0 0 0,1 0 1,-1 0-1,1 0 0,0-1 1,0 1-1,0-1 1,0-1-1,1 1 0,0-1 1,0 0-1,0 0 1,0-1-1,0 0 0,0 0 1,1 0-1,-1-1 0,1 1 1,-1-2-1,13 1 1,-3 0-7,-1-1 1,0 0-1,1-1 0,-1-1 1,0-1-1,0 0 1,0-1-1,28-11 1,-40 14-54,1 0-1,0-1-1,-1 1 1,1-1 0,0 0 0,0 0-1,-1-1 1,0 1 0,1-1-1,-1 1 1,0-1 0,0 0 0,0 0-1,-1-1 1,1 1 0,3-6 0,-31 18-618,13 1 757,0 0 0,0 1 0,-11 14 0,19-21-69,1 0 1,-1 1-1,1-1 0,0 1 1,0 0-1,0 0 0,1 0 1,0 0-1,0 0 0,0 0 1,1 1-1,-2 8 0,3-13-78,1 0-1,-1-1 0,1 1 1,-1-1-1,1 1 0,-1-1 1,1 1-1,0-1 0,-1 1 1,1-1-1,0 1 0,-1-1 1,1 0-1,0 1 0,0-1 1,-1 0-1,1 0 0,0 0 1,0 1-1,-1-1 0,1 0 1,0 0-1,0 0 0,0 0 1,-1 0-1,1-1 0,0 1 1,0 0-1,-1 0 0,1 0 1,0-1-1,0 1 0,-1 0 1,1-1-1,1 0 0,29-13-4249,-17-7-1004,-1-5-2103</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8.499"/>
    </inkml:context>
    <inkml:brush xml:id="br0">
      <inkml:brushProperty name="width" value="0.025" units="cm"/>
      <inkml:brushProperty name="height" value="0.025" units="cm"/>
    </inkml:brush>
  </inkml:definitions>
  <inkml:trace contextRef="#ctx0" brushRef="#br0">6 0 13485,'0'0'5093,"-6"67"-5222,17-44-1280,4 0-1281,6 0-1346,3-5-1313</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8.862"/>
    </inkml:context>
    <inkml:brush xml:id="br0">
      <inkml:brushProperty name="width" value="0.025" units="cm"/>
      <inkml:brushProperty name="height" value="0.025" units="cm"/>
    </inkml:brush>
  </inkml:definitions>
  <inkml:trace contextRef="#ctx0" brushRef="#br0">131 1 5990,'0'0'10762,"-9"1"-9086,0 2-1278,0 0 0,-1 1 0,1 0-1,1 0 1,-1 1 0,-10 7 0,15-9-265,1-1 0,-1 1 0,1-1 0,-1 1 0,1 0 0,0 0 0,0 1 0,1-1 0,-1 1 0,1-1 0,0 1 0,0 0 0,0 0 0,0 0 0,0 0 0,1 0 0,0 0 0,0 0 0,-1 7 0,3-10-117,0 0-1,0 0 0,0-1 0,0 1 1,0 0-1,0 0 0,0-1 0,1 1 1,-1 0-1,0-1 0,0 0 0,1 1 1,-1-1-1,0 0 0,1 1 0,-1-1 1,0 0-1,0 0 0,1 0 0,-1 0 1,0 0-1,1 0 0,1-1 0,35-1 30,-18-3-779,-1 0 0,0-1 0,-1-1 0,0-1 0,31-17-1,9-4-705,-98 98 7109,41-68-5658,-1-1 0,1 1 0,-1 0 0,0-1 0,1 1 0,-1 0 0,1 0 0,0-1 0,-1 1 0,1-1 0,0 1 0,-1-1 0,1 1 0,0-1 0,-1 1 0,1-1 0,0 0 0,0 1 0,0-1 0,-1 0 0,1 1 0,0-1 0,0 0 0,0 0 0,0 0 0,-1 0 0,1 0 0,0 0 0,0 0 0,0 0 0,0 0 0,-1-1 0,3 1 0,35-3-1057,-23-2-793,0 0 1,-1 0 0,0-1 0,0-1 0,22-14-1,3-4-8101</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49.220"/>
    </inkml:context>
    <inkml:brush xml:id="br0">
      <inkml:brushProperty name="width" value="0.025" units="cm"/>
      <inkml:brushProperty name="height" value="0.025" units="cm"/>
    </inkml:brush>
  </inkml:definitions>
  <inkml:trace contextRef="#ctx0" brushRef="#br0">77 1 12844,'0'0'2274,"-9"6"742,5-4-2666,-35 22 2252,37-23-2524,1 0 0,-1 0 1,0 1-1,1-1 0,-1 0 0,1 1 0,-1-1 0,1 1 0,0 0 1,0-1-1,0 1 0,0 0 0,0 0 0,0 0 0,0-1 1,0 1-1,1 0 0,-1 0 0,1 0 0,-1 0 0,1 4 1,3-5-131,-1 0 1,1 0 0,0 0-1,-1-1 1,1 1 0,0-1-1,0 0 1,0 0 0,-1 0-1,1 0 1,3-1-1,-2 1-154,35-2-1978,-26 1 1439,-1 0 0,1 1 0,0 1 0,17 3 0,-30-4 805,1 0 0,0 0 1,-1 0-1,1 0 0,-1 0 0,1 0 0,-1 0 1,1 1-1,-1-1 0,1 0 0,-1 0 0,0 1 1,1-1-1,-1 0 0,1 1 0,-1-1 0,0 0 1,1 1-1,-1-1 0,0 1 0,1-1 0,-1 0 1,0 1-1,1-1 0,-1 1 0,0-1 0,0 1 1,0-1-1,0 1 0,1-1 0,-1 1 1,0 0-1,-8 18 3040,-22 11 808,-33 4-1215,58-32-2924,0 0-1,-1 0 1,1-1-1,0 0 1,0 0 0,-9 0-1,11-3-3168,2-9-2718</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50.397"/>
    </inkml:context>
    <inkml:brush xml:id="br0">
      <inkml:brushProperty name="width" value="0.025" units="cm"/>
      <inkml:brushProperty name="height" value="0.025" units="cm"/>
    </inkml:brush>
  </inkml:definitions>
  <inkml:trace contextRef="#ctx0" brushRef="#br0">16 280 12780,'0'0'12342,"-1"12"-12197,-2 3-105,-1 4 9,1 0-1,1 1 0,0-1 1,2 1-1,3 38 1,-2-58-42,-1 1 0,0 0 1,0 0-1,1-1 1,-1 1-1,1 0 1,-1-1-1,1 1 1,-1-1-1,1 1 0,-1 0 1,1-1-1,-1 1 1,1-1-1,0 1 1,-1-1-1,1 0 1,0 1-1,0-1 0,-1 0 1,1 1-1,0-1 1,0 0-1,-1 0 1,1 0-1,0 0 1,0 0-1,-1 0 1,1 0-1,0 0 0,0 0 1,0 0-1,-1 0 1,1 0-1,0 0 1,1-1-1,0 0 10,0 1-1,0-1 1,-1 0-1,1 1 1,0-1-1,0 0 1,-1 0-1,1 0 1,0 0 0,-1-1-1,1 1 1,-1 0-1,2-3 1,4-8-107,-1 0 1,0 0-1,-1-1 0,0 0 1,3-13-1,0-38-3216,-3 68-1878,4 9 3581,-1-1 692,-5-10 678,0 1-1,-1-1 0,1 0 1,0 0-1,0 0 1,0 0-1,1 0 1,-1-1-1,0 1 1,1-1-1,-1 0 0,1 0 1,-1 0-1,1-1 1,0 1-1,-1-1 1,1 0-1,6 0 1,-8-1 427,1 0 0,-1 1 0,0-1 0,0 0 0,0 0 0,0 0 0,0-1 1,-1 1-1,1 0 0,0-1 0,0 1 0,-1-1 0,1 1 0,-1-1 0,0 0 0,1 0 1,-1 0-1,0 0 0,0 0 0,0 0 0,0 0 0,0 0 0,-1 0 0,1 0 1,-1 0-1,1-1 0,-1 1 0,0 0 0,0 0 0,0-4 0,0 4 100,0-1 0,0 1 0,0-1 0,0 0 0,-1 1 1,1-1-1,-1 1 0,0-1 0,1 1 0,-1-1 0,0 1 0,0 0 0,-1-1 0,1 1 0,-2-2 0,2 3-269,0 0 0,0 0 0,0 0 0,0 1 0,0-1 0,0 0 0,-1 1 1,1-1-1,0 1 0,0-1 0,0 1 0,-1 0 0,1 0 0,0-1 0,0 1 0,-1 0 0,1 0 0,0 0 0,0 0 0,-1 0 1,1 0-1,0 1 0,0-1 0,-1 0 0,1 1 0,0-1 0,0 1 0,0-1 0,0 1 0,-1-1 0,1 1 0,0 0 0,-1 1 1,-2 2-10,0 0 1,0 0 0,1 0-1,0 0 1,0 1 0,0 0-1,0-1 1,0 1 0,1 0-1,0 0 1,0 0 0,1 1-1,-2 6 1,2-9-3,1 1 1,-1-1-1,1 0 1,0 0-1,0 0 1,0 0-1,0 1 0,1-1 1,-1 0-1,1 0 1,1 3-1,-2-4-3,1-1 0,0 0 0,0 1 0,-1-1-1,1 0 1,0 0 0,0 1 0,0-1 0,0 0 0,1 0 0,-1 0 0,0 0-1,0 0 1,0-1 0,1 1 0,-1 0 0,1-1 0,-1 1 0,0-1-1,1 1 1,-1-1 0,1 1 0,2-1 0,2 1 8,1-1 1,-1 0-1,1 0 1,0-1-1,-1 1 1,1-1-1,-1-1 1,0 1-1,1-1 0,-1-1 1,0 1-1,0-1 1,0 0-1,0 0 1,9-8-1,-3 2-442,-1-1 0,0-1 0,0 0 1,-1 0-1,16-25 0,-25 36-1436,-4 9 1294,-7 34 1483,11-42-880,0-1 0,0 1 0,0-1 0,0 0-1,0 0 1,0 1 0,0-1 0,0 0 0,0 0 0,0 0-1,1 0 1,-1 0 0,0 0 0,0 0 0,0-1 0,0 1-1,0 0 1,0-1 0,0 1 0,0-1 0,0 1 0,1-1-1,10-8 11,0-1-1,0 1 0,-1-2 0,-1 1 0,0-2 1,0 1-1,13-22 0,-3 0-44,29-65 1,-45 89-6,0 1 0,-1-1 0,-1 0 1,1-1-1,-2 1 0,1 0 0,-1-1 1,0-9-1,-12 24-383,0 9 458,1 0-1,1 0 0,0 0 1,0 1-1,2 1 0,0-1 1,1 1-1,0 1 0,-5 25 1,4-3 480,1-1 0,2 1 0,1 45 1,9-40-384,-6-43-153,0 0 1,1 0-1,-1 1 1,0-1-1,1 0 0,-1 0 1,1 0-1,0 0 1,-1 0-1,1 0 0,0 1 1,-1-2-1,1 1 1,0 0-1,0 0 0,0 0 1,0 0-1,0 0 1,0-1-1,0 1 1,0-1-1,0 1 0,1 0 1,-1-1-1,0 0 1,0 1-1,0-1 0,1 0 1,-1 0-1,2 1 1,-2-4 68,1 1 0,-1 0 0,0-1 1,0 1-1,0-1 0,-1 1 1,1-1-1,-1 1 0,1-1 0,-1 1 1,0-1-1,0 0 0,0-3 1,0 2 28,2-130 3,-2 87-2205,18 62 1569,-13-9 551,1 0 0,1 0 0,-1-1 0,1 1 0,0-2 1,0 1-1,0-1 0,1 0 0,0 0 0,-1-1 0,1 0 0,0-1 1,1 1-1,-1-1 0,11 0 0,-11 0 55,-1-2 0,1 1 0,-1-1 0,1 0 0,0-1 0,-1 0 0,1 0 0,-1 0 0,0-1 0,1 0 0,-1-1 0,0 0 0,0 0 0,0 0 0,-1-1 0,1 0 0,8-6 0,-15 10-76,1-1 1,0 1-1,-1 0 1,1-1-1,-1 1 1,1-1-1,0 1 1,-1-1-1,1 1 1,-1-1 0,1 1-1,-1-1 1,0 0-1,1 1 1,-1-1-1,1 0 1,-1 1-1,0-1 1,0 0-1,1 1 1,-1-1-1,0 0 1,0 0-1,0 1 1,0-1-1,0 0 1,0 0-1,0 1 1,0-1-1,0 0 1,0 0-1,0 1 1,-1-1 0,1 0-1,0 1 1,0-1-1,-1-1 1,0 2-15,0-1 0,-1 1 0,1-1 1,0 1-1,0 0 0,0-1 0,0 1 1,0 0-1,0 0 0,-1 0 0,1 0 1,0 0-1,0 0 0,0 0 1,0 0-1,0 1 0,-1-1 0,1 0 1,0 1-1,0-1 0,0 1 0,0-1 1,0 1-1,-1 1 0,-3 0 41,1 1 0,0 1 1,-1-1-1,1 1 0,1 0 0,-1 0 0,1 0 0,-1 0 1,1 0-1,0 1 0,1-1 0,-1 1 0,1 0 0,0 0 0,0 0 1,0 0-1,0 6 0,2-10-31,0 0 1,0-1 0,0 1-1,0-1 1,0 1-1,0-1 1,0 1-1,0-1 1,0 1-1,1-1 1,-1 1-1,0-1 1,0 1 0,1-1-1,-1 1 1,0-1-1,0 1 1,1-1-1,-1 1 1,1-1-1,-1 0 1,0 1 0,1-1-1,-1 0 1,1 1-1,-1-1 1,1 0-1,-1 0 1,1 1-1,0-1 1,25 5 204,27-9 19,-28-3-349,0 0 0,0-2 0,42-21 1,-36 16-297,44-15 1,-77 55 300,-15 23 1296,14-42-1124,0 0-1,0 0 0,1 1 0,0-1 0,0 1 1,0-1-1,1 1 0,0-1 0,1 1 1,0 0-1,1 8 0,-1-16-235,0 1 0,0-1 0,0 1 0,0-1 0,0 1 0,0-1 0,0 0 1,1 1-1,-1-1 0,0 1 0,0-1 0,1 0 0,-1 1 0,0-1 0,1 1 0,-1-1 0,0 0 0,1 0 0,-1 1 0,0-1 0,1 0 1,-1 0-1,1 1 0,-1-1 0,1 0 0,-1 0 0,0 0 0,1 0 0,-1 1 0,1-1 0,-1 0 0,1 0 0,-1 0 0,1 0 0,-1 0 1,1 0-1,-1 0 0,1-1 0,0 1 113,8 0-8996</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10:43:51.121"/>
    </inkml:context>
    <inkml:brush xml:id="br0">
      <inkml:brushProperty name="width" value="0.025" units="cm"/>
      <inkml:brushProperty name="height" value="0.025" units="cm"/>
    </inkml:brush>
  </inkml:definitions>
  <inkml:trace contextRef="#ctx0" brushRef="#br0">188 19 14574,'-1'-2'233,"0"1"0,0 0 1,-1-1-1,1 1 0,0 0 0,0-1 1,-1 1-1,1 0 0,-1 0 0,1 0 1,-1 0-1,1 0 0,-1 0 0,-2 0 1,4 1-171,-1 0 1,0 0-1,1 0 1,-1 0 0,1 0-1,-1 0 1,1 0 0,-1 1-1,0-1 1,1 0-1,-1 0 1,1 1 0,-1-1-1,1 0 1,-1 1-1,1-1 1,-1 0 0,1 1-1,0-1 1,-1 1-1,1-1 1,-1 1 0,1-1-1,0 1 1,-1-1-1,1 1 1,0 0 0,-3 7 34,1-1 0,0 0 0,0 1 0,1 0 0,-1 8 0,1-6-158,-24 203 1120,-52 343 528,45-313-1538,28-139-3202,7-83 234,-3-20 2734,0-1 0,0 0-1,0 1 1,0-1 0,1 1-1,-1-1 1,0 0 0,0 1-1,1-1 1,-1 0-1,0 1 1,0-1 0,1 0-1,-1 1 1,0-1 0,1 0-1,-1 0 1,1 1 0,-1-1-1,0 0 1,1 0 0,-1 0-1,1 0 1,-1 0 0,0 1-1,1-1 1,-1 0 0,1 0-1,-1 0 1,1 0 0,-1 0-1,1 0 1,-1 0 0,0 0-1,1-1 1,-1 1 0,1 0-1,-1 0 1,0 0-1,1 0 1,-1-1 0,1 1-1,0 0 1,10-10-8683</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5:01.569"/>
    </inkml:context>
    <inkml:brush xml:id="br0">
      <inkml:brushProperty name="width" value="0.05" units="cm"/>
      <inkml:brushProperty name="height" value="0.05" units="cm"/>
    </inkml:brush>
  </inkml:definitions>
  <inkml:trace contextRef="#ctx0" brushRef="#br0">21 213 14483,'-19'6'2669,"17"-4"-1753,13-3-593,291-33-408,-35 5 86,115-37 19,-147 24 40,-197 38-70,77 0 1,-74 4 30,55-6 1,-131 9 106,-39-2 0,-48 2-446,-113 22 101,-321 78-1,512-95 201,29-5-137,0 0 0,-23 8 1,66-6-649,40-5 544,93-12-1,68-23 295,-170 26-82,515-94-991,-523 93 894,-22 7 87,-22 3 68,-1-1 0,0 1 0,1-1 1,-1 0-1,0-1 0,0 0 0,0 0 0,0 0 0,10-5 1,-16 6-2,0 1 0,0-1 0,0 1 0,0 0 0,-1-1 0,1 1 0,0 0 0,0-1 0,-1 1 0,1 0 1,0 0-1,0-1 0,-1 1 0,1 0 0,0 0 0,-1-1 0,1 1 0,0 0 0,-1 0 0,1 0 0,0 0 1,-1-1-1,1 1 0,0 0 0,-1 0 0,1 0 0,0 0 0,-1 0 0,1 0 0,-1 0 0,1 0 0,0 0 1,-1 0-1,0 0 0,-18-2 174,-50 3 135,1 4 0,-113 22-1,31-3-697,110-18 313,-2 2-14</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4.532"/>
    </inkml:context>
    <inkml:brush xml:id="br0">
      <inkml:brushProperty name="width" value="0.05" units="cm"/>
      <inkml:brushProperty name="height" value="0.05" units="cm"/>
    </inkml:brush>
  </inkml:definitions>
  <inkml:trace contextRef="#ctx0" brushRef="#br0">363 247 18668,'-9'-3'153,"0"1"0,0 0 0,0 1 1,0 0-1,0 0 0,0 1 0,0 0 0,0 0 0,0 1 0,0 1 1,0-1-1,0 1 0,0 1 0,0 0 0,1 0 0,-1 1 0,-9 5 0,0 2-17,0-1-1,1 2 0,1 1 1,0 0-1,1 1 0,-22 26 0,0 9 85,35-45-195,-1 1-1,1-1 1,0 1 0,0 0 0,0 0-1,0 0 1,1 0 0,0 0-1,-1 6 1,2-10-17,0 0 0,0 1-1,0-1 1,0 0 0,0 0 0,1 0-1,-1 0 1,0 0 0,1 0-1,-1 0 1,0 0 0,1 0 0,-1 0-1,1 0 1,-1 0 0,1 0-1,0-1 1,-1 1 0,1 0 0,0 0-1,0 0 1,0-1 0,-1 1-1,1 0 1,0-1 0,0 1 0,0-1-1,0 1 1,0-1 0,0 0-1,0 1 1,0-1 0,0 0 0,0 0-1,0 1 1,1-1 0,0 0-1,4 0 20,0 0-1,-1-1 1,1 1-1,0-1 1,8-3-1,5-2 48,0-1 0,0 0-1,-1-2 1,0 0 0,-1-1-1,0-1 1,0-1-1,28-27 1,-18 14 110,-2-2 0,-1-1-1,-1-1 1,20-32 0,-31 42-41,0 0-1,-1-2 1,-1 1-1,-1-1 1,0-1-1,-2 1 1,8-39-1,-15 43-37,0 17-103,0 0-1,0 0 0,0 0 1,0 0-1,0 0 0,0 0 1,0 0-1,0 0 0,0 0 1,0-1-1,0 1 0,0 0 1,0 0-1,0 0 0,0 0 1,0 0-1,0 0 0,0 0 0,0 0 1,0 0-1,0 0 0,0-1 1,0 1-1,0 0 0,0 0 1,-1 0-1,1 0 0,0 0 1,0 0-1,0 0 0,0 0 1,0 0-1,0 0 0,0 0 1,0 0-1,0 0 0,0 0 1,-1 0-1,1 0 0,0 0 1,0 0-1,0 0 0,0 0 1,0 0-1,0 0 0,0 0 1,0 0-1,0 0 0,-1 0 1,1 0-1,0 0 0,0 0 1,0 0-1,0 0 0,0 0 1,0 0-1,0 0 0,0 0 1,0 1-1,0-1 0,-16 25 60,-46 119-7,53-117-130,1 1-1,0 0 0,-4 42 1,11-66-29,1 0 0,0 1 1,0-1-1,0 1 0,0-1 0,1 0 0,0 1 1,-1-1-1,2 0 0,-1 1 0,2 4 0,-1-7-6,-1 0-1,0-1 0,0 1 0,1 0 1,-1-1-1,1 1 0,0 0 0,-1-1 1,1 0-1,0 1 0,0-1 0,0 0 1,0 0-1,0 0 0,0 0 0,0-1 1,0 1-1,1 0 0,-1-1 0,0 0 1,0 1-1,1-1 0,1 0 0,4 0-74,0-1-1,0 0 1,-1 0-1,1 0 1,0-1-1,-1 0 1,9-4-1,25-13-840</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5:04.803"/>
    </inkml:context>
    <inkml:brush xml:id="br0">
      <inkml:brushProperty name="width" value="0.05" units="cm"/>
      <inkml:brushProperty name="height" value="0.05" units="cm"/>
    </inkml:brush>
  </inkml:definitions>
  <inkml:trace contextRef="#ctx0" brushRef="#br0">1 180 13171,'137'-10'1929,"-11"2"-1502,467-95 605,-392 64-829,-149 31-141,0 2 1,71 1-1,-360 11 964,-355 54-1,591-60-1024,-62 10 325,-102 29-1,157-35-426,11 0-115,16-1-68,217-24-1016,-150 11 891,303-25-2898,-362 34 2859</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5:09.468"/>
    </inkml:context>
    <inkml:brush xml:id="br0">
      <inkml:brushProperty name="width" value="0.05" units="cm"/>
      <inkml:brushProperty name="height" value="0.05" units="cm"/>
    </inkml:brush>
  </inkml:definitions>
  <inkml:trace contextRef="#ctx0" brushRef="#br0">53 133 9882,'-1'-12'603,"0"1"-66,0 0 0,-1-1-1,0 1 1,0 0 0,-1 1-1,-1-1 1,0 0 0,-8-14-1,12 25-483,0-1-1,-1 1 1,1-1-1,0 1 1,-1-1-1,1 1 1,0-1-1,-1 1 1,1 0-1,0-1 1,-1 1-1,1 0 1,-1-1-1,1 1 1,-1 0-1,1 0 0,-1-1 1,1 1-1,-1 0 1,1 0-1,-2 0 1,-4 6 771,1 21-185,12 351 3,-1-264-605,127 1664 20,-127-1715-55,6 73-189,29 134 0,-36-253 95,-2-14-58,-2-35-63,-38-383-234,23 280 342,-53-627-513,38-3 245,25 532 269,18 432-148,-3-84 227,30 686 168,-18-280 125,-9-372-840,-15-209-401,-2-12 747,0-23-33</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5:24.925"/>
    </inkml:context>
    <inkml:brush xml:id="br0">
      <inkml:brushProperty name="width" value="0.05" units="cm"/>
      <inkml:brushProperty name="height" value="0.05" units="cm"/>
    </inkml:brush>
  </inkml:definitions>
  <inkml:trace contextRef="#ctx0" brushRef="#br0">6979 133 13995,'0'0'15,"-2"2"98,1-1 0,0 0-1,-1 1 1,1-1 0,-1 0 0,1 0 0,-1 0-1,1 0 1,-4 2 0,4-3-90,1-1-1,-1 1 1,0 0-1,0 0 1,0 0 0,1-1-1,-1 1 1,0 0-1,0-1 1,1 1 0,-1 0-1,0-1 1,1 1-1,-1-1 1,0 1 0,1-1-1,-1 0 1,1 1 0,-1-1-1,1 0 1,-1 1-1,0-2 1,-4-3 61,0-1 0,0 2 0,-1-1 0,1 1 0,-1-1 0,-1 1 1,1 1-1,-11-5 0,-58-19 16,67 25-95,-46-13 102,-1 3 0,-1 2 1,0 3-1,0 2 1,-74 3-1,-281 38 959,409-36-1065,-391 30 873,-2-23-353,114-4-904,-189 4-40,-598 27 724,935-24-286,-439 37 77,2 28-104,9 32-15,-253 87-6,730-170-40,1 3 0,-87 42 0,132-51-35,1 2-1,1 2 1,0 1 0,2 1-1,1 2 1,-42 42 0,65-57 25,0 1 0,1-1 0,0 2 1,1-1-1,1 1 0,0 0 1,0 1-1,1 0 0,1 0 1,-6 23-1,8-19 15,1 0-1,0 0 1,1 0 0,1 0-1,1-1 1,0 1 0,2 0 0,6 26-1,8 18 69,4-1-1,2-1 1,2-1-1,3-1 1,2-1 0,3-2-1,3-2 1,1-1-1,3-1 1,2-3-1,59 53 1,-12-19-2,4-4 1,199 126-1,-217-160 0,2-4 1,1-4-1,2-2 0,160 42 1,-99-47-27,1-6 1,0-6-1,247-4 1,432-65-125,-671 39 140,2 0-47,467-45 8,-4-24 41,108-40-54,-363 70 28,183-31 51,-10-41-34,-391 84 22,91-30 77,-174 49-55,104-52 0,-135 56-53,0 0 0,-2-1 0,-1-2 0,0 0 0,-1-2 0,-1-1 0,-1 0 0,32-47 0,-40 50 61,-2 0 0,0-1 0,-1-1 0,-2 0 0,0 0 0,-1 0 0,-1-1 0,-1-1 0,-1 1 1,-1-1-1,-1 1 0,-1-35 0,-20-291 1232,4 135-1066,7 161-188,-2 1 0,-17-56 0,16 79 1,0 0-1,-2 0 1,-1 1 0,-31-48-1,31 56 24,-2 2-1,0 0 0,-1 0 0,0 2 0,-1 0 0,-1 1 0,-25-16 0,7 9-52,-2 2 0,0 2-1,-1 2 1,-1 1 0,0 2-1,-1 1 1,-1 3 0,-63-7-1,-11 7-1140,-216 10 0,164 8 552</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05.857"/>
    </inkml:context>
    <inkml:brush xml:id="br0">
      <inkml:brushProperty name="width" value="0.05" units="cm"/>
      <inkml:brushProperty name="height" value="0.05" units="cm"/>
    </inkml:brush>
  </inkml:definitions>
  <inkml:trace contextRef="#ctx0" brushRef="#br0">1 14 11458,'1'2'256,"0"-1"-1,-1 0 1,1 0-1,0 0 1,0 0-1,1 0 1,-1 0-1,0 0 1,0 0-1,0-1 1,1 1-1,-1 0 1,0-1-1,1 1 1,-1-1-1,0 1 1,1-1-1,-1 0 1,1 1-1,1-1 1,38 4-1088,-30-3 1229,209 7-452,16 2 60,449 12-317,104-8-100,-348 1 402,-99-10 11,315 9 12,90 18-5,-385-18-9,720 80-4,-447-29-53,132-10 45,1-43-8,-391-25-54,98-3-46,1 21 69,1720 9 28,-1882-22 24,1023-15-22,-879 28 51,410-8 52,-95-31-63,508-40-18,620-9 30,-121 123-68,-64 2 80,-1116-60-54,0-22-140,-21 2-162,1256-90 38,-1834 128 276,340-21 27,-253 20 154,164 18 1,-198-4 472,-53-12-475,-1-1-223,0 0-1,0 0 1,0 0-1,0 1 1,0-1-1,0 0 1,0 0-1,0 0 1,-1 1-1,1-1 1,0 0-1,0 0 1,0 0-1,0 0 1,0 1-1,0-1 1,0 0-1,-1 0 1,1 0-1,0 0 1,0 0-1,0 0 1,0 1-1,-1-1 1,1 0-1,0 0 1,0 0-1,0 0 1,-1 0-1,1 0 1,0 0-1,0 0 1,0 0-1,-1 0 1,1 0-1,0 0 1,0 0-1,0 0 1,-1 0-1,1 0 1,0 0-1,0 0 1,0 0-1,-1 0 1,1 0-1,0 0 1,-2 0-27,-15 0-382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26.008"/>
    </inkml:context>
    <inkml:brush xml:id="br0">
      <inkml:brushProperty name="width" value="0.05" units="cm"/>
      <inkml:brushProperty name="height" value="0.05" units="cm"/>
    </inkml:brush>
  </inkml:definitions>
  <inkml:trace contextRef="#ctx0" brushRef="#br0">9375 264 9690,'-3'-3'233,"0"1"0,0-1-1,0 0 1,0 1 0,-1 0 0,1-1 0,-1 1-1,0 1 1,1-1 0,-1 0 0,0 1 0,-5-1-1,-56-9 704,37 8-658,-239-47-80,266 50-198,-94-14-54,-1 4 0,-116 4-1,25 1-92,167 3 119,-800-26-278,483 32 681,-174-2 229,-121-25-285,148 4-301,55 14-89,-180-8-327,320-7 156,-303-12 101,-212 64 816,218-2 139,-331-3-1089,814-24 208,-154 25 1,207-18 132,2 1 0,-1 3 0,2 1 1,0 3-1,-55 29 0,-17 14 18,-85 48-393,165-86 153,2 3 1,0 0-1,-34 34 1,58-46 135,0 0 0,1 0 0,0 1 1,1 1-1,1 0 0,1 0 0,0 1 0,1 1 0,1-1 0,1 1 0,0 0 1,1 0-1,1 1 0,1 0 0,-2 32 0,5-36 16,0 0 0,1 0 0,1-1-1,0 1 1,0 0 0,2-1 0,0 1 0,1-1 0,0 0-1,1 0 1,0-1 0,1 0 0,1 0 0,0 0 0,1-1-1,0 0 1,1-1 0,0 0 0,1-1 0,17 13 0,-4-6-9,0-2 1,2-1 0,-1-1-1,50 16 1,114 24-32,-95-34 21,1-5-1,164 5 0,193-28-1,-278 2 29,2391-26-811,-610 44 134,-1904-10 666,933-5-12,-5-66 265,-740 31-157,-2-10 1,-3-10-1,402-159 0,-471 144-54,-133 58-50,-1-3-1,-1 0 1,29-25 0,-55 40 13,0 1 0,0-1 0,0 0 0,0 0 0,-1-1 0,1 1 0,-1-1 1,-1 0-1,1 0 0,-1 0 0,1 0 0,2-11 0,-4 12 4,-1 1-1,0-1 1,1 0-1,-1 0 1,0-1 0,-1 1-1,1 1 1,-1-1-1,0 0 1,0 0-1,0 0 1,0 0 0,-1 0-1,0 1 1,1-1-1,-1 1 1,-1-1 0,-4-5-1,-5-5 15,0 1 0,-1 1 0,-1 0 0,0 1 0,-1 0 0,-20-11-1,-101-46 69,130 65-81,-96-40-101,-166-47 1,-117 0-610,241 63 530</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7:49.945"/>
    </inkml:context>
    <inkml:brush xml:id="br0">
      <inkml:brushProperty name="width" value="0.05" units="cm"/>
      <inkml:brushProperty name="height" value="0.05" units="cm"/>
    </inkml:brush>
  </inkml:definitions>
  <inkml:trace contextRef="#ctx0" brushRef="#br0">28 0 10994,'-11'8'516,"-5"4"1077,16-11-1565,0-1-1,0 1 0,0-1 1,0 1-1,0 0 1,0-1-1,0 1 0,0-1 1,0 1-1,0-1 1,1 1-1,-1-1 0,0 1 1,0-1-1,0 1 1,1-1-1,-1 1 0,0-1 1,1 0-1,-1 1 1,0-1-1,1 1 0,-1-1 1,1 0-1,-1 1 1,0-1-1,1 0 0,-1 0 1,1 1-1,-1-1 1,1 0-1,-1 0 0,1 0 1,-1 1-1,1-1 1,-1 0-1,2 0 0,8 4-26,0-1 0,0 1 0,0-2 0,1 0 0,-1 0 0,1-1 0,14 1 0,79-8-18,-18 0 116,1 11-24,122 21 1,-108-12-61,337 27 1,-242-34-33,346 15 22,375-24 35,-301 8 483,-520-5-351,-51-2 288,-49 2-393,0 0 0,0 0 0,0 0 0,-1 0 0,1 1 0,0-1 0,-4 4 0,-17 6 25,-37 11 12</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9:44.954"/>
    </inkml:context>
    <inkml:brush xml:id="br0">
      <inkml:brushProperty name="width" value="0.05" units="cm"/>
      <inkml:brushProperty name="height" value="0.05" units="cm"/>
    </inkml:brush>
  </inkml:definitions>
  <inkml:trace contextRef="#ctx0" brushRef="#br0">1254 121 11458,'-124'39'837,"-367"132"759,455-155-1568,1 2 0,0 2 1,2 1-1,0 1 0,1 2 0,2 1 0,0 2 1,2 0-1,1 2 0,1 1 0,2 2 0,1 0 1,-20 37-1,-71 143 8,94-166-30,1 1-1,-22 85 0,38-119-8,1-1 0,0 1 0,0-1 0,2 1 0,-1-1 0,2 1 0,0 0 0,0-1 0,6 24 0,-3-26-3,-1 0 1,2 0-1,-1-1 0,1 0 1,1 0-1,0 0 0,0 0 0,0-1 1,1 0-1,0-1 0,1 1 0,11 7 1,2 0-8,0-1 0,1-1 1,0 0-1,1-2 1,30 10-1,126 32-40,-121-37 56,210 50-23,332 39-1,342-17 118,46-70 244,-498-75-290,-361 31-64,216-73 0,-249 63-10,-2-5 1,128-73-1,-161 76 11,-2-2-1,-2-2 0,-1-3 0,65-69 0,-111 103 16,1-1-1,-2 0 1,1-1 0,-2 0 0,0-1 0,0 0 0,-2 0 0,1 0 0,4-19-1,-8 22 1,-1 0-1,0 0 0,-1 0 1,0 0-1,0 0 0,-2 0 1,1 0-1,-1-1 0,-1 1 1,0 0-1,-1 1 0,0-1 1,-7-17-1,2 13 6,0-1 0,-1 1 0,-1 1 0,0 0 0,-1 0 0,-1 1 0,0 0 0,-1 1 0,0 1 0,-29-20 0,-3 3 37,-1 2 0,-66-27 0,-174-61 285,116 49-209,-403-140-137,386 151-184,-218-33-1,90 43-95,-2 14-1,0 14 0,-341 27 1,425 9 194,-2 6-27</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9:55.934"/>
    </inkml:context>
    <inkml:brush xml:id="br0">
      <inkml:brushProperty name="width" value="0.05" units="cm"/>
      <inkml:brushProperty name="height" value="0.05" units="cm"/>
    </inkml:brush>
  </inkml:definitions>
  <inkml:trace contextRef="#ctx0" brushRef="#br0">1 133 5073,'135'-17'2123,"210"-1"0,216 16-1599,-280 4-437,206 16-50,33 1-10,-116-29-35,-94 2-5,878-49-729,-226 6 586,770 42 198,-1120 39 8,277 4 77,-2-54 34,-85-1-70,1091 17 3030,-785 8-1148,350-4-1668,-1367-2-341,568-3-315,-4 56-400,-570-38 491,246 34-176,-192-31 280</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0:56.008"/>
    </inkml:context>
    <inkml:brush xml:id="br0">
      <inkml:brushProperty name="width" value="0.05" units="cm"/>
      <inkml:brushProperty name="height" value="0.05" units="cm"/>
    </inkml:brush>
  </inkml:definitions>
  <inkml:trace contextRef="#ctx0" brushRef="#br0">0 1 13859,'27'14'2234,"20"3"-2114,0-3 0,2-2-1,79 11 1,153-2-163,-143-14 78,639-2-14,-553-11-18,383 16-1,28-2-20,-53-34-184,90-2 95,633 25 233,-839-41 146,-373 31-267,-83 11 62,-7 2-144,0-1-1,0 1 1,0-1 0,0 1 0,0 0-1,0 0 1,0 0 0,0 0 0,0 1-1,0-1 1,-1 1 0,7 1 0,-9-2 74,0 0 1,0 0-1,0 0 1,0 0-1,0 0 1,1 0 0,-1 1-1,0-1 1,0 0-1,0 0 1,0 0-1,0 0 1,0 0 0,0 0-1,0 0 1,0 0-1,0 0 1,0 0-1,1 0 1,-1 0-1,0 0 1,0 1 0,0-1-1,0 0 1,0 0-1,0 0 1,0 0-1,0 0 1,0 0-1,0 0 1,0 0 0,0 0-1,0 1 1,0-1-1,0 0 1,0 0-1,0 0 1,0 0-1,0 0 1,0 0 0,0 0-1,0 0 1,0 0-1,0 1 1,0-1-1,0 0 1,0 0 0,0 0-1,-1 0 1,1 0-1,0 0 1,0 0-1,0 0 1,0 0-1,0 0 1,0 0 0,0 0-1,0 1 1,-14 4-196</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1:17.276"/>
    </inkml:context>
    <inkml:brush xml:id="br0">
      <inkml:brushProperty name="width" value="0.05" units="cm"/>
      <inkml:brushProperty name="height" value="0.05" units="cm"/>
    </inkml:brush>
  </inkml:definitions>
  <inkml:trace contextRef="#ctx0" brushRef="#br0">1 327 12907,'0'1'56,"1"0"1,-1 0-1,1 0 1,0 0-1,0-1 0,-1 1 1,1 0-1,0-1 1,0 1-1,0 0 1,0-1-1,0 1 0,0-1 1,0 0-1,0 1 1,0-1-1,0 0 1,0 1-1,0-1 1,0 0-1,0 0 0,0 0 1,0 0-1,0 0 1,0 0-1,2-1 1,37-4-138,-29 2 134,84-7 58,134 3 0,3 1 147,119-24 44,241-16-149,521-32-153,88 33-419,-490 42-170,234 5 566,885 22 663,-1238-14-571,410-5 62,-467-16-117,234-10 32,-4-41-11,-397 11 1320,-367 51-1342,-1 0 0,0 0 1,0 0-1,0 0 0,0 0 0,0 0 1,1 0-1,-1 0 0,0 0 0,0 0 0,0 0 1,0 0-1,0 0 0,1 0 0,-1 0 1,0 0-1,0 0 0,0 0 0,0 0 1,0 0-1,1 0 0,-1 0 0,0 0 1,0 1-1,0-1 0,0 0 0,0 0 0,0 0 1,0 0-1,0 0 0,0 0 0,1 1 1,-1-1-1,0 0 0,0 0 0,0 0 1,0 0-1,0 0 0,0 1 0,0-1 1,0 0-1,0 0 0,0 0 0,0 0 0,0 1 1,-3 9 188,-7 9-78,-5-5-100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5.985"/>
    </inkml:context>
    <inkml:brush xml:id="br0">
      <inkml:brushProperty name="width" value="0.05" units="cm"/>
      <inkml:brushProperty name="height" value="0.05" units="cm"/>
    </inkml:brush>
  </inkml:definitions>
  <inkml:trace contextRef="#ctx0" brushRef="#br0">184 331 13843,'9'-11'1692,"-17"13"-63,-23 17 843,12-4-1841,-1 0 0,2 1 0,0 2 0,1 0 0,1 0 0,-20 31 0,35-47-600,0-1 1,0 1-1,0 0 0,0 0 1,0 0-1,0 0 0,0 0 0,1 0 1,-1 0-1,1 1 0,0-1 1,-1 0-1,1 4 0,0-6-21,1 1 0,-1 0 1,0-1-1,0 1 0,1 0 0,-1-1 0,1 1 0,-1 0 0,0-1 1,1 1-1,-1-1 0,1 1 0,-1-1 0,1 1 0,-1-1 0,1 1 1,0-1-1,-1 0 0,1 1 0,0-1 0,-1 0 0,1 1 0,0-1 0,-1 0 1,1 0-1,1 0 0,3 1 4,0-1 0,1 0 0,-1 0 0,0-1 0,0 0 0,1 0 0,-1 0 0,10-4 0,7-4 51,0-1-1,0-1 1,0-1 0,-2-1 0,26-20 0,-19 11 175,-1-1 0,0-2 0,22-28 0,-54 64-231,0 0 0,1 1-1,0 0 1,1 0 0,1 0-1,0 0 1,-3 24 0,6-34-57,0 0-1,0-1 1,0 1 0,0 0 0,1 0 0,-1 0 0,0-1 0,1 1 0,-1 0 0,1 0 0,0-1 0,0 1 0,-1-1 0,1 1 0,0 0 0,0-1-1,1 0 1,-1 1 0,0-1 0,3 3 0,-2-3-75,1 0 0,-1 0 0,0 0 1,1 0-1,-1 0 0,1 0 0,0-1 0,-1 1 0,1-1 0,-1 0 0,1 0 0,5 0 0,2-1-332,0-1-1,0 0 1,0 0-1,0-1 1,-1-1-1,15-6 1,-2-3-202,0 0 1,-2-1 0,1-1-1,27-28 1,65-77-2868,-78 78 4690,-31 38-345,-5 5-43,-18 21 143,-31 37 1496,26-33-1436,0 2-1,2 1 1,-35 59-1,44-53-377,13-34-596,0-1 0,0 1 0,0 0 0,-1-1 0,1 1 1,0-1-1,0 1 0,0-1 0,0 1 0,0-1 0,0 1 0,0 0 0,0-1 0,0 1 0,0-1 1,1 1-1,-1-1 0,0 1 0,0-1 0,0 1 0,1-1 0,-1 1 0,0-1 0,1 1 0,-1-1 0,0 1 1,1-1-1,-1 0 0,1 1 0,-1-1 0,0 1 0,1-1 0,-1 0 0,1 0 0,-1 1 0,1-1 1,-1 0-1,1 0 0,-1 0 0,1 1 0,0-1 0,-1 0 0,1 0 0,-1 0 0,1 0 0,-1 0 0,1 0 1,-1 0-1,1 0 0,0 0 0,-1 0 0,1-1 0,-1 1 0,1 0 0,-1 0 0,1 0 0,-1-1 1,1 1-1,8-3-4,-1-1 0,1 1 0,-1-1 0,-1-1 0,1 1 0,13-11 0,41-40 81,-52 45-61,58-59 312,-3-4 0,-3-3 0,57-91 0,-115 161-198,-6 5-87,-6 7-4,-11 17 1,-28 41-1,14-16-17,5-10-15,-16 21 24,2 1 0,-36 71 0,75-125-38,0 0 0,0 1 1,1-1-1,0 0 1,0 1-1,1 0 0,0-1 1,-1 8-1,2-13-1,0 1-1,0-1 0,1 0 0,-1 0 0,0 1 1,0-1-1,1 0 0,-1 0 0,0 0 0,1 0 1,0 1-1,-1-1 0,1 0 0,-1 0 0,1 0 1,0 0-1,0 0 0,0 0 0,1 0 1,0 0-2,-1 0 1,1 0 0,0 0 0,0-1-1,0 1 1,0-1 0,0 1 0,0-1-1,0 0 1,0 0 0,0 0 0,0 0-1,0 0 1,0 0 0,4-1 0,4-2-138,1 0 0,-1 0 0,0-1 0,0 0 0,-1 0 0,1-2 0,-1 1 0,12-10 0,-5 3-1587,-1-1-1,0-1 1,20-23-1,0 1-510,-28 30 3215,0 0 1,-1 0 0,0-1 0,0 0 0,-1 0-1,0 0 1,7-14 0,-12 19-448,-2 4-178,-8 10-47,-18 24-392,17-21 242,8-11-126,-34 47 339,34-46-315,0 0-1,0 0 1,1 0 0,0 0 0,0 1 0,0-1-1,0 1 1,0 9 0,2-14-47,0-1 0,0 1-1,0-1 1,0 1 0,0-1 0,0 1 0,0 0-1,0-1 1,0 1 0,0-1 0,0 1 0,1-1-1,-1 1 1,0-1 0,0 1 0,1-1 0,-1 1-1,0-1 1,1 1 0,-1-1 0,0 0 0,1 1-1,-1-1 1,1 1 0,-1-1 0,1 0 0,-1 0-1,1 1 1,0-1 0,20 1 61,-13-2-55,-1-1 1,0 0 0,0 0-1,7-4 1,14-9 31,0-2 0,-1-1-1,-1-1 1,0-1 0,36-39 0,-60 57-38,15-13-24,-12 13-12,-8 10-2,-23 38-86,20-38 112,0 0 0,1 1 0,1 0 1,-1-1-1,1 2 0,1-1 0,0 0 0,-3 14 1,6-22 5,0-1 1,0 1 0,0 0 0,0-1-1,0 1 1,0 0 0,0 0-1,1-1 1,-1 1 0,0 0 0,0-1-1,1 1 1,-1 0 0,0-1-1,1 1 1,-1 0 0,1-1 0,-1 1-1,1-1 1,-1 1 0,1-1 0,-1 1-1,1-1 1,-1 1 0,1-1-1,0 1 1,-1-1 0,1 0 0,0 1-1,-1-1 1,1 0 0,0 0-1,-1 0 1,1 1 0,0-1 0,0 0-1,-1 0 1,1 0 0,1 0 0,33-3 18,-31 2-18,32-7 22,44-16 1,-49 14-16,0 1 0,45-6 0,-74 14-13,0 1 1,1 0-1,-1-1 0,0 1 1,0 0-1,1 1 1,-1-1-1,0 0 1,0 1-1,0-1 1,0 1-1,1-1 1,-1 1-1,3 2 0,-4-3 3,-1 1-1,0-1 1,1 0-1,-1 1 0,0-1 1,0 0-1,1 1 0,-1-1 1,0 1-1,0-1 0,0 0 1,1 1-1,-1-1 0,0 1 1,0-1-1,0 1 1,0-1-1,0 1 0,0-1 1,0 1-1,0-1 0,0 0 1,0 1-1,0-1 0,-1 1 1,-11 18-47,7-16 623,12-15-204,22-29 11,-17 26-244,1-6-84,13-17-163,-24 36-14,-1 0 1,1 0 0,0 1-1,0-1 1,-1 1 0,1-1-1,0 1 1,1 0-1,-1 0 1,0 0 0,0 0-1,0 0 1,1 0 0,-1 0-1,4 0 1,119-4-6285,-92 5 5313</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00.463"/>
    </inkml:context>
    <inkml:brush xml:id="br0">
      <inkml:brushProperty name="width" value="0.05" units="cm"/>
      <inkml:brushProperty name="height" value="0.05" units="cm"/>
    </inkml:brush>
  </inkml:definitions>
  <inkml:trace contextRef="#ctx0" brushRef="#br0">1 275 6257,'34'0'859,"-1"-1"0,0-2 0,64-14 0,93-37 2165,-6 0-1185,71 4-1149,316-22-1,220 48-554,1 72-18,390 46-93,-571-49-14,976 28 4,-839-39 13,-480-19-22,-129-11 6,195-20 0,134-51 17,-347 35 94,-88 22 145,-29 8-153,1 1 1,-1-1-1,0 0 0,0 0 0,1-1 0,-2 1 0,1-1 0,0 0 0,0 0 1,-1 0-1,4-5 0,-11-11-897,4-3 630</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02.914"/>
    </inkml:context>
    <inkml:brush xml:id="br0">
      <inkml:brushProperty name="width" value="0.05" units="cm"/>
      <inkml:brushProperty name="height" value="0.05" units="cm"/>
    </inkml:brush>
  </inkml:definitions>
  <inkml:trace contextRef="#ctx0" brushRef="#br0">19 0 14971,'-3'18'2888,"3"-9"-2380,-4 30 330,-7 98 92,11-118-917,0 1-1,2-1 1,0 1 0,9 35 0,-10-51-10,0 0 0,1-1 0,-1 1-1,1 0 1,0-1 0,0 1 0,0-1 0,0 0 0,0 1-1,1-1 1,0 0 0,0-1 0,-1 1 0,2 0 0,-1-1 0,0 0-1,4 3 1,-1-3 3,0 0 1,-1 0-1,1 0 0,0-1 0,0 1 0,0-2 0,0 1 0,0-1 0,0 0 1,12-1-1,34-7 40,-1-2 0,66-21 1,-67 17-254,-34 10 103,0-1 1,-1 0 0,0-1 0,1 0-1,-2-1 1,20-13 0,-3-6-100</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03.319"/>
    </inkml:context>
    <inkml:brush xml:id="br0">
      <inkml:brushProperty name="width" value="0.05" units="cm"/>
      <inkml:brushProperty name="height" value="0.05" units="cm"/>
    </inkml:brush>
  </inkml:definitions>
  <inkml:trace contextRef="#ctx0" brushRef="#br0">1 5 18052,'2'0'180,"0"1"0,0-1 0,1 1-1,-1-1 1,0 0 0,0 0 0,0 0 0,1 0 0,-1 0 0,0-1 0,3 0 0,8 0 89,29-2 94,0 2 0,0 2 0,0 2-1,0 2 1,48 11 0,-86-15-378,0 1-1,0-1 1,1 1 0,-1 0 0,0 0 0,0 0 0,-1 0-1,1 1 1,0 0 0,5 5 0,-8-6 8,1 0 0,-1 0 0,1 0 0,-1 0 1,0 0-1,0 0 0,0 1 0,0-1 0,0 0 0,0 1 0,-1-1 1,1 1-1,-1-1 0,1 1 0,-1-1 0,0 1 0,0-1 1,0 1-1,-1-1 0,0 4 0,-2 8 7,-1-1-1,-1 1 1,0-1 0,-14 25-1,-34 46 131,47-76-123,-19 27 663,-56 59 0,60-76-446</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9:29.221"/>
    </inkml:context>
    <inkml:brush xml:id="br0">
      <inkml:brushProperty name="width" value="0.05" units="cm"/>
      <inkml:brushProperty name="height" value="0.05" units="cm"/>
    </inkml:brush>
  </inkml:definitions>
  <inkml:trace contextRef="#ctx0" brushRef="#br0">12 79 12363,'-12'-4'2324,"66"28"-1679,-34-14-534,1 0 0,32 8 0,-8-8-47,1-1 0,0-3 1,91 1-1,143-22-125,-179 7 19,1776-111-110,-998 93 786,-2 71 55,-841-41-546,81 6-372,-102-10 159,0 0 1,0-2 0,1 0 0,-2 0 0,26-8 0,-2-4-57</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9:30.269"/>
    </inkml:context>
    <inkml:brush xml:id="br0">
      <inkml:brushProperty name="width" value="0.05" units="cm"/>
      <inkml:brushProperty name="height" value="0.05" units="cm"/>
    </inkml:brush>
  </inkml:definitions>
  <inkml:trace contextRef="#ctx0" brushRef="#br0">0 133 11610,'30'5'238,"0"-1"0,50 2 0,-32-4-189,948-2 346,-642-20-416,658-23-89,-170 43 224,-59 0 167,-2-22-15,-518 7-207,1104-34 247,-1250 48-172,473 24 1307,-569-21-1208,41 11-1,-57-11-338,0-1 0,0 1 0,0 0 0,0 1 0,0-1 0,0 1 0,-1 0 0,1 0 0,-1 0 0,0 1 0,0 0-1,7 7 1,-8-6-80,-2-4 150,0 0 1,0 1-1,0-1 1,0 0-1,0 1 0,0-1 1,0 0-1,0 0 0,1 0 1,-1 0-1,0 0 1,3 1-1,7 1-340</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2:54.225"/>
    </inkml:context>
    <inkml:brush xml:id="br0">
      <inkml:brushProperty name="width" value="0.05" units="cm"/>
      <inkml:brushProperty name="height" value="0.05" units="cm"/>
    </inkml:brush>
  </inkml:definitions>
  <inkml:trace contextRef="#ctx0" brushRef="#br0">0 329 9154,'53'11'909,"0"-3"-1,65 1 1,-6 0-610,140 23-169,99 9-86,58 10 836,101 6-126,-33-44-660,-177-7-60,727-15-18,33-45 11,-689 35-22,131-13 14,380-14 33,222-11 13,-204 23-19,-396 21 29,-8-2-47,295-14 68,220-54-110,-652 48 78,350-6-58,3 29-32,-307 7 58,542 1-38,-615 4-14,868 57 68,-478-11-44,0-26-6,127 5-1,766-18 354,-565-22-193,-852 16-147,303-11 3,129 1 4,-109 11-33,104 2-4,349-7 271,-283-30-220,-285 11-103,367-44-238,-534 41 222,-190 20 84,420-34 141,-452 37 100,-31-4-216,-4 2-56</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32.354"/>
    </inkml:context>
    <inkml:brush xml:id="br0">
      <inkml:brushProperty name="width" value="0.05" units="cm"/>
      <inkml:brushProperty name="height" value="0.05" units="cm"/>
    </inkml:brush>
  </inkml:definitions>
  <inkml:trace contextRef="#ctx0" brushRef="#br0">1 600 14875,'54'-56'1441,"120"-113"948,-129 129-1917,100-67 1,-117 92-395,1 2 1,1 0 0,0 2 0,0 1 0,46-8 0,-38 9-131,-1-1 1,0-2 0,41-19 0,-69 27-16,7-3-311,-1-1 1,0 0-1,0-1 0,0-1 1,-2-1-1,14-11 1,-25 18-113,-3 1-209</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32.761"/>
    </inkml:context>
    <inkml:brush xml:id="br0">
      <inkml:brushProperty name="width" value="0.05" units="cm"/>
      <inkml:brushProperty name="height" value="0.05" units="cm"/>
    </inkml:brush>
  </inkml:definitions>
  <inkml:trace contextRef="#ctx0" brushRef="#br0">250 1 12931,'2'1'77,"0"-1"-1,0 1 1,0 0 0,-1 0 0,1 0 0,0 0-1,0 0 1,-1 0 0,1 0 0,-1 0-1,1 1 1,-1-1 0,0 1 0,1-1 0,-1 1-1,0 0 1,0-1 0,0 1 0,0 0 0,0 0-1,0 0 1,-1-1 0,1 1 0,-1 0 0,1 0-1,-1 0 1,0 0 0,0 0 0,0 0-1,0 0 1,0 0 0,0 0 0,0 0 0,-1 0-1,0 3 1,-2 9 155,-1-1-1,-1 0 1,0 0-1,-7 14 1,7-16-121,-102 189 1507,-16 37 54,121-231-1617,-12 35 265,14-40-314,-1-1 0,1 1 0,0 0-1,0 0 1,0 0 0,-1 0 0,1 0-1,0-1 1,0 1 0,0 0 0,1 0 0,-1 0-1,0 0 1,0 0 0,0 0 0,1-1 0,-1 1-1,0 0 1,1 0 0,-1 0 0,1-1 0,-1 1-1,1 0 1,-1-1 0,1 1 0,-1 0 0,1-1-1,0 1 1,-1-1 0,1 1 0,0-1 0,0 1-1,-1-1 1,1 1 0,0-1 0,0 0 0,0 1-1,0-1 1,14 1 5,-1 0 0,0-1-1,1 0 1,-1-1 0,15-4 0,11 0 0,235-5-994,-163 9 629,-55-1 100</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33.915"/>
    </inkml:context>
    <inkml:brush xml:id="br0">
      <inkml:brushProperty name="width" value="0.05" units="cm"/>
      <inkml:brushProperty name="height" value="0.05" units="cm"/>
    </inkml:brush>
  </inkml:definitions>
  <inkml:trace contextRef="#ctx0" brushRef="#br0">58 48 14747,'11'-43'3542,"-8"39"-947,-5 28-1477,-13 102-291,-38 281 165,51-396-609,4-22-203,5-32 24,79-359 571,-81 384-768,-4 11-4,0 1-1,1-1 0,0 0 0,0 0 1,0 1-1,1-1 0,0 1 0,1 0 1,-1-1-1,1 2 0,6-8 0,-9 12-1,0 0-1,0 0 0,0 1 0,0-1 0,0 0 1,0 1-1,0-1 0,0 1 0,0-1 0,0 1 1,0-1-1,0 1 0,0 0 0,1 0 0,-1-1 1,0 1-1,0 0 0,0 0 0,0 0 0,1 0 1,-1 0-1,0 1 0,1-1 0,1 1-1,-1 0 0,0 0 0,1 0 0,-1 1 0,0-1-1,0 1 1,0-1 0,1 1 0,-2 0 0,3 2 0,2 3-5,0 0-1,-1 0 1,0 1 0,-1-1-1,5 12 1,-6-14 17,-1 1 0,0 0 1,-1-1-1,1 1 0,-1 0 0,-1 0 0,1 0 0,-1 0 1,0 0-1,0 0 0,0 0 0,-1 0 0,0 0 0,-1 0 0,1-1 1,-1 1-1,0 0 0,0-1 0,-1 1 0,1-1 0,-1 0 1,-1 0-1,1 0 0,-5 5 0,3-4-2,0-1 1,-1 1-1,0-1 0,0 0 1,0-1-1,-1 1 0,0-1 1,1 0-1,-2-1 0,1 0 1,0 0-1,0-1 0,-1 1 1,0-1-1,1-1 0,-1 0 1,-13 1-1,20-2-63,0 0 0,0 0 0,0 0 0,0 0 0,0 0 0,0 0 0,0 0 0,0 0 0,0-1 0,0 1 0,0 0 0,0-1 0,0 1 0,0 0 0,0-1 0,0 1 0,0-1 0,0 0 0,1 0 52,-1 1-1,1-1 1,0 1-1,0 0 1,0-1-1,0 1 0,0-1 1,0 1-1,0-1 1,0 1-1,0 0 1,0-1-1,0 1 0,1-1 1,-1 1-1,0 0 1,0-1-1,0 1 1,0-1-1,1 1 1,-1 0-1,0-1 0,0 1 1,1 0-1,-1-1 1,0 1-1,1-1 1,1-1-16,1 0 0,-1-1 0,1 1 0,0 0 0,0 0 1,0 1-1,0-1 0,5-2 0,19-2-318</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34.871"/>
    </inkml:context>
    <inkml:brush xml:id="br0">
      <inkml:brushProperty name="width" value="0.05" units="cm"/>
      <inkml:brushProperty name="height" value="0.05" units="cm"/>
    </inkml:brush>
  </inkml:definitions>
  <inkml:trace contextRef="#ctx0" brushRef="#br0">1 147 18420,'0'0'115,"1"0"0,-1 0-1,1 0 1,-1 0 0,1 0 0,-1 0 0,1 1-1,-1-1 1,1 0 0,-1 0 0,1 0 0,-1 1 0,1-1-1,-1 0 1,0 1 0,1-1 0,-1 0 0,1 1-1,-1-1 1,0 0 0,1 1 0,-1-1 0,0 1-1,0-1 1,1 1 0,-1-1 0,0 1 0,0-1 0,0 1-1,0-1 1,1 1 0,-1-1 0,0 1 0,0-1-1,0 1 1,0-1 0,0 1 0,3 29 946,-2-19-817,13 120 516,-11-120 111,1-22-276,0-20 102,-4 4-203,-6-39 1,1 22-348,4 37-116,0 9-23,1 14 3,2-10-12,0 0 0,0 0 0,1 0 0,-1 0 0,1 0 0,1-1 0,-1 1 0,1-1 1,8 9-1,-10-12-3,0 0 1,-1-1 0,1 1-1,0-1 1,0 1-1,0-1 1,1 0 0,-1 0-1,0 0 1,0 0 0,1 0-1,-1 0 1,1-1-1,-1 1 1,0-1 0,1 1-1,-1-1 1,1 0 0,-1 0-1,1 0 1,-1 0 0,1-1-1,-1 1 1,1-1-1,-1 1 1,0-1 0,1 0-1,3-2 1,1-2 11,0 0-1,0-1 1,0 0-1,0 0 1,-1-1 0,0 1-1,-1-1 1,0-1-1,0 1 1,8-16 0,-1 2 101,-17 33-104,0 1-1,0 0 1,2 0-1,-1 0 0,2 1 1,-2 15-1,3-25-8,0 0-1,1 1 1,0-1-1,0 1 1,0-1-1,1 1 1,-1-1-1,2 5 1,-1-7 2,-1-1 0,1 0 0,0 0 0,-1 1 1,1-1-1,0 0 0,0 0 0,0 0 0,0 0 0,0 0 1,0 0-1,0 0 0,0 0 0,0 0 0,0 0 0,0-1 1,1 1-1,-1 0 0,0-1 0,1 1 0,-1-1 0,0 1 1,1-1-1,-1 0 0,1 0 0,-1 1 0,0-1 1,3 0-1,3-1-4,1 1 1,-1-1-1,0-1 1,0 1-1,0-1 1,0-1 0,0 1-1,13-7 1,52-35-34,-52 32 20,5-6-16,-20 13 19,1 1-1,0 0 1,-1 0 0,2 0-1,-1 1 1,9-4 0,-14 7 13,-1 0 0,1 0 0,-1-1 0,1 1 0,-1 0 0,1 0 1,-1 0-1,0 0 0,1 0 0,-1 0 0,1 0 0,-1 0 0,1 0 1,-1 0-1,1 0 0,-1 1 0,1-1 0,-1 0 0,1 0 0,-1 0 1,0 0-1,1 1 0,-1-1 0,1 0 0,-1 1 0,0-1 0,1 0 0,-1 0 1,0 1-1,1-1 0,-1 1 0,0-1 0,0 0 0,1 1 0,-1-1 1,0 1-1,0-1 0,0 1 0,0-1 0,1 0 0,-1 1 0,0-1 1,0 1-1,0-1 0,0 1 0,0-1 0,0 1 0,0-1 0,0 1 0,0-1 1,-1 1-1,-4 29-97,4-25 81,-3 8-20,2-5 30,-1 0 1,2 0 0,-1 0-1,1 0 1,0 0 0,1 1 0,0 14-1,1-22 9,-1 0 0,0 1 0,0-1 0,1 0 0,-1 0 0,1 0 0,-1 0 0,1 0 0,-1-1 0,1 1 0,0 0 0,0 0 0,-1 0 0,1 0 0,0-1 0,0 1 0,0 0 0,0-1 0,-1 1 0,1-1 0,0 1 0,2 0 0,0 0 2,-1-1 1,1 1-1,0-1 1,-1 0-1,1 0 0,0 0 1,-1 0-1,1 0 1,3-1-1,4-1 15,-1-1 1,1 0-1,-1 0 1,10-5-1,-4 0 14,-1-1 0,0 0 1,-1 0-1,14-14 0,-19 17 2,-1-1 1,0 0-1,-1-1 0,0 1 0,0-1 0,-1 0 0,0-1 1,6-11-1,-8 5 52,-1 6 45,-2 9-125,0 0-1,0 0 1,0-1-1,0 1 1,0 0-1,0 0 1,0 0-1,0 0 1,0 0-1,0 0 1,0 0 0,0 0-1,1 0 1,-1-1-1,0 1 1,0 0-1,0 0 1,0 0-1,0 0 1,0 0-1,0 0 1,1 0 0,-1 0-1,0 0 1,0 0-1,0 0 1,0 0-1,0 0 1,0 0-1,0 0 1,1 0-1,-1 0 1,0 0 0,0 0-1,0 0 1,0 0-1,0 0 1,0 0-1,0 0 1,0 0-1,1 1 1,-1-1-1,0 0 1,0 0-1,0 0 1,0 0 0,0 0-1,2 1-5,0 0 1,-1 0-1,1-1 1,0 1-1,0 0 0,0-1 1,0 0-1,0 1 0,0-1 1,-1 0-1,1 0 1,0 0-1,0 0 0,0 0 1,0-1-1,0 1 0,0 0 1,0-1-1,0 0 1,-1 1-1,1-1 0,0 0 1,0 0-1,-1 0 0,4-2 1,-2 1-105,0 0 0,-1 0 1,1-1-1,-1 1 0,1-1 1,-1 1-1,0-1 0,0 0 1,0 0-1,-1 0 0,1 0 1,0 0-1,1-7 0,-2 5-20,-1 0 0,0 0-1,0 0 1,0 1-1,0-1 1,-1 0-1,0 0 1,0 0 0,0 0-1,0 0 1,-1 1-1,0-1 1,0 1-1,0-1 1,-1 1-1,-5-8 1,-20-25-566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6:33.474"/>
    </inkml:context>
    <inkml:brush xml:id="br0">
      <inkml:brushProperty name="width" value="0.05" units="cm"/>
      <inkml:brushProperty name="height" value="0.05" units="cm"/>
    </inkml:brush>
  </inkml:definitions>
  <inkml:trace contextRef="#ctx0" brushRef="#br0">0 331 12643,'13'2'239,"0"-2"0,0 0 0,-1-1 0,1 0 0,0 0 0,0-2 0,-1 0 0,0 0 0,1-1 1,18-9-1,382-124 837,12 26-1180,-401 105-87,-13 4 88,1 0 0,0-1-1,-1-1 1,0 0-1,0 0 1,0-1 0,18-11-1,-23 6-128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6.393"/>
    </inkml:context>
    <inkml:brush xml:id="br0">
      <inkml:brushProperty name="width" value="0.05" units="cm"/>
      <inkml:brushProperty name="height" value="0.05" units="cm"/>
    </inkml:brush>
  </inkml:definitions>
  <inkml:trace contextRef="#ctx0" brushRef="#br0">116 347 13195,'11'-8'1965,"-10"4"833,-2 3-2597,0 1-1,0 0 1,-1 0-1,1 0 1,0 0-1,0 0 1,0 0-1,0 1 1,0-1-1,0 0 1,-1 1-1,1-1 0,0 0 1,0 1-1,0 0 1,0-1-1,0 1 1,0 0-1,-10 6 345,0 0 0,1 1 0,0 0 1,-12 13-1,17-17-496,1 1 1,0 0-1,0 0 1,0 0-1,0 1 1,1-1-1,0 1 1,1-1-1,-1 1 1,-2 11-1,4-16-39,1 0-1,0 0 0,0 1 1,0-1-1,0 0 0,0 0 1,0 0-1,0 0 0,0 1 0,0-1 1,0 0-1,1 0 0,-1 0 1,0 0-1,1 0 0,-1 0 1,1 0-1,0 0 0,-1 0 1,1 0-1,0 0 0,-1 0 0,1 0 1,1 1-1,1-1 1,-1 1 1,0-1-1,0 0 1,0 0-1,1-1 0,-1 1 1,0 0-1,1-1 0,-1 1 1,1-1-1,2 0 0,7 0 7,-1-1 0,0 0 0,0-1 0,13-3 0,0-2 5,-1-2 0,0 0 0,-1-2 0,1 0 0,-2-2 1,0 0-1,36-30 0,-31 20 0,0-1 1,-1-1-1,-2-1 1,39-58-1,-51 68-21,-2-1 0,10-21 0,-16 32-11,-1 0 0,0 0-1,0-1 1,-1 0 0,0 1-1,0-1 1,0 1 0,-1-1-1,-1-12 1,1 17 6,0 0-1,-1 0 1,1 0 0,-1 0-1,1 0 1,-1 1 0,0-1-1,0 0 1,0 0-1,0 1 1,0-1 0,0 0-1,-1 1 1,1-1 0,0 1-1,-1-1 1,1 1-1,-1 0 1,0 0 0,1 0-1,-1 0 1,0 0 0,0 0-1,1 0 1,-1 0 0,0 1-1,0-1 1,0 1-1,0-1 1,0 1 0,0 0-1,0 0 1,-4 0 0,-2 0-8,-1 1 1,0 0 0,0 0-1,0 1 1,1 0-1,-14 5 1,7-1 9,0 1 1,1 0-1,0 1 1,0 0-1,1 1 0,-17 15 1,25-20-3,1 0 1,-1 0-1,1 1 0,0-1 1,0 1-1,1 0 1,-1 0-1,1 0 1,0 0-1,0 1 0,1-1 1,0 1-1,0 0 1,0 0-1,1 0 1,-1 0-1,1 0 1,1 0-1,-1 10 0,2-11-40,0 0-1,0 0 0,1 0 1,-1-1-1,1 1 0,0 0 1,0-1-1,1 0 0,4 8 1,34 33-416,-3-2-143,-35-39 513,0 0 0,0 0 1,-1 0-1,0 0 0,0 1 0,0-1 1,-1 1-1,1 0 0,0 7 0,-1-9 31,-1 0 0,0 0 0,0 0 0,0 0 0,0 0 0,-1-1 0,1 1 0,-1 0 0,1 0 0,-1 0 0,0 0 0,0-1 0,-1 1 0,1 0 0,0-1 0,-1 1 0,0-1 0,-2 4 0,-5 1-221</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35.277"/>
    </inkml:context>
    <inkml:brush xml:id="br0">
      <inkml:brushProperty name="width" value="0.05" units="cm"/>
      <inkml:brushProperty name="height" value="0.05" units="cm"/>
    </inkml:brush>
  </inkml:definitions>
  <inkml:trace contextRef="#ctx0" brushRef="#br0">0 1 13579,'0'14'1520,"5"2"-1064,6 0-280,6 4 753,5 1-585,1 2-24,7 7-248</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35.745"/>
    </inkml:context>
    <inkml:brush xml:id="br0">
      <inkml:brushProperty name="width" value="0.05" units="cm"/>
      <inkml:brushProperty name="height" value="0.05" units="cm"/>
    </inkml:brush>
  </inkml:definitions>
  <inkml:trace contextRef="#ctx0" brushRef="#br0">23 369 21365,'-1'0'92,"0"0"0,0 0 0,0 1 0,0-1 0,0 0 0,0 1 1,0-1-1,0 1 0,0-1 0,0 1 0,0 0 0,0-1 0,0 1 1,0 0-1,1 0 0,-1 0 0,0-1 0,1 1 0,-1 0 0,0 0 0,1 0 1,-1 0-1,1 0 0,-1 0 0,1 0 0,0 1 0,0-1 0,-1 0 1,1 2-1,1-2-89,-1 0 1,1-1 0,-1 1 0,1 0-1,0 0 1,0-1 0,0 1-1,-1 0 1,1-1 0,0 1-1,0-1 1,0 1 0,0-1-1,0 1 1,0-1 0,0 0-1,0 0 1,0 1 0,0-1 0,0 0-1,0 0 1,0 0 0,0 0-1,0 0 1,0 0 0,0 0-1,0-1 1,0 1 0,0 0-1,0 0 1,0-1 0,1 0 0,3 0-26,1-1 1,-1-1 0,0 1-1,0 0 1,-1-1 0,1 0-1,-1-1 1,1 1 0,-1-1-1,0 1 1,0-1 0,-1 0-1,5-6 1,6-9 96,18-34 1,-29 47-39,-4 20 298,-5 14-231,1-4-24,0 0 0,2 0 0,1 0 0,1 28 0,1-50-58,-1 0 1,2-1-1,-1 1 1,0 0-1,0 0 1,0-1 0,1 1-1,-1 0 1,1-1-1,-1 1 1,1 0-1,0-1 1,0 1-1,0-1 1,0 1-1,0-1 1,0 1 0,0-1-1,1 2 1,0-3 2,-1 1 1,0-1-1,0 0 1,0 1-1,0-1 1,1 0-1,-1 1 1,0-1 0,0 0-1,1 0 1,-1 0-1,0 0 1,0 0-1,1-1 1,-1 1-1,0 0 1,0 0-1,0-1 1,1 1 0,0-1-1,5-3 75,-1 1 0,0-1 0,0 0 0,0-1 0,0 1 0,-1-1 0,8-8 0,2-6 132,0-1 1,-1-1-1,-1 0 0,17-35 1,30-96 289,-56 142-513,22-71 59,-23 71-81,0-1 1,-1 1-1,-1-1 1,0 1-1,0-14 0,-11 44-131,3 9 94,1 0 0,1 0-1,1 1 1,1 51-1,4-58 25,0-1-1,2 0 0,0 0 0,2 0 0,0 0 0,2 0 0,9 20 1,-13-34 1,2 1 1,-1-1-1,1-1 1,0 1 0,1-1-1,0 0 1,0 0-1,8 7 1,-11-11 14,0-1-1,0 0 1,0 0 0,0 0-1,0-1 1,0 1 0,0 0-1,0-1 1,1 0 0,-1 0-1,1 0 1,-1 0 0,0-1 0,1 1-1,0-1 1,-1 0 0,1 0-1,-1 0 1,1-1 0,-1 1-1,1-1 1,-1 0 0,1 0-1,4-2 1,1-1 3,-1-1 0,-1 0 0,1 0 0,-1-1 0,0 0 0,0-1 0,0 1-1,-1-1 1,0 0 0,5-9 0,9-14 93,19-40 1,-29 52-42,36-72 338,-71 108-723,21-12 343,1 1 1,-1-1-1,1 1 1,0 0-1,0 0 1,1 0-1,0 0 1,1 0-1,-1 1 1,1-1-1,1 1 0,-1-1 1,1 0-1,2 15 1,-2-17-4,1-1 1,0 1-1,0-1 0,0 0 0,1 0 1,-1 0-1,1 1 0,0-1 1,0-1-1,0 1 0,1 0 1,-1 0-1,1-1 0,0 0 1,0 1-1,0-1 0,0 0 0,1 0 1,-1-1-1,1 1 0,0-1 1,0 0-1,0 0 0,0 0 1,7 2-1,-4-2-72,0-1 0,0 1 0,0-1 0,1-1 0,-1 0 1,0 0-1,1 0 0,-1-1 0,0 0 0,0 0 0,0 0 0,0-1 0,0-1 0,0 1 0,0-1 1,0 0-1,-1 0 0,0-1 0,1 0 0,-1 0 0,-1-1 0,9-7 0,25-30-227</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36.433"/>
    </inkml:context>
    <inkml:brush xml:id="br0">
      <inkml:brushProperty name="width" value="0.05" units="cm"/>
      <inkml:brushProperty name="height" value="0.05" units="cm"/>
    </inkml:brush>
  </inkml:definitions>
  <inkml:trace contextRef="#ctx0" brushRef="#br0">22 87 17028,'1'1'119,"0"-1"0,0 0 1,0 1-1,0 0 1,-1-1-1,1 1 1,0-1-1,0 1 0,0 0 1,-1 0-1,1-1 1,0 1-1,-1 0 1,1 0-1,-1 0 0,1 0 1,-1 0-1,0 0 1,1 0-1,-1 0 0,0 0 1,1 0-1,-1 0 1,0 0-1,0 0 1,0 0-1,0 0 0,0 0 1,0 1-1,-6 38 1681,3-25-1270,-4 25-80,-2 8-289,-2 66 0,11-111-124,0 0-1,0 0 1,0 0 0,0 0 0,1 0 0,-1 0 0,3 6-1,-3-9-13,0 1-1,1 0 0,-1-1 0,1 1 0,-1 0 0,1-1 1,-1 1-1,1 0 0,0-1 0,-1 1 0,1-1 0,0 1 0,-1-1 1,1 0-1,0 1 0,0-1 0,-1 0 0,1 1 0,0-1 1,0 0-1,0 0 0,-1 0 0,1 0 0,0 1 0,0-1 0,0 0 1,0-1-1,-1 1 0,1 0 0,0 0 0,0 0 0,0 0 1,-1-1-1,1 1 0,1-1 0,5-2 115,1 0 0,-1-1 0,-1 0-1,1 0 1,0 0 0,-1-1 0,0 0 0,10-11 0,44-56 747,-50 59-712,28-38-183,-2-2 0,55-107 0,-87 150-1517,-7 14 1041,0 5-176</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36.871"/>
    </inkml:context>
    <inkml:brush xml:id="br0">
      <inkml:brushProperty name="width" value="0.05" units="cm"/>
      <inkml:brushProperty name="height" value="0.05" units="cm"/>
    </inkml:brush>
  </inkml:definitions>
  <inkml:trace contextRef="#ctx0" brushRef="#br0">1 0 15891,'7'25'1921,"0"-7"-1281,4-5-264,4 0 1064,1-2-1136,1-2-456,3-3-288,1-2 336,1-7-248,-1-5-128</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37.274"/>
    </inkml:context>
    <inkml:brush xml:id="br0">
      <inkml:brushProperty name="width" value="0.05" units="cm"/>
      <inkml:brushProperty name="height" value="0.05" units="cm"/>
    </inkml:brush>
  </inkml:definitions>
  <inkml:trace contextRef="#ctx0" brushRef="#br0">137 1 17732,'-4'0'317,"0"1"0,-1 0 0,1 0 0,0 0 0,0 1 0,1 0 0,-1-1 0,0 1 0,0 0 0,1 1 1,-1-1-1,1 1 0,0-1 0,-5 6 0,-2 2 221,1 0 0,-16 24 0,20-27-441,0 1 0,1 0 0,0 0 0,0 0 0,-4 17 0,7-24-91,1 0 0,0 1 0,-1-1 0,1 0 0,0 1 0,0-1 0,0 0 0,0 1 0,0-1 0,1 0 0,-1 1 0,0-1 0,1 0 0,-1 1 0,0-1 0,1 0 0,0 0 0,-1 0 0,2 2 0,-1-2-4,1 0 0,-1 0 0,1 0-1,-1 0 1,1-1 0,-1 1-1,1 0 1,0-1 0,-1 1 0,1-1-1,0 0 1,-1 0 0,1 0-1,0 1 1,0-2 0,-1 1 0,1 0-1,0 0 1,3-1 0,19-5 16,-1-1 0,1-1 1,-1-1-1,-1-1 0,37-21 1,23-11 31,-68 36-39,-9 3-7,0 0-1,0 1 1,0 0-1,0 0 1,0 0 0,0 1-1,1 0 1,-1 0 0,0 0-1,1 0 1,6 1-1,-11 1-2,0-1 0,0 1 0,0-1 0,0 1 0,-1-1 0,1 1 0,0 0 0,0-1 0,-1 1-1,1 0 1,0 0 0,-1-1 0,1 1 0,0 0 0,-1 0 0,0 0 0,1 0 0,-1 0 0,1 0 0,-1 0 0,0 0-1,0 0 1,0 0 0,1 0 0,-1 0 0,0 0 0,0 0 0,0 0 0,-1 2 0,-4 36 46,4-29-35,0-10-8,1 0-1,0 1 1,0-1 0,0 0-1,0 1 1,0-1 0,0 0-1,0 0 1,0 1 0,0-1-1,0 0 1,0 1-1,0-1 1,0 0 0,0 0-1,0 1 1,0-1 0,0 0-1,0 1 1,1-1 0,-1 0-1,0 0 1,0 1 0,0-1-1,0 0 1,1 0 0,-1 1-1,0-1 1,0 0-1,0 0 1,1 0 0,-1 0-1,0 1 1,0-1 0,1 0-1,-1 0 1,0 0 0,0 0-1,1 0 1,13-4 104,15-17 37,-27 20-132,17-15 86,-12 9-55,1 0 1,0 1-1,0 0 1,1 0-1,16-8 1,-25 14-46,1 0 1,-1 0 0,0 0 0,0 0 0,0 0 0,1 0 0,-1 0 0,0 0 0,0 0 0,0 0 0,1 0-1,-1 0 1,0 0 0,0 0 0,0 0 0,1 0 0,-1 0 0,0 0 0,0 1 0,0-1 0,1 0 0,-1 0 0,0 0-1,0 0 1,0 0 0,0 0 0,1 1 0,-1-1 0,0 0 0,0 0 0,0 0 0,0 0 0,0 1 0,0-1-1,0 0 1,0 0 0,1 0 0,-1 1 0,0-1 0,0 0 0,0 0 0,0 0 0,0 1 0,0-1 0,0 16-21,-6 14-211,3-21-47,-6 18-1039,14-34 995</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37.664"/>
    </inkml:context>
    <inkml:brush xml:id="br0">
      <inkml:brushProperty name="width" value="0.05" units="cm"/>
      <inkml:brushProperty name="height" value="0.05" units="cm"/>
    </inkml:brush>
  </inkml:definitions>
  <inkml:trace contextRef="#ctx0" brushRef="#br0">152 1 22205,'-31'12'1372,"17"-8"-990,0 2 1,1 0-1,-20 11 1,29-14-367,1-1 0,-1 1 0,1 0 1,0 0-1,0 0 0,0 0 0,0 1 1,1-1-1,-1 1 0,1-1 0,0 1 1,0 0-1,0 0 0,0 0 0,1 0 1,-2 6-1,3-8-30,-1-1 1,1 0-1,0 1 0,0-1 1,0 0-1,0 0 1,0 1-1,0-1 1,0 0-1,0 1 0,0-1 1,1 0-1,-1 1 1,0-1-1,1 0 1,-1 0-1,1 0 0,-1 1 1,1-1-1,0 0 1,0 0-1,1 1 1,-1 0-16,1-1 0,0 0 0,-1 0 0,1 0 0,0 0 0,0-1 0,0 1 1,0 0-1,0-1 0,0 1 0,0-1 0,0 0 0,2 0 0,8 0-131,0-1 0,0 0 0,0 0 0,11-4 0,-19 4 104,13-3-112,45-8-378,-57 11 494,1 1 1,0 0-1,-1 0 0,1 0 1,-1 0-1,1 1 1,-1 0-1,10 3 1,-14-4 61,-1 0 0,1 1 0,-1-1 0,1 1 0,0-1 0,-1 0 0,1 1 1,-1-1-1,1 1 0,-1-1 0,1 1 0,-1 0 0,1-1 0,-1 1 0,0-1 1,1 1-1,-1 0 0,0-1 0,0 1 0,1 0 0,-1-1 0,0 1 0,0 0 1,0 0-1,0-1 0,0 1 0,0 0 0,0-1 0,0 1 0,0 0 0,0 0 1,0-1-1,0 1 0,-1 0 0,1-1 0,0 1 0,-1 0 0,1-1 1,0 1-1,-1 0 0,1-1 0,-1 1 0,1-1 0,-1 1 0,-22 27 599,9-14-332,1-1 1,-2-1-1,0 0 0,0-1 1,-1-1-1,-31 15 0,38-23-1558,7-3 368,11-11-105,21-14 146,0 4-5</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38.069"/>
    </inkml:context>
    <inkml:brush xml:id="br0">
      <inkml:brushProperty name="width" value="0.05" units="cm"/>
      <inkml:brushProperty name="height" value="0.05" units="cm"/>
    </inkml:brush>
  </inkml:definitions>
  <inkml:trace contextRef="#ctx0" brushRef="#br0">72 0 19228,'-44'59'6015,"39"-49"-5785,0 0 0,1 0 0,0 1 0,-4 18 0,7-26-220,1 0 0,-1 0 0,1 0 1,0 0-1,0 0 0,0-1 0,1 1 0,-1 0 1,1 0-1,1 4 0,-2-5-9,1-1 0,0 1 0,0-1 0,-1 0 0,1 0 0,0 1 0,0-1 0,0 0 0,1 0 0,-1 0 0,0 0 0,0 0 0,1 0 0,-1 0 0,0-1 0,1 1 0,-1 0 0,1-1 0,-1 1 0,0-1 0,3 1 0,3 0-10,0-1 0,0 1-1,1-1 1,-1 0 0,0-1 0,1 0 0,-1 0-1,0-1 1,0 0 0,0 0 0,0 0 0,-1-1-1,13-7 1,8-5-28,47-36-1,-61 41 34,4-4-5,-12 10-2,0-1-1,0 1 0,1 0 1,0 0-1,6-2 0,-12 5 12,1 1-1,-1 0 0,0 0 1,1 0-1,-1 0 0,1 0 1,-1 0-1,0 0 0,1 0 1,-1 0-1,1 0 0,-1 0 1,0 0-1,1 0 0,-1 1 1,1-1-1,-1 0 0,0 0 1,1 0-1,-1 0 0,0 1 1,1-1-1,-1 0 1,0 0-1,1 1 0,-1-1 1,0 0-1,0 1 0,1-1 1,-1 0-1,0 1 0,0-1 1,0 0-1,1 1 0,-1-1 1,0 0-1,0 1 0,0-1 1,0 1-1,0-1 0,0 1 1,4 22-8,-3-11 2,0-10 6,0 0 1,0 0-1,0 0 1,0 0-1,0 0 1,0 0-1,0 0 1,1-1-1,-1 1 1,0 0-1,1-1 1,0 1-1,-1-1 1,1 1-1,0-1 1,0 0-1,0 0 1,0 1-1,0-1 1,0-1-1,0 1 1,0 0-1,0-1 1,0 1-1,1-1 1,-1 1-1,0-1 1,0 0-1,1 0 1,-1 0-1,4-1 1,7 0-10,0-1 0,0-1 0,-1 0 0,15-5 0,-24 6 2,73-28-236,-53 19 53,1 2 1,35-10 0,-58 19 181,0-1 1,0 1-1,0 0 0,0 0 1,0-1-1,0 1 0,0 0 1,0 0-1,0 0 0,0 0 1,0 0-1,0 0 0,0 1 1,0-1-1,0 0 0,0 0 1,0 1-1,0-1 0,0 0 0,0 1 1,0-1-1,0 1 0,0 0 1,0-1-1,1 2 0,-1 0 21,0 0 0,-1-1 0,1 1 0,-1 0 0,1 0 0,-1 0-1,1 0 1,-1 0 0,0 0 0,0 2 0,5 20 326,-5-23-319,1 0 0,-1 0 0,1 0 0,0 0-1,-1 0 1,1-1 0,0 1 0,0 0 0,-1 0 0,1-1 0,0 1 0,0 0 0,0-1 0,0 1 0,0-1 0,0 0-1,0 1 1,0-1 0,0 0 0,0 1 0,0-1 0,2 0 0,3 0 35,0 0-1,0 0 1,0 0 0,0-1 0,-1 0-1,1 0 1,0-1 0,0 0 0,7-3-1,53-27 137,-49 22-114,8-4-20,-16 8-48,1 1 0,-1 0 0,1 0-1,0 1 1,0 0 0,15-3-1,-25 7-9,1 0 0,-1 0 0,1 0 0,0 0 0,-1 0 0,1 0 0,-1 0 0,1 0-1,-1 0 1,1 0 0,-1 0 0,1 1 0,0-1 0,-1 0 0,1 0 0,-1 0-1,1 1 1,-1-1 0,0 0 0,1 1 0,-1-1 0,1 1 0,-1-1 0,1 0 0,-1 1-1,0-1 1,1 1 0,-1-1 0,0 1 0,0-1 0,1 1 0,-1-1 0,0 1-1,0-1 1,0 1 0,0 0 0,0-1 0,1 1 0,-1-1 0,0 1 0,0-1 0,-1 1-1,1-1 1,0 1 0,0 0 0,0-1 0,0 1 0,0-1 0,-1 1 0,-10 37-126,8-26-191,2-10 186,-1 6-176,2-8 296,0 0-1,0 0 1,0 0-1,0 0 1,0 0-1,0 0 1,0 0-1,0 0 1,0-1-1,0 1 1,0 0-1,0 0 0,0 0 1,-1 0-1,1 0 1,0 0-1,0 0 1,0 0-1,0 0 1,0 0-1,0 0 1,0 0-1,0 0 1,0 0-1,0 0 1,0 0-1,0 0 1,0 0-1,0 0 1,0 0-1,0 0 1,-1 0-1,1 0 1,0 0-1,0 0 0,0-18-207</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38.768"/>
    </inkml:context>
    <inkml:brush xml:id="br0">
      <inkml:brushProperty name="width" value="0.05" units="cm"/>
      <inkml:brushProperty name="height" value="0.05" units="cm"/>
    </inkml:brush>
  </inkml:definitions>
  <inkml:trace contextRef="#ctx0" brushRef="#br0">47 0 19364,'-1'10'461,"0"-1"1,-1 0-1,0 0 0,-1 0 0,0 0 0,-5 11 1,-7 22 823,15-39-1228,-3 7 112,0 0 0,1 0 1,0 0-1,1 0 0,0 21 1,1-30-156,0 0 0,0 0 0,0 0 0,0 0 0,1 0 0,-1 0 0,0 0 0,0 0 0,1 0 1,-1 0-1,1 0 0,-1-1 0,1 1 0,-1 0 0,1 0 0,-1 0 0,1-1 0,0 1 0,-1 0 0,1-1 1,0 1-1,0 0 0,-1-1 0,1 1 0,2 0 0,-1-1 4,-1 0-1,1 1 1,0-1-1,0 0 1,0 0-1,0 0 0,-1 0 1,1-1-1,0 1 1,0-1-1,0 1 1,3-2-1,3-2 28,1 0-1,-1-1 1,0 0-1,11-8 1,16-18 162,-1-2 1,45-55-1,-66 72-134,-13 16-68,1 0-1,-1-1 1,0 1 0,0 0 0,0 0 0,0 0 0,0-1 0,0 1-1,0 0 1,0 0 0,0 0 0,1 0 0,-1-1 0,0 1 0,0 0 0,0 0-1,0 0 1,0 0 0,1-1 0,-1 1 0,0 0 0,0 0 0,0 0-1,1 0 1,-1 0 0,0 0 0,0 0 0,0 0 0,1 0 0,-1 0 0,0 0-1,0 0 1,1 0 0,-1 0 0,0 0 0,0 0 0,0 0 0,1 0-1,-1 0 1,0 0 0,0 0 0,1 0 0,-2 13 109,-11 31-18,6-26-27,5-12-57,0 0 0,0 0 1,0 0-1,1 0 0,-1 0 1,1 1-1,1-1 0,-1 0 1,3 7-1,-3-11-6,1-1 1,-1 1-1,1-1 1,-1 0-1,1 1 1,0-1-1,-1 0 1,1 0-1,0 1 0,0-1 1,0 0-1,0 0 1,0 0-1,0 0 1,1 0-1,-1 0 1,2 1-1,-1-2 4,0 1 0,0-1 0,0 1-1,0-1 1,0 0 0,0 0 0,0 0 0,0 0 0,1 0 0,-1 0-1,0 0 1,0-1 0,0 1 0,0-1 0,0 1 0,2-2 0,5-2 16,1-1 0,-1 0 1,0 0-1,0-1 1,0 0-1,-1-1 1,14-13-1,-6 3 25,-1-1 0,18-27 0,-28 42-115,-6 12 29,-3 11 0,1-10-124,0 0 0,1 0-1,0 0 1,1 0 0,0 0 0,1 17-1,0-27 90,0 1 0,0 0-1,0 0 1,0 0 0,0-1 0,1 1-1,-1 0 1,0 0 0,0 0-1,1-1 1,-1 1 0,1 0 0,-1 0-1,0-1 1,1 1 0,-1 0-1,1-1 1,0 1 0,-1-1 0,1 1-1,0-1 1,-1 1 0,1-1-1,0 1 1,-1-1 0,2 1 0,-1-1-36,1 0-1,-1 0 1,1 0 0,-1 0 0,1 0 0,-1 0 0,1 0 0,-1 0 0,1-1 0,-1 1 0,1-1 0,-1 1 0,2-2 0,5-2-291,0 0 0,-1-1 0,13-10 0,8-9-525</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39.192"/>
    </inkml:context>
    <inkml:brush xml:id="br0">
      <inkml:brushProperty name="width" value="0.05" units="cm"/>
      <inkml:brushProperty name="height" value="0.05" units="cm"/>
    </inkml:brush>
  </inkml:definitions>
  <inkml:trace contextRef="#ctx0" brushRef="#br0">128 0 16772,'-44'48'4041,"29"-33"-2459,-23 29 0,34-38-1436,1 0 0,-1 0-1,1 0 1,0 1 0,0-1 0,0 1-1,1 0 1,1 0 0,-2 8 0,2-14-139,1 1 0,0-1 0,-1 0-1,1 1 1,0-1 0,0 1 0,0-1 0,1 1 0,-1-1 0,0 0 0,0 1 0,1-1 0,-1 0 0,1 1 0,-1-1-1,1 0 1,-1 1 0,1-1 0,0 0 0,0 0 0,0 0 0,0 0 0,-1 0 0,1 0 0,1 0 0,-1 0 0,0 0 0,0 0-1,0 0 1,0-1 0,2 2 0,-1-2-15,0 1 0,0-1-1,0 0 1,0 0 0,0 0-1,1 0 1,-1 0 0,0 0-1,0 0 1,0-1 0,0 1 0,0-1-1,0 1 1,0-1 0,-1 0-1,1 0 1,0 0 0,0 0-1,0 0 1,-1 0 0,3-2-1,8-10-49,0 0 0,-1 0 0,-1-1 0,0-1-1,-1 0 1,0 0 0,-1 0 0,10-32-1,-24 61-407,-4 15-480,9-23 582,0 1-1,0-1 1,1 0 0,0 1 0,1 7-1,-1-13 296,0 1 0,1 0 0,-1 0 0,0 0-1,1-1 1,0 1 0,-1 0 0,1 0 0,0-1-1,0 1 1,0-1 0,0 1 0,0-1 0,0 1 0,0-1-1,0 1 1,1-1 0,-1 0 0,1 0 0,-1 0 0,1 0-1,2 2 1,20 0-815</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39.911"/>
    </inkml:context>
    <inkml:brush xml:id="br0">
      <inkml:brushProperty name="width" value="0.05" units="cm"/>
      <inkml:brushProperty name="height" value="0.05" units="cm"/>
    </inkml:brush>
  </inkml:definitions>
  <inkml:trace contextRef="#ctx0" brushRef="#br0">90 165 13443,'-7'6'4650,"1"0"-4416,0 0-1,1 0 0,0 0 1,-7 12-1,5-6 40,-24 50 789,29-57-930,0 0 0,1-1-1,-1 1 1,1 0 0,0 0 0,1 0 0,-1 0-1,1 0 1,0 1 0,1 8 0,-1-13-108,0 0-1,0-1 1,0 1 0,1 0 0,-1-1 0,0 1 0,0-1 0,1 1 0,-1 0-1,0-1 1,1 1 0,-1-1 0,1 1 0,-1-1 0,0 1 0,1-1 0,-1 1-1,1-1 1,0 0 0,-1 1 0,1-1 0,-1 0 0,1 1 0,-1-1 0,1 0-1,0 0 1,-1 1 0,1-1 0,0 0 0,-1 0 0,1 0 0,0 0 0,-1 0-1,1 0 1,0 0 0,-1 0 0,1 0 0,0 0 0,-1-1 0,1 1 0,0 0-1,-1 0 1,1-1 0,-1 1 0,1 0 0,0-1 0,-1 1 0,1-1 0,4-2 107,0 1 0,0-2 1,-1 1-1,7-7 1,11-12 95,-2-1 0,0-2 0,-2 0 0,-1-1 0,-1 0 0,-1-1 0,-1-1 0,-2 0 0,14-47 0,-25 74-221,-1 0 0,1-1 0,-1 1 1,1-1-1,-1 0 0,0 1 1,0-1-1,0 1 0,0-1 0,0 0 1,0 1-1,0-1 0,0 1 0,-1-1 1,1 1-1,0-1 0,-2-2 1,1 3-6,1 1 1,0 0 0,0 0 0,-1-1-1,1 1 1,0 0 0,-1 0-1,1-1 1,-1 1 0,1 0 0,0 0-1,-1 0 1,1 0 0,-1 0 0,1 0-1,0 0 1,-1 0 0,1 0 0,-1 0-1,1 0 1,-1 0 0,1 0 0,0 0-1,-1 0 1,-16 9 20,9-2-28,1 1 0,0-1 1,1 1-1,-1 0 0,1 1 0,1 0 0,0 0 0,0 0 0,0 0 0,2 1 0,-1 0 0,1 0 0,0 0 0,1 0 0,0 0 0,1 0 1,0 12-1,1-20-7,0 0 0,0 0 0,1 1 0,-1-1 0,1 0 0,-1 1 0,1-1 0,0 0 0,0 0 0,0 0 0,0 0 0,1 0 0,-1 0 0,0 0 0,1 0 0,-1-1 0,1 1 0,0-1 0,2 3 0,0-2-32,-1 0 1,1-1 0,-1 1 0,1-1 0,0 1 0,0-1-1,0-1 1,-1 1 0,1 0 0,7-1 0,2 0-159,1-1 1,0 0-1,0-1 1,0-1 0,18-6-1,-18 4-1,-11 3 153,0 1-1,0 0 0,0 0 0,0 0 0,0 0 1,0 0-1,0 1 0,0-1 0,1 1 0,-1 0 0,5 0 1,-7 1 49,-1-1 1,0 0 0,1 1-1,-1-1 1,0 0 0,1 1-1,-1-1 1,0 1 0,1-1-1,-1 1 1,0-1 0,0 1-1,0-1 1,1 1 0,-1-1-1,0 1 1,0-1 0,0 1-1,0-1 1,0 1 0,0-1-1,0 1 1,0-1 0,0 1 0,0-1-1,0 1 1,0-1 0,-1 1-1,1-1 1,0 1 0,0-1-1,-1 1 1,-8 22 173,7-17-118,1-4-24,0 0 0,0 0-1,1 1 1,-1-1-1,1 0 1,-1 0 0,1 0-1,0 1 1,0-1 0,0 0-1,0 0 1,1 5-1,-1-7-19,0 0-1,0 1 0,1-1 0,-1 0 0,0 0 1,0 1-1,1-1 0,-1 0 0,0 1 0,0-1 1,1 0-1,-1 0 0,0 0 0,1 1 1,-1-1-1,0 0 0,1 0 0,-1 0 0,0 0 1,1 0-1,-1 0 0,0 1 0,1-1 0,-1 0 1,1 0-1,-1 0 0,1 0 0,18-8 171,-1-4-73,0 0-1,-1-2 1,-1 0-1,0-1 0,18-22 1,-2-3 25,32-50 0,-52 69-108,-7 8-24,-7 10-3,-3 5-5,1 2 7,0 1-1,0-1 0,0 1 0,1 0 0,0 0 0,0 0 0,0 0 0,-3 7 0,-16 50 1,18-43-7,-1 0 0,2 0 1,1 0-1,0 1 0,2-1 0,0 1 1,1-1-1,1 0 0,0 1 0,2-1 1,0 0-1,2 0 0,0-1 0,9 20 1,-13-32 2,-1-5 6,-1 1 0,1-1-1,-1 0 1,1 1 0,0-1 0,-1 0-1,1 1 1,0-1 0,0 0-1,0 0 1,0 0 0,0 0-1,0 0 1,1 0 0,1 2-1,-3-3 1,0-1 0,0 1 0,0 0 0,1 0 0,-1 0 0,0 0 0,0 0-1,0 0 1,0-1 0,0 1 0,1 0 0,-1 0 0,0 0 0,0 0-1,0-1 1,0 1 0,0 0 0,0 0 0,0 0 0,0 0 0,0-1 0,0 1-1,0 0 1,0 0 0,0 0 0,0-1 0,0 1 0,0 0 0,0 0 0,0 0-1,0-1 1,0 1 0,0 0 0,0 0 0,0 0 0,0-1 0,0 1 0,0 0-1,0 0 1,-1-1 0,-2-10 15,-45-95 175,32 76-119,2 0 1,1-1 0,-9-35 0,21 64-66,1 0-1,0 0 1,-1 1 0,1-1 0,0 0 0,0 0 0,-1 0-1,1 1 1,1-1 0,-1 0 0,0 0 0,0 0-1,1 0 1,-1 1 0,1-1 0,0 0 0,1-2-1,-1 3-1,0-1 0,0 1-1,1 0 1,-1 0 0,1 0-1,-1 0 1,1 0 0,-1 1-1,1-1 1,-1 0-1,1 1 1,0-1 0,0 1-1,-1-1 1,1 1 0,0 0-1,-1 0 1,4 0 0,179-5-2338,-141 3 1857</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7.581"/>
    </inkml:context>
    <inkml:brush xml:id="br0">
      <inkml:brushProperty name="width" value="0.05" units="cm"/>
      <inkml:brushProperty name="height" value="0.05" units="cm"/>
    </inkml:brush>
  </inkml:definitions>
  <inkml:trace contextRef="#ctx0" brushRef="#br0">166 41 17692,'3'-4'411,"0"1"1,0 0 0,-1-1 0,1 1-1,-1-1 1,2-4 0,-4 8-394,0 0-1,0 0 1,0 0 0,0 0 0,0 0 0,0 0 0,0 0 0,0 0-1,0-1 1,0 1 0,1 0 0,-1 0 0,0 0 0,0 0-1,0 0 1,0 0 0,0 0 0,0 0 0,0-1 0,0 1 0,-1 0-1,1 0 1,0 0 0,0 0 0,0 0 0,0 0 0,0 0 0,0 0-1,0-1 1,0 1 0,0 0 0,0 0 0,0 0 0,0 0 0,0 0-1,0 0 1,0 0 0,-1 0 0,1 0 0,0 0 0,0 0-1,0 0 1,0 0 0,0-1 0,0 1 0,0 0 0,0 0 0,-1 0-1,1 0 1,0 0 0,0 0 0,0 0 0,0 0 0,0 0 0,0 0-1,0 0 1,0 0 0,-1 0 0,1 1 0,0-1 0,0 0-1,0 0 1,0 0 0,0 0 0,0 0 0,0 0 0,-8 4 909,-11 12-700,1 0 0,0 1 0,2 1 0,0 1 0,1 0 1,0 1-1,2 0 0,1 2 0,-15 33 0,26-54-219,0 1 1,0 0-1,0 0 0,1 1 1,-1-1-1,1 0 1,0 0-1,-1 0 0,1 0 1,0 0-1,0 0 0,0 1 1,1-1-1,-1 0 0,0 0 1,1 0-1,0 0 1,-1 0-1,1 0 0,0 0 1,0 0-1,2 3 0,-1-3 10,0 0 0,0 0 0,0-1 0,1 0 0,-1 1 0,0-1 0,0 0 0,1 0 1,-1 0-1,1 0 0,-1 0 0,1-1 0,0 1 0,-1-1 0,1 0 0,-1 0 0,1 0 0,3 0 0,7-1 83,-1 0 1,1-2-1,0 1 0,-1-1 1,0-1-1,1 0 0,-1-1 1,-1-1-1,1 1 0,-1-2 1,16-11-1,-13 8 28,-1 0 1,-1-1-1,0-1 1,0 0-1,-1-1 0,-1 0 1,0 0-1,11-22 0,-18 30-80,0 0 0,-1-1 0,0 0 0,3-9-1,-5 15-47,0 0-1,0 0 1,0 1-1,-1-1 1,1 0-1,0 0 1,0 0-1,0 0 0,0 0 1,0 0-1,0 0 1,0 0-1,-1 0 1,1 1-1,0-1 1,0 0-1,0 0 1,0 0-1,0 0 0,-1 0 1,1 0-1,0 0 1,0 0-1,0 0 1,0 0-1,0 0 1,-1 0-1,1 0 0,0 0 1,0 0-1,0 0 1,0-1-1,0 1 1,-1 0-1,1 0 1,0 0-1,0 0 1,0 0-1,0 0 0,0 0 1,0 0-1,0 0 1,-1 0-1,1-1 1,0 1-1,0 0 1,0 0-1,0 0 1,0 0-1,0 0 0,0 0 1,0-1-1,0 1 1,0 0-1,0 0 1,0 0-1,0 0 1,0 0-1,0-1 1,0 1-1,0 0 0,0 0 1,0 0-1,-10 9 7,3 3-12,0 0-1,0 0 0,-8 26 0,13-31 2,-1 1 1,2-1-1,-1 0 1,1 1-1,0-1 1,0 1-1,1-1 1,0 1-1,1 7 1,0-13 1,-1 0 1,1 0 0,0 0-1,-1 0 1,1 0-1,0 0 1,0-1 0,0 1-1,0 0 1,0-1-1,0 1 1,1-1 0,-1 1-1,1-1 1,-1 1 0,1-1-1,-1 0 1,1 0-1,0 0 1,-1 0 0,1 0-1,0 0 1,0 0-1,0-1 1,0 1 0,0-1-1,0 1 1,0-1 0,0 0-1,0 0 1,0 1-1,0-2 1,0 1 0,0 0-1,0 0 1,2-1-1,4 0 7,1-1 0,-1 0 0,0 0-1,0-1 1,0 0 0,0 0 0,10-7-1,-8 4 19,0-1 0,0 0 0,-1-1 0,0 0 0,0 0-1,-1-1 1,0 0 0,0-1 0,-1 1 0,0-2 0,-1 1-1,0-1 1,-1 0 0,0 0 0,5-19 0,-10 29-21,1 0 0,-1 0 0,1-1 1,-1 1-1,0 0 0,0 0 0,0 0 0,0-1 1,0 1-1,0 0 0,0 0 0,0-1 0,0 1 1,0 0-1,-1 0 0,1-1 0,-1 1 0,1 0 1,-1 0-1,1 0 0,-1 0 0,1 0 0,-1 0 1,0 0-1,0 0 0,0 0 0,1 0 0,-3-1 1,2 1-4,0 1 1,-1 0 0,1 0-1,0 0 1,-1 0 0,1 0-1,0 0 1,-1 0 0,1 0-1,0 1 1,0-1 0,-1 0-1,1 1 1,0-1-1,0 1 1,0-1 0,-1 1-1,1 0 1,0-1 0,0 1-1,0 0 1,0 0 0,0 0-1,0 0 1,0 0 0,0 1-1,-3 2 2,0 0 0,1 1-1,0-1 1,0 1 0,0 0-1,1 0 1,-1 0-1,1 0 1,-2 8 0,3-12-3,1 1 0,0-1 0,-1 1 1,1 0-1,0-1 0,0 1 0,0 0 1,0-1-1,0 1 0,0 0 1,0-1-1,1 1 0,-1-1 0,1 1 1,-1 0-1,1-1 0,-1 1 0,1-1 1,0 1-1,0-1 0,0 0 0,0 1 1,0-1-1,0 0 0,0 0 0,0 0 1,0 1-1,1-1 0,-1 0 0,1-1 1,-1 1-1,0 0 0,1 0 1,2 0-1,5 2-1,-1-1 1,1 0 0,0-1-1,-1 0 1,1-1 0,0 1 0,0-2-1,0 1 1,-1-1 0,12-3-1,4-1-2,0-2 0,32-13-1,-44 15 23,9-4-53,-20 9 34,-1 0 1,1 0-1,-1 0 1,1 0 0,-1 0-1,0 0 1,1 0 0,-1 0-1,1 0 1,-1 1 0,0-1-1,1 0 1,-1 0-1,1 0 1,-1 1 0,0-1-1,1 0 1,-1 1 0,0-1-1,1 0 1,-1 0-1,0 1 1,0-1 0,1 0-1,-1 1 1,0-1 0,0 1-1,0-1 1,1 0 0,-1 1-1,0-1 1,0 1-1,0-1 1,0 1 0,0-1-1,0 0 1,0 1 0,0-1-1,0 1 1,0-1 0,0 1-1,0-1 1,0 1-1,0 1-3,0 0 0,0 0 0,0 0 0,0 0-1,1 0 1,-1-1 0,1 1 0,-1 0 0,1 0-1,0 0 1,0-1 0,0 1 0,0 0 0,0-1 0,0 1-1,0-1 1,0 1 0,1-1 0,1 2 0,0-1-2,1 1 1,-1-1 0,1-1 0,-1 1 0,1 0-1,-1-1 1,1 0 0,0 0 0,4 1 0,7 0 0,0-1 1,0-1 0,28-2 0,-4-4 24,-37 6-12,1-1 0,-1 1 1,0-1-1,1 0 0,-1 0 1,0 0-1,0 0 0,0-1 1,1 1-1,-1-1 0,-1 1 0,1-1 1,2-2-1,-4 4-4,1-1-1,-1 1 1,0-1 0,0 1-1,1-1 1,-1 0-1,0 1 1,0-1 0,0 0-1,0 1 1,0-1 0,0 1-1,0-1 1,0 0-1,0 1 1,0-1 0,0 0-1,0 1 1,0-1-1,0 1 1,-1-1 0,1 0-1,0 1 1,0-1 0,-1 1-1,1-1 1,0 1-1,-1-1 1,1 1 0,-1-1-1,1 1 1,-1-1 0,-21-16 37,15 12 8,6 5-48,1 0 0,0 0 1,0 0-1,0 0 0,0 0 1,0 0-1,0 0 0,0 0 1,0 0-1,0 0 0,-1-1 1,1 1-1,0 0 0,0 0 1,0 0-1,0 0 0,0 0 1,0 0-1,0 0 0,0 0 1,0-1-1,0 1 0,0 0 1,0 0-1,0 0 0,0 0 1,0 0-1,0 0 0,0 0 1,0-1-1,0 1 0,0 0 1,0 0-1,0 0 0,0 0 1,0 0-1,0 0 0,0 0 1,0 0-1,0-1 0,0 1 1,0 0-1,0 0 0,1 0 1,-1 0-1,0 0 0,0 0 1,0 0-1,0 0 0,0 0 1,0 0-1,0 0 0,0-1 1,0 1-1,1 0 0,10-3 14,14-1 31,31 2 20,19-1-112,-67 2-82,0 0 1,-1-1-1,1 0 1,-1 0-1,1 0 1,13-8 0,-18 8 105,-1 1 0,1-1 1,-1 0-1,0 0 0,0-1 1,0 1-1,0 0 0,0-1 1,0 1-1,-1-1 0,1 1 1,-1-1-1,0 0 0,0 0 1,0 0-1,0 1 0,0-1 0,0-5 1,1-31-254</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0.658"/>
    </inkml:context>
    <inkml:brush xml:id="br0">
      <inkml:brushProperty name="width" value="0.05" units="cm"/>
      <inkml:brushProperty name="height" value="0.05" units="cm"/>
    </inkml:brush>
  </inkml:definitions>
  <inkml:trace contextRef="#ctx0" brushRef="#br0">0 60 18956,'6'-11'2056,"0"10"70,4 16 811,-4-4-2986,-3-8 58,-1 1 0,1-1 1,0 0-1,0 0 0,1 0 1,-1-1-1,0 1 0,1-1 1,0 0-1,-1 0 0,1 0 1,0 0-1,0-1 0,0 0 1,0 1-1,0-1 1,0-1-1,1 1 0,-1-1 1,0 1-1,0-1 0,1-1 1,-1 1-1,4-1 0,13-3-43,0 0-1,-1-1 1,33-13-1,-30 10 8,30-13-47,-36 13 36,0 2-1,0-1 1,0 2-1,1 0 1,29-3-1,-46 8 40,-1 0 0,0 0-1,1 0 1,-1 0-1,1 0 1,-1 0-1,1 0 1,-1 0-1,1 0 1,-1 0-1,1 0 1,-1 0 0,1 0-1,-1 0 1,1 0-1,-1 0 1,1 1-1,-1-1 1,0 0-1,1 0 1,-1 1-1,1-1 1,-1 0 0,0 1-1,1-1 1,-1 0-1,0 1 1,1-1-1,-1 0 1,0 1-1,0-1 1,1 1-1,-1-1 1,0 1 0,0-1-1,0 1 1,0-1-1,1 0 1,-1 1-1,0-1 1,0 1-1,0 0 1,-7 23 126,2-11-41,5-12-84,0-1 0,0 0 0,0 0 0,0 1 0,0-1 0,0 0 0,0 0 0,0 0 0,0 1 0,0-1 1,0 0-1,1 0 0,-1 1 0,0-1 0,0 0 0,0 0 0,0 0 0,0 1 0,0-1 0,0 0 0,1 0 0,-1 0 1,0 1-1,0-1 0,0 0 0,1 0 0,-1 0 0,0 0 0,0 0 0,0 1 0,1-1 0,-1 0 0,0 0 1,0 0-1,0 0 0,1 0 0,-1 0 0,1 0 0,13 0 32,15-8-172,-8 1-208,-9 4-245,1-1 0,-1-1 0,0 0 0,0-1 0,-1 0 0,20-13 1,-26 14-311</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1.061"/>
    </inkml:context>
    <inkml:brush xml:id="br0">
      <inkml:brushProperty name="width" value="0.05" units="cm"/>
      <inkml:brushProperty name="height" value="0.05" units="cm"/>
    </inkml:brush>
  </inkml:definitions>
  <inkml:trace contextRef="#ctx0" brushRef="#br0">32 61 16652,'5'-20'2512,"-4"4"-1352,1 3-488,-1 4 1777,-4 6-1073,2 5-311,-2 5-801,-2 2-488,3 4 368,-1-2-208,-7-1-112,-3-6-65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1.466"/>
    </inkml:context>
    <inkml:brush xml:id="br0">
      <inkml:brushProperty name="width" value="0.05" units="cm"/>
      <inkml:brushProperty name="height" value="0.05" units="cm"/>
    </inkml:brush>
  </inkml:definitions>
  <inkml:trace contextRef="#ctx0" brushRef="#br0">409 67 19388,'0'15'1648,"-2"10"-1207,-5 0-209,-2 11 1104,2 2-616,2 5-800,0 1-360,2-2-512,2-7 40,-2-10 648,-1-7-209,-3-3-191</inkml:trace>
  <inkml:trace contextRef="#ctx0" brushRef="#br0" timeOffset="1">0 155 17572,'9'-12'383,"1"0"0,0 1 0,0 0 1,1 0-1,0 1 0,1 1 0,0 0 1,1 0-1,0 2 0,0-1 0,1 1 0,0 1 1,20-6-1,-18 7-269,1 1 1,-1 0 0,1 1-1,0 0 1,0 2-1,0 0 1,1 1 0,-1 1-1,0 0 1,0 2-1,26 6 1,-34-6-140,0 0 0,0 1 0,0 0 0,0 1 0,-1 0 1,0 0-1,0 1 0,0 0 0,-1 0 0,1 1 0,-2 0 0,1 0 0,-1 1 0,0-1 1,0 1-1,5 13 0,-7-14 17,-1 0 1,0 1-1,0 0 1,-1-1-1,0 1 1,0 0 0,-1 1-1,0-1 1,0 0-1,-1 0 1,0 0-1,0 0 1,-1 0-1,0 1 1,-1-1 0,0 0-1,0-1 1,-1 1-1,-6 15 1,1-9 147,-1 1 0,-1-1 0,0 0 0,0-1 0,-1 0 0,-22 19 0,24-25-139,0 1 0,-1-2 1,1 1-1,-1-1 1,-1 0-1,1-1 0,-1-1 1,0 1-1,0-2 0,-17 4 1,7-5-14,8-4-98</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2.620"/>
    </inkml:context>
    <inkml:brush xml:id="br0">
      <inkml:brushProperty name="width" value="0.05" units="cm"/>
      <inkml:brushProperty name="height" value="0.05" units="cm"/>
    </inkml:brush>
  </inkml:definitions>
  <inkml:trace contextRef="#ctx0" brushRef="#br0">20 459 13867,'-5'6'738,"3"-4"-293,0 1 0,0-1 0,1 1 0,-1-1 0,1 1 1,-1 0-1,-1 4 0,3-6-344,0-1 0,0 1 0,0 0-1,0 0 1,0 0 0,0 0 0,1-1 0,-1 1 0,0 0 0,0 0 0,0 0 0,1 0-1,-1-1 1,1 1 0,-1 0 0,0 0 0,1-1 0,-1 1 0,1 0 0,0-1 0,-1 1-1,1-1 1,-1 1 0,1-1 0,0 1 0,-1-1 0,1 1 0,0-1 0,0 1 0,0-1 0,-1 0-1,2 1 1,4 1 26,-1-1-1,1 1 1,-1-1-1,1 0 1,-1 0-1,1-1 0,-1 0 1,1 0-1,0 0 1,-1 0-1,1-1 1,-1 0-1,1 0 1,-1-1-1,1 1 0,-1-1 1,0-1-1,0 1 1,0-1-1,0 1 1,0-1-1,-1-1 1,5-3-1,-4 4-93,-1-1 1,0 1-1,0-1 0,0 0 1,0 0-1,0-1 0,-1 1 1,0-1-1,0 0 0,0 0 0,-1 0 1,0 0-1,0 0 0,0 0 1,0-1-1,-1 1 0,0 0 1,0-1-1,0 0 0,-1 1 1,0-1-1,0 1 0,-1-8 0,1 12-32,0-1-1,-1 1 1,1 0-1,0-1 1,-1 1-1,1 0 1,-1 0-1,0-1 0,1 1 1,-1 0-1,0 0 1,0 0-1,1 0 1,-1 0-1,0 0 0,-2-1 1,2 1-2,1 1 0,-1 0 0,0-1-1,0 1 1,1 0 0,-1 0 0,0 0 0,0-1 0,1 1 0,-1 0 0,0 0-1,0 0 1,0 1 0,0-1 0,1 0 0,-1 0 0,0 0 0,0 0 0,1 1 0,-2 0-1,-1 0-8,0 1 1,0 0-1,0 1 0,0-1 0,0 0 0,1 1 0,-1 0 0,1-1 0,0 1 0,-4 5 0,2-1-13,1 0-1,0 1 1,0-1-1,0 1 1,1-1 0,0 1-1,0 0 1,1-1-1,-1 15 1,2-19 20,0-1 0,0 1 0,0-1 0,0 0 0,1 1 0,-1-1 0,1 0 0,-1 1 1,1-1-1,0 0 0,0 0 0,0 1 0,0-1 0,0 0 0,1 0 0,-1 0 0,1 0 0,-1-1 0,1 1 0,0 0 0,-1-1 0,1 1 0,0-1 0,0 1 0,0-1 0,0 0 0,1 0 1,-1 0-1,0 0 0,0 0 0,0-1 0,1 1 0,-1-1 0,1 1 0,3-1 0,2 0 33,0 0 1,0-1-1,-1 0 1,1 0-1,0-1 1,-1 0-1,1 0 0,-1-1 1,1 0-1,-1 0 1,0-1-1,-1 1 1,1-2-1,0 1 1,-1-1-1,0 0 0,0 0 1,6-8-1,-1 1 41,0-1 0,0-1-1,-2 0 1,0 0 0,0-1 0,-1 0-1,8-21 1,-12 22-65,-6 10-24,-10 24-27,-12 49-47,22-63 82,1 0-1,-1 1 0,1-1 1,1 1-1,-1-1 1,1 1-1,0 0 1,1-1-1,1 8 0,-2-12 10,1 0-1,-1-1 1,1 1-1,-1-1 0,1 1 1,0-1-1,0 0 0,0 1 1,0-1-1,0 0 0,0 1 1,0-1-1,0 0 0,0 0 1,0 0-1,1 0 0,-1 0 1,0 0-1,1 0 0,2 1 1,-1-2-1,0 1 0,0 0 0,0-1 0,0 1 1,1-1-1,-1 0 0,0 0 0,0 0 0,0 0 0,4-2 1,3 0 3,1-1 1,-1 0-1,0-1 1,0 0-1,13-8 0,-14 6 4,0 0 0,-1 0 0,1-1 0,-2 0-1,1-1 1,-1 0 0,13-16 0,-4-2-76,19-39-1,-1 1-201,-5 20 19,-16 25 184,-1 0 1,12-28-1,-16 29 94,-1-1 0,-2 1 0,1-1 0,1-20 0,-8 36 78,-3 13-67,-6 20-25,-33 177-70,39-176 55,2-1 0,1 1 0,1 0 0,8 57 0,-2-59-1,-5-28 16,-1 0 0,0 0 0,1 0 0,-1 0 0,1 0 1,-1 0-1,1 0 0,-1 0 0,1 0 0,0 0 0,0 0 0,-1 0 0,1 0 0,0-1 0,0 1 1,0 0-1,0-1 0,0 1 0,0 0 0,2 0 0,-3-1 1,1 0 0,-1 0 1,0 0-1,0-1 0,1 1 0,-1 0 0,0 0 0,0 0 1,1-1-1,-1 1 0,0 0 0,0 0 0,0-1 0,1 1 1,-1 0-1,0 0 0,0-1 0,0 1 0,0 0 0,0 0 0,0-1 1,1 1-1,-1 0 0,0-1 0,0 1 0,0 0 0,0-1 1,0 1-1,0 0 0,0-1 0,0 1 0,0-1 0,0-12 168,-1 12-151,0-11 77,-1 0 1,0 0-1,-1 0 1,-1 0-1,0 0 1,-10-19-1,-2-1-83,-22-31-1,33 55-25,2 2-15,0 1 0,-1 0 0,1 0 0,-1 0 0,0 0 0,0 1-1,-1 0 1,1 0 0,-7-5 0,25 23-163,-5-10 94,0 0 0,0-1 0,0 0 0,1-1-1,-1 1 1,1-2 0,0 1 0,-1-2 0,1 1 0,0-1 0,0-1 0,-1 0 0,1 0 0,0-1 0,-1 0-1,1 0 1,-1-1 0,0 0 0,0-1 0,0 0 0,0-1 0,-1 0 0,0 0 0,0-1 0,13-10-1,1-7-317</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3.039"/>
    </inkml:context>
    <inkml:brush xml:id="br0">
      <inkml:brushProperty name="width" value="0.05" units="cm"/>
      <inkml:brushProperty name="height" value="0.05" units="cm"/>
    </inkml:brush>
  </inkml:definitions>
  <inkml:trace contextRef="#ctx0" brushRef="#br0">195 0 17180,'-11'2'1869,"1"-1"0,-19 7 1,18-5-1519,1 1 0,0 0 0,0 1 0,0 0 0,1 0 0,-11 9 0,16-11-354,0 0 0,0 1 0,0-1 1,0 1-1,1 0 0,0 0 1,-1 1-1,2-1 0,-1 1 1,0-1-1,1 1 0,0 0 0,0 0 1,-2 9-1,4-12-26,0 0-1,0-1 1,0 1 0,0 0 0,0 0-1,1-1 1,-1 1 0,1 0-1,-1 0 1,1-1 0,0 1 0,0 0-1,0-1 1,0 1 0,0-1-1,0 1 1,0-1 0,0 0 0,0 0-1,1 1 1,-1-1 0,0 0-1,1 0 1,-1 0 0,1 0 0,0 0-1,-1 0 1,1-1 0,-1 1-1,1-1 1,2 1 0,8 3-213,-1 0 0,1-1 0,15 1 0,-25-3 207,30 3-345,-17-3 222,-1 0 0,0 2 0,1 0 0,-1 0 1,22 10-1,-36-13 164,1 0 1,-1 0 0,1 0 0,-1 0 0,1 0 0,-1 1-1,1-1 1,-1 0 0,0 0 0,1 1 0,-1-1-1,0 0 1,1 1 0,-1-1 0,0 0 0,1 1-1,-1-1 1,0 0 0,1 1 0,-1-1 0,0 1-1,0-1 1,0 0 0,0 1 0,1-1 0,-1 1-1,0-1 1,0 1 0,0-1 0,0 1 0,0-1-1,0 0 1,0 1 0,0-1 0,0 1 0,0-1-1,0 1 1,-1 0 0,0 0 23,0 0 0,0 1 0,0-1 0,0 0 0,-1 0 0,1 0 0,-1 0 0,1 0-1,0 0 1,-4 1 0,-46 16 613,48-18-597,-42 13 606,-85 12 1,116-26-1294,14 1 617,0 0 1,-1 0-1,1 0 1,0 0 0,0-1-1,0 1 1,0 0-1,0 0 1,0 0-1,0 0 1,0-1-1,0 1 1,0 0-1,0 0 1,0 0-1,0 0 1,0-1-1,0 1 1,0 0-1,0 0 1,0 0 0,0 0-1,0-1 1,0 1-1,0 0 1,0 0-1,0 0 1,0 0-1,1 0 1,-1-1-1,0 1 1,0 0-1,0 0 1,0 0-1,0 0 1,0 0-1,1 0 1,-1-1-1,0 1 1,23-16-848,4 1 226</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3.444"/>
    </inkml:context>
    <inkml:brush xml:id="br0">
      <inkml:brushProperty name="width" value="0.05" units="cm"/>
      <inkml:brushProperty name="height" value="0.05" units="cm"/>
    </inkml:brush>
  </inkml:definitions>
  <inkml:trace contextRef="#ctx0" brushRef="#br0">116 308 17452,'-37'44'2636,"27"-34"-2211,2 0 1,-1 0-1,1 0 1,1 1-1,0 0 1,0 1-1,1 0 1,-8 23-1,13-33-385,1 0 0,-1-1 0,1 1 0,0 0 0,-1 0 0,1 0 0,0-1 0,0 1 0,0 0 0,0 0 0,1 0 0,-1 0 0,0-1 0,1 1 0,-1 0 0,1 0 0,0-1 0,-1 1 0,1 0 0,0-1 0,1 3 0,0-3-15,-1 0 0,1 0-1,0 0 1,-1 0-1,1 0 1,0 0-1,0 0 1,-1-1-1,1 1 1,0 0 0,0-1-1,0 0 1,0 1-1,0-1 1,0 0-1,3 0 1,3-1-3,-1 0-1,1 0 1,-1-1-1,1 1 1,-1-2-1,0 1 1,0-1 0,0 0-1,7-4 1,1-4 22,0-1 1,0 0-1,-2 0 1,1-2-1,-2 1 0,0-2 1,0 0-1,-1 0 1,12-24-1,-8 9 27,-1-1-1,-1-1 1,-1 0 0,9-44-1,-9 12 12,-12 59-78,1 0 0,-1 0 0,0 0 0,0 0 1,-1-1-1,1 1 0,-1 0 0,0 0 0,-4-9 0,4 13-6,1-1 1,-1 1 0,0 0-1,0 0 1,0 0-1,0 0 1,0 0-1,0 0 1,0 0-1,-1 0 1,1 0-1,0 0 1,-1 1-1,1-1 1,0 0-1,-1 1 1,1 0-1,-1-1 1,1 1-1,0 0 1,-1-1-1,1 1 1,-1 0-1,1 0 1,-1 0-1,1 0 1,-1 1-1,1-1 1,-1 0-1,1 1 1,-1-1 0,1 0-1,0 1 1,-1 0-1,0 0 1,-6 3-10,0-1 1,1 1 0,0 0 0,-13 10 0,10-6-17,0 1 1,1 0-1,0 0 1,0 1-1,1 0 1,0 1-1,-10 18 1,16-25-36,0 0 1,0 1 0,0-1 0,0 1 0,1-1 0,0 1-1,0 0 1,0-1 0,0 1 0,1 0 0,0 0 0,0-1-1,0 1 1,0 0 0,1 0 0,0-1 0,0 1 0,0 0-1,1-1 1,-1 1 0,1-1 0,0 0 0,5 8 0,2-1-322,1 0 0,-1-1 0,2 0 0,0-1 0,17 12 0,-14-11-92,-1 0-1,0 0 1,17 21-1,-27-27 412,1 1-1,-1 0 1,-1 1-1,1-1 1,-1 0-1,0 1 1,0-1-1,-1 1 1,1 0-1,-1 0 1,0-1-1,-1 1 1,0 0 0,0 0-1,-1 10 1,1-2 262,0-7-185,2-5-4</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3.849"/>
    </inkml:context>
    <inkml:brush xml:id="br0">
      <inkml:brushProperty name="width" value="0.05" units="cm"/>
      <inkml:brushProperty name="height" value="0.05" units="cm"/>
    </inkml:brush>
  </inkml:definitions>
  <inkml:trace contextRef="#ctx0" brushRef="#br0">79 13 17460,'8'-13'1856,"-8"16"-1184,-11 7-280,-1 17 1033,-3 8-193,2 12-592,0 3-296,1 6-184,4 1-72,6-4-152,2-3-184,4-11-464,3-7-312,3-17 792,3-2-168,6-11-193</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4.272"/>
    </inkml:context>
    <inkml:brush xml:id="br0">
      <inkml:brushProperty name="width" value="0.05" units="cm"/>
      <inkml:brushProperty name="height" value="0.05" units="cm"/>
    </inkml:brush>
  </inkml:definitions>
  <inkml:trace contextRef="#ctx0" brushRef="#br0">129 1 16540,'-2'0'255,"1"0"1,0 0-1,0 0 1,0 1-1,0-1 1,0 0-1,0 1 1,0-1 0,0 1-1,0-1 1,0 1-1,0 0 1,0-1-1,0 1 1,0 0-1,-15 11 1438,1-1-1,-25 26 0,35-33-1667,2 1 1,-1-1-1,0 1 0,1 0 0,0 0 0,0 0 0,0 0 1,1 0-1,0 1 0,0-1 0,0 1 0,1-1 1,-1 1-1,1 6 0,1-11-25,-1 0 0,1 0 0,0 1 1,0-1-1,0 0 0,0 1 0,1-1 1,-1 0-1,0 0 0,0 1 0,1-1 0,-1 0 1,1 0-1,-1 0 0,1 0 0,-1 1 0,1-1 1,0 0-1,0 0 0,-1 0 0,1 0 0,0 0 1,0-1-1,0 1 0,0 0 0,0 0 0,0-1 1,0 1-1,1 0 0,-1-1 0,0 1 0,0-1 1,0 1-1,1-1 0,-1 0 0,0 0 0,0 1 1,1-1-1,-1 0 0,0 0 0,0 0 0,1 0 1,-1-1-1,0 1 0,3-1 0,3 0-8,-1-1 1,1 0-1,0 0 0,-1 0 0,1-1 0,-1 0 0,8-5 1,-4 0-12,1 0 0,-2-1 0,1 0 0,-1 0 0,14-20 0,32-57-172,-79 143 28,20-48 195,1 1-1,0 0 0,0 0 1,1 0-1,1 1 0,-2 17 0,4-26-20,-1 0 0,0 1-1,1-1 1,0 0-1,-1 0 1,1 0-1,0 0 1,0-1 0,0 1-1,0 0 1,0 0-1,1 0 1,-1-1-1,0 1 1,1-1-1,-1 1 1,1-1 0,0 0-1,-1 1 1,1-1-1,0 0 1,0 0-1,0 0 1,0 0-1,0-1 1,0 1 0,0 0-1,0-1 1,0 1-1,0-1 1,0 0-1,0 0 1,4 0-1,7 0-33,0 0 0,0-2-1,-1 1 1,15-4-1,-26 4 17,36-8-492,-1-2 0,-1-2 0,1-1-1,-2-2 1,60-37 0,-94 54 502,0-1 0,0 0 0,0 0 0,0 0 0,0 0 1,0 1-1,0-1 0,0 0 0,0 0 0,0 0 0,0 0 0,0 0 0,0 1 0,0-1 1,0 0-1,0 0 0,0 0 0,0 0 0,0 1 0,0-1 0,0 0 0,0 0 0,0 0 1,0 0-1,0 0 0,0 1 0,0-1 0,1 0 0,-1 0 0,0 0 0,0 0 0,0 0 1,0 0-1,0 0 0,0 1 0,1-1 0,-1 0 0,0 0 0,0 0 0,0 0 0,0 0 1,0 0-1,1 0 0,-1 0 0,0 0 0,0 0 0,0 0 0,0 0 0,1 0 0,-1 0 0,0 0 1,0 0-1,0 0 0,0 0 0,0 0 0,1 0 0,-1 0 0,0 0 0,0 0 0,0 0 1,0 0-1,0 0 0,1-1 0,-1 1 0,0 0 0,0 0 0,-6 21 648,1-3-102,5-17-529,1 0-1,-1 0 1,0 0 0,0 1-1,0-1 1,0 0 0,1 0-1,-1 0 1,1 0 0,-1 0-1,1 0 1,-1 1-1,1-1 1,0 0 0,-1-1-1,1 1 1,0 0 0,0 0-1,0 0 1,-1 0-1,1-1 1,0 1 0,0 0-1,0-1 1,0 1 0,1 0-1,-1-1 1,0 0 0,0 1-1,0-1 1,0 0-1,0 1 1,1-1 0,-1 0-1,0 0 1,0 0 0,0 0-1,2 0 1,5-1-274,0 1 0,-1-1 1,1-1-1,11-2 0,0-3-282,0 1 0,0-2 0,-1-1 0,34-21 0,-5-3-298</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4.663"/>
    </inkml:context>
    <inkml:brush xml:id="br0">
      <inkml:brushProperty name="width" value="0.05" units="cm"/>
      <inkml:brushProperty name="height" value="0.05" units="cm"/>
    </inkml:brush>
  </inkml:definitions>
  <inkml:trace contextRef="#ctx0" brushRef="#br0">134 198 17500,'-11'11'854,"-60"64"2787,64-66-3173,0 0 0,1 0 0,0 1 0,0 0 1,1 0-1,-7 19 0,11-27-415,1-1-1,-1 1 1,1 0-1,0-1 1,-1 1-1,1-1 1,0 1 0,0 0-1,0-1 1,0 1-1,0 0 1,1-1-1,-1 1 1,0-1 0,1 1-1,-1-1 1,1 1-1,0 1 1,0-2-24,0 0 1,0 0-1,0 0 0,0 0 1,0 0-1,0 0 0,0-1 1,0 1-1,0 0 0,0-1 1,1 1-1,-1-1 1,0 0-1,0 1 0,0-1 1,1 0-1,2 1 0,2-1-5,0 0 0,1-1 0,-1 1 0,0-1-1,0-1 1,1 1 0,-1-1 0,6-2 0,3-3-35,0-1 1,-1 0 0,0-1-1,0 0 1,-1-1-1,0-1 1,-1 0 0,17-19-1,6-11-65,35-57-1,-49 67 29,-1-1-1,27-61 1,-47 88 146,-6 11-42,-8 11 30,2 3 2,1 1-1,0 0 1,2 1 0,0 0 0,-8 35-1,14-43-171,0 1-1,1 0 0,0-1 0,2 1 0,-1 0 1,2 0-1,0 0 0,1 0 0,6 26 0,-6-35 50,0 0 0,0 0 0,1-1 0,-1 1 0,1-1 0,0 0 0,1 1-1,0-1 1,-1-1 0,2 1 0,5 5 0,-7-8-2,0 0 0,0 0 0,1-1-1,-1 1 1,1-1 0,4 2 0,-6-2 16</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5.714"/>
    </inkml:context>
    <inkml:brush xml:id="br0">
      <inkml:brushProperty name="width" value="0.05" units="cm"/>
      <inkml:brushProperty name="height" value="0.05" units="cm"/>
    </inkml:brush>
  </inkml:definitions>
  <inkml:trace contextRef="#ctx0" brushRef="#br0">220 23 17292,'0'0'53,"0"0"1,0-1-1,1 1 1,-1 0-1,0 0 1,0-1-1,1 1 1,-1 0-1,0-1 1,0 1-1,0 0 1,0-1-1,0 1 1,1 0-1,-1-1 1,0 1-1,0 0 1,0-1-1,0 1 1,0 0-1,0-1 1,0 1-1,0 0 1,0-1-1,0 1 1,-1 0 0,1-1-1,0 1 1,0 0-1,0-1 1,0 1-1,0 0 1,-1-1-1,1 1 1,0 0-1,0-1 1,-1 1-1,-16-7 945,10 5-706,1 2-1,-1-1 0,0 1 0,-8 0 0,7 1-200,-1 1-1,1 0 1,0 1-1,-1 0 1,1 0-1,1 0 1,-1 1-1,0 0 1,1 1-1,0 0 1,0 0-1,-10 10 1,12-11-79,1 1 0,-1 0 0,1 0 0,0 0 1,1 0-1,-1 1 0,1 0 0,0-1 0,1 1 0,-1 0 0,1 0 0,0 1 1,1-1-1,-1 0 0,1 1 0,1-1 0,-1 11 0,1-14-32,0-1-1,1 1 1,-1 0-1,1 0 0,0 0 1,-1-1-1,1 1 1,1 0-1,-1-1 1,0 1-1,0-1 1,1 0-1,0 1 0,-1-1 1,1 0-1,0 0 1,0 0-1,0 0 1,1 0-1,-1 0 1,0-1-1,0 1 0,1-1 1,-1 0-1,1 1 1,0-1-1,-1 0 1,1-1-1,0 1 0,0 0 1,4 0-1,3 0-72,-1 0 0,1-1 0,0 0 0,-1-1 0,1 0 0,0 0 0,-1-1 0,12-3 0,25-12-197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7.986"/>
    </inkml:context>
    <inkml:brush xml:id="br0">
      <inkml:brushProperty name="width" value="0.05" units="cm"/>
      <inkml:brushProperty name="height" value="0.05" units="cm"/>
    </inkml:brush>
  </inkml:definitions>
  <inkml:trace contextRef="#ctx0" brushRef="#br0">1 0 18076,'0'0'1760,"4"2"-1344,10 1-160,5-1 921,8 7-1425,6 1-80,3-1 296,1 1-137,5 3-135</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6.104"/>
    </inkml:context>
    <inkml:brush xml:id="br0">
      <inkml:brushProperty name="width" value="0.05" units="cm"/>
      <inkml:brushProperty name="height" value="0.05" units="cm"/>
    </inkml:brush>
  </inkml:definitions>
  <inkml:trace contextRef="#ctx0" brushRef="#br0">92 12 18748,'-11'9'712,"0"-1"-1,1 1 1,0 1-1,-9 11 1,16-18-610,-1 2-1,1-1 1,0 0 0,1 1 0,-1-1 0,1 1 0,0 0 0,0 0-1,1 0 1,-1 0 0,1 0 0,0 0 0,0 7 0,0-10-94,1-1 0,0 0 0,0 0 0,1 0 0,-1 0 1,0 0-1,0 1 0,0-1 0,1 0 0,-1 0 0,1 0 0,-1 0 0,1 0 1,-1 0-1,1 0 0,-1 0 0,1 0 0,0 0 0,0 0 0,-1-1 0,1 1 1,2 1-1,-1-1-3,-1 0 0,1-1 0,0 1 1,0-1-1,0 1 0,0-1 0,-1 0 0,1 1 1,0-1-1,0 0 0,0 0 0,3-1 1,3-1-4,1 0-1,-1 0 1,0-1 0,0 0 0,8-5 0,8-6 55,-1-1 0,-1-2-1,0 0 1,30-32-1,-11 11 150,-54 98 43,11-48-416,0 0 0,0 1 1,1-1-1,1 0 0,0 0 0,3 16 0,-3-25 112,0 0-1,1 0 1,-1 0-1,1 0 1,0 0 0,0 0-1,0-1 1,0 1-1,0 0 1,1-1-1,-1 1 1,1-1-1,0 1 1,0-1-1,0 1 1,0-1-1,0 0 1,0 0-1,0 0 1,1-1-1,-1 1 1,1 0-1,-1-1 1,1 0 0,0 1-1,0-1 1,0 0-1,-1 0 1,1-1-1,4 1 1,25 0-485</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6.498"/>
    </inkml:context>
    <inkml:brush xml:id="br0">
      <inkml:brushProperty name="width" value="0.05" units="cm"/>
      <inkml:brushProperty name="height" value="0.05" units="cm"/>
    </inkml:brush>
  </inkml:definitions>
  <inkml:trace contextRef="#ctx0" brushRef="#br0">122 0 22301,'-7'8'1215,"1"0"0,0 0 0,-6 12-1,9-14-1178,0 0-1,0 1 1,1-1-1,0 1 1,0 0-1,1-1 1,-1 13-1,2-16-92,0-1-1,0 1 0,1-1 1,-1 0-1,1 1 0,-1-1 1,1 1-1,0-1 0,0 0 1,0 0-1,0 0 1,0 0-1,1 1 0,-1-1 1,0-1-1,1 1 0,0 0 1,-1 0-1,1-1 0,0 1 1,0-1-1,0 1 0,0-1 1,0 0-1,3 2 1,8 2-402,1 0 1,0 0 0,21 3-1,-20-5 24,0 1-1,23 9 0,-37-13 440,0 1 0,-1-1 0,1 0 0,0 0 0,0 1 0,-1-1 0,1 0 1,0 1-1,-1-1 0,1 1 0,0-1 0,-1 1 0,1-1 0,-1 1 0,1-1 0,-1 1 0,1 0 0,-1-1 1,1 1-1,-1 0 0,1 0 0,-1-1 0,0 1 0,0 0 0,1 1 0,-1-1 15,-1 0 1,1 0-1,0 0 0,-1-1 0,1 1 1,-1 0-1,0 0 0,1-1 0,-1 1 1,1 0-1,-1-1 0,0 1 0,0 0 0,1-1 1,-1 1-1,0-1 0,0 1 0,-1-1 1,-6 5 190,-1-2 0,-19 6 0,27-8-207,-7 1 168,-14 4-12,-44 7 0,60-12-309,1 0 0,-1-1 0,0 0 0,1 0 0,-1-1 0,1 1 0,-1-1 0,1 0 0,-1-1 0,1 1 0,0-1 0,-1 0 0,-7-5 0,-3-9-268,6-4-154</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6.933"/>
    </inkml:context>
    <inkml:brush xml:id="br0">
      <inkml:brushProperty name="width" value="0.05" units="cm"/>
      <inkml:brushProperty name="height" value="0.05" units="cm"/>
    </inkml:brush>
  </inkml:definitions>
  <inkml:trace contextRef="#ctx0" brushRef="#br0">0 18 17484,'19'-5'2088,"2"0"-1368,4-1-336,2 4 1457,6 5-1305,1 4-592,4 3 192,-2 0-112,5 5-184</inkml:trace>
  <inkml:trace contextRef="#ctx0" brushRef="#br0" timeOffset="1">624 58 19412,'-19'9'767,"1"2"0,1 0 0,0 1-1,-21 19 1,30-23-640,0 0 0,0 0 0,0 1 0,1 0-1,1 1 1,0-1 0,0 1 0,0 0 0,-4 15 0,9-23-119,0 0 0,0 0 0,0 1 0,1-1 0,-1 0 0,1 1 0,-1-1 0,1 1 0,0-1 0,0 0 0,0 1 0,0-1 0,0 1 0,1-1 0,-1 0 0,1 1 1,0-1-1,-1 0 0,1 1 0,0-1 0,0 0 0,1 0 0,-1 0 0,0 0 0,1 0 0,-1 0 0,1 0 0,0 0 0,-1-1 0,1 1 0,0-1 0,0 1 0,0-1 0,0 0 0,0 0 1,0 0-1,1 0 0,-1 0 0,0 0 0,1 0 0,2 0 0,4 1 26,0-1 0,0 0 0,0 0 0,0-1 0,0 0 1,0-1-1,-1 1 0,1-2 0,0 1 0,10-4 0,-9 2 66,0-1-1,-1 0 1,1-1-1,-1 0 1,0 0 0,0-1-1,-1 0 1,0 0-1,0-1 1,13-14 0,-18 17-32,1-1 1,0 0 0,-1 0 0,0-1-1,0 1 1,-1-1 0,1 1 0,-1-1 0,-1 0-1,1 0 1,-1 0 0,0 0 0,0 0 0,0 0-1,-1 0 1,0 0 0,-1 0 0,1 0-1,-3-11 1,2 13-87,-1-1 1,0 0-1,0 1 0,-1-1 0,1 1 0,-1-1 0,0 1 0,0 0 1,0 0-1,-8-6 0,10 9-39,0 0 1,0 0-1,0 0 1,0 0-1,0 0 1,0 1-1,0-1 1,0 0-1,0 0 1,0 1-1,-1-1 1,1 1-1,0-1 1,0 1-1,-1 0 1,1 0-1,0-1 1,0 1-1,-1 0 1,1 0-1,0 0 1,-1 0-1,1 0 1,0 1-1,-1-1 1,1 0-1,0 1 1,0-1-1,-1 0 1,1 1-1,0 0 1,0-1-1,0 1 1,0 0-1,-1-1 1,1 1-1,0 0 1,1 0-1,-1 0 1,0 0-1,0 0 0,0 0 1,0 0-1,0 3 1,-7 13-464,5 5-155</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7.352"/>
    </inkml:context>
    <inkml:brush xml:id="br0">
      <inkml:brushProperty name="width" value="0.05" units="cm"/>
      <inkml:brushProperty name="height" value="0.05" units="cm"/>
    </inkml:brush>
  </inkml:definitions>
  <inkml:trace contextRef="#ctx0" brushRef="#br0">1 58 14715,'15'-9'2081,"4"8"-1145,-2-6-392,5 0 2080,-1-1-1935,5 3 487,0-1-880,1-1-200,0 0-80</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7.744"/>
    </inkml:context>
    <inkml:brush xml:id="br0">
      <inkml:brushProperty name="width" value="0.05" units="cm"/>
      <inkml:brushProperty name="height" value="0.05" units="cm"/>
    </inkml:brush>
  </inkml:definitions>
  <inkml:trace contextRef="#ctx0" brushRef="#br0">187 5 18052,'-38'32'3766,"27"-23"-2666,0-1 0,-17 20 0,25-25-1038,1 0-1,-1 0 0,1 1 0,0-1 0,0 1 0,0 0 1,1 0-1,-1-1 0,1 1 0,0 0 0,0 0 1,0 1-1,0 6 0,1-9-93,0 0 1,0 0-1,1 0 1,-1 0 0,1 1-1,-1-1 1,1 0-1,0 0 1,0 0-1,0 0 1,0-1-1,0 1 1,0 0-1,0 0 1,1-1-1,-1 1 1,1 0 0,-1-1-1,1 1 1,0-1-1,0 0 1,-1 0-1,1 0 1,0 0-1,0 0 1,0 0-1,4 1 1,6 2-382,0 0-1,1-2 1,20 3 0,-19-3 16,-5 0 144,0 0 1,0 0-1,-1 0 0,13 6 1,-20-8 258,0 1 0,0-1-1,0 0 1,0 1 0,0-1 0,0 0 0,0 1-1,-1-1 1,1 1 0,0 0 0,0-1 0,0 1-1,-1 0 1,1-1 0,0 1 0,-1 0 0,1 0-1,-1 0 1,1-1 0,-1 1 0,1 0-1,-1 0 1,0 0 0,1 0 0,-1 0 0,0 0-1,0 0 1,0 0 0,0 0 0,0 0 0,0 0-1,0 0 1,0 0 0,0 0 0,0 0 0,0 0-1,0 0 1,-1 0 0,1-1 0,-1 1 0,1 0-1,0 0 1,-1 0 0,1 0 0,-1 0 0,0-1-1,1 1 1,-1 0 0,0 0 0,1-1 0,-1 1-1,0-1 1,-1 2 0,-6 4 212,0 0-1,0 0 1,-1-1 0,1 0-1,-1-1 1,0 0-1,0 0 1,-1-1 0,-16 4-1,18-5-218,-1 0 0,0-1 0,0 0 1,0-1-1,0 0 0,-1 0 0,1-1 0,0 0 0,0 0 0,-15-5 0,2-5-125,4-5-115</inkml:trace>
  <inkml:trace contextRef="#ctx0" brushRef="#br0" timeOffset="1">181 12 18316,'26'0'1616,"3"0"-1152,1-1-168,1 1 281,1 1-609,-2-1 240,0-3-144,-6-5-248</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8.662"/>
    </inkml:context>
    <inkml:brush xml:id="br0">
      <inkml:brushProperty name="width" value="0.05" units="cm"/>
      <inkml:brushProperty name="height" value="0.05" units="cm"/>
    </inkml:brush>
  </inkml:definitions>
  <inkml:trace contextRef="#ctx0" brushRef="#br0">171 1 18988,'-9'3'2322,"1"0"-1841,0 0 1,1 1-1,0 0 1,0 1-1,-12 9 0,15-11-421,1 0 0,-1 1 0,0 0 0,1-1-1,0 1 1,0 0 0,0 1 0,1-1-1,-1 1 1,-2 7 0,5-11-57,-1 0 0,1 0 0,0 1 0,0-1 0,0 0 0,0 1 0,1-1 0,-1 0 0,0 0 0,0 1 0,1-1 0,-1 0 1,1 0-1,-1 1 0,1-1 0,0 0 0,-1 0 0,1 0 0,0 0 0,0 0 0,-1 0 0,1 0 0,0 0 0,0 0 0,0-1 0,0 1 0,0 0 0,1-1 0,-1 1 0,1 0 0,6 3-2,-1 0 1,1-1-1,11 3 0,-17-5 0,11 3-7,-5-2 9,1 0 0,0 1 0,-1 0 0,0 1 0,1 0 0,-2 0-1,16 11 1,-22-15-2,-1 1 0,1 0 0,-1-1 0,1 1 0,-1 0 0,1-1 0,-1 1-1,0 0 1,1-1 0,-1 1 0,0 0 0,0 0 0,1 0 0,-1-1 0,0 1 0,0 0 0,0 0-1,0 0 1,0-1 0,0 1 0,0 0 0,0 0 0,0 0 0,-1-1 0,1 1 0,0 0-1,0 0 1,-1-1 0,1 1 0,0 0 0,-1 0 0,1-1 0,-1 1 0,1 0 0,-1-1 0,1 1-1,-1-1 1,0 1 0,1-1 0,-1 1 0,0-1 0,1 1 0,-2-1 0,-31 18 62,15-10 1,-1-2 0,-21 5 1,33-10-184,0 1 0,-1-1 0,1-1 1,-1 1-1,1-1 0,-1 0 0,1-1 1,-13-2-1,18 2 94,0 0-1,0 0 1,0 0-1,0-1 1,1 1 0,-1 0-1,0-1 1,1 1 0,-1-1-1,1 1 1,0-1 0,-1 0-1,1 0 1,0 0 0,0 1-1,0-1 1,0 0 0,1 0-1,-1 0 1,0 0 0,1-1-1,-1 1 1,1 0 0,0 0-1,0 0 1,0 0 0,0-3-1,-1-30-331</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9.085"/>
    </inkml:context>
    <inkml:brush xml:id="br0">
      <inkml:brushProperty name="width" value="0.05" units="cm"/>
      <inkml:brushProperty name="height" value="0.05" units="cm"/>
    </inkml:brush>
  </inkml:definitions>
  <inkml:trace contextRef="#ctx0" brushRef="#br0">0 1 17052,'20'3'1656,"5"2"-1120,-1 0-232,11-1 760,0 3-728,7-1-103,1-3-97,-3-3-184</inkml:trace>
  <inkml:trace contextRef="#ctx0" brushRef="#br0" timeOffset="1">718 60 16371,'-17'28'1785,"-7"2"-1009,-5 0-304,-5 3 1040,-1 2-559,2 1-257,3-3-168,7-6-400,8-3-224,3-8-552,4-5-296,8-9 744,-5-1-169,4-9-183</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9.519"/>
    </inkml:context>
    <inkml:brush xml:id="br0">
      <inkml:brushProperty name="width" value="0.05" units="cm"/>
      <inkml:brushProperty name="height" value="0.05" units="cm"/>
    </inkml:brush>
  </inkml:definitions>
  <inkml:trace contextRef="#ctx0" brushRef="#br0">97 23 18116,'-1'-2'143,"0"0"1,0 1-1,0-1 1,-1 1-1,1 0 1,0-1-1,-1 1 1,1 0-1,-1 0 1,1 0-1,-1 0 1,0 0-1,1 0 1,-1 0-1,0 0 1,0 1-1,0-1 0,1 1 1,-1-1-1,0 1 1,0 0-1,0 0 1,0 0-1,0 0 1,0 0-1,0 0 1,0 0-1,1 1 1,-1-1-1,-3 2 1,2-1-30,1 1 1,-1 0 0,1 0-1,-1 0 1,1 0 0,0 0-1,-1 1 1,1-1 0,1 1-1,-1-1 1,0 1 0,1 0 0,-1 0-1,1 0 1,0 0 0,0 0-1,-2 6 1,1 0-96,1 0 1,-1 1 0,1-1-1,1 1 1,0-1-1,0 1 1,1-1-1,0 1 1,1-1-1,0 1 1,5 13-1,-6-19-14,1 0-1,0 1 0,0-1 1,0 0-1,1-1 0,-1 1 0,1 0 1,0-1-1,0 1 0,0-1 1,1 0-1,-1 0 0,1 0 1,-1 0-1,1-1 0,0 1 1,0-1-1,0 0 0,1-1 0,-1 1 1,0-1-1,1 1 0,-1-1 1,1 0-1,-1-1 0,6 1 1,-4-1-18,1-1 0,-1 1 1,1-1-1,-1-1 0,1 1 1,-1-1-1,0 0 1,0 0-1,0-1 0,0 0 1,0 0-1,0 0 0,-1-1 1,1 0-1,-1 0 1,0 0-1,0-1 0,-1 0 1,1 1-1,-1-2 0,0 1 1,-1 0-1,1-1 0,-1 0 1,0 0-1,0 0 1,-1 0-1,0 0 0,0 0 1,0-1-1,-1 1 0,0-1 1,0 1-1,-1-1 0,1 1 1,-1-1-1,-2-11 1,1 15-4,1 0 1,-1 1-1,1-1 1,-1 0 0,0 1-1,0-1 1,0 0 0,-1 1-1,1-1 1,-1 1-1,1 0 1,-1 0 0,0-1-1,0 1 1,0 0 0,0 0-1,0 1 1,0-1-1,0 0 1,-1 1 0,1-1-1,-1 1 1,1 0 0,-1 0-1,0 0 1,1 0-1,-1 0 1,0 0 0,0 1-1,1 0 1,-1-1 0,0 1-1,-4 0 1,1 1-46,1 0 0,-1 0-1,1 1 1,-1-1 0,1 1 0,0 0 0,0 0 0,0 1 0,0 0 0,0 0 0,1 0-1,-1 0 1,1 1 0,0-1 0,0 1 0,-5 6 0,2 0-64,0 0 1,1 0-1,0 1 0,1 0 0,0 0 1,1 1-1,0-1 0,0 1 1,-2 23-1,2 14-192</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49.897"/>
    </inkml:context>
    <inkml:brush xml:id="br0">
      <inkml:brushProperty name="width" value="0.05" units="cm"/>
      <inkml:brushProperty name="height" value="0.05" units="cm"/>
    </inkml:brush>
  </inkml:definitions>
  <inkml:trace contextRef="#ctx0" brushRef="#br0">104 0 15467,'-20'14'1314,"5"-5"-754,1 2 1,-15 13 0,27-22-424,0 0 0,-1 0 1,1 1-1,0-1 0,1 0 1,-1 1-1,0-1 1,1 1-1,-1-1 0,1 1 1,0 0-1,0 0 0,0 0 1,0 0-1,0-1 0,1 1 1,-1 0-1,1 0 1,0 4-1,1-5-59,-1 1 1,1-1-1,0 0 1,0 0-1,0 0 0,0-1 1,1 1-1,-1 0 1,0 0-1,1 0 0,-1-1 1,1 1-1,-1-1 1,1 1-1,0-1 0,0 0 1,0 0-1,0 0 1,0 0-1,0 0 1,0 0-1,0 0 0,0-1 1,3 1-1,5 2 147,0-1-1,1 0 0,18 0 1,-18-2-43,0 0 0,-1-1 0,1-1 0,0 0 0,0 0 0,-1-1 0,20-7 0,-26 8-92,0 0 0,0 0 1,0-1-1,0 1 0,-1-1 0,1 0 0,-1 0 0,0 0 1,5-6-1,-6 7-28,-1 0-1,0 0 1,1-1-1,-1 1 1,0 0 0,0-1-1,-1 1 1,1-1 0,0 1-1,-1-1 1,0 1-1,1-1 1,-1 0 0,0 1-1,0-1 1,-1 1 0,0-5-1,1 4-43,-1 1 0,0 0 0,0-1-1,0 1 1,-1 0 0,1 0 0,0 0 0,-1 0-1,1 0 1,-1 0 0,0 1 0,1-1 0,-1 0-1,0 1 1,0 0 0,0-1 0,0 1 0,-1 0-1,1 0 1,0 0 0,0 0 0,-1 0 0,1 1-1,0-1 1,-1 1 0,1-1 0,-6 1 0,6 0-103,-1-1 0,0 1 0,0 0 0,0 0 0,0 1 0,0-1 0,0 1 0,0-1 1,1 1-1,-1 0 0,0 0 0,0 0 0,1 0 0,-1 1 0,1-1 0,-1 1 0,1-1 1,-1 1-1,1 0 0,0 0 0,0 0 0,0 0 0,-2 3 0,-2 6-386</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51.022"/>
    </inkml:context>
    <inkml:brush xml:id="br0">
      <inkml:brushProperty name="width" value="0.05" units="cm"/>
      <inkml:brushProperty name="height" value="0.05" units="cm"/>
    </inkml:brush>
  </inkml:definitions>
  <inkml:trace contextRef="#ctx0" brushRef="#br0">140 202 17284,'0'-1'79,"0"1"0,-1-1 0,1 0 0,0 1 0,-1-1 0,1 0 0,-1 1 0,1-1 0,-1 1 0,1-1 0,-1 1 0,1-1 0,-1 1 0,1-1 1,-1 1-1,0 0 0,1-1 0,-1 1 0,0 0 0,1-1 0,-1 1 0,0 0 0,0 0 0,0 0 0,-1 0 23,0 0-1,0 0 0,0 0 1,0 0-1,0 1 1,0-1-1,0 1 1,0-1-1,-2 2 0,-2 0 115,1 1-1,0 0 1,0 0-1,0 1 1,-7 5-1,4-1-95,1 0-1,0 1 1,1-1 0,0 1-1,0 0 1,-4 11-1,7-15-93,1 1 0,0 0-1,0-1 1,0 1 0,1 0-1,-1 0 1,1 0 0,1 0-1,-1 0 1,1 0 0,0 0-1,2 8 1,-2-12-9,0 0 1,1-1-1,-1 1 0,1-1 0,0 1 0,-1-1 1,1 1-1,0-1 0,0 1 0,0-1 0,0 0 0,0 1 1,0-1-1,0 0 0,0 0 0,1 0 0,-1 0 1,0 0-1,1 0 0,-1 0 0,1 0 0,-1 0 0,1-1 1,-1 1-1,1-1 0,0 1 0,-1-1 0,1 0 1,0 0-1,-1 1 0,1-1 0,0 0 0,-1 0 1,1-1-1,0 1 0,-1 0 0,3-1 0,4-1 68,0 0 0,0-1-1,0 1 1,-1-2 0,0 1-1,12-8 1,13-12 199,-1-1 1,-1-1 0,-1-2-1,-1-1 1,-2-1-1,-1-1 1,-1-2 0,-2 0-1,23-44 1,-42 71-234,0-1 1,0 0-1,0 0 1,-1 0 0,3-10-1,-5 15-50,0 1 0,0 0-1,0 0 1,0 0 0,0 0 0,0 0-1,0-1 1,0 1 0,0 0 0,0 0-1,0 0 1,1 0 0,-1-1 0,-1 1-1,1 0 1,0 0 0,0 0-1,0 0 1,0-1 0,0 1 0,0 0-1,0 0 1,0 0 0,0 0 0,0 0-1,0-1 1,0 1 0,0 0 0,0 0-1,-1 0 1,1 0 0,0 0 0,0 0-1,0 0 1,0-1 0,0 1 0,0 0-1,-1 0 1,1 0 0,0 0 0,0 0-1,0 0 1,0 0 0,0 0 0,-1 0-1,1 0 1,0 0 0,0 0-1,0 0 1,-8 5 3,0 4-14,1 1-1,0 0 0,1 0 1,0 1-1,-8 20 0,3-5-25,-9 39-1,18-55 25,0-1 0,0 1-1,1-1 1,0 1 0,1 0 0,1 16 0,-1-24 9,1 1 0,-1 0 0,1-1 0,-1 1 0,1-1 0,0 1 0,0-1 0,0 1 0,0-1 0,1 0 0,-1 0 0,1 0 0,-1 1 0,1-1 0,0-1 0,0 1 0,0 0 0,0 0 0,0-1 0,0 1 0,0-1 0,1 1 0,-1-1 0,0 0 0,1 0 0,-1 0 0,1-1 0,-1 1 0,5 0 0,1 0 0,0-1 0,0 0 0,1 0-1,-1-1 1,0-1 0,0 1 0,0-1 0,0 0-1,0-1 1,0 0 0,11-6 0,0-1 6,0-1 0,-1-1 0,22-17 0,-26 18 36,0 0 1,-1-2 0,-1 1-1,0-2 1,0 1-1,14-24 1,-26 36-33,1 0 0,0 0 0,-1 0 0,1 0 0,-1 0 0,1 0 0,-1 0-1,1 0 1,-1-1 0,0 1 0,0 0 0,0 0 0,1 0 0,-1-1 0,-1-1 0,1 3-2,0-1 0,0 1-1,-1 0 1,1-1 0,0 1 0,0 0 0,-1 0 0,1-1-1,0 1 1,-1 0 0,1 0 0,0 0 0,-1 0 0,1-1-1,-1 1 1,1 0 0,0 0 0,-1 0 0,1 0-1,0 0 1,-1 0 0,1 0 0,-1 0 0,1 0 0,0 0-1,-1 0 1,1 0 0,0 0 0,-1 1 0,0-1 0,-3 1 12,0 1 0,0 0 0,0-1 0,1 2 0,-1-1 0,0 0 0,1 1 0,-4 2 0,-4 6-9,0-1 0,1 1 1,0 1-1,1-1 1,0 2-1,1-1 0,0 1 1,1 1-1,-10 25 1,16-36-28,0-1 0,1 0 0,-1 0 0,1 0 0,-1 0 0,1 1 1,0-1-1,-1 0 0,1 1 0,1-1 0,-1 0 0,0 0 0,0 1 0,1-1 1,-1 0-1,1 0 0,0 0 0,0 1 0,0-1 0,0 0 0,0 0 1,0 0-1,0-1 0,1 1 0,-1 0 0,1 0 0,-1-1 0,1 1 0,0-1 1,0 1-1,-1-1 0,1 0 0,0 0 0,0 1 0,0-1 0,0-1 1,3 2-1,3 0-557,0 0 0,0-1 0,0 0 0,0 0 0,1-1 0,-1 0 0,0 0 0,0-1 0,12-2 1,1-5-723,23-22 1193,105-102 3855,-109 93-2602,-46 46-1152,4-4 7,1-1 0,0 1-1,0 0 1,0-1 0,0 1 0,0 0 0,1 0-1,-1 0 1,1-1 0,0 1 0,0 0 0,0 5 0,1-6-6,-1-1 0,1 0 1,0 1-1,-1-1 1,1 0-1,0 0 0,0 0 1,0 1-1,0-1 1,0 0-1,0 0 0,0 0 1,0-1-1,1 1 1,-1 0-1,0 0 0,1-1 1,-1 1-1,0 0 1,1-1-1,-1 1 0,1-1 1,-1 0-1,0 0 1,1 1-1,-1-1 0,1 0 1,1 0-1,27 1-361,0-1 0,43-5-1,16-1-319,-68 6 503,-14-1 110,1 1 0,0 0 0,0 1 1,0 0-1,-1 0 0,11 3 0,-17-4 72,-1 0-1,1 0 1,-1 0-1,1 0 1,-1 0-1,0 1 0,1-1 1,-1 0-1,1 0 1,-1 0-1,0 0 0,1 1 1,-1-1-1,0 0 1,1 1-1,-1-1 1,0 0-1,1 0 0,-1 1 1,0-1-1,0 0 1,1 1-1,-1-1 1,0 1-1,0-1 0,0 0 1,1 1-1,-1-1 1,0 1-1,0 0 1,-9 8 75,-30 9 113,31-15-161,-34 14 114,-118 46-108,136-57 775,23-6-803,1 0-1,0 0 0,-1 0 1,1 0-1,0 0 0,0 0 0,-1 0 1,1 0-1,0 0 0,-1 0 1,1 0-1,0-1 0,0 1 1,-1 0-1,1 0 0,0 0 0,-1 0 1,1 0-1,0 0 0,0-1 1,-1 1-1,1 0 0,0 0 1,0 0-1,0-1 0,-1 1 0,1 0 1,0 0-1,0-1 0,0 1 1,0 0-1,0 0 0,-1-1 0,1 1 1,0 0-1,0-1 0,0 1 1,0 0-1,0 0 0,0-1 1,0 1-1,0 0 0,0-1 0,0 1 1,0 0-1,0-1 0,0 1 1,0 0-1,0 0 0,0-1 1,1 1-1,-1 0 0,0-1 0,0 1 1,0 0-1,0 0 0,1 0 1,-1-1-1,0 1 0,0 0 0,1-1 1,9-15 127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8.374"/>
    </inkml:context>
    <inkml:brush xml:id="br0">
      <inkml:brushProperty name="width" value="0.05" units="cm"/>
      <inkml:brushProperty name="height" value="0.05" units="cm"/>
    </inkml:brush>
  </inkml:definitions>
  <inkml:trace contextRef="#ctx0" brushRef="#br0">145 189 20716,'-40'28'1771,"24"-17"-1310,0 0-1,-16 15 1,28-22-386,0 0-1,0 0 1,1 0 0,-1 1 0,1-1 0,0 1 0,1 0-1,-1 0 1,1 0 0,0 0 0,-3 10 0,5-14-69,-1 0 0,1 0 0,0 0 0,0 0 0,0 0 0,0 0 0,0 0 0,0 0 1,0 0-1,0 0 0,0 0 0,0 0 0,0 0 0,1 0 0,-1 0 0,0 0 0,1 0 0,-1 0 1,1 0-1,-1 0 0,1-1 0,-1 1 0,1 0 0,1 1 0,-1-1-4,0-1 0,1 1 1,-1 0-1,0-1 0,1 1 0,-1 0 0,1-1 0,0 0 0,-1 1 1,1-1-1,-1 0 0,1 0 0,-1 0 0,3 0 0,2-1-4,1 0 0,0 0-1,-1 0 1,0-1-1,1 0 1,7-4 0,-1-1 27,0-1 0,-1 0 0,0-1 0,-1-1 0,0 0 0,18-19 0,48-75 306,-42 53 238,29-59-1,-76 135-291,2 0 0,-14 53 0,20-61-278,1 0 0,0 0 0,1 0 0,1 0 0,1 1 0,2 22 0,-1-34-121,0 1 1,1 0-1,0 0 1,0-1-1,0 0 1,1 1-1,0-1 1,1 0-1,5 7 0,-7-9 28,1-1 0,0 0 0,0 0 0,0 0 0,0 0 0,0 0 0,1-1 0,-1 1 0,1-1 0,0 0 0,0 0 0,-1 0 0,1-1 0,1 1 0,-1-1 0,5 1 0,15-2-465</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51.415"/>
    </inkml:context>
    <inkml:brush xml:id="br0">
      <inkml:brushProperty name="width" value="0.05" units="cm"/>
      <inkml:brushProperty name="height" value="0.05" units="cm"/>
    </inkml:brush>
  </inkml:definitions>
  <inkml:trace contextRef="#ctx0" brushRef="#br0">176 1 18996,'-7'19'1744,"-17"8"-1103,-5 2-241,1 9 752,-1 1-376,9 2-200,4 0-72,6-4-296,4-3-160,6-4-344,0-2-256,2-10-408,-1-3-200,-5-17 192,-2-12 231</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51.803"/>
    </inkml:context>
    <inkml:brush xml:id="br0">
      <inkml:brushProperty name="width" value="0.05" units="cm"/>
      <inkml:brushProperty name="height" value="0.05" units="cm"/>
    </inkml:brush>
  </inkml:definitions>
  <inkml:trace contextRef="#ctx0" brushRef="#br0">0 64 17996,'3'-4'216,"0"-1"0,1 1 0,-1 0 1,0 0-1,1 0 0,0 1 0,0-1 0,0 1 0,1 0 1,-1 0-1,1 1 0,-1-1 0,1 1 0,0 0 0,0 0 1,0 0-1,0 1 0,0 0 0,8-1 0,9-1 340,1 1 1,-1 1-1,25 2 0,-28 0-234,0 1 0,0 1 1,37 9-1,-49-10-262,0 1-1,0 0 1,0 0 0,0 0 0,0 0-1,-1 1 1,0 0 0,1 1 0,-2-1-1,1 1 1,0 1 0,8 10 0,-13-15-51,1 1 0,-1 0 0,0 0 0,0 0 0,0 0 0,0 0 1,-1 0-1,1 0 0,0 0 0,-1 0 0,0 0 0,1 0 0,-1 1 0,0-1 0,0 0 1,0 0-1,0 0 0,-1 0 0,0 4 0,0-3 2,0 0 0,-1 0 1,1 0-1,-1 0 0,0-1 0,0 1 0,0 0 1,0-1-1,0 1 0,-1-1 0,-3 3 0,-5 3 27,-1 0-1,0-1 1,0 0-1,-24 8 1,24-11-48,-16 5-68,27-8 49,0-1-1,0 0 0,0 1 0,0-1 0,0 1 1,1-1-1,-1 1 0,0-1 0,0 1 0,0 0 1,0-1-1,1 1 0,-1 0 0,0 0 0,1 0 1,-1-1-1,0 1 0,0 1 0,1-1-13,1 0-1,-1 0 1,0 0-1,1 0 1,-1-1-1,0 1 1,1 0-1,-1 0 1,1 0-1,-1-1 1,1 1-1,-1 0 1,1-1-1,0 1 1,-1 0-1,1-1 1,0 1-1,0-1 1,-1 1-1,2 0 1,22 12-478,-16-8 230,25 13-345,24 15-37,-52-29 626,0 0-1,0 0 1,0 0-1,0 1 1,-1-1-1,0 1 1,6 9-1,-9-12 62,0-1 0,0 1 0,-1-1 0,1 1-1,-1 0 1,1-1 0,-1 1 0,1 0 0,-1-1-1,0 1 1,0 0 0,0 0 0,0-1 0,0 1 0,0 0-1,-1-1 1,1 1 0,0 0 0,-1-1 0,0 1-1,1 0 1,-1-1 0,0 1 0,0-1 0,0 1-1,1-1 1,-2 0 0,1 1 0,0-1 0,0 0 0,0 0-1,-1 0 1,1 0 0,-3 2 0,-5 3 154,0 0 0,0-1 0,-1-1 0,-13 6 0,21-10-141,-43 17 769,-1-3 1,-75 15-1,121-29-821,-1 0 0,1 0 0,0 0 1,0 0-1,-1 0 0,1 0 1,0 0-1,0 0 0,0 0 0,-1 0 1,1 0-1,0 0 0,0 0 0,0 0 1,-1 0-1,1 0 0,0 0 0,0 0 1,0 0-1,-1 0 0,1-1 0,0 1 1,0 0-1,0 0 0,-1 0 0,1 0 1,0 0-1,0-1 0,0 1 0,0 0 1,0 0-1,-1 0 0,1 0 0,0-1 1,0 1-1,0 0 0,0 0 0,0 0 1,0-1-1,0 1 0,0 0 0,0 0 1,0-1-1,0 1 0,0 0 1,0 0-1,0 0 0,0-1 0,0 1 1,0 0-1,0 0 0,0 0 0,0-1 1,0 1-1,0 0 0,0 0 0,1 0 1,-1-1-1,0 1 0,0 0 0,0 0 1,0 0-1,0 0 0,1-1 0,4-5-309,0 1 0,0-1-1,1 1 1,0 1 0,0-1-1,0 1 1,11-6 0,-2 1-84,25-16-598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52.194"/>
    </inkml:context>
    <inkml:brush xml:id="br0">
      <inkml:brushProperty name="width" value="0.05" units="cm"/>
      <inkml:brushProperty name="height" value="0.05" units="cm"/>
    </inkml:brush>
  </inkml:definitions>
  <inkml:trace contextRef="#ctx0" brushRef="#br0">98 1 19068,'4'4'1744,"-7"6"-1175,-5 4-249,-4 6 960,-1 3-376,-2 5-552,0 2-224,1-2-368,3-2-192,3-4-368,6-5-248,4-10 728,6-6-225,9-8-183</inkml:trace>
  <inkml:trace contextRef="#ctx0" brushRef="#br0" timeOffset="1">375 12 17348,'5'0'1928,"-3"3"-1368,-9 8-248,-5 5 1369,1 7-889,-2 3-272,0 8-360,4 2-80,1 6-64,-1-2-24,5-3-240,1-4-128,1-9-264,0-5-280,-3-16-1113,1-20 1361,0-6-176</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52.616"/>
    </inkml:context>
    <inkml:brush xml:id="br0">
      <inkml:brushProperty name="width" value="0.05" units="cm"/>
      <inkml:brushProperty name="height" value="0.05" units="cm"/>
    </inkml:brush>
  </inkml:definitions>
  <inkml:trace contextRef="#ctx0" brushRef="#br0">46 172 12419,'-14'-26'1667,"10"19"-1100,-1-1 1,1 1-1,1-1 0,0 0 1,0 0-1,0-1 0,1 1 1,-2-16-1,4 22-411,0 0-1,0 0 1,1 0 0,0 0-1,-1 0 1,1 0 0,0 0-1,0 0 1,0 0-1,0 0 1,0 0 0,0 1-1,1-1 1,-1 0 0,0 1-1,1-1 1,0 1-1,-1-1 1,1 1 0,0 0-1,-1 0 1,1 0 0,0 0-1,0 0 1,0 0 0,0 0-1,0 1 1,4-1-1,8-3 140,-1 2 1,1-1-1,18 1 0,-23 1-162,38-1 290,65 4 1,-87 0-357,-1 1 0,1 1 0,-1 2 1,34 11-1,-55-16-62,0 0 1,-1 0 0,1 0 0,0 0-1,0 0 1,-1 1 0,1 0 0,-1-1-1,0 1 1,1 0 0,-1 0 0,0 0-1,0 0 1,0 0 0,0 1 0,-1-1-1,1 1 1,0-1 0,-1 1 0,0 0-1,1 3 1,-1-4-1,-1 1 0,-1 0 0,1 0 0,0 0 0,-1 0 0,1-1 0,-1 1 1,0 0-1,0-1 0,0 1 0,0 0 0,0-1 0,-1 0 0,1 1 0,-1-1 0,0 0 0,1 1 0,-1-1 0,0 0 0,0 0 0,-1-1 0,-1 3 0,-8 5 70,-1 0-1,1 0 0,-1-2 1,-1 1-1,1-2 0,-17 6 0,-8 1-921,-41 8-1,77-21 317,4 0 436,0 0-39,16 0-378</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53.100"/>
    </inkml:context>
    <inkml:brush xml:id="br0">
      <inkml:brushProperty name="width" value="0.05" units="cm"/>
      <inkml:brushProperty name="height" value="0.05" units="cm"/>
    </inkml:brush>
  </inkml:definitions>
  <inkml:trace contextRef="#ctx0" brushRef="#br0">173 31 16668,'-14'5'524,"1"0"1,0 0 0,0 1-1,0 1 1,0 0-1,1 1 1,1 0 0,-1 1-1,-16 16 1,24-21-301,0 1 0,0 0 0,0 0 0,0 0 0,-4 9-1,8-14-175,-1 1-1,1 0 1,0 0-1,-1 0 1,1 0-1,0 0 0,0 0 1,-1 0-1,1 0 1,0 0-1,0-1 1,0 1-1,0 0 0,0 0 1,1 0-1,-1 0 1,0 0-1,1 2 1,0-3-7,-1 1 1,1 0 0,0 0 0,0-1-1,-1 1 1,1 0 0,0-1 0,0 1-1,0-1 1,0 0 0,0 1 0,0-1-1,0 0 1,0 1 0,0-1 0,0 0 0,0 0-1,0 0 1,0 0 0,0 0 0,2 0-1,8-1 37,-1 0 0,0-1 0,0 0-1,0 0 1,0-1 0,-1-1 0,1 1 0,-1-2-1,0 1 1,0-1 0,11-8 0,-7 4-63,0-1 1,-1 0 0,0-1-1,-1-1 1,0 0 0,14-19-1,-13 5-49,-11 14-10,-2 12 41,1 0-1,0-1 1,0 1 0,-1 0 0,1 0 0,0-1 0,-1 1 0,1 0 0,0 0 0,-1 0 0,1 0-1,0 0 1,-1-1 0,1 1 0,-1 0 0,1 0 0,0 0 0,-1 0 0,1 0 0,0 0 0,-1 0-1,1 0 1,0 0 0,-1 0 0,1 0 0,-1 1 0,1-1 0,0 0 0,-1 0 0,0 1 0,-3 1-15,0 0 0,0 0 1,0 1-1,0-1 1,0 1-1,0 0 0,1 1 1,-1-1-1,1 1 1,0-1-1,0 1 1,-3 5-1,3-4 6,-1 1-1,1 0 1,0 0-1,0 0 1,1 0 0,-1 0-1,2 0 1,-3 9-1,4-14 12,0 1 1,0-1-1,0 1 0,0-1 0,0 1 0,0 0 0,1-1 0,-1 1 0,0-1 0,1 0 0,-1 1 0,1-1 0,0 1 0,-1-1 0,1 0 0,0 1 0,0-1 0,0 0 0,0 0 0,0 0 0,0 0 0,0 0 0,0 0 0,1 0 0,-1 0 0,0 0 0,1 0 0,-1-1 0,0 1 0,1 0 0,-1-1 0,1 1 0,-1-1 0,1 0 0,-1 1 0,1-1 0,2 0 0,4 1-13,1-1 0,0 0 0,0 0 0,-1-1 0,11-2 0,8-3-66,0-2 0,-1-1 0,0-2 0,-1 0 0,47-29 0,-41 23-44,-22 14 89,-8 9 46,-14 18 102,4-5 25,8-18-122,1 0 0,-1 0 0,1 1 0,0-1 0,0 0 0,-1 0 0,1 1 0,0-1 0,0 0 1,0 0-1,0 1 0,1-1 0,-1 0 0,0 0 0,0 1 0,1-1 0,-1 0 0,1 0 0,-1 0 0,1 1 0,0-1 1,-1 0-1,2 1 0,-1-1 7,1 0-1,-1 0 1,1 0 0,0 0 0,-1 0 0,1-1 0,0 1 0,-1-1-1,1 1 1,0-1 0,-1 1 0,1-1 0,0 0 0,2 0 0,7 0 64,-1-1 0,0 0 1,1-1-1,14-4 0,-10 2-41,0-1 0,0 0-1,0-1 1,-1-1 0,0 0 0,0-1-1,0 0 1,-1-2 0,-1 1-1,22-22 1,-25 18-35,-9 13-11,0 0 0,0 0 0,0 0 0,0 0 0,0 0 0,0 0 0,0-1 0,0 1 0,0 0 0,0 0 0,0 0 0,0 0 0,0 0 0,0 0 0,0-1 0,0 1 0,0 0 0,0 0 0,0 0 0,0 0 0,0 0 0,0 0 0,0-1 0,0 1 0,0 0 0,0 0 0,0 0 0,0 0 0,-1 0 0,1 0 0,0 0 0,0 0 0,0 0 0,0-1 0,0 1 0,0 0 0,0 0 0,0 0 0,-1 0 0,1 0 0,0 0 0,0 0 0,0 0 0,0 0 0,0 0 0,-1 0 0,0 0-1,0 0 0,0 1 1,-1-1-1,1 1 0,0-1 0,0 1 1,0 0-1,0-1 0,0 1 1,0 0-1,0 0 0,0-1 1,0 1-1,0 0 0,0 0 0,-1 1 1,-1 3-31,-1 0 1,1 0-1,0 0 1,0 0-1,1 0 0,0 1 1,0-1-1,0 1 1,0 0-1,1-1 1,0 1-1,-1 10 1,2-14-62,0 1 0,0 0 0,1-1 0,-1 1 0,0 0 0,1-1 0,0 1 0,0-1 0,0 1 0,0-1 0,0 1 0,0-1 0,0 0 0,1 1 0,-1-1 0,1 0 0,0 0 0,-1 0 0,1 0 0,0 0 0,0-1 0,1 1 0,-1-1 0,0 1 0,0-1 0,1 0 0,-1 1 0,1-1 0,4 1 0,2 0-69,0-1 0,0 1 0,0-1-1,0-1 1,0 0 0,18-2 0,23-8-627</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53.568"/>
    </inkml:context>
    <inkml:brush xml:id="br0">
      <inkml:brushProperty name="width" value="0.05" units="cm"/>
      <inkml:brushProperty name="height" value="0.05" units="cm"/>
    </inkml:brush>
  </inkml:definitions>
  <inkml:trace contextRef="#ctx0" brushRef="#br0">193 26 17452,'-1'-2'154,"-1"0"1,1 1-1,0-1 0,0 1 1,-1-1-1,1 1 1,0-1-1,-1 1 0,0 0 1,1-1-1,-1 1 1,0 0-1,1 0 0,-1 0 1,0 1-1,0-1 0,0 0 1,0 1-1,-3-1 1,1 0 116,-1 1 1,0 0 0,1 0 0,-1 0-1,1 1 1,-1-1 0,1 1 0,-8 2-1,3 1 135,0-1-1,0 1 0,0 1 0,0-1 0,0 2 1,1-1-1,-13 11 0,18-12-307,0-1 1,-1 1-1,1-1 0,1 1 0,-1 0 1,-3 6-1,6-9-86,-1 0 0,1 0 0,-1 0 0,1 0-1,0 0 1,0 0 0,-1 0 0,1 0 0,0 0 0,0 0 0,0 0 0,0 0 0,0 0-1,0 1 1,1-1 0,-1 0 0,0 0 0,0 0 0,1 0 0,-1 0 0,1 0-1,-1 0 1,1 0 0,-1 0 0,1-1 0,-1 1 0,1 0 0,0 0 0,0 0 0,-1 0-1,1-1 1,0 1 0,1 0 0,4 3-61,1-1-1,-1 0 0,0-1 1,1 0-1,-1 0 0,1 0 1,0-1-1,11 1 0,58 1-685,-69-3 660,45-2-507,27 1 59,-77 4 837,-6 3-136,-8 2 93,-86 39 1227,86-42-1490,0-1-1,0-1 1,-1 1 0,0-2 0,0 0 0,-16 1-1,27-3-89,-1 0-1,1-1 0,-1 1 0,1 0 0,-1-1 1,1 1-1,-1-1 0,1 0 0,0 0 0,-1 0 0,1 0 1,-4-3-1,5 4 60,1-1 0,-1 0 0,0 0 0,0 0 0,0 0-1,1 0 1,-1 0 0,1 0 0,-1 0 0,1 0 0,-1 0 0,1 0 0,-1 0 0,1 0 0,0 0 0,0 0 0,-1 0 0,1-1 0,0 1 0,0 0 0,0 0 0,0 0 0,1 0 0,-1-1 0,0 1 0,0 0 0,1 0 0,-1 0 0,1 0-1,0-2 1,12-17-509</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6:53.930"/>
    </inkml:context>
    <inkml:brush xml:id="br0">
      <inkml:brushProperty name="width" value="0.05" units="cm"/>
      <inkml:brushProperty name="height" value="0.05" units="cm"/>
    </inkml:brush>
  </inkml:definitions>
  <inkml:trace contextRef="#ctx0" brushRef="#br0">101 2 23013,'5'-1'1808,"-7"11"-1304,-6 6-208,0 12 849,-2 11-377,0 10-408,-2 9-40,1 8-320,1 0-272,4-3-912,0-4-985,5-10 1753,1-6-320,1-12-288</inkml:trace>
  <inkml:trace contextRef="#ctx0" brushRef="#br0" timeOffset="1">22 695 19564,'-9'10'1737,"3"-3"-1209,2 0-184,1-1 248,3-5 408,0-8-792</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04.426"/>
    </inkml:context>
    <inkml:brush xml:id="br0">
      <inkml:brushProperty name="width" value="0.05" units="cm"/>
      <inkml:brushProperty name="height" value="0.05" units="cm"/>
    </inkml:brush>
  </inkml:definitions>
  <inkml:trace contextRef="#ctx0" brushRef="#br0">27 32 18332,'0'-2'234,"0"-1"1,1 1-1,-1 0 1,1-1-1,0 1 0,0 0 1,0-1-1,0 1 1,1 0-1,-1 0 0,0 0 1,3-2-1,-4 8 157,1 0 0,-1 0 0,0 1 0,0-1 0,-1 0 0,0 5 0,-8 33 66,3-20-395,2 0 0,0 1 0,1 0 0,0 43 0,4-64-61,-1-1 0,0 1 0,0-1 0,0 1 0,1-1 0,-1 1 0,1-1 0,-1 1 0,1-1 0,0 0 0,-1 1 1,1-1-1,0 0 0,0 0 0,0 1 0,0-1 0,0 0 0,0 0 0,0 0 0,0 0 0,1 0 0,-1-1 0,0 1 0,1 0 1,-1 0-1,0-1 0,1 1 0,-1-1 0,1 0 0,-1 1 0,1-1 0,2 1 0,5-1 5,1 0 0,-1-1 0,1 1 0,14-5 0,-17 4-4,0 0 0,0 0 0,0 0 0,0 1 0,9 0 0,-15 0 3,0 0 0,1 1 0,-1-1 0,0 0 0,0 0 0,1 1 0,-1-1 0,0 1 0,0 0 0,0-1 0,1 1 0,-1 0 0,0-1 0,0 1 0,0 0 0,0 0 0,0 0 0,0 0-1,-1 0 1,1 0 0,0 0 0,0 0 0,-1 1 0,1-1 0,-1 0 0,1 0 0,-1 0 0,1 1 0,-1-1 0,0 0 0,0 1 0,0-1 0,0 0 0,0 1 0,0-1 0,0 0 0,0 1 0,0-1 0,0 0 0,-1 0 0,0 3 0,0-1 44,0 1 1,-1-1-1,1 1 0,-1-1 1,0 0-1,0 0 1,0 1-1,-1-2 0,1 1 1,-1 0-1,0 0 0,1-1 1,-7 5-1,1-3-51,-1 0-1,0-1 0,0 0 1,0 0-1,0-1 0,0 0 1,-1 0-1,1-1 0,0 0 1,-1-1-1,1 0 0,-15-2 1,24 2-3,-1 0 1,0 0 0,1 0-1,-1 0 1,0-1 0,1 1 0,-1 0-1,1 0 1,-1 0 0,0 0 0,1-1-1,-1 1 1,1 0 0,-1-1 0,0 1-1,1 0 1,-1-1 0,1 1 0,0-1-1,-1 1 1,1-1 0,-1 1 0,1-1-1,-1 1 1,1-1 0,0 1 0,0-1-1,-1 1 1,1-1 0,0 0 0,0 1-1,0-1 1,-1 0 0,1 1 0,0-1-1,0 1 1,0-1 0,0 0-1,0 1 1,0-1 0,0 0 0,0 1-1,1-1 1,-1 0 0,0 1 0,0-1-1,1 1 1,-1-1 0,0 1 0,0-1-1,1 0 1,10-13-395</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04.814"/>
    </inkml:context>
    <inkml:brush xml:id="br0">
      <inkml:brushProperty name="width" value="0.05" units="cm"/>
      <inkml:brushProperty name="height" value="0.05" units="cm"/>
    </inkml:brush>
  </inkml:definitions>
  <inkml:trace contextRef="#ctx0" brushRef="#br0">59 103 18964,'3'0'414,"1"-1"-1,-1 0 1,1 0 0,-1 0-1,0-1 1,0 1 0,0-1-1,1 0 1,-1 1 0,-1-2-1,1 1 1,0 0 0,0 0-1,3-5 1,3-3-254,1-1-1,9-16 1,-18 27-145,-1-1 0,1 0 0,0 0-1,-1 1 1,1-1 0,-1 0 0,1 0-1,-1 0 1,0 0 0,1 0 0,-1 0 0,0 0-1,1 0 1,-1 0 0,0 0 0,0 0 0,0 0-1,0 0 1,0 0 0,0 0 0,0 0-1,-1 0 1,1-1 0,-1 1-2,0 1-1,0-1 1,0 1 0,1 0-1,-1 0 1,0-1 0,0 1-1,0 0 1,1 0-1,-1 0 1,0 0 0,0 0-1,0 0 1,0 0 0,0 0-1,1 0 1,-1 0 0,0 1-1,0-1 1,0 0 0,1 1-1,-1-1 1,0 0-1,0 1 1,1-1 0,-1 1-1,0-1 1,0 2 0,-8 3 29,1 1 0,1 1 0,-1-1 0,1 1 0,0 0 0,1 1 1,0-1-1,0 1 0,-7 15 0,3-6-23,2 0 1,0 1-1,-10 37 0,16-46-26,0 0 1,0 0-1,1 0 0,1 0 0,-1 0 0,1 0 0,1 0 0,2 16 0,-2-23-23,-1 0 0,1 0 0,0 0 0,0 0 0,-1 0 0,1 0 0,1 0 0,-1 0 0,0-1 0,0 1 0,1 0 0,-1-1 0,1 1 0,-1-1 0,1 1 0,0-1 0,1 2 0,0-2-50,-1-1 1,0 1-1,1 0 0,0-1 1,-1 1-1,1-1 1,-1 0-1,1 0 1,-1 0-1,1 0 0,0 0 1,-1-1-1,1 1 1,-1-1-1,1 0 0,-1 1 1,5-4-1,6-2-213,-1-1-1,1-1 1,-1 0-1,-1 0 0,0-1 1,0-1-1,18-21 1,11-12-467</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05.221"/>
    </inkml:context>
    <inkml:brush xml:id="br0">
      <inkml:brushProperty name="width" value="0.05" units="cm"/>
      <inkml:brushProperty name="height" value="0.05" units="cm"/>
    </inkml:brush>
  </inkml:definitions>
  <inkml:trace contextRef="#ctx0" brushRef="#br0">121 1 16628,'-4'9'555,"0"-1"1,0 0 0,-1 0 0,-1 0 0,1 0-1,-13 13 1,-4 5 884,14-15-880,2-4-194,0 1 0,0 0 0,1 0 0,0 0 0,1 1 0,-6 15 0,9-24-351,1 1 0,0-1 0,0 1 0,-1 0 0,1-1 0,0 1 0,0 0 1,0-1-1,0 1 0,0 0 0,0-1 0,0 1 0,0 0 0,0-1 0,0 1 0,0 0 0,0-1 0,0 1 0,1 0 0,-1-1 0,0 1 0,0 0 1,1-1-1,-1 1 0,0-1 0,1 1 0,-1-1 0,1 1 0,-1 0 0,1-1 0,-1 0 0,1 1 0,-1-1 0,1 1 0,-1-1 0,1 0 0,0 1 1,-1-1-1,1 0 0,-1 0 0,1 1 0,0-1 0,-1 0 0,1 0 0,0 0 0,-1 0 0,1 0 0,0 0 0,0 0 0,-1 0 0,1 0 0,0 0 1,-1 0-1,1-1 0,0 1 0,0 0 0,5-2 10,0 1 1,0-1 0,0 0-1,10-6 1,13-10 30,-1-1 0,-1-2 0,41-38 1,-8 6 45,-60 53-102,0 1 1,1-1-1,-1 0 0,0 1 1,0-1-1,0 1 1,1-1-1,-1 1 1,0-1-1,0 0 1,0 1-1,0-1 0,0 1 1,0-1-1,0 1 1,0-1-1,0 1 1,0-1-1,0 1 1,0-1-1,-1 0 0,1 1 1,0 0-1,-16 38 75,-5 12-55,20-48-105,0 1-1,0-1 0,1 1 0,-1-1 1,1 1-1,0 0 0,0-1 1,0 1-1,0-1 0,0 1 0,2 5 1,-1-8 26,-1 0 0,1 0 1,-1 0-1,1-1 1,-1 1-1,1 0 0,-1-1 1,1 1-1,-1 0 0,1-1 1,0 1-1,0-1 0,-1 1 1,1-1-1,0 1 0,0-1 1,-1 0-1,1 1 0,0-1 1,0 0-1,0 0 0,0 0 1,-1 1-1,1-1 1,0 0-1,0 0 0,0 0 1,0 0-1,0 0 0,0-1 1,-1 1-1,1 0 0,0 0 1,0 0-1,1-1 0,28-12-582,4-8-23,6-6-209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9.001"/>
    </inkml:context>
    <inkml:brush xml:id="br0">
      <inkml:brushProperty name="width" value="0.05" units="cm"/>
      <inkml:brushProperty name="height" value="0.05" units="cm"/>
    </inkml:brush>
  </inkml:definitions>
  <inkml:trace contextRef="#ctx0" brushRef="#br0">276 323 19132,'2'-14'574,"-1"-1"-1,-1 1 1,0 0-1,-1-1 1,0 1 0,-2-1-1,-3-15 1,5 26-490,0 0 0,-1 0 0,1 0 0,-1 0 0,1 0 0,-1 0 0,0 1 0,-1-1 0,1 1 0,-1 0 0,1-1 0,-1 1 0,0 1-1,0-1 1,0 0 0,0 1 0,-1-1 0,1 1 0,-1 0 0,0 0 0,1 0 0,-1 1 0,0-1 0,0 1 0,0 0 0,0 0 0,0 0 0,-8 0 0,5 2-75,1 0 0,-1 0 0,0 0-1,0 1 1,1 0 0,-1 0 0,1 0-1,0 1 1,0 0 0,0 1 0,0-1 0,0 1-1,1 0 1,-1 1 0,1-1 0,-8 10-1,6-6-22,0 0 0,0 0-1,1 1 1,0 0-1,1 1 1,0-1 0,0 1-1,1 0 1,-6 20 0,9-27 12,1-1 1,-1 0 0,1 1 0,-1-1 0,1 0 0,0 1 0,0-1-1,0 1 1,0-1 0,1 0 0,-1 1 0,1-1 0,-1 0-1,1 1 1,0-1 0,0 0 0,0 0 0,0 0 0,0 0 0,0 0-1,1 0 1,-1 0 0,1 0 0,-1 0 0,1 0 0,0-1-1,0 1 1,0-1 0,0 0 0,0 1 0,0-1 0,0 0 0,0 0-1,0 0 1,1 0 0,3 0 0,2 1 6,1-1-1,0-1 1,-1 1-1,1-1 1,0-1-1,0 0 1,-1 0 0,1-1-1,-1 0 1,1 0-1,-1-1 1,0 0 0,14-8-1,2-1 57,-1-2-1,-1 0 1,25-22 0,-23 16 33,0-1 0,-2-1 1,-1-1-1,0-1 0,-2-1 1,-1 0-1,20-38 0,-37 61-83,0 0 0,0 0 0,0 0-1,0 0 1,0 0 0,0 0 0,-1 0-1,1 0 1,-1 0 0,0 0 0,0 0-1,0-4 1,0 6-10,0 0 1,0 0-1,0-1 0,0 1 0,0 0 1,0 0-1,-1 0 0,1 0 0,0 0 1,0 0-1,0 0 0,0 0 1,0 0-1,-1 0 0,1 0 0,0 0 1,0 0-1,0 0 0,0 0 0,-1 0 1,1 0-1,0 0 0,0 0 0,0 0 1,0 0-1,0 0 0,-1 0 0,1 0 1,0 0-1,0 0 0,0 0 0,0 0 1,0 1-1,0-1 0,-1 0 0,1 0 1,0 0-1,0 0 0,0 0 0,0 0 1,0 0-1,0 1 0,0-1 1,-12 16 20,2-1-25,2 1 1,0 0-1,1 1 1,1 0-1,-6 21 1,11-32 0,-1 1 1,1 0 0,0 0 0,0 0 0,1-1 0,0 1 0,0 0-1,1 0 1,0 0 0,0 0 0,0 0 0,1-1 0,0 1 0,0 0-1,1-1 1,5 10 0,-6-13 0,0 0 0,1 0 0,-1 0 0,1 0 0,-1-1 0,1 1 0,0-1 0,0 0 0,0 0 0,0 0 0,1 0 0,-1 0 0,0-1 0,1 0 0,3 2 0,-1-2 1,0 0-1,0 0 1,0-1-1,0 0 1,0 0 0,0 0-1,0-1 1,9-1-1,1-2 6,0-1 0,-1-1 0,0 0 0,0-1 0,27-17 0,-17 7 13,41-35 1,-58 45-17,0-1 0,0 0 0,-1 0 0,0-1-1,0 0 1,-1 0 0,-1 0 0,6-11 0,-10 11-16,-6 10-5,-7 10-6,6-4 21,0 0 0,1 0 1,-1 1-1,1 0 0,1 0 1,0 0-1,0 1 0,1 0 1,-3 10-1,5-16 3,0 0 0,0 0 0,0 0 1,1 0-1,-1 0 0,1 1 0,0-1 0,0 0 1,0 0-1,1 0 0,-1 1 0,1-1 0,-1 0 1,1 0-1,0 0 0,1 0 0,-1 0 0,0 0 1,1 0-1,-1-1 0,1 1 0,0 0 1,0-1-1,0 1 0,0-1 0,1 0 0,-1 0 1,1 0-1,-1 0 0,4 2 0,2-1 3,0 1 1,0-2-1,0 1 0,0-1 1,0 0-1,1-1 0,-1 0 1,1 0-1,-1-1 0,1 0 0,-1 0 1,1-1-1,-1 0 0,0-1 1,15-4-1,-10 2 3,0 0 0,0-2-1,-1 1 1,1-1 0,-2-1 0,1-1 0,0 1 0,-1-2 0,10-9 0,-15 11 1,1 0 1,-1-1 0,0 0-1,0 0 1,-1 0 0,6-13-1,-9 18-7,-1 0-1,1 0 1,-1 0-1,0-1 1,0 1-1,-1 0 1,1 0-1,-1-1 1,1 1-1,-1 0 1,0 0-1,0-1 1,-1 1-1,1 0 1,0 0-1,-1-1 1,0 1-1,0 0 1,0 0-1,0 0 1,-1 0-1,-2-5 1,3 6-1,-1 1 1,1-1 0,0 1 0,-1 0 0,1 0 0,0 0 0,-1-1 0,0 1-1,1 1 1,-1-1 0,1 0 0,-1 0 0,0 1 0,0-1 0,1 1 0,-1-1-1,0 1 1,0 0 0,0-1 0,0 1 0,1 0 0,-1 0 0,0 1 0,0-1 0,0 0-1,0 1 1,1-1 0,-1 1 0,0-1 0,0 1 0,1 0 0,-4 1 0,1 1 0,0-1 0,-1 1 0,1 0 1,0 0-1,1 1 0,-1-1 1,1 1-1,-1 0 0,1 0 1,0 0-1,-2 5 0,2-3 7,0 0 0,1 0-1,0 0 1,1 0 0,-1 1-1,1-1 1,0 0 0,0 1-1,1-1 1,0 1 0,0-1-1,1 1 1,0-1 0,0 1-1,0-1 1,1 0 0,0 1-1,3 5 1,-2-5-37,0 0 0,1 0 0,0 0 0,0-1 0,1 1 0,-1-1 1,1 0-1,1 0 0,-1-1 0,1 0 0,0 0 0,1 0 0,-1 0 0,13 5 0,-17-8-55,0-1 0,0 0 0,0 0 0,1 0 0,-1 0 0,0-1 0,1 1 1,-1-1-1,1 1 0,-1-1 0,0 0 0,1 0 0,-1 0 0,1 0 0,-1 0 0,1 0 0,-1-1 0,1 1 0,-1-1 0,0 0 0,1 0 0,-1 0 0,0 0 0,0 0 0,0 0 0,0 0 1,0-1-1,0 1 0,0-1 0,0 0 0,0 1 0,-1-1 0,1 0 0,-1 0 0,1 0 0,-1 0 0,0 0 0,0 0 0,0-1 0,0 1 0,0 0 0,0-1 0,-1 1 0,1 0 1,-1-1-1,1-2 0,2-39-785</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05.668"/>
    </inkml:context>
    <inkml:brush xml:id="br0">
      <inkml:brushProperty name="width" value="0.05" units="cm"/>
      <inkml:brushProperty name="height" value="0.05" units="cm"/>
    </inkml:brush>
  </inkml:definitions>
  <inkml:trace contextRef="#ctx0" brushRef="#br0">103 93 16740,'-23'32'1566,"-29"46"599,48-70-1891,0 0 1,0 0-1,1 1 1,0-1 0,0 1-1,1-1 1,0 1 0,0 10-1,1-18-243,1 0 0,0 1 0,0-1-1,0 0 1,0 0 0,0 1 0,0-1 0,1 0-1,-1 1 1,0-1 0,1 0 0,-1 0 0,1 0-1,-1 1 1,1-1 0,-1 0 0,1 0 0,0 0-1,0 0 1,-1 0 0,1 0 0,2 2 0,-1-3-12,-1 1 0,1 0 1,0-1-1,-1 1 0,1-1 1,0 0-1,-1 1 0,1-1 1,0 0-1,0 0 0,-1 0 1,1 0-1,0 0 0,3-1 1,3-1-8,0-1 1,-1 0 0,1 0-1,0 0 1,-1-1-1,9-6 1,12-9 48,-1-1-1,-1-1 1,-1-2 0,-1 0-1,-1-2 1,-1-1-1,-1 0 1,33-57 0,-53 82-48,-1 0 0,1 1 0,0-1 0,-1-1 0,1 1 0,-1 0 0,1 0 0,-1 0 0,0 0 0,1 0 0,-1 0 0,0-1 0,0 1 0,0 0 0,1 0 0,-1 0 0,-1 0 0,1-1 0,0 1 0,-1-2 0,1 3-4,-1-1 1,0 1-1,1 0 0,-1 0 0,0-1 1,0 1-1,1 0 0,-1 0 0,0 0 1,0 0-1,1 0 0,-1 0 0,0 0 1,0 0-1,1 1 0,-1-1 0,0 0 0,1 0 1,-1 1-1,0-1 0,0 0 0,0 1 1,-8 4 57,0 0-1,0 0 1,-10 9 0,5-3-12,1 0-1,0 1 1,0 1-1,1 0 1,1 0-1,-16 25 0,26-37-61,1 0-1,-1 0 0,0 0 1,0 1-1,1-1 0,-1 0 1,1 1-1,-1-1 0,1 0 0,0 1 1,-1-1-1,1 0 0,0 1 1,0-1-1,0 1 0,0-1 1,0 0-1,0 1 0,1-1 0,-1 1 1,0-1-1,1 0 0,-1 1 1,1-1-1,-1 0 0,1 0 1,1 3-1,0-3-26,0 1-1,0-1 1,0 1 0,0-1 0,0 0 0,0 0-1,0 0 1,1 0 0,-1 0 0,0-1 0,1 1-1,-1-1 1,1 0 0,-1 1 0,4-1 0,20 0-420,-1-2 1,28-4 0,-31 3 111,0 0 0,-1 2-1,33 1 1,-51 1 333,0-1 0,0 0 0,-1 1 0,1-1 0,0 1 0,-1 0 0,1 0 0,0 0 0,-1 0 0,1 0 0,-1 1 0,0-1 0,1 1 0,-1 0 0,0 0 0,0-1 0,0 1 0,0 1 0,0-1 0,0 0 0,-1 0 0,1 1 0,-1-1 0,0 1 0,1-1 0,-1 1 0,1 4 0,-2-7-25,0 0 0,0 1 0,1-1 1,-1 1-1,0-1 0,0 0 0,1 1 0,-1-1 0,0 0 0,1 0 1,-1 1-1,0-1 0,1 0 0,-1 0 0,0 1 0,1-1 0,-1 0 1,1 0-1,-1 0 0,0 0 0,1 0 0,-1 1 0,1-1 0,-1 0 1,1 0-1,-1 0 0,0 0 0,1 0 0,-1 0 0,1-1 0,-1 1 1,1 0-1,-1 0 0,0 0 0,1 0 0,-1 0 0,1-1 0,-1 1 1,0 0-1,1 0 0,-1 0 0,0-1 0,1 1 0,-1 0 0,0-1 1,1 1-1,-1 0 0,0-1 0,1 1 0,19-20-583,-19 18 609,22-25-417,2-5-154</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06.059"/>
    </inkml:context>
    <inkml:brush xml:id="br0">
      <inkml:brushProperty name="width" value="0.05" units="cm"/>
      <inkml:brushProperty name="height" value="0.05" units="cm"/>
    </inkml:brush>
  </inkml:definitions>
  <inkml:trace contextRef="#ctx0" brushRef="#br0">110 0 15123,'0'1'572,"1"-1"-515,-1 0 0,0 0 0,0 0 0,0 0 0,0 0 0,0 0 1,0 0-1,0 0 0,0 0 0,0 0 0,0 0 0,0 0 0,1 0 1,-1 0-1,0 0 0,0 0 0,0 0 0,0 0 0,0 0 0,0 0 0,0 0 1,0 0-1,0 0 0,0 0 0,1 0 0,-1 0 0,0 0 0,0 0 229,0-1-229,-6 16 1152,-15 24 200,19-35-1026,-14 26 820,1 0 1,-20 64-1,31-78-1113,0 0-1,0 1 1,2 0-1,0-1 1,1 1-1,1 0 1,3 31-1,-2-42-119,0 0-1,0-1 1,1 1 0,0-1 0,3 7-1,-5-11 21,1 0 1,-1-1-1,0 1 0,1 0 0,-1 0 1,1 0-1,-1-1 0,1 1 0,-1 0 0,1 0 1,-1-1-1,1 1 0,0-1 0,-1 1 1,1 0-1,0-1 0,0 1 0,-1-1 0,1 0 1,0 1-1,0-1 0,0 0 0,0 1 0,-1-1 1,1 0-1,0 0 0,0 0 0,0 0 1,0 0-1,0 0 0,0 0 0,0 0 0,-1 0 1,1 0-1,0 0 0,0 0 0,0-1 1,0 1-1,0 0 0,1-1 0,3-4-27,0-1 0,-1 1 0,1-1-1,-1 1 1,0-1 0,0 0 0,-1-1-1,0 1 1,4-12 0,6-10-11,-7 19 37,-1-1 0,0 0 0,1 0 0,0 1 0,10-10 0,-14 16 11,1 1 0,-1 0 0,1-1 0,0 1 0,0 1 0,-1-1 0,1 0 0,1 1 0,-1-1 0,0 1 0,0 0 0,1 0 0,-1 0 0,0 0 0,1 1 0,-1-1-1,1 1 1,3 0 0,59 4 100,-34-1-19,59-3 0,-81 0-37,0-2-1,0 1 1,0-2 0,-1 1 0,1-1-1,0-1 1,-1 1 0,0-2 0,0 1 0,9-7-1,-16 9 20,1 0 1,-1 0-1,0 0 0,0-1 0,0 1 0,0 0 0,0-1 0,3-5 0,-5 8-44,0 0 0,0-1 0,0 1 0,0 0 0,1-1 0,-1 1 0,0 0 0,0-1 0,0 1 0,0-1 0,0 1 0,0 0-1,0-1 1,0 1 0,0-1 0,0 1 0,0 0 0,0-1 0,0 1 0,0 0 0,-1-1 0,1 1 0,0 0 0,0-1 0,0 1 0,0 0-1,-1-1 1,0 0 11,0 1 0,0 0 1,0-1-1,0 1 0,1 0 0,-1 0 0,0 0 0,0 0 0,0 0 0,0 0 0,0 0 0,0 0 0,0 0 0,0 0 0,0 0 0,0 1 0,-1-1 0,-4 2 28,1 1 1,-1-1-1,1 1 0,-1 0 0,1 0 0,0 0 0,0 1 0,0 0 0,0 0 1,1 0-1,0 1 0,0-1 0,0 1 0,-4 7 0,5-8-63,0-1 0,1 2 0,0-1 0,0 0 0,0 0 0,0 0 0,1 1 0,-1-1 0,1 1 0,0 0 0,1-1 0,-1 1 0,1-1 0,0 1 0,0 0 0,0 0 0,1-1 0,-1 1 0,3 5 0,-2-8 30,0 0-1,0 0 0,1 0 0,-1-1 1,1 1-1,-1-1 0,1 1 0,-1-1 1,1 1-1,0-1 0,0 0 0,0 0 1,0 0-1,0 0 0,0 0 0,0 0 1,0-1-1,0 1 0,0-1 1,0 1-1,0-1 0,0 0 0,1 0 1,-1 0-1,0 0 0,4-1 0,23-1 55</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06.540"/>
    </inkml:context>
    <inkml:brush xml:id="br0">
      <inkml:brushProperty name="width" value="0.05" units="cm"/>
      <inkml:brushProperty name="height" value="0.05" units="cm"/>
    </inkml:brush>
  </inkml:definitions>
  <inkml:trace contextRef="#ctx0" brushRef="#br0">173 99 15931,'7'-10'3597,"-21"25"-1012,-13 22-2058,2 1 0,2 1 0,1 0 0,2 2 0,-20 60 0,38-96-513,0 0 0,1-1 1,0 1-1,0 0 0,0 0 1,1 0-1,0 0 0,0 6 1,0-10-7,0 0 0,0-1 0,1 1 0,-1 0 0,0 0 0,0 0 0,1 0 0,-1-1 0,1 1 1,-1 0-1,1 0 0,-1-1 0,1 1 0,-1 0 0,1-1 0,0 1 0,-1-1 0,1 1 0,0-1 0,0 1 1,1 0 5,-1-1 0,1 1 1,0-1-1,-1 0 1,1 1-1,-1-1 0,1 0 1,0 0-1,-1-1 1,1 1-1,0 0 0,-1 0 1,1-1-1,2 0 1,9-4 57,0 0 0,-1-1 0,0 0 0,0-1 0,0-1 0,20-16 0,61-64 313,-38 29-135,-2-2 1,75-113-1,-115 154-223,-11 20-18,-4 4-2,-17 36 3,12-24-8,-14 28-13,-3 3-138,3 1 1,-29 95-1,50-140 149,-2 4-239,0 1 0,1 0 0,0 0 0,0 10 0,1-17 170,0 0 0,0 0 0,0 0 0,0 0 1,0 0-1,0 0 0,0 0 0,1 0 1,-1 0-1,0 0 0,1-1 0,-1 1 0,0 0 1,1 0-1,-1 0 0,1 0 0,0 0 0,-1-1 1,1 1-1,0 0 0,-1-1 0,1 1 1,0 0-1,0-1 0,-1 1 0,1-1 0,0 1 1,0-1-1,0 1 0,0-1 0,0 0 0,0 1 1,0-1-1,0 0 0,0 0 0,0 0 1,0 0-1,0 0 0,0 0 0,0 0 0,1 0 1,21-5-679,4-5-277</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07.005"/>
    </inkml:context>
    <inkml:brush xml:id="br0">
      <inkml:brushProperty name="width" value="0.05" units="cm"/>
      <inkml:brushProperty name="height" value="0.05" units="cm"/>
    </inkml:brush>
  </inkml:definitions>
  <inkml:trace contextRef="#ctx0" brushRef="#br0">1 1 17364,'0'1'142,"0"0"0,0 0 0,-1 0 1,1 0-1,0 0 0,0 0 0,0 0 1,0 0-1,0 0 0,0 0 0,1 0 1,-1 0-1,0 0 0,1 0 0,-1 0 1,0 0-1,1 0 0,-1 0 0,1-1 1,-1 1-1,1 0 0,-1 0 0,1 0 0,0-1 1,0 1-1,-1 0 0,1-1 0,0 1 1,0 0-1,0-1 0,-1 1 0,1-1 1,0 0-1,0 1 0,0-1 0,0 0 1,1 1-1,-1-1-27,1 0 1,-1 0 0,0 0-1,0-1 1,1 1 0,-1 0-1,0 0 1,0-1-1,0 1 1,0-1 0,0 1-1,0-1 1,1 0 0,-1 1-1,0-1 1,-1 0-1,1 0 1,0 1 0,0-1-1,0 0 1,0 0 0,-1 0-1,1 0 1,0 0-1,-1 0 1,1 0 0,-1-1-1,1 1 1,0-2 0,-1 3-103,0-1 1,0 1-1,0 0 1,1 0-1,-1-1 1,0 1 0,0 0-1,0 0 1,0-1-1,0 1 1,0 0-1,0 0 1,0-1 0,0 1-1,0 0 1,0-1-1,0 1 1,0 0-1,0 0 1,0-1 0,0 1-1,0 0 1,0 0-1,0-1 1,0 1-1,0 0 1,0 0 0,0-1-1,-1 1 1,1 0-1,0 0 1,0-1-1,-1 1 1,-7 5 100,-8 13-123,13-14 6,1 0 0,0 0 0,0 0-1,0 1 1,0-1 0,1 1 0,0-1-1,0 1 1,0 0 0,0-1 0,1 1-1,0 0 1,0 5 0,0-8 0,1 0 1,-1 0 0,1 0-1,-1-1 1,1 1-1,0 0 1,0 0 0,0 0-1,0-1 1,0 1-1,0-1 1,1 1 0,-1-1-1,0 1 1,1-1 0,-1 0-1,1 1 1,0-1-1,-1 0 1,1 0 0,0 0-1,-1-1 1,1 1 0,0 0-1,0-1 1,0 1-1,0-1 1,0 1 0,0-1-1,0 0 1,0 0-1,0 0 1,3 0 0,12-1-6,1-1 0,-1 0 0,0-2 0,0 0 0,27-10 0,-24 7 18,1 1 1,-1 1-1,29-3 0,-48 8 1,0 0-1,0 0 0,0 0 1,0 0-1,0 0 1,0 0-1,0 0 1,0 0-1,0 0 1,0 1-1,0-1 1,0 0-1,0 1 1,0-1-1,-1 1 0,1-1 1,0 1-1,0-1 1,0 1-1,0 0 1,-1-1-1,1 1 1,0 0-1,-1 0 1,1-1-1,0 1 1,-1 0-1,1 0 0,-1 0 1,1 0-1,-1 0 1,0 0-1,1 0 1,-1 0-1,0 0 1,0 0-1,0 0 1,1 1-1,-1 0 17,0-1-1,0 1 1,1-1 0,-1 0-1,0 1 1,1-1 0,0 1-1,-1-1 1,1 0 0,0 0-1,0 1 1,-1-1 0,1 0-1,0 0 1,0 0 0,0 0 0,0 0-1,1 0 1,-1 0 0,0 0-1,0-1 1,0 1 0,1 0-1,-1-1 1,0 1 0,4 0-1,3 0 75,0 0 1,0 0-1,0-1 0,0 0 0,0-1 0,0 0 0,14-3 0,56-19 307,-69 20-350,17-6 39,-17 5-127,0 0 0,0 1 0,1 0 0,-1 1 0,1 0 0,18-1 0,-27 3 16,-1 0 1,1 0-1,-1 0 0,1 0 1,-1 0-1,1 0 0,-1 0 1,1 0-1,-1 1 0,1-1 1,-1 0-1,1 0 0,-1 0 1,1 1-1,-1-1 0,0 0 1,1 0-1,-1 1 0,1-1 1,-1 0-1,0 1 0,1-1 1,-1 1-1,0-1 0,0 0 1,1 1-1,-1-1 0,0 1 1,0-1-1,1 1 0,-1-1 1,0 1-1,0-1 0,0 1 1,0-1-1,0 1 0,0-1 1,0 1-1,0 0 0,-6 24-931,0-3 435,8-13 253</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08.426"/>
    </inkml:context>
    <inkml:brush xml:id="br0">
      <inkml:brushProperty name="width" value="0.05" units="cm"/>
      <inkml:brushProperty name="height" value="0.05" units="cm"/>
    </inkml:brush>
  </inkml:definitions>
  <inkml:trace contextRef="#ctx0" brushRef="#br0">90 36 16796,'8'-25'1904,"-7"15"-760,-6 13-227,-7 13 431,-2 12-1018,2 0 1,0 1-1,2 0 0,2 0 1,0 1-1,2 0 1,-5 57-1,11-82-332,0 0-1,0 0 1,0 0-1,1 1 1,0-1 0,2 9-1,-2-13 4,-1 1 0,1-1 0,-1 1 0,1-1 0,0 0 0,0 1 0,0-1 0,0 0 0,0 0 0,0 0 0,0 0 0,0 0 0,0 0 0,1 0 0,-1 0 0,0 0 0,1 0 0,-1-1 0,1 1 0,-1 0 0,0-1 0,1 1 0,-1-1 0,1 0 0,-1 0 0,1 1 0,2-1 0,3-1 22,-1 0 1,0 0 0,0 0 0,0-1-1,0 0 1,0 0 0,0-1 0,-1 1-1,1-1 1,-1 0 0,1-1-1,-1 0 1,5-4 0,9-8 222,33-36 0,-30 27 23,0-1 1,-2-2 0,0 0-1,-2 0 1,-2-2-1,17-38 1,-47 83-197,-9 25-137,2 1-1,-29 77 1,50-116 63,-3 3 1,2 1-1,-1 0 0,1 0 0,-2 8 0,3-13 2,0 0-1,0 0 1,0 0-1,0 0 1,0 1-1,0-1 1,0 0-1,1 0 1,-1 0-1,0 0 1,0 0-1,1 0 1,-1 0-1,1 0 1,-1 0-1,1 0 1,-1 0-1,1-1 1,0 1-1,-1 0 1,1 0-1,0 0 1,0-1-1,0 1 1,-1 0-1,1-1 1,0 1-1,0-1 1,0 1-1,0-1 1,0 1-1,2-1 1,3 1 2,0 0 1,0-1-1,0 0 0,0 0 1,0 0-1,0-1 1,0 0-1,-1 0 0,1 0 1,7-4-1,61-25 31,-62 24-28,25-12 3,-21 10-25,1 0 0,-1 1 0,2 0 0,25-5 1,-42 11 13,0 1 0,0 0 1,0-1-1,0 1 0,0 0 1,-1 0-1,1 0 1,0 0-1,0 0 0,0 0 1,0 0-1,0 0 1,0 1-1,0-1 0,0 0 1,0 0-1,0 1 0,0-1 1,0 1-1,-1-1 1,1 1-1,0-1 0,0 1 1,0-1-1,-1 1 1,1 0-1,0-1 0,-1 1 1,1 0-1,0 1 0,0 1-4,0 0 0,-1 0 1,1 0-1,-1 0 0,1 0 0,-1 0 0,-1 6 0,3 19 60,-2-27-47,1-1 1,-1 1 0,0 0 0,1 0 0,-1-1 0,1 1-1,-1 0 1,1-1 0,-1 1 0,1-1 0,-1 1-1,1 0 1,0-1 0,-1 0 0,1 1 0,0-1 0,-1 1-1,1-1 1,0 0 0,0 1 0,0-1 0,-1 0-1,1 0 1,0 1 0,0-1 0,0 0 0,-1 0 0,1 0-1,1 0 1,6-1 44,0 0 0,0 0 0,-1-1 0,1 0 0,-1 0-1,1 0 1,7-5 0,54-28 159,-41 19-138,-14 9-39,39-20-33,-50 26-26,1 0 0,0-1-1,-1 1 1,1 0 0,0 1 0,0-1 0,-1 1 0,1-1 0,0 1 0,0 0-1,7 1 1,-10 0 15,0-1-1,-1 1 0,1-1 0,0 1 1,0-1-1,-1 1 0,1-1 1,-1 1-1,1 0 0,-1-1 1,1 1-1,-1 0 0,1-1 0,-1 1 1,1 0-1,-1 0 0,0-1 1,0 1-1,1 0 0,-1 0 0,0 0 1,0-1-1,0 1 0,0 0 1,0 0-1,0 0 0,0 0 1,0 0-1,0-1 0,0 1 0,0 0 1,-1 1-1,-8 32-222,7-28 154,-1 5-33,0-2-199,0 0 0,1 1 0,-2 13 0,4-23 285,0 1 0,0-1 0,0 1 0,0-1 0,0 1 0,0-1 0,0 1 0,0-1 1,1 1-1,-1-1 0,0 0 0,0 1 0,0-1 0,1 1 0,-1-1 0,0 1 0,1-1 1,-1 0-1,0 1 0,1-1 0,-1 0 0,0 1 0,1-1 0,-1 0 0,1 0 0,-1 1 1,1-1-1,-1 0 0,0 0 0,1 0 0,-1 0 0,1 0 0,-1 1 0,1-1 0,-1 0 1,1 0-1,-1 0 0,1 0 0,-1 0 0,1-1 0,-1 1 0,1 0 0,-1 0 0,1 0 1,-1 0-1,1 0 0,-1-1 0,0 1 0,2-1 0,26-11-411,-27 12 396,26-14-467</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09.238"/>
    </inkml:context>
    <inkml:brush xml:id="br0">
      <inkml:brushProperty name="width" value="0.05" units="cm"/>
      <inkml:brushProperty name="height" value="0.05" units="cm"/>
    </inkml:brush>
  </inkml:definitions>
  <inkml:trace contextRef="#ctx0" brushRef="#br0">133 2 23077,'2'-1'1756,"-2"5"-573,-3 17-37,-8 31-213,-24 93-622,-18 175 0,52-289-340,-1-52-229,-26-110-1006,27 119 933,5 9 155,15 10 83,-2 1 37,-1-6 87,0 0 1,0-1-1,-1 0 1,1-2-1,0 0 1,0 0-1,0-1 0,-1-1 1,1-1-1,-1 0 1,0-1-1,0-1 1,-1 0-1,21-12 1,-34 17-22,1 0 0,-1 0 1,0 0-1,1 0 0,-1-1 0,0 1 1,0 0-1,0 0 0,0-1 0,1-1 1,-3-1 41,-10 8-36,0 3-19,0 1 0,0 0 0,1 1 1,0 0-1,0 0 0,1 1 0,0 0 0,1 1 0,0 0 0,-7 14 0,14-24 2,0 0 0,0 0 0,0 1 1,1-1-1,-1 1 0,1-1 0,-1 0 0,1 1 0,-1-1 0,1 1 0,0-1 1,0 1-1,-1-1 0,1 1 0,0 0 0,0-1 0,1 1 0,-1-1 0,0 1 1,1 1-1,0-2 0,0 0 1,0 0 0,0 0 0,1 0 0,-1 0-1,0-1 1,0 1 0,1 0 0,-1-1 0,0 1-1,1-1 1,-1 1 0,1-1 0,-1 1 0,1-1-1,-1 0 1,1 0 0,-1 0 0,1 0 0,2 0-1,18-1-15,1-1 0,-1-1 0,42-11 0,-41 9-27,0 0 1,1 1-1,29-1 1,-52 5 64,0 0 1,-1 0 0,1 0-1,0 0 1,0 0-1,-1 0 1,1 0 0,0 0-1,-1 0 1,1 0 0,0 1-1,-1-1 1,1 0-1,-1 0 1,1 1 0,0-1-1,-1 1 1,1-1-1,-1 0 1,2 2 0,-7-12 1921,-8-29-582,10 32-1350,0-1 0,0 1 1,-2-15-1,4 22-80,1-1 0,0 1 0,0-1 1,0 1-1,0-1 0,0 1 0,0-1 0,0 1 0,1-1 0,-1 1 1,0-1-1,0 0 0,0 1 0,1-1 0,-1 1 0,0 0 0,0-1 1,1 1-1,-1-1 0,0 1 0,1-1 0,-1 1 0,0 0 1,1-1-1,-1 1 0,1 0 0,-1-1 0,1 1 0,-1 0 0,1-1 1,-1 1-1,1 0 0,-1 0 0,1 0 0,-1 0 0,1 0 0,-1-1 1,1 1-1,-1 0 0,1 0 0,0 0 0,-1 0 0,1 1 1,30 3-1984,-24-3 1918,19 4-758,5-1-252</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09.689"/>
    </inkml:context>
    <inkml:brush xml:id="br0">
      <inkml:brushProperty name="width" value="0.05" units="cm"/>
      <inkml:brushProperty name="height" value="0.05" units="cm"/>
    </inkml:brush>
  </inkml:definitions>
  <inkml:trace contextRef="#ctx0" brushRef="#br0">119 1 19916,'-6'0'430,"1"1"0,-1 0 0,0 0 0,1 0 0,-1 1 0,1 0 0,0 0 0,0 0 0,-1 1 0,1-1 0,1 1 0,-8 6 0,8-6-366,1 0-1,-1 0 1,1 0 0,0 0 0,0 0 0,1 0 0,-1 1 0,0 0 0,1-1 0,0 1 0,0 0 0,0 0 0,1 0 0,-1 1-1,1-1 1,-1 8 0,2-11-83,0 0-1,0 0 0,0 0 0,1 0 1,-1 0-1,0-1 0,1 1 0,-1 0 1,0 0-1,1 0 0,-1 0 0,1-1 1,0 1-1,-1 0 0,1 0 0,-1-1 1,1 1-1,0 0 0,0-1 0,-1 1 1,1-1-1,0 1 0,0-1 0,0 1 1,0-1-1,-1 0 0,1 1 0,0-1 1,0 0-1,0 0 0,0 0 0,2 0 1,37 3-796,-31-3 586,47-1-1128,-37 0 887,0 0 1,0 2-1,-1 0 1,28 5 0,-46-6 481,1 0 1,-1 0 0,1 0 0,-1 0 0,1 0 0,-1 0 0,1 1 0,-1-1 0,1 0 0,-1 0 0,1 0 0,-1 0 0,1 1 0,-1-1 0,1 0 0,-1 1 0,0-1 0,1 0-1,-1 1 1,1-1 0,-1 0 0,0 1 0,1-1 0,-1 1 0,0-1 0,0 0 0,1 1 0,-1-1 0,0 1 0,0-1 0,0 1 0,0 0 0,0 0 35,0 0 0,-1 0 0,1 0 1,-1-1-1,0 1 0,1 0 0,-1 0 0,0-1 1,0 1-1,1 0 0,-1-1 0,0 1 0,0 0 1,-1 0-1,-37 16 1315,38-16-1325,-9 3 156,0-1 0,0 0 1,0 0-1,0-1 1,0 0-1,-1-1 0,-15 0 1,25-1-220,0 1 1,0-1 0,1 0 0,-1-1-1,0 1 1,0 0 0,0 0 0,1 0-1,-1 0 1,0-1 0,0 1 0,1 0-1,-1-1 1,0 1 0,0 0 0,1-1-1,-1 1 1,0-1 0,1 1 0,-1-1-1,1 0 1,-1 1 0,1-1-1,-1 1 1,1-1 0,-1 0 0,1 0-1,0 1 1,-1-1 0,1 0 0,0 0-1,0 1 1,-1-1 0,1 0 0,0 0-1,0 0 1,0 1 0,0-1 0,0 0-1,0 0 1,0 0 0,0 1 0,0-1-1,1 0 1,-1 0 0,1-1 0,7-14-362</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0.127"/>
    </inkml:context>
    <inkml:brush xml:id="br0">
      <inkml:brushProperty name="width" value="0.05" units="cm"/>
      <inkml:brushProperty name="height" value="0.05" units="cm"/>
    </inkml:brush>
  </inkml:definitions>
  <inkml:trace contextRef="#ctx0" brushRef="#br0">100 319 15051,'-20'27'1580,"2"-3"-237,-20 33 0,35-52-1055,0 1 0,0 0 0,0 1 0,1-1 0,0 0-1,0 1 1,0-1 0,1 1 0,0-1 0,0 1 0,1 9 0,0-15-230,0 1 0,0-1 0,1 1 0,-1 0 0,1-1 0,-1 1 1,1-1-1,-1 0 0,1 1 0,0-1 0,0 1 0,0-1 0,0 0 1,0 0-1,0 1 0,0-1 0,0 0 0,0 0 0,1 0 0,-1 0 1,0-1-1,1 1 0,-1 0 0,1 0 0,-1-1 0,1 1 1,-1-1-1,1 1 0,-1-1 0,1 0 0,0 0 0,-1 1 0,1-1 1,1-1-1,5 1 48,-1 0 1,1-1 0,-1 0-1,1 0 1,-1 0 0,8-4-1,-1 0-27,0-1 0,0-1 0,-1 0 0,0-1 0,0 0-1,-1-1 1,0 0 0,-1-1 0,0-1 0,0 0 0,-1 0-1,-1-1 1,10-15 0,0-3-25,-2-1 0,-1-1 0,-1 0 0,15-51 0,-7 2-74,-21 72 5,-1-1 0,0 0 0,0 0 0,-1 1 0,0-1 0,-3-13 0,3 22 11,0 0 1,0 0 0,0 0-1,0 0 1,0 0-1,0 0 1,-1 0 0,1 0-1,0 0 1,-1 0-1,1 0 1,-1 0 0,1 0-1,-1 0 1,1 0-1,-1 0 1,0 0 0,1 1-1,-1-1 1,0 0-1,0 1 1,0-1 0,1 0-1,-1 1 1,0-1-1,0 1 1,0-1 0,-2 0-1,2 1-1,-1 1-1,0-1 1,0 0-1,1 1 0,-1-1 1,0 1-1,1-1 1,-1 1-1,0 0 1,1 0-1,-1 0 0,1 0 1,-1 0-1,1 0 1,-2 2-1,-7 6-17,0 2 1,1-1-1,-9 15 0,-3 5-7,-30 59-1,45-77 31,1-1 1,0 2-1,1-1 1,0 1-1,1-1 0,0 1 1,1 0-1,-1 18 1,3-29-4,0 0 0,0-1-1,1 1 1,-1 0 0,0 0 0,1 0 0,-1 0 0,1 0 0,0 0 0,-1 0 0,1 0 0,0-1 0,0 1 0,0 0 0,0-1-1,1 1 1,-1-1 0,0 1 0,1-1 0,-1 1 0,1-1 0,-1 0 0,1 0 0,0 0 0,-1 0 0,1 0 0,0 0 0,0 0-1,0-1 1,0 1 0,-1-1 0,1 1 0,0-1 0,0 0 0,0 0 0,0 0 0,0 0 0,4 0 0,6-1-70,0 0-1,-1-1 1,1-1 0,22-7 0,16-8-165,-30 10 81,1 0 0,30-6 0,-49 14 157,-1-1 0,0 1 1,0 0-1,1 0 0,-1 0 0,0-1 1,1 2-1,-1-1 0,0 0 1,0 0-1,1 0 0,-1 0 0,0 1 1,0-1-1,1 1 0,-1-1 1,0 1-1,0-1 0,0 1 0,0 0 1,0 0-1,2 1 0,-3-1 22,1 0-1,0 1 1,0-1-1,-1 1 1,1-1-1,0 1 1,-1-1-1,0 1 1,1-1-1,-1 1 1,0 0-1,0-1 1,0 1-1,0-1 1,0 1-1,0 0 1,-1 1-1,-5 24 341,4-22-271,1 0 0,0 0 0,-1 0 0,2 0 0,-1 1 0,1-1 1,-1 0-1,1 1 0,1-1 0,-1 0 0,2 8 0,-1-12-69,0 0 0,0 1 1,0-1-1,0 0 0,1 0 0,-1 0 0,0 0 0,0 0 0,1 0 1,-1 0-1,1 0 0,-1-1 0,1 1 0,-1-1 0,1 1 0,-1-1 1,1 1-1,-1-1 0,1 0 0,0 0 0,-1 1 0,1-1 1,0-1-1,2 1 0,4 0-45,0-1 0,-1 0 0,14-4 0,-16 3-98,1 1-156,0 0 1,-1-1 0,1 0 0,0 0-1,-1 0 1,0-1 0,0 0 0,0 0 0,6-4-1,-11 6 228,0 1 1,1 0-1,-1 0 0,0 0 0,0-1 0,0 1 0,0 0 1,0 0-1,1-1 0,-1 1 0,0 0 0,0 0 0,0-1 0,0 1 1,0 0-1,0-1 0,0 1 0,0 0 0,0 0 0,0-1 1,0 1-1,0 0 0,0-1 0,0 1 0,0 0 0,0 0 0,0-1 1,0 1-1,-1 0 0,1 0 0,0-1 0,0 1 0,0 0 1,0 0-1,-1 0 0,1-1 0,0 1 0,0 0 0,0 0 0,-1 0 1,1-1-1,0 1 0,0 0 0,-1 0 0,1 0 0,0 0 1,0 0-1,-1 0 0,1 0 0,0 0 0,0-1 0,-1 1 0,1 0 1,0 0-1,-1 0 0,1 0 0,0 0 0,-1 1 0,-8-2-786</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0.546"/>
    </inkml:context>
    <inkml:brush xml:id="br0">
      <inkml:brushProperty name="width" value="0.05" units="cm"/>
      <inkml:brushProperty name="height" value="0.05" units="cm"/>
    </inkml:brush>
  </inkml:definitions>
  <inkml:trace contextRef="#ctx0" brushRef="#br0">16 0 21437,'4'0'2392,"-2"3"-1648,-5 6-368,-2 5 1705,1 6-1113,-2 4-360,4 2-520,0 3-176,2-2-280,0-4-272,0-6-664,3-4-65,-3-11 961,7-1-336,2-5-176</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0.968"/>
    </inkml:context>
    <inkml:brush xml:id="br0">
      <inkml:brushProperty name="width" value="0.05" units="cm"/>
      <inkml:brushProperty name="height" value="0.05" units="cm"/>
    </inkml:brush>
  </inkml:definitions>
  <inkml:trace contextRef="#ctx0" brushRef="#br0">1 406 18572,'3'2'289,"1"0"-1,-1 0 1,1-1-1,0 1 1,-1-1 0,1 0-1,0 0 1,0 0 0,0-1-1,0 1 1,0-1-1,0 0 1,0 0 0,0 0-1,0-1 1,0 0 0,0 1-1,-1-1 1,5-2-1,5-1 141,0-1 0,0 0 0,-1-1 0,14-9-1,-20 12-358,-1-1 0,1 1-1,-1-1 1,1 0-1,-1 0 1,-1-1-1,1 0 1,-1 1 0,1-2-1,2-4 1,-11 11-72,0 1 1,1 0-1,-1 0 1,0 0-1,1 1 1,-5 3-1,-6 6 9,1 2 1,0 0-1,-18 25 0,27-33 17,0 1 0,0-1 0,1 1 0,-1 0 0,1 0 0,1 0 0,-1 0 0,1 1 0,1-1 1,-1 1-1,0 14 0,2-19-3,1 0 0,-1-1 1,0 1-1,1 0 0,-1-1 1,1 1-1,0 0 1,0-1-1,0 1 0,0-1 1,1 1-1,-1-1 0,1 0 1,-1 1-1,1-1 0,0 0 1,0 0-1,0 0 1,0 0-1,0-1 0,0 1 1,1 0-1,-1-1 0,0 0 1,1 1-1,-1-1 1,1 0-1,0 0 0,-1 0 1,1-1-1,0 1 0,-1-1 1,1 0-1,3 1 0,0-1-87,-1 0-1,0 0 0,1 0 0,-1-1 1,0 1-1,1-1 0,-1-1 1,0 1-1,0-1 0,0 0 0,0 0 1,0 0-1,0-1 0,-1 1 0,1-1 1,-1 0-1,5-5 0,-6 4-42,1-1 0,-1 0 0,0 0 0,0-1 0,0 1 0,-1 0 0,0-1 0,0 0 1,0 0-1,-1 1 0,0-1 0,0 0 0,0 0 0,-1 0 0,0 0 0,0 0 0,0 0 0,-1 0 0,-1-7 0,-12-50-630</inkml:trace>
  <inkml:trace contextRef="#ctx0" brushRef="#br0" timeOffset="1">21 6 20684,'-12'-3'1793,"7"3"-1105,8 0-840,2 0 728,2-1-528,-1 0-168</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9.421"/>
    </inkml:context>
    <inkml:brush xml:id="br0">
      <inkml:brushProperty name="width" value="0.05" units="cm"/>
      <inkml:brushProperty name="height" value="0.05" units="cm"/>
    </inkml:brush>
  </inkml:definitions>
  <inkml:trace contextRef="#ctx0" brushRef="#br0">4 33 21205,'-3'-18'2088,"3"6"-1584,1 9-192,5 3 1128,3 6-1015,-5 6-9,-6 0-296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1.702"/>
    </inkml:context>
    <inkml:brush xml:id="br0">
      <inkml:brushProperty name="width" value="0.05" units="cm"/>
      <inkml:brushProperty name="height" value="0.05" units="cm"/>
    </inkml:brush>
  </inkml:definitions>
  <inkml:trace contextRef="#ctx0" brushRef="#br0">141 349 17188,'0'-1'110,"1"1"0,-1-1 0,0 0 0,-1 1 0,1-1 0,0 1 0,0-1-1,0 0 1,0 1 0,0-1 0,-1 0 0,1 1 0,0-1 0,-1 1 0,1-1 0,0 0 0,-1 1 0,1-1 0,0 1 0,-1-1 0,1 1 0,-1-1 0,1 1 0,-1 0 0,0-1 0,1 1 0,-2-1 0,1 1 42,-1-1 1,1 1-1,-1 0 0,1 0 1,-1 0-1,1 0 1,-1 0-1,1 0 0,-1 0 1,0 0-1,-1 1 0,-3 1 130,0 0 0,0 0-1,1 1 1,-1 0-1,-6 4 1,1 1-86,0 1 0,-13 13 0,22-20-183,0 0-1,0 0 0,0 0 0,0 0 0,0 1 0,0-1 0,1 1 1,-1-1-1,1 1 0,0 0 0,0-1 0,0 1 0,0 0 0,0 0 1,0 0-1,1-1 0,-1 6 0,2-7-2,-1 0 0,0-1 0,1 1 0,-1-1 1,1 1-1,-1-1 0,0 1 0,1-1 0,0 1 0,-1-1 0,1 1 1,-1-1-1,1 1 0,-1-1 0,1 0 0,0 0 0,-1 1 0,1-1 0,0 0 1,-1 0-1,1 0 0,0 1 0,0-1 0,-1 0 0,1 0 0,0 0 1,-1 0-1,1 0 0,0-1 0,0 1 0,-1 0 0,1 0 0,0 0 0,-1-1 1,1 1-1,0 0 0,-1 0 0,1-1 0,30-14 254,-11 1-69,-1-1 1,0-1-1,-1-1 1,-1 0 0,-1-1-1,15-21 1,-5 2 208,-2-2-1,26-53 1,-48 87-368,4-7 62,0 0 0,0 0 0,-2-1 0,1 1 0,-2-1 0,0 0 0,3-18 0,-7 25-17,-1 6-32,-5 11-17,-7 24-36,1 6-82,1 0 0,2 1 0,3 0 0,-5 68 0,12-102-71,0-1 0,0 1 0,1-1 0,0 0 0,1 1 0,3 10 0,-5-16 85,1 0 1,0 0 0,0 0-1,0 0 1,0 0 0,0 0 0,1 0-1,-1-1 1,0 1 0,1-1-1,-1 1 1,1-1 0,0 1 0,0-1-1,-1 0 1,1 0 0,0 0-1,0 0 1,0 0 0,0 0 0,0-1-1,0 1 1,0-1 0,0 1-1,0-1 1,3 0 0,24 1-480,5-6-208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2.434"/>
    </inkml:context>
    <inkml:brush xml:id="br0">
      <inkml:brushProperty name="width" value="0.05" units="cm"/>
      <inkml:brushProperty name="height" value="0.05" units="cm"/>
    </inkml:brush>
  </inkml:definitions>
  <inkml:trace contextRef="#ctx0" brushRef="#br0">1 113 15747,'11'-14'1188,"0"1"-1,1-1 1,21-16 0,-27 25-822,0 1 0,0-1 0,0 1 0,0 1 0,1-1 0,-1 1 0,1 0 0,0 1 0,0 0 0,0 0 1,9-2-1,-15 4-332,0 0 0,0 0 0,0 0 0,0 0 1,0 0-1,0 0 0,0 0 0,0 0 0,1 0 1,-1 0-1,0 0 0,0 1 0,0-1 0,0 1 1,0-1-1,0 0 0,0 1 0,0 0 0,0-1 1,0 1-1,0 0 0,-1-1 0,1 1 0,0 0 1,0 0-1,-1 0 0,1 0 0,0-1 0,-1 1 1,1 0-1,-1 0 0,1 0 0,-1 0 0,0 1 1,1-1-1,-1 0 0,0 0 0,0 0 0,1 0 1,-1 0-1,0 0 0,-1 2 0,1 2 3,0 1-1,-1-1 1,0 0-1,0 1 1,-1-1 0,0 0-1,-3 8 1,-13 21-23,-1-2 1,-35 45-1,-10 17 65,63-93-68,0 1 0,0-1 0,0 1-1,1-1 1,-1 1 0,0-1 0,1 1 0,-1 0-1,1 0 1,-1-1 0,1 1 0,0 2-1,6 2 131,10-7-14,1-4-53,-1-1 0,1 0 0,-1-1 0,0-1 0,-1 0 0,18-13 0,85-70 235,-84 64-263,4-3-122,-38 30 74,0 0 1,0-1-1,0 1 1,1 0 0,-1 0-1,0 0 1,0 0-1,0 0 1,0 0 0,0 0-1,0 0 1,0 0-1,0 0 1,0 0-1,0 0 1,0 0 0,0 0-1,0 0 1,1 0-1,-1 0 1,0 0 0,0 0-1,0 0 1,0 0-1,0 0 1,0 0-1,0 0 1,0 0 0,0 0-1,0 0 1,0 0-1,0 0 1,1 0 0,-1 0-1,0 0 1,0 0-1,0 0 1,0 0 0,0 0-1,0 1 1,0-1-1,0 0 1,0 0-1,0 0 1,0 0 0,0 0-1,0 0 1,0 0-1,0 0 1,0 0 0,0 0-1,0 0 1,0 0-1,0 0 1,0 1-1,0-1 1,0 0 0,0 0-1,0 0 1,0 0-1,-1 8-44,-7 12-5,8-19 45,-9 21-39,3-9 19,0 0 0,1 0 1,1 0-1,-5 26 1,8-37 32,1-1 1,0 0 0,0 1-1,0-1 1,0 0-1,0 1 1,0-1-1,0 0 1,1 1-1,-1-1 1,0 0 0,1 0-1,-1 1 1,1-1-1,-1 0 1,1 0-1,0 0 1,-1 0 0,1 0-1,0 0 1,0 0-1,0 0 1,1 2-1,0-2 7,0-1 0,0 1 0,0 0 0,0 0 0,0-1 0,0 1 0,0-1 0,0 0 0,0 0 0,0 1 0,0-1 0,0-1 0,3 1 0,7-2 56,0-1 0,-1 0 0,23-9 0,-33 11-67,38-17 126,0-3 0,-1-1-1,53-42 1,-59 42-180,-32 22 46,0-1 1,0 1-1,1 0 1,-1 0-1,0-1 0,1 1 1,-1 0-1,0-1 0,1 1 1,-1 0-1,0 0 0,1 0 1,-1-1-1,0 1 0,1 0 1,-1 0-1,1 0 1,-1 0-1,1 0 0,-1 0 1,0 0-1,1 0 0,-1 0 1,1 0-1,-1 0 0,0 0 1,1 0-1,0 0 0,-4 12-78,-18 28 3,14-27 51,3-6 25,-1 2 16,0 0-1,1 0 0,0 1 0,0-1 1,1 1-1,-2 14 0,5-23-3,0 1 1,0-1-1,0 0 0,0 0 0,0 0 1,0 1-1,1-1 0,-1 0 0,0 0 1,1 0-1,-1 0 0,1 0 0,-1 0 1,1 0-1,0 0 0,-1 0 0,1 0 1,0 0-1,0 0 0,-1 0 0,1 0 1,0-1-1,0 1 0,0 0 0,0-1 1,0 1-1,0-1 0,0 1 0,1-1 1,-1 1-1,0-1 0,0 0 1,0 1-1,0-1 0,0 0 0,1 0 1,-1 0-1,0 0 0,0 0 0,2 0 1,8-1 41,-1 1 0,0-1 1,16-5-1,-23 6-43,145-45 238,-101 29-293,71-16-1,-113 31 29,-1 0-1,1 1 1,-1-1 0,0 1 0,1 0 0,-1 0-1,6 1 1,-9-1 14,0 1 1,0-1-1,0 1 0,0-1 0,0 1 0,0-1 0,0 1 1,0-1-1,0 1 0,0 0 0,-1-1 0,1 1 0,0 0 1,-1 0-1,1 0 0,0-1 0,-1 1 0,1 0 0,-1 0 1,1 0-1,-1 0 0,0 0 0,1 0 0,-1 0 0,0 0 1,0 0-1,1 0 0,-1 1 0,0-1 0,0 0 0,0 0 1,0 0-1,-1 1 0,1 5-24,-1 0-1,-1 0 1,-3 12 0,-3 13-2496,8-31 2501,0-1 1,0 0-1,0 1 1,0-1-1,0 0 0,0 1 1,0-1-1,0 0 1,0 1-1,0-1 1,0 1-1,0-1 1,0 0-1,0 1 1,0-1-1,0 0 1,0 1-1,1-1 1,-1 0-1,0 1 1,0-1-1,0 0 1,1 1-1,-1-1 1,0 0-1,0 0 1,1 1-1,-1-1 1,0 0-1,0 0 1,1 1-1,-1-1 1,0 0-1,1 0 1,-1 0-1,0 0 0,1 0 1,-1 0-1,0 1 1,1-1-1,-1 0 1,1 0-1,-1 0 1,0 0-1,1 0 1,0 0-1,8-1-643</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21.492"/>
    </inkml:context>
    <inkml:brush xml:id="br0">
      <inkml:brushProperty name="width" value="0.05" units="cm"/>
      <inkml:brushProperty name="height" value="0.05" units="cm"/>
    </inkml:brush>
  </inkml:definitions>
  <inkml:trace contextRef="#ctx0" brushRef="#br0">241 119 15883,'2'-4'432,"0"-1"-1,0 1 1,0 0-1,-1-1 1,1 1-1,-1-1 1,0 0-1,0-7 1,-1 11-359,0 0 0,1 1 0,-1-1-1,0 0 1,-1 0 0,1 0 0,0 0 0,0 0 0,0 0 0,0 0 0,-1 0 0,1 0-1,0 1 1,-1-1 0,1 0 0,-1 0 0,1 0 0,-1 1 0,1-1 0,-1 0 0,0 0 0,1 1-1,-1-1 1,0 1 0,0-1 0,1 1 0,-1-1 0,0 1 0,0-1 0,0 1 0,0-1-1,1 1 1,-1 0 0,0 0 0,0 0 0,0-1 0,0 1 0,0 0 0,0 0 0,0 0 0,0 0-1,0 0 1,0 1 0,0-1 0,1 0 0,-1 0 0,0 0 0,0 1 0,-1 0 0,-6 1 86,1 1 1,0 0 0,0 0-1,1 1 1,-1 0 0,0 0-1,1 0 1,-11 11 0,0 2-19,-24 28 1,26-26-120,0 1-1,-16 30 1,26-41-17,0 0 1,1 0 0,0 0 0,1 1-1,0-1 1,1 1 0,0-1-1,-1 17 1,2-24-1,1-1-1,0 1 1,0-1-1,0 1 1,0-1-1,0 0 1,0 1-1,0-1 1,0 1-1,1-1 1,-1 1 0,0-1-1,1 1 1,-1-1-1,1 0 1,0 1-1,0-1 1,-1 0-1,1 0 1,0 0-1,0 1 1,0-1-1,0 0 1,0 0 0,0 0-1,0 0 1,1-1-1,-1 1 1,0 0-1,0 0 1,1-1-1,-1 1 1,1-1-1,-1 1 1,0-1-1,1 1 1,-1-1 0,1 0-1,-1 0 1,1 0-1,-1 0 1,1 0-1,-1 0 1,1 0-1,-1 0 1,0-1-1,1 1 1,2-2-1,5 0 34,1-2-1,-1 1 1,0-1-1,0-1 0,17-10 1,6-9 172,-1 0 0,0-3 0,50-56-1,-38 30 561,54-83-1,-113 164-797,2 2 0,1 0 0,2 1 1,-9 34-1,18-58-68,-2 2-125,1 1-1,1-1 1,0 1-1,0 0 1,1 0 0,0 0-1,1 0 1,0 0 0,0-1-1,3 13 1,-3-22 177,0 1 0,0 0 1,0 0-1,1 0 0,-1 0 1,0-1-1,0 1 0,1 0 1,-1 0-1,1-1 0,-1 1 1,0 0-1,1-1 0,-1 1 1,1 0-1,0-1 0,-1 1 1,1-1-1,0 1 0,-1-1 1,1 1-1,0-1 0,-1 1 1,1-1-1,0 0 0,0 1 1,-1-1-1,1 0 0,0 0 1,0 0-1,0 0 0,0 0 1,-1 1-1,1-1 0,0-1 1,0 1-1,0 0 0,0 0 1,-1 0-1,2-1 0,2 0-79,1-1 0,-1 0 0,-1-1 1,1 1-1,0-1 0,0 1 0,3-5 0,29-29-797</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21.878"/>
    </inkml:context>
    <inkml:brush xml:id="br0">
      <inkml:brushProperty name="width" value="0.05" units="cm"/>
      <inkml:brushProperty name="height" value="0.05" units="cm"/>
    </inkml:brush>
  </inkml:definitions>
  <inkml:trace contextRef="#ctx0" brushRef="#br0">138 6 17172,'-37'74'2076,"17"-34"-1308,-21 57 0,40-94-723,-8 18 266,2 1 0,1 0 0,1 1 0,0-1-1,-1 32 1,6-52-296,0 0 0,0-1 0,0 1-1,0 0 1,0 0 0,0 0 0,0-1 0,1 1-1,-1 0 1,1 0 0,-1-1 0,1 1 0,0 0-1,-1-1 1,1 1 0,0-1 0,0 1-1,0-1 1,0 0 0,1 1 0,-1-1 0,0 0-1,0 0 1,1 1 0,-1-1 0,1 0 0,-1 0-1,1-1 1,-1 1 0,4 1 0,-2-2-12,0 0 0,-1 0 0,1 0 0,0 0 1,0-1-1,0 1 0,0-1 0,0 0 0,0 0 0,-1 0 1,1 0-1,0 0 0,-1 0 0,1-1 0,0 1 0,-1-1 1,0 0-1,3-2 0,10-10 2,-1 0-1,0-1 1,-1-1 0,-1 0 0,12-21 0,48-94 55,-63 113-37,67-131 684,-113 247 38,28-74-681,-25 88 10,31-98-282,0 1 1,1-1 0,1 1-1,0 0 1,2 27-1,-1-41 191,0 1-1,0-1 0,0 0 0,0 1 0,1-1 0,-1 0 0,0 1 1,0-1-1,1 0 0,-1 0 0,1 1 0,-1-1 0,1 0 0,0 0 0,-1 0 1,1 1-1,0-1 0,0 0 0,0 0 0,0 0 0,0 0 0,0-1 1,0 1-1,0 0 0,0 0 0,0-1 0,2 2 0,12-1-291</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22.874"/>
    </inkml:context>
    <inkml:brush xml:id="br0">
      <inkml:brushProperty name="width" value="0.05" units="cm"/>
      <inkml:brushProperty name="height" value="0.05" units="cm"/>
    </inkml:brush>
  </inkml:definitions>
  <inkml:trace contextRef="#ctx0" brushRef="#br0">29 97 14771,'2'4'398,"-1"-1"0,1 1 0,0-1-1,0 1 1,0-1 0,0 0 0,1 0 0,-1 0 0,1 0-1,0 0 1,0 0 0,0-1 0,0 1 0,1-1 0,4 2-1,-5-2-170,1-2 0,-1 1-1,0 0 1,1-1 0,-1 1-1,1-1 1,-1 0 0,1 0-1,-1 0 1,1-1 0,-1 1-1,1-1 1,-1 0-1,0 0 1,1 0 0,-1 0-1,6-4 1,0 0 61,-1 0-1,1 0 1,-1-1 0,0 0-1,12-13 1,-17 17-251,-1 0 0,0-1 0,1 0 0,-1 1 0,0-1 0,0 0 0,-1 0 0,1 0 0,0 0 0,-1 0 0,0-1 0,0 1 0,0 0 0,0-1 0,-1 1 0,1 0 0,-1-1 0,0 1 0,0-8 0,-1 10-35,1-1 1,-1 1 0,0-1-1,1 1 1,-1-1-1,0 1 1,0 0-1,0-1 1,0 1-1,0 0 1,0 0 0,-1 0-1,1 0 1,0 0-1,-1 0 1,1 0-1,0 0 1,-1 0-1,1 1 1,-1-1 0,0 1-1,1-1 1,-1 1-1,1-1 1,-1 1-1,0 0 1,1 0-1,-1 0 1,1 0 0,-1 0-1,0 0 1,1 0-1,-4 1 1,-2 0-11,0 0 1,0 1-1,1 0 1,-1 0-1,0 0 1,-11 6 0,8-1-1,1 0 0,-1 0 1,1 1-1,0 0 0,1 1 1,0 0-1,1 0 0,-1 0 0,2 1 1,-1 0-1,1 1 0,-6 15 1,9-18 2,0-1 0,1 1 0,0-1 0,0 1 0,1 0 0,0 0 0,1-1 1,0 17-1,0-19-5,1 0 1,0 0 0,0 0 0,1 0 0,-1 0 0,1-1 0,0 1-1,1 0 1,-1-1 0,1 0 0,0 1 0,0-1 0,0 0-1,6 6 1,-3-6-50,-1 0 0,1-1 0,0 1-1,-1-1 1,1-1 0,1 1 0,-1-1 0,0 0 0,1 0-1,-1-1 1,1 1 0,-1-2 0,1 1 0,0-1 0,-1 0-1,1 0 1,-1-1 0,1 1 0,0-2 0,-1 1-1,1-1 1,-1 0 0,9-4 0,28-18-239</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3.497"/>
    </inkml:context>
    <inkml:brush xml:id="br0">
      <inkml:brushProperty name="width" value="0.05" units="cm"/>
      <inkml:brushProperty name="height" value="0.05" units="cm"/>
    </inkml:brush>
  </inkml:definitions>
  <inkml:trace contextRef="#ctx0" brushRef="#br0">14 104 17724,'4'-17'1261,"-3"9"-714,1-1-1,1 1 1,-1 0-1,7-11 1,-11 45 2139,-3 7-1895,-22 227 170,27-256-961,0 3 7,0-1 0,0 0 0,1 1 0,1 7 0,-2-12 3,0-1 0,1 0 0,-1 1-1,1-1 1,-1 0 0,1 0 0,-1 0 0,1 0-1,0 1 1,0-1 0,-1 0 0,1 0 0,0 0-1,0 0 1,0-1 0,0 1 0,0 0 0,0 0-1,0-1 1,1 1 0,-1 0 0,0-1 0,0 1-1,0-1 1,1 1 0,-1-1 0,2 0 0,1 1 26,0-2-1,-1 1 1,1 0 0,0-1 0,-1 1 0,1-1 0,0 0 0,-1 0 0,1-1-1,-1 1 1,1-1 0,-1 0 0,7-4 0,2-3 105,0-1 1,12-11 0,10-15 246,0-2 0,-3-1 1,-1-2-1,43-77 0,-66 104-342,0 0 0,0 0 0,5-21 0,-12 34-74,1 1 0,-1-1 0,0 0 0,0 0 0,1 1 0,-1-1 1,0 0-1,0 0 0,0 0 0,0 1 0,0-1 0,0 0 0,0 0 0,0 0 0,-1 1 0,1-1 0,0 0 0,-1-1 0,1 2-17,0 0 1,-1 0-1,1 0 0,-1 0 1,1 0-1,-1 0 0,1 0 1,0 0-1,-1 0 0,1 0 1,-1 0-1,1 1 0,0-1 1,-1 0-1,1 0 0,0 0 1,-1 1-1,1-1 0,0 0 1,-1 0-1,1 1 0,0-1 1,-1 0-1,1 1 0,-22 24-1099,4 0 652,0-1-177</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3.896"/>
    </inkml:context>
    <inkml:brush xml:id="br0">
      <inkml:brushProperty name="width" value="0.05" units="cm"/>
      <inkml:brushProperty name="height" value="0.05" units="cm"/>
    </inkml:brush>
  </inkml:definitions>
  <inkml:trace contextRef="#ctx0" brushRef="#br0">98 0 21629,'-10'35'1488,"-6"6"-1288,-4 7-80,4 5 376,-1 1-240,7-2-344,1-5-304,9-11-416,0-6-136,5-11-273,-1-5 809,-1-10-296,-2-2-336</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4.286"/>
    </inkml:context>
    <inkml:brush xml:id="br0">
      <inkml:brushProperty name="width" value="0.05" units="cm"/>
      <inkml:brushProperty name="height" value="0.05" units="cm"/>
    </inkml:brush>
  </inkml:definitions>
  <inkml:trace contextRef="#ctx0" brushRef="#br0">0 134 18996,'0'-5'220,"1"-1"0,-1 0 0,1 0 0,1 0 0,-1 1-1,1-1 1,0 1 0,0-1 0,0 1 0,1 0 0,0-1 0,0 1 0,0 1 0,0-1 0,1 0 0,7-6-1,-6 7-19,0 0 0,1 0 1,-1 1-1,1-1 0,0 1 0,0 1 0,0-1 0,0 1 0,1 0 0,-1 1 0,0-1 0,1 1 0,-1 0 0,14 1 0,-10 0-117,0 2 1,0-1-1,0 1 1,0 1-1,0-1 1,0 2-1,-1 0 1,1 0-1,-1 0 1,0 1-1,0 1 1,-1-1-1,11 10 1,-14-11-78,-1 0-1,0 1 1,1-1 0,-1 1-1,-1 0 1,1 1 0,-1-1-1,0 0 1,0 1 0,2 7-1,-3-9-4,-1 1 0,0-1 0,-1 1 0,1-1 0,-1 0 0,0 1 0,0-1-1,0 1 1,-1-1 0,1 1 0,-1-1 0,0 0 0,0 1 0,-1-1 0,-2 7-1,-1-4 18,1 1 0,-1-1 0,-1 0 0,1-1 0,-1 1 0,0-1 0,0 0 0,-1-1 0,0 1 0,0-1 0,-11 5 0,-4 2-12,0-1 0,-41 14 0,61-24 54,-4 1-350,0 0-1,0 0 1,0-1 0,-10 2 0,16-3 255,-1 0 0,1 0-1,0 0 1,0 0 0,-1 0 0,1 0 0,0 0 0,0 0 0,-1 0 0,1 0 0,0 0 0,0 0 0,-1 0 0,1-1 0,0 1 0,0 0 0,-1 0 0,1 0 0,0 0 0,0 0 0,-1-1-1,1 1 1,0 0 0,0 0 0,0 0 0,-1-1 0,1 1 0,0 0 0,0 0 0,0-1 0,0 1 0,0 0 0,0 0 0,0-1 0,-1 1 0,1 0 0,0 0 0,0-1 0,1-1-23,-1 0 1,1 1-1,0-1 1,-1 0-1,1 0 1,0 1-1,0-1 1,0 1 0,0-1-1,2-1 1,17-22-658</inkml:trace>
  <inkml:trace contextRef="#ctx0" brushRef="#br0" timeOffset="1">823 15 21717,'-13'31'1656,"-7"10"-1320,-3 5-136,4 4 400,1 5-168,5-2-160,1-3-160,5-10-272,2-3-184,2-12-584,-2-2-152,1-11 792,-2-3-224,6-8-120</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6.560"/>
    </inkml:context>
    <inkml:brush xml:id="br0">
      <inkml:brushProperty name="width" value="0.05" units="cm"/>
      <inkml:brushProperty name="height" value="0.05" units="cm"/>
    </inkml:brush>
  </inkml:definitions>
  <inkml:trace contextRef="#ctx0" brushRef="#br0">196 0 17292,'1'0'76,"-1"0"0,0 0 0,0 0 0,1 0 0,-1 0 0,0 0 0,1 0 0,-1 0 0,0 0 1,0 1-1,1-1 0,-1 0 0,0 0 0,0 0 0,1 0 0,-1 0 0,0 1 0,0-1 0,1 0 0,-1 0 0,0 0 1,0 1-1,0-1 0,0 0 0,1 0 0,-1 1 0,0-1 0,0 0 0,0 0 0,0 1 0,0-1 0,1 1 1,-3 12 1381,-11 21-138,9-27-980,-109 219 1816,65-136-1549,44-83-545,0 0 0,1 0 0,0 0 1,0 1-1,1-1 0,-2 10 0,4-16-56,0 0-1,0 0 1,0-1 0,0 1-1,0 0 1,0 0 0,0 0-1,1-1 1,-1 1 0,0 0-1,0 0 1,1-1 0,-1 1-1,1 0 1,-1-1 0,1 1 0,-1 0-1,1-1 1,-1 1 0,1-1-1,-1 1 1,1-1 0,0 1-1,-1-1 1,1 1 0,0-1-1,-1 0 1,1 1 0,0-1-1,0 0 1,-1 1 0,1-1-1,0 0 1,0 0 0,0 0 0,-1 0-1,1 0 1,0 0 0,1 0-1,31-4 72,-15-2-51,0 0 0,0-1-1,0 0 1,-1-2 0,23-14 0,76-63 94,-116 86-120,0 0 0,0 0 1,0 0-1,0 0 0,0 0 1,0 0-1,0 0 0,0 0 1,0 0-1,0 0 1,0 1-1,0-1 0,0 0 1,0 0-1,0 0 0,0 0 1,0 0-1,0 0 0,0 0 1,0 0-1,0 0 0,0 0 1,0 0-1,0 0 0,0 0 1,0 1-1,0-1 0,0 0 1,0 0-1,0 0 0,0 0 1,0 0-1,0 0 0,0 0 1,0 0-1,0 0 0,0 0 1,0 0-1,0 0 1,0 0-1,1 0 0,-1 0 1,0 0-1,0 0 0,0 0 1,0 0-1,0 0 0,0 0 1,0 0-1,0 0 0,0 0 1,0 0-1,0 0 0,-5 13 13,-9 14-10,10-19-3,0-1-4,0 0 0,0 0 0,1 0 0,0 0 0,0 1 0,1-1 0,-2 10 0,4-17 6,0 0 0,0 1 0,0-1 0,0 0 0,0 1 0,0-1 0,1 0 0,-1 0 0,0 1 0,0-1 0,0 0 0,0 1 0,1-1 0,-1 0-1,0 0 1,0 1 0,1-1 0,-1 0 0,0 0 0,0 0 0,1 1 0,-1-1 0,0 0 0,1 0 0,-1 0 0,0 0 0,0 0 0,1 0 0,-1 0 0,0 0-1,1 0 1,-1 1 0,0-1 0,1 0 0,-1-1 0,0 1 0,1 0 0,-1 0 0,0 0 0,1 0 0,-1 0 0,0 0 0,1 0 0,-1 0 0,0 0 0,0-1 0,1 1-1,-1 0 1,0 0 0,1-1 0,18-8 85,1-6 14,-1 0 1,-1-2 0,-1 0-1,18-22 1,25-24 150,-60 63-252,0 0-1,0-1 1,0 1 0,0 0 0,0 0 0,1 0-1,-1 0 1,0-1 0,0 1 0,0 0-1,0 0 1,0 0 0,0 0 0,1 0 0,-1 0-1,0 0 1,0-1 0,0 1 0,0 0-1,1 0 1,-1 0 0,0 0 0,0 0 0,0 0-1,0 0 1,1 0 0,-1 0 0,0 0-1,0 0 1,0 0 0,0 0 0,1 0 0,-1 0-1,0 0 1,0 0 0,0 0 0,0 0 0,1 0-1,-1 0 1,0 0 0,0 1 0,0-1-1,0 0 1,1 0 0,-1 0 0,0 0 0,0 0-1,0 0 1,0 0 0,0 1 0,0-1-1,1 0 1,-1 0 0,0 0 0,0 1 0,0 14-11,-6 21-6,0-12 1,1-9 11,1 0 0,1 0 0,0 1 0,1-1 0,1 1 0,1 31 0,0-46 9,0-1 0,0 1-1,1 0 1,-1 0-1,0 0 1,1 0 0,-1 0-1,1-1 1,-1 1 0,1 0-1,-1 0 1,1-1 0,0 1-1,-1 0 1,1-1 0,0 1-1,-1-1 1,1 1 0,0-1-1,0 1 1,0-1-1,-1 1 1,1-1 0,0 0-1,0 1 1,0-1 0,0 0-1,0 0 1,0 0 0,0 0-1,0 0 1,0 0 0,-1 0-1,1 0 1,0 0 0,0 0-1,0 0 1,0-1 0,0 1-1,0 0 1,0-1-1,-1 1 1,2-1 0,5-2 29,1 0 1,-1-1-1,11-7 1,-1-1 11,0-1 0,-1-1 1,0-1-1,-1 0 0,-1-1 0,0-1 1,-1 0-1,-1-1 0,-1 0 0,10-22 0,-19 37-48,-1 0-1,0 1 1,-1-1-1,1 0 1,0 1-1,-1-1 0,0 0 1,1 0-1,-1 1 1,-1-5-1,1 7 2,0-1 0,0 1-1,0 0 1,0-1 0,0 1 0,0 0-1,0-1 1,0 1 0,-1 0 0,1-1-1,0 1 1,0 0 0,0-1-1,-1 1 1,1 0 0,0 0 0,0-1-1,-1 1 1,1 0 0,0 0 0,-1 0-1,1-1 1,0 1 0,-1 0 0,1 0-1,0 0 1,-1 0 0,1 0-1,-2 0-1,1 0 0,0 0 0,0 0 0,0 1-1,0-1 1,0 0 0,0 1 0,0-1 0,0 1-1,0-1 1,0 1 0,0 0 0,0-1 0,-1 2-1,-10 8-35,0 1-1,1 1 0,0 0 1,0 0-1,2 1 0,0 1 1,-13 23-1,22-37 39,-1 0 0,1 1 0,0-1 1,-1 1-1,1-1 0,0 1 0,0-1 0,-1 1 0,1 0 0,0-1 1,0 1-1,0-1 0,-1 1 0,1-1 0,0 1 0,0 0 1,0-1-1,0 1 0,0-1 0,0 1 0,0 0 0,1-1 0,-1 1 1,0-1-1,0 1 0,0-1 0,1 1 0,-1 0 0,0-1 0,0 1 1,1-1-1,-1 1 0,0-1 0,1 1 0,-1-1 0,1 0 1,-1 1-1,1-1 0,-1 0 0,1 1 0,-1-1 0,1 0 0,-1 1 1,1-1-1,-1 0 0,1 0 0,-1 1 0,1-1 0,0 0 0,-1 0 1,1 0-1,-1 0 0,1 0 0,0 0 0,-1 0 0,1 0 1,-1 0-1,1 0 0,0-1 0,9 0 2,0 0 0,-1-1 0,12-3 0,-7 1-12,33-5-61,67-4 0,-96 12-2,1 1 0,-1 1 1,0 0-1,0 1 0,0 1 1,34 11-1,-50-13 76,0-1-10,0 1-1,1 0 1,-1-1 0,1 1-1,-1 0 1,0 1 0,0-1-1,0 0 1,1 1 0,-1-1-1,0 1 1,-1 0 0,1-1-1,0 1 1,0 0 0,-1 0-1,3 4 1,0-68 1620,-3 29-1237,0 5-491,1-1 1,8-41-1,-6 64-1640,1 12-188,-5-6 1869,0 1 0,0-1 0,0 1-1,0-1 1,0 1 0,0-1-1,1 1 1,-1-1 0,0 0 0,0 1-1,1-1 1,-1 1 0,0-1-1,0 0 1,1 1 0,-1-1 0,0 0-1,1 1 1,-1-1 0,0 0-1,1 0 1,-1 1 0,1-1 0,-1 0-1,1 0 1,-1 0 0,0 0-1,1 0 1,-1 1 0,1-1 0,-1 0-1,1 0 1,-1 0 0,1 0-1,-1 0 1,0 0 0,1 0 0,-1 0-1,1-1 1,0 1 0,6-10-1021</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6.967"/>
    </inkml:context>
    <inkml:brush xml:id="br0">
      <inkml:brushProperty name="width" value="0.05" units="cm"/>
      <inkml:brushProperty name="height" value="0.05" units="cm"/>
    </inkml:brush>
  </inkml:definitions>
  <inkml:trace contextRef="#ctx0" brushRef="#br0">2 4 18844,'-1'-4'2104,"4"6"-1295,0 0-377,4-2 1024,0 2 536,-1-1-1559,-8 1-89,-3-11-224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29.994"/>
    </inkml:context>
    <inkml:brush xml:id="br0">
      <inkml:brushProperty name="width" value="0.05" units="cm"/>
      <inkml:brushProperty name="height" value="0.05" units="cm"/>
    </inkml:brush>
  </inkml:definitions>
  <inkml:trace contextRef="#ctx0" brushRef="#br0">57 213 16235,'-1'0'173,"0"1"-1,0 0 0,0 0 1,0 0-1,0 0 0,0 0 0,0 0 1,1 0-1,-1 1 0,0-1 1,1 0-1,-1 0 0,0 0 0,0 3 1,-12 26 929,3-3-238,-6 32 1,15-53-792,-1 1 1,1 0-1,1 0 0,-1 0 1,1 0-1,0 0 1,1 0-1,0 0 0,0 0 1,3 10-1,-3-15-30,0 1 0,0-1 0,1 0 0,-1 0 0,1 0 0,-1 0 0,1 0 0,0 0 0,0 0 0,0 0-1,0-1 1,0 1 0,0-1 0,0 1 0,1-1 0,-1 0 0,0 0 0,1 0 0,-1 0 0,1 0 0,-1-1 0,1 1 0,-1-1 0,1 0 0,0 1 0,-1-1-1,1 0 1,-1-1 0,1 1 0,-1 0 0,6-2 0,3-1 105,1 0 1,-1 0-1,0-1 0,0-1 0,17-9 0,-9 3 39,-1-2 0,-1 0-1,0-1 1,-1 0-1,0-2 1,-1 1 0,17-25-1,-10 8 26,-1 0 1,-2-1-1,20-45 0,-31 55-147,-12 28-85,-4 11 0,5-8 11,-5 16-24,0 1 0,2 0-1,-4 34 1,9-52 29,1 1 1,0-1-1,0 0 0,1 1 0,0-1 0,0 0 0,3 9 0,-3-12 6,0-1-1,1 1 1,0-1 0,0 1-1,0-1 1,0 0-1,0 0 1,0 0 0,1 0-1,0 0 1,0 0-1,-1-1 1,1 1 0,6 2-1,-5-2 18,1-1 0,1 0 1,-1 0-1,0 0 0,0-1 0,1 0 0,-1 0 1,1 0-1,-1-1 0,1 1 0,-1-1 0,1-1 0,-1 1 1,1-1-1,-1 0 0,1 0 0,-1-1 0,0 1 1,0-1-1,7-4 0,0 1 56,-1-1-1,0-1 1,-1 0 0,1 0-1,-1-1 1,-1 0 0,16-17-1,-14 13-27,-2-1 1,0 0-1,0 0 0,-2 0 0,1-1 0,-2 0 1,0-1-1,0 0 0,-1 0 0,-1 0 0,-1 0 0,0 0 1,-1-1-1,-1 0 0,0-30 0,-2 43-137,0-1 1,0 0-1,0 1 0,0-1 1,0 1-1,-1-1 0,1 1 0,-1-1 1,-4-5-1,6 9 35,-1-1 0,1 1 0,-1-1 0,1 1 0,0 0 0,-1-1 0,1 1 0,-1 0 0,1-1 0,-1 1 0,1 0 0,0-1 0,-1 1 0,0 0 0,1 0 0,-1 0 0,1 0 0,-1-1 0,1 1 0,-1 0 0,1 0 0,-1 0 0,1 0 1,-1 0-1,1 0 0,-2 1 0,1-1-63,0 1 1,0 0 0,0 0 0,0 0-1,0 0 1,0 0 0,0 0 0,0 0 0,1 0-1,-1 0 1,0 0 0,1 1 0,-1-1 0,1 0-1,-1 0 1,0 3 0,-1 3-115,1 0 1,0 0-1,0 0 0,0 0 1,0 0-1,2 8 0,3 22-733</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7.844"/>
    </inkml:context>
    <inkml:brush xml:id="br0">
      <inkml:brushProperty name="width" value="0.05" units="cm"/>
      <inkml:brushProperty name="height" value="0.05" units="cm"/>
    </inkml:brush>
  </inkml:definitions>
  <inkml:trace contextRef="#ctx0" brushRef="#br0">0 43 23741,'7'-5'1872,"-7"-3"-1519,0 1-297,5 4 200,3-1-688,5 1 440,3-1-241,4-5-247</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8.262"/>
    </inkml:context>
    <inkml:brush xml:id="br0">
      <inkml:brushProperty name="width" value="0.05" units="cm"/>
      <inkml:brushProperty name="height" value="0.05" units="cm"/>
    </inkml:brush>
  </inkml:definitions>
  <inkml:trace contextRef="#ctx0" brushRef="#br0">40 0 14643,'-14'28'2241,"7"-11"-969,-3-4-488,4-7 1969,3-2-1241,3-3-448,0 4-352,5-4-1136,0-1-488,8-1 768,2-1-224,7 1-168</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8.980"/>
    </inkml:context>
    <inkml:brush xml:id="br0">
      <inkml:brushProperty name="width" value="0.05" units="cm"/>
      <inkml:brushProperty name="height" value="0.05" units="cm"/>
    </inkml:brush>
  </inkml:definitions>
  <inkml:trace contextRef="#ctx0" brushRef="#br0">278 34 11042,'3'0'564,"35"-1"4402,-36 0-4469,0 1 1,-1 0-1,1 0 0,0-1 1,0 1-1,0-1 1,0 0-1,-1 1 1,1-1-1,0 0 0,0 0 1,-1 0-1,1 0 1,-1 0-1,3-3 1,-4 4-412,0-1 0,0 1 1,0-1-1,0 1 1,0-1-1,0 1 0,0-1 1,0 1-1,0-1 1,0 1-1,0-1 1,0 1-1,-1-1 0,1 1 1,0-1-1,0 1 1,0 0-1,-1-1 0,1 1 1,0-1-1,-1 1 1,1 0-1,0-1 1,-1 1-1,1 0 0,-1-1 1,1 1-1,0 0 1,-1 0-1,1 0 0,-1-1 1,1 1-1,-1 0 1,1 0-1,-1 0 1,1 0-1,-1 0 0,1 0 1,-1 0-1,1 0 1,-1 0-1,-24-5 600,10 5-644,1 0 0,-1 1 0,0 1 0,0 1 0,0 0 0,1 1 0,0 0 0,0 1 0,0 1 0,0 0 0,1 1-1,0 0 1,0 1 0,1 1 0,0 0 0,1 0 0,0 1 0,0 1 0,-18 22 0,28-31-60,-1 1-1,1-1 1,0 0 0,0 1 0,-1-1-1,2 1 1,-1-1 0,0 1-1,0 0 1,1-1 0,-1 1 0,1-1-1,0 1 1,0 4 0,1-6 6,-1 1 0,0-1 0,1 0 0,0 0 1,-1 1-1,1-1 0,0 0 0,0 0 0,-1 0 0,1 0 1,0 0-1,0 0 0,0 0 0,0 0 0,0 0 0,1 0 1,-1-1-1,0 1 0,0 0 0,0-1 0,1 1 0,-1-1 1,0 1-1,1-1 0,-1 0 0,0 0 0,1 1 0,1-1 1,12 1-95,0-1-1,0 0 1,16-2 0,-20 0 57,0 1-1,0 1 0,0 0 1,0 0-1,0 1 0,-1 0 1,14 4-1,-23-5 39,1 1 0,-1-1 0,0 1 0,1-1 0,-1 1 0,0-1 0,0 1 0,1 0 0,-1 0 0,0-1 0,0 1 0,0 0 0,0 0 0,0 0 0,0 0 0,0 0 0,0 1 0,-1-1 0,1 0 0,0 0 0,-1 0 0,1 1 0,0 0 0,-1 0-1,0 0 1,0 0-1,0 0 0,0-1 1,-1 1-1,1 0 0,-1 0 0,1-1 1,-1 1-1,1 0 0,-1-1 1,0 1-1,0 0 0,0-1 0,-1 3 1,-3 2 9,-1 0 1,1 0 0,-1 0 0,0-1-1,0 1 1,-10 5 0,-13 4 69,0-2 1,-1 0-1,-52 13 1,66-21-359,16-5 243,0 0 0,0 0 0,0 0 1,0 0-1,0 0 0,0 0 0,0 0 0,0-1 0,0 1 0,0 0 1,0 0-1,0 0 0,0 0 0,0 0 0,0 0 0,0 0 0,0-1 1,0 1-1,0 0 0,0 0 0,0 0 0,0 0 0,0 0 1,-1 0-1,1 0 0,0 0 0,0-1 0,0 1 0,0 0 0,0 0 1,0 0-1,0 0 0,0 0 0,0 0 0,0 0 0,-1 0 0,1 0 1,0 0-1,0 0 0,0 0 0,0 0 0,0 0 0,0 0 1,0 0-1,-1 0 0,42-19-1029,-10 4 286</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9.449"/>
    </inkml:context>
    <inkml:brush xml:id="br0">
      <inkml:brushProperty name="width" value="0.05" units="cm"/>
      <inkml:brushProperty name="height" value="0.05" units="cm"/>
    </inkml:brush>
  </inkml:definitions>
  <inkml:trace contextRef="#ctx0" brushRef="#br0">70 1 22405,'0'4'213,"-2"1"0,1-1 0,0 0 1,-1 0-1,1 1 0,-1-1 0,-1 0 1,1-1-1,0 1 0,-6 6 0,-6 12 441,10-15-491,1-1-101,-1 0 0,1 1 0,0 0 0,0 0 0,0 0 0,1 0 0,0 0 0,1 0-1,0 0 1,-1 14 0,2-20-59,0 0-1,1 0 0,-1 0 0,1 0 1,-1 0-1,1 0 0,-1-1 0,1 1 1,-1 0-1,1 0 0,0-1 1,-1 1-1,1 0 0,0-1 0,0 1 1,-1 0-1,1-1 0,0 1 0,0-1 1,0 0-1,0 1 0,0-1 1,0 0-1,0 1 0,0-1 0,0 0 1,0 0-1,0 0 0,0 0 0,0 0 1,0 0-1,0 0 0,0 0 1,-1 0-1,1-1 0,0 1 0,0 0 1,2-1-1,38-13 44,-20 3-30,31-21 1,-38 22-11,0 1 0,1 1 0,0 0 0,0 1 0,17-6 0,-31 13-6,-1 0 0,1 0 0,-1 0 0,1-1-1,0 1 1,-1 0 0,1 0 0,0 0 0,-1 0 0,1 0-1,0 0 1,-1 0 0,1 0 0,0 0 0,-1 1 0,1-1-1,0 0 1,-1 0 0,1 1 0,0-1 0,-1 0-1,1 1 1,-1-1 0,1 0 0,-1 1 0,1-1 0,-1 1-1,1-1 1,-1 1 0,1-1 0,-1 1 0,0-1 0,1 1-1,-1-1 1,0 1 0,1 0 0,-1-1 0,0 1-1,0 0 1,0-1 0,1 1 0,-1 0 0,0-1 0,0 2-1,0 5 16,0 0 0,0 0 0,-2 13 0,1 11 103,1-30-102,1 0 0,-1 0 1,1 0-1,0 0 0,-1 0 1,1 0-1,0 0 0,-1 0 1,1-1-1,0 1 0,0 0 1,0-1-1,0 1 0,0 0 1,0-1-1,0 1 0,0-1 1,0 0-1,0 1 0,0-1 1,0 0-1,0 1 0,0-1 0,0 0 1,0 0-1,0 0 0,0 0 1,0 0-1,1 0 0,-1 0 1,0-1-1,2 0 0,39-11 320,-37 10-301,133-57 655,-59 24-480,-74 33-209,1-1-1,0 1 0,0 1 0,-1-1 1,2 1-1,8-1 0,-14 2-1,0 0 0,-1 0 0,1 0 0,0 0 0,-1 0 0,1 0 1,0 1-1,-1-1 0,1 0 0,-1 0 0,1 0 0,0 1 0,-1-1 0,1 0 0,-1 1 0,1-1 0,-1 0 0,1 1 0,-1-1 0,1 1 0,-1-1 0,1 1 0,-1-1 0,0 1 0,1 0 0,0 1 0,-1-1-1,0 1 1,0-1 0,0 1 0,0-1-1,-1 0 1,1 1 0,0-1-1,-1 1 1,1-1 0,-1 1 0,1-1-1,-1 0 1,1 1 0,-1-1-1,-1 2 1,-2 4-43,-26 41 102,27-43-144,0 0-1,-1-1 1,0 1-1,1-1 1,-2 0 0,-8 7-1,13-11 65,-1 1 0,1-1 1,-1 0-1,1 0 0,0 0 0,-1 0 0,1 0 0,-1 0 0,1 0 0,0 0 0,-1 0 1,1 0-1,-1 0 0,1 0 0,0 0 0,-1 0 0,1 0 0,-1 0 0,1 0 0,0 0 0,-1-1 1,1 1-1,0 0 0,-1 0 0,1 0 0,0-1 0,-1 1 0,1 0 0,0-1 0,-1 1 0,1 0 1,0-1-1,0 1 0,-1 0 0,1-1 0,0 1 0,0 0 0,0-1 0,0 1 0,-1 0 1,1-1-1,0 1 0,0-1 0,-6-23-123,6 21 70,-5-35-227</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19.870"/>
    </inkml:context>
    <inkml:brush xml:id="br0">
      <inkml:brushProperty name="width" value="0.05" units="cm"/>
      <inkml:brushProperty name="height" value="0.05" units="cm"/>
    </inkml:brush>
  </inkml:definitions>
  <inkml:trace contextRef="#ctx0" brushRef="#br0">0 1 19076,'3'3'1680,"-3"7"-1359,2 1-209,1 2 720,4 4-632,4-1-168,1 1-96</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20.261"/>
    </inkml:context>
    <inkml:brush xml:id="br0">
      <inkml:brushProperty name="width" value="0.05" units="cm"/>
      <inkml:brushProperty name="height" value="0.05" units="cm"/>
    </inkml:brush>
  </inkml:definitions>
  <inkml:trace contextRef="#ctx0" brushRef="#br0">234 332 18300,'2'-2'258,"-1"0"-1,1 0 1,0 0 0,0 0 0,-1 0-1,1 0 1,-1-1 0,0 1 0,0-1-1,0 1 1,0-1 0,0 0 0,0 1-1,-1-1 1,1 0 0,-1 1 0,0-4-1,0 5-167,0 0 1,0 0-1,0-1 0,-1 1 0,1 0 0,0 0 0,-1 0 1,1 0-1,-1 0 0,1 0 0,-1 0 0,1 0 0,-1 0 0,0 0 1,0 0-1,1 0 0,-1 0 0,0 1 0,0-1 0,0 0 1,0 0-1,0 1 0,0-1 0,0 1 0,0-1 0,0 1 0,0-1 1,0 1-1,0 0 0,-1 0 0,1-1 0,0 1 0,0 0 0,0 0 1,0 0-1,-1 0 0,1 0 0,0 0 0,0 1 0,0-1 1,-1 1-1,-6 0 27,0 1 0,1 1 0,-1-1-1,1 1 1,0 1 0,0-1 0,0 1 0,1 1 0,-1-1 0,1 1 0,-7 7 0,-4 4-98,0 1 0,-20 27 0,31-36-21,-1 0-1,1 0 1,1 1 0,0 0 0,0 0-1,0 0 1,2 1 0,-1 0-1,1-1 1,-2 13 0,4-21 3,1 0 0,0 0 1,-1 0-1,1 0 0,0 1 0,0-1 1,0 0-1,0 0 0,0 0 1,0 0-1,0 1 0,1-1 1,-1 0-1,0 0 0,1 0 0,-1 0 1,0 0-1,1 1 0,-1-1 1,1 0-1,0 0 0,-1 0 0,1-1 1,0 1-1,0 0 0,0 0 1,0 0-1,-1 0 0,1-1 1,0 1-1,0 0 0,0-1 0,1 1 1,-1-1-1,0 1 0,0-1 1,0 0-1,0 1 0,0-1 0,0 0 1,1 0-1,-1 0 0,2 0 1,3 0 9,1-1 0,-1 0 1,1 0-1,-1-1 1,0 0-1,1 0 0,5-3 1,17-9 52,0-1 0,-2-1 1,0-2-1,32-26 0,91-93 306,74-96 284,-196 194-549,-27 35-87,-4 5-7,-15 19-17,-10 14-62,-45 77 0,62-93 23,1 1 1,2 0 0,0 0 0,1 1-1,0 0 1,-4 32 0,10-45-25,0 0 1,1 0 0,0 1 0,0-1 0,1 0 0,0 0 0,0 0 0,0 0 0,3 8-1,-3-13 18,0 1-1,0-1 1,1 1-1,-1-1 1,0 1-1,1-1 0,0 0 1,-1 0-1,1 0 1,0 0-1,0 0 1,0 0-1,0 0 0,1-1 1,-1 1-1,0-1 1,1 1-1,-1-1 0,1 0 1,-1 0-1,1 0 1,0 0-1,-1-1 1,1 1-1,0-1 0,3 1 1,-3-1 11,1 0 0,0-1 0,0 1 0,0-1 0,0 0 0,0 0 0,0 0 0,3-2 0,34-18-472</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23.951"/>
    </inkml:context>
    <inkml:brush xml:id="br0">
      <inkml:brushProperty name="width" value="0.05" units="cm"/>
      <inkml:brushProperty name="height" value="0.05" units="cm"/>
    </inkml:brush>
  </inkml:definitions>
  <inkml:trace contextRef="#ctx0" brushRef="#br0">68 1 17164,'-7'10'2972,"-5"15"-2214,1 6-576,2 0 1,1 1-1,1 0 1,1 0-1,2 1 1,2 0 0,1 34-1,1-64-154,0 0 1,0 1-1,1-1 0,0 0 1,-1 0-1,1 1 0,0-1 1,1 0-1,-1 0 0,1 0 1,-1 0-1,1 0 0,0-1 1,0 1-1,0 0 1,3 2-1,-3-3 7,0-1 0,0 0 0,1 0-1,-1 0 1,0 0 0,0-1 0,1 1 0,-1 0 0,0-1 0,1 0 0,-1 0-1,0 1 1,1-1 0,-1 0 0,0-1 0,1 1 0,-1 0 0,0-1 0,1 0 0,-1 1-1,0-1 1,0 0 0,4-2 0,7-3 148,-1-1 1,0-1-1,0 0 0,-1 0 1,0-2-1,13-12 0,56-69 943,-66 74-946,45-61 410,-78 135-758,11-33 105,-2 6-31,-8 34 0,16-56 85,1 0 0,0-1-1,0 1 1,0 0 0,1 0-1,1 0 1,-1 0 0,1 0 0,4 14-1,-5-20 15,1-1 0,-1 0-1,1 1 1,-1-1 0,1 0-1,-1 0 1,1 1 0,0-1-1,0 0 1,0 0 0,0 0-1,0 0 1,0 0 0,0 0 0,0 0-1,0 0 1,0 0 0,0-1-1,0 1 1,1 0 0,-1-1-1,0 1 1,1-1 0,-1 1-1,0-1 1,1 0 0,-1 0-1,1 1 1,-1-1 0,0 0-1,1 0 1,-1 0 0,1-1 0,-1 1-1,0 0 1,1 0 0,-1-1-1,0 1 1,1-1 0,0 0-1,5-2 46,0 0-1,0-1 1,-1 0-1,0 0 1,0 0 0,8-8-1,5-5 111,-1-1 1,-2-1-1,0 0 0,0-1 0,-2-1 1,-1 0-1,0-1 0,-2 0 0,0-1 0,-2 0 1,0 0-1,8-41 0,-15 28-244,-2 36 41,0-1 0,0 1 1,0-1-1,0 1 0,0-1 0,0 1 1,0-1-1,0 1 0,0-1 0,0 1 1,0-1-1,0 1 0,0 0 1,0-1-1,0 1 0,-1-1 0,1 1 1,0-1-1,0 1 0,-1-1 0,1 1 1,0 0-1,-1-1 0,1 1 0,0 0 1,-1-1-1,1 1 0,-1 0 1,1-1-1,0 1 0,-1 0 0,1 0 1,-1 0-1,1-1 0,-1 1 0,1 0 1,-1 0-1,1 0 0,-1 0 0,1 0 1,-1 0-1,1 0 0,-1 0 1,1 0-1,-1 0 0,1 0 0,-1 0 1,1 0-1,-1 0 0,1 1 0,-1-1 1,1 0-1,0 0 0,-1 0 0,1 1 1,-1-1-1,1 0 0,-1 1 0,1-1 1,-1 1-1,-2 1-276,0 1 1,0 0 0,1 1-1,-1-1 1,1 0-1,-1 1 1,1-1-1,0 1 1,1 0-1,-1-1 1,1 1-1,-1 0 1,1 0-1,-1 5 1,-2 18-1092</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24.885"/>
    </inkml:context>
    <inkml:brush xml:id="br0">
      <inkml:brushProperty name="width" value="0.05" units="cm"/>
      <inkml:brushProperty name="height" value="0.05" units="cm"/>
    </inkml:brush>
  </inkml:definitions>
  <inkml:trace contextRef="#ctx0" brushRef="#br0">132 86 21205,'-1'-1'84,"0"0"1,0 0 0,0 1 0,-1-1 0,1 0 0,0 1 0,0-1 0,0 1 0,-1 0 0,1-1 0,0 1 0,-1 0 0,1 0 0,0 0 0,-1-1 0,1 2 0,0-1 0,-1 0 0,1 0 0,-2 1 0,0 0 4,0 0 0,0 0 1,0 1-1,0-1 1,1 1-1,-1 0 1,0 0-1,-3 3 1,-1 2 19,1 0 0,-1 1 0,1 0 1,-8 14-1,9-13-105,0-1 0,1 1 0,0 0-1,1 0 1,0 0 0,0 1 0,1-1 0,0 1 0,0-1 0,1 17 0,1-25 0,0 0 1,0-1-1,0 1 1,0 0 0,0 0-1,0-1 1,1 1-1,-1 0 1,0-1 0,0 1-1,1 0 1,-1-1-1,0 1 1,1 0 0,-1-1-1,1 1 1,-1-1-1,1 1 1,-1-1 0,1 1-1,-1-1 1,1 1-1,0-1 1,-1 1 0,1-1-1,0 0 1,-1 1-1,1-1 1,0 0 0,-1 0-1,1 1 1,0-1 0,-1 0-1,1 0 1,0 0-1,0 0 1,-1 0 0,1 0-1,0 0 1,0 0-1,-1 0 1,1-1 0,0 1-1,-1 0 1,1 0-1,0-1 1,0 1 0,-1 0-1,2-1 1,3-2 32,0 1 1,1-1 0,-1-1-1,-1 1 1,7-5 0,58-60 370,-46 43-172,47-38 0,-69 62-234,0 0 0,0 1 0,0-1-1,0 0 1,0 0 0,1 1 0,-1-1 0,0 0 0,0 1 0,1 0 0,-1-1 0,0 1-1,1 0 1,-1-1 0,0 1 0,2 0 0,-2 0-2,-1 0 0,1 1 0,-1-1-1,0 0 1,1 1 0,-1-1 0,1 0 0,-1 1-1,0-1 1,1 0 0,-1 1 0,0-1 0,1 1-1,-1-1 1,0 1 0,0-1 0,1 1 0,-1-1 0,0 0-1,0 1 1,0 0 0,0-1 0,0 1 0,0-1-1,0 1 1,0-1 0,0 1 0,0 8-14,-1-1 0,0 0 0,-5 17-1,3-13 1,2-8-10,-1 22 108,7-20 63,8-9 38,-2-4-80,0-1 0,-1 0 0,0 0 0,0-1 0,-1 0 0,0-1 0,-1 0 0,0 0 0,0 0 0,8-17 0,26 41-160,-27-12 56,1-1-1,0 0 0,-1-1 1,1-1-1,0 0 0,-1-2 1,0 1-1,1-2 1,-1 0-1,0-1 0,-1 0 1,1-1-1,15-10 0,-28 15 2,1-1-1,-1 1 1,0-1-1,0 0 1,0 0-1,-1 0 1,1 0-1,0 0 1,-1 0-1,1 0 0,-1-1 1,0 1-1,1-1 1,0-2-1,-2 4-1,0 1 0,0-1 0,0 0 0,0 1 0,1-1-1,-1 0 1,0 1 0,0-1 0,-1 0 0,1 1 0,0-1 0,0 1-1,0-1 1,0 0 0,0 1 0,-1-1 0,1 0 0,0 1 0,-1-1 0,1 1-1,0-1 1,-1 1 0,0-1 0,0 0-2,0 0 1,0 0-1,0 1 0,-1-1 0,1 1 1,0-1-1,0 1 0,-1 0 1,1-1-1,0 1 0,-1 0 0,1 0 1,-1 0-1,1 0 0,0 0 1,-2 1-1,-4 0-7,0 0 0,0 1-1,1-1 1,-1 2 0,1-1 0,-1 1 0,1 0 0,0 0 0,0 1 0,0 0 0,1 0-1,-10 8 1,9-7 1,1 1-1,-1 0 0,1 0 1,0 0-1,0 1 1,1 0-1,0 0 0,0 0 1,1 0-1,-5 14 0,7-20 8,1 1 0,-1-1-1,1 1 1,0 0 0,-1-1-1,1 1 1,0 0 0,0-1-1,0 1 1,0 0 0,1-1-1,-1 1 1,0-1 0,1 1-1,-1 0 1,1-1 0,-1 1-1,1-1 1,0 1 0,0-1-1,1 3 1,0-2 0,0-1 0,-1 0 0,1 0 0,0 1 0,0-1 1,0 0-1,0-1 0,0 1 0,0 0 0,0 0 0,0-1 0,0 1 0,0-1 1,4 0-1,4 1 0,1-2 0,0 1 0,-1-1 0,1-1 0,15-4 0,28-14-1,-42 14 1,0 1-1,0 1 1,1 0 0,19-3-1,-31 7 1,0 0-1,-1 0 1,1 0-1,0 0 1,-1 0 0,1 0-1,-1 0 1,1 0-1,0 0 1,-1 0-1,1 0 1,-1 1 0,1-1-1,0 0 1,-1 0-1,1 1 1,-1-1-1,1 1 1,-1-1 0,1 0-1,-1 1 1,1-1-1,-1 1 1,1 0 0,6 17-39,-7-17 40,1 1 0,-1 0 0,0-1 0,1 1 0,-1-1 0,1 1 0,0-1 0,-1 1 0,1-1 1,0 1-1,0-1 0,0 1 0,0-1 0,0 0 0,0 0 0,0 0 0,1 1 0,-1-1 0,0 0 0,1-1 0,-1 1 0,1 0 1,-1 0-1,1 0 0,2 0 0,4 0 14,-1-1 1,1 0 0,-1 0 0,1-1 0,-1 0-1,1 0 1,-1-1 0,11-4 0,60-26 84,-50 20-46,-13 5-48,-10 5-15,0-1 1,1 1-1,-1 0 0,1 0 1,-1 1-1,12-2 0,-16 3 4,-1 0 0,1 0 0,-1-1 0,1 1 0,-1 0 0,1 0 0,-1 0 0,1 0 0,-1 0 0,1 1 0,-1-1 0,0 0-1,1 0 1,-1 0 0,1 0 0,-1 0 0,1 0 0,-1 1 0,0-1 0,1 0 0,-1 0 0,1 1 0,-1-1 0,0 0 0,1 1 0,-1-1-1,0 0 1,0 1 0,1-1 0,-1 1 0,0-1 0,0 0 0,1 1 0,-1-1 0,0 1 0,0-1 0,0 1 0,0-1 0,0 0-1,0 1 1,0-1 0,1 1 0,-7 23-1340,1-6-987,10-15 1727,7-5-171</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26.165"/>
    </inkml:context>
    <inkml:brush xml:id="br0">
      <inkml:brushProperty name="width" value="0.05" units="cm"/>
      <inkml:brushProperty name="height" value="0.05" units="cm"/>
    </inkml:brush>
  </inkml:definitions>
  <inkml:trace contextRef="#ctx0" brushRef="#br0">52 1 17628,'-2'5'331,"1"-1"1,-1 1 0,0-1-1,0 1 1,-1-1-1,-3 6 1,-6 11 519,8-14-697,1 0 0,0 1 0,0-1-1,1 1 1,0 0 0,0 0 0,1 0-1,0-1 1,1 1 0,0 14-1,0-20-123,0-1 0,0 0 0,0 0 0,0 0 0,1 0 0,-1 0 0,0 0 0,1 0 0,-1 0-1,1 0 1,-1 0 0,1 0 0,-1 0 0,1 0 0,0 0 0,-1 0 0,1-1 0,0 1-1,0 0 1,0 0 0,0-1 0,0 1 0,1 0 0,0 0 24,0 0 0,0-1 0,0 0 0,0 1 0,1-1 0,-1 0 0,0 0 0,0 0 0,0 0 0,0 0 0,4-2 0,2 0 129,1-1-1,0 0 1,-1 0-1,15-9 0,-2-3 145,-1 0-1,0-1 0,-1-1 1,-1-1-1,-1 0 0,16-22 1,-36 47-294,0-1 0,0 1 0,0 0-1,1 0 1,-2 11 0,-1 1-46,5-17 13,-1 0 1,0 1 0,1-1-1,-1 1 1,1-1 0,0 1-1,0-1 1,0 1-1,0-1 1,0 0 0,0 1-1,2 4 1,-2-6 4,1-1-1,0 1 1,-1 0 0,1 0 0,0 0-1,0-1 1,0 1 0,-1-1-1,1 1 1,0-1 0,0 1 0,0-1-1,0 1 1,0-1 0,0 0 0,0 1-1,0-1 1,0 0 0,0 0-1,0 0 1,1 0 0,-1 0 0,0 0-1,0 0 1,0 0 0,0 0 0,0 0-1,0-1 1,0 1 0,0 0-1,0-1 1,1 0 0,11-4 50,0 0 1,0-1-1,-1 0 0,20-14 0,-21 12-25,-1 2-1,1-1 0,0 1 0,1 1 0,0 0 0,13-3 0,-24 8-31,-1-1 1,1 1-1,0 0 0,-1 0 0,1 0 1,-1 0-1,1 0 0,0 0 0,-1 0 1,1 0-1,0 0 0,-1 0 1,1 0-1,-1 1 0,1-1 0,0 0 1,-1 0-1,1 0 0,-1 1 1,1-1-1,-1 0 0,1 1 0,-1-1 1,1 1-1,-1-1 0,1 0 0,-1 1 1,1-1-1,-1 1 0,0-1 1,1 1-1,-1 0 0,0-1 0,0 1 1,1-1-1,-1 1 0,0-1 1,0 1-1,0 0 0,1 0 0,-2 33-104,2-4-456,-1-29 483,1 1 0,0-1 0,0 0 0,0 0-1,-1 1 1,1-1 0,0 0 0,1 0 0,-1 0 0,0 0 0,0 0 0,0 0-1,1-1 1,-1 1 0,0 0 0,1-1 0,-1 1 0,0-1 0,1 1-1,-1-1 1,1 0 0,-1 1 0,1-1 0,-1 0 0,1 0 0,1 0-1,6 0-433,-1-1-1,0 0 0,13-3 1,1-2-328,38-15 0,-10 0-113</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26.586"/>
    </inkml:context>
    <inkml:brush xml:id="br0">
      <inkml:brushProperty name="width" value="0.05" units="cm"/>
      <inkml:brushProperty name="height" value="0.05" units="cm"/>
    </inkml:brush>
  </inkml:definitions>
  <inkml:trace contextRef="#ctx0" brushRef="#br0">194 114 16444,'-42'19'3215,"-37"22"365,71-36-3357,0 0-1,0 1 0,0 0 1,1 1-1,0-1 1,-12 16-1,19-22-206,-1 1 0,0 0-1,1 0 1,-1-1 0,0 1 0,1 0 0,-1 0 0,1 0-1,0-1 1,-1 1 0,1 0 0,-1 0 0,1 0 0,0 0-1,0 0 1,0 0 0,-1 0 0,1 0 0,0 0-1,0 0 1,0 0 0,1 0 0,-1 0 0,0 0 0,0 1-1,1-2-5,0 1 0,0 0 0,0-1 0,0 1 0,0-1 0,-1 1 0,1-1-1,0 0 1,0 1 0,0-1 0,0 0 0,0 0 0,0 0 0,0 1 0,1-1 0,-1 0-1,0 0 1,2-1 0,6 0 10,0 0-1,0-1 0,0 0 1,10-5-1,9-5 35,-1-1 1,-1-1-1,44-31 1,-25 11 123,43-44 0,-44 28 242,-53 56-407,1 2 1,0-1-1,1 1 0,0 1 1,-10 16-1,13-20-165,1 1 0,0-1 0,0 1 0,0 0 0,1 0 0,0 1 1,0-1-1,1 0 0,-1 1 0,0 12 0,2-17 90,0-1 1,1 1-1,-1-1 1,0 1-1,0 0 1,1-1-1,-1 1 1,1-1-1,-1 1 1,1-1-1,0 0 1,-1 1-1,1-1 1,0 0-1,0 1 1,0-1-1,0 0 1,0 0 0,0 0-1,1 0 1,1 1-1,0 0-5,0 0-1,1-1 1,-1 1 0,1-1-1,-1 0 1,1 0 0,-1-1 0,1 1-1,4 0 1,38 0-637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0.774"/>
    </inkml:context>
    <inkml:brush xml:id="br0">
      <inkml:brushProperty name="width" value="0.05" units="cm"/>
      <inkml:brushProperty name="height" value="0.05" units="cm"/>
    </inkml:brush>
  </inkml:definitions>
  <inkml:trace contextRef="#ctx0" brushRef="#br0">182 357 20124,'1'0'89,"-1"0"1,1-1-1,0 0 0,-1 1 0,0-1 0,1 1 0,-1-1 0,1 1 1,-1-1-1,1 0 0,-1 1 0,0-1 0,0 0 0,1 0 0,-1 1 0,0-1 1,0 0-1,0 0 0,0 1 0,0-1 0,0 0 0,0 0 0,0 1 1,0-1-1,0 0 0,0 0 0,0 1 0,-1-1 0,1 0 0,0 1 1,-1-2-1,0 1-19,0 1 0,0-1 0,0 0 1,0 1-1,0-1 0,0 1 0,-1 0 1,1-1-1,0 1 0,0 0 0,0 0 1,0 0-1,-1 0 0,1 0 0,0 0 1,0 0-1,0 0 0,0 0 0,-1 1 1,1-1-1,0 0 0,0 1 0,-1 0 1,-10 3 51,1 1 0,-1 0 1,1 1-1,1 1 1,-1-1-1,1 2 1,0-1-1,1 2 0,0-1 1,0 1-1,1 0 1,0 1-1,0 0 1,-6 12-1,13-21-122,0 0 0,1 1 0,-1-1 0,0 0 0,1 1 0,-1-1 0,1 0 1,0 1-1,-1-1 0,1 0 0,0 1 0,0-1 0,0 1 0,0-1 0,0 1 0,0-1 0,0 0 0,0 1 0,1-1 0,-1 1 0,0-1 0,2 3 1,-1-3-1,0 0 1,0-1 0,0 1 0,0 0 0,0 0 0,1 0 0,-1-1 0,0 1 0,1-1-1,-1 1 1,0-1 0,1 1 0,-1-1 0,0 0 0,1 0 0,-1 1 0,1-1 0,1-1-1,7 1 12,-1-1-1,1 0 1,-1-1-1,1 0 0,10-4 1,-2 0 32,-1-1 0,0-1 0,-1 0 0,0-1 0,0-1 0,-1 0 0,-1-1 0,19-17 0,-38 33-368,0 0 0,0 1 0,1 0 0,0 0 0,-6 13 1,9-18 200,0 0 0,1 1 1,0-1-1,-1 0 1,1 1-1,0-1 0,-1 0 1,1 1-1,0-1 1,0 0-1,0 1 0,0-1 1,0 0-1,1 1 1,-1-1-1,0 0 1,1 1-1,0 1 0,0-2-15,0 0-1,0 1 0,0-1 0,1 0 1,-1 0-1,0 0 0,1 0 1,-1-1-1,1 1 0,-1 0 0,1-1 1,-1 1-1,1-1 0,0 1 1,-1-1-1,1 1 0,-1-1 0,1 0 1,0 0-1,2 0 0,9 0-589,0-1 1,0 0-1,1-1 0,-1 0 0,0-1 1,-1-1-1,1 0 0,-1 0 0,24-13 1,-17 7 746,-1-1 0,-1 0 0,0-2 0,-1 0 0,25-25 0,-36 33 560,-1-1-1,1 1 0,-1-1 0,5-10 1,-9 10 1974,-6 8-1324,-8 8-218,5-1-517,1 0 1,0 1 0,0 0 0,-9 17 0,14-23-433,1 0 0,-1 1 0,1-1 0,1 1 0,-1-1 1,0 1-1,1 0 0,0 0 0,0-1 0,1 1 0,-1 0 0,1 0 0,0 0 1,1 8-1,0-12-47,-1 0 1,1 0-1,0 1 1,-1-1-1,1 0 1,0 0-1,0 0 1,-1 0-1,1 0 1,0 0-1,0 0 1,0 0-1,0 0 1,0-1-1,1 1 1,-1 0-1,0-1 1,0 1-1,0-1 1,1 1-1,-1-1 1,0 1-1,0-1 1,1 0-1,-1 0 1,0 0-1,1 0 1,-1 0-1,0 0 1,3 0-1,2 0 8,0-1 0,1 0 0,-1 0 0,0-1 0,8-2 1,0-2 13,-1 0 1,0-1 0,0-1 0,0 0 0,-1-1-1,-1 0 1,1-1 0,18-20 0,-10 6 26,-1-1 1,0 0 0,16-33-1,-23 37-18,-1-1-1,11-31 0,-20 46-35,1-1-1,-1 1 0,-1 0 1,1-1-1,-1 1 0,-1-1 1,1 1-1,-1-1 0,-1 1 1,1 0-1,-4-15 0,3 19-6,0 1-1,0 0 0,0-1 0,0 1 0,0 0 0,0 0 1,0 0-1,-1 0 0,1 0 0,-1 0 0,0 0 1,1 0-1,-1 1 0,0-1 0,0 1 0,0-1 0,0 1 1,-3-1-1,1 0 1,1 1-1,-1 0 1,1 0 0,-1 1 0,0-1 0,1 1 0,-1 0-1,0 0 1,1 0 0,-8 1 0,-1 2 8,1 0 0,1 0 0,-1 1 0,0 0 0,1 1 0,-19 11 0,19-9-1,1 0 1,-1 1 0,2-1-1,-1 2 1,1-1-1,0 1 1,1 1 0,0-1-1,0 1 1,1 0 0,-5 12-1,9-18-51,0 0 0,1 0 0,-1 1 0,1-1 0,0 1 0,0-1 0,1 1 0,-1-1 0,1 1 0,0-1 0,0 1 0,1 0 0,-1-1 0,1 1 0,0-1 0,0 0 0,0 1 0,1-1 0,0 0 0,0 0 0,0 1 0,0-2 0,0 1 0,1 0 0,0 0 0,0-1 0,0 1 0,0-1 0,0 0 0,1 0 0,4 3 0,3 1-216,0 0 0,1 0 0,0-1-1,0 0 1,21 6 0,66 11-948,-72-18 701,1 1 0,-1 2 0,28 11-1,-41-11-523,-12-7 843,1 1 0,-1-1 1,1 0-1,0 0 0,-1 0 0,1 0 0,6 1 0,4-1-454</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26.980"/>
    </inkml:context>
    <inkml:brush xml:id="br0">
      <inkml:brushProperty name="width" value="0.05" units="cm"/>
      <inkml:brushProperty name="height" value="0.05" units="cm"/>
    </inkml:brush>
  </inkml:definitions>
  <inkml:trace contextRef="#ctx0" brushRef="#br0">212 1 18436,'-7'10'1664,"-6"9"-1120,-3 2-272,-2 8 897,-2 2-265,0 8-560,1-2-152,6 1-448,0-7-224,3-5-496,3-7-1505,-6-11 2025,-4-4-328,-9-6-336</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27.399"/>
    </inkml:context>
    <inkml:brush xml:id="br0">
      <inkml:brushProperty name="width" value="0.05" units="cm"/>
      <inkml:brushProperty name="height" value="0.05" units="cm"/>
    </inkml:brush>
  </inkml:definitions>
  <inkml:trace contextRef="#ctx0" brushRef="#br0">25 96 15579,'21'-14'691,"-1"1"-1,1 1 1,1 1-1,0 1 1,1 1-1,24-6 0,-35 11-545,0 2 0,0 0 0,0 0 0,0 1 0,0 0 0,1 1 0,-1 1 0,0 0-1,0 1 1,0 0 0,0 0 0,0 2 0,20 7 0,-28-9-142,0 0 0,0 0 0,0 0 0,0 1 1,0-1-1,0 1 0,-1 0 0,1 0 0,-1 0 0,0 1 1,0-1-1,0 1 0,0 0 0,-1 0 0,1 0 0,-1 0 1,0 0-1,0 0 0,-1 1 0,1-1 0,-1 0 0,0 1 0,0 0 1,0-1-1,-1 1 0,0-1 0,0 1 0,0 0 0,0-1 1,-1 1-1,0-1 0,0 1 0,0 0 0,0-1 0,-1 0 1,1 1-1,-1-1 0,-1 0 0,1 0 0,0 0 0,-1 0 1,0-1-1,0 1 0,0-1 0,-6 6 0,-6 4 75,-1-1-1,1-1 1,-2 0 0,1-1-1,-21 8 1,-96 35 423,100-41-401,6-2-74,12-4-283,1 0-1,-2-1 1,1-1-1,-25 4 0,39-8 247,1 1 0,0-1-1,-1 0 1,1 0 0,-1 0-1,1 0 1,0 0 0,-1 0-1,1 0 1,0 0-1,-1 0 1,1 0 0,-1 0-1,1 0 1,0-1 0,-1 1-1,1 0 1,0 0-1,-1 0 1,1 0 0,0-1-1,-1 1 1,1 0 0,0 0-1,0-1 1,-1 1 0,1 0-1,0 0 1,-1-1-1,1 0-3,0 1 0,0-1-1,1 0 1,-1 1 0,0-1-1,0 1 1,1-1 0,-1 1-1,0-1 1,1 1 0,-1-1 0,0 1-1,1-1 1,-1 1 0,0 0-1,1-1 1,-1 1 0,1-1-1,-1 1 1,2-1 0,27-16-469</inkml:trace>
  <inkml:trace contextRef="#ctx0" brushRef="#br0" timeOffset="1">679 106 13163,'6'16'1584,"-13"5"-752,-9 3-328,-6 5 1065,-2 3-561,-2 1-224,0-3-160,9-7-296,1-2-184,14-11-376,2-4-248,7-10 392,3-9-56,0-3-96</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28.009"/>
    </inkml:context>
    <inkml:brush xml:id="br0">
      <inkml:brushProperty name="width" value="0.05" units="cm"/>
      <inkml:brushProperty name="height" value="0.05" units="cm"/>
    </inkml:brush>
  </inkml:definitions>
  <inkml:trace contextRef="#ctx0" brushRef="#br0">1 150 14843,'6'-1'674,"1"0"0,-1 0 0,1 0 0,-1-1 0,0 0 0,1 0 0,-1-1 0,0 0 0,0 0 0,9-6 0,7-7 315,25-22 1,-37 30-915,8-8-7,24-28 0,-62 54-230,1 4 132,1 1 0,0 1 0,2 1-1,0 0 1,-25 35 0,40-50 39,-1 0 0,1 0 0,0 0 0,0 0 0,0 1-1,0-1 1,0 0 0,0 1 0,1-1 0,-1 1 0,1 3 0,0-5-3,0 0 0,0 0 0,0 0 0,1-1-1,-1 1 1,0 0 0,1 0 0,-1 0 0,1-1 0,-1 1-1,1 0 1,-1-1 0,1 1 0,-1 0 0,1-1 0,0 1 0,-1-1-1,1 1 1,0-1 0,0 1 0,-1-1 0,1 1 0,0-1 0,0 0-1,0 1 1,-1-1 0,1 0 0,0 0 0,0 0 0,0 0-1,0 1 1,0-1 0,-1 0 0,3-1 0,8 1 35,1 0 0,-1-1-1,0 0 1,0-1 0,0-1 0,0 0 0,13-5 0,77-36 153,-58 23-134,-1 6-52,-42 14-8,0 1 0,0 0 0,1 0-1,-1 0 1,0 0 0,0 0-1,1 0 1,-1 0 0,0 0 0,0 0-1,1 0 1,-1 0 0,0 0-1,0 0 1,1 0 0,-1 0 0,0 1-1,0-1 1,1 0 0,-1 0 0,0 0-1,0 0 1,0 0 0,1 0-1,-1 1 1,0-1 0,0 0 0,0 0-1,0 0 1,1 0 0,-1 1-1,0-1 1,0 0 0,0 0 0,0 1-1,0-1 1,0 0 0,1 0 0,-1 1-1,0-1 1,0 0 0,0 0-1,0 1 1,0-1 0,0 0 0,0 0-1,0 1 1,0-1 0,0 0-1,0 0 1,-1 0 0,1 1 0,0-1-1,-5 15-18,4-13 17,-9 19 22,6-15 17,1 0 0,0-1 0,0 1 1,1 0-1,-1 1 0,2-1 0,-1 0 0,0 1 0,1-1 0,0 13 0,1-19-18,0 1-1,1 0 1,-1 0-1,0 0 1,1 0-1,-1-1 1,1 1-1,-1 0 1,1 0-1,-1-1 0,1 1 1,0 0-1,-1-1 1,1 1-1,0 0 1,0-1-1,-1 1 1,1-1-1,0 1 1,0-1-1,0 0 1,0 1-1,-1-1 0,1 0 1,0 0-1,0 0 1,0 1-1,0-1 1,0 0-1,0 0 1,0 0-1,0 0 1,1-1-1,31-5 360,-6-4-851,43-22-1,-60 27-379,-21-1-2433,-1 5 2513,-2-2-47</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28.474"/>
    </inkml:context>
    <inkml:brush xml:id="br0">
      <inkml:brushProperty name="width" value="0.05" units="cm"/>
      <inkml:brushProperty name="height" value="0.05" units="cm"/>
    </inkml:brush>
  </inkml:definitions>
  <inkml:trace contextRef="#ctx0" brushRef="#br0">0 5 17092,'1'0'98,"0"-1"1,0 1 0,0-1 0,0 1 0,0-1 0,0 1 0,0-1-1,0 1 1,0 0 0,0 0 0,0-1 0,0 1 0,0 0-1,1 0 1,-1 0 0,0 0 0,0 1 0,0-1 0,0 0 0,0 0-1,0 1 1,0-1 0,0 0 0,0 1 0,0-1 0,0 1-1,1 0 1,33 23 818,-19-13-599,121 67-2235,-121-70 1474,0-2 1,1 1-1,0-2 0,0 0 0,0-1 1,34 3-1,-42-8 663,-8-2 895,-2 3-996,0 0 0,0-1 0,1 1 0,-1-1 0,0 1 0,0 0-1,0 0 1,0 0 0,0-1 0,0 1 0,0 0 0,0 0 0,0 0 0,0 0 0,-1 1 0,-7 0 436,0 1 0,0 1-1,0-1 1,0 1 0,-12 7 0,18-9-519,1 0 1,-1 1-1,0-1 0,0 1 1,1 0-1,-1 0 1,1 0-1,0 0 0,-1 0 1,1 0-1,0 1 1,0-1-1,1 1 1,-1 0-1,0-1 0,1 1 1,0 0-1,-1 0 1,0 5-1,2-7-49,0 0 0,0 0 0,0 0 0,0 0 0,1 0 1,-1 0-1,0 0 0,1 0 0,-1 0 0,1 0 0,-1-1 0,1 1 0,-1 0 0,1 0 0,-1 0 1,1-1-1,0 1 0,0 0 0,-1 0 0,1-1 0,0 1 0,0-1 0,0 1 0,0-1 0,0 1 1,-1-1-1,1 0 0,0 1 0,0-1 0,2 0 0,33 7-515,-33-7 466,17 1-265,21 2-203,-39-3 488,1 1-1,-1-1 1,1 1 0,-1 0 0,1-1-1,-1 1 1,0 0 0,1 0 0,-1 1 0,0-1-1,3 3 1,-4-4 49,0 1-1,-1 0 1,1-1-1,-1 1 1,0 0-1,1-1 1,-1 1 0,0 0-1,1 0 1,-1-1-1,0 1 1,0 0-1,1 0 1,-1 0-1,0-1 1,0 1 0,0 0-1,0 0 1,0 0-1,0-1 1,-1 1-1,1 0 1,0 0-1,0 0 1,0-1 0,-1 1-1,1 0 1,0 0-1,-1-1 1,1 1-1,-1 0 1,1-1-1,-1 1 1,1 0 0,-1-1-1,1 1 1,-2 0-1,-26 20 521,27-20-505,-20 13 336,-1-2 0,-1 0 0,0-1 0,-1-1 0,0-1 0,-25 6 0,32-15-1041,17 0 669,0-1 0,0 1 0,0 0 0,-1 0 0,1 0 0,0 0 1,0 0-1,0-1 0,0 1 0,0 0 0,0 0 0,-1 0 0,1 0 0,0-1 1,0 1-1,0 0 0,0 0 0,0 0 0,0-1 0,0 1 0,0 0 0,0 0 1,0 0-1,0-1 0,0 1 0,0 0 0,0 0 0,0 0 0,0-1 0,0 1 1,0 0-1,0 0 0,0 0 0,0-1 0,0 1 0,1 0 0,16-23-555,-11 18 510,20-24-434</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29.273"/>
    </inkml:context>
    <inkml:brush xml:id="br0">
      <inkml:brushProperty name="width" value="0.05" units="cm"/>
      <inkml:brushProperty name="height" value="0.05" units="cm"/>
    </inkml:brush>
  </inkml:definitions>
  <inkml:trace contextRef="#ctx0" brushRef="#br0">191 0 16267,'1'1'123,"0"1"-1,0-1 1,-1 0-1,1 0 0,0 1 1,-1-1-1,1 1 1,-1-1-1,1 0 0,-1 1 1,0-1-1,0 1 0,0-1 1,0 1-1,0-1 1,0 1-1,0-1 0,0 1 1,0-1-1,-1 1 0,1-1 1,0 0-1,-1 1 1,0 1-1,-21 39 945,13-27-100,-26 51-331,3 2 1,2 0-1,-25 95 0,52-154-570,0 1-1,2-1 0,-1 1 1,1-1-1,0 1 1,1 10-1,0-20-48,0 1 1,0-1 0,0 0-1,0 1 1,0-1-1,0 0 1,0 1 0,0-1-1,0 0 1,0 1-1,0-1 1,0 0 0,0 1-1,0-1 1,0 0-1,0 1 1,1-1-1,-1 0 1,0 0 0,0 1-1,0-1 1,1 0-1,-1 1 1,0-1 0,0 0-1,0 0 1,1 1-1,-1-1 1,0 0-1,1 0 1,-1 0 0,0 0-1,1 1 1,-1-1-1,0 0 1,0 0 0,1 0-1,0 0 1,9-10 420,7-19 41,-9 9-335,-1-1 0,0 0 0,3-22-1,-5 17-226,11-29-1,-15 54 75,-1 1 0,0-1 0,1 0 0,-1 0 0,1 0 0,-1 0 0,1 0 0,-1 1 0,1-1 0,-1 0 0,1 1 0,0-1 0,0 0 0,-1 1 0,1-1 0,0 1 0,0-1 0,0 1 0,0-1 0,-1 1 0,1 0 0,0-1 0,0 1 0,0 0 0,2-1 0,25 5-72,-11-1 52,-7-2 38,0-1 0,0 0 1,0-1-1,1 0 0,-1 0 1,0-1-1,-1-1 0,1 1 1,0-2-1,-1 1 0,1-1 0,-1-1 1,0 0-1,-1 0 0,1-1 1,-1 0-1,0 0 0,0-1 0,-1 0 1,0 0-1,0-1 0,-1 0 1,0 0-1,0 0 0,-1-1 1,0 0-1,0 0 0,-1 0 0,-1-1 1,1 1-1,-1-1 0,2-18 1,-4 26-5,-1 1 1,0-1-1,0 1 0,1-1 1,-1 1-1,0-1 1,-1 1-1,1-1 1,0 1-1,0-1 0,-1 1 1,1-1-1,0 1 1,-1-1-1,0 1 1,1-1-1,-1 1 0,0 0 1,-1-3-1,1 4-3,0 0 0,-1 0-1,1-1 1,0 1 0,0 0-1,0 0 1,0 0 0,0 0-1,0 0 1,0 0 0,0 1-1,0-1 1,0 0 0,0 1 0,0-1-1,0 0 1,0 1 0,0-1-1,0 1 1,0 0 0,0-1-1,0 1 1,0 0 0,0-1-1,1 1 1,-1 0 0,0 0-1,0 1 1,-10 9-9,1 0 0,1 1-1,0 1 1,0-1 0,-11 23 0,-26 72-65,41-94 71,1 1 0,0-1 0,1 0 0,0 1 0,-1 20 0,4-32 2,0 1 0,0-1 0,0 1 1,0 0-1,0-1 0,0 1 0,1-1 0,-1 1 0,1-1 0,0 1 0,0-1 0,0 1 1,0-1-1,0 0 0,1 0 0,-1 1 0,1-1 0,-1 0 0,1 0 0,0 0 0,0-1 0,0 1 1,0 0-1,0-1 0,0 1 0,0-1 0,0 0 0,1 0 0,-1 1 0,0-2 0,1 1 0,-1 0 1,1 0-1,-1-1 0,1 1 0,4-1 0,1 0 10,0 0-1,1 0 1,-1-1-1,0 0 1,0-1-1,0 0 1,0 0 0,0 0-1,0-1 1,0-1-1,10-5 1,-6 2 9,0 0 0,-1-1 0,0 0 0,-1-1 1,1 0-1,9-12 0,-45 41-7,21-14-16,1-1-1,-1 1 1,1-1 0,0 1-1,-5 12 1,8-17 5,0 0 1,-1 0-1,1 0 1,0 0-1,-1 0 1,1 0-1,0 0 1,0 0-1,0 0 1,0 0-1,0 0 1,0 0-1,0 0 1,1 0-1,-1 0 1,0 0-1,0 0 1,1 0-1,-1 0 1,1 0-1,-1 0 1,1 0-1,-1 0 1,1 0-1,-1 0 1,1 0-1,0-1 1,0 1-1,-1 0 1,1-1-1,0 1 1,0 0-1,0-1 1,0 1-1,0-1 1,-1 1 0,1-1-1,0 0 1,0 1-1,0-1 1,0 0-1,0 0 1,1 1-1,-1-1 1,1 0-1,5 0 15,1 0 1,-1-1-1,0 1 1,0-2-1,0 1 1,0-1-1,0 0 0,-1 0 1,1 0-1,0-1 1,10-7-1,-6 4 3,-1 0-1,0-1 1,-1-1-1,1 0 1,-1 0-1,8-10 0,-16 16-63,-7 9 22,-10 15-14,-3 22 31,18-42-49,0 1 1,1 0 0,-1-1-1,1 1 1,-1 0-1,1-1 1,0 1 0,0 0-1,0-1 1,0 1 0,1 0-1,-1-1 1,1 1 0,0 0-1,1 3 1,-2-6-33,1 1 0,-1 0 0,1-1 0,-1 1-1,1-1 1,-1 1 0,1 0 0,0-1 0,-1 0 0,1 1 0,0-1 0,-1 1 0,1-1 0,0 0 0,0 1-1,-1-1 1,1 0 0,0 0 0,0 0 0,0 0 0,-1 1 0,1-1 0,0 0 0,0 0 0,0-1 0,-1 1 0,1 0-1,0 0 1,0 0 0,0 0 0,-1-1 0,2 0 0,2 0-89,-1 0 0,1-1 0,-1 0 0,0 0 0,0 0 0,4-3 0,10-12-737</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29.745"/>
    </inkml:context>
    <inkml:brush xml:id="br0">
      <inkml:brushProperty name="width" value="0.05" units="cm"/>
      <inkml:brushProperty name="height" value="0.05" units="cm"/>
    </inkml:brush>
  </inkml:definitions>
  <inkml:trace contextRef="#ctx0" brushRef="#br0">126 5 19540,'0'0'49,"0"0"-1,1 0 1,-1 0-1,0 0 1,0 0-1,0 0 1,0 0-1,0-1 1,0 1-1,0 0 1,0 0-1,0 0 1,0 0-1,0 0 1,0 0-1,0-1 1,0 1-1,0 0 1,0 0-1,0 0 1,0 0-1,0 0 1,0 0-1,0-1 1,0 1-1,0 0 1,0 0-1,0 0 1,0 0-1,0 0 1,0 0-1,0-1 1,0 1-1,0 0 1,0 0-1,0 0 1,-1 0-1,1 0 1,0 0-1,0 0 1,0 0-1,0 0 1,0 0-1,0-1 1,0 1-1,-1 0 1,1 0-1,0 0 1,0 0-1,0 0 1,0 0-1,0 0 1,0 0-1,-1 0 1,1 0-1,0 0 1,0 0-1,0 0 1,0 0-1,0 0 1,-7 10 1631,-3 16-80,6-12-1866,1 0 0,1 0 0,0 0 0,1 0 0,0 1 0,1-1 0,1 0 0,3 19 0,-4-31 151,0-1 0,1 0 0,-1 1 0,1-1 0,-1 0 0,1 1 0,-1-1 0,1 0 0,0 0 0,-1 0 0,1 0 0,0 1 0,0-1 1,0 0-1,0 0 0,0-1 0,0 1 0,0 0 0,0 0 0,0 0 0,0-1 0,1 1 0,-1 0 0,0-1 0,0 1 0,1-1 0,-1 0 0,0 1 0,1-1 0,-1 0 0,1 0 0,-1 0 0,0 0 0,1 0 0,-1 0 0,0 0 0,3-1 0,-1 1 33,0 0 0,0 0 0,0 0 0,0 0 0,0 1 0,0-1 0,3 2 0,-6-2 117,1 1 1,-1-1-1,1 1 0,-1 0 1,0-1-1,1 1 0,-1-1 1,0 1-1,1 0 1,-1-1-1,0 1 0,0-1 1,0 1-1,1 0 0,-1-1 1,0 1-1,0 0 0,0-1 1,0 1-1,0 0 0,0 0 1,-1-1-1,1 1 1,0-1-1,0 1 0,0 0 1,-1-1-1,1 1 0,0 0 1,-1-1-1,1 1 0,-1 0 1,-13 26 1207,12-23-984,1-1-195,0 0 0,0 0 0,0 0 1,0 0-1,1 0 0,-1 0 1,1 0-1,0 0 0,0 0 1,0 0-1,0 0 0,0 0 1,1 0-1,-1 0 0,1 0 1,0 0-1,0 0 0,0-1 1,0 1-1,1 0 0,2 4 1,-2-4-16,-1 0 0,1 0 1,-1 1-1,1-1 0,-1 0 1,0 0-1,0 1 0,-1-1 1,1 1-1,-1-1 0,0 1 1,0-1-1,0 1 0,-1 5 1,0-6-19,0-1 0,0 1 0,-1-1 0,1 0 1,-1 0-1,0 1 0,0-1 0,0 0 0,0 0 0,0-1 1,0 1-1,0 0 0,0-1 0,-1 1 0,1-1 0,-1 0 1,1 0-1,-1 0 0,-2 1 0,-5 1 89,0 0 1,1-1-1,-20 3 0,24-5-160,1 1 1,-1-1-1,1 0 1,-1 0-1,1-1 1,-1 0-1,1 1 1,0-1-1,-1-1 0,-3-1 1,7 3-10,0-1 0,0 1 0,0-1 0,0 0 0,0 1 1,1-1-1,-1 0 0,0 1 0,0-1 0,1 0 0,-1 0 0,0 0 0,1 0 0,-1 0 0,1 0 1,-1 0-1,1 0 0,-1-1 0,1 0 13,0 0-1,0 0 1,0 0-1,0 1 1,0-1 0,1 0-1,-1 0 1,0 0-1,1 0 1,0 1 0,-1-1-1,1 0 1,0 0-1,1-1 1,13-20-409</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0.740"/>
    </inkml:context>
    <inkml:brush xml:id="br0">
      <inkml:brushProperty name="width" value="0.05" units="cm"/>
      <inkml:brushProperty name="height" value="0.05" units="cm"/>
    </inkml:brush>
  </inkml:definitions>
  <inkml:trace contextRef="#ctx0" brushRef="#br0">184 1 17748,'-4'10'735,"-1"0"0,0 0-1,-1 0 1,-8 11 0,-5 9 784,-3 7-978,2 1 0,1 1 0,2 1 0,2 0 0,-19 82 0,33-114-504,0-1 0,0 1 0,0 0 0,1-1 0,0 1 0,1-1 0,1 13 1,-1-18-28,0 0 0,-1 0 1,1 0-1,0 0 1,0 0-1,0 0 1,0 0-1,1 0 0,-1-1 1,0 1-1,1 0 1,-1-1-1,1 1 1,0-1-1,-1 1 1,1-1-1,0 0 0,0 0 1,0 0-1,0 0 1,0 0-1,0 0 1,0 0-1,0-1 0,0 1 1,1-1-1,-1 0 1,0 1-1,0-1 1,4 0-1,2 0 26,1-1 0,-1 0 0,0 0 0,1-1 0,-1 0 0,0 0 0,0-1 0,12-5 0,4-5 82,31-20 1,9-6-37,-82 80-226,17-39 141,1-1 0,-1 0 0,1 1 0,-1-1 1,1 1-1,-1-1 0,1 1 0,0-1 0,0 1 0,0-1 1,0 0-1,0 1 0,0-1 0,0 1 0,1-1 0,-1 1 0,0-1 1,1 1-1,-1-1 0,1 0 0,0 1 0,-1-1 0,1 0 0,2 3 1,-1-3 3,0 1 1,0 0-1,0-1 1,1 0-1,-1 1 0,0-1 1,1 0-1,-1 0 1,1-1-1,0 1 1,-1 0-1,6 0 1,6 0 12,1-1 1,0 0 0,27-4-1,47-15-120,-31 6-105,-58 13 204,0 0 1,1 0-1,-1 0 0,0 0 1,1 0-1,-1 0 0,0 0 0,1 0 1,-1 0-1,0 0 0,1 0 0,-1 0 1,0 0-1,1 0 0,-1 0 1,0 1-1,1-1 0,-1 0 0,0 0 1,0 0-1,1 1 0,-1-1 1,0 0-1,0 0 0,1 0 0,-1 1 1,0-1-1,0 0 0,0 1 1,1-1-1,-1 0 0,0 1 0,0-1 1,0 0-1,0 0 0,0 1 1,0-1-1,0 0 0,1 1 0,-1-1 1,0 1-1,0-1 0,0 0 0,0 1 1,-1-1-1,1 0 0,0 1 1,0-1-1,0 0 0,0 1 0,0-1 1,0 0-1,0 0 0,-1 1 1,1-1-1,0 0 0,0 1 0,-1-1 1,-13 33-67,4-13 25,1 13 52,2 0 0,1 1 0,2 0 0,-1 48 0,3-33-140,-10 50 0,11-94 109,0 0 0,0 0 1,-1 0-1,1-1 0,-1 1 0,-3 5 1,4-10 19,1 1 1,0 0 0,-1-1-1,1 1 1,-1-1 0,1 1 0,-1 0-1,1-1 1,-1 1 0,0-1-1,1 0 1,-1 1 0,0-1-1,1 1 1,-1-1 0,0 0-1,0 0 1,1 1 0,-2-1-1,1 0 3,0 0 1,0 0-1,0-1 0,0 1 0,0 0 0,0-1 0,0 1 0,0-1 0,1 1 1,-1-1-1,0 1 0,0-1 0,0 1 0,1-1 0,-1 0 0,0 0 0,1 1 1,-1-1-1,-1-1 0,0-3 4,-1 1 0,1-1 0,-1 0 0,1 0 0,1 0 0,-1 0 0,1 0 0,-1-1 0,2 1-1,-1 0 1,1-1 0,-1 1 0,1 0 0,2-10 0,-1 0-1,2 1-1,0 0 0,0 0 0,8-18 1,-2 10-43,1 1 1,0 1 0,2 0 0,1 1 0,0 0 0,22-23 0,0 6-170,72-58-1,-99 88 192,0 0 12,-1 0-1,1 0 0,-1 0 0,0-1 0,-1 0 0,1-1 0,-2 1 0,9-15 0,-13 22 11,-1-1 0,1 1 0,-1-1 0,0 1-1,1-1 1,-1 0 0,0 1 0,0-1 0,1 1-1,-1-1 1,0 0 0,0 1 0,0-1 0,0 0-1,0 1 1,0-1 0,0 0 0,0 1 0,0-1-1,0 0 1,0 1 0,-1-1 0,1 0 0,0 1-1,0-1 1,-1 1 0,1-1 0,0 0 0,-1 1 0,1-1-1,0 1 1,-1-1 0,1 1 0,-1-1 0,1 1-1,-1-1 1,1 1 0,-1 0 0,1-1 0,-1 1-1,0 0 1,1-1 0,-1 1 0,1 0 0,-1 0-1,0 0 1,1-1 0,-1 1 0,0 0 0,1 0-1,-1 0 1,0 0 0,1 0 0,-1 0 0,0 0-1,1 0 1,-2 1 0,-1-1-4,-1 1 0,1-1-1,0 1 1,0 0 0,0 0-1,0 0 1,-1 1 0,1-1-1,1 1 1,-5 2 0,3-1 8,1 0 1,0 0-1,1 0 0,-1 1 1,1-1-1,-1 1 1,1 0-1,0 0 1,0-1-1,0 1 1,1 0-1,-2 7 0,2-9 6,1 0 0,0 0-1,0 0 1,0-1-1,0 1 1,0 0-1,1 0 1,-1-1-1,0 1 1,1 0 0,-1-1-1,1 1 1,0 0-1,-1-1 1,1 1-1,0-1 1,0 1-1,0-1 1,0 1 0,0-1-1,1 0 1,-1 1-1,0-1 1,1 0-1,-1 0 1,1 0-1,-1 0 1,1 0 0,-1 0-1,1-1 1,-1 1-1,1-1 1,3 2-1,4 0 28,0 0 0,0 0 0,0-1 0,0 0 0,0-1-1,18-1 1,56-10 259,-69 9-184,-14 2-104,0 0-1,1 0 1,-1 0-1,0 0 1,0 0 0,0-1-1,0 1 1,1 0 0,-1 0-1,0 0 1,0 0-1,0 0 1,1 0 0,-1 0-1,0 0 1,0 0 0,0 0-1,0 1 1,1-1-1,-1 0 1,0 0 0,0 0-1,0 0 1,0 0 0,1 0-1,-1 0 1,0 0 0,0 0-1,0 0 1,0 1-1,0-1 1,0 0 0,1 0-1,-1 0 1,0 0 0,0 0-1,0 1 1,0-1-1,-3 8 194,-16 15 42,10-12-99,8-10-131,0 1 0,0-1 0,0 1 0,0-1 0,0 1 0,1 0-1,-1-1 1,0 1 0,1 0 0,-1 0 0,1-1 0,0 1 0,0 2-1,0-3-2,0-1-1,0 1 1,0 0-1,0 0 1,1-1-1,-1 1 1,0 0-1,1 0 0,-1-1 1,0 1-1,1 0 1,-1-1-1,1 1 1,-1-1-1,1 1 0,-1-1 1,1 1-1,0-1 1,-1 1-1,1-1 1,0 1-1,3 1 10,0-1 0,0 0 0,0 0 0,0 0 0,0-1 0,0 1 0,0-1 0,0 0 0,0 0 0,4-1 0,-6 1-87,3 0-215,0 0-1,0-1 1,0 1-1,0-1 0,0-1 1,0 1-1,0-1 1,8-3-1,-18 4-777,-1 3 378</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1.814"/>
    </inkml:context>
    <inkml:brush xml:id="br0">
      <inkml:brushProperty name="width" value="0.05" units="cm"/>
      <inkml:brushProperty name="height" value="0.05" units="cm"/>
    </inkml:brush>
  </inkml:definitions>
  <inkml:trace contextRef="#ctx0" brushRef="#br0">25 0 19348,'-11'42'2838,"-2"5"-1324,13-45-1484,-1 1-1,1-1 0,0 1 1,0-1-1,0 1 1,0-1-1,1 1 0,-1-1 1,1 0-1,-1 1 1,1-1-1,0 1 0,0-1 1,0 0-1,2 3 1,-2-3-29,1-1 0,0 1 1,0-1-1,0 0 0,0 1 1,0-1-1,0 0 1,0 0-1,1 0 0,-1 0 1,0-1-1,0 1 1,1-1-1,-1 1 0,0-1 1,1 0-1,-1 0 0,1 0 1,-1 0-1,0 0 1,1-1-1,3 0 0,10-2-8,-1-1-1,17-6 1,-29 9 3,82-35-87,-18 6 8,-66 30 77,1-1 0,-1 0 0,0 1 0,1-1-1,-1 1 1,1-1 0,-1 1 0,1 0-1,-1 0 1,1-1 0,-1 1 0,1 0 0,-1 0-1,1 1 1,-1-1 0,1 0 0,-1 0-1,1 1 1,2 0 0,-4 0 3,1 0 1,0 0-1,-1 0 0,1 1 0,-1-1 1,1 0-1,-1 0 0,1 1 1,-1-1-1,0 0 0,0 0 0,0 1 1,0-1-1,0 0 0,0 0 1,0 1-1,0-1 0,0 0 1,0 1-1,-1-1 0,1 0 0,-2 3 1,-10 37 11,8-31 5,0-1-1,1 1 0,1 0 1,0 0-1,0 1 0,1-1 0,0 15 1,1-24-7,0 0 1,0 0 0,0 0-1,1 0 1,-1 0-1,0 0 1,1 0-1,-1 0 1,1 0 0,-1-1-1,1 1 1,-1 0-1,1 0 1,0 0 0,-1-1-1,1 1 1,0 0-1,-1-1 1,1 1-1,0-1 1,0 1 0,0-1-1,0 1 1,0-1-1,0 1 1,-1-1-1,1 0 1,0 0 0,0 1-1,0-1 1,0 0-1,0 0 1,0 0 0,0 0-1,0 0 1,0 0-1,0 0 1,0-1-1,0 1 1,0 0 0,2-1-1,4-1 28,0 0 1,0-1-1,0 0 0,8-4 1,64-40 183,15-7-614,-92 53 355,0 0 0,0 0 0,0 0 0,0 0 0,0 0 0,0 1 0,0-1 0,1 1 0,-1-1 0,0 1 0,0 0 0,0 0 0,1 0 0,-1 0 0,0 0 0,3 1 0,-4 0 11,0 0 1,0 0-1,0-1 1,0 1 0,0 0-1,0 0 1,0 0-1,-1 0 1,1 1-1,0-1 1,-1 0 0,1 0-1,-1 0 1,1 1-1,-1-1 1,0 0-1,1 0 1,-1 1 0,0-1-1,0 0 1,0 1-1,0-1 1,0 0-1,0 0 1,0 1-1,-1-1 1,1 0 0,-1 2-1,-2 13-247,-9 30 0,12-43 169,-4-7-2135,2-10 2096,4-10-349</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2.279"/>
    </inkml:context>
    <inkml:brush xml:id="br0">
      <inkml:brushProperty name="width" value="0.05" units="cm"/>
      <inkml:brushProperty name="height" value="0.05" units="cm"/>
    </inkml:brush>
  </inkml:definitions>
  <inkml:trace contextRef="#ctx0" brushRef="#br0">0 0 16027,'2'6'1217,"-2"0"-1233,0-3-56,0 1 1056</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2.718"/>
    </inkml:context>
    <inkml:brush xml:id="br0">
      <inkml:brushProperty name="width" value="0.05" units="cm"/>
      <inkml:brushProperty name="height" value="0.05" units="cm"/>
    </inkml:brush>
  </inkml:definitions>
  <inkml:trace contextRef="#ctx0" brushRef="#br0">40 201 14371,'0'0'108,"-1"1"-1,1 0 1,-1-1 0,0 1 0,1 0-1,0 0 1,-1-1 0,1 1-1,0 0 1,-1 0 0,1 0-1,0 0 1,0 0 0,-1-1 0,1 1-1,0 0 1,0 0 0,0 0-1,0 1 1,1-2-13,-1 0 1,0 1-1,1-1 0,-1 0 1,0 0-1,1 1 0,-1-1 1,1 0-1,-1 0 0,0 0 1,1 1-1,-1-1 0,1 0 1,-1 0-1,1 0 0,-1 0 1,1 0-1,-1 0 0,0 0 1,1 0-1,-1 0 0,1 0 1,-1 0-1,1 0 0,0-1 1,3 0 487,1 0 1,0-1-1,-1 0 1,1 0-1,7-5 1,-2 0-194,-1 0 1,0-1-1,0 0 0,0-1 1,-1 0-1,-1 0 1,8-12-1,-11 16-313,-1 0-1,0 0 0,0-1 1,0 0-1,-1 1 1,0-1-1,0 0 1,-1 0-1,1 0 0,-1 0 1,-1-1-1,1 1 1,-1 0-1,0 0 1,-1-10-1,1 15-72,-1-1 1,1 1-1,0 0 1,0 0-1,-1 0 0,1 0 1,0 0-1,-1 0 1,1 0-1,-1 0 0,1 0 1,-1 0-1,0 0 0,1 0 1,-1 1-1,0-1 1,0 0-1,1 0 0,-1 1 1,0-1-1,0 0 1,0 1-1,0-1 0,-2 0 1,2 1-7,-1 0 1,1 0 0,-1 0-1,0 0 1,1 0-1,-1 0 1,1 0 0,-1 1-1,1-1 1,-1 1 0,1-1-1,-1 1 1,1 0-1,-1-1 1,-1 2 0,-4 3-29,1 0 0,-1 0 0,1 1 0,0-1 0,-9 11 0,1 3-84,1-1 1,-19 39-1,26-45 65,1 0-1,0 1 0,0 0 1,1 0-1,1 0 1,-2 17-1,5-28 44,-1 0 0,1 1 0,0-1 0,0 0 0,0 0 0,1 1 0,-1-1 0,0 0 0,1 0 0,-1 0 0,1 1 0,0-1 0,0 0 0,0 0 0,0 0 0,0 0 0,0 0 0,1-1 0,-1 1 0,2 2 0,-1-3 4,0 0 1,0 1-1,1-1 1,-1 0-1,0 0 1,0-1-1,1 1 1,-1 0-1,0-1 1,1 0-1,-1 1 1,1-1-1,-1 0 1,0 0-1,1 0 1,-1 0-1,1-1 1,-1 1-1,3-2 1,9-1 8,0-2 0,0 0 0,-1-1 0,0 0 1,0-1-1,0 0 0,14-12 0,78-68 219,-101 82-213,129-127 344,-130 129-331,-2 4-18,-6 11-25,-10 16-28,-18 32 2,30-53 42,0-1 1,1 1 0,-1 0 0,2-1 0,-1 1-1,1 0 1,-1 11 0,2-17 3,0 1 1,0-1-1,0 1 1,0-1-1,0 1 1,1-1-1,-1 1 0,1-1 1,-1 0-1,1 1 1,-1-1-1,1 0 1,0 1-1,-1-1 0,1 0 1,0 0-1,0 0 1,0 0-1,0 0 1,0 0-1,2 2 1,-1-2 2,1 0 1,-1 0-1,1 0 1,-1 0-1,1 0 1,-1 0-1,1-1 1,0 1-1,0-1 1,4 1-1,5-2 20,0 0 0,0 0-1,22-6 1,-33 7-25,51-16 53,-38 11-38,-1 1 0,0 0 0,1 1 0,0 0 0,26-1 0,-39 4-16,0 0 0,0 0 0,0 0 0,1 0-1,-1 0 1,0 1 0,-1-1 0,1 0 0,0 1-1,0-1 1,0 1 0,0-1 0,0 1 0,0-1-1,0 1 1,-1 0 0,1 0 0,0-1-1,0 1 1,-1 0 0,1 0 0,-1 0 0,1-1-1,-1 1 1,1 0 0,0 2 0,5 31-10,-6-31 10,0 0 0,0 1 0,0-1 0,1 0 1,-1 0-1,1 0 0,0 0 0,0 0 0,0 0 0,0 0 0,0 0 0,3 3 0,-2-4 6,0-1 1,0 1-1,0-1 1,1 0-1,-1 0 1,0 0-1,1 0 1,-1 0-1,1 0 1,-1-1-1,1 1 1,0-1-1,-1 1 1,1-1-1,-1 0 1,1 0-1,0 0 1,-1-1-1,1 1 1,-1-1-1,4 0 1,9-3 17,0-1 1,19-8 0,-22 8-9,50-23 44,-39 17-59,0 1 1,0 1-1,28-7 0,-49 15-4,-1 1-1,1-1 0,-1 1 0,1 0 0,-1 0 1,1 0-1,-1 0 0,1 0 0,-1 0 0,1 0 1,-1 0-1,1 0 0,-1 1 0,1-1 0,-1 1 1,2 0-1,-2 0 3,-1-1 0,0 1 0,1 0 0,-1-1 0,0 1 0,0 0 0,1 0 0,-1-1 0,0 1-1,0 0 1,0-1 0,0 1 0,0 0 0,0 0 0,0-1 0,0 1 0,0 0 0,0 0 0,-1-1 0,1 1 0,0 0 0,0-1 0,-1 1 0,1 0 0,0-1 0,-1 1 0,1 0 0,-1-1 0,1 1 0,-1-1 0,1 1 0,-1-1-1,0 1 1,-5 7-69,1-1-1,-2 0 1,1 0-1,-1-1 0,-10 7 1,15-11 2,0-1 1,0 1 0,0-1 0,0 0 0,0 0-1,-1 0 1,1-1 0,0 1 0,-1 0 0,1-1-1,-4 1 1,5-1 39,0 0 1,0-1-1,-1 1 0,1 0 0,0 0 1,0-1-1,0 1 0,-1-1 0,1 1 1,0-1-1,0 0 0,0 1 0,0-1 1,0 0-1,0 0 0,0 1 0,0-1 1,0 0-1,1 0 0,-1 0 0,0 0 1,0 0-1,0-2 0,-7-18-335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1.183"/>
    </inkml:context>
    <inkml:brush xml:id="br0">
      <inkml:brushProperty name="width" value="0.05" units="cm"/>
      <inkml:brushProperty name="height" value="0.05" units="cm"/>
    </inkml:brush>
  </inkml:definitions>
  <inkml:trace contextRef="#ctx0" brushRef="#br0">104 4 16035,'0'-1'118,"-1"1"0,0-1-1,0 1 1,1 0-1,-1-1 1,0 1-1,0 0 1,0 0-1,0 0 1,1 0-1,-1 0 1,0 0 0,0 0-1,0 0 1,0 0-1,0 0 1,1 0-1,-1 0 1,0 0-1,0 1 1,0-1 0,1 0-1,-1 1 1,0-1-1,0 1 1,1-1-1,-1 1 1,0-1-1,0 1 1,-23 19 1410,21-17-1103,-2 2-259,0-1-1,0 1 0,1 1 0,0-1 0,0 1 1,0 0-1,0 0 0,-2 7 0,5-11-166,0-1-1,1 1 0,-1 0 1,0 0-1,1 0 0,0 0 1,-1 0-1,1 0 0,0 0 0,0 0 1,0 0-1,0 0 0,1 0 1,-1 0-1,0-1 0,1 1 0,-1 0 1,1 0-1,0 0 0,0 0 1,-1-1-1,1 1 0,0 0 1,1-1-1,-1 1 0,0-1 0,0 1 1,1-1-1,-1 1 0,1-1 1,-1 0-1,3 2 0,5 2-148,0-1 0,0 0 0,0-1 0,16 5 0,18 7-372,-43-15 522,-1 0 0,1 0 1,0 0-1,0 0 0,-1 0 0,1 0 1,0 0-1,0 0 0,-1 0 1,1 0-1,0 1 0,0-1 0,0 0 1,-1 0-1,1 0 0,0 0 0,0 0 1,0 1-1,0-1 0,-1 0 0,1 0 1,0 0-1,0 0 0,0 1 0,0-1 1,0 0-1,0 0 0,0 1 0,0-1 1,0 0-1,-1 0 0,1 0 0,0 1 1,0-1-1,0 0 0,0 0 0,0 1 1,0-1-1,0 0 0,0 0 0,1 1 1,-1-1-1,0 0 0,0 0 0,0 0 1,0 1-1,0-1 0,0 0 0,0 0 1,0 0-1,1 1 0,-1-1 1,0 0-1,0 0 0,0 0 0,0 0 1,1 1-1,-1-1 0,0 0 0,0 0 1,0 0-1,1 0 0,-1 0 0,0 0 1,0 0-1,1 0 0,-1 1 0,-20 5 232,19-6-210,-1 0-12,-47 10 556,45-9-581,-1-1 0,1 0 0,0 0 0,-1 0 0,1 0 0,-1-1-1,1 1 1,0-1 0,-5-2 0,8 3 6,0-1 1,0 1-1,0-1 0,1 0 1,-1 1-1,0-1 1,1 0-1,-1 0 0,0 0 1,1 0-1,-1 1 0,1-1 1,-1 0-1,1 0 0,-1 0 1,1 0-1,0 0 0,0 0 1,-1 0-1,1 0 0,0 0 1,0 0-1,0 0 0,0-1 1,0 1-1,0 0 0,1 0 1,-1 0-1,0 0 0,0 0 1,2-2-1,13-35-23,-14 34-47,17-32-162</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3.120"/>
    </inkml:context>
    <inkml:brush xml:id="br0">
      <inkml:brushProperty name="width" value="0.05" units="cm"/>
      <inkml:brushProperty name="height" value="0.05" units="cm"/>
    </inkml:brush>
  </inkml:definitions>
  <inkml:trace contextRef="#ctx0" brushRef="#br0">1 26 18340,'1'-13'1864,"1"8"-1360,-2 2-480,0 1 1209,0-1 143</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3.743"/>
    </inkml:context>
    <inkml:brush xml:id="br0">
      <inkml:brushProperty name="width" value="0.05" units="cm"/>
      <inkml:brushProperty name="height" value="0.05" units="cm"/>
    </inkml:brush>
  </inkml:definitions>
  <inkml:trace contextRef="#ctx0" brushRef="#br0">1 286 14515,'0'0'46,"0"0"-1,0 0 1,0 1-1,0-1 1,0 0-1,0 0 1,0 0-1,0 0 1,0 0 0,0 0-1,0 0 1,0 0-1,0 1 1,0-1-1,0 0 1,0 0-1,0 0 1,0 0-1,0 0 1,0 0 0,0 0-1,0 1 1,0-1-1,0 0 1,0 0-1,0 0 1,0 0-1,0 0 1,0 0-1,0 0 1,0 0 0,0 0-1,1 0 1,-1 1-1,0-1 1,0 0-1,0 0 1,0 0-1,0 0 1,0 0 0,0 0-1,0 0 1,0 0-1,1 0 1,-1 0-1,0 0 1,0 0-1,0 0 1,0 0-1,0 0 1,0 0 0,0 0-1,1 0 1,-1 0-1,10-1 1095,10-5 296,-4-2-1043,-1-1-1,0 0 0,0-1 1,-1 0-1,0-2 0,-1 1 1,0-2-1,-1 0 1,0 0-1,-1-1 0,0 0 1,-2-1-1,14-27 0,-9 5-138,-13 36-239,-1-1 0,1 1 0,-1-1 0,1 1 0,-1-1 0,0 1 0,0-1 0,0 0 1,0 1-1,0-1 0,0 1 0,0-1 0,0 1 0,-1-1 0,1 1 0,0-1 0,-1 1 0,0-1 1,1 1-1,-1-1 0,-1-1 0,1 2-6,0 1 0,0-1 0,0 1 0,0 0 0,0-1 0,0 1 0,0 0 0,0 0 0,-1 0 0,1-1 1,0 1-1,0 0 0,0 0 0,0 1 0,0-1 0,0 0 0,0 0 0,-1 1 0,1-1 0,0 0 0,0 1 0,0-1 0,0 1 0,0-1 0,0 1 0,-1 1 1,-26 20 102,13-7-106,0 1-1,-20 29 0,28-36-18,2 0-1,-1 0 1,1 1-1,0 0 1,1 0-1,0 0 1,-2 13-1,5-21 13,1-1-1,0 0 0,0 0 0,0 0 1,-1 1-1,1-1 0,0 0 1,0 1-1,1-1 0,-1 0 1,0 0-1,0 1 0,1-1 1,-1 0-1,0 0 0,1 0 1,-1 1-1,1-1 0,0 0 1,-1 0-1,1 0 0,0 0 1,1 1-1,0-1 0,0 0 0,-1 0 0,1 0 0,0 0 0,0 0 0,0 0 0,0-1 0,0 1 0,0-1 0,0 0 0,0 1 0,0-1 0,3 0 0,7-1-1,0 0 0,0-1 0,22-6 0,-30 7 5,70-22 18,-45 13 1,59-13 0,-87 23-23,1 0 0,0-1 0,0 1 0,-1 0 0,1 0 0,0 0 0,0 0 0,0 0 0,-1 0 0,1 1 0,0-1 0,0 1 0,-1-1 0,1 1 0,0-1 0,-1 1 0,1 0 0,0 0 0,2 2 0,-3-2 12,-1 0 0,1 1 0,0-1-1,-1 1 1,1-1 0,0 0-1,-1 1 1,0-1 0,1 1 0,-1 0-1,0-1 1,0 1 0,0-1-1,0 1 1,0-1 0,0 1 0,0-1-1,0 1 1,-1-1 0,1 1-1,-1-1 1,1 1 0,-2 1 0,16-43 1599,11-62 1,-23 90-1537,-2 6-66,1 1 0,0 0-1,0 0 1,1 0-1,2-7 1,-4 11-35,1 0 0,-1 0 0,1 0 0,0 0 0,-1 0 0,1 0 0,0 0-1,0 0 1,0 0 0,0 1 0,0-1 0,0 0 0,0 1 0,0-1 0,0 0 0,0 1 0,0-1 0,0 1 0,0 0 0,0-1 0,1 1 0,-1 0 0,0 0 0,0 0 0,0 0 0,1 0 0,-1 0 0,2 0 0,30 5-590,-25-3 588,1 0 1,-1-1 0,1 0 0,0-1-1,12-1 1,31-9-257,3-5-57</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4.240"/>
    </inkml:context>
    <inkml:brush xml:id="br0">
      <inkml:brushProperty name="width" value="0.05" units="cm"/>
      <inkml:brushProperty name="height" value="0.05" units="cm"/>
    </inkml:brush>
  </inkml:definitions>
  <inkml:trace contextRef="#ctx0" brushRef="#br0">90 2 20004,'0'0'61,"1"-1"0,-1 1 0,0 0 0,1 0 0,-1 0 0,0 0 0,1 0-1,-1 0 1,1 0 0,-1 0 0,0 0 0,1 0 0,-1 0 0,1 0 0,-1 0 0,0 0 0,1 0 0,-1 0-1,1 0 1,-1 0 0,0 1 0,1-1 0,-1 0 0,0 0 0,1 0 0,-1 1 0,0-1 0,1 0-1,-1 0 1,0 1 0,3 13 792,-11 25-92,6-30-257,-34 126 1107,17-70-1461,-18 117 1,36-178-119,1 0 0,-1 0 1,1 0-1,0-1 1,0 1-1,1 0 1,-1 0-1,1 0 1,0 0-1,1 4 1,-1-7-16,-1 0 1,1 0 0,-1-1 0,0 1 0,1 0 0,0-1 0,-1 1-1,1-1 1,-1 1 0,1-1 0,0 1 0,0-1 0,-1 1 0,1-1 0,0 1-1,0-1 1,-1 0 0,1 1 0,1-1 0,0 0 15,1 0 0,-1 0 0,0 0 0,0 0 1,0 0-1,0 0 0,0-1 0,0 1 0,0-1 0,4-1 0,8-5 124,0 0 0,0-1 0,-1 0-1,0-1 1,14-14 0,59-58 566,-83 77-693,134-143 821,-107 110-1084,-1-2 1,28-47-1,-51 69-1738,-8 17 1437</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4.726"/>
    </inkml:context>
    <inkml:brush xml:id="br0">
      <inkml:brushProperty name="width" value="0.05" units="cm"/>
      <inkml:brushProperty name="height" value="0.05" units="cm"/>
    </inkml:brush>
  </inkml:definitions>
  <inkml:trace contextRef="#ctx0" brushRef="#br0">135 0 17796,'1'1'79,"0"-1"-1,-1 1 1,0 0 0,1-1 0,-1 1-1,1 0 1,-1 0 0,0 0-1,1-1 1,-1 1 0,0 0 0,0 0-1,0 0 1,0 0 0,0-1 0,0 1-1,0 0 1,0 0 0,0 0 0,0 0-1,0-1 1,0 1 0,-1 0 0,1 0-1,-1 1 1,-12 22 155,8-16 76,-16 27 103,2 2 0,1 0 0,2 2 0,2-1 0,-13 55 0,26-87-371,0 0 1,0 0-1,0 0 1,1 0-1,0 0 1,0 0-1,1 8 0,-1-13-23,1 0-1,-1 0 1,0 0 0,1 0-1,-1 0 1,1 0-1,-1 0 1,1 0-1,0-1 1,-1 1-1,1 0 1,0 0-1,-1 0 1,1-1-1,0 1 1,0 0-1,0-1 1,1 2-1,0-2 9,-1 1-1,1-1 0,0 1 1,0-1-1,-1 0 0,1 0 1,0 0-1,0 0 1,-1 0-1,1 0 0,0 0 1,0-1-1,-1 1 0,4-2 1,6-2 70,-1 0 0,0-1 0,0 0 0,-1-1 0,1 0 0,-1-1 0,13-12 0,56-61 473,-71 73-516,152-192 685,-182 257-782,-5-1-17,-31 70-18,49-102 95,1 0 0,1 0 1,-5 33-1,13-57-1,-1 1 1,1 0 0,-1 0-1,1 0 1,0 0-1,0 0 1,0 0 0,0 0-1,0-1 1,1 1-1,-1 0 1,0 0 0,1 0-1,0 0 1,-1 0-1,1-1 1,0 1 0,0 0-1,0-1 1,0 1-1,0-1 1,0 1 0,3 2-1,-2-3 13,0 0-1,0 0 1,0 0 0,1-1 0,-1 1-1,0-1 1,0 1 0,1-1-1,-1 0 1,0 0 0,1 0-1,-1 0 1,0 0 0,1-1 0,-1 1-1,0-1 1,0 1 0,1-1-1,2-2 1,10-3 118,-1-1 1,0 0-1,0-1 0,-1-1 0,0 0 0,0-1 1,20-20-1,72-91 737,-94 107-803,107-151 409,-117 164-517,-1 0 1,1 0 0,0 0 0,-1 0-1,1 0 1,-1 0 0,1-1 0,-1 1-1,0 0 1,1 0 0,-1 0 0,0-1-1,0 1 1,0 0 0,0 0 0,0-1-1,0 1 1,0 0 0,0 0 0,0-1 0,-1 1-1,1 0 1,-1 0 0,0-2 0,-4-6-192</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6.295"/>
    </inkml:context>
    <inkml:brush xml:id="br0">
      <inkml:brushProperty name="width" value="0.05" units="cm"/>
      <inkml:brushProperty name="height" value="0.05" units="cm"/>
    </inkml:brush>
  </inkml:definitions>
  <inkml:trace contextRef="#ctx0" brushRef="#br0">65 406 17620,'6'-8'1008,"11"-15"1253,-17 22-2241,0 1-1,0 0 0,0 0 1,0 0-1,0 0 1,0 0-1,0 0 0,0 0 1,0 0-1,0 0 0,0 0 1,0-1-1,1 1 0,-1 0 1,0 0-1,0 0 1,0 0-1,0 0 0,0 0 1,0 0-1,0 0 0,0 0 1,0 0-1,0 0 1,0 0-1,0 0 0,0 0 1,1 0-1,-1 0 0,0 0 1,0 0-1,0 0 1,0 0-1,0 0 0,0 0 1,0 0-1,0 0 0,0 0 1,1 0-1,-1 0 0,0 0 1,0 0-1,0 0 1,0 0-1,0 0 0,0 0 1,0 0-1,0 0 0,0 0 1,0 0-1,0 0 1,1 0-1,-1 0 0,0 0 1,0 0-1,0 0 0,0 0 1,0 1-1,0-1 1,0 0-1,0 0 0,0 0 1,0 0-1,0 0 0,0 0 1,-4 17 1513,-78 194 155,81-208-1680,0 1-1,0 0 1,0-1-1,0 1 0,1 0 1,-1 0-1,1 4 0,0-8-4,0 1-1,0-1 0,1 1 0,-1 0 0,0-1 1,0 1-1,0-1 0,0 1 0,1-1 0,-1 0 1,0 1-1,0-1 0,1 1 0,-1-1 0,0 1 1,1-1-1,-1 0 0,0 1 0,1-1 0,-1 0 1,1 1-1,0-1 0,0 0 2,0 1 0,0-1 0,0 0-1,0 0 1,0 0 0,0 0 0,0 0 0,0 0-1,0 0 1,0 0 0,0 0 0,0-1 0,0 1-1,0 0 1,2-2 0,7-2 45,-1-1 0,1-1 0,-1 1 0,0-2-1,0 1 1,9-11 0,45-49 379,4-20 333,-66 86-637,-1 6-91,-3 9-30,2-12-1,-18 57-63,18-55 53,0 1 0,0-1 0,0 1 0,1-1 0,0 1 0,0 0-1,1-1 1,-1 1 0,3 7 0,-3-12 8,1 0 0,0 1-1,-1-1 1,1 0 0,0 1-1,0-1 1,0 0 0,0 0-1,0 0 1,1 0 0,-1 0-1,0 0 1,0 0 0,1 0 0,-1 0-1,0-1 1,1 1 0,-1 0-1,1-1 1,-1 1 0,1-1-1,-1 0 1,1 1 0,-1-1 0,1 0-1,-1 0 1,1 0 0,-1 0-1,1 0 1,0-1 0,-1 1-1,2-1 1,6 0 0,-1-1 0,0 0 1,0-1-1,14-5 0,-2-3 9,1 0 1,-2-2 0,1 0-1,-2-1 1,0-1 0,0 0-1,-2-1 1,0-1 0,-1-1-1,0 0 1,23-40 0,-32 42-10,-6 16 0,0 0 0,0-1-1,0 1 1,0 0 0,0 0 0,0 0 0,0 0-1,0 0 1,0 0 0,0 0 0,0 0 0,0 0-1,0 0 1,0-1 0,0 1 0,0 0-1,0 0 1,0 0 0,0 0 0,0 0 0,-1 0-1,1 0 1,0 0 0,0 0 0,0 0-1,0 0 1,0 0 0,0 0 0,0 0 0,0 0-1,0 0 1,0 0 0,-1 0 0,1 0 0,0 0-1,0 0 1,0 0 0,0 0 0,0 0-1,0 0 1,0 0 0,0 0 0,0 0 0,0 0-1,-1 0 1,1 0 0,0 0 0,0 0-1,0 0 1,0 0 0,0 0 0,0 0 0,0 0-1,0 0 1,0 0 0,0 1 0,0-1 0,0 0-1,0 0 1,0 0 0,-1 0 0,1 0-1,0 0 1,0 0 0,0 0 0,0 0 0,-20 23-54,-27 56-35,42-70 82,1 1 0,-1 0 0,2 0 0,0 0 0,0 0 0,-2 19 0,4-28 10,1 0 0,0 0 0,0 0-1,0 0 1,0 0 0,0 1 0,0-1-1,0 0 1,0 0 0,0 0 0,0 0-1,1 0 1,-1 1 0,0-1 0,1 0-1,-1 0 1,1 0 0,-1 0-1,1 0 1,0 0 0,-1 0 0,1 0-1,0-1 1,0 1 0,0 0 0,-1 0-1,1-1 1,2 2 0,-1-1 9,1-1 0,-1 0-1,0 1 1,0-1 0,0 0 0,0 0 0,1-1 0,-1 1 0,0 0 0,0-1-1,0 1 1,0-1 0,0 0 0,4-1 0,3-3 33,1 0 0,-1 0 0,-1-1 0,1 0 0,-1-1 0,13-13 0,39-50 160,-41 46-240,-12 19-214,-6 15 90,-9 23-21,6-25 117,-1 1 14,-6 34-125,9-40 167,-1 1 0,1-1 0,0 0 0,0 1 1,0-1-1,1 0 0,-1 1 0,1-1 0,-1 0 1,3 5-1,-3-7 10,1-1 0,-1 1 0,0 0 0,1-1 1,-1 1-1,1 0 0,-1-1 0,1 1 0,-1-1 0,1 1 1,0-1-1,-1 1 0,1-1 0,0 1 0,-1-1 1,1 0-1,0 1 0,0-1 0,-1 0 0,1 0 0,0 0 1,0 1-1,-1-1 0,3 0 0,-1 0 7,1-1 0,-1 1-1,1 0 1,-1-1 0,1 0 0,-1 1 0,0-1-1,3-1 1,5-3 33,-1-1 0,16-12 0,20-19 113,-3-2 0,69-80 0,60-103 156,-150 193-273,33-47 35,-54 75-75,1 0-1,0 0 1,-1 0-1,1 0 1,-1 0-1,1 0 1,-1 0-1,0 0 1,1 0-1,-1 0 1,0 0-1,0 0 1,1 0-1,-1 0 1,0-1-1,-1 2-1,0 0 0,0 0 0,0 0-1,1 1 1,-1-1 0,0 0 0,0 1 0,1-1-1,-1 0 1,0 1 0,1-1 0,-1 1 0,0-1-1,1 1 1,-1 0 0,1-1 0,-1 1-1,1 0 1,-1-1 0,1 1 0,-1 1 0,-22 26-39,2 2 0,1 0 0,-28 58 1,24-35 22,-28 91 1,44-120 18,0 1 0,2 0 0,2 0 0,0 1 0,-1 44 0,7-62 24,1-10 16,1-13 2,-3-29-179,-2 0-1,-1 0 1,-10-48-1,-4-60-551,15 151 691,1 0-1,0 0 0,0 0 0,0 0 0,0 0 1,0 0-1,1 0 0,-1 0 0,0 0 1,0 0-1,1 0 0,-1 0 0,1 0 0,-1 0 1,1 0-1,-1 0 0,1 0 0,0 0 0,-1 0 1,1 0-1,0 1 0,0-1 0,-1 0 1,1 0-1,0 1 0,0-1 0,0 1 0,0-1 1,0 1-1,0-1 0,0 1 0,0 0 0,0-1 1,0 1-1,0 0 0,0 0 0,0 0 1,0 0-1,0 0 0,1 0 0,0 0 0,7 1 25,0 0-1,0 1 1,-1 0-1,12 4 0,-3-1 15,3 0-4,-7-1-180,-1-1 1,1-1-1,0 1 0,0-2 1,15 1-1,-27-2 138,-1 0-1,0 0 1,1 0-1,-1 0 1,1 0-1,-1 0 1,1 0 0,-1-1-1,1 1 1,-1 0-1,0 0 1,1 0-1,-1 0 1,1 0-1,-1-1 1,0 1-1,1 0 1,-1 0-1,1-1 1,-1 1 0,0 0-1,1-1 1,-1 1-1,0 0 1,0-1-1,1 1 1,-1 0-1,0-1 1,0 1-1,0-1 1,1 1 0,-1 0-1,0-1 1,0 1-1,0-1 1,0 1-1,0-1 1,0 1-1,0 0 1,0-1-1,0 1 1,0-1-1,0 1 1,0-1 0,0 1-1,0-1 1,0 1-1,0 0 1,-1-1-1,1 0 1,-13-14-208</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6.722"/>
    </inkml:context>
    <inkml:brush xml:id="br0">
      <inkml:brushProperty name="width" value="0.05" units="cm"/>
      <inkml:brushProperty name="height" value="0.05" units="cm"/>
    </inkml:brush>
  </inkml:definitions>
  <inkml:trace contextRef="#ctx0" brushRef="#br0">1 4 17348,'1'-3'1320,"3"4"-1056,5 4-440,0 0 664,-1 3-120,1 0-288</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7.346"/>
    </inkml:context>
    <inkml:brush xml:id="br0">
      <inkml:brushProperty name="width" value="0.05" units="cm"/>
      <inkml:brushProperty name="height" value="0.05" units="cm"/>
    </inkml:brush>
  </inkml:definitions>
  <inkml:trace contextRef="#ctx0" brushRef="#br0">1 366 15515,'13'-4'3836,"9"-8"-2671,10-8-37,-1 0-1,-1-2 1,31-29-1,-45 36-1006,-1-1 0,-1-1-1,0 0 1,-1 0 0,-1-2-1,18-33 1,-26 42-117,0-1-1,4-18 1,-8 26-8,1 1 1,-1 0-1,0-1 1,0 1-1,0-1 1,0 1-1,0-1 1,-1-2-1,1 4 2,0 1-1,0-1 1,0 1-1,-1-1 1,1 1-1,0-1 1,0 1-1,-1 0 1,1-1-1,0 1 0,-1 0 1,1-1-1,0 1 1,-1 0-1,1-1 1,0 1-1,-1 0 1,1-1-1,-1 1 0,1 0 1,-1 0-1,1 0 1,-1 0-1,1-1 1,0 1-1,-1 0 1,1 0-1,-1 0 0,1 0 1,-1 0-1,1 0 1,-1 0-1,1 0 1,-1 0-1,1 0 1,-1 1-1,0-1 1,-2 1-14,-1 0 0,1 1 0,0-1 1,-1 1-1,1 0 0,0 0 1,0 0-1,0 0 0,0 1 0,1-1 1,-5 5-1,-26 36-111,29-36 102,-17 24-110,-31 61-1,45-77 110,0 1-1,1 0 0,1 0 1,0 1-1,1-1 1,-2 25-1,5-39 27,1 1 0,0-1 0,0 1 0,0 0 0,0-1 0,0 1 0,0-1 0,1 1 0,-1-1 0,1 1 0,0-1 0,0 1 0,0-1 0,0 1 0,0-1 0,0 0 1,1 0-1,-1 0 0,1 1 0,-1-1 0,1-1 0,0 1 0,0 0 0,0 0 0,0-1 0,0 1 0,0-1 0,0 0 0,1 1 0,-1-1 0,0 0 0,1 0 0,-1-1 0,1 1 0,-1 0 0,1-1 0,-1 1 0,1-1 0,0 0 0,-1 0 0,1 0 0,-1 0 0,1-1 0,0 1 0,2-2 0,9-1 26,0-1 0,0-1 0,0 0 0,-1-1-1,0-1 1,0 0 0,0 0 0,-1-1 0,0-1-1,-1 0 1,19-19 0,-7 3 60,-1-1 0,0-1 0,31-54 0,-53 81-86,0 0 0,0 0 0,0 0 1,0 0-1,0 0 0,0 0 0,0 0 0,0 0 0,0 0 1,0 0-1,0 0 0,0 0 0,0 1 0,0-1 1,0 0-1,0 0 0,0 0 0,0 0 0,0 0 0,0 0 1,1 0-1,-1 0 0,0 0 0,0 0 0,0 0 0,0 0 1,0 0-1,0 0 0,0 0 0,0 0 0,0 0 1,0 0-1,0 0 0,-2 12-6,-7 17-20,2-10 1,-17 55-65,22-68 88,1 0 0,0 1 0,0-1 0,0 0 0,1 0 0,0 1 0,0-1 0,1 0-1,2 10 1,-3-14 5,1-1 0,0 0-1,-1 0 1,1 1-1,0-1 1,0 0 0,0 0-1,0 0 1,0 0-1,0 0 1,0 0 0,0 0-1,0 0 1,0 0-1,0-1 1,1 1 0,-1 0-1,0-1 1,1 1-1,-1-1 1,0 1-1,1-1 1,-1 0 0,1 1-1,-1-1 1,1 0-1,-1 0 1,1 0 0,-1 0-1,0-1 1,1 1-1,1-1 1,5 0 14,0-1 1,-1 0-1,1 0 0,12-6 0,23-15 38,-1-3 0,-1 0-1,58-51 1,-57 43-49,-24 23-26,-18 11 20,0 0-1,1 0 1,-1 0-1,0 0 1,0 0-1,0 0 1,1 0 0,-1 0-1,0 0 1,0 0-1,0 0 1,1 0-1,-1 0 1,0 0-1,0 0 1,0 0 0,1 0-1,-1 0 1,0 1-1,0-1 1,0 0-1,0 0 1,1 0 0,-1 0-1,0 0 1,0 0-1,0 0 1,0 1-1,0-1 1,0 0-1,1 0 1,-1 0 0,0 0-1,0 1 1,0-1-1,0 0 1,0 0-1,0 0 1,0 1 0,0-1-1,0 0 1,0 0-1,0 4-4,0 0-1,-1 0 1,0 0 0,0 0-1,-3 7 1,-1 7-8,5-16 14,-1 0 0,1 0 1,0 0-1,-1-1 0,1 1 1,0 0-1,0 0 0,0 0 1,1 0-1,-1 0 1,0 0-1,1 0 0,-1 0 1,1-1-1,0 1 0,-1 0 1,1 0-1,0-1 1,2 4-1,-1-4 6,-1 0-1,1 1 1,0-1 0,0 0-1,0 0 1,-1 0 0,1 0 0,0-1-1,0 1 1,1-1 0,-1 1-1,0-1 1,0 1 0,0-1-1,0 0 1,0 0 0,4-1 0,100-13-214,-105 14 188,0 0 0,-1 0 0,1 0 0,-1 0 0,1 0 0,-1 0 0,1 0 0,-1 0 0,1 0 0,-1 0 0,1 1 0,-1-1 0,1 0 0,-1 0 0,1 1 0,-1-1 0,1 0 0,-1 0 0,1 1 0,-1-1 0,0 1 0,1-1 0,-1 0 0,0 1 0,1-1 0,-1 1 0,0-1 0,1 1 0,-1-1 0,0 1 0,0-1 0,0 1 0,1-1 0,-1 1 0,0-1 0,0 1 0,0-1 0,0 1 0,0-1 0,0 1 0,0-1 0,0 1 0,0 0 0,0-1 0,0 1 0,-1-1 0,1 1 1,0-1-1,0 1 0,0-1 0,-1 1 0,1-1 0,0 1 0,-1 0 0,0 0-40,1 0 1,-1 0 0,1 0 0,-1 0 0,1 0-1,-1 0 1,0 0 0,0 0 0,1 0 0,-1-1-1,0 1 1,0 0 0,0 0 0,0-1 0,0 1-1,0-1 1,0 1 0,0-1 0,0 1 0,0-1-1,-1 1 1,1-1 0,0 0 0,0 0 0,0 0-1,0 1 1,-3-1 0,-2-3-238</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7.765"/>
    </inkml:context>
    <inkml:brush xml:id="br0">
      <inkml:brushProperty name="width" value="0.05" units="cm"/>
      <inkml:brushProperty name="height" value="0.05" units="cm"/>
    </inkml:brush>
  </inkml:definitions>
  <inkml:trace contextRef="#ctx0" brushRef="#br0">2 3 19788,'0'-3'1561,"0"6"-1233,-1 1-152,1 5 408,3 2-792,3-1 160,1 0-152,6-4-40</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8.186"/>
    </inkml:context>
    <inkml:brush xml:id="br0">
      <inkml:brushProperty name="width" value="0.05" units="cm"/>
      <inkml:brushProperty name="height" value="0.05" units="cm"/>
    </inkml:brush>
  </inkml:definitions>
  <inkml:trace contextRef="#ctx0" brushRef="#br0">107 0 16203,'-1'4'278,"1"0"-1,-1 0 0,0-1 1,0 1-1,-1 0 0,1-1 0,0 1 1,-1-1-1,0 1 0,-3 3 1,-7 16 707,-4 17-234,1 0 0,2 1-1,2 1 1,-11 82 0,22-119-710,0 0 0,-1 0 0,2-1 0,-1 1 0,0 0 0,1 0 0,0 0 0,0-1 1,1 1-1,2 7 0,-3-10-43,0-1 1,1 1-1,-1-1 1,0 1-1,0-1 1,1 0-1,-1 1 1,1-1-1,-1 0 1,1 0-1,-1 0 1,1 0-1,0 0 1,0-1-1,-1 1 1,1 0-1,0-1 1,0 0-1,0 1 1,0-1-1,0 0 1,-1 0-1,1 0 1,0 0-1,0 0 1,0 0-1,0-1 1,0 1-1,2-1 1,32-12-184,-31 10 123,1 1 0,0 0 0,0 0 0,12-3 0,-18 5 57,1 0-1,-1 0 1,1 0-1,-1 0 1,1 0-1,-1 0 1,0 0 0,1 0-1,-1 0 1,1 0-1,-1 0 1,1 0-1,-1 0 1,1 0-1,-1 0 1,0 1-1,1-1 1,-1 0 0,1 0-1,-1 1 1,1-1-1,-1 0 1,0 0-1,1 1 1,-1-1-1,0 0 1,1 1 0,-1-1-1,0 0 1,0 1-1,1-1 1,-1 1-1,0-1 1,0 0-1,0 1 1,1-1-1,-1 1 1,0-1 0,0 1-1,0-1 1,0 1-1,0-1 1,0 1-1,0-1 1,0 0-1,0 1 1,0-1 0,0 1-1,0-1 1,0 1-1,-1-1 1,1 1-1,0-1 1,0 0-1,0 1 1,-1 0 0,-13 28 8,12-25-4,-1 0 13,-6 12 154,0-1 0,-13 16 0,20-29-116,0 1 1,0 0-1,0-1 0,-1 1 1,1-1-1,-1 0 0,1 0 0,-1 0 1,0 0-1,0 0 0,0-1 1,0 1-1,0-1 0,0 0 1,0 0-1,-1 0 0,1 0 0,-6 0 1,8-1-91,0 0 0,-1-1 1,1 1-1,0 0 0,0-1 0,0 1 1,0-1-1,0 0 0,0 1 1,0-1-1,0 0 0,0 0 0,1 1 1,-1-1-1,0 0 0,0 0 1,1 0-1,-1 0 0,0 0 0,1 0 1,-1 0-1,1 0 0,-1 0 1,1 0-1,0-1 0,-1 1 0,1 0 1,0 0-1,0 0 0,0 0 1,0-2-1,-1-5-170,1 1 1,0 0 0,2-13-1,4-7-275</inkml:trace>
  <inkml:trace contextRef="#ctx0" brushRef="#br0" timeOffset="1">420 403 16476,'3'1'356,"0"0"1,-1 0-1,1 0 1,-1 0 0,1-1-1,0 1 1,0-1 0,-1 0-1,1 1 1,0-1 0,0-1-1,-1 1 1,1 0 0,5-2-1,-5 1-20,0-1 0,0 0 0,-1 0 0,1 0 0,0 0 0,-1 0 0,1 0 0,-1-1 0,0 1 0,0-1 1,0 1-1,2-5 0,1 0-149,-1-1 0,0 0 0,0 0 1,-1 0-1,0 0 0,0-1 0,1-11 1,-3 17-186,-1-1 1,1 0-1,-1 1 1,0-1-1,-1 1 0,1-1 1,0 0-1,-1 1 1,-1-5-1,1 6-4,0 0 0,1 1 0,-1-1 0,0 0-1,0 1 1,0-1 0,-1 1 0,1-1 0,0 1 0,-1-1 0,1 1-1,-1 0 1,1 0 0,-1 0 0,1 0 0,-1 0 0,0 0-1,-2-1 1,1 1-3,0 1-1,-1-1 1,1 1-1,-1-1 0,1 1 1,0 1-1,-1-1 1,1 0-1,-1 1 1,1-1-1,0 1 1,-1 0-1,1 0 0,0 0 1,0 1-1,0-1 1,0 1-1,0 0 1,0 0-1,0 0 0,1 0 1,-4 3-1,-6 5-19,1 1 0,1 0 0,-15 19 0,15-16-8,0 1 0,1 0 1,-12 27-1,19-37-17,0 0 0,0 0 0,0 1 0,0-1 0,1 1 0,0-1 1,0 1-1,1-1 0,0 1 0,-1 0 0,2-1 0,-1 1 0,1 0 0,0-1 1,2 7-1,-2-9-33,0-1 0,1 1 1,-1-1-1,1 0 0,-1 0 1,1 1-1,0-1 0,0-1 1,0 1-1,0 0 0,1 0 1,-1-1-1,0 1 1,1-1-1,-1 0 0,1 0 1,-1 0-1,1 0 0,0 0 1,3 1-1,2-1-55,0 0 1,1 0 0,-1-1-1,0 0 1,14-1-1,22-7-478</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8.639"/>
    </inkml:context>
    <inkml:brush xml:id="br0">
      <inkml:brushProperty name="width" value="0.05" units="cm"/>
      <inkml:brushProperty name="height" value="0.05" units="cm"/>
    </inkml:brush>
  </inkml:definitions>
  <inkml:trace contextRef="#ctx0" brushRef="#br0">14 48 16828,'0'-1'88,"0"1"-1,-1 0 1,1 0 0,0-1 0,0 1 0,-1-1 0,1 1 0,0 0 0,0-1 0,-1 1 0,1-1 0,0 1 0,0 0 0,0-1 0,0 1-1,0-1 1,0 1 0,-1-1 0,1 1 0,0 0 0,0-1 0,1 1 0,-1-1 0,0 1 0,0-1 0,0 1 0,0-1 0,0 1 0,0 0-1,1-1 1,12-11 1463,20-2 551,-22 12-1820,1-1 0,-1 2-1,1-1 1,-1 1 0,1 1-1,12 1 1,-20 0-252,0-1 0,0 1 0,0 0 0,0 0 0,-1 0-1,1 1 1,0-1 0,-1 1 0,6 3 0,-7-4-19,-1 1-1,1-1 1,-1 1 0,1-1 0,-1 1-1,1-1 1,-1 1 0,0 0-1,0 0 1,0 0 0,0 0-1,0-1 1,-1 1 0,1 0-1,0 0 1,-1 1 0,1-1-1,-1 0 1,0 2 0,0 1-5,0 0 1,-1-1 0,0 1-1,0 0 1,0-1 0,0 1-1,-1 0 1,0-1 0,0 0-1,0 1 1,0-1 0,-1 0-1,0 0 1,-4 5 0,-8 8-5,-30 27 1,29-30 0,-16 14 9,18-16 1,0 1 0,1 0 1,-16 19-1,28-31-8,1 0 0,-1-1 0,0 1 0,1 0 0,-1 0-1,1 0 1,-1 0 0,1-1 0,-1 1 0,1 0 0,0 0 0,0 0 0,-1 0-1,1 0 1,0 0 0,0 0 0,0 0 0,0 0 0,0 0 0,0 0 0,0 0-1,0 0 1,1 0 0,-1 0 0,0 0 0,1 1 0,0-1 4,0 0 1,0 0 0,0 0-1,0 0 1,1 0-1,-1 0 1,0 0-1,1 0 1,-1-1 0,0 1-1,1-1 1,-1 1-1,1-1 1,-1 1 0,3-1-1,8 2 33,0-1 0,1 0 0,16-2-1,-22 1-55,11-1-460,35-5 0,-47 5 355,0 0 0,0-1 0,0 0 0,0 0-1,-1 0 1,1-1 0,-1 0 0,0 0 0,7-5-1,0-5-293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1.991"/>
    </inkml:context>
    <inkml:brush xml:id="br0">
      <inkml:brushProperty name="width" value="0.05" units="cm"/>
      <inkml:brushProperty name="height" value="0.05" units="cm"/>
    </inkml:brush>
  </inkml:definitions>
  <inkml:trace contextRef="#ctx0" brushRef="#br0">79 0 15867,'1'0'78,"0"0"0,-1 1 0,1-1 0,0 0 0,-1 0-1,1 0 1,0 1 0,-1-1 0,1 0 0,0 0 0,-1 1-1,1-1 1,-1 1 0,1-1 0,-1 1 0,1-1 0,-1 1-1,1-1 1,-1 1 0,1-1 0,-1 1 0,0-1 0,1 1-1,-1 0 1,0-1 0,1 1 0,-1-1 0,0 1 0,0 0-1,0-1 1,0 1 0,0 0 0,0 0 0,1-1-1,-2 1 1,1 0 0,0-1 0,0 1 0,0 0 0,0 0 0,-9 38 783,6-28-59,-24 95 1373,-27 131-479,54-218-1521,0-19-170,0 0 1,0 0-1,0 0 1,0 0-1,0 1 1,0-1-1,0 0 1,0 0-1,0 0 0,0 0 1,0 0-1,1 0 1,-1 0-1,0 1 1,0-1-1,0 0 1,0 0-1,0 0 1,0 0-1,0 0 0,1 0 1,-1 0-1,0 0 1,0 0-1,0 0 1,0 0-1,0 0 1,0 0-1,1 0 1,-1 0-1,0 0 0,0 0 1,0 0-1,0 0 1,0 0-1,0 0 1,1 0-1,-1 0 1,0 0-1,0 0 1,0 0-1,0 0 0,0 0 1,0 0-1,1 0 1,-1 0-1,0 0 1,0-1-1,0 1 1,0 0-1,0 0 1,0 0-1,18-26 386,22-61 98,13-23-199,-53 108-292,1 1 0,-1-1 0,1 1 0,0 0-1,0 0 1,-1-1 0,1 1 0,0 0 0,0 0 0,0 0 0,0 0 0,1 0 0,-1 0 0,0 0-1,0 0 1,0 1 0,1-1 0,-1 0 0,0 1 0,3-1 0,-2 1-2,-1 0 1,1 1-1,-1-1 1,1 1-1,-1 0 1,1-1 0,-1 1-1,1 0 1,-1 0-1,0 0 1,1 0-1,-1 0 1,0 0-1,0 1 1,0-1-1,0 0 1,2 3-1,9 11 4,1-1-1,0 0 1,1 0 0,0-2-1,1 0 1,18 11-1,-23-17 10,0-1 0,0 0 0,1-1-1,0 0 1,0 0 0,0-2 0,1 1 0,-1-1 0,1-1-1,-1 0 1,17-1 0,-11-1 0,1-1 0,-1 0 0,0-1 0,26-9-1,-33 9 38,1-1-1,-1-1 0,0 0 0,-1 0 0,1 0 0,-1-2 0,0 1 1,11-11-1,-21 19 4,0-1-1,-1 1 1,1 0 0,0 0 0,0 0 0,0 0 0,0 0 0,-1 4-1,2-6-41,0 1-1,0 0 0,0 0 1,-1 0-1,1 0 0,0-1 1,0 1-1,0 0 0,0 0 1,1 0-1,-1 0 0,0-1 0,0 1 1,0 0-1,1 0 0,-1 0 1,0-1-1,1 1 0,-1 0 1,1 0-1,-1-1 0,1 1 1,-1 0-1,1-1 0,-1 1 0,1-1 1,-1 1-1,1 0 0,0-1 1,0 0-1,-1 1 0,1-1 1,0 1-1,0-1 0,1 1 1,6 1 17,1 0 1,0 0-1,0 0 1,0-1-1,0-1 1,0 1-1,0-2 1,15-1-1,75-17 65,-87 16-81,36-11-26,-34 9-60,1 1 0,0 0 0,1 1 0,-1 0-1,28 0 1,-8 9-699,-28-4 459,-1-1 0,0 0 0,1 0 0,-1 0 0,10-1 1,1-2-431,-1 0 0,0-2 1,0 1-1,0-2 1,0 0-1,-1-1 1,0-1-1,0 0 1,0-1-1,-1 0 1,-1-1-1,20-17 0,-30 24 833,-1 0 0,0-1 0,0 1-1,-1 0 1,1-1 0,-1 1-1,1-1 1,-1 0 0,0 1 0,2-5-1,-3 6-24,0 1-1,0-1 1,0 1 0,0 0-1,0-1 1,0 1-1,1-1 1,-2 1 0,1-1-1,0 1 1,0-1-1,0 1 1,0-1 0,0 1-1,0-1 1,0 1-1,-1 0 1,1-1 0,0 1-1,0-1 1,-1 1-1,1 0 1,0-1-1,0 1 1,-1-1 0,0 1 43,0-1 1,0 1 0,0 0-1,0-1 1,0 1 0,-1 0-1,1 0 1,0 0 0,0 0-1,0 0 1,0 0 0,0 0-1,0 0 1,0 0 0,0 0-1,-2 1 1,-2 1 211,-1 0 0,1 0-1,0 1 1,-1 0 0,1 0 0,0 0 0,1 0-1,-1 1 1,1 0 0,-8 7 0,9-8-251,0 1-1,0-1 1,1 0 0,-1 1 0,1 0 0,-1-1 0,1 1 0,0 0 0,1 0 0,-1 0 0,1 0-1,0 1 1,0-1 0,0 0 0,0 5 0,1-6-84,1-1 0,0 1 0,-1 0 0,1-1 1,0 1-1,1-1 0,-1 1 0,0-1 0,1 0 0,-1 1 0,1-1 0,0 0 0,0 0 1,0 0-1,0 0 0,0-1 0,0 1 0,0 0 0,1-1 0,2 2 0,9 5-230,0-1-1,20 6 1,-16-6-32,11 5-123,-13-6 233,-1 0-1,1 1 1,17 12-1,-33-19 187,0 0 0,1 0 0,-1 0 0,0 0 0,1 1 0,-1-1 0,0 0 0,1 0 0,-1 1 0,0-1 0,1 0 0,-1 1-1,0-1 1,1 0 0,-1 0 0,0 1 0,0-1 0,0 1 0,1-1 0,-1 0 0,0 1 0,0-1 0,0 0 0,0 1 0,0-1 0,0 1 0,0-1 0,0 1 0,0-1 0,0 0 0,0 1-1,0-1 1,0 1 0,-13 6 548,-30-1 494,37-5-879,-28 1 460,-39 0 1,72-2-658,0 0 0,1 0 0,-1 0 0,0 0 1,0 0-1,0 0 0,0 0 0,0 0 0,1 0 1,-1-1-1,0 1 0,0 0 0,0-1 1,1 1-1,-1 0 0,0-1 0,0 1 0,1-1 1,-1 1-1,0-1 0,1 1 0,-1-1 0,0 1 1,1-1-1,-1 0 0,1 1 0,-1-1 1,1 0-1,-1 0 0,1 1 0,0-1 0,-1 0 1,1 0-1,0 0 0,0 0 0,0 1 0,-1-1 1,1 0-1,0 0 0,0 0 0,0 0 1,0 1-1,0-1 0,1 0 0,-1 0 0,0 0 1,0 0-1,1 0 0,5-19-348</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9.123"/>
    </inkml:context>
    <inkml:brush xml:id="br0">
      <inkml:brushProperty name="width" value="0.05" units="cm"/>
      <inkml:brushProperty name="height" value="0.05" units="cm"/>
    </inkml:brush>
  </inkml:definitions>
  <inkml:trace contextRef="#ctx0" brushRef="#br0">1 78 15827,'1'1'95,"0"0"-1,0 0 1,0 0-1,0 0 1,1-1-1,-1 1 0,0 0 1,1-1-1,-1 1 1,0 0-1,1-1 1,-1 1-1,1-1 0,-1 0 1,1 0-1,-1 1 1,1-1-1,1 0 1,-3 0-71,34 3-195,0 0-1,60-5 0,-63-1-563,-2-1 0,1-1-1,-1-2 1,1-1 0,-2-1-1,31-15 1,-55 23 792,27-16 317,-15 3 3266,-24 16-1400,-9 9-1656,1 1 225,1 1 0,-1 1 0,2 0 0,-18 24 0,25-30-669,1 1 0,1-1 0,-1 1 0,1 0 0,1 0 0,0 1 0,0-1 0,1 1 0,0 0 0,-2 18 0,4-26-116,1 0 0,0 0 0,0 0 0,0-1 1,0 1-1,0 0 0,0 0 0,0 0 0,0 0 0,1-1 0,-1 1 0,1 0 1,-1 0-1,1-1 0,0 1 0,-1 0 0,1-1 0,0 1 0,0 0 1,0-1-1,1 0 0,-1 1 0,0-1 0,0 0 0,1 1 0,-1-1 1,1 0-1,-1 0 0,1 0 0,0 0 0,-1 0 0,1-1 0,0 1 0,-1 0 1,1-1-1,0 0 0,0 1 0,0-1 0,3 0 0,-1 0 22,1 0 0,-1 0-1,1-1 1,-1 0 0,0 0 0,1 0-1,-1-1 1,0 1 0,0-1 0,0 0-1,0 0 1,0-1 0,0 1 0,-1-1-1,1 0 1,3-3 0,0-2-29,0-1 0,-1 0 1,0 0-1,-1 0 0,0-1 1,0 0-1,-1 0 0,0 0 0,-1 0 1,0-1-1,0 1 0,-1-1 0,-1 0 1,0 0-1,0 1 0,-1-1 1,-1 0-1,0 0 0,-2-11 0,3 20-79,-1 1 0,1-1 0,-1 1 0,0-1 0,1 0 0,-1 1-1,0-1 1,0 1 0,0-1 0,0 1 0,0 0 0,0-1 0,-1 1 0,1 0-1,0 0 1,-1 0 0,-1-1 0,3 1 8,-1 1 1,1 0-1,-1 0 0,1 0 1,-1 0-1,1 0 0,-1 0 1,1 0-1,-1 0 0,1 0 0,-1 0 1,1 0-1,-1 0 0,1 0 1,-1 0-1,1 0 0,-1 0 1,1 0-1,-1 1 0,1-1 1,-1 0-1,0 1 0,0 0-51,0 0-1,1-1 0,-1 1 1,0 0-1,0 0 1,1 1-1,-1-1 0,0 0 1,1 0-1,-1 0 0,1 0 1,-1 3-1,0-3-17,1 0-1,0 1 1,-1-1 0,1 1-1,0-1 1,-1 0-1,1 1 1,0-1 0,0 1-1,0-1 1,0 0-1,0 1 1,1-1-1,-1 1 1,0-1 0,1 0-1,-1 1 1,1-1-1,-1 0 1,1 1 0,0-1-1,-1 0 1,1 0-1,0 0 1,0 0 0,0 0-1,0 0 1,0 0-1,0 0 1,2 1-1,0 0-33,1-1-1,-1 1 1,1-1-1,-1 0 0,1 0 1,-1 0-1,1-1 0,0 1 1,-1-1-1,7 0 0,22-2-753</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39.940"/>
    </inkml:context>
    <inkml:brush xml:id="br0">
      <inkml:brushProperty name="width" value="0.05" units="cm"/>
      <inkml:brushProperty name="height" value="0.05" units="cm"/>
    </inkml:brush>
  </inkml:definitions>
  <inkml:trace contextRef="#ctx0" brushRef="#br0">180 44 15187,'14'-25'2495,"-14"25"-2459,0 0 0,0 0 0,1-1 0,-1 1 0,0 0-1,0 0 1,0-1 0,0 1 0,0 0 0,0-1 0,0 1 0,0 0-1,0 0 1,0-1 0,0 1 0,0 0 0,0 0 0,0-1-1,0 1 1,0 0 0,-1-1 0,1 1 0,0 0 0,0 0 0,0-1-1,0 1 1,0 0 0,-1 0 0,1 0 0,0-1 0,-1 1 52,0 0 0,0 0 0,0 0 0,0 0 0,1 0 1,-1 0-1,0 1 0,0-1 0,0 0 0,0 0 0,1 1 1,-1-1-1,0 0 0,0 1 0,1-1 0,-2 1 0,-7 5 316,-1 1-1,1 0 0,1 0 1,-1 1-1,1 0 0,1 0 1,-13 18-1,15-19-347,1-1 1,0 1-1,0 0 0,0 0 0,1 0 1,0 0-1,0 1 0,1-1 0,0 1 1,1-1-1,-1 1 0,1 10 1,1-17-51,0 0 1,1 1-1,-1-1 1,0 0-1,1 1 1,-1-1-1,1 0 1,0 1-1,-1-1 1,1 0-1,0 0 1,0 0-1,-1 0 1,1 0 0,0 0-1,0 0 1,0 0-1,1 0 1,-1 0-1,0-1 1,0 1-1,2 0 1,34 13-250,-11-4-26,-13-3 100,0 1 0,-1 1 0,0 0 0,0 1 0,-1 0 0,-1 1 0,0 0 0,0 0 0,14 24 0,-20-30 129,-1 0-1,0 1 0,0 0 1,0 0-1,-1 0 1,0 0-1,-1 0 1,1 0-1,-1 1 1,0-1-1,0 0 0,-1 1 1,0-1-1,0 1 1,-1-1-1,1 0 1,-1 1-1,-1-1 0,1 0 1,-1 0-1,0 0 1,-1 0-1,1 0 1,-1 0-1,-5 6 1,-1 0 175,-2 0 0,1 0 0,-2-1 1,1-1-1,-1 0 0,-1-1 0,0 0 1,0-1-1,-1 0 0,0-1 1,0-1-1,-1 0 0,1-1 0,-1 0 1,-17 2-1,30-7-86,0 0-1,0 1 1,0-1 0,0 0-1,-1 0 1,1-1 0,0 1-1,0 0 1,0-1 0,0 1-1,0-1 1,0 0 0,0 1-1,0-1 1,-2-2 0,3 3-14,0-1 1,0 0 0,0-1 0,0 1-1,0 0 1,0 0 0,0 0 0,1-1 0,-1 1-1,0 0 1,1 0 0,-1-1 0,1 1 0,-1-1-1,1 1 1,-1-3 0,1-1 11,0 0 1,1 1 0,-1-1-1,1 0 1,-1 0-1,2 1 1,-1-1-1,0 1 1,1-1 0,0 1-1,3-7 1,6-6-22,0 0 0,1 1 0,1 0 0,0 1 0,18-15 0,84-63-66,-5 4-15,-83 64 45,-1-1 1,-1-1-1,-2-1 0,0-1 0,21-37 0,-41 61 10,0-1-1,-1 0 1,0 0-1,1 0 1,-2 0-1,1 0 1,-1 0-1,0 0 1,0-8-1,0 14 0,-1-1 1,0 1-1,0-1 0,0 1 1,0-1-1,0 1 1,0 0-1,0-1 0,0 1 1,0-1-1,0 1 0,0-1 1,0 1-1,-1-1 0,1 1 1,0 0-1,0-1 0,0 1 1,-1-1-1,1 1 0,0 0 1,0-1-1,-1 1 1,1 0-1,0-1 0,-1 1 1,1 0-1,0-1 0,-1 1 1,1 0-1,0 0 0,-1-1 1,1 1-1,-1 0 0,1 0 1,-1 0-1,1 0 0,-1-1 1,1 1-1,0 0 0,-1 0 1,1 0-1,-1 0 1,1 0-1,-1 0 0,1 0 1,-1 1-1,1-1 0,-1 0 1,1 0-1,0 0 0,-1 0 1,1 0-1,-1 1 0,1-1 1,-1 0-1,-20 16-10,9-4 16,1 1 0,0 0 0,1 0 0,-16 30 0,21-33 11,0 0-1,1 0 1,0 0 0,0 0 0,2 0 0,-1 1 0,1 0 0,-1 20 0,3-30-9,0 1 0,0 0 1,0 0-1,0 0 0,0-1 0,1 1 0,-1 0 1,1 0-1,-1-1 0,1 1 0,0 0 0,-1-1 1,1 1-1,0-1 0,0 1 0,0-1 1,0 1-1,1-1 0,-1 0 0,2 3 0,0-3 3,-1 0 0,0 0-1,1 0 1,-1 0 0,1 0-1,-1 0 1,1-1 0,-1 1-1,1-1 1,0 1 0,-1-1-1,5 0 1,3-1 11,-1 0 0,0-1-1,0 0 1,0 0 0,0-1-1,-1 0 1,11-5 0,-7 1-2,1-1-1,-1 0 1,0 0 0,-1-1-1,0-1 1,0 0 0,-1 0-1,16-21 1,-21 22-36,-9 13-4,-11 14-5,-22 51 23,33-62 36,1 0 0,1 0 0,-1 0 0,1 1 0,1-1 0,-1 1-1,1-1 1,0 10 0,1-16-19,0 0 0,0-1 0,0 1 0,0 0-1,0 0 1,0-1 0,0 1 0,0 0 0,0-1 0,1 1-1,-1 0 1,0-1 0,0 1 0,1-1 0,-1 1-1,0 0 1,1-1 0,-1 1 0,1-1 0,-1 1 0,1-1-1,-1 1 1,1-1 0,-1 1 0,1-1 0,-1 0 0,1 1-1,1 0 1,-1-1 5,0 0 0,0 0-1,1 0 1,-1 0 0,0-1-1,1 1 1,-1 0-1,0 0 1,0-1 0,1 1-1,-1-1 1,0 1 0,0-1-1,1 0 1,6-4 67,0-1 0,-1 1 0,8-8 0,-14 12-71,49-53 31,-70 105-341,17-45 251,2-4-4,0 0 0,0-1 1,0 1-1,1 0 0,-1 0 1,0 0-1,1 0 0,-1 0 1,1 0-1,-1 0 0,1 0 1,0 4-1,4-6-1215,2-8 704,4-9 214,1-13-106,2-7-157</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48:40.359"/>
    </inkml:context>
    <inkml:brush xml:id="br0">
      <inkml:brushProperty name="width" value="0.05" units="cm"/>
      <inkml:brushProperty name="height" value="0.05" units="cm"/>
    </inkml:brush>
  </inkml:definitions>
  <inkml:trace contextRef="#ctx0" brushRef="#br0">55 0 17724,'3'0'1648,"-3"9"-1008,-4 4-232,-1 10 985,0 1-361,-1 9-648,-1 6-80,-1 5-360,3 2-424,-1-3 440,0-4-128,1-16-32</inkml:trace>
  <inkml:trace contextRef="#ctx0" brushRef="#br0" timeOffset="1">38 597 18148,'-7'17'1976,"-1"-6"-1264,3-2-271,2-2 791,1-4-544,2-2-200,-1 2-96</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3:03.249"/>
    </inkml:context>
    <inkml:brush xml:id="br0">
      <inkml:brushProperty name="width" value="0.05" units="cm"/>
      <inkml:brushProperty name="height" value="0.05" units="cm"/>
    </inkml:brush>
  </inkml:definitions>
  <inkml:trace contextRef="#ctx0" brushRef="#br0">5256 398 7474,'-69'-26'2073,"-108"-27"1,-158-13-624,-376-26 1,150 35-1575,-178-15-486,703 69 588,-453-24-34,353 26 246,-218 26 1,-205 79-68,325-56-163,-192 45 49,271-50 87,124-33-41,1 3-1,-55 28 1,75-34-63,0 0-1,1 0 1,0 1-1,0 1 1,1-1-1,0 1 1,0 0-1,1 1 1,1 0-1,-1 0 1,2 0-1,-1 1 1,1 0-1,1 0 1,0 0-1,1 1 1,0-1-1,1 1 1,-2 24-1,3-20-28,0 0 0,1 0 0,1 1 0,1-1 0,1 0 0,0 0-1,0 0 1,2-1 0,0 1 0,1-1 0,0 0 0,2-1 0,-1 0-1,14 18 1,-3-9-24,2-1 0,0 0 0,25 18-1,75 53-89,-64-50 123,184 125 101,-201-145-44,0-2-1,1-1 1,2-3 0,67 20-1,-35-20 6,1-3-1,129 6 0,157-16-32,-257-5-28,604 8-134,-54 1 102,-1-27 49,-535 12-1,619-53 212,-551 34-115,233-62 1,-303 54-85,-1-4 1,-3-5-1,117-63 0,-204 93 32,0-1-1,-2 0 0,1-2 1,31-29-1,-49 39 16,0 1 0,-1-1 0,1 0 0,-2-1 1,1 1-1,-1-1 0,0 0 0,0 0 0,-1-1 0,0 1 1,0-1-1,-1 1 0,0-1 0,0 0 0,-1 0 0,0 0 1,0 0-1,-1 0 0,0 0 0,-1-11 0,-2 6-27,0 0-1,0-1 1,-2 2-1,1-1 1,-2 0-1,0 1 1,0 0-1,-1 0 1,0 1-1,-1 0 1,-1 0-1,1 1 1,-2 0-1,1 0 1,-2 1 0,1 1-1,-14-9 1,-6-3-65,-2 2 1,0 1 0,0 2-1,-2 1 1,-45-12 0,-29-2-666,-219-26 1,204 40 436</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1.626"/>
    </inkml:context>
    <inkml:brush xml:id="br0">
      <inkml:brushProperty name="width" value="0.05" units="cm"/>
      <inkml:brushProperty name="height" value="0.05" units="cm"/>
    </inkml:brush>
  </inkml:definitions>
  <inkml:trace contextRef="#ctx0" brushRef="#br0">9 205 14883,'-8'-11'1591,"8"11"-1561,0-1 0,0 1 0,0 0 0,0-1 1,0 1-1,0 0 0,0 0 0,0-1 0,1 1 1,-1 0-1,0 0 0,0 0 0,0-1 0,1 1 1,-1 0-1,0 0 0,0 0 0,0 0 0,1-1 1,-1 1-1,0 0 0,1 0 0,-1 0 0,0 0 1,0 0-1,1 0 0,-1 0 0,0 0 0,1 0 1,31-1 784,-28 1-715,233 12 308,1-11 0,355-43 0,-104-45-342,-231 37-41,-228 44-35,-5 1-47,1 1 1,-1 1-1,41 0 0,-63 3 31,0 0 0,0 1 0,0-1-1,0 1 1,0 0 0,5 2-1,-8-3 21,1 0 0,-1 0 0,0 0 0,1 1 0,-1-1-1,0 0 1,1 0 0,-1 1 0,0-1 0,1 0 0,-1 0-1,0 1 1,0-1 0,1 0 0,-1 1 0,0-1 0,0 0 0,0 1-1,0-1 1,0 0 0,1 1 0,-1-1 0,0 1 0,0-1-1,0 1 1,0 0-5,-1-1-1,1 1 0,0 0 1,-1 0-1,1 0 1,-1-1-1,1 1 0,-1 0 1,1-1-1,-1 1 1,1 0-1,-1-1 0,0 1 1,1-1-1,-1 1 1,-1 0-1,-11 7-72,0 0-1,0-2 1,-1 1-1,0-2 1,-18 6-1,-82 16-151,-1-7 197,-136 6 0,-122-13 204,142-7-42,51 1-31,-336 59 1,475-57-157,28-3-96,14-4 31,8-2-17,19-3 49,41-9 1,11-9-60</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5.239"/>
    </inkml:context>
    <inkml:brush xml:id="br0">
      <inkml:brushProperty name="width" value="0.05" units="cm"/>
      <inkml:brushProperty name="height" value="0.05" units="cm"/>
    </inkml:brush>
  </inkml:definitions>
  <inkml:trace contextRef="#ctx0" brushRef="#br0">444 0 17844,'-65'94'4491,"-252"275"-2906,311-362-1601,-5 3-159,1 1 0,-16 10-1,26-21 153,0 0-1,0 0 1,0 1-1,-1-1 0,1 0 1,0 0-1,0 0 1,0 1-1,-1-1 0,1 0 1,0 0-1,0 0 1,-1 0-1,1 1 1,0-1-1,0 0 0,-1 0 1,1 0-1,0 0 1,-1 0-1,1 0 0,0 0 1,-1 0-1,1 0 1,0 0-1,0 0 1,-1 0-1,1 0 0,0 0 1,-1 0-1,1 0 1,0-1-1,-1 1 0,2-10-784,14-21-317,48-62-105,-18 33 397</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5.786"/>
    </inkml:context>
    <inkml:brush xml:id="br0">
      <inkml:brushProperty name="width" value="0.05" units="cm"/>
      <inkml:brushProperty name="height" value="0.05" units="cm"/>
    </inkml:brush>
  </inkml:definitions>
  <inkml:trace contextRef="#ctx0" brushRef="#br0">182 1 14155,'1'3'161,"-1"0"-1,1 1 1,-1-1-1,0 0 1,0 1-1,-1-1 1,1 1-1,-1-1 1,0 0-1,1 0 1,-1 1-1,-1-1 1,1 0-1,-2 3 1,-1 4 144,-59 192 2372,51-154-2532,2 0 0,-5 65 0,14-87-132,1-17-3,0-1 0,0 0 1,-1 1-1,0-1 0,-1 0 0,0 0 0,0 0 0,-3 8 0,5-15-6,-1-1 0,1 1-1,0-1 1,0 1-1,-1-1 1,1 0 0,0 1-1,0-1 1,-1 1 0,1-1-1,-1 0 1,1 1 0,0-1-1,-1 0 1,1 0-1,-1 1 1,1-1 0,-1 0-1,1 0 1,0 0 0,-1 1-1,1-1 1,-1 0 0,1 0-1,-1 0 1,1 0-1,-1 0 1,1 0 0,-1 0-1,1 0 1,-1 0 0,0 0-1,-1-1 7,1 0-1,0 0 1,0 1-1,-1-1 1,1 0-1,0 0 1,0 0-1,0 0 1,0 0-1,0-1 1,-1 0-1,-16-35 199,16 33-168,0-1 1,1 0 0,0 0 0,0 0 0,0 0-1,1 0 1,0 0 0,0 0 0,0 0 0,0 0-1,1 0 1,0 0 0,0 0 0,0 0 0,0 0-1,1 0 1,0 1 0,0-1 0,0 1 0,1-1-1,0 1 1,5-7 0,-3 5 24,1 0 1,1 1 0,-1 0-1,0 0 1,1 0-1,0 1 1,0 0 0,1 1-1,-1-1 1,1 1-1,0 1 1,-1-1 0,13-1-1,-7 2-3,1 0-1,-1 0 1,1 1-1,0 1 1,-1 0-1,1 1 1,14 3-1,-25-3-60,1-1 0,-1 1 0,0 0-1,0 0 1,0 0 0,0 1 0,0-1 0,0 1-1,0-1 1,0 1 0,-1 0 0,1 0-1,-1 1 1,1-1 0,-1 0 0,0 1-1,0-1 1,0 1 0,0 0 0,0-1-1,-1 1 1,1 0 0,-1 0 0,0 0-1,0 1 1,0-1 0,0 0 0,0 0-1,-1 0 1,1 1 0,-1-1 0,0 0-1,0 1 1,-1 3 0,-7 35 67,3-18 752,18-48 162,-8 13-755,6-13 131,-1 0 0,-1-1-1,-1 0 1,7-39 0,-16 53-290,-3 11-41,4 0-28,0 1 0,-1-1-1,1 1 1,0-1 0,0 1 0,0-1 0,0 1 0,0-1 0,0 1-1,0-1 1,0 1 0,0-1 0,0 1 0,0-1 0,0 1 0,0-1 0,0 1-1,1-1 1,-1 1 0,0-1 0,0 1 0,1-1 0,-1 1 0,0-1-1,1 1 1,-1-1 0,0 1 0,1-1 0,-1 0 0,0 1 0,1-1 0,0 1-1,3 1-25,0 1-1,0-1 0,1 0 1,-1 0-1,0-1 0,1 1 0,-1-1 1,1 0-1,0 0 0,-1-1 0,1 1 1,0-1-1,6 0 0,10-1-271,32-6-1,-49 6 290,19-5-141,-4-2-36</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6.428"/>
    </inkml:context>
    <inkml:brush xml:id="br0">
      <inkml:brushProperty name="width" value="0.05" units="cm"/>
      <inkml:brushProperty name="height" value="0.05" units="cm"/>
    </inkml:brush>
  </inkml:definitions>
  <inkml:trace contextRef="#ctx0" brushRef="#br0">106 1 19668,'-2'17'824,"1"-1"-1,-2 1 0,0-1 1,-9 24-1,8-27-695,0 0-1,1 0 1,0 0-1,1 1 1,0-1-1,1 0 1,1 15-1,0-26-138,0-1 0,1 0 0,-1 1 0,0-1 0,1 1 0,-1-1 0,1 0 0,0 0 0,-1 1 0,1-1 0,0 0 0,0 0 0,-1 0 0,1 0 0,0 1 0,0-1 0,0-1 0,1 1 0,-1 0 0,0 0 0,0 0 0,0-1 0,1 1 0,-1 0 0,2 0 0,4 1-52,0-1-1,0 1 1,0-1-1,9 0 1,-11-1 30,-1 0 0,0 0 1,0 0-1,0 1 1,0 0-1,0 0 0,0 0 1,0 0-1,0 1 1,0-1-1,6 4 0,-8-2 24,0-1-1,0 1 0,0 0 0,-1 0 0,1 0 0,-1 0 1,1 0-1,-1 0 0,0 0 0,0 0 0,0 1 0,-1-1 1,1 0-1,-1 0 0,0 1 0,0-1 0,0 0 0,0 1 1,-1 3-1,0-1 27,0 1 0,0-1 1,-1 0-1,0 1 0,0-1 0,0 0 1,-1 0-1,-6 11 0,6-14 37,0 1 0,0 0 1,-1-1-1,1 0 0,-1 0 0,0 0 0,0 0 1,0 0-1,-1-1 0,1 0 0,0 0 0,-1 0 1,1 0-1,-1-1 0,0 0 0,0 0 0,1 0 1,-1 0-1,0-1 0,-6 0 0,7 0-85,0 0 0,0-1 0,0 1 0,0-1 0,0 0 0,0 0 0,0 0 1,1 0-1,-1-1 0,0 0 0,1 0 0,-1 0 0,1 0 0,-1 0 0,1-1 0,0 1 0,0-1 0,0 0 0,0 0 0,1 0 0,-1 0 0,1 0 0,0-1 0,-3-4 0,5 6-31,-1 0 1,1 0-1,-1 0 0,1-1 0,0 1 1,0 0-1,0 0 0,0 0 0,0 0 1,0 0-1,1 0 0,-1 0 0,1 0 1,-1 0-1,1 0 0,0 0 0,0 0 0,0 0 1,0 0-1,0 0 0,0 1 0,0-1 1,1 0-1,-1 1 0,1-1 0,-1 1 1,1-1-1,1 0 0,20-14-595</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7.185"/>
    </inkml:context>
    <inkml:brush xml:id="br0">
      <inkml:brushProperty name="width" value="0.05" units="cm"/>
      <inkml:brushProperty name="height" value="0.05" units="cm"/>
    </inkml:brush>
  </inkml:definitions>
  <inkml:trace contextRef="#ctx0" brushRef="#br0">0 451 20020,'14'-6'444,"0"0"-1,0-1 1,-1-1-1,0 0 0,-1-1 1,0 0-1,0 0 1,-1-2-1,17-18 1,-26 26-403,1 0 1,-1-1 0,1 1 0,-1-1-1,3-6 1,-5 9-34,0 0 0,0 1 0,1-1-1,-1 1 1,0-1 0,0 1 0,0-1 0,0 1-1,0-1 1,0 0 0,1 1 0,-1-1-1,-1 1 1,1-1 0,0 0 0,0 1 0,0-1-1,0 1 1,0-1 0,0 1 0,-1-1 0,1 0-1,0 1 1,-1-1 0,1 1 0,0-1 0,-1 1-1,1-1 1,0 1 0,-1 0 0,1-1-1,-1 1 1,1-1 0,-1 1 0,1 0 0,-1 0-1,1-1 1,-1 1 0,1 0 0,-1 0 0,1-1-1,-1 1 1,0 0 0,1 0 0,-1 0 0,1 0-1,-1 0 1,1 0 0,-2 0 0,-4 0 23,0 1 0,1-1 0,-1 1-1,0 0 1,1 1 0,-1-1 0,1 1 0,-1 0 0,1 0 0,0 1 0,0 0 0,0 0 0,0 0 0,1 0 0,-8 8 0,8-8-26,-1 1 1,2 0 0,-1 0-1,0 0 1,1 1 0,0-1-1,0 1 1,0 0-1,1 0 1,-1 0 0,1 0-1,0 0 1,1 0 0,-1 1-1,1-1 1,-1 9-1,2-12-4,0 0 0,0 0-1,0 0 1,1 0-1,-1-1 1,0 1-1,1 0 1,-1 0-1,1 0 1,0-1-1,-1 1 1,1 0-1,0-1 1,0 1-1,0-1 1,0 1 0,1-1-1,-1 1 1,0-1-1,3 2 1,-1-1 2,-1 0 0,1-1 0,0 0 0,0 0 1,0 0-1,0 0 0,0 0 0,0 0 0,0-1 0,0 0 1,5 1-1,2-2 9,-1 1 0,1-1 1,0-1-1,-1 0 0,1 0 1,-1-1-1,12-5 1,0-3 15,0-2 0,0 0 0,25-22 0,-17 12-23,-23 21-108,-6 9 52,-9 16 12,6-17 16,-1 7-5,-1-1 0,2 1 0,-4 22 0,7-32 29,-1 1-1,1-1 0,-1 1 1,1-1-1,0 0 0,0 1 0,1-1 1,-1 1-1,1-1 0,0 0 1,0 1-1,0-1 0,0 0 1,0 0-1,1 0 0,-1 0 1,1 0-1,0 0 0,4 4 0,-4-5 6,0-1-1,1 1 1,0-1-1,-1 0 0,1 0 1,0 0-1,0 0 1,-1-1-1,1 1 0,0-1 1,0 1-1,0-1 1,0 0-1,0 0 0,0 0 1,-1-1-1,1 1 0,0-1 1,0 1-1,0-1 1,-1 0-1,1 0 0,3-2 1,7-2 34,-1-1 1,1-1 0,15-11 0,0-3 17,-1-2 1,-1 0 0,-1-2 0,-1 0-1,30-42 1,-12 8-29,52-103 0,-85 146-57,-4 9 9,-1-1 0,0 0-1,0 0 1,-1 0 0,0 0 0,0-1-1,-1 1 1,2-12 0,-5 19-28,-2 5-3,-14 35-6,0 0 0,3 1 0,-18 83 0,23-81 45,2 1 0,-1 47 1,8-71-2,0 1 1,1 0 0,1-1 0,1 0-1,1 1 1,12 36 0,-16-56 10,0 1 0,0-1 0,0 0 0,0 1 0,0-1 0,1 1 0,-1-1 0,0 0 1,0 1-1,0-1 0,0 1 0,1-1 0,-1 0 0,0 1 0,0-1 0,1 0 0,-1 1 0,0-1 0,1 0 0,-1 0 0,0 1 1,1-1-1,-1 0 0,0 0 0,1 1 0,-1-1 0,1 0 0,-1 0 0,1 0 0,-1 0 1,1-1-1,-1 0 1,0 1-1,1-1 1,-1 0-1,0 0 1,1 1-1,-1-1 1,0 0-1,0 0 1,0 1-1,0-1 1,0 0-1,0 0 1,0 0-1,0 1 1,0-1-1,0-1 1,-2-12-88,-1 0 0,0 0 0,-1 1 1,0-1-1,-1 1 0,-11-22 0,-47-73-642,62 106 719,-77-100-201,77 102 216,1-1 0,0 1 0,0 0 0,0 0 0,0 0 0,0 0 0,0 0 0,0 0 0,0 0 0,-1 0 0,1 0 0,0-1 0,0 1 0,0 0 0,0 0 0,0 0 0,0 0 0,0 0 0,0-1 0,0 1 0,0 0-1,0 0 1,0 0 0,0 0 0,0 0 0,0 0 0,0-1 0,0 1 0,0 0 0,0 0 0,0 0 0,0 0 0,0 0 0,0-1 0,0 1 0,0 0 0,0 0 0,0 0 0,0 0 0,0 0 0,0 0 0,1-1 0,-1 1 0,0 0 0,0 0 0,0 0 0,0 0 0,0 0 0,0 0 0,0 0 0,1 0 0,-1 0 0,0 0-1,0 0 1,0-1 0,10 2 178,-9 0-162,98 25 817,-77-18-991,0-1-1,0-1 1,1-2 0,0 0 0,42 1-1,-61-5 86,-3 1 50,1-1 0,-1 0 1,1 0-1,-1 0 0,1 0 1,-1 0-1,1-1 1,0 1-1,-1 0 0,1-1 1,-1 1-1,1-1 0,-1 1 1,0-1-1,1 0 0,-1 0 1,0 1-1,1-1 0,-1 0 1,0 0-1,0 0 0,0-1 1,1 0-1,0-14-330</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7.655"/>
    </inkml:context>
    <inkml:brush xml:id="br0">
      <inkml:brushProperty name="width" value="0.05" units="cm"/>
      <inkml:brushProperty name="height" value="0.05" units="cm"/>
    </inkml:brush>
  </inkml:definitions>
  <inkml:trace contextRef="#ctx0" brushRef="#br0">1 1 18020,'7'17'1440,"7"-3"561,2-4-2241,-5-7 920,1-3 56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36:33.862"/>
    </inkml:context>
    <inkml:brush xml:id="br0">
      <inkml:brushProperty name="width" value="0.05" units="cm"/>
      <inkml:brushProperty name="height" value="0.05" units="cm"/>
    </inkml:brush>
  </inkml:definitions>
  <inkml:trace contextRef="#ctx0" brushRef="#br0">483 9 12731,'12'-8'1073,"-12"8"-1055,1 0 0,-1 0-1,0 0 1,0 0-1,1 0 1,-1 0-1,0 0 1,0 0 0,0 0-1,1 0 1,-1 0-1,0 0 1,0 0-1,1 0 1,-1 0 0,0 0-1,0 1 1,0-1-1,1 0 1,-1 0-1,0 0 1,0 0-1,0 0 1,0 1 0,1-1-1,-1 0 1,0 0-1,0 0 1,0 0-1,0 1 1,0-1 0,1 0-1,-1 2 19,0 0 1,0-1-1,0 1 0,0 0 0,0 0 0,0-1 0,0 1 1,-1 0-1,1-1 0,-1 1 0,1-1 0,-1 1 1,1 0-1,-1-1 0,-1 3 0,-22 36 160,-2-1 0,-47 55 0,34-46-169,-131 158 152,48-60 67,112-135-222,7-8-14,0 1 0,0-1 1,0 0-1,0 1 0,1 0 1,-1 0-1,1 0 0,0 0 1,0 0-1,1 0 0,-1 0 0,0 5 1,2-8-7,0-1-1,0 1 1,0-1 0,0 1-1,0 0 1,0-1 0,0 1 0,0-1-1,0 1 1,1-1 0,-1 1-1,0-1 1,0 1 0,0-1 0,1 1-1,-1-1 1,0 0 0,1 1-1,-1-1 1,0 1 0,1-1 0,-1 0-1,1 1 1,-1-1 0,1 0-1,-1 1 1,0-1 0,1 0 0,-1 0-1,1 1 1,-1-1 0,1 0 0,0 0-1,-1 0 1,2 0 0,21 0 77,-18 0-57,37-6 84,-1-1 0,-1-3 0,50-17 0,-30 9 9,-18 6-139,171-54 702,-152 44-345,83-43 0,-64 21-176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2.381"/>
    </inkml:context>
    <inkml:brush xml:id="br0">
      <inkml:brushProperty name="width" value="0.05" units="cm"/>
      <inkml:brushProperty name="height" value="0.05" units="cm"/>
    </inkml:brush>
  </inkml:definitions>
  <inkml:trace contextRef="#ctx0" brushRef="#br0">16 0 19740,'1'33'1313,"-2"0"-1,-6 36 0,3-35-844,0 58-1,4-91-450,0 0-1,0 0 1,0 0-1,0-1 1,0 1 0,0 0-1,0 0 1,0 0-1,0 0 1,0-1 0,1 1-1,-1 0 1,0 0-1,1-1 1,-1 1 0,0 0-1,1-1 1,-1 1 0,1 0-1,0-1 6,-1 0 0,1 0-1,-1 0 1,1 0 0,-1 0 0,0-1-1,1 1 1,-1 0 0,0 0 0,1-1-1,-1 1 1,1 0 0,-1-1 0,0 1-1,0 0 1,1-1 0,-1 1 0,0-1-1,0 1 1,1 0 0,-1-1 0,0 0-1,13-32 579,-8 8-349,-1-1 0,1-45 0,-1 9-224,-4 61-47,0 1-1,0-1 0,0 0 0,1 0 0,-1 0 1,0 1-1,1-1 0,-1 0 0,1 0 0,-1 1 0,1-1 1,-1 0-1,1 1 0,-1-1 0,1 0 0,0 1 1,-1-1-1,1 1 0,0-1 0,0 1 0,-1-1 1,1 1-1,0 0 0,0-1 0,0 1 0,-1 0 0,1 0 1,0 0-1,0-1 0,0 1 0,0 0 0,-1 0 1,1 0-1,0 0 0,0 0 0,0 1 0,0-1 0,0 0 1,-1 0-1,3 1 0,6 1-505,1 1 1,17 7-1,-13-4-180,18 3-649,54 9 0,-44-12 469</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8.047"/>
    </inkml:context>
    <inkml:brush xml:id="br0">
      <inkml:brushProperty name="width" value="0.05" units="cm"/>
      <inkml:brushProperty name="height" value="0.05" units="cm"/>
    </inkml:brush>
  </inkml:definitions>
  <inkml:trace contextRef="#ctx0" brushRef="#br0">25 1 17852,'-4'8'497,"0"0"0,1 1 1,0-1-1,0 1 0,1 0 0,0-1 1,1 1-1,-1 14 0,1-18-400,1-1 1,0 1-1,1-1 0,-1 1 0,1-1 1,0 1-1,0-1 0,0 1 0,0-1 0,1 0 1,0 0-1,0 0 0,0 0 0,0 0 1,1 0-1,-1 0 0,1-1 0,6 7 1,-6-9-36,-1 1 1,1-1 0,0 1 0,0-1 0,0 0 0,0 0-1,0 0 1,1 0 0,-1-1 0,0 1 0,0-1 0,0 0-1,1 0 1,-1 0 0,0 0 0,6-2 0,5-1 167,1 0 1,16-7 0,-28 9-196,53-20 521,-32 11-339,0 1 0,49-11 1,-72 20-214,0-1 1,0 1 0,-1 0-1,1 0 1,0 0 0,0 0-1,-1 0 1,1 0-1,0 0 1,0 0 0,-1 0-1,1 0 1,0 0-1,0 0 1,-1 0 0,1 1-1,0-1 1,0 0 0,-1 1-1,1-1 1,0 0-1,-1 1 1,1-1 0,-1 1-1,1-1 1,0 1 0,-1-1-1,2 2 1,-2-1-1,0 1 0,0-1 0,0 0 0,0 1 0,1-1 0,-2 1 0,1-1 0,0 0 0,0 1 0,0-1 0,-1 0 0,1 1 0,0-1 0,-2 3 0,-4 7 1,0 1 0,-13 17 1,14-22-4,-22 33-2,14-23-69,1 0-1,0 1 0,-12 30 0,41-76-887,19-34 659,-10 25-25</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8.438"/>
    </inkml:context>
    <inkml:brush xml:id="br0">
      <inkml:brushProperty name="width" value="0.05" units="cm"/>
      <inkml:brushProperty name="height" value="0.05" units="cm"/>
    </inkml:brush>
  </inkml:definitions>
  <inkml:trace contextRef="#ctx0" brushRef="#br0">1 54 12115,'5'2'524,"1"1"1,0-1-1,0-1 0,0 1 1,0-1-1,0 0 1,0 0-1,0-1 1,0 1-1,1-2 1,-1 1-1,9-2 1,3-1 544,0-1-1,32-12 1,-46 14-975,1 0 0,-1 0-1,0 0 1,0-1-1,-1 1 1,1-1-1,4-4 1,-8 7-81,0-1 0,1 1-1,-1 0 1,0-1 0,1 1 0,-1 0-1,0-1 1,0 1 0,1-1 0,-1 1-1,0 0 1,0-1 0,0 1 0,1-1-1,-1 1 1,0-1 0,0 1 0,0-1-1,0 1 1,0-1 0,0 1 0,0 0-1,0-1 1,0 1 0,0-1 0,0 1 0,0-1-1,-1 0 3,0 0-1,0 1 0,0-1 0,0 1 0,0-1 1,0 1-1,0-1 0,0 1 0,0 0 1,0-1-1,0 1 0,0 0 0,0 0 1,0 0-1,-1 0 0,1 0 0,0 0 0,-1 0 1,-5 1 6,0 0 1,1 0 0,-1 1-1,0 0 1,1 0 0,-1 0-1,1 1 1,0 0 0,0 0-1,0 1 1,0-1-1,0 1 1,1 1 0,0-1-1,0 1 1,0 0 0,0 0-1,1 0 1,0 1 0,-6 9-1,5-8-21,1 0 1,0 0-1,1 1 0,-1-1 0,1 1 1,1 0-1,-1 0 0,2 0 0,-1 0 1,1 0-1,0 0 0,1 1 0,-1-1 1,2 0-1,-1 0 0,1 1 0,3 9 0,-3-15-22,0 1-1,0-1 1,0 0-1,1 1 1,0-1-1,-1 0 0,1 0 1,0 0-1,1-1 1,-1 1-1,0 0 1,1-1-1,0 0 1,-1 1-1,1-1 0,0 0 1,0 0-1,0-1 1,0 1-1,1-1 1,-1 1-1,4 0 0,-2-1-75,-1 0 0,1-1 0,0 0 0,-1 0 0,1 0 0,0 0 0,-1-1 0,1 1 0,-1-1 0,1-1 0,-1 1 0,1-1 0,-1 1 0,0-1 0,0 0 0,0-1 0,4-2 0,7-6-74,-2 0-1,0-1 1,0-1-1,12-15 0,13-21-403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9.177"/>
    </inkml:context>
    <inkml:brush xml:id="br0">
      <inkml:brushProperty name="width" value="0.05" units="cm"/>
      <inkml:brushProperty name="height" value="0.05" units="cm"/>
    </inkml:brush>
  </inkml:definitions>
  <inkml:trace contextRef="#ctx0" brushRef="#br0">106 0 13387,'-7'64'2283,"-3"-1"1,-19 69 0,8-70-1642,13-42-413,1 1 1,1-1 0,0 1 0,2 1-1,-3 34 1,7-54-213,0-1 0,0 1 1,0 0-1,0 0 0,0 0 0,0 0 0,1 0 0,-1 0 1,1-1-1,-1 1 0,1 0 0,0 0 0,-1-1 0,1 1 1,0 0-1,0-1 0,0 1 0,0-1 0,1 1 0,-1-1 1,0 0-1,1 1 0,-1-1 0,1 0 0,-1 0 0,1 0 1,-1 0-1,1 0 0,0 0 0,0-1 0,-1 1 0,1 0 1,0-1-1,0 0 0,0 1 0,0-1 0,-1 0 0,1 0 1,4 0-1,2-1 21,1 0 0,-1 0 1,0-1-1,0 0 1,0-1-1,0 1 0,14-9 1,6-5 66,-1-2 0,-1 0 0,34-33 0,8-6 20,-55 52-121,-7 11 5,-5 22 17,-1-15-13,1-9-1,-1 1 0,1 0 0,0-1 0,0 1 0,0-1 1,1 1-1,0-1 0,0 0 0,0 1 0,0-1 0,1 0 0,-1 0 0,1-1 0,0 1 0,0 0 0,0-1 0,6 4 0,-4-3 5,1 0-1,0-1 0,0 0 0,1 0 0,-1-1 0,0 0 0,1 0 0,0 0 0,-1-1 0,13 2 0,6-3 14,0 0 1,0-2 0,0-1-1,0 0 1,34-11 0,-27 6-5,-2-1 0,1-1 0,-1-2 0,40-22 0,-93 57 543,22-21-539,-1-1 0,1 1-1,-1 0 1,1-1 0,0 1 0,0 0 0,-1 0 0,1 0 0,0 0 0,1 0 0,-1 0 0,0 0 0,1 0-1,-1 0 1,1 0 0,0 0 0,-1 4 0,2-5-18,-1-1 0,1 1-1,-1 0 1,1-1 0,0 1 0,-1-1-1,1 1 1,0-1 0,-1 1-1,1-1 1,0 1 0,0-1 0,0 0-1,-1 1 1,1-1 0,0 0-1,0 0 1,0 0 0,-1 1 0,1-1-1,0 0 1,0 0 0,0 0 0,0 0-1,1-1 1,24-2 110,-24 3-107,23-7 37,-1 0 1,0-1 0,0-2 0,31-16-1,30-13-329,-83 38 259,0 0 0,-1 1 0,1-1 0,0 1 0,0-1 0,0 1 0,-1 0 0,1 0 1,4 0-1,-6 0 9,1 0 0,-1 0 1,1 0-1,-1 1 1,1-1-1,0 0 1,-1 0-1,1 1 1,-1-1-1,0 0 1,1 1-1,-1-1 1,1 0-1,-1 1 1,1-1-1,-1 1 0,0-1 1,1 1-1,-1-1 1,0 1-1,1 0 1,0 2-21,-1 0 1,1 1 0,-1-1-1,1 0 1,-1 1 0,0-1-1,0 0 1,-1 5 0,-1 10 29,2-13-3,0-1 0,1 1 1,-1 0-1,1-1 0,0 1 0,0-1 1,0 1-1,1-1 0,-1 0 0,1 0 1,0 1-1,4 3 0,-4-5 5,0 0 0,1 0 0,-1-1-1,1 1 1,0-1 0,0 0 0,0 0 0,0 0 0,0 0-1,0 0 1,0-1 0,1 1 0,-1-1 0,1 0 0,6 1-1,2 0 6,0-1-1,1-1 1,-1 0-1,0 0 1,0-1-1,0-1 0,0 0 1,0 0-1,-1-1 1,1-1-1,13-6 1,-7 2-3,-1-1 1,0 0 0,0-1 0,-1-1-1,-1-1 1,18-16 0,-5-3 57,-26 29-55,-1 0 0,0 0 0,0 0 0,0 0 0,0 0 1,0 0-1,0 0 0,-1-1 0,1 1 0,-1 0 1,0-1-1,1 1 0,-1 0 0,0-5 0,0 6-4,-1 0 0,1 1 0,0-1 0,0 0 0,0 0 0,-1 0 0,1 0-1,0 1 1,-1-1 0,1 0 0,-1 1 0,1-1 0,-1 0 0,1 0 0,-1 1 0,1-1 0,-1 1-1,1-1 1,-1 1 0,0-1 0,0 1 0,1-1 0,-1 1 0,0-1 0,-1 1 0,0-1 6,0 1 0,0-1 0,-1 1 0,1 0 1,0 0-1,0 0 0,0 0 0,0 1 0,-5 0 1,0 1 14,0 1 1,0-1 0,0 1-1,0 0 1,-7 5 0,10-5-19,0-1-1,1 1 1,-1 1 0,0-1 0,1 0 0,0 1 0,0-1 0,0 1 0,0 0 0,1 0 0,-1 0 0,-2 8 0,4-11-4,1 1-1,0-1 1,-1 1 0,1-1 0,0 1 0,0-1 0,0 1 0,0 0 0,0-1 0,0 1 0,0-1 0,1 1 0,-1-1 0,1 1 0,-1-1 0,1 0 0,0 3 0,1-2-1,-1 0 0,1 0 1,0-1-1,-1 1 0,1 0 0,0-1 0,0 1 0,0-1 1,0 0-1,0 1 0,1-1 0,-1 0 0,0 0 0,3 0 1,12 4-14,0-1 1,0-1 0,0 0 0,1-1 0,34-1 0,-7-4-86,49-8-1,-83 9 82,26-4 6,-35 5 16,0 0 1,0 1 0,0-1-1,0 0 1,0 0 0,0 0-1,0 0 1,0 0 0,-1 0-1,1-1 1,0 1 0,-1-1-1,3-2 1,-4 3 2,1 0-1,-1 1 1,1-1 0,-1 0-1,0 0 1,0 0 0,1 0-1,-1 0 1,0 0 0,0 0-1,0 0 1,0 0 0,0 0-1,0 0 1,-1 0 0,1 0-1,0 0 1,0 0 0,-1 0-1,1 0 1,-1 0 0,1 0-1,-1 0 1,1 1 0,-1-1-1,1 0 1,-2-1 0,-21-21 281,17 17-212,-8-6 115,6 6-125,1 0 1,0-1 0,0 0-1,1 0 1,0 0-1,0-1 1,0 0 0,1 0-1,-4-10 1,8 17-65,1 0 0,0 0 0,-1 0 1,1 0-1,0 0 0,0 0 0,0 0 0,0 0 0,0 0 1,0 0-1,0-1 0,0 1 0,0 0 0,0 0 0,1 0 1,-1 0-1,1 0 0,-1 0 0,0 0 0,1 0 0,0 0 1,-1 0-1,1 0 0,-1 1 0,1-1 0,0 0 0,0 0 1,0 0-1,-1 1 0,1-1 0,0 1 0,0-1 0,0 0 0,0 1 1,0 0-1,0-1 0,0 1 0,0-1 0,0 1 0,0 0 1,2 0-1,5-2-71,1 1 0,-1 0-1,0 1 1,12 1 0,-11-1-79,139 1-927,-90-4 771</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9.751"/>
    </inkml:context>
    <inkml:brush xml:id="br0">
      <inkml:brushProperty name="width" value="0.05" units="cm"/>
      <inkml:brushProperty name="height" value="0.05" units="cm"/>
    </inkml:brush>
  </inkml:definitions>
  <inkml:trace contextRef="#ctx0" brushRef="#br0">246 46 14051,'-6'-4'485,"-1"-2"604,0 0 1,-1 1-1,0 0 0,-1 0 1,-14-6-1,20 10-996,0 0 1,1 0-1,-1 1 0,0 0 0,0-1 1,1 1-1,-1 0 0,0 0 1,0 1-1,0-1 0,0 0 0,1 1 1,-1 0-1,0 0 0,1 0 0,-1 0 1,0 0-1,1 0 0,-1 0 0,1 1 1,0 0-1,-1-1 0,1 1 0,-3 3 1,4-4-94,0 0-1,0 0 1,0 0 0,0 0 0,0 1 0,0-1 0,0 0 0,1 0 0,-1 1 0,0-1 0,1 1-1,-1-1 1,1 0 0,-1 1 0,1-1 0,0 1 0,-1-1 0,1 1 0,0 0 0,0-1 0,0 1-1,0-1 1,1 1 0,-1-1 0,0 1 0,1-1 0,-1 1 0,1-1 0,-1 1 0,1-1 0,-1 0-1,1 1 1,0-1 0,0 0 0,0 0 0,1 2 0,6 5-108,-1 0 1,1 0-1,0-1 1,13 8-1,3 3-248,-21-15 322,-1 0 0,1-1 0,-1 1 0,0 0-1,0 0 1,0 0 0,0 0 0,0 0 0,-1 1 0,1-1 0,-1 1 0,0-1-1,0 1 1,-1-1 0,1 1 0,0-1 0,-1 1 0,0 6 0,-1-4 65,0-1 0,0 1 1,0-1-1,-1 0 0,0 0 0,0 0 1,0 0-1,-1 0 0,0 0 1,0-1-1,-6 9 0,4-7 84,-1 0 1,1 0-1,-2-1 0,1 0 0,0 0 1,-1 0-1,-14 7 0,16-10-39,0 0 0,0 0 0,0 0 1,0-1-1,0 1 0,0-1 0,-1 0 0,1-1 1,0 0-1,-1 1 0,1-2 0,-6 0 0,9 1-94,0 0-1,0 0 1,0-1-1,0 1 1,0-1-1,0 0 1,0 0-1,0 1 1,1-1-1,-1 0 1,0-1-1,1 1 1,-1 0-1,0 0 1,1-1 0,-1 1-1,1-1 1,0 1-1,0-1 1,-1 0-1,1 1 1,0-1-1,0 0 1,1 0-1,-1 0 1,0 0-1,1 1 1,-1-1-1,1 0 1,-1 0-1,1 0 1,0-1-1,0 1 1,0 0-1,0 0 1,0 0-1,0 0 1,2-3 0,-1-2-87,1 0 1,0 0-1,1 0 1,0 0 0,0 0-1,0 1 1,1-1 0,0 1-1,8-10 1,14-11-344</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0.234"/>
    </inkml:context>
    <inkml:brush xml:id="br0">
      <inkml:brushProperty name="width" value="0.05" units="cm"/>
      <inkml:brushProperty name="height" value="0.05" units="cm"/>
    </inkml:brush>
  </inkml:definitions>
  <inkml:trace contextRef="#ctx0" brushRef="#br0">85 120 15987,'10'-1'782,"0"0"-1,-1 0 1,1 0-1,0-1 1,-1-1-1,17-6 1,-21 7-555,0 0 1,0-1-1,0 1 1,0-1-1,0 0 1,0-1-1,-1 1 1,0-1-1,0 0 1,0 0-1,0-1 1,0 1-1,2-6 1,-5 9-222,0 0 0,-1 0 0,1 0 0,-1 0 0,1 0 0,-1 0 1,1 0-1,-1 0 0,0 0 0,0-1 0,1 1 0,-1 0 0,0 0 1,0 0-1,0 0 0,0-1 0,-1 1 0,1 0 0,0 0 0,0 0 0,-1 0 1,1 0-1,0 0 0,-1-1 0,1 1 0,-1 0 0,0 0 0,1 0 1,-1 1-1,0-1 0,0 0 0,1 0 0,-1 0 0,0 0 0,0 1 1,0-1-1,0 0 0,0 1 0,0-1 0,0 1 0,0-1 0,0 1 0,0-1 1,-1 1-1,1 0 0,-2-1 0,-3 0 0,-1-1-1,1 1 1,-1 1 0,1-1-1,-1 1 1,1 0-1,-10 1 1,7 1-6,1 0 0,-1 1 0,1 0 0,-1 0 0,1 1 0,0 0 0,0 1 0,1-1 0,0 1 0,-1 1-1,2-1 1,-1 1 0,1 1 0,-1-1 0,-4 9 0,8-11-1,0 0-1,0 0 0,0 0 1,1 0-1,0 1 0,0 0 1,0-1-1,0 1 1,1 0-1,-1 0 0,1 0 1,1 0-1,-1 0 0,1 0 1,0 0-1,0 0 1,0 0-1,0 0 0,1 0 1,0 0-1,0 0 0,1-1 1,-1 1-1,1 0 1,0 0-1,0-1 0,1 0 1,2 5-1,-2-5 6,0 0-1,0-1 1,1 1-1,-1-1 1,1 0 0,-1 0-1,1 0 1,0-1-1,0 1 1,0-1-1,0 0 1,1 0 0,-1 0-1,1-1 1,-1 1-1,1-1 1,-1 0 0,1 0-1,0-1 1,0 0-1,-1 0 1,1 0-1,0 0 1,0 0 0,-1-1-1,1 0 1,-1 0-1,9-3 1,-1-1 42,0 0-1,0 0 1,-1-1-1,1 0 1,-1-1 0,-1 0-1,1-1 1,-1 0-1,12-13 1,-9 7 46,-1 0-1,-1-1 1,0 0 0,-1-1-1,0 0 1,12-29 0,-21 39-96,-4 7-9,-6 6-13,6 0 19,0-1 0,0 0 0,0 1 0,1 0-1,0 0 1,0-1 0,0 1 0,1 0 0,0 0 0,1 1 0,0-1 0,0 0 0,1 13 0,0-17 0,-1 1 0,1-1 1,0 0-1,0 0 0,0 1 1,0-1-1,1 0 0,-1 0 0,1 0 1,0 0-1,0 0 0,0 0 1,0-1-1,0 1 0,0-1 1,1 1-1,-1-1 0,1 0 0,0 0 1,0 0-1,0 0 0,0-1 1,0 1-1,0-1 0,0 0 1,0 0-1,1 0 0,-1 0 1,0 0-1,6 0 0,-2-1-130,-1-1-1,1 0 0,-1 0 1,1 0-1,-1 0 1,1-1-1,-1 0 0,0-1 1,0 1-1,0-1 1,0 0-1,0-1 0,-1 1 1,1-1-1,4-5 1,9-7-412,-1-1 1,27-34 0,-8 3-157</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0.774"/>
    </inkml:context>
    <inkml:brush xml:id="br0">
      <inkml:brushProperty name="width" value="0.05" units="cm"/>
      <inkml:brushProperty name="height" value="0.05" units="cm"/>
    </inkml:brush>
  </inkml:definitions>
  <inkml:trace contextRef="#ctx0" brushRef="#br0">127 3 15379,'0'0'24,"0"0"0,0 0 0,0 0 0,0 0-1,0 0 1,0 0 0,0 0 0,0 0 0,0 0 0,0 0 0,-1 0-1,1 0 1,0 0 0,0 0 0,0 0 0,0 0 0,0 0-1,0 0 1,0 0 0,0 0 0,0 0 0,0 0 0,-1 0-1,1 0 1,0 0 0,0 0 0,0 0 0,0 0 0,0 0 0,0 0-1,0 0 1,0 0 0,0 0 0,0 0 0,0 0 0,-1 0-1,1-1 1,0 1 0,0 0 0,0 0 0,0 0 0,0 0-1,0 0 1,0 0 0,0 0 0,0 0 0,0 0 0,0 0 0,0 0-1,0-1 1,0 1 0,0 0 0,0 0 0,0 0 0,0 0-1,0 0 1,0 0 0,0 0 0,0 0 0,0 0 0,0-1 0,0 1-1,0 0 1,-7 11 499,-8 20-69,-4 24 430,2 1 0,2 0-1,-14 110 1,22-114-708,1-6-38,-2 57 1,8-102-135,0 0 0,0-1 0,0 1 0,-1 0-1,1-1 1,0 1 0,0 0 0,0-1 0,0 1 0,0 0 0,1-1 0,-1 1 0,0 0-1,0-1 1,0 1 0,1-1 0,-1 1 0,0 0 0,0-1 0,1 1 0,-1-1 0,1 1-1,-1-1 1,0 1 0,1-1 0,0 1 0,0-1 4,0 0-1,-1-1 1,1 1 0,0-1-1,0 1 1,-1-1 0,1 0-1,0 1 1,-1-1 0,1 0-1,-1 1 1,1-1 0,-1 0-1,1 0 1,0-1 0,19-40 177,40-119 784,-60 161-959,0-1 1,1 0 0,-1 0-1,0 0 1,0 0 0,1 0 0,-1 0-1,0 0 1,1 1 0,-1-1-1,1 0 1,-1 0 0,1 1-1,-1-1 1,1 0 0,0 0 0,-1 1-1,1-1 1,0 1 0,-1-1-1,1 1 1,0-1 0,0 1 0,0-1-1,-1 1 1,1 0 0,0-1-1,0 1 1,0 0 0,0 0-1,0 0 1,0-1 0,0 1 0,-1 0-1,1 0 1,0 0 0,0 1-1,0-1 1,0 0 0,0 0-1,0 0 1,0 1 0,-1-1 0,1 0-1,1 1 1,4 3 13,0 0-1,-1 1 1,1-1 0,-1 1-1,5 6 1,4 3-9,-3-5 52,0-1 0,0 0 0,1-1 0,0 0 0,1 0 0,-1-2 0,1 1 0,0-2 0,1 0 0,14 3 0,-21-5 6,-1-1 0,0 0 0,1-1-1,-1 1 1,1-1 0,-1-1 0,1 1-1,-1-1 1,0 0 0,1 0 0,-1-1-1,0 0 1,0 0 0,0-1 0,0 1-1,0-1 1,0 0 0,-1-1 0,0 1-1,1-1 1,-1 0 0,-1-1 0,9-8-1,-11 11-49,0-1-1,-1 1 0,1-1 1,0 1-1,-1-1 1,0 1-1,1-1 0,-1 0 1,0 0-1,0 0 1,-1 1-1,1-1 0,-1 0 1,1 0-1,-1 0 0,0 0 1,0 0-1,0 0 1,-1 0-1,1 0 0,-1 0 1,1 0-1,-1 0 1,0 1-1,0-1 0,0 0 1,-1 0-1,1 1 0,-1-1 1,1 1-1,-1-1 1,0 1-1,-2-3 0,0 2-16,0-1-1,0 1 0,0 0 0,-1 0 0,1 0 0,-1 0 0,0 1 0,0 0 0,0 0 0,0 0 0,0 1 0,0-1 0,0 1 0,0 1 0,-1-1 0,1 1 0,-11 0 0,10 1-14,0 0 0,1 0 1,-1 1-1,0 0 0,0 0 0,1 0 0,-1 1 0,1 0 0,0 0 0,0 0 0,0 0 0,0 1 0,1 0 0,-1 0 0,1 0 0,0 1 0,0-1 0,1 1 0,-1 0 0,1 0 0,0 0 0,0 1 0,1-1 0,-1 1 0,1-1 0,1 1 0,-1 0 0,1 0 0,0 0 0,0 0 0,1 0 0,-1 0 0,1 0 0,1 0 0,-1 0 0,1 0 0,0 0 0,0-1 0,1 1 0,0 0 0,0 0 0,0-1 0,1 1 0,0-1 0,0 0 0,0 0 0,0 0 0,1 0 0,0-1 0,8 9 0,-9-11-101,0 0 0,-1 0-1,1 0 1,0 0 0,0-1 0,0 1 0,0-1 0,0 0 0,0 0 0,0 0 0,0 0-1,1 0 1,-1-1 0,0 1 0,6-1 0,-8 0 47,0 0 0,1-1 0,-1 1 0,1-1 1,-1 1-1,0-1 0,0 1 0,1-1 0,-1 0 0,0 1 0,0-1 0,0 0 0,1 0 1,-1 0-1,0 0 0,0 0 0,-1 0 0,1 0 0,0-1 0,0 1 0,0 0 0,-1 0 1,1-1-1,-1 1 0,1 0 0,-1-1 0,1 1 0,-1-1 0,0 1 0,0 0 0,0-1 0,0 1 1,0-1-1,0 1 0,0-1 0,0 1 0,-1-2 0,-1-26-750</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1.220"/>
    </inkml:context>
    <inkml:brush xml:id="br0">
      <inkml:brushProperty name="width" value="0.05" units="cm"/>
      <inkml:brushProperty name="height" value="0.05" units="cm"/>
    </inkml:brush>
  </inkml:definitions>
  <inkml:trace contextRef="#ctx0" brushRef="#br0">13 4 17116,'-5'-3'1640,"2"6"-1424,1 1-336,1 2 1032,-1 1-488</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1.656"/>
    </inkml:context>
    <inkml:brush xml:id="br0">
      <inkml:brushProperty name="width" value="0.05" units="cm"/>
      <inkml:brushProperty name="height" value="0.05" units="cm"/>
    </inkml:brush>
  </inkml:definitions>
  <inkml:trace contextRef="#ctx0" brushRef="#br0">304 1 18284,'-34'11'3476,"23"-7"-2970,0 0 0,0 0 0,-13 7 0,5 1-381,0 0 1,1 1-1,0 1 1,1 0-1,1 1 1,0 1-1,-17 24 1,31-38-173,0 1-1,0 0 1,1-1-1,-1 1 1,1 0 0,0 0-1,-1 0 1,2 0 0,-1 0-1,0 0 1,0 6-1,1-7 8,0-1 0,0 1 0,0-1-1,1 0 1,-1 0 0,1 1-1,-1-1 1,1 0 0,-1 0-1,1 1 1,0-1 0,-1 0 0,1 0-1,0 0 1,0 0 0,0 0-1,0 0 1,0 0 0,0 0 0,0-1-1,0 1 1,0 0 0,1-1-1,-1 1 1,0 0 0,0-1-1,1 0 1,-1 1 0,0-1 0,2 1-1,14 2-374,-1 0 0,1-2-1,17 1 1,-22-2 247,0 0-1,0 1 1,0 0 0,-1 1-1,1 0 1,-1 1-1,1 0 1,14 7 0,-25-9 174,1 0 1,0-1 0,-1 1 0,0 0-1,1 0 1,-1 0 0,1 1 0,-1-1 0,0 0-1,0 0 1,0 1 0,0-1 0,0 1-1,0-1 1,0 1 0,0-1 0,-1 1 0,2 2-1,-2-3 25,0 1 0,0-1 0,0 1 0,0-1 0,0 1 0,0 0 0,-1-1 0,1 0 0,-1 1 0,1-1 0,-1 1 0,1-1 0,-1 0 0,0 1 0,0-1 0,-1 3 0,-3 1 120,1 0 0,-1-1-1,-1 1 1,1-1-1,0 0 1,-1 0-1,-10 5 1,-7 1 448,-1 0-1,-30 9 1,43-16-439,1-1 0,-2 0 0,1 0 0,0-1 0,0 0-1,0-1 1,-16-2 0,25 2-194,1 0-1,-1 0 0,0-1 0,1 1 0,-1-1 1,1 1-1,-1-1 0,1 1 0,-1-1 1,1 0-1,0 0 0,-1 0 0,1 0 0,0 0 1,-2-1-1,3 1 9,-1 0 1,1 0-1,-1 1 1,1-1-1,-1 0 1,1 0 0,0 0-1,-1 0 1,1 0-1,0 0 1,0 0-1,0 0 1,0 0-1,0 0 1,0 0-1,0 0 1,0 0-1,0 1 1,1-3-1,0 0-19,1-1-1,-1 1 0,1 0 1,0-1-1,0 1 0,0 0 1,0 0-1,1 0 1,-1 0-1,1 1 0,5-6 1,33-18-402</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2.118"/>
    </inkml:context>
    <inkml:brush xml:id="br0">
      <inkml:brushProperty name="width" value="0.05" units="cm"/>
      <inkml:brushProperty name="height" value="0.05" units="cm"/>
    </inkml:brush>
  </inkml:definitions>
  <inkml:trace contextRef="#ctx0" brushRef="#br0">104 429 16540,'-10'14'911,"0"0"1,-19 19-1,18-22-302,2 0 0,-1 1 0,-10 18 0,19-30-590,1 0 0,0 1 1,0-1-1,-1 0 0,1 0 0,0 1 0,0-1 0,-1 0 1,1 0-1,0 1 0,0-1 0,0 0 0,0 1 0,-1-1 1,1 0-1,0 1 0,0-1 0,0 0 0,0 1 1,0-1-1,0 0 0,0 1 0,0-1 0,0 0 0,0 1 1,0-1-1,0 0 0,0 1 0,0-1 0,0 0 1,1 1-1,-1-1 0,0 0 0,0 1 0,0-1 0,0 0 1,1 1-1,-1-1 0,0 0 0,0 0 0,1 1 0,-1-1 1,0 0-1,0 0 0,1 0 0,-1 1 0,0-1 1,1 0-1,-1 0 0,0 0 0,1 0 0,-1 0 0,1 1 1,22-6 346,-8-1-296,0-1-1,-1-1 1,0 0 0,-1-1 0,0-1 0,0 0 0,-1 0 0,0-2 0,12-15 0,1-2 82,-3-2 0,35-61 0,-42 67-101,-2 0 1,-1-2 0,-1 1 0,-1-2 0,-1 1 0,-2-1-1,5-35 1,-12 60-44,1-1 0,-1 0 0,0 1 0,-1-1 0,1 0 0,-1 0-1,1 1 1,-1-1 0,-3-6 0,4 9-7,-1 0 1,1 1-1,-1-1 1,1 0-1,-1 0 0,1 1 1,-1-1-1,0 1 1,1-1-1,-1 0 0,0 1 1,1-1-1,-1 1 1,0-1-1,0 1 0,0 0 1,1-1-1,-1 1 1,0 0-1,0-1 0,0 1 1,0 0-1,0 0 1,0 0-1,0 0 0,1 0 1,-1 0-1,0 0 1,0 0-1,0 0 0,0 1 1,0-1-1,0 0 1,0 0-1,1 1 0,-1-1 1,0 1-1,0-1 1,-1 2-1,-5 2 7,0 1 0,1 0 1,0 0-1,-1 0 0,2 1 0,-1 0 1,1 1-1,-9 12 0,-33 61 43,44-73-44,-4 5 8,1 0 1,1 1-1,0 0 1,0 0-1,2 0 1,-5 26-1,8-36-23,-1 0-1,1 0 1,0 0 0,0 0-1,0-1 1,1 1-1,-1 0 1,1 0-1,-1 0 1,1-1-1,0 1 1,0 0 0,0-1-1,0 1 1,1-1-1,-1 1 1,1-1-1,-1 1 1,1-1-1,0 0 1,0 0 0,0 0-1,0 0 1,0 0-1,1-1 1,-1 1-1,1 0 1,-1-1-1,1 0 1,-1 0 0,1 0-1,0 0 1,-1 0-1,1 0 1,0-1-1,0 1 1,0-1-1,-1 0 1,4 0 0,12 1-213,0-1 0,0-1 0,26-5 0,-29 3-77,1 1 0,0 1 0,0 0 0,26 3 0,-40-2 255,0 0 0,0 0 1,0 0-1,0 1 0,-1-1 0,1 1 1,0 0-1,0-1 0,0 1 0,0 0 1,0 0-1,-1 0 0,1 0 1,0 1-1,-1-1 0,1 0 0,-1 1 1,0-1-1,1 1 0,-1-1 0,0 1 1,0 0-1,0-1 0,0 1 0,0 0 1,0 0-1,0 0 0,-1 0 1,1 0-1,0 3 0,-1 3-84,0 1-1,0-1 1,-1 1 0,0-1 0,-1 1-1,-2 8 1,2-9-123,0-1 0,1 1 0,0 0-1,0 0 1,1 8 0,0-16 235,0 1 1,0-1-1,0 1 0,0-1 1,0 1-1,0-1 0,0 0 1,0 1-1,1-1 0,-1 0 1,0 1-1,0-1 0,0 0 1,1 1-1,-1-1 0,0 0 1,0 1-1,1-1 0,-1 0 1,0 1-1,1-1 0,-1 0 1,0 0-1,1 0 0,-1 1 1,1-1-1,-1 0 0,0 0 1,1 0-1,-1 0 0,0 0 1,1 0-1,-1 0 0,1 0 1,-1 1-1,1-2 0,-1 1 1,0 0-1,1 0 0,-1 0 1,1 0-1,-1 0 0,1 0 1,15-6-405</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3.084"/>
    </inkml:context>
    <inkml:brush xml:id="br0">
      <inkml:brushProperty name="width" value="0.05" units="cm"/>
      <inkml:brushProperty name="height" value="0.05" units="cm"/>
    </inkml:brush>
  </inkml:definitions>
  <inkml:trace contextRef="#ctx0" brushRef="#br0">176 304 18260,'-47'38'2842,"-23"23"-247,63-54-2394,0 1-1,0 0 1,1 1-1,0-1 0,1 1 1,-8 17-1,11-23-162,1 0-1,0 0 1,0 0 0,1 0-1,-1-1 1,0 1 0,1 0-1,0 1 1,0-1 0,0 0-1,0 5 1,1-7-29,-1 0 0,1 1 0,-1-1-1,1 0 1,0 0 0,-1 0 0,1 0 0,0 0 0,0 0-1,-1 0 1,1 0 0,0 0 0,0 0 0,0 0 0,0 0-1,1-1 1,-1 1 0,0 0 0,0-1 0,0 1 0,0-1-1,1 1 1,-1-1 0,0 0 0,1 1 0,-1-1-1,0 0 1,3 0 0,5 0-1,0 0-1,0-1 1,-1 0 0,1 0-1,0-1 1,0 0-1,-1-1 1,1 0 0,-1 0-1,0-1 1,0 0-1,0 0 1,-1-1 0,11-8-1,-4 2-30,-1 0-1,0-1 1,-1-1 0,0 0 0,-1 0-1,14-21 1,-23 30 11,-1 3 2,0-1 0,0 1 0,1-1 0,-1 0 0,-1 1 0,1-1 0,0 0 1,0 0-1,-1 0 0,1 0 0,-1 0 0,1 0 0,-1 1 0,0-1 0,0-3 0,0 4 7,0 1 0,0 0-1,0 0 1,-1 0 0,1-1 0,0 1-1,0 0 1,0 0 0,-1 0 0,1 0-1,0 0 1,0-1 0,0 1 0,-1 0-1,1 0 1,0 0 0,0 0 0,0 0-1,-1 0 1,1 0 0,0 0 0,0 0-1,-1 0 1,1 0 0,0 0-1,0 0 1,-1 0 0,1 0 0,0 0-1,0 0 1,-1 0 0,1 0 0,0 0-1,0 0 1,0 0 0,-1 0 0,1 1-1,0-1 1,0 0 0,0 0 0,-1 0-1,1 0 1,0 1 0,0-1 0,-11 8-51,3 0 29,0 1-1,0 0 1,1 0 0,-11 19-1,14-22 24,1 0 1,0 0-1,0 0 0,1 1 1,0-1-1,0 1 0,0 0 0,1 0 1,-1 10-1,2-15 9,0 0-1,0 0 1,0 0-1,0 0 1,1 0-1,-1 0 1,1 0-1,-1 0 1,1 0-1,0 0 1,0 0-1,0 0 1,0 0-1,0-1 1,0 1-1,0 0 1,1-1-1,-1 1 1,4 2-1,-2-2 11,0 0-1,0-1 0,0 1 0,0-1 1,1 1-1,-1-1 0,0 0 0,1-1 1,-1 1-1,8 0 0,0-1 33,0 0 1,-1 0-1,1-2 0,0 1 0,0-1 0,19-7 1,-18 4-2,0 0 0,-1-1 0,1-1 0,-1 0 0,0 0 0,-1-1 0,17-16 0,-21 18-39,-1 0-1,1 0 0,-1 0 1,0-1-1,0 0 0,-1 0 1,0-1-1,0 1 0,-1-1 1,0 0-1,0 0 0,-1 0 1,2-10-1,-4 18-10,0 0 0,1 0 1,-1 0-1,0-1 0,0 1 0,0 0 0,0 0 1,0-1-1,0 1 0,0 0 0,0 0 1,0-1-1,0 1 0,0 0 0,0 0 0,0 0 1,0-1-1,0 1 0,0 0 0,0 0 0,0-1 1,0 1-1,0 0 0,0 0 0,0-1 1,0 1-1,0 0 0,-1 0 0,1 0 0,0-1 1,0 1-1,0 0 0,0 0 0,-1 0 0,1 0 1,0-1-1,0 1 0,0 0 0,-1 0 0,1 0 1,0 0-1,0 0 0,0 0 0,-1 0 1,-9 8-60,-8 19-7,-2 21-27,19-44 95,0 0 0,0 1 0,0-1-1,0 0 1,1 1 0,-1-1 0,1 0 0,0 1 0,2 7 0,-2-11 2,1 1 0,0-1 0,-1 0 0,1 1 1,0-1-1,0 0 0,0 1 0,0-1 0,0 0 1,0 0-1,0 0 0,0 0 0,0 0 0,1 0 1,-1 0-1,0 0 0,1-1 0,-1 1 0,0 0 0,1-1 1,-1 1-1,1-1 0,-1 0 0,1 1 0,-1-1 1,1 0-1,0 0 0,-1 0 0,1 0 0,-1 0 1,1 0-1,-1-1 0,3 0 0,4 0-5,0 0 0,0-1 0,-1 0 0,0-1 0,11-5 0,-1-1-127,-1-1 1,0-1 0,-1 0 0,0-1 0,16-17 0,-31 29 117,0 0 1,0-1 0,0 1-1,0 0 1,0 0-1,1 0 1,-1 0-1,0 0 1,0-1 0,0 1-1,0 0 1,0 0-1,0 0 1,1 0 0,-1 0-1,0 0 1,0 0-1,0 0 1,0 0-1,1 0 1,-1 0 0,0 0-1,0-1 1,0 1-1,0 0 1,1 0 0,-1 0-1,0 0 1,0 0-1,0 1 1,0-1-1,1 0 1,-1 0 0,0 0-1,0 0 1,0 0-1,0 0 1,1 0 0,-1 0-1,0 0 1,2 9-197,-3 21 159,0-18-5,1-10 71,0-1-1,0 1 1,0 0 0,1 0 0,-1 0-1,1-1 1,-1 1 0,1 0 0,-1 0 0,1-1-1,0 1 1,0-1 0,0 1 0,0-1-1,0 1 1,0-1 0,0 1 0,0-1-1,0 0 1,1 0 0,-1 1 0,1-1-1,-1 0 1,1 0 0,-1 0 0,1-1-1,0 1 1,-1 0 0,1-1 0,0 1-1,0-1 1,-1 1 0,1-1 0,0 0-1,0 0 1,0 0 0,2 0 0,5 0 88,0-1 0,1 1 0,-1-2 0,0 1 0,0-2 0,10-2 0,2-4 26,-1 0 1,0-1-1,0 0 0,-1-2 0,0-1 0,-1 0 1,0-1-1,-2-1 0,29-32 0,-19 16-88,-1-2 0,-2-1 0,-1-1 0,27-57 0,-49 92-43,5-11-11,1-1 0,-1 1 0,-1-1 0,0 0 0,-1 0 0,0 0 0,1-15 0,-4 27 11,0 0-1,0 0 0,0 0 1,0 0-1,0 0 1,0 0-1,0 0 1,0-1-1,-1 1 0,1 0 1,0 0-1,0 0 1,0 0-1,0 0 1,0 0-1,0 0 0,0 0 1,0 0-1,-1 0 1,1 0-1,0 0 1,0 0-1,0 0 1,0 0-1,0 0 0,0 0 1,0 0-1,-1 0 1,1 0-1,0 0 1,0 0-1,0 0 0,0 0 1,0 0-1,0 0 1,0 0-1,0 0 1,-1 1-1,1-1 0,0 0 1,0 0-1,0 0 1,0 0-1,0 0 1,0 0-1,0 0 0,0 0 1,0 0-1,0 0 1,0 1-1,0-1 1,0 0-1,0 0 0,0 0 1,0 0-1,0 0 1,0 0-1,0 0 1,0 1-1,0-1 0,0 0 1,0 0-1,0 0 1,0 0-1,0 0 1,-7 11-15,-3 14-22,1 1-1,2 1 1,-8 44-1,0 85 16,15-155 22,0 97-48,1-85 47,0 0 0,1-1-1,1 0 1,0 1-1,8 20 1,-11-32-2,1 0-1,-1 0 1,1 0 0,-1 0-1,1 0 1,-1 0-1,1 0 1,0-1 0,-1 1-1,1 0 1,0 0-1,0-1 1,-1 1 0,1 0-1,0-1 1,0 1 0,0-1-1,0 1 1,1 0-1,4-5-47,-7-9 41,-5-4-16,0 1 0,-1-1 0,-1 2 0,-1-1 0,-15-21 0,10 15 0,-7-8 12,15 23 17,0 0 0,1-1 0,0 1 0,0-1 0,1 0 0,0-1 0,1 1-1,-4-11 1,7 18-1,0 0-1,0 0 1,0 1-1,0-1 1,0 0-1,0 0 1,0 0-1,0 1 0,1-1 1,-1 0-1,0 0 1,0 1-1,1-1 1,-1 0-1,0 0 1,1 1-1,-1-1 1,1 0-1,-1 1 0,1-1 1,-1 1-1,1-1 1,-1 1-1,1-1 1,0 1-1,-1-1 1,1 1-1,0-1 1,-1 1-1,1 0 1,0-1-1,0 1 0,-1 0 1,1 0-1,0-1 1,0 1-1,0 0 1,-1 0-1,1 0 1,0 0-1,0 0 1,0 0-1,-1 0 0,2 1 1,7-1 14,-1 1-1,1 0 1,10 4 0,-11-3-6,18 3 40,92 16-586,-105-19 475,0-1-1,0-1 0,1 0 1,-1-1-1,0-1 0,24-5 1,6-11-119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3.136"/>
    </inkml:context>
    <inkml:brush xml:id="br0">
      <inkml:brushProperty name="width" value="0.05" units="cm"/>
      <inkml:brushProperty name="height" value="0.05" units="cm"/>
    </inkml:brush>
  </inkml:definitions>
  <inkml:trace contextRef="#ctx0" brushRef="#br0">195 268 13851,'-1'-2'148,"1"0"-1,-1 0 1,0 0 0,1 0-1,-1 0 1,0 0-1,0 1 1,0-1 0,-1 0-1,1 1 1,0-1 0,-1 0-1,1 1 1,-1-1-1,1 1 1,-1 0 0,0 0-1,1 0 1,-1-1 0,0 1-1,0 1 1,0-1 0,0 0-1,0 0 1,0 1-1,0-1 1,0 1 0,0 0-1,0 0 1,0 0 0,0 0-1,-1 0 1,1 0 0,0 0-1,0 0 1,-3 2-1,-2-1 133,0 1 0,0 0 0,0 0 0,0 1 0,1 0 0,-1 0 0,1 1 0,0-1 0,-9 8 0,8-5-100,1 1-1,0-1 1,1 1 0,-1 0 0,1 1-1,1-1 1,0 1 0,-6 12 0,9-17-137,0-1-1,1 1 1,-1 0 0,0-1 0,1 1 0,0 0 0,-1-1-1,1 1 1,0 0 0,0 0 0,1-1 0,-1 1 0,2 4-1,-1-5-22,-1 0-1,1-1 0,0 1 0,1-1 0,-1 1 0,0-1 0,0 1 0,1-1 0,-1 0 0,1 1 0,-1-1 0,1 0 0,-1 0 0,1 0 0,0 0 0,-1 0 0,1-1 0,0 1 0,0-1 0,0 1 0,3 0 0,2 0-29,0-1 0,0 0 0,1 0 1,-1 0-1,0-1 0,0 0 0,0-1 0,0 0 0,0 0 0,-1 0 0,1 0 0,0-1 0,-1-1 0,0 1 0,0-1 0,7-5 0,1-1-253,-1 0 0,0-1 0,-1 0 0,-1-1 0,20-25 0,-24 26-76,-2 4-229,-6 10 51,-2 3 442,0 0 0,0-1 0,1 1 0,0 0 0,-2 9 1,4-13 58,-1-1 0,1 1 0,0-1 0,0 1 0,0-1 0,0 1 0,0-1 1,0 1-1,0 0 0,1-1 0,-1 1 0,0-1 0,1 1 0,-1-1 0,1 0 1,0 1-1,0-1 0,-1 1 0,1-1 0,2 2 0,-2-2-34,0-1 1,0 1-1,0 0 0,1-1 0,-1 1 0,0-1 0,1 0 0,-1 1 1,0-1-1,1 0 0,-1 0 0,1 0 0,-1 0 0,0 0 1,1 0-1,-1 0 0,0 0 0,2-1 0,6-1-329,0-1 0,0 0 0,-1-1-1,0 0 1,13-8 0,10-9-442,0-1 0,-1-2 0,-1-1-1,-2-1 1,0-2 0,-2 0 0,21-33 0,-40 53 711,17-28 1191,-21 33-851,-1 1-1,0-1 1,1 1-1,-1-1 1,0 0 0,-1 0-1,1 0 1,-1 0-1,1 1 1,-1-1-1,0-4 1,0 7-197,0 0 1,0-1-1,0 1 1,0 0-1,0-1 1,0 1-1,0 0 1,0 0-1,0-1 1,-1 1-1,1 0 1,0 0-1,0-1 1,0 1-1,0 0 1,-1 0-1,1 0 1,0-1-1,0 1 1,0 0-1,-1 0 1,1 0-1,0 0 1,0 0-1,-1-1 1,1 1-1,0 0 1,-1 0-1,1 0 1,0 0-1,0 0 1,-1 0-1,1 0 0,0 0 1,-1 0-1,1 0 1,0 0-1,0 0 1,-1 0-1,-11 5 900,5 1-463,1-1-1,0 1 0,0 1 1,1-1-1,0 1 0,0 0 1,0 0-1,1 0 0,0 1 1,-3 8-1,-2 8 129,0 1 0,-5 26-1,10-30-463,0 0-1,1 0 1,1 1-1,1-1 1,0 1 0,2-1-1,1 1 1,6 28-1,-7-46-125,0 0 0,0 0 0,1 0 1,0-1-1,3 7 0,-5-10-4,1 1 0,-1-1-1,0 1 1,0-1 0,1 0 0,-1 1 0,0-1 0,1 1 0,-1-1 0,0 0-1,1 1 1,-1-1 0,1 0 0,-1 0 0,0 1 0,1-1 0,-1 0 0,1 0-1,-1 0 1,1 0 0,-1 1 0,0-1 0,1 0 0,-1 0 0,1 0 0,-1 0-1,1 0 1,-1 0 0,1 0 0,-1 0 0,1 0 0,-1-1 0,1 1 0,-1 0-1,1 0 1,-1 0 0,0 0 0,1-1 0,-1 1 0,1 0 0,-1 0 0,0-1-1,1 1 1,-1 0 0,0-1 0,1 1 0,-1 0 0,0-1 0,1 1 0,-1-1-1,0 1 1,0 0 0,0-1 0,1 1 0,-1-1 0,0 1 0,0-2-1,3-3 38,-1-1 0,0 0 0,0 0 0,0 0 0,-1 0-1,0 0 1,0-1 0,-1-7 0,-2-56 205,0 50-174,-3-27 67,3 31-119,0 0 0,1-20 0,0 35-21,1 1 0,0 0-1,0-1 1,0 1 0,1-1 0,-1 1 0,0-1 0,0 1 0,0-1 0,0 1 0,0 0 0,0-1 0,1 1 0,-1-1 0,0 1 0,0 0 0,1-1 0,-1 1 0,0-1-1,1 1 1,-1 0 0,0 0 0,1-1 0,-1 1 0,0 0 0,1 0 0,-1-1 0,1 1 0,-1 0 0,0 0 0,1 0 0,-1-1 0,1 1 0,-1 0 0,1 0 0,-1 0 0,1 0-1,-1 0 1,0 0 0,1 0 0,-1 0 0,1 0 0,-1 0 0,1 1 0,-1-1 0,1 0 0,-1 0 0,0 0 0,1 0 0,-1 1 0,1-1 0,-1 0 0,0 0 0,1 1 0,25 16-37,-23-15 34,10 8-20,1-1 1,0-1 0,1-1-1,0 0 1,0 0 0,0-2 0,1 0-1,0 0 1,0-2 0,22 3-1,-26-5 18,0 0 0,1-1-1,-1 0 1,0-1 0,0 0 0,1-1-1,-1 0 1,0-1 0,-1 0-1,1-1 1,-1-1 0,1 1-1,-1-2 1,14-9 0,-22 13 20,0 0 1,-1 0-1,1-1 0,-1 0 1,1 1-1,-1-1 0,0 0 1,0 0-1,0 0 1,-1 0-1,1 0 0,1-5 1,-3 7-7,0 0 0,1 0 0,-1 0 0,0 0 0,0-1 0,0 1 0,0 0 0,0 0 0,0 0 0,0 0 0,0 0 0,-1-1 0,1 1 0,0 0 0,-1 0 0,1 0 0,-1 0 0,1 0 0,-1 0 0,0 0 0,1 0 0,-1 0 0,0 0 0,0 0 0,1 1 0,-1-1 1,0 0-1,0 0 0,0 1 0,0-1 0,0 1 0,0-1 0,0 1 0,0-1 0,0 1 0,0 0 0,0-1 0,-1 1 0,1 0 0,0 0 0,-2 0 0,-3-1 16,0 1 0,0 0 0,1 0 0,-1 0 0,0 1 0,1 0 0,-1 0 0,0 0 0,1 1 1,-1 0-1,1 0 0,0 1 0,0-1 0,0 1 0,0 0 0,0 0 0,0 1 0,1-1 0,-1 1 0,1 0 0,0 1 0,-4 5 0,5-7-14,0 1 0,1-1 0,-1 1 0,1-1 0,0 1 0,0 0 0,0 0 0,1 0 0,-1 0 0,1 0 1,0 0-1,0 0 0,1 0 0,-1 1 0,1-1 0,0 0 0,0 0 0,0 1 0,0-1 0,1 0 0,0 0 0,0 1 0,0-1 0,0 0 0,1 0 0,0 0 0,0 0 0,0-1 0,0 1 0,5 6 0,-3-6-162,0 1 0,1-1-1,0 0 1,0 0 0,0 0 0,1-1-1,-1 1 1,1-1 0,0-1 0,-1 1-1,1-1 1,1 0 0,-1 0 0,0-1-1,0 0 1,9 1 0,-4-2-78,1 0 1,-1 0 0,0-1-1,0-1 1,1 0-1,-1 0 1,0-1 0,15-6-1,32-19-639</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3.633"/>
    </inkml:context>
    <inkml:brush xml:id="br0">
      <inkml:brushProperty name="width" value="0.05" units="cm"/>
      <inkml:brushProperty name="height" value="0.05" units="cm"/>
    </inkml:brush>
  </inkml:definitions>
  <inkml:trace contextRef="#ctx0" brushRef="#br0">104 6 18308,'1'-6'2700,"-7"16"-1626,-9 18 272,-37 110 1196,44-112-2459,1 1 0,1 0 0,-3 36 0,8-60-79,1-1 1,0 1 0,0 0 0,0 0-1,0 0 1,1-1 0,-1 1 0,1 0-1,-1 0 1,1-1 0,0 1-1,0-1 1,0 1 0,0 0 0,1-1-1,2 4 1,-2-4-8,0 0 1,0-1-1,0 1 0,0-1 1,1 0-1,-1 0 0,0 1 1,1-2-1,-1 1 0,1 0 0,-1 0 1,1-1-1,-1 1 0,1-1 1,-1 0-1,1 0 0,-1 0 1,4 0-1,13-2-65,0 0-1,24-6 1,-24 3-35,0 2 1,22-1 0,-39 4 85,0 0-1,1 0 1,-1 0 0,0 0-1,0 0 1,0 1 0,1 0-1,-1-1 1,0 1 0,0 0-1,0 0 1,0 0 0,0 0-1,3 2 1,-5-2 12,1-1 1,-1 1-1,1-1 1,-1 1-1,1-1 0,-1 1 1,0-1-1,0 1 1,1-1-1,-1 1 0,0 0 1,0-1-1,1 1 1,-1-1-1,0 1 0,0 0 1,0-1-1,0 1 1,0 0-1,0 0 0,0 1 7,-1-1 0,1 0 0,-1 1-1,1-1 1,-1 0 0,0 0 0,0 0-1,1 0 1,-1 0 0,0 0 0,0 0-1,0 0 1,-2 2 0,-6 3 17,-1 1 0,0-1 0,-1-1 0,1 0 0,-1 0 1,0-1-1,0 0 0,0-1 0,-1-1 0,1 0 0,-1 0 0,1-1 1,-1 0-1,0-1 0,1 0 0,-15-3 0,25 3-42,0 0 0,0-1 0,0 1-1,0 0 1,0 0 0,0-1 0,-1 1-1,1-1 1,1 1 0,-1-1 0,0 1 0,0-1-1,0 1 1,0-1 0,0 0 0,0 0 0,1 0-1,-1 1 1,0-1 0,1 0 0,-1 0-1,0 0 1,1 0 0,-1 0 0,1 0 0,0 0-1,-1 0 1,1 0 0,0 0 0,-1-2 0,1 0 2,1 1 1,-1-1 0,1 1 0,-1 0-1,1-1 1,0 1 0,-1 0 0,1 0-1,1-1 1,-1 1 0,0 0 0,0 0 0,2-2-1,16-17-375</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4.099"/>
    </inkml:context>
    <inkml:brush xml:id="br0">
      <inkml:brushProperty name="width" value="0.05" units="cm"/>
      <inkml:brushProperty name="height" value="0.05" units="cm"/>
    </inkml:brush>
  </inkml:definitions>
  <inkml:trace contextRef="#ctx0" brushRef="#br0">20 100 14811,'20'14'1370,"-15"-10"-671,-1-1 1,1 1-1,0-1 0,0 0 0,0-1 0,0 1 0,7 1 0,-11-4-569,0 1-1,0-1 1,0 0-1,0 0 1,0 0 0,0 0-1,1 0 1,-1 0-1,0-1 1,0 1 0,0 0-1,0-1 1,0 1-1,0 0 1,0-1 0,-1 1-1,1-1 1,1 0-1,0 0-45,-1-1 0,1 0 0,-1 1-1,0-1 1,1 0 0,-1 0 0,0 1 0,0-1-1,-1 0 1,1 0 0,0 0 0,0-3-1,0 0-6,0 0-1,0 0 1,-1 1 0,0-1-1,0 0 1,0 0-1,-1 0 1,0 0-1,0 0 1,0 0-1,0 1 1,-1-1-1,-3-7 1,4 10-68,0 0 0,0-1-1,0 1 1,0 0 0,0 1 0,0-1-1,-1 0 1,1 0 0,-1 1 0,0-1-1,1 0 1,-1 1 0,0 0 0,0-1 0,0 1-1,0 0 1,0 0 0,0 0 0,0 0-1,0 1 1,0-1 0,0 0 0,-1 1 0,1 0-1,0-1 1,0 1 0,-1 0 0,1 0-1,0 0 1,-1 0 0,-1 1 0,1 0-17,0 0 1,0 1-1,0-1 1,0 1-1,1-1 1,-1 1-1,1 0 1,-1 0-1,1 0 0,0 0 1,0 0-1,-1 1 1,2-1-1,-1 1 1,0-1-1,0 1 1,1 0-1,0 0 1,-1 0-1,1-1 1,0 1-1,0 0 1,1 0-1,-2 6 1,1-3-6,1-1 0,-1 0 0,1 0 0,0 1 0,0-1 0,1 0 0,0 1 1,0-1-1,0 0 0,0 0 0,1 0 0,0 0 0,0 0 0,3 5 0,-1-4 10,1-1 0,0 1 1,0-1-1,0 0 0,1-1 0,0 1 0,0-1 0,0 0 0,0-1 0,1 1 0,-1-1 0,1-1 0,0 1 1,0-1-1,0 0 0,0-1 0,14 2 0,3-1 8,0-1 0,0 0 0,0-2 0,28-5 1,-34 3 7,0 0 0,0-1 0,-1-1 0,0-1 0,0 0 0,0-1 1,-1-1-1,0 0 0,0-2 0,-1 0 0,0 0 0,20-20 0,-32 27-9,0 0 0,-1 0 0,1 0 0,-1 0-1,0 0 1,3-8 0,-4 11-3,-1 0-1,0-1 1,0 1-1,0 0 1,0-1-1,0 1 1,0 0-1,0-1 1,0 1-1,0 0 1,0-1-1,0 1 1,0 0-1,0-1 1,0 1-1,0 0 1,0-1-1,0 1 1,0 0-1,0-1 1,0 1-1,0 0 1,-1-1-1,1 1 1,0 0-1,0-1 1,0 1-1,-1 0 1,1-1-1,-1 1 0,0 0 0,0 0 1,0-1-1,0 1 0,0 0 0,0 0 0,0 0 0,0 0 0,0 0 0,0 0 1,0 0-1,0 1 0,0-1 0,0 0 0,-2 1 0,-3 2 4,-1 1-1,1-1 1,0 1-1,-1 1 0,2-1 1,-1 1-1,0 0 1,1 0-1,0 1 1,0-1-1,1 1 0,0 0 1,0 0-1,0 1 1,1-1-1,-1 1 1,2 0-1,-1 0 0,1 0 1,-3 12-1,5-17-6,0 0 0,0-1 0,0 1 0,0 0 0,0-1 1,1 1-1,-1 0 0,0-1 0,1 1 0,0-1 0,-1 1 0,1 0 0,0-1 0,-1 1 0,1-1 0,0 0 0,0 1 0,0-1 0,0 0 0,1 1 0,-1-1 0,0 0 0,0 0 0,1 0 0,-1 0 0,1 0 0,-1-1 0,1 1 0,-1 0 0,3 0 0,-2 0-114,0-1 0,1 1-1,-1-1 1,0 0 0,0 0-1,1 0 1,-1 0-1,0 0 1,0 0 0,0-1-1,1 1 1,-1-1 0,0 1-1,0-1 1,0 0 0,0 0-1,0 0 1,0 0 0,0 0-1,0 0 1,0-1-1,2-2 1,1-1-15,-1 0 1,0-1-1,0 0 0,-1 0 0,0 0 1,0-1-1,0 1 0,1-8 0,13-41-626</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4.535"/>
    </inkml:context>
    <inkml:brush xml:id="br0">
      <inkml:brushProperty name="width" value="0.05" units="cm"/>
      <inkml:brushProperty name="height" value="0.05" units="cm"/>
    </inkml:brush>
  </inkml:definitions>
  <inkml:trace contextRef="#ctx0" brushRef="#br0">5 12 20828,'-5'-8'2177,"5"5"135,6 4-1799,0 5-161,-2 0-384</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4.930"/>
    </inkml:context>
    <inkml:brush xml:id="br0">
      <inkml:brushProperty name="width" value="0.05" units="cm"/>
      <inkml:brushProperty name="height" value="0.05" units="cm"/>
    </inkml:brush>
  </inkml:definitions>
  <inkml:trace contextRef="#ctx0" brushRef="#br0">121 3 16780,'14'-3'1896,"-8"12"-1024,-6 7-328,-6 15 1385,-6 8-553,-2 11-600,-4 10-280,-3 6-224,0 0-8,-1-4-224,7-6-168,8-12-248,2-8-128,14-12-496,7-9-128,9-11 760,7-3-264,9-5-81</inkml:trace>
  <inkml:trace contextRef="#ctx0" brushRef="#br0" timeOffset="1">439 400 18908,'-4'-1'135,"1"-1"1,-1 1-1,0 0 1,0 0-1,1 1 0,-1-1 1,0 1-1,0 0 0,0 0 1,0 0-1,1 0 0,-1 0 1,0 1-1,0 0 1,0 0-1,1 0 0,-1 0 1,0 1-1,1-1 0,-1 1 1,1 0-1,0 0 0,-4 4 1,-2 0 38,1 0 1,0 1-1,0 0 1,0 1-1,1-1 1,1 2 0,-9 12-1,11-14-136,0 1 0,0-1 0,1 1 0,0 0 1,0 0-1,1 0 0,0 1 0,1-1 0,-1 15 0,2-21-16,0 1 0,0-1-1,0 1 1,1-1 0,-1 0 0,1 1 0,-1-1-1,1 0 1,0 1 0,0-1 0,0 0 0,0 0-1,1 0 1,-1 0 0,3 4 0,-2-5 21,0 1 1,0-1-1,1 0 1,-1 1-1,0-1 1,0 0-1,1 0 1,-1-1-1,1 1 1,-1 0-1,1-1 1,-1 0-1,1 1 1,-1-1-1,1 0 1,-1 0-1,1 0 1,3-1-1,0 0 48,-1 0-1,0 0 1,1-1 0,-1 1-1,0-1 1,0 0-1,0-1 1,0 1-1,0-1 1,0 0-1,-1 0 1,1 0 0,-1-1-1,6-5 1,-4 2 6,-1 0 0,0 0 0,0-1 0,0 1 0,-1-1 0,0 0 1,-1 0-1,4-14 0,-3 10-222,-1-1 1,-1 0-1,0 0 0,-1 0 1,0 0-1,-1 0 0,0 0 1,-1 0-1,-1 0 0,0 0 1,-1 0-1,-5-15 0,6 23-342,0 0-1,-1 0 1,1 0-1,-7-8 1,8 12 341,0 0 1,0-1 0,0 1-1,0 0 1,0 0 0,0 0-1,-1 0 1,1 0 0,0 1-1,0-1 1,-1 0-1,1 0 1,0 1 0,-1-1-1,1 1 1,-1-1 0,1 1-1,-1 0 1,1 0-1,-3-1 1,0 3-878</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5.348"/>
    </inkml:context>
    <inkml:brush xml:id="br0">
      <inkml:brushProperty name="width" value="0.05" units="cm"/>
      <inkml:brushProperty name="height" value="0.05" units="cm"/>
    </inkml:brush>
  </inkml:definitions>
  <inkml:trace contextRef="#ctx0" brushRef="#br0">126 1 17788,'-3'1'2052,"-3"9"-1435,-7 16 169,-58 191 619,59-172-1268,7-30-79,0 0 1,2 0-1,0 0 1,1 1-1,0-1 1,1 32-1,1-45-50,1-1 0,-1 1 0,0 0 0,1 0-1,-1 0 1,1 0 0,0-1 0,-1 1 0,1 0 0,0-1 0,0 1-1,0 0 1,0-1 0,1 1 0,-1-1 0,0 0 0,1 1-1,-1-1 1,0 0 0,1 0 0,3 2 0,-2-2 1,0 0 0,0 0-1,0-1 1,0 1 0,0-1 0,0 1 0,0-1 0,0 0 0,0 0 0,1-1 0,-1 1 0,3-1 0,8-3 44,0 0 0,0-1 0,-1-1 0,18-9 0,8-9 207,-28 17-41,0 0 0,23-10 0,-33 16-205,-1 1 0,0 0-1,1 0 1,-1 0-1,1 0 1,-1 0 0,0 0-1,1 0 1,-1 0 0,0 0-1,1 0 1,-1 0 0,1 0-1,-1 0 1,0 0-1,1 0 1,-1 0 0,0 0-1,1 1 1,-1-1 0,1 0-1,-1 0 1,0 0 0,0 1-1,1-1 1,-1 0-1,0 0 1,1 1 0,-1-1-1,0 0 1,0 1 0,1-1-1,-1 0 1,0 1-1,0-1 1,0 0 0,0 1-1,1-1 1,-1 0 0,0 1-1,0-1 1,0 1 0,2 21 201,-1-10-145,0-10-64,0 0 1,0 0-1,0 0 0,0-1 0,0 1 0,0 0 0,0 0 0,0-1 0,1 1 0,-1-1 0,1 1 0,-1-1 0,1 0 0,0 1 0,-1-1 0,1 0 0,0 0 0,0 0 0,0 0 0,0-1 0,0 1 0,0 0 0,0-1 0,0 1 0,0-1 0,0 0 0,0 0 0,0 0 0,0 0 0,0 0 0,3-1 0,8 1 33,0-2 0,0 0-1,19-6 1,-30 8-37,56-19 92,-42 13-73,1 0 0,-1 1 0,1 1 0,32-3 0,-48 6-24,0 1 0,0 0 0,1 0 0,-1 0 0,0 0 0,0 0 0,1 0-1,-1 0 1,0 1 0,0-1 0,1 0 0,-1 1 0,0-1 0,0 0 0,0 1 0,0 0 0,0-1 0,0 1 0,0 0 0,0-1 0,0 1 0,0 0 0,0 0 0,0 0 0,0 0 0,0 0 0,-1 0 0,1 0 0,0 0 0,-1 0 0,1 0 0,0 2 0,-1 2 4,1 0 1,-1 0-1,0 0 0,0 0 1,0 0-1,-3 9 0,3-10-67,-1-1 0,0 1 0,1-1 0,0 1 0,-1-1 0,1 1 0,1 0 0,-1-1 0,0 1 0,1-1 0,0 1 0,1 3 0,3-2-54,4-4-60</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6.287"/>
    </inkml:context>
    <inkml:brush xml:id="br0">
      <inkml:brushProperty name="width" value="0.05" units="cm"/>
      <inkml:brushProperty name="height" value="0.05" units="cm"/>
    </inkml:brush>
  </inkml:definitions>
  <inkml:trace contextRef="#ctx0" brushRef="#br0">79 40 17564,'-24'44'1940,"12"-23"-1160,1 0-1,-10 26 1,19-41-679,0 0 1,0 0 0,1 0-1,0 0 1,0 1-1,0-1 1,1 0 0,-1 1-1,2-1 1,-1 0-1,1 1 1,3 11 0,-4-16-62,1 0 1,0 0 0,-1 0-1,1-1 1,0 1 0,1 0 0,-1 0-1,0-1 1,0 1 0,1-1-1,-1 1 1,1-1 0,-1 1 0,1-1-1,-1 0 1,1 0 0,0 0-1,0 0 1,2 1 0,0-1 35,0 0 0,0 0 1,0 0-1,0 0 0,0-1 1,0 0-1,0 0 0,0 0 1,5-1-1,2-1 99,0 0-1,0-1 1,0 0-1,-1-1 1,1 0-1,11-7 1,-7 1-73,-1 0 0,0 0 0,-1-1 0,0-1 0,-1 0 1,-1 0-1,0-2 0,0 1 0,-1-1 0,-1-1 0,0 0 0,-1 0 0,6-18 1,-12 30-111,-1 0 0,0 0 0,0 0 0,0 0 0,0 0 0,-1 0 0,1 0 1,-1-1-1,0-5 0,-2 12-25,1 0 1,-1 0 0,1 0-1,-1 0 1,1 1 0,-2 5-1,3-2 17,-1-1 1,1 1-1,0-1 1,0 0-1,1 1 0,-1-1 1,2 1-1,-1-1 0,1 0 1,0 0-1,3 7 1,-4-9 11,1-1 1,0 1 0,0-1 0,0 0 0,0 1 0,1-1-1,0 0 1,-1 0 0,1-1 0,0 1 0,0-1 0,0 1 0,1-1-1,-1 0 1,0 0 0,1 0 0,0-1 0,-1 1 0,7 0-1,-1 0 8,0-1-1,0-1 0,0 0 1,0 0-1,0-1 0,0 0 0,0-1 1,0 0-1,0 0 0,0-1 0,-1 0 1,1 0-1,-1-1 0,0 0 1,0-1-1,0 0 0,-1 0 0,0 0 1,0-1-1,0 0 0,0-1 1,-1 1-1,8-12 0,-13 16-2,1 0 1,-1 0-1,0 0 1,0 0-1,0-1 0,0 1 1,0 0-1,-1-1 1,1 1-1,-1 0 0,1-5 1,-1 7-4,0-1 1,0 0 0,0 0-1,-1 1 1,1-1 0,0 0-1,0 1 1,-1-1 0,1 0 0,0 1-1,-1-1 1,1 0 0,-1 1-1,1-1 1,-1 1 0,1-1-1,-1 1 1,1-1 0,-1 1-1,1-1 1,-1 1 0,0-1-1,1 1 1,-1 0 0,0 0 0,1-1-1,-1 1 1,0 0 0,0 0-1,1 0 1,-1-1 0,0 1-1,0 0 1,1 0 0,-1 0-1,0 0 1,1 1 0,-1-1-1,0 0 1,-1 0 0,-4 2-17,-1-1 1,1 1-1,0 0 1,0 0-1,-1 1 1,2 0-1,-1 0 0,0 1 1,0-1-1,1 1 1,0 0-1,0 1 1,0-1-1,1 1 1,-1 0-1,1 0 1,0 0-1,0 1 1,-5 10-1,9-15 16,0 0 0,-1-1 0,1 1-1,0 0 1,0 0 0,0 0 0,0-1 0,0 1 0,0 0 0,0 0-1,0 0 1,0 0 0,0-1 0,0 1 0,1 0 0,-1 0 0,0-1-1,0 1 1,1 0 0,-1 0 0,1-1 0,-1 1 0,2 1 0,-1-1-2,0 0 1,1 0 0,-1 0 0,1 0 0,-1 0 0,1 0 0,0 0 0,-1-1 0,1 1 0,3 0 0,5 1-6,0-1 0,0 0-1,13-2 1,-15 1 3,57-1-10,53 1 65,-114 0-43,1 1-1,-1-1 1,1 1-1,-1 0 1,1 0 0,-1 0-1,0 0 1,1 1-1,3 1 1,-6-1 0,-1-1 1,1 0-1,-1 0 0,0 0 1,1 1-1,-1-1 0,0 1 1,0-1-1,0 1 0,0 0 1,0-1-1,0 1 0,0 0 1,0-1-1,-1 1 1,1 0-1,-1 0 0,0 0 1,1 0-1,-1 0 0,0 0 1,0-1-1,0 4 0,0-5 3,0 0 0,-1 1 0,1-1 0,0 1 0,0-1 0,0 1 0,0-1 0,0 1-1,0-1 1,0 1 0,0-1 0,0 1 0,0-1 0,0 1 0,0-1 0,1 1 0,-1-1-1,0 1 1,0-1 0,0 1 0,1-1 0,-1 1 0,0-1 0,1 0 0,-1 1 0,0-1 0,1 1-1,-1-1 1,0 0 0,1 1 0,-1-1 0,1 0 0,-1 0 0,0 1 0,1-1 0,0 0-1,0 0 12,1-1 0,-1 1 0,0-1-1,0 0 1,0 1 0,1-1 0,-1 0-1,0 0 1,0 0 0,0 0 0,0 0-1,1-2 1,27-37 313,-8 2-124,20-53-1,-19 41-195,-22 48-50,1 1 1,-1 0-1,1-1 1,0 1-1,-1 0 0,1 0 1,0-1-1,0 1 1,0 0-1,0 0 1,0 0-1,0 0 1,0 0-1,0 0 1,0 0-1,0 0 1,1 0-1,-1 1 1,0-1-1,0 1 0,1-1 1,-1 1-1,1-1 1,-1 1-1,2-1 1,1 2-173,0-1 1,-1 1 0,1 0-1,0 0 1,-1 0 0,1 0-1,-1 1 1,4 1-1,22 8-191,6-4-198</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6.801"/>
    </inkml:context>
    <inkml:brush xml:id="br0">
      <inkml:brushProperty name="width" value="0.05" units="cm"/>
      <inkml:brushProperty name="height" value="0.05" units="cm"/>
    </inkml:brush>
  </inkml:definitions>
  <inkml:trace contextRef="#ctx0" brushRef="#br0">153 1 14683,'-59'191'5465,"1"-10"-3072,47-138-1826,2 0 0,-5 55 1,13-95-517,1 0 0,0 0 0,0 0 1,0 0-1,0 0 0,0 0 1,1-1-1,-1 1 0,1 0 0,0 0 1,0 0-1,0 0 0,0-1 1,0 1-1,1 0 0,-1-1 0,3 4 1,-2-4-20,0-1 1,0 0-1,0 0 1,0 1-1,0-2 0,0 1 1,0 0-1,0 0 1,0-1-1,0 1 1,1-1-1,-1 1 0,0-1 1,0 0-1,1 0 1,-1 0-1,0 0 1,0 0-1,0-1 0,1 1 1,-1-1-1,0 1 1,3-2-1,5-2 61,1 0 0,-1-1 0,0 0 0,0-1 0,-1 0 0,14-12 0,51-48 367,-66 58-411,20-20 17,-2-2 0,27-37 0,-84 154-210,27-76-62,1 1-1,0-1 1,0 1 0,0 22-1,3-32 116,-1 1-1,1-1 0,0 0 1,1 0-1,-1 0 0,0 0 1,1 0-1,-1 0 0,1 0 1,-1 0-1,1 0 0,0 0 1,0 0-1,0 0 0,0 0 1,0 0-1,1-1 0,-1 1 1,0-1-1,1 1 0,-1-1 1,1 1-1,0-1 0,-1 0 1,1 0-1,0 1 0,0-1 1,0 0-1,0-1 0,0 1 1,0 0-1,0-1 0,0 1 1,0-1-1,3 1 0,22-1-601,6-7-179</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7.206"/>
    </inkml:context>
    <inkml:brush xml:id="br0">
      <inkml:brushProperty name="width" value="0.05" units="cm"/>
      <inkml:brushProperty name="height" value="0.05" units="cm"/>
    </inkml:brush>
  </inkml:definitions>
  <inkml:trace contextRef="#ctx0" brushRef="#br0">177 1 17524,'-4'0'275,"0"0"0,0 1 0,0 0 0,0 0 0,0 0 1,0 1-1,1-1 0,-1 1 0,0 0 0,1 0 0,-1 0 0,-5 5 0,-36 36 1448,34-32-1014,2-1-295,-28 30 657,35-37-979,0 0-1,-1 0 1,1 0-1,1 0 0,-1 1 1,0-1-1,1 1 0,0-1 1,0 1-1,0-1 0,-1 6 1,2-8-79,0 0 1,0-1-1,1 1 1,-1 0-1,0 0 1,0 0 0,1 0-1,-1 0 1,0-1-1,1 1 1,-1 0-1,1 0 1,-1-1 0,1 1-1,0 0 1,-1-1-1,1 1 1,-1-1-1,1 1 1,0-1 0,0 1-1,-1-1 1,1 1-1,0-1 1,0 1-1,0-1 1,-1 0-1,1 0 1,0 1 0,0-1-1,0 0 1,0 0-1,0 0 1,0 0-1,0 0 1,-1 0 0,1 0-1,0 0 1,0-1-1,1 1 1,40-8-24,-41 8 14,28-10-134,0-1 0,51-27-1,-5 1-354,-71 35 439,-1 1 1,1 0-1,-1-1 0,1 1 0,0 0 0,-1 1 0,1-1 1,4 0-1,-7 1 35,0 1 1,0-1-1,0 0 1,0 0-1,0 1 0,0-1 1,-1 1-1,1-1 1,0 0-1,0 1 1,0 0-1,0-1 1,-1 1-1,1-1 1,0 1-1,-1 0 0,1 0 1,0-1-1,-1 1 1,1 0-1,-1 0 1,1 0-1,-1 0 1,1-1-1,-1 1 1,0 0-1,0 0 0,1 0 1,-1 0-1,0 0 1,0 0-1,0 0 1,0 0-1,0 1 1,0 2 12,1-1 1,-1 1-1,1-1 0,0 1 1,0-1-1,0 1 1,0-1-1,0 0 1,4 6-1,-4-8 12,0 1-1,1-1 1,-1 1-1,1-1 0,-1 0 1,1 1-1,0-1 1,-1 0-1,1 0 1,0 0-1,0-1 1,0 1-1,0 0 0,0-1 1,0 1-1,0-1 1,0 1-1,3-1 1,7 0-158,0 0 0,0 0 0,-1-1 0,1-1 0,0 0 0,16-6 0,66-27-562,-93 35 713,46-20-366</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8.670"/>
    </inkml:context>
    <inkml:brush xml:id="br0">
      <inkml:brushProperty name="width" value="0.05" units="cm"/>
      <inkml:brushProperty name="height" value="0.05" units="cm"/>
    </inkml:brush>
  </inkml:definitions>
  <inkml:trace contextRef="#ctx0" brushRef="#br0">165 387 14459,'-4'3'514,"0"0"-1,0 0 1,-1 0-1,1-1 1,0 1-1,-1-1 1,0-1-1,1 1 1,-1 0 0,0-1-1,0 0 1,-10 1-1,11-2 647,11-6-471,-6 3-513,1 0 1,-1 0 0,0 0-1,0-1 1,0 1 0,0 0 0,0-1-1,-1 1 1,1 0 0,-1-1-1,0 1 1,0 0 0,-1-6-1,1 8-162,0 1 0,0-1 0,-1 1-1,1-1 1,0 1 0,-1-1-1,1 1 1,0 0 0,-1-1 0,1 1-1,0 0 1,-1-1 0,1 1-1,-1 0 1,1-1 0,0 1-1,-1 0 1,1 0 0,-1-1 0,1 1-1,-1 0 1,1 0 0,-1 0-1,1 0 1,-1 0 0,1 0 0,-1 0-1,0 0 1,1 0 0,-1 0-1,1 0 1,-1 0 0,1 0 0,-1 0-1,1 0 1,-1 0 0,1 1-1,-1-1 1,1 0 0,-1 0-1,1 1 1,0-1 0,-1 0 0,1 1-1,-1 0 1,-20 14 18,13-7-37,0 1 0,1 0-1,0 0 1,1 0 0,0 1-1,-7 14 1,11-20 12,0 1 0,1-1 0,-1 0 0,1 1-1,0-1 1,0 1 0,0-1 0,1 1 0,-1 0 0,1-1 0,1 1 0,-1-1-1,0 1 1,1-1 0,0 1 0,0-1 0,1 1 0,2 7 0,-3-10-6,0 0 1,0 0-1,0-1 1,1 1-1,-1-1 1,0 1 0,0-1-1,1 1 1,-1-1-1,1 0 1,-1 0-1,1 0 1,0 0-1,0 0 1,-1 0 0,1 0-1,0 0 1,3 0-1,-1 0 4,-1-1 0,0 0-1,1 0 1,-1 0 0,1 0 0,-1-1-1,0 1 1,1-1 0,-1 0 0,4-1-1,5-3 26,-1 0 0,1-1 0,-1-1 1,18-13-1,-9 4 42,-2-1 1,0-1-1,-1 0 1,0-1-1,-2-1 1,25-42-1,-14 16 113,-3-1-1,23-65 0,-41 98-137,-1 5-16,0 0-1,-1 0 0,-1 0 0,0 0 1,0-1-1,0 1 0,-1-12 0,-1 21-29,0 0 0,0 0 1,0 0-1,0 0 0,-1 0 0,1 1 0,0-1 0,0 0 0,0 0 0,0 0 0,-1 0 1,1 0-1,0 0 0,0 0 0,0 0 0,-1 0 0,1 0 0,0 0 0,0 0 0,0 0 0,-1 0 1,1 0-1,0 0 0,0 0 0,0 0 0,0 0 0,-1 0 0,1 0 0,0 0 0,0 0 1,0 0-1,-1 0 0,1 0 0,0 0 0,0-1 0,0 1 0,0 0 0,-1 0 0,1 0 0,0 0 1,0 0-1,0-1 0,0 1 0,0 0 0,0 0 0,0 0 0,-1 0 0,1-1 0,0 1 1,0 0-1,0 0 0,0 0 0,0-1 0,0 1 0,0 0 0,0 0 0,0 0 0,0-1 0,0 1 1,0 0-1,0 0 0,0 0 0,0-1 0,-10 18 10,-4 13-18,2 0 1,1 2-1,2-1 0,1 1 1,1 0-1,2 1 1,1-1-1,2 1 1,2 39-1,0-64 6,1 1 1,0-1-1,0 0 0,1 1 0,0-1 0,1 0 0,5 11 0,-7-17 1,0 0-1,1 1 1,-1-1-1,1 0 1,0 0-1,-1 0 1,1 0-1,0 0 1,0 0-1,0-1 1,1 1-1,-1-1 1,0 1 0,1-1-1,-1 0 1,1 0-1,-1 0 1,1 0-1,-1 0 1,1-1-1,0 1 1,-1-1-1,1 1 1,0-1-1,-1 0 1,5-1-1,2 0 6,0-1-1,0-1 0,0 1 0,0-1 1,-1-1-1,1 0 0,-1 0 0,0-1 0,0 1 1,-1-2-1,1 1 0,-1-1 0,-1 0 1,13-14-1,2-5 29,-2 0-1,33-55 1,-33 47-22,-1 0 0,-1-2 1,-2 0-1,-2-1 0,16-66 1,-29 99-19,1 1 0,-1-1 0,0 1 0,1-1 0,-1 1 0,0-1 0,-1 1-1,1-1 1,0 1 0,-1 0 0,0-1 0,1 1 0,-1-1 0,-1-2 0,2 5 5,-1 0-1,1-1 1,0 1-1,-1 0 1,1-1-1,-1 1 0,1 0 1,0-1-1,-1 1 1,1 0-1,-1 0 1,1-1-1,0 1 1,-1 0-1,1 0 0,-1 0 1,1 0-1,-1 0 1,1 0-1,-1 0 1,1-1-1,-1 1 1,1 0-1,-1 1 0,0-1 1,-1 0-3,1 1 0,-1 0 0,1-1 0,-1 1 0,1 0 0,-1 0 1,1 0-1,-1 0 0,1 0 0,0 0 0,-2 2 0,-7 9-26,0 0-1,0 0 1,1 1 0,1 1-1,-10 18 1,6-6-11,1 1 0,-7 30 1,14-44 20,1 0 1,0 0-1,1 0 1,1 1-1,0-1 1,1 1-1,2 20 1,-1-29 14,-1-1 0,1 1 0,0-1 0,1 1 0,-1-1 0,1 0 0,0 1 0,0-1 0,0 0 0,0 0 0,1-1 0,-1 1 0,1 0 0,0-1 0,0 0 0,1 0 0,-1 0 0,1 0 0,-1 0 0,1 0 0,0-1 0,0 0 0,0 0 0,0 0 0,7 2-1,-1-2 6,0 0 0,0 0 0,1-1-1,-1 0 1,0-1 0,1 0-1,-1-1 1,0 0 0,0-1-1,0 0 1,0 0 0,0-1-1,10-4 1,13-8 25,-1 0 1,42-29-1,-22 12 16,-51 32-40,-1 0 0,0-1 0,1 1 0,-1 0 0,1-1 0,-1 1 0,1 0 0,-1 0 0,1-1 0,-1 1 0,1 0 0,-1 0 0,1 0 0,-1 0 0,1 0 0,-1 0 0,1 0 0,-1 0 0,1 0 0,-1 0 0,1 0 0,-1 0 0,1 0 0,-1 0 0,1 0 0,-1 1 0,1-1 0,-1 0 0,1 0 0,-1 0 0,1 1 0,-1-1 0,1 0 0,-1 1 0,0-1 0,1 0 0,-1 1 0,0-1 0,1 1 0,0 0 0,4 24-5,-2-7-17,-1-13 18,0-1 0,0 0-1,0 1 1,1-1-1,-1 0 1,1-1-1,0 1 1,0 0-1,0-1 1,0 0-1,1 1 1,-1-1-1,7 3 1,-3-2-1,0 0 1,0-1 0,0 0-1,0 0 1,1-1-1,-1 0 1,14 1 0,-5-1-17,0-1 0,1-1 1,-1-1-1,0 0 1,1-1-1,-1-1 0,20-6 1,13-8-159,-29 9-125,36-9 0,-54 17 283,-1 0 0,0 0 0,0-1 0,0 1 0,1 0 0,-1 0 0,0 0 0,0 1 0,0-1 0,1 0 0,-1 0 0,0 1 0,0-1 0,0 0 0,0 1 0,0-1 0,1 1 0,-1 0 0,0-1 0,0 1 0,-1 0 0,1 0 0,0-1 0,0 1 0,0 0 0,0 0 0,-1 0 0,1 0-1,0 0 1,-1 0 0,1 0 0,0 2 0,1 3-42,0 1-1,0-1 0,-1 1 1,2 12-1,-1-1 38,10 43 41,-2-17-155,7 88 0,-16-120 93,-1 1 0,-1 0-1,0 0 1,-1 0 0,0 0 0,-1-1 0,0 1 0,-1-1 0,0 0 0,-1 0 0,-9 17 0,11-25 42,0 0 1,0 0-1,-1 0 1,1 0-1,-1 0 1,0 0 0,0-1-1,0 0 1,-9 5-1,11-7 16,1 0 1,0-1-1,-1 1 0,1-1 0,0 1 0,-1-1 0,1 0 0,-1 0 0,1 1 1,0-1-1,-1 0 0,1 0 0,-1-1 0,1 1 0,-1 0 0,1 0 0,-2-1 1,2 0 7,-1 0 1,1 0-1,-1 0 1,1 0 0,0 0-1,-1 0 1,1-1 0,0 1-1,0 0 1,0-1 0,0 1-1,0-1 1,0 1-1,0-1 1,1 1 0,-1-1-1,0-3 1,-1-2 33,1 0 1,0 0-1,0 0 1,0 0-1,1-1 1,0 1-1,1 0 1,0 0-1,0 0 1,0 0-1,1 0 0,0 0 1,6-12-1,1-3 54,2 1 0,25-38-1,5 5-103,2 2 0,71-67 0,27-30-108,-125 129 96,-16 18 19,-5 5 14,-8 8 23,-1 4-6,-19 29 0,29-39-38,1 0 0,0 0 0,0 0 0,1 1 0,0-1 0,0 1 0,0 0 0,0 0 0,1 0 0,-1 6 0,2-10-2,0-1 0,0 1 0,0-1 0,0 1 0,1-1 0,-1 1 1,0-1-1,1 1 0,-1-1 0,1 1 0,-1-1 0,1 0 0,0 1 0,0-1 0,0 0 0,-1 1 0,1-1 1,0 0-1,3 2 0,-2-1 0,1-1 0,-1 1 1,1-1-1,0 1 0,0-1 0,0 0 1,-1 0-1,1 0 0,5 0 1,3 1 8,0-2 0,-1 1 1,1-1-1,16-3 1,1-1 69,49-16 1,-32 8-9,-45 12-71,1 0 1,-1 0-1,1 0 0,-1 0 1,1 0-1,-1 0 1,1 0-1,-1 0 0,1 0 1,-1 0-1,1 0 0,-1 0 1,1 0-1,-1 0 0,1 1 1,-1-1-1,1 0 1,-1 0-1,0 1 0,1-1 1,-1 0-1,1 1 0,-1-1 1,0 0-1,1 1 1,-1-1-1,0 1 0,1-1 1,-1 0-1,0 1 0,0-1 1,0 1-1,1-1 1,-1 1-1,0-1 0,0 1 1,0-1-1,0 1 0,0-1 1,0 1-1,1 28-24,-1-14 29,1-13 2,-1 0 1,0 0 0,1-1 0,0 1 0,-1 0 0,1 0-1,0 0 1,0 0 0,0-1 0,0 1 0,0 0-1,0-1 1,0 1 0,1-1 0,-1 1 0,0-1-1,1 0 1,3 3 0,-2-3-57,0 1-1,0-1 1,0 0-1,0 0 1,0 0-1,0 0 1,1 0-1,-1-1 1,0 1-1,7-1 1,-4 0-38,-1-1 0,1 0 0,0 0 0,0 0 0,0 0 0,-1-1 0,1 0 0,-1 0 0,1 0 0,-1-1 0,0 0 0,0 0 0,5-4 0,12-18-225</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25.197"/>
    </inkml:context>
    <inkml:brush xml:id="br0">
      <inkml:brushProperty name="width" value="0.05" units="cm"/>
      <inkml:brushProperty name="height" value="0.05" units="cm"/>
    </inkml:brush>
  </inkml:definitions>
  <inkml:trace contextRef="#ctx0" brushRef="#br0">31 12 17588,'-21'-6'1736,"14"9"-1608,4-1 1024,13-4 345,3-2-609,7 0-432</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5.017"/>
    </inkml:context>
    <inkml:brush xml:id="br0">
      <inkml:brushProperty name="width" value="0.05" units="cm"/>
      <inkml:brushProperty name="height" value="0.05" units="cm"/>
    </inkml:brush>
  </inkml:definitions>
  <inkml:trace contextRef="#ctx0" brushRef="#br0">1 182 12019,'2'1'275,"0"1"1,1-1-1,0 1 0,-1-1 1,1 0-1,0 0 1,-1 0-1,7 0 1,5 4 108,37 17-125,1-2-1,0-3 1,1-2 0,103 16-1,-12-18-78,189-7 0,144-44-9,-87-41-19,-9-31 542,-367 105-660,72-18 158,0 4-1,1 3 1,0 5-1,172-2 1,253 7 1199,-403 4-1038,28 4-86,0 6 0,268 50 0,-392-55-241,69 17 119,-73-18-102,0 2 0,-1-1 0,1 1 0,-1 0 1,0 1-1,14 10 0,-19-12-6,0 0 0,-1 0-1,1 0 1,-1 0 0,0 0 0,0 0 0,0 1 0,0-1-1,0 1 1,-1-1 0,0 1 0,0 0 0,0 0 0,0-1-1,0 1 1,-1 0 0,0 0 0,1 0 0,-1 0 0,-1 0-1,1 0 1,-1 0 0,1-1 0,-1 1 0,0 0-1,-3 6 1,-2 3 100,1 0 0,-2 0 0,1 0 1,-2-1-1,0-1 0,-11 14 0,-78 84 563,50-59-500,-59 82 0,15 13 30,55-84-94,-3-1-1,-61 73 0,94-126-81,0-1 1,-1 1-1,0-1 0,-1 0 1,1-1-1,-1 1 0,0-2 1,-16 8-1,12-8 19,0 0 0,0-1 0,0-1-1,0 0 1,0-1 0,-17 0 0,-422-7 47,-227-48-396,199 11 297,389 38-31,1 5 0,-1 3-1,0 4 1,-102 22-1,117-13-10,1 4-1,1 3 0,1 3 0,1 3 0,-81 45 1,122-56-70,-31 22 0,53-35-115,1 1-1,0 0 1,1 0 0,-1 1 0,1-1 0,0 2 0,1-1 0,0 0 0,-7 14-1,11-20 136,-1 7-241,7-10-157,7-10-52</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2.484"/>
    </inkml:context>
    <inkml:brush xml:id="br0">
      <inkml:brushProperty name="width" value="0.05" units="cm"/>
      <inkml:brushProperty name="height" value="0.05" units="cm"/>
    </inkml:brush>
  </inkml:definitions>
  <inkml:trace contextRef="#ctx0" brushRef="#br0">133 561 11426,'-12'-3'333,"0"-1"1,0 0-1,1-1 0,-15-7 0,21 9-179,0 0 0,0 0 0,0-1 1,0 1-1,0-1 0,1 0 0,0-1 1,-1 1-1,2-1 0,-7-8 0,9 11-110,0 0 0,1 0 0,-1 0-1,1 1 1,0-1 0,-1 0-1,1 0 1,0 0 0,0 0-1,0 0 1,0 0 0,1 0-1,-1 0 1,0 1 0,1-1-1,0 0 1,-1 0 0,1 0-1,0 1 1,0-1 0,0 0-1,0 1 1,0-1 0,0 0-1,0 1 1,0 0 0,2-2-1,6-5 73,-1 0 0,1 1 0,13-9 0,-16 12-73,49-30 109,1 4-1,111-45 1,-113 53-121,64-27-27,2 6 1,1 5 0,2 6 0,178-24 0,-237 51-33,0 2 0,1 3 1,66 8-1,191 40-144,-32-4 95,483 6 186,-170-18-26,18 24-43,529 38 34,-253-61-44,1-22-2,-699-9-27,1183 42-52,-597-13-34,-235-31-190,-392-8 193</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3.275"/>
    </inkml:context>
    <inkml:brush xml:id="br0">
      <inkml:brushProperty name="width" value="0.05" units="cm"/>
      <inkml:brushProperty name="height" value="0.05" units="cm"/>
    </inkml:brush>
  </inkml:definitions>
  <inkml:trace contextRef="#ctx0" brushRef="#br0">88 0 15059,'-19'29'1433,"0"2"-1089,5 1-160,3 2 720,2 9-544,2 3-80,3 6-184,4 2-224,1-2 1688,0-5-1448,-2-10 120,-5-7 72</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3.681"/>
    </inkml:context>
    <inkml:brush xml:id="br0">
      <inkml:brushProperty name="width" value="0.05" units="cm"/>
      <inkml:brushProperty name="height" value="0.05" units="cm"/>
    </inkml:brush>
  </inkml:definitions>
  <inkml:trace contextRef="#ctx0" brushRef="#br0">1 174 16988,'0'-1'74,"0"0"1,-1 0-1,1 0 1,0 0 0,0-1-1,1 1 1,-1 0-1,0 0 1,0 0 0,0 0-1,1 0 1,-1 0-1,0 0 1,1 0 0,-1 0-1,1 0 1,-1 0-1,1 0 1,0 0 0,-1 1-1,1-1 1,0 0 0,0 0-1,0 1 1,-1-1-1,3-1 1,26-21 214,-7 10 84,0 0 0,1 1 0,43-15 0,80-15 119,-121 36-525,0 2 0,1 1-1,-1 1 1,1 1 0,-1 1 0,1 1 0,-1 1-1,1 2 1,27 7 0,-41-8-30,1 2 1,-1-1 0,0 2-1,0-1 1,-1 2 0,0-1-1,0 2 1,15 12 0,-19-13-3,0 1 1,0-1-1,0 1 1,-1 1-1,-1-1 1,1 1-1,-1 0 1,-1 0 0,0 1-1,0-1 1,5 20-1,-7-20 32,-1 0 0,0-1 0,0 1 0,0 0 0,-1 0 0,-1-1 0,1 1 0,-1 0 0,-1 0 0,0-1 0,-5 16 0,3-13 58,-1-1 0,-1 0 0,1 1 0,-2-2 0,0 1 0,0-1 0,-16 17 0,-1-6 157,0-1 0,0-1 0,-2-1 0,0-1 0,-54 23 0,43-23 249,-74 21 0,93-32-338,-1-1 0,1-1 0,-1-1 0,0 0 0,1-1 0,-27-3 0,42 2-147,1-1 1,-1 1 0,1-1 0,-1 1 0,1-1-1,-1 0 1,1 0 0,-1 0 0,1 0 0,0-1-1,-1 1 1,1-1 0,0 1 0,-3-4-1,5 5 21,0-1 0,-1 1 0,1-1 0,0 1 0,-1-1 0,1 1-1,0-1 1,0 1 0,0-1 0,-1 1 0,1-1 0,0 0 0,0 1-1,0-1 1,0 1 0,0-1 0,0 0 0,0 1 0,0-1 0,0 1 0,1-1-1,-1 0 1,0 1 0,1-2 0,0 1 0,0-1-1,0 1 1,0-1-1,0 1 1,1 0-1,-1-1 1,1 1-1,-1 0 1,1 0-1,-1 0 1,4-2-1,24-8-398</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4.118"/>
    </inkml:context>
    <inkml:brush xml:id="br0">
      <inkml:brushProperty name="width" value="0.05" units="cm"/>
      <inkml:brushProperty name="height" value="0.05" units="cm"/>
    </inkml:brush>
  </inkml:definitions>
  <inkml:trace contextRef="#ctx0" brushRef="#br0">167 0 19188,'-20'9'1448,"-10"11"-1104,0 6-167,1 3 599,3 2-464,8-4-248,5 1-152,13-10-312,6-6-168,8-12-353,2-6-135,0-14 640,-4-9-296,3-9 24</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04.522"/>
    </inkml:context>
    <inkml:brush xml:id="br0">
      <inkml:brushProperty name="width" value="0.05" units="cm"/>
      <inkml:brushProperty name="height" value="0.05" units="cm"/>
    </inkml:brush>
  </inkml:definitions>
  <inkml:trace contextRef="#ctx0" brushRef="#br0">0 370 13267,'1'6'135,"0"-1"1,0 1-1,1-1 0,-1 0 1,1 0-1,0 0 0,1 0 1,-1 0-1,1 0 0,0 0 1,0-1-1,1 1 1,-1-1-1,1 0 0,0 0 1,0-1-1,0 1 0,1-1 1,-1 0-1,1 0 0,0 0 1,0-1-1,0 1 1,0-1-1,0 0 0,0-1 1,9 2-1,6 1-22,0-1-1,0-2 1,1 0-1,-1-1 1,1 0 0,-1-2-1,0-1 1,1 0-1,-1-2 1,-1 0 0,1-1-1,-1-1 1,0-1-1,0 0 1,22-15 0,-8-4 132,-32 26-217,1 0-1,-1 0 0,0-1 1,1 1-1,-1-1 0,0 1 0,0-1 1,0 0-1,0 1 0,0-1 1,-1 0-1,1 0 0,0 0 0,-1 1 1,1-1-1,-1 0 0,0 0 1,0-3-1,0 4-10,0 1 1,0-1 0,-1 0-1,1 0 1,-1 1-1,1-1 1,0 0-1,-1 1 1,1-1 0,-1 0-1,0 1 1,1-1-1,-1 1 1,1-1-1,-1 1 1,0-1 0,1 1-1,-1-1 1,0 1-1,0 0 1,1-1-1,-1 1 1,0 0 0,0 0-1,0-1 1,1 1-1,-1 0 1,0 0-1,0 0 1,0 0 0,-1 0-1,-29 6 414,20-2-311,1 1-1,-1 0 0,1 0 0,1 1 0,-1 1 0,1 0 0,0 0 0,0 1 1,1 0-1,0 0 0,1 1 0,-1 0 0,2 0 0,-12 20 0,17-27-97,0 1 0,0-1 0,0 1 0,0-1 0,0 1 0,0 0-1,1-1 1,-1 1 0,1 0 0,0-1 0,-1 1 0,1 0 0,0-1-1,1 1 1,-1 0 0,1 0 0,-1-1 0,1 1 0,0-1 0,0 1-1,0-1 1,0 1 0,0-1 0,2 3 0,0-1 0,0-1 1,0-1-1,0 1 0,0 0 1,1-1-1,-1 1 0,1-1 1,-1 0-1,1-1 0,0 1 1,0 0-1,0-1 1,0 0-1,0 0 0,6 1 1,3-1-20,1 0 0,0 0 0,0-1 0,-1-1 0,1 0 0,0-1 0,-1-1 0,1 0 0,-1-1 0,0 0 0,0-1 0,0 0 0,-1-1 0,0-1 0,0 0 0,0 0 0,14-13 0,-13 4-1194,-12 15 1140,-1 0 0,1 1 0,-1-1 0,0 1-1,0-1 1,1 0 0,-1 1 0,0-1 0,0 0-1,1 1 1,-1-1 0,0 0 0,0 1 0,0-1-1,0 0 1,0 0 0,0 1 0,0-1 0,-1 0-1,1 1 1,0-1 0,0 0 0,0 1 0,-1-1-1,1 0 1,0 1 0,-1-2 0,-5-2-595</inkml:trace>
  <inkml:trace contextRef="#ctx0" brushRef="#br0" timeOffset="1">138 6 16043,'-13'7'1809,"6"2"-897,1-5-344,6-1 1321,4 0-809,1-1-320,2-1-480,0-8-32,-1-5-24,-2-3-224</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50.751"/>
    </inkml:context>
    <inkml:brush xml:id="br0">
      <inkml:brushProperty name="width" value="0.05" units="cm"/>
      <inkml:brushProperty name="height" value="0.05" units="cm"/>
    </inkml:brush>
  </inkml:definitions>
  <inkml:trace contextRef="#ctx0" brushRef="#br0">24 56 18836,'2'2'130,"0"-1"0,0 1 0,1-1 0,-1 1-1,0-1 1,1 0 0,-1 0 0,1 0 0,-1-1 0,1 1 0,-1 0-1,1-1 1,-1 0 0,1 0 0,0 1 0,2-2 0,4 0-7,-1 0 0,0-1 1,14-5-1,1 0 113,226-44 545,-337 55 1440,40 3-1805,-50 14 0,78-16-405,1 1-1,-1 1 0,2 1 1,-1 1-1,-20 13 0,37-21-15,1 0 0,-1 0-1,1 0 1,-1 0 0,1 0-1,-1 1 1,1-1 0,0 1-1,0-1 1,0 0 0,-1 3-1,2-4 2,-1 0 0,1 1-1,0-1 1,0 0 0,0 0 0,0 1-1,0-1 1,0 0 0,0 1-1,0-1 1,0 0 0,0 1 0,1-1-1,-1 0 1,0 0 0,0 1 0,0-1-1,0 0 1,0 0 0,0 1-1,1-1 1,-1 0 0,0 0 0,0 1-1,0-1 1,1 0 0,-1 0-1,0 0 1,0 1 0,1-1 0,-1 0-1,0 0 1,0 0 0,1 0-1,-1 0 1,1 1 0,3 0-23,0-1 1,-1 1-1,1-1 1,0 1-1,0-1 1,0 0-1,0-1 1,4 0-1,140-29-310,17-2 225,-161 32 120,-7 2-1,-19 4 6,-33 8 39,-122 17-318,194-35-219,26-2-875,-41 5 1247,0 1 1,0 0-1,1 0 0,-1 0 1,0 1-1,0-1 0,1 0 1,-1 1-1,0-1 0,0 1 1,0 0-1,1 0 0,-1 0 1,2 1-1,-3-1 99,-1-1 1,0 0 0,0 0-1,1 0 1,-1 1 0,0-1-1,0 0 1,0 0 0,1 1-1,-1-1 1,0 0 0,0 0-1,0 1 1,0-1-1,0 0 1,1 1 0,-1-1-1,0 0 1,0 1 0,0-1-1,0 0 1,0 0 0,0 1-1,0-1 1,0 0 0,0 1-1,0-1 1,0 0-1,-1 1 1,1-1 0,0 0-1,0 1 1,0-1 0,0 0-1,0 0 1,-1 1 0,1-1-1,0 0 1,0 0 0,0 1-1,-1-1 1,1 0-1,0 0 1,0 0 0,-1 1-1,1-1 1,0 0 0,0 0-1,-1 0 1,1 0 0,0 0-1,-1 0 1,1 0 0,0 1-1,-1-1 1,1 0-1,0 0 1,0 0 0,-1 0-1,0 0 1,-12 2-462</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29.303"/>
    </inkml:context>
    <inkml:brush xml:id="br0">
      <inkml:brushProperty name="width" value="0.05" units="cm"/>
      <inkml:brushProperty name="height" value="0.05" units="cm"/>
    </inkml:brush>
  </inkml:definitions>
  <inkml:trace contextRef="#ctx0" brushRef="#br0">121 170 15803,'0'-1'140,"0"0"0,0 0-1,0 0 1,0-1 0,0 1 0,-1 0-1,1 0 1,0 0 0,-1 0-1,1 0 1,-1 0 0,1 0 0,-1 0-1,0 0 1,1 0 0,-1 1-1,0-1 1,0 0 0,1 0-1,-1 0 1,0 1 0,0-1 0,0 1-1,0-1 1,0 0 0,0 1-1,0 0 1,0-1 0,0 1-1,0 0 1,0-1 0,-1 1 0,1 0-1,-2 0 1,0 0 25,1 0 0,-1 0 0,0 0 0,0 0 0,1 0 0,-1 1 0,0 0 0,1-1 0,-1 1 0,1 0 0,-1 0 1,1 0-1,-5 3 0,2 0-123,0 1 0,1 0 0,0 0 0,0 0 1,0 0-1,0 0 0,1 1 0,-1 0 0,1-1 0,1 1 1,-1 0-1,1 1 0,0-1 0,1 0 0,0 1 1,0-1-1,0 0 0,0 10 0,1-15-39,0 0 1,0 0-1,0 0 0,0 0 1,0 0-1,1 0 0,-1 0 0,0 0 1,0 0-1,1 0 0,-1 0 1,1 0-1,-1 0 0,1 0 0,-1-1 1,1 1-1,-1 0 0,1 0 1,0-1-1,0 1 0,-1 0 0,1-1 1,0 1-1,0 0 0,0-1 1,0 1-1,-1-1 0,1 1 0,0-1 1,0 0-1,0 1 0,0-1 1,0 0-1,0 0 0,0 0 0,0 0 1,0 0-1,0 0 0,0 0 1,0 0-1,0 0 0,0 0 0,0 0 1,2-1-1,3-1 55,1 0 0,-1 0 0,0-1 0,0 0 0,10-6 0,16-14 279,-1-1 0,-1-1 0,-1-2 0,-2 0 0,-1-2 0,-1-1 0,26-40-1,-42 55-150,-10 11-108,-16 24-215,0 8-121,2 1-1,-16 39 1,25-51 141,1 0 0,0 1 0,1-1 0,0 1 1,-1 31-1,5-45 96,0 1 1,0-1 0,1 0-1,-1 0 1,1 0-1,0 0 1,0 0 0,0 0-1,1 0 1,-1 0-1,4 5 1,-4-8 25,0 1-1,0-1 1,0 0 0,0 1-1,1-1 1,-1 0 0,0 0-1,1 0 1,-1 0 0,1 0-1,-1-1 1,1 1 0,-1 0-1,1-1 1,0 1 0,-1-1-1,1 1 1,0-1 0,-1 0-1,1 0 1,0 0 0,-1 0-1,1 0 1,0 0 0,0 0-1,-1 0 1,1-1 0,0 1-1,-1-1 1,2 0 0,7-3 55,-1 0-1,0-1 1,0 0 0,0 0 0,-1-1-1,0 0 1,0-1 0,-1 0 0,1 0-1,-1 0 1,10-16 0,6-10 373,29-54 0,-56 98-421,0 0-1,1 1 1,1 0 0,-1 0 0,1 12 0,0-11-10,1-1-13,-1 0-1,2 0 1,0 0-1,0 0 1,1 0 0,4 16-1,-5-25 10,0-1-1,1 1 1,0-1 0,0 1 0,0-1-1,0 0 1,0 1 0,0-1-1,0 0 1,1 0 0,-1 0 0,1 0-1,0 0 1,-1 0 0,1 0-1,0 0 1,0-1 0,0 1-1,1-1 1,-1 0 0,0 1 0,0-1-1,1 0 1,-1 0 0,0-1-1,1 1 1,-1 0 0,1-1-1,0 1 1,-1-1 0,1 0 0,-1 0-1,1 0 1,-1 0 0,6-1-1,2-2 12,0 1-1,0-2 1,0 1-1,-1-1 1,1-1 0,-1 0-1,0 0 1,0 0-1,10-10 1,1-1 50,-1-1 1,27-31 0,-35 36-3,-1-1 1,0 0 0,-1 0 0,0-1 0,-1-1 0,12-28 0,-20 43-56,1-1 0,-1 0-1,0 1 1,0-1 0,0 0 0,1 1 0,-1-1 0,0 0-1,0 1 1,0-1 0,0 0 0,0 0 0,0 1 0,0-1-1,-1 0 1,1 1 0,0-1 0,0 0 0,-1 0 0,1 1-2,0 0 0,-1-1 0,1 1 1,0 0-1,-1 0 0,1 0 0,0 0 0,-1 0 1,1 0-1,0 0 0,-1 0 0,1 0 0,-1 0 1,1 0-1,0 0 0,-1 0 0,1 0 0,0 1 1,-1-1-1,1 0 0,0 0 0,-1 0 0,1 0 1,0 1-1,-1-1 0,-20 18-15,12-7 4,1 1 1,1 0 0,0 0-1,1 0 1,-7 17 0,10-22 5,1-1 1,0 1-1,0 0 1,1 0-1,0 0 1,0 0-1,0 0 1,1 0-1,0 0 1,0 0-1,1 0 1,2 9 0,-2-12-27,1-1 1,-1 1 0,1-1-1,0 1 1,1-1 0,-1 0-1,0 0 1,1 0 0,0 0-1,0 0 1,0 0-1,0-1 1,0 0 0,0 1-1,1-1 1,-1 0 0,1-1-1,0 1 1,-1-1 0,1 1-1,0-1 1,0 0 0,0-1-1,0 1 1,0-1 0,6 1-1,-6-1 0,-1 0 0,1 0 0,-1 0-1,0 0 1,1-1 0,-1 0 0,1 1-1,-1-1 1,0 0 0,1-1-1,-1 1 1,0 0 0,0-1 0,0 0-1,0 0 1,0 0 0,-1 0 0,1 0-1,-1 0 1,1-1 0,-1 1 0,0-1-1,0 0 1,0 0 0,0 0 0,0 0-1,0 0 1,-1 0 0,0 0-1,2-6 1,-1-23-304</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29.734"/>
    </inkml:context>
    <inkml:brush xml:id="br0">
      <inkml:brushProperty name="width" value="0.05" units="cm"/>
      <inkml:brushProperty name="height" value="0.05" units="cm"/>
    </inkml:brush>
  </inkml:definitions>
  <inkml:trace contextRef="#ctx0" brushRef="#br0">1 0 19732,'6'16'1945,"-2"-5"-1457,5-1-232,-1 2 944,4 1-432,1 1-480,-11 3-200,0 0-48</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0.171"/>
    </inkml:context>
    <inkml:brush xml:id="br0">
      <inkml:brushProperty name="width" value="0.05" units="cm"/>
      <inkml:brushProperty name="height" value="0.05" units="cm"/>
    </inkml:brush>
  </inkml:definitions>
  <inkml:trace contextRef="#ctx0" brushRef="#br0">88 77 20980,'0'1'134,"0"1"0,1-1-1,-1 0 1,0 1-1,0-1 1,0 0-1,0 1 1,-1-1-1,1 0 1,0 1-1,0-1 1,-1 0 0,1 0-1,-1 2 1,-20 58 1169,6-21-1064,2 0 1,2 1 0,2 1 0,-7 66-1,16-103-203,-1 0 0,2 0 0,-1 0 0,0 0 0,1 0 0,2 9 0,-2-14-22,-1 1 0,0 0 1,1 0-1,-1-1 0,0 1 0,1 0 0,-1-1 0,1 1 1,-1-1-1,1 1 0,-1-1 0,1 1 0,0-1 0,-1 1 0,1-1 1,0 1-1,-1-1 0,1 0 0,1 1 0,-1-1 4,1 0 0,-1 0 0,0 0 1,1 0-1,-1 0 0,0 0 0,0 0 0,1-1 0,-1 1 0,0 0 0,1-1 0,-1 1 0,0-1 0,0 0 1,2 0-1,14-10 164,0-1 0,-1 0 0,0-2 0,15-15 0,54-67 436,-58 63-445,195-240 377,-222 273-568,0 0 1,0 0 0,0 0-1,0 1 1,0-1 0,0 0-1,0 0 1,0 0 0,0 0-1,0 0 1,0 0 0,0 0-1,0 0 1,0 0 0,0 0-1,0 0 1,0 0 0,0 0-1,0 0 1,0 0 0,0 0-1,0 1 1,0-1 0,0 0-1,0 0 1,0 0 0,0 0-1,0 0 1,0 0 0,0 0-1,1 0 1,-1 0 0,0 0-1,0 0 1,0 0-1,0 0 1,0 0 0,0 0-1,0 0 1,0 0 0,0 0-1,0 0 1,0 0 0,0 0-1,0 0 1,0 0 0,0 0-1,0 0 1,1 0 0,-1 0-1,-3 12-610,-6 16-843,1-12 474,-1 0 0,0 0 0,-18 22 0,2-9-140</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0.579"/>
    </inkml:context>
    <inkml:brush xml:id="br0">
      <inkml:brushProperty name="width" value="0.05" units="cm"/>
      <inkml:brushProperty name="height" value="0.05" units="cm"/>
    </inkml:brush>
  </inkml:definitions>
  <inkml:trace contextRef="#ctx0" brushRef="#br0">1 259 17540,'2'1'195,"0"1"1,1-1 0,-1 0-1,0 0 1,1 0-1,-1 0 1,1 0 0,0 0-1,-1-1 1,1 1 0,0-1-1,-1 0 1,1 0-1,0 0 1,-1 0 0,1 0-1,-1-1 1,1 1 0,0-1-1,-1 1 1,1-1-1,-1 0 1,1 0 0,-1 0-1,1-1 1,2-1-1,7-5 557,-1 0 0,0-1 0,18-19 0,-24 23-510,6-6 51,0 0 0,-2-1 0,1 0 0,-1-1 0,-1 1 0,0-2 0,8-19 0,-15 32-276,-1 0 0,1 0-1,-1-1 1,1 1 0,-1 0-1,0 0 1,0-1-1,0 1 1,1-1 0,-1 1-1,0 0 1,0-1 0,-1 1-1,1 0 1,0-1-1,0 1 1,-1 0 0,1-1-1,-1 1 1,1 0 0,-2-2-1,2 3-8,-1-1 0,0 0-1,0 1 1,0-1 0,0 1-1,0-1 1,0 1 0,0-1-1,0 1 1,0-1 0,0 1 0,0 0-1,0 0 1,0 0 0,0 0-1,-1-1 1,1 1 0,0 1-1,0-1 1,0 0 0,0 0-1,0 0 1,0 1 0,0-1-1,0 0 1,-2 1 0,-5 3-49,-1 1-1,1-1 1,0 1 0,0 1 0,0-1-1,1 2 1,0-1 0,0 1 0,1 0-1,0 0 1,0 0 0,0 1 0,1 0-1,0 0 1,-5 13 0,9-19 26,1 0 1,-1-1-1,1 1 0,-1 0 1,1 0-1,0 0 1,0 0-1,0 0 1,0-1-1,0 1 1,0 0-1,1 0 0,-1 0 1,0-1-1,1 1 1,0 0-1,-1 0 1,1-1-1,0 1 1,0 0-1,0-1 0,0 1 1,0-1-1,0 1 1,0-1-1,1 0 1,-1 1-1,0-1 1,1 0-1,-1 0 0,1 0 1,-1 0-1,1 0 1,0 0-1,-1-1 1,1 1-1,0 0 1,3 0-1,7 2-20,1 0 0,0 0 1,0-1-1,17 0 0,-21-1 17,30 1 119,-1-1 0,1-1 1,0-3-1,-1-1 0,1-2 1,48-13-1,-81 17-19,1 0 0,0-1-1,-1 0 1,0 0 0,0-1-1,0 1 1,7-7 0,-11 9-50,-1-1-1,1 1 1,-1-1 0,0 1-1,1-1 1,-1 1 0,0-1 0,0 0-1,0 1 1,0-1 0,0 0-1,0 0 1,-1 0 0,1 0-1,-1 0 1,1 0 0,-1 0-1,0 0 1,0 0 0,0 0 0,0 0-1,0 0 1,0 0 0,0 0-1,-1 0 1,1 0 0,-1 0-1,1 0 1,-1 1 0,-1-4-1,-3-3 54,0 0 0,0 1 1,-1-1-1,0 1 0,0 1 0,-1-1 0,-11-8 0,-55-36-68,109 63-3049,0-1-1,39 6 1,-36-11 1921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5.990"/>
    </inkml:context>
    <inkml:brush xml:id="br0">
      <inkml:brushProperty name="width" value="0.05" units="cm"/>
      <inkml:brushProperty name="height" value="0.05" units="cm"/>
    </inkml:brush>
  </inkml:definitions>
  <inkml:trace contextRef="#ctx0" brushRef="#br0">70 1 21093,'0'3'282,"-1"-1"0,1 1 0,-1 0 0,0 0 0,-1-1 0,1 1 0,-3 4 0,-3 8 123,-10 39 188,-17 93 0,33-143-559,1 0 1,0 0-1,-1-1 0,1 1 0,1 0 1,-1 0-1,1 4 0,-1-8-22,0 0-1,1 1 0,-1-1 1,0 1-1,0-1 0,0 1 1,1-1-1,-1 1 0,0-1 1,0 0-1,1 1 0,-1-1 1,0 0-1,1 1 0,-1-1 1,0 0-1,1 1 1,-1-1-1,1 0 0,-1 0 1,0 1-1,1-1 0,0 0 1,0 0 2,0 0 0,0 0 0,0 0 1,0 0-1,0 0 0,0-1 1,0 1-1,-1 0 0,1 0 0,0-1 1,0 1-1,0-1 0,0 1 1,0-1-1,-1 1 0,2-2 0,9-8 135,0 0-1,-2-1 1,1 0-1,-1-1 1,13-22-1,-1 2 138,25-39 234,10-15 136,-54 87-489,-3 7-126,-2 9-29,1-10-10,-4 15-6,0 0 1,1 0-1,1 1 0,1 0 1,1 30-1,2-51 4,0 0 0,0 0 0,0 0-1,0 0 1,1 0 0,-1 0 0,1 0 0,-1 0 0,1 0-1,0 0 1,0-1 0,0 1 0,0 0 0,0 0 0,0-1 0,0 1-1,1-1 1,-1 1 0,1-1 0,-1 1 0,3 0 0,-2-1 1,0 0-1,0 0 1,1 0 0,-1-1 0,1 1 0,-1-1 0,0 0 0,1 1 0,-1-1 0,1 0 0,-1 0 0,1-1 0,-1 1 0,5-2 0,5-1 8,-1-1 0,0-1 0,0 0-1,-1 0 1,20-14 0,-5 1 33,-1-1-1,0-2 1,-2 0-1,0-1 1,35-48-1,-57 70-40,0 0 0,0 0 0,0 0 0,0 0 0,0 0 0,0 0 0,0 0 0,0 0 0,0 0-1,0 0 1,0 0 0,1 0 0,-1 1 0,0-1 0,0 0 0,0 0 0,0 0 0,0 0-1,0 0 1,0 0 0,0 0 0,0 0 0,0 0 0,0 0 0,0 0 0,0 0 0,0 0 0,1 0-1,-1 0 1,0 0 0,0 0 0,0 0 0,0 0 0,0 0 0,0 0 0,0 0 0,0 0 0,0 0-1,0-1 1,0 1 0,0 0 0,0 0 0,0 0 0,0 0 0,1 0 0,-1 0 0,0 0-1,0 0 1,0 0 0,0 0 0,-2 12 9,-5 18-10,4-18 4,-20 85 8,21-88-8,1 0 0,0 0 0,1 0 0,0 0 0,0 0-1,1 0 1,0 0 0,4 14 0,-5-22-8,0 0-1,1 0 0,-1 0 1,0 0-1,0 0 1,1 0-1,-1 0 0,1 0 1,-1-1-1,1 1 1,-1 0-1,1 0 1,0 0-1,-1-1 0,1 1 1,0 0-1,-1-1 1,1 1-1,0 0 0,0-1 1,0 1-1,0-1 1,-1 0-1,1 1 1,2 0-1,-2-2-43,0 1 1,0 0-1,1 0 0,-1-1 0,0 1 1,0-1-1,0 1 0,0-1 0,0 1 1,0-1-1,0 0 0,0 1 1,0-1-1,0 0 0,0 0 0,0 0 1,1-1-1,4-6-418,0 0-1,0-1 1,6-13 0,-12 22 455,42-97-1060,-17 39 331</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1.046"/>
    </inkml:context>
    <inkml:brush xml:id="br0">
      <inkml:brushProperty name="width" value="0.05" units="cm"/>
      <inkml:brushProperty name="height" value="0.05" units="cm"/>
    </inkml:brush>
  </inkml:definitions>
  <inkml:trace contextRef="#ctx0" brushRef="#br0">156 20 16468,'1'0'102,"-1"-1"1,0 0 0,0 0 0,0 1 0,0-1 0,-1 0 0,1 0 0,0 1 0,0-1 0,0 0 0,-1 1 0,1-1 0,0 0 0,0 1 0,-1-1 0,1 0 0,-1 1 0,1-1 0,-1 1 0,1-1 0,-1 1 0,1-1 0,-1 1 0,1-1 0,-1 1 0,1-1 0,-1 1 0,0 0 0,1-1 0,-1 1 0,0 0-1,1 0 1,-1-1 0,0 1 0,0 0 0,1 0 0,-1 0 0,0 0 0,1 0 0,-1 0 0,0 0 0,0 0 0,1 0 0,-1 0 0,0 1 0,0-1 0,1 0 0,-2 1 0,-2 0 220,-1 1-1,0 0 1,1 0 0,0 0-1,-8 5 1,0 2-102,1 0 0,1 0 0,0 1 0,-16 20 0,22-26-205,1 0 0,1 0 0,-1 0 0,1 0 0,-1 0 0,1 1 0,0-1 0,1 1 0,-1 0 0,1-1-1,0 1 1,0 0 0,0 0 0,1-1 0,0 1 0,0 0 0,0 7 0,1-11-10,-1-1 0,0 1 1,0 0-1,1 0 0,-1 0 0,0 0 0,1 0 0,-1-1 0,1 1 0,-1 0 0,1 0 0,-1-1 0,1 1 1,-1 0-1,1-1 0,0 1 0,0-1 0,-1 1 0,1 0 0,0-1 0,0 0 0,-1 1 0,1-1 0,0 1 0,0-1 1,1 0-1,0 1 2,1-1 1,-1 0-1,1 0 1,-1 0-1,0-1 1,1 1 0,-1 0-1,0-1 1,5-1-1,2-2 28,0 0 1,-1 0-1,16-10 0,-1-5 275,0-1-1,-2-1 1,35-42-1,-41 46-29,-20 25-239,0-1-1,1 1 1,1 0 0,-1 1-1,1-1 1,0 1 0,1-1-1,-2 12 1,4-19-43,0 1 1,-1-1 0,1 0-1,0 1 1,0-1-1,0 0 1,0 1 0,0-1-1,1 0 1,-1 0-1,0 1 1,0-1 0,1 0-1,-1 0 1,1 1-1,-1-1 1,1 0 0,0 0-1,-1 0 1,1 0-1,0 0 1,0 0 0,0 0-1,0 0 1,1 1-1,0-1 0,0-1-1,0 1 0,0 0 1,0-1-1,0 1 0,0-1 0,1 1 1,-1-1-1,0 0 0,0 0 1,0 0-1,1 0 0,2-1 1,10-2-11,-1-1 1,0-1 0,21-9 0,-29 12 8,33-16 1,-22 9-16,1 1 0,1 1-1,-1 1 1,25-5 0,-42 10 15,-1 1 0,1 0 0,0-1 0,0 1 0,0 0 0,-1 0 0,1 0 0,0 0 0,0 0 0,0 0 0,0 0 0,0 0 0,0 0 0,-1 0 0,1 0 0,0 0 0,0 1 0,0-1 0,0 0-1,-1 1 1,1-1 0,0 0 0,0 1 0,-1-1 0,1 1 0,0-1 0,-1 1 0,1 0 0,-1-1 0,1 1 0,0 0 0,-1-1 0,1 1 0,-1 0 0,1 1 0,-1 1-10,0 0 1,0 1-1,0-1 1,0 0-1,-1 0 1,1 0-1,-1 1 0,-1 2 1,1-3 10,0 0 0,1 0-1,-1 0 1,1 0 0,-1-1 0,1 1 0,0 0-1,0 0 1,1 6 0,0-8 9,-1-1 1,1 1-1,0 0 1,0 0-1,0-1 1,-1 1-1,1 0 1,0-1-1,0 1 1,0-1-1,0 1 1,0-1-1,0 0 1,1 1-1,-1-1 1,0 0-1,0 0 1,0 0-1,0 0 0,0 0 1,0 0-1,0 0 1,0 0-1,1 0 1,0-1-1,32-5 70,-33 6-71,53-17 177,-38 11-153,-1 1 0,1 1 0,0 0 0,22-1-1,-37 4-41,0 1-1,0 0 0,0 0 1,0 0-1,-1 0 0,1 0 1,0 0-1,0 1 0,0-1 0,-1 0 1,1 0-1,0 0 0,0 1 1,-1-1-1,1 0 0,0 1 1,0-1-1,-1 1 0,1-1 0,0 1 1,-1-1-1,1 1 0,-1-1 1,1 1-1,-1 0 0,1-1 1,-1 1-1,1 0 0,-1 0 0,1-1 1,-1 1-1,0 0 0,0 0 1,1-1-1,-1 1 0,0 0 0,0 0 1,0 0-1,0 0 0,0-1 1,0 1-1,0 0 0,0 0 1,0 1-1,-1 2-687,0-1-1,0 1 1,0 0 0,0 0 0,0-1 0,-1 1-1,0-1 1,-2 5 0,9-10-1771</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2.029"/>
    </inkml:context>
    <inkml:brush xml:id="br0">
      <inkml:brushProperty name="width" value="0.05" units="cm"/>
      <inkml:brushProperty name="height" value="0.05" units="cm"/>
    </inkml:brush>
  </inkml:definitions>
  <inkml:trace contextRef="#ctx0" brushRef="#br0">204 174 18956,'0'-1'109,"1"0"0,-1 0 0,-1 1-1,1-1 1,0 0 0,0 0 0,0 0 0,0 0 0,-1 0 0,1 0-1,0 1 1,-1-1 0,1 0 0,-1 0 0,1 0 0,-1 1 0,1-1-1,-1 0 1,1 1 0,-1-1 0,0 0 0,1 1 0,-1-1 0,0 1-1,0-1 1,1 1 0,-1-1 0,0 1 0,0 0 0,0-1 0,0 1-1,0 0 1,1 0 0,-1-1 0,-2 1 0,-33-5 1543,28 5-1508,0 1 1,0 0-1,1 0 1,-1 1 0,0-1-1,1 2 1,-1-1-1,-11 7 1,13-7-109,1 1 0,1 0 1,-1 0-1,0 0 0,1 1 0,-1-1 1,1 1-1,0 0 0,0 0 0,1 1 0,-1-1 1,-4 9-1,7-12-21,1 0-1,-1 0 1,0 0 0,1 0 0,-1 0-1,1 0 1,0 0 0,-1 0 0,1 0-1,0 0 1,0 0 0,-1 0 0,1 0-1,0 0 1,0 0 0,0 0 0,0 0-1,0 0 1,1 0 0,-1 0 0,0 0-1,0 0 1,1 0 0,-1 0 0,0 0-1,1 0 1,-1 0 0,1 0 0,0 0-1,-1 0 1,1-1 0,0 1-1,-1 0 1,1 0 0,0-1 0,0 1-1,-1 0 1,1-1 0,0 1 0,0-1-1,0 1 1,0-1 0,0 1 0,0-1-1,0 0 1,0 1 0,0-1 0,0 0-1,0 0 1,0 0 0,0 0 0,2 0-1,6 0 62,-1 1-1,1-2 0,-1 1 1,1-1-1,9-3 1,6-2-10,-1-1 0,1-1 0,-1-1 0,-1-1 1,0-1-1,0-2 0,-1 0 0,0 0 0,-2-2 1,1-1-1,-2 0 0,0-2 0,27-33 0,-43 48-74,0 0-1,0 0 0,0 0 0,0 0 1,0 0-1,-1 0 0,1 0 1,-1-1-1,0 1 0,2-7 0,-3 10 7,0 0-1,0-1 0,0 1 0,0 0 1,0 0-1,0-1 0,0 1 1,0 0-1,0-1 0,0 1 0,-1 0 1,1-1-1,0 1 0,0 0 0,0 0 1,0-1-1,0 1 0,0 0 1,-1 0-1,1-1 0,0 1 0,0 0 1,0 0-1,-1 0 0,1-1 0,0 1 1,0 0-1,-1 0 0,1 0 0,0 0 1,-1-1-1,1 1 0,0 0 1,0 0-1,-1 0 0,1 0 0,0 0 1,-1 0-1,1 0 0,0 0 0,0 0 1,-1 0-1,1 0 0,0 0 1,-1 0-1,1 0 0,0 0 0,-1 0 1,1 1-1,0-1 0,0 0 0,-1 0 1,1 0-1,0 0 0,0 0 0,-1 1 1,1-1-1,0 0 0,0 0 1,-1 1-1,-18 12-80,6-2 67,0 0-1,0 1 1,2 0 0,-1 1 0,2 1-1,0 0 1,0 0 0,1 1 0,-13 30-1,22-43 16,-1 0 0,0-1 0,1 1-1,-1 0 1,1 0 0,0 0 0,-1 0-1,1 0 1,0 0 0,0 0 0,0-1-1,1 1 1,-1 0 0,0 0 0,1 0-1,-1 0 1,1 0 0,-1-1 0,1 1 0,0 0-1,0 0 1,1 1 0,0-1-6,0-1 0,0 1 0,0-1 0,0 1 0,0-1 0,0 0 0,0 0 0,0 0 0,1 0 0,-1 0 0,0-1 0,1 1 0,-1-1 0,0 1 0,3-1 0,5 1-30,-1-1 0,0-1 0,0 1 0,1-1 0,-1-1 0,0 0 0,17-6 0,13-14-77,-32 17 78,0 1 0,1 0 1,13-6-1,-21 10 37,1 1 0,-1-1-1,1 0 1,-1 0 0,1 0 0,-1 1 0,1-1 0,-1 0 0,0 0-1,1 1 1,-1-1 0,1 0 0,-1 1 0,0-1 0,1 1 0,-1-1 0,0 0-1,1 1 1,-1-1 0,0 1 0,0-1 0,1 1 0,-1-1 0,0 1-1,0-1 1,0 1 0,0-1 0,0 1 0,0-1 0,0 1 0,4 7 8,-1-5-11,1 0 1,-1-1 0,1 0-1,0 0 1,-1 0-1,1 0 1,0 0 0,0-1-1,0 0 1,1 0-1,-1 0 1,0 0 0,0-1-1,0 1 1,6-1-1,12 0-39,35-5 0,-49 4 24,50-7-258,-33 4 63,0 1 0,48 0 1,-47 3 191,-1-1 1,39-7 0,-30 3-227,-33 5 225,0 0 1,0 0-1,-1 0 1,1 0-1,0 0 1,0 0-1,-1 0 1,1 1-1,0-1 1,-1 0-1,1 0 1,0 0-1,-1 1 1,1-1-1,0 1 1,-1-1-1,1 0 1,0 1-1,-1-1 1,1 1-1,-1-1 1,1 1-1,-1-1 1,1 1-1,-1 0 1,0-1-1,1 1 1,-1 0-1,0-1 1,1 1-1,-1 0 0,0-1 1,0 1-1,0 0 1,1 0-1,-1-1 1,0 1-1,0 0 1,0 1-1,-3 36-379,2-24 326,0 13 149,-2-1 0,0 1 0,-2 0 0,0-1 0,-2 0 0,-1 0 0,-2 0 0,0-1 0,-1-1 0,-18 28 0,19-36 126,6-9-3,0 1 0,-1 0 0,-1-1-1,1 0 1,-1 0 0,0-1 0,0 0 0,-13 10 0,18-15-165,0-1 0,0 1 0,0-1 0,0 0 1,0 0-1,1 1 0,-1-1 0,0 0 0,0 0 0,0 0 1,0 0-1,0 0 0,0 0 0,0 0 0,0 0 0,0 0 1,0 0-1,0 0 0,0-1 0,0 1 0,1 0 0,-1-1 0,0 1 1,0-1-1,0 1 0,1-1 0,-1 1 0,0-1 0,0 0 1,1 1-1,-1-1 0,0 0 0,1 1 0,-1-1 0,1 0 1,-1 0-1,1 0 0,-1 1 0,1-1 0,0 0 0,-1 0 0,1 0 1,0-1-1,-2-5 63,0 1 1,0-1-1,1 0 1,0-10 0,0 1-81,0 0 1,2 1-1,0-1 1,1 0-1,0 1 1,1-1-1,1 1 1,6-16-1,-6 21-257,1 0 0,0 0 0,0 0-1,1 1 1,0 0 0,1 0 0,0 1 0,0-1-1,1 1 1,0 1 0,1 0 0,11-8-1,2 1-543,0 2 0,0 1 0,39-14 0,-11 9-166</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2.431"/>
    </inkml:context>
    <inkml:brush xml:id="br0">
      <inkml:brushProperty name="width" value="0.05" units="cm"/>
      <inkml:brushProperty name="height" value="0.05" units="cm"/>
    </inkml:brush>
  </inkml:definitions>
  <inkml:trace contextRef="#ctx0" brushRef="#br0">320 18 18116,'-4'-2'487,"-1"-1"0,1 1 1,0 0-1,-1 1 0,1-1 1,-1 1-1,0-1 0,1 1 0,-1 1 1,0-1-1,0 1 0,-9 0 1,4 0-80,0 1 0,0 0 0,0 1 1,1 0-1,-14 4 0,19-4-366,-1 0 1,0 0-1,1 0 0,-1 1 0,1 0 0,0 0 0,-5 4 0,9-7-46,-1 1 0,0 0 0,1-1-1,-1 1 1,1 0 0,-1-1 0,1 1 0,-1 0 0,1 0 0,0-1 0,-1 1-1,1 0 1,0 0 0,0 0 0,0 0 0,-1 0 0,1-1 0,0 1 0,0 2-1,1-2-6,-1 0-1,1 0 1,-1 0-1,1 0 1,0 1-1,0-1 1,-1 0-1,1-1 1,0 1-1,0 0 0,0 0 1,0 0-1,0 0 1,0-1-1,0 1 1,0 0-1,0-1 1,2 1-1,44 17-264,-39-16 249,0 1-1,0-1 1,-1 1 0,1 1-1,-1-1 1,1 1 0,-1 1-1,-1-1 1,12 10 0,-17-13 27,0 0 0,-1 0 0,1 0 0,0 0 0,-1 0 0,1 0 0,0 0 0,-1 0 0,0 0 0,1 0-1,-1 0 1,1 0 0,-1 0 0,0 1 0,0-1 0,0 0 0,0 0 0,0 0 0,0 0 0,0 1 0,0-1 0,0 0 0,-1 2 0,1-2 7,-1 1-1,0 0 0,-1 0 0,1 0 1,0 0-1,0-1 0,-1 1 0,1-1 1,-1 1-1,1-1 0,-4 3 0,-3 1 11,-1 0-1,1-1 1,-1 0-1,-15 5 1,9-6-403,1 0 0,-1-1 0,-1-1 0,1-1 0,0 0 0,0 0 0,0-2 0,-26-5 0,-11-4-246</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2.836"/>
    </inkml:context>
    <inkml:brush xml:id="br0">
      <inkml:brushProperty name="width" value="0.05" units="cm"/>
      <inkml:brushProperty name="height" value="0.05" units="cm"/>
    </inkml:brush>
  </inkml:definitions>
  <inkml:trace contextRef="#ctx0" brushRef="#br0">0 62 16804,'30'-4'2128,"20"1"-1216,4-2-352,10-2 1297,9 1-1193,4-1-128,1-6-184,-2-4-368</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3.259"/>
    </inkml:context>
    <inkml:brush xml:id="br0">
      <inkml:brushProperty name="width" value="0.05" units="cm"/>
      <inkml:brushProperty name="height" value="0.05" units="cm"/>
    </inkml:brush>
  </inkml:definitions>
  <inkml:trace contextRef="#ctx0" brushRef="#br0">1 11 19388,'3'2'2401,"9"3"-1497,7-2-392,4-2 1928,9-1-1543,5-1-321,3-4-976,0 0 576,-8-1-200,-4 2-136</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44.492"/>
    </inkml:context>
    <inkml:brush xml:id="br0">
      <inkml:brushProperty name="width" value="0.05" units="cm"/>
      <inkml:brushProperty name="height" value="0.05" units="cm"/>
    </inkml:brush>
  </inkml:definitions>
  <inkml:trace contextRef="#ctx0" brushRef="#br0">16 59 13635,'-10'3'2064,"6"3"-775,2-3-465,7-3 2200,3 0-1199,10-3-305,0-1-152,9-2-303,4 0-201,1 0-224,-1-2-128,-1 4-512,-3-1-408,-4 2 896,-6-4-504,-7 0-88,-1-4 8</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44.902"/>
    </inkml:context>
    <inkml:brush xml:id="br0">
      <inkml:brushProperty name="width" value="0.05" units="cm"/>
      <inkml:brushProperty name="height" value="0.05" units="cm"/>
    </inkml:brush>
  </inkml:definitions>
  <inkml:trace contextRef="#ctx0" brushRef="#br0">1 1 20372,'0'0'94,"0"1"0,0 0-1,0-1 1,0 1 0,0-1-1,1 1 1,-1-1 0,0 1-1,0-1 1,1 1 0,-1-1-1,0 1 1,1-1-1,-1 1 1,1-1 0,-1 0-1,0 1 1,1-1 0,-1 0-1,1 1 1,-1-1 0,1 0-1,-1 1 1,1-1 0,-1 0-1,1 0 1,0 0 0,-1 0-1,1 1 1,-1-1 0,1 0-1,0 0 1,27 0 1073,-11 0-414,7 2-183,40 10 0,-57-11-551,0 1 0,0 0 1,0 1-1,0-1 0,-1 1 1,1 1-1,-1-1 0,0 1 0,0 1 1,7 5-1,-11-7-19,0-1 0,0 1 0,0 0-1,0-1 1,-1 1 0,1 0 0,-1 0 0,1 0 0,-1 0-1,0 0 1,0 1 0,-1-1 0,1 0 0,-1 0 0,0 1-1,1-1 1,-1 0 0,-1 0 0,1 1 0,0-1 0,-1 0-1,0 0 1,1 0 0,-1 1 0,-1-1 0,1 0 0,-3 5 0,-4 6 5,-1 0 1,0-1 0,-1 0 0,-14 15 0,19-23 6,-3 4-234,0-1 0,-1 0 0,0 0 0,-1-1 0,0-1 0,0 1 0,0-1-1,-21 8 1,20-11-146</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45.335"/>
    </inkml:context>
    <inkml:brush xml:id="br0">
      <inkml:brushProperty name="width" value="0.05" units="cm"/>
      <inkml:brushProperty name="height" value="0.05" units="cm"/>
    </inkml:brush>
  </inkml:definitions>
  <inkml:trace contextRef="#ctx0" brushRef="#br0">98 9 17764,'0'0'90,"1"0"0,-1 0 1,0-1-1,0 1 0,0 0 1,0 0-1,1-1 0,-1 1 0,0 0 1,0 0-1,0 0 0,1-1 1,-1 1-1,0 0 0,0 0 1,1 0-1,-1 0 0,0 0 0,1 0 1,-1-1-1,0 1 0,0 0 1,1 0-1,-1 0 0,0 0 0,1 0 1,-1 0-1,0 0 0,0 0 1,1 0-1,-1 0 0,0 0 1,1 1-1,-1-1 0,1 0 0,1 11 1741,-7 21-496,5-31-1242,-54 187 2158,10-42-1511,43-143-720,-4 27 245,5-30-255,0 1 0,0-1 0,0 0-1,0 1 1,0-1 0,0 1 0,0-1 0,0 1 0,0-1 0,0 0 0,0 1 0,0-1-1,0 1 1,0-1 0,1 0 0,-1 1 0,0-1 0,0 0 0,0 1 0,1-1 0,-1 1-1,0-1 1,1 0 0,-1 0 0,0 1 0,1-1 0,-1 0 0,0 0 0,1 1 0,-1-1-1,0 0 1,1 0 0,-1 0 0,1 1 0,-1-1 0,0 0 0,1 0 0,-1 0-1,1 0 1,-1 0 0,1 0 0,-1 0 0,0 0 0,1 0 0,-1 0 0,1 0 0,-1 0-1,0-1 1,1 1 0,-1 0 0,1 0 0,-1 0 0,0 0 0,1-1 0,8-4 84,0 0 1,-1 0-1,0-1 0,0-1 1,0 1-1,-1-1 1,10-11-1,3-3 74,72-75 106,92-123 0,-183 218-351,0 0 1,0-1 0,0 1 0,0-1 0,0 1-1,0-1 1,0 1 0,-1-1 0,1 1-1,0-1 1,0-2 0,-2 3 59,1 0 1,0 1-1,-1-1 1,1 0-1,0 1 1,-1-1-1,1 1 1,-1-1-1,1 1 1,-1-1-1,1 1 1,-1-1-1,1 1 1,-1 0-1,0-1 1,1 1-1,-1 0 1,0-1-1,1 1 1,-1 0-1,0 0 1,1-1-1,-1 1 1,0 0-1,1 0 1,-1 0-1,0 0 1,1 0-1,-1 0 1,0 0-1,0 1 1,-25-2-411</inkml:trace>
  <inkml:trace contextRef="#ctx0" brushRef="#br0" timeOffset="1">147 305 20444,'3'25'1985,"4"-12"-1297,3-1-296,7 1 864,2-2-223,4 1-641,3-1-616,1-5 256,0-2-96,-1-4-112</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45.953"/>
    </inkml:context>
    <inkml:brush xml:id="br0">
      <inkml:brushProperty name="width" value="0.05" units="cm"/>
      <inkml:brushProperty name="height" value="0.05" units="cm"/>
    </inkml:brush>
  </inkml:definitions>
  <inkml:trace contextRef="#ctx0" brushRef="#br0">208 0 18364,'-12'4'572,"1"1"0,-1 1 0,2 0 0,-1 0 0,0 1-1,1 0 1,1 1 0,-18 17 0,10-7-6,1 2 0,1 0 0,-18 31 0,20-22-59,12-28-492,1-1-1,0 1 1,0-1 0,0 0-1,0 1 1,0-1-1,0 1 1,0-1-1,0 1 1,0-1-1,0 1 1,1-1-1,-1 1 1,0-1-1,0 1 1,0-1-1,0 0 1,1 1 0,-1-1-1,0 1 1,1 0-1,0-1-2,-1 1-1,1-1 0,0 0 1,0 0-1,-1 1 1,1-1-1,0 0 0,0 0 1,0 0-1,-1 0 1,1 0-1,0 0 1,0 0-1,0 0 0,-1 0 1,1 0-1,0 0 1,1-1-1,16-5 43,0 0 0,-1-2 0,0 0 0,0-1 0,25-18 0,-8 6-21,-10 5-2,-18 12-30,0-1-1,1 1 1,-1 0-1,1 0 1,0 0-1,0 1 1,0 0-1,1 1 1,13-3-1,-20 5 0,-1 0 0,0 0 0,1 0-1,-1 0 1,1 0 0,-1 0 0,1 1-1,-1-1 1,1 0 0,-1 0 0,0 0-1,1 1 1,-1-1 0,0 0 0,1 1-1,-1-1 1,0 0 0,1 1 0,-1-1-1,0 0 1,1 1 0,-1-1 0,0 1-1,0-1 1,0 1 0,1-1 0,-1 1-1,0-1 1,0 0 0,0 1-1,0-1 1,0 1 0,0-1 0,0 1-1,0-1 1,0 1 0,0-1 0,0 1-1,0 0 1,-4 20 8,3-20-7,-7 24 7,5-17 4,1-1 1,-1 1-1,1 0 0,1 0 0,-2 11 1,3-18-8,0-1 0,0 0 1,0 1-1,0-1 1,0 1-1,0-1 1,0 1-1,1-1 1,-1 1-1,0-1 1,0 1-1,0-1 1,0 0-1,1 1 0,-1-1 1,0 1-1,0-1 1,1 0-1,-1 1 1,0-1-1,0 0 1,1 1-1,-1-1 1,1 0-1,-1 0 1,0 1-1,1-1 1,-1 0-1,1 1 0,15-3 134,19-14 59,-34 15-188,42-23 185,-6 2 4,50-22 1,-84 43-200,-1 0 0,1 0 0,0 0 1,0 0-1,0 1 0,0-1 0,0 1 1,0-1-1,0 1 0,0 0 0,3 1 1,-5-1-2,-1 0-1,1 0 1,-1 0 0,0 1 0,1-1 0,-1 0 0,1 0 0,-1 1 0,1-1 0,-1 0 0,0 0 0,1 1 0,-1-1 0,0 1 0,1-1 0,-1 0 0,0 1 0,1-1 0,-1 1 0,0-1 0,0 1 0,0-1 0,1 0 0,-1 2 0,0-1-1,0 1 0,0-1 1,0 1-1,0 0 1,0-1-1,-1 1 0,1-1 1,0 1-1,-1-1 0,1 1 1,-2 2-1,-9 18-18,7-16 16,1 1 0,0-1 0,0 1 0,-2 10 0,5-17 6,0 0 0,0 1 0,0-1 0,0 0 0,0 0-1,0 1 1,0-1 0,0 0 0,0 1 0,0-1 0,0 0 0,0 0 0,0 1 0,0-1 0,0 0 0,0 0-1,0 1 1,0-1 0,0 0 0,1 0 0,-1 1 0,0-1 0,0 0 0,0 0 0,1 1 0,-1-1 0,0 0-1,0 0 1,0 0 0,1 0 0,-1 1 0,0-1 0,0 0 0,1 0 0,-1 0 0,0 0 0,1 0-1,-1 0 1,0 0 0,1 0 0,17-1 68,16-12 19,3-4-16,-17 7-86,-1 1 0,1 1 0,0 1-1,42-9 1,-61 15 7,0 1 0,-1 0 0,1 0 0,0 0 0,0 0 0,0 0 0,0 0 0,-1 0 0,1 0 0,0 0 0,0 0 0,0 0 1,0 1-1,-1-1 0,1 0 0,0 1 0,0-1 0,-1 0 0,1 1 0,0-1 0,-1 1 0,1-1 0,0 1 0,-1 0 0,1-1 0,-1 1 0,1-1 0,-1 1 0,1 0 0,-1 0 0,1-1 0,-1 1 0,0 0 0,1 0 0,-1-1 0,0 1 0,0 0 0,1 0 0,-1 0 0,0 0 0,0-1 0,0 1 0,0 0 0,0 0 1,-1 1-2,1 6-118,-2-1 0,1 0-1,-1 1 1,-3 8 0,1-5-561,4-5 436,5-8 9,4-15-49</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46.633"/>
    </inkml:context>
    <inkml:brush xml:id="br0">
      <inkml:brushProperty name="width" value="0.05" units="cm"/>
      <inkml:brushProperty name="height" value="0.05" units="cm"/>
    </inkml:brush>
  </inkml:definitions>
  <inkml:trace contextRef="#ctx0" brushRef="#br0">220 12 20812,'0'0'74,"0"0"-1,0-1 0,0 1 0,0 0 0,1 0 1,-1-1-1,0 1 0,-1 0 0,1-1 0,0 1 1,0 0-1,0 0 0,0-1 0,0 1 0,0 0 1,0 0-1,0-1 0,0 1 0,0 0 0,-1 0 1,1-1-1,0 1 0,0 0 0,0 0 0,-1-1 1,1 1-1,0 0 0,0 0 0,0 0 0,-1 0 1,1-1-1,0 1 0,0 0 0,-1 0 0,-14-4 815,-14 5 390,16 1-1089,1 2-1,-1 0 0,0 0 1,1 1-1,0 0 1,0 1-1,1 1 1,-1 0-1,1 0 1,1 1-1,0 1 1,-16 15-1,26-24-187,-1 1 0,1-1 0,0 0 0,-1 1 0,1-1 0,0 0 0,0 1 0,-1-1 0,1 1 1,0-1-1,0 1 0,-1-1 0,1 0 0,0 1 0,0-1 0,0 1 0,0-1 0,0 1 0,0-1 0,0 1 0,0-1 0,0 1 0,0-1 0,0 1 0,0-1 0,0 0 0,0 1 0,0-1 1,0 1-1,0-1 0,1 1 0,-1-1 0,0 1 0,0-1 0,1 0 0,-1 1 0,0-1 0,1 0 0,-1 1 0,0-1 0,1 0 0,-1 1 0,0-1 0,1 0 0,-1 0 0,1 1 0,-1-1 1,0 0-1,1 0 0,-1 0 0,1 1 0,-1-1 0,1 0 0,0 0 0,33 5-8,-23-4 8,5 1-2,0 1 1,0 1-1,-1 0 0,20 9 0,-32-12-3,0 1 0,0-1 0,0 1-1,-1 0 1,1 0 0,0 0-1,-1 0 1,1 1 0,-1-1-1,0 1 1,0-1 0,3 4-1,-4-4 1,-1 0 0,1 0 0,0 0 0,-1 0 0,1 0 0,-1 1 0,0-1 0,0 0 0,0 0 0,0 0 0,0 0 0,0 0 0,0 0 0,-1 0 0,1 0 0,-1 0 0,1 0 0,-1 0 0,0 0 0,0 0 0,-2 3 0,-1 1 14,0 0 0,-1 0 1,0 0-1,0 0 0,-1-1 0,1 0 1,-1 0-1,0 0 0,-13 6 0,1-1 29,-1 0 0,-26 8 0,30-15-795,14-3 738,1 0 0,0 0 1,0 0-1,0 0 0,0 0 0,0-1 0,0 1 0,0 0 0,0 0 1,0 0-1,-1 0 0,1-1 0,0 1 0,0 0 0,0 0 0,0 0 1,0 0-1,0-1 0,0 1 0,0 0 0,0 0 0,0 0 0,0 0 1,0-1-1,0 1 0,0 0 0,1 0 0,-1 0 0,0 0 0,0 0 1,0-1-1,0 1 0,0 0 0,0 0 0,0 0 0,0 0 0,0 0 1,1-1-1,-1 1 0,0 0 0,0 0 0,20-20-657,0 4 220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6.393"/>
    </inkml:context>
    <inkml:brush xml:id="br0">
      <inkml:brushProperty name="width" value="0.05" units="cm"/>
      <inkml:brushProperty name="height" value="0.05" units="cm"/>
    </inkml:brush>
  </inkml:definitions>
  <inkml:trace contextRef="#ctx0" brushRef="#br0">12 2 19292,'0'-2'2249,"-5"2"-1521,2 6-360,1 1 1848,0 5-1584,2-1-359,3 2-946,3 1-447,-1-1 896,4 0-200,1-1-160</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47.882"/>
    </inkml:context>
    <inkml:brush xml:id="br0">
      <inkml:brushProperty name="width" value="0.05" units="cm"/>
      <inkml:brushProperty name="height" value="0.05" units="cm"/>
    </inkml:brush>
  </inkml:definitions>
  <inkml:trace contextRef="#ctx0" brushRef="#br0">266 15 18204,'-29'-7'3834,"2"0"-1816,15 7-1779,0 0-1,0 1 1,0 1 0,0 0 0,0 1 0,0 0-1,1 0 1,-1 1 0,1 1 0,0 0 0,1 1-1,-1 0 1,1 0 0,0 1 0,0 0 0,-12 13-1,21-19-230,1 0 0,-1-1 0,1 1 0,-1 0 0,0-1 0,1 1 0,0 0 0,-1 0 0,1 0 0,-1 0 0,1-1 0,0 1 0,0 0 0,-1 0 0,1 0 0,0 0 0,0 2 0,0-3-4,0 1 0,0-1-1,1 1 1,-1-1 0,0 1-1,1-1 1,-1 0 0,0 1-1,1-1 1,-1 1 0,0-1 0,1 0-1,-1 1 1,1-1 0,-1 0-1,0 1 1,1-1 0,-1 0-1,1 0 1,-1 1 0,1-1-1,0 0 1,2 1 6,1 0 0,-1-1 0,1 1 0,0-1 0,-1 0 1,1 0-1,5-1 0,14-4 12,0-2 0,0 0 1,-1-2-1,33-17 0,-31 15-1,-9 3-11,-12 6-13,0 0 0,0 0 0,1 0 0,-1 0 0,0 1 0,1 0 0,-1-1 0,1 1 0,-1 1 0,1-1 0,6 0 0,-9 1 2,-1 0-1,1 1 0,0-1 0,-1 1 0,1-1 1,-1 1-1,1-1 0,-1 1 0,1-1 0,-1 1 1,0-1-1,1 1 0,-1-1 0,0 1 0,1 0 1,-1-1-1,0 1 0,0 0 0,1-1 0,-1 1 1,0 0-1,0-1 0,0 1 0,0 0 1,0-1-1,0 1 0,0 0 0,0 0 0,0 0 1,-4 23-27,4-23 25,-20 72 5,-39 97 0,59-169 0,-2 2-17,-3 11 167,5-11 21,4-9 57,-2 1-289,0-1 0,-1 1 0,1-1 0,-1 1 0,0-1 0,-1 1 0,1-1 0,-1 0 0,0 1 0,-1-1 0,1 0 0,-2-5 0,0-31-951,4 18 568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49.257"/>
    </inkml:context>
    <inkml:brush xml:id="br0">
      <inkml:brushProperty name="width" value="0.05" units="cm"/>
      <inkml:brushProperty name="height" value="0.05" units="cm"/>
    </inkml:brush>
  </inkml:definitions>
  <inkml:trace contextRef="#ctx0" brushRef="#br0">74 24 19716,'5'-20'2533,"-4"16"-1484,-3 15 290,-5 24-645,-22 60 0,18-65-440,1 1 0,-9 56 0,18-83-203,1 0 0,0 0 0,0 0 0,0 0 0,0 0 0,0 0 0,3 7 0,-3-10-33,0 0-1,1 0 0,-1-1 1,0 1-1,1 0 0,-1 0 1,1 0-1,0 0 0,-1-1 1,1 1-1,-1 0 0,1-1 1,0 1-1,0 0 0,-1-1 1,1 1-1,0-1 0,0 1 1,0-1-1,0 0 0,0 1 1,0-1-1,-1 0 0,1 1 1,0-1-1,0 0 0,0 0 1,0 0-1,0 0 0,0 0 1,0 0-1,0 0 0,0 0 1,0-1-1,0 1 0,1-1 1,5-1 58,0-1 1,0 0-1,-1 0 1,1 0-1,-1-1 1,0 0-1,0 0 1,0-1-1,-1 0 1,10-10-1,1-3 214,26-39-1,-29 37-183,-1 0 0,-1-1 0,0 0 0,-2-1 1,-1 0-1,10-37 0,-37 109-142,9-17-3,2-9 11,-8 46 1,16-69 28,0-1 0,-1 1-1,1 0 1,0-1-1,0 1 1,0 0-1,0-1 1,0 1 0,0 0-1,0 0 1,0-1-1,0 1 1,0 0 0,0-1-1,0 1 1,0 0-1,1-1 1,-1 1 0,0 0-1,0-1 1,1 1-1,-1-1 1,1 1-1,-1 0 1,0-1 0,1 1-1,-1-1 1,1 1-1,-1-1 1,2 1 0,-1-1 0,0 0 0,1 0 0,-1 0 0,0 0 0,0 0 0,1-1 0,-1 1 0,0 0 0,0-1 0,0 1 0,0-1 0,0 0 0,1 1 0,-1-1 0,1-1 0,37-32 18,32-50 53,-17 18-30,-54 65-42,0 1 0,0 0 0,0-1-1,1 1 1,-1 0 0,0 0 0,0-1-1,0 1 1,1 0 0,-1 0 0,0 0-1,0-1 1,0 1 0,1 0 0,-1 0-1,0 0 1,0-1 0,1 1 0,-1 0-1,0 0 1,1 0 0,-1 0 0,0 0-1,1 0 1,-1 0 0,0 0 0,0 0-1,1 0 1,-1 0 0,0 0 0,1 0-1,0 10-21,-9 25-27,6-27 43,-6 17-26,5-16 29,0 0 1,1 0-1,0 0 0,0 0 1,1 1-1,0-1 0,1 15 1,0-24 3,0 1 1,0 0-1,0-1 0,1 1 1,-1-1-1,0 1 0,1-1 1,-1 1-1,0-1 1,1 1-1,-1-1 0,1 1 1,-1-1-1,1 1 1,-1-1-1,1 0 0,-1 1 1,1-1-1,-1 0 1,1 1-1,-1-1 0,1 0 1,0 0-1,-1 0 1,1 0-1,-1 1 0,1-1 1,0 0-1,-1 0 1,1 0-1,0 0 0,-1 0 1,1 0-1,0-1 1,-1 1-1,1 0 0,-1 0 1,1 0-1,0-1 1,-1 1-1,1 0 0,-1 0 1,1-1-1,0 0 1,27-15 39,63-57 67,-91 73-109,0 0 0,0 0 0,0 0 1,-1 0-1,1 0 0,0 0 0,0 0 0,0 0 1,0 0-1,0 0 0,0 1 0,0-1 1,0 0-1,0 0 0,0 0 0,0 0 0,0 0 1,0 0-1,0 0 0,0 0 0,0 0 0,1 0 1,-1 0-1,0 0 0,0 1 0,0-1 1,0 0-1,0 0 0,0 0 0,0 0 0,0 0 1,0 0-1,0 0 0,0 0 0,0 0 0,0 0 1,0 0-1,0 0 0,0 0 0,0 0 0,1 0 1,-1 0-1,0 0 0,0 0 0,0 0 1,0 0-1,0 0 0,0 0 0,0 0 0,0 0 1,0 0-1,0 0 0,0 0 0,0 0 0,1 0 1,-1 0-1,0 0 0,0 0 0,0 0 1,-4 13-21,-8 15 3,5-14-289,1-1 0,1 1 0,0 0-1,-3 18 1,6-41-296,2-16 210</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51.072"/>
    </inkml:context>
    <inkml:brush xml:id="br0">
      <inkml:brushProperty name="width" value="0.05" units="cm"/>
      <inkml:brushProperty name="height" value="0.05" units="cm"/>
    </inkml:brush>
  </inkml:definitions>
  <inkml:trace contextRef="#ctx0" brushRef="#br0">127 314 14411,'1'-1'435,"-1"0"0,0 0 0,0 0 1,0 0-1,0 0 0,0 0 0,0 0 0,0 0 0,0 0 0,0 0 0,-1 0 0,1 1 1,0-1-1,-1 0 0,1 0 0,-1 0 0,1 0 0,-1 0 0,1 0 0,-1 1 1,1-1-1,-1 0 0,0 1 0,0-2 0,0 2-314,0 0 0,0 0 1,0 0-1,0 0 0,0 0 0,0 0 0,0 1 1,0-1-1,0 0 0,0 1 0,1-1 0,-1 0 1,0 1-1,0-1 0,0 1 0,1-1 1,-1 1-1,0 0 0,-1 0 0,-6 8-505,0-1-1,-12 17 1,19-23 794,-10 14-371,1-1 0,-13 27 0,19-35-28,1 0-1,1 0 0,-1 0 0,1 1 1,0-1-1,1 1 0,0-1 0,0 1 1,1 8-1,0-14-4,0-1 0,0 1 0,1 0 1,-1 0-1,0 0 0,1 0 0,0 0 0,-1-1 1,1 1-1,0 0 0,0-1 0,0 1 0,0-1 0,0 1 1,0-1-1,0 1 0,1-1 0,-1 1 0,2 0 1,0 0 5,0 0-1,0-1 1,0 0 0,0 1 0,0-1 0,0 0 0,0 0 0,0-1 0,1 1-1,3 0 1,2-1 11,1 0 0,-1-1-1,0 1 1,-1-2 0,1 1 0,0-1-1,13-5 1,-5-1 22,0 0 0,0-1 0,-1-1 0,0 0-1,0-1 1,-2-1 0,23-22 0,-27 24-1,-1 0-1,-1 0 0,0-1 1,0 0-1,-1-1 1,0 1-1,-1-1 0,0 0 1,-1-1-1,-1 0 1,5-20-1,-9 33-37,1-1-1,-1 0 0,0 0 1,0 0-1,0 0 1,0 0-1,1 1 1,-1-1-1,0 0 0,-1 0 1,1 0-1,0 0 1,0 0-1,0 0 1,0 1-1,-1-1 0,1 0 1,0 0-1,-1 0 1,1 0-1,-1 1 1,0-2-1,0 2-1,1 0-1,-1-1 1,1 1-1,-1 0 1,0 0 0,1 0-1,-1 0 1,0 0-1,1 0 1,-1 0-1,0 0 1,1 1 0,-1-1-1,0 0 1,1 0-1,-1 0 1,0 1-1,1-1 1,-1 0 0,1 1-1,-2 0 1,-2 2 7,-1 0-1,1 0 1,0 1 0,0 0-1,-5 6 1,-21 36 15,28-42-31,0 0-1,0 0 0,0 0 1,1 0-1,-1 1 0,1-1 1,0 0-1,0 1 0,0 8 0,1-13-9,0 1-1,0-1 0,0 1 0,0-1 1,1 1-1,-1-1 0,0 1 0,0-1 0,1 1 1,-1-1-1,0 1 0,1-1 0,-1 1 0,0-1 1,1 0-1,-1 1 0,1-1 0,-1 0 1,1 1-1,-1-1 0,1 0 0,-1 1 0,1-1 1,-1 0-1,1 0 0,-1 0 0,1 0 0,-1 1 1,1-1-1,-1 0 0,1 0 0,-1 0 1,1 0-1,0 0 0,-1 0 0,1 0 0,-1-1 1,1 1-1,-1 0 0,1 0 0,-1 0 0,1 0 1,-1-1-1,1 1 0,0-1 0,26-13-1049,28-33-1489,-2-3-1,-2-2 1,76-101-1,-125 151 2673,0-1 1,0 0-1,0 0 0,-1 0 0,1 0 1,-1 0-1,1 0 0,0-6 0,-1 9-78,-1 0 0,0-1-1,0 1 1,0 0 0,0-1-1,0 1 1,0 0 0,-1-1 0,1 1-1,0 0 1,0 0 0,0-1-1,0 1 1,0 0 0,0-1 0,0 1-1,-1 0 1,1-1 0,0 1-1,0 0 1,0 0 0,-1 0 0,1-1-1,0 1 1,0 0 0,-1 0 0,1 0-1,0-1 1,-1 1 0,1 0-1,-1 0 1,0-1-7,-1 1-1,0 0 0,1 0 1,-1 0-1,0 0 0,1 0 1,-1 1-1,1-1 1,-1 0-1,-2 2 0,3-2-8,1 0 0,-1 0-1,1 0 1,-1 0-1,0 1 1,1-1-1,-1 0 1,1 0-1,-1 0 1,0 0-1,1-1 1,-1 1 0,1 0-1,-1 0 1,1 0-1,-1 0 1,1 0-1,-1-1 1,1 1-1,-1 0 1,1-1-1,-1 1 1,1 0 0,-1-1-1,1 1 1,-1 0-1,1-1 1,-1 1-1,1-1 1,0 1-1,-1-1 1,1 1-1,0-1 1,0 1 0,-1-1-1,-2-22 2929,-8 26-1985,8 1-868,-1-1 0,1 0 0,0 1 0,0 0 1,0 0-1,0 0 0,1 0 0,-4 7 0,-15 40 416,17-40-407,-13 36 445,-17 75 1,28-95-397,2 0 0,1 0-1,1 1 1,2 38 0,4-42-93,-4-23-56,0 0 0,0 0 0,0-1-1,1 1 1,-1 0 0,0-1 0,0 1 0,1 0 0,-1 0 0,0-1-1,1 1 1,-1 0 0,1-1 0,-1 1 0,1-1 0,-1 1-1,1-1 1,-1 1 0,1-1 0,0 1 0,-1-1 0,1 1 0,0-1-1,-1 0 1,1 1 0,1-1 0,-1 0 5,0 0 1,-1-1-1,1 1 1,0 0-1,-1-1 1,1 1-1,0-1 1,-1 1-1,1-1 1,-1 1-1,1-1 1,-1 0-1,1 1 1,-1-1-1,1 0 1,-1 1-1,1-1 1,-1 0-1,0 0 1,0 1-1,1-1 1,-1 0-1,0 0 1,0 1-1,0-1 1,0 0-1,0 0 0,0 0 1,0 1-1,0-1 1,0 0-1,0 0 1,0 0-1,-4-31 254,-11-30-70,11 47-201,-1 0 0,2 0 0,0 0 0,1-1 1,1 1-1,0-1 0,2-23 0,-1 38 3,0 1 0,0-1 0,0 0 0,0 1 0,0-1 0,0 1 0,0-1 0,0 1 0,1-1 0,-1 1 0,0-1 0,0 1 0,0-1 0,1 1 0,-1-1 0,0 1 1,1-1-1,-1 1 0,1-1 0,-1 1 0,0 0 0,1-1 0,-1 1 0,1 0 0,-1-1 0,1 1 0,-1 0 0,1-1 0,-1 1 0,1 0 0,-1 0 0,1 0 0,0 0 0,-1 0 0,1 0 0,-1-1 0,1 1 0,-1 0 0,1 1 0,0-1 1,-1 0-1,2 0 0,24 13-14,-16-7 16,7 3 6,1-2 1,-1 0-1,1-1 0,1-1 1,-1 0-1,23 2 0,-31-6-4,-1-1 0,1 0 0,-1 0-1,1-1 1,-1 0 0,13-3-1,-17 3-2,0-1 1,0 0-1,1 0 0,-1-1 1,0 1-1,-1-1 0,1 0 0,0 0 1,-1-1-1,0 1 0,6-7 0,-8 8 1,-1 1-1,0 0 1,1-1 0,-1 1-1,0 0 1,0-1-1,0 0 1,0 1-1,0-1 1,-1 0-1,1 1 1,0-1-1,-1 0 1,1 0-1,-1 1 1,0-1-1,0 0 1,1 0-1,-1 0 1,0 0-1,0 1 1,-1-1-1,1 0 1,0 0-1,-1 0 1,1 1-1,-1-1 1,-1-2-1,1 2 0,0 1-1,-1-1 1,1 1 0,-1 0-1,1-1 1,-1 1 0,0 0-1,1 0 1,-1 0 0,0 1-1,0-1 1,0 0 0,0 1-1,0-1 1,0 1-1,1-1 1,-1 1 0,0 0-1,0 0 1,0 0 0,0 0-1,0 0 1,0 1 0,0-1-1,-3 1 1,-2 1-6,0 0 0,0 1 1,0 0-1,0 0 0,1 0 1,0 1-1,0 0 0,-10 8 1,12-9-3,0 1 1,0-1-1,1 1 1,-1 0 0,1 0-1,0 0 1,0 0-1,1 0 1,-1 1 0,1-1-1,0 1 1,0 0 0,-1 6-1,3-9 6,0 0-1,0 1 1,0-1-1,0 0 0,1 0 1,-1 0-1,1 0 1,-1 0-1,1 0 1,0 0-1,0 0 1,0 0-1,0 0 1,0 0-1,1 0 1,-1-1-1,0 1 0,1 0 1,-1-1-1,1 1 1,0-1-1,-1 0 1,1 1-1,0-1 1,0 0-1,3 1 1,8 5-33,-1-1 1,27 8-1,-30-11 11,55 14-98,-44-13 68,-1 1 0,0 1 0,25 11-1,-47-90 829,3 40-513,6-52-1,-7 84-254,1 0-1,0 0 1,0 0-1,1 0 0,-1 0 1,0 0-1,0 0 1,0 0-1,1 0 1,-1 0-1,1 0 0,-1 0 1,1 0-1,-1 0 1,1 0-1,-1 0 1,1 1-1,0-1 0,-1 0 1,1 0-1,0 1 1,0-1-1,-1 0 1,1 1-1,0-1 0,0 1 1,0-1-1,0 1 1,0-1-1,0 1 1,0 0-1,1-1 0,2 1-16,0 1 0,0-1 0,-1 1 0,1 0-1,0 0 1,0 0 0,4 2 0,21 6-610,-27-9 551,-1 0 1,0 0-1,0 0 0,0 0 0,0 0 1,0 0-1,1 0 0,-1 0 1,0 0-1,0-1 0,0 1 0,0 0 1,0-1-1,0 1 0,0-1 0,0 1 1,0-1-1,0 0 0,2-1 1,2-8-284,-4-4-101</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51.492"/>
    </inkml:context>
    <inkml:brush xml:id="br0">
      <inkml:brushProperty name="width" value="0.05" units="cm"/>
      <inkml:brushProperty name="height" value="0.05" units="cm"/>
    </inkml:brush>
  </inkml:definitions>
  <inkml:trace contextRef="#ctx0" brushRef="#br0">1 0 20252,'0'16'2145,"3"-3"-1329,4-7-392,0-3 1785,0 1-1465,-3-3-3409,-1 2 2585,-9-7-1240</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51.959"/>
    </inkml:context>
    <inkml:brush xml:id="br0">
      <inkml:brushProperty name="width" value="0.05" units="cm"/>
      <inkml:brushProperty name="height" value="0.05" units="cm"/>
    </inkml:brush>
  </inkml:definitions>
  <inkml:trace contextRef="#ctx0" brushRef="#br0">250 4 14699,'1'0'75,"-1"0"1,0 0-1,0-1 0,0 1 1,0 0-1,0 0 0,1-1 0,-1 1 1,0 0-1,0 0 0,0 0 1,0 0-1,1-1 0,-1 1 0,0 0 1,0 0-1,1 0 0,-1 0 1,0 0-1,0 0 0,1 0 0,-1 0 1,0 0-1,0-1 0,1 1 0,-1 0 1,0 0-1,1 0 0,-1 0 1,0 1-1,0-1 0,1 0 0,-1 0 1,0 0-1,0 0 0,1 0 1,-1 0-1,0 0 0,0 0 0,1 0 1,-1 1-1,0-1 0,0 0 1,4 15 2053,-6 17-213,-7 9-1267,-1 0 0,-18 45 0,-39 75 142,54-131-469,-2 0 0,-1-1-1,-2 0 1,-27 33 0,44-61-271,0 1 1,0-1-1,0 0 0,0 1 0,0-1 0,-1 0 1,1 0-1,0 0 0,-1 0 0,1 0 0,-1 0 0,1-1 1,-1 1-1,0 0 0,1-1 0,-3 1 0,3-1-21,0 0-1,0-1 0,1 1 0,-1 0 1,0-1-1,0 1 0,1 0 1,-1-1-1,0 1 0,1-1 0,-1 1 1,1-1-1,-1 0 0,0 1 1,1-1-1,-1 1 0,1-1 0,0 0 1,-1 0-1,1 1 0,-1-1 1,1 0-1,0 0 0,0 1 0,-1-1 1,1 0-1,0 0 0,0 0 1,0 1-1,0-1 0,0 0 0,0 0 1,0 0-1,0-1 0,0-9 115,1 1-1,0-1 0,0 1 1,1-1-1,4-13 1,20-53 211,-20 60-294,5-15-15,2 1 1,0 0 0,2 1-1,2 1 1,27-39 0,-38 62-200,0 1 0,0-1 0,1 1 0,-1 1 0,1-1 0,0 1 0,1 1 0,-1-1 0,1 1 0,-1 0 0,1 1 0,0 0 0,0 0 0,13-1 0,4-1-306</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52.477"/>
    </inkml:context>
    <inkml:brush xml:id="br0">
      <inkml:brushProperty name="width" value="0.05" units="cm"/>
      <inkml:brushProperty name="height" value="0.05" units="cm"/>
    </inkml:brush>
  </inkml:definitions>
  <inkml:trace contextRef="#ctx0" brushRef="#br0">0 4 21028,'9'-3'6967,"-9"16"-6098,0-11-935,0 0 0,0 0 0,0-1 0,0 1 0,0 0 1,1 0-1,-1 0 0,1 0 0,-1-1 0,1 1 1,0 0-1,-1 0 0,1-1 0,0 1 0,0-1 1,0 1-1,1-1 0,-1 1 0,0-1 0,0 0 1,1 1-1,-1-1 0,1 0 0,-1 0 0,1 0 1,-1 0-1,1 0 0,0-1 0,0 1 0,-1 0 1,1-1-1,0 1 0,0-1 0,0 0 0,-1 1 1,1-1-1,0 0 0,0 0 0,0 0 0,2-1 1,3 0-91,-1 0 0,1-1-1,0 0 1,-1 0 0,0-1 0,1 0 0,-1 0 0,0 0 0,0-1 0,-1 0 0,1 0 0,9-10 0,-22 19 1352,-7 10-730,10-10-405,1 1 1,0-1 0,1 1-1,-1 0 1,1 0-1,0 0 1,-1 8 0,3-13-56,0 0 0,-1 1 0,1-1 0,0 0 1,0 0-1,0 1 0,0-1 0,0 0 0,1 0 0,-1 1 1,0-1-1,0 0 0,1 0 0,-1 0 0,1 1 0,-1-1 1,1 0-1,0 0 0,-1 0 0,1 0 0,0 0 0,0 0 1,-1 0-1,1 0 0,0 0 0,0-1 0,0 1 1,0 0-1,0-1 0,0 1 0,1 0 0,-1-1 0,0 1 1,0-1-1,0 0 0,0 1 0,1-1 0,-1 0 0,0 0 1,0 0-1,2 0 0,17 0-7</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53.380"/>
    </inkml:context>
    <inkml:brush xml:id="br0">
      <inkml:brushProperty name="width" value="0.05" units="cm"/>
      <inkml:brushProperty name="height" value="0.05" units="cm"/>
    </inkml:brush>
  </inkml:definitions>
  <inkml:trace contextRef="#ctx0" brushRef="#br0">11 340 10674,'0'1'280,"-1"-1"-1,0 1 1,0-1-1,1 1 1,-1-1-1,0 1 0,1 0 1,-1-1-1,0 1 1,1 0-1,-1 0 1,1-1-1,-1 1 1,1 0-1,0 0 0,-1 1 1,1-2-186,0 1 0,1-1 1,-1 0-1,0 0 0,1 0 0,-1 1 1,1-1-1,-1 0 0,0 0 0,1 0 0,-1 0 1,1 0-1,-1 0 0,0 1 0,1-1 1,-1 0-1,1 0 0,-1 0 0,1-1 1,-1 1-1,0 0 0,1 0 0,-1 0 1,1 0-1,43-11 1398,-33 7-818,453-82 4262,-376 72-4587,1165-137 541,-336 86-863,2 80 555,-889-12-536,143 6 149,-144-9-174,-1-1 0,1-2-1,53-12 1,-79 15-31,-1-1 0,1 0-1,-1 1 1,1-1 0,-1 0 0,0-1-1,1 1 1,2-2 0,-5 3 1,0 0 0,0 0 0,0-1 0,0 1 0,0 0 0,0 0-1,1 0 1,-1 0 0,0 0 0,0-1 0,0 1 0,0 0 0,0 0 0,0 0 0,0 0 0,0 0 0,0-1 0,0 1 0,0 0 0,0 0 0,0 0 0,0 0 0,0-1 0,0 1 0,0 0 0,0 0-1,0 0 1,0 0 0,-1 0 0,1 0 0,0-1 0,0 1 0,0 0 0,0 0 0,0 0 0,0 0 0,0 0 0,0 0 0,-1-1 0,1 1 0,0 0 0,0 0 0,-16-5-661,-34-3 137,24 6 231</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11.828"/>
    </inkml:context>
    <inkml:brush xml:id="br0">
      <inkml:brushProperty name="width" value="0.05" units="cm"/>
      <inkml:brushProperty name="height" value="0.05" units="cm"/>
    </inkml:brush>
  </inkml:definitions>
  <inkml:trace contextRef="#ctx0" brushRef="#br0">3 332 13515,'0'0'50,"0"0"1,0 0 0,0 0-1,-1 0 1,1 0-1,0 0 1,0 0-1,0 0 1,0 0 0,0 0-1,0 0 1,0 1-1,-1-1 1,1 0-1,0 0 1,0 0-1,0 0 1,0 0 0,0 0-1,0 0 1,0 0-1,0 1 1,0-1-1,0 0 1,-1 0 0,1 0-1,0 0 1,0 0-1,0 0 1,0 1-1,0-1 1,0 0-1,0 0 1,0 0 0,0 0-1,0 0 1,0 0-1,0 1 1,0-1-1,0 0 1,0 0 0,0 0-1,1 0 1,-1 0-1,0 0 1,0 1-1,0-1 1,0 0 0,0 0-1,0 0 1,0 0-1,11 1 1137,25-5-378,-27 3-377,376-46 2957,200 2-2684,661-43-238,-1134 79-464,361-37 1,-464 45-20,48-9 172,-53 9-172,0 0-1,0-1 1,0 1 0,0-1 0,0 0 0,0 0 0,0 0 0,-1-1 0,1 0-1,4-4 1,-7 6-6,-1 0 0,1 0-1,-1-1 1,1 1 0,-1 0-1,0-1 1,1 1 0,-1 0-1,0-1 1,0 1 0,0 0 0,0-1-1,0 1 1,0 0 0,-1-1-1,1 1 1,0 0 0,-1-1-1,1 1 1,-1 0 0,1 0-1,-1-1 1,1 1 0,-1 0-1,0 0 1,0 0 0,0 0 0,1 0-1,-3-2 1,1 0-22,-11-15-140</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19.999"/>
    </inkml:context>
    <inkml:brush xml:id="br0">
      <inkml:brushProperty name="width" value="0.05" units="cm"/>
      <inkml:brushProperty name="height" value="0.05" units="cm"/>
    </inkml:brush>
  </inkml:definitions>
  <inkml:trace contextRef="#ctx0" brushRef="#br0">67 9 17772,'0'-1'51,"0"1"1,0-1-1,1 1 1,-1-1-1,0 1 1,1-1-1,-1 1 1,0 0-1,1-1 1,-1 1-1,0 0 1,1-1-1,-1 1 1,1 0-1,-1-1 1,1 1-1,-1 0 0,1 0 1,-1-1-1,1 1 1,-1 0-1,1 0 1,-1 0-1,1 0 1,-1 0-1,1 0 1,-1 0-1,1 0 1,-1 0-1,1 0 1,-1 0-1,1 0 1,0 0-1,-1 0 1,1 1-1,-1-1 1,1 0-1,-1 0 1,0 1-1,1-1 1,-1 0-1,1 1 1,-1-1-1,1 0 1,-1 1-1,0-1 0,1 0 1,-1 1-1,0-1 1,1 1-1,-1-1 1,0 1-1,0-1 1,0 1-1,1-1 1,-1 1-1,0 0 1,0 5 198,0 0 0,0 0 0,-1 0 1,0-1-1,0 1 0,-3 9 0,-1 9 213,-51 429 1265,55-432-1672,-1-7 12,1-1 0,1 0 0,0 0 0,1 0 0,4 21 0,-5-34-62,0 1 1,0-1-1,0 0 1,0 1-1,0-1 1,0 0-1,0 1 1,0-1-1,1 0 1,-1 1-1,0-1 0,0 0 1,0 1-1,0-1 1,0 0-1,1 0 1,-1 1-1,0-1 1,0 0-1,1 0 0,-1 1 1,0-1-1,0 0 1,1 0-1,-1 1 1,0-1-1,1 0 1,-1 0-1,0 0 1,0 0-1,1 0 0,-1 1 1,0-1-1,1 0 1,-1 0-1,1 0 1,-1 0-1,0 0 1,1 0-1,-1 0 0,0 0 1,1 0-1,-1 0 1,0-1-1,1 1 1,-1 0-1,0 0 1,1 0-1,-1 0 0,0 0 1,0-1-1,1 1 1,-1 0-1,0 0 1,1 0-1,-1-1 1,0 1-1,0 0 1,1 0-1,-1-1 0,16-21 224,4-27-35,-1 0 0,-3 0 0,15-73-1,-27 107-182,10-59 24,-7 39-41,16-52 0,-23 86-3,0 0-1,0-1 0,1 1 1,-1 0-1,1 0 0,-1 0 1,1 0-1,-1 0 1,1 0-1,0 0 0,-1 0 1,1 0-1,0 0 0,0 1 1,1-2-1,-2 2-5,1 0-1,-1 0 1,0 0 0,0 0 0,1 0-1,-1 0 1,0 1 0,1-1 0,-1 0-1,0 0 1,1 0 0,-1 0 0,0 1-1,0-1 1,1 0 0,-1 0 0,0 1-1,0-1 1,0 0 0,1 0 0,-1 1-1,0-1 1,0 0 0,0 0 0,0 1-1,0-1 1,0 0 0,1 1 0,-1-1-1,0 0 1,0 1 0,0 0 0,1 2-68,-1 1 1,1-1-1,-1 1 1,0 0 0,0-1-1,0 1 1,0 0-1,-1-1 1,-1 6-1,0-2 23,-1 0 0,-1 0 1,1-1-1,-1 1 0,0-1 0,-1 0 0,0 0 0,0 0 0,-9 8 0,-9 5 130,-30 20 0,-3 2-161,50-36-77,4-4 15,0 1 0,1-1 0,-1 0 0,0 1 0,1-1 0,0 1 0,-1-1 0,1 1 0,0 0 0,-2 2 0,3-4 120,0 0 0,0 0 1,1 0-1,-1 0 0,0 0 0,0 0 1,0 0-1,0 0 0,0 0 0,0 0 1,0 0-1,0 0 0,0 0 0,0 0 1,0 0-1,0 0 0,0 0 0,0 0 0,0 0 1,0 0-1,1 0 0,-1 0 0,0 0 1,0 1-1,0-1 0,0 0 0,0 0 1,0 0-1,0 0 0,0 0 0,0 0 1,0 0-1,0 0 0,0 0 0,0 0 1,0 0-1,0 0 0,0 0 0,0 0 1,0 0-1,0 0 0,0 0 0,0 0 1,0 1-1,0-1 0,0 0 0,0 0 1,0 0-1,0 0 0,0 0 0,0 0 1,0 0-1,0 0 0,0 0 0,0 0 0,0 0 1,0 0-1,0 0 0,0 0 0,0 0 1,0 0-1,0 0 0,0 1 0,0-1 1,0 0-1,7-5-665,10-10 24,11-9-438</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20.534"/>
    </inkml:context>
    <inkml:brush xml:id="br0">
      <inkml:brushProperty name="width" value="0.05" units="cm"/>
      <inkml:brushProperty name="height" value="0.05" units="cm"/>
    </inkml:brush>
  </inkml:definitions>
  <inkml:trace contextRef="#ctx0" brushRef="#br0">51 0 19300,'1'1'74,"-1"-1"1,0 0-1,1 1 0,-1-1 0,1 0 1,-1 1-1,0-1 0,0 1 0,1-1 0,-1 0 1,0 1-1,1-1 0,-1 1 0,0-1 1,0 1-1,0-1 0,0 1 0,1-1 1,-1 1-1,0-1 0,0 1 0,0-1 0,0 1 1,0-1-1,0 1 0,0-1 0,0 1 1,0-1-1,-1 1 0,1-1 0,0 1 1,-6 22 242,4-17 17,-11 36 655,2 1-1,2 0 0,-5 71 0,14-111-964,-1-1 0,2 0 0,-1 1 0,0-1-1,0 0 1,1 0 0,-1 1 0,1-1 0,0 0-1,-1 0 1,1 0 0,0 0 0,0 0 0,3 4 0,-3-5-12,0-1 0,-1 1 0,1-1 0,0 0 0,0 1 0,0-1 0,0 1 0,-1-1 0,1 0 0,0 0 0,0 0 0,0 1 0,0-1 0,0 0 0,0 0 0,0 0 0,0 0 0,0-1 0,0 1 0,-1 0 0,1 0 0,0 0 0,0-1 0,0 1 0,0 0 0,0-1 0,0 1 0,-1-1 0,1 1 0,0-1 0,0 0 0,-1 1 0,1-1 0,0 0 0,-1 1 0,1-1 0,0-1 0,7-6 74,-1-1 0,1 0 1,-1 0-1,-1-1 0,9-17 0,22-57 322,-26 54-310,-2 3-279,-13 49-58,-2-1 144,2-10 57,1 0 0,1 1 0,0-1 0,0 0 1,1 0-1,0 1 0,2 13 0,-1-24 37,0 0 0,0 0 0,0 0 0,0-1 0,0 1 0,1 0 0,-1 0 0,0-1-1,1 1 1,-1 0 0,1 0 0,-1-1 0,0 1 0,1 0 0,-1-1 0,1 1 0,0-1 0,-1 1 0,1-1 0,0 1 0,-1-1-1,1 1 1,0-1 0,-1 1 0,1-1 0,0 0 0,0 1 0,0-1 0,-1 0 0,1 0 0,0 0 0,0 0 0,0 0 0,-1 0-1,1 0 1,0 0 0,0 0 0,0 0 0,-1 0 0,1 0 0,0 0 0,1-1 0,4-1-6,1-1 0,-1 1 0,0-1 0,7-5 0,-8 5-1,67-47-199,-56 36 72,1 2 0,1 0 0,0 1 0,28-12 0,-45 22 120,0 1 0,0 0 0,0-1 1,0 1-1,0 0 0,0 0 0,0 0 0,0 0 0,0 0 0,0 0 0,0 0 0,0 0 0,0 0 0,0 0 0,0 0 0,0 1 0,0-1 0,0 0 0,0 1 0,0-1 1,0 1-1,0-1 0,0 1 0,-1 0 0,1-1 0,0 1 0,0 0 0,-1-1 0,1 1 0,0 0 0,-1 0 0,1 0 0,-1 0 0,1-1 0,-1 1 0,1 0 0,-1 0 1,1 2-1,1 4-20,0 1 1,0 0 0,0 0 0,0 9 0,1 5-6,-3-20 48,1 1 0,0 0 0,0-1 0,0 1 0,0-1 0,0 1 0,0-1 0,1 0 0,-1 1 0,1-1 0,0 0 0,-1 0 1,1 0-1,0 0 0,0 0 0,0-1 0,1 1 0,-1-1 0,0 1 0,1-1 0,3 2 0,-1-2 13,0 0 0,-1 0 0,1-1 0,0 0 0,0 0 0,-1 0 0,1-1 0,0 1 0,-1-1 0,1 0 0,8-3 0,21-9-125,-27 9-283,1 1 1,-1 0 0,1 0-1,0 1 1,0 0 0,0 0 0,0 1-1,1 0 1,14 0 0,-18 3-312,-4-2-213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6.831"/>
    </inkml:context>
    <inkml:brush xml:id="br0">
      <inkml:brushProperty name="width" value="0.05" units="cm"/>
      <inkml:brushProperty name="height" value="0.05" units="cm"/>
    </inkml:brush>
  </inkml:definitions>
  <inkml:trace contextRef="#ctx0" brushRef="#br0">178 252 17524,'-1'1'167,"0"1"1,0-1 0,0 0-1,0 1 1,0-1 0,0 0-1,0 0 1,0 1 0,-1-1-1,1 0 1,-1 0-1,1-1 1,0 1 0,-1 0-1,0 0 1,-1 0 0,-8 5 333,-2 4 90,0 0-1,1 1 0,0 1 1,0 0-1,1 0 0,-15 23 1,20-26-512,1 1-1,-1 0 1,2 0 0,-1 0-1,1 1 1,1-1 0,0 1-1,0 0 1,1 0 0,-1 19 0,3-27-71,0 1 1,0 0-1,0-1 1,1 1 0,-1-1-1,1 1 1,0-1-1,0 1 1,0-1 0,0 1-1,1-1 1,-1 0-1,1 0 1,3 4 0,-3-5-7,0 0 0,-1 0 0,1-1 0,0 1 0,1-1 0,-1 1 0,0-1 0,0 0 0,1 0 0,-1 0 0,1 0 0,-1 0 0,0-1 0,1 1 0,0-1 0,-1 1 0,1-1 0,-1 0 0,1 0 1,4-1-1,3 0-1,-1-1 1,0 0-1,1-1 1,-1 0 0,0 0-1,0-1 1,-1 0 0,11-7-1,63-47 34,-66 46-27,31-25 68,81-82 1,-106 94-42,-1 0 0,-1-1 0,-1 0 1,-2-2-1,17-34 0,-30 52-11,1 0 0,-2 0 0,1 0 0,-2-1 0,3-15 0,-4 24-18,-1 0-1,0 0 1,1 0 0,-1 0-1,0 0 1,0 0 0,-1 0-1,1 0 1,0 0 0,-1 0-1,1 0 1,-1 0 0,1 0-1,-1 0 1,0 1 0,0-1-1,0 0 1,0 0 0,0 1-1,0-1 1,-1 1 0,1-1-1,0 1 1,-1-1 0,1 1-1,-1 0 1,0 0 0,1 0-1,-1 0 1,0 0 0,0 0-1,0 0 1,1 0 0,-1 1-1,-3-1 1,-3 0 7,1 0-1,-1 1 1,0 0 0,0 1-1,1 0 1,-1 0 0,0 0-1,1 1 1,0 0 0,-1 1-1,1 0 1,0 0-1,0 0 1,0 1 0,-7 5-1,-1 2-20,0 0 0,1 0 0,0 1 0,1 1 0,-17 20-1,27-30-23,1 1-1,-1 0 1,0-1-1,1 1 1,0 0-1,0 0 1,0 1-1,0-1 1,1 0 0,-1 1-1,0 6 1,2-8-11,0-1 0,0 0 1,1 1-1,-1-1 1,1 1-1,-1-1 0,1 0 1,0 0-1,0 1 1,0-1-1,0 0 0,0 0 1,1 0-1,-1 0 1,0 0-1,1 0 0,0 0 1,-1-1-1,1 1 1,0-1-1,0 1 0,0-1 1,4 3-1,65 34-980,-53-30 926,0 2 0,-1 0 1,21 15-1,-32-20 164,-1 0 0,1 1 0,-1-1 0,0 1 0,-1 0-1,1 0 1,-1 1 0,0-1 0,-1 1 0,1 0 0,-1 0 0,2 11 0,-2-9 38,6 18 170,-9-26-314,1-1-1,-1 0 0,1 1 0,-1-1 0,1 1 1,-1-1-1,0 0 0,1 1 0,0-1 0,-1 0 1,1 1-1,-1-1 0,1 0 0,-1 0 1,1 1-1,0-1 0,-1 0 0,1 0 0,-1 0 1,1 0-1,0 0 0,-1 0 0,1 0 0,-1 0 1,1 0-1,0 0 0,-1-1 0,1 1 1,-1 0-1,1 0 0,-1 0 0,1-1 0,0 1 1,-1 0-1,1-1 0,-1 1 0,1 0 0,-1-1 1,0 1-1,2-2 0,4-3-282,1-1 0,-1 0 0,0-1 1,0 0-1,7-12 0,-1 3-66,14-20-446</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20.985"/>
    </inkml:context>
    <inkml:brush xml:id="br0">
      <inkml:brushProperty name="width" value="0.05" units="cm"/>
      <inkml:brushProperty name="height" value="0.05" units="cm"/>
    </inkml:brush>
  </inkml:definitions>
  <inkml:trace contextRef="#ctx0" brushRef="#br0">0 21 15699,'9'-12'1873,"5"4"-1257,6 8-400,3 2 1272,5 6-904,3 0-152,-2 9-400</inkml:trace>
  <inkml:trace contextRef="#ctx0" brushRef="#br0" timeOffset="1">435 135 16708,'1'3'306,"0"1"1,1-1 0,-1 0 0,0 1 0,-1-1-1,1 0 1,-1 1 0,1-1 0,-1 1 0,0-1-1,0 1 1,-1-1 0,1 1 0,-1-1 0,0 0-1,-1 6 1,-3 5 620,-1 1 0,-12 20-1,2-2 28,10-20-757,1 1-1,0 0 0,1 0 0,0 0 0,-2 22 0,6-32-184,0 1 0,0-1 0,0 0 0,0 1 0,1-1 0,-1 0 0,1 1 0,0-1 0,0 0-1,1 0 1,-1 0 0,1 0 0,0 0 0,0 0 0,0-1 0,1 1 0,-1 0 0,1-1 0,0 0 0,0 0 0,0 0 0,7 5-1,-3-4-4,0 0-1,0 0 0,0-1 0,0 0 0,0-1 1,1 0-1,-1 0 0,1 0 0,0-1 0,12 1 1,-17-2-124,0 0 0,0 0 0,0 0 0,0 0 0,0 0 0,1-1 0,-1 0 0,0 1 1,0-1-1,0 0 0,0 0 0,-1-1 0,1 1 0,0-1 0,0 1 0,-1-1 0,1 0 0,-1 0 0,1 0 1,-1 0-1,0 0 0,0-1 0,0 1 0,0-1 0,0 1 0,-1-1 0,1 0 0,1-4 0,-2 4 38,-1 0 0,1 0-1,-1 0 1,0 0 0,0 0 0,0 0-1,0 0 1,-1 0 0,1 0-1,-1 0 1,1 0 0,-1 0-1,0 1 1,-1-1 0,1 0-1,-2-3 1,-21-25-866</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21.437"/>
    </inkml:context>
    <inkml:brush xml:id="br0">
      <inkml:brushProperty name="width" value="0.05" units="cm"/>
      <inkml:brushProperty name="height" value="0.05" units="cm"/>
    </inkml:brush>
  </inkml:definitions>
  <inkml:trace contextRef="#ctx0" brushRef="#br0">12 51 14451,'-12'0'1584,"14"6"-735,5 1-249,14 2 1216,7-1-512,10-1-255,4 1-153,7-4-408,-2-3-480,0-5 144,-5-3-16,-5-5-232,-4 1-104</inkml:trace>
  <inkml:trace contextRef="#ctx0" brushRef="#br0" timeOffset="1">503 1 17020,'2'10'2016,"-2"1"-1296,-5 8-248,1 4 1241,0 7-745,-2 3-208,3 0-744,-1 0-528,4-12 536,6-12-96,5-15-176</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23.733"/>
    </inkml:context>
    <inkml:brush xml:id="br0">
      <inkml:brushProperty name="width" value="0.05" units="cm"/>
      <inkml:brushProperty name="height" value="0.05" units="cm"/>
    </inkml:brush>
  </inkml:definitions>
  <inkml:trace contextRef="#ctx0" brushRef="#br0">108 3 18988,'0'0'39,"0"0"0,0 0 0,0 0-1,0-1 1,0 1 0,0 0 0,0 0 0,0 0 0,0 0 0,0 0-1,1 0 1,-1 0 0,0 0 0,0-1 0,0 1 0,0 0 0,0 0-1,0 0 1,0 0 0,1 0 0,-1 0 0,0 0 0,0 0 0,0 0-1,0 0 1,0 0 0,0 0 0,1 0 0,-1 0 0,0 0 0,0 0-1,0 0 1,0 0 0,0 0 0,0 0 0,1 0 0,-1 0 0,0 0-1,0 0 1,0 0 0,0 0 0,0 0 0,0 0 0,0 1 0,1-1-1,-1 0 1,0 0 0,0 0 0,0 0 0,0 0 0,0 0-1,0 0 1,0 1 0,1 10 664,-4 16 75,-16 91 375,-70 357-833,86-458-119,3-17-193,0 0 1,0 0-1,0 0 1,0 0 0,1-1-1,-1 1 1,0 0-1,0 0 1,0 0 0,0 0-1,0 0 1,0 0-1,0 0 1,0 0 0,0 0-1,0 0 1,0 0-1,0 0 1,0 0-1,0 0 1,0 0 0,0 0-1,1 0 1,-1 0-1,0 0 1,0 0 0,0 0-1,0 0 1,0 0-1,0 0 1,0 0 0,0 0-1,0 0 1,0 0-1,0 0 1,0 0 0,0 0-1,1 0 1,-1 0-1,0 0 1,0 0 0,0 0-1,0 0 1,0 0-1,0 0 1,0 0 0,0 0-1,0 0 1,0 1-1,0-1 1,0 0 0,0 0-1,0 0 1,0 0-1,0 0 1,0 0 0,0 0-1,0 0 1,0 0-1,0 0 1,0 0 0,0 0-1,18-27 691,119-271 742,-20 36-1288,-115 258-158,0 0 1,1 1-1,-1-1 0,1 1 0,-1-1 0,1 1 1,4-3-1,-7 5-2,1 1-1,-1 0 1,1-1 0,-1 1 0,1 0-1,0-1 1,-1 1 0,1 0 0,0-1-1,-1 1 1,1 0 0,0 0-1,0 0 1,-1 0 0,1 0 0,0 0-1,-1 0 1,1 0 0,0 0 0,-1 0-1,1 0 1,0 0 0,-1 1 0,1-1-1,0 0 1,-1 0 0,1 1-1,0-1 1,-1 0 0,1 1 0,-1-1-1,1 1 1,0-1 0,-1 1 0,0-1-1,1 1 1,-1-1 0,1 1 0,-1-1-1,1 1 1,-1 0 0,0-1 0,0 1-1,1 0 1,-1-1 0,0 1-1,0 0 1,0-1 0,1 2 0,1 3-56,-1 0 0,1 0 0,0 0 1,-1 1-1,0-1 0,-1 0 0,1 1 0,-1-1 1,0 0-1,0 1 0,-1-1 0,1 1 1,-4 9-1,2-7 7,-1-1 0,0 1 0,-1 0-1,0-1 1,0 0 0,-1 0 0,1 0 0,-9 9 0,3-7 54,1 1 0,-1-1 0,0-1 0,-1 0 0,0 0 0,-1-1 0,1-1 0,-1 0 0,-1 0 0,1-1-1,-15 3 1,21-6-47,0-1 0,0 0 0,0 0 0,0-1-1,0 0 1,0 0 0,0 0 0,0-1 0,0 0-1,-8-2 1,12 2-40,0 1-1,0-1 0,0 0 1,0 0-1,1 0 1,-1 0-1,0 0 1,1 0-1,-1-1 0,1 1 1,-1-1-1,1 1 1,0-1-1,-1 1 0,1-1 1,0 0-1,0 1 1,0-1-1,0 0 0,1 0 1,-1 0-1,0 0 1,1 0-1,-1 0 0,1 0 1,0 0-1,0 0 1,0 0-1,0 0 1,0 0-1,0 0 0,0 0 1,1 0-1,0-2 1,6-20-566,8-2-235</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24.168"/>
    </inkml:context>
    <inkml:brush xml:id="br0">
      <inkml:brushProperty name="width" value="0.05" units="cm"/>
      <inkml:brushProperty name="height" value="0.05" units="cm"/>
    </inkml:brush>
  </inkml:definitions>
  <inkml:trace contextRef="#ctx0" brushRef="#br0">23 1 18900,'6'19'1624,"-6"13"-1104,-1 6-223,-4 8 727,-1 4-384,1 1-224,-1-3-88,2-8-376,2-6-256,2-18-544,3-9-80,1-17 680,2-10-201,3-16-199</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24.795"/>
    </inkml:context>
    <inkml:brush xml:id="br0">
      <inkml:brushProperty name="width" value="0.05" units="cm"/>
      <inkml:brushProperty name="height" value="0.05" units="cm"/>
    </inkml:brush>
  </inkml:definitions>
  <inkml:trace contextRef="#ctx0" brushRef="#br0">0 350 14731,'10'-8'1631,"-10"8"-1440,1-1 1,-1 0 0,1 1-1,-1-1 1,1 1 0,0-1 0,0 1-1,-1-1 1,1 1 0,0-1-1,0 1 1,-1 0 0,1-1-1,0 1 1,0 0 0,0 0-1,0 0 1,-1-1 0,1 1 0,0 0-1,0 0 1,0 0 0,0 1-1,-1-1 1,1 0 0,0 0-1,0 0 1,0 0 0,0 1-1,-1-1 1,1 0 0,1 2 0,3-1 3,0 0 0,-1 0 1,1-1-1,0 1 0,-1-1 1,1 0-1,0-1 0,0 1 1,-1-1-1,9-2 1,49-17 683,-50 16-699,-1 0-61,2 0-11,-1 0-1,1-1 1,-1-1 0,0 0-1,0 0 1,-1-2 0,14-9-1,-24 16-92,0 0 0,0 0 0,0 0 0,0 0 0,-1 0 0,1 0 0,0 0 0,0 0 0,0 0 0,-1 0 0,1 0 0,-1-1 0,1 1 0,-1 0 0,1 0 0,-1-1-1,1-1 1,-2 2-7,1 1 0,0-1 0,0 0 0,-1 1 0,1-1 0,0 1 0,0-1 0,-1 1 0,1-1 0,-1 1 0,1-1 0,0 1 0,-1-1 0,1 1 0,-1-1 0,1 1 0,-1 0 0,0-1 0,1 1-1,-1 0 1,1 0 0,-1-1 0,1 1 0,-1 0 0,0 0 0,-3-1 8,0 0-1,0 1 0,0-1 1,0 1-1,0 0 1,0 0-1,0 1 1,0-1-1,0 1 0,-5 1 1,-2 3-23,0 0 0,0 0 0,0 2 0,0-1 0,1 1 0,0 1 0,1 0 0,-1 0 0,2 1 0,-1 0 0,1 0 1,0 1-1,1 0 0,0 0 0,1 1 0,0 0 0,1 0 0,0 1 0,1-1 0,0 1 0,1 0 0,0 0 0,-2 22 0,5-30-3,0 1 0,0-1 0,0 0 0,0 0 0,1 1 0,0-1 0,0 0 0,0 0 0,0 0 0,1 0 0,-1 0 0,1 0 0,0 0 0,0-1 0,4 6 0,-3-7 2,-1 1 0,1-1 1,-1 0-1,1 0 0,0 0 1,0 0-1,0 0 0,0-1 1,0 1-1,0-1 0,0 0 1,1 0-1,-1 0 0,0 0 1,1 0-1,-1-1 0,1 0 1,-1 0-1,0 0 0,4 0 1,5-2-8,0 0 0,0 0-1,0-2 1,0 1 0,-1-1 0,0-1 0,0 0 0,0-1 0,12-8 0,7-7 12,49-43 1,-43 32 51,-2-1 0,-1-2 1,-2-1-1,-1-2 0,-2 0 1,43-81-1,-70 115-29,1 0 0,0 0 0,-1 0 0,0 0 0,0 0 0,0 0 0,-1-1 0,1-7 0,-1 12-18,0-1 0,0 1 0,0-1 0,0 1 0,0-1 1,0 1-1,0-1 0,-1 1 0,1-1 0,0 1 0,0-1 0,0 1 0,-1-1 0,1 1 0,0 0 0,-1-1 1,1 1-1,0-1 0,-1 1 0,1 0 0,0-1 0,-1 1 0,1 0 0,-1 0 0,1-1 0,-1 1 0,0 0 1,0 0-7,-1 0 0,1 0 0,0 0 0,-1 0 0,1 0 0,-1 1 0,1-1 0,0 1 0,-1-1 1,1 1-1,0-1 0,0 1 0,0 0 0,-1 0 0,0 1 0,-9 6-47,0 1 0,1 0 0,0 1 0,1 0 0,0 1 0,-12 18 0,9-11-15,2 1 1,0 0 0,-11 31-1,16-36 46,1 0-1,0 0 0,1 0 0,1 0 1,-2 20-1,4-30 16,0 0 0,1 0-1,-1 0 1,1 0 0,0 0 0,0 0 0,0 0-1,0 0 1,0 0 0,4 5 0,-3-7 2,-1 0 0,1 0 0,-1 0 0,1-1 1,0 1-1,-1 0 0,1-1 0,0 1 0,0-1 0,0 0 0,1 0 1,-1 0-1,0 0 0,0 0 0,1 0 0,-1-1 0,0 1 0,1-1 1,2 1-1,1-1 9,0 0 1,0 0-1,1-1 1,-1 0 0,0 0-1,0 0 1,0-1-1,0 0 1,-1 0 0,1 0-1,0-1 1,6-4-1,9-6 88,32-26 0,-46 33-69,29-21 140,-2-3 0,-1-1 0,-2-1-1,-1-2 1,50-74 0,-76 104-152,-1-1 1,0 0 0,-1 0 0,1-1-1,-1 1 1,0 0 0,0-1-1,-1 1 1,2-7 0,-3 11-14,0 1 0,0-1 1,0 1-1,0-1 0,0 0 0,0 1 1,0-1-1,0 1 0,0-1 0,0 0 0,0 1 1,0-1-1,0 1 0,-1-1 0,1 0 1,0 1-1,0-1 0,-1 1 0,1-1 0,0 1 1,-1-1-1,1 1 0,0-1 0,-1 1 1,1 0-1,-1-1 0,1 1 0,-1-1 0,1 1 1,-1 0-1,0-1 0,0 1 0,-1 0-1,1 0 0,-1 0 1,1 0-1,-1 0 1,1 0-1,-1 0 1,1 0-1,-1 1 1,1-1-1,-1 1 1,-1 0-1,-5 3-3,1-1-1,0 1 1,-13 10 0,6-2-14,1 0 1,0 1 0,1 0 0,1 1 0,0 0 0,0 1 0,-9 18-1,15-24 7,1 1-1,-1-1 0,1 1 0,1 0 0,0 0 0,0 0 1,1 0-1,1 0 0,-1 1 0,2-1 0,-1 0 1,1 1-1,3 18 0,-1-22-45,1 0 1,-1 0 0,1 0-1,1-1 1,-1 1-1,1-1 1,8 10-1,-10-13-6,-1-1 0,1 0 0,0 0 0,-1 0 0,1 0-1,0 0 1,1 0 0,-1 0 0,0-1 0,0 1 0,1-1 0,-1 0-1,1 1 1,-1-1 0,1 0 0,-1-1 0,1 1 0,0 0 0,0-1-1,-1 1 1,1-1 0,0 0 0,4 0 0,-6 0 44,0-1 0,0 1 0,0 0 0,0-1 1,0 1-1,-1 0 0,1-1 0,0 1 0,0-1 0,0 0 1,-1 1-1,1-1 0,0 1 0,-1-1 0,2-1 0,0-15-385</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26.230"/>
    </inkml:context>
    <inkml:brush xml:id="br0">
      <inkml:brushProperty name="width" value="0.05" units="cm"/>
      <inkml:brushProperty name="height" value="0.05" units="cm"/>
    </inkml:brush>
  </inkml:definitions>
  <inkml:trace contextRef="#ctx0" brushRef="#br0">150 326 17516,'-4'1'234,"-1"-1"0,1 1 0,-1 0 0,1 0 0,0 1 0,-1-1 0,1 1 0,0 0 0,0 0 0,0 0 0,0 1 0,0 0 0,1-1 0,-1 1 0,1 0 1,-5 6-1,-1 2-42,0 0 1,1 0 0,1 0-1,-8 15 1,11-20-219,0 1-1,1 0 1,0 0-1,0 1 1,0-1 0,1 1-1,0-1 1,0 1-1,1 0 1,0 15-1,1-22 22,0 0-1,0 0 0,0 0 1,0 0-1,0 0 0,0 0 0,0 0 1,1 0-1,-1-1 0,0 1 0,1 0 1,-1 0-1,1 0 0,-1 0 1,1 0-1,0-1 0,-1 1 0,1 0 1,0-1-1,-1 1 0,1 0 0,0-1 1,0 1-1,1 0 0,-1-1 4,1 1 0,-1-1-1,1 0 1,-1 0 0,1 0 0,-1 0-1,1 0 1,-1 0 0,1 0 0,-1 0-1,1-1 1,-1 1 0,1-1 0,1 0-1,5-2 25,0-1-1,-1-1 1,1 1 0,9-9-1,27-25 451,-2-1 0,-2-2 0,-2-2-1,48-69 1,-80 103-389,1-1 76,-9 15-69,-10 20-122,3-2-14,-8 32 0,15-49 37,0 1 0,1 0-1,0 0 1,1 0 0,-1 0-1,1 0 1,0 0 0,1 0-1,1 9 1,-1-14 12,-1-1 1,1 1-1,0 0 1,-1-1-1,1 0 1,0 1-1,0-1 1,0 1-1,0-1 1,0 0-1,0 0 0,0 0 1,0 0-1,0 1 1,1-2-1,-1 1 1,0 0-1,1 0 1,-1 0-1,1 0 1,-1-1-1,1 1 0,-1-1 1,1 1-1,0-1 1,-1 0-1,1 0 1,-1 0-1,1 1 1,0-1-1,-1-1 1,1 1-1,0 0 1,-1 0-1,1-1 0,-1 1 1,1-1-1,-1 1 1,3-2-1,4-1 56,1 0 0,-1-1 0,0 0 0,-1-1 0,13-8 0,-7 2 50,0 0 0,-1-1 0,-1 0 1,0-1-1,-1 0 0,0-1 0,-1 0 0,0-1 0,-1 1 0,-1-1 1,6-18-1,-12 20-40,-9 14-77,-12 19-23,11-7 11,2 0 0,-12 23 0,17-31 11,0 1 1,0-1-1,0 1 1,0 0-1,1 0 1,0 0-1,0 0 1,1 0-1,0 9 1,0-14 9,0 0-1,0 0 1,1 0 0,-1 0-1,0 0 1,1 0 0,-1 0-1,1 0 1,-1-1 0,1 1-1,0 0 1,-1 0 0,1 0 0,0-1-1,-1 1 1,1 0 0,0-1-1,0 1 1,0-1 0,0 1-1,0-1 1,0 1 0,-1-1-1,1 1 1,0-1 0,0 0-1,0 0 1,0 1 0,0-1-1,0 0 1,1 0 0,-1 0-1,0 0 1,0 0 0,0 0 0,0-1-1,0 1 1,1-1 0,4 0 1,1 0 1,-1-1 0,0 0-1,0 0 1,5-3 0,5-4 16,-1-1 1,0-1 0,20-18 0,-20 16-3,1 1 0,23-15 0,-39 26-19,0 1 0,0 0 0,1 0 0,-1 0-1,0 0 1,0 0 0,0-1 0,0 1 0,1 0-1,-1 0 1,0 0 0,0 0 0,0 0 0,1 0-1,-1 0 1,0 0 0,0 0 0,0 0 0,1 0-1,-1 0 1,0 0 0,0 0 0,0 0 0,1 0-1,-1 0 1,0 0 0,0 0 0,0 0 0,1 0-1,-1 0 1,0 0 0,0 0 0,0 0 0,1 0-1,-1 1 1,0-1 0,0 0 0,0 0 0,0 0 0,1 0-1,-1 0 1,0 1 0,0-1 0,0 0 0,0 0-1,0 0 1,0 0 0,0 1 0,0-1 0,1 0-1,-1 0 1,0 0 0,0 1 0,0-1 0,0 0-1,0 0 1,0 1 0,0-1 0,0 0 0,0 0-1,0 1 1,-3 13-59,3-12 56,-11 35-113,6-22 75,1 0 1,0 0 0,2 1-1,-1-1 1,1 24 0,2-37 43,0-1 0,0 1 1,0-1-1,0 1 1,0-1-1,0 1 0,1-1 1,-1 1-1,1-1 1,-1 1-1,1-1 1,0 0-1,-1 1 0,1-1 1,0 0-1,0 1 1,0-1-1,0 0 1,0 0-1,0 0 0,0 0 1,2 1-1,-1-1 4,0 0 1,0-1-1,-1 1 0,1-1 0,0 0 1,0 0-1,0 1 0,0-1 0,0 0 0,0 0 1,0-1-1,0 1 0,0 0 0,-1-1 1,4 0-1,6-3 30,0-1 1,0 0-1,0-1 1,13-9 0,-22 13-32,50-34 92,-2-3 0,-2-2-1,-2-3 1,-1-1-1,-3-2 1,37-53 0,-68 85-152,0 0 0,9-20 0,-18 25-136,-7 11 81,-4 8 44,1 0 1,1 1 0,-1 0-1,1 0 1,-7 16-1,-1-1-10,-4 6 52,1 2-1,1 0 1,2 0 0,2 2-1,0 0 1,3 0-1,1 1 1,1 0 0,3 1-1,0 0 1,3 0 0,2 48-1,11 20 27,-6-71 5,-1 1 0,-2 0 0,-3 57-1,0-87 23,0 1-1,0-1 1,-1 1-1,0 0 1,0-1-1,0 0 1,-4 7-1,6-11-11,-1 0-1,1 0 1,-1 0 0,0-1-1,1 1 1,-1 0 0,0-1-1,1 1 1,-1 0 0,0-1-1,0 1 1,0-1-1,0 1 1,1-1 0,-1 1-1,0-1 1,0 0 0,0 1-1,-1-1 1,0 0 2,1 0 1,0 0-1,0-1 0,-1 1 0,1 0 1,0-1-1,0 1 0,0-1 1,0 0-1,0 1 0,0-1 1,0 0-1,0 1 0,0-1 1,0 0-1,0 0 0,0 0 1,0 0-1,-1-2 0,-3-4 25,0-1 0,0 0 0,1 0 0,0 0 0,0-1 0,1 0 0,0 1 0,0-1-1,1 0 1,0-1 0,1 1 0,0 0 0,0 0 0,2-18 0,0 12-50,1-1 0,1 1 0,0-1 0,1 1-1,1 0 1,0 1 0,14-28 0,-11 29-74,-1 1-1,2 0 1,0 1 0,0 0-1,1 0 1,13-10-1,71-49-1362,-47 37 1123,-12 6-54</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4.146"/>
    </inkml:context>
    <inkml:brush xml:id="br0">
      <inkml:brushProperty name="width" value="0.05" units="cm"/>
      <inkml:brushProperty name="height" value="0.05" units="cm"/>
    </inkml:brush>
  </inkml:definitions>
  <inkml:trace contextRef="#ctx0" brushRef="#br0">69 0 17900,'-1'11'620,"0"0"-1,-1 0 1,0 0 0,-8 20 0,0 1 476,-2 12-383,2 0 0,2 1-1,2 0 1,0 53 0,5-97-684,1 1 0,0-1 1,0 1-1,1-1 0,-1 1 0,0-1 0,0 1 1,1-1-1,-1 1 0,1-1 0,-1 1 1,1-1-1,0 0 0,-1 1 0,1-1 1,0 0-1,0 0 0,0 1 0,0-1 1,0 0-1,0 0 0,2 1 0,-2-2 0,0 1 1,1-1-1,-1 0 0,0 0 0,1 0 0,-1 0 0,0 0 1,1 0-1,-1 0 0,0 0 0,0-1 0,1 1 1,-1 0-1,0-1 0,0 1 0,1-1 0,-1 1 0,0-1 1,0 0-1,0 1 0,0-1 0,0 0 0,0 0 0,0 0 1,2-2-1,4-5 82,1 0-1,-1-1 1,-1 0 0,0 0 0,0-1-1,-1 1 1,0-1 0,6-16 0,-5 6 3,0 0 1,-1-1 0,4-32 0,-6-15-228,-2 68 83,-1 0 1,0 0 0,1 0-1,-1 0 1,0 0 0,0 0-1,1 0 1,-1 0 0,0 0-1,0 0 1,1 0-1,-1 0 1,0 0 0,1 0-1,-1 0 1,0 0 0,0 0-1,1 1 1,-1-1 0,0 0-1,0 0 1,1 0 0,-1 0-1,0 0 1,0 1-1,0-1 1,1 0 0,-1 0-1,0 0 1,0 1 0,0-1-1,0 0 1,1 0 0,-1 1-1,0-1 1,0 1-1,10 9-669,-10-9 612,6 5-337,0 1 0,1-1-1,0 0 1,0-1 0,0 0-1,0 0 1,1 0 0,0-1-1,0 0 1,0-1 0,1 0-1,-1 0 1,1 0 0,-1-1-1,13 1 1,14-2-815</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4.958"/>
    </inkml:context>
    <inkml:brush xml:id="br0">
      <inkml:brushProperty name="width" value="0.05" units="cm"/>
      <inkml:brushProperty name="height" value="0.05" units="cm"/>
    </inkml:brush>
  </inkml:definitions>
  <inkml:trace contextRef="#ctx0" brushRef="#br0">180 355 14531,'0'-1'106,"0"0"1,0 0-1,-1 0 0,1 0 1,0 1-1,-1-1 0,1 0 1,-1 0-1,1 0 0,-1 0 1,0 1-1,1-1 0,-1 0 0,0 1 1,1-1-1,-1 0 0,0 1 1,0-1-1,1 1 0,-1-1 1,0 1-1,0-1 0,0 1 1,0 0-1,0 0 0,0-1 1,0 1-1,0 0 0,0 0 0,0 0 1,0 0-1,0 0 0,1 0 1,-1 0-1,0 0 0,0 0 1,0 1-1,0-1 0,0 0 1,0 1-1,0-1 0,0 0 0,-1 2 1,-4 1 322,0 0 1,0 1-1,0 0 1,-9 8 0,3-1-98,1 0 0,0 1 0,0 0 0,1 1 0,-10 18 0,15-24-246,1 0 1,0 1-1,1 0 0,0 0 1,0 0-1,1 0 0,0 0 1,0 0-1,1 1 1,0-1-1,0 16 0,1-23-61,0 1 0,0 0 0,1-1 0,-1 1 0,0 0 0,1-1 0,-1 1-1,1-1 1,0 1 0,0-1 0,-1 1 0,1-1 0,0 0 0,0 1 0,0-1 0,0 0 0,1 0-1,-1 1 1,0-1 0,0 0 0,1 0 0,-1 0 0,1-1 0,-1 1 0,1 0 0,-1-1 0,1 1-1,-1 0 1,1-1 0,-1 0 0,1 1 0,0-1 0,-1 0 0,1 0 0,0 0 0,-1 0 0,1 0-1,0 0 1,1-1 0,6 0 62,-1-1-1,0 0 1,-1 0-1,1-1 1,0 1-1,13-9 1,-5 2 92,0-1 1,-1-1 0,-1 0-1,23-23 1,-28 24-78,-1 1 0,0-1 0,0 0 0,-1 0 0,-1-1 0,0 0 0,10-23 0,-16 25-8,-7 16-125,-10 17-144,10-8-128,1-1 0,-8 31 0,13-39 61,-1 0 0,1 0 1,0 0-1,1 1 0,0-1 0,0 0 1,0 0-1,1 0 0,2 9 1,-3-15 122,1 1 1,0 0 0,-1 0 0,1 0-1,0-1 1,0 1 0,0-1 0,0 1-1,0 0 1,1-1 0,-1 0 0,0 1-1,1-1 1,-1 0 0,1 0 0,-1 1 0,1-1-1,-1 0 1,1-1 0,0 1 0,0 0-1,-1 0 1,1-1 0,0 1 0,0-1-1,0 0 1,0 1 0,0-1 0,0 0-1,0 0 1,-1 0 0,1 0 0,0-1 0,0 1-1,0 0 1,0-1 0,3-1 0,5-1-508,0-1 1,0 0-1,0 0 1,-1-1-1,12-8 1,-5 1-79,0 0 1,-1-1-1,-1-1 1,0 0-1,-1-1 1,0 0-1,-1-1 1,15-28 0,3-13 196,30-76 1,-17 4 2217,-23 52 2297,-13 53-204,-14 50-3060,-48 195 1621,48-183-2151,1 0 0,2 1 0,3 71 0,1-110-207,4 30 394,-4-29-366,0 0 1,0 0-1,1 0 0,-1 0 0,0 0 0,1 0 1,-1 0-1,1-1 0,-1 1 0,1 0 0,-1 0 0,1 0 1,-1 0-1,1-1 0,0 1 0,-1 0 0,1-1 1,0 1-1,0-1 0,0 1 0,-1 0 0,1-1 1,0 0-1,1 1 0,-1-1 8,0 0 1,0 0-1,0-1 1,0 1-1,0 0 0,0-1 1,0 1-1,0-1 1,0 1-1,-1-1 0,1 1 1,0-1-1,0 0 0,0 1 1,-1-1-1,1 0 1,-1 0-1,1 0 0,0 1 1,-1-1-1,1 0 1,-1 0-1,0 0 0,1 0 1,-1 0-1,0 0 1,1 0-1,-1 0 0,0-2 1,7-32 592,-7 34-607,9-124 901,-9 125-931,0 0 0,0-1-1,0 1 1,0 0 0,0 0 0,0-1 0,0 1 0,0 0 0,0 0 0,0 0 0,0-1 0,0 1 0,1 0 0,-1 0 0,0 0 0,0-1 0,0 1 0,0 0 0,0 0-1,1 0 1,-1 0 0,0 0 0,0-1 0,0 1 0,0 0 0,1 0 0,-1 0 0,0 0 0,0 0 0,0 0 0,1 0 0,-1 0 0,0 0 0,0 0 0,1 0 0,-1 0 0,0 0-1,0 0 1,0 0 0,1 0 0,-1 0 0,0 0 0,0 0 0,0 0 0,1 0 0,-1 0 0,0 0 0,0 0 0,0 0 0,1 0 0,-1 0 0,0 1 0,0-1 0,0 0 0,1 0-1,-1 0 1,0 0 0,0 1 0,0-1 0,0 0 0,0 0 0,0 0 0,1 1 0,-1-1 0,0 0 0,0 0 0,0 1 0,14 15-53,-11-13 44,5 6-9,1-1 1,1-1-1,-1 1 1,1-2-1,0 1 1,1-1-1,0-1 1,0 0-1,0 0 1,0-1-1,1-1 1,-1 0-1,1 0 1,23 1-1,-23-3 48,0 0-1,0-1 1,0 0 0,0-1 0,0-1-1,-1 1 1,1-2 0,0 0-1,-1 0 1,0-1 0,0-1-1,0 1 1,0-2 0,-1 0-1,12-8 1,-19 12-2,-1-1 0,1 1 0,-1-1 0,0 0 0,0 0 0,0 1 0,0-1-1,0-1 1,0 1 0,-1 0 0,0 0 0,0-1 0,0 1 0,0-1 0,0 1 0,0-1 0,-1 1 0,0-5 0,0 6-16,0 1 1,0-1-1,0 0 1,-1 0 0,1 1-1,-1-1 1,1 0-1,-1 0 1,0 1 0,1-1-1,-1 1 1,0-1-1,0 1 1,0-1 0,0 1-1,0 0 1,-1-1-1,1 1 1,0 0 0,-1 0-1,1 0 1,-1 0-1,1 0 1,-1 0-1,1 0 1,-1 0 0,0 1-1,1-1 1,-1 1-1,0-1 1,0 1 0,1 0-1,-1-1 1,0 1-1,0 0 1,1 0 0,-3 1-1,-2-1-8,0 2-1,0-1 0,0 0 1,1 1-1,-1 0 1,0 1-1,1-1 1,0 1-1,-1 0 0,1 0 1,1 1-1,-1-1 1,0 1-1,1 0 0,0 0 1,0 1-1,0-1 1,0 1-1,1 0 1,-1 0-1,-2 7 0,3-7-28,1 0 0,0 0-1,0 0 1,0 1-1,0-1 1,1 1 0,0-1-1,0 1 1,1 0-1,-1 7 1,1-10-26,1 1 0,-1 0-1,1-1 1,0 1 0,0-1 0,0 0 0,0 1 0,0-1-1,1 0 1,0 1 0,0-1 0,0 0 0,0 0 0,0-1-1,0 1 1,1 0 0,2 2 0,1-1 5,1 1 0,0-1 0,0 0 0,0-1 0,1 0-1,-1 0 1,1 0 0,0-1 0,9 2 0,42 4-244</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5.723"/>
    </inkml:context>
    <inkml:brush xml:id="br0">
      <inkml:brushProperty name="width" value="0.05" units="cm"/>
      <inkml:brushProperty name="height" value="0.05" units="cm"/>
    </inkml:brush>
  </inkml:definitions>
  <inkml:trace contextRef="#ctx0" brushRef="#br0">127 223 16852,'22'-40'3174,"-22"39"-3013,1 0 0,0-1 1,-1 1-1,1-1 0,-1 1 1,1-1-1,-1 1 0,0-1 1,0 1-1,1-1 0,-1 0 0,0 1 1,0-1-1,-1 1 0,1-1 1,0 1-1,0-1 0,-1 1 1,1-1-1,-1 1 0,0-1 1,1 1-1,-1-1 0,0 1 1,-1-2-1,1 2-69,0 1 1,0-1-1,0 1 1,0-1-1,0 1 1,0 0-1,0 0 1,0 0 0,0-1-1,0 1 1,0 0-1,0 0 1,0 0-1,0 0 1,0 1-1,0-1 1,0 0-1,0 0 1,0 1-1,0-1 1,0 0-1,0 1 1,0-1-1,0 1 1,0-1-1,-1 2 1,-22 17 488,24-19-581,-10 10 33,1 0 0,0 1 0,0 0-1,1 0 1,1 1 0,0 0 0,0 0-1,1 1 1,1-1 0,0 1 0,-5 24 0,9-35-32,1-1 0,0 1 0,0-1 0,-1 1 0,1-1 0,0 1 0,0-1 0,1 1 0,-1 0 0,0-1 0,0 1 0,1-1 0,-1 1 0,1-1 0,-1 0 0,1 1 0,0-1 0,-1 1 0,1-1 0,0 0 0,0 0-1,0 0 1,0 1 0,0-1 0,0 0 0,0 0 0,0 0 0,1 0 0,-1-1 0,0 1 0,1 0 0,-1 0 0,0-1 0,1 1 0,-1-1 0,1 1 0,-1-1 0,1 0 0,-1 1 0,1-1 0,-1 0 0,1 0 0,0 0 0,-1 0 0,1-1 0,-1 1 0,2-1 0,7 0 16,0-1-1,0 0 1,0-1-1,-1 0 1,18-8-1,0-3 31,0-2 0,-1 0 0,-1-2-1,-1 0 1,29-29 0,-16 9 35,-2-1 1,38-54-1,-45 43-48,-39 63-46,2 1 0,-1 1 1,2 0-1,0 0 0,-10 27 1,13-31 7,-2 5-5,1-1 0,1 1-1,0 1 1,1-1 0,-3 21-1,7-32 9,0-1 0,0 1 0,0-1 1,0 1-1,1 0 0,0-1 0,0 1 0,0-1 0,0 1 0,3 5 0,-2-7 0,0-1 0,-1 1-1,1 0 1,0-1 0,1 1-1,-1-1 1,0 0 0,1 0 0,-1 0-1,1 0 1,0 0 0,-1 0-1,1-1 1,0 1 0,0-1 0,5 2-1,0-1 7,1 0 0,0-1 0,1 0 0,-1 0-1,0-1 1,0 0 0,0 0 0,0-1-1,0-1 1,0 1 0,0-1 0,0-1 0,0 0-1,-1 0 1,1 0 0,-1-1 0,9-6 0,-9 5 23,0 0 1,-1 0 0,0 0 0,0-1 0,0 0 0,0 0-1,-1-1 1,0 0 0,-1 0 0,0 0 0,0-1 0,0 0 0,-1 0-1,0 0 1,-1 0 0,0-1 0,3-11 0,-5 19-19,-1-1 0,0 1 1,0-1-1,1 0 0,-1 1 1,0-1-1,0 0 0,-1 1 1,1-1-1,0 0 0,0 1 0,-1-1 1,0-2-1,0 4-5,1-1-1,0 1 1,-1 0-1,1-1 1,0 1-1,-1-1 1,1 1-1,0 0 1,-1 0-1,1-1 1,-1 1-1,1 0 1,-1 0-1,1-1 1,-1 1-1,1 0 1,-1 0-1,1 0 1,-1 0-1,1 0 1,-1 0-1,1 0 1,-1 0-1,1 0 1,-1 0-1,0 0 1,-2 1 1,0-1 0,1 1 0,-1 1 0,1-1-1,0 0 1,-1 0 0,1 1 0,0-1 0,0 1 0,0 0 0,0 0 0,0 0 0,-3 4 0,-2 4-7,1 0 0,0 0-1,0 1 1,-6 16 0,10-23-75,1 1 0,-1 1 0,1-1 0,0 0 1,0 0-1,0 0 0,1 1 0,0-1 0,0 0 0,0 1 1,1-1-1,1 7 0,-2-10-22,1 0-1,0-1 1,0 1-1,0 0 1,0-1 0,0 1-1,1 0 1,-1-1-1,0 1 1,1-1 0,-1 0-1,1 1 1,-1-1-1,1 0 1,0 0 0,0 0-1,-1 0 1,1-1-1,0 1 1,0 0-1,0-1 1,0 1 0,0-1-1,0 1 1,0-1-1,2 0 1,4 0-128,1 1 1,-1-2-1,0 1 1,16-4-1,17-7-682</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6.159"/>
    </inkml:context>
    <inkml:brush xml:id="br0">
      <inkml:brushProperty name="width" value="0.05" units="cm"/>
      <inkml:brushProperty name="height" value="0.05" units="cm"/>
    </inkml:brush>
  </inkml:definitions>
  <inkml:trace contextRef="#ctx0" brushRef="#br0">177 0 21020,'-19'12'1455,"2"1"0,-31 27 0,41-33-1224,0 1 0,0-1 0,1 1 0,0 0 0,1 0 0,0 1 0,0 0 0,-5 12 1,10-20-231,-1 0 1,1 1 0,0-1 0,-1 0 0,1 1-1,0-1 1,0 1 0,0-1 0,0 0 0,0 1 0,0-1-1,1 0 1,-1 1 0,0-1 0,1 0 0,-1 1 0,1-1-1,-1 0 1,1 1 0,0-1 0,-1 0 0,1 0-1,0 0 1,0 0 0,0 0 0,0 0 0,0 0 0,0 0-1,0 0 1,0 0 0,0-1 0,3 2 0,4 2-172,0 0 0,0-1 1,0 0-1,12 2 1,-1 0-210,5 2-61,-17-5 260,1 0 0,-1 0-1,1 1 1,-1 0 0,0 0 0,0 1 0,0-1-1,0 2 1,12 9 0,-19-14 183,1 1 0,0 0 0,-1-1 0,1 1 0,-1 0 1,1 0-1,-1-1 0,1 1 0,-1 0 0,1 0 0,-1 0 0,0 0 0,1 0 1,-1 0-1,0-1 0,0 1 0,0 0 0,0 0 0,1 0 0,-2 0 0,1 0 1,0 0-1,0 0 0,0 0 0,0 0 0,0 0 0,-1 0 0,1 0 0,0-1 0,-1 1 1,1 0-1,-1 0 0,1 0 0,-1 0 0,1-1 0,-1 1 0,0 0 0,1-1 1,-1 1-1,0 0 0,0-1 0,1 1 0,-1-1 0,-1 1 0,-5 3 90,0 0 0,0 0 0,0-1 1,-10 3-1,14-5-80,-18 6-83,0-2 0,0 0 0,0-1 0,-40 2 0,28-6-90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7.237"/>
    </inkml:context>
    <inkml:brush xml:id="br0">
      <inkml:brushProperty name="width" value="0.05" units="cm"/>
      <inkml:brushProperty name="height" value="0.05" units="cm"/>
    </inkml:brush>
  </inkml:definitions>
  <inkml:trace contextRef="#ctx0" brushRef="#br0">283 12 19124,'3'-12'1583,"-8"19"-519,-10 22 298,-88 246 1210,90-229-2507,2 0 1,1 1 0,3 1 0,-1 52 0,13-22-1261,-21-96-518,10 8 1404,-15-18 263,2-1 0,-27-53 1,44 78 153,0 0 0,1 0 0,-1-1 1,1 1-1,0-1 0,1 1 0,-1-1 1,1 1-1,-1-1 0,2-6 0,-1 9-57,1 0 1,-1 0-1,1 0 0,-1 0 0,1 0 0,0 0 0,0 0 0,0 1 0,0-1 0,0 0 0,1 0 0,-1 1 1,0-1-1,1 1 0,-1-1 0,1 1 0,0 0 0,-1-1 0,1 1 0,0 0 0,0 0 0,0 0 0,0 1 1,0-1-1,2 0 0,7-2 48,1 0 0,0 1 0,-1 0 0,1 1-1,0 1 1,12 0 0,76 10-344,-76-6-65,113 21-1145,-106-16 1027</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6.594"/>
    </inkml:context>
    <inkml:brush xml:id="br0">
      <inkml:brushProperty name="width" value="0.05" units="cm"/>
      <inkml:brushProperty name="height" value="0.05" units="cm"/>
    </inkml:brush>
  </inkml:definitions>
  <inkml:trace contextRef="#ctx0" brushRef="#br0">1 23 19796,'2'5'382,"1"-1"0,-1 0 0,0 0 0,-1 1-1,1-1 1,-1 1 0,0 0 0,0-1 0,0 8 0,1 48 1243,-2-29-1022,1 112 496,-1-142-1069,0 1 1,0 0 0,0 0 0,1 0-1,-1-1 1,0 1 0,1 0 0,-1-1-1,1 1 1,0 0 0,0-1 0,-1 1-1,1-1 1,0 1 0,0-1 0,0 1-1,1-1 1,-1 0 0,0 0 0,2 2-1,-2-3 7,1 1 0,-1 0 0,1-1 0,0 0 0,-1 1 0,1-1 0,-1 0 0,1 0 0,0 0 0,-1 0 0,1 0 0,0 0 0,-1 0 0,1 0 0,0-1 0,-1 1 0,3-2 0,5-2 106,1 0 0,-1-1 1,0 0-1,0-1 1,10-9-1,16-13 98,-1-2 1,-1-1 0,-2-1-1,-1-2 1,43-64 0,-70 94-276,-1 2-66,-1 0-1,1-1 1,-1 1 0,1 0-1,-1-1 1,0 1 0,0-1 0,0 1-1,0-1 1,0 0 0,0 1 0,-1-1-1,0 0 1,1-5 0,-1 8 79,-1-1 1,1 1-1,0 0 1,-1-1-1,1 1 1,-1 0-1,1 0 1,0-1-1,-1 1 0,1 0 1,-1 0-1,1 0 1,-1 0-1,1-1 1,-1 1-1,1 0 1,0 0-1,-1 0 1,1 0-1,-1 0 1,1 0-1,-1 0 0,1 0 1,-1 0-1,1 0 1,-1 1-1,1-1 1,-1 0-1,1 0 1,0 0-1,-1 0 1,1 1-1,-1-1 1,0 1-1,-12 5-463</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7.013"/>
    </inkml:context>
    <inkml:brush xml:id="br0">
      <inkml:brushProperty name="width" value="0.05" units="cm"/>
      <inkml:brushProperty name="height" value="0.05" units="cm"/>
    </inkml:brush>
  </inkml:definitions>
  <inkml:trace contextRef="#ctx0" brushRef="#br0">14 0 19908,'4'10'1977,"0"5"-1473,-5 8-232,-2 5 1384,-3 8-1080,2 3-240,1 5-240,0-2 8,2-5-48,1-4-136,0-12-600,4-5-376,3-13 856,2-3-128,4-6-160</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7.395"/>
    </inkml:context>
    <inkml:brush xml:id="br0">
      <inkml:brushProperty name="width" value="0.05" units="cm"/>
      <inkml:brushProperty name="height" value="0.05" units="cm"/>
    </inkml:brush>
  </inkml:definitions>
  <inkml:trace contextRef="#ctx0" brushRef="#br0">37 41 19156,'7'-5'711,"-1"-1"0,1 0 0,-1 0-1,10-11 1,-48 45 2483,32-28-3204,-2-1-152,0 0 0,1-1 0,-1 1 0,0 0 0,0 0 0,0 0 0,0 0 0,-3-2 0,-2 1-23,-12-9-213</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7.803"/>
    </inkml:context>
    <inkml:brush xml:id="br0">
      <inkml:brushProperty name="width" value="0.05" units="cm"/>
      <inkml:brushProperty name="height" value="0.05" units="cm"/>
    </inkml:brush>
  </inkml:definitions>
  <inkml:trace contextRef="#ctx0" brushRef="#br0">3 229 17676,'0'-1'127,"-1"1"0,1-1 1,0 1-1,0-1 0,0 1 0,-1-1 1,1 1-1,0-1 0,0 1 0,0-1 1,0 0-1,0 1 0,0-1 0,0 1 1,0-1-1,0 1 0,0-1 1,0 1-1,0-1 0,0 0 0,1 1 1,-1-1-1,0 1 0,0-1 0,1 1 1,-1-1-1,0 1 0,1-1 0,-1 1 1,0 0-1,1-1 0,-1 1 1,1-1-1,-1 1 0,0 0 0,1-1 1,-1 1-1,1 0 0,0-1 0,25-15 1344,-20 12-888,58-33 1272,96-40 0,-117 60-1724,0 2 1,1 2 0,66-12 0,-107 25-129,7-2-2,0 1 1,0 0-1,0 1 0,14 0 0,-22 0 0,-1 0-1,1 1 0,-1-1 1,1 0-1,-1 0 1,0 1-1,1-1 0,-1 1 1,1-1-1,-1 1 1,0-1-1,0 1 0,1 0 1,-1 0-1,0 0 1,0-1-1,0 1 0,0 0 1,0 1-1,0-1 1,0 0-1,0 0 0,0 0 1,0 0-1,-1 1 1,1-1-1,-1 0 0,1 1 1,-1-1-1,1 1 1,-1-1-1,0 0 0,1 1 1,-1-1-1,0 1 1,0-1-1,0 1 0,0-1 1,-1 3-1,0 3 1,-1-1 0,0 1 0,-1-1 0,1 1 0,-1-1 0,-1 0 0,1 0 0,-1 0 0,-8 10 0,0-2 20,-1 0 0,-22 17 1,18-18-110,0-1 0,-1 0 0,0-1 0,-1-2 0,-1 0 0,1 0 0,-1-2 1,-22 5-1,29-10-785,8-6-476,6 3 1265,-1 0 1,1 0 0,-1 0 0,1 0 0,-1 0 0,1 0-1,0 0 1,-1 0 0,1 0 0,0 0 0,0 0 0,0 0-1,0 0 1,0 1 0,1-2 0,14-9-756</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4:38.195"/>
    </inkml:context>
    <inkml:brush xml:id="br0">
      <inkml:brushProperty name="width" value="0.05" units="cm"/>
      <inkml:brushProperty name="height" value="0.05" units="cm"/>
    </inkml:brush>
  </inkml:definitions>
  <inkml:trace contextRef="#ctx0" brushRef="#br0">78 1 18796,'0'8'2136,"-1"13"-1151,-5-1-361,-1 7 1360,-3 6-431,0 6-561,0-1-192,0 4-280,0-1-104,4-8-144,0-3-72,5-10-88,1-2-144,0-11-624,7-6-872,0-5 1144,3-8-176</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12.874"/>
    </inkml:context>
    <inkml:brush xml:id="br0">
      <inkml:brushProperty name="width" value="0.05" units="cm"/>
      <inkml:brushProperty name="height" value="0.05" units="cm"/>
    </inkml:brush>
  </inkml:definitions>
  <inkml:trace contextRef="#ctx0" brushRef="#br0">16 350 12243,'-15'10'1307,"15"-9"-1287,0-1 0,0 0 0,0 0 0,0 0 0,0 0 1,0 0-1,0 0 0,0 0 0,0 0 0,0 1 0,0-1 0,0 0 0,0 0 0,0 0 0,0 0 0,0 0 0,0 0 0,0 1 0,0-1 0,0 0 0,0 0 0,0 0 1,0 0-1,0 0 0,0 0 0,0 0 0,0 0 0,0 1 0,0-1 0,0 0 0,0 0 0,0 0 0,1 0 0,-1 0 0,0 0 0,0 0 0,0 0 0,0 0 1,0 0-1,0 0 0,0 0 0,0 0 0,1 0 0,-1 0 0,0 0 0,0 0 0,0 0 0,0 0 0,0 0 0,0 0 0,0 0 0,1 0 0,-1 0 0,0 0 0,0 0 1,0 0-1,0 0 0,0 0 0,1 0 0,36-4 1518,-30 3-1453,75-11 868,349-48 1408,5 22-1630,24 37-196,1 24-245,354 3-194,-161-80 721,-8-51 616,-175 54-975,-410 46-210,60-1 882,-113 6-1092,-1 1-147,0-1-1,0-1 1,14-1 0,-20 2 80,0-1 1,0 1 0,0 0-1,0 0 1,0-1-1,0 1 1,0-1 0,0 1-1,0-1 1,0 1-1,0-1 1,0 0 0,0 1-1,0-1 1,0 0-1,-1 0 1,1 1 0,0-1-1,-1 0 1,1 0-1,0 0 1,-1 0 0,1 0-1,-1 0 1,1 0 0,-1 0-1,0 0 1,1 0-1,-1-1 1,0 1 0,0-1-1,-5-21-203,-5-3-68</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04.165"/>
    </inkml:context>
    <inkml:brush xml:id="br0">
      <inkml:brushProperty name="width" value="0.05" units="cm"/>
      <inkml:brushProperty name="height" value="0.05" units="cm"/>
    </inkml:brush>
  </inkml:definitions>
  <inkml:trace contextRef="#ctx0" brushRef="#br0">2 1 12027,'-1'13'201,"1"0"1,0 0-1,1 0 1,0 0-1,1-1 0,1 1 1,4 14-1,-4-19-119,1 1-1,0-1 0,0 0 0,1 0 0,0 0 0,0-1 1,1 0-1,0 0 0,0 0 0,0-1 0,9 6 0,4 2 31,1 0-1,0-2 0,1-1 0,0 0 0,1-1 0,1-2 1,28 8-1,5-2-6,107 11-1,-49-16-23,181-10-1,116-34 133,-352 29-173,106-11 48,687-48 375,-709 64-331,-1 5 0,0 7 1,276 56-1,-360-51 18,109 42 1,-140-46-34,-2 1 0,1 1 1,-1 1-1,-1 1 0,-1 1 0,23 22 1,-36-29 1,-1 0 1,0 0 0,-1 1 0,0 1 0,-1-1 0,-1 1-1,7 13 1,-5-2-80,0 0 0,10 47-1,-15-92-954,-2-12 534</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04.664"/>
    </inkml:context>
    <inkml:brush xml:id="br0">
      <inkml:brushProperty name="width" value="0.05" units="cm"/>
      <inkml:brushProperty name="height" value="0.05" units="cm"/>
    </inkml:brush>
  </inkml:definitions>
  <inkml:trace contextRef="#ctx0" brushRef="#br0">1 922 15451,'5'-4'315,"1"-1"0,-1 0 1,0 0-1,7-8 0,6-7-172,33-24 336,2 2 0,102-61-1,-140 94-400,139-82 422,4 7 0,243-91 0,-349 155-483,0 3 0,1 1-1,99-14 1,-127 27-5,-1 1-1,1 2 0,-1 0 1,1 1-1,-1 2 0,1 1 1,-1 0-1,0 2 1,-1 1-1,46 19 0,65 49 170,-97-52-28,1-2-1,1-1 1,66 24-1,-62-33 77,1-1-1,0-2 1,0-3-1,75 1 1,-26-8 297,111-17 0,-57-5-96,-1-6 0,-1-7 0,172-68-1,-171 45-259,-115 45-129,-1 0 0,42-31-1,-65 41-113,0-1 0,0 0 0,-1 0 0,0-1-1,9-11 1,-14 16 59,1 0 0,-1 0 0,1-1 0,-1 1 0,0 0 0,0 0 0,0-1 0,0 1 0,-1-1 0,1 1 0,0-1 0,-1 1 0,0-1 0,0 1 0,0-1 0,0 1 0,0-1 1,0 1-1,-1-1 0,1 1 0,-1-1 0,1 1 0,-3-5 0,1 5-4,0-1 1,0 0-1,0 1 1,-1 0-1,1-1 1,-1 1-1,-4-3 1,-27-18-173</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05.413"/>
    </inkml:context>
    <inkml:brush xml:id="br0">
      <inkml:brushProperty name="width" value="0.05" units="cm"/>
      <inkml:brushProperty name="height" value="0.05" units="cm"/>
    </inkml:brush>
  </inkml:definitions>
  <inkml:trace contextRef="#ctx0" brushRef="#br0">2076 0 14027,'-474'614'4633,"292"-374"-3522,-93 114 89,233-304-1064,-283 338 898,-9-8-163,104-119-434,104-113-148,100-118-410,-23 39 0,48-68 94,1 0 1,0-1 0,-1 1-1,1-1 1,0 1-1,-1 0 1,1-1 0,-1 1-1,1-1 1,-1 1-1,1-1 1,-1 1 0,1-1-1,-1 0 1,0 1-1,1-1 1,-1 0 0,1 1-1,-2-1 1,1-10-1057,8-24-371,22-53 252,-7 32 425</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05.835"/>
    </inkml:context>
    <inkml:brush xml:id="br0">
      <inkml:brushProperty name="width" value="0.05" units="cm"/>
      <inkml:brushProperty name="height" value="0.05" units="cm"/>
    </inkml:brush>
  </inkml:definitions>
  <inkml:trace contextRef="#ctx0" brushRef="#br0">37 264 16179,'-29'-5'2323,"29"5"-2267,0 0 0,-1-1 0,1 1 1,-1 0-1,1 0 0,-1 0 1,1-1-1,-1 1 0,1 0 0,0-1 1,-1 1-1,1 0 0,0-1 0,-1 1 1,1-1-1,0 1 0,0 0 1,-1-1-1,1 1 0,0-1 0,-1 0 1,2 0 8,-1 1-1,0-1 1,0 0 0,0 1 0,1-1 0,-1 0 0,0 1 0,1-1 0,-1 1 0,0-1-1,1 0 1,-1 1 0,1-1 0,-1 1 0,1-1 0,-1 1 0,1 0 0,-1-1 0,1 1-1,-1-1 1,2 1 0,10-6 169,-1 0 1,2 1-1,-1 0 0,0 1 0,1 1 0,0 0 1,25-2-1,-14 1-157,95-18-56,0-6 0,-2-5-1,113-48 1,-216 75-19,2 0 13,1 0-1,31-8 0,-47 14-11,0-1 0,1 1 0,-1 0 0,0 0 0,1 0 0,-1 0 0,0 0-1,0 0 1,1 0 0,-1 0 0,0 1 0,1-1 0,-1 0 0,0 1 0,0-1 0,0 1-1,1-1 1,-1 1 0,0 0 0,0-1 0,0 1 0,0 0 0,1 1 0,-1 0 2,0 0 0,0 0 0,0-1 0,0 1 0,0 0 0,0 1 0,-1-1 0,1 0 0,-1 0 0,0 0 0,1 0 0,-1 4 0,-1 7 20,0 0 0,-1 0-1,-6 23 1,7-32-20,-48 143 148,34-112-312,3 0-1,1 1 1,-12 67 0,22-97 142,1 0 1,0 0-1,0 1 0,0-1 1,2 7-1,8 13-127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7.592"/>
    </inkml:context>
    <inkml:brush xml:id="br0">
      <inkml:brushProperty name="width" value="0.05" units="cm"/>
      <inkml:brushProperty name="height" value="0.05" units="cm"/>
    </inkml:brush>
  </inkml:definitions>
  <inkml:trace contextRef="#ctx0" brushRef="#br0">1 127 12491,'22'2'1045,"1"-1"1,-1 0-1,0-2 1,26-3-1,-10 0 272,251-18 3027,306-23-292,-1 7-4725,-527 35-765,-65 2-83,-7-2 1157,-10-1 166,-13-1-394</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08.475"/>
    </inkml:context>
    <inkml:brush xml:id="br0">
      <inkml:brushProperty name="width" value="0.05" units="cm"/>
      <inkml:brushProperty name="height" value="0.05" units="cm"/>
    </inkml:brush>
  </inkml:definitions>
  <inkml:trace contextRef="#ctx0" brushRef="#br0">36 111 14835,'20'-102'6888,"-17"94"-5340,-1 10-140,-2 19 115,-31 279 46,4-65-1531,25-200 63,2-35-91,0 1 0,0-1 0,0 1 0,0-1 0,0 1 1,0-1-1,0 1 0,0-1 0,0 1 0,0-1 0,1 1 0,-1-1 0,0 1 0,0-1 0,0 1 0,1-1 1,-1 0-1,0 1 0,0-1 0,1 1 0,-1-1 0,0 0 0,1 1 0,-1-1 0,1 0 0,0 1 1,-1-1 3,1 0 0,0 0 1,-1 0-1,1-1 0,0 1 0,-1 0 1,1 0-1,-1-1 0,1 1 1,-1 0-1,1-1 0,-1 1 1,1-1-1,-1 1 0,1 0 1,-1-1-1,1 1 0,-1-1 1,0 0-1,1 0 0,20-30 359,-1-1 0,21-47 0,-18 32-75,109-214-784,-130 259 378,-1 0 0,0 0 0,0 0 0,0-1 0,0 1 0,0 0 0,0-1 0,-1 1 0,1-1-1,-1 1 1,1-1 0,-1 1 0,0-1 0,0 1 0,0-1 0,-1 1 0,1 0 0,0-1 0,-1 1 0,-1-4-1,-7-2-605</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08.883"/>
    </inkml:context>
    <inkml:brush xml:id="br0">
      <inkml:brushProperty name="width" value="0.05" units="cm"/>
      <inkml:brushProperty name="height" value="0.05" units="cm"/>
    </inkml:brush>
  </inkml:definitions>
  <inkml:trace contextRef="#ctx0" brushRef="#br0">1 0 20748,'8'10'2161,"8"6"-1281,0 0-360,2 1 1041,2 2-385,5 2-312,-1 4-392,1 2-872,-3-1-504,-3-5 760,-2-7-160,-10-9-144</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09.710"/>
    </inkml:context>
    <inkml:brush xml:id="br0">
      <inkml:brushProperty name="width" value="0.05" units="cm"/>
      <inkml:brushProperty name="height" value="0.05" units="cm"/>
    </inkml:brush>
  </inkml:definitions>
  <inkml:trace contextRef="#ctx0" brushRef="#br0">112 26 17092,'2'-23'7797,"-2"23"-7704,0-1 1,0 1 0,0 0 0,0 0 0,0 0 0,0 0 0,0 0 0,0-1 0,0 1 0,-1 0 0,1 0-1,0 0 1,0 0 0,0 0 0,0 0 0,0 0 0,0 0 0,-1-1 0,1 1 0,0 0 0,0 0 0,0 0-1,0 0 1,0 0 0,-1 0 0,1 0 0,0 0 0,0 0 0,0 0 0,0 0 0,-1 0 0,1 0 0,0 0-1,0 0 1,0 0 0,0 0 0,0 0 0,-1 0 0,1 1 0,-12 8 755,1 3-739,0 0 0,0 1 0,2 0 1,-1 1-1,-10 22 0,16-27-101,0 0 0,0 0 0,1 0 0,1 0 0,-1 0 0,1 1 0,1-1 0,0 1 0,0-1 0,2 18 0,-1-25-10,0-1 0,0 0-1,0 0 1,0 0-1,0 1 1,0-1-1,1 0 1,-1 0-1,1 0 1,-1 0 0,0 0-1,1 0 1,0 1-1,-1-1 1,1 0-1,0-1 1,-1 1-1,1 0 1,0 0 0,0 0-1,0 0 1,0-1-1,1 2 1,0-2-1,-1 0 1,0 1 0,0-1-1,1 0 1,-1 0 0,0 0-1,1-1 1,-1 1 0,0 0-1,0 0 1,1-1 0,-1 1-1,0-1 1,0 1 0,0-1-1,0 1 1,2-2 0,3-2 7,0 0 0,-1-1 0,0 1 0,0-1 0,0 0 0,7-10 0,1-5 117,14-28-1,-24 42-63,-1 0 0,1 0 0,-1-1 0,0 1-1,0-1 1,-1 0 0,1 1 0,-2-1 0,1-9 0,-1 16-54,0 0 0,0-1 1,0 1-1,1 0 0,-1 0 0,0 0 0,0-1 1,0 1-1,0 0 0,0 0 0,0 0 0,0 0 1,0-1-1,0 1 0,0 0 0,-1 0 0,1 0 1,0 0-1,0-1 0,0 1 0,0 0 0,0 0 1,0 0-1,0 0 0,0-1 0,0 1 0,-1 0 1,1 0-1,0 0 0,0 0 0,0 0 0,0 0 1,0 0-1,-1-1 0,1 1 0,0 0 0,0 0 1,0 0-1,0 0 0,-1 0 0,1 0 0,0 0 1,0 0-1,0 0 0,0 0 0,-1 0 1,1 0-1,0 0 0,0 0 0,0 0 0,0 0 1,-1 0-1,1 0 0,0 0 0,0 0 0,0 0 1,0 0-1,-1 1 0,-11 11 98,-8 21-116,21-33 12,-1 0 0,0 0 0,0 0 0,1 0 0,-1 0-1,0-1 1,0 1 0,0 0 0,1 0 0,-1 0 0,0 0 0,0 0-1,1 0 1,-1 0 0,0 0 0,0 0 0,1 0 0,-1 0 0,0 0-1,0 0 1,1 0 0,-1 1 0,0-1 0,0 0 0,1 0-1,-1 0 1,0 0 0,0 0 0,0 0 0,1 1 0,-1-1 0,0 0-1,0 0 1,0 0 0,0 0 0,1 1 0,-1-1 0,0 0 0,0 0-1,0 1 1,0-1 0,0 0 0,0 0 0,0 0 0,0 1-1,0-1 1,1 0 0,-1 0 0,0 1 0,0-1 0,0 0 0,0 0-1,-1 1 1,1-1 0,0 0 0,0 0 0,0 1 0,0-1 0,0 0-1,0 0 1,0 1 0,22-16-22,-18 13 20,7-6-8,1 0 1,0 1-1,0 1 1,25-10-1,-34 15 10,1 0 0,-1 0-1,1 1 1,-1-1 0,0 1-1,1 0 1,-1 0 0,1 0-1,-1 0 1,1 1 0,3 0-1,-5 0 1,0 0-1,0 0 1,0 0-1,0 0 0,0 0 1,-1 0-1,1 1 1,0-1-1,-1 0 1,1 1-1,0 0 0,-1-1 1,0 1-1,1 0 1,-1 0-1,0 0 1,0 0-1,2 3 0,-1 2-4,0-1 0,-1 1 0,1 0 0,-1-1 0,0 12 0,4 18 24,-4-36-16,-1 0 0,0 0 1,1 0-1,-1 0 0,1 0 1,-1 0-1,0 0 0,1 0 0,-1 0 1,0 0-1,1 0 0,-1 0 1,0 0-1,1 0 0,-1-1 1,0 1-1,0 0 0,1 0 1,-1 0-1,0-1 0,1 1 1,-1 0-1,0 0 0,0-1 0,1 1 1,-1 0-1,0 0 0,0-1 1,1 1-1,21-31 70,-15 20-45,1 0 0,15-16 1,-20 24-28,-1 1 0,1 0 0,-1 0 0,1 0 0,0 0 0,0 0 0,0 0 0,0 1 0,0-1 0,1 1-1,-1 0 1,0 0 0,1 0 0,-1 1 0,5-1 0,-6 1-2,0 0-1,0 0 1,0 1-1,-1-1 0,1 1 1,0-1-1,0 1 1,0 0-1,0 0 1,0 0-1,-1 0 0,1 0 1,0 0-1,-1 0 1,1 1-1,-1-1 1,1 1-1,-1-1 0,0 1 1,0-1-1,1 1 1,-1 0-1,0-1 1,0 1-1,-1 0 0,1 0 1,0 0-1,-1 0 1,1 0-1,0 3 0,1 4-85,-1 0-1,1-1 0,-2 1 0,1 0 0,-2 16 0,-5-9-1319,2-13 412,-1-11 483,2-5-116</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10.143"/>
    </inkml:context>
    <inkml:brush xml:id="br0">
      <inkml:brushProperty name="width" value="0.05" units="cm"/>
      <inkml:brushProperty name="height" value="0.05" units="cm"/>
    </inkml:brush>
  </inkml:definitions>
  <inkml:trace contextRef="#ctx0" brushRef="#br0">100 41 21789,'-12'-13'2225,"9"10"-1718,1 0 0,-1 0 0,0 0 0,0 0 0,0 1 0,0-1 0,-7-3 0,8 5-485,1 1 1,0 0-1,0 0 1,-1 0-1,1 0 1,0 0-1,-1 0 0,1 0 1,0 0-1,0 0 1,-1 0-1,1 1 0,0-1 1,0 1-1,-1-1 1,1 1-1,0-1 0,0 1 1,0 0-1,0-1 1,0 1-1,0 0 1,0 0-1,0 0 0,0 0 1,0 0-1,0 0 1,1 0-1,-1 0 0,0 1 1,-2 2-81,0 1 0,0-1 0,0 1 0,1 0 0,-4 8 0,6-12 39,-1 0 0,1 0-1,0-1 1,0 1-1,-1 0 1,1 0-1,0-1 1,0 1-1,0 0 1,0 0-1,0 0 1,0-1-1,0 1 1,0 0-1,0 0 1,0 0-1,0-1 1,0 1-1,1 0 1,-1 0-1,0-1 1,1 1 0,-1 0-1,0-1 1,1 1-1,-1 0 1,1-1-1,-1 1 1,1 0-1,-1-1 1,1 1-1,0-1 1,-1 1-1,1-1 1,0 0-1,-1 1 1,1-1-1,0 1 1,-1-1-1,1 0 1,0 0-1,0 1 1,0-1 0,-1 0-1,1 0 1,0 0-1,0 0 1,0 0-1,4 0-82,0 0 1,0-1-1,0 0 0,0 1 0,0-2 1,7-2-1,22-3-59,-34 7 170,1 0 1,-1 0-1,0 0 1,1 0-1,-1 0 1,1 0-1,-1 0 1,1 0-1,-1 0 1,1 1-1,-1-1 1,1 0 0,-1 0-1,1 0 1,-1 1-1,0-1 1,1 0-1,-1 1 1,0-1-1,1 0 1,-1 1-1,0-1 1,1 0-1,-1 1 1,0-1-1,0 1 1,1-1-1,-1 1 1,4 19 307,-8 20 321,3-34-494,-1 1 0,0-1 0,0 0 0,0 0 0,-1 0 0,0-1 0,0 1 1,-5 6-1,7-10-115,0 0 1,-1 0-1,0 0 1,1 0-1,-1-1 1,0 1-1,0-1 0,0 1 1,0-1-1,0 0 1,0 1-1,0-1 1,0 0-1,-1-1 1,1 1-1,0 0 1,-1-1-1,1 1 1,-1-1-1,1 1 1,0-1-1,-1 0 0,1 0 1,-4-1-1,5 1-98,0 0 0,0 0-1,0-1 1,0 1-1,0 0 1,1-1-1,-1 1 1,0-1 0,0 1-1,0-1 1,1 1-1,-1-1 1,0 0-1,0 1 1,1-1 0,-1 0-1,0 1 1,1-1-1,-1 0 1,1 0-1,-1 0 1,1 0 0,0 1-1,-1-1 1,1 0-1,0 0 1,0 0-1,-1 0 1,1 0 0,0 0-1,0 0 1,0 0-1,0 0 1,0 0-1,0 0 1,0 0 0,1 0-1,-1 0 1,0-1-1,2-2-130,-1 0 0,0-1 0,1 1 0,0 0 0,0-1-1,4-6 1,10-10-735</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10.693"/>
    </inkml:context>
    <inkml:brush xml:id="br0">
      <inkml:brushProperty name="width" value="0.05" units="cm"/>
      <inkml:brushProperty name="height" value="0.05" units="cm"/>
    </inkml:brush>
  </inkml:definitions>
  <inkml:trace contextRef="#ctx0" brushRef="#br0">0 25 18140,'1'0'129,"-1"0"0,1 0 0,-1 0 0,1 0 0,-1 0 0,1 0 0,-1 0 0,0 0 0,1 0 0,-1 1 0,1-1 0,-1 0-1,0 0 1,1 0 0,-1 1 0,1-1 0,-1 0 0,0 0 0,0 1 0,1-1 0,-1 0 0,0 1 0,1-1 0,-1 1 0,0-1 0,0 0 0,0 1 0,1-1 0,-1 1 0,0-1 0,0 0 0,0 1 0,0-1 0,0 1 0,0-1 0,0 1 0,0-1 0,0 0 0,0 1 0,0-1 0,0 1 0,0-1 0,0 1 0,-2 28 2677,1-19-2094,0-6-573,1 0 1,0 0 0,0 1-1,1-1 1,-1 0 0,1 1 0,2 6-1,-3-10-131,1 0 0,-1 0-1,1 0 1,0-1-1,-1 1 1,1 0-1,0 0 1,0-1-1,0 1 1,-1 0 0,1-1-1,0 1 1,0-1-1,0 1 1,0-1-1,0 1 1,0-1 0,0 0-1,0 0 1,0 1-1,0-1 1,0 0-1,0 0 1,0 0-1,0 0 1,0 0 0,0 0-1,1 0 1,-1-1-1,0 1 1,0 0-1,0-1 1,0 1-1,0 0 1,-1-1 0,3 0-1,6-4 22,1 1 1,-1-1-1,0-1 0,10-7 0,-14 8-11,1 1 0,0 0 1,0 0-1,0 0 0,0 1 0,1 0 0,-1 0 0,1 0 0,0 1 0,-1 0 0,12-1 0,-17 3-17,0 0 0,-1 0 0,1 0 0,0 0 0,0 0 0,-1 1 0,1-1 0,0 0 0,0 0 0,-1 1 0,1-1 0,0 1 0,0-1 0,-1 1 0,1-1 0,-1 1 0,1-1 0,0 1 0,-1-1 0,1 1 0,-1 0 0,1-1 0,-1 1 0,0 0 0,1 0 0,6 25-27,2 1 7,-9-26 21,1-1 1,-1 1-1,1 0 0,-1-1 0,1 1 0,-1-1 0,1 1 0,-1-1 1,1 1-1,0-1 0,-1 1 0,1-1 0,0 0 0,0 1 1,-1-1-1,1 0 0,0 0 0,0 1 0,0-1 0,-1 0 0,1 0 1,0 0-1,0 0 0,-1 0 0,1 0 0,0 0 0,0 0 0,0-1 1,-1 1-1,2 0 0,9-4 23,-1-1 1,1 0-1,-2 0 0,1-1 1,17-13-1,0 0 24,-12 10-23,3-3-22,32-17-1,-45 27-21,-1 0 0,0 0 1,1 1-1,0-1 0,-1 1 0,1 0 0,0 0 0,-1 1 0,1-1 0,0 1 1,0 0-1,0 1 0,7 0 0,-10 0 5,0-1 0,0 1 0,0 0 0,0 0 0,0 0 0,0 0 0,0 0 0,-1 0 1,1 0-1,0 1 0,-1-1 0,1 1 0,-1-1 0,0 1 0,1-1 0,-1 1 0,0 0 0,0 0 0,2 3 0,-1 1-28,0 0-1,-1 1 0,1 0 1,0 11-1,-2-13 41,1 1 0,0-1 0,0 1 0,0-1 0,1 0 0,-1 0 0,4 6 0,-5-11 8,0 0-1,1 1 1,-1-1 0,0 0-1,1 1 1,-1-1 0,1 0-1,-1 1 1,0-1-1,1 0 1,-1 0 0,1 0-1,-1 1 1,1-1 0,-1 0-1,1 0 1,-1 0-1,1 0 1,-1 0 0,1 0-1,-1 0 1,1 0 0,-1 0-1,0 0 1,1 0-1,-1 0 1,1 0 0,-1-1-1,1 1 1,-1 0 0,1 0-1,-1 0 1,1-1-1,-1 1 1,0 0 0,1 0-1,-1-1 1,0 1 0,1 0-1,-1-1 1,1 0-1,18-18 130,-14 14-102,1-2 10,8-7-27,27-23 0,-38 34-52,1 0 1,-1 1-1,1 0 1,0-1-1,0 1 1,0 1-1,0-1 1,0 0-1,0 1 1,0 0-1,0 0 1,1 0-1,-1 1 1,6-1-1,-8 2 21,0-1 0,0 1 0,0-1 0,0 1 0,-1 0 1,1-1-1,0 1 0,0 0 0,-1 0 0,1 1 0,-1-1 0,1 0 0,-1 0 0,1 1 0,-1-1 0,0 1 0,0-1 0,0 1 1,1 0-1,-1-1 0,-1 1 0,1 0 0,0 0 0,0-1 0,-1 1 0,1 0 0,0 3 0,1 5-59,-1-1-1,0 1 1,1 20-1,-3-30 41,1 0 0,0 0 0,0 0 0,-1 0 0,1 0 0,0 0 0,0 0 0,-1 0-1,1 0 1,0 0 0,0 0 0,-1 0 0,1 0 0,0 0 0,0-1 0,0 1 0,-1 0 0,1 0 0,0 0 0,0 0 0,-1 0 0,1 0 0,0-1 0,0 1 0,0 0 0,0 0 0,-1 0-1,1-1 1,0 1 0,0 0 0,0 0 0,0 0 0,0-1 0,0 1 0,0 0 0,-1 0 0,1-1 0,0 1 0,0 0-30,-5-7-313</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11.710"/>
    </inkml:context>
    <inkml:brush xml:id="br0">
      <inkml:brushProperty name="width" value="0.05" units="cm"/>
      <inkml:brushProperty name="height" value="0.05" units="cm"/>
    </inkml:brush>
  </inkml:definitions>
  <inkml:trace contextRef="#ctx0" brushRef="#br0">15 383 18692,'-1'0'162,"1"0"0,-1 0 0,0 0 0,1 1-1,-1-1 1,0 0 0,1 0 0,-1 1 0,0-1 0,1 0 0,-1 1 0,1-1-1,-1 1 1,0-1 0,1 1 0,-1-1 0,1 1 0,0-1 0,-1 1 0,1-1 0,-1 1-1,1 0 1,0-1 0,-1 1 0,1 0 0,0-1 0,0 1 0,0 0 0,-1-1-1,1 1 1,0 0 0,0 0 0,0-1 0,0 1 0,0 0 0,0-1 0,1 1 0,-1 0-1,0 0 1,0-1 0,0 1 0,1 1 0,0-2-99,-1 1 0,1 0 0,-1-1 0,1 1 0,0 0 0,-1-1 0,1 1 0,0-1 1,-1 1-1,1-1 0,0 1 0,0-1 0,0 0 0,0 1 0,-1-1 0,1 0 0,0 0 0,0 0 0,0 1 0,0-1 1,0 0-1,0 0 0,-1 0 0,3-1 0,3 0 19,-1 0-1,1-1 1,-1 0 0,0 0-1,1 0 1,-1-1 0,0 0 0,0 0-1,-1 0 1,1-1 0,-1 1 0,1-1-1,-1 0 1,4-6 0,-3 5-9,0-1 1,-1 0 0,0 0-1,0 0 1,0-1 0,-1 1 0,0-1-1,0 0 1,-1 0 0,3-12-1,-4 19-69,-1-1 1,0 1-1,0-1 0,0 1 0,0 0 0,0-1 0,0 1 1,0-1-1,1 1 0,-1-1 0,0 1 0,-1-1 0,1 1 1,0 0-1,0-1 0,0 1 0,0-1 0,0 1 0,0-1 1,0 1-1,-1 0 0,1-1 0,0 1 0,0 0 0,-1-1 1,1 1-1,0 0 0,0-1 0,-1 1 0,1 0 0,-1-1 1,-12 6 64,-13 20-14,16-11-60,1 0 0,0 1 1,2 0-1,-1 0 1,2 1-1,0-1 0,1 1 1,-6 31-1,11-46 4,-1 1-1,1-1 1,0 1 0,0-1-1,0 1 1,0-1-1,0 1 1,0-1 0,0 1-1,1-1 1,-1 1-1,1-1 1,-1 0-1,1 1 1,-1-1 0,1 1-1,0-1 1,1 2-1,-1-2 1,0 0-1,0-1 0,0 1 0,-1-1 1,1 0-1,0 1 0,0-1 1,0 0-1,0 0 0,0 1 0,0-1 1,0 0-1,0 0 0,0 0 1,0 0-1,0 0 0,0 0 0,0-1 1,0 1-1,2-1 0,4-1-5,0-1-1,0 0 1,0-1-1,-1 1 1,11-9-1,32-28-91,-37 29 36,1 0 1,0 1-1,0 1 1,1 0-1,20-9 1,-33 17 42,1 0 1,-1 1-1,0 0 1,1-1 0,-1 1-1,0 0 1,1 0-1,-1-1 1,0 1 0,1 0-1,-1 0 1,0 1 0,1-1-1,-1 0 1,1 0-1,-1 1 1,0-1 0,0 1-1,1-1 1,-1 1-1,0-1 1,0 1 0,1 0-1,-1 0 1,0-1 0,0 1-1,0 0 1,0 0-1,0 0 1,1 2 0,2 3-54,-1 0 1,1 0-1,-1 0 1,-1 1-1,3 7 1,-3-9 31,-1 0 1,1-1 0,1 1-1,-1 0 1,6 8 0,-7-12 38,0 0 0,0 0 1,1-1-1,-1 1 0,0 0 1,0-1-1,1 1 0,-1 0 0,0-1 1,1 0-1,-1 1 0,1-1 0,-1 0 1,0 0-1,1 1 0,-1-1 0,1 0 1,-1-1-1,0 1 0,1 0 1,-1 0-1,1-1 0,-1 1 0,0 0 1,1-1-1,-1 1 0,0-1 0,0 0 1,1 0-1,-1 1 0,2-3 0,5-2 13,-1-1 0,1 0-1,9-11 1,-14 14-10,24-27 40,-1-1 0,37-60 0,34-77 43,-91 157-88,35-68-135,-33 67 74,-8 12 64,0 0-1,0 0 1,0 0 0,0 0 0,0 0 0,0 1-1,0-1 1,0 0 0,0 0 0,0 0-1,0 0 1,0 0 0,0 0 0,0 0 0,0 0-1,0 0 1,0 0 0,0 0 0,0 0 0,0 0-1,0 0 1,0 1 0,0-1 0,0 0 0,0 0-1,0 0 1,0 0 0,0 0 0,0 0 0,0 0-1,0 0 1,0 0 0,0 0 0,0 0 0,0 0-1,0 0 1,0 0 0,1 0 0,-1 0 0,0 0-1,0 0 1,0 0 0,0 0 0,0 0 0,0 0-1,0 0 1,0 0 0,0 0 0,0 0 0,0 0-1,0 0 1,0 0 0,1 0 0,-1 0 0,0 0-1,0 0 1,0 0 0,0 0 0,0 0 0,0 0-1,0 0 1,0 0 0,0 0 0,0 0 0,0 0-1,0 0 1,0 0 0,-5 27-137,-23 73-13,-15 59 128,39-138 15,0 0 1,2 1-1,1-1 1,0 0-1,5 34 1,-4-50-20,1 0 0,1 0 0,-1 0-1,1 0 1,3 7 0,-4-11 9,-1 0-1,1 0 0,-1 0 0,1 0 1,0 0-1,-1 0 0,1 0 1,0 0-1,0 0 0,-1 0 0,1 0 1,0-1-1,0 1 0,0 0 0,0-1 1,0 1-1,0 0 0,0-1 1,0 1-1,1-1 0,-1 0 0,0 1 1,0-1-1,0 0 0,0 0 0,2 1 1,-2-2 8,0 1-1,-1-1 1,1 1 0,-1 0 0,1-1 0,-1 1-1,1-1 1,-1 1 0,1-1 0,-1 0 0,0 1 0,1-1-1,-1 1 1,0-1 0,0 0 0,1 1 0,-1-1 0,0 0-1,0 1 1,0-1 0,0 0 0,0 1 0,0-1 0,0 0-1,0 1 1,0-1 0,0 0 0,0 0 0,0 1-1,0-1 1,-1 0 0,1 1 0,0-1 0,0 1 0,-1-1-1,0-1 1,-11-25-44,-4 1 504,-2 2-1,0 0 1,-2 0 0,-34-30 0,41 41 77,13 13-513,0 0 0,0-1 0,0 1 0,0 0 0,-1 0 0,1 0 0,0 0 0,0 0-1,0 0 1,0 0 0,0-1 0,0 1 0,0 0 0,0 0 0,0 0 0,0 0-1,0 0 1,0 0 0,0-1 0,0 1 0,0 0 0,0 0 0,0 0 0,0 0-1,0 0 1,0-1 0,0 1 0,0 0 0,0 0 0,0 0 0,0 0 0,0 0-1,0 0 1,0-1 0,0 1 0,0 0 0,0 0 0,0 0 0,0 0 0,0 0 0,1 0-1,-1 0 1,0-1 0,0 1 0,0 0 0,0 0 0,0 0 0,0 0 0,1 0-1,-1 0 1,0 0 0,0 0 0,0 0 0,0 0 0,0 0 0,0 0 0,1 0-1,-1 0 1,0 0 0,0 0 0,0 0 0,0 0 0,0 0 0,1 0 0,-1 0-1,0 0 1,0 0 0,10 0 113,25 5-346,0-2 0,55-2 0,-48-8 44</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12.344"/>
    </inkml:context>
    <inkml:brush xml:id="br0">
      <inkml:brushProperty name="width" value="0.05" units="cm"/>
      <inkml:brushProperty name="height" value="0.05" units="cm"/>
    </inkml:brush>
  </inkml:definitions>
  <inkml:trace contextRef="#ctx0" brushRef="#br0">77 1 23053,'0'0'44,"0"0"1,0 0-1,0 0 0,0-1 1,1 1-1,-1 0 0,0 0 0,0 0 1,0 0-1,1 0 0,-1 0 1,0 0-1,0 0 0,0 0 1,0 0-1,1 0 0,-1 0 1,0 0-1,0 0 0,0 0 1,1 1-1,-1-1 0,0 0 1,0 0-1,0 0 0,0 0 1,1 0-1,-1 0 0,0 0 1,0 0-1,0 1 0,0-1 1,0 0-1,0 0 0,1 0 0,-1 0 1,0 0-1,0 1 0,0-1 1,0 0-1,0 0 0,0 0 1,0 1-1,0-1 0,0 0 1,0 0-1,0 0 0,0 1 1,2 16 681,-5 20 185,3-36-875,-59 338 1297,36-224-1133,102-389 317,-37 164-447,-37 98-69,2-1-1,0 1 0,0 1 0,1 0 0,0 0 0,15-15 1,-22 24-11,1 1 0,0-1 1,0 0-1,-1 1 0,2-1 1,-1 1-1,0 0 0,0-1 1,0 1-1,0 0 0,1 0 1,-1 1-1,0-1 0,1 0 1,-1 1-1,1-1 0,-1 1 1,1 0-1,-1 0 0,1 0 1,-1 0-1,1 0 0,-1 1 1,1-1-1,-1 1 0,0-1 1,1 1-1,-1 0 1,0 0-1,1 0 0,-1 0 1,0 1-1,0-1 0,0 1 1,0-1-1,0 1 0,0-1 1,-1 1-1,1 0 0,0 0 1,-1 0-1,1 0 0,-1 0 1,0 0-1,0 1 0,0-1 1,0 0-1,0 1 0,1 3 1,-1 0 8,-1-1 0,1 0 0,-1 1 0,0-1 1,0 0-1,-1 0 0,0 1 0,0-1 0,0 0 0,0 0 0,-1 0 1,0 0-1,0 0 0,0 0 0,0 0 0,-1-1 0,0 1 0,0-1 1,0 0-1,-4 4 0,-5 5 125,0 0-1,-1-1 1,-1-1-1,-25 17 1,26-19 8,-1-2-1,-22 11 1,31-16-170,0 0 0,0-1 0,0 1 0,0-1 0,0 0 0,0 0 1,-1-1-1,1 1 0,0-1 0,0 0 0,-7-1 0,11 0-33,0 1 1,1 0 0,-1-1-1,0 1 1,0-1 0,0 1-1,0-1 1,0 1-1,1-1 1,-1 1 0,0-1-1,1 0 1,-1 0 0,0 1-1,1-1 1,-1 0-1,1 0 1,-1 0 0,1 1-1,-1-1 1,1 0 0,0 0-1,-1 0 1,1 0-1,0 0 1,0 0 0,-1 0-1,1 0 1,0 0 0,0 0-1,0 0 1,0 0-1,1 0 1,-1 0 0,0 0-1,0 0 1,1 0-1,-1 1 1,1-3 0,1-2-99,0 0 1,0 0-1,0 0 1,0 1 0,1-1-1,4-6 1,21-18-798</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12.969"/>
    </inkml:context>
    <inkml:brush xml:id="br0">
      <inkml:brushProperty name="width" value="0.05" units="cm"/>
      <inkml:brushProperty name="height" value="0.05" units="cm"/>
    </inkml:brush>
  </inkml:definitions>
  <inkml:trace contextRef="#ctx0" brushRef="#br0">57 2 20276,'1'10'486,"-1"1"0,0-1 0,-1 1 0,0-1 0,0 0 0,-1 1 0,-1-1 0,0 0 0,-8 18 0,-3 18 1034,8-25-1062,2-10-289,1 0 0,0 1 0,1-1 0,0 1 1,1 0-1,1 22 0,0-34-168,0 0 1,0 0-1,0 1 1,0-1-1,0 0 0,0 0 1,0 1-1,0-1 0,1 0 1,-1 0-1,0 1 1,0-1-1,0 0 0,1 0 1,-1 0-1,0 0 0,0 1 1,0-1-1,1 0 1,-1 0-1,0 0 0,0 0 1,1 0-1,-1 0 0,0 1 1,0-1-1,1 0 1,-1 0-1,0 0 0,0 0 1,1 0-1,-1 0 0,0 0 1,1 0-1,-1 0 1,0 0-1,0 0 0,1 0 1,-1-1-1,0 1 0,0 0 1,1 0-1,-1 0 1,0 0-1,0 0 0,1 0 1,-1-1-1,0 1 1,0 0-1,0 0 0,1 0 1,-1-1-1,0 1 0,0 0 1,0 0-1,0 0 1,0-1-1,1 1 0,-1 0 1,0 0-1,0-1 0,11-13 1,-4 2 21,0 0 0,-1-1 0,0 1 0,-1-1 0,4-18 1,11-69 99,-17 83-128,-6 44-83,2 0 0,2 49 0,-1-75 90,0 0-1,0 0 1,0 0 0,0 0 0,0 0-1,0 0 1,0 0 0,1 0-1,-1 0 1,0 0 0,1 0 0,-1 0-1,1 0 1,-1 0 0,1 0-1,-1-1 1,1 1 0,0 0 0,-1 0-1,1 0 1,0-1 0,0 1-1,-1 0 1,1-1 0,0 1 0,0-1-1,0 1 1,0-1 0,0 1-1,0-1 1,0 0 0,0 0 0,0 1-1,0-1 1,0 0 0,0 0-1,0 0 1,0 0 0,0 0 0,0 0-1,0 0 1,0 0 0,0-1-1,0 1 1,0 0 0,1-1-1,3-1 12,0-1-1,0 1 0,0-1 0,-1 0 0,1-1 0,-1 1 0,5-6 0,18-21 40,-1-2 0,-2 0 0,39-68 0,-85 159-156,-17 78 0,38-131 126,0 0-1,0 1 1,1-1-1,0 12 0,0-17-15,0-1 0,0 1 0,0 0 0,0 0 0,0 0 0,0 0 0,0-1 0,1 1 0,-1 0 0,0 0 0,1-1 0,-1 1 0,0 0 0,1 0 0,-1-1 0,1 1 0,-1-1 0,1 1 0,0 0 0,-1-1-1,1 1 1,-1-1 0,1 1 0,0-1 0,0 1 0,-1-1 0,1 0 0,0 1 0,0-1 0,-1 0 0,1 0 0,0 1 0,0-1 0,0 0 0,-1 0 0,1 0 0,0 0 0,0 0 0,0 0 0,-1 0 0,1 0 0,0-1-1,0 1 1,0 0 0,-1 0 0,1-1 0,0 1 0,0-1 0,7-2 21,0-1-1,-1 0 1,0-1-1,0 0 1,0 0-1,-1 0 1,0-1-1,0 0 1,9-11-1,44-65 147,-55 76-157,30-52 81,-15 25-34,-15 26-37,-4 10-6,-14 39-52,4-14-183,1 0 0,1 1 0,1 0 0,-3 37 0,10-64 86,0 0-1,0 0 1,0-1-1,0 1 1,0 0-1,0 0 1,0 0-1,1 0 1,-1 0-1,0-1 1,1 1-1,0 0 1,0 0-1,-1-1 1,1 1-1,0-1 0,1 3 1,-1-4 82,-1 0 0,1 0 0,-1 1 0,0-1-1,1 0 1,-1 0 0,1 0 0,-1 1 0,1-1 0,-1 0 0,1 0 0,-1 0 0,1 0 0,-1 0-1,1 0 1,-1 0 0,1 0 0,-1 0 0,0 0 0,1 0 0,-1-1 0,1 1 0,-1 0 0,1 0 0,16-14-467,3-14-494</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13.407"/>
    </inkml:context>
    <inkml:brush xml:id="br0">
      <inkml:brushProperty name="width" value="0.05" units="cm"/>
      <inkml:brushProperty name="height" value="0.05" units="cm"/>
    </inkml:brush>
  </inkml:definitions>
  <inkml:trace contextRef="#ctx0" brushRef="#br0">23 6 18804,'-4'-6'1880,"-3"12"-1415,0 14-225,4 6 1192,1 3-1368,2-1-496,9-2-432,2-4-1001,2-8 1449,2-3-312,-1-5-312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13.811"/>
    </inkml:context>
    <inkml:brush xml:id="br0">
      <inkml:brushProperty name="width" value="0.05" units="cm"/>
      <inkml:brushProperty name="height" value="0.05" units="cm"/>
    </inkml:brush>
  </inkml:definitions>
  <inkml:trace contextRef="#ctx0" brushRef="#br0">76 12 16027,'1'4'506,"-1"0"0,0 0 0,-1 0-1,1 0 1,-1 0 0,1 0 0,-1-1-1,0 1 1,-3 8 0,-20 36 2385,8-17-1021,7-14-1038,7-13-720,-1 0 1,1 0-1,0 0 0,0 0 0,1 0 0,-1 1 0,1-1 0,0 1 0,0-1 0,0 1 0,0 9 0,1-14-123,1 1 1,-1-1-1,0 0 0,1 1 0,-1-1 0,0 1 0,1-1 1,-1 0-1,1 0 0,-1 1 0,0-1 0,1 0 0,-1 1 0,1-1 1,-1 0-1,1 0 0,-1 0 0,1 0 0,-1 0 0,1 1 0,-1-1 1,1 0-1,0 0 0,-1 0 0,1 0 0,0-1 0,17 0-361,-14 0 254,7-1-121,5 0-137,-1-1 1,1 2-1,0 0 0,25 3 1,-38-2 380,0 0 0,-1 1 1,1-1-1,0 1 0,-1-1 0,1 1 0,-1 0 1,1 0-1,-1 0 0,1 1 0,-1-1 0,0 0 1,1 1-1,-1 0 0,0-1 0,0 1 1,0 0-1,0 0 0,-1 0 0,1 0 0,-1 1 1,1-1-1,-1 0 0,1 1 0,-1-1 0,0 0 1,0 1-1,-1 0 0,1-1 0,0 1 1,-1 0-1,1-1 0,-1 1 0,0 4 0,-1-1 186,0-1 0,0 1 0,0-1 0,-1 1 0,0-1 0,0 1 0,0-1 0,-1 0 0,1 0 0,-1 0 0,-1-1 0,1 1 0,-1-1 0,-7 9 0,9-11-169,0 0 1,0 0-1,-1 0 1,1 0-1,0 0 1,-1-1-1,1 1 1,-1-1-1,1 1 1,-1-1-1,0 0 1,1 0-1,-1 0 1,0 0-1,0-1 1,0 1-1,0-1 1,0 0-1,0 0 1,0 0-1,0 0 1,1 0-1,-1 0 1,0-1-1,0 0 1,0 1-1,0-1 1,1 0-1,-1 0 1,-3-2-1,3 0-115,1 1 0,0-1-1,0 1 1,0-1-1,0 1 1,0-1-1,1 0 1,-1 0-1,1 0 1,0 0-1,0 0 1,0-1-1,0 1 1,0 0-1,1 0 1,-1 0-1,1-1 1,0 1-1,0 0 1,0-1 0,1-2-1,2-28-623</inkml:trace>
  <inkml:trace contextRef="#ctx0" brushRef="#br0" timeOffset="1">341 72 18516,'16'-1'786,"-7"1"446,1 0 1,-1-1 0,1 0-1,16-4 1,-25 4-1092,1 1 0,0-1 0,-1 1 1,1-1-1,0 0 0,-1 0 0,1 0 1,-1 0-1,0 0 0,1 0 1,-1 0-1,0-1 0,1 1 0,-1 0 1,0-1-1,0 1 0,0-1 0,0 1 1,0-1-1,-1 1 0,1-1 0,0 0 1,-1 1-1,1-1 0,-1 0 0,0 0 1,1 1-1,-1-1 0,0 0 1,0 0-1,-1-2 0,1 3-128,0 0 1,0 1-1,0-1 1,0 0-1,0 0 1,0 0-1,-1 1 0,1-1 1,0 0-1,-1 0 1,1 1-1,0-1 0,-1 0 1,1 1-1,-1-1 1,1 0-1,-1 1 0,1-1 1,-1 1-1,0-1 1,1 1-1,-1-1 1,0 1-1,1-1 0,-1 1 1,0 0-1,0-1 1,1 1-1,-1 0 0,0 0 1,0 0-1,0 0 1,1-1-1,-1 1 0,0 0 1,0 0-1,0 0 1,1 0-1,-1 1 1,0-1-1,0 0 0,0 0 1,1 0-1,-1 1 1,0-1-1,-1 1 0,-3 1 13,1-1-1,-1 1 0,1 1 0,-1-1 0,1 1 1,-7 5-1,1 0-8,1 2 1,0 0-1,1 0 1,0 0-1,0 1 1,1 0-1,-8 16 1,11-19-21,1 0 1,0 0-1,0 0 0,0 0 1,1 0-1,1 1 1,-1-1-1,1 1 1,1-1-1,0 1 1,0 0-1,2 11 1,-2-16-22,1-1 0,0 1 1,1-1-1,-1 1 1,0-1-1,1 0 0,0 0 1,0 0-1,0 1 1,0-2-1,0 1 0,1 0 1,-1 0-1,1-1 1,0 0-1,-1 1 1,1-1-1,0 0 0,1 0 1,-1-1-1,0 1 1,0 0-1,1-1 0,-1 0 1,1 0-1,-1 0 1,1 0-1,4-1 0,4 2-119,0-2-1,0 0 0,0 0 0,0-1 0,0-1 0,0 0 0,15-4 1,-16 3 81,1-1 1,-1 0 0,0-1-1,11-7 1,1-3-143,21-18 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8.403"/>
    </inkml:context>
    <inkml:brush xml:id="br0">
      <inkml:brushProperty name="width" value="0.05" units="cm"/>
      <inkml:brushProperty name="height" value="0.05" units="cm"/>
    </inkml:brush>
  </inkml:definitions>
  <inkml:trace contextRef="#ctx0" brushRef="#br0">59 28 17940,'3'-5'481,"9"-16"1073,-7 19-666,-2 13 88,-4 11-475,0-1-1,-2 1 1,-8 32-1,0 0-348,8-33-66,1-14-40,1-1 0,0 1 0,0 0-1,0-1 1,1 1 0,1 12 0,-1-19-36,1 1 1,-1 0 0,0 0-1,0-1 1,0 1-1,1 0 1,-1-1-1,0 1 1,1-1-1,-1 1 1,1 0 0,-1-1-1,0 1 1,1-1-1,0 1 1,-1-1-1,1 1 1,-1-1 0,1 1-1,-1-1 1,1 0-1,0 1 1,-1-1-1,1 0 1,1 1-1,0-1 10,0 0 0,0 1 0,0-1-1,1 0 1,-1-1 0,0 1-1,0 0 1,0 0 0,2-1 0,8-3 64,-1 0 1,17-8 0,-21 8-34,13-6 21,42-15 54,-58 23-135,1 1-1,0-1 1,0 2-1,-1-1 1,1 0-1,0 1 1,0 0-1,0 0 1,0 0-1,-1 1 1,6 1-1,-8-2 3,-1 0 0,1 1 0,-1 0 0,0-1 0,1 1 0,-1 0 0,1-1 0,-1 1 0,0 0 0,0 0 0,1 0 0,-1 0-1,0 1 1,0-1 0,0 0 0,0 0 0,0 1 0,-1-1 0,1 0 0,0 1 0,-1-1 0,1 1 0,-1-1 0,1 1 0,-1-1 0,1 1-1,-1-1 1,0 1 0,0-1 0,0 1 0,0 0 0,0-1 0,0 1 0,-1-1 0,1 1 0,0-1 0,-1 1 0,1-1 0,-1 1 0,0 1-1,-2 4 43,0-1-1,1 0 1,-2 0-1,1 0 1,-1-1-1,0 1 1,0-1-1,-6 6 0,1-3 136,0-1-1,0-1 0,-1 1 0,0-2 0,0 1 0,0-1 1,-1-1-1,0 0 0,-18 5 0,23-8-103,-1 1 0,0-1 0,1 0 0,-1 0 0,0-1 0,1 0-1,-1-1 1,0 1 0,1-1 0,-1 0 0,0-1 0,1 1 0,0-1 0,-1-1 0,1 1 0,0-1-1,-10-6 1,14 7-153,0 0 0,0 0 0,0 0 0,0 0 0,0 0 0,0 0-1,0-1 1,1 1 0,-1-1 0,1 1 0,0-1 0,-1 0 0,1 1-1,1-1 1,-1 0 0,-1-5 0,2 7 60,0-1 1,0 1-1,0-1 0,0 1 1,1 0-1,-1-1 1,0 1-1,1 0 0,-1-1 1,1 1-1,-1 0 0,1-1 1,0 1-1,-1 0 0,1 0 1,0 0-1,0-1 0,0 1 1,0 0-1,0 0 1,0 0-1,0 1 0,0-1 1,0 0-1,1 0 0,-1 1 1,0-1-1,0 0 0,1 1 1,-1-1-1,0 1 0,1 0 1,-1-1-1,3 1 0,21-3-425</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16.045"/>
    </inkml:context>
    <inkml:brush xml:id="br0">
      <inkml:brushProperty name="width" value="0.05" units="cm"/>
      <inkml:brushProperty name="height" value="0.05" units="cm"/>
    </inkml:brush>
  </inkml:definitions>
  <inkml:trace contextRef="#ctx0" brushRef="#br0">10 275 17772,'14'-10'680,"-1"0"0,0 0 0,-1-1 0,0-1-1,-1 0 1,0 0 0,-1-1 0,-1-1 0,0 0 0,0 0 0,-1-1 0,7-20 0,-13 29-509,-1-1-1,1 1 1,-1 0 0,-1-1-1,1 1 1,-1 0 0,-1-1-1,-1-11 1,2 17-149,0-1 0,0 1 0,-1 0 0,1 0 0,0-1 1,-1 1-1,0 0 0,1 0 0,-1 0 0,1 0 0,-1-1 0,0 1 1,0 0-1,0 0 0,0 0 0,0 1 0,0-1 0,0 0 0,-1-1 1,0 2-18,1 0 1,-1-1-1,1 1 1,-1 0 0,1 0-1,-1 0 1,1 1-1,-1-1 1,1 0 0,-1 1-1,1-1 1,-1 0-1,1 1 1,0 0 0,-1-1-1,1 1 1,0 0-1,0 0 1,-1 0 0,1-1-1,-2 4 1,-5 3-6,1 0 0,-1 1 0,1 0 0,1 0 0,0 1 0,0 0 0,0 0 0,-7 20 0,2-4-26,2 1-1,-8 35 0,14-49 21,1 0 1,0 0-1,1 0 0,0 0 1,2 17-1,-1-28 7,0 1-1,0 0 1,0 0 0,1 0-1,-1-1 1,1 1-1,0 0 1,-1 0 0,1-1-1,0 1 1,0-1-1,0 1 1,0-1 0,0 1-1,0-1 1,0 1-1,1-1 1,1 2 0,-1-3 2,0 1 0,0 0 0,0-1 0,0 1 1,0-1-1,0 0 0,0 0 0,0 0 1,0 0-1,0 0 0,1 0 0,-1 0 0,0-1 1,0 1-1,0-1 0,0 0 0,0 1 0,-1-1 1,1 0-1,3-2 0,12-6 32,-1-1 0,-1 0 0,1-1 0,-2-1 0,15-14 0,65-75 298,-41 44-74,-53 56-258,27-23 150,-27 24-148,0-1-1,1 1 1,-1 0 0,0 0-1,0-1 1,1 1-1,-1 0 1,0 0-1,1-1 1,-1 1-1,0 0 1,1 0-1,-1 0 1,1 0-1,-1 0 1,0 0-1,1 0 1,-1 0 0,1 0-1,-1 0 1,0 0-1,1 0 1,-1 0-1,1 0 1,-1 0-1,0 0 1,1 0-1,-1 0 1,0 0-1,1 0 1,-1 1-1,0-1 1,1 0 0,-1 0-1,0 1 1,1-1-1,-1 0 1,0 0-1,1 1 1,-1-1-1,0 0 1,0 1-1,1-1 1,-1 0-1,0 1 1,0-1 0,0 0-1,0 1 1,0-1-1,1 0 1,-1 1-1,0-1 1,0 1-1,0-1 1,0 0-1,0 1 1,0-1-1,0 1 1,0-1-1,0 0 1,0 1 0,-1-1-1,1 0 1,0 1-1,0 0 1,-2 33 31,-11 63 0,-1 0-34,16-74 94,4-18 31,7-11 30,1-8-28,-2-1-1,1 0 1,16-29-1,1 1 54,-16 23-94,-10 14-66,0-1 0,0 2 0,0-1 0,1 0 0,0 1 0,0 0-1,0 0 1,0 0 0,12-6 0,-17 10-20,1 1 1,-1 0-1,1 0 0,0-1 0,-1 1 0,1 0 0,-1 0 0,1 0 1,-1 0-1,1 0 0,0 0 0,-1 0 0,1 0 0,-1 0 0,1 0 1,0 0-1,-1 0 0,1 0 0,-1 0 0,1 0 0,-1 1 0,1-1 1,0 0-1,-1 0 0,1 1 0,-1-1 0,1 0 0,0 2 0,0-1-2,0 0 0,0 1 0,0-1 0,-1 1-1,1-1 1,0 1 0,-1-1 0,1 1 0,-1 0-1,1 2 1,1 44-71,-2-43 65,-8 115-653,5-91-172,12-52-1310,-1 0 1554</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17.126"/>
    </inkml:context>
    <inkml:brush xml:id="br0">
      <inkml:brushProperty name="width" value="0.05" units="cm"/>
      <inkml:brushProperty name="height" value="0.05" units="cm"/>
    </inkml:brush>
  </inkml:definitions>
  <inkml:trace contextRef="#ctx0" brushRef="#br0">44 1 21269,'-17'198'5006,"4"-73"-4310,12-112-626,-11 309 1371,12-312-1339,0-8-62,0 0 0,0 1 0,0-1 0,0 1 0,0-1 0,0 1 0,1-1 0,-1 1 0,1-1 0,0 0 0,0 1 0,0-1 0,0 0 0,2 3 0,-3-5-30,0 0 0,0 0 0,0 1 0,0-1 1,0 0-1,0 0 0,0 0 0,1 0 0,-1 0 0,0 0 1,0 0-1,0 0 0,0 1 0,1-1 0,-1 0 1,0 0-1,0 0 0,0 0 0,0 0 0,1 0 1,-1 0-1,0 0 0,0 0 0,0 0 0,0 0 0,1 0 1,-1 0-1,0 0 0,0 0 0,0 0 0,0 0 1,1 0-1,-1-1 0,0 1 0,0 0 0,0 0 1,0 0-1,0 0 0,1 0 0,-1 0 0,0 0 1,0-1-1,5-9 249,1-12 62,-3-13 200,-3-60 0,-1 42-398,1 51-123,1 0-1,-1-1 1,0 1 0,1-1 0,0 1 0,-1 0-1,1-1 1,0 1 0,0 0 0,0 0 0,1 0-1,-1 0 1,0 0 0,1 0 0,-1 0 0,1 0 0,0 0-1,0 1 1,-1-1 0,1 1 0,0-1 0,0 1-1,1 0 1,-1 0 0,4-2 0,6-1-33,0 0 0,-1 1 1,24-4-1,-24 6 21,-5-1-14,1 1 0,0 0 0,0 1 0,0 0 0,0 0 0,0 0 0,0 1 0,12 3 0,-16-4 16,-1 1 0,0 0 0,0 0 0,1 1 0,-1-1 0,0 0 0,0 1 0,0-1 0,-1 1 0,1 0 0,0-1 0,-1 1 0,1 0 0,-1 0 0,1 0 0,-1 0 0,0 1 0,0-1 0,0 0 0,0 0 0,0 1 0,0-1 0,-1 1 0,1-1 0,-1 0 0,0 1 0,0 2 0,0 7-16,0 0 0,-1 0-1,0-1 1,-1 1 0,-5 17 0,3-14-8,0 1 1,-1 20 0,5-36 31,0 1 0,0-1 0,0 0 0,0 0 0,0 1 1,0-1-1,0 0 0,0 1 0,0-1 0,0 0 0,0 0 0,0 1 0,0-1 0,0 0 1,0 1-1,0-1 0,0 0 0,0 0 0,0 1 0,0-1 0,1 0 0,-1 0 0,0 1 1,0-1-1,0 0 0,0 0 0,1 1 0,-1-1 0,0 0 0,0 0 0,0 0 0,1 0 1,-1 1-1,0-1 0,0 0 0,1 0 0,0 0 0,10-6-52,10-18-6,-20 24 59,19-28-22,-1-1 0,-1-1 0,17-40 0,-46 167-181,10-82 180,-3 37-44,4-49 67,0 0 0,1-1 1,-1 1-1,0 0 0,1 0 1,0 0-1,0 0 0,0-1 1,0 1-1,0 0 0,0-1 0,1 1 1,-1-1-1,4 4 0,-4-5 7,0 0-1,0 0 0,0 0 1,0-1-1,0 1 1,0 0-1,0-1 0,0 1 1,0-1-1,0 1 1,0-1-1,1 1 0,-1-1 1,0 0-1,0 0 0,0 0 1,1 0-1,-1 0 1,0 0-1,3 0 0,-2-1 11,1 1 0,-1-1 0,1 0 0,-1 0 0,1 0 0,-1-1 0,1 1 0,-1-1-1,3-1 1,2-4 52,1 0-1,-1 0 1,0-1-1,6-9 1,-6 7-3,0 0 0,0-1 0,-1 0 0,-1 0 1,0 0-1,-1-1 0,0 1 0,0-1 0,-1 0 0,-1 0 1,0-1-1,0 1 0,-2-21 0,1 32-63,-1 1-1,0-1 1,0 1-1,0-1 1,0 0-1,0 1 1,0-1-1,0 0 1,-1 1-1,1-1 1,0 0-1,0 1 1,0-1-1,-1 1 1,1-1-1,0 0 1,-1 1-1,1-1 1,0 1-1,-1-1 1,1 1-1,-1-1 1,1 1-1,-1-1 1,0 1-2,0 0 0,1 0 1,-1 1-1,1-1 1,-1 0-1,1 1 0,-1-1 1,1 0-1,-1 1 0,1-1 1,-1 1-1,1-1 1,-1 0-1,1 1 0,0-1 1,-1 1-1,1 0 0,0-1 1,-1 1-1,-15 32-13,6 8-56,10-38 61,-1 0 0,1 0 0,0 0 0,0 0 0,0 0 0,0 0 1,1 0-1,-1 0 0,1 0 0,-1-1 0,3 7 0,-3-9 7,1 0 0,-1 1 0,0-1 0,0 0 0,1 1-1,-1-1 1,0 0 0,1 1 0,-1-1 0,0 0 0,1 1 0,-1-1 0,0 0 0,1 0 0,-1 1 0,1-1-1,-1 0 1,1 0 0,-1 0 0,0 0 0,1 0 0,-1 0 0,1 0 0,-1 0 0,1 0 0,-1 0 0,1 0-1,-1 0 1,0 0 0,1 0 0,-1 0 0,1 0 0,17-11-25,12-19-3,-11 5 22,0-1 0,18-36 0,-17 27-26,-25 77-290,-2-13 305,2 2-1,1-1 1,-1 44 0,5-72 31,0 0 1,0 0-1,0 0 0,1-1 1,-1 1-1,0 0 1,1 0-1,-1 0 1,1-1-1,0 1 1,-1 0-1,1 0 1,0-1-1,0 1 1,0-1-1,2 2 1,-2-2-50,-1 0 0,1-1 1,0 1-1,0-1 0,0 1 0,0-1 0,0 0 1,0 1-1,0-1 0,0 0 0,0 0 1,0 1-1,0-1 0,0 0 0,0 0 1,0 0-1,0 0 0,0 0 0,0-1 1,0 1-1,1-1 0,2 0-104,0 0 0,-1-1 1,0 0-1,1 0 0,-1 0 0,0 0 0,0-1 0,0 1 1,0-1-1,0 0 0,-1 1 0,1-1 0,3-6 0,6-16-298,-1-8-137</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17.561"/>
    </inkml:context>
    <inkml:brush xml:id="br0">
      <inkml:brushProperty name="width" value="0.05" units="cm"/>
      <inkml:brushProperty name="height" value="0.05" units="cm"/>
    </inkml:brush>
  </inkml:definitions>
  <inkml:trace contextRef="#ctx0" brushRef="#br0">1 5 22573,'0'-5'1840,"0"8"-1392,4 3-200,3 2 945,2 1-849,1 1-1265,3-1 1618,-2-1-769,4 1-72,-3-2-72</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17.981"/>
    </inkml:context>
    <inkml:brush xml:id="br0">
      <inkml:brushProperty name="width" value="0.05" units="cm"/>
      <inkml:brushProperty name="height" value="0.05" units="cm"/>
    </inkml:brush>
  </inkml:definitions>
  <inkml:trace contextRef="#ctx0" brushRef="#br0">61 272 18172,'-10'20'1377,"-3"4"916,-14 41 1,24-57-2068,1 0 0,0 0 0,1 0 0,0-1 0,0 1 0,0 0 0,1 1 0,0-1 0,3 15 0,-3-21-209,0-1 1,0 1-1,1 0 0,-1 0 0,1 0 0,-1-1 0,1 1 0,0 0 0,0 0 0,-1-1 0,1 1 0,0-1 1,0 1-1,1-1 0,-1 1 0,0-1 0,0 0 0,1 1 0,-1-1 0,1 0 0,-1 0 0,1 0 0,0 0 1,-1 0-1,1 0 0,0-1 0,-1 1 0,1-1 0,0 1 0,0-1 0,0 1 0,0-1 0,-1 0 0,1 0 1,0 0-1,2 0 0,2-1 1,-1-1 1,0 1 0,1-1 0,-1 0 0,0 0-1,0 0 1,0-1 0,0 0 0,0 0-1,7-7 1,3-3 23,-1-1 0,-1-1 0,0 0-1,-2-1 1,1-1 0,-2 1 0,0-2-1,-1 1 1,9-27 0,-8 16 33,-2 1 0,0-1 0,-2 0 0,-2 0 0,3-55 0,-7 77-44,0-1 0,0 1-1,-1-1 1,0 1 0,0-1 0,-4-10-1,4 15-24,1 1 0,-1 0 0,1-1 0,-1 1 0,0 0 0,1 0 0,-1 0 1,0 0-1,0 0 0,0 0 0,0 0 0,0 0 0,0 0 0,0 0 0,0 0 0,0 1 0,0-1 0,-1 0 0,1 1 0,0-1 0,0 1 0,-1 0 0,1-1 0,0 1 0,-1 0 0,1 0 0,-1-1 0,1 1 0,0 0 0,-1 1 0,1-1 0,0 0 0,-1 0 0,1 0 0,0 1 0,-1-1 0,1 1 0,0-1 0,-2 2 0,-3 0 9,0 1 0,0 1 0,1-1 0,-1 1 0,1 0 0,0 1 0,-8 7 0,-31 41 31,26-30-46,9-13-3,-27 36-12,33-41 9,0-1 1,0 1-1,1 0 0,-1 0 0,1 0 1,0 0-1,1 0 0,-2 6 0,3-9 3,0-1-1,0 1 1,1-1 0,-1 1-1,0-1 1,1 1-1,-1-1 1,1 1-1,-1-1 1,1 0-1,0 1 1,0-1-1,-1 0 1,1 1-1,0-1 1,0 0-1,0 0 1,1 0-1,-1 0 1,0 0-1,0 0 1,0 0-1,3 1 1,38 19-58,-26-14 37,-9-3 20,0-1-1,0 1 1,0 1-1,0-1 0,-1 1 1,0 0-1,0 1 1,-1 0-1,1 0 0,-1 0 1,0 0-1,-1 1 0,1 0 1,-1-1-1,-1 2 1,0-1-1,0 0 0,0 1 1,0 0-1,-1-1 1,-1 1-1,1 0 0,-1 13 1,2 89-268,-4-77-428,1-32 608,0 0 1,0 0 0,0 0 0,0 0-1,0 0 1,0 0 0,0 0 0,1 0-1,-1 0 1,0 0 0,0 0 0,1 0-1,-1 0 1,0 0 0,1-1 0,0 2-1,-1-2 57,1 0 0,-1 0 0,0 0 0,1 0 0,-1 0 0,0 0 0,1 0 0,-1 0 0,0 0 0,1 0 0,-1 0 0,0-1 0,1 1 0,-1 0 0,0 0 0,1 0 0,-1 0 0,0-1 0,0 1-1,1 0 1,-1 0 0,0-1 0,0 1 0,1 0 0,-1-1 0,0 1 0,0 0 0,0-1 0,17-30-904,-2-5 62</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18.517"/>
    </inkml:context>
    <inkml:brush xml:id="br0">
      <inkml:brushProperty name="width" value="0.05" units="cm"/>
      <inkml:brushProperty name="height" value="0.05" units="cm"/>
    </inkml:brush>
  </inkml:definitions>
  <inkml:trace contextRef="#ctx0" brushRef="#br0">4 347 15083,'-2'29'2637,"1"30"1535,1-57-3899,0 1 1,0 0 0,1 0 0,-1 0 0,1-1 0,0 1 0,0 0 0,0-1-1,0 1 1,0-1 0,0 1 0,1-1 0,-1 0 0,1 1 0,3 3 0,-3-5-189,0 0 0,0 0 0,-1 0 0,1-1 0,0 1 0,0-1 0,0 1 1,0-1-1,0 0 0,1 1 0,-1-1 0,0 0 0,0 0 0,0-1 0,0 1 0,0 0 1,0-1-1,0 1 0,0-1 0,0 0 0,0 1 0,0-1 0,-1 0 0,1 0 0,0 0 0,0-1 1,2-1-1,4-3 54,0 0 1,0-1-1,-1 0 1,8-10-1,-6 6 46,-1 0 0,-1-1 0,11-21-1,-16 28-118,1-1 0,-1 1 0,0-1 1,0 0-1,-1 0 0,0 1 0,0-1 0,0 0 0,-1 0 0,0-11 0,0 16-61,0 0 1,0 0 0,-1 0-1,1 1 1,0-1-1,0 0 1,-1 0-1,1 0 1,0 0 0,-1 1-1,1-1 1,-1 0-1,1 0 1,-1 1-1,1-1 1,-1 0-1,1 1 1,-1-1 0,0 1-1,1-1 1,-1 1-1,0-1 1,0 1-1,1-1 1,-1 1-1,0 0 1,0-1 0,0 1-1,0 0 1,1 0-1,-1-1 1,0 1-1,0 0 1,0 0-1,0 0 1,0 0 0,0 0-1,1 0 1,-1 1-1,0-1 1,-1 0-1,-2 1-3,1 0-1,0 1 0,0-1 0,-1 1 0,1-1 1,0 1-1,0 0 0,0 0 0,-3 3 0,-5 7-6,0 1 0,1 0 1,0 0-1,1 1 0,1 1 0,0-1 0,1 1 0,0 0 0,1 1 0,1 0 0,1 0 0,-3 18 0,6-31 1,1 0-1,0-1 1,0 1-1,0 0 1,0-1-1,0 1 1,0 0-1,1-1 1,0 1 0,-1-1-1,1 1 1,0-1-1,0 1 1,3 4-1,-3-6-2,0 0 0,0 0 0,0-1 0,0 1 0,0 0 0,0 0 0,1-1 0,-1 1 0,0 0 0,0-1 1,1 1-1,-1-1 0,1 0 0,-1 1 0,0-1 0,1 0 0,-1 0 0,1 0 0,-1 0 0,0 0 0,1 0 0,-1 0 0,1-1 0,-1 1 0,0 0 0,1-1 0,-1 1 0,0-1 0,3-1 0,10-5-55,0 0 0,0-1 0,-1 0 0,0-1 0,-1-1 0,21-19 0,-7 2-73,39-52 0,-47 54 97,-2-1 1,0-1-1,14-34 0,-23 45 34,-1 1 0,-1-1 0,0-1 0,-1 1 0,-1 0 0,-1-1 0,1-24 0,-3 37 5,0 0-1,0 0 0,-1 1 0,1-1 1,-1 0-1,0 0 0,0 0 0,0 0 1,-1 1-1,1-1 0,-1 1 0,0-1 1,-2-3-1,2 6-1,1 0 0,0 0 1,0 0-1,-1 0 0,1 0 1,-1 0-1,1 1 0,-1-1 0,1 0 1,-1 1-1,1-1 0,-1 1 1,0-1-1,1 1 0,-1 0 0,0 0 1,1 0-1,-1 0 0,0 0 1,1 0-1,-1 0 0,0 0 0,1 1 1,-1-1-1,0 1 0,1-1 1,-1 1-1,1-1 0,-1 1 1,1 0-1,-1 0 0,-1 2 0,-5 2 17,0 1 0,0 0 0,1 0 0,0 1 0,0 0 0,1 0 0,-9 14 0,-2 4 85,-16 31 0,28-45-66,0 0 0,0 0 0,1 0 0,0 1 0,-4 22 0,8-30-26,-1-1 0,1 1 0,-1-1 0,1 1 0,1-1 0,-1 1-1,0-1 1,1 1 0,-1-1 0,1 1 0,0-1 0,0 0 0,1 1 0,-1-1 0,1 0 0,0 0 0,-1 0 0,1 0 0,1 0 0,-1 0-1,0 0 1,1-1 0,-1 1 0,4 2 0,0-2-14,0 1 1,1-1-1,-1 0 0,0 0 0,1-1 0,0 0 0,-1 0 1,12 1-1,5 0-122,29-2 1,-8 0-45,-42-1 160,1 0 0,-1 0-1,0 1 1,1-1 0,-1 1 0,0-1-1,1 1 1,-1 0 0,0 0-1,0 0 1,0 0 0,0 0-1,0 0 1,0 1 0,0-1-1,0 0 1,0 1 0,0 0-1,-1 0 1,1-1 0,1 4-1,0 1 0,0-1-1,-1 2 0,0-1 0,0 0 0,0 0 0,0 8 1,-1-8 18,1 0 0,-1 1 1,1-1-1,0 0 0,0 0 1,1-1-1,5 11 0,-7-15-5,-1 0 0,1-1 0,-1 1 0,1-1 0,0 1 1,-1-1-1,1 1 0,0-1 0,0 1 0,-1-1 0,1 0 0,0 1 0,0-1 0,-1 0 0,1 0 0,0 0 0,0 1 0,0-1 0,-1 0 0,1 0 0,0 0 0,0 0 0,0 0 0,-1-1 0,1 1 0,0 0 0,0 0 0,0 0 0,-1-1 0,1 1 0,0 0 0,0-1 0,-1 1 0,1-1 0,0 1 0,-1-1 0,2 0 0,25-26-25,-23 22 21,24-27-71,-19 19-13,2 0 1,-1 1-1,1 1 1,1 0-1,0 0 1,17-10-1,-28 20 80,0 0-1,1 0 0,-1 0 0,0 1 1,0-1-1,1 0 0,-1 1 0,1-1 1,-1 1-1,0 0 0,1-1 1,-1 1-1,1 0 0,-1 0 0,1 0 1,-1 0-1,1 0 0,-1 0 0,0 1 1,1-1-1,-1 0 0,1 1 1,-1-1-1,0 1 0,1-1 0,-1 1 1,0 0-1,0-1 0,1 1 0,-1 0 1,0 0-1,0 0 0,0 0 1,0 0-1,0 0 0,0 0 0,0 0 1,0 1-1,-1-1 0,1 0 0,0 1 1,0 0-1,2 8 78,0-1 0,0 1-1,-1 0 1,0 0 0,1 10 0,-1-4 145,-1-11 19,6 38-314,-8-37-557,-5-29 79,1 2 169</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19.305"/>
    </inkml:context>
    <inkml:brush xml:id="br0">
      <inkml:brushProperty name="width" value="0.05" units="cm"/>
      <inkml:brushProperty name="height" value="0.05" units="cm"/>
    </inkml:brush>
  </inkml:definitions>
  <inkml:trace contextRef="#ctx0" brushRef="#br0">190 1 19396,'-14'5'880,"1"1"0,-1 1 0,1 0-1,0 1 1,1 1 0,-19 15 0,4-3-3,14-11-601,5-6-131,1 2 1,0-1-1,-11 12 1,18-17-146,1 0-1,-1 0 1,0 0 0,0 0 0,0 0 0,0 0-1,1 0 1,-1 0 0,0 0 0,0 0 0,0 0-1,1 0 1,-1 0 0,0 0 0,0 0-1,0 0 1,0 0 0,0 0 0,1 0 0,-1 0-1,0 1 1,0-1 0,0 0 0,0 0 0,0 0-1,1 0 1,-1 0 0,0 0 0,0 0 0,0 1-1,0-1 1,0 0 0,0 0 0,0 0 0,0 0-1,0 0 1,1 1 0,-1-1 0,0 0-1,0 0 1,0 0 0,0 0 0,0 1 0,0-1-1,0 0 1,0 0 0,0 0 0,0 0 0,0 1-1,0-1 1,0 0 0,-1 0 0,1 0 0,0 0-1,0 1 1,0-1 0,0 0 0,0 0-1,0 0 1,0 0 0,0 0 0,0 1 0,-1-1-1,1 0 1,16-3-48,-15 3 48,24-7-42,42-9-127,-62 15 143,0 1-1,0-1 0,0 1 0,1 0 0,-1 0 0,0 1 0,0 0 0,0 0 0,0 0 1,7 2-1,-10-2 15,0 0 0,0 0 0,0 1 0,-1-1 0,1 0 0,0 1 1,0-1-1,-1 1 0,1-1 0,-1 1 0,1 0 0,-1 0 0,0-1 0,0 1 1,0 0-1,0 0 0,1 4 0,0-1 10,-1 0 1,0 0-1,0 0 0,-1 0 1,1 0-1,-1 0 0,-1 8 1,-1 3 93,-1-1 0,-1 1 1,0-1-1,-7 16 0,4-10 209,-2 0-1,-1 0 1,-1-1-1,0 0 1,-1 0-1,-17 18 1,29-37-296,0-1 0,0 0 0,0 0 0,0 0 0,0 0 0,0 0 0,0 0 0,0 1 0,0-1 0,0 0 0,-1 0 0,1 0 0,0 0 0,0 0 0,0 0 0,0 0 0,0 0 0,0 0 0,0 1 0,0-1 0,0 0 0,-1 0 0,1 0 0,0 0 0,0 0 0,0 0 0,0 0 0,0 0 0,0 0 0,0 0 0,-1 0 0,1 0 1,0 0-1,0 0 0,0 0 0,0 0 0,0 0 0,0 0 0,0 0 0,-1 0 0,1 0 0,0 0 0,0 0 0,0 0 0,0 0 0,0 0 0,0 0 0,0 0 0,-1 0 0,1-1 0,0 1 0,0 0 0,0 0 0,0 0 0,0 0 0,0 0 0,0-10 26,6-12-192,9-8-254,1 1 1,1 1 0,25-32 0,71-70-1594,-105 122 1875,-4 2 81,1 2 0,-1-1 1,1 0-1,0 1 0,0 0 0,1 0 1,8-4-1,-14 8 61,0 0 0,0-1 0,1 1 0,-1 0 0,0 0 0,0 0 0,1 0 0,-1 0 0,0 0 0,0 0 0,1 0 0,-1 0 0,0 0 0,0 0 0,1 0 0,-1 0 0,0 0 0,0 0 0,1 0 0,-1 0 0,0 0 0,0 0 0,1 0 0,-1 0 0,0 1 0,0-1 0,1 0 0,-1 0 0,0 0 0,0 0 0,0 1 0,1-1 0,-1 0 0,0 0 0,0 0 0,0 1 0,0-1 0,0 0 0,1 0 0,-1 0 0,0 1 0,0-1 0,0 0 0,0 0 0,0 1 0,0-1 0,0 0 0,0 0 0,0 1 0,0-1 0,0 1 0,-1 17 523,0-15-456,-19 99 1681,10-56-964,-4 47-1,14-90-762,-1 1-1,1-1 1,0 1 0,0-1-1,1 1 1,-1-1-1,1 1 1,0-1-1,1 6 1,-2-9-33,0 0 0,0 0 0,1 1 0,-1-1-1,0 0 1,0 0 0,0 1 0,1-1 0,-1 0 0,0 0 0,0 0 0,0 1-1,1-1 1,-1 0 0,0 0 0,1 0 0,-1 0 0,0 0 0,0 1 0,1-1-1,-1 0 1,0 0 0,1 0 0,-1 0 0,0 0 0,0 0 0,1 0 0,-1 0-1,0 0 1,1 0 0,-1 0 0,0 0 0,1 0 0,-1-1 0,0 1 0,1 0-1,0-1-46,1 0-1,0 0 0,-1-1 1,1 1-1,-1-1 0,0 1 1,1-1-1,-1 1 0,2-4 1,5-9-203,-1 0 0,0-1 0,-1 0 0,0 0 0,-1 0 1,3-21-1,1-18-219</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19.755"/>
    </inkml:context>
    <inkml:brush xml:id="br0">
      <inkml:brushProperty name="width" value="0.05" units="cm"/>
      <inkml:brushProperty name="height" value="0.05" units="cm"/>
    </inkml:brush>
  </inkml:definitions>
  <inkml:trace contextRef="#ctx0" brushRef="#br0">4 0 21957,'-2'24'1840,"1"-3"-1328,2-7-288,9-1 592,5-2-1040,1-2 384,2 4-232,-1-2-240</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0.146"/>
    </inkml:context>
    <inkml:brush xml:id="br0">
      <inkml:brushProperty name="width" value="0.05" units="cm"/>
      <inkml:brushProperty name="height" value="0.05" units="cm"/>
    </inkml:brush>
  </inkml:definitions>
  <inkml:trace contextRef="#ctx0" brushRef="#br0">64 358 18316,'-8'10'403,"1"0"1,0 1-1,1-1 1,0 2-1,1-1 1,0 0-1,1 1 1,0 0-1,1 0 1,0 0-1,1 0 0,0 1 1,1-1-1,1 21 1,0-31-377,0 1 1,0-1-1,1 1 0,-1-1 1,1 1-1,0-1 0,-1 0 1,1 1-1,0-1 0,0 0 1,1 0-1,-1 0 0,0 1 1,1-1-1,0-1 0,-1 1 1,1 0-1,0 0 0,0-1 1,0 1-1,0-1 0,0 1 1,0-1-1,0 0 0,1 0 1,-1 0-1,0 0 1,1 0-1,-1 0 0,0-1 1,1 1-1,-1-1 0,1 0 1,-1 0-1,1 0 0,-1 0 1,4 0-1,3-1 44,-1-1 0,1 1 0,-1-2 0,0 1 0,1-1 0,-1 0-1,-1-1 1,1 1 0,12-10 0,-1-1 63,-1-1 0,-1-1 0,0 0-1,-1-1 1,-1-1 0,0-1 0,-2 0 0,0-1-1,13-27 1,-14 22-89,-2 0-1,0 0 1,-2-1-1,-1 0 1,-1 0-1,-1-1 0,3-49 1,-8 65-17,0-1-1,-1 1 1,0-1 0,-5-20-1,5 29-21,0 1 0,0 0 0,0-1 0,0 1 0,0 0 0,0-1 0,-1 1 0,1 0 0,-1 0 0,1 0 0,-1 0 0,-3-2 1,4 3-3,0 0 0,-1 1 0,1-1 0,-1 1 0,1-1 0,0 1 0,-1-1 0,1 1 0,-1 0 0,1 0 0,-1 0 1,1 0-1,-1 0 0,1 0 0,-1 0 0,1 0 0,-1 0 0,1 1 0,-1-1 0,1 1 0,0-1 0,-1 1 1,-1 1-1,-2 1-3,0 0 0,0 0 1,0 1-1,1 0 1,-1 0-1,1 1 1,0-1-1,0 1 0,1 0 1,-1-1-1,1 2 1,0-1-1,1 0 0,-1 1 1,-1 6-1,-1 0-13,2 0 0,-1 0 0,2 1 0,-1 0-1,2-1 1,-1 15 0,3-18-2,-1-1 1,1 1-1,1 0 0,-1-1 1,2 1-1,-1-1 1,1 0-1,6 12 0,2 2 94,24 32 0,-26-43-243,-1 0 0,0 1 0,-1 0 0,-1 1 0,0-1 0,0 1 0,-1 0 1,-1 1-1,4 19 0,-7-28-195,0 0 1,-1 0 0,1 0 0,-1 1-1,0-1 1,-1 0 0,1 0-1,-1 0 1,0 0 0,-4 10-1,0-8-664</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0.738"/>
    </inkml:context>
    <inkml:brush xml:id="br0">
      <inkml:brushProperty name="width" value="0.05" units="cm"/>
      <inkml:brushProperty name="height" value="0.05" units="cm"/>
    </inkml:brush>
  </inkml:definitions>
  <inkml:trace contextRef="#ctx0" brushRef="#br0">160 50 17660,'7'-7'1421,"-5"6"-1191,0 0-1,-1-1 1,1 0 0,-1 1 0,1-1 0,-1 0-1,1 0 1,-1 0 0,0 0 0,0 0 0,0 0 0,0 0-1,0 0 1,0-1 0,-1 1 0,1-3 0,-1 5-131,0 0 0,0-1 0,0 1 0,0 0 0,0-1 0,0 1 0,0 0 0,0-1 0,0 1 0,0 0 0,0-1 0,0 1 0,-1 0 0,1 0 0,0-1 0,0 1 0,0 0 0,0 0 1,-1-1-1,1 1 0,0 0 0,0 0 0,-1 0 0,1-1 0,0 1 0,0 0 0,-1 0 0,1 0 0,0 0 0,-1-1 0,1 1 0,0 0 0,0 0 0,-1 0 0,1 0 0,-1 0 0,-13 5 1464,-10 13-602,8-2-907,1 0 1,1 1 0,1 1 0,1 0 0,0 0-1,1 1 1,1 1 0,1 0 0,0 0 0,-10 43-1,18-62-76,1 1-1,-1 0 0,1 0 0,0 0 0,0 1 1,-1-1-1,1 0 0,1 0 0,-1 0 1,0 0-1,1 3 0,-1-5 8,1 1 0,-1 0 0,1-1 0,-1 1 0,1 0 0,0-1 0,-1 1 0,1-1 0,0 1 0,-1-1 0,1 1 0,0-1 0,0 1 0,-1-1-1,1 0 1,0 1 0,0-1 0,0 0 0,-1 0 0,1 0 0,0 0 0,0 0 0,0 0 0,0 0 0,-1 0 0,1 0 0,0 0 0,2 0 0,27-4-337,-21 2 267,1 0-1,-1 1 1,0 1 0,1-1 0,-1 1-1,15 3 1,-22-3 84,0 1-1,0-1 1,0 1-1,0 0 1,0 0-1,0 0 1,-1 0-1,1 0 1,0 0-1,-1 1 1,1-1-1,-1 0 1,1 1-1,1 2 1,-1-1 20,-1-1 1,1 1 0,-1 0-1,0 0 1,0 0-1,0-1 1,-1 1 0,1 0-1,-1 0 1,0 0-1,1 0 1,-2 6 0,1-4 39,-1 0-1,0 1 1,0-1 0,-1 0 0,0 0-1,0 0 1,0 0 0,0-1 0,-1 1 0,0-1-1,1 1 1,-2-1 0,1 0 0,-7 7 0,7-8-58,-1 0 0,1 0 0,-1 0 0,1 0 0,-1-1 1,0 1-1,0-1 0,0 0 0,-1 0 0,1 0 0,0-1 1,-1 0-1,1 0 0,-1 0 0,1 0 0,-1-1 0,-4 1 1,7-1-84,1 0 0,0 0 0,0-1 0,0 1 0,0 0 0,0 0 0,0-1 1,0 1-1,0 0 0,1-1 0,-1 1 0,0-1 0,0 0 0,0 1 0,0-1 1,0 1-1,1-1 0,-1 0 0,0 0 0,1 0 0,-1 1 0,0-1 0,0-2 1,0 1-75,1 0 1,-1-1 0,0 1 0,1 0 0,0-1 0,-1 1 0,1 0-1,0-1 1,1 1 0,-1-4 0,1-1-102,1 0-1,0 0 1,0 1 0,0-1-1,1 0 1,5-9-1,16-16-815</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1.394"/>
    </inkml:context>
    <inkml:brush xml:id="br0">
      <inkml:brushProperty name="width" value="0.05" units="cm"/>
      <inkml:brushProperty name="height" value="0.05" units="cm"/>
    </inkml:brush>
  </inkml:definitions>
  <inkml:trace contextRef="#ctx0" brushRef="#br0">95 303 14403,'6'-4'3073,"-14"5"-875,5 0-1866,0 0 0,1 0 0,-1 0 0,0 0-1,1 0 1,-1 1 0,1-1 0,-4 4 0,-1 3-130,0 1 1,0 0-1,1 0 1,1 0-1,-1 1 1,2 0-1,-1 0 1,1 1-1,1-1 1,0 1-1,0 0 1,1-1-1,1 1 1,-1 0-1,2 0 1,0 1-1,2 18 1,-2-28-179,0 0 1,1 1-1,-1-1 1,1 0-1,0 0 1,0 1-1,0-1 1,0 0-1,0 0 1,0 0-1,0 0 1,1-1-1,-1 1 1,1 0-1,-1 0 1,1-1-1,0 1 1,3 2-1,-3-4-9,0 1 0,0 0 0,1-1 0,-1 1 0,0-1 0,0 1 0,0-1 0,1 0 0,-1 0 0,0 0 0,0 0 0,1-1 0,-1 1 0,0-1 0,4-1 1,3-1 8,-1-1 1,1 0-1,-1-1 1,0 0 0,-1 0-1,1-1 1,12-12-1,1-5 69,-1-1-1,-1-1 1,-1-1-1,-1-1 1,-1 0-1,-2-1 1,-1 0-1,-1-2 1,-1 1-1,-1-1 1,-2-1-1,-2 1 1,5-43-1,-11 69-74,1-39 134,-1 42-146,0 0 0,0 0 0,0 0 0,0-1 0,-1 1-1,1 0 1,0 0 0,-1 0 0,1 0 0,0 0-1,-1-1 1,1 1 0,-1 0 0,0 0 0,1 0 0,-1 0-1,0 0 1,0 0 0,1 1 0,-1-1 0,0 0-1,0 0 1,0 1 0,0-1 0,0 0 0,0 1 0,0-1-1,-2 0 1,1 1-2,1 0 0,-1 1-1,1-1 1,-1 0 0,0 1-1,1-1 1,-1 1 0,1-1-1,-1 1 1,1 0 0,-1-1-1,1 1 1,0 0 0,-1 0 0,1 0-1,0 0 1,0 0 0,0 1-1,0-1 1,0 0 0,0 0-1,-2 3 1,-19 37 20,22-40-22,-13 27 39,2 0 0,2 0 0,0 1 0,2 0 0,1 1 0,1 0 0,-1 42 0,6-65-23,0 0 0,1 0 0,0 0-1,2 10 1,-3-16-14,0 1 0,1-1 0,-1 0 1,0 0-1,1 0 0,-1 0 0,1 1 0,-1-1 0,1 0 0,0 0 0,0 0 0,-1 0 0,1 0 0,0 0 0,0-1 0,0 1 0,0 0 0,0 0 0,0-1 0,0 1 0,0 0 0,0-1 0,0 1 0,1-1 0,-1 1 0,0-1 0,0 0 0,0 0 0,1 1 0,-1-1 1,0 0-1,0 0 0,3 0 0,0-1 1,-1 0 1,1 0-1,0-1 1,-1 1 0,1-1-1,0 1 1,-1-1 0,0 0-1,1-1 1,2-1-1,31-31-10,-24 23 2,14-16-1,18-18-8,-40 42 4,-1 1 0,1-1 0,0 1 0,0 0 0,1 0 0,-1 0 0,11-3 0,-15 5 5,0 1 0,0 0 0,1-1 0,-1 1 0,0 0 0,1 0 0,-1 0 0,0 0 0,1 0 0,-1 0 0,0 1 0,1-1 0,-1 0 0,0 1 0,0-1 0,1 1 0,-1-1-1,0 1 1,0-1 0,0 1 0,2 1 0,-1 0-2,0 0 0,0 0 0,0 1 0,-1-1 0,1 0 0,-1 1 0,0-1 0,1 1 0,0 5 0,2 4-3,-1 1-1,-1-1 0,1 20 0,-3-28 10,2 30 42,3 24 197,-5-58-228,0 1-1,0 0 1,0-1 0,0 1-1,0-1 1,0 1-1,1 0 1,-1-1 0,0 1-1,0-1 1,1 1 0,-1-1-1,0 1 1,1 0 0,-1-1-1,0 1 1,1-1 0,-1 0-1,1 1 1,-1-1 0,1 1-1,0-1 0,-1 0-1,1 0 1,-1 0 0,1 0-1,-1 0 1,1 0 0,-1 0-1,0 0 1,1-1-1,-1 1 1,1 0 0,-1 0-1,1 0 1,-1-1 0,0 1-1,1 0 1,-1-1-1,0 1 1,1 0 0,-1-1-1,0 1 1,1-1 0,18-28 331,-15 21-302,55-81 453,-52 79-492,1 1 0,-1 1 1,1 0-1,1 0 0,0 0 0,0 1 0,11-7 1,-18 13-14,1-1 1,-1 1 0,0 0-1,0 0 1,1 0 0,-1 0-1,0 1 1,1-1 0,-1 1-1,1-1 1,-1 1 0,1 0-1,-1 0 1,0 0 0,1 0-1,-1 0 1,1 1-1,-1-1 1,5 2 0,-4 0-8,-1-1 1,1 1-1,-1 0 0,0 0 1,1 0-1,-1 0 0,0 0 1,-1 0-1,1 0 0,0 1 1,-1-1-1,1 1 0,-1-1 1,2 5-1,1 5-32,0 0 0,-1 1 0,0-1 0,-1 1 1,0 0-1,-1 16 0,0-22 49,-1 0 1,-1 0 0,1 0-1,-1 0 1,0 0 0,-4 10-1,4-17-908,0-8 669,1-11 122,2-1-115</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8.776"/>
    </inkml:context>
    <inkml:brush xml:id="br0">
      <inkml:brushProperty name="width" value="0.05" units="cm"/>
      <inkml:brushProperty name="height" value="0.05" units="cm"/>
    </inkml:brush>
  </inkml:definitions>
  <inkml:trace contextRef="#ctx0" brushRef="#br0">76 161 17572,'13'0'698,"-1"-1"1,1-1-1,-1 0 0,1 0 1,-1-1-1,0-1 0,18-7 1,-26 9-515,0 0 0,1-1 0,-1 1 0,0-1 0,-1 0 0,1 0 1,0 0-1,-1-1 0,0 1 0,3-5 0,-4 5-117,0 1 0,-1-1 1,0 0-1,1 0 0,-1 0 0,0 0 0,-1 0 1,1 0-1,-1 0 0,1 0 0,-1 0 0,0 0 1,0 0-1,0 0 0,0 0 0,-1 0 0,0-3 1,1 4-34,-1-1 0,1 1 1,-1 0-1,1 0 1,-1 0-1,0 0 0,0 0 1,0 0-1,0 0 0,-1 0 1,1 1-1,0-1 1,-1 0-1,1 1 0,-1-1 1,0 1-1,1-1 1,-1 1-1,0 0 0,-2-2 1,1 2-9,0 0 1,0 1-1,0-1 1,0 0-1,0 1 1,0 0-1,-1-1 1,1 1-1,0 0 1,0 1-1,0-1 1,-5 2-1,-2 1-8,-1 0-1,1 1 0,0 0 1,0 0-1,1 1 0,-1 1 1,-8 6-1,7-4-17,1 1 0,1 0-1,0 0 1,-12 15 0,18-20-5,0 0 1,0 0-1,1 0 1,-1 0-1,1 1 1,0-1-1,0 1 1,1-1-1,-1 1 1,1 0-1,0-1 0,0 1 1,1 0-1,-1 9 1,1-11-1,1-1 1,-1 0 0,1 1-1,0-1 1,0 0-1,-1 0 1,1 1-1,1-1 1,-1 0-1,0 0 1,0 0 0,1 0-1,-1-1 1,1 1-1,0 0 1,3 2-1,-1-1-3,0 0 0,0-1 0,1 0-1,-1 0 1,1 0 0,-1-1 0,1 1-1,4 0 1,6 0-97,-1 0 0,1-1-1,-1-1 1,26-2 0,-23-2-211,1 1 0,0-2 0,-1-1 0,0 0 0,32-17 1,-44 21 287,23-11-418</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2.615"/>
    </inkml:context>
    <inkml:brush xml:id="br0">
      <inkml:brushProperty name="width" value="0.05" units="cm"/>
      <inkml:brushProperty name="height" value="0.05" units="cm"/>
    </inkml:brush>
  </inkml:definitions>
  <inkml:trace contextRef="#ctx0" brushRef="#br0">16 413 18596,'-1'0'123,"-2"8"522,0 0 0,1 1-1,-3 15 1,4-23-576,1 0 0,0-1 0,0 1 0,0 0 0,-1 0 0,1 0 0,0 0 0,0 0 0,0 0 0,0 0 0,0 0 0,1-1 0,-1 1 0,0 0 0,0 0 0,1 0 0,-1 0 0,0 0 0,1-1 0,-1 1 0,1 0 0,-1 0 0,1 0 0,-1-1 0,1 1 0,0 0 0,-1-1 0,1 1 0,0-1 0,-1 1 0,1-1 0,0 1 0,0-1 0,0 1 0,-1-1 0,1 0 0,0 1 0,0-1-1,0 0 1,0 0 0,0 0 0,0 0 0,-1 0 0,1 0 0,0 0 0,0 0 0,0 0 0,0 0 0,0 0 0,0 0 0,1-1 0,4-1 137,0 0-1,1-1 1,-1 1-1,-1-1 1,1-1-1,0 1 0,-1-1 1,1 0-1,7-8 1,4-4 247,21-28 1,-18 18-57,24-40 0,-38 56-321,-1 0 0,0 0 0,0 0 0,-1-1 1,-1 0-1,0 0 0,3-20 0,-5 29-66,-1 0 1,0 0-1,0 0 0,0 0 0,0 0 1,-1 0-1,1 0 0,-1 0 0,1 0 0,-1 1 1,1-1-1,-1 0 0,0 0 0,0 0 1,0 1-1,-2-3 0,2 3-8,0 0 0,1 0-1,-1 1 1,0-1 0,0 1 0,0-1 0,-1 1 0,1-1-1,0 1 1,0-1 0,0 1 0,0 0 0,0 0-1,0 0 1,-1 0 0,1-1 0,0 2 0,0-1-1,0 0 1,0 0 0,0 0 0,-1 0 0,1 1-1,0-1 1,0 0 0,0 1 0,0-1 0,0 1 0,-1 0-1,-5 4-2,1-1 0,-1 1 0,1 0-1,1 0 1,-1 0 0,1 1 0,0 0 0,0 0-1,0 1 1,1-1 0,-5 11 0,-1 2-9,2 1 0,-13 40 0,15-38 5,0 2 0,-4 43 0,10-59 3,0 0 0,0 0 0,1-1 0,0 1 1,2 11-1,-2-15-2,0-1 0,1 1 1,-1-1-1,1 0 1,-1 0-1,1 1 0,0-1 1,0 0-1,0 0 1,1-1-1,-1 1 1,5 3-1,-4-4 1,0 0 0,0-1 1,0 1-1,0-1 0,0 0 0,0 0 1,0 0-1,0 0 0,1-1 0,-1 1 1,0-1-1,0 0 0,1 0 0,-1 0 1,0 0-1,0 0 0,1-1 0,-1 0 1,0 1-1,0-1 0,0-1 0,0 1 1,6-3-1,5-4-8,0 0 0,-1 0 0,20-17 1,-8 4 14,-1 0 0,-1-2 0,-1 0 0,-1-2 1,-1 0-1,-1-1 0,-2-1 0,0-1 1,-2 0-1,-1-1 0,13-40 0,-25 60 4,0-1-1,0 1 1,-1-1 0,1-15-1,-2 23-5,0 0-1,-1 0 0,1 1 0,0-1 1,0 0-1,-1 0 0,1 0 1,-1 1-1,0-1 0,1 0 1,-1 1-1,0-1 0,-2-2 1,3 3-2,-1 1 0,0-1 0,0 1 1,0-1-1,0 1 0,1 0 0,-1-1 1,0 1-1,0 0 0,0-1 1,0 1-1,0 0 0,0 0 0,0 0 1,0 0-1,0 0 0,0 0 1,0 0-1,0 0 0,0 0 0,0 1 1,0-1-1,1 0 0,-1 1 0,0-1 1,0 0-1,-1 2 0,-4 1-2,1 0 1,0 0-1,0 1 0,1 0 0,-1 0 0,1 0 1,0 0-1,0 1 0,0 0 0,1-1 0,-6 11 1,0 1-11,1 1 0,-9 27 0,9-21-3,1 0-1,-4 33 1,9-45 9,1-1 0,0 1 0,1 0 0,1 0 0,-1 0 0,2 0 1,3 17-1,-4-26 1,0 1 1,-1-1 0,1 1 0,0-1 0,1 1 0,-1-1-1,0 0 1,1 1 0,0-1 0,-1 0 0,1 0 0,0 0 0,0 0-1,0 0 1,0-1 0,0 1 0,0-1 0,1 1 0,-1-1-1,1 0 1,-1 0 0,1 0 0,2 1 0,-1-1 0,0-1 0,0 0 0,0 1 0,0-2 0,-1 1 0,1 0 0,0-1 0,0 1 0,0-1 0,-1 0 0,1 0 0,0-1 0,-1 1 0,1-1 0,5-3 0,3-4 2,0 0 0,-1 0 1,0-2-1,-1 1 1,0-1-1,0 0 0,-1-1 1,-1 0-1,12-23 1,-3 2 80,-2-2 0,18-57 0,7-59 282,-70 284-311,13 16-108,16-130 51,1 1-1,0 0 1,2-1-1,0 1 1,8 30-1,-8-46 5,-1 1 0,1-1 0,0 1 0,0-1 0,0 1 0,1-1 0,-1 0 0,1 0 0,0 0 0,0-1-1,7 7 1,-8-8 1,0-1 0,0 0 0,1 1-1,-1-1 1,0 0 0,1 0 0,-1 0-1,1 0 1,-1-1 0,1 1 0,0-1-1,-1 1 1,1-1 0,0 0 0,-1 0-1,1 0 1,-1 0 0,1-1 0,0 1-1,-1-1 1,1 0 0,-1 1 0,3-2-1,3-2 2,0 0 0,-1-1 1,1 0-1,-1 0 0,0 0 0,-1-1 0,1 0 0,-1 0 0,-1-1 0,1 1 0,-1-1 0,6-10 0,-3 4 21,-1 0-1,-1-1 1,0 1-1,0-1 1,-2 0-1,5-22 0,-8 31-1,0-1 0,-1 1 1,0 0-1,0-1 0,0 1 0,-1 0 0,0-1 0,-2-8 0,3 14-13,0-1 0,-1 0 0,1 0 0,-1 0 0,1 0 0,0 0 0,-1 1 0,1-1 0,-1 0-1,0 0 1,1 1 0,-1-1 0,0 0 0,1 1 0,-1-1 0,0 1 0,0-1 0,0 1 0,1-1 0,-1 1 0,-2-1 0,2 1-1,-1 0 1,0 0-1,1 0 1,-1 1 0,1-1-1,-1 0 1,0 1-1,1-1 1,-1 1-1,1 0 1,0-1-1,-1 1 1,1 0 0,0 0-1,-1 0 1,1 0-1,-2 2 1,-6 7-1,0 0 0,1 0 0,1 0 0,-1 1 0,2 0 0,-1 0 0,2 1 1,0 0-1,0 0 0,1 0 0,0 1 0,-1 12 0,4-22-3,1-1 1,-1 1-1,1 0 0,0-1 1,0 1-1,0-1 0,1 1 0,-1-1 1,0 1-1,1-1 0,0 1 1,-1-1-1,1 1 0,0-1 1,2 3-1,-2-4 0,0 0 0,0 0 0,0 0 0,0 0 0,1 0 0,-1 0 0,0 0 0,1 0 0,-1 0-1,0-1 1,1 1 0,-1-1 0,1 1 0,-1-1 0,1 0 0,-1 1 0,1-1 0,-1 0 0,1 0 0,-1 0 0,1 0 0,0 0 0,-1 0 0,1-1 0,-1 1 0,2-1 0,24-6-46,44-18 0,16-5-151,-77 28 160,0 0 0,0 0 0,0 1 0,1 0 0,-1 0 0,16 2 0,-25-1 48,1 1 1,-1-1-1,0 0 0,0 0 0,0 0 0,0 0 0,0 1 0,0-1 0,0 1 0,0-1 1,0 1-1,0-1 0,-1 1 0,1-1 0,0 1 0,0 0 0,0 0 0,-3 0 405,-9-7-53,0-4-165,1 0 0,0-1-1,1 0 1,0-1 0,0 0-1,1 0 1,1-1 0,-8-17 0,14 27-199,0 1 1,0 0-1,0-1 1,0 1 0,1-1-1,-1 1 1,1-1-1,-1 1 1,1-1 0,0-4-1,1 6-31,-1 0 0,0 0 0,1 0 1,-1 0-1,1 0 0,-1 0 0,1 0 0,-1 0 0,1 0 0,0 1 0,0-1 0,-1 0 1,1 0-1,0 1 0,0-1 0,0 0 0,0 1 0,0-1 0,-1 1 0,1-1 0,0 1 1,0 0-1,1-1 0,-1 1 0,0 0 0,0 0 0,0-1 0,0 1 0,1 0 0,32-3-2264,50 1 0,-41 2 1620,7-1-492</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3.097"/>
    </inkml:context>
    <inkml:brush xml:id="br0">
      <inkml:brushProperty name="width" value="0.05" units="cm"/>
      <inkml:brushProperty name="height" value="0.05" units="cm"/>
    </inkml:brush>
  </inkml:definitions>
  <inkml:trace contextRef="#ctx0" brushRef="#br0">2 107 17276,'0'0'68,"0"1"1,0 0-1,-1-1 1,1 1 0,0 0-1,0 0 1,0-1-1,-1 1 1,1 0 0,0-1-1,0 1 1,0 0-1,0 0 1,1-1 0,-1 1-1,0 0 1,0-1-1,0 1 1,1 0-1,-1-1 1,0 1 0,0 0-1,1-1 1,-1 1-1,1 0 1,-1-1 0,1 1-1,-1-1 1,1 1-1,-1-1 1,1 1 0,-1-1-1,1 1 1,-1-1-1,1 0 1,0 1 0,-1-1-1,1 0 1,0 0-1,-1 1 1,1-1-1,0 0 1,-1 0 0,1 0-1,0 0 1,0 0-1,0 0 1,7 1 321,0 0-1,0-1 1,13-2 0,-12 2 118,390-13 3631,200 25-4353,-130-19-1310,-402 0 1248,-1-2 0,0-3 1,0-4-1,122-45 0,-151 44 256</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4.001"/>
    </inkml:context>
    <inkml:brush xml:id="br0">
      <inkml:brushProperty name="width" value="0.05" units="cm"/>
      <inkml:brushProperty name="height" value="0.05" units="cm"/>
    </inkml:brush>
  </inkml:definitions>
  <inkml:trace contextRef="#ctx0" brushRef="#br0">169 47 21733,'-8'0'315,"1"1"0,0 0 0,0 1 0,0-1 1,0 1-1,0 1 0,0 0 0,0 0 0,0 0 1,1 0-1,0 1 0,0 0 0,0 1 0,0-1 1,1 1-1,-1 0 0,1 1 0,-8 11 0,8-11-292,1 0-1,0 0 0,0 1 1,0-1-1,1 1 1,0 0-1,1 0 0,-1 1 1,1-1-1,1 0 0,-1 1 1,1-1-1,1 1 0,-1-1 1,1 1-1,1-1 0,-1 1 1,3 9-1,-3-15-15,1-1 0,-1 1-1,1 0 1,-1-1 0,1 1 0,-1-1-1,1 1 1,0-1 0,0 1 0,0-1-1,0 1 1,0-1 0,0 0 0,0 0 0,0 1-1,1-1 1,-1 0 0,0 0 0,1 0-1,-1 0 1,1-1 0,-1 1 0,1 0-1,-1-1 1,1 1 0,0-1 0,-1 1-1,1-1 1,0 0 0,-1 1 0,1-1 0,0 0-1,-1 0 1,1 0 0,0-1 0,-1 1-1,1 0 1,0-1 0,-1 1 0,3-1-1,3-2 31,0 0 0,-1 0-1,1 0 1,-1-1 0,1 0-1,-1 0 1,10-10 0,5-7 71,-1-1 0,-1-1 0,-1 0 0,0-2 0,-2 0 0,13-28 0,-34 100 148,-7 63-206,12-96-46,0 0-1,0 1 1,1-1 0,1 0-1,6 22 1,-8-35-2,0 1 0,0-1 0,1 1 1,-1-1-1,1 1 0,0-1 0,-1 1 0,1-1 0,0 1 0,0-1 1,0 0-1,0 0 0,0 1 0,0-1 0,0 0 0,0 0 0,1 0 0,-1 0 1,0 0-1,1 0 0,-1-1 0,0 1 0,1 0 0,2 0 0,-2-1 6,0 0 0,0 0 0,0 0 0,0-1 0,0 1 0,0-1 0,0 1 0,1-1-1,-2 0 1,1 0 0,0 0 0,0 0 0,0 0 0,0 0 0,2-3 0,6-4 46,0-2 0,-1 1 0,0-1 0,11-16-1,24-41 476,55-114 0,-110 253-609,6-47 50,2-13 37,0-1 0,1 0 0,0 1 0,1-1 0,1 1 0,0-1 0,0 1 0,3 14 0,-3-25-2,0-1 0,0 1 0,0 0-1,1 0 1,-1 0 0,0-1-1,1 1 1,-1 0 0,0 0 0,1-1-1,-1 1 1,1 0 0,-1-1-1,1 1 1,0-1 0,-1 1 0,1-1-1,0 1 1,-1-1 0,1 1 0,0-1-1,-1 1 1,1-1 0,0 0-1,0 1 1,1-1 0,0 0 3,-1 0 0,1 0 1,-1 0-1,1-1 0,-1 1 0,1 0 0,0-1 1,-1 1-1,1-1 0,-1 0 0,0 0 1,3-1-1,3-3 29,0-1 0,0 1-1,-1-1 1,6-7 0,19-26 145,-1-1 0,40-73 0,-66 104-167,-3 7-12,0 0-1,0 0 1,0 0 0,0 1 0,0-1-1,0 0 1,1 1 0,-1-1-1,0 1 1,4-3 0,-5 4-4,0 0 1,0 0-1,1 0 0,-1 0 1,0 0-1,0 0 0,0 0 1,0 0-1,1 0 0,-1 0 1,0 0-1,0 0 0,0 0 1,0 0-1,0 0 0,1 0 1,-1 0-1,0 0 0,0 0 1,0 0-1,0 0 0,0 1 1,1-1-1,-1 0 0,0 0 1,0 0-1,0 0 1,0 0-1,0 1 0,0-1 1,0 0-1,0 0 0,0 0 1,0 0-1,0 0 0,0 1 1,0-1-1,0 0 0,1 0 1,-1 0-1,0 0 0,-1 1 1,1-1-1,0 0 0,0 0 1,0 0-1,0 0 0,0 1 1,0-1-1,0 0 0,0 0 1,0 12-17,-9 70-150,5-54-184,1 0-1,1 0 0,3 44 1,-2-71 252,1 1 0,0-1 1,1 1-1,-1-1 0,0 1 0,0 0 1,1-1-1,-1 0 0,1 1 1,-1-1-1,1 1 0,-1-1 1,1 1-1,0-1 0,0 0 1,0 0-1,0 1 0,0-1 1,0 0-1,0 0 0,0 0 1,0 0-1,1 0 0,-1 0 1,2 1-1,-1-2-9,0 0-1,0 0 1,0-1 0,0 1 0,0 0 0,-1-1-1,1 1 1,0-1 0,0 1 0,-1-1 0,1 0-1,0 0 1,-1 0 0,1 0 0,-1 0-1,1 0 1,-1 0 0,1 0 0,-1-1 0,0 1-1,2-2 1,22-28-840,4-9-183</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4.453"/>
    </inkml:context>
    <inkml:brush xml:id="br0">
      <inkml:brushProperty name="width" value="0.05" units="cm"/>
      <inkml:brushProperty name="height" value="0.05" units="cm"/>
    </inkml:brush>
  </inkml:definitions>
  <inkml:trace contextRef="#ctx0" brushRef="#br0">131 0 19124,'-17'18'3434,"-20"27"-1,16-14-2113,-24 43-1,44-71-1319,-1 0 0,1 1 0,-1-1-1,1 0 1,0 0 0,0 1 0,-1 4 0,2-7-7,0-1 0,0 0 1,0 1-1,0-1 0,0 1 1,0-1-1,0 0 0,1 1 1,-1-1-1,0 0 0,0 1 1,0-1-1,0 0 0,0 1 1,1-1-1,-1 0 0,0 1 1,0-1-1,1 0 0,-1 1 1,0-1-1,0 0 0,1 0 1,-1 0-1,0 1 0,1-1 1,0 0-14,0 1 0,0-1 0,1 0 1,-1 0-1,0 0 0,0 0 1,0 0-1,0 0 0,1 0 1,-1 0-1,0-1 0,0 1 0,1-1 1,19-5-342,6-2-367,52-10 0,-72 17 646,0 1 0,0-1 0,-1 1 0,1 0 0,0 1 0,0-1 0,0 1 0,0 1 0,0-1 0,-1 1 0,1 1 0,-1-1 0,7 4 0,-11-5 95,-1 0 1,1-1-1,-1 1 0,0 0 1,1 0-1,-1 0 1,0 1-1,0-1 0,0 0 1,0 0-1,0 1 0,0-1 1,0 0-1,0 1 0,0-1 1,-1 1-1,1-1 0,-1 1 1,1-1-1,-1 1 0,1 3 1,-1-3 31,0 1-1,-1-1 1,1 1 0,-1-1 0,1 0-1,-1 1 1,0-1 0,0 0 0,0 1 0,0-1-1,-1 0 1,-2 4 0,-4 4 215,-1-1 0,0 1 0,0-2 0,-15 11 1,14-11-227,-1 0 1,-21 10-1,28-16-45,0 0-1,0 0 1,0-1-1,0 0 1,0 1-1,0-2 1,0 1-1,0 0 1,0-1-1,0 0 1,0 0-1,-1 0 1,-3-1-1,-12-6-101</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5.423"/>
    </inkml:context>
    <inkml:brush xml:id="br0">
      <inkml:brushProperty name="width" value="0.05" units="cm"/>
      <inkml:brushProperty name="height" value="0.05" units="cm"/>
    </inkml:brush>
  </inkml:definitions>
  <inkml:trace contextRef="#ctx0" brushRef="#br0">82 173 15907,'1'-1'265,"-1"-1"-1,1 1 0,-1 0 1,1-1-1,-1 1 0,0 0 0,1-1 1,-1 1-1,0 0 0,0-1 0,0 1 1,0-1-1,0 1 0,-1 0 1,1-1-1,0 1 0,-1 0 0,1-1 1,-1 1-1,1 0 0,-1-1 1,1 1-1,-1 0 0,0 0 0,-1-2 1,1 2-151,0 1 0,0-1 0,0 0 0,0 1 0,0-1 0,0 1 1,0-1-1,0 1 0,-1 0 0,1-1 0,0 1 0,0 0 0,0 0 1,0 0-1,-1 0 0,1 0 0,0 0 0,0 0 0,0 0 0,-1 1 0,1-1 1,0 0-1,0 1 0,0-1 0,0 1 0,0-1 0,0 1 0,0-1 1,0 1-1,0 0 0,-1 0 0,-2 3-72,1-1 0,-1 0 1,1 1-1,0 0 0,0 0 0,0 0 1,1 0-1,-1 0 0,1 0 0,0 1 1,-1 4-1,1-6-47,1-1 0,0 1 0,1 0 0,-1 0 0,0-1 0,1 1-1,0 0 1,-1 0 0,1 0 0,0 0 0,0-1 0,1 1 0,-1 0 0,1 0 0,-1 0 0,1 0 0,0-1 0,0 1-1,3 5 1,-4-8 6,1 1 0,0 0 0,-1-1 0,1 1 1,0 0-1,-1-1 0,1 1 0,0-1 0,0 1 0,-1-1 0,1 1 0,0-1 0,0 0 0,0 1 0,0-1 0,0 0 0,0 0 0,0 0 0,-1 0 0,1 0 0,0 0 0,2 0 0,-1 0 4,1-1-1,-1 1 1,0-1 0,1 0-1,-1 0 1,0 0-1,1 0 1,2-2 0,3-3 26,-1 0 0,1 0 1,8-11-1,1-3 118,-1 0 0,0-1 0,-2-1 0,-1 0 0,-1-1 0,13-34 0,-24 55-116,0 0-1,0 0 1,0 0 0,-1-1-1,1 1 1,-1 0 0,0 0-1,0-1 1,1 1 0,-2-4-1,1 6-28,0 0 0,0 0 0,0 0 0,0-1 0,0 1 0,0 0-1,0 0 1,0 0 0,0 0 0,0 0 0,0 0 0,-1 0 0,1 0 0,0 0-1,0 0 1,0 0 0,0 0 0,0 0 0,0 0 0,0 0 0,0 0-1,-1 0 1,1-1 0,0 1 0,0 0 0,0 0 0,0 0 0,0 0 0,0 1-1,0-1 1,-1 0 0,1 0 0,0 0 0,0 0 0,0 0 0,0 0-1,0 0 1,0 0 0,0 0 0,0 0 0,0 0 0,-1 0 0,1 0 0,0 0-1,0 0 1,0 0 0,0 0 0,0 1 0,0-1 0,0 0 0,0 0-1,0 0 1,0 0 0,0 0 0,0 0 0,-9 16 89,1 6-98,1 0 0,1 0 0,1 1 0,1 0 0,1 0 0,2 0 0,1 45 0,0-59 0,1-1-1,0 1 0,1-1 0,-1 1 1,2-1-1,-1 1 0,1-1 0,4 8 1,-6-14 5,0 0 0,0 0 0,1 0 1,-1 0-1,0 0 0,1 0 0,-1 0 1,1-1-1,-1 1 0,1-1 0,0 1 1,0-1-1,0 0 0,0 1 0,0-1 1,0 0-1,0 0 0,0-1 0,0 1 1,0 0-1,0-1 0,1 1 0,-1-1 1,0 0-1,0 1 0,1-1 0,-1 0 1,0 0-1,1-1 0,-1 1 0,0-1 1,0 1-1,1-1 0,-1 1 0,0-1 1,3-1-1,3-3 13,0 0-1,0 0 1,0-1 0,0 0-1,-1 0 1,0-1 0,0 1 0,-1-2-1,10-12 1,1-4 64,25-51 0,-13 7-126,-34 93 13,0 0 0,1 0 0,2 1 0,1 37 0,1-60 50,0 0-1,0 0 1,0 0 0,0 0-1,1 0 1,0 0 0,-1 0 0,1-1-1,0 1 1,0 0 0,1 0 0,-1-1-1,0 1 1,1-1 0,0 1 0,3 3-1,-4-5 0,0-1-1,0 1 0,0-1 0,0 1 1,0-1-1,0 1 0,0-1 0,0 0 1,0 1-1,0-1 0,0 0 0,0 0 1,0 0-1,0 0 0,0 0 0,0 0 1,0 0-1,0 0 0,1 0 0,1-1 10,0 0 0,-1 0 0,0-1 0,1 1 0,-1 0 0,0-1 0,1 1 0,-1-1 0,0 0 0,3-3 0,10-10 128,-1-2 0,-1 0 0,23-37 0,-29 42-119,-1-1 0,0 0 0,0-1 0,-1 0 0,-1 1 0,0-2 0,1-14 0,-5 15-51,-5 11-56,4 4 70,0-1 0,0 1 1,0 0-1,0 0 0,0 0 0,0 0 0,0 0 0,0 0 1,1 0-1,-1 0 0,0 0 0,1 0 0,-1 0 0,1 0 1,-2 3-1,-2 8-4,0 0 0,1 0-1,0 1 1,1-1 0,0 1 0,1 17 0,1-20 11,0-1 1,0 0-1,1 1 1,1-1-1,0 0 1,0 1-1,1-1 1,0 0-1,5 9 1,-7-15-17,0-1 0,0 1 0,1-1 0,-1 0 0,1 0 0,0 0 0,-1 0 0,1 0 0,0 0 0,0 0 0,1-1 0,-1 1 0,0-1 0,0 1 0,1-1 0,-1 0 0,1 0 0,-1 0 0,1 0 0,-1-1 0,1 1 0,-1-1 0,5 1 0,-4-1-94,0-1-1,0 1 0,0-1 1,0 0-1,0 1 1,0-1-1,0-1 0,-1 1 1,1 0-1,0-1 1,0 1-1,-1-1 1,1 0-1,-1 0 0,0 0 1,1 0-1,-1 0 1,0-1-1,3-4 1,0-1-36,0 1 1,-1-1-1,0-1 1,0 1-1,0-1 1,2-13 0,1-21-512</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5.826"/>
    </inkml:context>
    <inkml:brush xml:id="br0">
      <inkml:brushProperty name="width" value="0.05" units="cm"/>
      <inkml:brushProperty name="height" value="0.05" units="cm"/>
    </inkml:brush>
  </inkml:definitions>
  <inkml:trace contextRef="#ctx0" brushRef="#br0">9 1 17900,'-8'20'2072,"8"3"-1272,3-2-327,5-1 1743,4-1-1752,2-3-208,3-3-168,3-5-256</inkml:trace>
  <inkml:trace contextRef="#ctx0" brushRef="#br0" timeOffset="1">541 233 21389,'-3'47'2032,"2"2"-1576,-1 0-240,2-2 800,5-5-1376,0-5-544,0-11 784,0-12-224,5-11-216</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6.229"/>
    </inkml:context>
    <inkml:brush xml:id="br0">
      <inkml:brushProperty name="width" value="0.05" units="cm"/>
      <inkml:brushProperty name="height" value="0.05" units="cm"/>
    </inkml:brush>
  </inkml:definitions>
  <inkml:trace contextRef="#ctx0" brushRef="#br0">0 224 20244,'6'-14'602,"1"1"-1,0 0 0,1 0 1,0 1-1,1 0 1,0 1-1,1-1 0,0 2 1,0 0-1,2 0 0,-1 1 1,14-9-1,-11 9-387,1 0 0,0 1-1,0 1 1,1 0 0,0 1 0,1 1-1,-1 1 1,1 0 0,0 1-1,18-1 1,-29 3-217,-1 1 1,1 1-1,0-1 0,-1 1 0,1 0 1,-1 0-1,1 0 0,-1 1 0,1 0 0,-1 0 1,0 0-1,9 6 0,-11-6 9,0 0 0,-1 1 0,1-1 0,-1 0 1,0 1-1,1 0 0,-1-1 0,-1 1 0,1 0 0,0 0 0,-1 0 0,1 1 0,-1-1 0,0 0 0,0 0 1,0 1-1,-1-1 0,1 0 0,-1 1 0,1-1 0,-1 1 0,-1 6 0,-1 2 87,-1 1 0,0 0 0,0-1 1,-1 0-1,-1 0 0,0 0 0,-1-1 0,-8 14 0,0-4 151,0-1-1,-1 0 1,-24 23 0,33-37-212,-1 0 0,1 0 0,-15 8 0,19-12-94,0-1 1,-1 0 0,1 0 0,0 0-1,0 0 1,-1 0 0,1 0 0,-1-1-1,1 1 1,0-1 0,-1 0-1,1 0 1,-1 0 0,1 0 0,-1 0-1,1 0 1,-5-2 0,6 2 44,0 0 0,0-1 0,1 1 0,-1 0 0,0-1 0,1 1 0,-1-1 0,1 1 0,-1-1 0,0 0 0,1 1 0,-1-1 0,1 0 0,0 1 0,-1-1 0,1 0 0,-1 1 0,1-1 0,0 0 0,0 0 0,-1 1 1,1-1-1,0 0 0,0 0 0,0 0 0,0 1 0,0-1 0,0 0 0,0 0 0,0 0 0,0-1 0,6-16-348</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6.916"/>
    </inkml:context>
    <inkml:brush xml:id="br0">
      <inkml:brushProperty name="width" value="0.05" units="cm"/>
      <inkml:brushProperty name="height" value="0.05" units="cm"/>
    </inkml:brush>
  </inkml:definitions>
  <inkml:trace contextRef="#ctx0" brushRef="#br0">1 129 19956,'4'14'812,"-1"0"1,-1 1-1,0-1 0,0 29 0,1 2 415,-1-13-621,-1-17-430,0-1 1,0 0-1,2 0 1,-1 0 0,2-1-1,5 17 1,-8-30-166,-1 1 1,0 0-1,1 0 0,-1 0 1,1-1-1,-1 1 0,1 0 1,-1-1-1,1 1 1,-1 0-1,1-1 0,0 1 1,-1-1-1,1 1 0,0-1 1,0 1-1,-1-1 1,1 1-1,0-1 0,0 0 1,0 1-1,0-1 0,-1 0 1,1 0-1,0 0 1,0 0-1,0 0 0,0 0 1,0 0-1,-1 0 1,1 0-1,0 0 0,0 0 1,0 0-1,0-1 0,0 1 1,-1 0-1,1-1 1,0 1-1,0 0 0,0-1 1,-1 1-1,1-1 0,0 1 1,-1-1-1,1 0 1,0 1-1,-1-1 0,1-1 1,4-2 36,-1-1 0,0 0 0,0 0 0,0 0 0,4-9 0,2-6 76,0-1 0,-2-1 0,-1 0 0,0 0 0,-2 0 0,0-1 0,-1 1 1,-2-1-1,0-40 0,-10 35-55,8 28-69,0 0 0,0 0 0,0-1 0,0 1 1,0 0-1,-1 0 0,1-1 0,0 1 0,0 0 1,0 0-1,0 0 0,-1 0 0,1-1 0,0 1 1,0 0-1,0 0 0,0 0 0,-1 0 0,1 0 1,0-1-1,0 1 0,-1 0 0,1 0 0,0 0 1,0 0-1,-1 0 0,1 0 0,0 0 0,0 0 1,-1 0-1,1 0 0,-6 13-45,3 2 2,1 0-1,0 16 1,2-26 36,0 1 1,0-1 0,0 0-1,1 1 1,0-1-1,0 0 1,0 0-1,1 1 1,3 6 0,-4-10 6,0-1 0,0 1 1,0-1-1,0 0 1,1 0-1,-1 1 1,0-1-1,1 0 0,-1 0 1,1 0-1,-1 0 1,1 0-1,-1-1 1,1 1-1,0 0 0,-1-1 1,1 1-1,0-1 1,-1 0-1,1 0 1,0 1-1,0-1 1,-1 0-1,1 0 0,0-1 1,0 1-1,-1 0 1,1-1-1,0 1 1,0-1-1,-1 1 0,3-2 1,3 0 9,0-2-1,0 1 1,0-1 0,0 0 0,-1 0-1,7-6 1,2-3 15,0-1-1,-1 0 0,-1-1 1,-1 0-1,0-1 1,-1-1-1,0 1 0,-2-2 1,12-27-1,-16 23-9,-4 15-6,-3 12 7,-2 11-35,-22 98 64,24-100-10,0-1 0,1 1 0,0 0 0,1 0 0,1 0 0,3 18 0,-4-30-24,1 1-1,0 0 1,0 0-1,0-1 1,0 1-1,0-1 1,0 1-1,1-1 1,-1 1-1,1-1 1,0 0-1,0 0 1,0 0-1,0 0 1,0 0-1,0 0 1,0 0-1,5 2 1,-3-2-2,0-1 1,0 1 0,1-1 0,-1 0-1,1 0 1,-1 0 0,0-1-1,1 0 1,-1 1 0,10-2-1,-4 0-2,0-1-1,-1 0 0,1-1 0,0 0 0,-1 0 0,0-1 0,0 0 0,0-1 0,0 0 0,8-6 0,-15 10-10,-1 0 0,1-1 0,0 1 1,-1 0-1,1-1 0,-1 1 0,0-1 0,0 0 0,1 1 0,-1-1 0,0 0 0,-1 0 0,1 0 0,0 0 0,0 0 0,0-2 0,-1 2-2,0 1 0,0-1 0,0 1 1,-1-1-1,1 1 0,0-1 0,-1 1 0,1 0 1,-1-1-1,1 1 0,-1-1 0,0 1 0,1 0 1,-1-1-1,0 1 0,0 0 0,-1-1 0,-5-5-602,0 1 0,0 1 0,-1 0 0,1 0 0,-16-7 0,9 4-1946,13 7 2446,0 1 1,0-1-1,0 0 1,1 0-1,-1 0 1,0 0-1,1 0 1,-1 0-1,1 0 1,-1 0-1,1 0 1,-1 0-1,1 0 1,0 0-1,0 0 1,-1 0-1,1-1 1,0 1-1,0-2 1,0-8-683</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7.869"/>
    </inkml:context>
    <inkml:brush xml:id="br0">
      <inkml:brushProperty name="width" value="0.05" units="cm"/>
      <inkml:brushProperty name="height" value="0.05" units="cm"/>
    </inkml:brush>
  </inkml:definitions>
  <inkml:trace contextRef="#ctx0" brushRef="#br0">81 155 14203,'-13'17'6092,"13"-16"-5976,-1-1 0,1 0 0,0 0 0,0 1-1,0-1 1,0 1 0,0-1 0,-1 0 0,1 1 0,0-1 0,0 0 0,0 1-1,0-1 1,0 0 0,0 1 0,0-1 0,1 0 0,-1 1 0,0-1 0,0 0-1,0 1 1,0-1 0,0 1 0,0-1 0,1 0 0,-1 0 0,0 1 0,0-1-1,0 0 1,1 1 0,-1-1 0,0 0 0,0 0 0,1 1 0,-1-1 0,0 0-1,1 0 1,-1 0 0,0 0 0,1 1 0,-1-1 0,0 0 0,1 0 0,-1 0-1,0 0 1,1 0 0,-1 0 0,0 0 0,1 0 0,-1 0 0,1 0 0,-1 0-1,1 0 1,1 0 5,-1-1 1,1 1-1,0 0 0,0-1 0,0 1 0,0-1 0,-1 0 1,1 0-1,0 0 0,0 0 0,-1 0 0,1 0 0,-1 0 1,1 0-1,-1-1 0,0 1 0,1 0 0,-1-1 0,2-2 1,19-31 547,-19 28-590,0 0 0,0 0 0,-1 0 0,0-1 0,-1 1 1,1-8-1,-1 11-58,-1 0 1,0 1-1,0-1 1,0 0-1,0 0 1,-1 0-1,1 0 1,-1 1-1,0-1 1,0 0-1,-1 1 1,1-1-1,-3-4 1,3 7-19,0 0 1,1 0 0,-1 0-1,0 0 1,0 0 0,0 0-1,0 1 1,0-1-1,0 0 1,0 0 0,0 1-1,-1-1 1,1 1-1,0-1 1,0 1 0,-1-1-1,1 1 1,0 0 0,0 0-1,-1 0 1,1-1-1,0 1 1,-1 0 0,1 1-1,0-1 1,0 0 0,-1 0-1,1 0 1,0 1-1,-1-1 1,1 1 0,0-1-1,0 1 1,0-1-1,0 1 1,0 0 0,-1 0-1,0 1 1,-4 2-8,1 0 0,0 1 1,0 0-1,0 0 0,-8 11 1,6-5-8,0 1 1,0-1 0,2 2 0,-1-1 0,2 1 0,-4 13-1,5-17 2,1 1 0,0-1 0,1 1 0,0-1 0,1 1 0,0 0 0,0-1 0,1 1 0,2 10 0,-3-18 6,1 0 1,-1 0-1,1 0 0,0 0 0,0 0 0,0 0 0,0 0 1,0 0-1,1 0 0,-1-1 0,1 1 0,-1 0 1,1-1-1,-1 1 0,1-1 0,0 0 0,0 0 1,-1 1-1,1-1 0,0 0 0,0 0 0,0-1 0,1 1 1,-1 0-1,0-1 0,0 1 0,0-1 0,0 0 1,1 0-1,-1 0 0,0 0 0,0 0 0,0 0 0,4-1 1,4-1 0,-1 0 0,0 0 0,0-1 0,0-1 0,-1 1 0,16-9 0,-10 3 17,0 0 1,0-1-1,-1 0 0,0-1 1,14-17-1,-22 23 1,0-1 0,-1 0 0,1 0-1,-1 0 1,-1 0 0,1-1 0,-1 1 0,-1-1 0,1 0-1,-1 0 1,0 0 0,0 0 0,-1 0 0,1-11 0,-2 18-16,0 0 1,0 0-1,-1 0 1,1 0-1,0 0 1,0 0-1,0 1 1,0-1 0,0 0-1,0 0 1,0 0-1,0 0 1,0 0-1,0 0 1,0 0-1,-1 0 1,1 0 0,0 0-1,0 0 1,0 0-1,0 0 1,0 1-1,0-1 1,-1 0-1,1 0 1,0 0 0,0 0-1,0 0 1,0 0-1,0 0 1,0 0-1,0 0 1,-1 0-1,1 0 1,0 0 0,0-1-1,0 1 1,0 0-1,0 0 1,0 0-1,-1 0 1,1 0-1,0 0 1,0 0 0,0 0-1,0 0 1,0 0-1,0 0 1,0 0-1,0-1 1,0 1-1,0 0 1,0 0 0,-1 0-1,1 0 1,0 0-1,0 0 1,0 0-1,0-1 1,0 1 0,0 0-1,0 0 1,0 0-1,-6 8 1,0 4-7,2 1 0,-1 0 1,1 0-1,1 0 0,0 0 1,1 0-1,1 1 1,0 26-1,1-37 5,1 0-1,-1 0 1,1 1 0,0-1 0,0 0 0,1 0 0,-1 0-1,1 0 1,-1-1 0,1 1 0,0 0 0,0-1-1,0 1 1,0-1 0,1 1 0,-1-1 0,1 0-1,-1 0 1,1 0 0,0-1 0,5 3 0,0 0-56,0 0 0,1-1 1,-1 0-1,1 0 0,-1-1 1,19 2-1,-27-4 21,0 0 0,1 0 1,-1 0-1,0 0 0,0 0 0,1 0 0,-1 0 0,0 0 1,1 0-1,-1 0 0,0 0 0,0-1 0,1 1 0,-1 0 1,0 0-1,0 0 0,1 0 0,-1 0 0,0 0 0,0-1 1,1 1-1,-1 0 0,0 0 0,0 0 0,0-1 0,1 1 1,-1 0-1,0 0 0,0-1 0,0 1 0,0 0 0,0 0 1,0-1-1,1 1 0,-1 0 0,0 0 0,0-1 0,0 1 1,-3-16-1693,-11-15-203,14 31 1949,-11-19-790,-1 0-122</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8.400"/>
    </inkml:context>
    <inkml:brush xml:id="br0">
      <inkml:brushProperty name="width" value="0.05" units="cm"/>
      <inkml:brushProperty name="height" value="0.05" units="cm"/>
    </inkml:brush>
  </inkml:definitions>
  <inkml:trace contextRef="#ctx0" brushRef="#br0">10 51 17188,'-1'-16'2976,"-2"2"-1527,1 2-569,1 3 5441,-2 11-5753,4 2-456,1 2-872,1 0-480,4 2 480,0 1 352,6 1-265,1 0-271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0:31.776"/>
    </inkml:context>
    <inkml:brush xml:id="br0">
      <inkml:brushProperty name="width" value="0.05" units="cm"/>
      <inkml:brushProperty name="height" value="0.05" units="cm"/>
    </inkml:brush>
  </inkml:definitions>
  <inkml:trace contextRef="#ctx0" brushRef="#br0">12275 2 12075,'143'0'454,"-140"0"-373,-15-1-16,-46 1 37,-2370 2 1435,1200 45-1645,5 34 53,1151-76 55,-2192 243-149,1068-15 123,30 112 54,632-124 24,24 57 35,387-197-128,-213 185 0,250-185-110,4 3-1,-136 181 1,116-117-323,7 5 1,6 4 0,-107 263-1,111-198 309,11 4-1,9 2 0,10 3 1,10 3-1,-19 313 1,51-267 252,12 0 1,12 0 0,58 337 0,-35-429-83,8-2 0,9-1 0,7-3 0,9-3 0,145 279 0,-55-188-25,12-7 1,229 272-1,169 65-33,-356-408 2,250 174 0,273 106-111,-443-316-52,618 235 0,-540-269-136,535 104 0,175-67-205,70-97 245,0-68 267,798-102 70,-13-144-77,-102-122-26,-21-72-72,-1022 233 114,-18-37 9,-346 81-57,437-243 0,-77-34 78,-533 298 49,358-224 135,-14 9-18,-486 298-117,424-234 126,-418 242-69,3 6 0,213-63 1,-290 104-20,1 1 1,-1 3 0,2 1 0,-1 2-1,0 2 1,68 7 0,-53 3 66,-1 2 0,0 2 0,-1 3 0,73 30 0,18 11 75,214 53 0,-250-85-240,1-5-1,198 9 1,-124-29 7,1-8 0,-1-9 1,236-52-1,539-175 99,-809 202-86,546-186 48,-521 156-40,306-173-1,-383 182-57,-3-5 0,128-115 0,-114 78-277,140-171 0,-191 202 46,-3-2 1,-3-3-1,-4-3 0,-3-1 0,-5-3 1,34-93-1,-52 108-22,-3-2 0,16-95 1,-31 122 184,-1 0 1,-3 0 0,-1-1-1,-12-89 1,-3 64 286,-3 0 0,-3 1-1,-3 1 1,-3 1 0,-3 1 0,-63-105-1,43 95 257,-3 3 0,-4 3 1,-2 1-1,-92-83 0,-296-221 1154,260 239-1347,-260-141 1,-226-73-97,-308-94 86,670 310-160,-411-166-327,-1237-336 0,-777 100-1319,987 332 1353,-6 48 420,403 85 328,0 101-196,723 24-842,-29 2 98,346-36 228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39.681"/>
    </inkml:context>
    <inkml:brush xml:id="br0">
      <inkml:brushProperty name="width" value="0.05" units="cm"/>
      <inkml:brushProperty name="height" value="0.05" units="cm"/>
    </inkml:brush>
  </inkml:definitions>
  <inkml:trace contextRef="#ctx0" brushRef="#br0">123 139 16428,'-1'1'229,"-1"0"1,1 0 0,0 0 0,0 1-1,0-1 1,0 0 0,-1 0 0,2 1 0,-1-1-1,0 1 1,0-1 0,0 1 0,1-1-1,-1 1 1,0 1 0,1-2-161,0-1 0,0 0 0,0 1-1,0-1 1,0 0 0,0 1 0,1-1 0,-1 0 0,0 1 0,0-1 0,0 0 0,0 1-1,1-1 1,-1 0 0,0 0 0,0 1 0,1-1 0,-1 0 0,0 0 0,0 1-1,1-1 1,-1 0 0,0 0 0,1 0 0,-1 1 0,17 1 993,-9-2-905,0-1 0,0-1 0,0 1 1,0-1-1,0-1 0,-1 1 0,1-1 0,-1-1 0,1 1 1,-1-1-1,-1-1 0,8-4 0,-11 6-126,1 1-1,-1 0 1,0-1 0,-1 1-1,1-1 1,0 0 0,-1 0-1,1 0 1,-1 0 0,0-1-1,0 1 1,-1-1 0,1 1-1,-1-1 1,1 1 0,-1-1-1,0 0 1,0 0 0,-1 0-1,1 1 1,-1-1 0,0 0-1,0 0 1,0 0 0,-1 0-1,-1-7 1,2 9-31,-1 0 0,1 0-1,-1 1 1,0-1 0,0 0-1,0 0 1,0 1 0,0-1 0,0 0-1,-1 1 1,1 0 0,0-1 0,-1 1-1,1 0 1,-1-1 0,0 1-1,1 0 1,-1 0 0,0 0 0,-2 0-1,1 0-4,0 0 0,0 0 0,-1 1 0,1 0 0,0 0-1,-1 0 1,1 0 0,0 0 0,-1 0 0,1 1 0,-4 1-1,-4 1-15,1 1-1,-1 0 1,1 1-1,0 1 1,0-1-1,-10 9 0,5-3-1,1 1-1,0 0 1,-17 21-1,26-27 13,0 0 0,0 1 0,0 0 0,1 0 0,0 0 0,1 0 0,-1 1 0,2 0 0,-1-1-1,-2 12 1,5-18 4,0 1-1,-1 0 0,1 0 1,0 0-1,0-1 0,0 1 1,0 0-1,1 0 0,-1-1 1,0 1-1,1 0 0,-1 0 1,1-1-1,0 1 0,-1 0 1,1-1-1,0 1 0,0-1 1,0 1-1,0-1 0,0 1 1,1-1-1,1 2 0,1-1-5,-1 0 0,0 0 0,1 0 0,-1-1 0,1 1 0,-1-1-1,1 0 1,0-1 0,-1 1 0,8 0 0,5 0-22,1-2 0,-1 0 0,0-1 1,20-4-1,-16 1 44,-1 0 0,0-2 0,0 0 0,0-1 0,-1 0 0,0-2 0,-1 0-1,0-1 1,-1-1 0,0-1 0,-1 0 0,0-1 0,-1 0 0,17-24 0,-27 33-7,-1 0 0,0-1-1,0 1 1,2-10-1,-25 36-49,10-10 68,2 1 0,0 0 0,0 0 0,1 1 0,0 0-1,1 0 1,-7 27 0,12-39-16,1 0 0,0 0 0,0 0 1,0 0-1,0 1 0,0-1 0,0 0 0,0 0 0,1 0 0,-1 0 0,0 0 0,1 0 1,-1 0-1,0 0 0,1 0 0,0 0 0,-1 0 0,1 0 0,-1 0 0,1 0 1,0 0-1,0-1 0,-1 1 0,1 0 0,0 0 0,0-1 0,0 1 0,0 0 0,0-1 1,0 1-1,0-1 0,0 0 0,0 1 0,0-1 0,0 0 0,0 1 0,0-1 1,0 0-1,1 0 0,-1 0 0,0 0 0,0 0 0,2-1 0,4 1 8,1 0 0,-1-1 0,0 0 0,1 0 0,7-2 0,1-3 4,0-1-1,0-1 1,-1 0-1,0-1 1,0 0 0,13-12-1,18-11 38,-46 32-53,0 0 1,1 0 0,-1 0 0,0 0-1,0 0 1,0 0 0,0 0-1,1 0 1,-1 0 0,0 0-1,0 0 1,0 0 0,1 0-1,-1 0 1,0 0 0,0 0-1,0 0 1,1 0 0,-1 0-1,0 0 1,0 0 0,0 0-1,0 0 1,1 0 0,-1 0 0,0 0-1,0 1 1,0-1 0,0 0-1,0 0 1,1 0 0,-1 0-1,0 0 1,0 1 0,0-1-1,0 0 1,0 0 0,0 0-1,0 0 1,1 1 0,-1-1-1,0 0 1,0 0 0,0 0-1,0 0 1,0 1 0,0-1 0,0 0-1,0 0 1,0 0 0,0 1-1,0-1 1,0 0 0,0 0-1,0 0 1,0 1 0,-1-1-1,1 0 1,0 0 0,0 0-1,0 0 1,0 1 0,0-1-1,0 0 1,0 0 0,-1 0-1,-2 16 19,2-14-14,1 0-1,-1 0-1,0 0 0,1 0 1,-1 0-1,1 1 1,0-1-1,0 0 1,0 1-1,0-1 1,0 0-1,0 0 1,1 1-1,-1-1 1,1 0-1,0 0 0,0 2 1,0-2-1,1-1-1,-1 0 1,0 0 0,1 0-1,-1 0 1,1 0 0,-1 0-1,1-1 1,-1 1 0,1 0-1,-1-1 1,1 1 0,0-1-1,-1 0 1,1 1-1,0-1 1,-1 0 0,1 0-1,0 0 1,-1 0 0,1-1-1,2 1 1,21-3-43,-1-1-1,28-8 0,-29 6-247,0 1 0,37-3-1,-59 8 268,0-1 1,-1 1-1,1 0 0,0 0 0,0 0 0,0 0 0,0 0 0,0 0 0,0 1 0,-1-1 0,1 0 1,0 0-1,0 1 0,0-1 0,0 0 0,-1 1 0,2 0 0,-2-1-3,0 0-1,0 1 0,0-1 1,0 0-1,0 1 1,0-1-1,0 0 0,0 1 1,0-1-1,0 0 1,0 1-1,0-1 0,0 0 1,0 1-1,0-1 1,-1 0-1,1 1 1,0-1-1,0 0 0,0 0 1,-1 1-1,1-1 1,0 0-1,0 0 0,0 1 1,-1-1-1,1 0 1,-1 0-1,-1 3-87,-1-2 0,0 1-1,1 0 1,-1 0 0,0-1 0,0 0 0,0 1-1,-4 0 1,-8 0-75,-2-4-51</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8.836"/>
    </inkml:context>
    <inkml:brush xml:id="br0">
      <inkml:brushProperty name="width" value="0.05" units="cm"/>
      <inkml:brushProperty name="height" value="0.05" units="cm"/>
    </inkml:brush>
  </inkml:definitions>
  <inkml:trace contextRef="#ctx0" brushRef="#br0">179 35 15251,'0'0'185,"0"1"0,1 0 0,-1 0 0,0 0-1,0 0 1,0 0 0,0-1 0,0 1 0,0 0-1,0 0 1,-1 0 0,1 0 0,0 0 0,0-1 0,-1 1-1,1 0 1,0 0 0,-1 0 0,1-1 0,-1 1-1,1 0 1,-1-1 0,1 1 0,-1 0 0,1-1 0,-1 1-1,0-1 1,1 1 0,-1-1 0,-1 2 0,-31 17 2958,17-11-1640,5 0-739,-2-1-394,1 0 1,0 2-1,1-1 0,0 1 1,0 1-1,1 0 1,-13 16-1,22-25-370,1-1-1,-1 1 1,1-1-1,-1 1 1,1 0-1,0-1 1,-1 1-1,1 0 1,0 0-1,-1-1 1,1 1-1,0 0 1,0 0-1,0-1 1,0 1-1,0 0 1,0 0-1,0-1 1,0 1-1,0 0 1,0 0-1,0 0 1,0-1 0,0 1-1,1 0 1,-1-1-1,0 1 1,0 0-1,1 0 1,-1-1-1,1 1 1,-1 0-1,1-1 1,-1 1-1,1-1 1,-1 1-1,1-1 1,-1 1-1,1-1 1,0 1-1,-1-1 1,1 1-1,0-1 1,-1 0-1,1 1 1,0-1-1,0 0 1,-1 0-1,1 0 1,0 1-1,0-1 1,1 0-1,5 1-64,1 0-1,-1-1 0,1 0 0,8 0 1,-12-1 38,26 0-173,-1-1-78,47 2 0,-69 1 239,-1-1 0,1 1 0,0 1 0,-1-1-1,0 1 1,1 0 0,-1 0 0,0 1 0,0 0 0,0 0 0,0 0 0,9 8 0,-13-9 43,-1-1 1,1 1 0,0 0 0,-1 0 0,1 0-1,-1 0 1,1 0 0,-1 0 0,0 0 0,0 0-1,0 0 1,0 1 0,-1-1 0,1 0-1,0 1 1,-1-1 0,0 1 0,1-1 0,-1 0-1,-1 5 1,1-4 44,-1 1-1,0 0 0,0-1 0,-1 1 1,1-1-1,-1 0 0,0 1 0,0-1 1,0 0-1,0 0 0,0 0 1,-4 4-1,0-2 31,1 0 0,-1 0 0,0 0 0,0-1 0,-1 0 0,1 0 0,-1 0 0,0-1 0,0 0 0,0 0 0,0-1 0,-14 3 0,17-5-300,0 0 0,0 0 1,-1 0-1,1-1 0,0 1 1,0-1-1,-7-2 0,10 3 159,-1-1 0,1 1-1,0-1 1,0 0 0,-1 1-1,1-1 1,0 0-1,0 1 1,0-1 0,0 0-1,0 0 1,0 0 0,0 0-1,0 0 1,0 0 0,1 0-1,-1-1 1,0 1-1,1 0 1,-1 0 0,1 0-1,-1-1 1,1 1 0,-1 0-1,1-1 1,0 1 0,0-2-1,2-14-732</inkml:trace>
  <inkml:trace contextRef="#ctx0" brushRef="#br0" timeOffset="1">404 230 15987,'0'1'291,"0"1"1,0 0-1,0 0 0,0 0 0,0 0 0,0-1 0,1 1 0,-1 0 0,1 0 0,-1 0 0,1-1 0,0 1 0,0 0 0,1 1 0,-1-2-97,0 0 0,0-1 0,0 1 0,0-1 0,0 1-1,1-1 1,-1 1 0,0-1 0,0 0 0,0 0 0,1 0 0,-1 1 0,0-1-1,0 0 1,0 0 0,1-1 0,-1 1 0,0 0 0,0 0 0,0-1 0,1 1-1,-1 0 1,0-1 0,2-1 0,15-5 616,0-1 0,-1 0 1,0-2-1,19-13 0,-19 11-589,-1-1 0,0-1 0,-1 0-1,-1-1 1,0-1 0,22-32 0,-35 46-198,1 0-1,-1 0 1,0 0-1,0-1 1,0 1-1,0 0 1,0 0 0,0-1-1,-1 1 1,1 0-1,-1-1 1,0 1-1,0-1 1,0 1-1,0-1 1,0 1-1,0-1 1,0 1-1,-2-4 1,1 5-8,0-1-1,0 1 1,0-1 0,0 1-1,0 0 1,-1 0 0,1-1-1,0 1 1,-1 0 0,1 0-1,-1 0 1,1 1 0,-1-1-1,1 0 1,-1 0 0,0 1-1,1-1 1,-1 1 0,0 0-1,0-1 1,1 1 0,-1 0-1,0 0 1,0 0 0,1 0-1,-1 0 1,-2 1 0,-5 0 14,1 1 1,0 0 0,0 0-1,0 1 1,0 0-1,0 1 1,0-1 0,1 1-1,-1 1 1,1 0-1,1 0 1,-9 7 0,0 2 8,0 0 1,1 2 0,-24 31 0,30-34-27,-1 0 0,2 1 0,-10 22 0,15-29-45,-1-1 1,2 0 0,-1 1-1,1-1 1,0 0 0,0 1-1,0 0 1,1-1 0,0 1-1,2 12 1,-1-17-30,-1 0 1,1 0 0,-1 0-1,1 0 1,0 0 0,0 0-1,0 0 1,0 0 0,0-1-1,1 1 1,-1 0 0,0-1-1,1 1 1,-1-1 0,1 1-1,0-1 1,-1 0 0,1 1-1,0-1 1,3 1-1,-1 0-11,0-1 0,0 0 0,0 0 0,0 0-1,1-1 1,-1 1 0,0-1 0,0 0-1,0 0 1,5-1 0,25-5-374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29.716"/>
    </inkml:context>
    <inkml:brush xml:id="br0">
      <inkml:brushProperty name="width" value="0.05" units="cm"/>
      <inkml:brushProperty name="height" value="0.05" units="cm"/>
    </inkml:brush>
  </inkml:definitions>
  <inkml:trace contextRef="#ctx0" brushRef="#br0">129 202 21709,'0'0'54,"0"-1"0,0 1 0,0-1 0,0 1 0,0-1 0,0 1 0,0 0 0,-1-1 0,1 1 0,0-1 1,0 1-1,0 0 0,0-1 0,0 1 0,-1 0 0,1-1 0,0 1 0,0 0 0,-1-1 0,1 1 0,0 0 0,-1-1 1,1 1-1,0 0 0,-1 0 0,1-1 0,0 1 0,-1 0 0,1 0 0,-1 0 0,1 0 0,0-1 0,-1 1 1,1 0-1,-1 0 0,1 0 0,0 0 0,-1 0 0,1 0 0,-1 0 0,1 0 0,0 0 0,-1 0 0,1 0 0,-1 1 1,1-1-1,0 0 0,-1 0 0,1 0 0,-1 0 0,1 1 0,0-1 0,-1 0 0,1 0 0,0 1 0,-1-1 0,-21 17 957,11-3-861,0 0 0,2 2 0,0-1 0,0 1 0,2 0 0,0 1 0,1 0 0,0 0 0,1 0 0,2 1 0,-3 20 0,5-36-145,1 1 0,0-1 0,0 0 0,0 1 0,1-1 0,-1 1 0,1-1 0,-1 0 0,2 5 0,-1-7 0,-1 1-1,0-1 1,1 1 0,-1 0-1,1-1 1,-1 1 0,1-1 0,-1 1-1,1-1 1,0 0 0,-1 1 0,1-1-1,-1 0 1,1 1 0,0-1 0,-1 0-1,1 0 1,0 1 0,-1-1-1,1 0 1,0 0 0,0 0 0,-1 0-1,1 0 1,0 0 0,-1 0 0,1 0-1,0 0 1,-1 0 0,1-1 0,0 1-1,0 0 1,-1 0 0,1-1 0,-1 1-1,1 0 1,0-1 0,-1 1-1,1-1 1,0 0 0,5-2 35,0-1 0,-1-1 0,1 1 0,-1-1 0,0 0 0,8-10-1,24-40 233,-27 40-182,87-146 823,-76 122-621,-3-1 0,18-52 0,-33 79-171,-4 15-41,-9 24-53,-38 153-109,41-144 74,2-1 0,2 1-1,1 46 1,2-75 8,1 1 0,-1-1 0,1 1 0,1-1 0,0 0 0,0 1 0,0-1 0,4 7 0,-6-12 1,1 1-1,0-1 1,0 0 0,-1 1-1,1-1 1,0 0 0,0 0-1,1 0 1,-1 0 0,0 0-1,0 0 1,0 0 0,1 0-1,-1 0 1,0-1 0,1 1-1,-1-1 1,1 1 0,-1-1-1,1 1 1,-1-1 0,1 0-1,-1 1 1,1-1 0,-1 0-1,1 0 1,-1 0 0,1-1-1,-1 1 1,1 0 0,-1 0-1,1-1 1,-1 1 0,1-1-1,-1 1 1,0-1 0,1 0-1,-1 0 1,2-1 0,5-3 2,0-1-1,-1 0 1,0 0 0,-1-1 0,1 0-1,-1 0 1,0 0 0,-1-1 0,0 0-1,5-10 1,-1 1 5,-2 0-1,0 0 1,-1 0-1,6-25 1,-11 36-4,6-35-5,-6 39-5,-1-1-1,0 1 1,1-1-1,-1 1 1,-1-1-1,1 0 1,0 1-1,-1 0 1,1-1-1,-1 1 1,1-1-1,-3-3 1,3 6 3,0 0 1,-1 0 0,1-1 0,0 1 0,0 0 0,-1 0 0,1 0 0,0 0 0,-1-1 0,1 1 0,0 0 0,-1 0 0,1 0 0,0 0 0,-1 0 0,1 0 0,0 0 0,-1 0 0,1 0-1,0 0 1,0 0 0,-1 0 0,1 0 0,0 0 0,-1 1 0,1-1 0,0 0 0,-1 0 0,1 0 0,0 0 0,0 1 0,-1-1 0,1 0 0,0 0 0,-1 1 0,-10 10-42,1 7 5,1 0-1,1 1 0,1 0 1,0 1-1,-6 32 1,11-44 29,1 1 1,-1-1 0,1 0 0,1 12-1,-1-19 11,1 1 0,0-1 0,0 0 0,0 0 0,1 1 0,-1-1-1,0 0 1,0 0 0,1 0 0,-1 1 0,0-1 0,1 0 0,0 0 0,-1 0 0,1 0-1,-1 0 1,1 0 0,0 0 0,0 0 0,0 0 0,0 0 0,0 0 0,0 0-1,0 0 1,0-1 0,0 1 0,0-1 0,0 1 0,0 0 0,0-1 0,0 0 0,1 1-1,-1-1 1,0 0 0,0 1 0,1-1 0,-1 0 0,2 0 0,6-2 1,1 0 1,-1 0 0,0-1-1,1 0 1,-1-1 0,-1 0 0,10-5-1,9-4 1,-13 7-1,103-40 4,-105 42-17,1 0 0,0 2 1,0-1-1,0 2 0,0 0 1,0 0-1,19 2 0,-29 0 17,0-1 0,0 1-1,-1 0 1,1 0-1,0 0 1,-1 0 0,1 1-1,2 1 1,2 1 428,-9-6-365,0 0 1,0 0-1,1 0 1,-1 0-1,1 0 1,-1 0-1,1 0 1,0-1 0,-1 1-1,1-1 1,-1-3-1,0-1 77,-5-7 66,-2-4-54,2 1-1,0-1 1,1-1-1,-5-21 1,11 39-231,0-1 1,0 1-1,0-1 1,0 0-1,0 1 0,0-1 1,0 1-1,0-1 1,1 1-1,-1-1 1,0 1-1,1-1 0,-1 1 1,1-1-1,0 1 1,0-1-1,-1 1 1,1 0-1,0 0 0,0-1 1,0 1-1,0 0 1,1 0-1,-1 0 0,0 0 1,0 0-1,3-1 1,3-1-230,0 0 1,0 0-1,1 0 1,12-2-1,-10 3 328,43-10-737</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30.863"/>
    </inkml:context>
    <inkml:brush xml:id="br0">
      <inkml:brushProperty name="width" value="0.05" units="cm"/>
      <inkml:brushProperty name="height" value="0.05" units="cm"/>
    </inkml:brush>
  </inkml:definitions>
  <inkml:trace contextRef="#ctx0" brushRef="#br0">235 82 18732,'0'-4'296,"0"0"-1,0 0 1,-1 0 0,0 0-1,0 0 1,0 0 0,0 0 0,0 0-1,-1 0 1,0 0 0,0 0-1,0 1 1,0-1 0,0 1-1,-6-7 1,6 9-184,0-1-1,0 1 1,0 0-1,1 0 1,-1 0-1,0 0 1,-1 0-1,1 0 1,0 0 0,0 0-1,0 1 1,0-1-1,-1 1 1,1 0-1,0 0 1,0 0-1,-1 0 1,1 0-1,0 0 1,0 0-1,0 1 1,-1-1 0,1 1-1,0 0 1,0-1-1,0 1 1,0 0-1,0 0 1,0 1-1,0-1 1,-3 3-1,-3 2-20,0 1-1,0 1 0,1-1 0,0 1 1,0 0-1,1 1 0,0 0 0,0 0 0,1 0 1,-6 14-1,1 2-75,1 0 0,-11 53 0,12-36 3,-4 63-1,12-89-18,-1 0 0,2 0 1,0 0-1,1 0 0,1 0 0,8 31 0,-10-45 1,-1 0 0,1 0-1,0 0 1,0-1-1,-1 1 1,1 0 0,0 0-1,1-1 1,-1 1 0,0 0-1,0-1 1,1 1-1,-1-1 1,1 0 0,-1 1-1,1-1 1,0 0-1,-1 0 1,1 0 0,0 0-1,0 0 1,2 0 0,-2-1 2,0 0 1,0 0-1,1 0 1,-1 0 0,0 0-1,0-1 1,1 1-1,-1-1 1,0 0-1,0 0 1,0 0 0,0 0-1,0 0 1,0 0-1,0 0 1,2-2 0,7-7 24,0 0 0,-1-1 0,0 0 0,13-18 0,20-40 125,-20 31-39,-23 38-112,0 0-1,0-1 1,1 1-1,-1 0 0,0 0 1,0-1-1,0 1 0,0 0 1,0 0-1,0-1 0,0 1 1,1 0-1,-1 0 1,0 0-1,0-1 0,0 1 1,1 0-1,-1 0 0,0 0 1,0 0-1,0-1 0,1 1 1,-1 0-1,0 0 1,0 0-1,1 0 0,-1 0 1,0 0-1,1 0 0,-1 0 1,0 0-1,0 0 0,1 0 1,-1 0-1,0 0 1,0 0-1,1 0 0,2 11 2,-2 17-37,-1-27 32,2 29-90,-2-29 90,0-1 0,0 0 1,0 1-1,1-1 0,-1 0 1,0 1-1,0-1 0,0 0 1,0 0-1,0 1 0,1-1 1,-1 0-1,0 0 0,0 1 1,0-1-1,1 0 0,-1 0 1,0 0-1,0 1 0,1-1 0,-1 0 1,0 0-1,0 0 0,1 0 1,-1 0-1,0 0 0,1 1 1,-1-1-1,0 0 0,1 0 1,0-1-2,0 1 0,0-1-1,0 1 1,0-1 0,0 1 0,-1-1 0,1 1 0,0-1 0,0 0 0,-1 0 0,1 1 0,0-1 0,-1 0-1,2-2 1,5-8-29,-1 0 0,10-22 0,-13 24 21,1 0 0,0 0-1,1 0 1,0 1 0,0 0-1,8-8 1,-13 15 10,0 1 1,0 0-1,0 0 0,0 0 1,0 0-1,0 0 0,1 0 1,-1-1-1,0 1 0,0 0 1,0 0-1,0 0 0,0 0 1,0 0-1,1 0 0,-1 0 0,0 0 1,0 0-1,0 0 0,0 0 1,0 0-1,1 0 0,-1 0 1,0 0-1,0 0 0,0 0 1,0 0-1,1 0 0,-1 0 1,0 0-1,0 0 0,0 0 1,0 0-1,0 0 0,1 0 1,-1 0-1,0 0 0,0 0 1,0 0-1,0 0 0,3 8-36,-2 10-3,-1-18 40,-10 102-190,2-27-969,8-62 469,0-13 669,0 0 0,0 0-1,1 0 1,-1 0 0,0 0-1,0-1 1,0 1 0,0 0-1,0 0 1,0 0-1,0 0 1,0 0 0,1 0-1,-1 0 1,0 0 0,0 0-1,0 0 1,0 0 0,0 0-1,0 0 1,1 0 0,-1 0-1,0 0 1,0 0-1,0 0 1,0 0 0,0 0-1,0 0 1,0 0 0,1 0-1,-1 0 1,0 1 0,0-1-1,0 0 1,0 0 0,0 0-1,0 0 1,0 0-1,0 0 1,0 0 0,0 0-1,1 0 1,-1 1 0,0-1-1,7-19-505</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31.312"/>
    </inkml:context>
    <inkml:brush xml:id="br0">
      <inkml:brushProperty name="width" value="0.05" units="cm"/>
      <inkml:brushProperty name="height" value="0.05" units="cm"/>
    </inkml:brush>
  </inkml:definitions>
  <inkml:trace contextRef="#ctx0" brushRef="#br0">15 132 16540,'4'1'312,"-1"0"1,1 0 0,-1 0 0,1-1 0,0 0-1,-1 1 1,1-1 0,-1-1 0,1 1 0,0 0 0,-1-1-1,1 0 1,-1 0 0,1 0 0,-1 0 0,0-1-1,1 1 1,-1-1 0,0 0 0,0 0 0,0 0 0,0 0-1,0 0 1,3-4 0,-3 3-149,0 0 0,0 0 1,-1 0-1,1 0 0,0-1 0,-1 1 0,0-1 0,0 1 0,0-1 1,0 0-1,-1 0 0,0 0 0,1 0 0,-1 0 0,-1 0 1,1 0-1,0 0 0,-1-1 0,0 1 0,-1-8 0,1 11-137,0 0 0,0 0-1,0 0 1,-1 0 0,1 0 0,0 0-1,-1 0 1,1 0 0,-1 0 0,1 0-1,-1 0 1,1 0 0,-1 0-1,0 0 1,1 0 0,-1 1 0,0-1-1,0 0 1,1 0 0,-1 1 0,0-1-1,0 1 1,0-1 0,0 1 0,0-1-1,0 1 1,0 0 0,0-1-1,0 1 1,0 0 0,0 0 0,0-1-1,0 1 1,0 0 0,0 0 0,0 0-1,0 1 1,0-1 0,-1 0-1,1 0 1,-2 1 0,0 1-6,-1-1 0,1 1 1,-1 0-1,1 0 0,-1 0 0,1 0 1,0 1-1,0-1 0,0 1 0,-3 4 1,-1 2-15,0 2 1,0-1 0,2 1-1,-1 0 1,1 0-1,1 0 1,0 1 0,-3 12-1,4-8-110,0 1 0,0-1 0,2 0 0,0 1 0,2 23 0,-1-36-8,1-1 0,-1 0 0,1 0 0,0 0 1,0 0-1,0 0 0,0 0 0,0 0 0,1 0 0,-1 0 0,1-1 0,0 1 0,-1 0 0,1-1 0,3 3 1,-4-4 0,1 0 0,-1 0 1,1 0-1,0 0 0,-1 0 1,1-1-1,0 1 1,-1-1-1,1 1 0,0-1 1,0 1-1,0-1 1,-1 0-1,1 0 0,0 0 1,0 0-1,0 0 1,0 0-1,-1-1 0,1 1 1,0-1-1,0 1 0,-1-1 1,1 1-1,0-1 1,-1 0-1,3-1 0,4-4-161,0 1-1,-1-1 1,0 0-1,0-1 1,0 0-1,9-12 1,14-23-915</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31.719"/>
    </inkml:context>
    <inkml:brush xml:id="br0">
      <inkml:brushProperty name="width" value="0.05" units="cm"/>
      <inkml:brushProperty name="height" value="0.05" units="cm"/>
    </inkml:brush>
  </inkml:definitions>
  <inkml:trace contextRef="#ctx0" brushRef="#br0">56 13 15635,'0'0'106,"1"0"-1,-1-1 1,0 1-1,0-1 1,0 1-1,1-1 0,-1 1 1,0 0-1,0-1 1,0 1-1,0-1 1,0 1-1,0-1 1,0 1-1,0-1 0,0 1 1,0-1-1,0 1 1,0 0-1,-1-1 1,1 1-1,0-1 1,0 1-1,0-1 0,-1 1 1,1 0-1,0-1 1,0 1-1,-1-1 1,-7 13 2016,-10 28-5,18-40-2077,-4 9 223,0 0-120,0 0-1,1 0 0,0 0 1,0 1-1,1 0 0,0-1 1,0 1-1,1 13 1,1-22-143,0 0 0,1 0 1,-1 1-1,1-1 0,-1 0 0,1 0 1,0 0-1,-1 0 0,1 0 1,0 0-1,0 0 0,0 0 1,-1-1-1,1 1 0,0 0 0,0 0 1,0-1-1,0 1 0,1-1 1,-1 1-1,0-1 0,0 1 1,0-1-1,0 0 0,2 1 1,37 5-192,-26-4 71,6 1-43,0 1 0,19 7 1,-33-9 135,-1 0 1,0 0 0,0 0 0,0 1-1,-1-1 1,1 1 0,0 1 0,-1-1-1,0 1 1,0-1 0,0 1 0,5 7-1,-8-9 82,0 0 0,0-1 0,0 1 0,0 0 0,0 0-1,0-1 1,-1 1 0,1 0 0,-1 0 0,0 0 0,1 0-1,-1 0 1,0 0 0,0 0 0,0 0 0,0 0 0,-1 0-1,1 0 1,-1 0 0,1 0 0,-1-1 0,1 1 0,-1 0-1,0 0 1,0 0 0,0-1 0,0 1 0,0 0 0,0-1 0,-1 1-1,1-1 1,0 0 0,-1 1 0,1-1 0,-1 0 0,1 0-1,-4 2 1,-2 1 225,1 1 0,-2-1 1,1-1-1,0 0 0,-1 0 0,0 0 0,-13 2 0,12-3-237,0-1 0,-1 0 0,1 0-1,0-1 1,-10-1 0,17 1-136,0-1 0,0 1 0,0 0 0,0-1 0,0 1 0,0-1 0,1 0 0,-1 1 0,0-1 0,0 0 0,0 0 0,1 0 0,-1 0 0,0-1 0,1 1 0,-1 0 0,1-1 0,0 1 0,-1-1 0,1 1 0,0-1 0,0 0 0,0 0 0,0 1-1,0-1 1,0 0 0,1 0 0,-1 0 0,0-2 0,-1-13-655</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32.810"/>
    </inkml:context>
    <inkml:brush xml:id="br0">
      <inkml:brushProperty name="width" value="0.05" units="cm"/>
      <inkml:brushProperty name="height" value="0.05" units="cm"/>
    </inkml:brush>
  </inkml:definitions>
  <inkml:trace contextRef="#ctx0" brushRef="#br0">86 382 19412,'0'-1'144,"1"0"0,0 0 0,-1-1 0,1 1 0,-1 0-1,1 0 1,-1 0 0,0-1 0,0 1 0,1 0 0,-1 0 0,0-1 0,0 1-1,0 0 1,0 0 0,0-1 0,-1 1 0,1 0 0,0 0 0,-1 0 0,1-1-1,0 1 1,-1 0 0,1 0 0,-1 0 0,0 0 0,1 0 0,-1 0 0,0 0-1,0 0 1,0 0 0,0 0 0,0 0 0,0 0 0,0 1 0,0-1 0,0 0-1,0 1 1,0-1 0,0 1 0,0-1 0,0 1 0,-1-1 0,1 1 0,0 0-1,0 0 1,-1 0 0,1 0 0,0-1 0,0 2 0,-1-1 0,1 0-1,0 0 1,0 0 0,-1 0 0,1 1 0,0-1 0,0 1 0,0-1 0,0 1-1,0-1 1,-1 1 0,1 0 0,0 0 0,0-1 0,0 1 0,-1 2 0,-2 2-73,0 1-1,0 0 1,1 0 0,-1 0 0,1 0 0,1 1 0,-1 0 0,1-1 0,-2 13 0,1-4-82,1 1 0,1-1 0,0 23 0,2-31-5,-1 0-1,1-1 1,0 1-1,1 0 1,0 0-1,0-1 1,6 13-1,-8-17 13,1-1 1,0 0-1,-1 0 1,1 1-1,0-1 1,0 0-1,0 0 0,0 0 1,0 0-1,0 0 1,1 0-1,-1 0 1,0 0-1,0 0 0,1-1 1,-1 1-1,0 0 1,1-1-1,-1 1 1,1-1-1,-1 0 0,1 1 1,-1-1-1,1 0 1,-1 0-1,1 0 0,-1 0 1,1 0-1,-1 0 1,1-1-1,-1 1 1,0 0-1,1-1 0,-1 1 1,1-1-1,-1 0 1,0 1-1,1-1 1,-1 0-1,0 0 0,0 1 1,1-1-1,0-2 1,5-2-4,0-1-1,0 0 1,-1-1 0,1 1 0,-2-1 0,1-1 0,7-11-1,27-62 53,-3 5 113,-37 76-157,0 0 1,0-1-1,1 1 0,-1 0 0,0 0 1,0-1-1,0 1 0,0 0 0,0 0 1,0-1-1,1 1 0,-1 0 0,0 0 1,0 0-1,0-1 0,1 1 0,-1 0 1,0 0-1,0 0 0,1 0 0,-1-1 1,0 1-1,0 0 0,1 0 0,-1 0 1,0 0-1,0 0 0,1 0 0,-1 0 1,0 0-1,1 0 0,-1 0 0,1 0 1,2 9 22,-2 21-6,-1-27-16,-1 32-8,0-24 10,0 1 0,1 0 0,1-1 0,-1 1-1,2-1 1,5 23 0,-7-34-2,0 1 1,0-1-1,0 1 0,0-1 0,1 1 0,-1-1 1,0 0-1,0 1 0,1-1 0,-1 1 1,0-1-1,1 1 0,-1-1 0,0 0 1,1 1-1,-1-1 0,1 0 0,-1 1 1,0-1-1,1 0 0,-1 0 0,1 1 0,-1-1 1,1 0-1,-1 0 0,1 0 0,-1 0 1,1 0-1,-1 0 0,1 0 0,-1 0 1,1 0-1,0 0 0,-1 0 0,1 0 1,-1 0-1,1 0 0,-1 0 0,1 0 1,-1-1-1,0 1 0,1 0 0,-1 0 0,1-1 1,-1 1-1,1 0 0,-1 0 0,0-1 1,1 0-1,21-22 72,-18 19-60,13-19 21,16-20 19,-31 40-58,1 1-1,-1 0 0,1-1 1,-1 1-1,1 0 0,0 0 1,0 0-1,0 1 0,0-1 1,0 1-1,6-3 0,-8 4-1,0 0 0,1 0 0,-1 1 0,0-1 0,0 0 0,0 0 0,0 1 0,0-1 0,1 0 0,-1 1 0,0-1 0,0 1 0,0 0 0,0-1 0,0 1 0,-1 0 0,1-1 0,0 1 0,0 0 0,0 0 0,0 0 0,-1 0 0,1 0 0,-1 0 0,1 0 0,0 0 0,-1 0-1,0 0 1,1 2 0,12 39-147,-11-33 110,5 25-77,-5-23 79,0 0 1,0 0-1,2 0 0,6 18 0,-10-29 42,0 1 1,1-1 0,-1 0-1,0 1 1,0-1-1,0 1 1,1-1-1,-1 0 1,0 1 0,0-1-1,1 0 1,-1 1-1,0-1 1,1 0-1,-1 0 1,0 1-1,1-1 1,-1 0 0,1 0-1,-1 1 1,0-1-1,1 0 1,-1 0-1,1 0 1,-1 0 0,1 0-1,-1 0 1,1 0-1,-1 0 1,0 0-1,1 0 1,-1 0-1,1 0 1,-1 0 0,1 0-1,-1 0 1,0 0-1,1 0 1,-1-1-1,1 1 1,-1 0 0,0 0-1,1-1 1,-1 1-1,0 0 1,1 0-1,-1-1 1,0 1-1,1 0 1,-1-1 0,0 1-1,0 0 1,1-1-1,-1 1 1,0-1-1,0 1 1,1-1 0,15-29 141,-13 24-113,7-15 32,-3 5-45,0 0 0,2 0 0,0 1-1,0 1 1,22-27 0,-29 40-39,-1 0 1,0 0-1,1 0 1,-1-1-1,0 1 1,1 0-1,-1 1 1,1-1-1,0 0 1,-1 0-1,1 1 1,0-1-1,-1 1 1,3-1-1,-3 1-1,0 0 0,0 0 0,-1 0 0,1 0 0,0 1 0,0-1 0,0 0 0,0 0 0,0 1 0,-1-1 0,1 1 0,0-1 0,0 1 0,0-1 0,-1 1 0,1-1 0,0 1 0,-1 0 0,2 1 0,1 3-121,0 0 0,0 1 0,0-1-1,-1 1 1,0 0 0,2 8 0,4 10-286,-8-24 425,0 1 0,0-1-1,0 0 1,1 1 0,-1-1 0,0 0 0,0 0-1,0 1 1,1-1 0,-1 0 0,0 0 0,0 1-1,0-1 1,1 0 0,-1 0 0,0 0 0,1 1-1,-1-1 1,0 0 0,0 0 0,1 0 0,-1 0 0,0 0-1,1 0 1,-1 0 0,0 1 0,1-1 0,-1 0-1,0 0 1,1 0 0,-1 0 0,0 0 0,1-1-1,-1 1 1,12-9 0,8-22 157,-18 27-146,24-39 154,57-107-65,-74 129-113,-1 0 0,0-1 0,-2 1 0,0-1 0,4-37 1,-10 56 17,2-16 56,0 0 1,-3-33-1,-3 57 36,1 9-85,1 0 0,0 0-1,1 1 1,0-1 0,2 15 0,0 3-17,-3 22-4,3 0 0,2-1 1,20 105-1,-21-151 20,1 0 1,-1 0-1,7 12 1,-3-9 11,-41-74 576,14 29-118,-30-75 1,50 108-488,0 1 0,1-1 0,-1 1 1,1-1-1,0 1 0,-1-1 0,1 1 0,0-1 0,0 1 1,0-1-1,0 0 0,0 1 0,1-1 0,-1 1 0,0-1 1,1 1-1,-1-1 0,1 1 0,-1-1 0,1 1 0,0-1 1,0 1-1,-1 0 0,1-1 0,2 0 0,0-2-201,1 1-1,0 0 1,1 1 0,-1-1-1,0 1 1,8-3-1,13-8-124,-3-3-60</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33.946"/>
    </inkml:context>
    <inkml:brush xml:id="br0">
      <inkml:brushProperty name="width" value="0.05" units="cm"/>
      <inkml:brushProperty name="height" value="0.05" units="cm"/>
    </inkml:brush>
  </inkml:definitions>
  <inkml:trace contextRef="#ctx0" brushRef="#br0">1 22 17132,'12'3'5926,"15"-4"-2905,-12-1-2097,-9 2-861,0 1 0,-1-1 0,1 1 0,-1 0 0,1 0 0,-1 1 0,0 0 0,1 0 0,-1 0 0,0 0 0,0 1 0,0 0 0,-1 0 0,1 0 0,-1 1 0,0-1 0,0 1 0,0 0 0,0 0 0,0 1 0,-1-1 0,0 1 0,0 0 0,0 0 0,-1 0 0,1 0 0,-1 0 0,0 0 1,-1 0-1,1 1 0,-1-1 0,0 1 0,-1-1 0,1 1 0,-1 6 0,-1 4-169,0 1 0,-1-1 1,-1 0-1,0 1 1,-1-1-1,-10 23 0,6-14-53,8-24 147,-1 0 0,1 0 1,-1 0-1,1 0 1,-1 0-1,1 0 0,0 0 1,0 0-1,0 0 0,-1 0 1,1 0-1,0 0 0,0 0 1,0 0-1,1 0 0,-1 0 1,0 0-1,0 0 1,0 0-1,1 0 0,-1 0 1,1 0-1,-1 0 0,1 1 1,0-2 6,0 0 0,0 0 1,0 1-1,0-1 0,0 0 1,0 0-1,0 0 1,0 0-1,0 0 0,0 0 1,0 0-1,0-1 0,-1 1 1,1 0-1,0 0 0,0-1 1,0 1-1,0-1 0,1 0 1,10-5 6,-1-1-1,15-13 1,-24 19-7,17-15 23,-1-1 1,0 0-1,-1-1 1,-2-1-1,1-1 1,-2 0-1,-1-1 1,0 0-1,18-45 1,-25 51 96,-9 29-19,-3 10-30,1 1-34,1 1-1,1 0 0,1 1 1,2-1-1,5 44 0,-5-66-19,1 0 0,0 0-1,0 0 1,1 0 0,-1 0 0,1-1-1,3 7 1,-5-10-1,1 1 0,-1 0 1,1-1-1,-1 1 0,1-1 0,0 1 0,-1 0 1,1-1-1,0 1 0,-1-1 0,1 0 1,0 1-1,0-1 0,-1 1 0,1-1 0,0 0 1,0 0-1,0 0 0,-1 1 0,1-1 1,0 0-1,0 0 0,0 0 0,0 0 1,-1 0-1,1 0 0,0-1 0,0 1 0,0 0 1,-1 0-1,1 0 0,0-1 0,0 1 1,-1-1-1,1 1 0,0 0 0,0-1 0,-1 1 1,1-1-1,0 1 0,-1-1 0,2-1 1,3-3 63,0-1 1,0 0 0,-1 0 0,1 0 0,-1 0 0,-1-1 0,1 1 0,-1-1 0,4-13 0,0-3 220,7-41 0,-14 61-276,3-11 31,0 1 1,-1-1-1,-1 0 1,0 0-1,-1 0 1,-1 1-1,-2-15 1,3 28-52,0 0 1,0 1 0,0-1 0,0 0-1,-1 0 1,1 1 0,0-1 0,0 0 0,0 0-1,0 1 1,-1-1 0,1 0 0,0 0-1,0 1 1,-1-1 0,1 0 0,0 0 0,0 0-1,-1 1 1,1-1 0,0 0 0,-1 0-1,1 0 1,0 0 0,0 0 0,-1 0 0,1 0-1,0 0 1,-1 0 0,1 0 0,0 0-1,-1 0 1,1 0 0,0 0 0,-1 0-1,1 0 1,0 0 0,0 0 0,-1 0 0,1 0-1,0 0 1,-1-1 0,1 1 0,0 0-1,0 0 1,-1 0 0,1 0 0,0-1 0,0 1-1,-1 0 1,1 0 0,0-1 0,0 1-1,0 0 1,0 0 0,-1-1 0,1 1-1,0 0 1,0-1 0,0 1 0,0 0 0,0-1-1,0 1 1,0-1 0,-10 25-14,1 34 1,9-54 12,-1 1 0,1-1 0,0 0 0,0 0 0,1 1 0,-1-1 1,1 0-1,0 0 0,0 1 0,0-1 0,3 5 0,-3-8 0,-1 0-1,1-1 1,-1 1-1,1-1 0,-1 1 1,1 0-1,0-1 1,-1 1-1,1-1 1,0 0-1,-1 1 0,1-1 1,0 0-1,-1 1 1,1-1-1,0 0 1,0 0-1,0 1 0,-1-1 1,1 0-1,0 0 1,0 0-1,0 0 1,-1 0-1,1 0 0,0 0 1,0 0-1,0-1 1,-1 1-1,1 0 1,0 0-1,0-1 0,-1 1 1,1-1-1,0 1 1,0 0-1,-1-1 1,2 0-1,26-23-11,-27 22 9,21-23-122,-2-1 1,29-50 0,-37 62-50,-12 14 169,0 0 1,1 0-1,-1 0 0,0 0 0,0 0 0,0 0 0,0 0 0,1 0 0,-1 0 0,0 0 0,0 0 0,0 0 0,0 0 0,1 0 0,-1 0 0,0 0 0,0 0 0,0 0 0,0 0 0,1 1 0,-1-1 0,0 0 0,0 0 0,0 0 0,0 0 0,0 0 0,0 0 0,1 0 0,-1 1 0,0-1 0,0 0 0,0 0 0,0 0 0,0 0 0,0 1 0,0-1 0,0 0 0,0 0 0,0 0 0,0 0 0,0 1 0,0-1 0,0 0 1,0 0-1,0 32-261,0-28 276,-4 35-86,2-23 59,0 0-1,1 0 1,1 0-1,0 0 1,5 28-1,-5-43 21,0 0 0,0 1 0,0-1 0,1 0 0,-1 0 0,0 1 0,1-1 0,-1 0 0,1 0 0,-1 0 0,1 0 0,0 0 0,0 0-1,-1 0 1,1 0 0,0 0 0,0 0 0,0 0 0,0 0 0,0-1 0,0 1 0,0 0 0,0-1 0,0 1 0,0 0 0,1-1 0,-1 0 0,0 1 0,0-1 0,0 0 0,1 1 0,-1-1 0,0 0 0,0 0 0,1 0 0,-1 0 0,0 0 0,1-1-1,-1 1 1,0 0 0,0 0 0,0-1 0,1 1 0,-1-1 0,0 1 0,2-2 0,6-3 20,0-1 1,0 0-1,0 0 0,11-12 0,-12 11-15,7-7 7,-10 9-30,1 0 0,-1 0 0,1 0 0,0 0-1,0 1 1,1 0 0,0 0 0,-1 1 0,15-6 0,-20 9 6,0 0 1,-1 0-1,1 0 1,0 0 0,0 0-1,-1 0 1,1 0-1,0 0 1,0 0-1,0 0 1,-1 0-1,1 0 1,0 0 0,0 1-1,-1-1 1,1 0-1,0 0 1,-1 1-1,1-1 1,0 1-1,-1-1 1,1 1 0,0-1-1,-1 1 1,1-1-1,-1 1 1,1 0-1,0 1-5,0-1-1,-1 1 0,1-1 0,-1 1 0,0 0 0,1-1 0,-1 1 0,0-1 1,0 1-1,0 0 0,0-1 0,-1 3 0,1 2-11,-2 0 0,1-1 0,-1 1 1,1-1-1,-1 1 0,-5 7 0,6-11 43,0-1-1,0 1 1,0-1-1,0 0 1,0 0 0,-1 0-1,1 1 1,0-1 0,-1 0-1,1-1 1,0 1 0,-1 0-1,1 0 1,-1-1 0,0 1-1,1-1 1,-1 1-1,1-1 1,-1 1 0,0-1-1,1 0 1,-1 0 0,0 0-1,-1 0 1,2 0 1,0-1 0,0 1 1,0 0-1,0-1 0,0 1 0,0-1 1,0 1-1,0-1 0,0 1 0,1-1 1,-1 0-1,0 1 0,0-1 0,1 0 1,-1 0-1,1 1 0,-1-1 0,1 0 1,-1 0-1,1 0 0,-1 0 0,1 0 1,-1 0-1,1 0 0,0 0 0,0 0 1,0 0-1,-1 0 0,1 0 0,0 0 1,0 0-1,0 0 0,1 0 0,-1 0 1,0 0-1,0 0 0,0 0 0,1 0 1,-1 0-1,1-1 0,0-1 0,1 1 0,-1-1-1,1 1 1,-1-1 0,1 1-1,0 0 1,0-1 0,0 1 0,0 0-1,0 0 1,0 0 0,0 1 0,1-1-1,-1 0 1,1 1 0,-1 0-1,1-1 1,4 0 0,8-3-60,0 0 0,18-3 0,-17 4-35,-8 2-151,-1 0 1,0 0-1,1 0 1,-1-1-1,0 0 1,0-1 0,-1 0-1,8-5 1,-12 7 111,1 0 0,-1 0 0,0 0 0,-1-1 0,1 1 0,0-1 0,-1 1 0,1-1 0,-1 0 0,0 1 0,0-1 0,0 0 0,0 0 0,0 0 0,-1 0 0,1 0 0,-1 0 0,0 0 0,0 0 0,0 0 0,0 0 0,-1 0 0,0-5 0,-7-23-699</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34.339"/>
    </inkml:context>
    <inkml:brush xml:id="br0">
      <inkml:brushProperty name="width" value="0.05" units="cm"/>
      <inkml:brushProperty name="height" value="0.05" units="cm"/>
    </inkml:brush>
  </inkml:definitions>
  <inkml:trace contextRef="#ctx0" brushRef="#br0">0 0 16764,'3'6'1208,"9"0"-1216,-1 3-360,6-2 736,5 1-160,5-2-328</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34.727"/>
    </inkml:context>
    <inkml:brush xml:id="br0">
      <inkml:brushProperty name="width" value="0.05" units="cm"/>
      <inkml:brushProperty name="height" value="0.05" units="cm"/>
    </inkml:brush>
  </inkml:definitions>
  <inkml:trace contextRef="#ctx0" brushRef="#br0">144 96 20068,'-8'-16'1617,"-1"-1"18,0 0 0,-19-25 0,28 42-1625,0 0 1,0 0 0,-1 0-1,1-1 1,0 1 0,0 0-1,0 0 1,0 0 0,0-1-1,-1 1 1,1 0 0,0 0-1,0 0 1,0 0 0,0-1-1,-1 1 1,1 0 0,0 0-1,0 0 1,-1 0 0,1 0-1,0 0 1,0 0 0,0 0-1,-1 0 1,1 0 0,0 0-1,0 0 1,-1 0 0,1 0-1,0 0 1,0 0 0,-1 0-1,1 0 1,0 0 0,0 0-1,-1 0 1,1 0 0,0 0-1,0 0 1,0 0 0,-1 0-1,1 1 1,-5 13 10,3 25-284,2-36 288,4 257 164,0-210 37,2 0-1,3 0 1,17 56 0,-25-101-195,2 4 79,-1 0-1,1 0 1,1 0-1,-1 0 0,2-1 1,-1 0-1,10 13 1,-14-21-101,0 0 1,0 0-1,0 0 1,0 0-1,0 0 1,0 0 0,1 0-1,-1 0 1,0 1-1,0-1 1,0 0-1,0 0 1,0 0-1,1 0 1,-1 0-1,0 0 1,0 0-1,0 0 1,0 0-1,0 0 1,1 0 0,-1 0-1,0 0 1,0 0-1,0 0 1,0 0-1,0 0 1,1 0-1,-1 0 1,0-1-1,0 1 1,0 0-1,0 0 1,0 0-1,0 0 1,1 0 0,-1 0-1,0 0 1,0 0-1,0 0 1,0-1-1,0 1 1,0 0-1,0 0 1,0 0-1,0 0 1,0 0-1,0 0 1,0-1-1,1 1 1,-1 0 0,0 0-1,0 0 1,0 0-1,0 0 1,0-1-1,0 1 1,0 0-1,0 0 1,0 0-1,-1 0 1,1 0-1,0-1 1,1-10 211,-5-7-77,0 1 0,0 0 0,-2 0 0,-12-25 1,-38-65-173,45 87 35,-54-87-29,68 107 6,0 1 0,0-1 0,0 0 0,0 1 0,0-1 0,0 1 0,0 0-1,0 0 1,4 3 0,12 2-339,-16-5 307,0 0-1,0-1 1,0 1-1,1-1 1,-1 1 0,0-1-1,1 0 1,-1 0-1,0-1 1,1 1-1,-1 0 1,0-1-1,0 0 1,1 0-1,-1 0 1,0 0-1,0-1 1,0 1-1,4-4 1,12-12-203</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35.144"/>
    </inkml:context>
    <inkml:brush xml:id="br0">
      <inkml:brushProperty name="width" value="0.05" units="cm"/>
      <inkml:brushProperty name="height" value="0.05" units="cm"/>
    </inkml:brush>
  </inkml:definitions>
  <inkml:trace contextRef="#ctx0" brushRef="#br0">83 0 20676,'-28'5'2378,"24"-5"-2095,1 0 0,-1 0 0,1 1 0,-1-1-1,1 1 1,-1 0 0,1 0 0,-1 0 0,1 0-1,0 1 1,0-1 0,0 1 0,-6 4 0,9-6-273,0 1 0,-1-1 1,1 0-1,0 1 0,0-1 0,0 1 1,0-1-1,-1 0 0,1 1 1,0-1-1,0 0 0,0 1 0,0-1 1,0 1-1,0-1 0,0 1 1,0-1-1,0 0 0,0 1 0,1-1 1,-1 1-1,0-1 0,0 0 0,0 1 1,0-1-1,0 0 0,1 1 1,-1-1-1,0 0 0,0 1 0,1-1 1,-1 0-1,0 1 0,1-1 1,-1 0-1,0 0 0,1 1 0,-1-1 1,0 0-1,1 0 0,-1 0 0,0 0 1,1 1-1,-1-1 0,1 0 1,-1 0-1,0 0 0,1 0 0,-1 0 1,1 0-1,-1 0 0,1 0 1,23 3 281,9-5-359,-19 1-69,0 0 0,0 1 0,26 3 0,-35-2 105,0 0 1,0 0-1,0 1 0,0 0 0,-1 0 1,1 0-1,-1 0 0,1 1 1,-1 0-1,0 0 0,0 0 0,0 0 1,0 1-1,5 6 0,-5-5 38,0 0 1,-1 1-1,0-1 1,0 1-1,0 0 0,0-1 1,-1 1-1,0 1 0,0-1 1,-1 0-1,0 0 0,0 1 1,0 7-1,-1-11 86,0 0 0,0 0 0,0-1 0,-1 1 0,1 0 0,-1 0 0,0 0-1,0 0 1,0 0 0,0-1 0,0 1 0,-1 0 0,1-1 0,-1 1 0,1-1 0,-1 0 0,0 0 0,0 1-1,0-1 1,0 0 0,-1 0 0,1-1 0,-1 1 0,1 0 0,-1-1 0,1 0 0,-1 0 0,0 1 0,1-1-1,-5 0 1,1 1-129,1-1 0,-1 0-1,0 0 1,0-1-1,0 1 1,0-1 0,0 0-1,0-1 1,0 0-1,1 0 1,-1 0 0,0-1-1,1 1 1,-1-1-1,0-1 1,-9-4 0,15 6-44,-1 1 1,0-1 0,0 0-1,1 1 1,-1-1 0,0 0-1,1 1 1,-1-1 0,1 0-1,-1 0 1,1 0 0,-1 1-1,1-1 1,0 0 0,-1 0-1,1 0 1,0 0 0,0 0-1,-1 0 1,1 0 0,0 0-1,0 0 1,0 1 0,0-1-1,0 0 1,0 0 0,1 0-1,-1 0 1,0 0 0,0 0-1,1 0 1,-1 0 0,0 0-1,1 1 1,-1-1 0,2-2-1,12-6-931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0.103"/>
    </inkml:context>
    <inkml:brush xml:id="br0">
      <inkml:brushProperty name="width" value="0.05" units="cm"/>
      <inkml:brushProperty name="height" value="0.05" units="cm"/>
    </inkml:brush>
  </inkml:definitions>
  <inkml:trace contextRef="#ctx0" brushRef="#br0">1 15 22349,'8'-12'1848,"-5"11"-1384,-3-1-240,0 5 993,3 1-745,-1 6-1056,2 0-593,-7 2 953,-3 2-192,-2 3-168</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35.551"/>
    </inkml:context>
    <inkml:brush xml:id="br0">
      <inkml:brushProperty name="width" value="0.05" units="cm"/>
      <inkml:brushProperty name="height" value="0.05" units="cm"/>
    </inkml:brush>
  </inkml:definitions>
  <inkml:trace contextRef="#ctx0" brushRef="#br0">129 361 19908,'0'-1'167,"1"-1"-1,-1 0 1,0 0-1,0 1 1,0-1 0,0 0-1,-1 0 1,1 1-1,0-1 1,-1 0-1,1 0 1,-1 1-1,1-1 1,-1 1-1,0-1 1,0 0 0,0 1-1,0 0 1,0-1-1,0 1 1,0-1-1,0 1 1,-1 0-1,1 0 1,-2-1 0,1 1-49,0 0 0,1 1 1,-1 0-1,0-1 1,0 1-1,0 0 1,1 0-1,-1 0 1,0 0-1,0 0 1,0 0-1,1 1 1,-1-1-1,0 1 1,0-1-1,1 1 1,-1-1-1,0 1 1,1 0-1,-1 0 1,1 0-1,-1 0 1,1 0-1,-3 2 0,-2 3-4,1 0 0,-1 0 0,1 0 0,0 1 0,1 0 0,-1 0 0,1 0 0,1 0 0,-1 1 0,1-1 0,1 1 0,-4 15 0,3-10-114,1 0 0,0 1 1,1-1-1,1 0 0,0 0 0,1 1 0,2 15 0,-2-25-2,0 0-1,0-1 0,0 1 1,0-1-1,1 1 0,-1-1 0,1 0 1,0 0-1,3 5 0,-4-7 5,0 0 0,0 0 0,0 0 0,0 0 0,0-1 1,0 1-1,0 0 0,1 0 0,-1-1 0,0 1 0,0 0 0,1-1 0,-1 0 0,1 1 0,-1-1 0,0 0 0,1 1 0,-1-1 1,1 0-1,-1 0 0,1 0 0,-1 0 0,0-1 0,1 1 0,-1 0 0,1-1 0,1 0 0,3-1 20,-1-1 0,1 0 0,-1 0 0,1 0 0,-1-1 0,0 1 0,-1-1 0,1 0 0,6-9 0,4-5 99,15-24-1,-27 38-97,19-29 190,-3 0 0,0-2 0,23-61-1,-35 73-117,0 0-1,-1 0 0,-1 0 1,-1 0-1,-1-1 0,-1 0 1,-1-31-1,-2 50-84,1-1 1,-1 1-1,0-1 0,-1 1 0,1-1 1,-1 1-1,0 0 0,0 0 1,-1 0-1,-3-6 0,5 9-12,0 1 0,0-1-1,-1 1 1,1 0 0,0 0 0,0 0-1,-1 0 1,1 0 0,-1 0 0,1 0-1,-1 0 1,0 0 0,1 0 0,-1 1-1,1-1 1,-1 1 0,0 0 0,0-1-1,1 1 1,-1 0 0,0 0 0,0 0-1,1 0 1,-1 0 0,0 0 0,0 1-1,1-1 1,-1 0 0,0 1-1,1 0 1,-1-1 0,0 1 0,1 0-1,-1 0 1,-2 2 0,-2 1-17,-1 1 0,1 1 0,0-1 0,1 1 0,-1 0 0,1 0 1,0 0-1,1 1 0,0 0 0,-7 14 0,0 3-26,1 0 1,-6 27 0,10-32 26,1 0 1,1 0 0,1 1-1,1-1 1,0 38-1,2-55 14,0 0 0,0 0 0,1 1 0,-1-1 0,0 0-1,1 0 1,0 0 0,0 0 0,-1 1 0,1-1 0,0 0-1,1-1 1,-1 1 0,0 0 0,3 3 0,-3-4 2,1 0 0,-1 0-1,0-1 1,1 1 0,-1 0 0,1-1 0,-1 1 0,0-1 0,1 1 0,-1-1 0,1 0-1,0 0 1,-1 1 0,1-1 0,-1 0 0,1 0 0,1-1 0,6-1-16,0 0 1,0-1-1,0-1 1,-1 1-1,16-10 1,-15 8-15,8-4-43,0 0 0,1 1-1,0 1 1,38-9 0,-51 15 52,-1 0 0,1 1 1,0-1-1,-1 1 1,1 1-1,0-1 1,-1 1-1,1-1 0,0 1 1,-1 0-1,7 3 1,-8-2-2,1 0 0,-1 0 0,0 0 0,0 0 0,-1 0 0,1 1 0,0 0 0,-1-1 0,1 1 0,-1 0 0,0 0 0,0 0 0,0 0 0,0 1 0,-1-1 0,3 6 0,-2 0-121,0-1 0,-1 1 0,1-1 0,-1 1 0,-1 0 0,0-1 0,0 1 0,-1 0 0,0 0 0,-3 11 0,3-17-116</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36.493"/>
    </inkml:context>
    <inkml:brush xml:id="br0">
      <inkml:brushProperty name="width" value="0.05" units="cm"/>
      <inkml:brushProperty name="height" value="0.05" units="cm"/>
    </inkml:brush>
  </inkml:definitions>
  <inkml:trace contextRef="#ctx0" brushRef="#br0">64 509 13307,'2'-7'825,"0"0"-1,-1 0 1,1 1 0,-1-1 0,-1 0 0,1 0-1,-1 0 1,-1 0 0,1 0 0,-1 0 0,0 0-1,-3-9 1,4 15-724,0 0 0,-1 1 0,1-1 0,0 0 0,0 1 0,-1-1 0,1 1 0,0-1 0,-1 1 0,1-1 0,0 1 1,-1-1-1,1 1 0,-1-1 0,1 1 0,-1 0 0,1-1 0,-1 1 0,1-1 0,-1 1 0,0 0 0,1 0 0,-1-1 0,1 1 0,-1 0 0,0 0 0,1 0 0,-1 0 0,1 0 0,-1 0 0,-1 0 0,1 0 14,0 1-1,-1 0 0,1-1 1,0 1-1,0 0 1,0 0-1,-1 0 0,1 0 1,0 0-1,0 0 1,1 0-1,-1 0 0,-1 2 1,-2 4 66,0-1 0,1 1 1,0 0-1,-3 10 0,1 2-76,2-1-1,-2 30 1,4-42-112,1-1 1,0 1-1,0-1 0,1 1 1,0 0-1,0-1 1,0 1-1,1-1 1,-1 1-1,1-1 1,1 0-1,4 9 0,-7-13 5,1 0 1,0-1-1,0 1 0,-1 0 0,1 0 0,0 0 0,0-1 0,0 1 0,0 0 0,0-1 0,0 1 0,0-1 0,0 1 0,0-1 0,0 1 0,0-1 1,0 0-1,0 0 0,0 1 0,0-1 0,0 0 0,0 0 0,1 0 0,-1 0 0,0 0 0,0 0 0,0-1 0,0 1 0,0 0 0,0-1 0,0 1 0,0 0 1,0-1-1,0 1 0,0-1 0,0 0 0,0 1 0,0-1 0,0 0 0,0 1 0,0-1 0,-1 0 0,2-1 0,4-4-4,-1-1-1,0 1 1,0-1-1,7-12 1,3-10 6,-1-1 1,-2 0-1,-1-1 0,-1 0 1,-2 0-1,-1-1 0,5-62 1,-13 85-46,-1 12-8,-5 19-21,-13 103-194,18-108 250,1 0 0,1 0 0,1-1 0,0 1 0,5 24 0,-6-39 16,1-1 1,-1 0 0,0 1 0,1-1 0,-1 0 0,1 0 0,-1 1-1,1-1 1,0 0 0,-1 0 0,1 0 0,0 0 0,0 0-1,0 0 1,0 0 0,0 0 0,0 0 0,1 1 0,-1-2 0,0 0 0,0 0 0,-1 1 1,1-1-1,0 0 0,0 0 1,0 0-1,0 0 0,0 0 1,-1 0-1,1-1 0,0 1 0,0 0 1,0 0-1,0-1 0,-1 1 1,1 0-1,0-1 0,0 1 0,-1-1 1,2 0-1,3-3-3,0 0 1,-1-1-1,1 1 1,-1-1-1,0 0 0,4-6 1,26-46-113,-1-1-1,-3-1 1,-3-1 0,-3-2 0,17-64-1,-63 211-109,4 1 0,4 1 0,-5 130 0,18-208 228,4 48 4,-3-54-7,0 0 0,1 0 0,0 0 0,-1 0 0,1-1 0,0 1 0,1 0 1,-1-1-1,0 1 0,1-1 0,-1 1 0,1-1 0,0 0 0,0 1 0,0-1 0,2 2 0,-3-3 0,0-1 0,1 1-1,-1-1 1,0 1 0,0-1-1,0 0 1,0 0 0,0 1-1,1-1 1,-1 0-1,0 0 1,0 0 0,0 0-1,1 0 1,-1-1 0,0 1-1,0 0 1,0 0 0,0-1-1,1 1 1,-1-1 0,0 1-1,0-1 1,0 1 0,0-1-1,0 0 1,0 1 0,0-1-1,-1 0 1,2-1 0,3-3-12,0 0 0,-1 0 0,0 0 0,6-9 0,-1-2 0,0-1 1,-1-1-1,12-34 1,10-61 219,-23 83-111,43-203 891,-17 72 65,-41 206-1081,2 0 0,1 1 0,3-1 0,6 80 0,2-65 22,3 0-1,2-1 1,22 65-1,-31-115 5,16 40-13,-16-45 14,0-1 1,0 1 0,0-1 0,0 1-1,0-1 1,1 0 0,-1 0 0,1 0-1,0 0 1,3 2 0,-5-4 1,-1-1-1,0 0 1,1 1-1,-1-1 1,0 0-1,1 0 1,-1 1-1,0-1 1,1 0-1,-1 0 1,1 0-1,-1 1 1,1-1 0,-1 0-1,0 0 1,1 0-1,-1 0 1,1 0-1,-1 0 1,1 0-1,-1 0 1,0 0-1,1 0 1,-1 0-1,1 0 1,-1 0 0,1 0-1,-1-1 1,0 1-1,1 0 1,-1 0-1,1 0 1,-1-1-1,1 1 1,0-1 0,-1 0 1,1-1-1,-1 1 1,0 0-1,1 0 1,-1 0-1,0 0 1,0-1-1,1 1 0,-1 0 1,0 0-1,0-2 1,-6-37 26,-5 6-78,-1 0 0,-2 1-1,-1 0 1,-24-38 0,12 28-118,-3 1 0,-47-53 1,71 88 171,-1 0 0,0 1 0,-12-9 0,39 19 397,0 0 1,36 2-1,-42-6-565,0 0 0,0 0 0,0-1 1,-1-1-1,1-1 0,-1 0 0,1 0 0,-1-1 0,0-1 0,15-8 0,10-7-220</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37.569"/>
    </inkml:context>
    <inkml:brush xml:id="br0">
      <inkml:brushProperty name="width" value="0.05" units="cm"/>
      <inkml:brushProperty name="height" value="0.05" units="cm"/>
    </inkml:brush>
  </inkml:definitions>
  <inkml:trace contextRef="#ctx0" brushRef="#br0">0 110 20068,'23'13'2321,"2"-2"-1513,2-4-264,9-4 1513,7-4-1161,4-4-104,3-6-272,-1 0-80,-2-5-288,-7 1-176,-7 4-768,-5-2-184,-14-3 784,-7-2-176,-8-8-145</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37.993"/>
    </inkml:context>
    <inkml:brush xml:id="br0">
      <inkml:brushProperty name="width" value="0.05" units="cm"/>
      <inkml:brushProperty name="height" value="0.05" units="cm"/>
    </inkml:brush>
  </inkml:definitions>
  <inkml:trace contextRef="#ctx0" brushRef="#br0">1 19 23213,'5'4'248,"0"-1"-1,0 0 1,1 0 0,0 0 0,-1 0-1,1-1 1,0 0 0,0 0 0,0-1 0,0 0-1,1 0 1,-1 0 0,7-1 0,11 0 86,-1-2 1,26-4-1,-37 5-120,77-16 311,-51 9-398,59-5 0,-94 13-126,0 0-1,1 0 1,-1 0-1,1 0 1,-1 0 0,0 1-1,1-1 1,-1 1-1,0 0 1,1 0-1,3 2 1,-6-2-1,1 0-1,-1 1 1,0-1 0,0 0-1,0 0 1,1 1 0,-1-1-1,0 1 1,-1-1 0,1 1-1,0-1 1,0 1 0,-1 0-1,1-1 1,-1 1 0,1 0-1,-1-1 1,0 1 0,1 0-1,-1 0 1,0-1 0,0 1-1,-1 0 1,1 3 0,-2 13 21,-1 0 1,-1 0 0,-1 0-1,-7 18 1,-33 74 184,24-62-99,14-31-176,-112 256 648,63-160-3045,52-105 2248,2-3 126,-1 1-1,1-1 1,-1 0 0,0 0 0,-1 0 0,1-1-1,-1 1 1,0-1 0,0 0 0,-9 6 0,-7-1-645</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55.401"/>
    </inkml:context>
    <inkml:brush xml:id="br0">
      <inkml:brushProperty name="width" value="0.05" units="cm"/>
      <inkml:brushProperty name="height" value="0.05" units="cm"/>
    </inkml:brush>
  </inkml:definitions>
  <inkml:trace contextRef="#ctx0" brushRef="#br0">235 365 11739,'29'-57'3561,"-3"-2"1,20-65 1772,-48 130-4263,-8 21-393,-14 39-704,-159 411 112,93-257-570,84-206 40,0 1 0,1 0-1,-3 22 1,7-37 375,1 1 0,0 0 0,0-1 0,0 1 1,0 0-1,0-1 0,0 1 0,0 0 0,0-1 0,0 1 1,0 0-1,0 0 0,0-1 0,1 1 0,-1 0 0,0-1 1,0 1-1,1-1 0,-1 1 0,1 0 0,-1 0 0,1-1 10,-1 0-1,1 0 0,-1 0 0,1 0 0,-1 1 0,1-1 0,-1 0 0,1 0 0,-1 0 0,0 0 0,1-1 0,-1 1 0,1 0 0,-1 0 0,1 0 0,-1 0 0,1 0 0,-1-1 1,0 1-1,1 0 0,-1 0 0,1-1 0,21-20-1820,2-12 624,-3-1-1,32-65 1,20-78-1278,-18 22 2476,-33 80 2190,15-84 0,-34 125 420,-3 32-1165,0 7-323,2 13-715,12 145-65,7 0-1,63 243 1,-83-406-281,-1 0 0,0 0 0,0 0-1,0 1 1,0-1 0,0 0 0,0 0 0,0 0 0,0 0 0,1 0 0,-1 0-1,0 0 1,0 0 0,0 0 0,0 1 0,0-1 0,0 0 0,0 0 0,0 0-1,0 0 1,0 0 0,0 0 0,0 0 0,0 1 0,0-1 0,0 0 0,0 0-1,0 0 1,0 0 0,0 0 0,0 0 0,0 1 0,0-1 0,0 0 0,0 0-1,0 0 1,0 0 0,0 0 0,0 0 0,0 0 0,0 1 0,-1-1 0,1 0 0,0 0-1,0 0 1,0 0 0,0 0 0,0 0 0,0 0 0,0 0 0,0 0 0,0 0-1,-1 0 1,1 0 0,0 0 0,0 1 0,0-1 0,0 0 0,0 0 0,0 0-1,-1 0 1,1 0 0,0 0 0,-9-9 113,-17-22 12,19 23-85,-20-24 64,-28-37 127,49 61-206,1 0 0,0-1 0,0 0 0,1 0 0,0 0 0,-4-14 0,8 20-19,-1 0 0,1 0 0,-1-1 0,1 1 0,0 0 0,0-1 0,1 1 0,-1 0 0,1-1 0,-1 1 0,1 0 0,0 0 1,0-1-1,3-3 0,-1 2 0,0-1 0,1 1 1,-1 0-1,1 0 1,0 1-1,1-1 1,6-4-1,-1 0-6,2 2 0,-1-1 0,1 2-1,0 0 1,0 0 0,19-6 0,-25 10-7,0 1 0,-1-1 0,1 1 0,0 0-1,0 1 1,0-1 0,0 1 0,0 0 0,0 1 0,0-1 0,8 3 0,-10-2 0,-1 1 0,1-1 0,-1 1 0,0 0-1,0 0 1,0 0 0,0 0 0,0 0 0,0 1 0,0-1 0,-1 1 0,1 0 0,-1 0 0,0 0 0,0 0 0,0 0-1,0 0 1,-1 1 0,3 5 0,-1 0 0,0 0 0,-1 0 0,0 1 1,-1-1-1,0 1 0,0 13 0,-6 59 43,1-48 35,6-20 301,5-23-93,6-23 70,-7 4-157,0-1-1,-2 0 0,-1 0 1,-1-57-1,-2 86-194,0 0 1,-1-1-1,1 1 0,0 0 0,0-1 0,0 1 1,0-1-1,0 1 0,0 0 0,0-1 1,0 1-1,0-1 0,0 1 0,0 0 0,0-1 1,0 1-1,0 0 0,0-1 0,1 1 0,-1-1 1,0 1-1,0 0 0,0-1 0,1 1 0,-1 0 1,0-1-1,0 1 0,1 0 0,-1 0 0,0-1 1,0 1-1,1 0 0,-1 0 0,0-1 0,1 1 1,-1 0-1,0 0 0,1 0 0,-1 0 0,1 0 1,-1-1-1,0 1 0,1 0 0,-1 0 0,0 0 1,1 0-1,-1 0 0,1 0 0,0 1 0,20 12-13,-6-3 11,-9-7 4,0-1 1,0 0-1,0 0 1,0 0-1,0-1 1,0 0-1,0 0 1,0 0-1,0-1 1,0 0-1,1 0 1,-1-1-1,0 0 1,0 0-1,0 0 1,0-1-1,0 0 1,0 0-1,-1 0 1,1-1-1,-1 0 1,1 0-1,-1 0 1,9-8-1,0-1 28,-1 0 0,0-1 0,-1-1 0,0 0 0,-1-1 1,-1 0-1,11-22 0,-5 6 65,-1 0 0,-2-1 0,9-34 1,-16 45-36,-1 1 1,-2-1-1,1-1 1,-2 1-1,-1 0 0,-2-23 1,1 39-42,-1-1 1,0 1-1,0 0 1,-1-1-1,-1-4 1,2 9-18,1 0 0,0 0-1,0 1 1,0-1 0,-1 0 0,1 1 0,-1-1 0,1 0 0,0 1 0,-1-1 0,1 0-1,-1 1 1,1-1 0,-1 1 0,1-1 0,-1 1 0,0-1 0,1 1 0,-1-1-1,0 1 1,1 0 0,-1-1 0,0 1 0,0 0 0,1-1 0,-1 1 0,0 0-1,0 0 1,1 0 0,-1 0 0,0 0 0,0 0 0,0 0 0,1 0 0,-1 0 0,0 0-1,0 0 1,1 1 0,-1-1 0,0 0 0,0 0 0,1 1 0,-1-1 0,0 1-1,1-1 1,-2 1 0,-1 2-3,-1 0 0,1 1-1,-1 0 1,1-1 0,0 1 0,0 0 0,1 0-1,-1 1 1,1-1 0,0 0 0,-1 6-1,-17 55-55,17-54 47,-8 35-13,3 1 0,-6 85 0,13-103 9,1 0-1,2 0 0,1 0 1,1 0-1,14 52 1,-16-75 7,1 1 1,-1-1 0,1 1 0,0-1 0,0 0 0,1 0 0,0 0 0,0-1 0,1 1 0,-1-1 0,8 6 0,-8-8-1,0 0-1,-1-1 1,1 0 0,0 0 0,1 0 0,-1 0 0,0-1 0,0 0 0,1 1 0,-1-2-1,0 1 1,1 0 0,-1-1 0,1 0 0,-1 0 0,1 0 0,-1-1 0,8-1-1,-8 1 8,0 1-1,0-1 1,1-1-1,-1 1 1,0-1-1,-1 1 1,1-1-1,0 0 0,0 0 1,-1-1-1,1 1 1,-1-1-1,0 0 1,0 0-1,0 0 1,0 0-1,0 0 0,-1-1 1,0 1-1,1-1 1,-1 0-1,0 0 1,-1 0-1,1 1 1,-1-2-1,0 1 0,0 0 1,0 0-1,0 0 1,0-7-1,-1-7 22,-1 1 0,0-1 1,-1 0-1,-1 1 0,-10-33 0,5 22-34,5 19-146,11 29 43,-5-13 93,3 10-52,15 27 0,-19-40 74,0 0-1,1 0 0,0 0 1,0 0-1,0 0 0,0-1 1,1 0-1,-1 1 1,1-1-1,0 0 0,7 3 1,-9-5 8,0 0-1,0 0 1,0-1 0,0 1 0,0-1 0,0 0 0,1 1 0,-1-1-1,0 0 1,0 0 0,0-1 0,1 1 0,-1 0 0,0-1 0,0 1-1,0-1 1,0 0 0,0 1 0,0-1 0,0 0 0,0 0-1,0-1 1,-1 1 0,1 0 0,0 0 0,0-1 0,1-1 0,3-4 39,1 0 0,-1-1 1,-1 0-1,10-16 1,-6 8 24,-1-1 1,0 0 0,-1 0-1,-1-1 1,-1 0-1,0 0 1,-2 0-1,0-1 1,-1 1 0,0-1-1,-2-23 1,0 41-65,0 0 0,0 0 0,0 0 0,0 0 0,0 0 1,0 0-1,-1 0 0,1 0 0,0 0 0,0 0 0,-1 0 1,1 0-1,-1 0 0,1 0 0,-1 1 0,1-1 0,-1 0 1,1 0-1,-1 0 0,0 1 0,1-1 0,-1 0 0,-1 0 1,1 1-4,0 0 1,0 0-1,0 0 1,1 1-1,-1-1 0,0 0 1,0 1-1,0-1 1,1 1-1,-1-1 1,0 1-1,1-1 1,-1 1-1,0-1 1,1 1-1,-1 0 1,1-1-1,-1 1 1,1 0-1,-1 1 1,-4 6 16,0 0 0,1 0 0,-7 17 0,5-4 3,1 0 0,1 1 0,1-1 0,-1 33 0,4-39-23,1 0 1,0 1 0,0-1 0,2 0 0,0 0 0,1 0 0,6 18 0,-8-29 0,0 0 1,0 0-1,0 0 0,0 0 1,1 0-1,0 0 0,0 0 1,0-1-1,0 0 0,0 0 1,1 1-1,-1-2 0,1 1 1,7 4-1,-7-6 3,0 1-1,0-1 1,0 0 0,0 0-1,0 0 1,0-1 0,0 1-1,0-1 1,0 0 0,0 0-1,0-1 1,0 1 0,0-1-1,0 0 1,0 0 0,0 0-1,4-2 1,1-2 9,1 0 1,-1-1 0,0 0 0,0-1-1,-1 0 1,0 0 0,0 0-1,-1-1 1,0 0 0,0-1 0,0 0-1,9-17 1,-5 5 18,-1 0-1,0-1 1,-2 0 0,11-43 0,-16 54-22,-2 9-9,0-1 0,0 1 0,0-1 0,-1 1 0,1-1 0,-1 1-1,0-1 1,0 0 0,0 1 0,0-1 0,0 1 0,0-1 0,-2-3 0,2 6-2,0-1 0,0 1 0,0 0 0,0 0 0,0 0 0,0 0 0,0 0 0,-1 0 0,1 0 0,0 0 0,0 0 0,0-1 0,0 1 0,0 0 0,0 0 0,0 0 0,-1 0 0,1 0 0,0 0 0,0 0 0,0 0 0,0 0 0,0 0 0,-1 0 0,1 0 0,0 0 0,0 0 0,0 0 0,0 0 0,0 0 0,0 0 0,-1 0 0,1 0 0,0 0 0,0 1 0,0-1 0,0 0 0,0 0 0,0 0 0,0 0 0,-1 0 0,1 0 0,0 0 0,0 0 0,0 0 0,0 1 0,0-1 0,0 0 0,0 0 0,0 0 0,0 0 0,0 0 0,0 0 0,0 1 0,0-1 0,0 0 0,0 0 0,0 0 0,0 0 0,0 0 0,0 0 0,0 1 0,0-1 0,0 0 0,-7 20-7,1-1 0,1 1 0,0 1 0,2-1 0,-2 34 0,3-31 4,0 3 1,-1-2 3,1-1-1,1 0 0,3 34 1,7-30 17,-9-26-17,0-1 1,0 1 0,0-1-1,1 1 1,-1-1 0,0 1-1,1-1 1,-1 0-1,0 1 1,1-1 0,-1 0-1,1 1 1,-1-1 0,0 0-1,1 1 1,-1-1 0,1 0-1,-1 0 1,1 1 0,-1-1-1,1 0 1,-1 0 0,1 0-1,-1 0 1,1 0 0,-1 0-1,1 0 1,-1 0 0,1 0-1,-1 0 1,1 0-1,0 0 1,-1 0 0,1 0-1,-1 0 1,1 0 0,-1-1-1,1 1 1,-1 0 0,0 0-1,1-1 1,-1 1 0,1 0-1,-1-1 1,0 1 0,1 0-1,-1-1 1,1 1 0,-1-1-1,0 1 1,0-1 0,1 0-1,6-9 5,-1-1-1,0 1 1,-1-1-1,0 0 1,-1-1-1,0 1 1,3-18-1,-3 12-15,13-51-323,-3-1-1,7-123 1,-21-125-1475,17 485 2300,8-1 1,51 187-1,-76-355-490,0 1 0,0 0 1,0 0-1,-1 0 0,1 0 0,0 0 1,0 0-1,0 0 0,0 0 1,0 0-1,0 0 0,-1 0 1,1 0-1,0 0 0,0 0 0,0 0 1,0 0-1,0 0 0,0 0 1,-1 0-1,1 0 0,0 0 1,0 0-1,0 0 0,0 0 0,0 0 1,0 0-1,0 1 0,-1-1 1,1 0-1,0 0 0,0 0 1,0 0-1,0 0 0,0 0 1,0 0-1,0 0 0,0 0 0,0 1 1,0-1-1,0 0 0,0 0 1,-1 0-1,-8-13 19,1 0 0,0-1-1,1 0 1,-6-16 0,-7-14-28,-24-37-71,-30-67-48,73 147 129,1 0 0,0 0 1,0 0-1,-1 1 0,1-1 0,0 0 0,0 0 0,0 0 0,0 1 0,0-1 0,0 0 0,0 0 1,0 0-1,0 0 0,1 1 0,-1-1 0,0 0 0,0 0 0,1 0 0,-1 1 0,1-1 1,-1 0-1,0 0 0,1 1 0,0-1 0,-1 1 0,1-1 0,-1 0 0,1 1 0,0-1 0,-1 1 1,1-1-1,0 1 0,-1-1 0,1 1 0,0 0 0,0-1 0,0 1 0,-1 0 0,2 0 0,6-3 24,0 1-1,0 1 0,13-2 0,-3 1-15,-12 0-61,8-1-53,0 0 1,19-8-1,-30 10-47,0 0 0,-1-1 0,1 1-1,0 0 1,-1-1 0,1 0 0,-1 0-1,1 0 1,-1 0 0,0 0 0,0 0-1,0 0 1,0-1 0,0 1 0,-1-1-1,1 1 1,2-6 0,-4 6 50,0 1 0,1 0-1,-1-1 1,0 1 0,0-1 0,0 1 0,0-1-1,0 1 1,0-1 0,0 1 0,-1-1 0,1 1-1,-1-1 1,1 1 0,-1-1 0,1 1-1,-1 0 1,0-1 0,-1-1 0,-24-22-878,-3 2-36</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55.837"/>
    </inkml:context>
    <inkml:brush xml:id="br0">
      <inkml:brushProperty name="width" value="0.05" units="cm"/>
      <inkml:brushProperty name="height" value="0.05" units="cm"/>
    </inkml:brush>
  </inkml:definitions>
  <inkml:trace contextRef="#ctx0" brushRef="#br0">33 6 16428,'-20'-5'1872,"12"5"-1048,3 4-272,10 3 1137,6 4-385,8 2-536,4-1-544,4-4 312,6 0-368,0 0-64,0-2-80</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56.213"/>
    </inkml:context>
    <inkml:brush xml:id="br0">
      <inkml:brushProperty name="width" value="0.05" units="cm"/>
      <inkml:brushProperty name="height" value="0.05" units="cm"/>
    </inkml:brush>
  </inkml:definitions>
  <inkml:trace contextRef="#ctx0" brushRef="#br0">27 0 18820,'2'4'331,"0"0"1,0 0-1,-1 0 1,0 0-1,0 0 1,0 0-1,0 0 0,-1 0 1,1 1-1,-1-1 1,0 0-1,0 0 1,-2 5-1,2-2-293,0-1 0,0 1-1,0 0 1,3 11 0,-2-12-26,1 0 1,1 0-1,-1 1 0,1-2 0,0 1 1,1 0-1,-1-1 0,1 1 0,0-1 1,0 0-1,1 0 0,-1-1 0,1 1 0,0-1 1,1 0-1,-1 0 0,1-1 0,-1 1 1,1-1-1,0-1 0,9 4 0,-14-6 11,0 1-1,-1-1 0,1 1 0,0-1 0,-1 1 0,1-1 1,-1 1-1,1-1 0,-1 1 0,1-1 0,-1 1 1,1 0-1,-1-1 0,0 1 0,1 0 0,-1-1 0,0 1 1,1 0-1,-1 0 0,0-1 0,0 1 0,0 0 0,0 0 1,0 0-1,0-1 0,0 1 0,0 0 0,0 0 1,0-1-1,0 1 0,0 0 0,-1 0 0,1-1 0,-1 2 1,-12 33 407,9-25-271,-69 157 496,72-165-699,0 0 0,0 0 0,0 0 0,0 0 0,0 0 0,0-1 0,-1 1 0,1-1 0,-1 1 0,1-1 0,-3 2 0,3-3 37,0 1 0,1-1 1,-1 0-1,0 0 1,0 0-1,1 0 0,-1 0 1,0 0-1,0 0 1,0 0-1,0 0 1,1 0-1,-1-1 0,0 1 1,0 0-1,1-1 1,-1 1-1,0 0 0,1-1 1,-1 1-1,0-1 1,1 1-1,-1-1 0,0 1 1,1-1-1,-1 1 1,1-1-1,-1 0 1,1 1-1,-1-1 0,1 0 1,0 1-1,-1-1 1,0-1-1,-17-35-168</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56.634"/>
    </inkml:context>
    <inkml:brush xml:id="br0">
      <inkml:brushProperty name="width" value="0.05" units="cm"/>
      <inkml:brushProperty name="height" value="0.05" units="cm"/>
    </inkml:brush>
  </inkml:definitions>
  <inkml:trace contextRef="#ctx0" brushRef="#br0">18 43 19836,'-3'-13'741,"3"10"-578,0 1 0,-1-1 0,0 0 1,1 1-1,-1-1 0,0 1 0,0-1 0,0 0 1,-3-3-1,3 9 6,0-1 0,1 0 0,-1 1-1,0-1 1,1 1 0,0-1 0,0 1 0,0 4 0,5 113 760,26 139 0,-17-160-644,-11-68-198,0-7 56,0-1-1,2 0 1,10 34 0,-15-56-125,0 0 0,1 0 0,-1 0 1,0 0-1,1 0 0,-1 0 0,1 0 0,-1 0 1,1 0-1,-1 0 0,1 0 0,0 0 1,0 0-1,-1 0 0,1-1 0,0 1 0,0 0 1,0 0-1,0-1 0,0 1 0,0-1 1,0 1-1,0-1 0,2 1 0,-2-1 5,0 0 0,1-1 0,-1 1 0,0 0 0,0-1 1,0 1-1,0-1 0,1 0 0,-1 1 0,0-1 0,0 0 0,0 0 0,0 0 0,0 1 0,0-1 0,-1 0 0,1 0 0,1-2 0,5-8 120,0 0 1,-1-1-1,7-14 0,-12 22-125,31-69 395,-3-1-1,-4-2 1,16-81 0,-40 151-466,5-29-38,-6 33 7,1 1-1,-1-1 1,0 1-1,0 0 1,0-1-1,0 1 1,0-1 0,0 1-1,-1-1 1,1 1-1,0 0 1,-1-1-1,1 1 1,-1-1-1,1 1 1,-1 0 0,0 0-1,-1-2 1,2 3 14,-1-1 1,1 1 0,-1 0-1,1 0 1,-1 0 0,0 0-1,1-1 1,-1 1-1,1 0 1,-1 0 0,0 0-1,1 0 1,-1 0 0,1 1-1,-1-1 1,0 0 0,1 0-1,-1 0 1,1 0 0,-1 1-1,1-1 1,-1 0 0,1 0-1,-1 1 1,1-1-1,-1 0 1,1 1 0,-1-1-1,1 1 1,0-1 0,-1 1-1,-13 16-406,13-16 299,-13 18-750</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57.225"/>
    </inkml:context>
    <inkml:brush xml:id="br0">
      <inkml:brushProperty name="width" value="0.05" units="cm"/>
      <inkml:brushProperty name="height" value="0.05" units="cm"/>
    </inkml:brush>
  </inkml:definitions>
  <inkml:trace contextRef="#ctx0" brushRef="#br0">0 121 16620,'4'23'1249,"0"-3"2,9 33 0,-11-49-1098,-1 1 0,1-1 0,0 0 0,0 0 0,0 1 0,1-2 0,-1 1 0,1 0 1,0 0-1,0-1 0,1 0 0,5 6 0,-7-8-192,0 0 1,1 0-1,-1 0 0,0 0 1,0-1-1,0 1 1,1-1-1,-1 1 0,0-1 1,1 0-1,-1 0 1,0 0-1,1 0 0,-1 0 1,0 0-1,0-1 1,1 1-1,-1-1 0,0 0 1,0 1-1,0-1 0,1 0 1,-1 0-1,0-1 1,0 1-1,-1 0 0,1-1 1,0 1-1,1-3 1,6-3-256,-1-2 0,0 0 0,0 0 0,7-12 1,-4 7 204,-1-1 1,-1 0 0,-1-1-1,0 0 1,-1 0 0,-1-1 0,0 0-1,-1 0 1,2-18 0,-9 17 776,2 18-653,0-1-1,0 1 0,0 0 1,0-1-1,0 1 0,-1 0 1,1 0-1,0-1 1,0 1-1,-1 0 0,1 0 1,0-1-1,0 1 0,-1 0 1,1 0-1,0 0 1,-1 0-1,1-1 0,0 1 1,-1 0-1,1 0 1,0 0-1,-1 0 0,1 0 1,0 0-1,-1 0 0,1 0 1,-1 0-1,0 1 49,-1-1 0,1 1 0,0 0 0,-1-1 0,1 1 0,0 0 0,-1 0 0,1 0 0,0 0 0,0 0 0,0 0 0,0 1 0,0-1 0,0 0 0,0 0 0,0 1 0,-1 2 0,-5 12 84,0 0 0,2 0 0,-1 1 0,2 0 0,0 0 0,1 1 0,1-1 0,0 1 0,2 30 0,1-42-159,-1-1 0,1 1 1,0-1-1,0 1 0,2 7 1,-2-12 2,-1 0 0,1 0 0,-1 1 1,1-1-1,-1 0 0,1 0 0,0 0 0,0 0 0,-1 0 1,1 0-1,0 0 0,0 0 0,0 0 0,0 0 0,0 0 1,0 0-1,0-1 0,1 1 0,-1 0 0,0-1 1,0 1-1,1-1 0,-1 0 0,0 1 0,0-1 0,1 0 1,-1 0-1,0 0 0,3 0 0,-1 0 32,1-1-1,-1 0 1,1 0 0,-1-1-1,0 1 1,1-1-1,-1 1 1,0-1-1,0 0 1,0 0 0,0-1-1,4-3 1,31-36 375,-34 38-368,117-153 1255,-121 156-1299,22-19 89,-21 19-95,-1 1 0,1-1 0,-1 1 0,1-1 0,-1 1 1,1-1-1,0 1 0,-1 0 0,1-1 0,0 1 0,-1 0 0,1 0 0,0 0 0,0-1 0,-1 1 0,1 0 1,0 0-1,-1 0 0,1 0 0,0 0 0,0 0 0,-1 0 0,1 1 0,0-1 0,-1 0 0,1 0 0,0 1 0,0-1 1,-1 0-1,1 1 0,-1-1 0,1 0 0,0 1 0,-1-1 0,1 1 0,-1-1 0,2 2 0,-1 1-7,1 0-1,0 1 0,-1-1 0,0 1 0,0 0 1,0-1-1,0 1 0,0 0 0,0 6 1,-2 41-53,1-28 36,-1 5 31,2 33 133,-1-61-132,0 1 1,0-1-1,0 1 1,0 0-1,0-1 1,0 1-1,1-1 1,-1 1-1,0-1 0,0 1 1,0-1-1,0 1 1,1-1-1,-1 1 1,0-1-1,1 1 1,-1-1-1,0 1 1,1-1-1,-1 1 1,1-1-1,-1 0 1,1 1-1,9-6 212,8-23 81,-16 25-289,5-10 93,1-1-10,0-1-1,1 1 0,0 1 0,1 0 0,13-13 1,-22 25-95,0 0 1,1-1-1,-1 1 1,0 0-1,0 1 1,1-1 0,-1 0-1,1 0 1,-1 0-1,1 1 1,-1-1-1,1 1 1,-1-1-1,1 1 1,-1 0 0,1 0-1,0 0 1,-1-1-1,1 1 1,-1 1-1,1-1 1,2 0-1,-3 1-3,1 0 0,0 0 0,0 0 0,0 0 0,-1 0 0,1 0 0,-1 0 0,1 1 0,-1-1 0,1 1 0,-1-1-1,0 1 1,1-1 0,-1 1 0,0 0 0,0 0 0,1 2 0,10 32-47,-11-30 42,1 0 1,-1 0-1,2 0 0,-1 0 0,0 0 0,1-1 1,7 11-1,-9-15 9,0-1 0,0 1-1,0-1 1,0 1 0,0-1 0,0 1 0,0-1-1,0 0 1,0 1 0,0-1 0,0 0 0,0 0 0,0 1-1,0-1 1,0 0 0,0 0 0,0 0 0,0-1 0,0 1-1,0 0 1,1 0 0,-1-1 0,0 1 0,0 0-1,0-1 1,0 1 0,0-1 0,-1 1 0,1-1 0,0 0-1,0 1 1,0-1 0,0 0 0,-1 1 0,2-3-1,32-33 36,-31 31-37,34-43 38,-19 23-38,2 1-1,0 0 1,27-23 0,-46 46-5,0 0 1,0 0-1,0 0 1,0 1-1,0-1 1,0 0-1,0 0 1,1 1-1,-1-1 1,0 1-1,0-1 1,0 1-1,1 0 1,-1-1-1,0 1 1,1 0-1,-1 0 1,2 0-1,-2 0 2,0 0 0,-1 1 0,1-1 0,-1 1 0,1-1 0,0 0-1,-1 1 1,1-1 0,-1 1 0,1 0 0,-1-1 0,1 1 0,-1-1-1,0 1 1,1 0 0,-1-1 0,0 1 0,1 0 0,-1-1 0,0 1-1,0 0 1,0 0 0,1 0 0,0 7-27,-1 0 0,1 0 0,-1 0 0,-2 12 0,1-14 14,-3 32-54,2-24 19,0-1 1,1 1 0,0 0-1,3 22 1,-2-36 15,0 1 0,0-1 0,0 1 0,0-1 0,0 1 0,0-1 0,1 1 0,-1-1 0,0 1 0,0-1 0,0 1 0,1-1 0,-1 1 0,0-1 0,0 1 0,1-1 0,-1 0 0,0 1 0,1-1 1,-1 0-1,1 1 0,-1-1 0,1 1 0,8-6-568,10-24 29,-16 22 531,16-24-387</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57.661"/>
    </inkml:context>
    <inkml:brush xml:id="br0">
      <inkml:brushProperty name="width" value="0.05" units="cm"/>
      <inkml:brushProperty name="height" value="0.05" units="cm"/>
    </inkml:brush>
  </inkml:definitions>
  <inkml:trace contextRef="#ctx0" brushRef="#br0">18 104 16163,'-4'13'548,"0"1"0,1 0 0,0 0 0,1 1 0,1-1 0,0 0 0,1 1 0,3 19 0,4 13 445,14 55 0,-6-37-1068,-7-27 135,9 41 680,10 119 1,-36-498 984,25-18-1427,-14 302-296,9-59-20,-10 70 7,0-1 0,1 0 0,0 0 0,0 1-1,1-1 1,-1 1 0,1 0 0,0 0 0,7-8 0,-10 12 7,0 1-1,1-1 1,-1 1-1,1-1 1,-1 1-1,1-1 1,-1 1-1,1-1 1,-1 1-1,1-1 1,-1 1-1,1-1 1,0 1-1,-1 0 1,1-1-1,-1 1 1,1 0 0,0 0-1,0 0 1,-1-1-1,1 1 1,0 0-1,-1 0 1,1 0-1,0 0 1,-1 0-1,1 0 1,0 0-1,0 0 1,-1 1-1,1-1 1,0 0 0,-1 0-1,1 0 1,0 1-1,-1-1 1,1 0-1,-1 1 1,1-1-1,0 1 1,-1-1-1,1 1 1,-1-1-1,1 1 1,-1-1-1,0 1 1,1 0-1,1 1-3,-1 1-1,0 0 0,1-1 0,-1 1 1,0 0-1,-1 0 0,1 0 0,0-1 1,-1 1-1,0 3 0,1 12 79,-2-1 0,0 0 0,-1 0 0,-1 1 0,-8 24-1,8-31 1,-1 0-1,0-1 1,-1 1-1,0-1 1,-1 0-1,0-1 1,-1 0-1,0 1 0,-11 11 1,17-21-101,1 1 0,-1 0 1,1-1-1,-1 1 0,1-1 0,-1 1 0,0-1 1,1 1-1,-1-1 0,1 1 0,-1-1 1,0 0-1,0 1 0,1-1 0,-1 0 1,0 1-1,1-1 0,-1 0 0,0 0 1,0 0-1,0 0 0,1 0 0,-1 0 1,0 0-1,0 0 0,1 0 0,-1 0 1,0 0-1,0 0 0,1-1 0,-1 1 0,0 0 1,0-1-1,0 1 0,0-1-33,0-1 0,1 1 0,-1 0 0,0 0 0,1 0-1,0 0 1,-1-1 0,1 1 0,-1 0 0,1 0 0,0-1 0,0 1 0,0 0 0,0 0-1,0-1 1,0 1 0,0 0 0,0 0 0,1-1 0,-1 1 0,1-2 0,7-19-380,4-4-146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0.789"/>
    </inkml:context>
    <inkml:brush xml:id="br0">
      <inkml:brushProperty name="width" value="0.05" units="cm"/>
      <inkml:brushProperty name="height" value="0.05" units="cm"/>
    </inkml:brush>
  </inkml:definitions>
  <inkml:trace contextRef="#ctx0" brushRef="#br0">199 8 19836,'3'-8'1960,"-5"10"-1051,-6 15 228,-14 62-291,-19 127-1,22-95-623,11-67-149,-93 443 354,122-555-408,54-117 0,-38 101-20,218-444-439,-238 500 386,6-13-33,-23 41 87,0 0 0,0 0 0,0 0 0,0 0 0,-1 0 0,1 0 0,0 0 0,0 0 0,0 0 0,0 1 0,0-1 0,0 0 0,-1 0 0,1 0 0,0 0 0,0 0 0,0 0 0,0 0 0,0 0 0,-1 0 0,1 0 0,0 0 0,0 0 0,0-1 0,0 1-1,0 0 1,-1 0 0,1 0 0,0 0 0,0 0 0,0 0 0,0 0 0,0 0 0,0 0 0,0 0 0,-1 0 0,1-1 0,0 1 0,0 0 0,0 0 0,0 0 0,0 0 0,0 0 0,0 0 0,0-1 0,0 1 0,0 0 0,0 0 0,0 0 0,0 0 0,0 0 0,0-1 0,0 1 0,0 0 0,0 0 0,0 0 0,-13 9 18,5 0-7,0 0 0,1 0-1,0 1 1,1 0 0,0 0 0,0 0 0,-4 13-1,-25 80 87,27-72-51,1 2 0,-4 34 1,10-52-26,0 0-1,0 0 1,2 0 0,0 0 0,1 0 0,5 26 0,-6-39-15,0 1 0,0 0 0,0 0 0,0 0 0,0-1 0,0 1 0,1 0 0,-1-1 0,1 1 0,0-1 0,-1 0 0,1 1 0,0-1 0,1 0 0,-1 0 0,0-1-1,0 1 1,1 0 0,-1-1 0,1 1 0,0-1 0,-1 0 0,1 0 0,0 0 0,0 0 0,0 0 0,0-1 0,4 1 0,-2-1 9,0 0 0,0-1-1,0 0 1,-1 0 0,1 0 0,0-1 0,0 1-1,-1-1 1,1 0 0,-1-1 0,0 1 0,1-1-1,-1 0 1,0 0 0,7-7 0,-3 2 16,-1 0 0,1-1 1,-1-1-1,-1 1 0,8-14 0,-11 17-19,0-1 0,0 1 0,-1-1 0,0 0-1,0 0 1,0 0 0,-1 0 0,0 0-1,0-13 1,-1 20-11,0 0-1,0-1 1,0 1 0,0 0 0,0-1-1,0 1 1,1-1 0,-1 1-1,0 0 1,0-1 0,-1 1-1,1-1 1,0 1 0,0 0 0,0-1-1,0 1 1,0 0 0,0-1-1,0 1 1,-1-1 0,1 1-1,0 0 1,0-1 0,0 1-1,-1 0 1,1 0 0,0-1 0,-1 1-1,1 0 1,0 0 0,-1-1-1,1 1 1,0 0 0,-1 0-1,1 0 1,0-1 0,-1 1 0,1 0-1,0 0 1,-1 0 0,1 0-1,-1 0 1,1 0 0,0 0-1,-1 0 1,1 0 0,-1 0-1,1 0 1,0 0 0,-1 0 0,1 0-1,0 0 1,-1 0 0,1 1-1,-1-1 1,1 0 0,0 0-1,-1 0 1,1 1 0,-1-1 0,-1 2 0,0-1 0,0 1 0,0 0 0,0 0 0,1 0 0,-1 0 0,0 0 0,-1 4 0,-1 1 2,1 1-1,0-1 1,0 1 0,1 0-1,0 0 1,1 0 0,0 0-1,0 0 1,0 11 0,1-17-4,0 1 0,0-1 1,0 1-1,1-1 1,-1 1-1,1-1 0,-1 1 1,1-1-1,0 1 1,0-1-1,0 0 0,0 1 1,0-1-1,1 0 1,-1 0-1,1 0 0,-1 0 1,1 0-1,0 0 1,0-1-1,0 1 0,0 0 1,0-1-1,0 1 1,0-1-1,1 0 0,-1 0 1,0 0-1,1 0 1,-1 0-1,0-1 0,5 2 1,2-2 2,0 0 1,0 0-1,0-1 1,-1 0 0,1 0-1,0-1 1,-1 0-1,1-1 1,-1 0-1,1 0 1,-1-1-1,0 0 1,-1 0 0,1-1-1,-1 0 1,0 0-1,9-9 1,-6 5 0,0 0-1,0-1 1,-1-1 0,0 0 0,-1 0 0,0 0 0,-1-1 0,-1 0-1,1-1 1,5-18 0,-11 29-7,0 0-1,-1 0 1,0 0 0,1 0-1,-1 1 1,0-1 0,0 0-1,0 0 1,0 0-1,0 0 1,-1-2 0,1 4 3,0-1 0,0 1-1,0 0 1,0 0 0,0 0 0,0 0 0,-1 0 0,1-1 0,0 1 0,0 0 0,0 0 0,0 0 0,0 0 0,0 0 0,0 0-1,-1 0 1,1 0 0,0 0 0,0-1 0,0 1 0,0 0 0,0 0 0,-1 0 0,1 0 0,0 0 0,0 0 0,0 0-1,0 0 1,0 0 0,-1 0 0,1 0 0,0 0 0,0 0 0,0 0 0,0 0 0,0 0 0,-1 0 0,1 0 0,0 1-1,0-1 1,0 0 0,-11 11-12,3 2 35,1 1 0,0 0 0,1 0 0,0 0 0,1 1 0,0 0 0,2 0 0,0 0 0,0 0 0,0 27 0,3-41-28,0 0 0,0 0 0,0 0 1,0 0-1,0 0 0,0 0 0,0 0 1,0 0-1,1 0 0,-1 0 0,0 0 1,1 0-1,-1 0 0,0 0 0,1 0 0,0 0 1,-1-1-1,1 1 0,-1 0 0,1 0 1,0 0-1,0-1 0,-1 1 0,1 0 1,0-1-1,0 1 0,0-1 0,0 1 0,0-1 1,0 1-1,0-1 0,1 1 0,-1-1 12,1 0 0,-1-1 0,1 1 0,-1 0-1,0 0 1,1-1 0,-1 1 0,0-1-1,1 1 1,-1-1 0,0 0 0,1 1 0,-1-1-1,0 0 1,0 0 0,0 0 0,0 0 0,0 0-1,0 0 1,0 0 0,0 0 0,1-2-1,9-15-51,2-5 10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58.268"/>
    </inkml:context>
    <inkml:brush xml:id="br0">
      <inkml:brushProperty name="width" value="0.05" units="cm"/>
      <inkml:brushProperty name="height" value="0.05" units="cm"/>
    </inkml:brush>
  </inkml:definitions>
  <inkml:trace contextRef="#ctx0" brushRef="#br0">103 28 19820,'5'-27'3568,"-6"38"-2155,6 44-510,13 62 0,-8-58-786,-8-47-103,63 359 386,19-4 120,-80-353-504,0 2 5,0 1 0,2-2 0,0 1 0,13 23 0,-13-30-13,-7-14 12,-9-20 7,-45-67-101,-117-151 1,106 155 27,60 81 44,1 1 4,1 1-1,0-1 0,0 0 1,1 0-1,-1-1 0,-1-6 1,5 13-1,0-1 0,0 0 0,0 0 0,0 1 1,0-1-1,0 0 0,0 0 0,1 1 1,-1-1-1,0 0 0,0 0 0,1 1 0,-1-1 1,1 0-1,-1 1 0,1-1 0,-1 1 0,1-1 1,-1 1-1,1-1 0,-1 1 0,1-1 1,-1 1-1,1-1 0,0 1 0,-1-1 0,1 1 1,0 0-1,-1 0 0,1-1 0,0 1 1,0 0-1,-1 0 0,1 0 0,1 0 0,32-5 47,-28 5-35,35-3-9,91-12-407,-113 12 356,-1-1 0,1-1 0,-1-1 0,33-14 0,-36 11 16,0 0 0,14-13 0,-27 20 27</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07.775"/>
    </inkml:context>
    <inkml:brush xml:id="br0">
      <inkml:brushProperty name="width" value="0.05" units="cm"/>
      <inkml:brushProperty name="height" value="0.05" units="cm"/>
    </inkml:brush>
  </inkml:definitions>
  <inkml:trace contextRef="#ctx0" brushRef="#br0">0 0 10242,'2'30'271,"1"-1"0,2 0 1,0 0-1,2-1 0,2 0 0,0 0 0,1 0 0,2-1 1,1-1-1,19 29 0,-23-41-92,1-1-1,0 0 1,0-1 0,2 0 0,-1-1-1,1 0 1,1-1 0,0 0-1,0-1 1,1 0 0,0-1 0,1-1-1,-1-1 1,2 0 0,-1 0 0,0-2-1,1 0 1,0 0 0,31 1 0,-22-4-10,-1-2 0,0-1 1,0-1-1,36-9 1,93-34 56,-91 25-169,47-12 26,2 5 0,125-16 0,-165 36-44,0 3 1,0 3 0,1 3 0,110 16-1,94 42 51,-2 0 909,-189-46 1622,-85-13-2575,0 0 0,0 1 0,0-1 0,0 0 0,0 0 0,0 1 0,0-1 0,0 0 0,0 0 0,0 1 0,0-1 0,0 0 0,0 0 0,0 1 0,-1-1-1,1 0 1,0 0 0,0 1 0,0-1 0,0 0 0,-1 0 0,1 0 0,0 1 0,0-1 0,0 0 0,-1 0 0,1 0 0,0 0 0,0 1 0,-1-1 0,1 0 0,0 0-1,0 0 1,-1 0 0,1 0 0,0 0 0,-1 0 0,1 0 0,-15 8-209,-24 2 344,18-8-241</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08.384"/>
    </inkml:context>
    <inkml:brush xml:id="br0">
      <inkml:brushProperty name="width" value="0.05" units="cm"/>
      <inkml:brushProperty name="height" value="0.05" units="cm"/>
    </inkml:brush>
  </inkml:definitions>
  <inkml:trace contextRef="#ctx0" brushRef="#br0">1 694 12643,'2'13'1923,"2"-11"-121,11-18 622,-7 5-2212,28-29 603,2 2 0,1 1 1,80-57-1,-56 52-619,2 2 0,77-34 0,-101 56-184,1 1 0,1 3-1,0 1 1,1 3 0,0 1 0,0 2 0,1 2 0,0 2-1,-1 2 1,1 2 0,0 2 0,0 1 0,-1 3 0,0 2-1,67 22 1,-47-8 16,2-2-1,0-3 1,1-3-1,116 10 1,-100-21 96,1-4 0,107-13 1,-126 4 15,-1-3 1,-1-2-1,94-35 0,-129 37-39,-1-1-1,0-1 0,28-20 1,67-57 324,-116 87-406,3-3 18,91-67 982,-100 74-1073,0 0-1,1 0 1,-1 0-1,1-1 1,-1 1-1,0 0 1,1 0-1,-1 0 1,0-1-1,1 1 0,-1 0 1,0-1-1,1 1 1,-1 0-1,0 0 1,1-1-1,-1 1 1,0-1-1,0 1 1,1 0-1,-1-1 1,0 1-1,0-1 1,0 1-1,0 0 1,0-1-1,0 1 1,1-1-1,-1 1 1,0 0-1,0-1 1,0 1-1,0-1 0,-1 1 1,1-1-1,0 1 1,0 0-1,0-1 1,0 1-1,0-1 1,0 1-1,-1 0 1,1-1-1,0 1 1,0-1-1,-1 1 1,1 0-1,0-1 1,0 1-1,-1 0 1,0-1-1,-23-10-1357,3 6 639</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09.601"/>
    </inkml:context>
    <inkml:brush xml:id="br0">
      <inkml:brushProperty name="width" value="0.05" units="cm"/>
      <inkml:brushProperty name="height" value="0.05" units="cm"/>
    </inkml:brush>
  </inkml:definitions>
  <inkml:trace contextRef="#ctx0" brushRef="#br0">649 21 13403,'-3'-18'1492,"3"18"-1461,0 0 0,0 0 1,-1 0-1,1-1 0,0 1 0,0 0 0,0 0 0,0 0 0,0 0 0,-1 0 0,1-1 0,0 1 0,0 0 0,0 0 0,0 0 0,-1 0 0,1 0 1,0 0-1,0 0 0,0 0 0,-1 0 0,1 0 0,0 0 0,0 0 0,0 0 0,-1 0 0,1 0 0,0 0 0,0 0 0,0 0 0,-1 0 1,1 0-1,0 0 0,0 0 0,0 0 0,0 0 0,-1 1 0,1-1 0,0 0 0,0 0 0,-4 3 142,1 0-1,0 0 0,1 1 1,-1-1-1,-3 7 1,-33 43 1046,-89 93 1,80-94-671,-63 85-1,72-76-477,3 1-1,3 1 0,2 3 0,3 0 0,4 1 0,2 2 1,-23 127-1,29-79 51,4 0 0,6 1 0,18 232 0,1-198-103,8-1 0,49 189 1,-58-298-17,1-1 1,3 0-1,1-1 1,2-1-1,2-1 0,1 0 1,2-2-1,1-1 1,2 0-1,1-2 1,2-2-1,45 38 1,54 26-15,-129-95 0,0 0 0,0 0 1,0 0-1,0 0 1,0 0-1,0 0 0,0 0 1,0 0-1,0 0 0,0-1 1,0 1-1,0 0 1,0 0-1,0 0 0,0 0 1,0 0-1,1 0 0,-1 0 1,0 0-1,0 0 1,0 0-1,0 0 0,0 0 1,0 0-1,0 0 1,0 0-1,0 0 0,0 0 1,1 0-1,-1 0 0,0 0 1,0-1-1,0 1 1,0 1-1,0-1 0,0 0 1,0 0-1,0 0 0,1 0 1,-1 0-1,0 0 1,0 0-1,0 0 0,0 0 1,0 0-1,0 0 0,0 0 1,0 0-1,0 0 1,0 0-1,1 0 0,-1 0 1,0 0-1,0 0 1,0 0-1,0 1 0,0-1 1,0 0-1,0 0 0,0 0 1,0 0-1,0 0 1,-6-12-204,-12-17 95,-9-6-94</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10.131"/>
    </inkml:context>
    <inkml:brush xml:id="br0">
      <inkml:brushProperty name="width" value="0.05" units="cm"/>
      <inkml:brushProperty name="height" value="0.05" units="cm"/>
    </inkml:brush>
  </inkml:definitions>
  <inkml:trace contextRef="#ctx0" brushRef="#br0">7 497 14939,'0'0'54,"-1"0"1,1 0-1,0 0 0,0 0 0,-1 0 0,1 0 1,0 0-1,0 0 0,-1 0 0,1 0 1,0 0-1,0 1 0,-1-1 0,1 0 0,0 0 1,0 0-1,-1 0 0,1 1 0,0-1 0,0 0 1,0 0-1,0 0 0,-1 1 0,1-1 1,0 0-1,0 0 0,0 1 0,0-1 0,0 0 1,0 0-1,0 1 0,0-1 0,0 0 0,0 1 1,0-1-1,0 0 0,0 1 0,11-1 1085,21-6-129,-2-5-741,0-1-1,-1-2 1,-1 0-1,0-2 1,-1-1 0,-1-1-1,29-26 1,156-164 297,-182 177-472,-11 12-62,59-58 49,-75 75-78,0 1 1,-1-1-1,1 1 0,0 0 0,0-1 1,0 1-1,0 0 0,1 0 0,-1 0 1,0 0-1,0 1 0,1-1 0,-1 1 1,0-1-1,4 1 0,-5 0 0,1 0 0,-1 1 0,0-1 0,1 0 0,-1 1 0,0-1 0,0 1-1,0 0 1,0-1 0,1 1 0,-1 0 0,0 0 0,0 0 0,0 0 0,-1 0 0,1 0-1,0 0 1,0 0 0,0 0 0,0 1 0,3 7 14,0 1 0,-1-1 0,0 0 0,-1 1 0,2 18 0,-3-23-12,16 152 167,-14-106-291,2 0 1,3 0-1,18 67 0,-25-113 88,1 0 0,-1 0 0,1-1 0,0 1 0,0-1 0,1 0 0,-1 1-1,6 6 1,-7-11 24,-1 0-1,0 1 0,1-1 1,-1 0-1,1 0 1,-1 0-1,0 0 0,1 0 1,-1 0-1,1 0 1,-1 0-1,0 0 0,1 0 1,-1 0-1,1 0 0,-1 0 1,1 0-1,-1 0 1,0 0-1,1 0 0,-1-1 1,0 1-1,1 0 1</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0:32.107"/>
    </inkml:context>
    <inkml:brush xml:id="br0">
      <inkml:brushProperty name="width" value="0.05" units="cm"/>
      <inkml:brushProperty name="height" value="0.05" units="cm"/>
    </inkml:brush>
  </inkml:definitions>
  <inkml:trace contextRef="#ctx0" brushRef="#br0">109 57 24637,'20'-56'112,"-35"92"-40,-13 33 120,4 8-8,4 7-32,3 2-40,8-4 0,-2-7 48,6-5-23,10-8-177,3-12-153,10-17-463,0-12-240,9-18 720,3-9-152,6-22-192</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0:32.500"/>
    </inkml:context>
    <inkml:brush xml:id="br0">
      <inkml:brushProperty name="width" value="0.05" units="cm"/>
      <inkml:brushProperty name="height" value="0.05" units="cm"/>
    </inkml:brush>
  </inkml:definitions>
  <inkml:trace contextRef="#ctx0" brushRef="#br0">22 54 16187,'-1'2'273,"0"-1"-1,-1 0 1,1 1-1,0-1 0,0 1 1,1-1-1,-1 1 0,0-1 1,0 1-1,1-1 0,-1 1 1,1 0-1,-1 0 0,1 2 1,-5 31 2052,5-30-1933,-3 20 86,2-1 1,1 1-1,0 0 0,2-1 0,1 1 0,10 38 1,-12-61-449,-1 0 0,1 0 1,0 0-1,-1 0 1,1 0-1,0 0 0,0-1 1,0 1-1,1 0 0,-1 0 1,0-1-1,1 1 1,-1-1-1,1 1 0,-1-1 1,3 1-1,-3-1-12,0-1-1,1 0 1,-1 1 0,0-1-1,1 0 1,-1 0 0,0 0-1,0 0 1,1 0 0,-1-1-1,0 1 1,1 0 0,-1 0-1,0-1 1,0 1 0,1-1-1,-1 1 1,0-1-1,0 0 1,0 1 0,0-1-1,0 0 1,0 0 0,0 0-1,0 0 1,0 0 0,0 0-1,0-1 1,14-15 234,0-1 1,-2-1 0,0 0-1,-1-1 1,14-32 0,36-110 1189,-50 123-1278,-12 36-441,-1 6-97,-9 19-602,4-7 630,1 1-131</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0:32.960"/>
    </inkml:context>
    <inkml:brush xml:id="br0">
      <inkml:brushProperty name="width" value="0.05" units="cm"/>
      <inkml:brushProperty name="height" value="0.05" units="cm"/>
    </inkml:brush>
  </inkml:definitions>
  <inkml:trace contextRef="#ctx0" brushRef="#br0">1 1 21685,'3'7'1832,"-3"9"-1304,0 1-240,0 6 912,-2 1-479,2 6-401,0 0-192,2-1-416,-2-3-296,4-5-649,-3-4-151,-1-7 984,0-8-312,-7 1-240</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0:33.398"/>
    </inkml:context>
    <inkml:brush xml:id="br0">
      <inkml:brushProperty name="width" value="0.05" units="cm"/>
      <inkml:brushProperty name="height" value="0.05" units="cm"/>
    </inkml:brush>
  </inkml:definitions>
  <inkml:trace contextRef="#ctx0" brushRef="#br0">1 181 19276,'0'-6'273,"0"0"1,1 0-1,0 0 0,0 0 1,0 0-1,1 0 0,0 0 0,0 1 1,0-1-1,1 1 0,0-1 1,0 1-1,0 0 0,1 0 0,-1 0 1,1 1-1,1-1 0,-1 1 1,0 0-1,1 0 0,0 0 0,0 1 1,0 0-1,9-4 0,4-2 57,-1 1 0,1 0 0,1 2 0,-1 0-1,28-4 1,-33 8-278,0 0 0,0 1-1,0 0 1,0 1 0,1 1 0,-1 0-1,0 1 1,24 6 0,-32-6-49,-1-1-1,0 1 1,0 0 0,0 0 0,0 0 0,0 0 0,-1 1-1,1 0 1,0-1 0,-1 1 0,0 1 0,0-1-1,0 0 1,0 1 0,-1-1 0,1 1 0,-1 0 0,0 0-1,2 5 1,-2-4 7,-1 0 1,0 0-1,0 0 0,-1 0 0,1 0 1,-1 1-1,0-1 0,0 0 0,-1 0 1,1 0-1,-1 0 0,-1 0 0,1 1 1,-1-2-1,1 1 0,-5 7 0,1-2 70,-1 1-1,-1-1 1,0 0-1,-1-1 1,1 1-1,-2-1 1,1-1-1,-12 9 1,14-12-163,-1 0 1,0 0-1,0-1 0,0 0 1,0 0-1,0-1 0,-1 0 1,0 0-1,1-1 1,-1 0-1,0 0 0,-17 1 1,12-7-1298,13 4 1363,0 0 0,-1 0 0,1 0-1,0-1 1,0 1 0,-1 0 0,1 0 0,0 0-1,0 0 1,0 0 0,0 0 0,-1-1-1,1 1 1,0 0 0,0 0 0,0 0 0,0-1-1,0 1 1,-1 0 0,1 0 0,0 0 0,0-1-1,0 1 1,0 0 0,0 0 0,0 0 0,0-1-1,0 1 1,0 0 0,0 0 0,0-1 0,0 1-1,0 0 1,0 0 0,0 0 0,0-1 0,0 1-1,0 0 1,0 0 0,0-1 0,0 1 0,1 0-1,-1 0 1,0 0 0,0 0 0,0-1-1,0 1 1,0 0 0,1 0 0,-1 0 0,0 0-1,0-1 1,0 1 0,0 0 0,1 0 0,10-4-724</inkml:trace>
  <inkml:trace contextRef="#ctx0" brushRef="#br0" timeOffset="1">716 101 24589,'11'-10'1985,"-11"11"-1505,-2 9-224,-6 6 760,0 7-320,-1 11-352,-1 1-200,-3 6-208,-1 2-80,2-4-256,1-1-128,5-7-312,2-3-336,3-11 816,1-4-225</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0:33.787"/>
    </inkml:context>
    <inkml:brush xml:id="br0">
      <inkml:brushProperty name="width" value="0.05" units="cm"/>
      <inkml:brushProperty name="height" value="0.05" units="cm"/>
    </inkml:brush>
  </inkml:definitions>
  <inkml:trace contextRef="#ctx0" brushRef="#br0">333 34 21493,'7'-24'3214,"-3"15"-66,-2 30-1805,2 41-1164,4 274-24,-9-312-141,-2 1 1,0-1-1,-2 0 1,0 0-1,-15 39 0,12-46-128,0 0-1,-1 0 0,-1-1 0,0 0 0,-1 0 0,-1-1 0,-25 24 0,20-22-130,-1-1 0,-1 0 0,0-2 0,-1-1-1,-1 0 1,-28 13 0,37-22 83,1-1 1,-18 4-1,28-7 158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1.240"/>
    </inkml:context>
    <inkml:brush xml:id="br0">
      <inkml:brushProperty name="width" value="0.05" units="cm"/>
      <inkml:brushProperty name="height" value="0.05" units="cm"/>
    </inkml:brush>
  </inkml:definitions>
  <inkml:trace contextRef="#ctx0" brushRef="#br0">147 16 18460,'0'-1'104,"1"1"1,-1 0-1,0 0 0,1-1 1,-1 1-1,0 0 0,0-1 1,1 1-1,-1 0 0,0-1 1,0 1-1,1-1 0,-1 1 1,0 0-1,0-1 0,0 1 1,0-1-1,0 1 0,0 0 1,1-1-1,-1 1 1,0-1-1,0 1 0,0-1 1,-1 1-1,1 0 0,0-1 1,0 1-1,0-1 0,0 1 1,0-1-1,0 1 0,-1-1 1,-14 0 2056,-21 12-335,22-4-1534,0 1-1,-21 16 1,32-22-288,0 1 0,0-1 0,1 0 0,0 0 0,-1 1 0,1-1 0,0 1-1,0 0 1,0 0 0,1 0 0,-1 0 0,0 0 0,1 0 0,0 0 0,0 0 0,0 1 0,0-1 0,1 0 0,-1 5-1,1-6-9,1-1-1,-1 1 0,0-1 0,1 1 0,-1-1 0,1 0 0,0 1 0,-1-1 0,1 0 0,0 0 0,0 1 0,0-1 1,0 0-1,0 0 0,0 0 0,0 0 0,0 0 0,0 0 0,1 0 0,-1-1 0,0 1 0,1 0 0,2 0 1,39 12-219,-26-10 115,52 12-290,-53-14 305,-1 2 0,0 0 0,0 1 0,-1 0-1,1 1 1,-1 1 0,15 8 0,-29-14 97,1 0 1,0 0 0,-1 1-1,1-1 1,0 0-1,-1 1 1,1-1 0,-1 0-1,1 1 1,-1-1-1,1 1 1,-1-1 0,1 1-1,-1-1 1,1 1 0,-1-1-1,0 1 1,1 0-1,-1-1 1,0 1 0,1-1-1,-1 1 1,0 0-1,0-1 1,0 1 0,1 0-1,-1-1 1,0 1 0,0 0-1,0 0 1,0-1-1,0 1 1,0 0 0,0-1-1,-1 1 1,1 0-1,0-1 1,0 1 0,-1 0-1,1-1 1,0 1 0,0-1-1,-1 1 1,1 0-1,-1-1 1,1 1 0,-1-1-1,1 1 1,-1-1-1,1 1 1,-1-1 0,1 0-1,-1 1 1,1-1 0,-1 0-1,0 1 1,1-1-1,-1 0 1,0 1 0,-7 2 82,1 0 0,0 0 0,-14 4 0,20-7-75,-11 3 52,1 0 1,-1 0 0,0-1 0,0-1 0,0 0 0,-19 0 0,30-1-103,0 0 1,1 0-1,-1-1 0,0 1 1,0 0-1,1 0 1,-1 0-1,0 0 1,0-1-1,1 1 1,-1 0-1,0-1 0,0 1 1,1 0-1,-1-1 1,1 1-1,-1-1 1,0 1-1,1-1 1,-1 0-1,1 1 1,-1-1-1,1 1 0,-1-1 1,1 0-1,0 1 1,-1-1-1,1 0 1,0 0-1,0 1 1,-1-1-1,1 0 1,0 0-1,0 1 0,0-1 1,0 0-1,0-1 1,0-1-39,1 0 0,0 0 0,0 0 0,0 0 0,0 0 0,0 1 0,0-1 0,4-5 0,12-17-410</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14.166"/>
    </inkml:context>
    <inkml:brush xml:id="br0">
      <inkml:brushProperty name="width" value="0.05" units="cm"/>
      <inkml:brushProperty name="height" value="0.05" units="cm"/>
    </inkml:brush>
  </inkml:definitions>
  <inkml:trace contextRef="#ctx0" brushRef="#br0">239 4 18268,'0'0'59,"0"0"0,0 0 0,0-1 1,0 1-1,0 0 0,0 0 0,0 0 0,0 0 0,0 0 0,0-1 1,0 1-1,0 0 0,0 0 0,1 0 0,-1 0 0,0 0 0,0 0 1,0-1-1,0 1 0,0 0 0,0 0 0,1 0 0,-1 0 1,0 0-1,0 0 0,0 0 0,0 0 0,0 0 0,1 0 0,-1 0 1,0 0-1,0 0 0,0 0 0,0 0 0,1 0 0,-1 0 0,0 0 1,0 0-1,0 0 0,0 0 0,1 0 0,-1 0 0,0 0 1,0 0-1,0 0 0,0 0 0,0 0 0,1 1 0,0 9 943,-6 20 447,-11 35 428,-36 88 0,-37 59-1241,6-16-1428,119-290-6240,37-93-2131,-36 93 8240,0 1 3498,-35 88-2052,12-26 3413,-14 30-3848,1 1 0,-1 0 0,0-1 0,0 1 1,0-1-1,1 1 0,-1-1 0,0 1 0,0 0 0,1-1 0,-1 1 0,0 0 0,1-1 0,-1 1 0,0 0 0,1-1 0,-1 1 0,1 0 0,-1 0 0,1-1 0,-1 1 0,0 0 0,1 0 0,-1 0 0,1 0 1,-1-1-1,1 1 0,-1 0 0,1 0 0,-1 0 0,1 0 0,-1 0 0,1 0 0,-1 1 0,1-1 0,-1 0 0,1 0 0,-1 0 0,1 0 0,-1 0 0,0 1 0,1-1 0,-1 0 0,1 0 0,-1 1 1,1-1-1,-1 0 0,0 1 0,1-1 0,-1 0 0,0 1 0,0-1 0,1 1 0,-1-1 0,0 1 0,9 14 627,-1 0 0,11 31 0,0 1-306,32 49 251,16 37-2438,-64-128 1649,-1 1 0,0 0 0,0-1 0,-1 1 0,2 10 0,-5-1-398</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14.557"/>
    </inkml:context>
    <inkml:brush xml:id="br0">
      <inkml:brushProperty name="width" value="0.05" units="cm"/>
      <inkml:brushProperty name="height" value="0.05" units="cm"/>
    </inkml:brush>
  </inkml:definitions>
  <inkml:trace contextRef="#ctx0" brushRef="#br0">3 107 17276,'-3'7'2320,"7"0"-1344,11-1-295,6-5 2015,12-4-1312,6-5-319,10-5-313,4-2-72,-2 0-408,-1-1-624,-7-3 432,-10-2-88,-18 4-168</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15.085"/>
    </inkml:context>
    <inkml:brush xml:id="br0">
      <inkml:brushProperty name="width" value="0.05" units="cm"/>
      <inkml:brushProperty name="height" value="0.05" units="cm"/>
    </inkml:brush>
  </inkml:definitions>
  <inkml:trace contextRef="#ctx0" brushRef="#br0">1 42 18324,'0'-1'84,"0"1"0,0 0-1,0-1 1,0 1 0,0-1 0,1 1 0,-1 0-1,0-1 1,0 1 0,0 0 0,0-1 0,1 1 0,-1 0-1,0-1 1,0 1 0,1 0 0,-1-1 0,0 1-1,1 0 1,-1 0 0,0-1 0,1 1 0,-1 0-1,0 0 1,1 0 0,-1 0 0,0-1 0,1 1 0,-1 0-1,1 0 1,-1 0 0,0 0 0,1 0 0,-1 0-1,1 0 1,13 11 1526,8 23 418,11 32-622,27 80 0,-23-52-844,-36-91-548,2 4 97,0-1-1,0 0 1,7 12-1,-9-17-88,-1-1 0,0 1 0,1-1 0,-1 1 0,0-1 0,1 1 0,-1-1 0,1 1 0,-1-1-1,1 1 1,-1-1 0,1 1 0,-1-1 0,1 0 0,0 1 0,-1-1 0,1 0 0,-1 0 0,1 1 0,0-1 0,-1 0 0,1 0 0,0 0 0,-1 0 0,1 0 0,0 0-1,-1 0 1,1 0 0,-1 0 0,1 0 0,0 0 0,-1 0 0,1-1 0,0 1 0,-1 0 0,1 0 0,-1-1 0,1 1 0,0 0 0,-1-1 0,1 1 0,-1 0-1,1-1 1,-1 1 0,1-1 0,-1 1 0,0-1 0,1 1 0,-1-1 0,0 1 0,1-1 0,-1 0 0,0 1 0,1-2 0,5-11 198,-1-1 1,0 0-1,-1 0 1,0-1 0,-1 0-1,-1 1 1,1-19-1,1 1 67,3-23-171,-2 0 1,-3-82-1,-2 137-186,1 0 0,-1-1 0,0 1 0,0-1 0,0 1 0,0-1 0,0 1 0,-1 0 0,1-1 1,0 1-1,0-1 0,0 1 0,0-1 0,0 1 0,-1 0 0,1-1 0,0 1 0,0 0 0,0-1 0,-1 1 0,1 0 0,0-1 0,-1 1 0,1 0 0,0-1 0,-1 1 0,1 0 0,-1-1 0,-6 6-1028,5-1 471</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15.552"/>
    </inkml:context>
    <inkml:brush xml:id="br0">
      <inkml:brushProperty name="width" value="0.05" units="cm"/>
      <inkml:brushProperty name="height" value="0.05" units="cm"/>
    </inkml:brush>
  </inkml:definitions>
  <inkml:trace contextRef="#ctx0" brushRef="#br0">0 0 19044,'15'33'1904,"-5"10"-1231,-3 4-265,7 11 864,-4-1-256,5 0-480,-3-4-296,3-11-288,-2-8-160,-3-17-336,1-6-168,-4-14-520,-4-9 864,-4-8-152,-4-3-49</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15.970"/>
    </inkml:context>
    <inkml:brush xml:id="br0">
      <inkml:brushProperty name="width" value="0.05" units="cm"/>
      <inkml:brushProperty name="height" value="0.05" units="cm"/>
    </inkml:brush>
  </inkml:definitions>
  <inkml:trace contextRef="#ctx0" brushRef="#br0">1 187 23453,'0'-5'218,"1"1"0,-1-1 1,1 1-1,0-1 0,0 1 0,1-1 1,-1 1-1,1 0 0,0 0 0,0-1 0,1 1 1,-1 1-1,1-1 0,0 0 0,0 1 0,0-1 1,0 1-1,1 0 0,-1 0 0,6-3 1,10-8 390,0 2 1,33-17 0,-50 28-579,12-6 68,1 0 1,0 1 0,0 0-1,1 1 1,0 1-1,0 1 1,0 0 0,30-1-1,-40 4-93,0 0 1,1 1-1,-1 0 0,0-1 0,0 2 0,0-1 0,0 1 0,0 0 1,0 0-1,0 1 0,-1 0 0,1 0 0,-1 0 0,0 0 0,0 1 1,0 0-1,0 0 0,-1 1 0,1-1 0,-1 1 0,0 0 0,-1 0 1,1 0-1,-1 0 0,5 11 0,-5-9 11,-1 0 1,0 1-1,0-1 1,0 0-1,-1 1 1,0-1-1,-1 1 1,0 0-1,0-1 1,0 1-1,-1-1 1,0 1-1,0-1 1,-1 1-1,0-1 1,-6 14-1,5-16-76,1 0 0,-1 0 0,0 0 0,0 0-1,-1 0 1,1-1 0,-1 0 0,0 1 0,0-1-1,0-1 1,-1 1 0,0-1 0,1 0 0,-1 0-1,0 0 1,-1 0 0,1-1 0,0 0 0,-1 0-1,1 0 1,-1-1 0,-10 1 0,14-1 29,0-1 0,1 0 0,-1 0 0,0 0 0,0 0 0,0 0 0,0 0 0,0-1 0,1 1 0,-1-1 0,0 1 0,0-1 0,1 0 0,-1 0 0,0 1 0,1-1 0,-1 0 0,1 0 0,-3-3 0,0-12-356</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16.403"/>
    </inkml:context>
    <inkml:brush xml:id="br0">
      <inkml:brushProperty name="width" value="0.05" units="cm"/>
      <inkml:brushProperty name="height" value="0.05" units="cm"/>
    </inkml:brush>
  </inkml:definitions>
  <inkml:trace contextRef="#ctx0" brushRef="#br0">1 9 19900,'4'-9'2481,"0"9"-1329,-1 7-400,2 15 1521,-1 5-361,3 9-712,2 7-335,2 6-441,1 4-64,0-3-136,4-3-80,0-11-136,0-4-72,0-11-312,-4-9-240,0-12 520,-9-11-145,-9-20-47</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16.870"/>
    </inkml:context>
    <inkml:brush xml:id="br0">
      <inkml:brushProperty name="width" value="0.05" units="cm"/>
      <inkml:brushProperty name="height" value="0.05" units="cm"/>
    </inkml:brush>
  </inkml:definitions>
  <inkml:trace contextRef="#ctx0" brushRef="#br0">277 76 15755,'10'-9'1119,"1"-1"243,1-1 0,1 1 0,-1 1 0,2 0-1,16-8 1,-22 16 609,-8 6-590,-9 11-131,7-14-1209,-118 156 2006,-8 11-1804,98-126-233,3 1 0,-23 50 0,46-86-19,1 0 0,0 0 0,0 0 0,0 1 0,-1 11 0,4-19 6,-1 0 0,1 0 0,0 1 0,0-1 0,0 0 0,0 1 0,1-1 0,-1 0 0,0 1 0,0-1 0,1 0 0,-1 0-1,1 0 1,-1 1 0,1-1 0,-1 0 0,1 0 0,0 0 0,0 0 0,-1 0 0,1 0 0,0 0 0,0 0 0,0 0 0,0 0 0,0-1 0,0 1 0,0 0 0,0-1 0,1 1 0,-1-1 0,0 1 0,0-1 0,1 1 0,-1-1-1,0 0 1,0 0 0,1 0 0,-1 0 0,0 1 0,1-2 0,-1 1 0,2 0 0,24-2-24,0-2 1,-1 0-1,52-17 0,-10 3 6,-64 17 11,146-29 29,-120 26-622,-1 1 0,0 1 0,35 3 0,-50-1 238,-8-3-137</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17.348"/>
    </inkml:context>
    <inkml:brush xml:id="br0">
      <inkml:brushProperty name="width" value="0.05" units="cm"/>
      <inkml:brushProperty name="height" value="0.05" units="cm"/>
    </inkml:brush>
  </inkml:definitions>
  <inkml:trace contextRef="#ctx0" brushRef="#br0">114 31 18724,'1'-4'428,"-1"1"53,1 0 0,-1 0 0,1 0-1,0 0 1,0 0 0,4-6 0,-4 24 4548,-1 22-3606,-8 28-639,-24 98 0,-32 61-944,43-163-2425,44-124-2574,7-42 2407,-12 37 978</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17.837"/>
    </inkml:context>
    <inkml:brush xml:id="br0">
      <inkml:brushProperty name="width" value="0.05" units="cm"/>
      <inkml:brushProperty name="height" value="0.05" units="cm"/>
    </inkml:brush>
  </inkml:definitions>
  <inkml:trace contextRef="#ctx0" brushRef="#br0">81 10 14307,'6'-10'1928,"-2"19"-975,-2 4-305,-1 14 1792,1 6-847,2 4-561,3 3-272,3 0-224,2 1-88,0-6-120,4-2-152,1-3-496,2-1-368,-3-6-880,-2-3 1304,-4-1-232,-3-5-208</inkml:trace>
  <inkml:trace contextRef="#ctx0" brushRef="#br0" timeOffset="1">1 655 19652,'6'3'2409,"5"-3"-1449,6-7-248,5-3 1521,7-7-881,3-2-272,4-4-296,0 0-136,-3 2-544,0-1-560,-9 11 448,-3-6-136,-11-2-104</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19.352"/>
    </inkml:context>
    <inkml:brush xml:id="br0">
      <inkml:brushProperty name="width" value="0.05" units="cm"/>
      <inkml:brushProperty name="height" value="0.05" units="cm"/>
    </inkml:brush>
  </inkml:definitions>
  <inkml:trace contextRef="#ctx0" brushRef="#br0">0 6 23445,'7'-5'2056,"-5"12"-1439,2 13-281,3 13 1072,-3 4-424,4 8-648,-3 0-248,4 4-368,-5-4-320,0-11-632,2-4-385,-6-11 1185,0-6-304,-3-10-264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1.659"/>
    </inkml:context>
    <inkml:brush xml:id="br0">
      <inkml:brushProperty name="width" value="0.05" units="cm"/>
      <inkml:brushProperty name="height" value="0.05" units="cm"/>
    </inkml:brush>
  </inkml:definitions>
  <inkml:trace contextRef="#ctx0" brushRef="#br0">215 7 18524,'-1'-1'89,"1"1"1,0-1-1,0 1 0,-1-1 0,1 1 1,-1 0-1,1-1 0,0 1 1,-1 0-1,1-1 0,-1 1 1,1 0-1,-1 0 0,1-1 1,-1 1-1,1 0 0,-1 0 0,1 0 1,-1 0-1,1-1 0,-1 1 1,1 0-1,-1 0 0,1 0 1,-1 0-1,1 0 0,-1 0 1,1 1-1,-1-1 0,0 0 0,-21 1 445,6 0 255,1 2 1,-1 0-1,-25 8 1,33-8-696,1 0 1,-1 0-1,1 1 0,0 0 1,0 0-1,0 1 1,0 0-1,-11 11 1,17-15-97,0-1 1,0 1-1,0 0 1,0 0-1,0 0 1,0 0 0,0 0-1,1 1 1,-1-1-1,0 0 1,1 0-1,-1 0 1,1 1 0,-1-1-1,1 0 1,0 1-1,-1-1 1,1 0 0,0 1-1,0-1 1,0 0-1,0 1 1,0-1-1,0 0 1,0 1 0,1-1-1,-1 0 1,0 1-1,1-1 1,-1 0 0,1 0-1,-1 1 1,1-1-1,0 0 1,0 0-1,-1 0 1,1 0 0,0 0-1,0 0 1,0 0-1,0 0 1,0 0 0,2 1-1,5 3-65,0 0-1,1-1 1,0 0 0,0 0-1,10 2 1,-2 0-4,1 1 2,0 1-1,0 0 1,17 12-1,-31-18 75,-1 0 0,0 0 0,1 0 0,-1 1 0,0-1-1,-1 1 1,1 0 0,0-1 0,-1 2 0,1-1 0,-1 0 0,0 0 0,0 1 0,0-1 0,-1 1-1,1-1 1,-1 1 0,0 0 0,0 0 0,0-1 0,-1 1 0,1 7 0,-1-8 32,-1-1 1,0 1-1,0 0 1,0-1-1,0 1 1,0-1-1,0 1 1,-1-1-1,1 0 1,-1 1-1,0-1 1,0 0-1,0 0 1,0 0-1,0 0 1,0 0-1,0-1 1,0 1-1,-1-1 1,1 1-1,-1-1 1,1 0-1,-1 0 1,0 0-1,-3 0 1,-1 2 64,0-2 0,0 1 1,0-1-1,0 0 1,0-1-1,0 1 0,0-2 1,-14-1-1,19 2-131,0-1 1,0 1-1,0-1 0,0 0 0,0 0 0,0 0 1,0 0-1,0 0 0,0 0 0,1 0 0,-1-1 0,1 1 1,-1-1-1,1 1 0,-1-1 0,1 0 0,0 1 1,-1-1-1,1 0 0,0 0 0,0 0 0,1 0 1,-1 0-1,0 0 0,1 0 0,-1 0 0,1 0 1,0 0-1,-1-1 0,1 1 0,0 0 0,0 0 1,1-4-1,0-6-76,1 1 1,0-1-1,1 1 1,7-21-1,9-16-327</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19.805"/>
    </inkml:context>
    <inkml:brush xml:id="br0">
      <inkml:brushProperty name="width" value="0.05" units="cm"/>
      <inkml:brushProperty name="height" value="0.05" units="cm"/>
    </inkml:brush>
  </inkml:definitions>
  <inkml:trace contextRef="#ctx0" brushRef="#br0">13 223 18620,'-2'-4'272,"0"0"1,1 0-1,-1 0 1,1 0-1,0 0 0,0 0 1,0 0-1,0 0 1,1 0-1,-1-1 0,1 1 1,0 0-1,1 0 0,-1-1 1,2-4-1,0 2 121,0 1-1,0-1 0,1 1 0,0 0 1,0 0-1,1 0 0,-1 0 0,10-10 1,-6 8-95,1-1 0,0 2 0,1-1 0,0 1 0,0 1 0,1-1 0,-1 2 0,1-1 0,1 1 0,-1 1 0,15-5 0,-21 8-251,0 0-1,1 0 0,-1 0 1,0 1-1,1 0 1,-1 0-1,0 0 1,1 0-1,-1 1 1,0 0-1,1-1 1,-1 2-1,0-1 0,0 0 1,7 4-1,-8-3-34,0 1 0,1-1-1,-2 1 1,1-1-1,0 1 1,0 0 0,-1 0-1,1 1 1,-1-1-1,0 0 1,0 1 0,-1-1-1,1 1 1,0-1-1,-1 1 1,0 0 0,1 5-1,0-1-18,-1 0-1,0 1 0,0-1 1,-1 0-1,0 0 0,0 0 0,-1 1 1,0-1-1,0 0 0,-1 0 1,0 0-1,-1 0 0,0-1 1,0 1-1,0-1 0,-8 12 1,11-18-11,-1 0 1,1-1-1,-1 1 0,1 0 1,-1 0-1,0-1 1,1 1-1,-1 0 1,0-1-1,0 1 1,0-1-1,1 1 0,-1-1 1,0 1-1,0-1 1,0 0-1,0 1 1,0-1-1,0 0 1,0 0-1,0 1 1,0-1-1,0 0 0,0 0 1,0 0-1,0 0 1,0 0-1,0-1 1,1 1-1,-1 0 1,0 0-1,-2-1 0,2 0-11,1 1 1,-1-1-1,1 1 0,-1-1 0,1 0 0,-1 1 0,1-1 0,-1 0 0,1 1 0,0-1 0,-1 0 0,1 0 0,0 1 0,0-1 0,-1 0 0,1 0 0,0 1 0,0-1 1,0 0-1,0 0 0,0 1 0,0-1 0,0 0 0,0 0 0,0 0 0,1 1 0,-1-1 0,0 0 0,0 0 0,1 1 0,-1-1 0,0 0 0,1 1 0,-1-1 0,1 0 0,-1 1 1,1-2-1,0 2 0,0-1 0,-1 0 0,1 0 0,0 1 0,0-1 0,0 0 0,-1 1 0,1-1 0,0 1 0,0-1 0,0 1 0,0-1 0,0 1 0,0 0 0,0-1 0,0 1 0,0 0 0,0 0 0,0 0 0,0 0 0,0 0 0,0 0 0,0 0 0,0 0 0,0 0 0,0 0 0,0 0 0,0 1 0,0-1 0,0 0 0,0 1 0,0-1 0,0 1 0,0-1 0,0 1 0,0 0 0,0-1 0,1 2 0,2 2-49,0 0 0,1 0 0,-2 0 0,1 0 0,5 8 0,-4-3 110,0 0 1,-1 0 0,0 1 0,0-1 0,-1 1 0,-1-1-1,1 1 1,-2 0 0,1 0 0,-1 0 0,-1 1-1,0-1 1,0 0 0,-1 0 0,0 0 0,-4 11 0,4-15 95,-1 1 0,0-1 0,0 1 0,0-1 1,-1 0-1,0 0 0,0 0 0,-1-1 1,0 1-1,0-1 0,0 0 0,0 0 0,-1 0 1,0-1-1,0 1 0,0-1 0,-1 0 0,1-1 1,-1 1-1,0-1 0,0 0 0,0-1 0,0 1 1,0-1-1,-10 2 0,14-4-183,0 0 1,0 1-1,0-1 1,0 0-1,0 0 1,0 0-1,0 0 0,0-1 1,0 1-1,0 0 1,0-1-1,0 1 0,0-1 1,1 0-1,-1 0 1,-3-1-1,5 1-18,0 1-1,-1 0 1,1-1 0,0 1-1,-1 0 1,1-1 0,0 1-1,0-1 1,-1 1 0,1 0-1,0-1 1,0 1 0,0-1-1,0 1 1,0-1 0,0 1-1,-1 0 1,1-1 0,0 1-1,0-1 1,0 1-1,0-1 1,1 1 0,-1-1-1,0 1 1,0-1 0,1-1-67,0 1 1,-1 0 0,1-1-1,0 1 1,0 0-1,0-1 1,0 1 0,1 0-1,-1 0 1,0 0-1,3-1 1,13-10-670,7-2-260</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20.226"/>
    </inkml:context>
    <inkml:brush xml:id="br0">
      <inkml:brushProperty name="width" value="0.05" units="cm"/>
      <inkml:brushProperty name="height" value="0.05" units="cm"/>
    </inkml:brush>
  </inkml:definitions>
  <inkml:trace contextRef="#ctx0" brushRef="#br0">0 2 15947,'1'0'343,"-1"0"0,1 0 0,-1 0 0,1-1 0,0 1 0,-1 0 0,1 0 0,-1 0 0,1 0 0,0 0 0,-1 0 0,1 0 0,-1 0 0,1 0 0,0 0 0,-1 0 0,1 0 0,-1 1 0,1-1 0,-1 0 0,1 0 0,-1 1 0,1-1 0,-1 0 0,1 1 0,12 15 2908,3 28-2878,-14-37 347,58 210-1404,-58-206 629,-2-9-28,-1-4-349,-3-5-5</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20.665"/>
    </inkml:context>
    <inkml:brush xml:id="br0">
      <inkml:brushProperty name="width" value="0.05" units="cm"/>
      <inkml:brushProperty name="height" value="0.05" units="cm"/>
    </inkml:brush>
  </inkml:definitions>
  <inkml:trace contextRef="#ctx0" brushRef="#br0">1 0 24317,'0'6'1817,"1"10"-1425,1 5-224,3 11 760,2 3-304,4 8-464,0 3-120,-1 0-16,1 0-40,0-4-176,-1-5-80,-2-9-320,-1-3-392,-2-9 1488,-4-6-704,-1-12-472</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21.085"/>
    </inkml:context>
    <inkml:brush xml:id="br0">
      <inkml:brushProperty name="width" value="0.05" units="cm"/>
      <inkml:brushProperty name="height" value="0.05" units="cm"/>
    </inkml:brush>
  </inkml:definitions>
  <inkml:trace contextRef="#ctx0" brushRef="#br0">161 361 16460,'1'-5'599,"1"0"0,0 0 0,0 1 1,0-1-1,0 1 0,1-1 0,0 1 1,0 0-1,0 0 0,4-3 0,39-39 3062,-35 36-3060,1-1-121,1-1 1,1 2 0,-1 0 0,1 0 0,30-14 0,-40 22-460,1 1-1,-1-1 1,1 1-1,-1-1 1,1 1 0,-1 1-1,1-1 1,0 1-1,-1 0 1,1 0-1,-1 0 1,1 0-1,0 1 1,-1 0 0,1 0-1,-1 0 1,1 0-1,-1 1 1,0 0-1,1 0 1,-1 0-1,0 0 1,0 1 0,0-1-1,-1 1 1,5 4-1,-4-3-12,-1 0-1,0 0 0,0 0 1,0 1-1,0-1 0,-1 1 0,0-1 1,0 1-1,0 0 0,0 0 1,-1 0-1,0 0 0,0 0 1,0 0-1,-1 0 0,1 0 1,-1 0-1,-1 0 0,1 0 1,-1 0-1,1 0 0,-2 1 1,1-2-1,0 1 0,-4 8 1,1-4-34,0-1 0,0 1 0,0-1 1,-1 0-1,0-1 0,-1 1 1,0-1-1,0 0 0,0 0 1,-1-1-1,0 0 0,0 0 1,-13 8-1,18-13-76,0 0 0,0 0 1,0 0-1,0-1 0,0 1 0,0 0 1,0-1-1,0 1 0,0-1 0,0 0 1,-1 0-1,1 0 0,0 0 0,0 0 1,0 0-1,0 0 0,0-1 0,-1 1 1,-1-2-1,3 2 51,-1-1-1,1 0 1,-1 0 0,1-1 0,-1 1-1,1 0 1,0 0 0,-1-1 0,1 1-1,0-1 1,0 1 0,0-1 0,0 1-1,0-1 1,1 0 0,-1 1-1,0-1 1,1 0 0,-1 0 0,1 1-1,0-1 1,-1-2 0,0-27-665</inkml:trace>
  <inkml:trace contextRef="#ctx0" brushRef="#br0" timeOffset="1">7 8 19300,'-5'-7'2481,"3"10"-1465,5 1 2113,3 0-1921,1 1-456,3 0-400,0 5-368,0 3-72</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21.494"/>
    </inkml:context>
    <inkml:brush xml:id="br0">
      <inkml:brushProperty name="width" value="0.05" units="cm"/>
      <inkml:brushProperty name="height" value="0.05" units="cm"/>
    </inkml:brush>
  </inkml:definitions>
  <inkml:trace contextRef="#ctx0" brushRef="#br0">0 69 20220,'6'10'2145,"0"0"-1225,1-1-344,4-3 1088,2 1-343,6-6-425,1-2-304,1-12-840,4-2-712,-5-7 864,-6-6-192,-7-5-128</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21.914"/>
    </inkml:context>
    <inkml:brush xml:id="br0">
      <inkml:brushProperty name="width" value="0.05" units="cm"/>
      <inkml:brushProperty name="height" value="0.05" units="cm"/>
    </inkml:brush>
  </inkml:definitions>
  <inkml:trace contextRef="#ctx0" brushRef="#br0">235 1 20380,'15'7'1825,"-3"12"-1481,0 9-168,-1 7 1256,5 9-1304,0 5-120,1 8-136,2 1-120,-2-4-384,-3 0-184,1-9-384,-7-8 967,-3-12-159,-5-10-168,-9-15-56</inkml:trace>
  <inkml:trace contextRef="#ctx0" brushRef="#br0" timeOffset="1">20 154 14379,'-3'-5'441,"0"0"0,1-1 0,0 1 0,0-1 1,0 0-1,0 1 0,1-1 0,-1-9 0,2 13-258,0 0 0,0-1-1,1 1 1,-1 0 0,1 0 0,-1 0 0,1 0-1,0 0 1,0 0 0,0 0 0,0 1 0,0-1 0,0 0-1,1 0 1,-1 1 0,0-1 0,1 1 0,-1-1-1,1 1 1,0 0 0,0-1 0,-1 1 0,1 0-1,0 0 1,0 0 0,0 1 0,0-1 0,2 0-1,11-4 261,0 0 0,1 2-1,-1 0 1,1 1 0,-1 0-1,31 1 1,-18 3-305,0 0 0,-1 2 1,29 7-1,-47-8-128,1-1 1,-1 1-1,0 1 1,0 0-1,0 0 1,0 0-1,-1 1 1,0 1-1,0 0 1,9 7-1,-13-8 18,1 0 1,-1 1-1,0-1 0,0 1 0,-1-1 0,0 1 0,0 0 0,0 1 0,0-1 1,-1 0-1,0 1 0,-1 0 0,1-1 0,-1 1 0,0 10 0,-1 1 122,-1 0 1,0-1-1,-1 1 0,-1 0 0,-1-1 0,-8 26 0,9-34-98,0 1 0,-1-1-1,0 0 1,-1 0-1,0 0 1,-1-1 0,1 1-1,-1-1 1,-1-1-1,0 1 1,0-1-1,-14 11 1,18-16-103,1-1 0,0 1 0,-1-1 0,1 0 0,-1 0 1,1 0-1,-1 0 0,0 0 0,1 0 0,-1-1 0,0 1 0,0-1 0,0 0 0,1 0 0,-1 0 0,0 0 0,0 0 1,1-1-1,-1 1 0,0-1 0,0 0 0,-3-1 0,3 0 26,0 0 0,1 0 0,-1 0 0,1 0 0,0 0 0,0 0 0,0-1-1,0 1 1,0-1 0,0 1 0,1-1 0,-1 0 0,1 0 0,0 1 0,0-1 0,0 0 0,0 0 0,0 0 0,0-7 0,0-26-414</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22.878"/>
    </inkml:context>
    <inkml:brush xml:id="br0">
      <inkml:brushProperty name="width" value="0.05" units="cm"/>
      <inkml:brushProperty name="height" value="0.05" units="cm"/>
    </inkml:brush>
  </inkml:definitions>
  <inkml:trace contextRef="#ctx0" brushRef="#br0">6 695 17564,'1'0'91,"-1"0"0,1 0 0,-1 0-1,1 0 1,0 0 0,-1 0 0,1 0 0,-1 0 0,1 0 0,-1 0 0,1-1 0,-1 1 0,1 0 0,0 0 0,-1 0 0,1-1 0,-1 1 0,0 0-1,1-1 1,-1 1 0,1 0 0,-1-1 0,1 1 0,-1-1 0,0 1 0,1-1 0,-1 1 0,0-1 0,1 1 0,-1-1 0,0 1 0,0-1 0,1 1-1,-1-1 1,0 1 0,0-1 0,9-26 1212,-8 24-833,2-9-3,0 0 1,-1 1-1,0-1 0,0-1 0,-2 1 1,1 0-1,-2 0 0,1 0 1,-2 0-1,0 0 0,-3-14 1,-3 15-90,8 11-368,-1 0 1,1 0-1,0 0 1,-1 0-1,1 0 1,0 0-1,0 0 0,-1 0 1,1 0-1,0 0 1,-1 0-1,1 0 1,0 0-1,0 0 1,-1 0-1,1 0 1,0 0-1,0 0 1,-1 1-1,1-1 1,0 0-1,0 0 1,-1 0-1,1 1 1,0-1-1,0 0 0,0 0 1,-1 1-1,0 1 11,0 0-1,-1 0 0,1 0 0,0 0 0,0 1 0,1-1 0,-1 0 0,-1 5 1,-2 19-19,2-1 1,-1 27-1,3-41-6,1 0-1,-1 0 1,2-1-1,0 1 1,0 0-1,1-1 1,5 15 0,-8-24 3,0-1 0,1 1 1,-1 0-1,0 0 0,1 0 0,-1-1 1,1 1-1,-1 0 0,1-1 1,-1 1-1,1 0 0,0-1 1,-1 1-1,1-1 0,0 1 1,-1-1-1,1 1 0,0-1 1,0 0-1,-1 1 0,1-1 1,0 0-1,0 1 0,0-1 1,0 0-1,0 0 0,1 0-1,-1 0 0,1-1 0,-1 1 0,1-1 1,-1 1-1,1-1 0,-1 0 0,0 1 0,1-1 0,-1 0 0,0 0 0,0 0 0,2-2 0,5-4-5,-2-1 0,1 0 0,7-13 0,-12 19 9,24-42 31,-1-1 1,-3-1 0,-1-1 0,-3 0 0,-2-2 0,-1 0 0,-3 0 0,-2-2-1,4-65 1,-13 106-12,-1 6-8,1 0-1,-1 0 0,1 0 1,-1 0-1,-1 0 1,1 0-1,0 0 0,-1 0 1,0 0-1,0 1 1,0-1-1,-3-6 0,4 10-10,0 0-1,0-1 1,0 1-1,-1 0 1,1-1-1,0 1 0,0 0 1,0 0-1,-1-1 1,1 1-1,0 0 1,-1 0-1,1-1 1,0 1-1,0 0 1,-1 0-1,1 0 0,0 0 1,-1-1-1,1 1 1,0 0-1,-1 0 1,1 0-1,0 0 1,-1 0-1,1 0 1,0 0-1,-1 0 0,1 0 1,-1 0-1,1 0 1,0 0-1,-1 0 1,1 0-1,0 1 1,-1-1-1,1 0 0,-1 0 1,-11 15 48,-5 24 12,0 12-32,3 1 0,2 1 0,-9 90 0,18-104-26,2 0 0,2 1 0,1-1-1,2 0 1,17 71 0,-5-56-193,1-1-1,42 87 1,-46-121 58,-12-19 127,-1 0-1,0 0 1,0 1 0,0-1 0,1 0-1,-1 0 1,0 0 0,0 0 0,0 0-1,1 0 1,-1 0 0,0 0 0,0 0-1,0 1 1,1-1 0,-1 0 0,0 0-1,0 0 1,1 0 0,-1 0 0,0-1-1,0 1 1,0 0 0,1 0 0,-1 0-1,0 0 1,0 0 0,0 0 0,1 0-1,-1 0 1,0 0 0,0 0 0,0-1-1,1 1 1,-1 0 0,0 0 0,0 0-1,0 0 1,0-1 0,0 1 0,1 0-1,-1-1 1,1-3-8,1-1 0,-1 1 0,0-1 0,0 0 0,0 0 0,-1-6 0,8-141 53,4-41 27,-1 111-133,4 0 1,45-141 0,-32 124-423,-26 88 411,0-1 1,-1 0 0,0 0 0,-1 0 0,0 0 0,-3-17 0,3 28 75,0 1 1,0-1-1,0 1 1,0 0 0,0-1-1,0 1 1,0-1-1,0 1 1,0 0 0,0-1-1,0 1 1,0-1-1,-1 1 1,1 0-1,0-1 1,0 1 0,0 0-1,-1-1 1,1 1-1,0 0 1,0-1 0,-1 1-1,1 0 1,0-1-1,-1 1 1,1 0 0,0 0-1,-1 0 1,0-1-1,-6 10 68,-1 20-19,2-11 68,5-16-86,1 1 1,-1-1 0,0 0 0,1 0 0,-1 1-1,1-1 1,-1 0 0,1 1 0,0-1 0,0 0-1,1 5 1,2 22 22,-1 1 0,-1 0 0,-1 1 0,-9 50 0,5-55 134,2 1 0,0 0 0,1 0 0,2 0 0,1 0 0,6 29 0,-8-54-167,1 1 0,0-1 0,-1 0 0,1 1 0,0-1 0,0 0 0,1 1 0,-1-1 1,0 0-1,1 0 0,0 0 0,-1 0 0,1 0 0,0 0 0,0-1 0,0 1 0,0 0 0,0-1 0,0 0 0,0 1 0,1-1 1,-1 0-1,0 0 0,1-1 0,-1 1 0,4 1 0,-3-2-19,0 0 0,1 0 0,-1 0 0,0-1 0,0 1 0,0-1 0,0 1 0,0-1 0,0 0 0,0 0 0,0-1 0,0 1 0,-1-1 0,1 1 0,0-1 0,-1 0 0,1 0 0,-1 0 1,0 0-1,0 0 0,3-4 0,-2 2-251,0 0 0,-1-1 0,0 1 1,1-1-1,-2 1 0,1-1 0,0 0 1,0-9-1,4-6-59,1-1-213</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23.535"/>
    </inkml:context>
    <inkml:brush xml:id="br0">
      <inkml:brushProperty name="width" value="0.05" units="cm"/>
      <inkml:brushProperty name="height" value="0.05" units="cm"/>
    </inkml:brush>
  </inkml:definitions>
  <inkml:trace contextRef="#ctx0" brushRef="#br0">21 64 23237,'0'-7'7800,"2"-8"-5493,-1 11-2389,-1 1 1,0-1-1,1 1 1,-2-1 0,1 1-1,0-1 1,-1 1-1,1-1 1,-2-3 0,2 7 79,0 0 0,0 0 0,0 0 0,0 0 0,0 0 1,0-1-1,-1 1 0,1 0 0,0 0 0,0 0 0,0 0 1,0 0-1,0 0 0,0-1 0,0 1 0,0 0 0,0 0 0,0 0 1,0 0-1,0 0 0,-1 0 0,1 0 0,0 0 0,0 0 1,0 0-1,0 0 0,0-1 0,0 1 0,0 0 0,-1 0 1,1 0-1,0 0 0,0 0 0,0 0 0,0 0 0,0 0 0,0 0 1,-1 0-1,1 0 0,0 0 0,0 0 0,0 0 0,0 0 1,0 0-1,0 0 0,0 1 0,-1-1 0,1 0 0,0 0 1,0 0-1,0 0 0,0 0 0,0 0 0,0 0 0,0 0 0,-1 0 1,-3 11-54,0 12-43,4-7 32,4-22 43,-4 5 3,1-1 0,-1 1 0,0 0 0,0 0-1,0 0 1,1-1 0,-1 1 0,0 0-1,0 0 1,-1 0 0,1-1 0,0 1 0,0 0-1,-1 0 1,1 0 0,0 0 0,-1-1 0,1 1-1,-1 0 1,1 0 0,-2-2 0,1 3 18,1 0 0,0 0 0,0 0 1,0 0-1,0 0 0,0 0 0,-1 0 0,1 0 1,0 0-1,0 0 0,0 0 0,0 0 0,-1 0 1,1 0-1,0 0 0,0 0 0,0 1 0,0-1 1,0 0-1,0 0 0,-1 0 0,1 0 0,0 0 1,0 0-1,0 0 0,0 0 0,0 0 0,0 1 1,0-1-1,0 0 0,-1 0 0,1 0 0,0 0 1,0 0-1,0 1 0,0-1 0,0 0 0,0 0 0,0 0 1,0 0-1,0 0 0,0 1 0,0-1 0,0 0 1,0 0-1,0 0 0,0 1 0,0-1-13,-1 6-71</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30.653"/>
    </inkml:context>
    <inkml:brush xml:id="br0">
      <inkml:brushProperty name="width" value="0.05" units="cm"/>
      <inkml:brushProperty name="height" value="0.05" units="cm"/>
    </inkml:brush>
  </inkml:definitions>
  <inkml:trace contextRef="#ctx0" brushRef="#br0">88 595 18116,'0'-10'901,"1"5"-581,-1-1 0,0 1 0,0 0 0,0 0 0,0-1 0,-1 1 1,0 0-1,0 0 0,-1 0 0,1 0 0,-1 0 0,0 0 0,-1 0 0,-4-7 0,7 12-276,-1-1 0,1 1 0,-1-1-1,1 1 1,-1-1 0,1 1 0,-1 0 0,0-1-1,1 1 1,-1 0 0,0-1 0,1 1-1,-1 0 1,0 0 0,1 0 0,-1-1-1,0 1 1,0 0 0,1 0 0,-1 0 0,0 0-1,1 0 1,-1 0 0,0 1 0,0-1-1,1 0 1,-1 0 0,0 0 0,1 1-1,-1-1 1,0 0 0,1 1 0,-1-1-1,1 1 1,-1-1 0,1 0 0,-1 1 0,1-1-1,-1 1 1,1 0 0,-1-1 0,1 1-1,-1-1 1,1 1 0,0 0 0,-1 0-1,-16 34 478,11-19-468,1 1-1,1 0 1,1 0-1,0 0 1,1 0-1,1 0 1,1 20-1,0-35-50,0 0 0,0 0 0,1-1 0,-1 1 0,0 0 0,1-1 0,-1 1 0,1 0-1,0-1 1,-1 1 0,1-1 0,0 1 0,0-1 0,0 1 0,0-1 0,0 0 0,2 2 0,-2-3 3,0 1 0,0-1 0,0 0 0,-1 1 0,1-1 0,0 0 0,0 0 0,0 0 0,0 0 0,0 0 0,0 0 0,0 0 0,0 0 0,0-1 0,0 1 0,-1 0 0,1 0 0,0-1 0,0 1 0,0-1 0,0 1 0,0-1 0,-1 1 0,1-1 0,0 1 0,-1-1 1,1 0-1,0 1 0,-1-1 0,1 0 0,-1 1 0,1-1 0,0-1 0,7-9 102,-1 0 0,0 0 1,-1 0-1,-1-1 0,1 1 0,-2-1 1,5-17-1,-1-1 535,6-56 0,-20 262-148,6-173-494,0-1 0,0 1 0,0-1 0,1 0-1,-1 1 1,1-1 0,-1 1 0,1-1 0,0 0 0,0 0-1,0 1 1,2 1 0,-3-3 0,1-1 1,-1 0-1,0 1 0,1-1 0,-1 0 0,0 0 1,1 0-1,-1 1 0,0-1 0,1 0 1,-1 0-1,1 0 0,-1 0 0,0 0 1,1 0-1,-1 1 0,1-1 0,-1 0 0,1 0 1,-1 0-1,0-1 0,1 1 0,-1 0 1,1 0-1,-1 0 0,1 0 0,15-14 7,-3-4-5,0 0 0,-1-1-1,15-33 1,20-66 51,-30 66 18,-1 0-1,8-60 1,-19 80 26,-2-1 1,0 1 0,-3-1-1,-5-58 1,5 90-95,0-1 0,0 1 0,0-1 0,0 1 0,-1-1 0,1 1-1,0 0 1,-1-1 0,1 1 0,-1-1 0,0 1 0,1 0 0,-1 0 0,0-1 0,0 1 0,0 0-1,0 0 1,-2-2 0,3 3-3,-1 0-1,0 0 1,1 0 0,-1 0-1,0 0 1,0 0-1,1 0 1,-1 0 0,0 0-1,1 1 1,-1-1-1,0 0 1,1 0 0,-1 1-1,0-1 1,1 0-1,-1 1 1,1-1 0,-1 1-1,1-1 1,-1 1 0,1-1-1,-1 1 1,1-1-1,-1 2 1,-4 4-13,1 0 0,0 0 1,1 0-1,-1 1 0,-4 12 0,-2 23-1,1 0 0,1 0-1,3 1 1,1 0 0,3 0 0,1 0-1,2-1 1,2 1 0,11 48-1,-13-83-18,0 1 0,1-1-1,0 1 1,0-1 0,1 0 0,6 10-1,-9-16-10,-1-1 0,1 0 0,0 1 0,0-1 0,0 0-1,0 0 1,0 0 0,0 0 0,0 1 0,0-1 0,0-1 0,1 1-1,-1 0 1,0 0 0,1 0 0,-1-1 0,0 1 0,1-1 0,-1 1 0,1-1-1,-1 1 1,1-1 0,-1 0 0,1 0 0,-1 0 0,1 0 0,0 0-1,-1 0 1,1 0 0,-1 0 0,1-1 0,-1 1 0,1-1 0,-1 1 0,1-1-1,-1 1 1,0-1 0,1 0 0,-1 0 0,0 1 0,0-1 0,1 0-1,1-2 1,3-3-52,-1 0-1,1 0 1,-1-1-1,0 0 1,4-8 0,10-22-447</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31.088"/>
    </inkml:context>
    <inkml:brush xml:id="br0">
      <inkml:brushProperty name="width" value="0.05" units="cm"/>
      <inkml:brushProperty name="height" value="0.05" units="cm"/>
    </inkml:brush>
  </inkml:definitions>
  <inkml:trace contextRef="#ctx0" brushRef="#br0">88 12 21469,'0'0'88,"0"-1"1,0 1-1,0 0 1,0-1-1,0 1 1,0-1-1,0 1 1,0 0-1,0-1 1,0 1-1,0-1 1,0 1-1,0 0 1,0-1-1,-1 1 1,1-1-1,0 1 1,0 0-1,0-1 1,-1 1-1,1 0 1,0-1-1,0 1 1,-1 0-1,1 0 1,0-1-1,-1 1 1,1 0-1,0 0 1,-1-1-1,1 1 0,0 0 1,-2 0 0,-7 10 2015,-6 23-439,11-21-1590,1 1-1,0-1 0,-2 20 0,4-25-97,1-1 0,-1 1 0,1-1-1,1 0 1,-1 1 0,1-1-1,1 1 1,-1-1 0,3 7-1,-3-11 7,0 0-1,0-1 0,0 1 0,0 0 0,1 0 1,-1 0-1,1-1 0,-1 1 0,1-1 0,0 1 1,-1-1-1,1 0 0,0 1 0,0-1 0,3 1 1,34 9-236,-34-10 221,-1-1-1,1 1 1,0 0-1,-1 1 1,0-1-1,1 1 1,-1 0-1,0 0 0,0 0 1,0 1-1,0-1 1,5 6-1,-7-6 35,-1 0 1,0 0-1,1 1 0,-1-1 0,0 1 0,0-1 0,-1 1 0,1-1 1,-1 1-1,1 0 0,-1-1 0,0 1 0,0 0 0,0-1 1,0 1-1,0 0 0,0-1 0,-1 1 0,0 0 0,1-1 1,-2 3-1,-1 5 53,-1-2 0,0 1 0,0 0 0,-9 12 0,5-9 43,0-1 0,-1-1 0,-1 1 0,-12 9 0,18-16-166,1-1 0,-1 0 1,0 0-1,0 0 1,0-1-1,-1 1 1,1-1-1,-1 0 1,1-1-1,-1 1 1,0-1-1,1 0 1,-1 0-1,0 0 1,-6 0-1,-1-5-156,3-5-77</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2.063"/>
    </inkml:context>
    <inkml:brush xml:id="br0">
      <inkml:brushProperty name="width" value="0.05" units="cm"/>
      <inkml:brushProperty name="height" value="0.05" units="cm"/>
    </inkml:brush>
  </inkml:definitions>
  <inkml:trace contextRef="#ctx0" brushRef="#br0">280 1 19060,'1'0'114,"-1"1"-1,0 0 1,1 0-1,-1 0 1,0 0-1,0 0 1,0 0-1,1 0 1,-1 0-1,0 0 0,0 0 1,-1 0-1,1 0 1,0 0-1,0 0 1,0 0-1,-1 0 1,1 0-1,0 0 1,-1 1-1,-13 22 179,9-15 91,-12 25 321,1 1-1,2 0 1,1 1 0,-9 41-1,13-32-620,1 0-1,3 1 1,1 0-1,3 0 0,6 72 1,-4-112-83,-1 4-2,1-1 0,0 1 0,1 0 0,0-1 0,1 1 0,0-1 0,7 15 0,-10-23-1,0 0-1,0-1 1,0 0 0,1 1-1,-1-1 1,0 1 0,0-1 0,1 1-1,-1-1 1,0 1 0,1-1-1,-1 0 1,0 1 0,1-1 0,-1 0-1,1 1 1,-1-1 0,1 0-1,-1 1 1,1-1 0,-1 0 0,1 0-1,0 1 1,2-11-160,-5-21-150,-10-8-40,-3-1 0,-1 2 0,-1 0 0,-26-39 0,17 29 511,-30-71-1,55 117-99,1 0 0,-1 0 0,0-1 0,1 1 0,-1 0 0,1 0-1,0-1 1,0 1 0,0-4 0,0 5-20,0 0 0,0 1 0,1-1 0,-1 0-1,0 0 1,1 1 0,-1-1 0,0 0 0,1 0 0,-1 1 0,1-1 0,-1 0-1,1 1 1,-1-1 0,1 1 0,0-1 0,-1 1 0,1-1 0,0 0 0,4 0 68,-1 0 1,0-1 0,0 1 0,0 1 0,1-1-1,-1 1 1,1-1 0,4 2 0,-8-1-107,123 0 706,100-5-1956,-182-1 935</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32.052"/>
    </inkml:context>
    <inkml:brush xml:id="br0">
      <inkml:brushProperty name="width" value="0.05" units="cm"/>
      <inkml:brushProperty name="height" value="0.05" units="cm"/>
    </inkml:brush>
  </inkml:definitions>
  <inkml:trace contextRef="#ctx0" brushRef="#br0">156 61 14483,'2'-1'249,"-1"-1"0,1 1 0,-1 0 0,0 0 0,0-1 0,0 1 1,0 0-1,0-1 0,0 1 0,0-1 0,0 1 0,-1-1 0,1 0 0,0 1 0,-1-1 0,1 0 0,-1 0 0,0 1 0,0-1 0,0 0 0,0 0 1,0 1-1,0-4 0,-1 4-99,1 0 0,-1-1 0,0 1 1,0 0-1,1 0 0,-1 0 0,0 0 1,0 0-1,0 1 0,0-1 0,0 0 1,-1 0-1,1 1 0,0-1 0,0 0 1,0 1-1,-1-1 0,1 1 0,0 0 1,0-1-1,-1 1 0,1 0 0,0 0 1,-1 0-1,1 0 0,0 0 0,-1 0 1,1 0-1,0 0 0,-1 0 0,1 1 0,-2 0 1,-2 0-28,1 0 0,-1 0 0,0 1 1,1 0-1,0 0 0,-1 0 0,1 0 1,0 1-1,0-1 0,0 1 0,-7 7 0,5-4-59,0 1 0,1 0 0,0 0 0,0 0 0,0 1 0,-3 8 0,1-1-63,1 1-1,1-1 1,1 1 0,0 0-1,1 0 1,-2 27 0,5-36-1,0 0 0,0 0 0,0 0 0,1 1 1,1-1-1,-1 0 0,1 0 0,0-1 0,6 13 0,-8-17 6,1-1-1,0 1 1,0-1 0,0 1-1,0-1 1,1 0 0,-1 0-1,0 1 1,0-1 0,1 0-1,-1 0 1,1 0 0,-1-1-1,1 1 1,-1 0 0,1 0-1,-1-1 1,3 1 0,-1-1 10,-1 0 1,1 0-1,0 0 1,-1 0-1,1 0 1,-1-1-1,1 0 1,-1 1-1,1-1 1,-1 0-1,0 0 1,1 0-1,-1-1 1,0 1-1,0 0 1,3-3-1,7-6 136,0-1 0,-1-1 1,0 0-1,-1 0 0,-1-1 0,1 0 0,-2-1 0,0 0 0,-1 0 0,0-1 0,-1 1 1,-1-2-1,0 1 0,-1-1 0,-1 1 0,2-25 0,-4 35-94,-2 0-1,1 0 1,-1 0 0,1 0-1,-1 0 1,-1 0-1,-2-7 1,4 11-67,0 0 0,-1 0 0,1 0 0,0 0 0,-1 0 0,1 0 0,-1 1 0,1-1 0,-1 0 0,0 0 0,1 0 0,-1 1 0,0-1-1,0 0 1,1 1 0,-1-1 0,0 1 0,0-1 0,0 1 0,0-1 0,1 1 0,-1 0 0,0-1 0,0 1 0,0 0 0,0 0 0,0-1 0,0 1 0,0 0 0,0 0 0,0 0 0,0 0 0,0 0 0,0 1 0,0-1-1,0 0 1,0 0 0,0 1 0,0-1 0,0 0 0,0 1 0,-1 0 0,-2 2-108,1 0-1,0 0 1,0 0 0,1 0-1,-1 0 1,0 1 0,1-1-1,0 1 1,0 0 0,0-1-1,0 1 1,1 0-1,0 0 1,-1 0 0,0 8-1,-1 2-116,1 2-1,0-1 0,1 17 1,3-2-397</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32.770"/>
    </inkml:context>
    <inkml:brush xml:id="br0">
      <inkml:brushProperty name="width" value="0.05" units="cm"/>
      <inkml:brushProperty name="height" value="0.05" units="cm"/>
    </inkml:brush>
  </inkml:definitions>
  <inkml:trace contextRef="#ctx0" brushRef="#br0">18 3 19308,'-4'21'1313,"-8"55"1194,11-70-2369,1 0 0,0 0 0,0 0 1,0 0-1,1 1 0,0-1 0,0 0 0,1 0 0,3 8 0,-5-13-131,0-1 0,0 1 0,1 0 0,-1-1 0,0 1 0,0-1 0,1 1 0,-1-1 0,0 1 0,1-1 1,-1 1-1,1-1 0,-1 0 0,0 1 0,1-1 0,-1 1 0,1-1 0,-1 0 0,1 1 0,-1-1 0,1 0 0,0 0 0,-1 1 0,1-1 0,-1 0 0,1 0 0,-1 0 0,1 0 0,0 0 0,-1 0 0,1 0 0,-1 0 0,1 0 0,0 0 0,1-1 23,0 0 0,-1 0 0,1 0 0,-1 0 0,1 0 0,-1 0 0,1 0 0,-1-1 0,0 1 0,0-1 0,2-1 0,3-5 196,-1-1 0,9-18 1,0-12 355,-10 27-326,0 0 1,0 0-1,9-13 1,-13 26-252,0-1 0,0 0 0,1 0 1,-1 0-1,0 0 0,0 0 0,1 1 0,-1-1 1,0 0-1,0 0 0,0 0 0,1 1 0,-1-1 0,0 0 1,0 0-1,0 1 0,0-1 0,0 0 0,1 0 1,-1 1-1,0-1 0,0 0 0,0 1 0,0-1 1,0 0-1,0 0 0,0 1 0,0-1 0,0 0 1,0 1-1,0-1 0,0 0 0,-1 1 0,3 13 15,-1 5 6,-2-11-21,1 0 0,0 0 0,1 0 0,-1 0 1,2-1-1,-1 1 0,1 0 0,0-1 0,5 12 0,-6-18 2,-1-1 0,1 1 0,-1-1 0,1 1 0,-1-1 0,1 1 0,-1-1 0,1 0 0,0 1-1,-1-1 1,1 0 0,-1 1 0,1-1 0,0 0 0,-1 0 0,1 1 0,0-1 0,0 0 0,-1 0 0,1 0 0,0 0 0,-1 0-1,1 0 1,0 0 0,-1 0 0,1 0 0,0-1 0,0 1 0,-1 0 0,1 0 0,-1-1 0,1 1 0,0 0 0,-1-1 0,1 1-1,-1 0 1,1-1 0,0 1 0,-1-1 0,1 0 0,24-26 189,-20 22-144,12-16 92,22-25 145,-36 44-273,-1-1 0,1 1 0,0 0-1,-1 0 1,1 0 0,0 0 0,1 0-1,-1 1 1,0-1 0,0 1 0,1 0-1,-1 0 1,5-1 0,-6 2-17,0 1 0,0-1 0,0 1 1,0-1-1,0 1 0,0 0 0,0 0 1,0 0-1,0 0 0,-1 0 0,1 0 0,0 0 1,0 1-1,-1-1 0,1 1 0,-1-1 0,0 1 1,1-1-1,-1 1 0,0 0 0,0 0 1,0 0-1,0 0 0,0 0 0,0 0 0,0 2 1,4 9-10,0 1 0,4 21 0,-8-32 10,-1-2 12,0 1 0,1-1 0,-1 1 0,0-1 0,1 1 0,0-1 0,-1 1 0,1-1 0,0 0 1,0 0-1,0 1 0,1 1 0,-1-3-2,-1 0 0,1 0 1,-1 0-1,1 0 1,-1 0-1,1 1 1,-1-1-1,1 0 0,-1 0 1,1 0-1,-1-1 1,1 1-1,-1 0 0,1 0 1,-1 0-1,1 0 1,-1 0-1,1-1 1,-1 1-1,1 0 0,-1 0 1,1-1-1,-1 1 1,1 0-1,-1-1 0,0 1 1,1 0-1,-1-1 1,0 1-1,1-1 1,-1 1-1,0-1 0,1 1 1,-1 0-1,0-1 1,0 1-1,0-1 1,1 0-1,16-29 290,10-17 90,-25 44-373,0 0-1,0 0 0,1 0 0,0 1 0,-1-1 0,1 1 0,0 0 1,0-1-1,0 1 0,0 1 0,5-3 0,-7 3-17,0 1 0,0 0 0,0 0 0,0-1 0,0 1 0,0 0 0,0 0 0,1 0 0,-1 1 0,0-1 0,0 0 0,0 0 0,0 0 0,0 1 0,0-1 0,0 1 0,0-1 0,0 1 1,0-1-1,0 1 0,0-1 0,0 1 0,-1 0 0,1-1 0,0 1 0,0 0 0,-1 0 0,1 0 0,0 0 0,-1 0 0,1-1 0,0 3 0,2 4-12,1-1 1,-2 1-1,5 13 1,-4-10-10,0-1 6,-2-5 8,0-1 1,0 1-1,1 0 0,0-1 1,-1 1-1,1-1 1,3 3-1,-5-5 7,1 0 1,-1-1-1,1 1 0,0-1 1,0 1-1,-1-1 0,1 0 1,0 1-1,0-1 0,0 0 1,-1 1-1,1-1 0,0 0 1,0 0-1,0 0 0,0 0 1,0 0-1,0 0 0,-1 0 1,1 0-1,0 0 0,0 0 1,0 0-1,0-1 0,-1 1 1,1 0-1,0-1 0,0 1 1,0 0-1,-1-1 0,1 1 0,0-1 1,-1 1-1,1-1 0,0 0 1,-1 1-1,2-2 0,7-7 15,0 0-1,-1 0 0,0-1 1,13-21-1,-13 19 0,0 0 0,1 1 0,12-13 0,-21 23-16,1 1 0,-1-1 0,1 1 0,-1-1 1,1 1-1,-1-1 0,1 1 0,-1-1 0,1 1 0,-1 0 0,1-1 0,-1 1 0,1 0 0,0-1 0,-1 1 1,1 0-1,0 0 0,-1 0 0,1 0 0,0 0 0,-1-1 0,1 1 0,0 0 0,0 1 0,-1-1 1,1 0-1,0 0 0,0 1-15,0-1 0,-1 1 1,1 0-1,0 0 0,-1 0 0,1-1 1,-1 1-1,1 0 0,-1 0 1,1 0-1,-1 0 0,0 0 0,0 0 1,1 0-1,-1 0 0,0 1 1,1 10-448,-1-1 1,-1 19 0,0-21-112,0 6-397,-1-4 263,5-18-1,3-9 124</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33.676"/>
    </inkml:context>
    <inkml:brush xml:id="br0">
      <inkml:brushProperty name="width" value="0.05" units="cm"/>
      <inkml:brushProperty name="height" value="0.05" units="cm"/>
    </inkml:brush>
  </inkml:definitions>
  <inkml:trace contextRef="#ctx0" brushRef="#br0">133 139 17196,'-37'57'6126,"8"2"-3294,31-73-2343,9-13-160,-10 24-276,0 1 0,0 0 0,0-1 0,0 1 0,0 0 0,0-1 0,-1 1 0,1-1 0,-1 1 0,1-1 0,-1 1 0,0-1 0,0 0 0,0 1 0,-1-1 0,0-3 0,-1-16 301,2 22-346,3 22 761,3 46-718,6 62 374,-7 194 0,-14-242-352,7-75-57,1 1-1,-1 0 1,-1 0 0,1-1 0,-1 1 0,0-1 0,-1 0 0,-4 7 0,7-13-11,0 0 0,1 0-1,-1 0 1,0 0 0,1 0 0,-1 0 0,0-1-1,0 1 1,0 0 0,1-1 0,-1 1-1,0 0 1,0-1 0,0 1 0,0-1-1,0 0 1,0 1 0,0-1 0,-1 0 0,1 1-1,0-1 1,0 0 0,0 0 0,-2 0-1,2-1-1,-1 1 0,1-1 1,-1 0-1,1 1 0,-1-1 0,1 0 0,0 0 0,-1 0 0,1 0 0,0 0 0,0 0 0,0 0 0,0-1 0,-2-2 0,-1-2 2,1 0 0,-1-1 0,1 0 0,1 1 0,-1-1 0,-1-9 0,2-1-12,0 1-1,1-1 0,1 1 1,1-1-1,0 1 1,1-1-1,1 1 1,0 0-1,10-27 0,1 5 7,2 1 0,38-65 0,35-37-14,34-61 18,-118 191-2,-1-1-1,0 1 1,2-11-1,-5 18 1,-1 0-1,0 0 1,1 0-1,-1 0 0,0 0 1,0 1-1,0-1 1,0 0-1,-1 0 1,0-3-1,1 4 0,0 1 0,0-1 0,-1 1 0,1-1 0,0 1 1,-1-1-1,1 1 0,-1-1 0,1 1 0,-1 0 0,1-1 0,-1 1 0,1 0 0,-1-1 0,1 1 0,-1 0 0,1-1 1,-1 1-1,1 0 0,-1 0 0,0 0 0,1 0 0,-1-1 0,1 1 0,-1 0 0,0 0 0,1 0 0,-1 0 1,0 0-1,1 1 0,-2-1 0,-1 1 0,-1 0 0,0 1 0,1-1 0,-1 1 0,1 0 0,0 0 0,0 0-1,-1 0 1,1 1 0,1-1 0,-1 1 0,0 0 0,1 0 0,-1 0 0,-3 5 0,-3 6 8,0 1 0,-8 17-1,8-12 2,1-1-1,-11 40 1,17-52-21,0 0 1,1 0-1,0 0 1,0 0-1,1 1 0,0-1 1,0 0-1,1 0 1,-1 0-1,2 1 0,-1-1 1,4 9-1,-4-14-34,0 1 0,0-1 0,1 0 0,-1 1-1,1-1 1,-1 0 0,1 0 0,0 0 0,0 0 0,0-1 0,0 1-1,0 0 1,0-1 0,0 1 0,0-1 0,1 0 0,-1 0 0,1 0-1,-1 0 1,1 0 0,-1 0 0,1-1 0,-1 1 0,1-1 0,0 0-1,-1 0 1,1 0 0,0 0 0,-1 0 0,1 0 0,4-2 0,0 1-117,0-2 0,0 1-1,0 0 1,-1-1 0,1-1 0,0 1 0,-1-1 0,0 0 0,0 0 0,8-8 0,-1-2-22,-1 0-1,0 0 1,12-20 0,8-19-368</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34.080"/>
    </inkml:context>
    <inkml:brush xml:id="br0">
      <inkml:brushProperty name="width" value="0.05" units="cm"/>
      <inkml:brushProperty name="height" value="0.05" units="cm"/>
    </inkml:brush>
  </inkml:definitions>
  <inkml:trace contextRef="#ctx0" brushRef="#br0">94 0 21285,'-11'16'2998,"3"12"-2602,5-17 105,-29 125 2779,17-58-2909,4 0-1,-2 93 1,13-165-329,0-1 1,0 1 0,1 0 0,2 11 0,-3-17-32,0 1 0,0 0 1,0-1-1,1 1 1,-1-1-1,0 1 0,0 0 1,1-1-1,-1 1 1,0-1-1,1 1 1,-1 0-1,1-1 0,-1 1 1,0-1-1,1 0 1,-1 1-1,1-1 0,0 1 1,-1-1-1,1 0 1,-1 1-1,1-1 0,-1 0 1,1 0-1,0 1 1,-1-1-1,1 0 0,0 0 1,-1 0-1,1 0 1,0 0-1,-1 0 1,1 0-1,0 0 0,-1 0 1,1 0-1,0 0 1,-1 0-1,1 0 0,-1-1 1,1 1-1,0 0 1,-1 0-1,1-1 0,-1 1 1,1 0-1,0-1 1,-1 1-1,1-1 0,-1 1 1,0-1-1,1 1 1,0-1-1,9-10 129,0 0 0,-1 0 0,0-1 0,-1 0 0,0-1 0,-1 1 0,7-19 0,-5 13-9,3-5-29,39-83 308,-44 88-493,0 0 1,-1-1-1,6-36 0,-11 54 3,-1 0-1,0 0 1,0-1-1,0 1 1,0 0-1,0 0 1,0 0-1,0 0 0,0 0 1,-1 0-1,1 0 1,0-1-1,-1-1 1,0 3-4,1 0 0,0-1 0,-1 1 0,1 0 1,0 0-1,-1-1 0,1 1 0,0 0 0,-1 0 1,1-1-1,0 1 0,-1 0 0,1 0 0,-1 0 1,1 0-1,0-1 0,-1 1 0,1 0 0,-1 0 1,1 0-1,-1 0 0,1 0 0,0 0 0,-2 1 1,0-1-135,-1 1 0,0 0 0,0 0 1,1 0-1,-1 1 0,1-1 1,-1 1-1,1-1 0,-4 4 1,-9 10-840</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34.500"/>
    </inkml:context>
    <inkml:brush xml:id="br0">
      <inkml:brushProperty name="width" value="0.05" units="cm"/>
      <inkml:brushProperty name="height" value="0.05" units="cm"/>
    </inkml:brush>
  </inkml:definitions>
  <inkml:trace contextRef="#ctx0" brushRef="#br0">0 0 16756,'9'30'2144,"-4"0"-1000,1-1-432,4 1 1041,-3 2-153,2-5-616,0-1-263,-1-9-1090,1-7-463,-2-13 664,0-8-208,-3-9-176</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35.330"/>
    </inkml:context>
    <inkml:brush xml:id="br0">
      <inkml:brushProperty name="width" value="0.05" units="cm"/>
      <inkml:brushProperty name="height" value="0.05" units="cm"/>
    </inkml:brush>
  </inkml:definitions>
  <inkml:trace contextRef="#ctx0" brushRef="#br0">36 585 16620,'21'-3'10434,"1"-7"-8165,-20 10-2281,-1-1 0,0 0-1,0 1 1,0-1 0,1 0-1,-1 0 1,0 0 0,0 0-1,0 0 1,0 0 0,-1 0-1,1 0 1,0 0 0,0 0-1,-1-1 1,1 1 0,-1 0-1,1 0 1,-1-1 0,1 1-1,-1 0 1,0-1 0,1 1-1,-1-1 1,0 1 0,0 0-1,0-1 1,0 1 0,-1 0-1,1-3 1,0 3 14,-1 1 1,1-1 0,0 0-1,-1 1 1,1-1 0,0 1-1,-1-1 1,1 0-1,-1 1 1,1-1 0,0 1-1,-1-1 1,1 1-1,-1-1 1,0 1 0,1 0-1,-1-1 1,1 1 0,-1 0-1,0-1 1,1 1-1,-1 0 1,0 0 0,1 0-1,-1-1 1,0 1-1,1 0 1,-1 0 0,0 0-1,1 0 1,-1 0 0,0 0-1,0 0 1,1 1-1,-1-1 1,0 0 0,1 0-1,-1 0 1,0 1 0,1-1-1,-1 0 1,1 1-1,-2 0 1,-1 0-2,0 1 1,0 0-1,0 0 0,0 0 0,0 1 1,1-1-1,-4 4 0,0 2-11,1 0 1,0 0-1,0 0 0,1 1 1,0 0-1,1-1 0,-1 1 0,2 1 1,-1-1-1,2 0 0,-1 1 0,1-1 1,0 0-1,1 1 0,0 0 1,2 12-1,-1-20 9,-1-1 0,0 0 0,0 1 0,1-1 0,-1 0 0,1 1 0,-1-1 0,1 0 0,0 1 0,-1-1 0,1 0 0,0 0 0,0 0 0,0 0 1,0 0-1,0 0 0,0 0 0,0 0 0,0 0 0,0 0 0,1-1 0,-1 1 0,0 0 0,0-1 0,1 1 0,-1-1 0,0 1 0,1-1 0,-1 0 0,1 0 0,-1 1 0,0-1 0,1 0 0,-1 0 0,1-1 0,-1 1 1,0 0-1,1 0 0,-1-1 0,1 1 0,1-1 0,5-2 0,-1 0 0,0 0 0,0-1 0,0 0 0,12-9 1,-2-1-8,-1-1 0,0-1 0,-1 0 0,-1-1 0,0 0 0,-1-1 0,-1 0 0,10-23 0,-10 17-57,-1-1 1,-1 0-1,-2-1 0,0 0 1,-2 0-1,4-33 0,-8 50 47,-1 0-1,0 0 0,-1-1 1,1 1-1,-2 0 0,0 0 1,0 0-1,0 0 0,-1 0 1,-1 0-1,-3-9 0,6 17 18,-1 0-1,1 0 1,-1 0-1,1 0 1,-1 0-1,0 0 1,1 0-1,-1 0 0,0 0 1,0 1-1,0-1 1,0 0-1,1 0 1,-1 1-1,0-1 1,0 1-1,0-1 1,0 1-1,-1-1 1,1 1-1,0-1 0,0 1 1,0 0-1,0 0 1,0 0-1,-2-1 1,1 2 5,0-1 0,0 1 1,0 0-1,0 0 0,1-1 0,-1 1 1,0 0-1,0 1 0,1-1 1,-1 0-1,1 0 0,-1 1 0,-2 2 1,-2 4 26,-1 0 0,1 1 0,1 0 0,-7 12 0,5-7-25,1 0 0,1 1 0,0-1 0,1 1 0,1 0 0,-4 30 0,7-41-9,0 1 0,0-1 0,0 0 0,0 1 0,0-1 0,1 1 0,0-1 0,0 0 0,0 1 0,1-1 0,-1 0 0,1 0 0,0 0 0,0 0 0,1 0 0,-1 0-1,1-1 1,-1 1 0,1-1 0,0 0 0,1 0 0,-1 0 0,0 0 0,1 0 0,0-1 0,0 1 0,7 2 0,4 1-19,30 6-1,-32-10 13,-1 2 0,1-1 0,12 7 0,-21-8 5,0 0 0,1 1 0,-1 0 0,0 0 0,-1 0 0,1 0 0,0 0 0,-1 1 0,0-1 0,0 1 0,5 8 0,13 29-409,-21-68-159,-3 16 545,-1-9 91,4 20-61,0-1 0,0 1 0,0-1-1,1 1 1,-1-1 0,0 1 0,0-1 0,0 1-1,0-1 1,1 1 0,-1-1 0,0 1 0,0-1 0,1 1-1,-1 0 1,0-1 0,1 1 0,-1-1 0,1 1-1,-1 0 1,0-1 0,1 1 0,-1 0 0,1 0-1,-1-1 1,1 1 0,-1 0 0,1 0 0,-1 0 0,1 0-1,0-1 1,2 0 3,0 0-1,-1 0 1,1 0-1,-1-1 1,1 1-1,-1-1 1,1 0-1,-1 1 1,0-1-1,0 0 1,0 0-1,0-1 1,3-3-1,20-35 80,-24 40-84,19-39-81,-2 0 0,-2-1 0,13-50 0,21-132-457,-48 213 526,2-26 12,-6 32 24,-1 10-9,-2 15 8,0 18 68,2 0 1,1 0-1,3 0 1,6 52-1,36 153 536,-36-213-548,-7-30-73,0 0 1,1 1 0,-1-1 0,0 0-1,1 1 1,-1-1 0,0 0 0,0 1-1,0-1 1,0 0 0,0 1 0,-1-1 0,1 0-1,-1 3 1,1-4-5,-1 0 1,1 0-1,-1 0 1,1 0-1,0 0 1,-1 0-1,1 0 1,-1 0-1,1 0 1,-1 0-1,1 0 0,0-1 1,-1 1-1,1 0 1,-1 0-1,1 0 1,0-1-1,-1 1 1,1 0-1,0 0 0,-1-1 1,1 1-1,0 0 1,0-1-1,-1 1 1,1 0-1,0-1 1,-1 1-1,-27-39 58,27 37-59,-23-34 371,1-1-1,3-1 1,0-1-1,-14-45 1,33 82-317,1 0 0,-1 0 0,0 0-1,1 0 1,0 0 0,-1 0 0,1 0 0,0 0 0,0-1 0,0 1 0,0 0 0,0 0 0,1 0 0,-1 0 0,1 0 0,-1 0 0,1 0 0,0 0 0,2-4 0,-1 4-11,0 0 0,0 0 1,0 0-1,1 0 0,-1 0 1,1 1-1,-1-1 1,1 1-1,0 0 0,0 0 1,-1 0-1,1 0 0,0 0 1,4 0-1,50-7-561,-43 6 186,1 0 1,-1 0-1,0-1 0,1-1 0,18-8 0,-8 0-177</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37.166"/>
    </inkml:context>
    <inkml:brush xml:id="br0">
      <inkml:brushProperty name="width" value="0.05" units="cm"/>
      <inkml:brushProperty name="height" value="0.05" units="cm"/>
    </inkml:brush>
  </inkml:definitions>
  <inkml:trace contextRef="#ctx0" brushRef="#br0">0 204 19020,'1'-5'650,"0"-1"-1,0 1 0,0 0 1,0-1-1,1 1 1,0 0-1,0 0 1,0 0-1,5-6 1,-6 8-577,1 1 0,-1-1 0,1 1 0,-1 0-1,1 0 1,0 0 0,0 0 0,0 0 0,0 0 0,1 0 0,-1 1 0,0-1 0,1 1 0,-1-1 0,1 1 0,-1 0 0,1 0 0,0 0 0,0 1 0,-1-1 0,1 1 0,4-1-1,-6 1-62,1 1 0,0-1 0,0 1 0,0-1 0,-1 1 0,1 0 0,0 0 0,0-1 0,-1 1 0,1 1 0,-1-1 0,1 0 0,-1 0 0,0 0 0,1 1 0,-1-1 0,0 1 0,0-1 0,0 1 0,0-1 0,0 1 0,0 0-1,0 0 1,-1-1 0,2 4 0,0 4-6,1 1-1,-1-1 0,2 17 1,-1 77-16,-4-74 13,2 1 0,8 53 1,-9-82-2,0-1 0,0 1 1,0 0-1,0-1 1,0 1-1,0-1 0,1 1 1,-1-1-1,0 1 1,0 0-1,0-1 0,1 1 1,-1-1-1,0 1 1,1-1-1,-1 1 1,0-1-1,1 0 0,-1 1 1,0-1-1,1 1 1,-1-1-1,1 0 0,-1 1 1,1-1-1,-1 0 1,1 1-1,-1-1 0,1 0 1,0 0-1,0 0 3,0 0 1,0-1-1,0 1 0,0 0 0,0-1 0,0 1 0,0-1 0,0 0 0,0 1 0,0-1 0,-1 0 0,1 1 0,0-1 1,-1 0-1,2-1 0,20-35 99,13-46 155,30-109 0,-64 191-254,-1-2-2,1 0 1,0 0-1,0 0 0,1 0 0,-1 0 0,0 0 1,1 1-1,3-5 0,-5 6-1,0 1 0,0 0-1,1 0 1,-1 0 0,0 0 0,0 0-1,0 0 1,1 0 0,-1 0 0,0 0-1,0 0 1,0 0 0,1 0-1,-1 0 1,0 0 0,0 0 0,0 0-1,1 0 1,-1 0 0,0 0 0,0 0-1,0 0 1,1 0 0,-1 0 0,0 0-1,0 0 1,0 0 0,0 0-1,1 1 1,-1-1 0,0 0 0,0 0-1,0 0 1,0 0 0,0 0 0,1 1-1,-1-1 1,0 0 0,0 0 0,0 1-1,7 18-18,6 48-21,-4-24-63,13 45 0,-21-87 101,13 31-47,-14-32 50,1 1-1,-1 0 0,1 0 1,-1-1-1,1 1 1,-1 0-1,1-1 1,0 1-1,-1-1 1,1 1-1,0-1 1,-1 1-1,1-1 1,0 1-1,0-1 1,0 1-1,-1-1 0,1 0 1,0 0-1,0 1 1,0-1-1,0 0 1,0 0-1,0 0 1,-1 0-1,1 0 1,0 0-1,0 0 1,0 0-1,0-1 0,0 1 1,0 0-1,-1 0 1,1-1-1,0 1 1,1-1-1,0-1 11,1 0-1,0 0 1,-1 0-1,1-1 1,-1 1-1,1-1 0,-1 0 1,0 0-1,0 1 1,-1-1-1,3-4 1,14-39 138,-14 32-88,8-18 113,-2-1 0,-1 0 0,-2 0 1,-1-1-1,2-45 0,-18 133-206,5-7-70,1 73 0,4-119 100,5 30-24,-5-30 26,0 0-1,0-1 0,0 1 0,0 0 0,0 0 0,1-1 1,-1 1-1,0 0 0,0-1 0,1 1 0,-1 0 1,1-1-1,-1 1 0,0 0 0,1-1 0,-1 1 1,1-1-1,0 1 0,-1-1 0,1 1 0,-1-1 1,1 0-1,0 1 0,-1-1 0,1 0 0,0 1 1,-1-1-1,1 0 0,0 0 0,0 0 0,-1 1 0,1-1 1,0 0-1,0 0 0,-1 0 0,1 0 0,0 0 1,1-1-1,4-2-2,0-1 1,0 0-1,0 0 0,-1 0 1,1-1-1,-1 0 0,0 0 1,0 0-1,4-7 0,5-4-2,5-5-5,-5 4 6,1 1 0,17-13 0,-28 26 0,0 0 1,0 0 0,0 0-1,0 1 1,0-1 0,0 1-1,1 0 1,-1 0 0,1 1-1,0 0 1,-1-1 0,1 2-1,0-1 1,8 0 0,-10 2-3,1 0 0,-1 0 1,1 0-1,-1 0 0,1 1 1,-1 0-1,0 0 0,0 0 1,0 0-1,0 0 0,0 0 0,0 1 1,0-1-1,-1 1 0,1 0 1,-1 0-1,0 0 0,0 0 0,0 0 1,1 4-1,3 4 0,-1-1 0,0 1 0,-1 0 0,5 23 0,-7-33 269,0-4-165,0-8 34,-1-17 322,-2-1 1,-6-38 0,0-29 374,7 96-837,0-1-1,0 1 0,0 0 0,0-1 1,0 1-1,0 0 0,0-1 1,0 1-1,0 0 0,1-1 0,-1 1 1,0 0-1,0 0 0,0-1 0,0 1 1,1 0-1,-1 0 0,0-1 1,0 1-1,1 0 0,-1 0 0,0-1 1,0 1-1,1 0 0,-1 0 0,0 0 1,1 0-1,-1-1 0,0 1 1,1 0-1,-1 0 0,0 0 0,1 0 1,-1 0-1,0 0 0,1 0 0,-1 0 1,0 0-1,1 0 0,-1 0 1,0 0-1,1 0 0,-1 0 0,0 0 1,1 1-1,-1-1 0,1 0 0,19 8-629,-15-5 332,5 0-155,-1 0-1,1-1 0,1 0 0,-1-1 0,0 1 0,0-2 0,0 0 0,12-1 1,6-4-468</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38.103"/>
    </inkml:context>
    <inkml:brush xml:id="br0">
      <inkml:brushProperty name="width" value="0.05" units="cm"/>
      <inkml:brushProperty name="height" value="0.05" units="cm"/>
    </inkml:brush>
  </inkml:definitions>
  <inkml:trace contextRef="#ctx0" brushRef="#br0">221 110 13451,'3'-11'1721,"0"-1"0,2-20 0,-4 30-1402,-1-1 0,0 1 0,0-1 0,0 1 0,0-1 0,0 1 0,0-1 0,-1 1 0,1-1 0,-1 1 0,0-1 0,1 1 0,-1 0 0,0-1 0,-1 1-1,1 0 1,0 0 0,-1-1 0,-1-1 0,1 3-188,1 0-1,-1 1 0,1-1 0,-1 1 0,1-1 0,-1 1 1,1 0-1,-1-1 0,1 1 0,-1 0 0,1 0 0,-1 0 1,0 0-1,1 1 0,-1-1 0,1 0 0,-1 1 0,1-1 1,-1 1-1,1-1 0,0 1 0,-1 0 0,1-1 0,-1 1 1,1 0-1,0 0 0,0 0 0,0 0 0,-2 2 0,-6 5 125,2-1 0,-1 1-1,-6 9 1,-4 6-298,1 2 0,0 0 0,2 1-1,1 1 1,1 0 0,1 1 0,-14 52 0,25-76-45,0 0 1,0 0-1,1 0 1,0 0 0,-1 0-1,1 0 1,1 0-1,0 6 1,-1-9 56,1 0 1,-1 0-1,0 0 0,1 0 0,0 0 1,-1 0-1,1 0 0,-1 0 0,1 0 0,0-1 1,0 1-1,-1 0 0,1 0 0,0-1 1,0 1-1,0 0 0,0-1 0,0 1 1,0-1-1,0 1 0,0-1 0,0 0 1,0 1-1,0-1 0,0 0 0,0 0 0,0 0 1,0 0-1,0 0 0,1 0 0,-1 0 1,2 0-1,19-3-394,32-8 1,-33 6 331,1 1 0,26-1-1,-42 5 83,0 0 0,0 0-1,0 0 1,0 1 0,-1 0-1,1 0 1,0 1-1,-1-1 1,1 1 0,0 1-1,-1-1 1,10 6 0,-13-6 19,0-1 0,0 1 0,0-1 0,0 1 0,0 0 0,0 0 0,0 0 0,0 0 0,-1 0 0,1 0 0,-1 0 0,0 1 0,1-1 0,-1 0 0,0 1 0,-1-1 0,1 1 0,0 0 0,-1-1 0,1 1 0,-1-1 1,0 1-1,0 0 0,0-1 0,0 1 0,0 0 0,0-1 0,-1 1 0,0-1 0,1 1 0,-1-1 0,0 1 0,0-1 0,0 1 0,-1-1 0,1 0 0,-3 5 0,-1 0 92,-1-1-1,1 1 1,-1-1 0,0 0-1,-1 0 1,1-1 0,-1 0-1,0 0 1,0 0 0,-13 5-1,13-7-80,1 0 0,-1-1-1,1 1 1,-1-1 0,0-1-1,0 0 1,0 0 0,0 0-1,0-1 1,0 1 0,0-2-1,0 1 1,0-1 0,0 0-1,-10-3 1,16 4-92,0-1 1,0 1-1,0-1 1,0 1-1,0-1 1,0 1-1,0-1 1,0 1-1,0-1 0,1 0 1,-1 0-1,0 0 1,0 1-1,1-1 1,-1 0-1,0 0 0,1 0 1,-1 0-1,1 0 1,-1 0-1,1 0 1,-1 0-1,1 0 1,0 0-1,-1 0 0,1-1 1,0 1-1,0 0 1,0 0-1,0 0 1,0 0-1,0 0 0,0 0 1,0-1-1,1 1 1,-1 0-1,0 0 1,1 0-1,-1 0 1,1 0-1,-1 0 0,1 0 1,-1 0-1,1 0 1,1-1-1,1-3-164,1 0 1,0 0-1,1 1 0,-1-1 0,1 1 1,0 0-1,5-4 0,23-11-824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38.969"/>
    </inkml:context>
    <inkml:brush xml:id="br0">
      <inkml:brushProperty name="width" value="0.05" units="cm"/>
      <inkml:brushProperty name="height" value="0.05" units="cm"/>
    </inkml:brush>
  </inkml:definitions>
  <inkml:trace contextRef="#ctx0" brushRef="#br0">0 425 17084,'1'0'76,"-1"0"1,1 0-1,-1-1 1,1 1-1,-1 0 1,0 0-1,1 0 1,-1 0-1,1 0 1,-1 0-1,1 0 0,-1-1 1,1 1-1,-1 1 1,1-1-1,-1 0 1,1 0-1,-1 0 1,1 0-1,-1 0 1,0 0-1,1 0 1,-1 1-1,1-1 1,-1 0-1,1 0 1,-1 1-1,0-1 1,1 0-1,-1 1 1,0-1-1,1 0 1,-1 1-1,0-1 1,0 0-1,1 1 1,-1-1-1,0 1 1,0-1-1,1 1 1,-1-1-1,0 1 1,0-1-1,0 0 1,0 1-1,0-1 0,0 1 1,0-1-1,0 1 1,0-1-1,0 1 1,0-1-1,0 1 1,0-1-1,-1 1 1,-2 40 1448,1-26-1165,0 2-157,1-5-398,0 0 1,1-1-1,0 1 1,0 0-1,4 20 0,-3-32 175,-1 0 0,0 1-1,0-1 1,0 1 0,0-1-1,0 0 1,0 1 0,1-1-1,-1 1 1,0-1 0,0 0-1,1 1 1,-1-1 0,0 0-1,1 1 1,-1-1-1,0 0 1,1 0 0,-1 1-1,0-1 1,1 0 0,-1 0-1,1 1 1,-1-1 0,0 0-1,1 0 1,-1 0 0,1 0-1,-1 0 1,1 0 0,-1 0-1,0 0 1,1 0-1,-1 0 1,1 0 0,-1 0-1,1 0 1,-1 0 0,0 0-1,1 0 1,-1 0 0,1-1-1,-1 1 1,0 0 0,1 0-1,-1 0 1,1-1 0,-1 1-1,0 0 1,1-1 0,-1 1-1,0 0 1,0-1-1,1 1 1,19-24-252,-6 0-434,-1-1-1,-1-1 0,13-40 0,19-86-2112,-42 144 2802,27-148-175,-17 53 4513,-9 82-2116,-17 280 1880,16-208-3813,1 0-1,3 0 1,14 57 0,-18-100-215,14 46 230,-14-50-259,-1 0 0,1 0 0,0-1 0,0 1 0,0 0-1,0-1 1,1 1 0,-1-1 0,1 0 0,5 4 0,-8-6-23,0-1 0,0 0 0,0 0 0,0 0 0,1 0 0,-1 0-1,0 1 1,0-1 0,0 0 0,0 0 0,1 0 0,-1 0 0,0 0 0,0 0 0,0 0 0,0 0 0,1 1 0,-1-1 0,0 0 0,0 0 0,0 0 0,1 0 0,-1 0 0,0 0-1,0 0 1,0 0 0,1 0 0,-1 0 0,0-1 0,0 1 0,0 0 0,1 0 0,-1 0 0,0 0 0,0 0 0,0 0 0,1 0 0,-1 0 0,0 0 0,0-1 0,0 1 0,0 0 0,0 0-1,1 0 1,-1-1 0,1-12 157,-7-14 45,-11-17-51,-2 0-1,-1 1 1,-30-46 0,44 78-185,7 8-43,15 13-116,-2 0 97,-9-7 69,-1 0 1,1-1 0,0 1 0,0-1-1,0 0 1,0-1 0,1 1 0,-1-1 0,0 0-1,1-1 1,-1 1 0,1-1 0,7-1-1,-10 1 22,0 0 0,0-1 0,-1 0 0,1 0 0,0 0 0,-1 0 0,1 0 0,0-1 0,-1 1 0,0-1 0,1 0 0,-1 1 0,0-1 0,0 0 0,0 0 0,0-1-1,0 1 1,0 0 0,-1-1 0,1 1 0,-1-1 0,1 1 0,-1-1 0,0 0 0,0 1 0,1-6 0,-1-1 18,1 0 0,-2 0 0,1-11 0,0 3 78,-3 29-99,1 1 0,1-1 0,0 1 0,1-1 0,3 19 0,17 61-46,-20-87 52,0 0 0,1-1 0,0 0 0,0 1 0,0-1 0,0 0 0,1 0 0,-1 0 0,1 0 0,0 0 0,3 3 0,-5-6 3,1-1 0,-1 1 0,0 0 1,0 0-1,0-1 0,0 1 0,0-1 0,1 1 0,-1-1 0,0 1 0,0-1 1,1 0-1,-1 0 0,0 0 0,1 0 0,-1 0 0,2 0 0,0 0 5,-1-1-1,0 0 0,0 0 1,0 1-1,0-1 0,0-1 1,0 1-1,0 0 0,0 0 1,-1-1-1,1 1 0,0-1 1,2-2-1,6-8 52,0-1 0,-1 0-1,-1-1 1,0 0 0,-1 0-1,8-19 1,25-93 246,-35 106-285,0-3-4,-4 22-18,-1 11-9,-2 37-54,-1-22 51,2-1 0,1 0-1,1 1 1,1-1 0,5 25 0,-7-47 12,1 0 0,-1 0 0,1 0 0,-1 0 0,1 0 0,0 0 0,0-1 0,0 1 0,0 0 0,0-1 0,0 1 0,0-1 0,1 1 0,-1-1 0,0 1 0,1-1 0,-1 0 0,1 0 0,-1 0 0,1 0 0,3 2 1,-3-3 3,1 1 0,-1-1 0,0 0 0,1 0 0,-1 0 0,1 0 1,-1 0-1,0-1 0,0 1 0,1-1 0,-1 0 0,0 1 1,0-1-1,0 0 0,4-2 0,4-4-182,0 0 1,0 0-1,0-1 0,-1 0 0,13-15 1,-19 20 78,0 0 0,-1 1-1,1-1 1,-1 0 0,0 0 0,0 0 0,0-1 0,0 1 0,0 0 0,-1-1 0,0 1 0,1-1 0,-1 1 0,-1-1 0,1 0 0,0 0 0,-1 1 0,0-6 0,-7-8-455</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0.013"/>
    </inkml:context>
    <inkml:brush xml:id="br0">
      <inkml:brushProperty name="width" value="0.05" units="cm"/>
      <inkml:brushProperty name="height" value="0.05" units="cm"/>
    </inkml:brush>
  </inkml:definitions>
  <inkml:trace contextRef="#ctx0" brushRef="#br0">168 356 19036,'0'-2'206,"0"-1"0,-1 1 1,1 0-1,-1 0 0,1 0 0,-1 0 0,0 0 0,0 0 0,0 1 1,0-1-1,0 0 0,0 0 0,0 1 0,-1-1 0,1 0 1,0 1-1,-1 0 0,0-1 0,1 1 0,-1 0 0,0 0 1,0 0-1,1 0 0,-1 0 0,0 0 0,0 0 0,0 1 0,0-1 1,0 1-1,-4-1 0,3 0-37,-1 1 1,1 0-1,-1 0 1,0 1-1,1-1 1,-1 1-1,1-1 0,-1 1 1,1 0-1,0 1 1,-1-1-1,1 1 1,0-1-1,0 1 0,0 0 1,0 0-1,-5 4 1,2 0-116,1 1 1,-1 0 0,1 1 0,0-1 0,1 1-1,0 0 1,0 0 0,0 0 0,1 1-1,-3 14 1,4-16-60,0 1-1,1 0 1,0 0-1,1 0 1,-1-1-1,1 1 1,1 0-1,-1 0 1,2 0-1,-1 0 1,1-1-1,3 11 1,-4-16 4,-1 0 0,1-1 1,0 1-1,0-1 0,0 1 1,0-1-1,0 0 0,0 1 1,0-1-1,0 0 0,0 1 1,0-1-1,1 0 0,-1 0 1,0 0-1,1 0 1,-1-1-1,1 1 0,-1 0 1,1 0-1,0-1 0,-1 1 1,3-1-1,-2 0 2,1 0 0,0 0 1,-1 0-1,1-1 0,-1 1 0,1-1 1,-1 0-1,1 0 0,-1 0 0,0 0 1,1 0-1,-1 0 0,3-3 0,5-3 9,-1-1-1,-1 0 0,1 0 0,-1-1 0,9-13 0,6-13 45,-2-1 0,-2-1 1,-2 0-1,-1-1 1,11-41-1,-23 73-47,-2 11-12,0 13-40,-1 0 0,-3 35 0,1 10-43,1-59 81,5 57-96,-4-55 89,0 0 0,0 0 0,1 0-1,0 0 1,0 0 0,0-1 0,5 9 0,-6-13 12,-1 0 1,1-1-1,-1 1 0,1 0 0,-1 0 0,1-1 0,-1 1 1,1 0-1,0-1 0,-1 1 0,1-1 0,0 1 1,0-1-1,-1 1 0,1-1 0,0 1 0,0-1 1,0 0-1,0 1 0,0-1 0,-1 0 0,1 0 0,0 0 1,0 0-1,0 1 0,0-1 0,0-1 0,0 1 1,0 0-1,0 0 0,0 0 0,-1 0 0,1-1 1,0 1-1,0 0 0,0-1 0,0 1 0,0-1 0,1 0 1,2-2 1,-1 0 1,1-1-1,-1 1 1,1-1-1,4-7 1,8-13 55,0-2 0,-2 0 0,-1 0-1,-1-1 1,13-44 0,-9 13 179,13-100-1,-28 154-224,0-2 0,0 0 0,0 1 0,-1-1 0,0 0 0,0 0 0,0 1 0,0-1 0,-2-6 0,1 12-11,1 0-1,0-1 1,0 1 0,0 0-1,-1-1 1,1 1 0,0 0-1,0-1 1,-1 1-1,1 0 1,0-1 0,-1 1-1,1 0 1,0 0 0,-1-1-1,1 1 1,-1 0 0,1 0-1,0 0 1,-1 0 0,1-1-1,-1 1 1,1 0-1,-1 0 1,1 0 0,0 0-1,-1 0 1,1 0 0,-1 0-1,1 0 1,0 0 0,-1 1-1,1-1 1,-1 0 0,1 0-1,-1 0 1,1 0 0,0 1-1,-1-1 1,1 0-1,0 0 1,-1 0 0,1 1-1,0-1 1,-1 0 0,1 1-1,0-1 1,0 0 0,-1 1-1,1-1 1,0 0 0,0 1-1,-1-1 1,1 1-1,0-1 1,0 0 0,0 1-1,0 0 1,-6 10-19,2 0-1,-1 0 1,1 1-1,1-1 1,-2 14-1,-9 66-65,13-80 71,-8 107-38,9-107 53,0 1-1,1-1 1,0 1 0,1-1-1,0 0 1,1 0 0,0 0-1,6 13 1,-8-22 0,-1-1 1,1 0-1,0 1 1,0-1-1,-1 0 0,1 0 1,0 0-1,0 1 1,0-1-1,0 0 0,0 0 1,1-1-1,-1 1 1,0 0-1,0 0 0,1 0 1,-1-1-1,0 1 1,1-1-1,-1 1 0,3 0 1,-3-2 0,0 1 0,0 0 0,0 0 0,0 0 0,0-1 0,0 1 0,0 0 0,0-1 1,0 1-1,0-1 0,0 1 0,0-1 0,0 0 0,0 1 0,0-1 0,-1 0 0,1 0 0,0 0 0,0 1 0,-1-1 0,1 0 0,-1 0 1,1 0-1,-1 0 0,1 0 0,-1 0 0,1 0 0,-1-2 0,3-8 5,-1-1 0,0 1-1,-1 0 1,0-1 0,-1 1 0,-1 0-1,1-1 1,-2 1 0,0 0 0,0-1 0,-1 1-1,0 0 1,-1 1 0,-8-19 0,2 16-22,3 12-21,6 2 34,1 0 0,-1 0 0,1 0 0,0 0 0,-1 0 0,1 0 1,0 0-1,0 0 0,0 0 0,0 0 0,-1 0 0,1 0 0,1 0 0,-1 0 1,0 0-1,0 0 0,0 1 0,1-1 0,-1 0 0,0 0 0,1 1 1,1 4-4,0 0 1,0 1 0,1-1 0,0 0-1,0 0 1,1-1 0,-1 1-1,1-1 1,0 1 0,1-1 0,-1-1-1,1 1 1,0 0 0,0-1 0,0 0-1,1-1 1,0 1 0,-1-1-1,1 0 1,1 0 0,-1-1 0,0 1-1,0-1 1,1-1 0,-1 1 0,1-1-1,0-1 1,-1 1 0,1-1 0,0 0-1,-1 0 1,1-1 0,-1 0-1,1 0 1,-1-1 0,1 0 0,-1 0-1,0 0 1,1-1 0,9-5 0,-6 0 7,0 0 1,-1 0 0,0 0 0,-1-1 0,1-1 0,-2 1 0,1-1-1,-1-1 1,-1 1 0,0-1 0,0 0 0,-1-1 0,3-12 0,-14 53 42,1 0 0,1 0 0,1 0 0,2 0 0,3 46 0,-2-73-37,0-1 0,0 1-1,1 0 1,-1 0-1,0 0 1,1 0 0,-1-1-1,1 1 1,0 0 0,0-1-1,-1 1 1,1 0 0,0-1-1,0 1 1,1-1-1,1 3 1,-2-4-13,-1 0 1,0 1-1,1-1 0,-1 0 0,1 0 1,-1 0-1,1 0 0,-1 0 0,0 0 1,1 1-1,-1-1 0,1 0 0,-1 0 1,1-1-1,-1 1 0,1 0 0,-1 0 1,1 0-1,-1 0 0,0 0 0,1 0 1,-1-1-1,1 1 0,0 0 0,12-15-464,-8 4 259,-1 1 1,0 0 0,0-1-1,-1 0 1,3-17 0,1-4-41,6-16-178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2.705"/>
    </inkml:context>
    <inkml:brush xml:id="br0">
      <inkml:brushProperty name="width" value="0.05" units="cm"/>
      <inkml:brushProperty name="height" value="0.05" units="cm"/>
    </inkml:brush>
  </inkml:definitions>
  <inkml:trace contextRef="#ctx0" brushRef="#br0">45 27 18572,'-1'1'125,"1"-1"1,-1 0-1,0 0 1,1 1-1,-1-1 0,1 0 1,-1 1-1,0-1 1,1 1-1,-1-1 0,1 1 1,-1-1-1,1 1 1,0-1-1,-1 1 0,1 0 1,-1-1-1,1 1 1,0 0-1,0-1 0,-1 2 1,-6 17 277,6-16-119,-6 25 556,1 0-1,1 1 1,1-1 0,0 58 0,6-23-527,12 75 1,23 82 84,-36-219-371,-1 0 1,0 0-1,0 1 0,0-1 1,1 0-1,-1 0 1,1 1-1,-1-1 0,1 0 1,-1 0-1,1 0 0,0 0 1,-1 0-1,1 0 1,2 2-1,-3-3-15,0 0 1,1 0-1,-1 0 1,1 0-1,-1 0 1,1 0-1,-1 0 0,0 0 1,1 0-1,-1 0 1,1 0-1,-1 0 0,0 0 1,1-1-1,-1 1 1,1 0-1,-1 0 0,0 0 1,1-1-1,-1 1 1,0 0-1,1 0 1,-1-1-1,0 1 0,1 0 1,-1-1-1,0 1 1,0 0-1,1-1 0,4-6 109,-1 0 0,0 0 0,4-12 0,-5 13-74,13-31-33,-2-1-1,-1 1 1,-3-2-1,0 0 1,-3 0-1,-1-1 1,-2 1-1,-3-78 1,-1 115-55,-4-25-140,4 26 166,0 1-1,0-1 1,0 1-1,0 0 1,0-1 0,0 1-1,0-1 1,0 1-1,0 0 1,0-1-1,-1 1 1,1-1-1,0 1 1,0 0-1,-1-1 1,1 1-1,0 0 1,0-1-1,-1 1 1,1 0-1,0 0 1,-1-1-1,1 1 1,0 0 0,-1 0-1,1-1 1,0 1-1,-1 0 1,1 0-1,-1 0 1,1 0-1,0 0 1,-1 0-1,1 0 1,-1 0-1,1 0 1,-1 0-1,1 0 1,0 0-1,-1 0 1,1 0-1,-1 0 1,1 0 0,0 0-1,-1 0 1,1 0-1,-1 1 1,1-1-1,0 0 1,-1 0-1,1 0 1,-1 1-1,0 0-28,0-1-1,0 1 1,0-1-1,0 1 1,0-1-1,0 1 1,0-1 0,0 0-1,0 1 1,0-1-1,0 0 1,0 0-1,0 0 1,-1 0-1,1 0 1,0 0-1,0 0 1,0 0-1,0-1 1,0 1 0,0 0-1,0-1 1,0 1-1,0-1 1,0 1-1,0-1 1,0 1-1,0-1 1,0 0-1,0 1 1,0-1-1,0 0 1,1 0-1,-1 0 1,0 0 0,-1-1-1,-3-6-357,0 1 0,1-1 0,-7-15 0,6 12-114,-43-87-2716,48 98 3295,0-1 0,0 1 0,0-1 1,1 0-1,-1 1 0,0-1 0,0 1 1,1-1-1,-1 1 0,0-1 0,1 1 1,-1-1-1,0 1 0,1-1 0,-1 1 0,1-1 1,-1 1-1,1 0 0,-1-1 0,1 1 1,-1 0-1,1-1 0,-1 1 0,1 0 1,-1 0-1,1-1 0,0 1 0,-1 0 1,1 0-1,-1 0 0,2 0 0,24-7 1250,-13 5-916,-1 0 0,1 1-1,0 1 1,0 0-1,25 3 1,-22 0-1127,1 0 1,16 7-1,-37-11 250</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0.436"/>
    </inkml:context>
    <inkml:brush xml:id="br0">
      <inkml:brushProperty name="width" value="0.05" units="cm"/>
      <inkml:brushProperty name="height" value="0.05" units="cm"/>
    </inkml:brush>
  </inkml:definitions>
  <inkml:trace contextRef="#ctx0" brushRef="#br0">14 1 19708,'-11'13'2209,"10"7"-1409,0-7-344,1 0 1880,5-2-1399,4-1-1113,0-3-497,3-1-311,0-2 712,2-1-200,-1-1-232</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0.841"/>
    </inkml:context>
    <inkml:brush xml:id="br0">
      <inkml:brushProperty name="width" value="0.05" units="cm"/>
      <inkml:brushProperty name="height" value="0.05" units="cm"/>
    </inkml:brush>
  </inkml:definitions>
  <inkml:trace contextRef="#ctx0" brushRef="#br0">13 0 17732,'-6'62'3933,"3"-51"-3190,2 1 0,0 0-1,0 0 1,1 0 0,3 22 0,-3-34-723,0 1 1,0-1 0,0 0-1,0 1 1,0-1 0,0 1-1,0-1 1,0 1 0,1-1-1,-1 1 1,0-1-1,0 0 1,1 1 0,-1-1-1,0 0 1,1 1 0,-1-1-1,0 0 1,1 1 0,-1-1-1,0 0 1,1 1 0,-1-1-1,1 0 1,-1 0 0,1 0-1,-1 0 1,0 1 0,1-1-1,-1 0 1,1 0 0,-1 0-1,1 0 1,-1 0 0,1 0-1,-1 0 1,1 0 0,-1 0-1,1 0 1,-1 0 0,0 0-1,1-1 1,-1 1 0,1 0-1,-1 0 1,1 0 0,-1-1-1,0 1 1,1 0 0,-1 0-1,1-1 1,-1 1 0,0 0-1,1-1 1,-1 0 0,24-21 191,-22 19-182,12-12 11,33-33 48,-42 44-84,-1 0 0,1 0 0,0 1 0,0 0 0,0 0 0,0 0 0,1 0 1,8-2-1,-12 5-5,-1-1 1,1 1-1,0 0 1,-1 0-1,1 0 1,0 0 0,0 0-1,-1 0 1,1 0-1,0 0 1,-1 1 0,1-1-1,-1 1 1,1-1-1,0 1 1,-1 0-1,1 0 1,-1 0 0,0 0-1,1 0 1,-1 0-1,0 0 1,1 0 0,-1 0-1,0 0 1,0 1-1,0-1 1,1 2-1,2 5 5,0-1-1,0 0 1,-1 1-1,4 12 0,-4-8 18,-3-12-11,1 1 0,-1 0 0,0 0 0,0-1 0,0 1 0,1 0-1,-1-1 1,0 1 0,1 0 0,-1-1 0,0 1 0,1-1 0,-1 1 0,1-1 0,-1 1 0,1-1 0,-1 1 0,1-1 0,0 1 0,-1-1 0,1 1 0,-1-1 0,1 0 0,0 0 0,-1 1 0,1-1 0,0 0 0,0 0 0,-1 0 0,1 1 0,0-1 0,-1 0 0,1 0 0,0 0 0,0 0 0,-1-1 0,1 1 0,0 0 0,-1 0 0,1 0 0,0 0 0,-1-1 0,1 1 0,0 0 0,-1-1 0,1 1 0,0-1 0,-1 1 0,1 0 0,-1-1 0,1 1 0,-1-1 0,1 0 0,0 0 0,5-5 120,1-1 1,-1 0 0,8-11-1,-7 8-22,-2 4-42,0-1 0,1 1 1,0 0-1,0 1 1,13-10-1,-18 14-71,1 0-1,-1 1 1,1-1-1,-1 0 1,1 0-1,-1 1 1,1-1-1,-1 1 1,1-1-1,0 1 0,-1 0 1,1 0-1,0 0 1,-1-1-1,1 2 1,0-1-1,-1 0 1,1 0-1,0 0 1,-1 1-1,1-1 1,-1 1-1,1-1 0,-1 1 1,1 0-1,-1 0 1,1-1-1,-1 1 1,1 0-1,-1 0 1,0 0-1,0 1 1,0-1-1,1 0 0,0 3 1,1-1-229,-1 1 1,0 0-1,0 0 1,0 0-1,0 0 1,-1 0-1,0 0 1,0 1-1,0-1 1,0 0-1,0 1 1,-1-1-1,0 6 1,-2-6-271,-6-7-131</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1.294"/>
    </inkml:context>
    <inkml:brush xml:id="br0">
      <inkml:brushProperty name="width" value="0.05" units="cm"/>
      <inkml:brushProperty name="height" value="0.05" units="cm"/>
    </inkml:brush>
  </inkml:definitions>
  <inkml:trace contextRef="#ctx0" brushRef="#br0">1 183 19268,'24'-26'2430,"55"-45"0,-67 62-1918,0 0-1,1 0 0,1 2 1,-1-1-1,1 2 1,0 0-1,17-5 0,-28 10-436,0 0 0,1 1-1,-1-1 1,0 1 0,1 0-1,-1-1 1,1 2 0,-1-1 0,0 0-1,1 1 1,2 0 0,-4 0-54,0 0 0,0 0 0,0 0 1,0 0-1,0 0 0,-1 0 1,1 1-1,0-1 0,-1 1 0,1-1 1,-1 1-1,0-1 0,1 1 0,-1 0 1,0 0-1,0 0 0,0-1 0,0 1 1,0 3-1,3 10-18,-1 1 0,0-1 0,-1 0 0,-1 1 0,0 0 0,-1-1 0,-3 21 0,1-13-21,2-1 1,3 33 0,-3-53 15,0 0 0,0 0 1,0 0-1,1 0 0,-1 0 0,1 0 0,-1-1 1,1 1-1,0 0 0,0 0 0,0 0 0,0-1 1,0 1-1,0-1 0,0 1 0,0-1 0,1 1 1,-1-1-1,1 1 0,-1-1 0,1 0 0,-1 0 1,1 0-1,0 0 0,3 1 0,-2-1 4,0-1-1,0 0 1,0 0 0,0 0-1,0 0 1,0 0 0,0-1 0,0 1-1,0-1 1,0 0 0,0 0-1,0 0 1,-1 0 0,1-1-1,4-2 1,5-3 18,-1-1-1,0 0 1,0-1 0,-1 0-1,0-1 1,0 0 0,-1 0-1,-1-1 1,0 0-1,8-16 1,-12 21-9,0-1 1,-1 0-1,0 0 0,0 0 0,-1-1 1,1 1-1,-2-1 0,1 1 0,-1-1 1,0 1-1,-1-1 0,0 0 1,0 0-1,-1 1 0,0-1 0,0 0 1,0 1-1,-1-1 0,-5-12 0,4 16-1,1 1 0,-1-1-1,1 0 1,-1 1 0,0 0-1,-1 0 1,1 0 0,0 0-1,-1 0 1,-6-3 0,9 5-40,0 0 0,-1 0 0,1 1 0,0-1 0,0 1 0,0-1 0,-1 1 1,1-1-1,0 1 0,-1 0 0,1-1 0,0 1 0,-1 0 0,1 0 0,0 0 0,-1 0 1,1 0-1,0 1 0,-1-1 0,1 0 0,0 0 0,0 1 0,-1-1 0,1 1 1,0-1-1,0 1 0,0 0 0,-1-1 0,1 1 0,0 0 0,0 0 0,0 0 1,0 0-1,0 0 0,1 0 0,-1 0 0,0 0 0,0 0 0,1 0 0,-2 3 0,2-3-101,-1 1 0,0-1 0,1 1 0,0-1 0,-1 1 0,1-1-1,0 1 1,0-1 0,0 1 0,0 0 0,0-1 0,0 1-1,0-1 1,0 1 0,1 0 0,-1-1 0,1 1 0,-1-1-1,1 1 1,0-1 0,-1 0 0,1 1 0,0-1 0,0 0-1,1 2 1,0-1-15,0 0 0,0 0 0,0-1 1,0 1-1,0-1 0,0 1 0,0-1 0,0 0 0,1 0 0,-1 0 0,0 0 0,1 0 0,-1-1 1,1 1-1,-1-1 0,3 1 0,19-2-942</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1.718"/>
    </inkml:context>
    <inkml:brush xml:id="br0">
      <inkml:brushProperty name="width" value="0.05" units="cm"/>
      <inkml:brushProperty name="height" value="0.05" units="cm"/>
    </inkml:brush>
  </inkml:definitions>
  <inkml:trace contextRef="#ctx0" brushRef="#br0">54 102 19964,'-1'1'201,"-1"1"-1,0-1 0,1 0 0,-1 1 1,1 0-1,-1-1 0,1 1 0,0 0 1,-1 0-1,1-1 0,0 1 1,0 0-1,-1 4 0,-9 32 741,8-26-397,0 0-382,-2 2-29,2 1 1,-1 0 0,-1 25-1,5-39-127,0-1-1,1 1 0,-1-1 0,0 1 0,1-1 1,-1 1-1,0-1 0,1 0 0,-1 1 0,0-1 1,1 0-1,-1 1 0,1-1 0,-1 0 0,1 0 1,-1 1-1,1-1 0,-1 0 0,1 0 0,-1 0 1,1 1-1,-1-1 0,1 0 0,-1 0 0,1 0 1,-1 0-1,1 0 0,-1 0 0,1 0 0,-1 0 1,1-1-1,-1 1 0,1 0 0,0 0 0,22-4 39,-20 3-30,87-20 115,-49 11-9,69-9-1,-108 19-17,-1 0-1,0 0 0,0 0 0,1 0 0,-1 0 0,0 0 0,0 0 0,0-1 0,1 1 0,-1 0 0,0-1 0,0 1 0,0-1 0,0 1 0,2-2 0,-3 1 69,0-1-1,0 1 1,0 0-1,0 0 1,0 0-1,0 0 1,0 0-1,0-1 1,-1 1-1,1 0 1,0 0-1,-1 0 1,1 0-1,-2-2 1,-2-7-221,-38-108 2469,42 118-2434,0-1 0,0 1-1,0-1 1,0 1 0,0-1 0,0 1-1,0-1 1,0 1 0,0-1 0,0 1-1,1-1 1,-1 1 0,0-1 0,0 1 0,0-1-1,1 1 1,-1-1 0,0 1 0,0-1-1,1 1 1,-1-1 0,0 1 0,1 0-1,-1-1 1,1 1 0,-1 0 0,0-1-1,1 1 1,-1 0 0,1-1 0,-1 1-1,1 0 1,-1 0 0,1 0 0,-1 0-1,1-1 1,0 1 0,28-5-1177,-12 3 333,1-5 294,33-17 0,-11 2-134</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2.484"/>
    </inkml:context>
    <inkml:brush xml:id="br0">
      <inkml:brushProperty name="width" value="0.05" units="cm"/>
      <inkml:brushProperty name="height" value="0.05" units="cm"/>
    </inkml:brush>
  </inkml:definitions>
  <inkml:trace contextRef="#ctx0" brushRef="#br0">88 230 20388,'-2'-1'154,"1"-1"-1,-1 1 1,0 0-1,1 0 0,-1 0 1,0 0-1,0 0 0,0 1 1,0-1-1,0 0 1,0 1-1,0-1 0,0 1 1,0 0-1,0 0 1,0 0-1,0 0 0,0 0 1,0 0-1,0 0 1,-3 2-1,3-1-17,0 0 1,0 0 0,0 1-1,0-1 1,1 1-1,-1-1 1,0 1-1,1 0 1,-1-1-1,1 1 1,-1 0-1,1 0 1,0 0-1,0 0 1,-1 4-1,-2 5 41,1 1-1,0-1 1,1 1 0,0-1-1,1 1 1,0 13-1,1-17-166,0-1 0,1 0-1,0 0 1,3 12 0,-4-18-8,0 0 1,0 0 0,0 0 0,1-1 0,-1 1-1,0 0 1,0 0 0,1 0 0,-1 0 0,1-1-1,-1 1 1,1 0 0,-1 0 0,1-1 0,-1 1-1,1 0 1,0-1 0,-1 1 0,1-1 0,0 1-1,-1-1 1,1 1 0,0-1 0,0 1 0,0-1-1,-1 0 1,1 1 0,0-1 0,0 0 0,0 0-1,0 0 1,0 0 0,0 1 0,-1-1 0,1 0-1,0-1 1,0 1 0,0 0 0,0 0-1,0 0 1,0 0 0,-1-1 0,1 1 0,0 0-1,0-1 1,0 1 0,1-2 0,3-2 22,1 0 0,-1-1 0,0 0-1,0 0 1,0 0 0,-1-1 0,0 0 0,0 0 0,0 0 0,3-8 0,27-70 211,-33 83-231,10-31 137,-1 0 0,-1-1 0,-1-1 1,-3 1-1,3-49 0,-9 72-33,-2 13-39,-2 15-50,-1 17-43,1 0 1,2 0-1,2 0 0,4 58 0,-2-85 16,0-1-1,1 1 0,0 0 0,5 14 0,-7-21 8,0 0 0,1 0 0,-1 0 0,1 1 0,-1-1 0,1 0 0,-1 0 0,1 0 0,0 0-1,0 0 1,-1 0 0,1 0 0,0-1 0,0 1 0,0 0 0,0 0 0,0-1 0,0 1 0,0 0 0,0-1-1,0 1 1,0-1 0,1 0 0,-1 1 0,0-1 0,0 0 0,0 0 0,1 1 0,-1-1 0,0 0 0,0 0-1,0 0 1,1 0 0,-1-1 0,0 1 0,0 0 0,0-1 0,1 1 0,1-1 0,1-2 4,1 0 1,-1 0-1,1-1 1,-1 1-1,0-1 0,0 0 1,-1 0-1,1 0 1,-1-1-1,3-5 1,28-52 53,-31 57-52,40-95 110,-44 128-164,0-9 21,-2-1-18,2 0-1,0 0 1,1-1-1,4 34 0,-4-50 44,1 0 0,-1 0 0,0 0 0,0 0-1,1 1 1,-1-1 0,0 0 0,1 0 0,-1-1-1,1 1 1,-1 0 0,1 0 0,0 0 0,-1 0-1,1 0 1,0 0 0,0-1 0,-1 1-1,1 0 1,0-1 0,0 1 0,0-1 0,0 1-1,0-1 1,0 1 0,0-1 0,0 0 0,0 1-1,0-1 1,0 0 0,0 0 0,0 0 0,1 0-1,-1 0 1,0 0 0,0 0 0,0 0 0,0 0-1,0 0 1,0-1 0,0 1 0,0 0-1,0-1 1,0 1 0,1-1 0,6-3-18,-1 0 1,1 0 0,-1-1-1,10-8 1,-12 9 16,29-18 30,-25 16 7,0 0 0,0 0-1,0-1 1,-1 0 0,9-9-1,-16 15 14,0-1 0,0 1-1,0-1 1,0 0 0,-1 1-1,1-1 1,0 0 0,-1 1-1,0-1 1,1 0 0,-1 0-1,0 0 1,0 1 0,0-1-1,0 0 1,0 0 0,0 0-1,0 1 1,-1-1 0,1 0-1,-1 0 1,1 1-1,-1-1 1,0 0 0,0-1-1,-4-6 212,0 1 0,-1 0 0,-10-13 0,0 0 143,15 21-413,1-1-1,0 1 1,0 0-1,0 0 0,0-1 1,0 1-1,0 0 0,0 0 1,0-1-1,0 1 1,0 0-1,0 0 0,0-1 1,0 1-1,0 0 0,0 0 1,0-1-1,0 1 1,0 0-1,0 0 0,0-1 1,0 1-1,1 0 1,-1 0-1,0-1 0,0 1 1,0 0-1,0 0 0,1 0 1,-1-1-1,0 1 1,0 0-1,0 0 0,1 0 1,-1 0-1,0 0 0,0-1 1,1 1-1,-1 0 1,0 0-1,0 0 0,1 0 1,-1 0-1,0 0 1,0 0-1,1 0 0,-1 0 1,0 0-1,1 0 0,14-1-510,-14 1 468,1-1 47,105-6-480,-55-1 118</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2.932"/>
    </inkml:context>
    <inkml:brush xml:id="br0">
      <inkml:brushProperty name="width" value="0.05" units="cm"/>
      <inkml:brushProperty name="height" value="0.05" units="cm"/>
    </inkml:brush>
  </inkml:definitions>
  <inkml:trace contextRef="#ctx0" brushRef="#br0">1 0 20700,'14'17'1777,"-2"10"-1169,-2 9-200,3 10 960,-3 6-496,4 8-367,-1 3-89,-3-7-88,-3-3-128,0-10-368,-1-12-104,-2-13-280,-4-17-249,-3-4-519,-7-14-152,-11-15 888,-6-6-248,-12-14 63</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3.352"/>
    </inkml:context>
    <inkml:brush xml:id="br0">
      <inkml:brushProperty name="width" value="0.05" units="cm"/>
      <inkml:brushProperty name="height" value="0.05" units="cm"/>
    </inkml:brush>
  </inkml:definitions>
  <inkml:trace contextRef="#ctx0" brushRef="#br0">0 179 15515,'0'-11'2209,"7"5"-1113,12 6-192,8 0 1177,12-3-329,8-1-256,8-10-303,1-1-121,0-3-472,-3-4-304,-10 1-784,-6 1-376,-19 1 704,-8 3-184,-10 6-120</inkml:trace>
  <inkml:trace contextRef="#ctx0" brushRef="#br0" timeOffset="1">63 404 19772,'28'0'2489,"6"-7"-1545,7-7-432,5-3 1408,6-3-911,0-3-297,-4 3-1136,-3 1-600,-12 3 847,-9 6-263,-4 4-168</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3.805"/>
    </inkml:context>
    <inkml:brush xml:id="br0">
      <inkml:brushProperty name="width" value="0.05" units="cm"/>
      <inkml:brushProperty name="height" value="0.05" units="cm"/>
    </inkml:brush>
  </inkml:definitions>
  <inkml:trace contextRef="#ctx0" brushRef="#br0">4 180 16155,'-1'13'842,"-1"0"-260,2-1 1,-1 1-1,2 0 1,-1-1-1,2 1 1,0-1-1,5 18 1,-7-29-536,0 1 1,1-1 0,0 0-1,-1 1 1,1-1 0,0 0-1,-1 0 1,1 0-1,0 0 1,0 1 0,0-1-1,0-1 1,0 1 0,0 0-1,0 0 1,1 0 0,-1 0-1,0-1 1,0 1 0,1-1-1,-1 1 1,0-1 0,1 1-1,-1-1 1,0 0-1,1 1 1,-1-1 0,1 0-1,-1 0 1,0 0 0,1 0-1,-1-1 1,1 1 0,-1 0-1,0 0 1,1-1 0,-1 1-1,0-1 1,1 1 0,-1-1-1,1-1 1,7-2 123,0-2 0,-1 1 1,1-1-1,10-11 0,-11 10-13,18-18 253,19-15 226,-42 37-594,1 1 0,-1 0 0,0 0 1,0 0-1,1 1 0,-1-1 0,1 1 1,-1 0-1,1 0 0,0 0 0,-1 0 0,6 0 1,-7 1-33,0 0 0,1 0 1,-1 1-1,0-1 0,0 0 1,0 1-1,0 0 0,0-1 0,0 1 1,0 0-1,0 0 0,0 0 1,0 0-1,0 1 0,-1-1 1,1 0-1,0 1 0,-1-1 1,1 1-1,-1-1 0,3 4 1,0 3-6,0-1 0,-1 1 0,1 0 0,2 12 1,-4-14 25,-1 0 0,1 0 1,1-1-1,-1 1 1,1-1-1,0 1 1,0-1-1,5 6 1,-7-11-11,-1 1-1,1-1 1,0 1 0,0-1 0,0 0 0,0 1 0,-1-1 0,1 0-1,0 1 1,0-1 0,0 0 0,0 0 0,0 0 0,0 0 0,0 0-1,-1 0 1,1 0 0,0 0 0,0-1 0,0 1 0,0 0 0,0 0-1,0-1 1,-1 1 0,1 0 0,1-2 0,24-15 357,-20 13-292,118-89-1642,-123 93 1467,0-1 1,0 0-1,0 0 1,0 0-1,0 0 1,0 0-1,-1 0 1,1 0-1,0-1 1,0 1-1,-1 0 1,1 0-1,-1 0 1,1-1-1,-1 1 1,0 0-1,1-1 1,-1 1-1,0 0 1,0-1-1,0 1 1,0 0-1,0-1 1,0 1-1,0-1 1,-1 1-1,1 0 1,-1-2-1,-4-17-764</inkml:trace>
  <inkml:trace contextRef="#ctx0" brushRef="#br0" timeOffset="1">412 0 14027,'4'6'3857,"4"-3"-3897,4 0-136,6-3 1040</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4.459"/>
    </inkml:context>
    <inkml:brush xml:id="br0">
      <inkml:brushProperty name="width" value="0.05" units="cm"/>
      <inkml:brushProperty name="height" value="0.05" units="cm"/>
    </inkml:brush>
  </inkml:definitions>
  <inkml:trace contextRef="#ctx0" brushRef="#br0">79 142 18092,'-6'6'638,"0"0"0,0 0-1,1 1 1,-1 0 0,1 0 0,1 0 0,-1 1 0,1-1-1,1 1 1,-5 11 0,3-4-349,1 0 0,1 1 0,0 0-1,-2 25 1,5-36-263,0-1 0,0 1-1,0-1 1,1 1 0,-1-1 0,3 6-1,-3-10-21,0 1-1,0 0 0,1-1 0,-1 1 1,0 0-1,0-1 0,1 1 0,-1-1 0,1 1 1,-1 0-1,0-1 0,1 1 0,-1-1 1,1 1-1,-1-1 0,1 0 0,0 1 1,-1-1-1,1 1 0,-1-1 0,1 0 1,0 0-1,-1 1 0,1-1 0,0 0 1,-1 0-1,1 0 0,0 0 0,-1 0 1,1 0-1,0 0 0,-1 0 0,1 0 0,0 0 1,-1 0-1,1 0 0,0 0 0,-1 0 1,1-1-1,0 1 0,-1 0 0,1-1 1,0 1-1,-1 0 0,1-1 0,-1 1 1,1 0-1,0-2 0,3-1 12,0 0-1,0-1 1,0 1 0,-1-1-1,0 0 1,0 0-1,0-1 1,4-6 0,19-43 118,-20 40-91,14-35 54,-13 28-18,14-26 0,-21 47-77,0 0 0,0 0 1,0 0-1,0 0 0,0 0 1,0 0-1,0 0 0,0 0 1,0 0-1,1-1 0,-1 1 0,0 0 1,0 0-1,0 0 0,0 0 1,0 0-1,0 0 0,0 0 0,0 0 1,0 0-1,0 0 0,0 0 1,0 0-1,0 0 0,0-1 1,0 1-1,0 0 0,0 0 0,1 0 1,-1 0-1,0 0 0,0 0 1,0 0-1,0 0 0,0 0 1,0 0-1,0 0 0,0 0 0,0 0 1,0 0-1,1 0 0,-1 0 1,0 0-1,0 0 0,0 0 1,0 0-1,0 0 0,0 0 0,0 0 1,0 0-1,0 0 0,0 0 1,0 1-1,0-1 0,1 0 0,-1 0 1,0 0-1,0 0 0,0 0 1,0 0-1,0 0 0,2 8 25,-2 11-12,-3 31 2,0-24-13,1 0 0,2 0 0,3 29 0,-3-53 1,0 1 0,1-1 0,-1 0 0,1 1 0,0-1 0,0 1 0,-1-1 0,2 0-1,-1 0 1,0 0 0,0 1 0,1-1 0,-1 0 0,3 2 0,-2-3 1,-1 0 1,0-1-1,0 1 0,0-1 0,1 1 0,-1-1 0,0 1 1,1-1-1,-1 0 0,0 1 0,1-1 0,-1 0 0,0 0 1,1 0-1,-1 0 0,0 0 0,1-1 0,-1 1 0,0 0 1,1-1-1,-1 1 0,0-1 0,0 1 0,1-1 0,-1 1 1,0-1-1,2-1 0,8-6 29,-1 0-1,1 0 1,-2-1-1,1 0 1,-1-1 0,10-14-1,44-68 78,-59 85-108,78-130-111,-82 137 106,0 0-1,0 0 0,0 0 0,0 0 1,0 0-1,0 0 0,0 0 0,0 0 1,0 0-1,0 0 0,0 0 0,0 0 1,0 0-1,0 0 0,0 0 0,0 1 1,0-1-1,0 0 0,0 0 1,0 0-1,0 0 0,0 0 0,0 0 1,0 0-1,0 0 0,0 0 0,0 0 1,1 0-1,-1 0 0,0 0 0,0 0 1,0 0-1,0 0 0,0 0 0,0 0 1,0 0-1,0 0 0,0 0 0,0 0 1,0 0-1,-3 14-49,-8 28 24,6-24-8,0-1 13,-7 27-21,11-41 43,1 0 1,-1 0-1,1 0 0,0 0 0,0 0 1,0 0-1,0 0 0,0 0 0,1 0 1,0 0-1,0 3 0,-1-6 3,1 1-1,-1-1 0,0 0 1,1 1-1,-1-1 0,1 1 1,-1-1-1,0 0 0,1 1 1,-1-1-1,1 0 1,-1 0-1,1 1 0,-1-1 1,1 0-1,-1 0 0,1 0 1,-1 1-1,1-1 0,-1 0 1,1 0-1,0 0 0,-1 0 1,1 0-1,-1 0 1,1 0-1,-1 0 0,1-1 1,-1 1-1,1 0 0,-1 0 1,1 0-1,-1 0 0,1-1 1,0 0-1,17-9 37,0-6 9,-1 0 0,-1-1-1,-1 0 1,0-1 0,18-31 0,-14 21-1,37-41 0,-54 67-45,0-1-1,0 1 0,0 0 0,0 1 0,1-1 0,-1 0 1,1 0-1,-1 1 0,6-2 0,-8 2 0,1 1-1,-1 0 1,1 0-1,-1 0 1,0 0-1,1 0 1,-1 0 0,1 0-1,-1 0 1,1 0-1,-1 0 1,0 1-1,1-1 1,-1 0 0,1 0-1,-1 0 1,1 0-1,-1 1 1,0-1 0,1 0-1,-1 0 1,0 1-1,1-1 1,0 1-1,-1 0 0,1 0 0,0 1-1,-1-1 1,1 0 0,-1 1-1,1-1 1,-1 0-1,0 1 1,1-1 0,-1 0-1,0 3 1,0 159-1345,4-146 256,2-17 659,1-9 104,7-16-256</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4.929"/>
    </inkml:context>
    <inkml:brush xml:id="br0">
      <inkml:brushProperty name="width" value="0.05" units="cm"/>
      <inkml:brushProperty name="height" value="0.05" units="cm"/>
    </inkml:brush>
  </inkml:definitions>
  <inkml:trace contextRef="#ctx0" brushRef="#br0">0 43 20028,'1'-3'539,"0"0"0,0 0 0,0 0 0,1 0 0,-1 0 1,1 0-1,0 1 0,-1-1 0,1 1 0,0-1 0,5-3 0,-7 5-424,1 1 0,0-1 1,0 1-1,-1-1 0,1 1 1,0-1-1,0 1 0,0 0 1,0-1-1,-1 1 0,1 0 1,0 0-1,0 0 0,0 0 1,0 0-1,0 0 0,0 0 1,1 0-1,-1 1-64,1-1 0,-1 1 0,0-1 0,1 1 0,-1 0 0,0 0 0,0 0 0,0-1 0,0 1 0,0 0 0,0 1 0,0-1 0,0 0 0,0 0 0,1 2 0,0 2-36,1 1 0,-1-1 1,0 0-1,0 1 1,-1-1-1,0 1 0,0-1 1,0 1-1,-1 0 0,1 0 1,-1-1-1,-1 1 1,0 6-1,-3 12-36,-11 42-1,9-44 39,-6 18-21,8-28 5,0 0 0,1 0 0,0 0 0,1 0 0,0 0 0,1 1 0,0 13 0,1-25 3,0 0 0,0 0 1,0 0-1,0 0 0,1 0 0,-1 0 1,0 0-1,0 0 0,1 0 0,-1 0 1,1 0-1,-1 0 0,0-1 0,1 1 1,0 0-1,-1 0 0,1 0 0,-1-1 1,1 1-1,0 0 0,0-1 0,-1 1 0,1-1 1,0 1-1,0-1 0,0 1 0,0-1 1,-1 1-1,1-1 0,0 0 0,0 1 1,0-1-1,0 0 0,0 0 0,0 0 1,0 0-1,0 0 0,0 0 0,0 0 1,0 0-1,0 0 0,0 0 0,0-1 0,0 1 1,0 0-1,0-1 0,-1 1 0,1-1 1,0 1-1,1-1 0,7-4 38,0 0 0,-1 0 0,15-13-1,-17 14-19,0-1 56,11-8-228,24-24 0,-37 33 74,0 0 0,-1 0 0,0 0 0,0 0 1,0-1-1,0 1 0,-1-1 0,0 0 1,0 0-1,0 0 0,2-10 0,-3 13 58,-1 0 0,0 1-1,0-1 1,-1 0 0,1 0 0,0 0-1,0 0 1,-1 0 0,1 1 0,-1-1-1,0 0 1,0 0 0,1 1 0,-1-1-1,0 1 1,0-1 0,-1 0 0,-1-2-1,-16-10-310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9:43.154"/>
    </inkml:context>
    <inkml:brush xml:id="br0">
      <inkml:brushProperty name="width" value="0.05" units="cm"/>
      <inkml:brushProperty name="height" value="0.05" units="cm"/>
    </inkml:brush>
  </inkml:definitions>
  <inkml:trace contextRef="#ctx0" brushRef="#br0">186 109 18060,'-15'5'1016,"1"1"1,0 1 0,0 0-1,1 1 1,-25 18-1,30-20-850,1 1 0,0 0 0,0 0 0,0 0-1,1 1 1,0 0 0,0 0 0,1 1-1,0-1 1,-4 12 0,8-18-134,0 0 1,1-1 0,-1 1-1,1 0 1,-1-1-1,1 1 1,0 0-1,0-1 1,0 1 0,0 0-1,0 0 1,0 0-1,0-1 1,0 1-1,1 0 1,-1-1 0,1 1-1,-1 0 1,1-1-1,0 1 1,-1 0-1,3 2 1,-1-2-4,0 0 0,0-1 0,0 1 0,0-1 0,1 1 0,-1-1 0,0 0 0,1 0 1,-1 0-1,1 0 0,-1 0 0,1-1 0,4 2 0,4-1 17,1 0 0,-1-1 0,1 0 0,-1-1 0,23-4 0,-23 2-13,0 0-1,0 0 1,0-1-1,-1-1 1,1 0-1,-1 0 1,-1-1-1,1-1 1,-1 1-1,0-1 1,0-1-1,13-15 1,-17 18-20,-1-1 1,0 1-1,0-1 1,0 0-1,-1-1 0,0 1 1,0-1-1,-1 1 1,0-1-1,0 0 0,0 0 1,-1 1-1,0-1 1,0-1-1,-1 1 0,0 0 1,0 0-1,-1 0 1,0 0-1,0 0 0,-4-12 1,4 15-110,-1-1 0,0 1 0,0 0 0,-1-1 0,1 1 0,-1 1 0,0-1 0,0 0 0,0 1 0,0-1 0,-1 1 0,1 0 0,-1 0 0,0 0 0,0 1 0,0-1 0,0 1 0,-1 0 0,1 0 0,0 0 1,-7-1-1,1-2-369</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5.345"/>
    </inkml:context>
    <inkml:brush xml:id="br0">
      <inkml:brushProperty name="width" value="0.05" units="cm"/>
      <inkml:brushProperty name="height" value="0.05" units="cm"/>
    </inkml:brush>
  </inkml:definitions>
  <inkml:trace contextRef="#ctx0" brushRef="#br0">0 115 17700,'0'3'2416,"7"-3"-1383,12-4-425,4-5 2240,7-4-1776,4-2-311,5-4-1017,3-1 488,-5 1-184,-4 1-120</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6.109"/>
    </inkml:context>
    <inkml:brush xml:id="br0">
      <inkml:brushProperty name="width" value="0.05" units="cm"/>
      <inkml:brushProperty name="height" value="0.05" units="cm"/>
    </inkml:brush>
  </inkml:definitions>
  <inkml:trace contextRef="#ctx0" brushRef="#br0">4 0 16780,'-2'16'722,"1"-1"-1,0 1 1,2-1 0,-1 1 0,2-1 0,4 24 0,1 6 682,15 272 1482,-21-287-2742,-1-17-68,1-1 1,1 1-1,4 20 0,-6-33-66,0 1 1,0 0-1,0-1 0,0 1 0,1 0 0,-1-1 0,0 1 0,1 0 0,-1-1 0,0 1 0,1-1 0,-1 1 0,0-1 0,1 1 1,-1-1-1,1 1 0,-1-1 0,1 1 0,0-1 0,-1 1 0,1-1 0,-1 0 0,1 1 0,0-1 0,0 0 0,0 0 1,0 0 0,0 0-1,-1 0 1,1-1 0,0 1 0,0 0-1,-1-1 1,1 1 0,0-1-1,-1 1 1,1-1 0,0 1-1,-1-1 1,1 1 0,-1-1-1,1 0 1,0 0 0,19-35 229,-20 35-236,111-324 1338,-107 306-2496,-10 28-1207,-10 29-730,7-9 805,-8 37-1,15-57 2181,1 0 0,0-1-1,0 1 1,1 0 0,0 0 0,1 0-1,0 0 1,0 0 0,3 8 0,-4-16 187,0 1 0,1-1 0,-1 0 0,0 0 0,1 0 0,-1 0 0,1 0 0,-1 0 0,1 0 0,0 0 0,-1-1 1,1 1-1,0 0 0,-1 0 0,1 0 0,0-1 0,0 1 0,0 0 0,0-1 0,0 1 0,0-1 0,0 1 1,0-1-1,1 1 0,0-1 42,0 0 0,0 0 0,-1 0 0,1-1 0,0 1 1,0 0-1,-1-1 0,1 1 0,0-1 0,-1 0 0,1 1 1,-1-1-1,1 0 0,1-1 0,7-5 548,-1-1 0,0 0-1,14-15 1,-16 15-335,52-61 1919,-71 96-1929,5-17-340,4-5 3,0 0 0,0-1 0,-1 1 0,0-1 0,-8 8 0,12-11 11,0-1 1,-1 0 0,1 0-1,0 0 1,0 0 0,0 0 0,-1 0-1,1 0 1,0 0 0,0 0 0,0 0-1,-1 0 1,1 0 0,0 0 0,0 0-1,0 0 1,-1 0 0,1 0 0,0 0-1,0 0 1,0 0 0,0 0-1,-1-1 1,1 1 0,0 0 0,0 0-1,0 0 1,0 0 0,-1 0 0,1 0-1,0-1 1,0 1 0,0 0 0,0 0-1,0 0 1,0 0 0,-1-1 0,1 1-1,0 0 1,0 0 0,0 0 0,0-1-1,0 1 1,0 0 0,0 0-1,0 0 1,0-1 0,0 1 0,0 0-1,0 0 1,0 0 0,0-1 0,0 1-1,0 0 1,0-1 0,1-11 120,1-1-5,2 0 0,0-1 0,0 2 0,1-1 0,1 0 0,0 1 0,1 0 0,0 1-1,1-1 1,0 1 0,15-15 0,-17 22-102,1-1-1,0 2 1,0-1 0,0 1-1,0 0 1,1 0 0,-1 1-1,16-3 1,-14 3 4,1 0-1,-1-1 1,1 0-1,-1-1 1,11-5-1,-15 5 14,1 0 1,-1 0-1,0-1 0,0 0 0,0 0 0,0 0 0,-1 0 1,0-1-1,6-11 0,-7 13 0,-1 0 1,0 0-1,-1-1 0,1 1 1,-1-1-1,0 0 0,0 1 0,0-1 1,0 0-1,-1 1 0,0-1 1,0 0-1,0 0 0,-3-9 1,4 14-30,-1 0 0,0-1 1,0 1-1,0-1 1,0 1-1,0-1 0,0 1 1,0 0-1,-1-1 0,1 1 1,0 0-1,0-1 0,0 1 1,0-1-1,0 1 1,-1 0-1,1-1 0,0 1 1,0 0-1,-1-1 0,1 1 1,0 0-1,0 0 0,-1-1 1,1 1-1,0 0 1,-1 0-1,1-1 0,0 1 1,-1 0-1,1 0 0,-1 0 1,1 0-1,0-1 0,-1 1 1,1 0-1,-1 0 1,1 0-1,0 0 0,-1 0 1,1 0-1,-1 0 0,1 0 1,0 0-1,-1 0 0,1 1 1,0-1-1,-1 0 1,1 0-1,-1 0 0,1 0 1,0 0-1,-1 1 0,1-1 1,0 0-1,-1 0 0,1 1 1,0-1-1,0 0 1,-1 1-1,1-1 0,0 0 1,0 1-1,-1-1 0,1 0 1,0 1-1,0-1 0,0 0 1,-1 1-1,-14 28 13,15-29-15,-10 23-4,1 1 0,1 1 1,1 0-1,2 0 0,0 0 1,2 0-1,0 1 0,3 42 0,0-63 8,0-1 0,1 0 0,0-1 0,0 1 0,0 0-1,0 0 1,1 0 0,1 4 0,-2-7-48,0 1-1,0-1 0,0 1 1,0-1-1,0 0 1,0 1-1,0-1 1,1 0-1,-1 0 1,0 0-1,1 0 1,-1 0-1,1 0 1,-1 0-1,1 0 1,-1-1-1,1 1 1,0-1-1,-1 1 1,4 0-1,-4-1 5,-1 0 1,1 0-1,0-1 0,-1 1 0,1 0 0,0 0 0,-1 0 1,1-1-1,0 1 0,-1 0 0,1-1 0,-1 1 1,1-1-1,0 1 0,-1-1 0,1 1 0,-1-1 1,1 1-1,-1-1 0,0 1 0,1-1 0,-1 0 0,0 1 1,1-1-1,-1 0 0,0 1 0,0-1 0,1 0 1,-1 1-1,0-1 0,0 0 0,0 1 0,0-1 0,0-1 1,0-10-385</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6.592"/>
    </inkml:context>
    <inkml:brush xml:id="br0">
      <inkml:brushProperty name="width" value="0.05" units="cm"/>
      <inkml:brushProperty name="height" value="0.05" units="cm"/>
    </inkml:brush>
  </inkml:definitions>
  <inkml:trace contextRef="#ctx0" brushRef="#br0">1 0 20124,'6'5'839,"1"0"0,-1 0 0,0 1 0,10 11 0,6 6-113,-4-8-1610,26 19 1,-37-29 154,0-1 0,0 0 0,0-1 0,0 0 0,0 0 0,1 0 0,14 3 0,-20-6 471,0 0 0,0 0 0,0 0 0,0 0 0,0 0 0,0-1 0,0 1 0,0-1 0,-1 1-1,1-1 1,0 0 0,0 1 0,-1-1 0,4-2 0,0-2 2602,-17 30-661,1 1-1,1 0 1,2 0-1,-9 44 1,16-68-1603,1 0-1,-1 0 1,1 0 0,0 0-1,0 0 1,0 0 0,0 0 0,0 0-1,0 0 1,1 0 0,-1 0-1,1 0 1,-1 0 0,1 0 0,0 0-1,1 3 1,0-4-48,-1 0-1,1 1 1,0-1-1,-1 0 1,1 0-1,0-1 1,0 1-1,-1 0 1,1-1 0,0 1-1,0-1 1,0 1-1,0-1 1,0 0-1,0 0 1,0 0-1,4 0 1,22-1 15,-15 0-68,0 0 0,0 1 0,0 1 1,0 0-1,19 5 0,-30-6 27,1 1-1,0 0 1,-1 0 0,1 0 0,-1 1 0,1-1 0,-1 1-1,0-1 1,0 1 0,1 0 0,-1-1 0,0 1-1,-1 0 1,1 1 0,0-1 0,-1 0 0,1 0 0,-1 1-1,1-1 1,-1 1 0,0-1 0,0 1 0,0 0-1,-1-1 1,1 1 0,0 0 0,-1-1 0,0 1 0,0 0-1,0 0 1,0 3 0,-1 1 63,0 0 0,-1 0 0,0 0 0,0 0 0,0 0 0,-1-1-1,0 0 1,0 1 0,0-1 0,-1 0 0,0 0 0,0-1 0,-1 1 0,0-1 0,0 0 0,0 0 0,0-1 0,-1 1 0,0-1-1,1-1 1,-10 5 0,14-7-116,0 0 0,-1-1 0,1 1 0,0-1 0,0 1 0,-1-1 0,1 1 0,0-1 0,-1 0-1,1 0 1,0 0 0,0 0 0,-1 0 0,1 0 0,0 0 0,-1 0 0,1 0 0,0-1 0,-1 1 0,1-1-1,0 1 1,0-1 0,0 1 0,-1-1 0,1 1 0,0-1 0,0 0 0,0 0 0,0 0 0,0 0 0,0 0 0,0 0-1,1 0 1,-1 0 0,0 0 0,0 0 0,1 0 0,-1 0 0,1 0 0,-1-1 0,0 0 0,-1-5-136,1 0 1,0 0 0,0 0-1,0 0 1,1-1 0,1-9-1,2-26-557</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47.032"/>
    </inkml:context>
    <inkml:brush xml:id="br0">
      <inkml:brushProperty name="width" value="0.05" units="cm"/>
      <inkml:brushProperty name="height" value="0.05" units="cm"/>
    </inkml:brush>
  </inkml:definitions>
  <inkml:trace contextRef="#ctx0" brushRef="#br0">26 112 16772,'53'-15'2904,"-41"12"-2019,-1 0 0,0 0 0,0-1 0,0 0 0,11-6-1,-21 9-751,1 0-1,0-1 1,-1 1-1,1 0 1,-1-1-1,1 1 1,-1-1-1,0 1 1,0-1-1,0 0 1,0 0-1,0 1 1,0-1-1,0 0 1,0 0-1,-1 0 1,1 0-1,-1 0 1,1 0-1,-1 0 1,0 0-1,0 0 1,0 0-1,0 0 1,0 0-1,-1-3 1,1 4-72,0 0 1,-1 0 0,1 0-1,-1 0 1,1 0-1,-1 0 1,1 0 0,-1 0-1,1 0 1,-1 0 0,0 1-1,1-1 1,-1 0-1,0 0 1,0 1 0,0-1-1,0 0 1,0 1 0,0-1-1,-1 0 1,1 1-29,-1 0 0,0-1 0,0 1 0,1 0 0,-1 0 1,0 0-1,0 0 0,1 0 0,-1 1 0,0-1 0,1 0 0,-1 1 0,0-1 0,1 1 1,-1 0-1,-2 1 0,-3 2-1,0 1 0,1 0 1,-1 0-1,1 0 0,1 1 0,-1 0 1,1 0-1,0 1 0,0-1 0,1 1 0,-5 8 1,-2 6-49,1 0 1,-11 37-1,17-44 16,0 0 0,1 0 1,0 1-1,1-1 0,1 1 1,0-1-1,2 20 0,0-30 1,-1 0 0,1 1 1,-1-1-1,1 0 0,1 0 0,-1 0 0,0 0 0,1 0 1,0 0-1,0 0 0,0 0 0,1-1 0,-1 1 0,1-1 1,0 1-1,0-1 0,0 0 0,0 0 0,0-1 0,1 1 1,-1-1-1,1 1 0,0-1 0,0 0 0,-1 0 0,2-1 1,-1 1-1,7 1 0,-1-2-121,0 0 0,0 0-1,0-1 1,-1 0 0,1-1 0,0 0 0,0 0 0,0-1-1,16-6 1,-7 1-7,1 0 0,-2-2-1,31-18 1,12-17-192</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52.134"/>
    </inkml:context>
    <inkml:brush xml:id="br0">
      <inkml:brushProperty name="width" value="0.05" units="cm"/>
      <inkml:brushProperty name="height" value="0.05" units="cm"/>
    </inkml:brush>
  </inkml:definitions>
  <inkml:trace contextRef="#ctx0" brushRef="#br0">4 164 18756,'-3'9'4293,"12"-11"-1568,4-2-2088,18-2 246,0 2-1,42 0 1,-45 3-811,-1-1 0,0-1 0,49-11 1,-69 11-267,1 0 1,-1 0-1,0-1 1,0 0-1,-1 0 1,1 0-1,-1-1 1,0 0 0,0 0-1,0-1 1,-1 1-1,0-1 1,0-1-1,0 1 1,-1-1-1,6-11 1,6-19-501</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52.570"/>
    </inkml:context>
    <inkml:brush xml:id="br0">
      <inkml:brushProperty name="width" value="0.05" units="cm"/>
      <inkml:brushProperty name="height" value="0.05" units="cm"/>
    </inkml:brush>
  </inkml:definitions>
  <inkml:trace contextRef="#ctx0" brushRef="#br0">0 1 18812,'0'1'146,"0"1"1,0 0-1,1-1 0,-1 1 1,0-1-1,1 1 1,-1 0-1,1-1 0,-1 1 1,1-1-1,0 0 0,0 1 1,-1-1-1,1 1 0,0-1 1,0 0-1,0 0 0,3 2 1,-1 0 73,0-1 0,0-1 0,0 1 0,1 0 0,-1-1 0,0 1 0,1-1 1,3 1-1,9 1 319,-1-1 1,0 0-1,18-1 1,-26-1-390,-2 0-68,4 0 101,0 0 1,0 1-1,0 0 1,0 0-1,13 4 0,-20-4-153,1 0 0,-1 0-1,1 1 1,-1-1 0,0 1 0,1-1-1,-1 1 1,0 0 0,0-1-1,0 1 1,0 0 0,-1 1-1,1-1 1,0 0 0,-1 0-1,0 1 1,1-1 0,-1 1 0,0-1-1,0 1 1,-1-1 0,2 6-1,0 3 13,-1 1 0,0-1 0,-1 0-1,-1 1 1,1-1 0,-6 22 0,-21 69 81,22-89-113,-24 75-856,-43 85 1,64-156 505</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54.630"/>
    </inkml:context>
    <inkml:brush xml:id="br0">
      <inkml:brushProperty name="width" value="0.05" units="cm"/>
      <inkml:brushProperty name="height" value="0.05" units="cm"/>
    </inkml:brush>
  </inkml:definitions>
  <inkml:trace contextRef="#ctx0" brushRef="#br0">1 184 16412,'0'7'5135,"-1"14"-2226,1 45-1613,1-56-1188,4 78 506,20 113-1,-22-191-551,-1 0 1,1 1-1,0-1 0,7 13 1,-9-21-45,-1-1 0,1 0 0,0 1 0,-1-1 0,1 0 0,0 1 1,0-1-1,0 0 0,0 0 0,0 0 0,0 0 0,0 0 0,0 0 0,0 0 0,1 0 1,-1 0-1,0 0 0,1-1 0,-1 1 0,0-1 0,1 1 0,-1-1 0,1 1 1,-1-1-1,1 0 0,-1 0 0,1 1 0,-1-1 0,1 0 0,-1 0 0,1-1 0,-1 1 1,1 0-1,-1 0 0,1-1 0,-1 1 0,1-1 0,-1 0 0,2 0 0,5-5 78,-1 1 0,1-1 0,-2-1-1,1 1 1,-1-1 0,0 0 0,0 0 0,-1-1-1,0 0 1,8-16 0,2-7 339,15-50 1,-24 64-272,-1 0-1,0-1 1,-1 0 0,-1 1 0,-1-1 0,0-23 0,16 183-306,-15-125 94,1 0 1,1 0-1,1-1 0,0 0 1,0 0-1,11 18 1,-15-32 42,-1 0 1,1 1 0,-1-1-1,1 0 1,0 0-1,-1 0 1,1 0-1,0-1 1,1 1-1,-1 0 1,0-1-1,0 1 1,1-1-1,-1 0 1,0 0-1,1 0 1,0 0 0,-1 0-1,4 0 1,-3-1 13,-1 0 0,1 0 1,-1 0-1,1-1 1,-1 1-1,1-1 1,-1 0-1,0 0 1,1 0-1,-1 0 1,0 0-1,0 0 1,0 0-1,1-1 0,-1 1 1,-1-1-1,1 0 1,0 1-1,0-1 1,2-4-1,5-6 90,-1-1 0,0 1 0,-1-2 0,0 1 0,-1-1 0,-1 0 0,6-23 0,-5 11 86,0 0 0,-3-1 0,2-38 1,-5 61-172,1-3 13,-1 0 0,0 0-1,0 0 1,-1-1 0,0 1 0,0 0 0,-1 0 0,-3-10 0,5 17-30,0 0 0,0-1 0,0 1 0,0 0 0,0 0 0,-1 0 0,1 0 0,0 0 0,0 0 0,0-1 0,0 1 0,0 0 0,0 0 0,0 0 1,0 0-1,0 0 0,0 0 0,0 0 0,0-1 0,0 1 0,0 0 0,-1 0 0,1 0 0,0 0 0,0 0 0,0 0 0,0 0 0,0 0 0,0 0 0,0 0 1,-1 0-1,1 0 0,0 0 0,0-1 0,0 1 0,0 0 0,0 0 0,-1 0 0,1 0 0,0 0 0,0 0 0,0 0 0,0 1 0,0-1 0,0 0 0,-1 0 0,1 0 1,0 0-1,0 0 0,0 0 0,0 0 0,0 0 0,0 0 0,0 0 0,-1 0 0,1 0 0,0 0 0,0 1 0,0-1 0,0 0 0,0 0 0,0 0 0,-5 14-131,2 17-53,3-24 129,0 0-1,1 0 1,0 1 0,0-1 0,1-1-1,0 1 1,0 0 0,4 9 0,-5-14 49,0-1 0,-1 1 0,1-1 0,0 0 0,0 1 0,0-1 0,0 0 0,0 0 0,1 1 0,-1-1 0,0 0 0,1 0 0,-1 0 0,0 0 0,1-1 1,-1 1-1,1 0 0,-1-1 0,1 1 0,0-1 0,-1 1 0,1-1 0,0 0 0,-1 1 0,1-1 0,0 0 0,-1 0 0,1 0 0,0-1 0,-1 1 0,1 0 0,-1-1 1,1 1-1,0-1 0,-1 1 0,1-1 0,-1 0 0,1 1 0,-1-1 0,3-2 0,7-4-5,-1-1 0,0 0 0,0 0 0,0-1 0,-1-1 0,0 0 0,-1 0 0,8-12 0,-4 3 39,0-1-1,-2 0 1,16-40 0,-24 52-7,0-1 0,0 1-1,0-1 1,0-13 0,-2 20-15,0 0 0,0 0 1,0 1-1,-1-1 0,1 0 1,0 0-1,-1 1 0,1-1 0,-1 0 1,0 1-1,1-1 0,-3-3 1,2 5-5,1-1 1,-1 1-1,0-1 1,1 1-1,-1-1 1,0 1-1,0-1 1,1 1-1,-1 0 1,0-1-1,0 1 1,0 0-1,0 0 1,1 0-1,-1-1 1,0 1-1,0 0 1,0 0-1,0 0 1,0 1 0,0-1-1,1 0 1,-1 0-1,0 0 1,0 1-1,0-1 1,0 0-1,0 1 1,-4 1-8,1 1 0,0-1 0,0 1 0,0 0 0,1 0 0,-1 1 0,1-1 0,0 1 0,-1 0 0,2-1 0,-1 1-1,0 1 1,1-1 0,-3 6 0,-2 6-23,0-1-1,-7 30 0,12-38 17,-1 1 1,1 0-1,1 0 1,0 1-1,0-1 0,1 0 1,0 0-1,0 0 1,3 15-1,-3-22 14,0-1-1,0 1 0,1 0 0,-1 0 0,0 0 1,1-1-1,-1 1 0,1 0 0,-1-1 1,1 1-1,0 0 0,-1-1 0,1 1 1,-1-1-1,1 1 0,0-1 0,0 1 1,-1-1-1,1 1 0,0-1 0,0 0 1,-1 1-1,3-1 0,-1 1-1,0-1 0,0 0 0,-1 0 0,1 0 0,0-1 0,0 1 0,0 0 0,0-1 0,0 1 0,2-2 0,4-2-8,1 0 1,-1-1-1,10-7 0,-17 11 11,34-24-50,30-22-1,-57 42 41,0 0-1,0 1 0,0 0 1,1 1-1,-1 0 0,13-3 1,-18 6 8,0-1-1,-1 1 1,1 0 0,0-1-1,-1 1 1,1 1 0,0-1-1,-1 0 1,1 1 0,-1-1-1,1 1 1,-1 0 0,1 0-1,-1 0 1,1 0 0,-1 0-1,1 0 1,-1 1 0,0-1-1,3 4 1,1 0-8,-2 1 0,1 0 0,-1 0 0,0 1-1,5 11 1,-5-11 0,0 1 0,1-1 0,10 14 1,-15-21 12,1 1 1,-1-1 0,1 1 0,-1-1 0,1 1-1,-1-1 1,1 0 0,-1 1 0,1-1 0,0 0-1,-1 1 1,1-1 0,0 0 0,-1 0 0,1 0-1,0 1 1,-1-1 0,1 0 0,0 0 0,-1 0 0,1 0-1,0 0 1,-1 0 0,1 0 0,0-1 0,-1 1-1,1 0 1,0 0 0,-1 0 0,1-1 0,0 1-1,-1 0 1,1-1 0,-1 1 0,1-1 0,0 1-1,-1 0 1,1-1 0,-1 1 0,0-1 0,1 0 0,-1 1-1,1-1 1,0 0 0,16-30 164,-17 29-161,17-44 177,-12 31-128,0 1 0,1-1 0,0 1 0,14-21 0,-20 35-61,0-1-1,1 1 1,-1-1-1,1 1 1,-1-1 0,0 1-1,1-1 1,-1 1-1,1-1 1,-1 1-1,1 0 1,-1-1-1,1 1 1,-1 0-1,1-1 1,-1 1-1,1 0 1,0 0-1,-1-1 1,1 1 0,-1 0-1,1 0 1,0 0-1,-1 0 1,1 0-1,0 0 1,-1 0-1,2 0 1,-1 1-5,0-1 1,0 1-1,0-1 1,0 1 0,-1 0-1,1 0 1,0 0-1,0-1 1,0 1-1,-1 0 1,1 0-1,-1 0 1,1 0 0,0 2-1,3 6-57,0 0 1,3 19-1,-5-23 46,0 6-8,1 0 1,0 0-1,0 0 1,1 0 0,7 14-1,-10-24 35,-1 1-1,1-1 1,-1 0-1,1 1 1,0-1-1,0 0 1,0 0-1,-1 0 0,1 0 1,0 0-1,0 0 1,1 0-1,-1 0 1,0 0-1,0-1 1,0 1-1,1 0 0,-1-1 1,0 1-1,0-1 1,1 1-1,-1-1 1,1 1-1,-1-1 1,0 0-1,1 0 0,-1 0 1,1 0-1,-1 0 1,0 0-1,1 0 1,-1 0-1,1-1 1,-1 1-1,0-1 1,1 1-1,-1-1 0,0 1 1,1-1-1,-1 0 1,0 1-1,0-1 1,0 0-1,2-1 1,5-6 61,0 1 1,0-1 0,0 0 0,-1-1 0,10-16-1,28-55 290,-25 43-164,-5 9-54,-11 17-80,2 1 1,0 0-1,10-14 0,-16 24-59,0-1 0,0 1 0,0 0 0,1 0 0,-1 0 0,0-1 0,0 1 0,0 0 0,0 0 0,1 0 0,-1 0 0,0-1 0,0 1 0,0 0 0,0 0 0,1 0 0,-1 0 0,0 0 0,0 0 0,1 0 1,-1 0-1,0-1 0,0 1 0,0 0 0,1 0 0,-1 0 0,0 0 0,0 0 0,1 0 0,-1 0 0,0 0 0,0 1 0,1-1 0,-1 0 0,0 0 0,0 0 0,0 0 0,1 0 0,-1 0 0,0 0 0,0 0 0,0 1 0,1-1 0,-1 0 0,0 0 0,0 0 0,0 0 0,0 1 0,1-1 0,-1 0 0,0 0 0,0 0 1,0 1-1,0-1 0,0 0 0,0 0 0,0 1 0,0-1 0,0 0 0,0 0 0,0 0 0,0 1 0,0-1 0,0 0 0,0 0 0,0 1 0,0-1 0,2 19-22,-2-17 21,-1 47-49,1 27 14,1-69 35,0 0-1,0 1 0,0-1 1,1 0-1,0 0 0,0-1 1,7 14-1,-8-19 1,-1 1 1,1-1-1,0 0 0,0 1 1,0-1-1,0 0 0,0 0 1,0 0-1,0 0 0,0 0 1,0 0-1,0 0 0,1 0 1,-1 0-1,0-1 0,1 1 1,-1 0-1,1-1 0,-1 1 1,1-1-1,-1 0 0,3 1 1,-2-1-62,0-1-1,1 1 1,-1 0 0,0-1 0,0 0 0,1 1-1,-1-1 1,0 0 0,0 0 0,0 0 0,0 0 0,0-1-1,2-1 1,3-3-177,0 0-1,0-1 1,-1 0-1,0 0 1,-1 0-1,7-12 1,5-14-164,-7-3-125</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55.064"/>
    </inkml:context>
    <inkml:brush xml:id="br0">
      <inkml:brushProperty name="width" value="0.05" units="cm"/>
      <inkml:brushProperty name="height" value="0.05" units="cm"/>
    </inkml:brush>
  </inkml:definitions>
  <inkml:trace contextRef="#ctx0" brushRef="#br0">7 1 23117,'-6'7'1856,"6"1"-1352,3 1-320,7 1 633,4 2-953,8-1 160,-2-1-168,4-1-136</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55.469"/>
    </inkml:context>
    <inkml:brush xml:id="br0">
      <inkml:brushProperty name="width" value="0.05" units="cm"/>
      <inkml:brushProperty name="height" value="0.05" units="cm"/>
    </inkml:brush>
  </inkml:definitions>
  <inkml:trace contextRef="#ctx0" brushRef="#br0">9 1 18884,'-4'35'2091,"2"-19"-1221,0 0 0,1 0 0,2 17 0,-1-29-790,0 0 0,1 0 0,0 0 0,0 0 1,0 0-1,0 0 0,1 0 0,-1 0 0,1-1 0,0 1 1,0-1-1,1 1 0,-1-1 0,1 0 0,-1 0 0,7 5 1,4 4-72,0 1 0,0 1 0,-1 0 0,-1 0 0,0 1 0,-1 0 0,-1 1 0,0 0 0,-1 1 0,5 17 0,-2-4 127,-3 0 1,0 1-1,-2 0 0,5 62 0,-10-66 261,-3 34 1,1-52-223,0 0-1,0 1 1,-1-1 0,-1 0 0,1-1 0,-1 1 0,-5 9-1,7-16-125,1-1 0,-1 0 0,1 0 0,-1 0 0,0 0 0,1 0 0,-1 0 0,0 0 0,0 0-1,0 0 1,0 0 0,0-1 0,0 1 0,0 0 0,0-1 0,0 1 0,0 0 0,0-1 0,0 1-1,0-1 1,0 0 0,-1 1 0,1-1 0,-2 0 0,1 0-5,0 0 1,1-1-1,-1 1 0,0-1 0,1 0 1,-1 1-1,1-1 0,-1 0 1,1 0-1,-1 0 0,1 0 0,0 0 1,-1-1-1,1 1 0,-1-2 0,-4-4 76,0-1 0,1-1 0,-1 1 0,-5-16-1,1 3 27,2-1 0,1 0 0,0-1 0,-6-45-1,12 58-269,0 1 0,1-1 0,0 0 0,1 0 0,-1 0 0,2 0 0,0 0 0,0 0 0,1 1 0,0-1 0,0 1 0,1 0 0,0 0 0,7-10 0,31-34-641,-18 26 274</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55.921"/>
    </inkml:context>
    <inkml:brush xml:id="br0">
      <inkml:brushProperty name="width" value="0.05" units="cm"/>
      <inkml:brushProperty name="height" value="0.05" units="cm"/>
    </inkml:brush>
  </inkml:definitions>
  <inkml:trace contextRef="#ctx0" brushRef="#br0">1 5 16155,'13'-4'2577,"4"10"-1105,-1 8-599,0 19 2751,-2 6-1671,2 9-865,-1 7-264,0 4-520,-4-3-304,-1-9-808,-4-7-352,-3-14-665,-5-9 1385,-9-17-352,-3-12-312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04.705"/>
    </inkml:context>
    <inkml:brush xml:id="br0">
      <inkml:brushProperty name="width" value="0.05" units="cm"/>
      <inkml:brushProperty name="height" value="0.05" units="cm"/>
    </inkml:brush>
  </inkml:definitions>
  <inkml:trace contextRef="#ctx0" brushRef="#br0">6 58 11875,'-1'0'134,"1"0"0,0-1 0,0 1 0,-1 0 0,1 0 0,0 0 0,0 0 1,-1 0-1,1 0 0,0 0 0,0-1 0,0 1 0,-1 0 0,1 0 0,0 0 1,0 0-1,0-1 0,0 1 0,-1 0 0,1 0 0,0 0 0,0-1 0,0 1 1,0 0-1,0 0 0,0-1 0,0 1 0,0 0 0,0 0 0,0-1 1,0 1-1,0 0 0,0 0 0,0-1 0,0 1 0,0 0 0,0 0 0,0-1 1,0 1-1,0 0 0,0 0 0,0-1 0,0 1 0,0 0 0,0 0 0,1-1 1,-1 1-1,0 0 0,0-1 0,18-5 2253,27 1-905,-45 5-1479,359 0 3129,-88 4-3150,-171-6 62,33 1 239,160-23-1,-282 22-154,-4 2 120,0-1 0,0-1 0,0 1-1,13-6 1,-32 14-293,-26 11-3887,33-17 3331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56.341"/>
    </inkml:context>
    <inkml:brush xml:id="br0">
      <inkml:brushProperty name="width" value="0.05" units="cm"/>
      <inkml:brushProperty name="height" value="0.05" units="cm"/>
    </inkml:brush>
  </inkml:definitions>
  <inkml:trace contextRef="#ctx0" brushRef="#br0">1 154 17044,'1'-5'320,"-1"0"0,1 0 0,1-1 0,-1 1 0,1 0 0,0 1 0,0-1 1,1 0-1,-1 0 0,1 1 0,0-1 0,0 1 0,0 0 0,1 0 0,0 0 0,0 1 1,0-1-1,0 1 0,0 0 0,8-4 0,2-2 180,1 1 0,0 1 1,0 0-1,0 1 0,24-6 0,-26 9-374,0 1 0,0 0 1,1 0-1,-1 1 0,1 1 0,-1 1 0,1-1 0,-1 2 1,0 0-1,0 1 0,20 6 0,-25-6-125,0 0-1,0 1 0,-1 0 1,1 0-1,-1 1 1,0 0-1,0 1 0,0-1 1,-1 1-1,0 0 1,0 1-1,-1-1 0,1 1 1,-1 0-1,-1 1 1,1-1-1,-1 1 0,5 15 1,-5-9 9,-1 0 1,0 0 0,-1 0-1,0 1 1,-1-1 0,-1 1-1,0-1 1,-1 1 0,-1-1-1,0 0 1,-1 1 0,0-1-1,-8 19 1,5-15 42,-2-1 0,0 1 0,-1-2 0,-1 1 1,-1-1-1,0 0 0,-1-1 0,0-1 0,-23 21 0,26-27-112,0-1 0,0-1 1,-1 1-1,-10 4 0,17-10-53,1 1-1,-1-1 0,0 0 0,0 0 0,0 0 0,0 0 1,0 0-1,0-1 0,0 0 0,0 1 0,0-1 1,0 0-1,-1 0 0,1-1 0,0 1 0,0-1 0,0 1 1,0-1-1,-3-2 0,5 3 77,0-1 0,0 0 0,1 1 0,-1-1 0,0 0 0,0 0 1,1 1-1,-1-1 0,0 0 0,1 0 0,-1 0 0,1 0 0,-1 0 0,1 0 0,0 0 0,-1 0 0,1 0 0,0 0 0,0 0 1,0 0-1,0-1 0,0 1 0,0 0 0,0 0 0,0 0 0,0 0 0,0 0 0,1 0 0,-1 0 0,1-2 0,13-21-744</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56.749"/>
    </inkml:context>
    <inkml:brush xml:id="br0">
      <inkml:brushProperty name="width" value="0.05" units="cm"/>
      <inkml:brushProperty name="height" value="0.05" units="cm"/>
    </inkml:brush>
  </inkml:definitions>
  <inkml:trace contextRef="#ctx0" brushRef="#br0">1 159 22757,'0'98'3090,"-1"3"-1699,2-90-1336,0 0-1,1 0 1,0 0 0,1-1 0,0 1 0,9 19 0,-11-29-40,-1 0 1,0 0-1,1 0 0,0 0 1,-1 0-1,1 0 0,-1 0 1,1 0-1,0 0 1,0 0-1,0 0 0,-1 0 1,1-1-1,0 1 0,0 0 1,0-1-1,0 1 1,0 0-1,0-1 0,3 1 1,-3-1 12,-1 0 0,1 0 1,0 0-1,0-1 0,0 1 0,0 0 1,-1-1-1,1 1 0,0 0 1,0-1-1,-1 1 0,1-1 1,0 1-1,-1-1 0,1 0 1,0 1-1,-1-1 0,1 0 1,-1 1-1,1-1 0,0-1 0,2-4 119,0 1-1,0-1 1,-1 0-1,0-1 1,0 1-1,2-10 1,-2-6 176,0 0 1,-1 0-1,-2 1 0,0-1 1,-1 0-1,-10-42 0,12 62-314,-1 1 0,1-1 1,-1 0-1,1 0 0,-1 1 0,0-1 0,0 0 0,0 1 1,0-1-1,0 1 0,0-1 0,0 1 0,0-1 0,-2-1 1,2 3-11,1 0 1,0 0 0,0 0 0,-1 0-1,1 0 1,0 0 0,0 0 0,-1 0-1,1-1 1,0 1 0,-1 0 0,1 0-1,0 0 1,-1 0 0,1 1 0,0-1-1,0 0 1,-1 0 0,1 0 0,0 0-1,0 0 1,-1 0 0,1 0 0,0 0-1,-1 1 1,1-1 0,0 0 0,0 0-1,-1 1 1,-6 14-43,5-3 5,0-1 1,1 1 0,0 0-1,2 14 1,-1-20 25,0 0 0,1-1 0,0 1 0,0 0-1,1-1 1,-1 1 0,1-1 0,0 1 0,1-1 0,3 7 0,-5-11 12,0 0 1,0 0-1,0 0 1,0 0-1,0 0 1,0 0-1,0 0 1,1-1 0,-1 1-1,0-1 1,0 1-1,1 0 1,-1-1-1,0 0 1,1 1-1,-1-1 1,0 0-1,1 0 1,-1 0-1,0 0 1,1 0-1,-1 0 1,0 0 0,1 0-1,-1 0 1,1-1-1,-1 1 1,0-1-1,0 1 1,1-1-1,-1 1 1,0-1-1,0 0 1,0 1-1,1-1 1,0-2-1,5-2 8,-1 0-1,0 0 1,0-1-1,-1 1 0,6-9 1,5-8 28,0-2 0,-2 0 0,20-45-1,20-83-29,-53 151-98,0 4 19,0 14-28,-2 37 7,1-22 37,0-24 41,-1 5 2,1 0 0,1 0 0,0 0 0,1 0 0,5 18 0,-7-30 15,0-1 0,0 1 0,0 0 0,0-1 1,1 1-1,-1 0 0,0-1 0,1 1 0,-1 0 0,0-1 1,1 1-1,-1 0 0,1-1 0,-1 1 0,1-1 0,-1 1 1,1-1-1,-1 0 0,1 1 0,0-1 0,-1 1 1,1-1-1,-1 0 0,1 1 0,0-1 0,0 0 0,-1 0 1,1 0-1,0 0 0,-1 1 0,1-1 0,0 0 0,0 0 1,-1 0-1,1-1 0,0 1 0,-1 0 0,1 0 0,0 0 1,-1 0-1,1-1 0,0 1 0,-1 0 0,1 0 1,0-1-1,-1 1 0,1-1 0,0 0 0,2-1 6,1-1-1,-1 0 1,0 0-1,0 0 0,-1 0 1,5-7-1,4-10 12,0-1-1,-2 0 0,-1 0 1,-1 0-1,0-1 0,-2 0 1,5-39-1,-11 69-31,-7 130-34,8-124 75,1 1 1,0 0 0,1 0-1,1-1 1,0 1 0,1-1-1,8 21 1,-11-34-37,0 1 0,0 0 0,0-1 0,0 1 1,0-1-1,0 1 0,0-1 0,0 1 0,0-1 0,1 0 0,-1 1 1,0-1-1,1 0 0,-1 0 0,1 0 0,0 0 0,-1 0 0,1-1 1,0 1-1,-1 0 0,1-1 0,0 1 0,0-1 0,0 0 0,-1 1 1,1-1-1,0 0 0,0 0 0,0 0 0,0-1 0,0 1 0,-1 0 1,1-1-1,0 1 0,0-1 0,2 0 0,0-1-73,0-1 0,0 1 0,1 0 0,-1-1-1,-1 0 1,1 0 0,0 0 0,-1 0 0,0-1 0,1 0 0,-1 1-1,-1-1 1,5-7 0,2-11-249</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57.231"/>
    </inkml:context>
    <inkml:brush xml:id="br0">
      <inkml:brushProperty name="width" value="0.05" units="cm"/>
      <inkml:brushProperty name="height" value="0.05" units="cm"/>
    </inkml:brush>
  </inkml:definitions>
  <inkml:trace contextRef="#ctx0" brushRef="#br0">197 370 25830,'-7'-6'538,"1"1"1,-1 0 0,0 1-1,-1 0 1,1 0 0,-16-6-1,20 9-457,0 1-1,0-1 1,0 1-1,0 0 1,0 0 0,0 0-1,0 0 1,0 0-1,0 0 1,0 1-1,0 0 1,0-1-1,0 1 1,1 0-1,-1 0 1,0 1 0,0-1-1,1 1 1,-1-1-1,1 1 1,0 0-1,-1 0 1,-1 2-1,-2 2-72,0 1 0,1 0 0,-1 0 0,1 1 0,1-1 0,0 1 0,0 0 0,0 0 0,1 0 0,-3 13 0,3-9-55,1 0 0,0 0-1,0 0 1,1 0 0,1 0-1,0 0 1,2 13 0,-2-22 31,1 0 0,-1-1 1,1 1-1,-1 0 0,1-1 1,0 1-1,0 0 0,0-1 1,0 1-1,1-1 0,-1 0 1,1 1-1,-1-1 0,1 0 1,0 0-1,0 0 0,0 0 1,0 0-1,0 0 0,0-1 1,1 1-1,4 2 0,-4-3 2,0-1 0,0 1-1,1-1 1,-1 1 0,0-1-1,0 0 1,1 0 0,-1 0-1,0-1 1,0 1 0,1-1-1,-1 0 1,0 0 0,0 0-1,0 0 1,0-1 0,0 1 0,0-1-1,4-3 1,7-5-10,-1-1 0,0 0 1,-1-1-1,0 0 0,-1-1 0,0-1 1,-1 0-1,16-28 0,-10 11 76,0-2 0,-2 0 0,12-44 1,-17 42 72,9-57 1,-16 77-80,-1 1 0,0-1 0,-1 1 0,-1-1 0,0 1 0,-6-27 0,7 40-42,-1-1 1,1 0-1,-1 1 0,1-1 0,-1 1 1,0-1-1,0 0 0,1 1 1,-1 0-1,0-1 0,0 1 1,-1-1-1,1 1 0,0 0 0,0 0 1,-1 0-1,1 0 0,0 0 1,-3-1-1,2 1-8,1 1 1,0 0-1,-1 0 0,1 0 0,-1 0 1,1 0-1,-1 1 0,1-1 0,0 0 1,-1 1-1,1-1 0,-1 0 1,1 1-1,0 0 0,0-1 0,-1 1 1,1 0-1,0 0 0,0 0 1,0 0-1,0 0 0,0 0 0,0 0 1,0 0-1,-1 2 0,-7 8-38,1 1-1,0 0 0,0 0 1,2 1-1,-7 17 0,-22 71-189,32-92 209,-10 42-129,12-47 129,1 0 1,-1 0-1,1 0 1,0 0-1,0 0 1,0 0-1,1 0 1,-1 0-1,1-1 1,1 7-1,-1-10 18,-1 1 0,1 0 0,-1-1 0,0 1 0,1-1 0,-1 1 0,1-1 0,-1 0 0,1 1 0,-1-1 0,1 1 0,0-1 0,-1 0 0,1 1 0,0-1 0,-1 0 0,1 0 0,-1 1 0,1-1 0,0 0 0,0 0 0,-1 0 0,1 0 0,0 0 0,-1 0-1,1 0 1,0 0 0,-1 0 0,1 0 0,0-1 0,-1 1 0,1 0 0,0 0 0,-1-1 0,1 1 0,-1 0 0,1-1 0,0 1 0,0-1 0,29-20-153,-25 17 113,22-17-108,45-33-184,-65 49 310,1 1 1,0-1 0,0 1-1,0 1 1,1 0 0,-1 0-1,16-2 1,-22 4 32,1 1 1,-1 0-1,1 0 1,-1 0-1,1 0 1,-1 0-1,1 0 1,-1 1-1,1-1 0,-1 1 1,1 0-1,-1 0 1,0 0-1,1 0 1,-1 0-1,0 0 1,4 3-1,-3-1 22,0 0-1,-1 0 0,1 0 1,-1 0-1,0 1 0,0-1 1,0 1-1,0-1 0,0 1 1,1 5-1,1 8 103,0 1 0,-1-1 0,-1 1 0,0 20-1,-2-25-71,1-2-112,-2-8-43,1 0 1,0 0 0,0-1-1,1 1 1,-1 0-1,1-1 1,-1 1 0,1 0-1,0-1 1,1 4-1,1-4-129,0-5-112</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58.160"/>
    </inkml:context>
    <inkml:brush xml:id="br0">
      <inkml:brushProperty name="width" value="0.05" units="cm"/>
      <inkml:brushProperty name="height" value="0.05" units="cm"/>
    </inkml:brush>
  </inkml:definitions>
  <inkml:trace contextRef="#ctx0" brushRef="#br0">113 178 16708,'0'-1'251,"-1"0"-1,0 1 1,1-1 0,-1 0 0,0 0 0,1 1 0,-1-1 0,0 0 0,0 1 0,0-1 0,0 1 0,0-1 0,0 1 0,1-1 0,-1 1 0,0 0 0,0-1 0,0 1 0,0 0 0,0 0 0,0 0 0,-1 0 0,0 0 0,0 0-6,0 1 0,0-1 0,1 1 0,-1 0 1,0-1-1,1 1 0,-1 0 0,0 0 0,1 0 1,-1 1-1,1-1 0,-2 2 0,-3 4 132,0 0 0,0 1 0,0 0 0,-4 8 0,-15 37 5,23-49-378,1 0 1,0 0-1,-1 0 1,2 0-1,-1 0 0,0 1 1,1-1-1,0 0 1,0 0-1,0 1 1,1 6-1,-1-11-3,1 1 0,-1-1 1,0 0-1,0 1 0,0-1 0,1 0 0,-1 0 0,0 1 1,0-1-1,1 0 0,-1 1 0,0-1 0,1 0 1,-1 0-1,0 0 0,1 0 0,-1 1 0,0-1 0,1 0 1,-1 0-1,1 0 0,-1 0 0,0 0 0,1 0 0,-1 0 1,1 0-1,-1 0 0,0 0 0,1 0 0,-1 0 1,0 0-1,1 0 0,-1 0 0,1 0 0,-1 0 0,0-1 1,1 1-1,-1 0 0,0 0 0,1 0 0,-1-1 0,0 1 1,1 0-1,-1 0 0,1-1 0,15-13 66,-7 4 12,-1 0 0,0-1 0,-1 0 0,-1 0 0,0 0 0,5-13 0,-2 1 228,0-1 0,5-28 0,-12 25 71,-3 20-121,-3 17-62,-1 11-198,1-1 1,1 0 0,1 1-1,1 0 1,1-1 0,2 23 0,-2-41 1,0 1 1,1-1 0,-1 0 0,1 1-1,-1-1 1,1 0 0,0 0 0,0 1 0,-1-1-1,2 0 1,-1 0 0,0 0 0,0 0 0,1 0-1,-1 0 1,1-1 0,2 3 0,-3-3 2,1 0 1,-1-1 0,1 1 0,-1-1 0,1 0 0,-1 0 0,1 1-1,-1-1 1,1 0 0,-1 0 0,1 0 0,-1 0 0,1-1 0,-1 1-1,1 0 1,-1-1 0,1 1 0,-1 0 0,0-1 0,1 0 0,-1 1-1,1-1 1,-1 0 0,0 0 0,0 0 0,0 0 0,2-2 0,7-6 40,0 0 1,-1-1 0,0 0-1,0 0 1,-2-1 0,1-1 0,6-12-1,2-7 207,18-51 0,-30 71-173,-1 5-34,-1-1-1,1 1 1,-1-1-1,0 0 1,-1 1 0,1-1-1,-2 0 1,1 0-1,-1 0 1,0-9 0,0 16-41,0 0 1,0 0 0,0 0 0,0-1 0,0 1-1,0 0 1,0 0 0,0 0 0,0 0 0,0-1-1,0 1 1,0 0 0,0 0 0,-1 0 0,1 0-1,0-1 1,0 1 0,0 0 0,0 0 0,0 0-1,0 0 1,-1 0 0,1 0 0,0-1 0,0 1-1,0 0 1,0 0 0,0 0 0,-1 0 0,1 0-1,0 0 1,0 0 0,0 0 0,-1 0 0,1 0 0,0 0-1,0 0 1,0 0 0,0 0 0,-1 0 0,1 0-1,0 0 1,0 0 0,-8 8 46,-4 16-32,5-4-23,1-1 1,1 1-1,0 1 1,2-1-1,1 1 1,0-1-1,2 26 1,0-45 6,-1 1 0,1-1 0,0 0 1,1 1-1,-1-1 0,0 0 0,0 1 0,1-1 1,-1 0-1,0 0 0,1 1 0,-1-1 0,1 0 0,0 0 1,-1 0-1,1 0 0,0 0 0,0 0 0,0 0 1,-1 0-1,3 1 0,-2-1 2,0-1-1,0 0 1,0 0 0,0 0 0,0 0 0,0 0-1,0 0 1,0 0 0,0-1 0,0 1-1,0 0 1,0 0 0,-1-1 0,1 1-1,0-1 1,0 1 0,0-1 0,0 1-1,0-1 1,-1 1 0,2-2 0,5-4 20,0-1 1,0 0 0,-1-1 0,8-11-1,95-164 241,-98 169-245,-11 14-19,1 0 0,-1 0 0,0 0 0,0-1 0,0 1 0,1 0 0,-1 0 0,0 0-1,0 0 1,0 0 0,1 0 0,-1 0 0,0 0 0,0 0 0,0 0 0,1 0 0,-1 0-1,0 0 1,0 0 0,0 1 0,1-1 0,-1 0 0,0 0 0,0 0 0,0 0 0,0 0-1,1 0 1,-1 0 0,0 1 0,0-1 0,0 0 0,0 0 0,0 0 0,0 0 0,1 0-1,-1 1 1,0-1 0,0 0 0,0 0 0,0 1 0,1 2-2,0 0 0,-1 0 0,1 0 1,-1 0-1,1 1 0,-1-1 0,-1 6 0,-7 81-16,4-60-66,1 2 0,1-1 1,3 31-1,-1-59-2,1 0 0,-1 0 0,1 0 1,-1 0-1,1 0 0,0 0 0,0 0 0,1 0 0,1 4 1,-2-7 54,-1 1 0,1-1 1,0 1-1,-1-1 1,1 1-1,-1-1 1,1 1-1,0-1 1,-1 0-1,1 1 0,0-1 1,0 0-1,-1 0 1,1 1-1,0-1 1,0 0-1,-1 0 1,1 0-1,0 0 0,0 0 1,-1 0-1,1 0 1,0 0-1,0-1 1,-1 1-1,1 0 1,0 0-1,0 0 0,-1-1 1,1 1-1,0-1 1,-1 1-1,1 0 1,-1-1-1,1 1 0,0-1 1,-1 1-1,1-1 1,-1 1-1,1-1 1,0 0-1,17-19-366,6-11-149</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58.848"/>
    </inkml:context>
    <inkml:brush xml:id="br0">
      <inkml:brushProperty name="width" value="0.05" units="cm"/>
      <inkml:brushProperty name="height" value="0.05" units="cm"/>
    </inkml:brush>
  </inkml:definitions>
  <inkml:trace contextRef="#ctx0" brushRef="#br0">139 375 22693,'-1'0'142,"0"-1"0,0 0 0,0 0 0,0 1 1,0-1-1,0 1 0,-1-1 0,1 1 0,0 0 0,0-1 1,-1 1-1,1 0 0,0 0 0,0 0 0,-1 0 0,1 0 1,0 0-1,-1 0 0,1 0 0,0 0 0,0 1 0,-1-1 0,1 0 1,0 1-1,-2 0 0,-1 1 92,1 0-1,-1 0 1,1 0-1,0 0 1,-1 1 0,1-1-1,-4 5 1,0 1-83,0 1 0,0 1 0,1-1 0,1 1 1,-1 0-1,2 1 0,-1-1 0,-5 21 0,5-10-160,1 0-1,0 1 1,0 36 0,4-53 10,0-1-1,0 0 1,0 0-1,1 1 1,0-1-1,0 0 1,0 0-1,2 4 1,-3-7 1,0 0 1,1-1-1,-1 1 1,1 0-1,-1-1 1,1 1-1,-1 0 1,1-1-1,-1 1 1,1-1-1,-1 1 1,1-1-1,0 0 0,-1 1 1,1-1-1,0 1 1,-1-1-1,1 0 1,1 1-1,-1-1 3,1 0-1,-1 0 0,0 0 1,0-1-1,1 1 0,-1 0 1,0 0-1,0-1 0,0 1 1,1-1-1,-1 1 0,0-1 1,0 0-1,0 1 0,0-1 1,1-1-1,12-11 32,-1-1-1,0 0 1,-1-1-1,0 0 1,17-33-1,-17 29 4,6-9 13,-1-2 0,-1 1 0,-2-2 0,-1 0 0,-2 0 0,12-48 0,-20 52 14,-1 0 0,-1-29 0,0 0 32,1 40-25,0-33 172,-2 46-218,0 1 0,-1-1 0,1 1 0,0 0-1,-1-1 1,1 1 0,-1-1 0,0 1 0,0 0 0,0-1 0,0 1 0,0 0 0,0 0 0,-4-4 0,5 6-19,0 0 0,-1-1 0,1 1 0,-1 0 0,1 0 0,-1 0 0,1-1 0,-1 1 0,1 0 0,-1 0 0,1 0 0,-1 0 0,1 0 1,-1 0-1,0 0 0,1 0 0,-1 0 0,1 1 0,-1-1 0,1 0 0,0 0 0,-1 0 0,1 1 0,-1-1 0,1 0 0,-1 0 0,1 1 0,-1-1 0,1 0 0,0 1 1,-1-1-1,1 0 0,0 1 0,-1-1 0,1 1 0,-1 0 0,-10 17 78,-9 21-60,3 2 0,1 0 0,-19 83 1,-7 133 145,35-179-32,6 128 0,24 75 147,-43-442-219,-9-134 60,28 292-135,1-1 1,0 0-1,0 1 0,1-1 0,-1 0 1,1 1-1,0-1 0,2-6 0,-2 9-3,-1-1 1,1 1-1,0 0 0,1 0 0,-1 0 0,0 0 0,0 0 1,0 0-1,1 0 0,-1 0 0,0 1 0,1-1 0,-1 0 0,1 1 1,-1-1-1,0 1 0,1-1 0,-1 1 0,1 0 0,0 0 0,2 0 1,7-2-207,0 1 0,1-1 0,-1-1 1,0 0-1,-1-1 0,1 0 0,-1 0 1,20-12-1,4-7-190</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59.733"/>
    </inkml:context>
    <inkml:brush xml:id="br0">
      <inkml:brushProperty name="width" value="0.05" units="cm"/>
      <inkml:brushProperty name="height" value="0.05" units="cm"/>
    </inkml:brush>
  </inkml:definitions>
  <inkml:trace contextRef="#ctx0" brushRef="#br0">62 329 17788,'0'-1'183,"2"-4"427,0 0 0,0-1 0,-1 0 0,0 1 0,0-1 0,0 0 1,-1 0-1,0 1 0,-1-8 0,1 12-552,0 1 0,0 0 0,0-1 0,0 1 0,0 0 0,0-1 0,0 1 0,0 0 0,-1-1 0,1 1 0,0 0 0,0-1 0,0 1 0,-1 0 0,1-1 0,0 1 0,-1 0 0,1 0 0,0-1 0,0 1 0,-1 0 0,1 0 0,0 0 0,-1 0 1,1-1-1,0 1 0,-1 0 0,1 0 0,0 0 0,-1 0 0,1 0 0,-1 0 0,1 0 0,0 0 0,-1 0 0,1 0 0,0 0 0,-1 0 0,1 0 0,0 0 0,-1 0 0,1 0 0,0 1 0,-1-1 0,1 0 0,0 0 0,-1 0 0,1 0 0,0 1 0,-1-1 0,1 0 0,0 0 0,0 1 0,-1-1 0,1 0 0,0 1 0,0-1 0,0 0 0,-1 1 1,-14 18 682,8-4-659,0 1-1,2 0 0,0 0 0,0 0 0,2 0 1,0 1-1,1-1 0,0 26 0,2-39-78,0 1 0,0 0 0,1 0 0,-1-1 0,1 1-1,0 0 1,2 4 0,-3-7 0,0 0-1,1-1 0,-1 1 1,1 0-1,-1 0 1,1-1-1,-1 1 0,1 0 1,0-1-1,-1 1 1,1-1-1,0 1 0,-1 0 1,1-1-1,0 0 1,0 1-1,0-1 1,-1 1-1,1-1 0,0 0 1,0 0-1,0 1 1,0-1-1,0 0 0,0 0 1,-1 0-1,1 0 1,0 0-1,0 0 1,0 0-1,0-1 0,0 1 1,0 0-1,0 0 1,-1-1-1,1 1 0,1-1 1,4-2 11,0 0-1,0 0 1,-1-1 0,0 1-1,1-1 1,-1-1 0,-1 1-1,6-6 1,34-45 126,-39 48-115,23-31 171,-3-2-1,0-1 1,-3 0 0,-2-2-1,-1 0 1,20-73 0,-34 90 1,-5 26-194,0 0-1,1 0 1,-1 0 0,0 0-1,0 0 1,0 0 0,0-1-1,0 1 1,0 0 0,0 0-1,0 0 1,0 0 0,0-1-1,0 1 1,0 0 0,0 0-1,0 0 1,0 0 0,0 0-1,0-1 1,0 1 0,0 0-1,0 0 1,0 0 0,0 0-1,0-1 1,0 1 0,0 0-1,0 0 1,0 0 0,0 0 0,-1 0-1,1-1 1,0 1 0,0 0-1,0 0 1,0 0 0,0 0-1,0 0 1,-1 0 0,1 0-1,0 0 1,0 0 0,0-1-1,0 1 1,0 0 0,-1 0-1,1 0 1,0 0 0,0 0-1,0 0 1,0 0 0,-1 0-1,1 0 1,0 0 0,0 0-1,0 0 1,0 0 0,0 0-1,-1 0 1,1 0 0,0 1-1,-8 7 51,2 5-49,0 0-1,0 0 1,1 1-1,-5 22 1,-8 61-30,17-92 28,-3 27-11,-2 33 0,6-57 10,0 0-1,0 0 1,1 0 0,0-1-1,0 1 1,1 0 0,0-1-1,0 1 1,1-1-1,3 8 1,-5-13 1,0-1 0,0 1 0,0-1 0,-1 0 0,1 1 0,1-1 0,-1 0 0,0 0 0,0 0 0,0 0 0,1 0 0,-1 0 1,0 0-1,1 0 0,-1 0 0,1-1 0,-1 1 0,1 0 0,-1-1 0,1 1 0,0-1 0,2 1 0,-2-2 3,1 1 0,-1 0 0,1-1 0,-1 0 1,1 1-1,-1-1 0,1 0 0,-1 0 0,0 0 0,0-1 0,1 1 1,-1-1-1,2-1 0,5-5 23,-1 0 1,0 0-1,0-1 1,13-19-1,-12 14 11,-1-1 1,0 0-1,-1 0 0,0 0 0,-1-1 0,-1 0 0,0-1 0,-2 1 0,4-31 0,-10 32-5,3 14-33,0 1-1,0 0 0,0 0 1,-1 0-1,1-1 1,0 1-1,0 0 1,0 0-1,-1 0 1,1 0-1,0 0 1,0 0-1,-1 0 1,1 0-1,0 0 1,0-1-1,-1 1 1,1 0-1,0 0 0,-1 0 1,1 0-1,0 0 1,0 1-1,-1-1 1,1 0-1,0 0 1,0 0-1,-1 0 1,1 0-1,0 0 1,-1 0-1,0 2-1,-1-1-1,0 0 1,0 1 0,1-1 0,-1 1-1,1 0 1,-1-1 0,1 1-1,0 0 1,-2 3 0,-1 4-3,0 1 0,0-1 0,0 1 1,2 0-1,-1 1 0,1-1 0,1 0 0,-1 1 1,2-1-1,0 1 0,0-1 0,1 0 0,2 12 0,-3-20 4,1 1 0,0-1-1,0 0 1,0 0-1,0 0 1,0 0 0,0 0-1,0 0 1,1 0-1,-1 0 1,1 0 0,-1-1-1,1 1 1,0-1-1,0 1 1,0-1 0,0 1-1,0-1 1,0 0-1,0 0 1,0 0-1,0 0 1,0-1 0,1 1-1,-1-1 1,0 1-1,1-1 1,-1 0 0,0 0-1,1 1 1,-1-2-1,0 1 1,5-1 0,7-1-1,1-1 1,-1-1 0,0 0 0,18-7 0,-16 5-15,4-2 17,0 2 0,0 1 0,33-5 0,-53 10 0,0 0-1,0 0 1,1 0-1,-1 0 1,0 0-1,0 0 1,0 0 0,0 0-1,0 0 1,0 0-1,0 0 1,1 0-1,-1 0 1,0 0-1,0 0 1,0 0-1,0 0 1,0 0 0,0 0-1,0 0 1,0 0-1,0 0 1,1 0-1,-1 0 1,0-1-1,0 1 1,0 0-1,0 0 1,0 0 0,0 0-1,0 0 1,0 0-1,0 0 1,0 0-1,0 0 1,0-1-1,0 1 1,0 0 0,0 0-1,0 0 1,0 0-1,0 0 1,0 0-1,0 0 1,0 0-1,0-1 1,0 1-1,0 0 1,0 0 0,0 0-1,0 0 1,-6-7 63,-14-8 47,18 14-91,-14-10 44,0 0-76,0 0 0,0-1 0,-22-24 0,38 36-30,-1 0 0,1 0 0,-1-1 0,1 1 0,0 0 0,0-1 0,-1 1 0,1 0 0,0 0 0,-1-1 0,1 1 0,0 0 0,0-1 0,0 1 0,-1 0 0,1-1 0,0 1 0,0-1 0,0 1 0,0 0 0,0-1 0,0 1 0,0-1 0,0 1 0,0 0 0,0-1 0,0 1 0,0-1 0,0 1 0,0 0 0,0-1-1,0 1 1,0-1 0,0 1 0,1 0 0,-1-1 0,0 1 0,0 0 0,0-1 0,1 1 0,-1 0 0,0-1 0,1 1 0,18-4-662,-1 4 161</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00.355"/>
    </inkml:context>
    <inkml:brush xml:id="br0">
      <inkml:brushProperty name="width" value="0.05" units="cm"/>
      <inkml:brushProperty name="height" value="0.05" units="cm"/>
    </inkml:brush>
  </inkml:definitions>
  <inkml:trace contextRef="#ctx0" brushRef="#br0">34 5 10186,'0'-1'232,"0"1"0,-1-1 0,1 1 0,-1 0-1,1 0 1,-1-1 0,1 1 0,0 0 0,-1 0 0,1-1 0,-1 1-1,1 0 1,-1 0 0,1 0 0,-1 0 0,1 0 0,-1 0 0,0 0 0,1 0-1,-1 0 1,1 0 0,-1 0 0,1 0 0,-1 0 0,0 0 0,-2 13 7305,2 1-7105,-14 85 3975,14-87-4200,0 0 0,1 0 1,1 0-1,0 0 0,0 0 0,4 14 0,-5-25-186,1 0 0,-1 1 0,0-1 0,0 0 0,1 0 0,-1 0 0,1 0 0,-1 1 0,1-1 0,-1 0 0,1 0 0,0 0 0,-1 0 0,1 0-1,0 0 1,0 0 0,0 0 0,0-1 0,0 1 0,0 0 0,0-1 0,0 1 0,0 0 0,0-1 0,0 1 0,1-1 0,-1 1 0,0-1 0,0 0 0,0 0 0,1 1 0,-1-1 0,0 0 0,0 0 0,1 0 0,-1 0 0,0-1 0,0 1-1,1 0 1,-1 0 0,0-1 0,0 1 0,0-1 0,0 1 0,1-1 0,-1 1 0,1-2 0,6-3 92,0-1 0,0 0 0,-1 0 0,12-12 0,-18 17-104,10-12 96,-7 8-73,-1 1 1,1-1-1,0 1 0,0 0 1,0 1-1,1-1 0,-1 1 0,1 0 1,0 0-1,0 0 0,6-2 1,-11 5-39,1 0 0,0 0 0,-1 0 0,1 0 0,0 0 0,-1 1 0,1-1 1,0 0-1,-1 0 0,1 0 0,0 1 0,-1-1 0,1 0 0,-1 1 0,1-1 1,-1 0-1,1 1 0,-1-1 0,1 1 0,-1-1 0,1 1 0,-1-1 0,1 1 1,-1-1-1,0 1 0,1 0 0,-1-1 0,0 1 0,0-1 0,1 1 1,-1 0-1,0-1 0,0 1 0,0 0 0,0-1 0,0 2 0,2 28-576,-2-26 420,0-3 94,0 3-285,0 0 0,0 0 1,0-1-1,0 1 0,-1 0 0,0-1 0,0 1 0,-2 6 1,9-19-367</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02.400"/>
    </inkml:context>
    <inkml:brush xml:id="br0">
      <inkml:brushProperty name="width" value="0.05" units="cm"/>
      <inkml:brushProperty name="height" value="0.05" units="cm"/>
    </inkml:brush>
  </inkml:definitions>
  <inkml:trace contextRef="#ctx0" brushRef="#br0">94 257 14859,'41'-101'11707,"-41"107"-10734,-3 12-442,-60 195 1820,-5 19-2340,93-357-456,-14 65 361,33-106 1,-43 164 78,14-31-44,-4 20 9,-10 13 38,-1 0 0,0-1 0,1 1-1,-1 0 1,1 0 0,-1 0 0,0 0 0,1-1 0,-1 1 0,1 0 0,-1 0 0,1 0-1,-1 0 1,1 0 0,-1 0 0,0 0 0,1 0 0,-1 0 0,1 1 0,-1-1-1,1 0 1,-1 0 0,0 0 0,1 0 0,-1 1 0,1-1 0,-1 0 0,0 0-1,1 1 1,1 1-6,1 1 0,-1-1 0,0 1 0,0 0 0,0 0 0,-1 0 0,1 0 0,-1 0 0,1 0 0,0 4 0,9 36-53,-8-30 40,20 107-75,-15-70 165,2 0-1,2-1 1,27 68-1,-30-100-18,0-2 67,-9-13 17,-6-8 75,-40-38 242,34 34-376,-1-1 1,2 0-1,0-1 0,0-1 1,1 0-1,-12-20 1,21 31-77,-1 0 0,1 0 1,0 0-1,0 0 1,1-1-1,-1 1 0,0 0 1,1 0-1,0-1 1,-1 1-1,1 0 0,0-1 1,0 1-1,0 0 1,0-1-1,1 1 1,-1 0-1,1-1 0,-1 1 1,1 0-1,0 0 1,0-1-1,2-2 0,-1 2-6,0 1 0,1-1 0,0 1-1,-1 0 1,1 0 0,0 0-1,0 1 1,0-1 0,0 0 0,1 1-1,-1 0 1,0 0 0,1 0 0,-1 0-1,6 0 1,10-1-13,0 1 1,0 1-1,0 1 0,0 0 1,0 2-1,0 0 0,-1 1 1,1 0-1,-1 2 0,0 0 1,0 1-1,-1 1 0,0 1 1,0 0-1,28 22 0,-45-31 20,0 0 0,0 1-1,0-1 1,1 0 0,-1 0-1,0 1 1,0-1 0,1 0-1,-1 0 1,0 0 0,0 1 0,1-1-1,-1 0 1,0 0 0,0 0-1,1 0 1,-1 0 0,0 0-1,1 0 1,-1 0 0,0 1-1,1-1 1,-1 0 0,0 0-1,0 0 1,1 0 0,-1 0 0,0-1-1,1 1 1,-1 0 0,0 0-1,1 0 1,-1 0 0,0 0-1,0 0 1,1 0 0,-1-1-1,0 1 1,0 0 0,1 0-1,-1 0 1,0-1 0,0 1 0,1 0-1,-1 0 1,0-1 0,0 1-1,0 0 1,0 0 0,1-1-1,-1 1 1,0 0 0,0 0-1,0-1 1,0 1 0,0 0 0,0-1-1,0 0 1,1-22 5,-1 16 6,-14-182 178,1 1-18,13 188-170,0-1-1,0 0 1,-1 1 0,1-1 0,0 0 0,0 0 0,1 1 0,-1-1 0,0 0 0,0 1 0,0-1 0,0 0 0,1 1 0,-1-1-1,0 0 1,0 1 0,1-1 0,-1 0 0,1 0 0,0 1 0,-1 0-1,1 0 1,-1 0 0,1 0-1,-1 0 1,0 0-1,1 1 1,-1-1 0,1 0-1,-1 0 1,0 0-1,1 1 1,-1-1 0,0 0-1,1 1 1,-1-1-1,0 0 1,1 1 0,-1-1-1,0 0 1,0 1-1,1 0 1,17 31-2,-16-28-5,7 12-19,-7-8 16,2-1-1,-1 0 0,1 0 0,0-1 0,1 1 0,-1-1 0,1 1 0,0-2 0,1 1 0,11 9 1,-16-15 9,0 1-1,0-1 1,0 1 0,0-1 0,0 1 0,1-1 0,-1 0 0,0 0 0,0 0 0,0 1 0,0-1 0,1 0 0,-1 0 0,0-1 0,0 1-1,0 0 1,1 0 0,-1-1 0,0 1 0,0 0 0,0-1 0,0 1 0,0-1 0,0 0 0,0 1 0,0-1 0,0 0 0,0 0 0,0 1-1,0-1 1,-1 0 0,1 0 0,0 0 0,0 0 0,-1 0 0,1 0 0,-1 0 0,1-2 0,3-4 14,0-1 0,-1 0 0,0 1 0,2-10 1,1-7 39,-1 1-1,-2 0 1,0-1 0,-2 0 0,0 1 0,-6-48 0,5 69-56,0 0-1,0 0 0,0 1 1,-1-1-1,1 0 1,-1 0-1,1 1 1,-1-1-1,0 0 1,1 1-1,-1-1 1,0 1-1,0-1 1,0 1-1,-3-3 1,4 4-1,0 0 1,0 0 0,-1 0-1,1 0 1,0 0-1,0 0 1,-1 0-1,1 0 1,0 0 0,0 0-1,-1 0 1,1 0-1,0 0 1,0 0-1,-1 0 1,1 0 0,0 0-1,0 0 1,0 1-1,-1-1 1,1 0 0,0 0-1,0 0 1,0 0-1,-1 1 1,1-1-1,0 0 1,0 0 0,0 0-1,0 1 1,0-1-1,0 0 1,-1 0 0,1 1-1,-6 19-79,1 24-42,3 0 0,1 1-1,2-1 1,10 66 0,-11-105 117,14 69-54,-13-67 55,1 0 1,1 0-1,-1 0 0,1 0 1,0 0-1,1-1 0,7 11 1,-10-15 7,0-1 1,1 0-1,-1 1 1,0-1-1,1 0 1,-1 0 0,1 0-1,0 0 1,-1 0-1,1 0 1,0 0 0,-1 0-1,1-1 1,0 1-1,0-1 1,0 1 0,0-1-1,-1 0 1,1 1-1,0-1 1,0 0-1,0-1 1,0 1 0,0 0-1,0 0 1,-1-1-1,1 1 1,0-1 0,0 1-1,0-1 1,-1 0-1,1 0 1,0 0 0,1-2-1,5-2 19,-2 0 0,1 0-1,-1-1 1,1 0 0,-2-1 0,7-8 0,5-9 53,-1 0 0,-2-2 1,0 0-1,-2 0 0,0-1 1,-2-1-1,11-47 0,-18 68-48,-1 18-44,-1 34-58,-1-30 63,1 6 0,0 0 0,2 0 0,0 0 0,1 0 1,15 39-1,-19-57 16,1-1 0,0 0-1,0 1 1,1-1 0,-1 0 0,0 0 0,1 0 0,-1 0 0,1 0 0,0-1 0,-1 1 0,1 0 0,0-1 0,0 1 0,0-1 0,0 0 0,5 2 0,-5-2 5,0-1 0,0 0 0,0 1 0,0-1 0,0 0 0,0 0 0,0-1 0,0 1 0,-1 0 0,1-1 0,0 1 1,0-1-1,0 1 0,0-1 0,0 0 0,-1 0 0,1 0 0,0 0 0,-1 0 0,1 0 0,0 0 0,1-3 0,6-5 20,-1-1 0,0 1 1,0-1-1,-1-1 0,-1 1 0,0-1 0,9-22 0,24-86 156,-38 114-179,10-42-53,-10 46-64,1 6 73,-1 8-6,-1 14-32,-1 7 45,2 0 0,1 0 0,8 39-1,-10-72 38,0 0-1,0 0 1,1 0-1,-1 0 1,0 1-1,0-1 1,1 0-1,-1 0 1,1 0-1,-1 0 0,1 0 1,0 0-1,-1 0 1,1 0-1,0 0 1,0 0-1,-1 0 1,1 0-1,0-1 1,0 1-1,2 1 1,-3-2 0,1-1 0,0 1 1,0 0-1,0 0 0,-1 0 0,1 0 1,0 0-1,0-1 0,0 1 1,-1 0-1,1-1 0,0 1 0,-1-1 1,1 1-1,0 0 0,-1-1 1,1 0-1,0 1 0,-1-1 0,1 1 1,-1-1-1,1-1 0,4-3 3,-1-2 0,0 1 0,-1 0 0,0-1 0,4-8 0,-5 10-121,6-25-269,-8 29 199,0-1 0,0 1 0,0 0 1,0 0-1,0 0 0,0-1 0,0 1 0,-1 0 1,1 0-1,0 0 0,-1 0 0,1-1 1,0 1-1,-1 0 0,0 0 0,1 0 0,-1 0 1,0 0-1,1 0 0,-1 0 0,0 0 0,-1-1 1,0 1-386,-16-17-2077,13 8 1569</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02.822"/>
    </inkml:context>
    <inkml:brush xml:id="br0">
      <inkml:brushProperty name="width" value="0.05" units="cm"/>
      <inkml:brushProperty name="height" value="0.05" units="cm"/>
    </inkml:brush>
  </inkml:definitions>
  <inkml:trace contextRef="#ctx0" brushRef="#br0">6 5 23997,'-4'-4'1849,"3"4"-1481,1 1-160,0 3 648,1 4-248,2 2-288,-2-2-120,1 1-88,-1 1-8,1-3 0,-2-1 0,1-3-384,-1-6-632,2-2-392,-2-5 1048,1-1-233,3-1-175</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03.725"/>
    </inkml:context>
    <inkml:brush xml:id="br0">
      <inkml:brushProperty name="width" value="0.05" units="cm"/>
      <inkml:brushProperty name="height" value="0.05" units="cm"/>
    </inkml:brush>
  </inkml:definitions>
  <inkml:trace contextRef="#ctx0" brushRef="#br0">0 72 16331,'3'-28'1906,"1"-9"-290,-2 31 198,-1 14 1359,6 142-119,-4-43-2613,33 207-1,-35-310-405,0 1 0,0 0 0,0 0-1,1-1 1,-1 1 0,1-1-1,0 1 1,0-1 0,5 7-1,-6-11-25,-1 0 0,0 1 0,0-1 0,1 0 0,-1 0 0,0 1 0,0-1 0,1 0 0,-1 0 0,0 0-1,1 0 1,-1 1 0,0-1 0,1 0 0,-1 0 0,0 0 0,1 0 0,-1 0 0,0 0 0,1 0 0,-1 0 0,0 0 0,1 0 0,-1 0-1,0 0 1,1 0 0,-1 0 0,0 0 0,1 0 0,-1-1 0,0 1 0,0 0 0,1 0 0,0-1 0,7-12 185,-1-16 39,-7 28-227,3-20 145,-1-1 0,-1 0-1,-1 0 1,-1 0 0,-1 0 0,-1 1 0,-1-1 0,0 1 0,-2 0 0,-1 0 0,0 0 0,-13-24-1,18 42-123,1 0-8,0 1 0,0-1 0,-1 1 0,1-1-1,-1 1 1,1-1 0,-1 1 0,0 0 0,0 0 0,0 0-1,0 0 1,-1 0 0,1 0 0,0 1 0,-4-2 0,6 3-29,-1 0 1,1 0-1,0 0 1,-1 0 0,1 0-1,-1 0 1,1 0 0,0 0-1,-1 0 1,1 0-1,0 0 1,0 1 0,-1-1-1,1 0 1,0 0 0,-1 0-1,1 1 1,0-1-1,0 0 1,-1 0 0,1 1-1,0-1 1,0 0 0,0 1-1,-1-1 1,1 0 0,0 0-1,0 1 1,0-1-1,0 0 1,0 1 0,0-1-1,-1 0 1,1 1 0,0-1-1,0 1 1,0-1-1,0 0 1,0 1 0,0-1-1,1 0 1,-1 1 0,0-1-1,0 0 1,0 1-1,0-1 1,0 0 0,1 1-1,-1 0-70,0 0 0,0 0-1,1 0 1,-1 0 0,0 0-1,1 0 1,-1 0 0,1 0-1,-1 0 1,1 0 0,-1 0-1,1 0 1,0-1 0,0 1-1,-1 0 1,1 0-1,0-1 1,1 2 0,2-1-278,0 0 0,0 0 0,0 0 0,1-1 0,-1 0-1,0 0 1,0 0 0,1 0 0,-1 0 0,0-1 0,0 0 0,6-2 0,53-20-3114,-43 14 2365,112-49-3412,-91 39 4982,-41 19-414,0 0-1,0 0 0,0 0 1,0 0-1,0 0 0,0 1 1,0-1-1,0 0 0,0 0 1,0 0-1,0 0 1,0 0-1,0 0 0,0 0 1,0 0-1,0 0 0,1 1 388,-1-1-388,0 0 0,0 0 1,0 0-1,0 0 0,0 0 1,0 0-1,0 0 0,0 0 1,0 0-1,0 0 1,0 0-1,0 0 0,0 0 1,1 0-1,-1 0 0,0 0 1,0 0-1,0 0 0,0 0 1,0 0-1,0 0 0,0 0 1,0 0-1,0 0 1,1-1 531,-1 1-532,0 0 1,0 0-1,0 0 0,0 0 1,0 0-1,-5 9 2344,-22 23 385,-11 17-560,36-46-2158,1-1 1,-1 1 0,1 0-1,0 0 1,0-1 0,0 1-1,0 0 1,0 0 0,1 3-1,0-5-56,0 0-1,0-1 1,0 1-1,0 0 1,0-1-1,0 1 1,1-1-1,-1 1 0,0 0 1,0-1-1,1 1 1,-1-1-1,1 1 1,-1-1-1,0 1 1,1-1-1,-1 1 0,1-1 1,-1 0-1,1 1 1,-1-1-1,1 1 1,-1-1-1,1 0 1,0 0-1,-1 1 1,1-1-1,-1 0 0,1 0 1,0 0-1,-1 0 1,1 0-1,0 0 1,-1 1-1,1-2 1,0 1-1,-1 0 0,1 0 1,-1 0-1,1 0 1,0 0-1,-1 0 1,1-1-1,-1 1 1,2 0-1,26-6-106,-11 2 76,0 1 0,1 1 0,30-1 0,-44 3 32,0 0 0,-1 1 1,1-1-1,-1 1 0,1-1 0,-1 1 0,1 0 0,-1 0 1,1 1-1,-1-1 0,0 1 0,0-1 0,0 1 0,0 0 0,0 1 1,0-1-1,0 0 0,-1 1 0,1-1 0,-1 1 0,0 0 1,0 0-1,0 0 0,2 4 0,-2-4 6,-1 1 0,0-1 0,0 1 0,-1-1 0,1 1 0,-1-1 0,0 1 0,0-1 0,0 1 0,0 0 0,-1-1 0,1 1 0,-1-1 0,0 1 0,0-1 0,0 1 0,-1-1 0,1 0 0,-1 1 0,1-1 0,-1 0 0,0 0 0,-1 0 0,-3 4 0,2-3 17,1 0 1,-1 0-1,0-1 0,0 1 0,-1-1 0,1 0 0,-1 0 1,1-1-1,-1 1 0,0-1 0,0 0 0,0 0 0,0-1 1,0 1-1,0-1 0,-7 0 0,-16-3 21,2-8 12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10.045"/>
    </inkml:context>
    <inkml:brush xml:id="br0">
      <inkml:brushProperty name="width" value="0.05" units="cm"/>
      <inkml:brushProperty name="height" value="0.05" units="cm"/>
    </inkml:brush>
  </inkml:definitions>
  <inkml:trace contextRef="#ctx0" brushRef="#br0">1 289 12979,'0'0'99,"0"-1"0,0 1 0,0-1 0,0 1 1,0-1-1,0 1 0,0-1 0,0 1 0,0 0 0,1-1 0,-1 1 1,0-1-1,0 1 0,1 0 0,-1-1 0,0 1 0,0 0 0,1-1 1,-1 1-1,0 0 0,1-1 0,-1 1 0,1 0 0,-1 0 1,0-1-1,1 1 0,-1 0 0,1 0 0,-1 0 0,0 0 0,1-1 1,-1 1-1,1 0 0,0 0 0,19-6 944,-17 6-842,83-20 1607,100-9 1,91 4-1339,12 0-76,-225 17-256,272-37 280,-6-22-324,-204 42 191,-79 17-56,-37 7-182,0 1 0,0-1 0,0 2 0,16 2 0,15 0-38,-22-4-138,1-1 0,-1-1 0,23-6 0,-7 2-812,-70 8-1545,17-4 2075</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04.535"/>
    </inkml:context>
    <inkml:brush xml:id="br0">
      <inkml:brushProperty name="width" value="0.05" units="cm"/>
      <inkml:brushProperty name="height" value="0.05" units="cm"/>
    </inkml:brush>
  </inkml:definitions>
  <inkml:trace contextRef="#ctx0" brushRef="#br0">0 61 15515,'0'-1'163,"0"1"0,0 0-1,0-1 1,0 1-1,1-1 1,-1 1 0,0 0-1,0-1 1,0 1 0,0-1-1,0 1 1,0 0-1,1-1 1,-1 1 0,0 0-1,0-1 1,0 1 0,1 0-1,-1-1 1,0 1-1,1 0 1,-1-1 0,0 1-1,1 0 1,-1 0 0,0-1-1,1 1 1,0 0-1,4 11 2761,0 29-354,-4-35-2257,1 17 462,3 21 145,15 64-1,-19-106-899,-1 1 0,0-1-1,1 0 1,-1 1 0,1-1 0,-1 0-1,1 1 1,-1-1 0,1 0 0,0 0 0,0 1-1,0-1 1,0 0 0,0 0 0,0 0-1,0 0 1,0 0 0,0-1 0,2 2-1,-2-1 0,0-1 0,0 0 0,0 0 0,1 0 0,-1 0 0,0 0 0,0 0 0,0 0 0,0-1 0,0 1 0,0 0 0,0-1 0,0 1 0,0 0 0,0-1 0,0 1 0,0-1-1,0 0 1,1-1 0,5-4 88,0 0-1,-1-1 0,0-1 0,9-11 0,-12 14-66,35-51 343,-24 34-263,0 1 1,2 0 0,0 1 0,2 0 0,22-19-1,-39 37-118,1 1 0,0-1 0,0 1 0,-1 0 0,1-1 0,0 1 0,0 0 0,0 0 0,0 0 0,0 1 0,1-1-1,-1 0 1,0 1 0,0-1 0,0 1 0,1 0 0,-1 0 0,0 0 0,0 0 0,1 0 0,-1 0 0,0 1 0,0-1 0,1 1 0,-1-1-1,3 2 1,-3 0-2,1 1 0,0-1 0,-1 0 0,0 1 0,0-1 0,0 1 0,0-1 0,0 1 0,0 0 0,-1 0 0,1 0 0,-1 0 0,0 0 0,0 0 0,0 0 0,1 6 0,13 104 13,-15-109-9,0-4-3,0 1 1,0-1-1,0 0 0,0 1 1,0-1-1,0 0 0,0 1 1,0-1-1,0 0 0,0 0 1,0 1-1,0-1 0,0 0 1,0 1-1,0-1 0,0 0 1,0 0-1,0 1 0,1-1 1,-1 0-1,0 1 0,0-1 1,0 0-1,0 0 0,1 0 1,-1 1-1,0-1 0,0 0 1,1 0-1,-1 0 0,0 1 1,0-1-1,1 0 0,-1 0 1,0 0-1,1 0 0,6-9 14,5-20-1,2-17 11,-10 31-22,1-1 0,0 1 1,1 0-1,1 0 0,0 1 0,9-14 1,-15 27-7,-1 1 0,0-1 1,1 0-1,-1 1 0,1-1 0,-1 0 1,1 1-1,-1-1 0,1 1 1,-1-1-1,1 1 0,0-1 0,-1 1 1,1 0-1,0-1 0,-1 1 1,1 0-1,0-1 0,-1 1 1,1 0-1,0 0 0,0 0 0,-1 0 1,1 0-1,0 0 0,0 0 1,0 0-1,-1 0 0,2 0 0,-1 1-1,0-1 0,0 1 0,0 0 0,0 0 0,0 0 0,0 0 0,0 0-1,0 0 1,-1 0 0,1 0 0,0 1 0,-1-1 0,1 0 0,0 3-1,2 5-20,0 0 1,-1 1-1,1 10 0,2 111-556,-5-130 561,-4-13-1013,4-2 766</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06.022"/>
    </inkml:context>
    <inkml:brush xml:id="br0">
      <inkml:brushProperty name="width" value="0.05" units="cm"/>
      <inkml:brushProperty name="height" value="0.05" units="cm"/>
    </inkml:brush>
  </inkml:definitions>
  <inkml:trace contextRef="#ctx0" brushRef="#br0">129 671 19820,'1'-1'267,"-1"-1"0,0 1 0,1-1 1,-1 1-1,0-1 0,0 1 0,0-1 0,0 1 0,0-1 0,0 1 0,0-1 0,0 1 0,0-1 0,-1-1 0,0 3-133,1-1-1,0 1 0,-1-1 0,1 1 1,0-1-1,-1 1 0,1-1 1,-1 1-1,1 0 0,-1-1 0,1 1 1,-1 0-1,1-1 0,-1 1 0,1 0 1,-1 0-1,1-1 0,-1 1 1,1 0-1,-1 0 0,1 0 0,-1 0 1,0 0-1,0 0 0,-1 0 12,-1 0 0,1 1 1,0-1-1,0 1 0,0 0 0,-1-1 0,1 1 0,0 0 0,0 0 0,0 1 0,0-1 0,1 0 1,-1 1-1,0-1 0,0 1 0,-2 2 0,-6 10-112,0 0-1,1 0 1,0 1-1,2 0 1,-1 1 0,2 0-1,0 0 1,-7 31-1,13-46-31,0-1-1,0 0 1,-1 1-1,1-1 1,0 1-1,0-1 1,0 1-1,0-1 1,0 0-1,0 1 1,0-1-1,0 1 1,0-1-1,0 1 0,0-1 1,0 1-1,0-1 1,0 1-1,0-1 1,0 0-1,0 1 1,1-1-1,-1 1 1,0-1-1,0 0 1,1 1-1,-1-1 1,0 1-1,0-1 1,1 1-1,10-9 61,15-23 56,-25 30-115,20-28 75,40-49 122,-54 69-170,1 1-1,0 1 1,0 0 0,0 0 0,1 1 0,17-10 0,-24 15-26,0 0 1,1 0 0,-1 0 0,0 0 0,1 0 0,-1 0 0,1 1 0,0-1 0,-1 1 0,1 0 0,-1 0 0,1 0 0,-1 0 0,1 0 0,0 1-1,-1-1 1,1 1 0,-1 0 0,1-1 0,-1 1 0,0 0 0,1 1 0,-1-1 0,0 0 0,0 1 0,0-1 0,0 1 0,0-1 0,0 1-1,0 0 1,0 0 0,-1 0 0,1 0 0,-1 0 0,1 0 0,0 4 0,5 7 5,-1-1 0,-1 1 0,0 1 0,-1-1 0,3 17 1,-3-7 12,-4-18-7,1-1 1,-1 1 0,1 0 0,0 0 0,1-1-1,-1 1 1,1-1 0,2 6 0,-4-10-12,1 0 0,-1 0 0,0 0 0,0 0 0,0 0 0,0 0 0,0 0 0,0 0 0,0 0 0,0 0 0,0 0 0,0 0 0,1 0 0,-1 1 0,0-1 0,0 0 0,0 0 0,0 0 0,0 0 0,0 0 0,0 0 0,1 0 0,-1 0 0,0 0 0,0 0 0,0 0 0,0 0 0,0 0 0,0 0 0,0 0 0,0 0 0,1-1 0,-1 1 0,0 0 0,0 0 0,0 0 0,0 0 0,0 0 0,0 0 0,0 0 1,0 0-1,0 0 0,1 0 0,-1 0 0,0 0 0,0-1 0,0 1 0,0 0 0,0 0 0,0 0 0,0 0 0,0 0 0,0 0 0,0 0 0,5-12 144,1-14 80,14-130 671,-14 94-755,-4 54-363,2 15 6,2 27-202,-2-15 107,-4-17 263,0-1-1,1 0 1,-1 1 0,1-1 0,-1 1-1,1-1 1,-1 0 0,1 1-1,0-1 1,0 0 0,0 0-1,-1 0 1,1 1 0,0-1-1,1 0 1,1 1 0,-2-1 13,-1-1-1,1 0 1,-1 0 0,1 0 0,0 0 0,-1 0 0,1 0-1,0 0 1,-1-1 0,1 1 0,0 0 0,-1 0-1,1 0 1,-1-1 0,1 1 0,0 0 0,-1 0-1,1-1 1,-1 1 0,1-1 0,-1 1 0,1 0-1,-1-1 1,1 1 0,0-2 0,4-5-213,0 0 1,0-1 0,-1 0-1,5-10 1,-7 13 179,19-42-260,-2-1-1,-3-1 1,-2 0-1,-1-1 1,-3-1 0,-3 0-1,-1 0 1,-2-75-1,-7 102 252,1 20 17,-2 13-1,-4 52-30,-1 82 0,7-103 164,1-16-16,-2 109 426,4-112-262,1-1-1,0 0 1,2 0 0,8 28-1,-12-46-189,1 0-1,0 0 1,0 0-1,0 0 1,0 0-1,0 0 1,1 0-1,-1 0 1,0 0-1,2 1 1,-2-2-14,0-1 0,-1 1 0,1-1 1,0 1-1,0-1 0,-1 1 1,1-1-1,0 0 0,0 1 0,0-1 1,0 0-1,0 0 0,-1 0 1,1 0-1,0 0 0,0 1 0,0-2 1,1 1-1,1 0 1,-1-1 0,0 0 0,0 0-1,1-1 1,-1 1 0,0 0 0,0-1 0,0 1 0,0-1-1,0 0 1,-1 1 0,1-1 0,0 0 0,-1 0-1,3-4 1,-2 3-22,4-7-55,1 0-1,0 0 0,1 1 0,0 0 0,0 0 0,11-8 1,-2 3-54,-1-2 0,0 0 0,-1-1 1,0 0-1,-2-1 0,0-1 1,-1 0-1,-1 0 0,-1-1 1,12-33-1,0-12 769,-2-1-1,10-72 1,-30 191 23,-4-2-657,3 0 0,1 1 0,3-1 0,3 0 0,1 0 0,15 51 1,-20-93-56,-1-6 5,0 1 0,0 0 1,0-1-1,0 1 0,0-1 0,1 1 0,-1-1 0,1 0 0,0 0 0,0 0 0,0 1 0,4 2 0,-2-8-407,-4-7 175,-4-11-77,-9-12 127,0-1-1,-2 2 0,-32-51 1,18 33 1265,28 48-1020,1 0 1,-1 0-1,1 1 0,0-1 0,-1 0 0,1 0 0,0 1 0,0-1 0,0 0 0,-1 0 0,1 0 0,0 1 1,0-1-1,0 0 0,0 0 0,1 0 0,-1 1 0,0-1 0,0 0 0,0 0 0,1 0 0,-1 1 1,0-1-1,1 0 0,-1 0 0,0 1 0,1-1 0,-1 0 0,1 1 0,-1-1 0,1 1 0,0-1 0,-1 1 1,1-1-1,0 1 0,-1-1 0,1 1 0,0-1 0,-1 1 0,1 0 0,0-1 0,0 1 0,-1 0 1,1 0-1,0 0 0,1-1 0,7-1-70,1 0 0,-1 0-1,14 0 1,-7 0-31,17-3-54,2 0-70</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07.054"/>
    </inkml:context>
    <inkml:brush xml:id="br0">
      <inkml:brushProperty name="width" value="0.05" units="cm"/>
      <inkml:brushProperty name="height" value="0.05" units="cm"/>
    </inkml:brush>
  </inkml:definitions>
  <inkml:trace contextRef="#ctx0" brushRef="#br0">0 646 19956,'1'2'125,"-1"0"-1,0 0 1,0-1-1,1 1 1,-1 0 0,1 0-1,0-1 1,-1 1-1,1 0 1,0-1-1,0 1 1,0 0 0,0-1-1,0 1 1,1-1-1,-1 0 1,0 1-1,1-1 1,-1 0-1,1 0 1,-1 0 0,1 0-1,3 1 1,-3-1 24,1-1 1,-1 0 0,1 0-1,0 0 1,-1 0 0,1 0-1,-1-1 1,1 1 0,-1-1 0,1 1-1,-1-1 1,1 0 0,-1 0-1,5-3 1,5-3 280,0-1 0,0 0 0,-1-1 0,-1-1 0,11-10 0,2-7-89,-1-1 0,-1-1-1,-2-1 1,0-1 0,-3 0-1,0-2 1,-2 1-1,-2-2 1,-1 0 0,-1 0-1,-2-1 1,-2 0 0,4-58-1,-9 83-315,-1 0-1,0 0 0,-1 0 1,0 0-1,-1 1 0,0-1 1,-4-11-1,6 20-26,0 0 0,-1 0 0,1 0 1,-1-1-1,0 1 0,1 0 0,-1 0 0,0 0 0,0 0 0,0 0 1,0 1-1,0-1 0,-2-1 0,3 1 0,-1 1-1,1 0 1,-1 0 0,1 0-1,-1 0 1,1 0-1,-1 0 1,1 0 0,-1 0-1,1 0 1,-1 0 0,1 0-1,-1 0 1,1 0 0,-1 0-1,0 0 1,1 0-1,-1 1 1,1-1 0,0 0-1,-1 0 1,0 1 0,-1 1-7,0-1 1,0 1-1,0 0 1,1 0-1,-1 0 1,0 1-1,1-1 1,0 0 0,-1 1-1,0 2 1,-5 15-26,0 0 1,2 1-1,0 0 1,2 0-1,-2 33 1,5 107-117,0-146 135,1 1 1,0 0-1,1 0 1,1 0-1,0 0 1,1-1-1,1 0 1,10 24-1,-14-37 13,0 0 0,0 0 0,0 0 0,0 0 0,1 0 0,-1 0 0,0-1 0,1 1 0,-1-1 0,1 1 0,0-1 0,-1 1 0,1-1-1,0 0 1,0 0 0,0 0 0,0 0 0,0 0 0,0 0 0,0 0 0,0-1 0,0 1 0,0-1 0,1 1 0,-1-1 0,0 0 0,0 0 0,0 0 0,1 0 0,-1 0 0,0-1 0,0 1-1,0-1 1,0 1 0,0-1 0,0 0 0,0 0 0,3-1 0,2-3 6,0 0 0,0-1 1,-1 0-1,0 0 0,0 0 0,0 0 0,-1-1 0,1 0 1,-2 0-1,1-1 0,4-10 0,0-1 44,-1 0 0,-1-1 1,7-34-1,-11 45-30,-1-1 1,-1 0-1,1 1 1,-1-1-1,-1 0 1,0 0 0,-1 0-1,-2-18 1,3 28-19,-1-1 0,1 0 0,0 1 0,0-1 1,0 1-1,0-1 0,0 1 0,-1-1 0,1 1 1,0-1-1,0 1 0,-1-1 0,1 1 1,0-1-1,-1 1 0,1-1 0,0 1 0,-1 0 1,1-1-1,-1 1 0,1 0 0,-1-1 0,1 1 1,-1 0-1,1-1 0,-1 1 0,0 0 0,0 0 0,1 0 0,-1 1 0,0-1 0,1 0 0,-1 1-1,0-1 1,1 1 0,-1-1 0,1 1 0,-1-1 0,1 1-1,-1-1 1,1 1 0,0 0 0,-1-1 0,1 1 0,-1 1-1,-11 32-40,10-20 17,1 0 0,0 0-1,1 1 1,3 19 0,-3-28 18,1 1-1,0-1 1,1 1-1,0-1 1,0 0-1,0 0 1,1 0-1,-1 0 1,2 0-1,-1 0 1,8 9-1,-10-13 5,1 0-1,0-1 0,0 1 0,0-1 1,-1 1-1,1-1 0,1 0 1,-1 1-1,0-1 0,0 0 1,0-1-1,1 1 0,-1 0 1,0-1-1,1 1 0,-1-1 1,0 1-1,4-1 0,-2-1 3,0 1-1,0-1 1,-1 0-1,1 0 1,0 0-1,-1 0 0,1-1 1,-1 0-1,1 1 1,4-5-1,2-2 6,0 0-1,-1-1 1,0 0-1,0 0 1,-1-1-1,7-11 1,-2 0-1,0 0 0,-1-1 1,-1-1-1,-1 0 0,8-26 0,-19 102-219,-2-18 177,-1 44-45,4-70 81,0 1 0,1-1 0,0 0 0,1 0 0,0 0 0,4 11-1,-6-19 5,1 0 0,-1 1-1,0-1 1,1 0 0,-1 0-1,1 0 1,-1 0-1,1 0 1,-1 0 0,1 0-1,0 0 1,0 0 0,-1 0-1,1 0 1,0 0-1,0 0 1,0-1 0,0 1-1,0 0 1,0-1-1,0 1 1,0-1 0,0 1-1,1-1 1,-1 1 0,0-1-1,0 0 1,0 1-1,1-1 1,-1 0 0,0 0-1,0 0 1,0 0 0,1 0-1,-1 0 1,0-1-1,0 1 1,0 0 0,1-1-1,-1 1 1,0 0 0,0-1-1,0 1 1,0-1-1,0 0 1,1 0 0,5-4 13,-2 1 1,1-1-1,0-1 1,-1 1 0,0-1-1,6-8 1,7-13 11,-1-1 1,-1-1 0,-2 0-1,-1-1 1,-1-1 0,12-45-1,-27 90-25,1 1-1,0 0 0,1 0 1,1-1-1,1 1 0,0 0 1,1 0-1,0-1 0,8 27 1,-10-39-9,1-1 0,0 1 1,-1 0-1,1-1 0,0 1 1,0 0-1,0-1 0,0 1 1,0-1-1,0 1 0,0-1 1,1 0-1,-1 0 0,0 1 1,1-1-1,-1 0 0,1 0 0,-1 0 1,1 0-1,-1-1 0,1 1 1,0 0-1,0-1 0,-1 1 1,1-1-1,0 1 0,0-1 1,0 0-1,-1 0 0,1 0 1,0 0-1,0 0 0,0 0 1,-1-1-1,1 1 0,0 0 1,0-1-1,-1 1 0,1-1 1,0 0-1,-1 0 0,4-1 1,0-2-397,0 1 1,-1 0 0,1-1-1,-1 0 1,0 0 0,0 0-1,0-1 1,-1 1 0,1-1-1,-1 0 1,0 0 0,4-10-1,-3 2-68,-1 0 0,-1 1-1,0-1 1,1-24 0,-3-18-1032</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07.503"/>
    </inkml:context>
    <inkml:brush xml:id="br0">
      <inkml:brushProperty name="width" value="0.05" units="cm"/>
      <inkml:brushProperty name="height" value="0.05" units="cm"/>
    </inkml:brush>
  </inkml:definitions>
  <inkml:trace contextRef="#ctx0" brushRef="#br0">18 2 21709,'-6'-2'2392,"2"2"-1784,-2 6 2017,4-3-2049,2 0 40</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07.953"/>
    </inkml:context>
    <inkml:brush xml:id="br0">
      <inkml:brushProperty name="width" value="0.05" units="cm"/>
      <inkml:brushProperty name="height" value="0.05" units="cm"/>
    </inkml:brush>
  </inkml:definitions>
  <inkml:trace contextRef="#ctx0" brushRef="#br0">1 4 20252,'0'-1'92,"0"1"-1,0 0 1,1 0-1,-1-1 1,0 1-1,1 0 0,-1 0 1,1-1-1,-1 1 1,0 0-1,1 0 1,-1 0-1,1 0 0,-1-1 1,0 1-1,1 0 1,-1 0-1,1 0 1,-1 0-1,1 0 0,-1 0 1,0 0-1,1 0 1,-1 0-1,1 0 1,-1 1-1,0-1 1,1 0-1,-1 0 0,1 0 1,-1 0-1,1 1 1,8 14 1754,-1 31 308,-7-39-1610,5 66 647,-4 127 0,-4-60-986,2-132-199,0 0-1,1 0 1,0 0-1,3 13 1,-3-19-12,-1 0 0,1-1 0,-1 0 0,1 1 1,0-1-1,0 1 0,-1-1 0,1 0 0,0 1 1,0-1-1,0 0 0,1 0 0,-1 0 1,0 0-1,0 0 0,0 0 0,1 0 0,-1 0 1,1 0-1,-1-1 0,0 1 0,1-1 0,-1 1 1,1-1-1,0 1 0,-1-1 0,1 0 1,-1 0-1,1 0 0,1 0 0,4 0-218,1-2 0,-1 1 0,0-1 0,0 0 0,-1 0 0,1-1 0,0 0 0,10-6 0,2-3-630,28-22-1,-7-1 249,-4-3-235</inkml:trace>
  <inkml:trace contextRef="#ctx0" brushRef="#br0" timeOffset="1">323 203 20252,'-6'4'257,"-1"0"-1,1 1 0,0-1 0,1 1 1,-1 1-1,1-1 0,0 1 1,1 0-1,-1 0 0,1 0 0,0 1 1,1-1-1,-1 1 0,1 0 1,1 0-1,-1 0 0,-1 11 0,2-11-138,1 0 0,-1 0-1,1 0 1,1 0 0,0 0-1,0 1 1,0-1-1,1 0 1,0 0 0,0 0-1,0 0 1,1 0 0,0 0-1,1 0 1,0 0 0,0-1-1,0 1 1,6 6-1,-8-11-78,0 0-1,1 0 0,-1 0 0,1 0 0,0-1 0,0 1 1,-1-1-1,1 1 0,0-1 0,0 0 0,1 1 0,-1-1 1,0 0-1,0 0 0,1-1 0,-1 1 0,0 0 0,1-1 1,-1 1-1,0-1 0,1 0 0,-1 0 0,1 0 0,-1 0 1,0 0-1,1-1 0,-1 1 0,1-1 0,-1 1 0,0-1 0,0 0 1,1 0-1,-1 0 0,0 0 0,0 0 0,0-1 0,3-1 1,1-3 79,1 1 0,-1-1 0,0-1 0,0 1 0,-1-1 0,1 0 0,-2 0 0,1-1 1,4-10-1,-3 4 21,0 0 0,-1-1 1,-1 0-1,0 0 0,-1 0 1,-1-1-1,0 1 1,-1 0-1,0-1 0,-2 1 1,-2-20-1,2 32-133,1 0 1,-1 0-1,0 0 0,0 1 0,0-1 1,0 0-1,0 1 0,-4-5 1,5 7-11,0-1 1,-1 1-1,1 0 1,0-1-1,0 1 1,-1 0-1,1 0 1,0-1-1,-1 1 1,1 0-1,0 0 1,-1 0-1,1 0 1,0-1 0,-1 1-1,1 0 1,-1 0-1,1 0 1,0 0-1,-1 0 1,1 0-1,-1 0 1,1 0-1,-1 0 1,0 1-9,0-1 0,0 1 0,1-1 0,-1 1 0,0-1 0,0 1 0,1 0 0,-1-1 0,0 1 0,1 0 0,-1 0 0,1-1 0,-1 1 1,1 0-1,-1 1 0,-2 5-157,0 0 0,1 1 0,0-1 1,0 1-1,-1 7 0,3-11 79,-1-1 1,1 0-1,-1 1 0,1-1 0,0 0 1,0 1-1,1-1 0,-1 0 0,1 1 0,0-1 1,0 0-1,0 0 0,0 1 0,2 2 1,-3-6 76,1 1 1,-1-1-1,1 0 1,-1 1 0,1-1-1,0 0 1,-1 0 0,1 1-1,0-1 1,-1 0 0,1 0-1,0 0 1,-1 0 0,1 0-1,0 0 1,-1 0-1,1 0 1,0 0 0,-1 0-1,1 0 1,0 0 0,-1-1-1,1 1 1,0 0 0,-1 0-1,1-1 1,-1 1 0,1 0-1,0-1 1,-1 1-1,1-1 1,-1 1 0,1-1-1,-1 1 1,1-1 0,-1 1-1,0-1 1,1 1 0,-1-2-1,3 1-33,17-18-343</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08.437"/>
    </inkml:context>
    <inkml:brush xml:id="br0">
      <inkml:brushProperty name="width" value="0.05" units="cm"/>
      <inkml:brushProperty name="height" value="0.05" units="cm"/>
    </inkml:brush>
  </inkml:definitions>
  <inkml:trace contextRef="#ctx0" brushRef="#br0">38 8 18244,'0'-1'75,"0"1"0,0 0-1,0-1 1,-1 1 0,1-1 0,0 1 0,0 0-1,0-1 1,0 1 0,-1 0 0,1 0 0,0-1-1,0 1 1,-1 0 0,1 0 0,0-1 0,-1 1 0,1 0-1,0 0 1,0 0 0,-1-1 0,1 1 0,-1 0-1,1 0 1,0 0 0,-1 0 0,1 0 0,0 0 0,-1 0-1,1 0 1,0 0 0,-1 0 0,0 0 0,-5 11 919,-2 28 36,8-34-581,-7 55 185,2 0-1,3 0 1,3 0 0,15 103 0,-16-159-621,11 41 127,-11-42-130,1-1 0,0 1 0,0 0 0,1-1 0,-1 1 0,1-1 0,-1 0 0,1 1 0,-1-1 0,1 0 0,0 0 0,0 0 0,4 3 0,-5-5-5,1 0 0,-1 1 0,0-1 1,0 0-1,0 1 0,0-1 0,0 0 0,1 0 0,-1 0 0,0 0 1,0 0-1,0 0 0,0-1 0,0 1 0,1 0 0,-1-1 0,0 1 1,0 0-1,0-1 0,0 1 0,0-1 0,0 0 0,0 1 0,0-1 1,0 0-1,0 0 0,-1 1 0,1-1 0,0 0 0,0 0 0,0-1 0,23-34 157,-22 32-128,9-16 144,-8 13-64,1 0 1,0 0 0,8-11-1,-11 18-104,-1 0-1,0-1 1,0 1-1,0 0 0,0 0 1,1-1-1,-1 1 1,0 0-1,0 0 0,1 0 1,-1 0-1,0-1 1,0 1-1,1 0 0,-1 0 1,0 0-1,0 0 1,1 0-1,-1 0 1,0-1-1,1 1 0,-1 0 1,0 0-1,0 0 1,1 0-1,-1 0 0,0 0 1,1 0-1,-1 0 1,0 0-1,1 1 1,-1-1-1,0 0 0,7 10 227,-1 21 60,-6-28-260,1 6 47,7 34 82,-7-41-154,-1 0 0,1 0 0,0 0 1,-1 0-1,1-1 0,0 1 1,0 0-1,0 0 0,0-1 1,1 1-1,-1 0 0,0-1 1,1 1-1,-1-1 0,1 0 1,-1 1-1,3 0 0,-3-2 0,0 1 0,0-1 0,1 0 0,-1 0 0,0 0-1,0 0 1,0 0 0,0 0 0,0 0 0,1 0 0,-1-1 0,0 1 0,0 0-1,0-1 1,0 1 0,0 0 0,0-1 0,0 0 0,0 1 0,0-1-1,0 0 1,0 1 0,0-1 0,1-1 0,21-25 187,-19 23-162,44-67 349,-31 44-121,40-48-1,-57 74-259,1 0 1,0 0 0,0 0-1,0 0 1,0 0 0,0 0-1,0 0 1,0 1-1,0-1 1,0 0 0,0 1-1,0-1 1,1 1-1,-1-1 1,0 1 0,0-1-1,1 1 1,1 0 0,-2 0-4,-1 0 0,1 0 0,0 1 1,-1-1-1,1 0 0,-1 1 0,1-1 1,0 0-1,-1 1 0,1-1 0,-1 1 1,1-1-1,-1 1 0,0 0 0,1-1 1,-1 1-1,1-1 0,-1 1 0,0 0 1,0-1-1,1 1 0,-1 0 0,0-1 1,0 2-1,2 5 1,-1 0 0,0 1 0,-1-1 0,0 14 0,-2 68 160,1-89-153,1 1 1,0 0 0,0-1-1,0 1 1,0-1 0,0 1-1,0 0 1,0-1 0,0 1 0,0-1-1,0 1 1,1 0 0,-1-1-1,0 1 1,0-1 0,0 1-1,1-1 1,-1 1 0,0-1-1,1 1 1,-1-1 0,0 1 0,1-1-1,-1 1 1,1 0 0,0-1 0,0 0 1,0-1 0,-1 1-1,1 0 1,0 0 0,-1-1-1,1 1 1,-1 0 0,1 0-1,0-1 1,-1 1 0,1-1 0,-1 1-1,1-1 1,-1 1 0,1-1-1,-1 1 1,1-2 0,25-35 258,-22 30-227,10-15 81,-11 14-106,2 0 0,-1 1 0,1-1 0,0 1 0,1 1 0,0-1 0,0 1 1,0 0-1,9-6 0,-15 12-27,1-1 0,0 1 1,-1-1-1,1 1 0,0-1 0,0 1 1,0 0-1,-1-1 0,1 1 1,0 0-1,0 0 0,0-1 0,0 1 1,0 0-1,0 0 0,-1 0 0,1 0 1,0 0-1,0 1 0,0-1 1,0 0-1,0 0 0,0 1 0,-1-1 1,1 0-1,0 1 0,0-1 1,-1 0-1,1 1 0,0-1 0,0 1 1,-1 0-1,1-1 0,0 1 0,-1 0 1,1-1-1,-1 1 0,1 0 1,-1-1-1,1 1 0,-1 0 0,0 0 1,1 0-1,-1-1 0,0 1 0,0 0 1,1 0-1,-1 0 0,0 0 1,0 1-1,1 6-266,0-1 1,0 1-1,-1-1 1,0 11-1,-2-6-401,1 1-1,-6 17 1,7-28 66</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08.887"/>
    </inkml:context>
    <inkml:brush xml:id="br0">
      <inkml:brushProperty name="width" value="0.05" units="cm"/>
      <inkml:brushProperty name="height" value="0.05" units="cm"/>
    </inkml:brush>
  </inkml:definitions>
  <inkml:trace contextRef="#ctx0" brushRef="#br0">0 59 21677,'5'2'2832,"-1"-1"-1760,2-1-503,2-3 1935,2-2-1096,2-1-479,-1-3-817,1-1-96,-2-1-16,1 1-64,-2 3-32</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09.892"/>
    </inkml:context>
    <inkml:brush xml:id="br0">
      <inkml:brushProperty name="width" value="0.05" units="cm"/>
      <inkml:brushProperty name="height" value="0.05" units="cm"/>
    </inkml:brush>
  </inkml:definitions>
  <inkml:trace contextRef="#ctx0" brushRef="#br0">1 228 18636,'12'17'1447,"0"-1"0,0 2 1,-2 0-1,15 33 0,-3-6-597,-14-29-643,-3-6-69,0 0 0,0 0 0,1-1 0,0 0 0,12 12 0,-18-20-113,1 0 1,-1-1 0,1 1 0,0 0-1,0 0 1,-1-1 0,1 1 0,0-1-1,0 1 1,0 0 0,0-1 0,0 0 0,-1 1-1,1-1 1,0 0 0,0 1 0,0-1-1,0 0 1,0 0 0,0 0 0,0 0-1,0 0 1,0 0 0,0 0 0,0 0-1,2 0 1,-2-1 13,1 0-1,-1 0 0,0 0 1,0 0-1,0 0 1,0-1-1,0 1 0,0 0 1,0 0-1,0-1 1,0 1-1,0-1 0,-1 1 1,1-1-1,0-1 1,2-8 186,0 0 0,-1 0-1,2-18 1,-2 7 2,-1 1 0,-1 0 0,-1-1-1,0 1 1,-2 0 0,0 0-1,-8-24 1,3 29-94,7 16-131,1 0 0,0 0 0,0 0 0,-1 0 0,1 1 0,0-1 0,0 0 0,-1 0 0,1 0 0,0 1 0,0-1 0,0 0 0,0 0 0,-1 0 0,1 1 0,0-1 0,0 0 0,0 0 0,0 1 0,0-1 0,0 0 0,0 0 0,0 1 0,-1-1 0,1 0 0,0 0 0,0 1 0,0-1 0,0 0 0,0 0 0,1 1 0,-1-1 0,0 1 0,-1 3-14,1 1 1,1 0-1,-1 0 0,1 0 0,-1 0 1,3 5-1,0 1-24,1-1 1,1 1-1,0-1 1,0 0-1,1-1 1,0 1-1,1-1 0,9 10 1,-14-17 28,0 0-1,0 1 1,0-1 0,1 0 0,-1-1-1,1 1 1,0 0 0,-1-1 0,1 0-1,0 1 1,0-1 0,0 0 0,0 0 0,0-1-1,0 1 1,0-1 0,0 1 0,0-1-1,0 0 1,1 0 0,-1 0 0,0-1-1,0 1 1,0-1 0,0 0 0,0 0-1,0 0 1,0 0 0,-1 0 0,1 0-1,0-1 1,0 0 0,-1 1 0,3-4-1,5-3 11,0 0 0,-1-1 0,-1-1-1,0 1 1,0-1 0,-1-1 0,0 1-1,0-1 1,-2 0 0,8-18 0,-6 9 4,0 0 0,-2 0 0,0 0 0,-1-1 1,2-32-1,-6 49-2,0 0 1,0 0-1,-1-1 1,1 1-1,-3-7 1,3 11-6,0-1 1,0 1-1,0-1 0,0 1 1,-1 0-1,1-1 0,0 1 1,0 0-1,0-1 0,-1 1 1,1 0-1,0-1 0,0 1 1,-1 0-1,1 0 0,0-1 1,0 1-1,-1 0 0,1 0 1,0 0-1,-1-1 0,1 1 1,0 0-1,-1 0 0,1 0 1,-1 0-1,0 0 0,0 0 1,1 1 0,-1-1-1,0 0 1,0 1-1,1-1 1,-1 1 0,0-1-1,1 1 1,-1 0-1,0-1 1,1 1 0,-1-1-1,1 1 1,-1 0-1,1 0 1,0-1-1,-1 2 1,-7 13-2,2 1 0,0 0 0,0 0 0,1 0 0,2 0 0,-1 1 0,2 0 0,0-1-1,1 30 1,0-45 1,1 1 0,0-1 0,0 1 0,0 0-1,0-1 1,1 1 0,-1 0 0,0-1 0,1 1 0,-1-1-1,1 1 1,-1-1 0,1 1 0,0-1 0,-1 1 0,1-1-1,0 0 1,0 1 0,0-1 0,0 0 0,0 0-1,1 0 1,-1 0 0,0 0 0,0 0 0,1 0 0,-1 0-1,1 0 1,1 0 0,1 0-2,1-1-1,-1 1 1,1-1-1,-1 0 1,0-1 0,1 1-1,-1-1 1,1 0-1,5-1 1,1-1 7,23-5-20,49-6 0,-74 13 9,1 0 0,-1 1-1,1 0 1,-1 1 0,0 0 0,1 0 0,-1 1-1,0 1 1,0-1 0,13 6 0,-30-14 129,1-1 0,0 0 0,0 0 0,1-1 0,-8-12 0,-37-56 263,35 50-289,5 9-30,0-1 0,-13-32-1,23 38-182,7 8-327,18 11-927,-7-1 405,-10-5 780,0-1-1,0 1 0,0-1 0,-1-1 0,13-1 0,12-7-555</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10.358"/>
    </inkml:context>
    <inkml:brush xml:id="br0">
      <inkml:brushProperty name="width" value="0.05" units="cm"/>
      <inkml:brushProperty name="height" value="0.05" units="cm"/>
    </inkml:brush>
  </inkml:definitions>
  <inkml:trace contextRef="#ctx0" brushRef="#br0">10 1 20652,'-5'33'1114,"2"0"-1,1 1 1,4 49 0,3-39-667,1 0 1,3 0 0,1-1 0,18 48 0,-24-81-351,-1-1 1,1 0-1,1 1 1,0-2-1,9 14 1,-13-20-78,0-1 1,0 0 0,0 0 0,0 0-1,0 1 1,0-1 0,0 0-1,1 0 1,-1-1 0,0 1 0,1 0-1,-1 0 1,0-1 0,1 1-1,-1 0 1,1-1 0,-1 0 0,1 1-1,-1-1 1,1 0 0,0 0-1,-1 0 1,1 0 0,-1 0 0,1 0-1,-1 0 1,1 0 0,0-1-1,-1 1 1,1-1 0,-1 1 0,0-1-1,1 1 1,-1-1 0,1 0-1,-1 0 1,0 0 0,0 0 0,1 0-1,-1 0 1,0 0 0,0 0-1,2-3 1,5-6 109,0-2 0,-1 1 0,0-1 0,0 0 0,-2 0 0,1 0 0,5-21 0,-4 11 200,15-29 1,-21 50-323,-1 1 1,0-1 0,0 1-1,0-1 1,0 1 0,1 0 0,-1-1-1,0 1 1,0-1 0,1 1 0,-1-1-1,0 1 1,1 0 0,-1-1-1,0 1 1,1 0 0,-1 0 0,1-1-1,-1 1 1,1 0 0,-1 0 0,0-1-1,1 1 1,-1 0 0,1 0-1,-1 0 1,1 0 0,-1 0 0,1 0-1,-1 0 1,2 0 0,-1 0 1,-1 1 1,1-1 0,0 1-1,0 0 1,0 0 0,-1-1-1,1 1 1,0 0 0,-1 0-1,1 0 1,-1 0-1,1 0 1,-1 0 0,1 1-1,12 45 109,-11-39-102,5 23-20,-5-18-33,0-1-1,1 0 1,1 0-1,0-1 1,0 1-1,10 15 1,-14-27 28,0 1 0,0-1 0,0 0 0,0 0 0,0 0 0,1 1 1,-1-1-1,0 0 0,0 0 0,0 0 0,0 1 0,0-1 0,1 0 0,-1 0 1,0 0-1,0 0 0,0 0 0,1 0 0,-1 0 0,0 1 0,0-1 0,0 0 1,1 0-1,-1 0 0,0 0 0,0 0 0,1 0 0,-1 0 0,0 0 0,0 0 1,1 0-1,-1 0 0,0 0 0,0 0 0,0 0 0,1 0 0,-1-1 0,6-8-67,2-20 44,-7 26-30,4-26-117</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11.045"/>
    </inkml:context>
    <inkml:brush xml:id="br0">
      <inkml:brushProperty name="width" value="0.05" units="cm"/>
      <inkml:brushProperty name="height" value="0.05" units="cm"/>
    </inkml:brush>
  </inkml:definitions>
  <inkml:trace contextRef="#ctx0" brushRef="#br0">175 85 20316,'0'-1'120,"0"1"0,1-1 0,-1 0 0,0 0 0,0 0 0,0 0 0,0 0 0,0 0-1,0 0 1,0 0 0,0 0 0,-1 0 0,1 0 0,0 0 0,-1 0 0,1 0 0,0 0-1,-1 0 1,1 1 0,-1-1 0,0 0 0,1 0 0,-1 1 0,1-1 0,-1 0 0,0 0 0,0 1-1,1-1 1,-1 1 0,0-1 0,0 1 0,0-1 0,0 1 0,0 0 0,0-1 0,0 1-1,1 0 1,-1 0 0,0-1 0,0 1 0,0 0 0,0 0 0,0 0 0,0 0 0,0 0 0,0 1-1,0-1 1,-1 0 0,-3 1 141,0 0-1,1 0 0,-1 0 0,1 1 1,-1-1-1,1 1 0,0 0 1,-8 5-1,4 0-200,-1 0 0,2 0 0,-1 1 0,1 0 0,0 1 0,0 0 0,1 0 0,1 0 0,-1 0 0,1 1-1,1 0 1,0 0 0,1 1 0,-1-1 0,2 1 0,0-1 0,0 1 0,1 0 0,0 13 0,1-22-62,0 0 0,0 0-1,0 0 1,0 0 0,0 0 0,1 0 0,-1 0 0,1 0-1,0-1 1,-1 1 0,1 0 0,0 0 0,0-1 0,0 1-1,0 0 1,1-1 0,-1 1 0,0-1 0,1 1 0,1 1-1,-1-3 2,-1 1 0,0-1 0,1 0-1,-1 1 1,1-1 0,-1 0-1,1 0 1,-1 0 0,1 0 0,-1 0-1,1 0 1,-1 0 0,0-1 0,1 1-1,-1 0 1,1-1 0,-1 1-1,0-1 1,1 0 0,-1 1 0,0-1-1,1 0 1,-1 0 0,0 0 0,0 0-1,0 0 1,2-2 0,7-7 25,-1 0 0,0-1 0,-1 1 0,0-2 0,-1 1 0,6-14 0,34-80 249,-30 61-210,-16 43-57,13-27 57,-4 17-23,-9 11-38,-1 0-1,0 0 1,1 0 0,-1 0-1,0-1 1,1 1 0,-1 0 0,0 0-1,1 0 1,-1 0 0,0 0 0,1 0-1,-1 0 1,0 0 0,1 0 0,-1 0-1,1 0 1,-1 0 0,0 0-1,1 1 1,-1-1 0,0 0 0,1 0-1,-1 0 1,0 0 0,0 0 0,1 1-1,-1-1 1,0 0 0,1 1-1,3 5-5,-1-1-1,0 1 0,0 1 0,0-1 0,-1 0 0,0 1 0,0-1 0,0 1 0,0 8 0,1-2-12,2 14-19,-3-14 39,0 0 1,1 0-1,1-1 0,0 1 0,1-1 1,0 0-1,1 0 0,7 12 0,-12-23 5,-1 0-1,1 0 1,0 0-1,0 0 1,0 0-1,-1-1 0,1 1 1,0 0-1,0 0 1,1-1-1,-1 1 1,0 0-1,0-1 1,0 1-1,0-1 1,0 1-1,1-1 1,-1 0-1,0 0 1,0 1-1,1-1 1,-1 0-1,2 0 1,-1-1 5,1 0 1,-1 1 0,0-1 0,0 0 0,0 0 0,0 0 0,0 0 0,-1-1 0,1 1 0,0 0 0,0-1 0,2-2-1,4-7 62,1 0 0,-2 0 0,11-20 0,-14 23-43,25-47 170,-17 30-155,1 0 0,22-30 0,-34 53-59,1 0 0,-1 0 1,1 0-1,-1 1 0,1-1 0,0 0 0,0 1 1,0 0-1,0-1 0,0 1 0,0 0 0,0 0 1,0 0-1,3-1 0,-4 2 0,1 0 0,-1 0 0,0 0 1,0 0-1,0 1 0,0-1 0,0 0 0,0 0 0,1 1 1,-1-1-1,0 1 0,0-1 0,0 1 0,0-1 0,0 1 1,0 0-1,-1-1 0,1 1 0,0 0 0,0 0 1,0 0-1,-1 0 0,1 0 0,0-1 0,-1 1 0,1 0 1,-1 1-1,1 1 0,4 7-100,-1 0 0,-1 1 1,4 16-1,-5-18-31,0 0 1,1 1 0,0-1-1,0 0 1,8 13-1,-11-21 97,1 0 0,0 0 0,0 0 0,0 0 0,-1 0 0,1-1 0,0 1 0,0 0 0,0 0 0,0-1 0,0 1 0,1-1 0,-1 1 0,0-1 0,0 1 0,0-1 0,0 0-1,1 1 1,-1-1 0,0 0 0,0 0 0,1 0 0,-1 0 0,0 0 0,0 0 0,0 0 0,1-1 0,-1 1 0,0 0 0,0-1 0,0 1 0,1-1 0,-1 1 0,0-1 0,0 1 0,0-1 0,0 0 0,1-1-1,7-4-505,-1-1 0,0 0 0,12-13 0,-13 13 141,60-62-978,-29 32 628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6:34.624"/>
    </inkml:context>
    <inkml:brush xml:id="br0">
      <inkml:brushProperty name="width" value="0.05" units="cm"/>
      <inkml:brushProperty name="height" value="0.05" units="cm"/>
    </inkml:brush>
  </inkml:definitions>
  <inkml:trace contextRef="#ctx0" brushRef="#br0">1 227 11819,'1'1'39,"0"0"1,0-1 0,0 1 0,1 0-1,-1 0 1,0 0 0,1-1 0,-1 1 0,0-1-1,1 1 1,-1-1 0,1 0 0,-1 1 0,1-1-1,-1 0 1,1 0 0,-1 0 0,1 0 0,-1 0-1,1 0 1,-1-1 0,0 1 0,3-1 0,35-9-122,18-12 98,-27 10 69,2 1 0,59-13 0,-18 11 49,83-12 269,-130 23-268,1 1 0,0 1 0,51 7 0,-38-1-92,-1-2 1,1-2-1,0-1 0,0-2 0,51-9 0,-52 5-48,0 0-1,0 3 1,0 1 0,0 2-1,62 10 1,-42-3 11,0-2 1,89-3-1,119-26-8,-173 12 24,0 5 0,0 3 0,113 12 0,-104 0 51,310 33 208,-158-27-256,1-23-3,-38 1 1,196-7-50,-25-1 98,1 24-52,547 47 132,-748-47-113,552 14-91,-354-14 72,-202-3 65,702-40 108,-372 14-216,-253 27 66,244-4-45,38-75 47,-219 21-27,3 28-42,97 25 59,407-4 212,441-37 82,-985 31 373,-286 7-777,-14 0-104,-23 1 125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13.984"/>
    </inkml:context>
    <inkml:brush xml:id="br0">
      <inkml:brushProperty name="width" value="0.05" units="cm"/>
      <inkml:brushProperty name="height" value="0.05" units="cm"/>
    </inkml:brush>
  </inkml:definitions>
  <inkml:trace contextRef="#ctx0" brushRef="#br0">75 64 14283,'-4'-1'280,"-1"0"68,-1 0-1,0 1 1,0-1-1,0 1 1,0 0-1,0 1 1,0-1-1,0 1 1,-5 2 0,10-3-310,1 0 1,-1 1-1,1-1 1,0 0-1,-1 0 1,1 0-1,0 0 1,0 1-1,-1-1 1,1 0-1,0 0 1,-1 0-1,1 1 1,0-1-1,0 0 1,0 1-1,-1-1 1,1 0 0,0 0-1,0 1 1,0-1-1,0 0 1,-1 1-1,1-1 1,0 0-1,0 1 1,0-1-1,0 1 1,0-1-1,0 0 1,0 1-1,0-1 1,0 0-1,0 1 1,0-1-1,0 0 1,0 1 0,1-1-1,-1 0 1,0 1-1,0-1 1,0 0-1,0 1 1,1-1-1,-1 0 1,0 1-1,0-1 1,1 0-1,-1 0 1,0 1-1,0-1 1,1 0-1,-1 0 1,0 0-1,1 1 1,-1-1 0,0 0-1,1 0 1,-1 0-1,0 0 1,1 0-1,0 0 1,21 10 734,5-4-237,0-1-1,53 2 0,58-7 255,-77-1-555,354-16 444,-320 7-616,0-4-1,121-33 1,-207 45-66,-7 1-9,1 1 0,-1-1 0,1 1 0,-1-1 0,0 0 0,1 1-1,-1-1 1,0 0 0,0-1 0,3-1 0,-39-2-2498,30 3 2016</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11.479"/>
    </inkml:context>
    <inkml:brush xml:id="br0">
      <inkml:brushProperty name="width" value="0.05" units="cm"/>
      <inkml:brushProperty name="height" value="0.05" units="cm"/>
    </inkml:brush>
  </inkml:definitions>
  <inkml:trace contextRef="#ctx0" brushRef="#br0">108 304 18132,'-3'-2'354,"0"-1"1,0 1-1,0 0 1,0 0-1,0 0 1,-1 0-1,1 0 1,0 1-1,-1 0 1,0 0-1,1 0 1,-1 0-1,-6-1 1,8 2-225,0 0 1,0 1 0,0-1-1,1 0 1,-1 1 0,0-1-1,0 1 1,0-1 0,0 1-1,1 0 1,-1 0 0,0 0-1,1 0 1,-1 0 0,1 0-1,-1 0 1,1 1 0,0-1 0,-1 1-1,1-1 1,0 1 0,0-1-1,0 1 1,0-1 0,0 1-1,0 0 1,-1 3 0,0 4-80,-1-1 0,1 1 0,0-1 0,1 1 0,0 0 0,0 0 0,1 0 0,1 0 0,-1-1 0,1 1 0,0 0 1,1 0-1,0-1 0,1 1 0,0-1 0,7 15 0,-10-22-40,1 0 0,-1 0 0,1 0 0,0 0-1,0 1 1,0-1 0,-1 0 0,1-1 0,0 1 0,0 0 0,0 0 0,1 0 0,-1 0 0,0-1 0,0 1-1,0-1 1,0 1 0,1-1 0,-1 1 0,0-1 0,1 0 0,-1 1 0,0-1 0,1 0 0,-1 0 0,2 0-1,-1-1 12,0 0-1,1 1 1,-1-1-1,0 0 1,1-1-1,-1 1 1,0 0 0,0-1-1,0 1 1,0-1-1,-1 0 1,4-3-1,4-6 110,-1 0 0,0-1 0,11-22-1,-2-4 201,-1-2-1,-1 0 0,-3-1 0,-1 0 0,-2-1 0,-2 0 0,2-59 0,-10 86-174,-2 12-24,3 4-125,-1-1 0,0 1-1,0 0 1,1 0 0,-1 0 0,0 0-1,1 0 1,-1 0 0,1 0 0,-1 1-1,1-1 1,0 0 0,-1 2 0,-5 26-116,0 1 1,2 0 0,2 1-1,1-1 1,1 0 0,1 0-1,9 48 1,-9-73-19,0 2-36,0 0 0,0-1 0,1 0 0,0 1 0,0-1 0,6 12 0,-8-18 142,1 1 0,-1 0 0,1-1 1,-1 1-1,0-1 0,1 1 0,-1 0 0,1-1 1,0 1-1,-1-1 0,1 0 0,-1 1 0,1-1 1,0 1-1,-1-1 0,2 1 0,10-6-427</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12.791"/>
    </inkml:context>
    <inkml:brush xml:id="br0">
      <inkml:brushProperty name="width" value="0.05" units="cm"/>
      <inkml:brushProperty name="height" value="0.05" units="cm"/>
    </inkml:brush>
  </inkml:definitions>
  <inkml:trace contextRef="#ctx0" brushRef="#br0">71 36 18532,'0'-3'398,"0"-1"1,0 1-1,-1 0 0,1 0 1,-1-1-1,0 1 1,-1-3-1,2 6-353,0-1-1,-1 1 1,1 0 0,0-1-1,0 1 1,0 0-1,-1-1 1,1 1 0,0 0-1,0-1 1,-1 1 0,1 0-1,0 0 1,-1-1 0,1 1-1,0 0 1,-1 0-1,1 0 1,0 0 0,-1-1-1,1 1 1,0 0 0,-1 0-1,1 0 1,0 0 0,-2 0-1,2 0 60,-1 1 0,0-1 0,0 0 0,0 1 0,0-1 0,0 1 0,1 0 0,-1-1 0,0 1 0,0 0 0,1-1 0,-1 1 0,0 0 0,1 0 0,-1 0 0,0 0 0,-3 8 307,-1-1 1,1 1-1,1 0 1,0 0-1,0 0 1,-2 15-1,-7 62 432,8-48-545,3 58-1,2-78-216,1 0 1,0-1-1,2 1 0,0-1 0,10 27 0,-13-40-52,1 0 1,0 0-1,0 0 0,1 0 0,-1-1 1,1 1-1,0-1 0,0 1 1,0-1-1,5 4 0,-7-6-14,1 1-1,0-1 1,0 0-1,0 0 1,0-1-1,0 1 1,0 0-1,0-1 1,0 1-1,0-1 1,0 0-1,0 1 1,0-1-1,0 0 1,0 0 0,1-1-1,-1 1 1,0 0-1,0-1 1,0 1-1,0-1 1,0 0-1,3-1 1,1-1 6,0 0 1,-1-1 0,1 1 0,-1-1-1,0-1 1,0 1 0,0-1-1,-1 1 1,7-10 0,1-3 45,15-32 1,-2 5 59,-25 44-127,0-1 0,0 1 0,0 0 0,0 0 0,0 0 0,0 0 0,1 0 0,-1 0 0,0-1 1,0 1-1,0 0 0,0 0 0,0 0 0,0 0 0,0 0 0,0 0 0,1 0 0,-1 0 0,0 0 0,0-1 1,0 1-1,0 0 0,0 0 0,0 0 0,1 0 0,-1 0 0,0 0 0,0 0 0,0 0 0,0 0 1,0 0-1,1 0 0,-1 0 0,0 0 0,0 0 0,0 0 0,0 0 0,0 0 0,1 0 0,-1 1 1,0-1-1,0 0 0,0 0 0,0 0 0,0 0 0,0 0 0,1 0 0,-1 0 0,0 0 0,0 0 1,0 1-1,0-1 0,0 0 0,0 0 0,0 0 0,0 0 0,0 0 0,0 0 0,0 1 0,0-1 0,0 0 1,1 0-1,-1 0 0,0 0 0,0 0 0,0 1 0,0-1 0,-1 0 0,9 48 51,-7-42-55,-1 1 0,1 0 1,0-1-1,0 1 0,1-1 1,-1 1-1,2-1 0,-1 0 1,1 0-1,0 0 0,0 0 1,4 6-1,-6-11 6,0 0 1,0 0-1,0 0 1,0-1-1,0 1 1,0 0-1,0 0 1,0-1-1,0 1 1,0-1-1,1 1 1,-1-1-1,0 1 1,0-1-1,1 0 1,-1 1-1,0-1 1,1 0-1,-1 0 1,3 0-1,-1-1 2,-1 0-1,1 1 0,-1-1 0,1 0 1,-1 0-1,1 0 0,-1-1 0,1 1 1,3-3-1,3-4 7,0 0 0,-1-1 1,12-14-1,-18 20-7,31-41 27,-21 25-9,30-31 0,-41 49-25,0 0-1,0-1 1,0 1-1,0 0 1,0 0-1,0 0 0,1 0 1,-1 0-1,0 0 1,1 1-1,-1-1 1,0 0-1,1 1 1,-1-1-1,1 1 0,-1-1 1,1 1-1,-1 0 1,1-1-1,-1 1 1,1 0-1,-1 0 1,1 0-1,-1 0 0,1 1 1,-1-1-1,1 0 1,1 1-1,1 2-9,-1-1 0,1 1 0,-1 0-1,0-1 1,0 2 0,0-1 0,0 0-1,2 5 1,-1-3 2,0 0 0,0 0-1,0-1 1,9 8 0,-12-11 13,0-1 0,1 1 1,-1 0-1,1 0 0,-1 0 0,1-1 0,-1 1 1,1-1-1,0 0 0,-1 1 0,1-1 1,-1 0-1,1 0 0,0 0 0,-1 0 0,1 0 1,0 0-1,-1 0 0,1-1 0,0 1 0,-1 0 1,2-2-1,5-2 5,0 0-1,0-1 1,-1 0 0,0 0 0,0-1 0,0 0-1,10-11 1,-12 11-33,0 0 1,0 1-1,1-1 0,0 1 0,0 1 1,0-1-1,1 1 0,-1 0 0,1 1 1,14-6-1,-18 9 9,-1-1 1,1 1-1,0 0 1,0 0-1,0 0 1,-1 1-1,1-1 1,0 1-1,0-1 1,-1 1-1,1 0 1,0 0-1,-1 0 1,1 0-1,-1 1 1,1-1 0,-1 1-1,0-1 1,1 1-1,-1 0 1,0 0-1,0 0 1,-1 0-1,4 4 1,4 6-16,-1 0 1,0 1 0,9 18 0,-9-14 66,10 15-78,-2 0 1,-1 1-1,-1 1 0,-2 0 1,14 64-1,-14 18-309,-11-99 322,-2 0 0,1 0 0,-2 0 0,-7 29 0,9-44 38,0-1 0,0 0 0,-1 1 0,1-1 0,-1 0 0,1 0 0,-1 1 0,0-1 0,1 0 0,-1 0 0,0 0 0,0 0 0,0 0 0,-1 2 1,1-3-1,1 0 1,0 0 0,-1 0 0,1 0-1,-1 0 1,1 0 0,0 0 0,-1 0 0,1 1-1,-1-1 1,1-1 0,-1 1 0,1 0 0,0 0-1,-1 0 1,1 0 0,-1 0 0,1 0-1,0 0 1,-1-1 0,1 1 0,0 0 0,-1 0-1,1 0 1,-1-1 0,1 1 0,0 0-1,0-1 1,-1 1 0,-1-3 28,-1 0 0,1 0 0,0-1 1,0 1-1,0-1 0,1 1 0,0-1 0,-3-6 0,-4-26 69,1 0-1,2 0 0,2-1 1,1 1-1,1-1 0,3 0 1,6-42-1,-5 62-72,1-1-1,1 1 1,0 0-1,11-21 1,37-62 51,-27 55-92,-19 33 2,-1 0 1,-1 0-1,5-18 0,-9 28 7,0-1 0,0 0 0,0 1 0,-1-1 0,1 1 0,-1-1 1,0 0-1,0 1 0,0-1 0,0 0 0,0 0 0,0 1 0,-1-1 0,1 1 0,-1-1 0,0 0 0,0 1 0,0-1 1,0 1-1,0 0 0,-1-1 0,1 1 0,-4-4 0,4 5 0,0 0 1,1 1-1,-1-1 1,0 1-1,0-1 1,0 1-1,0-1 1,0 1-1,0-1 1,0 1-1,0 0 1,0 0-1,0-1 1,0 1-1,0 0 1,0 0-1,-1 0 1,1 0-1,0 0 1,0 1-1,0-1 1,-2 1-1,1-1 2,0 2 1,0-1-1,0 0 0,0 0 0,0 1 1,0-1-1,0 1 0,0-1 1,-2 4-1,0 0 4,0 0 0,1 1 0,-1-1 0,1 0 0,0 1 0,1 0 1,-2 6-1,2-8-8,1 1 1,0 0 0,1 0-1,-1 0 1,1 0 0,0 0-1,1 0 1,-1-1 0,1 1-1,1 7 1,-1-10 0,-1-1 0,1 1 0,0 0 0,0-1 0,-1 1 0,1-1 0,0 1 0,0-1 0,1 1 0,-1-1 0,0 0 0,0 0 0,1 1 0,-1-1 0,1 0 0,-1 0 0,1 0 0,-1-1 0,1 1 0,-1 0 0,1 0 0,0-1 0,-1 1 0,1-1 0,0 0 0,0 1 0,0-1 0,-1 0 0,1 0 0,0 0 0,0 0 0,2-1 0,5 0 2,-1-1 1,1-1 0,0 1 0,-1-1 0,1-1 0,-1 1 0,12-9 0,55-39 15,-61 41-16,24-20 3,-22 16-4,0 2 0,1 0 0,0 1 1,1 0-1,31-13 0,-48 23-1,1 1 0,0-1-1,-1 1 1,1-1 0,-1 1 0,1 0-1,-1-1 1,1 1 0,0 0 0,-1 0-1,1 0 1,0 0 0,-1 0 0,1 1-1,-1-1 1,1 0 0,0 1 0,-1-1-1,1 1 1,-1 0 0,1-1-1,-1 1 1,0 0 0,1 0 0,-1 0-1,0 0 1,1 0 0,-1 0 0,0 0-1,0 1 1,0-1 0,0 0 0,0 1-1,0-1 1,-1 1 0,1-1 0,0 1-1,-1-1 1,1 1 0,0 1-1,1 8 16,0-1-1,-1 0 0,0 0 1,-1 1-1,0 11 0,-1-8 30,1-11-27,3 26 148,2-21 10,-4-8-160,0 0-1,-1-1 1,1 1 0,-1 0 0,1 0 0,0 0 0,-1-1-1,1 1 1,-1 0 0,1-1 0,-1 1 0,1 0-1,-1-1 1,1 1 0,-1 0 0,1-1 0,-1 1 0,0-1-1,1 1 1,0-2 0,8-10 91,-1-1 0,0 0 0,6-15-1,-9 17-111,0 1 0,1 0-1,0 0 1,0 1-1,1-1 1,0 2 0,11-12-1,-18 20-5,1-1 1,0 1-1,-1-1 0,1 0 0,0 1 0,-1-1 0,1 1 1,0 0-1,0-1 0,0 1 0,-1-1 0,1 1 1,0 0-1,0 0 0,0 0 0,0-1 0,0 1 0,0 0 1,-1 0-1,1 0 0,0 0 0,0 1 0,0-1 1,0 0-1,0 0 0,1 1 0,-1 0-4,0 0 1,0 0-1,1 0 0,-1 0 1,0 0-1,0 0 0,0 1 1,-1-1-1,1 0 0,0 1 1,0-1-1,-1 0 0,2 4 0,1 5-45,-1 0-1,0 1 0,1 14 1,-3-21 41,5 129-583,-5-138 549</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13.526"/>
    </inkml:context>
    <inkml:brush xml:id="br0">
      <inkml:brushProperty name="width" value="0.05" units="cm"/>
      <inkml:brushProperty name="height" value="0.05" units="cm"/>
    </inkml:brush>
  </inkml:definitions>
  <inkml:trace contextRef="#ctx0" brushRef="#br0">0 0 18380,'7'68'9848,"2"-16"-9294,3-1-1,25 73 1,-36-120-501,1 1-1,0-1 1,0 0-1,1 1 1,5 6-1,-8-10-40,1-1-1,0 1 1,-1 0 0,1-1-1,-1 1 1,1-1-1,0 1 1,0-1 0,-1 0-1,1 1 1,0-1-1,0 0 1,-1 1 0,1-1-1,0 0 1,0 0-1,0 0 1,-1 1 0,1-1-1,0 0 1,0 0-1,0-1 1,0 1 0,-1 0-1,1 0 1,0 0-1,0 0 1,0-1 0,-1 1-1,1 0 1,0-1-1,0 1 1,-1 0 0,1-1-1,0 1 1,-1-1-1,1 0 1,0 1 0,-1-1-1,2 0 1,4-7-111,0 1 0,0-1 0,-1 0 0,0 0 0,0 0 0,-1-1 0,0 0-1,-1 1 1,1-2 0,2-14 0,-6 23 74,1 1-1,-1-1 1,0 0-1,0 0 1,0 0-1,0 1 1,0-1-1,1 0 0,-1 0 1,-1 0-1,1 1 1,0-1-1,0 0 1,0 0-1,0 0 1,0 1-1,-1-1 1,1 0-1,0 0 1,-1 1-1,1-1 1,-1 0-1,1 1 0,-1-1 1,1 0-1,-1 0 1,-10 2-406</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13.989"/>
    </inkml:context>
    <inkml:brush xml:id="br0">
      <inkml:brushProperty name="width" value="0.05" units="cm"/>
      <inkml:brushProperty name="height" value="0.05" units="cm"/>
    </inkml:brush>
  </inkml:definitions>
  <inkml:trace contextRef="#ctx0" brushRef="#br0">18 0 14067,'2'29'2473,"-2"-5"-849,0 1-616,0-8 2169,-2-3-1105,0-9-623,1-7-433,-2-14-1352,0-4 616,-1-4-344,-1-3-112</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14.504"/>
    </inkml:context>
    <inkml:brush xml:id="br0">
      <inkml:brushProperty name="width" value="0.05" units="cm"/>
      <inkml:brushProperty name="height" value="0.05" units="cm"/>
    </inkml:brush>
  </inkml:definitions>
  <inkml:trace contextRef="#ctx0" brushRef="#br0">1 513 18588,'5'-22'1776,"2"-4"-975,5-4-289,5-4 952,2-3-144,5-4-144,3 0-151,3 1-225,2 1-72,-5 3-192,-2 0-72,-8 8-384,-3-1-240,-11 6-984,-5 5-496,-12 3 1304,-10 5-281,-5 3-271</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14.971"/>
    </inkml:context>
    <inkml:brush xml:id="br0">
      <inkml:brushProperty name="width" value="0.05" units="cm"/>
      <inkml:brushProperty name="height" value="0.05" units="cm"/>
    </inkml:brush>
  </inkml:definitions>
  <inkml:trace contextRef="#ctx0" brushRef="#br0">19 207 20676,'-11'7'2049,"5"-3"-1337,5-4-336,11-1 1064,7-8-199,10-5-409,9-2-184,9-6-272,5 0-72,6-1-40,-3 0-168,-5 1-776,-3 5 488,-11 0 96,-9 1-136,-17 0-112</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15.610"/>
    </inkml:context>
    <inkml:brush xml:id="br0">
      <inkml:brushProperty name="width" value="0.05" units="cm"/>
      <inkml:brushProperty name="height" value="0.05" units="cm"/>
    </inkml:brush>
  </inkml:definitions>
  <inkml:trace contextRef="#ctx0" brushRef="#br0">138 151 17564,'-5'-2'225,"1"0"-1,0 0 1,0-1 0,0 1-1,0-1 1,0 0 0,0 0 0,1 0-1,-1 0 1,-4-6 0,7 6 27,0 1 0,-1 0 0,1 0 0,0 0 0,0-1 0,1 1 0,-1 0 0,0-1 0,1 1 0,0-1 0,-1 1 0,1-1 0,0 1 0,0 0 0,1-1 0,-1 1 0,0-1 0,1 1 0,-1-1 0,1 1 0,2-4 0,-31 58 4118,-4 6-4230,27-46-158,1 0-1,0 1 0,0 0 1,1-1-1,1 1 0,0 0 1,1 0-1,0 1 0,1-1 1,1 0-1,3 25 0,-3-36 17,-1 0 0,0-1 1,1 1-1,-1 0 0,1 0 0,0-1 0,-1 1 0,1-1 0,0 1 0,0-1 0,0 1 0,0-1 0,0 1 0,1-1 0,-1 0 0,0 0 0,1 1 0,-1-1 0,1 0 0,-1 0 0,1-1 0,-1 1 0,1 0 0,0 0 1,-1-1-1,1 1 0,0-1 0,-1 1 0,1-1 0,0 0 0,0 0 0,-1 0 0,1 0 0,0 0 0,0 0 0,0 0 0,-1-1 0,4 0 0,1-1 19,1 0 1,-1-1-1,0 0 0,0 0 0,0 0 0,-1-1 1,1 0-1,-1 0 0,7-6 0,5-8 100,0 0 0,0-2 0,-2 0 0,-1 0 0,0-1 0,-2-1 0,0 0 0,17-48 0,-28 66-86,0-1 1,0 1 0,0 0 0,0-1-1,-1 1 1,1-1 0,-1 1 0,0-1-1,-1 1 1,1-1 0,-1 1 0,0-1-1,0 1 1,0 0 0,-1-1 0,-2-4-1,3 7-26,-1-1 0,0 1-1,0-1 1,0 1-1,0 0 1,-1 0-1,1 0 1,0 0-1,-1 0 1,0 0-1,1 1 1,-1-1 0,0 1-1,0 0 1,0 0-1,0 0 1,0 0-1,0 0 1,0 1-1,0-1 1,0 1-1,0 0 1,0 0 0,-5 1-1,0 0-279,1 0-1,-1 1 0,1 0 1,0 0-1,-1 1 1,1-1-1,0 2 0,0-1 1,1 1-1,-1 0 1,1 1-1,0-1 1,0 1-1,0 0 0,1 1 1,0-1-1,0 1 1,0 0-1,1 1 1,0-1-1,0 1 0,0 0 1,1 0-1,-4 11 1,2 5-963</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0:41.260"/>
    </inkml:context>
    <inkml:brush xml:id="br0">
      <inkml:brushProperty name="width" value="0.05" units="cm"/>
      <inkml:brushProperty name="height" value="0.05" units="cm"/>
    </inkml:brush>
  </inkml:definitions>
  <inkml:trace contextRef="#ctx0" brushRef="#br0">1 472 10202,'7'4'415,"0"0"-1,0 0 1,0-1 0,0 0-1,1-1 1,0 0-1,-1 0 1,1 0 0,0-1-1,0 0 1,0-1-1,8 0 1,16-1 289,52-9 0,-57 6-284,126-19 699,361-40 318,-295 49-1365,543-52-5,-349 20 295,44-7 183,-257 24-344,330-5-1,-455 35-159,374-2 101,-3-28-63,-246-9-19,-89 15 226,-84 18 167,49-2 0,-76 7-458,0 0 1,0 0 0,1 0-1,-1 0 1,0 0-1,0 0 1,0 0-1,1 0 1,-1-1 0,0 1-1,0 0 1,0 0-1,1 0 1,-1 0-1,0 0 1,0 0 0,0-1-1,0 1 1,0 0-1,1 0 1,-1 0-1,0-1 1,0 1 0,0 0-1,0 0 1,0 0-1,0-1 1,0 1-1,0 0 1,0 0 0,0 0-1,0-1 1,0 1-1,0 0 1,0 0-1,0-1 1,0 1 0,0 0-1,0 0 1,0 0-1,0-1 1,0 1-1,0 0 1,0 0-1,0 0 1,0-1 0,0 1-1,0 0 1,-1 0-1,1 0 1,0 0-1,0-1 1,0 1 0,0 0-1,-1 0 1,-7-11-647,-1 6 740,1 1 0,0 1 0,-1 0 1,0 0-1,-13-2 0,10 2-244,-19-5 126</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0:42.196"/>
    </inkml:context>
    <inkml:brush xml:id="br0">
      <inkml:brushProperty name="width" value="0.05" units="cm"/>
      <inkml:brushProperty name="height" value="0.05" units="cm"/>
    </inkml:brush>
  </inkml:definitions>
  <inkml:trace contextRef="#ctx0" brushRef="#br0">4 91 13923,'0'0'38,"0"0"0,0 0 0,0 0 1,0 0-1,-1 0 0,1 0 0,0 0 0,0 0 0,0 1 0,0-1 0,-1 0 1,1 0-1,0 0 0,0 0 0,0 0 0,0 0 0,0 0 0,-1 0 1,1 1-1,0-1 0,0 0 0,0 0 0,0 0 0,0 0 0,0 0 1,0 1-1,0-1 0,0 0 0,0 0 0,0 0 0,-1 1 0,1-1 0,0 0 1,0 0-1,0 0 0,0 0 0,0 1 0,0-1 0,0 0 0,1 0 1,-1 0-1,0 0 0,0 1 0,0-1 0,0 0 0,10 3 468,17-2-217,363-17 2624,-109 3-2238,980 21-172,-1121-4-494,444-7 470,-1-22 414,-71 2-408,450 32 182,-364-7-247,-550-7-170,-1-1-1,84-23 1,-120 26-134</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44.965"/>
    </inkml:context>
    <inkml:brush xml:id="br0">
      <inkml:brushProperty name="width" value="0.05" units="cm"/>
      <inkml:brushProperty name="height" value="0.05" units="cm"/>
    </inkml:brush>
  </inkml:definitions>
  <inkml:trace contextRef="#ctx0" brushRef="#br0">10 65 11955,'-2'4'213,"-6"13"1128,9-17-1321,-1 1 0,0-1 0,0 0 0,1 1 0,-1-1 0,0 0 0,1 1-1,-1-1 1,1 0 0,-1 0 0,0 0 0,1 1 0,-1-1 0,1 0 0,-1 0 0,0 0 0,1 0-1,-1 0 1,1 0 0,-1 0 0,1 0 0,-1 0 0,0 0 0,1 0 0,-1 0 0,1 0 0,-1 0-1,1 0 1,-1 0 0,0-1 0,1 1 0,-1 0 0,1 0 0,-1 0 0,1-1 0,2 0 6,1 0 0,0 0-1,-1 1 1,1-1 0,0 1 0,-1 0 0,1 0 0,0 0 0,-1 1 0,1-1 0,0 1 0,-1 0 0,1 0 0,-1 0 0,1 0 0,-1 1-1,0-1 1,0 1 0,1 0 0,-1 0 0,0 0 0,0 0 0,-1 1 0,5 3 0,3 3 15,1-1-1,0-1 1,0 0 0,1 0 0,0-1-1,1 0 1,-1-1 0,1-1 0,0 0-1,0-1 1,0 0 0,0-1 0,19 1 0,12-3-26,-1-2 0,79-13 0,0 0 2,439-37-15,-470 44-1,0 4 0,1 4 1,0 4-1,104 18 0,480 36 33,-500-58-18,324-40 1,-356 22 1,201 0 0,29 5-35,50 1 57,-313 9-39,159-26 1,-190 18 5,-62 10 63,15-1-187,-32 2 204,0 0-1,1 0 1,-1-1-1,1 1 1,-1 0-1,0-1 1,1 1 0,-1-1-1,0 1 1,1-1-1,-1 0 1,0 0-1,0 0 1,0 1-1,2-3 1,-3 3-82,0 0 0,0 0 0,0-1 0,0 1-1,1 0 1,-1 0 0,0 0 0,0 0 0,0-1 0,0 1 0,0 0 0,0 0 0,0 0 0,0-1-1,0 1 1,0 0 0,0 0 0,0-1 0,0 1 0,0 0 0,0 0 0,0 0 0,0-1 0,-1 1-1,1 0 1,0 0 0,0 0 0,0 0 0,0-1 0,0 1 0,0 0 0,0 0 0,-1 0 0,1 0-1,0 0 1,0-1 0,0 1 0,0 0 0,-1 0 0,1 0 0,0 0 0,-1 0 0,-21-10 271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17.561"/>
    </inkml:context>
    <inkml:brush xml:id="br0">
      <inkml:brushProperty name="width" value="0.05" units="cm"/>
      <inkml:brushProperty name="height" value="0.05" units="cm"/>
    </inkml:brush>
  </inkml:definitions>
  <inkml:trace contextRef="#ctx0" brushRef="#br0">32 107 13091,'-4'-2'167,"-21"-14"3326,25 16-3439,0 0 0,0 0 0,0 0-1,0 0 1,-1 0 0,1 0 0,0-1 0,0 1 0,0 0-1,0 0 1,0 0 0,-1 0 0,1-1 0,0 1-1,0 0 1,0 0 0,0 0 0,0 0 0,0-1-1,0 1 1,0 0 0,0 0 0,0 0 0,0-1 0,0 1-1,-1 0 1,1 0 0,0 0 0,1-1 0,-1 1-1,0 0 1,0 0 0,0 0 0,0 0 0,0-1 0,0 1-1,0 0 1,15-2 1118,12 5-866,0 2-1,44 12 0,-38-8-311,35 5-1,-7-8 21,-1-3 0,82-5 1,122-24 99,-206 19-84,94-10 62,479-45 240,-492 57-302,73-5 24,-178 2-7,-38 14-706,-7 4-81,10-8 646,0-2-190</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1:46.479"/>
    </inkml:context>
    <inkml:brush xml:id="br0">
      <inkml:brushProperty name="width" value="0.05" units="cm"/>
      <inkml:brushProperty name="height" value="0.05" units="cm"/>
    </inkml:brush>
  </inkml:definitions>
  <inkml:trace contextRef="#ctx0" brushRef="#br0">0 34 11362,'7'9'130,"1"0"-1,0 0 0,1 0 0,0-1 1,0 0-1,0-1 0,1 0 0,0 0 0,1-1 1,-1-1-1,1 0 0,21 7 0,7 0 99,0-2 1,59 7-1,-29-10-124,0-3 0,0-2 0,110-13 0,206-48 263,-317 46-354,194-26-32,510-8-1,181 81 52,-792-18-26,273 19 25,-302-31-33,173-15 1,17-33 8,78-6 68,-386 49-50,0 1 0,18 1-1,-27 0 7,-1 0-1,1-1 1,-1 1-1,0 1 1,0-1-1,1 1 1,-1 0-1,0 0 1,0 0 0,0 0-1,5 5 1,-9-7-29,1 0 0,-1 1 0,0-1 0,0 0 0,1 0 0,-1 1 0,0-1 0,0 0 0,1 0 0,-1 1 0,0-1 1,0 0-1,0 1 0,1-1 0,-1 0 0,0 1 0,0-1 0,0 1 0,0-1 0,0 0 0,0 1 0,0-1 1,0 0-1,0 1 0,0-1 0,0 0 0,0 1 0,0-1 0,0 1 0,0-1 0,0 0 0,-1 1 0,1-1 0,0 0 1,0 1-1,0-1 0,0 0 0,-1 1 0,-5-1-1</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24.424"/>
    </inkml:context>
    <inkml:brush xml:id="br0">
      <inkml:brushProperty name="width" value="0.05" units="cm"/>
      <inkml:brushProperty name="height" value="0.05" units="cm"/>
    </inkml:brush>
  </inkml:definitions>
  <inkml:trace contextRef="#ctx0" brushRef="#br0">5550 208 7522,'-632'-131'1671,"-11"63"-44,456 60-1492,0 7 1,-304 38-1,-73 63 368,3 26 331,212-46-592,304-70-225,-438 115 357,411-98-268,1 3 0,2 2 0,-70 46 0,-178 147 210,222-145-321,4 3 0,3 5 0,-149 193 0,206-238-63,2 2-1,2 1 0,2 1 1,2 1-1,2 1 0,-14 55 0,24-66 15,3 1 0,1 0 0,1 0 0,3 0 0,1 1 0,2-1 0,1 0 0,13 73 0,-3-62 11,2 0-1,2-1 0,2 0 1,2-1-1,3-1 0,1-2 0,2 0 1,3-1-1,1-2 0,2-1 0,2-1 1,1-2-1,46 39 0,-12-20-131,3-4 0,141 80 0,171 59-89,-248-133 254,3-5 1,207 51 0,-168-66 98,294 27 1,192-36 76,3-32 12,-641 2-172,756-33 165,-573 12-392,352-84-1,49-86-889,-17-49 183,-495 196 1059,-1-4 1,-3-4-1,100-74 1,70-87 605,-198 152-406,101-124 1,-12-18 38,-110 138-314,48-93 0,-73 118-207,-1 0 0,-2-1-1,19-78 1,-29 89-103,-1 0-1,-2-1 1,-1 1 0,-1-1-1,-1 1 1,-7-43 0,3 51 233,-2 1 0,0-1 0,-1 2 0,-1-1 0,-1 1 0,0 0 0,-2 1 1,0 0-1,-2 1 0,0 0 0,0 1 0,-2 0 0,-21-18 0,-9-5 678,-3 3 0,0 1 0,-89-48 0,-479-208 2382,419 210-4512,-4 10 0,-268-61 0,378 115 701,-166-10 1,68 24-200</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00.531"/>
    </inkml:context>
    <inkml:brush xml:id="br0">
      <inkml:brushProperty name="width" value="0.05" units="cm"/>
      <inkml:brushProperty name="height" value="0.05" units="cm"/>
    </inkml:brush>
  </inkml:definitions>
  <inkml:trace contextRef="#ctx0" brushRef="#br0">0 493 10586,'8'-7'326,"1"0"0,-1 0 0,1 1 1,0 0-1,1 1 0,0 0 0,0 0 0,0 1 0,0 1 0,0-1 0,1 2 0,0-1 0,-1 2 0,1-1 0,0 1 0,0 1 0,18 1 1,29 6 274,-1-4 0,1-1 0,110-13 0,15-24-385,48-7-100,-185 36-105,-1 3-1,1 1 1,53 6 0,-17 5-4,155 7 2,303-60 5,-218 10 20,-14 14-18,86-8 6,-3-26 104,-359 48-108,322-59 263,4 28-9,-286 31-29,126-28 1,-29 3 441,-132 26-510,1 2 1,59 3 0,24 15-47,11 2-816,-104-20 475,-21 0 29</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2:02.123"/>
    </inkml:context>
    <inkml:brush xml:id="br0">
      <inkml:brushProperty name="width" value="0.05" units="cm"/>
      <inkml:brushProperty name="height" value="0.05" units="cm"/>
    </inkml:brush>
  </inkml:definitions>
  <inkml:trace contextRef="#ctx0" brushRef="#br0">44 457 10066,'-5'0'553,"-18"0"213,22 0-688,1 0 0,-1 0 1,0 0-1,0 0 0,1 0 0,-1 0 0,0 0 0,1 0 1,-1-1-1,0 1 0,0 0 0,1 0 0,-1-1 0,0 1 1,1 0-1,-1-1 0,1 1 0,-1-1 0,1 1 0,-1 0 0,0-1 1,0 0-1,2 0 6,0 0 0,-1 0 0,1 0 0,0 0 1,-1 1-1,1-1 0,0 0 0,0 1 0,0-1 0,-1 0 1,1 1-1,0-1 0,0 1 0,0-1 0,0 1 0,0 0 1,0-1-1,0 1 0,0 0 0,0 0 0,2 0 0,-1-1 25,46-8 450,-1 2 0,1 2-1,75 2 1,6-1-297,501-83 544,-255 26-451,322 4-239,-266 51-90,-1 22-36,-198-6 9,-43-7 24,1-9-1,240-38 1,-250 19-9,191-3 0,-331 28-6,91-5 17,-116 3-9,1 0 0,0-1 0,-1-1 0,0 0-1,0-1 1,16-8 0,-29 11-13,0 1-1,-1-1 1,1 1-1,0-1 1,-1 0-1,0 0 1,1 0-1,-1 0 1,0 0-1,0 0 1,0 0-1,0 0 1,0 0-1,-1-1 1,1 1-1,-1 0 1,1-1-1,-1 1 1,0-4-1,5-17-67,2 4 0</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30.015"/>
    </inkml:context>
    <inkml:brush xml:id="br0">
      <inkml:brushProperty name="width" value="0.05" units="cm"/>
      <inkml:brushProperty name="height" value="0.05" units="cm"/>
    </inkml:brush>
  </inkml:definitions>
  <inkml:trace contextRef="#ctx0" brushRef="#br0">5729 302 9658,'1'-14'483,"-2"-1"0,0 0 1,0 1-1,-6-24 0,5 33-355,0 0 1,0 0-1,0 0 0,-1 0 1,1 0-1,-1 0 0,-1 1 0,1-1 1,-1 1-1,1 0 0,-1 0 1,0 0-1,-1 1 0,1-1 1,-7-3-1,-29-17-235,-1 1 0,-52-20 0,68 34 15,0 1 0,-1 1 0,0 1 1,-1 1-1,-33-2 0,-240 10-832,1 24 656,193-16 332,-292 34 132,-363 28 397,682-69-367,-577 37 1131,6 45-1517,-328 125 231,906-193-3,-103 39 0,137-42-68,1 2 0,1 2 1,1 1-1,-44 34 0,24-10-41,2 3 0,-71 81 0,58-48-282,-61 97 0,101-136-221,3 1 1,1 0 0,2 2-1,-28 91 1,38-97 218,1 0 0,2 1 0,2-1 0,2 2 0,1-1 0,5 61 0,0-78 283,1 0 0,1 0 0,1 0 0,1-1 0,1 0-1,1 0 1,0 0 0,2-2 0,0 1 0,1-1 0,29 33 0,-23-32-29,0-1 0,2-1 0,0 0 0,1-2 0,1 0 0,0-2 0,1 0 0,1-1 0,44 16 0,22-2-18,9-4-39</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30.438"/>
    </inkml:context>
    <inkml:brush xml:id="br0">
      <inkml:brushProperty name="width" value="0.05" units="cm"/>
      <inkml:brushProperty name="height" value="0.05" units="cm"/>
    </inkml:brush>
  </inkml:definitions>
  <inkml:trace contextRef="#ctx0" brushRef="#br0">0 1760 6569,'151'-27'313,"734"-131"761,-701 126-715,202-66 1,-291 68-228,-2-5 1,-1-4-1,160-95 1,-230 121-80,144-97 634,-141 91-337,0-1 0,-2-1 1,0-2-1,24-30 0,-39 42-165,-1-1 0,0-1 1,0 0-1,-1 0 0,-1 0 1,0 0-1,-1-1 0,-1 0 0,0 0 1,-1 0-1,0 0 0,-1 0 0,-1-1 1,0 1-1,-3-19 0,-2-7-79,-2 1 1,-2 0-1,-2 0 0,-18-43 0,13 40-150,-2 2-1,-2-1 1,-1 2 0,-2 1-1,-2 1 1,-1 1-1,-2 1 1,-2 2 0,-38-36-1,-6 4-3</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46.918"/>
    </inkml:context>
    <inkml:brush xml:id="br0">
      <inkml:brushProperty name="width" value="0.05" units="cm"/>
      <inkml:brushProperty name="height" value="0.05" units="cm"/>
    </inkml:brush>
  </inkml:definitions>
  <inkml:trace contextRef="#ctx0" brushRef="#br0">790 54 11939,'-10'-7'124,"-1"0"1,0 1 0,1 0 0,-2 1-1,1 0 1,-1 1 0,1 0 0,-22-3 0,23 6-94,1 0 1,0 1-1,-1 0 1,1 0-1,0 1 1,-1 1-1,1 0 0,0 0 1,0 1-1,0 0 1,0 0-1,-8 5 1,-1 2 43,1 0-1,1 1 1,0 1 0,0 1-1,1 0 1,1 1 0,0 0 0,-20 29-1,6-2 61,1 2 0,-27 58 0,13-11 29,-47 151 0,2 105 26,64-223-175,5 1 1,6 0-1,5 1 0,6 0 1,5 0-1,5 0 0,31 137 1,93 269-11,-105-445-20,4-2 1,3-1 0,4-2-1,52 77 1,-69-122-7,3-1 0,1-2 0,1 0-1,2-2 1,43 35 0,-58-53 5,1-1 0,1-1 0,0-1 1,1 0-1,0-1 0,0-1 0,1-1 0,0 0 0,0-2 0,1 0 0,-1-1 0,1-1 0,32 1 0,-31-5 25,1-1 0,-1-1 0,0-1 0,0-1 0,0-1 0,-1-1 0,0-1-1,0 0 1,0-2 0,-1 0 0,-1-1 0,0-1 0,24-20 0,0-5 112,-1-2 0,-3-1 1,67-91-1,-39 34 165,-4-2-1,-4-3 1,64-158-1,83-345 896,-153 417-754,-7-2 1,23-245-1,-58 239-169,-11 152-180,-2 1 0,-14-75 0,12 96-63,-1 0-1,-1 1 1,-1-1 0,0 1 0,-2 1-1,-20-34 1,20 41-27,1 1 0,-2-1 0,0 2 0,0-1 1,-1 2-1,0-1 0,-1 2 0,0 0 0,-1 0 0,-22-10 0,11 9-61,0 1-1,-1 1 1,1 1 0,-2 1-1,-29-2 1,-137-3-660,184 11 687,-115-1-450,-88-5-142,137-5 256</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47.775"/>
    </inkml:context>
    <inkml:brush xml:id="br0">
      <inkml:brushProperty name="width" value="0.05" units="cm"/>
      <inkml:brushProperty name="height" value="0.05" units="cm"/>
    </inkml:brush>
  </inkml:definitions>
  <inkml:trace contextRef="#ctx0" brushRef="#br0">1 2 16059,'14'-1'1297,"19"3"-865,10 4-176,7 4 304,18 10 0,29 5-296,13-2-200,11-6-312,1-4-120,-1-13-232,0-6-104,1-18 384,-6-8-184,-20-10 15</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48.193"/>
    </inkml:context>
    <inkml:brush xml:id="br0">
      <inkml:brushProperty name="width" value="0.05" units="cm"/>
      <inkml:brushProperty name="height" value="0.05" units="cm"/>
    </inkml:brush>
  </inkml:definitions>
  <inkml:trace contextRef="#ctx0" brushRef="#br0">283 0 12771,'-5'1'492,"-28"4"703,31-5-1033,1 0 1,-1 1-1,1-1 0,-1 0 1,1 1-1,-1 0 1,1-1-1,0 1 0,-1 0 1,1 0-1,0 0 1,-1 0-1,1 0 0,0 0 1,0 0-1,0 0 1,-1 2-1,2-3-106,0 1 0,0 0 1,0-1-1,0 1 0,0 0 0,1-1 0,-1 1 0,0 0 1,1-1-1,-1 1 0,0 0 0,1-1 0,-1 1 0,1-1 1,-1 1-1,1-1 0,-1 1 0,1-1 0,-1 1 0,1-1 1,-1 0-1,1 1 0,0-1 0,-1 0 0,2 1 0,22 13 251,-16-10-111,0 1-104,30 16 219,-1 3-1,49 39 0,-77-55-295,-1 0 0,0 0-1,0 0 1,0 1 0,-1 0 0,0 1-1,-1-1 1,0 1 0,-1 1 0,0-1-1,-1 1 1,0 0 0,0 0 0,3 17-1,-6-10 13,0 1-1,-2-1 0,0 1 1,-1-1-1,0 0 0,-2 0 1,0 0-1,-1 0 0,-1-1 1,0 0-1,-1 0 0,-10 16 1,-16 24 120,-78 102 0,106-152-139,-16 20 4,-101 128-233,100-130 187,0-2 0,-1-1 0,-50 37 0,67-55 11,-1 0 0,0 0 0,0-1 0,-8 3-1</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48.959"/>
    </inkml:context>
    <inkml:brush xml:id="br0">
      <inkml:brushProperty name="width" value="0.05" units="cm"/>
      <inkml:brushProperty name="height" value="0.05" units="cm"/>
    </inkml:brush>
  </inkml:definitions>
  <inkml:trace contextRef="#ctx0" brushRef="#br0">132 113 12931,'42'-32'1728,"-6"3"-720,-8 4-352,-9 7 1169,-6 10-593,-10 14-152,-10 11-191,-13 17-305,-5 9-136,-11 19-224,-5 11-32,-6 11 48,-2 1-16,1-2-96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20.268"/>
    </inkml:context>
    <inkml:brush xml:id="br0">
      <inkml:brushProperty name="width" value="0.05" units="cm"/>
      <inkml:brushProperty name="height" value="0.05" units="cm"/>
    </inkml:brush>
  </inkml:definitions>
  <inkml:trace contextRef="#ctx0" brushRef="#br0">16 107 11755,'-1'-1'80,"0"0"1,0 0 0,-1 0-1,1 0 1,0 0 0,0 0 0,1 0-1,-1 0 1,0-1 0,0 1 0,0 0-1,1 0 1,-1-1 0,1 1 0,-1 0-1,1-1 1,-1 1 0,1-1 0,0 1-1,0-1 1,0 1 0,0-1-1,0 1 1,0-1 0,0 1 0,1-3-1,0 2-42,-1 0 0,1 1 0,0-1 0,0 1 0,0-1 0,1 1 0,-1-1 0,0 1 0,0 0 0,1-1 0,-1 1 0,1 0 0,-1 0 0,1 0 0,-1 0 0,1 0 0,0 1 0,0-1 0,-1 0 0,1 1 0,3-1 0,18-3-21,0 1-1,1 2 1,28 1 0,13-1-70,933-33-373,302 59 574,-530-7 21,1184 55 997,-128-27-772,-1676-47-389,227 5-119,-365-4 72,3 0-17,-1 1 0,1 1 0,14 3 1,-15 3-4,-17 0-34</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49.469"/>
    </inkml:context>
    <inkml:brush xml:id="br0">
      <inkml:brushProperty name="width" value="0.05" units="cm"/>
      <inkml:brushProperty name="height" value="0.05" units="cm"/>
    </inkml:brush>
  </inkml:definitions>
  <inkml:trace contextRef="#ctx0" brushRef="#br0">33 174 10666,'-13'-16'1233,"3"1"-585,2-1-240,6 1 1584,2 0-1248,7 0-23,1 0-57,0 5-72,1 0-24,-1 2-144,0 3-32,-1 2-120,-2 1-208,-5 1 0,-8-12 16,-4-1-80</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0.369"/>
    </inkml:context>
    <inkml:brush xml:id="br0">
      <inkml:brushProperty name="width" value="0.05" units="cm"/>
      <inkml:brushProperty name="height" value="0.05" units="cm"/>
    </inkml:brush>
  </inkml:definitions>
  <inkml:trace contextRef="#ctx0" brushRef="#br0">521 111 15083,'17'-46'3057,"-16"42"-2652,0 1 1,-1-1 0,1 0-1,-1 0 1,1 0 0,-1 1-1,-1-1 1,1 0 0,0 0-1,-2-4 1,2 7-326,-1 1-1,1 0 1,-1 0 0,0 0-1,1 0 1,-1 0 0,1 0-1,-1 0 1,1 0 0,-1 0-1,0 0 1,1 0 0,-1 0-1,1 0 1,-1 0 0,1 1-1,-1-1 1,1 0 0,-1 0-1,0 1 1,1-1 0,0 0-1,-1 1 1,1-1 0,-1 0-1,1 1 1,-1-1 0,1 1-1,-1 0 1,-17 18 305,1 0 0,1 2 0,-19 31 0,11-16-306,-328 529-88,346-555 10,-10 19-44,-22 61 1,38-89-47,4-3 45,4-8-45,80-126-804,-27 39 315,111-181-593,21-30 447,-172 279 766,-15 24-10,-4 7-8,-4 13 14,-64 195 133,29-98-139,-70 281-1367,106-389 1125,-10 35-534,11-38 721,0 0 0,0-1 0,0 1 0,-1 0 0,1 0 0,0-1 0,-1 1 0,1 0 0,-1-1 1,1 1-1,-1 0 0,1-1 0,-1 1 0,1-1 0,-1 1 0,1-1 0,-1 1 0,0-1 0,1 1 0,-1-1 0,0 0 0,0 1 0,1-1 0,-1 0 0,0 0 0,0 1 0,1-1 0,-1 0 0,0 0 0,0 0 0,0 0 1,1 0-1,-1 0 0,0 0 0,0 0 0,0 0 0,1-1 0,-1 1 0,0 0 0,-1-1 0,-12-9-644</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0.820"/>
    </inkml:context>
    <inkml:brush xml:id="br0">
      <inkml:brushProperty name="width" value="0.05" units="cm"/>
      <inkml:brushProperty name="height" value="0.05" units="cm"/>
    </inkml:brush>
  </inkml:definitions>
  <inkml:trace contextRef="#ctx0" brushRef="#br0">2 204 15507,'-1'-27'1825,"8"3"-873,7 4-272,14 7 920,3 1-39,12 4-457,4 0-216,5 3-424,-3-3-336,-2 0-1056,-2-2 0,-5-7 680,-3-2-240,-8-5-152</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1.243"/>
    </inkml:context>
    <inkml:brush xml:id="br0">
      <inkml:brushProperty name="width" value="0.05" units="cm"/>
      <inkml:brushProperty name="height" value="0.05" units="cm"/>
    </inkml:brush>
  </inkml:definitions>
  <inkml:trace contextRef="#ctx0" brushRef="#br0">118 1 21565,'-4'20'522,"0"1"0,-1-1-1,-1 0 1,-12 29 0,-5 14 249,8-13-544,2 1-1,2 1 0,2-1 1,3 2-1,2-1 0,5 96 1,0-140-240,0 1 1,0-1-1,0 0 0,1 0 1,1 0-1,3 10 1,-5-17 11,-1-1 0,0 1 0,1-1 0,-1 1 0,1-1 0,-1 1 0,1-1 0,-1 1 1,1-1-1,-1 1 0,1-1 0,-1 0 0,1 1 0,-1-1 0,1 0 0,0 0 0,-1 1 0,1-1 1,-1 0-1,1 0 0,0 0 0,-1 0 0,1 0 0,0 0 0,-1 0 0,1 0 0,0 0 0,-1 0 1,1 0-1,0 0 0,-1 0 0,1 0 0,0-1 0,-1 1 0,1 0 0,-1-1 0,1 1 0,-1 0 1,1-1-1,-1 1 0,1 0 0,-1-1 0,1 1 0,-1-1 0,1 1 0,-1-1 0,1 0 0,23-30 12,-21 27-10,144-211 341,41-58 50,-177 259-550,-9 11 76,1 1 1,-1-1 0,0 0-1,0 0 1,-1 1 0,1-2-1,0 1 1,1-5 0,-2 3-77,-3 4 50,-7 10-106,-3 7-123</inkml:trace>
  <inkml:trace contextRef="#ctx0" brushRef="#br0" timeOffset="1">245 534 13979,'3'39'2184,"7"-4"-1039,6-4-465,3-11 2008,3-5-1567,1-5 935,-1-5-1328,4-12-240,-1-3-96</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1.711"/>
    </inkml:context>
    <inkml:brush xml:id="br0">
      <inkml:brushProperty name="width" value="0.05" units="cm"/>
      <inkml:brushProperty name="height" value="0.05" units="cm"/>
    </inkml:brush>
  </inkml:definitions>
  <inkml:trace contextRef="#ctx0" brushRef="#br0">106 0 20388,'-13'30'4021,"-11"46"-2778,4-1-734,3 0 0,-7 91 0,19-108-346,3 0 1,2 0-1,12 87 1,-10-132-147,0-1 0,0-1 1,1 1-1,9 22 0,-12-33-16,0 0 0,1-1-1,-1 1 1,0 0 0,1 0-1,-1-1 1,1 1 0,-1 0-1,1 0 1,-1-1 0,1 1-1,0 0 1,-1-1 0,1 1-1,0-1 1,-1 1 0,1-1-1,0 1 1,0-1 0,-1 0-1,1 1 1,0-1-1,0 0 1,0 0 0,0 1-1,0-1 1,-1 0 0,3 0-1,-2-1 2,1 1-1,-1-1 1,0 0-1,1 0 0,-1 1 1,0-1-1,0 0 1,1 0-1,-1 0 0,0-1 1,0 1-1,0 0 1,0 0-1,1-3 0,3-4 8,-1-1-1,0 0 0,0 0 0,3-10 1,1-12-25,-2-1 1,-1-1 0,-1 1-1,-1-1 1,-2 1 0,-2-1-1,-5-37 1,6 67 11,-9-41-85,8 43 80,1-1 0,0 0 1,-1 1-1,1-1 0,-1 1 0,0 0 0,1-1 0,-1 1 0,0-1 0,0 1 1,0 0-1,0 0 0,0-1 0,0 1 0,0 0 0,-1 0 0,1 0 0,0 0 0,0 1 1,-1-1-1,1 0 0,-1 0 0,1 1 0,-2-1 0,2 1 4,0 0 0,0 0 0,0 1 0,0-1 0,0 1 0,0-1 0,0 1 0,0-1 0,1 1 0,-1-1 0,0 1 0,0 0 0,1-1 0,-1 1 0,1 0 0,-1 0 0,0-1 0,1 1 0,-1 0 0,1 0 0,0 0-1,-1 0 1,1 0 0,0 0 0,-1 0 0,1 0 0,0 0 0,0 0 0,0 0 0,0 0 0,0 1 0,-1 31-50,2-23 44,0 0-1,1 0 1,0 0-1,1 0 1,0-1-1,1 0 0,-1 1 1,2-1-1,0-1 1,0 1-1,0-1 1,1 1-1,0-2 1,1 1-1,8 7 1,-12-11 12,1-1 1,0 0 0,0 0-1,1 0 1,-1-1 0,0 1-1,1-1 1,0 0-1,-1 0 1,1-1 0,0 1-1,0-1 1,0 0 0,0-1-1,0 1 1,0-1 0,0 0-1,0 0 1,0 0-1,0-1 1,0 0 0,0 0-1,0 0 1,-1 0 0,1-1-1,0 0 1,-1 0 0,1 0-1,-1-1 1,1 0 0,6-5-1,-2 0 45,0-1 0,0 1 1,-1-2-1,0 1 0,-1-1 0,0-1 0,0 1 0,-1-1 0,-1 0 0,0 0 0,4-13 1,-7 12 118,-8 23 16,2 2-158,0 0 0,1 0-1,1 1 1,0-1 0,1 1-1,1-1 1,0 1 0,1-1-1,3 21 1,-4-32-22,0 0 1,1-1-1,-1 1 1,1 0-1,-1 0 1,1-1-1,0 1 0,0 0 1,0-1-1,0 1 1,0-1-1,0 1 0,0-1 1,0 1-1,0-1 1,1 0-1,-1 0 1,1 0-1,-1 0 0,1 0 1,-1 0-1,1 0 1,0 0-1,1 1 0,0-2 3,-1 0 0,1 1 0,-1-1 0,1 0 0,0 0 0,-1-1 0,1 1 0,-1 0 0,1-1 0,-1 1 0,1-1 0,-1 0 0,0 0 0,1 0 0,-1 0 0,0-1 0,3-1 0,6-5 25,-1 0 0,0-1 0,-1 0 0,0-1 0,0 0-1,-1 0 1,-1 0 0,9-15 0,-8 9 31,1 0 0,-2 0 0,0-1 0,-1 0 0,5-24 0,-11 30 42,-7 19-68,-6 22-19,7-7-9,2 0 0,0 1 1,0 41-1,3-54-46,2 0 0,-1 0-1,1-1 1,1 1 0,0 0 0,1-1-1,0 1 1,0-1 0,1 0-1,8 14 1,-11-21-41,1-1 0,0 1-1,-1-1 1,1 0 0,1 1-1,-1-1 1,0 0 0,0 0-1,1-1 1,-1 1 0,5 2-1,-6-4 66,0 1 0,0-1 0,1 0 0,-1 1-1,0-1 1,1 0 0,-1 0 0,0 0 0,1 0 0,-1 0-1,1 0 1,-1 0 0,0 0 0,1 0 0,-1-1 0,0 1-1,0-1 1,1 1 0,-1-1 0,0 1 0,0-1 0,1 0-1,-1 1 1,0-1 0,1-1 0,17-18-304</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2.797"/>
    </inkml:context>
    <inkml:brush xml:id="br0">
      <inkml:brushProperty name="width" value="0.05" units="cm"/>
      <inkml:brushProperty name="height" value="0.05" units="cm"/>
    </inkml:brush>
  </inkml:definitions>
  <inkml:trace contextRef="#ctx0" brushRef="#br0">90 620 17500,'4'-1'349,"1"-1"-1,-1 1 1,0-1 0,0 0 0,-1 0 0,1 0 0,0-1-1,-1 1 1,1-1 0,-1 0 0,0 0 0,0 0 0,5-6-1,2-4 486,0 0-1,10-18 1,-14 21-484,-1 0-1,7-18 1,-11 25-309,0 0-1,-1 0 1,1 0 0,0 0-1,-1 0 1,1 0-1,-1 0 1,0 0 0,0 0-1,0 0 1,-1 0 0,1 0-1,-1 0 1,1 0-1,-3-3 1,3 4-28,-1 1 0,0 0-1,0 0 1,0 0 0,0 0 0,0 0 0,0 0 0,0 0-1,0 0 1,0 1 0,0-1 0,0 0 0,-1 0-1,1 1 1,0-1 0,-1 1 0,1 0 0,0-1 0,-1 1-1,1 0 1,0 0 0,-1-1 0,1 1 0,-1 0-1,1 0 1,0 1 0,-1-1 0,1 0 0,-1 0-1,1 1 1,0-1 0,-1 1 0,-1 0 0,-4 2 27,0 0 1,0 0 0,1 1 0,-1 0-1,-6 5 1,3 0-23,0-1 0,1 1 0,0 1 0,1 0 0,0 0 0,1 1 0,0 0 0,0 0 0,-9 23 0,11-20-20,0 1-1,0-1 0,1 1 1,1 0-1,1 0 0,0 0 1,1 0-1,1 18 0,0-28 0,1 0-1,-1 0 1,1 0 0,0 0-1,0 0 1,1 0 0,0-1-1,0 1 1,0-1-1,0 1 1,0-1 0,7 8-1,-7-10 2,0 0-1,0 0 0,0 0 1,1 0-1,-1-1 1,1 1-1,-1-1 0,1 1 1,-1-1-1,1 0 1,0 0-1,0 0 0,0-1 1,0 1-1,-1 0 0,1-1 1,0 0-1,0 0 1,0 0-1,0 0 0,0 0 1,5-2-1,2 0-2,0-1-1,0-1 1,0 1-1,-1-2 1,0 1-1,1-1 1,-2-1-1,12-8 1,64-60-4,-68 59 7,23-23 22,-2-1-1,-2-2 1,45-69-1,-58 75 8,-2 0-1,-2-1 1,-1-1-1,-2-1 1,14-52 0,-22 62-13,-2 12-15,0 0 0,-1-1 0,-1 1 0,-1-1 0,0-31 0,-2 48 0,1-1 1,-1 1-1,0-1 1,0 1 0,0 0-1,-1-1 1,1 1-1,0 0 1,0-1-1,0 1 1,0 0 0,0-1-1,0 1 1,0 0-1,-1-1 1,1 1 0,0 0-1,0-1 1,0 1-1,-1 0 1,1 0 0,0-1-1,0 1 1,-1 0-1,1 0 1,0-1 0,-1 1-1,1 0 1,0 0-1,-1 0 1,1 0 0,-1-1-1,-9 7-1,-8 16-1,-12 27-2,2 0-1,3 2 1,2 0 0,2 2-1,-24 90 1,45-141 4,-7 27-8,1 1 0,-3 34 1,8-58 6,1 1 1,0 0-1,0 0 0,0-1 1,1 1-1,0 0 1,0-1-1,1 1 1,0-1-1,0 1 1,0-1-1,1 0 0,0 0 1,0 0-1,8 11 1,-9-15-1,1 1 0,0-1 1,-1 1-1,1-1 0,0 0 0,0 0 1,0 0-1,0-1 0,1 1 0,-1-1 1,0 1-1,1-1 0,-1 0 0,1-1 1,6 2-1,-4-2 2,0 0 1,0 0-1,0-1 0,0 0 1,0 0-1,0 0 1,0-1-1,9-4 0,0-1 14,0-1 0,0 0-1,-1-2 1,0 1-1,-1-2 1,13-12 0,-2-2 39,-1-1 1,-1-1-1,-1-1 1,-2-1-1,26-51 1,-13 13 123,37-112-1,-60 151-100,10-51 0,-21 61-50,2 18-25,0 0-1,-1-1 0,1 1 0,0 0 1,-1 0-1,1 0 0,0 0 0,-1 0 1,1 0-1,0 0 0,-1 0 0,1 0 1,0 0-1,-1 0 0,1 0 0,0 0 1,0 0-1,-1 0 0,1 0 0,0 0 1,-1 0-1,1 0 0,0 0 0,-1 0 1,1 0-1,0 1 0,-1-1 0,1 0 1,0 0-1,0 0 0,-1 1 0,1-1 1,0 0-1,0 0 0,0 1 0,-1-1 1,1 0-1,0 0 0,0 1 0,0-1 1,0 0-1,-1 1 0,1-1 0,0 0 0,0 1 1,-11 16 1,1 0 1,1 1-1,0 1 1,-7 22 0,1-3 1,-50 131 20,57-144-27,1 1-1,1 0 1,1 1-1,-1 44 1,5-65-43,1 0-1,1 0 1,-1 0 0,1 0 0,0 0 0,1 0-1,-1 0 1,1-1 0,0 1 0,1 0 0,-1-1 0,1 0-1,5 8 1,-5-9-14,0-1 0,0 0 1,1 0-1,-1 0 0,1 0 0,0-1 0,-1 1 0,1-1 0,0 0 0,0 0 0,1 0 1,-1-1-1,0 0 0,1 0 0,-1 0 0,0 0 0,1 0 0,6-1 0,21 1-282</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3.462"/>
    </inkml:context>
    <inkml:brush xml:id="br0">
      <inkml:brushProperty name="width" value="0.05" units="cm"/>
      <inkml:brushProperty name="height" value="0.05" units="cm"/>
    </inkml:brush>
  </inkml:definitions>
  <inkml:trace contextRef="#ctx0" brushRef="#br0">36 1 21101,'2'5'222,"-2"-1"1,1 1 0,0 0-1,-1 0 1,0 0 0,0 0 0,-1 0-1,1 0 1,-1-1 0,-2 8-1,0 8 120,-14 115 1159,2 174 1,15-296-1471,1 0 1,0-1-1,0 1 0,2 0 0,5 17 1,-8-28-28,1 0 1,0 0 0,0 0 0,0 0 0,0 0-1,0 0 1,0-1 0,1 1 0,-1 0-1,1-1 1,-1 1 0,1-1 0,0 1 0,-1-1-1,1 0 1,3 2 0,-3-3-1,0 1-1,0-1 1,1 0-1,-1 1 1,0-1-1,1 0 1,-1 0-1,0 0 1,0-1-1,1 1 1,-1-1-1,0 1 1,0-1 0,1 0-1,-1 0 1,0 1-1,0-2 1,3-1-1,10-7 18,0-1 0,-1 0 0,-1-1 0,0 0 0,22-27 0,-21 21 8,2 2-1,33-29 1,-48 44-29,-1 0 1,1 1-1,0-1 0,0 0 0,0 1 1,-1-1-1,1 1 0,0 0 0,0-1 1,0 1-1,0 0 0,0-1 0,0 1 1,0 0-1,0 0 0,0 0 0,1 0 1,-1 0-1,-1 0 1,1 1-1,-1-1 1,0 0-1,1 0 1,-1 1-1,0-1 1,1 0-1,-1 1 1,0-1-1,1 1 1,-1-1-1,0 0 1,0 1-1,1-1 1,-1 1-1,0-1 1,0 1-1,0-1 1,1 1 0,-1-1-1,0 1 1,0-1-1,0 1 1,0 5 3,0 0 1,0 0 0,-1 1 0,-1 7 0,1-10-4,-28 148-549,29-151 485,-1 1 1,1 0 0,0-1 0,-1 1-1,1 0 1,0-1 0,0 1-1,0 0 1,1-1 0,-1 1-1,0 0 1,1-1 0,-1 1 0,1 0-1,-1-1 1,1 1 0,0-1-1,-1 1 1,2 1 0,-1-3 45,-1 0 1,1 1-1,-1-1 1,1 0 0,-1 0-1,1 1 1,-1-1-1,1 0 1,0 0-1,-1 0 1,1 0-1,-1 0 1,1 0 0,-1 0-1,1 0 1,-1 0-1,1 0 1,0 0-1,-1 0 1,2-1 0,16-10 82,9-11-434,7-9-88</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4.059"/>
    </inkml:context>
    <inkml:brush xml:id="br0">
      <inkml:brushProperty name="width" value="0.05" units="cm"/>
      <inkml:brushProperty name="height" value="0.05" units="cm"/>
    </inkml:brush>
  </inkml:definitions>
  <inkml:trace contextRef="#ctx0" brushRef="#br0">89 400 19564,'-37'101'2759,"22"-64"-1509,-18 67 0,32-101-1179,0 0 0,1 0 0,-1-1 0,1 1 1,0 0-1,0 0 0,0 0 0,0 0 1,0-1-1,0 1 0,1 0 0,0 0 0,0 2 1,0-4-58,-1-1 0,0 1 0,1-1 0,-1 1 0,0-1 1,1 0-1,-1 1 0,0-1 0,1 0 0,-1 1 0,1-1 1,-1 0-1,1 0 0,-1 1 0,1-1 0,-1 0 0,1 0 1,-1 0-1,1 1 0,-1-1 0,1 0 0,-1 0 0,1 0 1,0 0-1,1-1-7,0 1 0,0-1 0,0 1 0,0-1 0,0 0 0,0 0 0,0 1 0,0-2 0,-1 1 0,3-1 0,6-6-10,0 0-1,0-1 1,-1 0-1,0-1 1,-1 0-1,0 0 1,-1-1 0,8-14-1,6-15 78,15-43-1,-15 33-6,-18 46-39,-2 9-11,-2 38-16,0-34-13,1 0 0,-1 0-1,2 0 1,-1 0 0,1 0-1,0 0 1,1 0 0,0 0-1,1 0 1,0-1 0,4 9-1,-6-15 16,0 0 0,0 0 0,0-1 0,1 1 0,-1 0 0,0-1 0,1 1 0,-1-1 0,1 0 0,0 1 0,0-1 0,-1 0 0,1 0 0,0 0 0,0 0 0,0 0 0,0-1 0,0 1 0,0-1 0,0 1 0,0-1 0,0 0 0,1 0 0,-1 1 0,0-2 0,0 1 0,0 0 0,0 0 0,0-1 0,4 0 0,1-2 29,1 0 0,-1 0 0,0 0 0,0-1 0,0 0 0,0-1-1,6-5 1,7-8 63,-1-1-1,-1 0 1,-1-1-1,0-1 1,-2 0-1,0-1 1,-2-1-1,12-27 1,-5 7 30,-3-2 1,-1 0-1,14-73 1,-27 109-153,-2-1 0,1 1-1,-1-1 1,-1 1 0,0-1 0,-1-15 0,1 25 24,0-1 0,0 1 0,0 0 0,0-1 0,0 1 0,0-1 0,-1 1 0,1 0-1,0-1 1,0 1 0,0 0 0,0-1 0,0 1 0,-1 0 0,1 0 0,0-1 0,0 1 0,0 0 0,-1-1-1,1 1 1,0 0 0,0 0 0,-1-1 0,1 1 0,0 0 0,-1 0 0,1 0 0,0 0 0,-1-1-1,1 1 1,0 0 0,-1 0 0,1 0 0,0 0 0,-1 0 0,1 0 0,-1 0 0,1 0 0,0 0 0,-1 0-1,0 0 1,0 1-7,0 0 0,0-1 0,0 1 0,0 0 0,-1 0 0,1 0 0,0 0 0,1 0 0,-1 0 0,0 0 0,-1 2 0,-7 13-55,0 0 1,2 1-1,0 0 0,1 0 1,-7 30-1,-11 97-64,20-102 107,1 0-1,6 68 0,-2-91 10,2-1 1,0 1-1,1-1 0,1 0 1,0 0-1,2 0 0,0-1 0,12 21 1,-14-30-4,-1-1 0,1-1 1,12 13-1,-15-17 8,1 1 0,-1-1 0,1 0 0,0 0 0,0-1 0,-1 1 0,1-1 0,0 1 0,0-1 0,1 0 0,-1 0 0,5 1 0,-7-2 7,0 0 0,-1 0 0,1 0 0,-1 0 0,1 0 1,0 0-1,-1 0 0,1 0 0,-1 0 0,1 0 0,0 0 0,-1 0 0,1-1 0,-1 1 0,1 0 0,0-1 1,-1 1-1,1 0 0,-1-1 0,1 1 0,-1 0 0,0-1 0,1 1 0,-1-1 0,1 1 0,-1-1 0,0 1 0,1-1 1,-1 1-1,0-1 0,1 1 0,-1-1 0,0 0 0,0 1 0,0-1 0,0 1 0,0-1 0,1 0 0,-1 1 0,0-1 1,0 1-1,0-1 0,-1 0 0,1 0 0,-5-28-86,-9-4-194,0 1 0,-2 1 0,-2 0 0,-21-29 0,19 30 51,4 5 50,-15-25-423,-3 1 0,-68-78-1,111 133 830,1-1-1,-1 0 0,1-1 0,0 0 1,15 4-1,-15-5-167,5 1-95,0 0 1,0-1 0,0 0-1,0-1 1,1-1 0,20 0-1,9-5 41</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4.858"/>
    </inkml:context>
    <inkml:brush xml:id="br0">
      <inkml:brushProperty name="width" value="0.05" units="cm"/>
      <inkml:brushProperty name="height" value="0.05" units="cm"/>
    </inkml:brush>
  </inkml:definitions>
  <inkml:trace contextRef="#ctx0" brushRef="#br0">166 37 17596,'14'-27'2410,"-10"17"-1125,-7 15 1811,-29 44-1718,-57 69 1,43-60-1261,33-35-213,12-22 91,1-1 0,0 1 0,0-1-1,0 1 1,0 0 0,0-1 0,0 1 0,1-1 0,-1 1 0,0-1 0,0 1-1,0-1 1,0 1 0,1-1 0,-1 1 0,0-1 0,0 1 0,1-1 0,-1 0 0,0 1-1,1-1 1,-1 1 0,0-1 0,1 0 0,-1 1 0,1-1 0,-1 0 0,1 0 0,-1 1-1,1-1 1,-1 0 0,1 0 0,-1 1 0,1-1 0,-1 0 0,1 0 0,-1 0 0,1 0-1,-1 0 1,1 0 0,-1 0 0,1 0 0,-1 0 0,2 0 0,18 0-87,0 0 0,23-3 1,19-1 31,-50 4 25,1 0-1,-1 1 1,0 0 0,1 1 0,16 5-1,-27-7 27,0 1-1,0 0 0,0 0 0,0 0 1,0 0-1,-1 0 0,1 0 1,0 0-1,-1 0 0,1 1 0,-1-1 1,1 1-1,-1-1 0,0 1 0,1 0 1,1 3-1,-3-3 3,1 1 0,-1-1 0,1 0-1,-1 1 1,0-1 0,0 1 0,0-1 0,0 0 0,-1 1 0,1-1-1,-1 0 1,1 1 0,-1-1 0,0 0 0,0 0 0,0 0 0,0 0-1,-2 4 1,-7 9 52,-1 0 1,0-1-1,-1-1 0,-16 16 0,12-13 97,-27 34 1,52-54-672,8-9 41,28-31-1730,75-92 0,23-63 1388,-130 183 1660,-11 20 8,-4 11-119,-17 70 1260,-8 36-417,26-108-1435,-1 0 0,2 0-1,0-1 1,0 1-1,1 0 1,1 0-1,3 16 1,-4-26-113,0-1 1,0 1 0,0-1-1,0 1 1,0-1 0,1 1-1,-1-1 1,1 0 0,0 0-1,-1 0 1,1 0 0,0 0-1,0 0 1,0 0 0,1-1-1,-1 1 1,0-1 0,0 1-1,4 0 1,-4-1-78,0-1 0,0 1 0,0-1 0,0 0 0,0 0 0,0 1 0,0-1 1,0-1-1,-1 1 0,1 0 0,0 0 0,0-1 0,0 1 0,0-1 0,0 0 0,0 1 0,-1-1 0,1 0 0,0 0 0,-1 0 0,1 0 0,-1 0 0,1-1 1,-1 1-1,1 0 0,-1-1 0,0 1 0,2-3 0,0-1-7,0 0 1,-1 0-1,1 0 1,-1 0-1,0 0 0,-1-1 1,1 1-1,-1 0 1,0-1-1,0 1 1,-1-9-1,1-48-434</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5.401"/>
    </inkml:context>
    <inkml:brush xml:id="br0">
      <inkml:brushProperty name="width" value="0.05" units="cm"/>
      <inkml:brushProperty name="height" value="0.05" units="cm"/>
    </inkml:brush>
  </inkml:definitions>
  <inkml:trace contextRef="#ctx0" brushRef="#br0">1 1 15987,'8'12'1537,"-4"3"-1033,8 1-696,2-2 1032,13 3-472,5-3-64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1:33.479"/>
    </inkml:context>
    <inkml:brush xml:id="br0">
      <inkml:brushProperty name="width" value="0.05" units="cm"/>
      <inkml:brushProperty name="height" value="0.05" units="cm"/>
    </inkml:brush>
  </inkml:definitions>
  <inkml:trace contextRef="#ctx0" brushRef="#br0">3001 96 10930,'-240'-34'133,"-144"-17"-2060,288 43 1524,-1 5-1,-100 10 1,-14 15 1267,1 10 0,2 9 0,-236 79 0,342-84-616,1 4 1,1 4-1,-108 67 0,176-90-250,0 1 1,1 1 0,1 2 0,1 1-1,2 1 1,0 2 0,2 0 0,2 2-1,-23 37 1,31-43-15,1 0 1,2 1-1,0 1 0,2 0 0,1 0 1,1 1-1,2 0 0,0 1 0,2-1 1,1 1-1,1 0 0,5 54 0,3-41 1,2 0-1,1-1 1,3 0-1,1 0 1,33 69-1,-19-59 4,1-1-1,3-1 1,66 80 0,-60-89 26,1-2 0,2-2 0,2-1 0,1-3 0,1-1 0,2-2 0,1-2 0,1-2 0,58 20 0,1-7 20,0-4 0,3-6 1,151 20-1,-64-24-12,231-1 1,200-52-29,-357-2 59,-1-11 1,284-84 0,-428 89 95,-3-6 0,215-107 0,-254 104 16,-2-4 0,-2-3 0,-2-4 0,108-103 0,-147 121-59,-2-2-1,-2-2 1,36-55-1,-51 67-49,-3 0 0,0-1 0,-2-1 0,-1 0 0,18-68 0,-28 79-63,-1 0 0,-1 0 0,-1 0 1,0 0-1,-2-1 0,-1 1 0,0 0 0,-2 0 1,0 1-1,-2-1 0,0 1 0,-16-35 0,9 30-103,0 0 0,-2 2 0,-1-1-1,-1 2 1,0 0 0,-2 1 0,-1 1-1,-1 1 1,-32-25 0,7 13-17,0 2 1,-2 2 0,-88-37-1,-41 1-167</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5.809"/>
    </inkml:context>
    <inkml:brush xml:id="br0">
      <inkml:brushProperty name="width" value="0.05" units="cm"/>
      <inkml:brushProperty name="height" value="0.05" units="cm"/>
    </inkml:brush>
  </inkml:definitions>
  <inkml:trace contextRef="#ctx0" brushRef="#br0">46 361 16299,'-14'43'1590,"-11"39"-202,23-72-1140,0 0 0,1-1-1,0 1 1,1 0 0,-1 0-1,3 12 1,-2-20-213,0-1-1,0 1 1,0 0 0,1-1-1,-1 1 1,0 0-1,1-1 1,-1 1 0,1 0-1,0-1 1,0 1-1,-1-1 1,1 0-1,0 1 1,0-1 0,0 0-1,1 1 1,-1-1-1,0 0 1,0 0 0,1 0-1,-1 0 1,1 0-1,-1 0 1,1 0 0,-1-1-1,1 1 1,-1 0-1,1-1 1,0 1 0,-1-1-1,1 0 1,0 0-1,-1 1 1,1-1 0,0 0-1,-1-1 1,1 1-1,0 0 1,-1 0 0,1-1-1,3 0 1,2-1 56,0-1 0,0 1 0,0-2 1,-1 1-1,1-1 0,-1 0 0,0 0 0,10-8 1,5-9 196,-1-1 0,0-1 1,-2-1-1,0 0 0,-2-1 1,-1-1-1,14-34 1,-12 20 22,-2 0 0,-1-1 0,-3 0 0,10-61 0,-20 97-282,-1-1 1,1 1 0,-1-1 0,0 0-1,0 1 1,0-1 0,-1 0-1,-2-8 1,3 13-25,-1 0 0,1 0 0,-1 0 0,1 0 1,-1 0-1,1 0 0,-1 0 0,0 0 0,0 0 0,1 1 0,-1-1 0,0 0 0,0 0 0,0 1 0,0-1 0,0 1 0,1-1 0,-1 1 1,-2-1-1,1 0 0,0 1 0,0 0 0,0 0 1,0 0-1,0 0 0,0 0 1,0 0-1,0 0 0,0 1 0,0-1 1,0 1-1,0 0 0,-4 1 1,-8 5 10,0 1 0,0 0 0,0 1 0,1 0 0,-12 12 1,-61 61 0,73-70-15,11-10-3,-4 4-6,-1 1 0,2-1 0,-1 1 0,1 0 0,-8 12 0,13-18 3,0-1 1,-1 1 0,1 0-1,0-1 1,0 1-1,-1-1 1,1 1-1,0-1 1,0 1-1,0 0 1,0-1-1,0 1 1,0 0-1,0-1 1,0 1-1,0-1 1,0 1 0,0 0-1,0-1 1,0 1-1,1-1 1,-1 1-1,0 0 1,0-1-1,1 1 1,0 0-1,0 0-5,0 0 1,0 0-1,0-1 0,0 1 0,0 0 0,0-1 0,1 1 0,-1-1 1,0 1-1,0-1 0,1 0 0,1 1 0,7 0-69,0-1 1,19-1-1,-20 0 25,10 1-35,4-2-34,0 2 1,0 1 0,30 4 0,-47-4 102,0 0 0,-1 1 1,1-1-1,0 1 0,0 1 0,-1-1 0,0 1 0,1 0 0,-1 0 1,0 0-1,0 1 0,-1 0 0,1 0 0,-1 0 0,0 0 1,0 1-1,6 8 0,-5-2-7,0 0 0,0 1 1,-1 0-1,-1-1 0,0 1 1,-1 1-1,0-1 0,1 19 0,6 34-889,-9-65 909,0 1 1,0-1-1,0 1 0,0-1 1,0 0-1,0 1 0,0-1 1,0 1-1,0-1 0,1 0 1,-1 1-1,0-1 0,0 1 1,1-1-1,-1 0 0,0 1 1,0-1-1,1 0 0,-1 1 1,0-1-1,1 0 0,-1 0 1,0 1-1,1-1 0,-1 0 1,1 0-1,-1 1 0,9-7-214</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7.042"/>
    </inkml:context>
    <inkml:brush xml:id="br0">
      <inkml:brushProperty name="width" value="0.05" units="cm"/>
      <inkml:brushProperty name="height" value="0.05" units="cm"/>
    </inkml:brush>
  </inkml:definitions>
  <inkml:trace contextRef="#ctx0" brushRef="#br0">88 287 18092,'1'-3'380,"-1"-1"1,0 0-1,0 0 0,0 1 1,-1-1-1,0 0 0,-1-4 1,2 7-340,0 1 1,0-1 0,0 1-1,0-1 1,-1 1 0,1 0-1,0-1 1,0 1-1,-1-1 1,1 1 0,0 0-1,-1-1 1,1 1 0,0 0-1,-1-1 1,1 1 0,-1 0-1,1 0 1,-1-1 0,1 1-1,0 0 1,-1 0 0,1 0-1,-1 0 1,0-1 0,0 2 44,0-1 0,-1 0 0,1 1 0,0-1 0,0 0 0,0 1 1,0-1-1,0 1 0,-1 0 0,1-1 0,0 1 0,0 0 0,1 0 0,-1-1 1,-1 3-1,-4 3 33,2 0 1,-1 0 0,1 0-1,-1 1 1,2 0-1,-1 0 1,1 0 0,0 0-1,0 1 1,-1 7-1,0 2-110,1 1-1,0-1 1,0 27-1,3-39-14,0 0-1,0 0 1,1 0-1,0 0 1,2 8-1,-3-12 8,0 0-1,0 0 0,1 0 0,-1 0 0,0 0 1,1-1-1,-1 1 0,1 0 0,-1 0 1,1-1-1,0 1 0,-1 0 0,1-1 1,0 1-1,-1 0 0,1-1 0,0 1 1,0-1-1,-1 1 0,1-1 0,0 0 1,0 1-1,0-1 0,0 0 0,-1 1 0,1-1 1,0 0-1,0 0 0,0 0 0,0 0 1,0 0-1,0 0 0,0 0 0,0 0 1,0 0-1,-1 0 0,1-1 0,0 1 1,0 0-1,1-1 0,2-1 17,0-1 0,0 1 0,0 0 0,0-1 0,0 0 0,-1 0 0,1 0 0,-1-1 0,0 1 0,0-1 0,4-5 1,25-49 281,-27 49-240,12-28 271,-1 0 0,-2-1 0,-1-1 0,-2 0 1,-2 0-1,5-52 0,-13 86-255,0 0 0,-1 0 0,1 0 0,-1 0 0,-1-1 0,1 1 0,-1 0 0,-2-9 0,3 14-72,0 0 1,0 0 0,-1-1-1,1 1 1,0 0-1,0 0 1,0 0 0,0 0-1,-1 0 1,1-1 0,0 1-1,0 0 1,-1 0-1,1 0 1,0 0 0,0 0-1,0 0 1,-1 0 0,1 0-1,0 0 1,0 0-1,-1 0 1,1 0 0,0 0-1,0 0 1,0 0 0,-1 0-1,1 0 1,0 0-1,0 0 1,-1 0 0,1 0-1,0 0 1,0 1-1,0-1 1,-1 0 0,1 0-1,0 0 1,0 0 0,0 0-1,0 1 1,-1-1-1,1 0 1,0 0 0,0 0-1,0 1 1,0-1 0,0 0-1,0 0 1,0 0-1,-1 1 1,1-1 0,-7 15 50,0 10-55,2-1 0,1 1-1,1 0 1,1 0-1,1 0 1,2 0-1,0 0 1,8 42-1,-7-59-3,-1 0 0,1 0 0,1-1-1,0 1 1,0-1 0,0 0 0,1 0-1,6 10 1,-8-15 2,0 1 1,0-1-1,0 0 0,1 0 0,-1 0 0,0 0 1,1 0-1,0 0 0,-1-1 0,1 1 0,0-1 0,0 0 1,0 0-1,0 0 0,0 0 0,0 0 0,0 0 1,0-1-1,0 0 0,0 1 0,0-1 0,0-1 0,0 1 1,4-1-1,2-1 1,0-1 1,-1 0 0,1 0-1,-1-1 1,0 0-1,0-1 1,0 0 0,0 0-1,-1 0 1,0-1-1,0 0 1,-1-1 0,0 0-1,0 0 1,6-9-1,5-7 50,-2-1 0,-1 0-1,18-44 1,-10 10 69,-22 58-116,0 0-1,-1 0 1,1 0-1,0 0 1,0 0-1,0 0 1,0 0-1,0 0 1,0 0-1,0 0 1,0 0-1,0 0 1,-1 0-1,1 0 1,0 0 0,0 0-1,0 0 1,0 0-1,0 0 1,0 0-1,0-1 1,0 1-1,0 0 1,0 0-1,-1 0 1,1 0-1,0 0 1,0 0-1,0 0 1,0 0-1,0 0 1,0 0-1,0 0 1,0 0-1,0-1 1,-7 16-13,4 4-7,0 0 0,1 0 0,1 1 0,1-1 0,1 1 0,1-1 0,0 0 0,10 35 0,-12-52 17,1 1 1,1 0-1,-1 0 0,0-1 1,1 1-1,-1-1 0,1 1 0,0-1 1,0 0-1,0 0 0,0 0 1,0 0-1,0 0 0,0 0 1,1 0-1,-1-1 0,1 1 0,0-1 1,-1 1-1,4 0 0,-2-1 1,0-1 0,-1 1 0,1-1-1,0 0 1,0 0 0,-1 0-1,1 0 1,0-1 0,-1 0 0,1 1-1,0-1 1,-1-1 0,1 1 0,-1 0-1,7-4 1,2-3-1,-1 1 0,0-2-1,0 0 1,0 0 0,-1-1 0,-1 0-1,1 0 1,14-23 0,-12 14 29,-1-1-1,0 0 1,-2-1 0,12-37-1,-18 52-19,-1-1-1,-1 0 0,1 0 0,-1 1 1,0-14-1,-1 20-7,0 0 1,-1 0 0,1 0-1,0 1 1,0-1 0,0 0-1,0 0 1,0 0 0,-1 0-1,1 0 1,0 0 0,0 1-1,0-1 1,-1 0 0,1 0-1,0 0 1,0 0 0,0 0-1,-1 0 1,1 0 0,0 0-1,0 0 1,0 0 0,-1 0-1,1 0 1,0 0 0,0 0-1,0 0 1,-1 0 0,1 0-1,0 0 1,0 0 0,0-1-1,-1 1 1,1 0 0,0 0-1,0 0 1,0 0 0,0 0-1,-1 0 1,1-1 0,0 1-1,0 0 1,0 0 0,0 0-1,0 0 1,0-1 0,-1 1-1,1 0 1,0 0-1,0 0 1,0-1 0,0 1-1,0 0 1,0 0 0,0 0-1,0-1 1,0 1 0,-11 20-31,5-5 12,1 1 1,1 0-1,0 1 0,-1 16 0,4-22 18,0 0-1,0 0 1,2 0 0,-1-1-1,1 1 1,1 0-1,4 15 1,-6-24 6,1 1 0,0 0-1,0-1 1,1 1 0,-1-1 0,0 1 0,1-1 0,-1 0 0,1 1 0,0-1-1,0 0 1,0 0 0,0 0 0,0 0 0,1-1 0,-1 1 0,0-1 0,1 1-1,4 1 1,-3-2-4,0 0-1,0 0 0,0-1 1,0 1-1,1-1 0,-1 0 0,0 0 1,0-1-1,0 1 0,0-1 1,0 0-1,6-1 0,-3-1-184,1 0 0,-1 0-1,1-1 1,-1 1 0,-1-1 0,1-1 0,0 1-1,-1-1 1,0-1 0,0 1 0,-1-1-1,1 0 1,7-11 0,-11 11 94,1 1-1,-1-1 1,0 0 0,0 0 0,0 0-1,-1 0 1,0 0 0,-1-1 0,1 1 0,-1 0-1,-1-8 1,-6-46-625</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7.511"/>
    </inkml:context>
    <inkml:brush xml:id="br0">
      <inkml:brushProperty name="width" value="0.05" units="cm"/>
      <inkml:brushProperty name="height" value="0.05" units="cm"/>
    </inkml:brush>
  </inkml:definitions>
  <inkml:trace contextRef="#ctx0" brushRef="#br0">4 0 17100,'-4'0'1576,"5"6"-1072,4 1-480,0-3 1144,3-1-536,-1 0-375</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7.944"/>
    </inkml:context>
    <inkml:brush xml:id="br0">
      <inkml:brushProperty name="width" value="0.05" units="cm"/>
      <inkml:brushProperty name="height" value="0.05" units="cm"/>
    </inkml:brush>
  </inkml:definitions>
  <inkml:trace contextRef="#ctx0" brushRef="#br0">335 71 15563,'6'-6'902,"-3"4"-532,0-1 1,0 1 0,0-1-1,-1 0 1,1 0 0,-1 0-1,0 0 1,0 0 0,0 0-1,0 0 1,-1-1 0,1 1-1,-1-1 1,0 1 0,1-5-1,-2 8-267,0-1-1,0 1 1,0-1-1,0 1 1,0-1-1,0 1 0,-1-1 1,1 1-1,0-1 1,0 1-1,0-1 1,-1 1-1,1-1 1,0 1-1,0 0 0,-1-1 1,1 1-1,0-1 1,-1 1-1,1 0 1,0-1-1,-1 1 0,1 0 1,-1 0-1,1-1 1,0 1-1,-1 0 1,1 0-1,-1 0 0,1-1 1,-1 1-1,0 0 1,-22 1 1541,-19 14-434,21-4-1002,0 1-1,1 1 1,0 0 0,1 2-1,-27 26 1,23-17-273,0 1 1,1 1-1,-23 39 0,37-54-6,1 1 0,1 0 1,-8 21-1,13-30 45,0 0-1,0 1 1,0-1 0,1 0-1,0 1 1,-1-1-1,1 0 1,1 7 0,-1-8 8,1-1 1,-1 1-1,1-1 0,-1 1 1,1 0-1,0-1 0,-1 1 1,1-1-1,0 0 1,0 1-1,0-1 0,0 0 1,0 1-1,1-1 1,-1 0-1,0 0 0,0 0 1,3 1-1,4 2-51,1-1 0,-1 0 0,1 0-1,-1-1 1,1 0 0,0-1 0,-1 0 0,1 0 0,12-1-1,9 1-129,2 2-2,87 9-461,-103-9 543,-1 0-1,0 1 1,1 0-1,-1 2 0,18 8 1,-30-12 104,0-1 0,0 1 0,0 0 0,0 0 0,-1 0 0,1 0 0,-1 1 0,0-1 0,1 1 0,-1-1 0,0 1-1,-1 0 1,1 0 0,0 0 0,-1 0 0,0 0 0,2 4 0,-2-4 43,-1 0 0,0-1-1,0 1 1,0 0-1,0-1 1,0 1 0,0 0-1,-1-1 1,1 1 0,-1-1-1,0 1 1,0 0 0,0-1-1,0 0 1,0 1 0,-1-1-1,1 0 1,-1 1 0,1-1-1,-1 0 1,0 0 0,-3 2-1,-4 4 139,0-1 0,0 0 0,-1-1 0,0 0 0,0-1 0,-1 0 0,0-1 0,1 0 0,-1 0 0,-18 2 0,5-1 98,-1-2 0,0-1 0,-45-1 0,65-1-303,3 0-32,0 0-1,0 0 1,0 0-1,0 0 1,0 0-1,0 0 1,-1-1-1,1 1 1,1-1-1,-1 0 1,0 1-1,0-1 1,0 0-1,0 0 1,-3-2-1,5 2 36,0 1 1,0 0-1,0 0 0,0-1 0,0 1 0,0 0 0,0-1 0,-1 1 0,1 0 0,0 0 0,0-1 0,0 1 0,0 0 0,0-1 0,0 1 0,1 0 0,-1 0 1,0-1-1,0 1 0,0 0 0,0-1 0,0 1 0,0 0 0,0 0 0,1-1 0,-1 1 0,0 0 0,0 0 0,0 0 0,1-1 0,-1 1 0,0 0 0,0 0 1,0 0-1,1-1 0,-1 1 0,0 0 0,0 0 0,1 0 0,-1 0 0,14-7-104,-12 6 29,29-8-433,12 0-194</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8.366"/>
    </inkml:context>
    <inkml:brush xml:id="br0">
      <inkml:brushProperty name="width" value="0.05" units="cm"/>
      <inkml:brushProperty name="height" value="0.05" units="cm"/>
    </inkml:brush>
  </inkml:definitions>
  <inkml:trace contextRef="#ctx0" brushRef="#br0">47 0 22653,'-6'30'1856,"-4"8"-1400,0 3-200,0 2 577,3 2-513,4-11-904,3-5-409,4-16 153,5-8 496,2-10-288,1-11-264</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8.789"/>
    </inkml:context>
    <inkml:brush xml:id="br0">
      <inkml:brushProperty name="width" value="0.05" units="cm"/>
      <inkml:brushProperty name="height" value="0.05" units="cm"/>
    </inkml:brush>
  </inkml:definitions>
  <inkml:trace contextRef="#ctx0" brushRef="#br0">70 1 17844,'-13'43'5293,"-2"8"-4143,1 4-865,4 0 0,1 1 1,3 0-1,3 1 0,4 57 1,-1-105-253,0 1 43,1 1 1,-1-1 0,2 1 0,0-1-1,0 1 1,1-1 0,5 13 0,-8-23-67,0 0 1,0 1 0,0-1-1,0 1 1,1-1 0,-1 1-1,0-1 1,0 0 0,1 1-1,-1-1 1,0 0 0,0 1-1,1-1 1,-1 0 0,0 1-1,1-1 1,-1 0 0,1 0-1,-1 1 1,0-1 0,1 0-1,-1 0 1,1 0 0,-1 1-1,1-1 1,-1 0 0,1 0-1,-1 0 1,0 0 0,1 0-1,-1 0 1,1 0 0,-1 0-1,1 0 1,-1 0 0,1 0-1,-1-1 1,1 1 0,-1 0-1,0 0 1,1 0 0,-1-1-1,1 1 1,-1 0 0,0 0-1,1-1 1,-1 1 0,0 0-1,1-1 1,12-18 300,-5 1-133,-1 0 0,-1-1 0,-1 0 0,5-33 0,2-80 147,-11 120-321,0 9-8,-1 1-1,0-1 0,0 0 0,1 0 1,-2 1-1,1-1 0,0 0 1,0 0-1,-1 1 0,0-1 1,-1-3-1,2 6 3,0 0 1,0 0 0,0 0-1,0 0 1,0-1 0,0 1-1,0 0 1,0 0-1,-1 0 1,1 0 0,0 0-1,0 0 1,0 0 0,0 0-1,0 0 1,0 0-1,-1 0 1,1 0 0,0 0-1,0 0 1,0 0 0,0 0-1,0 0 1,-1 0-1,1 0 1,0 0 0,0 0-1,0 0 1,0 0 0,0 0-1,0 0 1,-1 0-1,1 0 1,0 0 0,0 0-1,0 1 1,0-1 0,0 0-1,0 0 1,0 0 0,0 0-1,0 0 1,-1 0-1,1 0 1,0 1 0,0-1-1,0 0 1,0 0 0,0 0-1,0 0 1,0 0-1,0 0 1,0 1 0,0-1-1,0 0 1,0 0 0,0 0-1,0 0 1,0 0-1,0 0 1,0 1 0,0-1-1,0 0 1,0 0 0,0 0-1,0 0 1,0 0-1,0 1 1,-2 12-46,-1 13-30,1 0 0,3 32 0,0-48 60,-1 1 0,2-1 0,0 1-1,0-1 1,1 0 0,0 0-1,1 0 1,6 13 0,-9-21 19,1 0-1,-1 0 1,0 0 0,1 0 0,-1 0 0,1-1 0,0 1-1,0-1 1,-1 1 0,1-1 0,0 1 0,0-1 0,0 0-1,1 0 1,-1 0 0,0 0 0,0 0 0,0-1 0,1 1 0,-1-1-1,0 1 1,1-1 0,-1 0 0,1 0 0,-1 0 0,0 0-1,1 0 1,-1-1 0,0 1 0,1-1 0,-1 1 0,0-1 0,0 0-1,1 0 1,-1 0 0,3-2 0,4-2 24,-1-1-1,1 1 1,-1-2-1,-1 1 1,1-1 0,-1 0-1,9-12 1,-2 0 41,0-1 0,-2 0 0,0-1 0,-2 0-1,0-1 1,9-32 0,-27 85-84,2 0 1,1 1-1,1 0 0,0 45 0,4-74 26,0 0 1,0 0-1,1 0 0,-1 0 0,1 0 0,0 0 0,0 0 1,0 0-1,0 0 0,0 0 0,3 5 0,-3-8-1,0 1 0,0 0-1,0 0 1,0 0 0,0 0 0,0-1-1,0 1 1,0-1 0,0 1 0,0-1-1,0 1 1,1-1 0,-1 1-1,0-1 1,0 0 0,1 0 0,-1 0-1,0 1 1,0-1 0,0 0 0,1-1-1,-1 1 1,0 0 0,0 0-1,1 0 1,-1-1 0,0 1 0,0-1-1,0 1 1,0-1 0,2 0 0,4-3 31,-1 0 1,1 0-1,-1-1 1,1 1-1,-1-1 1,-1-1-1,8-7 1,34-47 182,-42 53-194,78-122 186,-83 129-216,0 0 0,0 0 1,0 0-1,0 0 1,0 0-1,0 1 0,0-1 1,0 0-1,0 0 1,1 0-1,-1 0 0,0 0 1,0 0-1,0 0 0,0 0 1,0 1-1,0-1 1,1 0-1,-1 0 0,0 0 1,0 0-1,0 0 0,0 0 1,0 0-1,1 0 1,-1 0-1,0 0 0,0 0 1,0 0-1,0 0 0,0 0 1,1 0-1,-1 0 1,0 0-1,0 0 0,0 0 1,0 0-1,0 0 1,1 0-1,-1 0 0,0 0 1,0 0-1,0-1 0,0 1 1,0 0-1,0 0 1,1 0-1,-1 0 0,0 0 1,0-1-1,-1 17-14,-4 10-63,-19 152-1713,24-177 1731,1 0-4,-1 0 0,0 0 0,0 1 1,0-1-1,0 0 0,0 0 0,0 0 1,-1 1-1,1-1 0,0 0 0,0 0 1,-1 0-1,1 0 0,-1 1 0,1-1 1,-1 0-1,0 0 0,1 0 0,-1 0 1,0 0-1,0-1 0,1 1 0,-1 0 1,0 0-1,0 0 0,0-1 0,0 1 1,0 0-1,0-1 0,-2 2 1,-10-3-637</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9.179"/>
    </inkml:context>
    <inkml:brush xml:id="br0">
      <inkml:brushProperty name="width" value="0.05" units="cm"/>
      <inkml:brushProperty name="height" value="0.05" units="cm"/>
    </inkml:brush>
  </inkml:definitions>
  <inkml:trace contextRef="#ctx0" brushRef="#br0">1 2 16508,'13'0'784,"-5"-2"-776,4 2-8,-1 5 264</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3:59.695"/>
    </inkml:context>
    <inkml:brush xml:id="br0">
      <inkml:brushProperty name="width" value="0.05" units="cm"/>
      <inkml:brushProperty name="height" value="0.05" units="cm"/>
    </inkml:brush>
  </inkml:definitions>
  <inkml:trace contextRef="#ctx0" brushRef="#br0">157 354 20700,'-2'-1'129,"1"0"0,0 0 0,-1 0-1,1 1 1,0-1 0,-1 0 0,1 1-1,-1 0 1,1-1 0,0 1-1,-1 0 1,1-1 0,-1 1 0,1 0-1,-1 0 1,1 0 0,-1 1-1,1-1 1,-1 0 0,-2 1 0,1 0 18,0 1 1,0-1 0,1 1-1,-1 0 1,0 0-1,0 0 1,1 0 0,-1 0-1,-1 3 1,-5 6 164,0 0 0,1 1 0,-10 17 0,18-27-281,-8 12 2,1 0 1,0 1-1,1 0 1,1 0-1,1 1 1,0 0-1,1 0 1,0 0-1,0 18 1,3-32-31,0 0 0,0 0 1,0 0-1,0 0 0,0 0 1,1 0-1,-1-1 1,1 1-1,-1 0 0,1 0 1,-1 0-1,1-1 0,0 1 1,0 0-1,0-1 0,0 1 1,0-1-1,1 1 0,-1-1 1,0 1-1,1-1 1,-1 0-1,3 2 0,-2-2 7,0-1 0,0 1 0,0-1 0,0 1 0,0-1 0,0 0-1,0 0 1,0 0 0,0 0 0,0 0 0,0 0 0,0 0 0,1-1 0,-1 1-1,0-1 1,0 1 0,-1-1 0,1 0 0,0 0 0,3-2 0,3-2 31,-1 0-1,0-1 1,-1 0 0,0 0 0,0-1 0,0 1-1,0-1 1,-1 0 0,0-1 0,6-13 0,1-4 102,-2 0 0,10-30 1,-17 46-92,0 0 0,-1-1 0,0 1 0,0-1 0,-1 1 1,0-1-1,-1-15 0,0 25-50,0 0 0,0 0-1,0 0 1,0 0 0,0 0 0,0 1-1,0-1 1,0 0 0,0 0 0,0 0-1,-1 0 1,1 0 0,0 0 0,0 0-1,0 0 1,0 0 0,0 0 0,0 0 0,0 0-1,0 0 1,0 0 0,0 0 0,0 0-1,0 0 1,0 0 0,0 0 0,0 0-1,0 0 1,0 0 0,-1 0 0,1 1-1,0-1 1,0 0 0,0 0 0,0 0-1,0 0 1,0-1 0,0 1 0,0 0 0,0 0-1,0 0 1,0 0 0,0 0 0,0 0-1,0 0 1,-1 0 0,1 0 0,0 0-1,0 0 1,0 0 0,0 0 0,0 0-1,0 0 1,0 0 0,0 0 0,0 0 0,0 0-1,-5 11 27,-4 18-13,-7 71-92,15-88-77,0 0 0,1 0-1,0 1 1,1-1-1,0 0 1,4 16 0,-4-27 113,-1 0-1,0-1 1,0 1 0,0 0 0,0 0 0,0 0-1,1-1 1,-1 1 0,0 0 0,1 0 0,-1-1-1,1 1 1,-1 0 0,1 0 0,-1-1 0,1 1 0,-1-1-1,1 1 1,0 0 0,-1-1 0,1 1 0,0-1-1,-1 0 1,1 1 0,0-1 0,0 0 0,-1 1-1,1-1 1,0 0 0,0 0 0,0 1 0,-1-1-1,1 0 1,0 0 0,0 0 0,0 0 0,0 0-1,-1 0 1,1 0 0,0-1 0,0 1 0,0 0 0,0 0-1,-1-1 1,1 1 0,0 0 0,0-1 0,-1 1-1,1-1 1,0 1 0,-1-1 0,1 1 0,0-2-1,5-2-320,-1-1 0,0 0 0,-1 0 0,1 0 0,5-9 0,4-8-480,-2-2 1,0 1 0,12-33-1,20-81-987,-27 80 1225,29-100 654,-18 56 2976,-87 352 1050,51-205-3784,2 0 1,2 0-1,3 77 0,1-118-266,6 39 124,-6-42-138,0-1 1,1 1-1,-1 0 1,0-1 0,1 1-1,0-1 1,-1 1-1,1-1 1,0 1-1,0-1 1,-1 1 0,1-1-1,0 0 1,1 1-1,-1-1 1,0 0 0,0 0-1,0 0 1,1 0-1,-1 0 1,0 0 0,3 1-1,-3-2 3,0 0 0,0-1 0,1 1-1,-1 0 1,0 0 0,0-1 0,0 1 0,0-1 0,0 1-1,0-1 1,0 0 0,0 1 0,0-1 0,0 0-1,0 1 1,0-1 0,0 0 0,-1 0 0,1 0-1,0 0 1,-1 0 0,1 0 0,-1 0 0,1 0 0,-1 0-1,1 0 1,0-2 0,11-33 296,-11 34-279,7-29 219,-2 1 1,-1-1 0,-2 0 0,-1 0 0,-3-54 0,0 79-214,0 0 1,0 0-1,0 0 1,-4-9-1,5 15-36,0-1 0,-1 1 0,1 0 1,0-1-1,0 1 0,0-1 0,0 1 0,0 0 0,-1-1 0,1 1 0,0 0 1,0 0-1,-1-1 0,1 1 0,0 0 0,0 0 0,-1-1 0,1 1 0,0 0 1,-1 0-1,1-1 0,0 1 0,-1 0 0,1 0 0,0 0 0,-1 0 1,1 0-1,-1 0 0,0 0-2,1 1 1,-1 0-1,0 0 1,1 0-1,-1-1 1,1 1-1,-1 0 1,1 0-1,-1 0 1,1 0-1,0 0 1,-1 0-1,1 0 1,0 0-1,0 0 1,0 2-1,-2 5-10,1-1 0,1 1 1,-1 0-1,1 0 0,0 0 0,1 0 0,0 0 0,0 0 0,1-1 0,0 1 0,0-1 0,7 14 0,-7-17 6,-1-1-1,1 0 1,1 0-1,-1 0 1,0 0-1,1 0 1,0 0-1,-1 0 1,1-1-1,0 0 1,0 1-1,1-1 1,-1 0 0,0 0-1,1-1 1,-1 1-1,1-1 1,-1 0-1,1 0 1,0 0-1,0 0 1,-1-1-1,1 1 1,0-1 0,0 0-1,0 0 1,-1 0-1,6-2 1,3 0-4,-1-1 0,1 0 0,-1-1 0,1-1 0,-1 0 0,-1 0 0,1-1 0,-1-1 0,19-14 0,-12 7 39,-1-1 0,-1-1 0,0 0 0,19-28 1,-35 54 122,-14 29 16,-27 77 287,39-105-383,0 1 1,1 0-1,0 0 0,1 0 0,1 0 0,0 0 0,2 24 1,-2-34-63,1 0-1,-1-1 1,0 1 0,0-1 0,1 1 0,-1 0 0,1-1 0,-1 1 0,1-1-1,0 1 1,0-1 0,-1 0 0,1 1 0,0-1 0,0 0 0,0 1 0,1-1 0,-1 0-1,0 0 1,0 0 0,1 0 0,-1 0 0,0 0 0,1 0 0,-1-1 0,1 1-1,-1-1 1,1 1 0,0-1 0,-1 1 0,1-1 0,-1 0 0,1 1 0,0-1 0,-1 0-1,1 0 1,0 0 0,-1-1 0,1 1 0,-1 0 0,1-1 0,0 1 0,-1-1 0,2 0-1,4-1-78,-1-1 0,0 0 0,0 0 0,0-1-1,0 0 1,-1 0 0,1 0 0,-1-1-1,7-7 1,-7 5-32,0 0 1,0-1-1,-1 1 0,0-1 0,0 0 0,-1-1 1,0 1-1,0 0 0,-1-1 0,0 0 0,1-13 1,1-26-313</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00.100"/>
    </inkml:context>
    <inkml:brush xml:id="br0">
      <inkml:brushProperty name="width" value="0.05" units="cm"/>
      <inkml:brushProperty name="height" value="0.05" units="cm"/>
    </inkml:brush>
  </inkml:definitions>
  <inkml:trace contextRef="#ctx0" brushRef="#br0">3 0 22165,'-2'4'1728,"6"2"-1368,2 0-104,1 0 88,1 1-624,1-2 376,-2 5-144,2 2-200</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00.487"/>
    </inkml:context>
    <inkml:brush xml:id="br0">
      <inkml:brushProperty name="width" value="0.05" units="cm"/>
      <inkml:brushProperty name="height" value="0.05" units="cm"/>
    </inkml:brush>
  </inkml:definitions>
  <inkml:trace contextRef="#ctx0" brushRef="#br0">130 0 21036,'-2'10'491,"0"-1"-1,-1-1 0,0 1 0,0 0 0,-1-1 0,0 1 0,0-1 0,-1 0 0,-1 0 0,-8 10 0,-12 19 1010,26-36-1484,-34 62 1045,30-56-1001,1 1-1,0-1 0,1 1 1,-1 0-1,2 0 0,-3 14 1,4-22-59,0 1-1,0 0 1,0 0 0,1-1 0,-1 1 0,0 0 0,0-1 0,0 1 0,0 0 0,1-1 0,-1 1 0,0 0 0,1-1-1,-1 1 1,0-1 0,1 1 0,-1 0 0,1-1 0,-1 1 0,1-1 0,-1 1 0,1-1 0,-1 1 0,1-1 0,0 0-1,-1 1 1,1-1 0,-1 0 0,1 0 0,0 1 0,-1-1 0,1 0 0,0 0 0,0 0 0,-1 0 0,1 0 0,0 0-1,-1 0 1,1 0 0,0 0 0,0 0 0,-1 0 0,1 0 0,0 0 0,-1-1 0,1 1 0,0 0 0,0-1 0,38-15-21,0-5-21,50-25-3,-79 42 38,-1 1 1,0 0 0,1 0-1,-1 1 1,1 0 0,0 1-1,18 0 1,-23 1 5,-1 1 0,0-1 0,0 1 0,0 0 0,0 0 0,0 1-1,0-1 1,0 1 0,-1 0 0,1 0 0,0 0 0,-1 0 0,1 1 0,-1-1 0,0 1 0,0 0 0,0 0 0,0 0 0,-1 1 0,4 4 0,-4-6 1,-1 1 1,1-1 0,0-1-1,0 1 1,0 0 0,0 0-1,0-1 1,0 1 0,1-1 0,-1 0-1,0 0 1,1 0 0,-1 0-1,1 0 1,-1 0 0,1 0-1,0-1 1,-1 1 0,1-1-1,0 0 1,-1 0 0,1 0 0,-1 0-1,1-1 1,0 1 0,-1-1-1,1 1 1,-1-1 0,5-1-1,7-4-20,0 0 0,0-1 0,-1 0 0,14-10 0,-8 4-55,-2 2 19,31-17-122,-45 27 155,-1 0 0,1 0 0,0 0 0,-1 0 0,1 0 0,0 0 0,0 1 0,0-1 0,0 1 0,-1 0 0,1 0 0,0 0 0,0 0 0,5 1 0,-6 0 13,-1 0-1,0 0 0,1 0 0,-1 0 1,0 0-1,0 0 0,0 0 0,0 0 1,1 0-1,-2 1 0,1-1 0,0 0 1,0 1-1,0-1 0,-1 0 0,1 1 1,0-1-1,-1 1 0,1 0 0,-1-1 1,0 1-1,0-1 0,1 1 0,-1 2 1,-3 41-22,3-43 25,-1 8 70,-1 0 0,0 0 0,0-1 0,-1 1 0,-7 15 0,10-25-61,0 1 0,0-1 0,0 0 0,-1 0 0,1 1-1,0-1 1,0 0 0,0 1 0,0-1 0,0 0 0,0 0-1,-1 1 1,1-1 0,0 0 0,0 0 0,0 1 0,-1-1-1,1 0 1,0 0 0,0 0 0,-1 1 0,1-1 0,0 0-1,0 0 1,-1 0 0,1 0 0,0 0 0,-1 0-1,1 0 1,0 0 0,-1 1 0,1-1 0,-5-15 106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4:40.832"/>
    </inkml:context>
    <inkml:brush xml:id="br0">
      <inkml:brushProperty name="width" value="0.05" units="cm"/>
      <inkml:brushProperty name="height" value="0.05" units="cm"/>
    </inkml:brush>
  </inkml:definitions>
  <inkml:trace contextRef="#ctx0" brushRef="#br0">0 216 9442,'25'-11'1873,"-22"9"-1700,0 1 0,0-1 0,1 1 0,-1-1 0,0 1 1,5-1-1,89-26 1884,-75 23-1815,-1-1-1,34-14 0,23-7-40,-22 9-161,-43 13-36,0 1-1,1 0 0,0 1 1,-1 0-1,1 1 1,0 0-1,19 1 1,55 2-19,-60-2 32,1 1 1,29 4-1,115 12 130,2-1-11,125 8-38,-129-13-58,-82-8 6,106-10-1,34 1 60,380 37 108,-440-29-186,-37-3-16,-21 2 1,147-21 0,-75 6-12,32-4 2,69-4 20,-102 11-7,18 4-4,12-1-19,240-23 8,-194 23 7,-159 7-6,277 3-1,-341 0 5,-1 2 0,0 1 0,0 1 0,61 19 0,-60-11 1,-23-7-1,1-1-1,0-1 0,26 6 0,1 0-1,-33-8-1,1 0 0,-1 0 0,1-1-1,-1 0 1,1 0 0,12 0 0,-8-2-2,-1 2 0,0-1 1,11 4-1,-13-3 0,0 0 0,1 0 0,-1 0 0,0-1 0,13-2 0,8-1 2,-1 0 1,47 4-1,21-2-18,-14 2 1,-2-1 20,-73 0-3,1 1 0,0-1 0,12 4 0,-12-3 1,0 0 1,0 0 0,11 0 0,65-1-8,-58 1 3,30-3-2,-37 1 5,34 1 0,2 4 17,46 5-15,-86-7-2,0-1 0,0-1 0,18-2 0,-18 1 0,1 1 0,23 2 0,-28 0-5,1-1 0,-1-1 0,1 0-1,-1 0 1,1-1 0,13-4 0,-24 5 2,0 0-1,0 0 1,0-1 0,0 1 0,0 1 0,0-1 0,0 0 0,-1 0 0,1 1 0,0-1 0,0 1 0,0-1 0,3 3 0,6 1-2,0-6 6,-11 2-2,1-1 0,-1 1 0,0 0 0,0 0 0,1 0 0,-1 0 0,0 0 0,0-1 0,1 1 0,-1 0 0,0 0 0,1 0 0,-1 0 0,0 0 0,1 0 0,-1 0 0,0 0 1,0 0-1,1 0 0,-1 0 0,0 0 0,1 0 0,-1 0 0,0 0 0,0 0 0,1 1 0,-1-1 0,0 0 0,1 0 0,-1 0 0,0 0 0,0 1 0,1-1 0,-1 0 1,0 0-1,0 0 0,0 1 0,1-1 0,-1 0 0,0 0 0,0 1 0,1-15-289,-1-3 234</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01.743"/>
    </inkml:context>
    <inkml:brush xml:id="br0">
      <inkml:brushProperty name="width" value="0.05" units="cm"/>
      <inkml:brushProperty name="height" value="0.05" units="cm"/>
    </inkml:brush>
  </inkml:definitions>
  <inkml:trace contextRef="#ctx0" brushRef="#br0">14 322 16828,'-1'-1'107,"0"1"0,0-1 0,0 0 0,0 0 1,0 1-1,1-1 0,-1 0 0,0 0 1,0 0-1,1 0 0,-1 0 0,1 0 0,-1 0 1,1 0-1,-1 0 0,1 0 0,0-1 1,-1 1-1,1 0 0,0 0 0,0 0 0,0 0 1,0-1-1,0 1 0,0 0 0,1-2 1,-1 0 106,2 0 1,-1 0-1,0-1 0,1 1 1,-1 0-1,1 0 1,0 0-1,0 0 1,3-2-1,4-6 469,2 1 0,-1 0 0,19-13 0,-21 18-435,0-1 1,0 1-1,0 1 1,1-1 0,10-3-1,-17 8-214,0-1 0,0 0 0,0 1 0,0-1 0,0 1 0,0 0 0,0 0 0,0 0 0,0 0 0,0 0 0,0 0 0,0 0 0,0 1 0,0-1 0,0 1 0,0-1 0,0 1 0,0 0 0,0 0 0,0 0-1,0 0 1,0 0 0,-1 0 0,1 0 0,-1 1 0,1-1 0,-1 1 0,1-1 0,-1 1 0,2 2 0,2 6-8,-1 0 0,0 1 0,-1-1-1,0 1 1,0 0 0,-1 0 0,-1 0 0,0 0 0,0 16-1,0-8 0,5 32 0,-6-50-24,1 1-1,-1-1 1,0 1-1,1-1 0,-1 1 1,1-1-1,-1 0 1,1 1-1,0-1 1,-1 0-1,1 1 1,0-1-1,0 0 1,0 0-1,0 0 1,0 0-1,3 2 0,-4-3 0,1 1 0,0-1 0,0 0 0,0 0 0,0 0 0,-1 0 0,1 0 0,0 0 0,0 0 0,0 0 0,0 0 0,0 0-1,-1 0 1,1-1 0,0 1 0,0 0 0,0-1 0,-1 1 0,1-1 0,0 1 0,0 0 0,0-2 0,4-2 1,1-1 0,-2 0 1,1-1-1,0 1 1,6-12-1,6-14 33,-1 0 0,-2-2 0,11-34 0,-1 5 259,-25 67-251,0 0 0,1 0-1,0 0 1,0 0 0,1 6-1,0 4 7,0 9-7,0-1 0,2 0 1,7 28-1,-9-44-36,1-1-1,0 1 1,0-1-1,0 0 1,1 1-1,0-1 1,0 0 0,1-1-1,0 1 1,0 0-1,0-1 1,1 0 0,0 0-1,-1-1 1,11 8-1,-12-10 10,0-1 0,0 1 0,0-1 0,1 1 0,-1-1 0,1 0 0,-1 0 0,1-1 0,-1 1 0,1-1 0,-1 1 0,1-1 0,-1 0 0,1-1 0,0 1 0,-1 0 0,6-3 0,-4 2 16,0-2 1,1 1-1,-1 0 1,-1-1-1,1 0 0,0 0 1,-1-1-1,1 1 1,-1-1-1,5-6 0,-2 2 37,-1 0-1,0 0 0,0-1 0,-1 1 0,0-1 0,-1 0 0,0-1 0,-1 1 1,1-1-1,-2 1 0,1-1 0,0-11 0,-3 12-7,0 1-1,-1 0 1,0 0 0,0 0 0,-1 0-1,-4-13 1,5 19-45,0-1 0,0 1 0,0 0 0,0 0 0,0 0 0,-1 0 0,1 0 0,-1 0 0,0 0 0,1 0 0,-5-3 0,5 5-9,0-1 0,0 1 0,0-1 0,-1 1 0,1-1 0,0 1 0,-1 0 0,1-1 0,0 1 0,0 0 0,-1 0 0,1 0 0,0 0 0,-1 0 0,1 1 0,0-1 0,-1 0 0,1 0 0,0 1 0,0-1 0,-1 1 0,1-1 0,-2 2 0,1-1-6,1 1 0,-1-1 0,1 0 0,-1 1 1,1-1-1,0 1 0,-1 0 0,1-1 0,0 1 0,0 0 0,0 0 1,1 0-1,-1 0 0,0 0 0,1 0 0,-1 0 0,1 0 0,-1 0 1,1 0-1,0 0 0,0 0 0,0 0 0,0 0 0,1 3 0,-1-3-1,0 0 0,0 0 0,0 0-1,1 0 1,-1-1 0,1 1-1,0 0 1,-1 0 0,1 0-1,0 0 1,0-1 0,0 1-1,0-1 1,0 1 0,0 0 0,1-1-1,-1 0 1,0 1 0,1-1-1,-1 0 1,1 0 0,0 0-1,-1 0 1,1 0 0,3 1 0,0-1 1,-1-1 1,1 0 0,0 0 0,-1 0 0,1-1-1,0 0 1,-1 0 0,1 0 0,0 0 0,-1-1-1,0 0 1,1 0 0,-1 0 0,0 0 0,0-1-1,0 1 1,0-1 0,-1 0 0,1-1 0,4-4 0,5-6 9,0-1 0,-1 0 1,17-27-1,-3-14-16,-24 85-49,-6 70-12,5-85 67,0 0 0,0 0 0,2-1 0,-1 1 0,7 16-1,-8-27 6,0-1 0,0 1-1,1 0 1,-1 0-1,1-1 1,0 1-1,0-1 1,0 1-1,0-1 1,0 0-1,1 1 1,-1-1-1,1-1 1,-1 1-1,1 0 1,4 2-1,-2-2 0,0-1 0,0 1-1,0-1 1,1 0-1,-1 0 1,0 0 0,1-1-1,-1 0 1,6 0-1,2-2 1,1 1 0,-1-2 0,0 0 0,0-1 0,0 0 0,24-12 0,-30 12-2,0-1-1,0 0 1,-1 0 0,0 0-1,0-1 1,0 0-1,0 0 1,-1-1 0,0 1-1,0-1 1,-1 0-1,0 0 1,0-1 0,-1 1-1,0-1 1,3-11-1,-1 0 18,-1 0-1,0 0 0,-2-1 0,0 1 0,-2-37 1,0 52-8,-1 0 0,0-1 0,1 1 0,-2-1 0,-2-6 1,4 11-10,0-1 0,0 1 0,0-1 0,-1 1 0,1-1 0,0 1 0,0-1 0,-1 1 1,1-1-1,0 1 0,-1 0 0,1-1 0,-1 1 0,1 0 0,-1-1 0,1 1 0,0 0 0,-1-1 1,1 1-1,-1 0 0,1 0 0,-2 0 0,2 0 0,-1 0-1,0 0 1,1 0-1,-1 1 1,0-1-1,0 1 1,1-1-1,-1 0 1,1 1 0,-1-1-1,0 1 1,1-1-1,-1 1 1,1-1-1,-1 1 1,1 0-1,-1-1 1,1 1 0,0 0-1,-1-1 1,1 2-1,-4 6 1,0 0 1,1 1-1,0-1 0,0 1 0,1 0 0,0 0 0,1 0 0,0 0 0,0 13 1,1-9-17,1 0 1,0 1 0,1-1-1,0 0 1,8 24 0,-8-30-49,1-1 0,0 1 0,1-1 1,0 0-1,0 1 0,8 8 0,-11-13 13,0-1-1,1 1 0,-1-1 0,1 1 0,-1-1 1,1 0-1,0 1 0,-1-1 0,1 0 0,0 0 0,0 0 1,0 0-1,0-1 0,0 1 0,0 0 0,0-1 1,0 0-1,0 1 0,0-1 0,0 0 0,0 0 1,0 0-1,1 0 0,-1 0 0,0-1 0,3 0 0,-4 1 35,0-1 0,-1 1-1,1 0 1,-1 0-1,1-1 1,-1 1-1,1 0 1,-1-1-1,1 1 1,-1-1-1,1 1 1,-1-1-1,1 1 1,-1-1-1,0 1 1,1-1-1,-1 1 1,1-1-1,0-16-351</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02.177"/>
    </inkml:context>
    <inkml:brush xml:id="br0">
      <inkml:brushProperty name="width" value="0.05" units="cm"/>
      <inkml:brushProperty name="height" value="0.05" units="cm"/>
    </inkml:brush>
  </inkml:definitions>
  <inkml:trace contextRef="#ctx0" brushRef="#br0">3 1 18348,'-3'5'1528,"11"6"-1120,5-1-120,7 4 553,4 2-1041,9-1 216,4 4-144,10-2-105</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02.584"/>
    </inkml:context>
    <inkml:brush xml:id="br0">
      <inkml:brushProperty name="width" value="0.05" units="cm"/>
      <inkml:brushProperty name="height" value="0.05" units="cm"/>
    </inkml:brush>
  </inkml:definitions>
  <inkml:trace contextRef="#ctx0" brushRef="#br0">114 91 19852,'-12'15'587,"-1"0"-1,2 1 1,0 1 0,1 0-1,0 0 1,2 1-1,0 0 1,1 1-1,0 0 1,2 0 0,-6 36-1,11-49-528,-1-1-1,1 1 0,0 0 1,1-1-1,0 1 1,0-1-1,2 9 1,-3-13-45,0 0 0,1 1 0,-1-1 0,1 0 0,-1 0 0,1 1 0,0-1 0,-1 0 0,1 0 0,0 0 0,0 0 0,0 0 0,0 0 0,0 0 0,0 0 0,0 0 0,0-1 0,0 1 0,0 0 0,1-1 0,-1 1 0,0-1 0,0 1 0,1-1 0,-1 1 0,0-1 0,0 0 0,1 0 0,-1 0 0,0 0 0,1 0 1,-1 0-1,1 0 0,-1 0 0,0 0 0,2-1 0,1-1 12,0 1 1,0-1 0,0-1-1,0 1 1,0 0 0,-1-1-1,1 0 1,-1 0 0,0 0-1,1 0 1,-1-1 0,-1 1 0,1-1-1,0 1 1,1-6 0,6-8 83,-1-1 0,7-20 0,-3 3 41,-3 0-1,0-1 0,-3-1 0,-1 1 0,2-47 0,-8 58-73,-2 23-54,-2 6-13,-1 9 3,-4 23-26,3 1-1,0 0 1,3 0-1,1 0 1,3 38-1,0-65 14,-1 0 0,2 0-1,-1-1 1,2 1-1,-1-1 1,5 12 0,-6-18 0,1 0 0,0 0 1,-1 0-1,1 0 0,0 0 1,0 0-1,1 0 0,-1-1 1,0 1-1,1-1 0,0 0 0,0 1 1,-1-1-1,1 0 0,0-1 1,1 1-1,-1-1 0,0 1 1,0-1-1,6 1 0,0 0 2,0-1-1,0-1 1,0 0-1,0 0 1,0-1-1,0 0 1,0 0-1,0-1 1,0 0-1,0-1 1,12-5-1,-8 3 13,0-1-1,0-1 1,-1-1-1,0 1 1,0-2-1,17-15 1,-26 20 16,1 0 0,-1 0 1,1 0-1,-1 0 0,4-9 1,-7 12-22,1 1 1,-1-1-1,1 0 1,-1 0 0,1 0-1,-1 0 1,0 0-1,1 0 1,-1 1 0,0-1-1,0 0 1,0 0-1,0 0 1,0 0 0,0 0-1,0 0 1,0 0-1,0 0 1,0 0 0,-1 0-1,1 0 1,0 0-1,-1 0 1,1 1 0,0-1-1,-1 0 1,1 0-1,-1 0 1,1 1 0,-1-1-1,0 0 1,1 0-1,-1 1 1,0-1 0,0 1-1,1-1 1,-3 0-1,2 0 5,-1 1 0,1 0 0,-1-1 0,1 1 0,-1 0 0,1 0 0,-1 0 0,0 0 0,1 0 0,-1 1 0,1-1 0,-1 0 0,1 1 0,-1-1 0,1 1 0,-1-1 0,1 1 0,0 0 0,-1 0 0,1 0-1,0 0 1,-1 0 0,1 0 0,0 0 0,0 0 0,0 0 0,0 0 0,-1 2 0,-1 0-8,1 0 0,-1 1 0,1-1 0,0 0 0,0 1 0,1-1 0,-1 1 0,1-1 0,0 1 0,-2 7 0,3-9-9,0 0 1,0 0-1,0 0 0,1 0 1,-1 0-1,0 0 0,1 0 1,0 0-1,-1 0 0,1 0 1,0-1-1,0 1 0,0 0 0,0 0 1,0-1-1,0 1 0,1-1 1,-1 1-1,1-1 0,-1 1 1,1-1-1,-1 0 0,1 0 0,0 0 1,-1 0-1,1 0 0,0 0 1,0 0-1,2 0 0,7 3-25,1-1-1,-1 0 1,23 2-1,-21-4-5,152 17-273,-164-18 324,-1 0-1,1 0 1,-1 0-1,1 0 1,-1 0-1,1 0 1,-1-1-1,1 1 1,-1 0-1,1 0 1,-1 0-1,1 0 1,-1-1-1,1 1 0,-1 0 1,1 0-1,-1-1 1,0 1-1,1 0 1,-1-1-1,1 1 1,-1-1-1,0 1 1,1 0-1,-1-1 1,0 1-1,0-1 1,1 1-1,-1-1 1,0 1-1,0-1 1,0 1-1,0-1 1,0 1-1,1-1 1,-1 1-1,0-1 1,0 1-1,0-1 1,0 1-1,0-1 1,-1 1-1,1-1 1,0 1-1,0-1 1,0 1-1,0-1 1,-1 0-1,-10-29 591,10 28-564,-28-56 685,16 34-542,2 0-1,-16-45 0,26 68-233,1 0-1,0 0 0,-1 0 0,1 0 0,0 0 1,0 0-1,0 0 0,0 0 0,0 0 1,0 0-1,0 0 0,0 0 0,1 0 1,-1 0-1,0 0 0,1 0 0,-1 0 0,0 0 1,1 0-1,-1 0 0,1 0 0,0 0 1,-1 1-1,1-1 0,0 0 0,-1 0 1,1 1-1,0-1 0,0 0 0,-1 1 0,1-1 1,2 0-1,2-1-164,0 0 0,1 0 0,-1 0 0,0 1 0,8-1 0,10-3 45,12-8-426</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03.398"/>
    </inkml:context>
    <inkml:brush xml:id="br0">
      <inkml:brushProperty name="width" value="0.05" units="cm"/>
      <inkml:brushProperty name="height" value="0.05" units="cm"/>
    </inkml:brush>
  </inkml:definitions>
  <inkml:trace contextRef="#ctx0" brushRef="#br0">69 133 19652,'-1'-2'415,"0"-1"-1,-1 1 0,1 0 1,0 0-1,-1 0 1,0 1-1,1-1 1,-1 0-1,0 0 0,-3-2 1,4 4-311,0 0 1,0 0 0,0-1-1,1 1 1,-1 0 0,0 0-1,0 0 1,0 0 0,1 0-1,-1 0 1,0 0 0,0 0-1,0 0 1,1 1-1,-1-1 1,0 0 0,0 0-1,1 1 1,-1-1 0,0 0-1,0 1 1,1-1 0,-1 1-1,0-1 1,1 1 0,-1-1-1,1 1 1,-1-1 0,1 1-1,-1 0 1,1-1-1,-1 1 1,1 0 0,-1 0-1,1-1 1,0 1 0,-1 1-1,-2 3-56,-1 1-1,1 0 0,0 0 0,1 0 1,-1 0-1,-1 12 0,4-18-60,1 1-1,0-1 1,0 0-1,0 1 1,0-1 0,0 0-1,-1 0 1,1 0-1,0 0 1,0 0 0,0 0-1,0 0 1,0 0-1,0 0 1,0-1 0,-1 1-1,3-1 1,11 0-73,-11 2 71,0 0-1,0 0 0,-1 0 1,1 0-1,0 1 0,-1-1 1,1 1-1,-1 0 0,0 0 1,1 0-1,-1 0 0,0 0 1,0 0-1,2 3 0,23 39-82,-15-19 67,0 1 0,-2 1 0,-1 0 0,-1 1 0,-1-1-1,3 34 1,-6-20 147,-1 0 0,-2 0 0,-7 70-1,6-109-105,-2 12 117,1 0-1,-1 0 1,-1 0-1,-1 0 0,0 0 1,-10 23-1,13-36-101,1 0 0,-1 1 0,0-1 0,1 0 0,-1 0 0,0 0 0,1 0 0,-1 0 0,0 0 0,0 0 0,0-1 0,0 1 0,0 0 0,0 0 0,0-1 0,0 1 0,-1-1 0,1 1 0,0-1 0,0 1 0,0-1 0,-2 1 0,2-2-4,0 1-1,0 0 1,0-1 0,-1 1 0,1 0 0,0-1 0,0 1 0,0-1 0,0 0-1,0 1 1,0-1 0,1 0 0,-1 0 0,0 1 0,0-1 0,0 0-1,1 0 1,-2-2 0,-2-3 32,0-1-1,1 0 0,0 0 1,0 0-1,-2-11 1,2 1-46,0 1 0,1 0 1,1-1-1,0 1 1,2-1-1,0 1 0,0-1 1,2 1-1,0 0 0,1 0 1,0 0-1,12-27 0,8-7-45,2 1-1,48-68 0,16-30 44,-87 142-6,4-6 5,-1-1 1,0 0-1,-1 0 1,0 0 0,-1-1-1,0 0 1,-1 0-1,2-24 1,-5 35-5,0 0-1,0 0 1,0 0 0,0 0 0,0 0 0,-1 0-1,1 0 1,-1-1 0,0 2 0,1-1 0,-1 0 0,-1-2-1,1 3 1,1 1 0,-1-1 0,1 1 0,-1-1-1,0 1 1,1 0 0,-1-1 0,0 1 0,1 0-1,-1 0 1,0-1 0,1 1 0,-1 0-1,0 0 1,1 0 0,-1 0 0,0 0 0,0 0-1,1 0 1,-1 0 0,0 0 0,1 0 0,-1 0-1,0 0 1,0 1 0,1-1 0,-1 0 0,1 1-1,-1-1 1,0 0 0,1 1 0,-1-1 0,1 1-1,-1-1 1,0 0 0,1 1 0,-1 0 0,1-1-1,-1 2 1,-5 4-4,0 0 1,0 1-1,1 0 0,0 0 0,0 0 1,1 1-1,0 0 0,0 0 1,1 0-1,-3 11 0,1-3-9,1 1-1,0 1 1,2-1 0,-2 22-1,4-33 12,0 1 0,0 0-1,1-1 1,-1 1 0,1-1-1,1 1 1,-1-1 0,1 1-1,0-1 1,6 10 0,-7-13-33,1 0-1,0 0 1,1-1 0,-1 1 0,1-1-1,-1 0 1,1 1 0,-1-1 0,1 0-1,0-1 1,0 1 0,0 0 0,0-1 0,0 0-1,1 0 1,-1 0 0,0 0 0,1 0-1,-1-1 1,0 1 0,1-1 0,-1 0 0,5 0-1,4 0-22,1-1 0,-1-1 0,0 0-1,1 0 1,16-7 0,24-14-169</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05.070"/>
    </inkml:context>
    <inkml:brush xml:id="br0">
      <inkml:brushProperty name="width" value="0.05" units="cm"/>
      <inkml:brushProperty name="height" value="0.05" units="cm"/>
    </inkml:brush>
  </inkml:definitions>
  <inkml:trace contextRef="#ctx0" brushRef="#br0">147 684 19220,'1'-5'444,"1"0"-1,-1-1 1,0 1 0,0 0-1,-1-1 1,0 1 0,0-1-1,0 1 1,0-1 0,-1 1-1,-2-10 1,2 14-338,1-1 0,-1 1 0,1-1 0,-1 1 0,0 0 0,1-1 0,-1 1 0,0 0 0,0-1 0,0 1 0,0 0 0,0 0 0,-1 0 0,1 0 0,0 0 0,0 0 0,-1 0 0,-1 0 0,1 0-24,0 1-1,0 0 0,0-1 1,0 1-1,0 0 1,0 0-1,0 0 0,0 0 1,0 1-1,0-1 1,0 0-1,0 1 0,0 0 1,0-1-1,1 1 1,-1 0-1,-3 2 0,-3 2-55,1 0 0,1 1 0,-1 0 0,1 0 0,0 0 0,0 1 0,1 0 0,0 0 0,0 1 0,1-1 0,-1 1 0,2 0 0,-1 0 0,1 0 0,1 1 0,-1-1-1,1 1 1,1-1 0,-1 1 0,2 0 0,-1-1 0,1 1 0,2 12 0,-2-20-28,0 0 0,0 1 0,0-1 0,1 1 0,-1-1 0,1 0 0,-1 1 0,1-1 0,-1 0-1,1 0 1,0 1 0,0-1 0,-1 0 0,1 0 0,0 0 0,0 0 0,0 0 0,0 0 0,0 0 0,1 0 0,-1-1 0,0 1 0,0 0 0,0-1 0,1 1-1,-1-1 1,0 1 0,1-1 0,-1 1 0,1-1 0,-1 0 0,0 0 0,1 0 0,-1 0 0,1 0 0,0 0 0,2-1-1,0 0 0,0 0 1,0 0-1,-1-1 0,1 0 0,-1 1 1,1-1-1,-1 0 0,1-1 0,-1 1 1,6-6-1,3-5 28,0-1 1,-1-1-1,-1 0 1,0 0 0,-1-1-1,0 0 1,9-26-1,-7 9 91,0 0 1,-3 0-1,6-37 0,-12 57-69,4-34 122,-5 44-146,-1 0 0,0-1 0,0 1 0,0-1 1,0 1-1,-1-1 0,0 1 0,1 0 0,-3-6 0,2 9-21,1 0 1,0 0-1,-1 0 1,1 0-1,0 0 0,-1 0 1,1 0-1,0 1 1,-1-1-1,1 0 0,0 0 1,-1 0-1,1 0 1,0 1-1,0-1 0,-1 0 1,1 0-1,0 1 1,0-1-1,-1 0 0,1 0 1,0 1-1,0-1 1,0 0-1,-1 1 0,1-1 1,0 0-1,0 1 1,0-1-1,0 0 0,0 1 1,0-1-1,0 1 1,-8 17 15,-5 28-20,3 1 1,1 0-1,3 0 1,0 50-1,6-94 1,-1 9 2,1 1 1,0-1-1,1 1 1,1-1-1,3 14 1,-5-24-1,1 0 0,-1 0 0,1 0 0,0 0 1,0 0-1,0 0 0,0 0 0,0 0 0,0 0 1,1 0-1,-1-1 0,0 1 0,1-1 0,-1 1 1,1-1-1,0 1 0,0-1 0,-1 0 0,1 0 1,0 0-1,0 0 0,0 0 0,0 0 1,0-1-1,0 1 0,0 0 0,1-1 0,-1 0 1,0 0-1,0 1 0,0-1 0,0-1 0,1 1 1,-1 0-1,0 0 0,0-1 0,3 0 0,7-3 4,0 0 0,0 0-1,16-9 1,-19 8-22,0 0 0,1 1 0,-1 0 0,1 1 0,0 0 0,18-2 0,-27 5 11,1 0-1,-1 0 1,1 0-1,-1 1 1,1-1 0,0 0-1,-1 1 1,1-1-1,-1 1 1,0 0-1,1-1 1,-1 1-1,0 0 1,1 0-1,-1 0 1,0 0-1,0 0 1,0 0-1,1 1 1,-1-1-1,-1 0 1,1 0 0,0 1-1,0-1 1,0 0-1,-1 1 1,1-1-1,-1 1 1,1-1-1,-1 1 1,1 0-1,-1-1 1,0 4-1,2 7 0,-1 0-1,0 0 1,-2 17-1,1-15 80,2-6 270,3-11-62,4-15 61,3-23 142,8-58 0,-3 13-451,-10 70-113,-7 16 77,1-1-1,-1 1 0,0 0 0,0 0 0,1-1 0,-1 1 0,0 0 0,1 0 0,-1 0 0,0 0 0,1-1 0,-1 1 0,1 0 0,-1 0 0,0 0 0,1 0 0,-1 0 0,0 0 0,1 0 0,-1 0 0,0 0 0,1 0 0,-1 0 0,1 0 0,0 1 0,1 0-26,1 1 0,-1 0 0,1-1 0,-1 1 0,0 1 0,0-1 0,4 4 0,5 6-11,-7-8 32,0 0-1,1 0 1,-1 0-1,1-1 1,0 0 0,0 1-1,1-2 1,-1 1-1,1-1 1,-1 0-1,1 0 1,0 0-1,0-1 1,-1 0-1,1 0 1,0 0 0,0-1-1,0 0 1,0 0-1,0 0 1,0-1-1,0 0 1,0 0-1,0-1 1,-1 1 0,1-1-1,0-1 1,-1 1-1,1-1 1,-1 0-1,0 0 1,0 0-1,0-1 1,-1 0-1,1 0 1,5-6 0,-4 2 13,1 0 0,-1 0 0,-1-1 0,0 0 1,0 0-1,5-14 0,-8 17 10,0 0 0,0 0-1,0 0 1,-1 0 0,0-1 0,0 1 0,-1-1-1,0 1 1,0 0 0,0-1 0,-2-6 0,2 13-13,0-1 1,0 1 0,0-1 0,0 1 0,0-1 0,0 1 0,0-1-1,0 1 1,-1-1 0,1 1 0,0-1 0,0 1 0,0-1 0,0 1-1,-1-1 1,1 1 0,0 0 0,-1-1 0,1 1 0,0-1 0,-1 1-1,1 0 1,0-1 0,-1 1 0,1 0 0,-1 0 0,1-1 0,-1 1 0,1 0-1,0 0 1,-1-1 0,1 1 0,-1 0 0,1 0 0,-1 0 0,1 0-1,-1 0 1,1 0 0,-1 0 0,1 0 0,-1 0 0,1 0 0,-1 0-1,1 0 1,-1 0 0,1 0 0,-2 1 0,0 0 0,1 0 0,-1 1 0,0-1 0,0 1 0,1-1 0,-1 1 0,1 0 0,-3 3 0,-4 9-8,0 0-1,1 0 1,0 1-1,2 0 1,0 0-1,0 1 1,-2 18 0,4-12-15,0 0 0,1 0 1,2 0-1,3 37 0,-3-54 13,1 1 0,0-1-1,1 1 1,-1-1 0,1 1 0,3 5-1,-5-10 8,1 1 0,0-1 1,0 0-1,0 1 0,0-1 0,0 0 0,0 0 0,0 1 0,0-1 0,0 0 0,0 0 0,1 0 0,-1 0 0,0-1 0,1 1 0,-1 0 0,1-1 0,-1 1 0,1 0 0,-1-1 1,1 0-1,-1 1 0,1-1 0,-1 0 0,1 0 0,2 0 0,0-1-2,0 1 1,0-1-1,-1-1 1,1 1 0,-1 0-1,1-1 1,-1 0-1,1 0 1,-1 0-1,0 0 1,0 0-1,0-1 1,0 0-1,3-3 1,5-6-4,-1-1-1,9-14 1,-19 26 7,22-34 8,-2-1 0,-1-1 0,-2-1-1,23-74 1,-26 58 5,-1-1 0,-3-1 0,2-58 0,-11 103-24,0 0 0,-1 0-1,-1 0 1,1 0 0,-2 0 0,-4-19 0,6 29 7,0 0 0,-1 0 0,1-1 0,-1 1 0,1 0 1,-1 0-1,0 0 0,1 0 0,-1 0 0,0 0 0,0 0 1,1 0-1,-1 0 0,0 0 0,0 1 0,0-1 0,0 0 1,0 0-1,0 1 0,0-1 0,-2 0 0,1 1-1,1 0 0,0 0 1,0 0-1,-1 0 0,1 0 0,0 1 0,0-1 0,0 0 1,-1 1-1,1-1 0,0 1 0,0-1 0,0 1 0,0-1 0,0 1 1,0 0-1,-1 1 0,-3 3-11,0 0 1,0 0-1,1 0 0,0 1 0,0-1 1,-4 10-1,-5 12-35,1 1 1,1 1-1,-8 33 0,15-45 5,1-1-1,0 1 0,1-1 1,1 1-1,0 0 0,2 0 1,2 22-1,-3-37 7,1 1 0,-1 0 0,1 0 0,-1-1 0,1 1 0,0-1 1,0 1-1,0 0 0,0-1 0,1 0 0,-1 1 0,1-1 0,-1 0 0,1 0 0,0 1 0,0-2 0,0 1 0,0 0 1,0 0-1,0 0 0,1-1 0,-1 0 0,1 1 0,-1-1 0,1 0 0,-1 0 0,1 0 0,3 1 0,0-2-102,1 0 1,-1 0-1,0 0 0,0-1 0,0 0 0,0 0 0,0 0 0,0-1 0,0 0 0,-1 0 0,10-5 0,-14 6 109,0 0-1,1 1 0,-1-1 0,1 0 1,-1 1-1,0-1 0,1 1 1,0 0-1,-1-1 0,1 1 0,-1 0 1,1 0-1,-1 0 0,1 0 1,0 0-1,1 1 0,-2-1 24,0 1 1,-1 0-1,1 0 1,0 0-1,0-1 0,0 1 1,-1 0-1,1 0 0,0 0 1,-1 0-1,1 0 1,-1 0-1,1 0 0,-1 1 1,0-1-1,1 0 0,-1 0 1,0 0-1,0 0 0,0 0 1,0 1-1,0 1 1,2 71 128,-3-58-66,0-1 0,2 1 1,0 0-1,1-1 0,0 1 0,9 29 1,-10-44-47,-1 1 1,1 0 0,0 0 0,-1-1-1,1 1 1,0 0 0,0-1 0,0 1-1,0-1 1,0 1 0,1-1 0,-1 1-1,0-1 1,1 0 0,-1 0 0,1 0 0,-1 0-1,1 0 1,0 0 0,-1 0 0,1 0-1,0-1 1,-1 1 0,1-1 0,0 1-1,0-1 1,0 1 0,0-1 0,-1 0-1,1 0 1,0 0 0,0 0 0,0-1-1,0 1 1,0 0 0,-1-1 0,1 1-1,0-1 1,2 0 0,3-3 6,0 1 0,-1-1-1,1 0 1,-1-1 0,1 1 0,-1-1 0,-1-1 0,9-8-1,3-8 12,0 0 1,-1-2-1,-1 0 0,-2-1 0,0 0 0,12-38 0,-2-4 39,18-95 0,-29 110 114,-3-1 0,5-104 0,-17 139-45,3 18-129,-1-1 0,1 1 0,0 0 0,0 0 0,0 0 0,0-1 0,0 1 0,0 0 0,0 0 0,-1 0 0,1 0 0,0-1 0,0 1 0,0 0 0,0 0 0,0 0 0,-1 0 0,1 0 0,0 0 0,0 0 0,0-1 0,-1 1 0,1 0 0,0 0 0,0 0 0,0 0 0,-1 0 0,1 0 0,0 0 0,0 0 0,-1 0 0,1 0 0,0 0 0,0 0 0,0 0 0,-1 1 0,0 0 10,-1 0 1,1 0-1,0 0 1,-1 1 0,1-1-1,0 1 1,0-1 0,0 1-1,0-1 1,0 1-1,0-1 1,0 4 0,-10 23 77,2 2 0,0-1 0,-6 48 0,0 92-40,14-124-34,1 0 0,9 61 0,-5-81 15,1-1-1,2 1 0,0-1 0,1 0 1,19 37-1,-12-36 57,-15-24-80,1 0 0,-1 0 0,1-1 0,-1 1 0,1 0 1,-1-1-1,1 1 0,0 0 0,-1-1 0,1 1 0,0-1 1,-1 1-1,1-1 0,0 1 0,0-1 0,0 0 0,-1 1 0,1-1 1,0 0-1,0 0 0,0 1 0,0-1 0,0 0 0,0 0 1,-1 0-1,3 0 0,-3-1 0,1 1 1,-1-1-1,1 0 1,-1 1-1,1-1 1,-1 0-1,1 1 1,-1-1-1,1 0 0,-1 0 1,0 1-1,0-1 1,1 0-1,-1 0 1,0 0-1,0 0 1,0 1-1,0-1 1,0 0-1,0 0 1,0 0-1,0 0 0,0 1 1,0-1-1,0 0 1,-1-1-1,-7-27 62,8 28-68,-12-33-106,-2 1 0,-1 0 0,-21-32 0,-67-90-311,64 97 504,38 57-74,0 1-1,1-1 1,-1 0 0,1 0-1,-1 0 1,1 0-1,-1 0 1,1 0 0,0 0-1,-1 0 1,1 0-1,0 0 1,0 0 0,0 0-1,-1 0 1,1 0-1,0 0 1,1-2 0,-1 3-3,0-1 0,1 0 0,-1 1 1,1-1-1,-1 1 0,1-1 0,-1 1 0,1-1 1,-1 1-1,1-1 0,-1 1 0,1-1 1,0 1-1,-1 0 0,1-1 0,0 1 0,-1 0 1,1 0-1,0-1 0,1 1 0,5-1 70,1 0 0,0 1-1,0 0 1,10 1 0,-2 0-1,201-14 327,-164 6-356</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06.502"/>
    </inkml:context>
    <inkml:brush xml:id="br0">
      <inkml:brushProperty name="width" value="0.05" units="cm"/>
      <inkml:brushProperty name="height" value="0.05" units="cm"/>
    </inkml:brush>
  </inkml:definitions>
  <inkml:trace contextRef="#ctx0" brushRef="#br0">192 1 18588,'0'4'1856,"2"6"-1360,-14 19-239,-6 8 1175,-4 12-992,-1 7-152,0 1-104,0 2-96,5-5-48,2-4-8,5-7-144,1-8-184,2-17-552,3-9-200,2-18 832,1-14-209,2-20-151</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06.938"/>
    </inkml:context>
    <inkml:brush xml:id="br0">
      <inkml:brushProperty name="width" value="0.05" units="cm"/>
      <inkml:brushProperty name="height" value="0.05" units="cm"/>
    </inkml:brush>
  </inkml:definitions>
  <inkml:trace contextRef="#ctx0" brushRef="#br0">81 4 16892,'11'-3'1888,"-2"4"-1256,-5 15-216,-1 4 1145,4 15-617,0 3-264,3 10-304,5 2-8,2 1-96,3-2-152,3-5-448,0-5-248,-3-9 1392,-1-4-856,-11-9-32,-4-7-48</inkml:trace>
  <inkml:trace contextRef="#ctx0" brushRef="#br0" timeOffset="1">31 445 16412,'-16'-1'2120,"7"4"-1176,4 2-424,7 5 1937,10-2-1241,8 2-512,7-2-248,9-4-296,3 1 16,7-8-624,1-10 512,6-11-72,-4-8-32,-5-5-56</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07.985"/>
    </inkml:context>
    <inkml:brush xml:id="br0">
      <inkml:brushProperty name="width" value="0.05" units="cm"/>
      <inkml:brushProperty name="height" value="0.05" units="cm"/>
    </inkml:brush>
  </inkml:definitions>
  <inkml:trace contextRef="#ctx0" brushRef="#br0">1 39 19484,'1'1'132,"-1"-1"-1,1 1 0,0 0 1,0-1-1,-1 1 0,1 0 1,0 0-1,-1-1 1,1 1-1,0 0 0,-1 0 1,0 0-1,1 0 1,-1 0-1,1 0 0,-1 0 1,0 0-1,1 1 0,4 23 78,-4-18 148,14 72 1680,43 178-686,-57-255-1349,12 30 46,-13-31-37,1 0 0,-1 0 0,1-1 0,-1 1 0,1 0-1,-1 0 1,1-1 0,-1 1 0,1 0 0,0-1 0,-1 1 0,1-1 0,0 1 0,0-1 0,-1 1-1,1-1 1,0 1 0,0-1 0,0 0 0,0 1 0,0-1 0,-1 0 0,1 0 0,0 0 0,0 0 0,0 1-1,0-1 1,0 0 0,0-1 0,0 1 0,0 0 0,0 0 0,-1 0 0,3-1 0,-1-1 33,1 0 1,0 1-1,-1-1 1,0 0-1,1-1 1,-1 1-1,0 0 0,0-1 1,0 1-1,-1-1 1,1 0-1,1-4 1,16-40 390,-14 33-292,15-42 296,-3-1 1,-2-1 0,-3 0-1,6-71 1,-18 128-465,1 0 0,-1 1-1,0-1 1,0 0 0,0 0 0,0 1 0,0-1 0,0 0 0,0 0 0,0 1 0,0-1 0,0 0 0,-1 0 0,1 1 0,0-1 0,0 0 0,-1 0 0,1 1-1,-1-1 1,0 0 0,1 1-59,-1 0 0,1 0 1,0 0-1,-1 0 0,1 0 0,-1 1 0,1-1 0,-1 0 0,1 0 0,-1 0 0,1 1 0,0-1 0,-1 0 1,1 1-1,-1-1 0,1 0 0,0 1 0,-1-1 0,1 0 0,0 1 0,0-1 0,-1 1 0,-18 30-2907,18-29 3067,-11 20-986,-2 1-291</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08.424"/>
    </inkml:context>
    <inkml:brush xml:id="br0">
      <inkml:brushProperty name="width" value="0.05" units="cm"/>
      <inkml:brushProperty name="height" value="0.05" units="cm"/>
    </inkml:brush>
  </inkml:definitions>
  <inkml:trace contextRef="#ctx0" brushRef="#br0">0 2 19436,'2'-1'1841,"2"19"-1169,-4 10-288,0 15 1184,-2 7-576,2 13-536,5 7-104,-1-3-111,0-2-161,2-11-377,1-4-159,0-15-456,1-11-272,-7-22 832,2-4-208,-3-22-224</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08.875"/>
    </inkml:context>
    <inkml:brush xml:id="br0">
      <inkml:brushProperty name="width" value="0.05" units="cm"/>
      <inkml:brushProperty name="height" value="0.05" units="cm"/>
    </inkml:brush>
  </inkml:definitions>
  <inkml:trace contextRef="#ctx0" brushRef="#br0">68 26 15235,'-1'-17'1091,"1"17"-1073,0 0 0,0 0 0,1-1-1,-1 1 1,0 0 0,0 0-1,0-1 1,0 1 0,0 0 0,0-1-1,0 1 1,0 0 0,0 0 0,0-1-1,0 1 1,0 0 0,-1 0 0,1-1-1,0 1 1,0 0 0,0 0-1,0-1 1,0 1 0,0 0 0,-1 0-1,1 0 1,0-1 0,0 1 0,0 0-1,-1 0 1,1 0 0,0 0 0,0-1-1,0 1 1,-1 0 0,1 0-1,0 0 1,0 0 0,-1 0 0,1 0-1,0 0 1,0 0 0,-1 0 0,1 0-1,0 0 1,0 0 0,-1 0 0,1 0-1,0 0 1,-1 0 0,1 0-1,0 0 1,0 0 0,-1 0 0,1 0-1,0 0 1,0 0 0,0 1 0,-1-1-1,0 1 65,1 0 0,-1 0-1,0 0 1,1 0 0,-1 0-1,1 0 1,0 0 0,-1 0-1,1 0 1,0 0 0,0 0-1,0 1 1,-1-1 0,1 0-1,0 0 1,1 0 0,-1 0-1,0 0 1,0 0 0,1 2-1,6 26-10,-4-22 61,4 16 289,-3-12 523,-1-1 0,0 1 0,-1-1-1,3 21 1,-6-34-709,1-1 1,-1 0-1,0 0 1,0 0-1,0 1 1,-1-1-1,1 0 0,-1 1 1,0 0-1,0-1 1,0 1-1,-3-3 1,4 4-379,0 1 1,0 0 0,0-1-1,0 1 1,0 0 0,0 0-1,-1 0 1,1 0 0,0 0 0,-1 0-1,1 1 1,-1-1 0,1 0-1,-1 1 1,1-1 0,-1 1-1,1-1 1,-1 1 0,1 0-1,-1 0 1,0-1 0,1 1 0,-1 0-1,0 1 1,1-1 0,-1 0-1,1 0 1,-1 1 0,0-1-1,1 1 1,-1-1 0,1 1 0,-3 1-1,-12 9-842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4:42.962"/>
    </inkml:context>
    <inkml:brush xml:id="br0">
      <inkml:brushProperty name="width" value="0.05" units="cm"/>
      <inkml:brushProperty name="height" value="0.05" units="cm"/>
    </inkml:brush>
  </inkml:definitions>
  <inkml:trace contextRef="#ctx0" brushRef="#br0">3081 892 9634,'-9'-91'1283,"5"42"-438,-14-62 1,14 95-690,-1 0-1,0 0 1,-1 1 0,-1 0-1,0 0 1,-1 1 0,-18-26 0,11 22-79,0 2 1,-2 0-1,0 0 1,-1 2 0,0 0-1,-1 1 1,0 1-1,-1 1 1,-27-11-1,-27-8-41,-104-25 0,79 26-13,-604-143 48,615 153-54,-2 4 0,0 4-1,-107 1 1,71 14 17,1 5-1,-182 38 1,225-29-15,1 4 0,1 4-1,1 3 1,-123 64 0,186-85-46,1 2 1,-1 0 0,2 0-1,0 2 1,0 0 0,-14 16 0,21-20 2,1 0 0,0 0-1,1 1 1,0-1 0,0 1 0,1 1 0,0-1 0,0 1 0,1-1 0,0 1 0,1 0 0,-1 12 0,2-10-42,0 1 0,1 0-1,1 0 1,0-1 0,1 1-1,0 0 1,1-1 0,0 1-1,8 18 1,-4-16-29,1 0 0,0 0 0,1 0 0,1-1 0,0-1 0,19 20 0,-8-13-3,1-1 1,0-1-1,2 0 1,0-2 0,1-1-1,0-1 1,1-2-1,33 12 1,14 0-4,2-4 1,141 20-1,158-7 165,-55-21 336,337-31 0,-425-2-79,286-64 0,-438 66-238,-1-3-1,90-38 1,-119 39-34,-1-3 0,-2-1 0,-1-2 0,59-46 0,-92 63-26,0 0 0,-1-1 0,0 0 0,-1 0 0,0-1 0,-1-1 0,12-21 0,-18 28-13,0 0 1,-1 0 0,1 0 0,-2 0 0,1 0 0,-1 0-1,1-1 1,-2 1 0,1 0 0,-1-1 0,0 1 0,0-1-1,-1 1 1,0 0 0,0-1 0,0 1 0,-1 0 0,0 0-1,0 0 1,-5-10 0,1 7 4,0 0-1,0 0 1,-1 0 0,-1 1-1,1 0 1,-1 0 0,0 1-1,-1 0 1,0 1-1,-12-8 1,-10-3 32,-64-25 0,19 14-26,-3 3 1,-134-23-1,-170 7 16,115 38-37,-34 19 0</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09.311"/>
    </inkml:context>
    <inkml:brush xml:id="br0">
      <inkml:brushProperty name="width" value="0.05" units="cm"/>
      <inkml:brushProperty name="height" value="0.05" units="cm"/>
    </inkml:brush>
  </inkml:definitions>
  <inkml:trace contextRef="#ctx0" brushRef="#br0">4 237 21085,'0'-1'123,"-1"1"1,1-1-1,0 1 1,-1-1-1,1 1 1,0-1-1,0 1 1,-1-1-1,1 0 1,0 1-1,0-1 1,0 1-1,0-1 1,0 0-1,0 1 1,0-1-1,0 1 1,0-1-1,0 1 1,0-1-1,0 0 1,1 1-1,-1-1 1,0 1-1,0-1 1,1 1-1,-1-1 1,0 1-1,1-1 1,-1 0-1,14-16 851,-11 15-511,18-18 655,1 0 1,46-32-1,-39 33-989,0 2 0,1 2 0,1 0 0,48-14 0,-70 26-125,0 0 0,0 1 0,0 0 0,1 1 0,-1 0 0,1 0 0,-1 1 0,1 0 0,-1 1 0,1 0 0,-1 1-1,0 0 1,0 0 0,14 5 0,-22-6-4,1 0 1,0 0-1,-1-1 0,1 1 0,-1 0 1,1 1-1,-1-1 0,0 0 0,1 0 1,-1 1-1,0-1 0,0 0 1,0 1-1,0-1 0,0 1 0,0 0 1,0-1-1,0 1 0,-1 0 0,1-1 1,-1 1-1,1 0 0,-1 0 0,0-1 1,1 1-1,-1 0 0,0 0 0,0 0 1,-1 0-1,1-1 0,0 1 0,0 0 1,-1 0-1,1-1 0,-1 1 0,0 0 1,1 0-1,-1-1 0,0 1 0,-2 2 1,-2 4 9,-1 0 0,1-1 0,-1 0-1,0 0 1,-1-1 0,-12 10 0,-3 2-112,-2 0-1,0-2 1,-1-1-1,-43 19 1,48-31-835,20-3 906,-1 0 0,1 0 0,0 0 0,-1 0 0,1 0 0,0 0 0,-1 0 0,1 0 0,0 0 0,-1-1 0,1 1 0,0 0 0,-1 0 0,1 0 0,0-1 0,0 1 0,-1 0 0,1 0 0,0-1 0,-1 1 0,1 0 0,0 0 0,0-1 0,0 1 0,0 0 0,-1-1 0,1 0-12,0-1 1,1 1-1,-1 0 1,0-1 0,0 1-1,1 0 1,-1 0-1,1-1 1,-1 1 0,1 0-1,0 0 1,-1 0-1,1 0 1,0 0 0,0 0-1,0 0 1,0 0-1,0 0 1,0 0 0,0 0-1,1 0 1,12-10-550</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09.733"/>
    </inkml:context>
    <inkml:brush xml:id="br0">
      <inkml:brushProperty name="width" value="0.05" units="cm"/>
      <inkml:brushProperty name="height" value="0.05" units="cm"/>
    </inkml:brush>
  </inkml:definitions>
  <inkml:trace contextRef="#ctx0" brushRef="#br0">0 10 19884,'3'-10'2489,"1"10"-1409,0 1-408,-2 14 1825,-1 3-809,-1 10-672,0 3-288,3 6-368,-1 5-103,-2 0-97,0 1-184,0-8-377,0 1-327,1-11 608,3-5-144,2-12-96</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0.267"/>
    </inkml:context>
    <inkml:brush xml:id="br0">
      <inkml:brushProperty name="width" value="0.05" units="cm"/>
      <inkml:brushProperty name="height" value="0.05" units="cm"/>
    </inkml:brush>
  </inkml:definitions>
  <inkml:trace contextRef="#ctx0" brushRef="#br0">58 2 18148,'-5'0'573,"0"-1"-1,0 1 1,0 0 0,0 0 0,0 1 0,-5 0-1,9-1-473,1 0-1,-1 0 1,0 0-1,0 1 1,0-1-1,1 0 1,-1 0-1,0 1 1,0-1-1,1 0 1,-1 1-1,0-1 1,1 1-1,-1-1 1,0 1-1,1-1 1,-1 1-1,1-1 1,-1 1-1,1-1 1,-1 1 0,1 0-1,-1-1 1,1 1-1,0 0 1,-1 0-1,1-1 1,0 1-1,0 0 1,-1 0-1,1-1 1,0 1-1,0 0 1,0 0-1,0 0 1,0-1-1,0 1 1,0 0-1,0 0 1,1 0-1,-1-1 1,0 1-1,0 0 1,1 0-1,-1-1 1,1 2-1,0 0-27,0 0 0,1 0 0,-1-1 0,1 1 0,-1 0 0,1-1 0,0 1 0,-1-1 0,1 0 0,0 1 0,0-1 0,0 0 0,0 0 0,1 0 0,-1 0-1,0-1 1,0 1 0,5 0 0,44 5 73,-46-6-93,40 0 40,0-2-1,63-11 1,-29 3-27,-77 10-63,4-1 12,0 0 0,-1 1-1,1 0 1,11 1 0,-16-1-11,0 0 0,-1 1 0,1-1 0,0 0 1,0 0-1,0 1 0,-1-1 0,1 0 0,0 1 0,0-1 0,-1 1 0,1-1 1,0 1-1,-1-1 0,1 1 0,0-1 0,-1 1 0,1 0 0,-1-1 0,1 1 1,-1 0-1,1 0 0,-1-1 0,0 1 0,1 0 0,-1 0 0,0 0 0,0-1 1,0 1-1,1 0 0,-1 0 0,0 0 0,0 0 0,0-1 0,0 1 1,0 0-1,-1 0 0,1 0 0,0 0 0,-1 1 0,-4 12 32,0 1 1,-2-1-1,0-1 0,0 1 0,-1-1 0,-12 14 1,11-15 7,-14 21 104,-2-1 0,-1-1 0,-1-1 1,-2-1-1,-49 37 0,77-64-223,-1-1-1,-1 1 1,1-1-1,0 0 1,0 1 0,0-1-1,-1 0 1,1-1-1,0 1 1,-1 0 0,-4 0-1,7-1 58,0 0 0,0 0-1,-1 0 1,1 0 0,0 0 0,0-1-1,-1 1 1,1 0 0,0 0 0,0 0-1,0 0 1,-1 0 0,1 0 0,0-1 0,0 1-1,0 0 1,0 0 0,-1 0 0,1-1-1,0 1 1,0 0 0,0 0 0,0 0-1,0-1 1,0 1 0,0 0 0,0 0-1,0-1 1,-1 1 0,1 0 0,0 0-1,0 0 1,0-1 0,0 1 0,0 0-1,0 0 1,1-1 0,6-18-184,11-9-225</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0.718"/>
    </inkml:context>
    <inkml:brush xml:id="br0">
      <inkml:brushProperty name="width" value="0.05" units="cm"/>
      <inkml:brushProperty name="height" value="0.05" units="cm"/>
    </inkml:brush>
  </inkml:definitions>
  <inkml:trace contextRef="#ctx0" brushRef="#br0">89 2 20220,'1'0'140,"1"-1"0,-1 1 0,0 0 0,0 0 0,0 0 0,0 0 0,0 0 0,0 0-1,0 0 1,0 0 0,0 0 0,0 1 0,0-1 0,0 0 0,0 1 0,0-1 0,0 1-1,0-1 1,0 1 0,0-1 0,0 1 0,0-1 0,0 1 0,0 0 0,-1 0 0,1 0 0,0-1-1,-1 1 1,1 0 0,0 1 0,0 2 158,0 0-1,0 0 0,0 0 1,-1 0-1,1 0 1,-1 0-1,-1 6 0,-3 25 260,-1 0 0,-1-1-1,-3 0 1,-19 53 0,13-40-377,1 0-166,6-19-678,-15 37-1,23-65 567,0 0 1,0 1 0,0-1-1,-1 1 1,1-1 0,0 1-1,0-1 1,0 1 0,0-1-1,-1 0 1,1 1 0,0-1-1,0 1 1,-1-1 0,1 0-1,0 1 1,-1-1 0,1 0-1,0 0 1,-1 1-1,1-1 1,-1 0 0,1 0-1,0 1 1,-1-1 0,0 0-1,-2-11-863,5-23 147,4-5-242</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1.217"/>
    </inkml:context>
    <inkml:brush xml:id="br0">
      <inkml:brushProperty name="width" value="0.05" units="cm"/>
      <inkml:brushProperty name="height" value="0.05" units="cm"/>
    </inkml:brush>
  </inkml:definitions>
  <inkml:trace contextRef="#ctx0" brushRef="#br0">83 0 18676,'7'6'2016,"-2"8"-1375,-1 10-201,0 7 1152,2 3-760,1 3-200,2 8-208,1-2-24,3 1-135,1-1-121,0 2-505,1-2-407,-7-5 664,1 1-128,-9-9-72</inkml:trace>
  <inkml:trace contextRef="#ctx0" brushRef="#br0" timeOffset="1">9 486 16580,'-7'-9'2168,"5"1"-1080,4-1-392,6 1 1737,5 3-921,6 1-408,4-2-279,5 2-401,4-2-248,-1-2-24,-1-5-48,-7-3-80</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1.794"/>
    </inkml:context>
    <inkml:brush xml:id="br0">
      <inkml:brushProperty name="width" value="0.05" units="cm"/>
      <inkml:brushProperty name="height" value="0.05" units="cm"/>
    </inkml:brush>
  </inkml:definitions>
  <inkml:trace contextRef="#ctx0" brushRef="#br0">25 38 18532,'-15'4'2136,"8"0"-1215,4 1-401,5-3 1400,6 1-440,8-3-383,3 0-281,4-4-376,2-2-8,4-2-296,-2-2-248,-2-3 184,-4 4-48,-2 3-128</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2.247"/>
    </inkml:context>
    <inkml:brush xml:id="br0">
      <inkml:brushProperty name="width" value="0.05" units="cm"/>
      <inkml:brushProperty name="height" value="0.05" units="cm"/>
    </inkml:brush>
  </inkml:definitions>
  <inkml:trace contextRef="#ctx0" brushRef="#br0">0 12 21629,'10'-11'1712,"-6"11"-1160,-2 11 224,-1 2-456,1 7-376,-2 3-136,0 7-80,0 3 0,0 2-24,0-1 48,3 1 216,1-4 32,0-5-528,3-5-208,-7-9 624,0-11-104,-8 5-72</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2.668"/>
    </inkml:context>
    <inkml:brush xml:id="br0">
      <inkml:brushProperty name="width" value="0.05" units="cm"/>
      <inkml:brushProperty name="height" value="0.05" units="cm"/>
    </inkml:brush>
  </inkml:definitions>
  <inkml:trace contextRef="#ctx0" brushRef="#br0">0 84 19900,'2'-4'225,"-1"1"0,1-1-1,-1 1 1,1-1 0,0 1-1,1-1 1,-1 1 0,1 0 0,-1 0-1,1 0 1,0 1 0,0-1-1,0 1 1,0-1 0,0 1-1,1 0 1,-1 0 0,1 1 0,0-1-1,-1 1 1,8-2 0,7-3 464,0 1-1,1 2 1,22-3 0,-22 4-362,1 1 0,-1 1 0,22 2 1,-34-2-281,0 1 0,-1 0 0,1 1 0,0 0 0,-1 0 1,1 0-1,-1 1 0,0 0 0,0 0 0,0 0 1,0 1-1,7 6 0,-12-9-46,1 0-1,-1 1 1,1-1 0,-1 1-1,0-1 1,1 1 0,-1 0 0,0 0-1,0 0 1,0-1 0,0 1-1,-1 0 1,1 0 0,-1 0-1,1 0 1,-1 0 0,1 1 0,-1-1-1,0 0 1,0 0 0,0 0-1,0 0 1,-1 0 0,1 0-1,0 0 1,-1 0 0,1 0 0,-1 0-1,0 0 1,0 0 0,0 0-1,0 0 1,0-1 0,0 1-1,0 0 1,-1-1 0,1 1-1,-1 0 1,-1 1 0,-5 4-133,0 0 0,0 0 0,-1-1 1,0 0-1,-18 9 0,27-14 108,0-1-1,-1 0 0,1 0 1,0 0-1,-1 0 1,1 0-1,0 0 1,0 0-1,-1 0 0,1 1 1,0-1-1,0 0 1,0 0-1,-1 0 1,1 0-1,0 1 1,0-1-1,0 0 0,0 0 1,-1 1-1,1-1 1,0 0-1,0 0 1,0 1-1,0-1 0,0 0 1,0 0-1,0 1 1,0-1-1,-1 0 1,1 0-1,0 1 0,0-1 1,0 0-1,1 1 1,-1-1-1,0 0 1,0 0-1,0 1 1,0-1-1,0 0 0,0 0 1,0 1-1,0-1 1,0 0-1,1 0 1,-1 1-1,0-1 0,0 0 1,0 0-1,0 0 1,1 1-1,-1-1 1,0 0-1,0 0 0,1 0 1,-1 0-1,0 1 1,0-1-1,1 0 1,-1 0-1,1 0 0,20 10-421,-16-9 293,6 4 48,1 1 0,-1 0 0,-1 1 0,1 0-1,-1 0 1,0 1 0,-1 0 0,9 10 0,-15-15 123,0 0-1,-1 0 1,0 0 0,1 0-1,-1 1 1,0-1-1,-1 0 1,1 1 0,-1 0-1,1-1 1,-1 1-1,0 0 1,0-1 0,-1 1-1,1 0 1,-1 0-1,0 0 1,0 0 0,0 0-1,-1-1 1,1 1-1,-1 0 1,0 0 0,0 0-1,0-1 1,0 1 0,-1-1-1,0 1 1,1-1-1,-4 4 1,-2 3 137,-1-1 0,0 0 0,0 0 0,-1-1 0,0 0 0,-1-1 0,0 0 0,0 0 0,-18 8 0,15-9 25,-1 0 0,-1 0 0,1-2 0,-1 1 0,0-2 0,0 0 0,-19 1 0,30-4-216,1 0 0,-1 0 0,1-1 0,-1 1-1,0-1 1,1 0 0,-1 0 0,1 0 0,-7-3 0,10 4-19,-1-1-1,0 1 1,1 0 0,-1-1-1,1 1 1,-1-1 0,1 1-1,-1-1 1,1 1 0,-1-1-1,1 0 1,-1 1 0,1-1 0,0 1-1,-1-1 1,1 0 0,0 0-1,-1 1 1,1-1 0,0 0-1,0 0 1,0-1-61,0 1 1,0 0-1,1 0 0,-1 0 1,1-1-1,-1 1 1,1 0-1,-1 0 0,1 0 1,0 0-1,-1 0 0,1 0 1,0 0-1,0 0 0,0 0 1,-1 0-1,2-1 0,5-3-260,0-1-1,1 1 0,11-6 0,10-5-604</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3.090"/>
    </inkml:context>
    <inkml:brush xml:id="br0">
      <inkml:brushProperty name="width" value="0.05" units="cm"/>
      <inkml:brushProperty name="height" value="0.05" units="cm"/>
    </inkml:brush>
  </inkml:definitions>
  <inkml:trace contextRef="#ctx0" brushRef="#br0">19 1 22933,'0'18'2272,"0"5"-1695,-4 9-289,0 2 1160,-1 6-872,2 2-176,2-6-416,0-3-328,1-12-608,1-8 800,3-12-144,1-1-120</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3.539"/>
    </inkml:context>
    <inkml:brush xml:id="br0">
      <inkml:brushProperty name="width" value="0.05" units="cm"/>
      <inkml:brushProperty name="height" value="0.05" units="cm"/>
    </inkml:brush>
  </inkml:definitions>
  <inkml:trace contextRef="#ctx0" brushRef="#br0">218 100 19700,'9'2'1913,"-1"11"-1129,-4 5-256,4 11 888,-1 5-192,-2 9-463,6 3-177,-6-1-168,0-4-224,-5-8-440,1-1-352,-1-12-729,-4-6 1105,-5-12-208,-7-7-200</inkml:trace>
  <inkml:trace contextRef="#ctx0" brushRef="#br0" timeOffset="1">0 112 20020,'7'-9'338,"0"1"-1,1 0 1,0 1-1,0-1 1,1 2 0,0-1-1,0 1 1,1 0-1,-1 1 1,1 0-1,0 1 1,16-5-1,-5 3-21,1 0-1,0 2 1,0 1 0,1 0-1,24 1 1,-36 2-258,0 1 0,0 0 0,0 1 0,0 0 0,0 0 0,0 2 1,-1-1-1,12 6 0,-19-8-50,-1 0 0,1 0 0,-1 1 0,1-1 0,-1 1 0,1 0 0,-1-1 0,0 1 0,0 0 1,0 0-1,0 1 0,0-1 0,-1 0 0,1 0 0,-1 1 0,1-1 0,-1 1 0,0 0 0,0-1 0,0 1 0,0 0 0,0 0 0,-1-1 0,1 1 0,-1 0 0,0 0 1,0 0-1,0 0 0,0 0 0,-1-1 0,1 1 0,-1 0 0,1 0 0,-1 0 0,0-1 0,-2 5 0,-1 1 19,-1 0 1,0 0-1,0 0 0,-1-1 0,0 0 0,0 0 0,-1 0 1,0-1-1,-9 7 0,-4 2 36,-1-1 0,-29 14-1,32-19-601,-1 0-1,-32 9 0,40-19-177,25-3 243</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5:21.639"/>
    </inkml:context>
    <inkml:brush xml:id="br0">
      <inkml:brushProperty name="width" value="0.05" units="cm"/>
      <inkml:brushProperty name="height" value="0.05" units="cm"/>
    </inkml:brush>
  </inkml:definitions>
  <inkml:trace contextRef="#ctx0" brushRef="#br0">6137 270 9562,'-987'-113'183,"312"47"-918,-5 30 999,354 20 289,315 16-533,-870-38 1309,0 44-534,709 4-693,1 8 1,-239 55 0,322-51-67,1 5 0,1 3 0,1 4 0,2 3 0,2 4 0,-100 67 0,152-88-48,2 0 0,0 2 0,0 1 0,2 1 1,2 2-1,-38 49 0,57-68 0,0 0 0,0 0 1,0 1-1,1 0 0,0 0 0,0 0 0,1 0 1,0 0-1,1 0 0,0 1 0,0-1 0,1 0 1,0 10-1,1-7-7,1 1 1,1-1-1,-1 0 0,2 0 1,0-1-1,0 1 1,0-1-1,12 18 1,0-5-17,2 0 1,0-1 0,1-1 0,1-1-1,1 0 1,45 31 0,-11-16 7,1-1 1,2-3 0,1-3-1,1-3 1,111 32 0,-19-19-9,200 23 0,693 16 2,7-87 100,-13-51 151,-6-70 42,-744 77-208,-3-12 1,347-130-1,-574 175-117,-1-3 0,0-2 0,92-59 0,-142 79 22,0 0 0,0 0 0,-1 0-1,1-1 1,-2 0 0,1 0 0,-1-1-1,0 0 1,7-13 0,-12 18 16,1 0-1,-1 0 1,0 0 0,0-1 0,-1 1 0,1 0-1,-1-1 1,1 1 0,-1 0 0,0-1 0,0 1-1,-1 0 1,1-1 0,-1 1 0,0 0 0,0-1-1,0 1 1,0 0 0,0 0 0,-1 0 0,1 0 0,-1 0-1,0 0 1,0 0 0,0 1 0,0-1 0,0 1-1,-1-1 1,-4-3 0,-6-4-82,0 0 0,0 1 0,-1 0 0,-1 1 0,1 0 0,-28-9 0,-99-24-353,137 40 448,-110-23-260,-1 4 0,-195-7 1,75 18 118</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3.961"/>
    </inkml:context>
    <inkml:brush xml:id="br0">
      <inkml:brushProperty name="width" value="0.05" units="cm"/>
      <inkml:brushProperty name="height" value="0.05" units="cm"/>
    </inkml:brush>
  </inkml:definitions>
  <inkml:trace contextRef="#ctx0" brushRef="#br0">1 42 21149,'10'4'2480,"0"2"-1688,4-3-360,5-2 1649,3-5-1249,6-2-344,-1-2-1248,0-4-584,-4-1 1080,-1 5-217,-11 3-215</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4.382"/>
    </inkml:context>
    <inkml:brush xml:id="br0">
      <inkml:brushProperty name="width" value="0.05" units="cm"/>
      <inkml:brushProperty name="height" value="0.05" units="cm"/>
    </inkml:brush>
  </inkml:definitions>
  <inkml:trace contextRef="#ctx0" brushRef="#br0">250 0 14811,'0'26'2121,"3"7"-977,-3 4-488,0 11 2209,-3 9-1561,2 7-440,-2 5-192,0-4-448,0-5-224,2-9-408,-2-8-240,0-15-520,0-11 320,-8-20 416,-2-11-225,-6-18-111</inkml:trace>
  <inkml:trace contextRef="#ctx0" brushRef="#br0" timeOffset="1">1 161 16484,'-1'-7'261,"1"1"0,1 0 0,-1 0 0,1-1 0,0 1 0,0 0 0,1 0 0,3-9 0,-3 11-138,0 1 0,0-1 1,0 1-1,1-1 0,-1 1 0,1 0 1,0 0-1,0 0 0,0 0 0,0 1 1,1-1-1,-1 1 0,0 0 0,5-2 1,0 0 31,0 1 1,0 0-1,1 0 1,-1 1-1,1 0 1,-1 0-1,1 1 1,0 0-1,0 1 1,-1 0-1,1 0 1,0 1-1,0 0 0,-1 1 1,1-1-1,-1 2 1,1-1-1,11 6 1,-13-4-107,-1-1-1,1 1 1,-1 0 0,1 1-1,-1-1 1,-1 1 0,1 0-1,-1 1 1,0-1 0,0 1-1,0 0 1,-1 1 0,0-1-1,0 1 1,-1-1 0,1 1-1,-1 0 1,-1 0 0,0 1-1,0-1 1,2 13 0,-3-7 214,-1 1 0,0 0 0,-1 0 0,0 0-1,-1 0 1,-1-1 0,0 1 0,-1-1 0,-6 17 0,-1-6 307,0 0-1,-2-1 0,-29 43 0,36-59-610,0 0 0,0 0 1,-1-1-1,0 0 0,0 0 0,-8 5 0,13-10-59,1 0 0,-1 0 0,0 0 0,0 0 0,0 0 0,0 0 0,0-1 0,0 1 0,0-1 0,0 1 0,0-1 0,0 0 0,-5 0 0,6-1 19,0 1-1,0-1 1,-1 1 0,1-1 0,0 1 0,0-1 0,0 0-1,-1 0 1,1 1 0,0-1 0,0 0 0,0 0 0,0 0-1,1 0 1,-1-1 0,0 1 0,0 0 0,1 0 0,-1 0 0,1-1-1,-1 1 1,1 0 0,-1-3 0,-2-18-622,8-1-248</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5.100"/>
    </inkml:context>
    <inkml:brush xml:id="br0">
      <inkml:brushProperty name="width" value="0.05" units="cm"/>
      <inkml:brushProperty name="height" value="0.05" units="cm"/>
    </inkml:brush>
  </inkml:definitions>
  <inkml:trace contextRef="#ctx0" brushRef="#br0">1 647 21117,'52'-5'5112,"-41"3"-4714,1-1 1,-1-1-1,0 0 1,20-10-1,-24 10-378,-1 1 1,0-1-1,0-1 0,0 1 1,0-1-1,-1 0 0,0 0 0,0 0 1,0-1-1,-1 0 0,1 0 1,-2 0-1,1-1 0,-1 1 1,1-1-1,1-7 0,-5 13 0,1-1 1,-1 1-1,1-1 0,-1 1 1,0-1-1,0 1 0,0-1 1,0 0-1,0 1 0,0-1 1,0 1-1,0-1 0,-1 1 1,1-1-1,-1 1 0,1-1 0,-1 1 1,-1-3-1,2 4-13,0-1 0,0 1 0,-1 0 0,1 0 1,-1-1-1,1 1 0,0 0 0,-1 0 0,1-1 0,0 1 0,-1 0 0,1 0 0,-1 0 0,1 0 1,-1-1-1,1 1 0,-1 0 0,1 0 0,-1 0 0,1 0 0,0 0 0,-1 0 0,0 0 0,-1 1-2,1-1-1,0 1 0,-1 0 0,1-1 0,0 1 0,-1 0 0,1 0 0,0 0 0,0-1 0,0 1 0,-1 2 1,-4 4-1,0 0 0,1 0 0,0 0 0,0 1 0,1 0 0,-7 15 0,9-18-7,0 1 1,0-1-1,1 1 0,-1 0 1,1 0-1,0 0 0,1 0 0,-1 0 1,1 0-1,0 0 0,2 6 1,-2-11 2,0 0 1,1 0 0,-1 0 0,0 0 0,1 0 0,-1 0 0,1 0 0,-1 0 0,1-1-1,0 1 1,-1 0 0,1 0 0,0 0 0,0-1 0,0 1 0,-1 0 0,1-1 0,0 1-1,0-1 1,0 1 0,0-1 0,0 1 0,0-1 0,0 0 0,0 1 0,0-1 0,0 0-1,0 0 1,0 0 0,0 0 0,0 0 0,1 0 0,-1 0 0,0 0 0,0 0 0,0-1 0,0 1-1,0 0 1,2-1 0,3-2 7,0 1 0,1-1 0,-1 0 0,0 0-1,7-5 1,6-7 2,0-1 0,-2 0-1,1-1 1,-2-1 0,-1-1 0,0 0-1,23-39 1,-7 1 91,40-105-1,-67 152-79,2-4 32,0 1-1,-2-1 1,1 0-1,-2-1 1,3-23-1,-18 63 152,-26 102-27,5 1 1,7 2-1,-17 203 1,42-308-188,0-12-10,0 1 1,0-1 0,-1 1-1,-8 25 1,6-32-6,2-9-3,1-14-38,4-6 58,2 1 0,0 0-1,1 0 1,15-32 0,-13 32 5,117-272 30,68-196-202,-188 469 72,-6 15-24,-12 27-26,-11 35 107,2 0-1,3 2 0,-17 94 1,19-42 174,16-100-101,1 0-1,0 0 1,0 0-1,1 0 1,1 0-1,0-1 0,6 21 1,-7-29-32,0 0 1,0 0 0,0 0-1,0 0 1,1 0-1,-1 0 1,1 0 0,-1 0-1,1 0 1,0-1-1,-1 1 1,1-1 0,0 1-1,0-1 1,0 0-1,0 0 1,1 0 0,-1 0-1,0 0 1,0 0-1,0-1 1,1 1 0,-1-1-1,1 0 1,-1 1 0,0-1-1,1 0 1,-1 0-1,0 0 1,1-1 0,-1 1-1,0-1 1,1 1-1,-1-1 1,0 0 0,0 0-1,1 0 1,-1 0-1,0 0 1,0 0 0,0-1-1,0 1 1,-1-1-1,1 1 1,0-1 0,-1 0-1,1 1 1,-1-1-1,1 0 1,-1 0 0,0 0-1,0 0 1,0-1-1,0 1 1,0 0 0,0 0-1,-1 0 1,1-1-1,-1 1 1,1-4 0,-1 5 2,0 1 1,0-1 0,0 0 0,0 0-1,0 0 1,0 0 0,0 1 0,0-1-1,0 0 1,0 0 0,-1 0 0,1 1-1,0-1 1,-1 0 0,1 0-1,0 1 1,-1-1 0,1 0 0,-1 1-1,1-1 1,-1 0 0,1 1 0,-1-1-1,0 1 1,1-1 0,-1 1 0,0-1-1,1 1 1,-1 0 0,0-1-1,0 1 1,1 0 0,-1-1 0,0 1-1,0 0 1,0 0 0,0 0 0,-1 0-1,-8 3-182</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5.533"/>
    </inkml:context>
    <inkml:brush xml:id="br0">
      <inkml:brushProperty name="width" value="0.05" units="cm"/>
      <inkml:brushProperty name="height" value="0.05" units="cm"/>
    </inkml:brush>
  </inkml:definitions>
  <inkml:trace contextRef="#ctx0" brushRef="#br0">21 1 22749,'5'0'2680,"-5"4"-1575,-3 2-513,2 1 2504,0 0-1639,2-1-1041,6 0-360,-5-3-848,-2-2 712,-15 5-160,0-6-96</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6.015"/>
    </inkml:context>
    <inkml:brush xml:id="br0">
      <inkml:brushProperty name="width" value="0.05" units="cm"/>
      <inkml:brushProperty name="height" value="0.05" units="cm"/>
    </inkml:brush>
  </inkml:definitions>
  <inkml:trace contextRef="#ctx0" brushRef="#br0">34 1 21093,'-23'8'-5882,"15"-3"9851,6 0-2833,7 5-255,8-5-313,10 2 1480,9-6-656,11-1-495,7 0-169,4-5-208,4-3-48,-1-2-368,-4 3-432,-11 0 320,-14 3-56,-26 4-88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6.448"/>
    </inkml:context>
    <inkml:brush xml:id="br0">
      <inkml:brushProperty name="width" value="0.05" units="cm"/>
      <inkml:brushProperty name="height" value="0.05" units="cm"/>
    </inkml:brush>
  </inkml:definitions>
  <inkml:trace contextRef="#ctx0" brushRef="#br0">1 85 20052,'23'-7'1833,"15"0"-1257,7-3-264,13 0 792,3-2-384,3 3-768,-1 1-560,-7-2 544,-4 6-160,-9-4-144</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6.840"/>
    </inkml:context>
    <inkml:brush xml:id="br0">
      <inkml:brushProperty name="width" value="0.05" units="cm"/>
      <inkml:brushProperty name="height" value="0.05" units="cm"/>
    </inkml:brush>
  </inkml:definitions>
  <inkml:trace contextRef="#ctx0" brushRef="#br0">1 0 19252,'4'20'1712,"15"-7"-1127,1 0-241,5 3 592,3 3-136,-3 5-216,0 5-160,-8 5-224,-7 5-168,-13 5-504,-10 5-368,-7 4 712,-7 0-136,-6-9-104</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8.551"/>
    </inkml:context>
    <inkml:brush xml:id="br0">
      <inkml:brushProperty name="width" value="0.05" units="cm"/>
      <inkml:brushProperty name="height" value="0.05" units="cm"/>
    </inkml:brush>
  </inkml:definitions>
  <inkml:trace contextRef="#ctx0" brushRef="#br0">249 228 17572,'51'-62'4041,"-49"67"-1484,-2 5-1906,-8 24-157,-1-1 0,-2-1 0,-1 0 0,-17 31 0,-73 119-280,86-154-184,-2 0 0,0-1 0,-2-1 0,-28 28 0,39-47-96,7-9-39,12-16-122,-3 7 150,228-463-1672,-222 448 1799,-13 26-49,1 0 1,-1 0-1,0 0 1,0-1-1,0 1 1,0 0-1,0 0 1,0 0-1,0 0 1,1 0-1,-1-1 1,0 1-1,0 0 1,0 0-1,0 0 0,1 0 1,-1 0-1,0 0 1,0 0-1,0 0 1,0 0-1,1 0 1,-1 0-1,0 0 1,0 0-1,0 0 1,1 0-1,-1 0 0,0 0 1,0 0-1,0 0 1,0 0-1,1 0 1,-1 0-1,0 0 1,0 0-1,4 13 61,1 145 185,-2-29-129,15-6 47,-3-26 27,-15-94-166,0 0-1,0 0 1,0 0 0,0 1-1,0-1 1,-1 0 0,0 0-1,1 0 1,-1 0 0,0 0-1,0 0 1,-1 0 0,1 0-1,-3 3 1,3-5 0,0 0 1,1 0-1,-1 0 1,0 0-1,0-1 0,0 1 1,0 0-1,-1-1 1,1 1-1,0 0 0,0-1 1,0 1-1,0-1 1,-1 0-1,1 1 0,0-1 1,0 0-1,-1 0 1,1 0-1,0 0 1,0 0-1,-1 0 0,1 0 1,0 0-1,0-1 1,-1 1-1,1 0 0,0-1 1,0 1-1,0-1 1,-1 1-1,1-1 0,0 0 1,0 1-1,0-1 1,0 0-1,0 0 1,-1-1-1,0 0 12,-1 0 0,1 0-1,0 0 1,0 0 0,0 0 0,0-1 0,0 1 0,1-1-1,-1 1 1,1-1 0,-1 0 0,1 0 0,0 1 0,0-1-1,0 0 1,1 0 0,-1 0 0,1 0 0,-1 0 0,1 0-1,0 0 1,0 0 0,0 0 0,1 0 0,-1 0 0,1 0-1,0 0 1,0 0 0,0 0 0,2-4 0,0-1-33,1 1 0,0-1 0,1 1 0,-1 0 1,1 1-1,1-1 0,-1 1 0,1 0 0,0 0 0,7-5 1,-4 5-21,0 0 0,0 1 0,1 0 0,0 0 1,-1 1-1,2 0 0,-1 1 0,0 0 1,13-2-1,-20 5 2,1-1 0,-1 1 0,0 0 0,0 0 0,0 0 0,1 0 0,-1 1 0,0-1 0,0 1 0,0 0 0,0-1 0,0 2 0,0-1 0,0 0 0,0 1 0,0-1 0,-1 1 0,1 0 0,0 0 0,-1 0 0,0 0 0,1 0 0,-1 0 0,0 1 0,0-1 0,0 1 0,0 0 0,-1-1 0,1 1 0,-1 0 0,0 0 0,0 0 0,0 0 0,1 4 0,4 18-23,-4-18 337,-3-28 1,-2-22 127,-14-63 0,3 26-297,13 80-137,1 0 0,0-1 0,0 1-1,0 0 1,0 0 0,0-1-1,0 1 1,0 0 0,0 0 0,0 0-1,0-1 1,-1 1 0,1 0-1,0 0 1,0-1 0,0 1 0,1 0-1,-1 0 1,0-1 0,0 1-1,0 0 1,0 0 0,0 0 0,0-1-1,0 1 1,0 0 0,0 0-1,0 0 1,1-1 0,-1 1-1,0 0 1,0 0 0,0 0 0,0 0-1,1-1 1,-1 1 0,0 0-1,0 0 1,0 0 0,1 0 0,-1 0-1,0 0 1,0 0 0,1 0-1,-1-1 1,0 1 0,0 0 0,0 0-1,1 0 1,-1 0 0,0 0-1,0 0 1,1 0 0,-1 0 0,0 1-1,17 7-185,-3-1 64,-8-5 102,0-2 1,0 1 0,0 0 0,1-1 0,-1 0-1,0-1 1,0 0 0,0 0 0,1 0 0,-1 0-1,0-1 1,0 0 0,-1 0 0,1-1 0,0 0-1,9-6 1,2-2 11,-1-1 1,0 0-1,26-28 0,-28 26 16,-1-1 0,13-18 0,-23 28 4,0 0 0,0 0 1,0-1-1,0 1 0,-1-1 0,0 1 0,0-1 0,0 0 0,-1 0 0,0 0 0,1-7 1,-2 12-6,0 1 0,0-1 0,0 0 0,0 0 0,0 1 0,0-1 0,0 0 0,0 1 0,0-1 0,0 0 0,0 0 0,-1 1 1,1-1-1,0 0 0,-1 1 0,1-1 0,0 0 0,-1 1 0,1-1 0,-1 1 0,1-1 0,-1 0 0,1 1 0,-1-1 1,1 1-1,-2-1 0,1 1 0,0 0 1,0 0-1,0 0 0,0 0 1,0 0-1,0 0 1,0 0-1,0 0 1,1 0-1,-1 1 0,0-1 1,0 0-1,0 1 1,0-1-1,0 1 1,0-1-1,0 1 0,-4 3 7,0-1-1,0 1 0,1 0 0,0 0 1,-8 9-1,0 6-5,0 2 0,2-1 1,0 1-1,1 1 0,1-1 0,1 2 1,1-1-1,1 1 0,1 0 0,1 0 0,0 0 1,2 0-1,3 27 0,-2-42-5,1 1 0,1 0 0,0-1 0,0 1 0,0-1 0,1 0 0,0 0 0,1 0 0,8 14 0,-10-19 3,1 0-1,0 0 0,0 0 0,0 0 1,0 0-1,0 0 0,0-1 0,1 1 0,-1-1 1,1 0-1,-1 0 0,1-1 0,0 1 1,0-1-1,0 1 0,0-1 0,0-1 0,0 1 1,0 0-1,0-1 0,1 0 0,5 0 1,-3-1 3,1-1 1,-1 0 0,0 0 0,0 0 0,1-1 0,-2 0 0,1 0 0,0-1 0,-1 0 0,1 0-1,-1 0 1,0-1 0,-1 0 0,1 0 0,-1 0 0,0-1 0,7-10 0,-3 3 21,0 0 0,-1 0 0,-1-1 0,0 0 0,-1 0 0,0-1 0,5-24 0,-4-10 58,-8 47-30,-2 6-40,-3 7-16,3 0 1,0-1 0,0 1 0,2 1 0,-1-1 0,1 0 0,1 0 0,0 0 0,1 1 0,0-1 0,1 0 0,3 13 0,-5-23 1,1 1 0,-1-1-1,1 0 1,-1 1-1,1-1 1,-1 0 0,1 1-1,0-1 1,0 0 0,0 0-1,0 0 1,0 0-1,0 0 1,0 0 0,0 0-1,0 0 1,1 0 0,-1 0-1,0-1 1,0 1-1,1-1 1,2 2 0,-2-2-1,0 0 1,1 0 0,-1 0-1,0 0 1,0 0 0,0-1-1,0 1 1,1-1 0,-1 0-1,0 1 1,0-1 0,0 0-1,3-2 1,2-1 3,0-1-1,-1 0 1,0 0 0,0-1-1,0 0 1,0 0 0,5-8-1,-3 3 3,-1 0-1,-1-1 1,0 1 0,0-1-1,-1-1 1,-1 1-1,0-1 1,0 0-1,-2 0 1,1 0-1,0-24 1,-6 33-63,-1 9 22,-5 13-13,3 2 28,0 0-1,2 0 0,0 1 0,1 0 1,1-1-1,2 38 0,0-55 26,0-1 0,1 1-1,-1 0 1,1 0 0,0-1-1,-1 1 1,1 0 0,0-1-1,1 1 1,-1-1 0,0 1-1,1-1 1,2 3 0,-3-4-2,0 0 1,0 0-1,0 0 1,1 0-1,-1-1 1,0 1-1,0-1 1,1 1 0,-1-1-1,1 1 1,-1-1-1,0 0 1,1 0-1,-1 1 1,1-1-1,-1 0 1,0 0-1,1 0 1,-1-1 0,1 1-1,-1 0 1,0-1-1,1 1 1,-1 0-1,0-1 1,1 0-1,0 0 1,8-4 8,-1 0 1,-1-1-1,1 0 1,-1 0-1,0-1 1,0 0-1,0-1 0,-1 1 1,10-15-1,3-8 11,25-46 1,-15 21-187,-37 95 58,4-23 82,0 0 1,1 0-1,0 0 0,2 0 0,0 0 0,3 21 1,-3-37 26,0 0-1,0 0 1,0 0 0,0 0 0,0-1 0,0 1 0,0 0 0,1 0 0,-1 0 0,0 0 0,1 0 0,-1 0 0,1 0 0,-1 0 0,1-1 0,-1 1 0,1 0 0,0 0-1,-1-1 1,1 1 0,0 0 0,-1-1 0,1 1 0,0-1 0,0 1 0,0-1 0,0 1 0,-1-1 0,1 1 0,0-1 0,0 0 0,0 0 0,0 1 0,0-1 0,0 0 0,0 0-1,0 0 1,0 0 0,0 0 0,0 0 0,0 0 0,0-1 0,0 1 0,0 0 0,0 0 0,0-1 0,1 0 0,3-1 13,-1-1 0,1 0-1,0 0 1,-1-1 0,0 1 0,0-1 0,6-6 0,26-33 43,-2-2 0,-2-1 0,-2-2 0,-2-1 1,-2-1-1,-2-1 0,25-81 0,-45 122-61,-3 8 1,0 0 0,0 0 0,-1-1 0,1 1 0,0 0 0,-1-1 0,1 1 0,-1 0 0,0-1 0,0 1 0,0 0 0,0-1 0,0 1 0,0 0 0,-1-1 0,0-1 0,1 3 1,0 1-1,0 0 1,0 0-1,0-1 1,-1 1-1,1 0 0,0 0 1,0-1-1,0 1 1,-1 0-1,1 0 1,0 0-1,0-1 1,-1 1-1,1 0 0,0 0 1,-1 0-1,1 0 1,0 0-1,0-1 1,-1 1-1,1 0 1,0 0-1,-1 0 0,1 0 1,0 0-1,-1 0 1,1 0-1,0 0 1,-1 0-1,1 0 1,0 0-1,0 1 0,-1-1 1,1 0-1,0 0 1,-1 0-1,1 0 1,0 0-1,0 1 1,-1-1-1,1 0 0,0 0 1,0 0-1,-1 1 1,1-1-1,0 0 1,-12 14-35,4-1 14,1 1 0,0 0-1,1 1 1,-8 26 0,-10 63-18,18-73 40,2 0 0,1 0 0,2 53 0,1-70-1,2-1 1,-1 0-1,2 0 1,-1 0-1,2 0 1,0-1-1,0 1 0,1-1 1,1 0-1,0-1 1,11 16-1,-8-18-5,-10-20 5,-11-21-26,-15-34-132,3 6-178,-61-107-1,85 167 337,0-1 0,-1 1-1,1 0 1,0 0-1,0-1 1,0 1-1,-1 0 1,1 0-1,0-1 1,0 1 0,0 0-1,0 0 1,0-1-1,0 1 1,0 0-1,0 0 1,0-1-1,0 1 1,0 0 0,0-1-1,0 1 1,0 0-1,0 0 1,0-1-1,0 1 1,0 0-1,0-1 1,0 1 0,0 0-1,0 0 1,1-1-1,9 0-131,25 10-475,-16-4-16,-12-3 256,-4-1 184,0 0 0,0 0 0,1-1-1,-1 1 1,0-1 0,0 1 0,0-1-1,1 0 1,-1 0 0,0-1-1,0 1 1,1-1 0,-1 1 0,0-1-1,0 0 1,0 0 0,0-1 0,5-2-1,1-7-661</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8.986"/>
    </inkml:context>
    <inkml:brush xml:id="br0">
      <inkml:brushProperty name="width" value="0.05" units="cm"/>
      <inkml:brushProperty name="height" value="0.05" units="cm"/>
    </inkml:brush>
  </inkml:definitions>
  <inkml:trace contextRef="#ctx0" brushRef="#br0">13 15 20516,'-8'-7'2561,"3"0"1344,18 10-3473,-1 1-824,1 5 392,1 1-192,3 0-216</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19.423"/>
    </inkml:context>
    <inkml:brush xml:id="br0">
      <inkml:brushProperty name="width" value="0.05" units="cm"/>
      <inkml:brushProperty name="height" value="0.05" units="cm"/>
    </inkml:brush>
  </inkml:definitions>
  <inkml:trace contextRef="#ctx0" brushRef="#br0">106 1 22101,'-1'0'86,"-4"-1"999,0 1-1,-1 0 0,1 1 0,0-1 1,-11 4-1,14-3-1038,-1 0 0,1 1 1,0-1-1,0 1 0,-1-1 1,1 1-1,0 0 0,1 0 0,-1 0 1,0 0-1,0 0 0,1 0 1,-3 5-1,-1 0-85,1 1 0,0 0 1,1 0-1,-1 0 0,1 0 0,1 1 0,0-1 1,0 1-1,1 0 0,0-1 0,0 16 1,1-23 30,0 0 0,0 0 0,1 0 0,-1 0 0,0 0 0,1 0 0,-1 0 0,1 0 0,-1 0 0,1 0 0,-1 0 0,1 0 0,0-1 0,-1 1 0,1 0 0,0 0 0,0-1 0,0 1 0,-1 0 0,1-1 0,0 1 0,0-1 0,0 1 0,0-1 1,0 0-1,0 1 0,0-1 0,0 0 0,0 0 0,0 0 0,0 1 0,0-1 0,0 0 0,0 0 0,0-1 0,1 1 0,0 0 0,6-2-41,0 1 0,-1-1 0,1 0 0,7-4 0,-6 3-2,2-1-15,-1 1 1,1 0-1,0 1 1,0 1 0,0-1-1,0 2 1,20 0-1,-28 0 68,0 1-1,0-1 1,0 1-1,1 0 1,-1-1-1,-1 1 1,1 1-1,0-1 1,0 0-1,0 1 1,-1-1-1,1 1 1,0 0 0,-1 0-1,0 0 1,1 0-1,-1 0 1,0 1-1,0-1 1,0 1-1,-1-1 1,1 1-1,0 0 1,-1 0-1,0-1 1,0 1-1,0 0 1,0 0-1,0 0 1,0 0-1,0 6 1,-1-2 69,0 0 0,-1 1 0,1-1 0,-1 0-1,-1 0 1,1 0 0,-1 0 0,0 0 0,-1 0 0,0-1 0,0 1 0,0-1 0,-1 1 0,0-1-1,0-1 1,0 1 0,-1 0 0,0-1 0,0 0 0,-6 5 0,1-2-216,1-1 0,-1 0 0,-1 0 0,1-1 0,-1 0 0,0 0-1,-1-2 1,1 1 0,-1-1 0,-22 4 0,31-8 57,1 1 50,0-1 0,1 1-1,-1-1 1,0 0 0,0 1 0,1-1 0,-1 0 0,0 0-1,0 0 1,0-1 0,0 1 0,1 0 0,-1-1-1,0 1 1,0-1 0,1 1 0,-1-1 0,1 0 0,-1 0-1,0 0 1,-1-2 0,-7-24-539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0.502"/>
    </inkml:context>
    <inkml:brush xml:id="br0">
      <inkml:brushProperty name="width" value="0.05" units="cm"/>
      <inkml:brushProperty name="height" value="0.05" units="cm"/>
    </inkml:brush>
  </inkml:definitions>
  <inkml:trace contextRef="#ctx0" brushRef="#br0">33 198 17012,'3'-21'1605,"-2"14"-891,-4 15 355,-9 51-608,3 0-1,2 2 1,2 95-1,5-147-430,0-1 0,1 0 0,0 0 0,1 0 0,3 12-1,-4-18-16,-1-1-1,1 0 0,-1 0 0,1 1 0,-1-1 0,1 0 0,0 0 0,-1 0 0,1 0 0,0 0 0,0 0 0,0 0 0,0 0 0,0-1 0,0 1 0,0 0 0,0 0 0,0-1 0,0 1 0,1-1 0,-1 1 0,0-1 0,0 1 0,1-1 0,-1 0 0,0 0 0,0 1 0,1-1 0,-1 0 0,0 0 0,1 0 0,-1-1 0,0 1 0,0 0 0,1 0 0,-1-1 0,0 1 0,0-1 0,1 1 0,-1-1 0,0 1 0,2-2 0,7-4 80,-1 0-1,0 0 0,0-1 1,0-1-1,-1 1 1,10-13-1,43-57 506,-46 57-420,92-138 990,-94 137-1006,0 2 46,-33 77 8,9-21-337,-7 46 0,16-67 42,0-1 0,1 1 0,0 0 0,1 0-1,5 29 1,-4-42 49,0 1-1,0 0 0,0 0 0,0 0 0,1 0 0,0-1 0,0 1 0,0-1 0,5 7 0,-6-9 18,0 0 1,1 1-1,-1-1 0,1 0 0,-1 0 0,1 0 0,0 0 1,-1 0-1,1 0 0,0 0 0,0 0 0,-1-1 0,1 1 1,0-1-1,0 0 0,0 1 0,0-1 0,0 0 0,0 0 0,0 0 1,0 0-1,3-1 0,4-2 9,-1 0-1,0 0 1,0 0-1,0-1 1,-1-1-1,1 1 1,-1-1-1,0 0 1,-1-1 0,1 0-1,7-8 1,11-14 203,26-37 0,-51 65-196,33-46 347,-2-1-1,-3-2 0,-2-1 1,-2-1-1,31-93 0,-44 90-580,-36 114-1036,16-31 914</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20.685"/>
    </inkml:context>
    <inkml:brush xml:id="br0">
      <inkml:brushProperty name="width" value="0.05" units="cm"/>
      <inkml:brushProperty name="height" value="0.05" units="cm"/>
    </inkml:brush>
  </inkml:definitions>
  <inkml:trace contextRef="#ctx0" brushRef="#br0">101 211 15451,'3'-9'2069,"-1"0"1,-1 0-1,2-19 0,-7 45 1759,-1 11-3911,5-28 109,-1-16 138,3-34-52,14-85 0,-66 393-140,-14 100 84,63-354-52,-2 38 8,3-42-8,0 1 0,1 0 0,-1 0 0,0 0 0,0-1 0,0 1 0,0 0 0,1 0 0,-1 0-1,0-1 1,1 1 0,-1 0 0,1-1 0,-1 1 0,1 1 0,0-2 2,-1 0-1,1 0 0,-1 1 1,1-1-1,-1 0 1,1 0-1,-1 0 0,1 0 1,-1 0-1,1 0 1,-1 0-1,1 0 1,-1 0-1,1-1 0,-1 1 1,1 0-1,-1 0 1,1 0-1,-1 0 1,1-1-1,-1 1 0,1 0 1,-1 0-1,0-1 1,1 1-1,-1 0 0,1-1 1,-1 0-1,9-7 66,-1 0 0,-1 0-1,1-1 1,-2-1 0,1 1-1,-1-1 1,0 0-1,4-12 1,8-13 118,248-413 1572,-252 423-2402,-13 14-1268,-8 10 1105,-12 9 276,19-8 499,-21 13-719</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21.135"/>
    </inkml:context>
    <inkml:brush xml:id="br0">
      <inkml:brushProperty name="width" value="0.05" units="cm"/>
      <inkml:brushProperty name="height" value="0.05" units="cm"/>
    </inkml:brush>
  </inkml:definitions>
  <inkml:trace contextRef="#ctx0" brushRef="#br0">0 1 21885,'9'23'1808,"2"-6"-1320,1 3-248,2 3 752,2 0-383,-2-2-1274,2 2 737,-5-4-208,-1-1-80</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21.558"/>
    </inkml:context>
    <inkml:brush xml:id="br0">
      <inkml:brushProperty name="width" value="0.05" units="cm"/>
      <inkml:brushProperty name="height" value="0.05" units="cm"/>
    </inkml:brush>
  </inkml:definitions>
  <inkml:trace contextRef="#ctx0" brushRef="#br0">194 20 15331,'-5'1'329,"-1"0"0,0 0-1,1 0 1,-1 1 0,1 0-1,-1 0 1,1 0 0,0 1-1,0 0 1,0 0 0,0 0-1,0 1 1,1-1 0,0 1-1,-1 0 1,-5 9 0,-3 2 96,1 1 1,0 0-1,-14 29 1,19-31-202,0 1-1,1 1 1,1-1 0,-7 28 0,12-42-190,0 0 0,-1 0 0,1 0 0,0 0 0,0 1 0,-1-1 0,1 0 0,0 0 0,0 0 0,0 0 0,0 0 0,1 0 0,-1 0 0,0 0 1,0 0-1,1 0 0,-1 0 0,0 0 0,1 0 0,-1 0 0,1 0 0,-1 0 0,1 0 0,0 0 0,-1 0 0,3 1 0,-2-2 3,0 1-1,1-1 1,-1 0-1,1 0 1,-1 0-1,0 0 1,1 0-1,-1 0 1,1 0-1,-1 0 1,0-1-1,1 1 1,-1 0-1,0-1 1,1 0-1,-1 1 1,2-2-1,7-3 139,1-2 1,-2 1-1,15-13 1,14-17 391,51-62 1,-1 0-108,-86 97-457,20-17 78,-22 17-79,1 1 1,0 0-1,-1-1 1,1 1 0,-1 0-1,1 0 1,0-1 0,-1 1-1,1 0 1,-1 0-1,1 0 1,0 0 0,-1 0-1,1 0 1,0 0-1,-1 0 1,1 0 0,-1 0-1,1 0 1,0 1-1,-1-1 1,1 0 0,-1 0-1,1 1 1,0-1-1,-1 0 1,1 1 0,-1-1-1,1 0 1,-1 1-1,1-1 1,-1 1 0,1-1-1,-1 1 1,0-1-1,1 1 1,-1-1 0,0 1-1,1-1 1,-1 1-1,0-1 1,0 2 0,4 10 11,0 0-1,-1 0 1,-1 0 0,0 1 0,0 22 0,-2-21-3,1 0-1,1-1 1,0 1-1,8 24 1,-10-36-6,0-1 1,1 0-1,-1 0 1,1 0-1,-1 1 1,1-1-1,0 0 1,-1 0 0,1 0-1,0 0 1,0 0-1,0 0 1,0 0-1,0 0 1,0-1-1,0 1 1,0 0 0,0-1-1,0 1 1,0 0-1,0-1 1,0 1-1,1-1 1,-1 0-1,0 1 1,0-1-1,1 0 1,-1 0 0,0 0-1,0 0 1,1 0-1,-1 0 1,0 0-1,1 0 1,-1 0-1,0-1 1,0 1-1,1 0 1,-1-1 0,0 1-1,2-2 1,5-2 31,-1-1-1,1 1 1,-1-2 0,13-10 0,-11 8-12,24-21 70,-18 15-111,0 1 0,1 0 0,0 1-1,1 1 1,0 0 0,21-9 0,-37 20 6,1-1 0,-1 1 0,0-1 0,0 1 1,1 0-1,-1-1 0,0 1 0,1 0 0,-1 0 0,0 0 1,1 0-1,-1 0 0,1 0 0,-1 0 0,0 0 0,1 0 0,-1 1 1,0-1-1,0 1 0,1-1 0,-1 1 0,0-1 0,0 1 1,0 0-1,1 0 0,-1-1 0,0 1 0,0 0 0,0 0 1,0 0-1,0 0 0,-1 0 0,1 0 0,0 1 0,0-1 1,-1 0-1,1 0 0,-1 0 0,1 1 0,-1-1 0,0 0 1,1 1-1,-1 1 0,2 8-36,-1 0 1,0 0 0,0 0-1,-3 17 1,2-6 65,0-21-13,-1 0 1,1 0-1,0 0 1,1 0 0,-1 0-1,0-1 1,0 1-1,0 0 1,0 0-1,1 0 1,-1 0 0,0 0-1,1 0 1,-1-1-1,1 1 1,-1 0 0,1 0-1,-1 0 1,2 0-1,-1 0 1,-1-1 0,1 0-1,-1 0 1,1 0 0,0 0-1,-1 0 1,1 0-1,-1 0 1,1 0 0,0 0-1,-1 0 1,1 0 0,-1 0-1,1 0 1,-1-1 0,1 1-1,0 0 1,-1 0 0,1 0-1,-1-1 1,1 1 0,0-1-1,5-3 60,-1-1 0,1 0 0,8-11 0,-10 12-50,11-13 67,8-8-20,0 0 1,2 2 0,29-22-1,-52 43-66,1 0-1,-1 1 1,1-1-1,0 1 1,-1 0-1,1 0 1,0 0-1,0 0 0,0 0 1,-1 1-1,1-1 1,4 1-1,-6 0-1,0 0 0,1 0 0,-1 0 0,0 1 0,0-1 0,1 1 0,-1-1-1,0 1 1,0-1 0,0 1 0,0 0 0,0-1 0,0 1 0,0 0 0,0 0 0,0 0 0,0 0 0,0 0-1,0 0 1,0 0 0,-1 0 0,1 0 0,-1 0 0,1 0 0,0 0 0,-1 1 0,0-1 0,1 0 0,-1 2-1,2 6-125,0 1-1,0-1 0,-1 19 0,2 7-1313,-4-34 1392,1-1 0,0 1-1,0-1 1,0 1-1,1-1 1,-1 1 0,0-1-1,0 1 1,0-1-1,0 0 1,0 1 0,1-1-1,-1 1 1,0-1-1,0 1 1,0-1 0,1 0-1,-1 1 1,0-1-1,1 0 1,-1 1 0,0-1-1,1 1 1,7-7-621,7-22 55,-12 23 408,12-26-555</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21.995"/>
    </inkml:context>
    <inkml:brush xml:id="br0">
      <inkml:brushProperty name="width" value="0.05" units="cm"/>
      <inkml:brushProperty name="height" value="0.05" units="cm"/>
    </inkml:brush>
  </inkml:definitions>
  <inkml:trace contextRef="#ctx0" brushRef="#br0">96 8 17644,'0'24'1059,"0"0"1,-2 0-1,-1 0 1,-9 35-1,2-5 248,-31 339 1490,30-247-2324,10-132-471,1-5 8,-1-1 0,0 0 0,0 0 0,0 0 1,-1 0-1,-5 11 0,5-39 253,14-79 128,29-111 0,-33 175-330,13-65 12,4 2 0,39-97 0,-60 186-77,-1 1 1,1 0-1,1 1 1,-1-1-1,1 1 1,10-11-1,-14 16-4,0 1-1,0 0 0,1 0 1,-1-1-1,1 1 0,-1 0 0,1 0 1,0 0-1,-1 1 0,1-1 1,0 0-1,-1 1 0,1-1 1,0 1-1,0-1 0,0 1 0,-1 0 1,1-1-1,0 1 0,0 0 1,0 1-1,0-1 0,-1 0 1,1 0-1,0 1 0,0-1 0,0 1 1,-1 0-1,1-1 0,0 1 1,-1 0-1,1 0 0,0 0 1,-1 0-1,1 0 0,-1 0 0,3 3 1,-1-1 13,0 1 0,0 0 0,0-1 0,-1 1 1,1 0-1,-1 1 0,0-1 0,0 0 0,0 0 0,-1 1 1,1-1-1,-1 1 0,0 0 0,0-1 0,-1 1 0,1 0 1,-1-1-1,0 1 0,-1 0 0,1 0 0,-1-1 0,0 1 1,-3 8-1,0 1 141,0-1 0,-2 1 1,0-1-1,0-1 0,-1 1 1,-14 18-1,8-14 62,0-1 0,-19 17 1,27-28-349,0-1 0,-1 1 0,1-1 0,-1 0 0,0-1 1,0 1-1,-1-1 0,1 0 0,-1-1 0,-8 3 0,15-5 101,-1 0-1,0 0 0,1 1 0,-1-1 0,0 0 1,0 0-1,1 0 0,-1 0 0,0 0 0,0 0 1,1 0-1,-1 0 0,0 0 0,1-1 0,-1 1 1,0 0-1,0 0 0,1-1 0,-1 1 0,0 0 1,1-1-1,-1 1 0,1-1 0,-1 1 0,0 0 1,1-1-1,-1 0 0,1 1 0,-1-1 0,1 1 1,0-1-1,-1 1 0,1-1 0,-1 0 0,1 1 1,0-1-1,0 0 0,-1 0 0,1 1 0,0-1 1,0 0-1,0 0 0,0-1 0,0-1-58,0-1-1,0 1 0,1-1 1,-1 1-1,1-1 0,0 1 1,2-7-1,11-19-647</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22.434"/>
    </inkml:context>
    <inkml:brush xml:id="br0">
      <inkml:brushProperty name="width" value="0.05" units="cm"/>
      <inkml:brushProperty name="height" value="0.05" units="cm"/>
    </inkml:brush>
  </inkml:definitions>
  <inkml:trace contextRef="#ctx0" brushRef="#br0">220 164 18828,'5'-7'470,"43"-61"1973,-43 61-2076,-2 0 0,1 0-1,-1 0 1,0-1 0,0 1 0,-1-1 0,0 0 0,1-9 0,-3 16-295,0 0 0,0 1 1,0-1-1,0 1 1,0-1-1,0 1 0,0-1 1,0 1-1,0-1 1,0 1-1,0-1 0,0 1 1,0-1-1,0 1 1,-1-1-1,1 1 0,0-1 1,0 1-1,-1-1 0,1 1 1,-1-1-1,-7 3 898,-13 20-62,3 3-800,2 0 0,1 1 0,1 1 0,2 0 0,0 0 0,2 2 0,1-1 0,-10 52 0,13-38 36,1 0 0,2 1 0,2 0 0,2-1 0,10 70 0,-3-65-4,6 48 28,-13-94-168,-1 0-1,0 0 1,0-1-1,1 1 1,-1 0-1,0 0 1,0-1-1,0 1 1,0 0-1,0 0 1,0-1 0,0 1-1,0 0 1,-1 0-1,1 0 1,0-1-1,0 1 1,-1 0-1,1-1 1,0 1-1,-1 0 1,1-1-1,-1 1 1,1 0-1,-1-1 1,1 1-1,-2 0 1,1-1-2,0 0 0,0-1 0,0 1 0,0 0 0,0-1 0,1 1 0,-1-1 0,0 1 0,0-1 0,0 1 0,0-1 0,0 0 0,1 1 0,-1-1-1,0 0 1,0-1 0,-30-40-66,10 7 45,2 0-1,-18-44 0,30 61 19,1 0 0,1 0-1,0 0 1,1-1 0,1 0-1,-1-34 1,4 50 9,0-1 0,0 0 0,1 1 0,-1-1 0,1 0-1,0 1 1,0-1 0,0 1 0,1-1 0,-1 1 0,1 0 0,0-1-1,0 1 1,0 0 0,0 0 0,1 0 0,-1 1 0,1-1 0,-1 0 0,1 1-1,0 0 1,0 0 0,0 0 0,1 0 0,-1 0 0,0 0 0,1 1-1,-1 0 1,5-2 0,10-1-134,0 1 0,0 0 0,0 1 0,33 1 0,-14 0-585,70-4 116,-57 2 220</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22.979"/>
    </inkml:context>
    <inkml:brush xml:id="br0">
      <inkml:brushProperty name="width" value="0.05" units="cm"/>
      <inkml:brushProperty name="height" value="0.05" units="cm"/>
    </inkml:brush>
  </inkml:definitions>
  <inkml:trace contextRef="#ctx0" brushRef="#br0">0 103 20108,'0'0'56,"0"0"0,1 0 0,-1-1 0,0 1 0,0 0 0,0 0 0,1 0-1,-1-1 1,0 1 0,0 0 0,0 0 0,1 0 0,-1 0 0,0-1 0,0 1 0,1 0-1,-1 0 1,0 0 0,1 0 0,-1 0 0,0 0 0,0 0 0,1 0 0,-1 0 0,0 0 0,1 0-1,-1 0 1,0 0 0,0 0 0,1 0 0,-1 0 0,0 0 0,0 0 0,1 0 0,-1 0-1,0 1 1,1-1 0,-1 0 0,0 0 0,0 0 0,0 0 0,1 1 0,-1-1 0,0 0-1,0 0 1,0 0 0,1 1 0,-1-1 0,0 0 0,0 0 0,0 1 0,0-1 0,0 0 0,0 1-1,0-1 1,1 0 0,-1 0 0,0 1 0,0-1 0,0 0 0,0 0 0,0 1 0,0-1-1,5 25 906,-4-21-528,22 178 2766,-17-111-2696,23 95 0,-28-162-462,0 1 1,0-1 0,1 0 0,-1 1-1,1-1 1,0 0 0,1 0 0,-1 0-1,1-1 1,0 1 0,-1 0-1,5 2 1,-6-5-15,0 0 0,0 0 0,0 0 1,1-1-1,-1 1 0,0-1 0,0 1 0,1-1 0,-1 1 0,0-1 0,1 0 0,-1 0 0,0 1 0,1-1 0,-1 0 1,0 0-1,3-1 0,-2 1 8,1-1 1,-1 0 0,0 0 0,0 0-1,1 0 1,-1 0 0,0-1 0,0 1 0,0 0-1,0-1 1,0 0 0,2-3 0,10-10 118,-2-1 0,0-1 0,-1 0 1,-1-1-1,8-18 0,35-97 240,-51 128-390,39-122 35,-37 109-217,0 1-1,-2 0 1,0-1 0,0 1 0,-3-27 0,1 40 156,0 0-1,-1 1 1,0-1 0,1 0 0,-2 0-1,1 0 1,0 1 0,-1-1 0,0 0-1,0 1 1,0 0 0,0-1-1,0 1 1,-1 0 0,1 0 0,-1 0-1,0 0 1,0 1 0,-4-4 0,-14-6-311</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23.435"/>
    </inkml:context>
    <inkml:brush xml:id="br0">
      <inkml:brushProperty name="width" value="0.05" units="cm"/>
      <inkml:brushProperty name="height" value="0.05" units="cm"/>
    </inkml:brush>
  </inkml:definitions>
  <inkml:trace contextRef="#ctx0" brushRef="#br0">5 55 16604,'-4'7'2016,"15"-3"-896,9-2-424,9-8 1673,7-1-977,5-3-376,5 0-231,-1 0-921,-2-2 1224,-13 4-976,-6 3 0,-11 5-56</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23.904"/>
    </inkml:context>
    <inkml:brush xml:id="br0">
      <inkml:brushProperty name="width" value="0.05" units="cm"/>
      <inkml:brushProperty name="height" value="0.05" units="cm"/>
    </inkml:brush>
  </inkml:definitions>
  <inkml:trace contextRef="#ctx0" brushRef="#br0">91 0 19148,'-11'15'518,"0"1"-1,2 0 1,-1 0 0,2 1 0,0 0-1,1 0 1,1 1 0,-5 21-1,9-28-341,-1 0-1,1 0 0,1 0 0,0 0 1,1 0-1,0 1 0,1-1 0,0 0 1,1 0-1,0 1 0,0-1 0,1-1 1,1 1-1,7 16 0,-9-23-131,0 0 0,1-1 0,-1 1 0,1-1 0,0 1 0,0-1 0,0 0 0,0 0 0,0 0 0,1 0 0,-1-1 0,1 1 0,0-1 0,0 0 0,0 0 0,0 0 0,0-1 0,0 0 0,0 1 0,1-1 0,-1-1 0,0 1 0,1-1 0,-1 1 0,1-1 0,-1-1 0,0 1 0,1 0 0,5-2 0,-2-1 51,1 1 0,0-2 0,-1 1 0,0-1 0,0 0 0,0-1 0,0 0 0,-1 0 0,0 0 0,0-1 0,0 0 0,-1-1 0,9-10 0,-6 4 65,0 1 0,-1-2 0,-1 1 0,0-1 0,-1-1 1,-1 1-1,0-1 0,6-29 0,-10 38-132,-1 0-1,1 0 1,-1 0 0,0 0 0,0 0 0,-1 0 0,0 0 0,0 0 0,-1 0 0,1 0 0,-4-7-1,3 9-61,0 1-1,-1-1 0,1 0 1,-1 1-1,0 0 0,0-1 1,0 1-1,0 0 0,0 1 1,-1-1-1,1 0 0,-1 1 1,0 0-1,0 0 0,0 0 0,0 0 1,-5-1-1,0 1-198,1 0-1,-1 1 1,1-1 0,-1 2-1,0-1 1,-17 2-1,11 2-235</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0.252"/>
    </inkml:context>
    <inkml:brush xml:id="br0">
      <inkml:brushProperty name="width" value="0.05" units="cm"/>
      <inkml:brushProperty name="height" value="0.05" units="cm"/>
    </inkml:brush>
  </inkml:definitions>
  <inkml:trace contextRef="#ctx0" brushRef="#br0">38 81 15515,'-38'18'5179,"106"-27"-3681,132 0 0,-54 5-1600,-136 4 35,-1-1 0,0 0 0,1 0 0,-1-1 0,0 0 0,0-1 1,0 0-1,-1 0 0,1-1 0,-1 0 0,1 0 0,14-12 0,13-16-158</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1.326"/>
    </inkml:context>
    <inkml:brush xml:id="br0">
      <inkml:brushProperty name="width" value="0.05" units="cm"/>
      <inkml:brushProperty name="height" value="0.05" units="cm"/>
    </inkml:brush>
  </inkml:definitions>
  <inkml:trace contextRef="#ctx0" brushRef="#br0">377 2 18124,'1'-1'50,"-1"1"0,0 0 1,0 0-1,0 0 0,0 0 1,1 0-1,-1 0 0,0 0 0,0 0 1,0 0-1,1 0 0,-1 0 0,0 0 1,0 0-1,0 0 0,1 0 1,-1 0-1,0 0 0,0 0 0,0 0 1,1 0-1,-1 0 0,0 0 1,0 0-1,0 0 0,1 0 0,-1 0 1,0 0-1,0 0 0,0 1 0,0-1 1,0 0-1,1 0 0,-1 0 1,0 0-1,0 0 0,0 1 0,0-1 1,0 0-1,0 0 0,0 0 1,1 0-1,-1 1 0,0-1 0,0 0 1,0 0-1,0 0 0,0 1 0,0-1 1,0 0-1,-4 17 1186,-19 28-548,16-32-296,-47 94 89,-4-2 1,-94 126 0,144-220-558,4-4-69,-1 0 0,0-1-1,0 0 1,-1 0 0,1 0-1,-1-1 1,-1 1-1,1-1 1,-14 7 0,20-11 132,-1-1 1,1 0-1,0 0 1,0 0-1,-1 0 1,1 0-1,0 0 1,0 0-1,-1 0 1,1 0-1,0 0 1,0 0-1,-1 0 1,1 0-1,0 0 1,0 0-1,-1 0 1,1 0-1,0 0 0,0 0 1,-1 0-1,1 0 1,0 0-1,0-1 1,-1 1-1,1 0 1,0 0-1,0 0 1,0 0-1,-1-1 1,1 1-1,0 0 1,0 0-1,0 0 1,0-1-1,0 1 1,-1 0-1,1 0 1,0-1-1,0 1 1,0 0-1,0 0 1,0 0-1,0-1 1,1-17-236,11-23-126,13-16-180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1.343"/>
    </inkml:context>
    <inkml:brush xml:id="br0">
      <inkml:brushProperty name="width" value="0.05" units="cm"/>
      <inkml:brushProperty name="height" value="0.05" units="cm"/>
    </inkml:brush>
  </inkml:definitions>
  <inkml:trace contextRef="#ctx0" brushRef="#br0">7 692 14443,'4'1'228,"0"-1"0,0 0 0,0 1 0,0-2 0,0 1-1,-1 0 1,1-1 0,0 1 0,0-1 0,-1 0 0,1-1 0,0 1 0,-1-1 0,1 1 0,-1-1-1,0 0 1,1 0 0,3-4 0,7-5 790,0-1 1,19-22-1,-23 24-328,-1 1-211,0-1-1,-1 0 0,0 0 1,0-1-1,-1 0 0,11-22 1,-18 32-426,1-1-1,-1 1 1,1 0 0,-1-1 0,1 1 0,-1-1-1,0 1 1,0-1 0,0 1 0,0-1 0,0 1-1,0-1 1,0 1 0,-1-3 0,1 3-38,-1 0 1,1 1 0,-1-1-1,1 1 1,-1-1 0,1 1-1,-1-1 1,0 1 0,1 0-1,-1-1 1,1 1 0,-1 0-1,0-1 1,0 1 0,1 0-1,-1 0 1,0 0 0,1 0-1,-1 0 1,0-1 0,0 1-1,1 0 1,-1 1 0,0-1-1,1 0 1,-1 0 0,0 0-1,0 0 1,1 0 0,-1 1-1,0-1 1,1 0 0,-1 1-1,0 0 1,-9 3 26,1 0 0,1 1 0,-1 0 0,1 0-1,0 1 1,0 1 0,1-1 0,-14 15 0,5-2-19,0 1 1,-18 31-1,28-41-28,0 0 0,1 0 0,0 0 0,0 0 0,1 1 0,1 0 0,0 0 0,-3 20 0,6-29 1,-1-1 1,1 1 0,0-1-1,0 1 1,0-1-1,1 1 1,-1-1 0,0 1-1,1-1 1,-1 1 0,1-1-1,-1 1 1,1-1 0,0 0-1,-1 1 1,1-1 0,0 0-1,0 1 1,0-1-1,0 0 1,2 1 0,-1 0-3,0-1 0,0 0 0,0 0 0,0-1 1,0 1-1,0 0 0,0-1 0,1 1 0,-1-1 0,0 0 0,0 0 1,0 0-1,3 0 0,8-1-23,-1-1 1,0-1 0,0 0 0,15-5-1,-21 6 17,130-47-123,36-12 47,-172 61 88,0 0 1,0 0-1,0 0 0,-1 0 0,1 0 0,0 0 0,0 0 0,0 0 0,-1 0 0,1-1 0,0 1 0,0 0 0,0 0 0,-1 0 0,1 0 0,0 0 0,0-1 0,0 1 0,0 0 0,0 0 0,0 0 0,-1-1 0,1 1 0,0 0 0,0 0 1,0 0-1,0-1 0,0 1 0,0 0 0,0 0 0,0 0 0,0-1 0,0 1 0,0 0 0,0 0 0,0-1 0,0 1 0,0 0 0,0 0 0,0 0 0,0-1 0,0 1 0,1 0 0,-1 0 0,0 0 0,0-1 0,0 1 0,0 0 0,0 0 1,0 0-1,1-1 0,-1 1 0,0 0 0,0 0 0,0 0 0,0 0 0,1 0 0,-1 0 0,0 0 0,0-1 0,1 1 0,-1 0 0,0 0 0,0 0 0,0 0 0,1 0 0,-1 0 0,0 0 0,1 0 0,-23-11 120,14 7-61,6 3-52,1 1 1,-1-1 0,0-1-1,1 1 1,-1 0-1,1 0 1,-1-1-1,1 1 1,-1 0-1,1-1 1,0 1 0,0-1-1,0 0 1,0 1-1,0-1 1,0 0-1,0 0 1,1 0 0,-1 0-1,1 0 1,-1 1-1,1-1 1,0 0-1,-1-4 1,2 3-35,0 0 0,0 0 0,0 0 0,0 0 0,1 0 1,-1 0-1,1 1 0,0-1 0,0 0 0,-1 1 0,2 0 0,-1-1 0,0 1 0,0 0 0,4-2 0,23-20-719,-2 3-507,-1-1-1,-2-1 1,0 0-1,-1-2 1,21-31-1,-21 20-135,-2-1 1,-2-1-1,15-42 0,-25 55 1494,-1-1 0,-1 0 0,3-32 0,-9 33 938,-1 25-1014,0-1 1,0 1-1,0 0 0,1 0 0,-1 0 0,0 0 0,0 0 0,0-1 0,-1 1 1,1 0-1,0 0 0,0 0 0,0 0 0,0 0 0,0 0 0,0 0 1,0-1-1,0 1 0,0 0 0,0 0 0,0 0 0,0 0 0,0 0 0,0 0 1,0 0-1,-1-1 0,1 1 0,0 0 0,0 0 0,0 0 0,0 0 1,0 0-1,0 0 0,0 0 0,-1 0 0,1 0 0,0 0 0,0 0 0,0 0 1,0 0-1,0 0 0,0 0 0,-1 0 0,1 0 0,0 0 0,0 0 1,0 0-1,0 0 0,0 0 0,0 0 0,-1 0 0,1 0 0,0 0 0,0 0 1,0 0-1,0 0 0,0 0 0,0 0 0,0 1 0,0-1 0,-1 0 1,1 0-1,0 0 0,0 0 0,-3 5 457,0 0 1,0 0-1,0 0 1,1 0-1,-3 9 0,-13 36 669,3 0 0,2 2 0,-7 59 0,14-63-942,2 1 0,3 0 0,1 0 0,3 0-1,2-1 1,15 69 0,-13-86-270,-7-27-73,-6-20 15,-12-46 129,-4 1 0,-2 1 0,-37-64 0,58 118 78,-9-12 378,12 17-443,0 1 1,0 0 0,-1 0 0,1 0 0,0-1 0,0 1 0,0 0 0,-1 0 0,1-1 0,0 1 0,0 0-1,0 0 1,0-1 0,-1 1 0,1 0 0,0 0 0,0-1 0,0 1 0,0 0 0,0-1 0,0 1 0,0 0-1,0-1 1,0 1 0,0 0 0,0-1 0,0 1 0,0 0 0,0 0 0,0-1 0,1 1 0,-1 0 0,0-1 0,0 1-1,0 0 1,0 0 0,0-1 0,1 1 0,21 0 157,117 4-750,-122-3 476,-8-3-27</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1.918"/>
    </inkml:context>
    <inkml:brush xml:id="br0">
      <inkml:brushProperty name="width" value="0.05" units="cm"/>
      <inkml:brushProperty name="height" value="0.05" units="cm"/>
    </inkml:brush>
  </inkml:definitions>
  <inkml:trace contextRef="#ctx0" brushRef="#br0">145 0 16195,'2'9'247,"-1"-1"0,0 1-1,0 0 1,-1-1 0,0 1-1,0 0 1,-1 0-1,0-1 1,-1 1 0,-3 9-1,0 10 337,-21 187 1425,23-173-2003,2 0 0,3 0-1,7 49 1,-6-77-222,-2-11 67,0-1 1,0 1 0,0 0 0,0-1 0,-1 1 0,0 0 0,1 0 0,-1 0 0,0-1 0,0 1 0,-1 5 0,0-7 71,1-1 0,-1 0-1,0 0 1,1 0 0,-1 0-1,1 1 1,-1-1 0,0 0-1,1 0 1,-1 0 0,0 0 0,1-1-1,-1 1 1,1 0 0,-1 0-1,0 0 1,1 0 0,-1-1-1,1 1 1,-1 0 0,0 0-1,1-1 1,-1 1 0,0-1 0,-17-10-625,16 9 564,-10-6-139,-33-24 536,42 30-59,0 0-1,0-1 1,0 0-1,0 1 1,1-1 0,-1 0-1,1-1 1,0 1-1,0 0 1,0-1 0,-1-3-1,3 6-96,0-1 1,0 1-1,0-1 1,0 1-1,0-1 0,0 1 1,0-1-1,0 1 0,1-1 1,-1 1-1,0-1 0,1 1 1,0 0-1,-1-1 0,1 1 1,0 0-1,0-1 1,-1 1-1,1 0 0,0 0 1,0 0-1,0 0 0,3-2 1,31-21 1131,-32 22-1135,21-12 404,1 2 0,44-17 1,-55 25-394,1 0 1,-1 0-1,1 1 1,0 1-1,0 1 1,25 0-1,-36 1-103,-1 0 0,1 1 0,-1-1 0,1 1 0,-1 0 0,1 0 0,-1 0 0,0 0 0,1 1 0,-1-1 0,0 1 1,0 0-1,0 0 0,0 0 0,0 0 0,-1 0 0,1 1 0,-1-1 0,1 1 0,-1 0 0,0-1 0,0 1 0,0 0 0,2 4 0,-2-1-14,-1-1 1,1 0 0,-1 1 0,0-1-1,0 1 1,-1-1 0,0 1 0,0-1-1,0 1 1,0-1 0,-1 1 0,0-1-1,0 1 1,-4 10 0,3-10 89,0 0 1,0-1-1,-1 1 1,1 0-1,-1-1 1,-1 1-1,1-1 1,-1 0-1,-6 7 1,8-14 433,3-5-210,4-10 131,53-165 1848,-58 181-2279,0 0 0,0 1 1,0-1-1,1 0 0,-1 0 0,0 1 0,1-1 0,-1 0 0,0 1 0,1-1 0,-1 0 0,1 1 0,-1-1 0,1 1 0,0-1 0,-1 1 1,1-1-1,-1 1 0,1-1 0,0 1 0,0-1 0,-1 1 0,1 0 0,0 0 0,-1-1 0,1 1 0,0 0 0,0 0 0,0 0 0,1 0 1,23 7-261,-6-1-115,-12-4 218,0-1 1,0-1-1,0 1 0,0-1 1,0 0-1,1-1 0,-1 0 0,0 0 1,0-1-1,0 1 0,0-1 1,-1-1-1,1 1 0,0-1 1,-1-1-1,7-3 0,25-18-424</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2.478"/>
    </inkml:context>
    <inkml:brush xml:id="br0">
      <inkml:brushProperty name="width" value="0.05" units="cm"/>
      <inkml:brushProperty name="height" value="0.05" units="cm"/>
    </inkml:brush>
  </inkml:definitions>
  <inkml:trace contextRef="#ctx0" brushRef="#br0">82 1 18436,'-16'41'1304,"1"2"0,2-1-1,1 2 1,3-1 0,-5 66 0,13-103-1271,1 0 0,0-1-1,0 1 1,1 0 0,-1 0 0,4 8 0,-4-12-34,1-1 0,-1 0 0,1 1 0,-1-1-1,1 0 1,0 0 0,0 0 0,0 0 0,-1 1 0,1-1 0,0 0 0,0-1 0,1 1 0,-1 0 0,0 0 0,0 0 0,0-1 0,1 1 0,-1 0 0,0-1 0,0 1 0,1-1 0,-1 0-1,1 1 1,-1-1 0,0 0 0,1 0 0,-1 0 0,0 0 0,1 0 0,2-1 0,7 0-21,0-2 0,-1 0 0,1 0 0,15-7 0,-16 6-11,0 0 1,0 0 0,0 1 0,18-2 0,-26 5 30,0-1-1,0 1 1,0 0-1,-1 0 0,1 0 1,0 0-1,0 1 1,0-1-1,-1 0 1,1 1-1,0 0 1,0-1-1,-1 1 0,1 0 1,0 0-1,-1 0 1,1 0-1,-1 0 1,1 0-1,-1 0 1,2 2-1,-2-1-2,1 0-1,-1 1 1,0-1-1,0 0 1,0 1-1,0-1 1,0 1 0,-1-1-1,1 1 1,-1-1-1,1 1 1,-1 0-1,0 2 1,0 4 7,-1 0-1,0-1 1,-1 1-1,0-1 1,0 1-1,0-1 1,-7 14-1,3-10 103,-1-1 0,0 0 0,-1 0 0,0-1 0,0 0 0,-14 12 0,18-18-38,-1 0 0,0 0 0,0 0 0,0-1 0,0 0 0,-1 0 0,1 0-1,-1-1 1,0 1 0,0-1 0,1-1 0,-2 1 0,1-1 0,0 0 0,-8 0 0,12-1-148,0 0 0,0 0 0,0 0-1,0 0 1,0-1 0,0 1 0,0-1 0,0 0-1,0 1 1,0-1 0,0 0 0,0 0-1,0 0 1,1 0 0,-1-1 0,0 1 0,1 0-1,-1-1 1,1 1 0,-1-1 0,1 1-1,0-1 1,0 0 0,0 1 0,0-1 0,0 0-1,0 0 1,0 0 0,1 0 0,-1 0-1,0 0 1,1 0 0,0 0 0,0 0 0,-1 0-1,1-2 1,0-4-317,1 1 0,-1 0 0,1-1 0,0 1-1,1 0 1,0 0 0,0 0 0,0 0 0,4-7 0,11-14-1067</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3.273"/>
    </inkml:context>
    <inkml:brush xml:id="br0">
      <inkml:brushProperty name="width" value="0.05" units="cm"/>
      <inkml:brushProperty name="height" value="0.05" units="cm"/>
    </inkml:brush>
  </inkml:definitions>
  <inkml:trace contextRef="#ctx0" brushRef="#br0">190 519 20996,'5'-3'201,"0"-1"-1,-1 1 0,1-1 1,-1 0-1,0 0 0,0-1 1,-1 1-1,1-1 0,-1 0 1,0 0-1,0 0 0,0 0 1,-1-1-1,0 1 0,0-1 0,1-6 1,-2 8-138,0-1 1,0 1 0,0-1-1,-1 1 1,0-1-1,0 0 1,0 1 0,-1-1-1,-1-7 1,1 10-61,0-1 1,1 1-1,-2-1 1,1 1-1,0 0 1,0-1 0,-1 1-1,1 0 1,-1 0-1,0 0 1,0 0-1,0 0 1,0 0-1,0 0 1,0 1-1,0-1 1,-3-1-1,1 2-2,0-1 0,0 1 0,0 0-1,0 0 1,0 0 0,0 1-1,0-1 1,0 1 0,-1 0 0,1 0-1,0 1 1,0-1 0,0 1 0,0 0-1,0 0 1,0 0 0,0 1 0,0-1-1,0 1 1,-7 4 0,1 0 17,-1 1-1,1 1 1,0-1 0,1 2 0,-16 16 0,19-18 2,0 1 0,0 0 0,1 0 0,-1 1 0,2 0 0,0 0 0,-5 14 0,8-21-14,0 0 0,0 1 0,0-1 0,1 1 1,-1-1-1,1 1 0,0 0 0,0-1 0,0 1 1,0-1-1,0 1 0,1-1 0,-1 1 1,1-1-1,-1 1 0,1-1 0,0 1 0,0-1 1,0 1-1,0-1 0,1 0 0,-1 0 0,0 0 1,1 0-1,0 0 0,-1 0 0,1 0 1,0 0-1,0-1 0,0 1 0,0-1 0,0 1 1,4 1-1,1-1 33,1 1 1,-1-1-1,1 0 1,-1 0-1,1-1 0,0 0 1,0-1-1,0 0 1,0 0-1,-1 0 0,1-1 1,0-1-1,0 1 1,-1-1-1,10-3 1,0-1 87,0-1 0,-1 0 0,0-2 0,0 1 0,23-18 0,-24 12 10,-1 0-1,0 0 0,0-1 0,18-28 1,-29 40-133,1 0-116,-5 12 36,-9 26-13,3-12 31,4-8 34,0-1 0,1 1 0,0 0 0,1 29 0,1-42 27,0 1 0,1-1 1,-1 1-1,1 0 0,0-1 0,-1 1 0,1-1 0,0 0 0,0 1 0,1-1 0,-1 0 0,0 1 0,1-1 0,-1 0 0,4 3 0,-3-4 0,0 0-1,0 0 1,0 0 0,0 0-1,0 0 1,0-1 0,0 1-1,0-1 1,0 1-1,1-1 1,-1 0 0,0 0-1,0 0 1,1 0 0,-1 0-1,0 0 1,0-1-1,1 1 1,-1-1 0,0 1-1,3-2 1,6-2 4,-1-1 0,0 0 0,0 0 0,-1-1-1,1 0 1,-1-1 0,-1 0 0,1 0 0,-1-1 0,8-8 0,9-15-168,32-47 0,196-355-1872,-266 463 2283,1 0 1,1 1 0,2 0 0,1 1 0,-6 51 0,-2 169-306,13-157 150,-2-53 4,5-42-96,0 0-1,0 0 1,0 1 0,0-1-1,0 0 1,0 0-1,0 0 1,0 1 0,0-1-1,0 0 1,0 0-1,-1 1 1,1-1 0,0 0-1,0 0 1,0 0 0,0 0-1,0 1 1,0-1-1,0 0 1,-1 0 0,1 0-1,0 0 1,0 0 0,0 1-1,0-1 1,-1 0-1,1 0 1,0 0 0,0 0-1,0 0 1,-1 0 0,1 0-1,0 0 1,0 0-1,0 0 1,-1 0 0,1 0-1,0 0 1,0 0-1,-1 0 1,1 0 0,0 0-1,0 0 1,0 0 0,-1 0-1,1 0 1,0 0-1,0 0 1,0 0 0,-1 0-1,1 0 1,0-1 0,0 1-1,-8-10 66,-162-327-913,169 334 834,-2-4 2,0 0-1,1 1 0,-1-1 1,-1-10-1,4 16 14,0 1-1,0-1 1,0 0 0,0 0 0,0 0-1,0 1 1,0-1 0,0 0 0,0 0-1,1 1 1,-1-1 0,0 0 0,0 0-1,1 1 1,-1-1 0,0 0 0,1 1-1,-1-1 1,2-1 0,-2 2 6,1-1 0,0 1-1,0 0 1,0-1 0,0 1 0,0 0 0,0-1 0,0 1 0,0 0-1,0 0 1,0 0 0,0 0 0,0 0 0,0 0 0,0 0 0,0 0-1,0 1 1,0-1 0,2 1 0,26 8 276,43 20 0,21 7 21,-72-30-489,29 5 1,-49-11 146,1 0-1,-1 1 0,0-1 1,0 0-1,1 0 1,-1 0-1,0 0 1,0-1-1,1 1 1,-1 0-1,0 0 0,0-1 1,0 1-1,1-1 1,-1 1-1,0-1 1,0 1-1,2-2 1,-3 1 20,1 0 0,-1 0 1,1 0-1,-1 0 1,0 0-1,1 0 0,-1 0 1,0 0-1,0 0 1,0 0-1,0 0 0,0 0 1,0 0-1,0 0 1,0 0-1,0 0 0,0 0 1,0 0-1,-1 0 1,1 0-1,0 0 0,-1 0 1,1 1-1,0-1 1,-1 0-1,0-1 0,-20-26-305</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3.664"/>
    </inkml:context>
    <inkml:brush xml:id="br0">
      <inkml:brushProperty name="width" value="0.05" units="cm"/>
      <inkml:brushProperty name="height" value="0.05" units="cm"/>
    </inkml:brush>
  </inkml:definitions>
  <inkml:trace contextRef="#ctx0" brushRef="#br0">0 0 15243,'5'6'3545,"0"0"-3585,1 0-112,1-2 1000</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4.194"/>
    </inkml:context>
    <inkml:brush xml:id="br0">
      <inkml:brushProperty name="width" value="0.05" units="cm"/>
      <inkml:brushProperty name="height" value="0.05" units="cm"/>
    </inkml:brush>
  </inkml:definitions>
  <inkml:trace contextRef="#ctx0" brushRef="#br0">205 72 22029,'-18'-5'4618,"14"4"-4471,-1 0-1,0 1 0,1-1 0,-1 1 0,0 0 0,0 0 0,1 1 0,-1-1 1,-5 2-1,4 0-180,1 0 0,0 0 0,-1 1 0,1 0 0,0 0 1,0 0-1,1 0 0,-1 1 0,1 0 0,0 0 0,0 0 0,0 0 1,0 1-1,1-1 0,-1 1 0,1 0 0,0 0 0,1 0 1,-1 0-1,-2 12 0,5-16 16,-1 1 0,1-1 0,0 0 0,1 1 0,-1-1 0,0 0 0,0 1 0,0-1 0,1 0 0,-1 1 0,1-1 0,-1 0 0,1 1 0,-1-1 0,1 0 0,0 0 0,0 0 0,0 0 0,0 0 0,-1 0 0,1 0 0,0 0 0,1 0 0,-1 0 0,0 0 0,0-1 1,0 1-1,0 0 0,1-1 0,-1 1 0,0-1 0,1 1 0,1-1 0,7 3-63,0 0 0,1-1 0,15 1 0,-7-1-34,-8 0 55,-1 0-1,0 1 0,1 0 1,-1 0-1,-1 1 0,1 1 1,14 8-1,-20-10 44,0-1 0,-1 1 0,0 0 0,1 0 0,-1 0 0,0 1 0,-1-1 0,1 1 0,-1 0 0,1-1 0,-1 1 0,0 0 0,0 0 0,-1 1 0,1-1 0,-1 0 0,0 0 0,0 1 0,-1-1-1,1 9 1,-2-2 10,0 0 1,0 0-1,-2 0 0,1 0 0,-1 0 0,-1 0 0,0-1 0,0 0 0,-1 0 0,-1 0 0,-6 10 0,-1-2 111,0 0 0,-1-1 0,0-1 0,-30 26 0,40-38-60,-1-1 1,-1 1-1,1-1 1,0 0-1,-1 0 1,0 0-1,1-1 1,-1 0-1,0 0 1,0-1-1,-8 2 1,11-3-32,1 1-1,-1-1 1,1 0-1,-1-1 1,0 1 0,1 0-1,-1-1 1,1 1-1,0-1 1,-1 0-1,1 0 1,-1 0 0,1 0-1,0 0 1,0 0-1,0-1 1,0 1 0,0-1-1,0 1 1,0-1-1,0 0 1,0 0 0,1 0-1,-1 0 1,1 0-1,0 0 1,-1 0 0,1-1-1,-2-3 1,2 0-15,-1 0 0,1 0 0,-1 1 1,1-1-1,1 0 0,-1 0 0,1 0 0,0 0 1,1 0-1,0 0 0,-1 0 0,2 0 1,-1 1-1,1-1 0,0 0 0,0 1 0,0-1 1,1 1-1,0 0 0,0 0 0,0 0 0,1 0 1,5-6-1,5-5 4,2 0 0,0 2 1,0-1-1,2 2 0,18-12 0,83-45 218,6-4 168,-103 60-221,-1-2-1,0-1 1,25-25-1,-40 35-72,0-1 0,0 0 0,6-8 0,-10 13-56,-1 0 0,1 0 0,-1 0 0,0 0 1,1-1-1,-1 1 0,-1 0 0,1 0 0,0-1 0,-1 1 0,0 0 0,0-4 0,0 6-31,0 1 1,0-1 0,0 0-1,0 1 1,0-1-1,0 1 1,0-1 0,-1 1-1,1-1 1,0 1-1,0-1 1,-1 1 0,1 0-1,0-1 1,-1 1-1,1-1 1,0 1 0,-1-1-1,1 1 1,0 0-1,-1-1 1,1 1 0,-1 0-1,1 0 1,-1-1-1,1 1 1,-1 0 0,1 0-1,-1 0 1,1 0-1,-1-1 1,1 1 0,-1 0-1,1 0 1,-1 0-1,0 0 1,1 0 0,-1 0-1,1 0 1,-1 0-1,1 1 1,-1-1 0,1 0-1,-1 0 1,1 0-1,-1 1 1,1-1 0,-1 0-1,-23 14 120,12-4-104,0 1 0,1 1 1,0 0-1,0 1 0,-15 25 1,20-28-208,-1 1 1,2 0 0,0 1 0,0-1 0,1 1 0,0 0 0,1 0-1,-2 15 1,5-25 134,0 0 0,-1 0 0,1 0 1,0 0-1,1-1 0,-1 1 0,0 0 0,0 0 0,1 0 0,-1 0 0,1-1 0,-1 1 0,1 0 0,0 0 0,0-1 0,0 1 0,0-1 0,0 1 0,0-1 0,0 1 0,1-1 1,-1 0-1,2 2 0,-1-2 16,0 0 0,0 0 1,0-1-1,0 1 0,0 0 1,0-1-1,0 0 0,0 1 1,0-1-1,0 0 0,0 0 1,0 0-1,0-1 0,0 1 1,0 0-1,0-1 1,0 1-1,0-1 0,-1 0 1,1 0-1,0 1 0,2-3 1,31-17-645</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4.582"/>
    </inkml:context>
    <inkml:brush xml:id="br0">
      <inkml:brushProperty name="width" value="0.05" units="cm"/>
      <inkml:brushProperty name="height" value="0.05" units="cm"/>
    </inkml:brush>
  </inkml:definitions>
  <inkml:trace contextRef="#ctx0" brushRef="#br0">170 1 21709,'-1'1'159,"-1"0"0,1 0 0,-1 0 1,1 0-1,0 0 0,0 0 1,-1 1-1,1-1 0,0 0 0,0 1 1,0-1-1,-1 3 0,-3 5 46,-12 19 114,0 1 1,2 0-1,1 1 1,2 0-1,1 1 1,1 1-1,2 0 1,-8 57-1,15-80-312,0 0-1,1 0 1,0 1 0,0-1-1,1 0 1,1 0 0,3 16-1,-4-22-11,0-1 1,0 0-1,0 1 0,0-1 0,0 0 0,0 0 1,1 1-1,-1-1 0,1 0 0,0-1 0,-1 1 1,1 0-1,0 0 0,0-1 0,0 1 0,0-1 1,0 1-1,1-1 0,-1 0 0,0 0 0,1 0 1,-1 0-1,1-1 0,-1 1 0,0-1 0,1 1 1,0-1-1,-1 0 0,1 0 0,-1 0 0,1 0 1,3-1-1,10-2-66,-1-1-1,0 0 1,0-1 0,28-13 0,13-5-263,-38 21 154,-18 2 172,1 0 0,-1 0 0,0 0 0,0 0 0,1 1 0,-1-1 0,0 0 0,1 0 0,-1 1 0,0-1 0,0 0 0,0 0 0,1 1 0,-1-1 0,0 0 0,0 0 0,0 1 0,0-1 0,1 0 0,-1 1 0,0-1 0,0 0 0,0 1 0,0-1 0,0 0 0,0 1 0,0-1 0,0 1 0,0 1-7,-1 0-1,1 1 0,-1-1 1,0 0-1,0 0 0,0 0 1,0 0-1,0 0 0,0 0 1,0 0-1,-3 3 0,-13 13 119,-1-1 0,0 0 1,-1-1-1,-22 13 0,24-17 45,6-4-63,1 0-1,-1-1 1,-1 0-1,0-1 1,0 0-1,0-1 0,0 0 1,-18 4-1,29-9-113,1 0 0,-1 1 0,1-1 0,-1 0 0,1 0 0,-1 0 0,0 0 0,1 1 0,-1-1 0,1 0 0,-1 0 0,1 0 0,-1 0 0,1 0 0,-1-1-1,1 1 1,-1 0 0,1 0 0,-1 0 0,1 0 0,-1 0 0,1-1 0,-1 1 0,1 0 0,-1-1 0,1 1 0,-1 0 0,1-1 0,0 1 0,-1 0 0,1-1 0,-1 1 0,1-1-1,0 1 1,0-1 0,-1 1 0,1 0 0,0-1 0,0 1 0,-1-1 0,1 0 0,0 1 0,0-1 0,0 1 0,0-1 0,0 1 0,0-1 0,0 1 0,0-1 0,0 0-1,1-2-76,0-1-1,0 1 0,0 0 0,0 0 0,1 0 0,-1 0 0,3-4 0,11-16-495</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5.067"/>
    </inkml:context>
    <inkml:brush xml:id="br0">
      <inkml:brushProperty name="width" value="0.05" units="cm"/>
      <inkml:brushProperty name="height" value="0.05" units="cm"/>
    </inkml:brush>
  </inkml:definitions>
  <inkml:trace contextRef="#ctx0" brushRef="#br0">78 152 16275,'0'1'149,"0"0"-1,0-1 1,0 1-1,0 0 1,0 0-1,0 0 1,0 0-1,0 0 1,0 0-1,1 0 1,-1-1-1,0 1 1,0 0-1,1 0 1,-1 0-1,1 0 1,-1-1-1,1 1 1,-1 0-1,1-1 1,0 1-1,-1 0 1,1-1-1,0 1 0,1 0 1,-1 0 35,1-1 0,-1 0 0,0 0 0,1 0 0,-1 1 0,0-1 0,1-1 0,-1 1 0,0 0 0,1 0-1,-1 0 1,1-1 0,-1 1 0,0-1 0,2 0 0,2-1 203,1-1-1,-1 0 1,0 0-1,0-1 0,0 1 1,7-8-1,-7 5-149,0-1-1,0 1 1,-1-1-1,0 0 1,0 0-1,5-15 1,-8 18-193,0 1 1,1-1 0,-2 0 0,1 0 0,0 0 0,-1 0 0,1 0 0,-1 1 0,0-1 0,0 0 0,-1 0 0,1 0 0,-1 0 0,0 0 0,0 0-1,-2-3 1,3 6-41,0 0-1,-1 1 0,1-1 0,-1 0 1,1 1-1,-1-1 0,1 1 0,-1-1 1,1 1-1,-1-1 0,1 1 0,-1-1 1,0 1-1,1-1 0,-1 1 0,0 0 1,1-1-1,-1 1 0,0 0 0,0 0 1,1 0-1,-1-1 0,0 1 1,0 0-1,1 0 0,-2 0 0,0 1 2,0-1-1,0 0 1,0 1-1,0 0 0,0-1 1,0 1-1,0 0 1,0 0-1,-3 2 0,-1 2 4,-1 0 0,1 0 0,-1 1-1,-4 7 1,-6 7 3,1 1 0,-21 37-1,30-45 0,0 0 0,1 1 0,1 0 0,0 0 0,1 0 0,-3 15-1,7-25-5,-1 0 0,1-1 0,0 1 0,0-1 0,0 1 0,0 0 0,1-1 0,-1 1 0,1 0 0,0-1 0,0 1 0,0-1 0,1 0 0,2 6 0,-3-7-16,1 0 0,0 0 0,-1-1 1,1 1-1,0 0 0,0-1 0,0 1 0,0-1 1,0 0-1,1 1 0,-1-1 0,0 0 0,1 0 1,-1-1-1,1 1 0,-1 0 0,0-1 1,1 0-1,0 1 0,-1-1 0,5 0 0,0-1-120,1 1-1,0-1 1,-1-1 0,1 0-1,-1 0 1,0 0-1,1-1 1,-1 0-1,0 0 1,0-1-1,-1 0 1,1 0-1,-1 0 1,6-6-1,-1 0-22,-1 0-1,0 0 1,0-1 0,-2-1-1,1 0 1,10-20-1,9-25-487</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5.658"/>
    </inkml:context>
    <inkml:brush xml:id="br0">
      <inkml:brushProperty name="width" value="0.05" units="cm"/>
      <inkml:brushProperty name="height" value="0.05" units="cm"/>
    </inkml:brush>
  </inkml:definitions>
  <inkml:trace contextRef="#ctx0" brushRef="#br0">110 0 20604,'-11'26'5100,"2"-4"-3918,-22 70-707,-25 125 1,53-188-352,7-21 101,-3-8-207,-1 0 1,1 0 0,0 0 0,-1-1 0,1 1 0,0 0-1,-1 0 1,1-1 0,-1 1 0,1 0 0,-1-1 0,1 1-1,-1-1 1,1 1 0,-1-1 0,1 1 0,-1-1-1,1 1 1,0-2 0,5-6 151,1-1 0,-1 0 0,0-1 0,-1 1 0,6-16 0,17-57 518,-16 45-405,5-20 81,-11 32-212,2 1-1,11-25 1,-19 48-160,1 0 0,-1 1 0,0-1-1,1 0 1,-1 0 0,1 0 0,-1 1 0,1-1 0,-1 0 0,1 1 0,0-1-1,-1 0 1,1 1 0,0-1 0,-1 1 0,1-1 0,0 1 0,0-1-1,0 1 1,-1 0 0,1-1 0,0 1 0,0 0 0,0 0 0,0-1-1,0 1 1,0 0 0,0 0 0,0 0 0,-1 0 0,1 0 0,0 0-1,0 1 1,2-1 0,1 2-183,1 0 1,-1 1-1,1-1 0,-1 1 1,6 5-1,17 9-1170,-20-16 1249,-1 1 0,0-1 0,0 0 1,1 0-1,-1-1 0,1 0 0,-1 0 0,0 0 0,11-3 0,28-9-601</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6.293"/>
    </inkml:context>
    <inkml:brush xml:id="br0">
      <inkml:brushProperty name="width" value="0.05" units="cm"/>
      <inkml:brushProperty name="height" value="0.05" units="cm"/>
    </inkml:brush>
  </inkml:definitions>
  <inkml:trace contextRef="#ctx0" brushRef="#br0">262 14 18324,'0'0'78,"0"0"0,0-1 0,1 1 0,-1 0 0,0 0 0,0-1-1,0 1 1,0 0 0,0 0 0,1-1 0,-1 1 0,0 0 0,0-1 0,0 1 0,0 0 0,0 0 0,0-1 0,0 1 0,0 0 0,0-1 0,0 1-1,0 0 1,0-1 0,0 1 0,0 0 0,-1 0 0,1-1 0,0 1 0,0 0 0,0-1 0,0 1 0,0 0 0,-1 0 0,1-1 0,0 1 0,0 0-1,0 0 1,-1 0 0,1-1 0,0 1 0,0 0 0,-1 0 0,1 0 0,0 0 0,-1 0 0,1-1 0,0 1 0,0 0 0,-1 0 0,1 0 0,0 0-1,-1 0 1,1 0 0,0 0 0,-1 0 0,1 0 0,0 0 0,0 0 0,-1 0 0,-20-2 1946,14 3-1713,0 1 0,0 0 0,0 0 1,0 0-1,0 1 0,0-1 0,1 2 0,-1-1 0,-9 8 0,-7 6-306,-21 20-1,41-34 11,-2 1-52,-41 42-338,43-43 312,0 0-1,1 0 1,-1 0-1,1 1 1,0 0-1,0-1 1,0 1-1,0 0 1,1 0-1,0 0 1,-1 0-1,0 6 1,2-8 29,0-1 0,1 1 0,-1-1 1,0 1-1,1-1 0,-1 1 0,1-1 0,-1 0 0,1 1 1,-1-1-1,1 1 0,0-1 0,0 0 0,0 0 1,0 1-1,0-1 0,0 0 0,0 0 0,0 0 1,0 0-1,0 0 0,1-1 0,-1 1 0,0 0 1,1 0-1,-1-1 0,2 1 0,5 2-78,0 0 0,0-1 0,14 2 0,-18-4 80,47 7-227,-33-6 203,-1 1 0,0 0 1,0 2-1,0 0 0,25 10 0,-41-14 63,0 0-1,1 1 0,-1-1 0,0 1 0,0 0 1,0-1-1,0 1 0,1 0 0,-1 0 0,0 0 1,0 0-1,0-1 0,-1 1 0,1 1 1,0-1-1,0 0 0,0 0 0,-1 0 0,1 0 1,-1 0-1,1 1 0,-1-1 0,1 0 0,-1 1 1,0-1-1,1 0 0,-1 2 0,-1-1 18,1 0 0,-1 1 0,0-1 0,0 0 0,0 0 0,0 0 0,0 0-1,0 0 1,-1 0 0,1 0 0,-1 0 0,1-1 0,-1 1 0,-2 1 0,-7 7 168,-1-2 0,0 0 0,-24 13 0,16-12 118,1-1 0,-29 9 0,41-15-302,0 0 0,0-1 0,0 0 0,0 0 0,-1 0 0,1-1 0,0 0 0,-1 0 0,1-1 0,-10-2 0,16 3-54,0 0 0,0 0-1,0 0 1,0-1 0,1 1-1,-1 0 1,0-1 0,0 1-1,1-1 1,-1 1 0,0-1 0,1 1-1,-1-1 1,0 0 0,1 1-1,-1-1 1,1 0 0,-1 1-1,1-1 1,-1 0 0,1 0-1,-1 1 1,1-1 0,0 0-1,0 0 1,-1 0 0,1 0-1,0 1 1,0-1 0,0 0-1,0 0 1,0 0 0,0 0-1,0 0 1,0 0 0,0 1-1,0-1 1,1 0 0,-1 0-1,0 0 1,1 0 0,-1 1-1,0-1 1,1-1 0,2-2-96,0-1 1,0 0 0,0 1-1,0 0 1,7-7 0,15-12-590</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7.263"/>
    </inkml:context>
    <inkml:brush xml:id="br0">
      <inkml:brushProperty name="width" value="0.05" units="cm"/>
      <inkml:brushProperty name="height" value="0.05" units="cm"/>
    </inkml:brush>
  </inkml:definitions>
  <inkml:trace contextRef="#ctx0" brushRef="#br0">28 441 20700,'8'0'320,"-1"-1"0,1 1 0,-1-2 0,0 1 0,1-1-1,-1 0 1,0 0 0,0-1 0,0 0 0,0 0-1,0-1 1,-1 0 0,11-7 0,-13 7-225,1 0 1,0 1-1,-1-1 0,0-1 1,0 1-1,0 0 0,0-1 1,-1 0-1,0 0 0,0 0 0,0 0 1,-1-1-1,1 1 0,-1-1 1,0 0-1,-1 1 0,2-12 1,-3 16-85,1 0 1,-1 0 0,0 0-1,0 0 1,0-1-1,0 1 1,0 0 0,0 0-1,0 0 1,-1-1-1,1 1 1,0 0 0,-1 0-1,1 0 1,-1 0 0,1 0-1,-1 0 1,1 0-1,-1 0 1,0 0 0,1 0-1,-1 0 1,0 0-1,0 0 1,0 0 0,0 0-1,0 1 1,0-1 0,0 0-1,0 1 1,0-1-1,0 1 1,0-1 0,0 1-1,0 0 1,-1-1-1,1 1 1,0 0 0,0 0-1,0 0 1,0 0-1,-1 0 1,1 0 0,0 0-1,-2 0 1,-1 1 7,-1 0 0,1 1-1,-1-1 1,1 1 0,0 0 0,-1 0 0,1 0 0,0 0 0,0 1-1,-5 4 1,-2 4-60,1 0-1,0 1 0,0 0 1,1 0-1,1 1 0,0 0 1,0 1-1,2 0 0,0 0 1,0 0-1,1 1 0,1 0 1,1 0-1,0 0 0,1 0 1,-1 20-1,3-32 13,0 1-1,0-1 0,1 1 1,-1-1-1,1 1 1,0-1-1,0 1 1,0-1-1,3 6 0,-3-8 17,0 1-1,0-1 0,0 0 1,0 1-1,1-1 0,-1 0 1,0 0-1,1 0 1,-1 0-1,1 0 0,-1 0 1,1 0-1,-1-1 0,1 1 1,0 0-1,-1-1 0,1 1 1,0-1-1,-1 0 0,1 1 1,3-1-1,3-1 13,0 1 1,0-2-1,0 1 1,0-1-1,0 0 1,0 0-1,-1-1 1,1 0-1,-1-1 0,0 0 1,0 0-1,12-9 1,2-3 159,-1-2 0,29-30 1,-31 29-10,0 0 1,-2-1-1,-1-1 0,21-36 1,-34 48-150,-8 12-61,-11 16-101,4-2 20,2 0 0,-14 28 0,21-37 62,1 0 1,-1 0 0,2 1-1,-1-1 1,1 1 0,0 0-1,1 0 1,-1 12 0,2-20 65,0 1 1,0-1 0,0 0 0,0 0 0,0 0-1,0 0 1,0 0 0,1 1 0,-1-1 0,1 0-1,-1 0 1,1 0 0,-1 0 0,1 0 0,-1 0-1,1 0 1,0 0 0,-1 0 0,1-1 0,0 1-1,0 0 1,0 0 0,0-1 0,0 1 0,0 0-1,0-1 1,0 1 0,0-1 0,0 1 0,0-1-1,0 0 1,0 1 0,0-1 0,0 0 0,1 0-1,-1 0 1,0 0 0,0 0 0,0 0 0,0 0-1,0 0 1,2-1 0,3 0-32,1 0 0,-1-1 1,0 0-1,0 0 0,0 0 0,9-6 1,2-3 13,-1-1-1,0 0 1,0-1 0,-2-1 0,0 0 0,0-1 0,-1-1 0,11-17 0,79-142 91,-102 173-62,13-24-1,4-6-18,-2 0 0,-1 0 0,20-66 1,-58 133-155,8-7 152,2 1 0,1 1-1,2 0 1,0 0-1,-6 40 1,7-13 44,-4 115 0,13-160-1,-1-5 17,1 0 0,0 0 0,0 0-1,1 0 1,0-1 0,0 1 0,3 10 0,-4-17-25,0 0 0,0 0 0,0 0 0,0 1 0,0-1 0,0 0 0,0 0 0,1 0 0,-1 1 0,0-1 0,0 0 0,0 0 1,0 0-1,0 1 0,0-1 0,0 0 0,0 0 0,1 0 0,-1 0 0,0 0 0,0 1 0,0-1 0,0 0 0,0 0 0,1 0 0,-1 0 0,0 0 0,0 0 0,0 0 1,1 0-1,-1 0 0,0 0 0,0 1 0,0-1 0,1 0 0,-1 0 0,0 0 0,0 0 0,0 0 0,1 0 0,-1 0 0,0-1 0,0 1 0,1 0 0,5-10 386,4-22 74,-10 29-412,26-143 1017,-13 59-685,-12 84-399,-1 0-1,1 0 0,-1 1 1,1-1-1,0 0 1,0 0-1,3-4 1,-4 6 4,1 1 0,-1 0 0,1-1 0,-1 1 0,1 0 0,-1-1 0,1 1 0,-1 0 0,1 0 0,-1 0 1,1-1-1,0 1 0,-1 0 0,1 0 0,-1 0 0,1 0 0,-1 0 0,1 0 0,0 0 0,-1 0 0,1 0 0,-1 0 0,1 1 0,-1-1 0,1 0 0,0 0 0,-1 0 0,1 1 0,-1-1 0,1 0 0,-1 1 0,1-1 1,-1 0-1,0 1 0,1-1 0,-1 1 0,1-1 0,-1 0 0,0 1 0,1-1 0,-1 1 0,1 0 0,8 8-28,1-1 0,1 0 0,-1-1 0,1 0 1,1-1-1,-1 0 0,1-1 0,0 0 0,0-1 0,1 0 0,24 4 0,-29-7 37,0 0 0,0 0 0,0-1 0,0 0 0,0-1-1,0 0 1,0 0 0,0-1 0,0 0 0,0 0 0,-1 0 0,1-1-1,-1-1 1,0 1 0,0-1 0,0 0 0,0-1 0,-1 0 0,1 0-1,7-8 1,-13 12 4,1-1 0,-1 1 0,1-1 0,-1 0-1,0 0 1,1 1 0,-1-1 0,0 0 0,0 0 0,0 0-1,-1 0 1,1-1 0,0 1 0,-1 0 0,1 0 0,-1 0-1,0-1 1,0 1 0,0 0 0,0 0 0,0 0 0,-1-4-1,0 5-2,0-1-1,0 0 1,0 1-1,0-1 1,0 1-1,0 0 0,-1-1 1,1 1-1,0 0 1,-1 0-1,1 0 1,-1-1-1,0 2 1,1-1-1,-1 0 0,0 0 1,1 0-1,-1 1 1,0-1-1,0 1 1,0 0-1,1-1 1,-1 1-1,0 0 0,0 0 1,0 0-1,-2 1 1,-5-1-1,0 2 1,1-1-1,-1 1 0,1 0 1,-1 1-1,1 0 1,0 0-1,0 1 1,0 0-1,1 1 0,-1-1 1,1 1-1,-8 8 1,10-9-8,0 0 0,0 1 0,0 0 1,1 0-1,-1 0 0,1 0 0,0 1 0,1 0 1,0-1-1,-1 1 0,2 1 0,-1-1 1,1 0-1,0 1 0,0-1 0,1 1 0,-2 11 1,4-13-15,0-1 0,0 1-1,0-1 1,0 1 0,0-1 0,1 0 0,0 0 0,0 1 0,0-1 0,1 0 0,-1-1 0,1 1 0,0 0 0,0-1 0,0 0-1,0 1 1,1-1 0,5 4 0,-5-4-58,0-1 0,0 1 0,0-1 0,0 0 0,0 0 0,1 0-1,-1-1 1,0 1 0,1-1 0,0 0 0,-1 0 0,1-1 0,-1 1 0,1-1 0,0 0-1,-1 0 1,1-1 0,6-1 0,-9 2 54,-1 0 0,0-1 1,1 1-1,-1-1 0,0 0 0,1 1 1,-1-1-1,0 0 0,0 0 0,0 0 0,0 0 1,1 0-1,-1 0 0,1-2 0,7-25-308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1.974"/>
    </inkml:context>
    <inkml:brush xml:id="br0">
      <inkml:brushProperty name="width" value="0.05" units="cm"/>
      <inkml:brushProperty name="height" value="0.05" units="cm"/>
    </inkml:brush>
  </inkml:definitions>
  <inkml:trace contextRef="#ctx0" brushRef="#br0">21 1 17620,'3'19'650,"-1"0"0,0 1 1,-1 0-1,-1-1 0,-1 1 0,-5 27 1,1-1 63,3-18-469,-13 343 1888,16-362-2081,-1 6 52,1 0 1,4 17-1,-5-29-82,1 1 0,0-1 0,0 0-1,0 0 1,1 1 0,-1-1-1,1 0 1,0-1 0,-1 1-1,1 0 1,0 0 0,1-1-1,-1 1 1,5 4 0,-5-6-15,0-1 0,0 1 0,0 0-1,1 0 1,-1-1 0,0 1 0,0-1 0,0 0 0,0 0 0,0 1 0,1-1-1,-1-1 1,0 1 0,0 0 0,0 0 0,0-1 0,0 1 0,1-1 0,-1 0-1,0 0 1,0 0 0,-1 0 0,1 0 0,0 0 0,0 0 0,0 0 0,-1-1-1,4-2 1,5-6 20,1 0 0,-2 0-1,11-14 1,-16 19-12,60-86 158,-28 37-90,-21 36-60,-15 18-23,0-1 0,0 1 0,0 0 0,0 0 1,0 0-1,0-1 0,1 1 0,-1 0 0,0 0 0,0 0 0,0 0 0,0 0 0,0-1 0,1 1 1,-1 0-1,0 0 0,0 0 0,0 0 0,1 0 0,-1 0 0,0 0 0,0 0 0,0-1 0,1 1 1,-1 0-1,0 0 0,0 0 0,1 0 0,-1 0 0,0 0 0,0 0 0,0 0 0,1 0 0,-1 1 1,0-1-1,0 0 0,0 0 0,1 0 0,-1 0 0,0 0 0,0 0 0,0 0 0,1 0 0,-1 1 1,0-1-1,0 0 0,0 0 0,0 0 0,1 0 0,-1 1 0,0-1 0,0 0 0,0 0 0,0 0 1,0 0-1,0 1 0,0-1 0,0 0 0,0 0 0,0 1 0,1-1 0,-1 0 0,0 0 1,0 0-1,0 1 0,-1 16-15,1-15 14,-5 48-5,2-33-123,1 0-1,1 0 0,0 0 0,3 19 0,-3-36 110,1 0 0,0 1 0,0-1 0,0 0 0,0 1 0,0-1 1,0 0-1,0 1 0,0-1 0,0 1 0,0-1 0,0 0 0,1 1 0,-1-1 0,0 0 0,0 1 0,0-1 1,0 0-1,0 0 0,1 1 0,-1-1 0,0 0 0,0 1 0,0-1 0,1 0 0,-1 0 0,0 1 1,1-1-1,-1 0 0,0 0 0,0 0 0,1 1 0,-1-1 0,0 0 0,1 0 0,-1 0 0,0 0 0,1 0 1,-1 0-1,0 0 0,1 0 0,-1 0 0,1 0 0,13-12-332,2-8-10</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7.655"/>
    </inkml:context>
    <inkml:brush xml:id="br0">
      <inkml:brushProperty name="width" value="0.05" units="cm"/>
      <inkml:brushProperty name="height" value="0.05" units="cm"/>
    </inkml:brush>
  </inkml:definitions>
  <inkml:trace contextRef="#ctx0" brushRef="#br0">1 15 17356,'1'0'120,"12"-6"-112,4-1 0,1 6 656</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8.127"/>
    </inkml:context>
    <inkml:brush xml:id="br0">
      <inkml:brushProperty name="width" value="0.05" units="cm"/>
      <inkml:brushProperty name="height" value="0.05" units="cm"/>
    </inkml:brush>
  </inkml:definitions>
  <inkml:trace contextRef="#ctx0" brushRef="#br0">176 12 16540,'0'0'127,"0"-1"0,0 1 1,0-1-1,0 0 1,0 1-1,0-1 1,1 1-1,-1-1 1,0 1-1,0-1 1,1 1-1,-1-1 1,0 1-1,1-1 1,-1 1-1,1-1 1,-1 1-1,0-1 1,1 1-1,-1 0 1,1-1-1,0 1 0,2 12 1670,-5 26 217,-3-8-1152,0 0-1,-14 38 1,11-41-652,1 0 1,1 0-1,-2 31 0,8-54-211,0-1 0,0 1 0,0 0-1,0 0 1,1 0 0,-1 0 0,1 0-1,0-1 1,0 1 0,1 0-1,-1-1 1,3 6 0,-2-7-12,-1 0-1,1-1 1,-1 1 0,1 0-1,0 0 1,0-1 0,0 1-1,0-1 1,0 0 0,0 0-1,0 0 1,1 0 0,-1 0 0,0 0-1,1 0 1,-1-1 0,1 1-1,-1-1 1,0 1 0,4-1-1,9 0-98,0 0 0,19-4 0,-19 3-21,32-1 0,-45 2 129,-1 0 1,1 0 0,-1 0 0,1 0 0,0 0-1,-1 1 1,1-1 0,-1 1 0,1-1 0,-1 1 0,1 0-1,-1-1 1,1 1 0,-1 0 0,0 0 0,1 0 0,-1 0-1,0 0 1,0 0 0,1 0 0,-1 1 0,1 1-1,-1-1 9,0 0-1,-1 0 0,1 0 0,-1 0 0,0 1 0,1-1 0,-1 0 0,0 0 0,0 0 0,0 0 0,0 1 0,-1-1 0,1 0 0,-2 4 0,0 2 55,-2 0 0,1 0 1,-1 0-1,0-1 0,0 1 0,-1-1 1,-8 10-1,5-10 71,1 0 0,-2 0 0,1 0-1,-1-1 1,0 0 0,0-1 0,0 0 0,-1-1 0,0 0 0,0 0 0,0-1-1,0 0 1,-18 2 0,22-4-110,-1 0 1,1-1-1,-1 1 0,1-2 1,-1 1-1,1-1 0,-1 1 1,1-2-1,-1 1 0,1-1 1,-1 0-1,1 0 0,0-1 1,0 0-1,0 0 0,1 0 1,-1-1-1,1 0 0,0 0 1,0 0-1,0 0 0,0-1 0,-4-5 1,8 7-126,-1 1 1,1-1-1,-1 1 1,1-1-1,0 1 1,0-1-1,0 0 1,0 1-1,1-1 1,-1 0-1,1 0 1,-1 0-1,1 0 1,0 1-1,0-1 1,1 0-1,-1 0 1,0 0-1,2-3 1,0 0-38,0 1-1,0 0 1,0 1 0,1-1 0,0 0 0,0 1 0,0-1 0,0 1-1,7-6 1,16-15-750</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8.579"/>
    </inkml:context>
    <inkml:brush xml:id="br0">
      <inkml:brushProperty name="width" value="0.05" units="cm"/>
      <inkml:brushProperty name="height" value="0.05" units="cm"/>
    </inkml:brush>
  </inkml:definitions>
  <inkml:trace contextRef="#ctx0" brushRef="#br0">33 150 17812,'6'0'396,"0"0"0,0 0-1,-1-1 1,1 1 0,0-1 0,-1 0 0,1-1 0,-1 0 0,1 1 0,-1-2-1,0 1 1,1-1 0,-1 1 0,-1-1 0,7-5 0,-7 5-138,1 0 0,-1-1 0,0 1 1,0-1-1,0 0 0,-1-1 0,1 1 0,-1-1 0,0 1 1,0-1-1,0 0 0,-1 0 0,0 0 0,0-1 1,2-7-1,-4 11-211,1 0 0,-1 0 1,0 0-1,0 0 0,0 1 0,0-1 1,0 0-1,0 0 0,-1 0 1,1 0-1,-1 1 0,1-1 1,-1 0-1,0 0 0,-1-2 0,1 3-24,0 0 0,1 0-1,-1 0 1,0 0-1,0 1 1,0-1 0,0 0-1,0 1 1,0-1-1,0 1 1,-1-1 0,1 1-1,0-1 1,0 1-1,0 0 1,0 0 0,-1-1-1,-1 1 1,0 0-8,-1 1-1,1-1 1,-1 1 0,1-1-1,-1 1 1,1 0 0,-1 0 0,1 1-1,0-1 1,0 1 0,0 0 0,-1 0-1,2 0 1,-6 4 0,-1 3-18,0 1 0,1-1 0,1 2 0,-1-1 0,2 1 0,-1 0 0,2 1 0,-7 16 0,6-12-5,1 1 1,0-1-1,1 1 1,1 0-1,-1 31 1,4-44-4,0 1 0,0-1 1,0 1-1,1-1 0,0 1 1,0-1-1,0 1 0,0-1 1,1 0-1,-1 1 0,1-1 1,0 0-1,1 0 0,-1 0 1,5 5-1,-5-7-42,1 0-1,-1 0 1,1 0-1,0 0 1,0 0 0,0 0-1,0-1 1,0 1-1,0-1 1,1 0 0,-1 0-1,0 0 1,0-1-1,1 1 1,-1-1 0,1 0-1,-1 1 1,1-2-1,-1 1 1,0 0-1,5-2 1,1 0-98,0 0-1,-1-1 1,0 0-1,0-1 1,0 0 0,0 0-1,0-1 1,-1 0-1,0 0 1,0 0-1,0-1 1,8-9 0,19-21-438</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9.013"/>
    </inkml:context>
    <inkml:brush xml:id="br0">
      <inkml:brushProperty name="width" value="0.05" units="cm"/>
      <inkml:brushProperty name="height" value="0.05" units="cm"/>
    </inkml:brush>
  </inkml:definitions>
  <inkml:trace contextRef="#ctx0" brushRef="#br0">187 1 21052,'-2'15'449,"-2"-1"0,0 0 0,-1 1 0,0-2 0,-1 1 0,-1 0 0,-9 13-1,-10 22 505,-5 19 136,-39 120 0,68-178-999,-1 0 0,1 0 0,1 0 0,-1 0 0,2 18 1,0-26-80,0 1 0,0-1 0,0 1 0,1-1 0,-1 0 0,1 1 1,0-1-1,0 0 0,0 0 0,0 0 0,0 0 0,0 0 0,0 0 1,1 0-1,-1 0 0,1 0 0,-1 0 0,1-1 0,0 1 0,0 0 1,0-1-1,0 0 0,0 1 0,0-1 0,0 0 0,0 0 0,0 0 1,0-1-1,5 2 0,0-1 2,0 0 1,1-1 0,-1 0-1,0 0 1,0 0-1,1-1 1,11-3 0,54-18 67,-46 13-60,-12 4-8,-6 2-19,1-1 0,0 2 0,-1-1 0,1 1 1,15-1-1,-24 3 1,1 0 1,-1 1-1,1-1 0,0 0 1,-1 0-1,1 1 1,-1-1-1,1 1 0,0-1 1,-1 1-1,0 0 1,1-1-1,-1 1 0,1 0 1,-1 0-1,2 2 1,-2-2-4,0 1 1,0 0 0,0 0 0,0-1 0,0 1-1,0 0 1,-1 0 0,1 0 0,-1 0-1,1 0 1,-1 0 0,0 0 0,0 0 0,1 0-1,-2 0 1,1 3 0,-1 7-7,-1 0 0,0 0 0,-1 0 0,0 0 0,-5 11 0,4-19 351,3-12-139,3-14 68,3-21 128,11-57 196,-14 89-567,1 1 1,0 0-1,1 1 0,0-1 0,0 1 0,1-1 1,7-10-1,-9 17-30,-1 1 1,0 0-1,0 0 1,1 0-1,-1 0 0,1 0 1,0 1-1,-1-1 1,1 1-1,0-1 1,0 1-1,0 0 0,0 0 1,0 0-1,0 1 1,0-1-1,1 1 0,-1 0 1,0 0-1,0 0 1,4 0-1,8 2-146,0 0-1,0 1 1,17 6-1,-10-3-226,-14-4 236,5 2-591,1-1 0,0-1-1,19 2 1,-33-4 699,0-1 0,0 1 0,-1 0 0,1 0 0,0 0 0,0 0 0,0-1 0,0 1 0,-1 0 0,1 0 0,0-1 0,0 1 0,0 0 0,0 0 0,0 0 0,0-1 0,0 1 0,0 0 0,0 0 0,0-1 0,0 1 0,0 0 0,0-1 0,0 1 0,0 0 0,0 0 0,0-1 0,0 1 0,0 0 0,0 0 0,0-1 1,0 1-1,0 0 0,0 0 0,1 0 0,-1-1 0,0 1 0,0 0 0,0 0 0,0 0 0,1-1 0,-1 1 0,0 0 0,0 0 0,0 0 0,1 0 0,-1 0 0,0-1 0,0 1 0,1 0 0,-1 0 0,0 0 0,0 0 0,1 0 0,-1 0 0,0 0 0,0 0 0,1 0 0,-1 0 0,0 0 0,0 0 0,1 0 0,-1 0 0,-17-13-649,-10-1-326</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9.449"/>
    </inkml:context>
    <inkml:brush xml:id="br0">
      <inkml:brushProperty name="width" value="0.05" units="cm"/>
      <inkml:brushProperty name="height" value="0.05" units="cm"/>
    </inkml:brush>
  </inkml:definitions>
  <inkml:trace contextRef="#ctx0" brushRef="#br0">0 1 14579,'7'7'1961,"6"-2"-1201,7 0-400,5 1 944,5-1-704,1 4 88,9 5-280</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19.883"/>
    </inkml:context>
    <inkml:brush xml:id="br0">
      <inkml:brushProperty name="width" value="0.05" units="cm"/>
      <inkml:brushProperty name="height" value="0.05" units="cm"/>
    </inkml:brush>
  </inkml:definitions>
  <inkml:trace contextRef="#ctx0" brushRef="#br0">105 21 19924,'-14'12'1218,"-4"4"179,-20 21 0,34-33-1166,1 0-1,-1 0 0,1 1 0,0-1 0,0 1 0,0 0 0,1 0 0,0 0 0,0 0 0,-3 11 0,5-16-224,0 1 0,0-1 1,0 1-1,0-1 0,0 1 0,0-1 0,0 1 1,0-1-1,0 1 0,0-1 0,0 1 0,0-1 1,0 1-1,0-1 0,1 1 0,-1-1 0,0 1 1,0-1-1,1 1 0,-1-1 0,0 1 0,1-1 1,-1 0-1,0 1 0,1-1 0,-1 0 0,0 1 1,1-1-1,-1 0 0,1 1 0,-1-1 0,1 0 1,-1 0-1,1 0 0,-1 1 0,1-1 0,-1 0 1,1 0-1,-1 0 0,1 0 0,-1 0 1,1 0-1,-1 0 0,1 0 0,-1 0 0,1 0 1,-1 0-1,1 0 0,-1-1 0,1 1 0,-1 0 1,1 0-1,-1 0 0,1-1 0,0 1 0,28-15-26,-14 2 79,-2 0 1,0-2 0,0 1-1,-1-1 1,-1-1 0,-1 0-1,14-28 1,-25 46-70,-28 64-625,26-59 326,0 0-1,1 1 0,0-1 1,0 0-1,1 1 0,0-1 0,0 1 1,1-1-1,0 1 0,1 12 1,0-19 229,-1 1 1,0-1 0,1 0 0,-1 0 0,1 0 0,-1 0 0,1 0-1,0 0 1,-1 0 0,1 0 0,0 0 0,0 0 0,0 0-1,0 0 1,0 0 0,0 0 0,0-1 0,0 1 0,0-1 0,0 1-1,0 0 1,0-1 0,0 0 0,3 1 0,-1 0-33,0-1 0,0 0 0,0 0 0,0 0 0,0-1-1,-1 1 1,1-1 0,0 1 0,0-1 0,4-2 0,28-14-1028</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0.288"/>
    </inkml:context>
    <inkml:brush xml:id="br0">
      <inkml:brushProperty name="width" value="0.05" units="cm"/>
      <inkml:brushProperty name="height" value="0.05" units="cm"/>
    </inkml:brush>
  </inkml:definitions>
  <inkml:trace contextRef="#ctx0" brushRef="#br0">125 222 17628,'0'0'44,"1"0"0,-1 0 0,0 0-1,0 0 1,0-1 0,0 1 0,0 0 0,0 0 0,0 0 0,0-1 0,0 1 0,0 0 0,0 0 0,0 0 0,0-1-1,0 1 1,0 0 0,0 0 0,0 0 0,0-1 0,0 1 0,0 0 0,0 0 0,-1 0 0,1 0 0,0-1 0,0 1-1,0 0 1,0 0 0,0 0 0,0 0 0,-1 0 0,1-1 0,0 1 0,0 0 0,0 0 0,0 0 0,-1 0 0,1 0-1,0 0 1,0 0 0,0 0 0,0 0 0,-1 0 0,1 0 0,0 0 0,0 0 0,0 0 0,-1 0 0,1 0 0,0 0-1,0 0 1,0 0 0,-1 0 0,-14 9 937,-15 17 481,20-15-963,1 1-1,0 0 1,1 1 0,-8 15-1,12-20-387,1 0-1,0-1 1,0 1-1,1 0 1,0 0-1,0 1 1,1-1-1,-1 16 1,2-22-92,0-1 1,0 1 0,0-1 0,0 1 0,0-1 0,0 0 0,1 1 0,-1-1 0,0 1 0,1-1 0,0 0 0,-1 1 0,1-1-1,-1 0 1,1 0 0,0 0 0,0 1 0,0-1 0,0 0 0,0 0 0,0 0 0,2 1 0,-1-1-1,-1-1 1,1 1-1,0-1 0,0 1 1,-1-1-1,1 0 1,0 0-1,0 0 1,0 0-1,-1 0 0,1 0 1,0 0-1,0 0 1,0-1-1,1 0 0,6-2 42,-1 0-1,1-1 0,-1 0 1,0 0-1,12-10 0,3-4 56,-2-1 0,-1 0 0,0-2 0,28-38-1,-18 17-27,39-78 0,-64 110-99,1 0 0,-2-1 0,0 0 0,0 0 0,4-20 0,-8 30 8,1 0 0,-1-1 0,0 1 0,0 0 0,0-1-1,0 1 1,0 0 0,0 0 0,0-1 0,0 1 0,0 0 0,-1-1 0,1 1 0,-1 0 0,1 0 0,-1 0 0,1-1 0,-1 1 0,0 0 0,1 0 0,-2-1 0,1 1-2,0 1 1,0-1-1,0 1 0,0-1 0,0 1 1,0 0-1,-1-1 0,1 1 0,0 0 0,0 0 1,0 0-1,0 0 0,0 0 0,-1 0 0,1 0 1,0 0-1,0 0 0,-2 1 0,-4 1-13,0 1 0,0 0 1,1 0-1,-1 0 0,1 1 0,-8 6 0,-5 4-26,0 2 0,1 0 0,1 1 1,1 1-1,1 1 0,-16 23 0,29-39 16,0 0 0,0 1 0,0-1 0,0 1 0,1 0 0,0 0 0,0-1 0,-2 8 1,3-9 2,0-1 1,0 1-1,0-1 1,0 1-1,1 0 1,-1-1-1,0 1 1,1-1-1,-1 1 1,1-1 0,-1 1-1,1-1 1,0 1-1,0-1 1,0 1-1,0-1 1,0 0-1,0 0 1,0 1 0,0-1-1,0 0 1,0 0-1,1 0 1,1 1-1,4 2-177,1 0-1,-1-1 1,1 0 0,0 0-1,0 0 1,0-1-1,16 2 1,65 2-1214,-50-4 761,-29-1 496,45 5-559,-54-6 726,1 0-1,0 0 1,0 1-1,-1-1 1,1 1-1,0 0 0,0-1 1,-1 1-1,1 0 1,0 0-1,-1 0 0,1 0 1,-1 0-1,0 0 1,1 0-1,-1 1 0,0-1 1,0 0-1,1 1 1,-1-1-1,0 1 1,0-1-1,1 4 0,-2-2 59,0 0-1,0-1 0,-1 1 0,1 0 1,-1-1-1,1 1 0,-1-1 0,0 1 0,0-1 1,0 1-1,0-1 0,-1 0 0,1 0 1,-1 1-1,-2 2 0,-27 30 361,30-35-427,-1 4-14,-1-2 0,0 1 0,0 0 0,0 0 0,0-1 1,0 0-1,-1 0 0,1 0 0,-1 0 0,1 0 0,-1-1 0,0 1 0,-7 1 1,1-5-193</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0.648"/>
    </inkml:context>
    <inkml:brush xml:id="br0">
      <inkml:brushProperty name="width" value="0.05" units="cm"/>
      <inkml:brushProperty name="height" value="0.05" units="cm"/>
    </inkml:brush>
  </inkml:definitions>
  <inkml:trace contextRef="#ctx0" brushRef="#br0">129 0 19676,'1'1'133,"0"0"1,-1 0-1,1 0 0,-1 0 1,1 0-1,-1-1 0,1 1 0,-1 0 1,0 0-1,0 1 0,1-1 0,-1 0 1,0 0-1,0 0 0,0 0 1,0 0-1,0 0 0,0 0 0,-1 2 1,-3 26 223,2-23-6,-54 215 3991,23-101-3440,22-80-653,3-12-73,2 0 0,-7 51 1,13-78-168,0 1 1,0 0-1,0 0 0,0 0 1,0 0-1,0 0 1,0-1-1,1 1 1,-1 0-1,2 3 1,-2-5-8,0 0 1,0 0 0,0 0-1,1 0 1,-1 0-1,0 0 1,0 1 0,0-1-1,1 0 1,-1 0-1,0 0 1,0 0-1,1 0 1,-1 0 0,0 0-1,0 0 1,0 0-1,1 0 1,-1 0 0,0 0-1,0 0 1,1 0-1,-1 0 1,0 0-1,0 0 1,0-1 0,1 1-1,-1 0 1,0 0-1,0 0 1,0 0 0,1 0-1,-1-1 1,0 1-1,0 0 1,0 0-1,0 0 1,1 0 0,-1-1-1,0 1 1,0 0-1,0-1 1,3-3 16,0 0 0,0-1-1,0 1 1,-1-1 0,3-8 0,7-24 47,9-57 0,-16 70-110,-4 25 20,1 0 0,0-1 0,0 1 0,-1 0 0,1 0 0,0 0 0,-1 0 0,1 0 1,-1 0-1,1 1 0,-1-1 0,0 0 0,0 1 0,2 1 0,19 16-97,-15-15 110,-1-1 1,1 0-1,0 0 1,0-1 0,0 0-1,0 0 1,0 0 0,0-1-1,0 0 1,1-1-1,-1 1 1,0-1 0,0-1-1,1 0 1,-1 0 0,13-3-1,-14 2 26,0 0 1,0 0-1,0 0 0,-1-1 0,1 1 0,-1-1 1,0-1-1,0 1 0,0-1 0,0 0 0,0 0 1,-1 0-1,0-1 0,0 1 0,0-1 0,-1 0 0,1 0 1,-1-1-1,0 1 0,3-9 0,-6 12-11,1 1 0,-1 0-1,1-1 1,-1 1-1,1 0 1,-1-1 0,0 1-1,0-1 1,0 1 0,0-1-1,0 1 1,0 0 0,0-1-1,0 1 1,-1-1-1,1 1 1,-1 0 0,0-3-1,0 3-2,1 0-1,-1 1 0,0-1 0,0 0 0,0 1 1,1-1-1,-1 1 0,0-1 0,0 1 0,0-1 0,0 1 1,0 0-1,0-1 0,0 1 0,0 0 0,0 0 1,0 0-1,0-1 0,0 1 0,-1 1 0,-2-1-5,-1 0 0,1 1-1,0 0 1,-1 0-1,1 0 1,0 1-1,0-1 1,0 1-1,0 0 1,-6 4 0,4-1-30,1 0-1,-1 0 1,1 1 0,1-1 0,-1 1 0,1 0 0,0 0 0,0 0 0,1 1 0,0 0 0,0-1 0,0 1 0,1 0 0,0 0 0,1 0 0,-2 13 0,2-17-77,1 1 0,0-1 0,0 0 1,0 1-1,1-1 0,-1 0 0,1 1 0,-1-1 0,1 0 1,0 0-1,0 1 0,1-1 0,-1 0 0,1 0 0,-1 0 1,1-1-1,0 1 0,0 0 0,1-1 0,-1 1 1,0-1-1,1 0 0,-1 1 0,1-1 0,0 0 0,0-1 1,-1 1-1,1 0 0,1-1 0,-1 0 0,0 0 0,0 0 1,0 0-1,1 0 0,-1 0 0,0-1 0,6 0 1,-1 0-102,0 0 0,0-1 1,0 0-1,0 0 0,0-1 1,14-4-1,18-9-612</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1.115"/>
    </inkml:context>
    <inkml:brush xml:id="br0">
      <inkml:brushProperty name="width" value="0.05" units="cm"/>
      <inkml:brushProperty name="height" value="0.05" units="cm"/>
    </inkml:brush>
  </inkml:definitions>
  <inkml:trace contextRef="#ctx0" brushRef="#br0">161 0 19076,'-8'118'5177,"0"-33"-3899,5 144 68,2-52-793,-3-150-530,4-27-25,0-1 0,0 1-1,0 0 1,0-1 0,0 1-1,0 0 1,0-1 0,0 1 0,-1 0-1,1-1 1,0 1 0,0 0 0,0 0-1,-1-1 1,1 1 0,0 0 0,0 0-1,-1-1 1,1 1 0,0 0 0,0 0-1,-1 0 1,1 0 0,0-1 0,-1 1-1,1 0 1,0 0 0,-1 0 0,1 0-1,0 0 1,-1 0 0,1 0 0,0 0-1,-1 0 1,1 0 0,0 0 0,-1 0-1,1 0 1,0 0 0,-1 0 0,1 0-1,0 1 1,-1-1 0,1 0 0,0 0-1,-1 0 1,1 0 0,0 1-1,0-1 1,-1 0 0,1 0 0,0 0-1,0 1 1,-1-1 0,1 0 0,0 1-1,0-1 1,0 0 0,0 0 0,-1 1-1,1-1 1,0 0 0,0 1 0,0-1-1,0 0 1,0 1 0,0-1 0,0 0-1,0 1 1,-8-14-264,1 0 1,-12-26-1,4 4-49,7 19 183,-7-13 97,2 1 0,1-2 0,-10-38 0,21 66 66,1 1 0,-1-1 0,1 0 0,0 0-1,-1 0 1,1 1 0,0-1 0,0 0 0,1 0 0,-1 0 0,0 0 0,0 1 0,1-1 0,-1 0 0,1 0-1,0 1 1,-1-1 0,1 0 0,0 1 0,0-1 0,0 1 0,2-3 0,-1 3 8,0-1 1,0 1 0,0 0-1,1 0 1,-1-1-1,1 1 1,-1 1-1,0-1 1,1 0 0,0 1-1,-1-1 1,1 1-1,-1 0 1,1 0 0,3 0-1,78 7 350,-67-4-450,0 0 0,1-2 0,-1 0 0,1-1 0,28-4 0,-42 3 50,1-1 0,-1 1 0,1-1 0,-1 0 0,1 0 0,4-4-1,24-18-94</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2.350"/>
    </inkml:context>
    <inkml:brush xml:id="br0">
      <inkml:brushProperty name="width" value="0.05" units="cm"/>
      <inkml:brushProperty name="height" value="0.05" units="cm"/>
    </inkml:brush>
  </inkml:definitions>
  <inkml:trace contextRef="#ctx0" brushRef="#br0">288 176 18364,'-7'-3'239,"0"0"-1,0 1 1,0 0-1,-1 1 1,1 0 0,-1 0-1,1 0 1,-1 1-1,1 0 1,-1 0 0,1 1-1,-1 0 1,1 1-1,0-1 1,-1 1 0,1 1-1,0-1 1,0 1-1,0 1 1,1-1 0,-1 1-1,1 0 1,-9 8 0,5-5-203,1 2 1,0-1 0,0 1 0,1 0 0,0 1 0,1 0 0,0 0 0,1 1 0,0 0 0,0 0 0,1 0 0,0 1 0,-4 18 0,8-26-22,0 0-1,1 0 1,-1-1 0,1 1-1,0 0 1,0 0 0,0-1-1,0 1 1,1 0 0,-1 0-1,1-1 1,0 1 0,3 6-1,-3-9-2,-1 0-1,1 1 0,0-1 0,0 0 1,0 0-1,0 0 0,0-1 0,0 1 1,0 0-1,0 0 0,0 0 0,0-1 1,0 1-1,1-1 0,-1 1 0,2 0 0,0-1 8,-1 1-1,1-1 0,-1 0 0,1 0 0,-1 0 1,1 0-1,0-1 0,-1 1 0,1-1 0,-1 1 1,4-2-1,5-3 47,0 0 0,0-1 1,0-1-1,0 1 0,-1-2 1,0 1-1,16-17 0,58-71 557,-58 64-324,-2-3-1,-2 0 1,0-1-1,-3-1 1,19-47 0,-35 70-162,-6 9-35,1 5-96,1 0 0,-1-1 0,1 1 0,0 0 0,0 0 0,0 0 0,-1 0 1,1 0-1,0 0 0,0 0 0,0 0 0,0 0 0,-1 3 0,-6 10-19,0 0 0,0 1 1,2 0-1,0 0 1,-8 32-1,7-17-8,2 0 0,-3 42 0,8-63 22,0 0 1,0-1 0,1 1 0,0-1-1,0 1 1,1-1 0,0 1 0,0-1-1,6 12 1,-7-18 2,0 0-1,1 0 1,-1 0-1,0 0 1,1 0 0,-1 0-1,1-1 1,0 1-1,0-1 1,-1 1 0,1-1-1,0 1 1,0-1-1,1 0 1,-1 0 0,2 1-1,-1-2 4,0 1-1,0-1 1,0 0-1,0 1 1,0-1-1,0-1 1,0 1-1,0 0 1,0-1 0,0 0-1,0 1 1,0-1-1,0-1 1,0 1-1,4-3 1,8-4 25,-1-2 0,-1 0 0,1 0 1,-2-1-1,1-1 0,-2 0 0,0 0 1,11-16-1,5-10 66,35-68 0,-56 96-116,-1 0 1,7-21 0,-12 31 17,0 0-1,0 0 1,0 0 0,0 0-1,-1 0 1,1 0 0,0 0 0,0 0-1,0 0 1,0 0 0,0 0-1,0 0 1,0 0 0,0 0 0,-1 0-1,1 0 1,0 0 0,0 0-1,0 0 1,0 0 0,0-1 0,0 1-1,0 0 1,0 0 0,0 0 0,-1 0-1,1 0 1,0 0 0,0 0-1,0 0 1,0 0 0,0 0 0,0 0-1,0-1 1,0 1 0,0 0-1,0 0 1,0 0 0,0 0 0,0 0-1,0 0 1,0 0 0,0 0-1,0 0 1,0-1 0,0 1 0,0 0-1,0 0 1,0 0 0,0 0-1,0 0 1,0 0 0,0 0 0,0-1-1,0 1 1,0 0 0,0 0 0,0 0-1,0 0 1,0 0 0,0 0-1,0 0 1,1 0 0,-8 6-43,0 6 18,1 1-1,1-1 1,0 1-1,0 0 1,1 0-1,1 0 1,0 0-1,1 1 0,0-1 1,1 1-1,1 25 1,1-36 29,-1 0 1,0 1-1,1-1 0,-1 0 1,1 1-1,0-1 0,0 0 1,1 0-1,-1 1 1,1-1-1,-1 0 0,1 0 1,0-1-1,0 1 1,0 0-1,0-1 0,1 1 1,-1-1-1,1 0 0,0 0 1,-1 0-1,1 0 1,0 0-1,0 0 0,0-1 1,0 1-1,1-1 1,-1 0-1,0 0 0,0 0 1,1-1-1,-1 1 0,1-1 1,-1 0-1,0 0 1,1 0-1,-1 0 0,4-1 1,5-1 23,-1-1-1,1-1 1,-1 0 0,0 0 0,0-1-1,0 0 1,-1-1 0,0 0 0,0-1 0,10-8-1,-6 3 27,-1 0-1,0-1 0,0 0 0,-1-1 1,19-30-1,-28 38-40,0 0 1,0 0 0,-1-1-1,1 1 1,1-13-1,-4 18-11,1 0-1,-1 0 1,0 0 0,0 1-1,0-1 1,0 0-1,0 0 1,0 0-1,0 0 1,0 0-1,-1 0 1,1 1-1,0-1 1,0 0-1,-1 0 1,1 0-1,0 1 1,-1-1 0,1 0-1,-1 0 1,0 0-1,0 0 0,0 1 0,-1 0 0,1-1-1,0 1 1,0 0 0,0 0 0,0 0-1,-1 0 1,1 0 0,0 0 0,0 0 0,0 0-1,0 1 1,0-1 0,0 0 0,-1 1 0,1-1-1,0 1 1,0-1 0,0 1 0,-1 1 0,-4 2-5,0 0 1,0 0-1,1 0 1,0 1-1,0 0 1,0 0-1,1 1 1,0-1 0,0 1-1,0 0 1,0 0-1,1 0 1,0 1-1,-3 9 1,4-12-3,1 1 1,-1-1-1,1 1 1,0 0-1,0 0 1,1-1-1,-1 1 1,1 0-1,0 0 0,0 0 1,1-1-1,-1 1 1,1 0-1,0 0 1,1-1-1,-1 1 1,1-1-1,0 1 1,0-1-1,0 0 0,5 7 1,-5-9-31,-1 0 1,1 0-1,0 0 0,1-1 1,-1 1-1,0-1 0,0 1 1,1-1-1,-1 0 0,1 0 1,-1 0-1,1 0 1,-1 0-1,1-1 0,0 1 1,-1-1-1,1 0 0,0 1 1,-1-1-1,1 0 0,0-1 1,-1 1-1,1 0 1,0-1-1,-1 0 0,1 1 1,-1-1-1,5-2 0,1-1-5,1-1 1,-1 1-1,-1-1 0,1-1 0,-1 1 0,0-1 0,7-8 0,14-21-235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5:55.181"/>
    </inkml:context>
    <inkml:brush xml:id="br0">
      <inkml:brushProperty name="width" value="0.05" units="cm"/>
      <inkml:brushProperty name="height" value="0.05" units="cm"/>
    </inkml:brush>
  </inkml:definitions>
  <inkml:trace contextRef="#ctx0" brushRef="#br0">135 125 11211,'0'0'2722,"-61"-10"-672,31-16-448,5-1-65,14 14-448,6 3-897,3 3-224,2 4-96,13 1-609,17 2-1088,9-2-257,2-5-2627,-6-11-3138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6:43.931"/>
    </inkml:context>
    <inkml:brush xml:id="br0">
      <inkml:brushProperty name="width" value="0.05" units="cm"/>
      <inkml:brushProperty name="height" value="0.05" units="cm"/>
    </inkml:brush>
  </inkml:definitions>
  <inkml:trace contextRef="#ctx0" brushRef="#br0">465 211 9298,'-59'18'1005,"1"3"-1,-76 38 1,120-52-909,0 1 1,1 1-1,0 0 0,0 1 1,1 0-1,0 1 1,1 0-1,1 1 0,-1 0 1,2 1-1,0 0 0,0 0 1,1 1-1,1 0 0,0 1 1,-4 15-1,3-4-99,1-1-1,2 1 1,1 1-1,0-1 1,2 1-1,2-1 1,0 1-1,7 47 1,67 390 95,-67-417-64,1 0 0,26 75 1,-30-108-22,2-1-1,-1-1 1,2 1 0,0-1 0,0 0 0,1 0 0,1-1 0,0 0 0,0 0 0,1-1 0,0 0 0,1-1-1,19 12 1,-5-7 16,0-1-1,1-1 0,54 15 1,88 13 33,-95-25-34,-8-2-16,123 10 0,-142-21 29,1-2 1,-1-3-1,68-12 1,0-12 264,161-61-1,-60 17-139,151-47-114,-13-31-44,-339 142 0,-1 0 1,0-1 0,0-1 0,0 0-1,-1 0 1,12-13 0,-18 15 7,-1 1 1,0-1-1,0-1 1,0 1-1,-1-1 0,0 1 1,-1-1-1,0 0 1,0 0-1,0-1 0,-1 1 1,1-11-1,2-26 77,-2 0 0,-4-79 0,-23-88 16,20 184-30,-1 0-1,-1 0 1,-15-37-1,17 53-2,-2 1-1,1 0 1,-1 0 0,-1 0-1,0 1 1,-1 0-1,0 0 1,0 1-1,-1 0 1,-12-9-1,-20-12 324,-58-30 0,-7-5-46,-91-61-124,165 109-223,-1 1-1,0 2 0,-1 1 0,-50-12 1,-175-15-33,-4 23-410,-5-1-138,131 6 417,-9 0-50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2.617"/>
    </inkml:context>
    <inkml:brush xml:id="br0">
      <inkml:brushProperty name="width" value="0.05" units="cm"/>
      <inkml:brushProperty name="height" value="0.05" units="cm"/>
    </inkml:brush>
  </inkml:definitions>
  <inkml:trace contextRef="#ctx0" brushRef="#br0">5 167 18668,'1'1'174,"1"-1"-1,-1 1 1,1 0-1,-1-1 1,1 1-1,-1-1 1,1 0 0,-1 1-1,1-1 1,-1 0-1,1 0 1,0 0 0,-1 0-1,1 0 1,-1 0-1,1 0 1,0-1-1,-1 1 1,1-1 0,-1 1-1,1-1 1,-1 1-1,0-1 1,3-1-1,33-21 1291,-30 18-1324,0 0 0,0-1 0,-1 0 0,0 0 1,-1 0-1,10-13 0,-13 16-108,-1 0 1,1 0-1,0-1 1,-1 1-1,0 0 1,1-1-1,-1 1 0,-1 0 1,1-1-1,0 1 1,-1-1-1,0 1 1,0-1-1,0 0 1,0 1-1,0-1 0,-1 1 1,-1-7-1,2 9-19,-1 0 0,1 0 0,0 0 0,-1 0 0,1 0-1,-1 0 1,1 0 0,-1 0 0,0 0 0,1 1 0,-1-1 0,0 0-1,1 0 1,-1 1 0,0-1 0,0 0 0,0 1 0,0-1 0,0 1-1,1-1 1,-1 1 0,0 0 0,0-1 0,-2 1 0,1 0 3,1 0 1,-1 0 0,0 0-1,0 0 1,0 0 0,0 1 0,0-1-1,0 1 1,1-1 0,-1 1-1,0 0 1,-2 1 0,-1 1 7,-1 1 1,1 0-1,0 0 1,0 0-1,1 0 1,-1 1 0,-4 6-1,1 1-15,1 1 0,0 0 1,1 1-1,0-1 0,1 1 0,-5 20 1,8-25-10,0 0 1,1 0-1,0 0 1,0 0 0,1 1-1,0-1 1,0 0 0,1 0-1,0 0 1,1 1-1,4 11 1,-5-18-3,0 0 1,0 0-1,1 0 0,-1 0 1,1 0-1,-1 0 0,1 0 1,0-1-1,0 1 0,1-1 1,-1 1-1,0-1 0,1 0 0,-1 0 1,1 0-1,0 0 0,0-1 1,0 1-1,0-1 0,0 0 1,0 1-1,0-1 0,0-1 1,0 1-1,0 0 0,1-1 1,-1 0-1,0 1 0,0-1 1,1 0-1,-1-1 0,0 1 0,0-1 1,1 1-1,2-2 0,6-2-5,0-1 0,0 1 0,-1-2 0,0 0 0,0 0 0,0-1 0,16-15 0,-6 5-1,-2-2 0,0 0 0,-2-1 1,0-1-1,17-28 0,-34 49 7,0 0 0,0 0-1,0 0 1,-1 0 0,1 0 0,0 0-1,0 0 1,0 0 0,0 0 0,0 0 0,-1 0-1,1 0 1,0 0 0,0 0 0,0 0-1,0 0 1,0 0 0,0 0 0,-1 0 0,1-1-1,0 1 1,0 0 0,0 0 0,0 0-1,0 0 1,0 0 0,0 0 0,0 0 0,-1 0-1,1-1 1,0 1 0,0 0 0,0 0-1,0 0 1,0 0 0,0 0 0,0 0 0,0-1-1,0 1 1,0 0 0,0 0 0,0 0-1,0 0 1,0 0 0,0-1 0,0 1 0,0 0-1,-9 8 1,0 1 0,1 0 0,0 1-1,1 0 1,0 0 0,0 0 0,1 1-1,0 0 1,1 0 0,1 1 0,-1-1-1,2 1 1,0 0 0,-3 22 0,5-32 3,1 0 0,0 0 0,0 1 0,0-1 0,1 0 0,-1 0 0,0 0 0,1 1 0,0-1 0,-1 0-1,1 0 1,0 0 0,0 0 0,0 0 0,0 0 0,0-1 0,1 1 0,-1 0 0,2 1 0,-1-1 1,0-1-1,0 0 0,0 0 0,0 0 1,0 0-1,0-1 0,0 1 1,0 0-1,0-1 0,1 0 0,-1 1 1,0-1-1,0 0 0,0 0 0,5-1 1,1 0 2,0-1 1,1 0 0,-1-1-1,0 0 1,-1 0-1,1-1 1,0 0 0,12-8-1,0-5 19,0-1-1,-2-1 0,0-1 1,0-1-1,23-38 0,-41 59-22,0 0-1,0 0 1,0 0-1,0 0 1,0 0 0,0 0-1,0 0 1,1 0-1,-1 0 1,0 0-1,0 0 1,0 0-1,0 1 1,0-1-1,0 0 1,0 0-1,0 0 1,0 0-1,0 0 1,0 0-1,0 0 1,0 0-1,0 0 1,0 0-1,0 0 1,0 0-1,0 0 1,0 0-1,0 0 1,0 0-1,0 0 1,0 0-1,0 0 1,0 0 0,0 0-1,1 0 1,-1 0-1,0 0 1,0 0-1,0 0 1,0 0-1,0 0 1,0 0-1,0 0 1,0 0-1,0 0 1,0 0-1,0 0 1,0 0-1,0 0 1,0 0-1,0 0 1,0 0-1,0 0 1,1 0-1,-2 11 32,-4 23 28,2-13-33,2-15-13,1-1-1,0 1 1,0 0-1,1 0 1,0 0-1,0 0 1,0 0-1,0-1 1,1 1-1,4 9 1,-5-14-48,0 1 0,0 0 0,-1-1 0,1 0 0,1 1 1,-1-1-1,0 0 0,0 1 0,0-1 0,1 0 0,-1 0 0,1 0 1,-1 0-1,0 0 0,1-1 0,0 1 0,-1 0 0,1-1 0,0 1 0,-1-1 1,1 1-1,0-1 0,-1 0 0,1 0 0,0 0 0,0 0 0,-1 0 0,1 0 1,0 0-1,-1 0 0,1-1 0,0 1 0,-1-1 0,1 1 0,0-1 1,-1 0-1,1 0 0,-1 1 0,1-1 0,1-2 0,4-2-203,0 0 0,-1-1 0,0 1 1,0-1-1,0-1 0,-1 1 0,0-1 0,0 0 0,0 0 0,-1 0 0,-1-1 0,1 0 0,4-13 0,6-22-601</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2.754"/>
    </inkml:context>
    <inkml:brush xml:id="br0">
      <inkml:brushProperty name="width" value="0.05" units="cm"/>
      <inkml:brushProperty name="height" value="0.05" units="cm"/>
    </inkml:brush>
  </inkml:definitions>
  <inkml:trace contextRef="#ctx0" brushRef="#br0">28 0 18628,'-14'2'1888,"4"6"-1728,7 2-408,7-3 2825,6-4-2225</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3.409"/>
    </inkml:context>
    <inkml:brush xml:id="br0">
      <inkml:brushProperty name="width" value="0.05" units="cm"/>
      <inkml:brushProperty name="height" value="0.05" units="cm"/>
    </inkml:brush>
  </inkml:definitions>
  <inkml:trace contextRef="#ctx0" brushRef="#br0">73 8 21461,'5'-7'1880,"-3"15"-1312,-4 10-312,-4 15 1112,1 8-527,0 11-649,-1 5-264,2 0-680,-2-1-185,2-8-463,-1-5-120,-5-16 960,-3-11-361,-1-19-175</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3.816"/>
    </inkml:context>
    <inkml:brush xml:id="br0">
      <inkml:brushProperty name="width" value="0.05" units="cm"/>
      <inkml:brushProperty name="height" value="0.05" units="cm"/>
    </inkml:brush>
  </inkml:definitions>
  <inkml:trace contextRef="#ctx0" brushRef="#br0">0 173 16003,'7'-12'602,"0"1"-1,1 0 0,0 0 0,0 1 0,1 0 1,1 1-1,-1 0 0,2 0 0,-1 1 0,1 0 0,0 1 1,24-11-1,-20 11-323,1 0 0,1 1 0,-1 1 0,1 1 0,0 0 0,0 1 0,0 1 0,0 1 0,26 0 0,-38 2-251,0-1 0,0 1 1,-1-1-1,1 2 0,0-1 0,-1 0 0,1 1 1,-1 0-1,0 0 0,0 0 0,7 5 0,-9-6-21,0 1-1,0 0 0,0 0 1,-1 0-1,1 0 0,0 0 1,-1 1-1,0-1 1,1 0-1,-1 1 0,0-1 1,0 1-1,-1-1 0,1 1 1,0-1-1,-1 1 0,1 0 1,-1-1-1,0 1 0,0 0 1,0-1-1,-1 5 0,0 0-2,-1 1 0,0-1 0,-1 0-1,0 0 1,0 0 0,0 0-1,-1 0 1,1 0 0,-2-1-1,1 0 1,-1 0 0,-10 10-1,-1-1-199,0-1 0,-1 0 0,-24 14 0,40-27 172,-3 2-105,-1-1 1,1 1-1,0-1 1,-1 0-1,0 0 0,-5 2 1,5-5-153,7-3-98</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4.284"/>
    </inkml:context>
    <inkml:brush xml:id="br0">
      <inkml:brushProperty name="width" value="0.05" units="cm"/>
      <inkml:brushProperty name="height" value="0.05" units="cm"/>
    </inkml:brush>
  </inkml:definitions>
  <inkml:trace contextRef="#ctx0" brushRef="#br0">67 32 18156,'-28'56'2563,"22"-46"-2102,0 1 0,1-1-1,0 1 1,1 1 0,0-1-1,-3 15 1,7-26-429,-1 1 0,1-1 0,0 0 0,0 1 0,0-1 0,0 1 0,0-1-1,0 1 1,0-1 0,0 0 0,0 1 0,0-1 0,0 1 0,0-1 0,0 1 0,0-1 0,0 1 0,0-1 0,0 0 0,1 1 0,-1-1 0,0 1 0,0-1 0,0 0 0,1 1 0,-1-1 0,0 0 0,1 1 0,-1-1 0,0 0 0,1 1 0,-1-1 0,14-5 643,13-19 79,-15 10-447,-1-1-1,0-1 0,-1 1 0,15-35 0,-20 43-323,-4 16-26,3 11-2,-3-18 41,0 0 0,1 1-1,-1-1 1,1 0 0,0 0 0,0 0-1,0 0 1,0-1 0,0 1 0,0-1 0,0 1-1,0-1 1,1 1 0,-1-1 0,5 1-1,-2 0 3,0-1 0,0 0 0,0 0 0,1-1 0,-1 1-1,0-1 1,8-1 0,1 0 7,-1-2 0,0 0 0,1 0 0,-1-1 0,16-8 0,-14 5 40,0-1 0,0 0 0,-1-1-1,0 0 1,-1-2 0,21-19 0,-41 39-27,-1 0 0,2 1 0,-8 12 0,5-3-39,1 1 0,-6 19-1,12-34 22,1-1-1,0 0 0,0 1 0,0-1 1,1 1-1,-1-1 0,1 1 0,0-1 1,0 0-1,1 1 0,0-1 0,-1 1 1,1-1-1,1 0 0,-1 1 0,3 4 1,-3-8 3,0 1 1,0-1 0,0 0-1,0 0 1,1 1-1,-1-1 1,0 0 0,1 0-1,-1 0 1,1-1 0,-1 1-1,1 0 1,-1 0 0,1-1-1,0 1 1,-1-1-1,1 1 1,0-1 0,-1 0-1,1 0 1,0 0 0,-1 0-1,1 0 1,0 0 0,0 0-1,-1-1 1,1 1 0,0 0-1,-1-1 1,3 0-1,4-2 20,0 0-1,0-1 1,0 0 0,12-8-1,21-20 130,-1-1 1,-1-3-1,50-57 1,-95 101-144,0 1 0,0 0 0,1 1 0,1-1 0,0 1 0,-4 13 0,6-18-19,1 1 1,0-1-1,0 0 0,0 1 1,1-1-1,-1 1 0,2 7 1,-1-10-7,1-1 1,-1 0-1,1 0 1,-1 0-1,1 0 1,0 0-1,0 0 1,0 0-1,0-1 1,0 1-1,0 0 1,0 0-1,1-1 1,-1 1-1,1-1 1,-1 1-1,1-1 0,-1 1 1,4 1-1,-2-2-76,-1 0-1,0-1 1,0 1-1,0 0 1,1-1 0,-1 0-1,0 1 1,0-1-1,1 0 1,-1 0-1,0 0 1,1-1-1,-1 1 1,0 0-1,0-1 1,1 0-1,-1 1 1,0-1-1,0 0 1,0 0-1,0 0 1,0 0-1,0-1 1,0 1-1,0 0 1,-1-1-1,1 1 1,1-3-1,4-3-133,0 0-1,-1-1 0,1 0 1,-2 0-1,7-11 0,7-21-609</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4.689"/>
    </inkml:context>
    <inkml:brush xml:id="br0">
      <inkml:brushProperty name="width" value="0.05" units="cm"/>
      <inkml:brushProperty name="height" value="0.05" units="cm"/>
    </inkml:brush>
  </inkml:definitions>
  <inkml:trace contextRef="#ctx0" brushRef="#br0">5 1 15787,'0'1'1657,"-4"14"-977,4 3-424,5 4 936,5-2-1080,6 0 0,3-4-152,6-5-264</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5.080"/>
    </inkml:context>
    <inkml:brush xml:id="br0">
      <inkml:brushProperty name="width" value="0.05" units="cm"/>
      <inkml:brushProperty name="height" value="0.05" units="cm"/>
    </inkml:brush>
  </inkml:definitions>
  <inkml:trace contextRef="#ctx0" brushRef="#br0">119 1 17892,'-7'7'1175,"0"0"0,0-1 0,-1 1 0,-14 8 0,16-12-878,1 1 1,-1-1 0,1 1 0,0 0-1,1 0 1,-1 0 0,1 1 0,-1 0-1,1 0 1,1 0 0,-1 0 0,1 1 0,-5 8-1,8-13-286,0 0-1,0 0 1,0 0-1,0-1 1,0 1 0,0 0-1,0 0 1,0 0-1,0-1 1,0 1-1,0 0 1,1 0-1,-1 0 1,0-1-1,0 1 1,1 0 0,-1 0-1,1-1 1,-1 1-1,1 0 1,-1-1-1,1 1 1,-1-1-1,1 1 1,-1 0-1,1-1 1,0 0 0,-1 1-1,1-1 1,0 1-1,-1-1 1,1 0-1,0 1 1,0-1-1,-1 0 1,1 0-1,0 1 1,0-1-1,0 0 1,-1 0 0,1 0-1,1 0 1,41 2-189,-35-2 162,0 0-17,5-1-39,0 1 0,0 1 0,0 0-1,0 1 1,13 4 0,-24-6 68,0 1-1,0-1 1,1 1 0,-1 0-1,0 0 1,0 0 0,-1 0-1,1 0 1,0 1 0,0-1-1,-1 0 1,1 1 0,0-1-1,-1 1 1,0 0 0,1-1-1,-1 1 1,0 0 0,0 0-1,0 0 1,0 0 0,0 0-1,0 0 1,-1 0 0,1 0-1,-1 0 1,1 1 0,-1-1 0,0 0-1,0 0 1,0 0 0,0 0-1,0 1 1,0-1 0,-1 0-1,1 0 1,-2 3 0,0 3 37,-1-1 0,0 0 0,0 0 0,-1 0 0,0-1 0,0 1 1,-1-1-1,0 0 0,-9 9 0,12-12-40,0-1-1,-1 0 1,1 1-1,-1-1 1,1 0-1,-1 0 1,0-1-1,0 1 1,0 0 0,0-1-1,0 0 1,0 0-1,0 0 1,0 0-1,-1 0 1,1-1-1,0 1 1,0-1 0,-1 0-1,1 0 1,0 0-1,-1 0 1,1-1-1,-5 0 1,6 0 9,1 0 0,0 0 0,0 0 0,0 1 0,0-1 0,0 0 0,0 0 0,0 0 0,0-1 0,0 1 0,0 0 0,1 0 0,-1 0 0,0-1 0,1 1 0,-1 0 0,1-1 0,-1 1 0,1 0 0,0-1 0,-1-2 0,3-15-142</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5.611"/>
    </inkml:context>
    <inkml:brush xml:id="br0">
      <inkml:brushProperty name="width" value="0.05" units="cm"/>
      <inkml:brushProperty name="height" value="0.05" units="cm"/>
    </inkml:brush>
  </inkml:definitions>
  <inkml:trace contextRef="#ctx0" brushRef="#br0">1 398 16804,'17'-1'2335,"-1"0"0,22 3 0,-28 0-1921,0-1 0,-1-1 0,1 0 0,-1 0 0,1-1 0,0 0 0,-1 0 0,1-1 0,-1-1 0,17-6 0,-25 9-400,0 0 0,-1-1 0,1 1 0,0 0 0,0-1 0,0 1-1,0-1 1,-1 0 0,1 1 0,0-1 0,-1 0 0,1 1 0,0-1 0,-1 0-1,1 0 1,-1 0 0,1 1 0,-1-1 0,1 0 0,-1 0 0,0 0-1,0 0 1,1 0 0,-1 0 0,0 0 0,0 0 0,0 0 0,0 0 0,0 0-1,0-1 1,-1 1-10,1 0-1,-1 0 1,0 0-1,1 1 0,-1-1 1,0 0-1,0 0 1,0 0-1,0 1 1,0-1-1,0 0 1,0 1-1,0-1 0,0 1 1,0-1-1,0 1 1,0 0-1,-1-1 1,1 1-1,0 0 1,0 0-1,0 0 0,0 0 1,-1 0-1,1 0 1,-1 0-1,-7 1-17,1 0 1,-1 1-1,1 0 0,-1 0 0,1 1 0,0 0 0,0 0 1,0 1-1,0 0 0,1 0 0,0 1 0,0 0 1,0 0-1,0 1 0,1 0 0,0 0 0,0 0 0,1 1 1,-1 0-1,1 0 0,1 1 0,0-1 0,0 1 1,-5 13-1,8-19 10,1 0 1,-1-1-1,1 1 1,0 0-1,0 0 1,-1 0-1,1-1 1,0 1-1,1 0 1,-1 0-1,0-1 1,0 1-1,1 0 1,-1 0 0,1-1-1,-1 1 1,1 0-1,0-1 1,0 1-1,0-1 1,0 1-1,0-1 1,0 1-1,0-1 1,0 0-1,1 1 1,-1-1-1,0 0 1,1 0-1,-1 0 1,1 0-1,-1 0 1,1-1-1,0 1 1,-1 0-1,1-1 1,0 1-1,-1-1 1,1 1-1,2-1 1,5 2-11,0-1 0,1 0 0,-1-1 0,0 0 1,1-1-1,13-2 0,18-7-29,-1-1 1,0-3-1,70-33 0,-67 27 24,-38 18 17,-1 0-1,1 0 1,0 0 0,0 1-1,6-2 1,-10 3 3,-1 1 1,0-1-1,1 0 1,-1 0-1,0 1 1,1-1 0,-1 0-1,0 0 1,1 1-1,-1-1 1,0 0-1,0 1 1,1-1-1,-1 0 1,0 1 0,0-1-1,0 1 1,1-1-1,-1 0 1,0 1-1,0-1 1,0 1 0,0-1-1,0 0 1,0 1-1,0-1 1,0 1-1,0-1 1,0 1-1,0-1 1,0 0 0,0 1-1,-1-1 1,1 1-1,0-1 1,0 0-1,0 1 1,0-1-1,-1 0 1,1 1 0,0-1-1,-7 19 76,5-16-61,1-1 0,0 1-1,0-1 1,0 1 0,1-1-1,-1 1 1,1 0 0,-1-1 0,1 4-1,0-5-9,0 0-1,0-1 1,0 1-1,1 0 0,-1-1 1,0 1-1,1 0 1,-1-1-1,0 1 1,1 0-1,-1-1 1,1 1-1,-1-1 1,1 1-1,-1-1 0,1 1 1,-1-1-1,1 1 1,-1-1-1,1 0 1,0 1-1,-1-1 1,1 0-1,0 1 1,-1-1-1,1 0 0,0 0 1,-1 0-1,1 0 1,0 0-1,0 0 1,-1 0-1,1 0 1,0 0-1,0 0 1,-1 0-1,2 0 0,11-2-19,-1 0 0,1 0 0,-1-1 0,0-1-1,13-5 1,-13 4-230,-1 1-1,2 1 1,-1-1-1,0 2 1,15-2-1,-26 4 167,1 0 0,-1 0 0,1 0 0,0 1 1,-1-1-1,1 0 0,-1 1 0,1-1 0,-1 1 0,1-1 0,-1 1 0,1 0 0,-1-1 0,0 1 0,1 0 0,-1 0 1,0 0-1,0 0 0,0 0 0,0 1 0,1-1 0,-2 0 0,1 0 0,0 1 0,0-1 0,0 0 0,-1 1 0,1-1 1,0 1-1,-1-1 0,1 1 0,-1 2 0,1-4 45,-1 1-1,0-1 1,1 1 0,-1-1-1,0 0 1,1 1-1,-1-1 1,1 0 0,-1 1-1,1-1 1,-1 0 0,1 0-1,-1 0 1,1 1 0,-1-1-1,1 0 1,-1 0 0,1 0-1,-1 0 1,1 0 0,-1 0-1,1 0 1,-1 0 0,1 0-1,-1 0 1,1 0 0,-1 0-1,1 0 1,-1-1 0,1 1-1,-1 0 1,1 0 0,-1 0-1,1-1 1,-1 1 0,1 0-1,-1-1 1,24-13-901,-21 11 690,31-21-758,-2-1 1,0-2-1,-2-1 0,36-44 0,-29 27 1319,-3-2 0,43-76 0,-41 43 4071,-58 135-4065,3 0 1,2 1 0,3 1 0,2 0-1,3 1 1,-3 67 0,8-48-1713,4-77 1337,0 0 0,0 1 0,0-1 0,0 0-1,0 0 1,0 1 0,0-1 0,0 0 0,0 0 0,0 1-1,0-1 1,0 0 0,0 0 0,0 1 0,0-1 0,0 0-1,0 0 1,0 0 0,-1 1 0,1-1 0,0 0 0,0 0-1,0 0 1,0 1 0,-1-1 0,1 0 0,0 0 0,0 0-1,0 0 1,0 1 0,-1-1 0,1 0 0,0 0 0,-7-6-1002,-4-14-117,10 19 1003,-48-90-2744,-2 0 3455,29 51 674,18 33-871,1 4-44,1-1 1,-1 0-1,1 0 0,0-1 0,1 1 1,-1 0-1,1-1 0,-1 1 1,1-1-1,1 1 0,-1-1 1,1 1-1,-1-6 0,2 9-203,-1 0-1,0 0 1,1 0-1,-1 0 1,1 0-1,0 0 1,-1 0-1,1 0 1,0 0-1,-1 0 1,1 0-1,0 0 1,0 1-1,0-1 1,0 0-1,0 0 1,0 1-1,0-1 1,0 1-1,0-1 1,0 1-1,0-1 1,0 1-1,0 0 1,0 0-1,1-1 1,-1 1-1,0 0 1,0 0-1,0 0 1,1 0-1,-1 0 1,2 1-1,7 0 334,1 0 0,18 5 0,-20-4-186,58 14 426,54 9-854,-114-24 174,1 0 0,0 0-1,13-1 1,-15-1-15,1 0 0,-1-1-1,0 0 1,7-3 0</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8.237"/>
    </inkml:context>
    <inkml:brush xml:id="br0">
      <inkml:brushProperty name="width" value="0.05" units="cm"/>
      <inkml:brushProperty name="height" value="0.05" units="cm"/>
    </inkml:brush>
  </inkml:definitions>
  <inkml:trace contextRef="#ctx0" brushRef="#br0">56 101 17308,'0'-6'2623,"-7"14"-1303,-9 16-164,-9 43-294,23-62-859,0 1 1,1 0-1,0 0 1,0-1-1,1 1 1,-1 0-1,1 0 1,0 0-1,2 10 1,-1-15 4,-1 0 1,0 0 0,1 1 0,0-1-1,-1 0 1,1 0 0,0 0 0,-1 0 0,1 0-1,0 0 1,0 0 0,0 0 0,0 0-1,0-1 1,0 1 0,0 0 0,0 0-1,0-1 1,1 1 0,-1-1 0,0 1-1,0-1 1,1 0 0,-1 1 0,0-1-1,0 0 1,1 0 0,-1 0 0,0 0-1,0 0 1,1 0 0,-1 0 0,0 0 0,1-1-1,1 0 1,4 0 60,-1-1 1,1 0-1,-1 0 0,1-1 0,7-4 0,4-4 253,0-1-1,-1 0 1,0-1-1,-1-1 0,-1 0 1,0-1-1,-1-1 1,15-20-1,-26 30 294,-7 10-419,-10 15-149,9-7-69,-1 0 0,2 0 0,-6 18 0,9-26 11,0 0-1,0 1 1,0-1-1,1 0 1,0 1-1,0-1 1,0 0-1,0 1 1,1-1-1,-1 0 1,1 1-1,0-1 1,0 0-1,3 5 1,-3-8 18,0 1 0,0-1 0,0 1 0,0-1 0,0 0 0,0 0 0,1 0 0,-1 0 0,1 0 0,-1 0 0,1 0 0,-1 0 0,1-1 0,-1 1 0,1 0 0,-1-1 0,1 1 0,0-1 0,-1 0 0,1 0 0,0 1 0,0-1 0,-1 0 0,1 0 0,0-1 0,-1 1 0,1 0 0,0 0 0,2-2 0,3 0 69,1 0 1,-1-1-1,1 0 0,-1 0 0,8-6 1,-1 0 112,1-1 1,-2-1 0,1 0-1,-2-1 1,1 0-1,-2-1 1,0 0 0,0-1-1,-1 0 1,14-28-1,-17 21-35,-8 14-160,-8 10-88,5 1 53,0 0 0,0 0 0,1 0 1,0 1-1,0-1 0,0 1 0,0 0 0,1-1 1,-1 1-1,1 1 0,1-1 0,-1 0 0,1 0 0,-1 7 1,2-11 37,0-1 1,0 1 0,0 0-1,0-1 1,0 1-1,0 0 1,0-1 0,1 1-1,-1 0 1,0-1 0,0 1-1,1 0 1,-1-1 0,0 1-1,1-1 1,-1 1-1,1-1 1,-1 1 0,1-1-1,-1 1 1,1-1 0,-1 1-1,1-1 1,-1 0-1,1 1 1,0-1 0,-1 0-1,1 1 1,0-1 0,-1 0-1,1 0 1,0 0 0,-1 0-1,1 0 1,0 0-1,-1 0 1,1 0 0,0 0-1,-1 0 1,1 0 0,0 0-1,-1 0 1,2 0-1,29-10 82,-14 0-15,-1-1-1,0 0 1,0-2 0,-1 1-1,-1-2 1,18-20-1,26-24 82,-69 90-237,5-18 71,-28 63-71,30-66 89,0-1 0,1 1 0,1-1-1,0 1 1,-1 15 0,2-24 3,1-1 0,0 1 0,0-1 1,0 1-1,0-1 0,1 0 0,-1 1 1,0-1-1,1 1 0,-1-1 0,0 1 1,1-1-1,0 0 0,-1 1 0,1-1 0,0 0 1,0 0-1,-1 0 0,1 1 0,0-1 1,0 0-1,0 0 0,1 0 0,-1 0 1,0-1-1,0 1 0,0 0 0,1 0 1,-1-1-1,0 1 0,1-1 0,-1 1 0,1-1 1,-1 1-1,0-1 0,1 0 0,-1 0 1,1 0-1,-1 0 0,1 0 0,-1 0 1,3 0-1,4-1 0,0-1 1,0 1-1,0-2 1,0 1-1,0-1 1,8-4-1,6-4 18,-1 0 1,27-20-1,-38 24-44,-1-1-1,1 0 1,-2 0-1,1-1 0,-2 0 1,14-18-1,-21 27 3,1-1 0,-1 1 0,0 0 0,1-1 0,-1 1 0,0-1 0,1 1 0,-1 0 0,0-1 0,0 1 0,1-1 0,-1 1 0,0-1 0,0 1 0,0-1 0,0 1 0,0-1-1,0 1 1,0-1 0,0 1 0,0-1 0,0 1 0,0-1 0,0 1 0,0-1 0,0 1 0,0-1 0,0 1 0,0-1 0,-1 1 0,1 0 0,0-1 0,-1 0 0,0 1-82,0-1 0,0 1 0,0 0 1,-1 0-1,1 0 0,0 0 0,0 0 0,0 0 1,0 0-1,0 0 0,0 1 0,-1-1 0,-1 1 1,-42 18-2158,42-18 2259,-21 11-701,-2-1-130</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8.660"/>
    </inkml:context>
    <inkml:brush xml:id="br0">
      <inkml:brushProperty name="width" value="0.05" units="cm"/>
      <inkml:brushProperty name="height" value="0.05" units="cm"/>
    </inkml:brush>
  </inkml:definitions>
  <inkml:trace contextRef="#ctx0" brushRef="#br0">5 0 23021,'0'7'1608,"-5"-2"-1752,5 0-304,0 4-224,2-2 792,-2 2-424,1-1-144</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9.049"/>
    </inkml:context>
    <inkml:brush xml:id="br0">
      <inkml:brushProperty name="width" value="0.05" units="cm"/>
      <inkml:brushProperty name="height" value="0.05" units="cm"/>
    </inkml:brush>
  </inkml:definitions>
  <inkml:trace contextRef="#ctx0" brushRef="#br0">169 360 18860,'-36'28'1371,"14"-13"-775,2 2 0,-20 19 0,35-30-510,0 0 1,0 0-1,0 0 1,1 0-1,0 1 1,0 0-1,1 0 1,-1 0-1,2 0 1,-1 0-1,-2 12 1,5-18-65,-1 0 1,1 1 0,0-1-1,0 0 1,-1 0-1,1 0 1,0 1-1,0-1 1,0 0-1,0 0 1,0 1 0,1-1-1,-1 0 1,0 0-1,1 0 1,-1 1-1,0-1 1,1 0-1,-1 0 1,1 0 0,0 0-1,-1 0 1,1 0-1,0 0 1,0 0-1,0 0 1,-1 0-1,1 0 1,0-1 0,0 1-1,0 0 1,0-1-1,1 1 1,-1-1-1,0 1 1,0-1-1,0 1 1,0-1-1,1 0 1,-1 1 0,0-1-1,0 0 1,0 0-1,1 0 1,1 0-1,3 0 82,0-1 0,0 0 0,1 0 0,-1 0 0,0-1 0,0 0-1,10-5 1,3-3 165,0-1-1,-1-1 0,-1-1 0,0 0 0,-1-1 1,0-1-1,26-33 0,-18 17 21,-1-2 0,-2 0 0,25-52 0,-36 64-187,-2 1-1,12-43 0,-18 55-100,0 1-1,-1-1 1,0 1-1,0-1 1,-1 0 0,0 1-1,0-1 1,-1 0 0,0 1-1,-1-1 1,1 1 0,-5-10-1,5 14-11,0 1 0,0-1 0,-1 1 0,0-1 0,1 1 0,-1 0 0,0 0 0,0 0 0,0 0 0,0 0 0,0 0 0,-1 0 0,1 1 0,-1-1 0,1 1 0,-1-1 0,1 1 0,-1 0 0,0 0 0,1 1 0,-1-1 0,0 0 0,0 1 0,0 0 0,0-1 0,0 1 0,1 0 0,-1 1 0,0-1 0,0 0 0,-3 2 0,-2 0-27,0 0 1,0 0-1,0 1 0,1 0 0,-1 1 0,1-1 1,0 2-1,0-1 0,0 1 0,-7 6 0,8-5-39,-1 1 0,1 0 0,0 0 0,1 1-1,0-1 1,0 1 0,0 1 0,1-1 0,0 0 0,-3 14-1,5-17 24,1-1-1,0 1 0,0-1 1,1 1-1,-1-1 0,1 1 1,0-1-1,1 1 0,-1-1 1,1 1-1,-1-1 1,1 1-1,1-1 0,-1 1 1,1-1-1,-1 0 0,1 0 1,1 0-1,-1 0 0,0 0 1,1 0-1,0-1 0,3 4 1,2 0-106,0-1 0,1 0 0,0 0 0,0-1 0,0-1-1,1 1 1,16 4 0,30 15-352,-51-21 475,-1 0 0,0-1 0,0 1 1,0 1-1,0-1 0,0 1 1,-1-1-1,0 1 0,5 7 0,-6-7 49,0 1 0,0-1 0,-1 0-1,1 1 1,-1 0 0,0-1 0,-1 1 0,1-1-1,-1 1 1,0 0 0,0 0 0,0-1-1,-1 1 1,0 0 0,0-1 0,0 1-1,-3 7 1,2-6-92,0-1 0,-1 1 0,1 0 0,-1-1 0,-1 0 0,1 1 0,-1-1-1,1 0 1,-2-1 0,1 1 0,0-1 0,-1 0 0,-5 4 0,2-4-126,3-3-108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3.128"/>
    </inkml:context>
    <inkml:brush xml:id="br0">
      <inkml:brushProperty name="width" value="0.05" units="cm"/>
      <inkml:brushProperty name="height" value="0.05" units="cm"/>
    </inkml:brush>
  </inkml:definitions>
  <inkml:trace contextRef="#ctx0" brushRef="#br0">18 1 18740,'0'0'48,"0"0"-1,0 0 1,0 0 0,1 0-1,-1 0 1,0 0 0,0 0-1,0 0 1,0 0-1,0 0 1,1 0 0,-1 0-1,0 0 1,0 0 0,0 0-1,0 0 1,0 1 0,1-1-1,-1 0 1,0 0 0,0 0-1,0 0 1,0 0-1,0 0 1,0 0 0,0 0-1,1 1 1,-1-1 0,0 0-1,0 0 1,0 0 0,0 0-1,0 0 1,0 1 0,0-1-1,0 0 1,0 0 0,0 0-1,0 0 1,0 0-1,0 1 1,0-1 0,0 0-1,0 0 1,0 0 0,0 0-1,0 1 1,0-1 0,0 0-1,0 0 1,-1 0 0,3 20 946,-3 23 462,-6 130 1527,-5 235-1825,12-373-1164,-1-30-35,1-22-7,-1-47-71,0 8-42,8-74 1,-7 127 156,0 0 0,1 1 1,-1-1-1,1 1 0,-1-1 0,1 1 1,0-1-1,0 1 0,0 0 0,1 0 1,-1-1-1,0 1 0,1 0 0,2-3 1,-2 4 4,0 0 0,-1 0 0,1 0 1,0 0-1,0 0 0,0 1 0,0-1 1,0 1-1,0-1 0,0 1 1,-1 0-1,1-1 0,0 1 0,0 0 1,0 0-1,0 1 0,0-1 1,4 1-1,32 6 25,120 18 31,-136-23-44,-1-2 0,1 0 0,-1-1 0,1-1 0,29-7 0,-45 7 21,0 0-1,0 0 1,-1-1-1,1 1 0,9-8 1,-14 10-24,-1 0 0,1-1 0,0 1 0,-1-1-1,1 1 1,-1-1 0,1 0 0,-1 1 0,1-1 0,-1 0 0,1 1 0,-1-1 0,1 0-1,-1 1 1,0-1 0,1 0 0,-1 0 0,0 1 0,0-1 0,0 0 0,0-1 0,0 1 0,0 0 1,-1 0 0,0 0 0,1 1 0,-1-1 0,1 0 0,-1 0-1,0 0 1,0 1 0,1-1 0,-1 0 0,0 1 0,0-1 0,0 1-1,0-1 1,0 1 0,0-1 0,0 1 0,0 0 0,0-1 0,0 1-1,-1 0 1,-5-2 18,-1 1-1,1 0 0,0 0 1,0 1-1,-1 0 0,1 0 0,0 1 1,-1 0-1,1 0 0,0 1 1,-12 3-1,14-3-32,0-1 1,0 1-1,1 0 0,-1 0 0,1 1 0,-1-1 1,1 1-1,0 0 0,0 0 0,0 1 1,1-1-1,-1 1 0,1 0 0,-1 0 1,1 0-1,1 0 0,-5 7 0,6-9-9,1 0-1,-1 0 0,0 0 1,1 0-1,0 0 0,-1 1 1,1-1-1,0 0 0,0 0 1,0 0-1,0 0 0,1 0 1,-1 0-1,0 1 0,1-1 0,0 0 1,-1 0-1,1 0 0,0 0 1,0-1-1,0 1 0,0 0 1,0 0-1,1 0 0,-1-1 1,1 1-1,-1-1 0,1 1 1,-1-1-1,1 0 0,0 1 1,0-1-1,-1 0 0,3 1 0,4 2 13,0-1 0,0 0-1,1 0 1,-1-1-1,0 0 1,1 0-1,11 0 1,34 0-102</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29.844"/>
    </inkml:context>
    <inkml:brush xml:id="br0">
      <inkml:brushProperty name="width" value="0.05" units="cm"/>
      <inkml:brushProperty name="height" value="0.05" units="cm"/>
    </inkml:brush>
  </inkml:definitions>
  <inkml:trace contextRef="#ctx0" brushRef="#br0">104 19 21357,'3'-17'2070,"-4"16"-2045,1 1 0,0 0 0,0 0 0,0 0 0,0 0 0,0 0 0,0 0 0,0 0 0,0 0 0,-1 0 0,1 0 0,0 0 0,0 0 0,0 0 0,0 0 0,0 0 0,0 0 0,-1 0 0,1 0 0,0 0 0,0 0 0,0 0 0,0 0 0,0 0 0,0 0 0,0 0 0,-1 0 0,1 0 0,0 0 0,0 0 0,0 1 0,0-1 0,0 0 0,0 0 0,0 0 1,0 0-1,0 0 0,0 0 0,-1 0 0,1 0 0,0 0 0,0 1 0,0-1 0,0 0 0,0 0 0,0 0 0,0 0 0,0 0 0,0 0 0,0 0 0,0 1 0,0-1 0,0 0 0,0 0 0,-15 31 1315,-40 115-606,47-118-710,0-1 0,3 1 1,-5 41-1,10-63-10,-1 0 1,1 0 0,1 0 0,-1 0-1,1-1 1,0 1 0,0 0-1,1 0 1,-1-1 0,4 6 0,-4-8-5,0-1 1,1 0 0,0 1 0,0-1-1,-1 0 1,1 0 0,1 0 0,-1 0-1,0 0 1,0-1 0,1 1 0,-1-1 0,1 1-1,-1-1 1,1 0 0,-1 0 0,1 0-1,0 0 1,0-1 0,-1 1 0,1-1-1,3 1 1,5-1 14,-1 1 0,1-2 0,-1 1 0,1-2 0,-1 1 0,0-1 0,14-5 0,69-31 143,-14 4-85,-78 34-85,0-1 1,0 1-1,0 0 1,0-1-1,-1 1 1,1 0-1,1-1 0,-1 1 1,0 0-1,0 0 1,0 0-1,0 0 0,0 0 1,0 0-1,0 0 1,0 0-1,0 0 1,0 0-1,0 1 0,0-1 1,0 0-1,0 1 1,0-1-1,0 1 1,0-1-1,-1 1 0,1-1 1,1 2-1,0 1-4,-1-1 0,0 0-1,-1 1 1,1-1 0,0 1 0,-1-1-1,1 1 1,-1 0 0,0 3-1,0-3 1,1 0-1,-1 0 0,0 1 0,1-1 1,0 0-1,0 0 0,0 0 0,0 0 1,0 0-1,2 4 0,0-5 10,0 1 0,0-1-1,0 1 1,0-1 0,0 0-1,0 0 1,1 0 0,-1 0 0,1-1-1,-1 1 1,1-1 0,-1 0-1,1 0 1,0 0 0,0-1-1,0 1 1,-1-1 0,7 0-1,6-1 18,0 0-1,31-6 1,-2-3-2,51-20 0,-28 8-108,-64 20 64,0 1-1,0 0 1,1 0-1,-1 0 1,0 1 0,1 0-1,6 0 1,-10 0 17,0 0 1,0 0-1,0 1 1,0-1 0,0 0-1,0 1 1,-1-1-1,1 1 1,0-1 0,0 1-1,0 0 1,0-1-1,-1 1 1,1 0-1,0-1 1,-1 1 0,1 0-1,0 0 1,-1 0-1,1-1 1,-1 1-1,0 0 1,1 0 0,-1 0-1,0 0 1,1 0-1,-1 0 1,0 0-1,0 0 1,0 0 0,0 0-1,0 0 1,0 0-1,0 0 1,0 2-1,-2 38-133,0-11 123,1 0-1,1 0 1,8 51-1,9-6-37,7 40-294,-22-98 253,0 0-1,-2 0 1,1 0 0,-5 31-1,2-41 89,0 0 0,0 1 0,-1-1-1,0-1 1,0 1 0,-1 0 0,1-1 0,-1 1-1,-1-1 1,0 0 0,1-1 0,-2 1 0,-10 9-1,13-13 59,0 1-1,0-1 0,-1 1 0,1-1 1,-1 0-1,1 0 0,-1 0 0,0-1 1,0 1-1,1-1 0,-1 0 0,0 0 1,0-1-1,0 1 0,0-1 0,0 0 1,0 0-1,-1 0 0,1 0 0,0-1 1,0 1-1,0-1 0,1 0 0,-1-1 1,0 1-1,0 0 0,-4-3 0,4 1 4,1 0-1,-1 0 0,1-1 0,0 1 1,0-1-1,0 0 0,0 1 0,1-1 0,0 0 1,-1-1-1,2 1 0,-1 0 0,0 0 1,1-1-1,0 1 0,0-1 0,-1-9 0,0-3 23,1 0 0,1 1 0,3-28-1,-1 29-77,0 0-1,2 0 0,0 0 0,0 0 1,2 1-1,0 0 0,0 0 0,1 0 1,1 1-1,11-15 0,-3 7-127,2 1-1,0 0 1,2 1-1,41-31 1,-32 28-10</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31.402"/>
    </inkml:context>
    <inkml:brush xml:id="br0">
      <inkml:brushProperty name="width" value="0.05" units="cm"/>
      <inkml:brushProperty name="height" value="0.05" units="cm"/>
    </inkml:brush>
  </inkml:definitions>
  <inkml:trace contextRef="#ctx0" brushRef="#br0">64 0 18988,'-4'4'358,"0"-1"-1,1 1 0,-1 0 1,1 0-1,0 0 1,0 0-1,1 0 1,-1 1-1,-2 6 1,-15 45 1420,18-49-1715,0 0-1,0 0 1,1 0 0,0 1-1,0-1 1,1 0 0,0 8-1,0-13-55,0 0-1,1 0 1,-1 0 0,1 0-1,-1 0 1,1 0-1,0 0 1,0 0 0,0 0-1,0-1 1,0 1-1,0 0 1,0-1 0,1 1-1,-1-1 1,0 1-1,1-1 1,-1 0 0,1 1-1,0-1 1,-1 0-1,1 0 1,0 0-1,0 0 1,0-1 0,0 1-1,0 0 1,0-1-1,0 0 1,3 1 0,3 0 36,1-1 0,-1 0 0,1 0 1,-1-1-1,1 0 0,-1-1 1,1 0-1,-1 0 0,0-1 0,0 0 1,0 0-1,-1-1 0,9-5 0,12-7 596,-2-2-1,28-24 0,-54 42-620,0-1-1,0 1 1,0 0-1,0 0 1,0-1 0,1 1-1,-1 0 1,0 0-1,0 0 1,1 0-1,-1-1 1,0 1-1,0 0 1,1 0 0,-1 0-1,0 0 1,0 0-1,1 0 1,-1 0-1,0-1 1,0 1-1,1 0 1,-1 0 0,0 0-1,1 0 1,-1 0-1,0 0 1,0 0-1,1 1 1,-1-1 0,0 0-1,0 0 1,1 0-1,-1 0 1,3 10 233,-3-9-247,0 0 0,0 0-1,0 0 1,0 0 0,0 1-1,0-1 1,0 0 0,1 0-1,-1 0 1,0 0 0,1-1-1,-1 1 1,1 0 0,-1 0-1,1 0 1,0 0 0,-1 0-1,1 0 1,0-1 0,-1 1-1,2 0 1,2 1 13,0-1-1,0 0 1,0 0-1,1-1 1,-1 1-1,0-1 1,0 0-1,1 0 1,-1 0 0,6-2-1,45-10 114,25-16 33,-58 19-127,0 1 0,0 1 0,1 1 0,0 1 0,31-3 0,-53 7-37,1 1 0,-1 0 0,0 0 0,0 0 0,1 0 0,-1 0 0,0 1 0,0-1 1,0 0-1,1 0 0,-1 1 0,0-1 0,0 1 0,0-1 0,0 1 0,0 0 0,0-1 0,0 1 0,0 0 0,0 0 0,0-1 0,0 1 1,0 0-1,1 2 0,-1-1 3,-1 0 0,1 0 0,-1-1 1,1 1-1,-1 0 0,0 0 0,0 0 0,0 0 1,0 0-1,0 0 0,0 0 0,-1 0 0,1 0 1,-1 2-1,-1 3-108,-1 1 0,0-1 0,0 0 1,-1 1-1,0-2 0,-8 12 0,11-17 48,0 1 0,0-1-1,0 0 1,0 1 0,0-1-1,-1 0 1,1 0 0,0 0 0,-1 0-1,1 0 1,-1 0 0,1 0 0,-1 0-1,0 0 1,1-1 0,-1 1-1,0-1 1,0 1 0,1-1 0,-1 0-1,0 0 1,-2 0 0,-8-4-310</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31.835"/>
    </inkml:context>
    <inkml:brush xml:id="br0">
      <inkml:brushProperty name="width" value="0.05" units="cm"/>
      <inkml:brushProperty name="height" value="0.05" units="cm"/>
    </inkml:brush>
  </inkml:definitions>
  <inkml:trace contextRef="#ctx0" brushRef="#br0">1 9 20340,'1'2'2033,"3"-1"-1665,-2-1-616,8-4 1912,0-1-936,3 3-600</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32.336"/>
    </inkml:context>
    <inkml:brush xml:id="br0">
      <inkml:brushProperty name="width" value="0.05" units="cm"/>
      <inkml:brushProperty name="height" value="0.05" units="cm"/>
    </inkml:brush>
  </inkml:definitions>
  <inkml:trace contextRef="#ctx0" brushRef="#br0">177 299 20036,'13'-20'1715,"-7"12"-1172,-1 0 1,0 0 0,0-1-1,-1 1 1,0-1-1,0 0 1,-1 0-1,2-10 1,-5 18-451,0 0-1,0 0 1,1 0 0,-1 0-1,0 0 1,0 0 0,0 0 0,-1 0-1,1 0 1,0 0 0,0 0-1,0 0 1,-1 0 0,1 0-1,-1 0 1,1 0 0,-1 0-1,1 0 1,-1-1 0,0 2-38,0-1-1,1 1 1,-1-1 0,0 1 0,1 0-1,-1-1 1,0 1 0,0 0 0,1 0-1,-1-1 1,0 1 0,0 0-1,1 0 1,-1 0 0,0 0 0,0 0-1,0 0 1,1 0 0,-2 1 0,-3 0 45,0 0 0,0 1 0,1 0 1,-1 0-1,1 0 0,-8 5 0,-7 6-63,1 1-1,1 0 0,0 2 1,1 0-1,1 0 1,0 2-1,2 0 1,-17 26-1,29-42-38,-1 0-1,1 0 0,0 0 1,0 0-1,0 0 1,0 1-1,1-1 0,-1 0 1,0 0-1,1 1 1,0-1-1,-1 0 0,1 0 1,0 1-1,0-1 1,1 0-1,-1 1 0,1 3 1,0-5 1,-1 0 0,1 0 1,-1-1-1,1 1 0,-1 0 0,1-1 1,0 1-1,-1-1 0,1 1 0,0 0 1,0-1-1,-1 0 0,1 1 1,0-1-1,0 1 0,0-1 0,-1 0 1,3 1-1,0-1-1,0 0 0,0 1 1,-1-1-1,1-1 0,0 1 0,0 0 1,5-2-1,8-2-1,0-2 0,0 0 1,-1-1-1,0 0 0,-1-1 0,0-1 0,25-19 1,84-85-3,-111 101 0,70-75 8,-69 72-43,0-1 0,-2-1 1,18-30-1,-19 22-100,-10 25 137,0 0 0,0 0 1,0 1-1,0-1 0,0 0 1,-1 0-1,1 0 0,0 0 0,0 0 1,0 0-1,0 0 0,0 1 1,0-1-1,0 0 0,0 0 0,0 0 1,-1 0-1,1 0 0,0 0 1,0 0-1,0 0 0,0 0 1,0 0-1,0 0 0,-1 0 0,1 0 1,0 1-1,0-1 0,0 0 1,0 0-1,0 0 0,-1 0 0,1 0 1,0 0-1,0-1 0,0 1 1,0 0-1,0 0 0,0 0 1,-1 0-1,1 0 0,0 0 0,0 0 1,0 0-1,0 0 0,0 0 1,0 0-1,-1 0 0,1 0 0,0-1 1,0 1-1,0 0 0,0 0 1,0 0-1,0 0 0,0 0 0,0 0 1,0 0-1,0-1 0,0 1 1,0 0-1,0 0 0,0 0 1,0 0-1,0 0 0,0-1 0,0 1 1,0 0-1,-12 10-62,-5 12 1,1 1 0,1 0 0,0 1 0,2 1 0,1 1 0,2-1 0,-11 37 0,18-54 58,1 1-1,1 0 1,0 0 0,0 0 0,0 0 0,1 0 0,2 15 0,-2-22 6,1 0 0,-1 0 0,1 1 0,0-1 1,0 0-1,0 0 0,0 0 0,0 0 0,0 0 1,0 0-1,1 0 0,-1 0 0,1-1 0,-1 1 0,1 0 1,0-1-1,-1 0 0,1 1 0,0-1 0,0 0 0,0 0 1,0 0-1,0 0 0,1 0 0,-1 0 0,0-1 1,0 1-1,0-1 0,1 1 0,-1-1 0,0 0 0,1 0 1,-1 0-1,4-1 0,3 0 6,-1 0 0,1-1 0,-1 0 0,1-1 0,-1 0 0,0 0 0,0 0 0,-1-1 0,1-1 0,-1 1 0,0-1 0,0 0 0,8-8 0,-2 0 10,0 0-1,-1 0 1,0-2 0,-1 1 0,11-21 0,-19 31-17,-1-1 0,1 1-1,-1 0 1,0-1 0,-1 0 0,1 1 0,-1-1 0,0 0 0,1-9 0,-2 14 0,0-1 0,0 1 0,0-1 0,0 1 0,0-1 0,0 1 0,0-1 0,0 1 0,0-1-1,-1 1 1,1-1 0,0 1 0,0-1 0,0 1 0,-1 0 0,1-1 0,0 1 0,-1-1 0,1 1 0,0-1 0,-1 1 0,1 0 0,0-1 0,-1 1 0,1 0 0,-1 0 0,1-1 0,-1 1 0,1 0-1,-1 0 1,1-1 0,-1 1 0,1 0 0,-1 0 0,1 0 0,-1 0 0,1 0 0,-1 0 0,1 0 0,-1 0 0,1 0 0,-1 0 0,1 0 0,-1 0 0,1 0 0,-1 1 0,1-1 0,-1 0 0,1 0-1,-1 1 1,-22 12-30,13-5 9,2 1 1,-1 0-1,1 0 1,1 1-1,-13 20 1,16-23 11,0 0 0,0 1 1,1-1-1,0 1 0,0 0 1,1 0-1,0 0 1,0 0-1,0 13 0,2-18 7,0-1 0,0 1 0,1 0 0,-1-1 0,1 1 0,0-1 0,0 1 0,0-1 0,0 1 0,0-1 0,0 1 0,0-1 0,1 0 0,0 0 0,-1 0 0,1 0 0,0 0 0,0 0 0,0 0-1,0 0 1,0-1 0,0 1 0,1-1 0,-1 0 0,0 1 0,1-1 0,-1 0 0,1-1 0,3 2 0,5 1-7,0-1 0,0 0 0,-1-1 0,1-1-1,19 0 1,-10-1-2,0-1-1,0-2 0,24-5 1,-35 6 13,0 0 0,1-1 0,-1 1 0,-1-2 0,1 1 0,-1-1 0,1 0 0,10-11 0,-16 14 9,0-1 0,0 0 0,-1 0 0,0-1 0,1 1 0,-1 0 0,0-1-1,-1 1 1,1-1 0,-1 0 0,1 0 0,-1 1 0,0-1 0,-1 0 0,1 0 0,-1 0 0,1-7 0,-2-3 40,-1 0 0,0 0 1,-7-24-1,6 29-14,0 0-1,1 0 1,0 0 0,1 0 0,0-1-1,0 1 1,1 0 0,0 0 0,2-13-1,-1 21-28,-1-1 1,1 0-1,0 1 0,0 0 0,0-1 0,-1 1 0,1-1 0,1 1 0,-1 0 0,0 0 0,0 0 0,0-1 0,1 1 0,-1 1 1,1-1-1,-1 0 0,0 0 0,1 0 0,0 1 0,-1-1 0,1 1 0,-1-1 0,1 1 0,3-1 0,5 0 12,1 0 0,0 0 0,10 2 0,9-1-24,72-19 15,-39 4-24</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33.644"/>
    </inkml:context>
    <inkml:brush xml:id="br0">
      <inkml:brushProperty name="width" value="0.05" units="cm"/>
      <inkml:brushProperty name="height" value="0.05" units="cm"/>
    </inkml:brush>
  </inkml:definitions>
  <inkml:trace contextRef="#ctx0" brushRef="#br0">381 26 18788,'0'-2'128,"-1"1"-1,0-1 1,0 1-1,0-1 1,0 1-1,0-1 1,0 1 0,0 0-1,0 0 1,0-1-1,0 1 1,-1 0-1,1 0 1,-1 0 0,1 0-1,0 1 1,-1-1-1,0 0 1,1 1 0,-1-1-1,1 1 1,-1-1-1,0 1 1,1 0-1,-1-1 1,0 1 0,1 0-1,-1 0 1,0 0-1,0 1 1,1-1-1,-1 0 1,0 1 0,-2 0-1,-4 1 116,1 1 0,0 0-1,0 0 1,0 0 0,0 1-1,-8 7 1,-8 6 13,2 2 0,0 1 1,1 0-1,1 2 0,-22 32 0,19-23-115,2 2 0,2 1 0,-22 53-1,34-72-67,1-1-1,0 1 0,2 0 0,-4 23 1,7-34-52,-1 0 0,1 0-1,1 0 1,-1 0 0,0 0 0,1 0 0,0 0 0,0 0 0,3 7 0,-3-9-11,0 0 1,1 0-1,-1 0 1,0 0-1,1 0 1,0 0 0,-1-1-1,1 1 1,0 0-1,0-1 1,0 1-1,0-1 1,0 0-1,0 0 1,0 0 0,0 0-1,1 0 1,1 0-1,4 1 1,0-2 0,-1 1 0,1-1 0,0 0 0,-1-1-1,1 1 1,0-2 0,-1 1 0,1-1 0,-1 0 0,0 0-1,1-1 1,-1 0 0,0-1 0,-1 1 0,1-1 0,-1-1 0,1 1-1,-1-1 1,-1 0 0,9-9 0,-13 13-9,0 0 0,0 0 0,0 0 0,-1 0 0,1 0 0,0 0 0,-1-1 0,1 1 0,-1 0 0,1 0 0,-1 0 0,0 0 0,1-1 0,-1 1 0,0 0 0,0 0 0,0-1 0,0 1 1,0 0-1,0-2 0,0 2-2,-1 1 1,1-1 0,-1 0 0,1 0-1,-1 0 1,0 1 0,1-1 0,-1 0-1,0 1 1,1-1 0,-1 0-1,0 1 1,0-1 0,1 1 0,-1-1-1,0 1 1,0 0 0,0-1 0,0 1-1,-1 0 1,-2-1-3,0 0 0,0 0-1,0 1 1,0 0 0,0 0 0,0 0-1,0 0 1,0 1 0,0-1 0,-7 3-1,3 1-3,-1-1 0,1 2-1,-13 8 1,19-12 6,1 0 0,-1 0 0,1 0-1,-1 0 1,1 0 0,-1 0 0,1 0 0,0 1 0,-1-1-1,1 1 1,0-1 0,0 1 0,0-1 0,0 1 0,1 0 0,-1 0-1,0-1 1,1 1 0,-1 0 0,1 0 0,-1 0 0,1-1-1,0 1 1,0 0 0,0 2 0,0-3 3,1 0-1,-1 0 1,1-1 0,0 1 0,-1 0-1,1 0 1,0-1 0,0 1 0,0 0-1,-1-1 1,1 1 0,0-1-1,0 1 1,0-1 0,0 1 0,0-1-1,0 0 1,0 1 0,0-1-1,0 0 1,0 0 0,0 0 0,0 0-1,0 0 1,0 0 0,2 0 0,31-4 43,-14-2-42,0 0 1,-1-1-1,32-16 0,52-35-273,-90 50 200,-13 8 64,0 0 1,0 0 0,0 0 0,0 1 0,-1-1-1,1 0 1,0 0 0,0 0 0,0 0 0,0 0-1,0 0 1,0 0 0,0 1 0,0-1 0,0 0-1,0 0 1,0 0 0,0 0 0,0 0 0,0 0-1,0 1 1,0-1 0,0 0 0,0 0 0,0 0-1,0 0 1,0 0 0,0 0 0,0 0 0,0 1-1,0-1 1,0 0 0,1 0 0,-1 0 0,0 0-1,0 0 1,0 0 0,0 0 0,0 0 0,0 0-1,0 1 1,0-1 0,0 0 0,1 0 0,-1 0-1,0 0 1,0 0 0,0 0 0,0 0 0,0 0-1,0 0 1,0 0 0,1 0 0,-1 0 0,0 0-1,0 0 1,0 0 0,0 0 0,0 0 0,0 0-1,1 0 1,-6 11-38,0-4 34,-33 57-30,34-57 44,1 0-1,0 1 1,0-1 0,1 0 0,0 1-1,0 0 1,0 11 0,2-18-25,-1 0-1,1 0 1,0 0 0,0 0-1,0 0 1,0 0 0,0-1 0,1 1-1,-1 0 1,0 0 0,0 0-1,1 0 1,-1 0 0,0 0-1,1 0 1,-1-1 0,1 1 0,-1 0-1,1 0 1,-1-1 0,1 1-1,-1 0 1,1-1 0,1 2 0,0-1-31,-1-1 0,0 0 0,0 0 1,1 1-1,-1-1 0,0 0 0,0 0 1,1 0-1,-1 0 0,0 0 1,1-1-1,-1 1 0,0 0 0,0-1 1,3 0-1,4-3-188,1 0 1,-1-1-1,14-9 1,-20 13 258,22-18-443</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34.031"/>
    </inkml:context>
    <inkml:brush xml:id="br0">
      <inkml:brushProperty name="width" value="0.05" units="cm"/>
      <inkml:brushProperty name="height" value="0.05" units="cm"/>
    </inkml:brush>
  </inkml:definitions>
  <inkml:trace contextRef="#ctx0" brushRef="#br0">15 205 19836,'1'1'189,"0"0"0,0 0-1,0 0 1,0 0 0,0 0 0,1-1-1,-1 1 1,0 0 0,1-1-1,-1 1 1,0-1 0,1 0 0,-1 1-1,1-1 1,-1 0 0,0 0 0,1 0-1,-1 0 1,1 0 0,-1 0-1,1 0 1,-1 0 0,3-1 0,36-13 2100,-30 9-1718,18-6-36,50-28 0,-68 33-542,-1 0 1,0-1-1,0 0 1,0 0 0,-1-1-1,-1 0 1,1 0-1,9-15 1,-15 20 1,-1 1 0,1-1-1,-1 0 1,0 0 0,0 0-1,0 0 1,0 0 0,0 0 0,-1-1-1,1 1 1,-1-5 0,0 7 2,0 0 0,0 0 1,0 0-1,-1 0 0,1 0 1,0 0-1,-1 0 0,1 0 0,-1 0 1,1 0-1,-1 0 0,1 0 0,-1 0 1,0 0-1,0 0 0,1 1 1,-1-1-1,0 0 0,0 0 0,0 1 1,0-1-1,0 1 0,0-1 1,0 1-1,0-1 0,0 1 0,0 0 1,0-1-1,0 1 0,0 0 0,0 0 1,0 0-1,0 0 0,0 0 1,0 0-1,-1 0 0,0 0 0,-6 1-5,0 0-1,0 1 0,0 0 0,0 0 0,1 1 0,-1 0 1,1 0-1,-1 1 0,1 0 0,0 0 0,-10 8 1,-3 4-18,0 1 1,-25 27 0,29-27 31,-22 31 1,34-41-37,0-1 0,0 1 0,0-1 1,1 1-1,0 1 0,0-1 1,1 0-1,-3 15 0,5-21-22,0 1-1,0-1 0,-1 1 0,1 0 1,0-1-1,1 1 0,-1-1 1,0 1-1,0 0 0,1-1 1,-1 1-1,1-1 0,-1 1 1,1-1-1,0 1 0,-1-1 0,1 0 1,0 1-1,0-1 0,0 0 1,2 2-1,-2-2 13,1 0 0,0 0 0,0 0 0,0 0 1,0 0-1,0 0 0,0-1 0,1 1 0,-1 0 0,0-1 0,0 0 0,0 0 0,4 0 1,5 0-59,-1-1 1,1-1 0,0 0-1,-1 0 1,14-6-1,30-14-398</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34.436"/>
    </inkml:context>
    <inkml:brush xml:id="br0">
      <inkml:brushProperty name="width" value="0.05" units="cm"/>
      <inkml:brushProperty name="height" value="0.05" units="cm"/>
    </inkml:brush>
  </inkml:definitions>
  <inkml:trace contextRef="#ctx0" brushRef="#br0">142 1 18236,'-11'17'1077,"-1"-1"-1,-25 26 1,20-23-198,-17 23 0,30-36-692,0 1-1,0-1 1,0 1 0,1 0-1,0 0 1,1 0 0,-1 1-1,0 7 1,3-13-176,-1-1 0,1 1-1,0 0 1,1-1 0,-1 1 0,0 0 0,0-1-1,1 1 1,-1-1 0,1 1 0,-1-1 0,1 1-1,0-1 1,0 1 0,-1-1 0,1 1 0,0-1-1,0 0 1,0 1 0,1-1 0,-1 0 0,0 0-1,0 0 1,1 0 0,-1 0 0,1 0 0,-1 0-1,0-1 1,4 2 0,5 2-104,0 0-1,0-1 0,17 3 1,-9-2-41,16 4-163,-22-5 171,1-1 0,-1 2 0,0 0 0,0 0 1,16 10-1,-27-14 120,0 0 0,-1 0-1,1 1 1,-1-1 0,1 0 0,-1 1 0,1-1 0,-1 1 0,1-1 0,-1 0 0,1 1 0,-1-1 0,1 1-1,-1 0 1,0-1 0,1 1 0,-1-1 0,0 1 0,0-1 0,1 1 0,-1 0 0,0-1 0,0 1 0,0 0-1,0-1 1,0 1 0,0 0 0,0 0 6,-1 0 0,1 0 0,-1 0 0,1 0 1,-1 0-1,1-1 0,-1 1 0,0 0 0,0-1 0,1 1 0,-1 0 0,0-1 0,0 1 0,0-1 0,-1 2 0,-7 2 58,0-1 0,-18 6-1,23-8-46,-110 22-270,80-17 282,11-2-64</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35.717"/>
    </inkml:context>
    <inkml:brush xml:id="br0">
      <inkml:brushProperty name="width" value="0.05" units="cm"/>
      <inkml:brushProperty name="height" value="0.05" units="cm"/>
    </inkml:brush>
  </inkml:definitions>
  <inkml:trace contextRef="#ctx0" brushRef="#br0">238 434 18500,'1'-5'555,"0"0"0,-1-1 0,1 1 1,-1 0-1,0-1 0,-1-7 0,1 12-432,0 0-1,-1 0 1,1-1-1,0 1 1,-1 0-1,1 0 1,-1 0 0,1 0-1,-1 0 1,1 0-1,-1 0 1,0 0-1,0 0 1,1 0-1,-1 0 1,0 0-1,0 1 1,0-1-1,0 0 1,0 1 0,0-1-1,0 0 1,0 1-1,0-1 1,0 1-1,-1 0 1,1-1-1,0 1 1,0 0-1,0 0 1,0 0 0,-1 0-1,1 0 1,0 0-1,-2 0 1,-3 1-2,1 0 1,-1 1-1,1-1 0,0 1 1,0 0-1,0 1 1,0-1-1,0 1 1,0 0-1,-7 6 0,-3 4 37,-24 24 0,29-26-156,-1 1 0,2 0 0,0 1-1,0 0 1,1 0 0,1 1 0,0 0 0,-10 29 0,17-42-3,-1 0 0,1 0 0,0 0 0,-1 0 0,1 0 1,0 0-1,0 0 0,0 0 0,0 0 0,0 0 0,0 0 0,0 0 0,0 0 0,0 0 0,0 0 0,0 0 0,1 0 1,-1 0-1,0-1 0,1 1 0,-1 0 0,1 0 0,-1 0 0,1 0 0,-1 0 0,1-1 0,0 1 0,-1 0 0,1 0 1,0-1-1,0 1 0,-1-1 0,1 1 0,0 0 0,0-1 0,0 0 0,0 1 0,0-1 0,0 1 0,0-1 0,0 0 1,0 0-1,0 0 0,1 1 0,2-1 0,1 0 1,-1-1-1,1 1 1,0-1 0,-1 0-1,1 0 1,-1 0-1,7-3 1,4-3 2,-1 0-1,0-1 1,0-1 0,0-1 0,-1 0-1,18-18 1,-11 8 7,-2 0-1,0-2 1,16-24-1,-30 40-17,0-1-1,-1 1 1,0-1-1,4-10 0,-7 17 10,0 0-1,0 0 0,0 0 0,0 0 0,0 0 0,0 0 0,0 0 0,0 0 1,-1 0-1,1 0 0,0 0 0,0 0 0,0 0 0,0 0 0,0 0 0,0 0 0,0 0 1,0 0-1,-1 0 0,1 0 0,0 0 0,0 0 0,0 0 0,0 0 0,0-1 1,0 1-1,0 0 0,0 0 0,0 0 0,0 0 0,0 0 0,0 0 0,0 0 1,-1 0-1,1 0 0,0 0 0,0 0 0,0-1 0,0 1 0,0 0 0,0 0 1,0 0-1,0 0 0,0 0 0,0 0 0,0 0 0,0 0 0,0-1 0,0 1 1,0 0-1,0 0 0,0 0 0,0 0 0,0 0 0,0 0 0,1 0 0,-1 0 1,0 0-1,0 0 0,0-1 0,0 1 0,0 0 0,0 0 0,0 0 0,0 0 1,0 0-1,-6 6-30,-6 12 3,0 1 1,2 1-1,0 0 1,1 0-1,1 1 0,-6 26 1,12-42 33,1 0 1,0-1-1,1 1 0,-1 0 1,1 0-1,0 0 1,0 0-1,2 9 1,-2-13 1,0 1 1,1-1-1,-1 0 1,1 1-1,0-1 1,-1 0 0,1 1-1,0-1 1,0 0-1,0 0 1,0 1-1,0-1 1,0 0 0,0 0-1,0 0 1,0 0-1,0 0 1,1-1-1,-1 1 1,0 0 0,1-1-1,-1 1 1,0-1-1,1 1 1,-1-1-1,1 1 1,-1-1-1,1 0 1,-1 0 0,1 0-1,2 0 1,6-1 34,1 0-1,-1-1 1,0 0 0,0 0 0,0-1-1,0-1 1,0 1 0,12-8 0,72-46 200,-84 50-214,39-28 49,-27 19-70,35-21 0,-56 37-10,-1 0 0,0 0 0,0-1 1,1 1-1,-1 0 0,0 0 0,1 0 1,-1-1-1,0 1 0,1 0 0,-1 0 1,0 0-1,1 0 0,-1 0 0,1 0 1,-1 0-1,0 0 0,1 0 0,-1 0 1,0 0-1,1 0 0,-1 0 0,1 0 1,-1 0-1,0 0 0,1 0 0,-1 0 1,0 0-1,1 0 0,0 1 0,-4 11-43,-19 26-27,15-26 40,5-8 22,-8 19 3,9-23 10,1 1 0,0-1-1,0 1 1,0-1 0,0 0-1,0 1 1,0-1-1,0 1 1,0-1 0,0 0-1,0 1 1,0-1 0,0 0-1,0 1 1,0-1-1,1 1 1,-1-1 0,0 0-1,0 1 1,0-1-1,0 0 1,1 1 0,-1-1-1,0 0 1,0 0 0,1 1-1,-1-1 1,0 0-1,1 1 1,-1-1 0,0 0-1,1 0 1,-1 0 0,0 1-1,1-1 1,-1 0-1,0 0 1,1 0 0,-1 0-1,0 0 1,1 0-1,-1 0 1,1 0 0,-1 0-1,0 0 1,1 0 0,-1 0-1,1 0 1,-1 0-1,0 0 1,1 0 0,-1 0-1,0 0 1,1-1 0,13-2 42,0-1 1,-1-1-1,0 0 1,0-1-1,0 0 1,12-9 0,21-10 72,-29 17-89,24-12-24,-39 19-12,1 0 0,-1 0 0,1 1 1,-1-1-1,1 0 0,-1 1 0,1 0 0,0 0 1,-1 0-1,1 0 0,0 0 0,4 1 0,-6-1 3,-1 1 1,1-1-1,0 1 0,-1-1 0,1 1 0,0-1 0,-1 1 1,1 0-1,-1-1 0,1 1 0,-1 0 0,1 0 0,-1-1 0,1 1 1,-1 0-1,0 0 0,1 0 0,-1-1 0,0 1 0,0 0 0,0 0 1,0 0-1,0 0 0,0 0 0,0 0 0,0 0 0,-3 32-99,1-9 74,2-24 31,0 1 1,0-1-1,0 1 0,1-1 0,-1 1 0,0-1 0,0 0 0,0 1 0,0-1 1,0 1-1,1-1 0,-1 0 0,0 1 0,0-1 0,1 0 0,-1 1 0,0-1 1,1 0-1,-1 0 0,0 1 0,1-1 0,-1 0 0,0 0 0,1 1 0,-1-1 1,1 0-1,-1 0 0,0 0 0,2 0 0,14-2 39,15-16-6,-28 17-32,10-8-5,-3 3-84,-1 0 1,1 0-1,19-7 0,-28 13 73,-1-1 1,0 1 0,1 0-1,-1 0 1,1 0 0,-1 0 0,1 0-1,-1 0 1,1 0 0,-1 0 0,1 0-1,-1 0 1,0 0 0,1 0-1,-1 0 1,1 0 0,-1 0 0,1 0-1,-1 1 1,1-1 0,-1 0 0,0 0-1,1 0 1,-1 1 0,0-1 0,1 0-1,-1 1 1,0-1 0,1 0-1,-1 1 1,0-1 0,1 0 0,-1 1-1,0-1 1,0 0 0,1 1 0,-1-1-1,0 1 1,0-1 0,0 1-1,0-1 1,0 1 0,0 0 0,1 25-283,0-6 16,-1-20 269,0 1 1,1-1-1,-1 1 1,1-1-1,-1 0 1,1 1-1,-1-1 1,1 0-1,-1 0 1,1 1-1,-1-1 1,1 0-1,0 0 1,-1 0-1,1 1 1,-1-1-1,1 0 0,-1 0 1,1 0-1,0 0 1,-1 0-1,1 0 1,-1 0-1,1 0 1,0-1-1,-1 1 1,1 0-1,-1 0 1,1 0-1,-1-1 1,1 1-1,0-1 1,21-11-204,6-9-5,-1-1 1,-1-1-1,0-2 0,33-42 0,77-120-353,-123 168 517,1 0 1,-1 1-1,-1-2 1,-1 0-1,-1 0 1,13-36-1,-60 145 241,21-39 215,-17 99 1,28-120-234,3 0 0,0 1-1,2-1 1,6 57 0,-5-80-139,-1-1-21,1-1 0,-1 0 1,1 0-1,0 0 0,0 0 1,0 0-1,1 0 0,-1 0 1,1 0-1,0-1 1,5 7-1,-4-9-126,-4-7-2,-4-8-107,-14-16-190,-2 0 0,-1 2-1,-1 1 1,-28-26-1,29 31 226,-48-49 552,69 70-337,1 1 0,0 0-1,-1 0 1,1 0 0,0 0 0,-1 0 0,1-1-1,0 1 1,0 0 0,-1 0 0,1-1 0,0 1-1,0 0 1,0 0 0,-1-1 0,1 1 0,0 0-1,0-1 1,0 1 0,0 0 0,0 0 0,0-1-1,-1 1 1,1 0 0,0-1 0,0 1 0,0 0-1,0-1 1,0 1 0,0 0 0,0-1-1,0 1 1,1-1 0,10 0 408,18 8 24,-29-7-435,15 4 177,81 20 75,-86-22-280,1-1-1,0 0 1,0-1-1,0 0 0,0-1 1,-1 0-1,12-2 0,23-13-10</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37.213"/>
    </inkml:context>
    <inkml:brush xml:id="br0">
      <inkml:brushProperty name="width" value="0.05" units="cm"/>
      <inkml:brushProperty name="height" value="0.05" units="cm"/>
    </inkml:brush>
  </inkml:definitions>
  <inkml:trace contextRef="#ctx0" brushRef="#br0">0 528 16564,'1'-6'415,"1"0"1,0 0 0,0 0 0,1 0 0,-1 1 0,1-1 0,0 0 0,1 1 0,-1 0-1,1 0 1,0 0 0,0 0 0,1 1 0,9-8 0,5-3 580,0 1 1,33-17-1,-47 29-883,-1-1-1,1 1 1,0 0 0,0 0-1,0 1 1,1-1 0,-1 1-1,0 1 1,10-2 0,-14 2-98,0 0 0,0 1-1,0-1 1,0 0 0,0 0 0,0 0 0,0 1 0,0-1 0,0 0 0,0 1 0,0-1 0,0 1-1,0 0 1,-1-1 0,1 1 0,0-1 0,0 1 0,-1 0 0,1 0 0,0-1 0,0 3 0,0-1-12,0 0 0,-1 0 0,1 0 0,-1 0 0,0 0 1,0 0-1,0 0 0,0 0 0,0 0 0,0 0 1,0 0-1,-1 0 0,1 0 0,-1 0 0,-1 3 0,-5 14-35,-2 0 0,0 0-1,-22 30 1,19-30 5,0 0 1,2 1-1,-9 22 0,18-41 27,1 0 0,-1 0 0,1 0 0,0 0 0,-1 0-1,1 0 1,0 0 0,0 0 0,0 0 0,0 0-1,0 0 1,0 0 0,0 0 0,0 0 0,0 0-1,1 0 1,0 2 0,-1-3 1,1 1 1,-1-1-1,0 1 0,1-1 1,-1 1-1,1-1 0,-1 0 1,1 1-1,0-1 0,-1 0 0,1 1 1,-1-1-1,1 0 0,0 0 1,-1 0-1,1 0 0,0 1 1,-1-1-1,1 0 0,-1 0 0,2 0 1,2-1 6,0 1-1,0-1 1,0 0 0,0 0 0,0 0 0,0 0 0,6-4-1,8-5 24,0 0 0,-1-2-1,0 0 1,-1-1 0,0 0 0,-1-2-1,-1 1 1,0-2 0,-1 0-1,0-1 1,-2 0 0,0 0-1,14-32 1,-35 73-81,1 1-1,1 1 1,1 0 0,1 0 0,-4 40-1,10-64 58,0 1 0,-1-1-1,1 0 1,0 1-1,1-1 1,-1 0 0,0 1-1,1-1 1,-1 1-1,1-1 1,0 0 0,0 0-1,0 0 1,0 1-1,0-1 1,0 0-1,1 0 1,-1 0 0,1 0-1,-1-1 1,1 1-1,2 1 1,-2-1 14,1-1-1,-1 0 1,0-1 0,1 1-1,-1 0 1,1-1 0,0 1-1,-1-1 1,1 0 0,-1 0-1,1 0 1,-1 0 0,1 0-1,-1-1 1,1 1 0,0-1-1,-1 1 1,0-1 0,1 0-1,2-1 1,5-3 50,0-1-1,0 0 1,-1 0-1,0-1 1,0 0-1,0 0 1,-1-1 0,0 0-1,-1 0 1,1-1-1,-2 0 1,12-20 0,-9 14-25,-2-1 0,0 0 0,0 0 0,-1-1 0,-1 0 1,-1 0-1,4-30 0,-10 9-39,2 38-9,0-1 0,0 0 0,0 0 0,-1 0 0,1 0 0,0 0 0,0 1 0,-1-1 0,1 0 0,-1 0 0,1 1 0,-1-1 0,1 0-1,-1 1 1,0-2 0,0 2 1,1 0-1,-1 0 0,1 0 0,-1 0 1,1 0-1,0 0 0,-1 0 0,1 0 1,-1 0-1,1 0 0,-1 0 0,1 1 1,-1-1-1,1 0 0,-1 0 0,1 0 0,0 1 1,-1-1-1,1 0 0,-1 1 0,1-1 1,0 0-1,-1 1 0,1-1 0,0 0 1,-1 1-1,1-1 0,0 1 0,0-1 1,-1 1-1,-3 8-15,-1 0 0,1-1 1,1 1-1,0 0 0,0 1 0,1-1 0,0 1 1,0-1-1,1 1 0,1-1 0,0 19 1,0-27 16,0 1 1,0-1 0,0 0 0,0 1 0,1-1-1,-1 0 1,0 1 0,1-1 0,-1 0 0,1 0 0,-1 0-1,1 1 1,-1-1 0,1 0 0,0 0 0,0 0-1,-1 0 1,1 0 0,0 0 0,0 0 0,0 0 0,0 0-1,2 0 1,-2 0 2,1-1-1,-1 0 1,1 0 0,-1 1-1,1-1 1,-1 0 0,1-1-1,0 1 1,-1 0-1,1 0 1,-1-1 0,0 1-1,1-1 1,-1 1 0,1-1-1,2-1 1,4-3 13,0 0-1,0-1 1,-1 0 0,14-13-1,-5 2-70,-1 0-1,-1-1 0,0-1 1,-2 0-1,0-1 0,11-25 1,-38 80-161,4-9 86,-8 28 0,17-47 117,0 1 0,1 0 0,0-1 0,0 1 0,0 0 0,1 0 0,0 0-1,2 12 1,-1-19 11,-1 0-1,0 1 0,1-1 0,-1 0 1,1 1-1,-1-1 0,1 0 0,0 0 1,-1 1-1,1-1 0,0 0 0,0 0 1,0 0-1,0 0 0,0 0 0,0 0 1,0 0-1,0 0 0,0-1 0,1 1 1,0 0-1,1 0-12,0 0 1,0 0-1,0 0 1,0-1-1,0 1 1,0-1-1,1 0 1,-1 0-1,4 0 1,6-2-111,-1 0 0,1-1-1,17-7 1,-29 10 123,28-11-285,-19 7 132,0 0 0,0 0 0,1 1 0,0 0 0,0 1 0,0 0 0,0 1 0,17 0 0,-27 1 137,0 0-1,-1 1 0,1-1 0,0 0 0,0 1 0,-1-1 0,1 1 1,0-1-1,-1 1 0,1-1 0,0 1 0,-1 0 0,1-1 0,-1 1 0,1 0 1,-1-1-1,1 1 0,-1 0 0,0-1 0,1 1 0,-1 0 0,0 0 1,0 0-1,1-1 0,-1 1 0,0 0 0,0 0 0,0 0 0,0 0 0,0-1 1,0 1-1,0 0 0,0 0 0,0 0 0,-1 0 0,1 1 0,1 6-372,13-21 35,13-22-670,-1-1 1,25-50 0,-36 61 520,123-237-3346,-128 237 4304,-8 18 122,-9 14 804,-6 11-961,2 1 0,0 0-1,2 1 1,0 0 0,1 1 0,-8 35 0,6-13-50,2 1 0,-3 58 0,10-15 317,2-76-534,0 0 0,0 0-1,1 0 1,1 0 0,5 15-1,-8-25-118,0 0 0,1 1 0,-1-1-1,1 0 1,-1 0 0,1 0-1,-1 0 1,1 0 0,0 0 0,-1-1-1,1 1 1,0 0 0,0 0 0,0 0-1,0-1 1,0 1 0,1 0 0,-2-1-12,1 0 0,-1 0 0,0 0 1,1 0-1,-1 0 0,1 0 0,-1 0 1,1 0-1,-1 0 0,1-1 0,-1 1 1,0 0-1,1 0 0,-1 0 0,1-1 0,-1 1 1,0 0-1,1 0 0,-1-1 0,0 1 1,1 0-1,-1-1 0,0 1 0,1-1 1,-1 1-1,0 0 0,0-1 0,2-2 51,0-1 0,-1 1 0,0 0 0,0-1 0,0 1 0,0-1 0,0 1 0,0-5 0,-1-3-7,-1 1 1,-1 0 0,1-1-1,-2 1 1,1 0-1,-1 0 1,-1 1 0,0-1-1,-9-15 1,-7-9-120,-29-37 0,32 47 20,-60-76-160,76 99 199,1 1 1,-1-1-1,1 1 0,0-1 0,-1 0 0,1 1 0,-1-1 0,1 0 0,0 1 0,0-1 0,-1 0 0,1 1 1,0-1-1,0 0 0,0 1 0,0-1 0,0 0 0,0 0 0,0 0-1,0 1 0,1 0 0,-1 0 0,0-1 0,0 1 0,1 0 0,-1 0-1,0 0 1,0-1 0,1 1 0,-1 0 0,0 0 0,1 0 0,-1 0 0,0 0 0,1 0 0,-1 0 0,0 0 0,1 0 0,-1 0-1,0 0 1,1 0 0,-1 0 0,0 0 0,1 0 0,-1 0 0,32 9 143,-23-6-101,17 4 14,52 15 240,-68-20-382,-1-1 0,1 0 0,0 0 0,0-1-1,19-1 1,-29 1 61,1 0 0,0 0 0,0 0 1,0 0-1,-1 0 0,1-1 0,0 1 0,0 0 0,-1 0 0,1-1 0,0 1 0,0 0 1,-1-1-1,1 1 0,0-1 0,-1 1 0,1-1 0,0 1 0,-1-1 0,1 1 0,-1-1 1,1 1-1,-1-1 0,1 0 0,-1 1 0,0-1 0,1 0 0,-1 0 0,0 1 0,1-1 0,-1 0 1,0 0-1,0 0 0,0 1 0,0-1 0,0 0 0,0 0 0,0 0 0,0 1 0,0-1 1,0 0-1,0 0 0,0 1 0,-1-1 0,1 0 0,0 0 0,0 0 0,-1 1 0,1-1 1,-1 0-1,1 1 0,-1-2 0,-11-15-320</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37.634"/>
    </inkml:context>
    <inkml:brush xml:id="br0">
      <inkml:brushProperty name="width" value="0.05" units="cm"/>
      <inkml:brushProperty name="height" value="0.05" units="cm"/>
    </inkml:brush>
  </inkml:definitions>
  <inkml:trace contextRef="#ctx0" brushRef="#br0">6 8 19012,'-5'-7'2089,"7"7"-1337,6 1-328,4 6 1448,6 0-800,3 2-1328,5 3-560,4 0 696,3 6-216,0 2-128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3.799"/>
    </inkml:context>
    <inkml:brush xml:id="br0">
      <inkml:brushProperty name="width" value="0.05" units="cm"/>
      <inkml:brushProperty name="height" value="0.05" units="cm"/>
    </inkml:brush>
  </inkml:definitions>
  <inkml:trace contextRef="#ctx0" brushRef="#br0">2 48 20580,'-1'3'2033,"4"-2"-1473,10-4-232,7-1 920,7 0-504,3-2-127,4 0-521,5-1-320,1 1-2329,-4 1 2337,-9 0-304,-1 0-208</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38.010"/>
    </inkml:context>
    <inkml:brush xml:id="br0">
      <inkml:brushProperty name="width" value="0.05" units="cm"/>
      <inkml:brushProperty name="height" value="0.05" units="cm"/>
    </inkml:brush>
  </inkml:definitions>
  <inkml:trace contextRef="#ctx0" brushRef="#br0">161 0 18364,'0'0'72,"0"1"-1,0-1 1,0 0 0,0 1-1,0-1 1,0 0-1,0 1 1,-1-1 0,1 0-1,0 1 1,0-1 0,0 0-1,0 1 1,0-1 0,-1 0-1,1 1 1,0-1 0,0 0-1,0 0 1,-1 1-1,1-1 1,0 0 0,0 0-1,-1 0 1,1 1 0,0-1-1,0 0 1,-1 0 0,1 0-1,0 0 1,-1 1 0,1-1-1,0 0 1,-1 0-1,0 0 1,-18 7 584,9-4 347,1 1-743,1 1-1,-1-1 1,1 2-1,0-1 1,-10 9 0,16-12-276,1 0 0,-1-1 0,0 1 0,1 0 0,-1 0 0,1 0 0,-1 0 0,1 1 0,0-1 0,0 0 0,-1 5 0,2-6-7,0 0 1,-1 0-1,1 1 0,1-1 0,-1 0 1,0 1-1,0-1 0,0 0 1,1 0-1,-1 1 0,0-1 1,1 0-1,-1 0 0,1 0 1,0 0-1,-1 0 0,1 0 1,0 1-1,0-2 0,-1 1 1,1 0-1,0 0 0,0 0 1,2 1-1,9 6-398,0 0 0,1 0 0,27 11 0,-30-15 273,0 0 0,0 1 0,0 0-1,0 1 1,-1 0 0,0 1 0,0 0-1,11 11 1,-19-17 188,0 1 1,0-1-1,1 1 1,-1-1-1,0 1 1,0 0-1,0 0 1,-1 0-1,1-1 1,0 1-1,-1 0 1,1 0-1,-1 0 1,0 0-1,1 0 0,-1 0 1,0 0-1,0 0 1,-1 0-1,1 2 1,-1-1 52,0-1 1,0 1 0,0-1-1,-1 1 1,1-1 0,0 0-1,-1 1 1,0-1 0,0 0-1,1 0 1,-1 0-1,-5 3 1,-1 1 187,-1-1 0,0 0 1,-1 0-1,1 0 0,-1-2 0,-15 6 1,16-7-243,0 0 1,0-1-1,0 1 1,0-2 0,0 1-1,0-1 1,-16-2 0,23 2-79,-1-1 0,1 1 0,-1-1 0,1 0 1,-1 1-1,1-1 0,0 0 0,0 0 1,-1-1-1,1 1 0,0 0 0,0-1 0,0 1 1,0-1-1,0 0 0,1 1 0,-1-1 0,0 0 1,1 0-1,0 0 0,-1-1 0,1 1 0,0 0 1,0 0-1,0-1 0,0 1 0,1 0 1,-1-1-1,0 1 0,1-1 0,0-3 0,-1-23-386</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38.370"/>
    </inkml:context>
    <inkml:brush xml:id="br0">
      <inkml:brushProperty name="width" value="0.05" units="cm"/>
      <inkml:brushProperty name="height" value="0.05" units="cm"/>
    </inkml:brush>
  </inkml:definitions>
  <inkml:trace contextRef="#ctx0" brushRef="#br0">145 289 17892,'-1'1'141,"1"-1"1,-1 1 0,1 0-1,-1 0 1,1-1-1,-1 1 1,0 0 0,0-1-1,1 1 1,-1-1-1,0 1 1,0-1 0,0 1-1,-1 0 1,-1 1 104,-10 8 331,0 0 0,1 1 1,1 0-1,0 1 0,-16 23 1,22-28-415,-1 1 0,2-1 0,-1 1 0,1 1 0,1-1 0,0 1 0,0-1 0,0 1 1,1 0-1,0 0 0,0 13 0,1-21-135,1 1-1,0-1 1,0 0 0,0 0 0,0 0-1,0 1 1,1-1 0,-1 0 0,0 0-1,0 0 1,1 0 0,-1 0 0,1 1-1,-1-1 1,1 0 0,-1 0 0,1 0-1,0 0 1,-1 0 0,1-1 0,0 1-1,0 0 1,0 0 0,-1 0 0,1-1 0,0 1-1,0 0 1,0-1 0,0 1 0,1-1-1,-1 1 1,0-1 0,0 1 0,0-1-1,0 0 1,0 0 0,1 0 0,-1 1-1,0-1 1,2 0 0,2-1 37,0 0 0,-1 0 1,1 0-1,0 0 0,-1-1 1,1 0-1,-1 0 0,1 0 1,3-3-1,23-17 145,0-1 0,-2-2 0,-1-1 0,36-44-1,-43 46-194,-1-1 0,30-51 0,-44 65-69,1-1 1,-2 0 0,0 0-1,0-1 1,-1 0-1,-1 0 1,0 0 0,-1 0-1,2-20 1,-4 30 26,0-1 1,0 1-1,0 0 1,-1-1-1,1 1 0,-1 0 1,0 0-1,0 0 1,0-1-1,0 1 0,-1 0 1,1 0-1,-1 1 0,1-1 1,-1 0-1,0 0 1,0 1-1,-1-1 0,1 1 1,0 0-1,-1 0 1,1 0-1,-1 0 0,0 0 1,0 0-1,0 1 1,0-1-1,0 1 0,0 0 1,0 0-1,0 0 1,0 0-1,-1 0 0,1 1 1,0 0-1,0-1 1,-1 1-1,1 0 0,0 1 1,-4 0-1,-2 0-7,0 1 0,0 0-1,0 1 1,0-1 0,0 2-1,1-1 1,-1 2 0,1-1 0,0 1-1,-12 9 1,11-7 39,1 0 0,0 0 0,0 1 0,1 0 0,0 0 0,0 1 0,1 0 0,-10 18 0,14-24 4,1-1 1,0 1-1,0-1 1,1 1-1,-1 0 1,1 0-1,-1-1 0,1 1 1,0 0-1,0 0 1,0-1-1,0 1 1,0 0-1,1 0 1,-1-1-1,1 1 0,0 0 1,0-1-1,0 1 1,0-1-1,0 1 1,0-1-1,1 1 0,-1-1 1,4 4-1,4 3 19,0-1 0,0 1 0,1-2 0,18 12-1,14 12 44,-37-26-78,1 0-1,-2 1 1,1 0 0,0 0 0,-1 0 0,0 0 0,-1 1 0,1 0-1,2 8 1,-4-10-56,-1-1 0,0 1 0,0 0 0,0-1 0,0 1-1,-1 0 1,0 0 0,0-1 0,0 1 0,0 0 0,-1 0 0,0-1 0,0 1-1,0 0 1,-3 5 0,-5 2-133,0-10-59</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39.487"/>
    </inkml:context>
    <inkml:brush xml:id="br0">
      <inkml:brushProperty name="width" value="0.05" units="cm"/>
      <inkml:brushProperty name="height" value="0.05" units="cm"/>
    </inkml:brush>
  </inkml:definitions>
  <inkml:trace contextRef="#ctx0" brushRef="#br0">149 378 17268,'-4'0'432,"0"1"0,0 0 0,0 0 0,0 0 0,1 1 0,-1-1 0,0 1 0,1 0 0,-1 0 0,1 0 0,-1 0 0,1 1 0,0-1 0,-3 4 0,-5 5-238,0 1-1,-10 14 1,-11 22-176,30-44-21,-1 1 0,1 0 0,0 0-1,1 0 1,-1 0 0,1 0 0,0 1 0,-1 8 0,2-13 3,0-1 0,0 1 1,0-1-1,0 1 1,0 0-1,0-1 1,0 1-1,0 0 1,0-1-1,0 1 1,0 0-1,1-1 0,-1 1 1,0-1-1,0 1 1,1-1-1,-1 1 1,0 0-1,1-1 1,-1 1-1,1-1 1,-1 1-1,0-1 0,1 0 1,-1 1-1,1-1 1,-1 1-1,1-1 1,0 0-1,-1 1 1,1-1-1,-1 0 0,1 0 1,-1 1-1,1-1 1,0 0-1,-1 0 1,1 0-1,0 0 1,-1 0-1,1 0 1,0 0-1,-1 0 0,1 0 1,-1 0-1,1 0 1,0 0-1,-1-1 1,1 1-1,0 0 1,-1 0-1,1-1 1,4-1 6,-1 0 1,1 0 0,-1 0 0,0-1 0,0 0-1,3-3 1,17-17 50,-2-1 0,-1 0 0,-1-2 0,-1-1 0,-1 0 0,22-47 0,-49 92 19,1 2 0,2-1 1,-1 1-1,2 0 0,1 0 1,0 1-1,0 37 0,4-55-41,0-1 0,0 0 0,0 1-1,0-1 1,1 1 0,-1-1-1,1 0 1,0 1 0,0-1-1,0 0 1,0 0 0,2 4 0,-2-5-9,0 0 1,0 0 0,0 0-1,0-1 1,0 1 0,1 0 0,-1-1-1,0 1 1,0 0 0,0-1-1,1 0 1,-1 1 0,0-1-1,1 0 1,-1 1 0,0-1 0,1 0-1,-1 0 1,0 0 0,1 0-1,-1-1 1,0 1 0,1 0 0,-1 0-1,0-1 1,2 0 0,5-2 92,1 0 0,-1-1 0,0 0 0,0-1 0,-1 1 0,1-2 0,12-11 0,48-51 527,-57 55-543,12-11-13,-1-1 0,-1-2 1,-2 0-1,-1-1 0,26-53 1,-43 80-99,0 0 0,-1-1 1,1 1-1,-1 0 0,1 0 0,-1 0 1,1-1-1,-1 1 0,0 0 0,0-1 1,0 1-1,0 0 0,0-1 1,0 1-1,0 0 0,0 0 0,0-1 1,0 1-1,-1 0 0,0-3 0,0 4 0,0 0-1,0-1 1,0 1-1,0 0 1,0 0-1,0 0 1,0 0-1,1 0 1,-1 0-1,0 0 1,0 0-1,0 0 1,0 0-1,0 0 1,0 1 0,0-1-1,0 0 1,0 1-1,0-1 1,1 0-1,-1 1 1,0 0-1,0-1 1,0 1-1,1-1 1,-1 1-1,0 0 1,0 1-1,-7 4-28,1 1 0,0 0 0,0 0 1,1 1-1,0 0 0,-7 11 0,-27 56-86,34-62 103,-6 11 3,1 0 0,2 0 0,0 2 0,1-1 0,2 1 0,1 0 0,1 0 0,-1 37 0,5-57 10,0 1 0,0-1-1,1 1 1,0-1 0,1 0 0,3 11 0,-5-16 5,1 1 1,-1-1-1,1 1 1,0-1-1,-1 0 0,1 1 1,0-1-1,0 0 1,0 0-1,0 1 1,0-1-1,1 0 0,-1 0 1,0 0-1,0 0 1,1-1-1,-1 1 1,0 0-1,1 0 0,-1-1 1,1 1-1,-1-1 1,1 1-1,-1-1 1,1 0-1,0 0 0,-1 1 1,1-1-1,-1 0 1,1 0-1,2-1 1,1 0 5,1-1 1,-1 0-1,0 0 1,0 0 0,0-1-1,0 1 1,0-1-1,0-1 1,0 1 0,-1 0-1,0-1 1,5-5-1,8-10 55,22-29-1,-29 34-28,48-68 251,64-117 0,28-98 128,-172 352-530,1 0-1,3 2 1,-17 95 0,21-70 132,3 0 0,1 119 1,10-180 0,-1-6 8,1-1-1,0 0 1,1 0-1,1 0 1,0 0-1,1 0 1,9 26-1,-12-40-15,0 1 0,0-1 0,0 1 0,0-1 0,0 1 0,1-1 0,-1 1 0,0-1 0,0 0 0,0 1 0,1-1 0,-1 1 0,0-1 0,0 0 0,1 1 0,-1-1 0,0 0 0,1 1 0,-1-1 0,0 0 0,1 0 0,-1 1 0,1-1 0,-1 0 0,0 0 0,1 0 0,-1 0 0,1 1 0,-1-1 0,1 0 0,-1 0 0,0 0 0,1 0-1,0 0 1,5-15 93,-3-25-74,-6-4-538,-19-86 0,-23-42-1013,37 141 1255,-9-19-145,10 34 386,2 0 0,-5-24 1,10 39 49,0 1 1,1 0 0,-1-1 0,0 1 0,1 0-1,-1-1 1,0 1 0,1 0 0,-1 0 0,0-1-1,1 1 1,-1 0 0,1 0 0,-1 0 0,0 0-1,1-1 1,-1 1 0,1 0 0,-1 0 0,0 0-1,1 0 1,-1 0 0,1 0 0,-1 0 0,1 0 0,-1 0-1,0 0 1,1 1 0,-1-1 0,1 0 0,-1 0-1,0 0 1,1 0 0,-1 1 0,1-1 0,-1 0-1,1 1 1,20 6 339,-20-7-305,40 15 650,53 13 0,-82-25-665,1-1 0,0 0 0,0-1-1,1 0 1,-1-1 0,0-1 0,0 0 0,22-4 0,-5-6-30</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54.847"/>
    </inkml:context>
    <inkml:brush xml:id="br0">
      <inkml:brushProperty name="width" value="0.05" units="cm"/>
      <inkml:brushProperty name="height" value="0.05" units="cm"/>
    </inkml:brush>
  </inkml:definitions>
  <inkml:trace contextRef="#ctx0" brushRef="#br0">33 262 16227,'-16'4'1170,"0"0"-102,28-3-205,24-6 337,37-9-1,-4 0-503,866-116 1410,344 58-2495,-41 96-176,-211 1 607,-476-40 479,-365 8-59,-186 7-481,1 0 1,0 0-1,0 0 1,0 0-1,0 0 0,0 0 1,0 0-1,0-1 1,0 1-1,0 0 1,0 0-1,0-1 0,0 1 1,0-1-1,0 1 1,0-1-1,0 1 0,1-2 1,-2 1-20,0 0 0,0 0 0,0 0-1,0 0 1,0 0 0,0 0 0,0 0 0,0-1 0,0 1 0,0 0-1,0 0 1,-1 0 0,0-2 0,-2-10 81,-2-13-226</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55.810"/>
    </inkml:context>
    <inkml:brush xml:id="br0">
      <inkml:brushProperty name="width" value="0.05" units="cm"/>
      <inkml:brushProperty name="height" value="0.05" units="cm"/>
    </inkml:brush>
  </inkml:definitions>
  <inkml:trace contextRef="#ctx0" brushRef="#br0">1 62 17444,'1'4'1896,"9"1"-1232,3 2-288,10-10 1921,4-4-1737,8 0-848,1-1-280,-2-2-400,-1-1 712,-12-5-169,-5 0-223</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56.231"/>
    </inkml:context>
    <inkml:brush xml:id="br0">
      <inkml:brushProperty name="width" value="0.05" units="cm"/>
      <inkml:brushProperty name="height" value="0.05" units="cm"/>
    </inkml:brush>
  </inkml:definitions>
  <inkml:trace contextRef="#ctx0" brushRef="#br0">85 1 18316,'33'9'1878,"-15"-6"-1463,-1 2-1,1 0 1,-1 2-1,0-1 1,-1 2-1,1 0 1,19 14-1,-34-20-399,0 0 1,1 0-1,-1 1 0,0-1 0,0 1 0,0-1 0,-1 1 0,1-1 0,-1 1 0,1 0 1,-1 0-1,0 0 0,0 0 0,0 0 0,0 0 0,0 5 0,-1-3-7,0 1 0,0-1-1,0 1 1,-1-1 0,0 1-1,0-1 1,-1 0-1,-3 10 1,-3 2-2,0-1 1,-1 0-1,-1 0 0,-18 21 1,-12 10-173,-2-2 1,-78 66 0,94-90 86</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58.443"/>
    </inkml:context>
    <inkml:brush xml:id="br0">
      <inkml:brushProperty name="width" value="0.05" units="cm"/>
      <inkml:brushProperty name="height" value="0.05" units="cm"/>
    </inkml:brush>
  </inkml:definitions>
  <inkml:trace contextRef="#ctx0" brushRef="#br0">65 76 15267,'10'-12'1469,"-7"7"-704,1 0 0,0 0 0,0 0 0,1 0 0,7-6 0,-21 37 2577,-15 27-3062,2 1 0,-25 103 0,46-156-277,0 5 53,0-1 0,0 1-1,1-1 1,0 11-1,0-15-33,0 0 0,0 0 0,0 0 0,0 0 0,0 0 0,0 0-1,1 0 1,-1 0 0,0 0 0,1 0 0,-1-1 0,1 1 0,-1 0 0,1 0-1,0 0 1,-1 0 0,1-1 0,0 1 0,-1 0 0,1-1 0,0 1 0,0-1 0,-1 1-1,1 0 1,0-1 0,0 0 0,0 1 0,0-1 0,0 0 0,0 1 0,0-1 0,0 0-1,0 0 1,0 0 0,0 0 0,1 0 0,2 0 58,1-1 0,-1 1 0,1-1 0,-1 0 0,1-1 0,-1 1 0,0-1 0,0 0-1,0 0 1,5-3 0,39-31 567,-38 28-510,28-22 229,-2-3 0,-1-1 1,-1-2-1,-2-1 0,-2-1 0,39-66 0,-66 98-1098,-6 6-80,-6 7-408,-12 32-34,11-14 421</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58.926"/>
    </inkml:context>
    <inkml:brush xml:id="br0">
      <inkml:brushProperty name="width" value="0.05" units="cm"/>
      <inkml:brushProperty name="height" value="0.05" units="cm"/>
    </inkml:brush>
  </inkml:definitions>
  <inkml:trace contextRef="#ctx0" brushRef="#br0">6 335 16884,'3'-2'335,"1"0"0,0-1 0,-1 1 0,1-1 0,-1 0 0,0 0 0,0-1 0,0 1 0,0-1 0,0 1 0,-1-1 0,4-7 0,2-6 794,10-30 1,-11 28-15,-6 15-944,18-56 1473,-18 56-1569,0 0 1,0 0-1,0-1 0,-1 1 1,0 0-1,0 0 0,0 0 1,0-1-1,-1 1 0,1 0 1,-1 0-1,-2-6 0,3 10-64,0-1-1,-1 0 1,1 1-1,0-1 0,-1 0 1,1 1-1,-1-1 1,1 1-1,0-1 1,-1 1-1,0-1 1,1 1-1,-1-1 1,1 1-1,-1-1 0,1 1 1,-1-1-1,0 1 1,1 0-1,-1 0 1,0-1-1,1 1 1,-1 0-1,0 0 0,0 0 1,1 0-1,-1-1 1,0 1-1,0 0 1,0 1-1,-2-1-1,1 1 1,0 0-1,0 0 0,1 0 0,-1 0 1,0 0-1,0 0 0,0 0 0,1 1 1,-3 2-1,-3 2-15,1 1-1,0 1 1,-10 15-1,12-15-27,0 0 0,0 0 0,1 0-1,0 0 1,-3 18 0,5-25 26,1 1-1,0-1 1,0 1 0,-1-1-1,1 1 1,0 0 0,0-1-1,1 1 1,-1-1 0,0 1-1,0-1 1,1 1 0,-1-1-1,1 1 1,-1-1 0,1 1-1,0-1 1,0 1 0,-1-1 0,1 0-1,0 0 1,0 1 0,0-1-1,0 0 1,0 0 0,1 0-1,-1 0 1,0 0 0,1 0-1,-1 0 1,0-1 0,1 1-1,-1 0 1,1-1 0,-1 1-1,1-1 1,-1 0 0,1 1-1,-1-1 1,1 0 0,1 0-1,30 0 55,0-1 0,0-2-1,59-13 1,-85 15 50,-5 1-44,-1-1 0,0 1 0,0-1 0,0 0 0,0 1 0,0-1 0,0 0 0,0 0 0,0 1 0,0-1 0,0 0 0,0 0 0,0 0 0,-1 0 0,1 0 0,0 0 0,-1 0 0,1-1 0,0 1 0,-1 0 0,0 0 0,1 0 0,-1-3 0,6-35 811,-5 27-651,2-99 881,-3 82-1143,0 29 26,0 0 0,0 0 1,0-1-1,0 1 0,0 0 0,0 0 0,0 0 0,0 0 0,0-1 0,1 1 0,-1 0 0,0 0 0,0 0 0,0 0 0,0 0 1,0-1-1,0 1 0,1 0 0,-1 0 0,0 0 0,0 0 0,0 0 0,0 0 0,0 0 0,1 0 0,-1 0 0,0 0 0,0 0 1,0-1-1,0 1 0,1 0 0,-1 0 0,0 0 0,0 0 0,0 0 0,1 0 0,-1 0 0,0 1 0,0-1 0,0 0 1,0 0-1,1 0 0,-1 0 0,0 0 0,0 0 0,11 4-701,-9-3 440,12 5-744,1-2 0,0 1 0,1-2-1,29 4 1,-10-5-119</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7:59.484"/>
    </inkml:context>
    <inkml:brush xml:id="br0">
      <inkml:brushProperty name="width" value="0.05" units="cm"/>
      <inkml:brushProperty name="height" value="0.05" units="cm"/>
    </inkml:brush>
  </inkml:definitions>
  <inkml:trace contextRef="#ctx0" brushRef="#br0">162 1 18428,'-5'1'254,"-1"0"0,1 1 0,0 0 0,0 0 0,0 1-1,0-1 1,0 1 0,1 0 0,-1 0 0,1 0 0,0 1 0,0 0 0,-5 6 0,-6 6 583,-22 35 0,32-43-752,0-1-1,1 1 1,0 0-1,0 0 1,0 0-1,1 0 1,1 1-1,-1-1 1,0 10 0,3-17-75,-1 0 0,1-1 0,0 1 0,0 0 0,0 0 1,0 0-1,0 0 0,0-1 0,0 1 0,0 0 1,0 0-1,1 0 0,-1 0 0,0-1 0,0 1 0,1 0 1,-1 0-1,1-1 0,-1 1 0,0 0 0,1 0 1,-1-1-1,1 1 0,0-1 0,-1 1 0,1 0 0,-1-1 1,1 1-1,1 0 0,0-1 1,-1 0-1,1 0 1,-1 0-1,1 0 1,-1 0 0,1 0-1,0 0 1,-1-1 0,1 1-1,-1-1 1,1 1-1,-1-1 1,0 1 0,3-2-1,4-3 44,1 0-1,-1-1 1,13-10-1,-8 4 84,-1-1 0,0-1-1,-1 0 1,0 0 0,-1-1 0,0 0-1,-2-1 1,0 0 0,8-21-1,-16 37-132,0 1 0,-1-1 0,1 0 0,0 0 0,0 0 0,0 0 0,0 0 0,0 0 0,0 0 0,0 0 0,0 0 0,-1 0 0,1 1 0,0-1 0,0 0 0,0 0 0,0 0 0,0 0 0,0 0 0,-1 0 0,1 0 0,0 0 0,0 0 0,0 0 0,0 0 0,0 0 0,-1 0 0,1 0 0,0 0 0,0 0 0,0 0 0,0 0 0,0-1 0,0 1 0,-1 0 0,1 0 0,0 0 0,0 0 0,0 0 0,0 0 0,0 0 0,0 0 0,0 0 0,0-1 0,-1 1 0,1 0 0,0 0 0,0 0 0,0 0 0,0 0 0,0 0 0,0 0 0,0-1 0,0 1 0,0 0 0,0 0 0,0 0 0,0 0 0,0 0 0,0-1 0,0 1 1,-10 9 25,2 1-13,1 1 0,0 1 1,1-1-1,0 1 0,1 1 0,-7 22 0,11-34-14,1 0-1,0 0 1,0 0-1,0 0 1,-1 0-1,1 0 1,0 0-1,0 0 1,0 0-1,1 1 1,-1-1-1,0 0 1,0 0-1,0 0 1,1 0-1,-1 0 1,1 0-1,-1 0 1,1 0-1,0 1 0,0-2 4,0 1 0,-1-1-1,1 1 1,0-1 0,0 0-1,-1 1 1,1-1-1,0 0 1,0 0 0,0 1-1,0-1 1,-1 0 0,1 0-1,0 0 1,0 0-1,0 0 1,0 0 0,0 0-1,1-1 1,4-1 23,1 0 0,-1 0 0,0-1 1,0 0-1,6-4 0,12-9 90,32-27 0,-32 24-33,31-20 0,-54 38-85,-1 1 1,0 0-1,1-1 1,-1 1-1,1 0 1,-1 0-1,0-1 1,1 1-1,-1 0 1,1 0-1,-1 0 1,1 0 0,-1-1-1,1 1 1,-1 0-1,1 0 1,-1 0-1,1 0 1,-1 0-1,1 0 1,-1 0-1,1 0 1,-1 1-1,1-1 1,-1 0 0,1 0-1,-1 0 1,1 1-1,-1-1 1,1 1-1,-1 0 1,0-1 0,1 1-1,-1 0 1,0 0 0,0-1-1,0 1 1,1 0 0,-1 0-1,0-1 1,0 1 0,0 0-1,0 0 1,0-1 0,-1 2-1,-10 41 40,7-31-16,3-8-13,0 0 1,0 1-1,0-1 0,1 0 0,-1 0 0,1 1 0,0-1 1,1 0-1,-1 0 0,2 5 0,-2-8-6,1 0 1,-1 0-1,0 0 0,1 0 0,-1-1 1,1 1-1,-1 0 0,1 0 1,-1-1-1,1 1 0,0 0 0,-1-1 1,1 1-1,0 0 0,0-1 1,-1 1-1,1-1 0,0 1 0,2 0 1,-2-1 2,1 0 0,0 0 0,0 1 0,0-1 0,0 0 0,0-1 0,0 1 0,-1 0 1,1 0-1,0-1 0,0 1 0,0-1 0,2-1 0,7-3 5,0-1-1,0-1 1,-1 0-1,0 0 1,0-1-1,-1 0 1,12-14-1,24-19-2324,-45 45 1167,-4 5 713,-1-1-64</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0.518"/>
    </inkml:context>
    <inkml:brush xml:id="br0">
      <inkml:brushProperty name="width" value="0.05" units="cm"/>
      <inkml:brushProperty name="height" value="0.05" units="cm"/>
    </inkml:brush>
  </inkml:definitions>
  <inkml:trace contextRef="#ctx0" brushRef="#br0">200 206 14139,'-26'9'1990,"1"2"1,-34 19-1,51-25-1661,0 0 1,0 1-1,0-1 0,1 1 0,0 1 1,0-1-1,1 1 0,0 0 0,0 1 0,-7 12 1,12-18-288,0-1 0,0 0 0,1 1 0,-1-1 0,1 1 0,-1-1 0,1 1 0,0-1 0,-1 1 1,1-1-1,0 1 0,0-1 0,0 1 0,0-1 0,0 1 0,1 2 0,0-3-15,-1 0 0,1-1 1,-1 1-1,1 0 0,-1 0 0,1-1 0,-1 1 1,1 0-1,0-1 0,0 1 0,-1 0 0,1-1 1,0 1-1,0-1 0,0 1 0,0-1 0,-1 0 1,1 1-1,2-1 0,2 1 21,-1 0 0,1-1 0,-1 0 1,1 0-1,-1 0 0,1-1 0,-1 1 0,1-1 0,8-3 0,9-4 67,0-1 1,0-2-1,-1 0 0,0-1 1,-1-1-1,-1-1 0,22-19 1,-15 9 56,-1-1 1,-2-2 0,0 0 0,23-37 0,-41 56-112,19-32 172,-23 38-211,0-1-1,0 1 1,0-1 0,0 1 0,0-1 0,0 0 0,-1 1 0,1-1 0,-1 0 0,0 0 0,0 0-1,0 1 1,-1-4 0,1 5-17,0 1 0,0 0-1,0-1 1,0 1 0,0 0 0,0-1-1,0 1 1,-1 0 0,1 0-1,0-1 1,0 1 0,0 0 0,-1-1-1,1 1 1,0 0 0,0 0-1,-1-1 1,1 1 0,0 0 0,-1 0-1,1 0 1,0 0 0,0-1-1,-1 1 1,1 0 0,0 0 0,-1 0-1,1 0 1,0 0 0,-1 0-1,1 0 1,0 0 0,-1 0 0,-14 6 79,-14 17-5,27-22-71,-15 15 0,0 1-1,2 0 0,0 1 0,1 1 0,0 0 1,2 1-1,0 0 0,1 1 0,-15 43 0,25-62-8,0 0 1,1 0-1,-1 0 0,0 0 0,1 0 0,0 0 0,0 0 0,-1 0 0,1 0 0,0 0 1,0 0-1,1 0 0,-1 0 0,0 0 0,1 0 0,-1-1 0,1 1 0,0 0 0,-1 0 1,1 0-1,0 0 0,0-1 0,0 1 0,1 0 0,-1-1 0,0 1 0,0-1 0,3 2 1,-2-2-1,0 0 0,1 0 1,-1-1-1,0 1 1,1-1-1,-1 1 1,1-1-1,-1 0 1,1 0-1,-1 0 1,1 0-1,-1 0 1,1-1-1,-1 1 1,1-1-1,-1 0 1,0 1-1,1-1 1,-1 0-1,0 0 1,4-3-1,9-6 4,0 0 0,-1 0 0,-1-2 0,1 0-1,20-25 1,-34 37-4,0 0 0,0 0 0,0 0-1,0 0 1,0 0 0,0 0-1,0 0 1,1 0 0,-1 0 0,0 0-1,0 0 1,0-1 0,0 1-1,0 0 1,0 0 0,0 0 0,0 0-1,0 0 1,1 0 0,-1 0-1,0 0 1,0 0 0,0 0 0,0 0-1,0 0 1,0 0 0,0 0-1,0 0 1,1 0 0,-1 0 0,0 0-1,0 0 1,0 0 0,0 1-1,0-1 1,0 0 0,0 0 0,0 0-1,0 0 1,0 0 0,1 0-1,-1 0 1,0 0 0,0 0 0,0 0-1,0 0 1,0 0 0,0 1-1,0-1 1,0 0 0,0 0 0,0 0-1,0 0 1,0 0 0,0 0-1,0 0 1,0 0 0,0 0 0,0 1-1,0-1 1,0 0 0,0 0-1,0 0 1,0 0 0,0 0 0,0 0-1,2 15-48,-2-11 46,0 0-1,0-1 0,1 1 0,0-1 0,-1 1 1,1-1-1,0 0 0,1 1 0,1 4 0,1-5 2,0 1 1,0-2-1,-1 1 0,2 0 0,-1-1 0,0 0 0,0 0 0,1 0 1,-1 0-1,1-1 0,0 1 0,-1-1 0,1-1 0,0 1 0,0-1 1,6 0-1,5 0-3,0 0 0,0-2 0,26-5 0,-22 1 13,0-1-1,0 0 0,19-11 0,-15 7 16,27-9 1,-45 19-124,0 0 0,-1 0 0,1 0 0,0 1 0,0 0 1,6 1-1,-6-1-145,0 1 0,1-1 1,-1-1-1,0 1 0,10-3 0,4-3-720,36-18 0,-56 24 965,0 0 0,0 0 0,0 0-1,-1 0 1,1 0 0,0 0 0,0 1 0,0-1 0,0 0 0,0 0 0,0 0 0,0 0 0,0 0 0,0 0-1,0 1 1,0-1 0,-1 0 0,1 0 0,0 0 0,0 0 0,0 1 0,0-1 0,0 0 0,0 0 0,0 0-1,0 0 1,0 0 0,1 1 0,-1-1 0,0 0 0,0 0 0,0 0 0,0 0 0,0 0 0,0 1 0,0-1-1,0 0 1,0 0 0,0 0 0,0 0 0,1 0 0,-1 0 0,0 1 0,0-1 0,0 0 0,0 0 0,0 0-1,1 0 1,-1 0 0,0 0 0,0 0 0,0 0 0,0 0 0,0 0 0,1 0 0,-1 0 0,0 0 0,0 0-1,0 0 1,0 0 0,1 0 0,-1 0 0,0 0 0,0 0 0,0 0 0,0 0 0,0 0 0,1 0 0,-8 15 110,7-13-99,-13 31 188,3 0 0,0 2 0,2-1 0,-6 63 0,-9 45 279,18-123-313,-1 0 0,0 0 0,-1 0 1,-2-1-1,-11 21 0,16-34-33,1 0 1,0 0-1,-1-1 0,0 0 0,0 1 0,0-2 0,-1 1 0,1 0 0,-1-1 0,-6 4 1,9-6-82,1-1 0,-1 1 0,1 0 0,-1-1 0,1 0 0,-1 1 0,1-1 0,-1 0 0,1 1 0,-1-1 0,0 0 1,1 0-1,-1-1 0,1 1 0,-1 0 0,1 0 0,-1-1 0,0 1 0,1-1 0,0 1 0,-1-1 0,1 0 0,-1 1 0,1-1 1,0 0-1,-1 0 0,1 0 0,0 0 0,0 0 0,0 0 0,0-1 0,0 1 0,0 0 0,0 0 0,0-1 0,0 1 0,1-1 1,-1 1-1,0-1 0,0-2 0,-2-5 61,0-1 1,1 0 0,0 0 0,0 0 0,1 1-1,0-1 1,1-1 0,1-14 0,2-2-70,12-51 1,-10 58-348,1 1 0,0 0 1,2 0-1,0 1 1,17-29-1,-18 37-206,1-1-1,0 1 0,0 1 1,1-1-1,1 2 1,-1-1-1,2 1 1,-1 1-1,22-13 1,10 0-513,4 0-191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4.542"/>
    </inkml:context>
    <inkml:brush xml:id="br0">
      <inkml:brushProperty name="width" value="0.05" units="cm"/>
      <inkml:brushProperty name="height" value="0.05" units="cm"/>
    </inkml:brush>
  </inkml:definitions>
  <inkml:trace contextRef="#ctx0" brushRef="#br0">67 102 20628,'-1'10'259,"0"1"-1,0-1 0,-1 0 0,0 0 1,0 0-1,-1 0 0,-6 12 0,-3 16 238,3-5-380,1 0 0,2 1-1,1 0 1,2 0 0,1 0-1,5 65 1,-2-93-98,0-1 1,0 1-1,0-1 1,1 0-1,0 1 1,0-1-1,0 0 1,1 0 0,0 0-1,0-1 1,4 7-1,-4-9 11,-1 0 0,0 0 0,1 0 1,-1 0-1,1 0 0,0-1 0,-1 1 0,1-1 0,0 1 0,0-1 0,0 0 0,0 0 1,0-1-1,0 1 0,0 0 0,0-1 0,0 0 0,1 0 0,-1 0 0,0 0 1,5-1-1,1-1 50,1-1 1,-1 0 0,0-1 0,0 1-1,-1-2 1,1 1 0,-1-1 0,0-1-1,0 1 1,0-1 0,-1-1 0,0 1-1,11-14 1,3-6 232,-1-1-1,27-48 1,-15 17 85,39-101 1,-61 136-345,-7 19-36,-1 5-17,-2 9-17,0-9 16,-5 90-56,1-57 42,3 62 0,1-93 12,0 0 1,0 0-1,1 0 0,0 0 0,-1 0 1,1 0-1,0 0 0,1 0 1,-1 0-1,2 2 0,-2-4 4,-1 0 0,1 0 0,0 0 0,0-1 0,0 1 0,-1-1 0,1 1 0,0 0 0,0-1 0,0 1 0,0-1 0,0 0 0,0 1 1,0-1-1,0 0 0,0 0 0,0 1 0,0-1 0,0 0 0,0 0 0,1 0 0,-1 0 0,0-1 0,0 1 0,0 0 0,0 0 0,0-1 0,0 1 0,0 0 0,0-1 0,0 1 0,1-1 0,6-4 36,0 0 0,0 0-1,0-1 1,-1 1 0,0-2 0,0 1 0,0-1 0,-1 0-1,7-10 1,46-75 369,-53 81-357,31-60 339,46-120 0,-78 180-540,-3 14-1280,-3-1 1246,1 0 0,0 0-1,-1 0 1,0 0 0,1 0 0,-1 0-1,0-1 1,0 1 0,-2 3 0,-13 8-382,-3 1-202</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0.985"/>
    </inkml:context>
    <inkml:brush xml:id="br0">
      <inkml:brushProperty name="width" value="0.05" units="cm"/>
      <inkml:brushProperty name="height" value="0.05" units="cm"/>
    </inkml:brush>
  </inkml:definitions>
  <inkml:trace contextRef="#ctx0" brushRef="#br0">205 23 19748,'-1'-2'150,"1"1"0,-1 0-1,0-1 1,1 1 0,-1 0 0,0 0-1,0-1 1,0 1 0,0 0 0,0 0-1,-1 0 1,1 0 0,0 0 0,0 1-1,0-1 1,-1 0 0,1 1 0,-1-1-1,1 0 1,0 1 0,-1 0 0,1-1-1,-1 1 1,1 0 0,-1 0 0,1 0-1,-1 0 1,1 0 0,-1 0 0,-2 0-1,-4 1 343,-1 0 0,1 1-1,0-1 1,-9 4-1,8-2-356,0 0 0,1 0-1,0 1 1,-1 0-1,2 0 1,-1 1 0,0 0-1,1 0 1,0 1-1,0 0 1,1 0 0,-9 10-1,14-15-147,1 0 0,-1 1 0,0-1 0,0 0 0,1 1 0,-1-1 1,1 0-1,0 1 0,-1-1 0,1 1 0,0-1 0,0 1 0,0-1 0,0 0 0,0 1 0,0-1 0,0 1 0,0-1 0,1 1 0,-1-1 0,0 0 0,1 1 0,-1-1 0,1 1 1,0-1-1,-1 0 0,1 0 0,0 1 0,0-1 0,0 0 0,0 0 0,0 0 0,0 0 0,0 0 0,0 0 0,0 0 0,2 0 0,5 5-135,1-1 0,0 0-1,0-1 1,12 5 0,-10-5 29,-1 0-8,1 1 1,-1 0-1,0 1 0,13 9 1,-22-14 121,1 0 1,-1 0-1,0 0 1,0 0-1,0 0 1,0 0-1,0 0 1,0 0-1,0 0 1,0 0-1,0 0 1,0 1-1,-1-1 1,1 0-1,-1 1 1,1-1-1,-1 1 1,1-1 0,-1 0-1,0 1 1,1-1-1,-1 1 1,0-1-1,0 1 1,0-1-1,0 1 1,0-1-1,-1 1 1,1-1-1,0 1 1,-1-1-1,1 0 1,-1 1-1,0-1 1,1 1-1,-1-1 1,0 0-1,0 0 1,1 0-1,-1 1 1,0-1-1,0 0 1,-1 0-1,-1 1 1,-3 3 53,0 0 1,0-1-1,0 0 0,-1-1 1,0 1-1,0-1 0,0 0 1,-7 1-1,11-2-64,0-2-1,0 1 1,0 0-1,0 0 1,0-1-1,0 0 1,-1 0-1,1 0 1,0 0-1,0 0 1,0 0 0,0-1-1,0 1 1,0-1-1,0 0 1,0 0-1,0 0 1,0-1-1,1 1 1,-1-1-1,-5-3 1,7 3-31,0 0 0,0 0-1,0 0 1,0 0 0,0 0 0,0 0-1,0 0 1,1-1 0,-1 1 0,1 0 0,-1-1-1,1 1 1,0 0 0,0-1 0,0 1 0,0 0-1,1-1 1,-1 1 0,0 0 0,1-1-1,0 1 1,0 0 0,-1 0 0,1 0 0,3-4-1,12-19-373</inkml:trace>
  <inkml:trace contextRef="#ctx0" brushRef="#br0" timeOffset="1">274 106 14923,'21'4'2561,"2"-1"-1233,-1-2-528,1-1 2217,1 0-1497,-3 0-360,1 0-936,-2-3-440,0 3 272,0 0-192,-1 0-176</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53.931"/>
    </inkml:context>
    <inkml:brush xml:id="br0">
      <inkml:brushProperty name="width" value="0.05" units="cm"/>
      <inkml:brushProperty name="height" value="0.05" units="cm"/>
    </inkml:brush>
  </inkml:definitions>
  <inkml:trace contextRef="#ctx0" brushRef="#br0">458 1 13403,'-2'2'87,"0"0"1,1 0-1,-1 0 0,1 0 1,-1 0-1,1 0 1,0 0-1,0 1 0,0-1 1,0 1-1,0-1 0,1 0 1,-1 1-1,1-1 1,0 1-1,-1 4 0,0 4 115,-49 365 1265,21-132-1146,-178 784 1954,207-1028-2274,-73 297 985,54-201-540,-7 107 0,23-165-334,2 0-1,2 0 0,6 42 0,-7-79-131,-1 0 1,1 0 0,0 0 0,0 0 0,-1 0-1,1 0 1,-1 0 0,1-1 0,-1 1 0,1 0-1,-1 0 1,0-1 0,1 1 0,-1 0 0,0-1-1,1 1 1,-1-1 0,0 1 0,0-1 0,0 1-1,1-1 1,-1 1 0,0-1 0,0 0 0,0 1-1,0-1 1,0 0 0,0 0 0,0 0 0,0 0-1,0 0 1,0 0 0,0 0 0,0 0 0,1 0 0,-1 0-1,-2-1 1,-7-7-140</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54.981"/>
    </inkml:context>
    <inkml:brush xml:id="br0">
      <inkml:brushProperty name="width" value="0.05" units="cm"/>
      <inkml:brushProperty name="height" value="0.05" units="cm"/>
    </inkml:brush>
  </inkml:definitions>
  <inkml:trace contextRef="#ctx0" brushRef="#br0">23 275 15755,'-8'-4'682,"-5"-2"-175,11 7-372,6 7 12,7 5-121,-1 0-1,2 0 1,0-1 0,0 0-1,1-1 1,0-1-1,1 0 1,1-1-1,-1 0 1,1-1 0,24 9-1,-15-9-30,0-1-1,0-1 1,1-1 0,0-2-1,0 0 1,0-1 0,29-2-1,208-23 103,-5 0 8,-129 22-16,156 19 1,124 38-24,21 2-38,223-23 0,5-48-14,1261-171 55,-1691 149-67,622-92 20,7 39 10,164 47 0,-364 20-23,-297 4-14,404-14-17,0 24 8,-504 17-88,-6 23-19,-244-31 72</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56.021"/>
    </inkml:context>
    <inkml:brush xml:id="br0">
      <inkml:brushProperty name="width" value="0.05" units="cm"/>
      <inkml:brushProperty name="height" value="0.05" units="cm"/>
    </inkml:brush>
  </inkml:definitions>
  <inkml:trace contextRef="#ctx0" brushRef="#br0">79 72 17700,'8'-8'567,"1"0"0,-1 1 0,2 0 0,-1 1 0,1 0 0,0 0 0,12-4 1,-15 7-457,-1 1 1,1 0 0,-1 0-1,1 1 1,0 0 0,0 0 0,0 0-1,0 1 1,-1 0 0,1 0 0,0 1-1,13 3 1,-18-4-101,1 1 0,-1 0 0,0 0 0,1 0 0,-1 0 0,0 0 0,0 0 0,1 1-1,-1-1 1,0 1 0,0 0 0,-1 0 0,1-1 0,0 1 0,-1 0 0,1 0 0,-1 1 0,1-1 0,-1 0 0,1 3 0,0 0-4,-1 0 0,0 0 0,0 0 0,0 0 1,-1 0-1,0 0 0,0 0 0,0 0 0,-2 9 0,-1 2-5,-1 0 0,0-1 0,-2 1 0,1-1 0,-13 21 0,-1-4 13,-1-1-1,-45 53 1,-59 45 9,118-123-16,0-1-4,1 0 0,0 0-1,0 1 1,-5 9-1,9-15-1,0 1 0,1 0-1,0 0 1,-1-1 0,1 1-1,-1 0 1,1 0 0,0 0 0,0 0-1,-1 0 1,1-1 0,0 1-1,0 0 1,0 0 0,0 0-1,0 0 1,0 0 0,0 0 0,0 0-1,1 0 1,-1-1 0,0 1-1,0 0 1,1 0 0,-1 0-1,1 0 1,-1-1 0,0 1-1,1 0 1,0 0 0,-1-1 0,1 1-1,-1 0 1,1-1 0,0 1-1,-1-1 1,1 1 0,0-1-1,0 1 1,0-1 0,-1 1-1,3 0 1,5 2 43,1 0 0,0-1-1,-1 0 1,1 0 0,0-1 0,0 0-1,1 0 1,-1-1 0,12-2 0,14-1 126,34-9 1,-60 10-190,68-16 83,-68 15-426,-1 0 0,1 0 0,0-1 0,-1 0 1,0-1-1,9-5 0,-16 9 295,0 0 0,1 0 1,-1 0-1,0 0 0,0 0 0,0 0 0,0-1 1,0 1-1,0 0 0,0-1 0,0 1 1,0 0-1,-1-1 0,1 1 0,0-1 1,-1 1-1,1-1 0,0-3 0,-4-14-713</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56.458"/>
    </inkml:context>
    <inkml:brush xml:id="br0">
      <inkml:brushProperty name="width" value="0.05" units="cm"/>
      <inkml:brushProperty name="height" value="0.05" units="cm"/>
    </inkml:brush>
  </inkml:definitions>
  <inkml:trace contextRef="#ctx0" brushRef="#br0">0 45 19268,'19'10'1768,"1"-10"-1247,0-3-201,11-1 416,1-2-520,2-4 120,5-1-200,0-9-288</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57.081"/>
    </inkml:context>
    <inkml:brush xml:id="br0">
      <inkml:brushProperty name="width" value="0.05" units="cm"/>
      <inkml:brushProperty name="height" value="0.05" units="cm"/>
    </inkml:brush>
  </inkml:definitions>
  <inkml:trace contextRef="#ctx0" brushRef="#br0">368 78 16548,'1'-3'303,"1"0"1,-1 0 0,1 0 0,-1 0 0,0-1-1,0 1 1,-1 0 0,1-1 0,0 1 0,-1-1 0,0-5-1,0 8-192,0-1 1,-1 1-1,1-1 0,0 1 0,-1-1 0,1 1 0,-1 0 0,0-1 0,1 1 0,-1 0 0,0-1 0,0 1 0,0 0 1,1 0-1,-1 0 0,0 0 0,-1 0 0,1 0 0,0 0 0,0 0 0,0 0 0,-1 0 0,1 1 0,0-1 1,-1 1-1,1-1 0,0 1 0,-1-1 0,1 1 0,-3-1 0,-2 1 36,0 0-1,0 0 1,-1 0-1,1 1 0,0 0 1,0 0-1,0 1 1,0 0-1,0 0 1,0 0-1,0 1 1,0-1-1,-8 7 1,-3 2-84,0 1 1,1 0-1,-14 15 1,14-13-54,2 1 0,-14 19 0,24-29-14,0 1 1,0 0-1,1 0 0,-1 0 1,2 0-1,-1 0 1,1 0-1,0 1 0,0-1 1,-1 11-1,2-15 0,1-1 0,0 1 0,0 0 0,0 0 0,1 0 0,-1-1 0,0 1-1,1 0 1,-1 0 0,1-1 0,-1 1 0,1 0 0,0-1 0,0 1 0,0-1 0,0 1 0,0-1 0,0 1-1,2 1 1,-1-1-3,1 0 0,-1-1 0,1 1 0,0-1 0,-1 1 0,1-1 0,0 0 0,0 0 0,0 0 0,5 1 0,7-1-24,0 0 0,0-1 0,28-2 0,-31 1 14,15-3-17,-21 2 26,1 1 0,-1 0 0,0 0 0,0 1 0,1 0 1,-1 0-1,1 0 0,-1 1 0,0 0 0,0 0 0,8 3 0,-13-4 6,-1 0 1,1 1-1,0-1 0,0 1 1,-1-1-1,1 1 1,0-1-1,-1 1 1,1 0-1,-1-1 0,1 1 1,0 0-1,-1 0 1,0-1-1,1 1 0,-1 0 1,1 0-1,-1 0 1,0-1-1,0 1 1,1 0-1,-1 0 0,0 0 1,0 0-1,0 1 1,0 0-1,-1 0 1,1 0 0,-1 0 0,0 0-1,1 0 1,-1 0 0,0 0 0,0 0-1,0 0 1,-3 2 0,-1 3 30,-2 0-1,1 0 1,-15 11 0,7-8 89,-1-1 1,0 0-1,0-1 1,-1-1-1,-31 11 1,33-14-21,1-1 1,0 0 0,-1 0-1,0-2 1,1 0 0,-1 0-1,0-1 1,-14-2 0,26 2-155,0 0 0,0-1 1,1 1-1,-1 0 1,0-1-1,0 1 0,0-1 1,0 0-1,1 1 0,-1-1 1,0 0-1,1 0 0,-1 0 1,0 0-1,1 0 0,-1-1 1,1 1-1,0 0 0,0-1 1,-1 1-1,1-1 0,0 1 1,0-1-1,0 0 0,0 1 1,1-1-1,-1 0 0,0 0 1,1 0-1,-1 0 0,1 1 1,0-1-1,-1 0 0,1 0 1,0 0-1,0 0 1,0 0-1,1 0 0,-1 0 1,0 1-1,1-1 0,-1 0 1,1 0-1,1-3 0,4-9-250,1 0 0,10-15-1,-13 22 177,22-35-641</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57.550"/>
    </inkml:context>
    <inkml:brush xml:id="br0">
      <inkml:brushProperty name="width" value="0.05" units="cm"/>
      <inkml:brushProperty name="height" value="0.05" units="cm"/>
    </inkml:brush>
  </inkml:definitions>
  <inkml:trace contextRef="#ctx0" brushRef="#br0">169 0 18460,'-1'6'411,"1"-1"0,-1 1 1,-1-1-1,1 0 0,-1 1 0,0-1 1,0 0-1,-3 5 0,-8 21 896,0 22-982,2 0 0,2 0 0,3 1 1,0 81-1,8-50-507,5 0-1,19 95 1,-27-177-1136,-2-7 284,-9-20-407,-15-36-477,-51-136 1825,76 193 317,1-1 0,0 1 1,0-1-1,0 1 0,0-1 1,0 0-1,1 1 0,0-1 1,0-7-1,0 10-154,0 1 1,0-1-1,1 1 1,-1-1-1,0 0 0,0 1 1,1-1-1,-1 1 0,0-1 1,1 1-1,-1-1 1,1 1-1,-1-1 0,1 1 1,-1 0-1,0-1 1,1 1-1,0-1 0,-1 1 1,1 0-1,-1 0 0,1-1 1,0 1-1,1 0 18,0-1 0,0 1 0,0 0-1,0 0 1,0 0 0,0 0 0,0 1 0,0-1-1,0 0 1,4 2 0,26 9-145,0 0 1,-1 3-1,58 33 0,-58-27-144</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57.987"/>
    </inkml:context>
    <inkml:brush xml:id="br0">
      <inkml:brushProperty name="width" value="0.05" units="cm"/>
      <inkml:brushProperty name="height" value="0.05" units="cm"/>
    </inkml:brush>
  </inkml:definitions>
  <inkml:trace contextRef="#ctx0" brushRef="#br0">15 18 18756,'8'1'2288,"-5"-1"-1351,-1 1-337,-2-3 1672,0-4-751,-2 3-985,-6 0-40,-10-3-304</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2.975"/>
    </inkml:context>
    <inkml:brush xml:id="br0">
      <inkml:brushProperty name="width" value="0.05" units="cm"/>
      <inkml:brushProperty name="height" value="0.05" units="cm"/>
    </inkml:brush>
  </inkml:definitions>
  <inkml:trace contextRef="#ctx0" brushRef="#br0">55 225 21093,'-1'-1'69,"0"1"0,0 0 1,1 0-1,-1 0 1,0 0-1,1 0 1,-1 1-1,0-1 1,1 0-1,-1 0 1,0 0-1,1 1 1,-1-1-1,0 0 0,1 0 1,-1 1-1,0-1 1,1 1-1,-1-1 1,1 1-1,-1-1 1,1 1-1,-1 0 1,-12 19 438,-2 27 246,11-20-396,0 1 0,2-1 0,1 1 0,2-1 0,0 0 0,2 1-1,1-1 1,10 35 0,-7-48 408,-3-21-147,1-21-55,5-173 234,-10 201-804,0 0 0,1 0 0,-1 1 0,0-1-1,0 0 1,0 0 0,0 0 0,0 0-1,1 1 1,-1-1 0,0 0 0,0 0 0,0 0-1,1 0 1,-1 0 0,0 0 0,0 0-1,0 1 1,1-1 0,-1 0 0,0 0 0,0 0-1,1 0 1,-1 0 0,0 0 0,0 0 0,0 0-1,1 0 1,-1 0 0,0 0 0,0 0-1,1-1 1,-1 1 0,0 0 0,0 0 0,0 0-1,1 0 1,-1 0 0,0 0 0,0 0-1,0-1 1,0 1 0,1 0 0,-1 0 0,0 0-1,0 0 1,0-1 0,0 1 0,0 0-1,0 0 1,1 0 0,-1-1 0,0 1 0,0 0-1,0 0 1,0 0 0,0-1 0,0 1 0,0 0-1,0 0 1,0-1 0,0 1 0,0 0-1,0 0 1,0-1 0,15 23-779,-8-10 181,-4-8 336,1-1 0,-1 1-1,1 0 1,0-1-1,0 0 1,0 0 0,1 0-1,-1-1 1,1 1 0,-1-1-1,1 0 1,0 0 0,0-1-1,10 3 1,-8-3-233,1-1-1,-1 1 1,1-1 0,0-1 0,-1 1 0,1-2-1,-1 1 1,1-1 0,10-4 0,-8 3 146,-1-1 0,0 0 0,0-1 0,0 0 0,-1 0 0,1-1 0,-1 0 0,-1-1 0,1 0 0,-1 0 0,0 0 0,-1-1 0,0 0 0,0 0 0,8-16 0,-13 22 485,-1 1 0,1-1 0,0 0 0,-1 1 0,0-1 0,1 0 0,-1 0 0,0 1 0,0-1 0,0-3 0,0 5-63,0-1-1,0 1 0,0 0 1,0-1-1,0 1 0,0 0 1,0-1-1,-1 1 0,1 0 1,0 0-1,0-1 1,0 1-1,-1 0 0,1 0 1,0-1-1,0 1 0,-1 0 1,1 0-1,0 0 0,0-1 1,-1 1-1,1 0 1,0 0-1,-1 0 0,1 0 1,0 0-1,0 0 0,-1 0 1,1-1-1,0 1 0,-1 0 1,1 0-1,-1 0 1,-1 1 165,0-1 0,-1 1 1,1 0-1,0 0 0,0 0 1,0 0-1,0 0 0,0 0 1,0 0-1,0 1 1,0-1-1,1 1 0,-4 3 1,-6 7 20,0 2 0,1 0 0,0 0 0,1 1 0,1 0 0,0 1 0,1-1 0,1 1 0,0 1 0,1-1 0,-4 31 0,8-45-226,1-1 0,0 1-1,-1 0 1,1 0-1,0-1 1,0 1-1,1 0 1,-1-1 0,0 1-1,0 0 1,1-1-1,-1 1 1,1-1 0,0 1-1,-1-1 1,1 1-1,0-1 1,0 1-1,0-1 1,0 1 0,0-1-1,2 2 1,-1-2-1,-1-1 1,1 1-1,-1-1 1,1 1-1,0-1 1,-1 0 0,1 0-1,0 0 1,-1 0-1,1 0 1,0 0-1,-1 0 1,1 0-1,-1-1 1,1 1-1,0-1 1,-1 1-1,1-1 1,-1 1-1,1-1 1,-1 0 0,0 0-1,2-1 1,10-6 78,-1-1 0,-1-1 0,0 1 0,0-2 1,-1 1-1,-1-2 0,13-17 0,-1-3 177,28-58-1,-40 68-201,-6 15-45,-1 1-1,1-1 0,0 1 0,0 0 0,9-11 0,-10 36-32,-3-9-20,0 6-17,-1 0 0,2 0 0,0 0 0,1 0 0,1 0 0,0 0 0,9 30 0,-10-45 35,-1 1 1,1-1-1,-1 0 0,1 1 0,-1-1 0,1 0 0,0 0 0,0 1 1,0-1-1,0 0 0,0 0 0,0 0 0,0 0 0,0 0 1,0 0-1,0 0 0,1 0 0,-1-1 0,0 1 0,0 0 1,1-1-1,-1 1 0,1-1 0,-1 1 0,1-1 0,-1 0 0,0 0 1,1 0-1,-1 0 0,1 0 0,-1 0 0,1 0 0,-1 0 1,1 0-1,-1 0 0,3-2 0,2 0 14,-1 0 1,1-1-1,-1 0 1,1 0-1,-1-1 1,0 1-1,8-9 1,6-7 88,0-1 0,-2-1 1,0-1-1,25-44 0,-15 15 165,26-66 0,-44 95-184,-1-1 0,8-36 0,-17 53-128,-4 11 11,-6 13-11,-4 23 23,1 0 0,2 1 1,2 1-1,1 0 1,3 0-1,-2 70 0,7-101 28,0-6 1,1 0 0,0-1 0,-1 1 0,2 0 0,-1-1 0,1 1 0,0 0 0,0-1 0,0 1 0,1-1 0,0 0 0,4 10 0,-6-14-5,1-1 0,-1 1-1,0-1 1,1 0 0,-1 1-1,1-1 1,-1 1 0,1-1 0,-1 1-1,0-1 1,1 0 0,-1 1-1,1-1 1,0 0 0,-1 0-1,1 1 1,-1-1 0,1 0 0,-1 0-1,1 0 1,0 0 0,-1 0-1,1 0 1,-1 0 0,1 0-1,0 0 1,-1 0 0,1 0 0,-1 0-1,1 0 1,-1 0 0,1 0-1,0-1 1,-1 1 0,1 0-1,-1 0 1,1-1 0,-1 1 0,1 0-1,-1-1 1,1 1 0,-1-1-1,1 1 1,-1-1 0,0 1 0,1 0-1,-1-1 1,0 1 0,1-1-1,-1 0 1,0 1 0,0-1-1,1 0 1,13-33 134,-6 1 3,7-54 0,-5 26-103,-11 61-39,1-1 0,0 1 0,0 0 0,0-1 0,0 1 0,0 0 0,0-1 0,0 1 0,1 0 0,-1-1 0,0 1 0,0 0 0,0-1 0,0 1 0,0 0 0,0-1 0,1 1-1,-1 0 1,0-1 0,0 1 0,0 0 0,1 0 0,-1-1 0,0 1 0,1 0 0,-1 0 0,0 0 0,0-1 0,1 1 0,-1 0 0,0 0 0,1 0 0,-1 0 0,0 0 0,1 0 0,-1-1 0,0 1 0,1 0 0,-1 0 0,0 0-1,1 0 1,-1 0 0,1 0 0,-1 0 0,0 1 0,1-1 0,-1 0 0,0 0 0,1 0 0,-1 0 0,0 0 0,0 0 0,1 1 0,-1-1 0,1 0 0,16 17-44,-14-13 34,4 2 6,0 0-1,0-1 0,1 0 1,-1 0-1,1-1 1,0 0-1,0 0 0,0-1 1,1 0-1,-1 0 1,1-1-1,0 0 0,-1 0 1,1-1-1,0-1 0,0 1 1,13-2-1,-11 0 21,0-1-1,0 1 0,0-2 1,0 1-1,0-2 0,-1 1 1,1-2-1,-1 1 0,0-1 1,0-1-1,-1 0 1,1 0-1,11-11 0,-18 14 14,0 0 0,0-1 0,-1 1 0,1 0 0,-1-1 0,0 0 0,0 1 0,0-1 0,-1 0 0,2-6 0,-2 9-18,-1 0 0,0 0-1,0 0 1,1 0-1,-1 0 1,0 0-1,0 0 1,0 0-1,0 0 1,0 0-1,-1 0 1,1-1-1,0 1 1,0 0-1,-1 0 1,1 0-1,0 0 1,-1 0-1,1 0 1,-1 0-1,0 1 1,1-1-1,-1 0 1,0 0 0,1 0-1,-1 0 1,0 1-1,0-1 1,0 0-1,0 1 1,1-1-1,-1 1 1,0-1-1,0 1 1,0-1-1,0 1 1,0 0-1,-1-1 1,1 1-1,0 0 1,0 0-1,0 0 1,-1 0-1,-2 0 4,0 0 0,0 1 0,0-1 0,0 1-1,0 0 1,0 0 0,0 0 0,1 0-1,-1 1 1,0 0 0,1 0 0,-1 0 0,1 0-1,0 0 1,0 1 0,0-1 0,-3 4-1,-2 1-15,1 1 0,0 0 0,1 0 0,0 0-1,-8 14 1,11-15-27,-1 0 0,1 0 0,1 1 0,0-1 0,0 1 0,0-1 0,1 1 0,0-1 0,0 1 0,1 0 0,1 12 0,-1-17-24,1 0 1,0 1-1,-1-1 1,1 0-1,0 0 1,0 0-1,1 0 0,-1 0 1,1 0-1,-1 0 1,1-1-1,0 1 1,0 0-1,0-1 1,0 0-1,1 1 1,-1-1-1,1 0 1,-1 0-1,1 0 0,0-1 1,0 1-1,-1-1 1,1 1-1,0-1 1,0 0-1,1 0 1,-1 0-1,0-1 1,5 1-1,-2 0-8,1-1 1,-1 0-1,1 0 0,11-3 1,31-9-370</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3.754"/>
    </inkml:context>
    <inkml:brush xml:id="br0">
      <inkml:brushProperty name="width" value="0.05" units="cm"/>
      <inkml:brushProperty name="height" value="0.05" units="cm"/>
    </inkml:brush>
  </inkml:definitions>
  <inkml:trace contextRef="#ctx0" brushRef="#br0">177 111 18044,'-1'-1'160,"0"0"0,-1-1 0,1 1-1,-1 0 1,1 0 0,-1 0 0,1 0 0,-1 0 0,0 0 0,1 1 0,-1-1 0,0 1 0,1-1-1,-1 1 1,0-1 0,0 1 0,0 0 0,1 0 0,-1 0 0,0 0 0,-3 1 0,2 0 27,-1 0 0,1 0 0,0 0 0,0 1 0,-1 0 0,1-1 0,0 1 0,0 0 0,0 1 0,-3 2 0,-4 6 94,0 0 0,1 0 0,0 1 0,-9 17 0,9-12-148,-15 32 0,22-44-122,0 0-1,1 0 0,-1 1 1,1-1-1,0 0 1,0 1-1,1-1 0,0 1 1,0-1-1,0 1 0,1 5 1,-1-10-6,0 0 0,0 0 0,1-1 0,-1 1 0,0 0 0,1 0 0,-1 0 0,0 0 0,1 0 0,-1-1 0,1 1 0,-1 0 0,1 0 0,-1-1 0,1 1 0,0 0 0,-1-1 0,1 1 0,0-1 0,0 1 0,-1-1 0,1 1 0,0-1 0,0 1 0,0-1 0,1 1 0,0-1 3,0 0 0,0 0 0,0 0 0,0-1 1,0 1-1,0 0 0,0-1 0,0 1 1,-1-1-1,1 0 0,0 1 0,2-2 1,4-3 34,1-1 1,-1 0-1,15-12 1,-2-2 23,-2 0 0,0-1 0,-1 0 0,-1-2-1,-2 0 1,0-1 0,-1 0 0,-1-1 0,-2-1 0,12-34 0,-20 44-47,-6 13 5,2 5-22,-1-1 1,1 1-1,0 0 1,-1 0-1,1 0 1,0 1-1,0-1 1,-1 4-1,-6 17 0,1 1-1,1-1 1,-3 31-1,7-41-1,1 1 0,1-1-1,0 1 1,0-1 0,2 1 0,-1-1-1,6 19 1,-6-28 0,0-1 0,1 1 0,-1-1-1,1 1 1,-1-1 0,1 0 0,0 0 0,1 0 0,-1 0-1,0 0 1,1 0 0,0 0 0,0-1 0,3 3 0,-4-4 3,1 1 1,0-1 0,-1 0-1,1 0 1,0 0 0,0-1 0,0 1-1,-1-1 1,1 1 0,0-1-1,0 0 1,0 0 0,0 0-1,0 0 1,0-1 0,0 1 0,-1-1-1,1 0 1,3-1 0,7-3 22,0-1 1,-1-1 0,1 0-1,-1-1 1,-1 0 0,0 0-1,0-1 1,12-14 0,11-12 163,28-41 1,-57 69-154,-1 1 0,1 0 0,-1-1 0,-1 0 0,4-9 0,-6 16-36,-1 0 1,0 0-1,0-1 1,0 1-1,0 0 0,0 0 1,0 0-1,0-1 1,0 1-1,0 0 0,1 0 1,-1 0-1,0-1 1,0 1-1,0 0 0,0 0 1,0 0-1,0-1 1,0 1-1,0 0 1,-1 0-1,1-1 0,0 1 1,0 0-1,0 0 1,0 0-1,0-1 0,0 1 1,0 0-1,0 0 1,0 0-1,-1 0 1,1-1-1,0 1 0,0 0 1,0 0-1,0 0 1,-1 0-1,1 0 0,0-1 1,0 1-1,0 0 1,-1 0-1,1 0 0,0 0 1,-10 3 54,3 3-39,0-1 0,0 1 0,1 1 0,-1-1 0,-8 14 0,-27 43 41,39-58-54,-10 15 21,-11 27-1,21-42-37,1-1-1,0 1 0,0 0 0,1 0 1,-1 1-1,1-1 0,0 0 0,1 0 0,-1 1 1,1-1-1,0 0 0,1 6 0,-1-10-26,0 1 0,1-1 0,-1 0-1,1 0 1,-1 0 0,1 0 0,-1 1-1,1-1 1,0 0 0,-1 0 0,1 0-1,0 0 1,0-1 0,0 1 0,0 0-1,0 0 1,0 0 0,0-1 0,0 1-1,0 0 1,2 0 0,-1 0-106,1-1-1,-1 1 1,1-1 0,-1 1 0,1-1-1,-1 0 1,1 0 0,-1 0 0,1-1-1,2 0 1,4-1-217,1 0 0,-1-1 1,-1 0-1,17-9 0,26-19-351,4-6-254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5.335"/>
    </inkml:context>
    <inkml:brush xml:id="br0">
      <inkml:brushProperty name="width" value="0.05" units="cm"/>
      <inkml:brushProperty name="height" value="0.05" units="cm"/>
    </inkml:brush>
  </inkml:definitions>
  <inkml:trace contextRef="#ctx0" brushRef="#br0">58 555 16636,'12'-5'843,"0"-1"1,0-1-1,0 1 1,-1-2 0,11-9-1,-18 14-580,0 0 0,-1-1 0,1 1-1,-1-1 1,0 0 0,0 0 0,0 0-1,-1-1 1,1 1 0,-1-1 0,0 1-1,0-1 1,-1 0 0,0 1 0,1-1-1,-2 0 1,2-5 0,-2 9-225,0-1 0,0 1 0,0 0-1,0-1 1,0 1 0,0 0 0,-1 0 0,1-1 0,0 1 0,-1 0 0,1 0-1,0 0 1,-1-1 0,0 1 0,1 0 0,-1 0 0,0 0 0,1 0-1,-1 0 1,0 0 0,0 0 0,0 0 0,-2-1 0,1 1-8,0 0 1,0 1-1,0-1 1,0 0-1,0 1 1,0-1 0,-1 1-1,1 0 1,0 0-1,0 0 1,0 0-1,-4 1 1,-2 0-5,0 1-1,0 0 1,1 0 0,-1 1-1,1 0 1,-12 7 0,8-3-32,1 0 0,-18 17 0,26-22 1,0 0 0,0-1 0,0 1-1,0 0 1,0 0 0,1 0 0,-1 1 0,1-1-1,0 0 1,0 1 0,-1-1 0,1 0 0,1 1-1,-1-1 1,0 1 0,1 0 0,-1-1 0,1 1-1,0 0 1,0 3 0,0-5 1,1 0 0,-1 0 0,0-1 0,1 1-1,-1 0 1,1 0 0,0 0 0,-1-1 0,1 1 0,0 0 0,-1-1 0,1 1 0,0-1 0,0 1 0,-1-1-1,1 1 1,0-1 0,0 1 0,0-1 0,0 0 0,0 1 0,0-1 0,0 0 0,0 0 0,0 0 0,27 1-43,-25-1 40,31-2-94,52-11 0,-60 7-102,1 2 0,-1 1-1,48 0 1,-42 11-258,-28-7 411,0 1 0,0-1 1,0 0-1,0-1 0,0 1 0,0-1 0,1 1 0,-1-1 0,0 0 0,7-2 0,2-1-79,0-2 0,-1 0-1,0 0 1,1-2 0,-2 1-1,1-1 1,13-12 0,-3 1-220,0-1 1,26-31-1,-15 13-70,-3-3-1,27-44 1,-44 64 397,-2-1 1,0-1 0,-1 0 0,-2 0 0,0 0-1,7-34 1,-15 44 185,-6 14 9,-8 18 70,1 8-144,1 0 1,2 1-1,1 0 0,1 1 0,1 0 0,2 0 0,1 0 1,2 1-1,0-1 0,2 1 0,2 0 0,1-1 1,1 1-1,1-1 0,11 33 0,-13-53-116,-4-11 8,-7-19 3,-6-14 1,-33-43 538,34 58-108,0 0 1,2 0-1,1-1 1,-13-33-1,22 52-389,1-1 0,-1 1 0,1-1-1,-1 1 1,1-1 0,0 1 0,0-1 0,-1 1-1,1-1 1,0 1 0,0-1 0,0 1-1,1-1 1,-1 1 0,0-1 0,0 1-1,1 0 1,-1-1 0,1 1 0,0-1-1,-1 1 1,1 0 0,0-1 0,0 1 0,0 0-1,-1 0 1,1 0 0,1 0 0,-1 0-1,0 0 1,0 0 0,0 0 0,0 0-1,1 0 1,-1 0 0,0 1 0,1-1-1,-1 1 1,1-1 0,-1 1 0,1-1 0,1 1-1,7-2-30,0 1-1,1 0 1,-1 1 0,1 0-1,9 2 1,-9-1-121,19 2-479,-14-2 431,1 1 1,-1-2 0,0 0-1,28-4 1,2-7-157</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4.193"/>
    </inkml:context>
    <inkml:brush xml:id="br0">
      <inkml:brushProperty name="width" value="0.05" units="cm"/>
      <inkml:brushProperty name="height" value="0.05" units="cm"/>
    </inkml:brush>
  </inkml:definitions>
  <inkml:trace contextRef="#ctx0" brushRef="#br0">155 0 19204,'-15'8'798,"0"1"-1,0 0 1,1 1 0,1 0-1,-1 1 1,1 1 0,1 0-1,1 1 1,-12 15-1,22-27-788,0 0-1,0 1 0,0-1 0,0 1 0,1-1 0,-1 1 0,0-1 0,1 1 0,-1-1 0,1 1 0,0 0 0,-1-1 0,1 1 0,0 0 1,0-1-1,0 1 0,0 0 0,0-1 0,1 1 0,0 2 0,0-2-31,0 0 1,0 0-1,1-1 0,-1 1 1,0-1-1,1 1 0,0-1 1,-1 0-1,1 1 0,0-1 1,0 0-1,-1 0 0,1 0 0,0-1 1,0 1-1,3 1 0,20 6-221,-11-4 152,0 1 1,0 0-1,-1 1 0,23 14 0,-33-18 85,0 0 1,-1 0-1,1 0 0,0 1 1,-1-1-1,0 1 0,1 0 1,-1 0-1,0 0 0,0 0 1,-1 0-1,1 0 1,0 0-1,-1 0 0,0 1 1,0-1-1,0 1 0,0-1 1,-1 1-1,1-1 0,-1 1 1,0-1-1,0 1 1,0-1-1,-1 5 0,0-3-10,0-1 1,-1 0-1,1 0 0,-1 0 0,0 0 1,0 0-1,0 0 0,-1 0 0,1-1 0,-1 1 1,0-1-1,0 0 0,-4 4 0,5-5 5,0 0-1,-1 0 0,1 0 0,-1-1 0,1 1 1,-1 0-1,0-1 0,1 0 0,-1 0 0,0 0 1,0 0-1,0 0 0,0-1 0,0 1 0,0-1 1,0 1-1,0-1 0,0 0 0,-5-1 0,-12-8-75</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4.634"/>
    </inkml:context>
    <inkml:brush xml:id="br0">
      <inkml:brushProperty name="width" value="0.05" units="cm"/>
      <inkml:brushProperty name="height" value="0.05" units="cm"/>
    </inkml:brush>
  </inkml:definitions>
  <inkml:trace contextRef="#ctx0" brushRef="#br0">59 0 17428,'3'29'2024,"1"4"-1344,-10 9-328,2 2 1433,-3 6-1121,1-1-64,0-6-592,2-6-352,0-12 456,-1-7-168,-5-14-48,-4-5-56</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5.054"/>
    </inkml:context>
    <inkml:brush xml:id="br0">
      <inkml:brushProperty name="width" value="0.05" units="cm"/>
      <inkml:brushProperty name="height" value="0.05" units="cm"/>
    </inkml:brush>
  </inkml:definitions>
  <inkml:trace contextRef="#ctx0" brushRef="#br0">0 97 20716,'14'-11'303,"0"1"-1,1 0 0,0 0 0,0 2 0,1 0 0,0 1 0,0 0 0,1 1 1,0 1-1,0 1 0,0 0 0,0 1 0,1 1 0,-1 1 0,1 1 1,0 0-1,-1 1 0,1 0 0,30 8 0,-42-7-295,0 0 0,0 0-1,0 0 1,-1 1 0,1 0 0,-1 0 0,0 0 0,1 1-1,-2 0 1,1 0 0,0 0 0,5 6 0,-8-7-7,0 0 1,0 1 0,0-1-1,0 0 1,-1 1-1,1-1 1,-1 1 0,0-1-1,0 1 1,0-1 0,-1 1-1,1 0 1,-1 0 0,0-1-1,0 1 1,0 0 0,0 0-1,-1-1 1,1 1-1,-1 0 1,-2 5 0,0-1 8,-1 0 1,0 0-1,0 0 0,-1 0 1,0-1-1,0 1 1,0-1-1,-13 11 1,2-3-155,-1-1 0,-27 18 0,54-30-162,0 0 0,-1 1 0,16 6 0,-20-7 309,-1 0 0,1 0 0,0 1 0,-1-1 0,1 1 0,-1 1 0,0-1 0,0 0 0,0 1 0,-1 0 0,1 0 0,-1 0 1,0 0-1,0 1 0,0-1 0,-1 1 0,1-1 0,-1 1 0,0 0 0,-1 0 0,1 0 0,-1 0 0,0 1 0,0-1 0,-1 0 0,1 0 0,-1 1 0,0-1 0,-1 0 0,1 0 0,-1 1 0,0-1 0,0 0 0,-1 0 0,0 0 0,1 0 0,-4 5 0,-1 1 162,0-1-1,-1 1 0,-1-1 0,1 0 0,-2-1 1,1 0-1,-1 0 0,0-1 0,-1 0 1,0-1-1,-16 10 0,18-13-73,1 0 1,-1 0-1,0 0 0,1-1 1,-2 0-1,1-1 0,0 0 1,0 0-1,-1-1 0,1 0 1,-1 0-1,1-1 0,-1 0 1,1 0-1,-1-1 0,1-1 1,-13-2-1,19 3-148,1 1 0,-1-1 0,0 0 0,0 0 0,0 0 0,1 0 1,-1 0-1,1 0 0,-1 0 0,1 0 0,-1-1 0,1 1 0,-1-1 0,0-1 0,1 2-39,1-1 0,-1 1 0,1 0-1,-1 0 1,1 0 0,0 0 0,0 0 0,0-1 0,0 1 0,-1 0-1,2 0 1,-1 0 0,0-1 0,0 1 0,0 0 0,0 0 0,1 0-1,0-1 1,0-2-118,2 0 1,-1 0-1,0 0 0,1 0 0,0 1 0,0 0 0,0-1 0,0 1 0,0 0 1,7-4-1,21-15-784</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5.518"/>
    </inkml:context>
    <inkml:brush xml:id="br0">
      <inkml:brushProperty name="width" value="0.05" units="cm"/>
      <inkml:brushProperty name="height" value="0.05" units="cm"/>
    </inkml:brush>
  </inkml:definitions>
  <inkml:trace contextRef="#ctx0" brushRef="#br0">63 37 19500,'11'2'2153,"-11"8"-1489,-7 8-328,-5 8 1768,2 9-1352,-3 5-327,3 7-353,0 0-88,3 1-224,3-8-241,4-7-519,1-10-120,7-15 800,-4-12-264,7-20-136</inkml:trace>
  <inkml:trace contextRef="#ctx0" brushRef="#br0" timeOffset="1">411 0 20172,'-10'24'1681,"1"8"-1233,1 2-192,3 4 496,4-4-64,1-2-288,0-1-208,1-6-576,-1-3-440,-3-7 704,-2-8-136,0-8-104</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6.001"/>
    </inkml:context>
    <inkml:brush xml:id="br0">
      <inkml:brushProperty name="width" value="0.05" units="cm"/>
      <inkml:brushProperty name="height" value="0.05" units="cm"/>
    </inkml:brush>
  </inkml:definitions>
  <inkml:trace contextRef="#ctx0" brushRef="#br0">1 83 17820,'0'-3'233,"0"0"1,1-1 0,0 1 0,-1 0-1,1 0 1,0 0 0,1 0-1,-1 0 1,0 0 0,1 0-1,0 1 1,-1-1 0,1 0-1,0 1 1,0-1 0,5-3-1,-3 3 44,1 0 0,-1 0 0,1 1 1,0-1-1,0 1 0,0 0 0,0 0 0,0 1 0,7-2 0,10 0 217,-1 2 0,0 0 1,43 4-1,-59-3-518,35 3 129,0 2 0,58 15 0,-95-19-102,0-1 0,-1 1-1,1 0 1,-1 0 0,1 1 0,-1-1-1,1 0 1,-1 1 0,4 3 0,-6-5-1,1 1 1,-1-1 0,1 1 0,-1 0 0,0-1 0,0 1 0,1 0 0,-1-1-1,0 1 1,0 0 0,0-1 0,0 1 0,0 0 0,0 0 0,0-1-1,0 1 1,0 0 0,0-1 0,0 1 0,0 0 0,0 0 0,-1-1 0,1 1-1,0 0 1,-1-1 0,1 1 0,0-1 0,-1 1 0,1 0 0,-1-1 0,1 1-1,-1-1 1,1 1 0,-1-1 0,1 1 0,-1-1 0,1 0 0,-1 1-1,0-1 1,1 0 0,-2 1 0,-18 13 53,0-2 0,-1 0 0,0-1-1,-1-1 1,0-1 0,-1-1 0,-46 9 0,42-16-1265,21-6 146,16-4 582,7 0-115</inkml:trace>
  <inkml:trace contextRef="#ctx0" brushRef="#br0" timeOffset="1">591 249 17756,'-3'10'2096,"3"-3"-1136,5-2-327,6-5 1255,6 0-408,3-6-568,3-1-127,2-3-705,-2-3-496,1-3 440,-4 2-112,-3-1-72</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6.453"/>
    </inkml:context>
    <inkml:brush xml:id="br0">
      <inkml:brushProperty name="width" value="0.05" units="cm"/>
      <inkml:brushProperty name="height" value="0.05" units="cm"/>
    </inkml:brush>
  </inkml:definitions>
  <inkml:trace contextRef="#ctx0" brushRef="#br0">43 0 20908,'0'2'1913,"-1"8"-1521,-5 10-216,0 6 1008,0 9-712,1 6-224,0 3-376,1 0-120,4-2-512,-1-6-176,1-9 1560,0-7-824,-2-18-88,-5-4-152</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6.859"/>
    </inkml:context>
    <inkml:brush xml:id="br0">
      <inkml:brushProperty name="width" value="0.05" units="cm"/>
      <inkml:brushProperty name="height" value="0.05" units="cm"/>
    </inkml:brush>
  </inkml:definitions>
  <inkml:trace contextRef="#ctx0" brushRef="#br0">1 21 15275,'9'-4'444,"0"1"-1,0 0 1,0 0-1,0 1 1,1 0-1,-1 0 1,1 1-1,0 0 1,-1 1-1,1 1 1,0-1-1,14 4 1,-3 0 5,0 0 1,0 2 0,-1 1 0,31 14 0,-40-16-400,0 1 1,-1 0-1,0 1 0,0 0 0,-1 0 0,0 1 0,0 0 1,0 1-1,9 12 0,-14-15-41,0 1-1,0-1 1,-1 0 0,0 1-1,0 0 1,0-1 0,-1 1 0,0 0-1,-1 1 1,1-1 0,-1 0-1,-1 0 1,0 0 0,1 1-1,-2-1 1,-1 11 0,-1-4 16,-1 0 0,-1 0 0,0-1 0,0 1 0,-1-2 0,-1 1 0,-1-1 0,1 1 0,-2-2 0,0 0 0,-14 15 0,13-15 44,-1-1-1,0 0 1,-1-1 0,0 0-1,0-1 1,-1 0-1,0-1 1,-1-1 0,1 0-1,-28 8 1,37-13-113,-1 0 0,1 0 0,0-1 0,-1 0 0,1 1 0,0-1 0,-1-1 0,1 1 0,0-1 0,-8-2 0,10 3 10,1-1 1,-1 0-1,1 1 0,-1-1 1,1 0-1,0 0 0,0 0 1,-1 0-1,1 0 1,0-1-1,0 1 0,0 0 1,0 0-1,0-1 0,1 1 1,-1 0-1,0-1 0,1 1 1,-1-1-1,0 1 0,1-1 1,0 1-1,-1-1 1,1 1-1,0-1 0,0 0 1,0 1-1,0-1 0,0 1 1,0-1-1,1-2 0,0 0-20,-1-1-1,2 0 0,-1 1 1,0-1-1,4-5 0,18-30-414</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7.358"/>
    </inkml:context>
    <inkml:brush xml:id="br0">
      <inkml:brushProperty name="width" value="0.05" units="cm"/>
      <inkml:brushProperty name="height" value="0.05" units="cm"/>
    </inkml:brush>
  </inkml:definitions>
  <inkml:trace contextRef="#ctx0" brushRef="#br0">0 452 17972,'3'1'197,"0"0"0,0 0 1,0 0-1,0 0 0,0 0 1,1-1-1,-1 1 0,0-1 0,0 0 1,0 0-1,0 0 0,1 0 1,-1-1-1,0 1 0,0-1 0,0 0 1,0 0-1,0 0 0,0 0 1,0-1-1,0 1 0,4-4 1,9-5 588,0-1 1,23-21 0,-29 23-344,7-6 7,-2 0 0,15-17-1,-25 26-372,0 0-1,-1 0 1,0-1-1,0 1 1,0-1-1,-1 0 1,0 0-1,0 0 1,2-10-1,-5 17-73,0-1 0,1 1 0,-1-1-1,0 1 1,0-1 0,0 1 0,0-1 0,0 0-1,0 1 1,0-1 0,0 1 0,0-1-1,0 1 1,0-1 0,0 0 0,0 1 0,-1-1-1,1 1 1,0-1 0,0 1 0,-1-1 0,1 1-1,0-1 1,0 1 0,-1-1 0,1 1-1,-1-1 1,1 1 0,0 0 0,-1-1 0,1 1-1,-1 0 1,1-1 0,-1 1 0,1 0 0,-1 0-1,1-1 1,-1 1 0,1 0 0,-1 0 0,0 0-1,1 0 1,-1 0 0,1 0 0,-1 0-1,1 0 1,-1 0 0,0 0 0,1 0 0,-1 0-1,0 0 1,-2 1-5,0 0 0,-1 0-1,1 0 1,0 0 0,0 0-1,0 1 1,1-1 0,-4 3-1,-3 3-22,0 1 0,0 0 0,1 0 0,1 1 0,-1 0 0,2 0-1,-1 0 1,1 1 0,0 0 0,1 1 0,0-1 0,1 1 0,0 0 0,1 0 0,0 0 0,-2 17-1,5-26 23,0 0-1,0 0 0,0 0 0,0 0 1,0 0-1,0 0 0,1 0 0,-1 0 1,1 0-1,-1 0 0,1 0 0,0 0 1,-1-1-1,1 1 0,0 0 0,0 0 1,3 2-1,-3-3 3,0 0 0,0 0 0,1 0 0,-1-1 0,1 1 0,-1 0 0,1-1 0,-1 1 0,1-1 0,-1 1 0,1-1 0,-1 0 0,1 1 0,0-1 0,-1 0 0,1 0 0,1-1 0,5 0 5,-1 0-1,0-1 1,0 0 0,0 0-1,0-1 1,0 0 0,12-7-1,9-9 73,-1 0-1,-1-1 0,-1-2 0,0-1 1,31-38-1,-29 27 55,-1-1 1,-2-2-1,33-65 1,-53 94-113,-1 3-6,-1-1 1,1 0-1,-1 0 1,0 0-1,0 0 1,1-9-1,-2 14-12,-1 1 0,0 0 0,0-1 0,0 1 0,0-1-1,0 1 1,0 0 0,0-1 0,0 1 0,0 0 0,0-1-1,0 1 1,0 0 0,0-1 0,0 1 0,-1-1 0,1 1 0,0 0-1,0-1 1,0 1 0,0 0 0,-1 0 0,1-1 0,0 1-1,0 0 1,-1-1 0,-7 5-18,-9 17-25,-16 36 30,1 0 1,4 3-1,2 0 0,3 1 1,2 2-1,3 0 0,-18 122 1,30-140 7,-35 188 6,39-226-7,2-5-4,0 1 0,-1-1-1,0 0 1,1 1 0,-1-1-1,0 0 1,0 0 0,0 1 0,0-1-1,-3 3 1,4-5 2,0 0 0,0 0 0,0 0 0,0 0 0,0 0 0,0 0 0,0 0 0,0 0 0,0 0 0,-1 1 0,1-1 0,0 0 0,0 0 0,0 0 0,0 0 0,0 0 0,0 0 0,0 0 0,0 0 0,0 0 0,0 0 0,-1 0 0,1 0 0,0 0 0,0 0 0,0 0 0,0 0 0,0 0 0,0 0 0,0 0 0,0 0 0,0 0 0,0 0 0,-1 0 1,1 0-1,0 0 0,0 0 0,0 0 0,0 0 0,0 0 0,0-1 0,0 1 0,0 0 0,0 0 0,0 0 0,0 0 0,0 0 0,0 0 0,0 0 0,-1 0 0,1 0 0,0 0 0,0 0 0,0 0 0,0-1 0,0 1 0,0 0 0,0 0 0,0 0 0,0 0 0,0 0 0,0-11-498,3-13-523,62-189-3578,-37 141 3454</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7.826"/>
    </inkml:context>
    <inkml:brush xml:id="br0">
      <inkml:brushProperty name="width" value="0.05" units="cm"/>
      <inkml:brushProperty name="height" value="0.05" units="cm"/>
    </inkml:brush>
  </inkml:definitions>
  <inkml:trace contextRef="#ctx0" brushRef="#br0">267 0 19012,'-110'177'5986,"73"-108"-4589,-56 143-1,88-199-1329,1-4-95,0 0 0,1 0-1,0 0 1,1 0 0,0 0 0,1 1 0,0-1 0,0 0 0,1 14 0,0-23-27,0 1 0,0 0 0,0-1-1,1 1 1,-1-1 0,0 1 0,0-1 0,1 1 0,-1 0 0,0-1 0,1 1 0,-1-1 0,1 1 0,-1-1 0,0 0 0,1 1 0,-1-1 0,1 1 0,-1-1 0,1 0 0,0 1 0,-1-1 0,1 0 0,-1 0 0,1 1 0,-1-1 0,1 0 0,0 0 0,-1 0 0,1 0 0,0 0 0,-1 0 0,1 0 0,-1 0 0,1 0 0,0 0 0,-1 0 0,1 0 0,0 0 0,-1-1 0,1 1 0,-1 0 0,1 0 0,-1-1 0,1 1 0,0 0 0,-1-1 0,1 1 0,28-21-1293,-6-1 577,3-5-194</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8.309"/>
    </inkml:context>
    <inkml:brush xml:id="br0">
      <inkml:brushProperty name="width" value="0.05" units="cm"/>
      <inkml:brushProperty name="height" value="0.05" units="cm"/>
    </inkml:brush>
  </inkml:definitions>
  <inkml:trace contextRef="#ctx0" brushRef="#br0">102 340 18692,'-5'9'1146,"0"0"-1,-1 0 1,-11 10-1,-10 17 704,19-24-1489,-16 29 214,23-38-548,-1 1 1,1-1 0,-1 1 0,1-1 0,0 1 0,1-1 0,-1 1 0,1 0 0,-1-1-1,1 5 1,0-7-24,0-1 0,0 1 0,0-1 0,0 1 0,0-1 0,1 1 0,-1-1 0,0 1 0,0-1 0,0 1 0,1-1 0,-1 1 0,0-1 0,0 1 0,1-1 0,-1 1 0,0-1 0,1 0 0,-1 1 0,0-1 0,1 0-1,-1 1 1,1-1 0,-1 0 0,1 1 0,-1-1 0,1 0 0,-1 0 0,1 1 0,17-5 29,15-16-39,-11 1 21,-1 0 1,-1-2-1,25-33 1,1 0-140,-55 69-10,1 1 0,1 0 0,-9 26 0,14-35 103,0-2 24,0-1 4,0 1-1,0-1 1,1 1-1,-1 0 1,1 0 0,0 0-1,1 0 1,-1 0-1,1 0 1,0-1-1,0 1 1,2 9-1,-2-13 7,0 0 0,1-1 0,-1 1 0,1 0 0,-1-1 0,1 1 0,0-1 0,-1 1 0,1 0-1,-1-1 1,1 0 0,0 1 0,0-1 0,-1 1 0,1-1 0,0 0 0,0 1 0,-1-1 0,1 0-1,0 0 1,0 0 0,0 0 0,-1 0 0,1 0 0,0 0 0,0 0 0,0 0 0,-1 0-1,1 0 1,0 0 0,0 0 0,0-1 0,-1 1 0,2-1 0,30-14 57,-3-4-23,-1-2 1,0 0-1,-2-2 0,0-2 1,-2 0-1,23-31 1,-15 14-71,-3-1 1,-2-1 0,33-70-1,-57 106 28,-1 5 2,0-1-1,0 1 1,-1-1-1,1 0 1,-1 1 0,0-1-1,0 0 1,0 0-1,-1 0 1,1 0-1,-1 0 1,0 1 0,0-6-1,0 9 4,0 0 0,0-1 0,-1 1 0,1 0-1,0-1 1,0 1 0,0 0 0,0-1 0,-1 1 0,1 0-1,0 0 1,0-1 0,0 1 0,-1 0 0,1 0 0,0-1-1,-1 1 1,1 0 0,0 0 0,0 0 0,-1-1 0,1 1-1,0 0 1,-1 0 0,1 0 0,0 0 0,-1 0-1,1 0 1,-1 0 0,1 0 0,0 0 0,-1 0 0,1 0-1,0 0 1,-1 0 0,1 0 0,0 0 0,-1 0 0,1 0-1,0 0 1,-1 1 0,1-1 0,0 0 0,-1 0 0,1 0-1,0 0 1,0 1 0,-1-1 0,1 0 0,0 1 0,-16 13-19,15-13 19,-25 31 46,1 2-1,1 1 1,-26 51-1,48-82-40,-21 38 121,-20 49 0,37-76-64,1 0 0,0 1 0,1-1 0,1 1 0,0 0 0,1 0 0,0 19 0,2-32-42,1 0-1,-1-1 0,0 1 0,1 0 1,-1-1-1,1 1 0,0 0 1,0-1-1,0 1 0,0-1 0,3 4 1,-4-5-13,0-1 1,1 0-1,-1 1 1,0-1-1,1 0 1,-1 0-1,0 1 1,1-1-1,-1 0 1,1 0-1,-1 1 1,0-1-1,1 0 1,-1 0-1,1 0 1,-1 0-1,1 1 1,-1-1-1,0 0 1,1 0-1,-1 0 1,1 0-1,-1 0 1,1 0 0,-1 0-1,1-1 1,-1 1-1,2 0 8,-1-1 1,0 0-1,0 0 1,0 0-1,0 0 0,0 0 1,0 0-1,0 0 0,0 0 1,0 0-1,0 0 0,0 0 1,0-2-1,5-8 83,-1 1-1,-1-1 1,0 0-1,0 0 1,-1 0-1,2-15 1,-2 0 261,1-44 0,-4 68-343,0 1 7,0-1 1,0 1-1,0-1 1,0 0-1,0 1 1,0-1-1,-1 1 1,1-1 0,-1 0-1,1 1 1,-1-1-1,1 1 1,-1-1-1,0 1 1,-1-3-1,2 5-21,-1 0 1,1 0-1,0 0 0,0 0 0,1 0 0,-1 0 1,0 0-1,0 0 0,0 0 0,1 0 0,-1 0 0,0 0 1,1 0-1,-1 0 0,1 0 0,-1 0 0,2 1 1,4 2-210,0 0 1,0 0-1,1 0 1,-1-1-1,1 0 1,0-1 0,0 1-1,0-1 1,7 1-1,71 8-1560,-56-8 1576,24 3-532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6.231"/>
    </inkml:context>
    <inkml:brush xml:id="br0">
      <inkml:brushProperty name="width" value="0.05" units="cm"/>
      <inkml:brushProperty name="height" value="0.05" units="cm"/>
    </inkml:brush>
  </inkml:definitions>
  <inkml:trace contextRef="#ctx0" brushRef="#br0">158 68 16916,'1'-1'226,"-1"0"1,1 0-1,0 0 0,-1 0 1,1 0-1,-1 0 1,1 0-1,-1 0 1,0-1-1,1 1 1,-1 0-1,0 0 1,0 0-1,0 0 1,0-1-1,0 1 0,0 0 1,0 0-1,0 0 1,0-1-1,0 1 1,-1-1-1,0 1-100,0 0-1,1 0 1,-1 1-1,0-1 1,0 0-1,0 1 1,0-1-1,0 1 1,1-1-1,-1 1 1,0-1 0,0 1-1,-1-1 1,1 1-1,0 0 1,0 0-1,0 0 1,0-1-1,0 1 1,0 0-1,0 0 1,0 1-1,0-1 1,0 0-1,0 0 1,-2 1-1,-4 1-21,0 0 0,0 0 0,1 1-1,-1 0 1,1 0 0,0 0-1,-1 1 1,2 0 0,-1 1-1,0-1 1,1 1 0,0 0 0,0 0-1,0 1 1,-4 6 0,4-6-113,1 0 0,0 0 0,1 1 0,-1-1 1,1 1-1,1 0 0,-1 0 0,1 0 0,0 0 1,1 0-1,0 1 0,0-1 0,0 0 0,1 14 0,1-17-1,0-1 0,-1 1 1,1-1-1,1 0 0,-1 1 0,0-1 0,1 0 0,0 0 0,-1 0 0,1 0 0,0 0 0,1-1 0,-1 1 0,0 0 0,1-1 0,0 0 0,-1 1 0,5 1 0,5 3-70,0 0 1,1-2-1,20 8 0,-24-10 2,0 0-1,0 0 1,0 1-1,-1 0 1,1 1-1,-1 0 1,14 11-1,-17-10 40,-1 0 0,0 0 0,0 0 0,-1 1 0,1-1 0,-1 1-1,-1 0 1,1 0 0,-1 0 0,-1 0 0,1 0 0,-1 0 0,0 1 0,-1-1 0,0 0 0,0 1-1,0-1 1,-1 0 0,-3 14 0,1-5 76,-1 0 0,-1-1-1,0 1 1,-2-1 0,1 0 0,-2 0-1,-16 24 1,19-32 51,-1 0 1,0 0-1,-1 0 0,1-1 0,-1 0 0,-14 9 1,18-13-46,1 0 0,-1-1 1,0 1-1,0-1 0,0 0 0,-1 0 1,1 0-1,0 0 0,0 0 0,0-1 1,-1 1-1,1-1 0,0 0 1,-1 0-1,1 0 0,0 0 0,-1-1 1,1 1-1,0-1 0,0 0 0,-5-2 1,6 2-25,0-1-1,0 1 1,0-1 0,0 0 0,0 0 0,0 0 0,0 0-1,1 0 1,-1 0 0,1-1 0,0 1 0,-1 0 0,1-1 0,0 1-1,0-1 1,1 1 0,-1-1 0,0 0 0,1 1 0,0-1-1,-1 0 1,1 1 0,1-5 0,-1-3-10,0 0 1,2 0-1,-1 0 0,1 0 1,3-10-1,2 3-16,0 0 1,1 0-1,1 0 0,0 1 1,1 1-1,1-1 0,0 2 1,2-1-1,18-16 0,2 1-15,1 2 0,68-43 0,8 7 61,-56 33 68,93-67-1,-139 92-43,-1 0 1,-1-1-1,1 0 1,7-10 0,-13 16-47,0 0 0,-1-1 0,1 1 0,0 0 1,-1-1-1,1 1 0,0-1 0,-1 1 0,0-1 1,1 1-1,-1-1 0,0 1 0,0-1 0,0-2 1,0 3-4,0 0-1,-1 0 1,1 0 0,-1 0 0,1 1 0,-1-1 0,0 0 0,1 0 0,-1 0-1,0 1 1,1-1 0,-1 0 0,0 0 0,0 1 0,0-1 0,1 1-1,-1-1 1,0 1 0,0-1 0,0 1 0,0 0 0,0-1 0,0 1 0,-2 0-1,-2-1 26,0 0 0,0 1-1,0 0 1,0 0 0,0 0-1,0 1 1,0 0-1,0 0 1,0 0 0,0 0-1,0 1 1,-8 3 0,-8 5 96,-27 18 1,43-25-125,-8 5 7,1 0 0,0 1 0,-20 19 0,29-25-59,-1 1 0,1-1 0,0 1 0,0 0 0,1 0 0,-1 0 0,1 0 0,0 0 0,0 1 0,0-1 0,1 0 0,0 1 0,-1-1 0,1 1 0,1 0 0,-1 5 0,1-7-74,0-1 0,1 0 0,-1 0 0,1 0-1,0 0 1,0 0 0,-1 0 0,1 0 0,1 0-1,-1-1 1,0 1 0,0 0 0,1 0-1,-1-1 1,0 1 0,1-1 0,0 0 0,-1 1-1,1-1 1,0 0 0,0 0 0,0 0-1,0 0 1,0 0 0,0 0 0,0-1 0,0 1-1,0-1 1,3 1 0,6 1-249,-1 0 1,1-1-1,0 0 1,16-2-1,15-3-668</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8.870"/>
    </inkml:context>
    <inkml:brush xml:id="br0">
      <inkml:brushProperty name="width" value="0.05" units="cm"/>
      <inkml:brushProperty name="height" value="0.05" units="cm"/>
    </inkml:brush>
  </inkml:definitions>
  <inkml:trace contextRef="#ctx0" brushRef="#br0">159 143 20444,'0'-1'149,"0"0"0,1 0-1,-1 0 1,0 0-1,0 0 1,0 0-1,1 0 1,-1 0 0,0 0-1,-1 0 1,1 0-1,0 0 1,0 0-1,0 0 1,0 0 0,-1 0-1,1 0 1,-1 0-1,1 1 1,0-1-1,-1 0 1,0 0 0,1 0-1,-1 0 1,1 1-1,-1-1 1,0 0-1,0 0 1,1 1 0,-1-1-1,0 1 1,-2-2-1,1 2 17,0 0-1,0 0 1,0 0-1,-1 0 1,1 1-1,0-1 0,0 0 1,0 1-1,0 0 1,0-1-1,0 1 1,0 0-1,0 0 1,-3 2-1,-11 7 68,1 0 1,-17 15-1,26-20-250,0 1 1,0-1-1,0 1 0,1 1 1,0-1-1,0 1 1,-4 8-1,9-14 15,-1-1 0,1 0 0,0 0 0,0 1 0,0-1 0,0 0 0,0 0 0,0 1 1,0-1-1,0 0 0,0 1 0,0-1 0,0 0 0,0 0 0,0 1 0,0-1 0,0 0 0,0 1 0,0-1 0,0 0 0,0 0 0,0 1 0,0-1 0,0 0 0,0 0 0,1 1 0,-1-1 0,0 0 1,0 0-1,0 1 0,0-1 0,1 0 0,-1 0 0,0 0 0,1 1 0,12 2-68,21-6-43,-32 2 96,34-4-102,-6-1 107,1 2 0,-1 1 0,1 1 0,46 4 1,-77-2 33,1-1 1,0 1 0,0 0 0,0 0 0,-1-1 0,1 1-1,0 0 1,-1-1 0,1 1 0,0-1 0,-1 1 0,1-1-1,0 1 1,-1-1 0,1 0 0,-1 1 0,1-1 0,-1 0-1,1 1 1,-1-1 0,0 0 0,1 0 0,-1 1 0,0-1-1,0 0 1,1 0 0,-1 1 0,0-1 0,0 0 0,0 0-1,0-1 1,3-33 418,-3 28-314,1-14-7,-1 1 0,-1-1 0,-1 1 0,-1 0-1,-7-27 1,9 43-1739,2 9 365,5 10-345,-3-12 1384,-1 1 1,1-1-1,0 0 1,0 0-1,0-1 0,1 1 1,6 4-1,17 7-865</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9.279"/>
    </inkml:context>
    <inkml:brush xml:id="br0">
      <inkml:brushProperty name="width" value="0.05" units="cm"/>
      <inkml:brushProperty name="height" value="0.05" units="cm"/>
    </inkml:brush>
  </inkml:definitions>
  <inkml:trace contextRef="#ctx0" brushRef="#br0">173 26 16420,'1'0'111,"-1"0"1,1-1 0,-1 1 0,0-1 0,1 1 0,-1 0 0,1-1 0,-1 1 0,1-1 0,-1 1 0,0-1 0,1 1 0,-1-1 0,0 1 0,0-1 0,1 1 0,-1-1 0,0 1 0,0-1 0,0 0-1,0 1 1,0-1 0,0 1 0,0-1 0,0 1 0,0-1 0,0 0 0,0 1 0,0-1 0,0 1 0,0-1 0,0 0 0,-1 0 0,0 0 87,0 0 0,0 1-1,0-1 1,-1 0 0,1 1 0,0-1 0,0 1 0,-1-1 0,1 1 0,0 0-1,-1-1 1,1 1 0,-3 0 0,-3-1 427,-1 1 1,0 0-1,0 1 0,-10 1 1,11 1-396,-1-1 0,1 1 0,1 0 1,-14 8-1,18-10-219,-1 1-1,1 0 1,-1-1-1,1 1 1,0 0-1,0 1 1,0-1-1,0 0 1,0 0-1,0 1 1,0 0 0,1-1-1,-1 1 1,-1 5-1,3-7-12,0 0 0,0-1 0,0 1 0,1 0 0,-1 0 0,0 0-1,0 0 1,1 0 0,-1 0 0,0 0 0,1 0 0,-1-1 0,1 1 0,-1 0 0,1 0 0,0-1 0,-1 1-1,1 0 1,0-1 0,-1 1 0,1 0 0,0-1 0,0 1 0,-1-1 0,1 1 0,0-1 0,0 0-1,0 1 1,0-1 0,0 0 0,1 1 0,32 7-32,27-2-45,12 1 32,-65-5 60,0 0 1,-1 0-1,1 0 1,0 1-1,-1 0 1,12 7 0,-17-10-4,-1 1 0,0 0 0,0-1 1,0 1-1,1 0 0,-1 0 1,0 0-1,0 0 0,0 0 1,0 0-1,-1 1 0,1-1 0,0 0 1,0 0-1,-1 1 0,1-1 1,-1 0-1,1 1 0,-1-1 1,0 0-1,1 1 0,-1 1 0,0-1 18,0 0-1,-1 0 0,1 0 0,-1 0 0,0 0 0,1 0 0,-1 0 0,0 0 1,0 0-1,0-1 0,0 1 0,0 0 0,-3 2 0,-1 2 60,-1-1 0,0 0 0,0 0 0,0 0-1,-1-1 1,1 0 0,-11 5 0,9-6-85,-1 0 0,1-1 0,-1 0 0,1 0 0,-1 0 0,0-2 0,0 1 0,0-1 0,-9-1 0,-4-1-9,-1-2-1,-29-8 0,17 2-94</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7:58:09.797"/>
    </inkml:context>
    <inkml:brush xml:id="br0">
      <inkml:brushProperty name="width" value="0.05" units="cm"/>
      <inkml:brushProperty name="height" value="0.05" units="cm"/>
    </inkml:brush>
  </inkml:definitions>
  <inkml:trace contextRef="#ctx0" brushRef="#br0">7 389 16099,'-7'3'1502,"18"-1"-925,19 0 164,528-16 4429,1-33-3634,-388 32-1190,428-42 89,634-51-268,11 66 214,-1205 43-344,-20 0 33,-1 0 0,1-2 0,-1 0 0,19-4 0,-36 5-71,0 0 0,-1 0 1,1 0-1,0 0 1,-1 0-1,1 0 1,-1 0-1,1-1 1,0 1-1,-1 0 1,1 0-1,-1-1 1,1 1-1,0 0 1,-1-1-1,1 1 1,-1 0-1,1-1 1,-1 1-1,1-1 1,-1 1-1,0-1 1,1 1-1,-1-1 1,0 1-1,1-1 1,-1 0-1,0 1 1,0-1-1,1 1 1,-1-1-1,0 0 1,0 1-1,0-1 0,0 0 1,0 1-1,0-1 1,0 0-1,0 1 1,0-1-1,0 0 1,0 1-1,0-1 1,0 1-1,-1-1 1,1 0-1,0 1 1,0-1-1,-1 1 1,1-1-1,-1 0 1,-3-4-133,1 0 0,-1 0 0,0 0 1,-7-5-1,4 4 167,-14-16-135,-7-4-100</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58.685"/>
    </inkml:context>
    <inkml:brush xml:id="br0">
      <inkml:brushProperty name="width" value="0.05" units="cm"/>
      <inkml:brushProperty name="height" value="0.05" units="cm"/>
    </inkml:brush>
  </inkml:definitions>
  <inkml:trace contextRef="#ctx0" brushRef="#br0">23 76 20084,'-3'9'822,"1"1"-1,-3 19 1,3-11-335,-2 6-365,0 0 0,2 0 0,1-1 0,1 1 1,1 0-1,2 0 0,7 37 0,-9-58-121,0 0 1,0 0-1,0 1 0,1-1 1,-1 0-1,1 0 0,0-1 0,0 1 1,0 0-1,0 0 0,0-1 0,1 0 1,-1 1-1,1-1 0,0 0 1,3 2-1,-4-3 1,0 0 1,1 0-1,-1 0 0,1-1 1,-1 1-1,1-1 0,-1 1 1,1-1-1,0 0 0,-1 0 1,1 0-1,-1 0 0,1-1 1,0 1-1,-1-1 0,1 1 1,-1-1-1,0 0 0,1 0 1,-1 0-1,4-2 0,4-4 38,0 0-1,-1 0 0,0-1 0,-1 0 0,1 0 0,-2-1 0,1 0 0,-1-1 1,7-12-1,-1 0 125,-1-1 1,-1-1-1,10-29 1,-16 42-42,-2 0-1,1-1 1,-1 1 0,-1-1 0,0 1-1,-1-1 1,0-21 0,-1 33-118,0 0 0,0-1 0,0 1 1,0 0-1,0 0 0,1 0 1,-1-1-1,0 1 0,0 0 0,-1 0 1,1 0-1,0-1 0,0 1 1,0 0-1,0 0 0,0 0 0,0 0 1,0-1-1,0 1 0,0 0 1,0 0-1,0 0 0,0 0 1,-1-1-1,1 1 0,0 0 0,0 0 1,0 0-1,0 0 0,0 0 1,-1 0-1,1-1 0,0 1 0,0 0 1,0 0-1,-1 0 0,1 0 1,0 0-1,0 0 0,0 0 0,0 0 1,-1 0-1,1 0 0,0 0 1,0 0-1,0 0 0,-1 0 0,1 0 1,0 0-1,0 0 0,0 0 1,-1 0-1,1 0 0,0 0 0,0 0 1,0 1-1,-9 9 126,4 1-108,1 0 1,0 1 0,0 0 0,1-1-1,1 1 1,-2 22 0,2-12-39,2-1-1,0 1 1,4 24 0,-3-40 8,0-1 0,0 0 0,0 0 0,1 0 0,0 1 0,0-2 0,0 1 0,1 0 0,-1 0 0,7 8 0,-6-11 12,-1 0 0,0 0 1,0 1-1,1-2 0,-1 1 0,1 0 0,0 0 0,0-1 0,-1 0 0,1 1 0,0-1 1,0 0-1,0 0 0,0-1 0,0 1 0,0-1 0,1 1 0,-1-1 0,6 0 0,-1-1 52,-1-1 0,1 0 0,-1 0 0,1 0 0,-1-1 0,0 0 0,0 0 0,0-1 0,0 0 0,-1 0 0,1-1 0,-1 1-1,0-1 1,0-1 0,-1 1 0,0-1 0,0 0 0,5-7 0,-2 1 72,0-1 0,-1 0 0,0 0 0,-1 0 0,0-1 0,-1 0 0,-1 0 0,5-24 1,-7 22-12,0 0 1,-2 0-1,-1-21 1,1 31-181,0 1 0,-1 0 1,0 0-1,0 0 0,0 0 1,-1 0-1,1 0 0,-1 0 1,0 0-1,-1 0 0,1 1 1,-1-1-1,0 1 0,-4-4 1,7 7 17,-1 1 1,1-1 0,-1 1 0,1-1-1,-1 1 1,0-1 0,1 1-1,-1 0 1,0-1 0,1 1 0,-1 0-1,0 0 1,1-1 0,-1 1-1,0 0 1,0 0 0,1 0 0,-1 0-1,0 0 1,1 0 0,-1 0-1,0 0 1,0 0 0,1 0 0,-1 0-1,-1 1 1,-15 13-474,6 0-8</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59.374"/>
    </inkml:context>
    <inkml:brush xml:id="br0">
      <inkml:brushProperty name="width" value="0.05" units="cm"/>
      <inkml:brushProperty name="height" value="0.05" units="cm"/>
    </inkml:brush>
  </inkml:definitions>
  <inkml:trace contextRef="#ctx0" brushRef="#br0">1 203 17884,'0'1'105,"0"1"1,0-1 0,0 1-1,0-1 1,0 0-1,0 1 1,1-1 0,-1 0-1,0 1 1,1-1-1,-1 0 1,1 0 0,0 1-1,-1-1 1,1 0-1,0 0 1,0 0 0,0 0-1,-1 0 1,1 0 0,0 0-1,0 0 1,2 1-1,-1-1 38,0-1 1,0 1-1,0 0 0,0 0 0,1-1 0,-1 0 0,0 1 0,0-1 1,1 0-1,-1 0 0,0 0 0,5-1 0,0 0 117,0-1 0,1 0 0,-1 0 1,0-1-1,0 0 0,0 0 0,10-7 0,-9 4-102,-1 0 0,-1 0-1,1-1 1,-1 0 0,0 0 0,0 0 0,-1-1 0,0 0 0,5-13 0,-6 15-65,-2-1 1,1 0 0,-1 1 0,0-2-1,0 1 1,-1 0 0,0 0 0,0 0 0,-1 0-1,0-1 1,0 1 0,-2-11 0,2 17-87,0 0 1,0 0-1,-1-1 1,1 1-1,0 0 1,0 0-1,-1 0 0,1 0 1,-1 0-1,1 0 1,-1 0-1,1 0 1,-1 0-1,0 0 1,1 0-1,-1 0 1,0 0-1,0 0 1,0 1-1,0-1 0,0 0 1,0 1-1,0-1 1,0 0-1,0 1 1,-2-1-1,2 1 9,-1 0-1,0 0 0,0 0 1,1 1-1,-1-1 0,0 0 1,1 1-1,-1 0 0,0-1 1,1 1-1,-1 0 0,1 0 1,-1 0-1,1 0 0,-3 1 1,-4 5 43,1 1-1,-1-1 1,1 1 0,-9 13 0,5-3-77,0 0-1,2 0 0,-11 27 1,16-33 2,0-1 1,1 1 0,0 0 0,1 0-1,0 0 1,0 24 0,2-35 11,0 1-1,0-1 1,0 1 0,0-1-1,0 1 1,0-1 0,0 1-1,1-1 1,-1 1 0,1-1-1,-1 1 1,1-1 0,0 0-1,-1 1 1,1-1 0,0 0-1,0 1 1,0-1 0,0 0 0,0 0-1,0 0 1,0 0 0,0 0-1,1 0 1,-1 0 0,0-1-1,1 1 1,-1 0 0,0-1-1,1 1 1,-1-1 0,1 1-1,-1-1 1,1 0 0,-1 1-1,1-1 1,-1 0 0,1 0-1,-1 0 1,1 0 0,-1-1-1,3 1 1,3-2-10,1 1-1,-1-2 1,0 1-1,0-1 1,0 0-1,0 0 1,6-5 0,82-57-73,-12 7 75,-81 56 15,0 1 0,0-1 0,0 1 0,1 0 0,-1 0 0,0 0 0,1 0 1,-1 0-1,0 0 0,1 1 0,-1-1 0,1 1 0,-1 0 0,5 0 0,-6 0 4,0 1-1,0 0 1,0-1-1,1 1 1,-1 0-1,0 0 1,0 0-1,-1 0 0,1 0 1,0 0-1,0 0 1,0 0-1,-1 0 1,1 0-1,0 1 1,-1-1-1,1 0 1,-1 0-1,0 1 1,1-1-1,-1 0 1,0 1-1,0-1 1,0 0-1,0 1 1,0 1-1,1 1 9,-1 1 18,1 1 0,-1-1 0,1 0-1,1 1 1,-1-1 0,4 7 0,-5-11-21,1 1 0,0-1 0,0 0-1,0 1 1,0-1 0,1 0 0,-1 0 0,0 0 0,0 0 0,1 0 0,-1 0 0,0 0 0,1 0 0,-1-1 0,1 1 0,0 0 0,-1-1 0,1 1 0,-1-1 0,1 0 0,0 1 0,-1-1 0,1 0 0,-1 0 0,4-1 0,5 0 22,0-1 0,0 0 0,-1-1 0,1 0 0,-1-1 0,0 0 0,0 0 0,0-1 0,-1 0 0,16-13 0,-13 11-15,-1 0 0,1 0 0,0 1 0,1 0 0,-1 1 0,18-5 0,-27 9-20,0 1-1,-1-1 1,1 1-1,0-1 1,0 1-1,0 0 1,0 0-1,0 0 1,0 0 0,-1 0-1,1 0 1,0 1-1,0-1 1,0 1-1,0-1 1,-1 1-1,1 0 1,0-1 0,0 1-1,-1 0 1,1 0-1,-1 0 1,1 1-1,-1-1 1,1 0-1,1 2 1,0 2-8,-1 0-1,1 0 1,-1 0 0,0 0 0,0 1 0,-1-1-1,2 7 1,-2-5 3,0-1 0,1 0 1,0 1-1,1-1 0,3 7 0,-5-12-5,-1 0 1,0-1-1,1 1 0,-1-1 0,1 1 1,-1-1-1,1 1 0,0-1 1,-1 1-1,1-1 0,-1 0 0,1 1 1,0-1-1,-1 0 0,1 1 0,0-1 1,-1 0-1,1 0 0,0 0 1,-1 0-1,1 0 0,0 0 0,0 0 1,-1 0-1,1 0 0,0 0 1,-1 0-1,1 0 0,0 0 0,0 0 1,-1-1-1,1 1 0,0 0 0,-1-1 1,1 1-1,-1 0 0,1-1 1,0 1-1,-1-1 0,1 1 0,-1-1 1,1 1-1,-1-1 0,1 1 0,-1-2 1,24-28-608,-23 28 598,7-11 23,-1 0 0,-1 0-1,8-22 1,-5 9-219</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4:59.780"/>
    </inkml:context>
    <inkml:brush xml:id="br0">
      <inkml:brushProperty name="width" value="0.05" units="cm"/>
      <inkml:brushProperty name="height" value="0.05" units="cm"/>
    </inkml:brush>
  </inkml:definitions>
  <inkml:trace contextRef="#ctx0" brushRef="#br0">0 15 17884,'2'0'313,"0"-1"0,0 1 0,0-1 0,-1 1 0,1-1 0,0 0 0,0 1 0,-1-1 0,3-2 0,14-4 1575,-17 7-1836,0 1-1,-1-1 0,1 0 0,0 0 1,0 1-1,-1-1 0,1 0 0,0 1 1,-1-1-1,1 1 0,0-1 0,-1 1 1,1-1-1,-1 1 0,1-1 1,0 1-1,-1-1 0,0 1 0,1 0 1,-1-1-1,1 1 0,-1 0 0,0 0 1,1-1-1,-1 1 0,0 1 1,3 6 172,-1 0 1,0 0 0,0 1 0,-1-1 0,0 13 0,-1-14-39,1 1 0,-1 0 0,2-1 0,-1 1 0,1 0 0,4 10 0,-5-17-152,0 1 1,0-1 0,0 1-1,0-1 1,0 1 0,1-1-1,-1 0 1,0 1-1,1-1 1,-1 0 0,1 0-1,0 0 1,-1 0-1,1-1 1,0 1 0,-1 0-1,1-1 1,0 1 0,0-1-1,-1 1 1,1-1-1,0 0 1,0 0 0,0 0-1,0 0 1,-1 0 0,1 0-1,0-1 1,0 1-1,0 0 1,0-1 0,2-1-1,6-1 17,0-1 0,-1 0 0,1 0-1,10-7 1,52-37 119,-47 30-128,1 2 0,38-20 0,-61 35-45,0 0 1,-1 0-1,1 0 0,0 0 1,0 0-1,-1 0 0,1 1 1,0 0-1,0-1 0,5 1 1,-7 1 2,0-1 0,0 0 0,0 1 0,0-1 0,0 1 1,0-1-1,-1 1 0,1 0 0,0-1 0,0 1 0,0 0 0,-1-1 0,1 1 1,0 0-1,-1 0 0,1 0 0,0 0 0,-1 0 0,1-1 0,-1 1 1,0 0-1,1 0 0,-1 0 0,0 0 0,1 1 0,-1-1 0,0 0 1,0 0-1,0 2 0,0 8 54,0-1 1,0 1 0,-4 19-1,0 15 85,4-45-150,0 0 0,0-1-1,0 1 1,0 0 0,1 0-1,-1 0 1,0 0 0,0 0 0,0 0-1,0 0 1,0 0 0,0-1-1,1 1 1,-1 0 0,0 0 0,0 0-1,0 0 1,0 0 0,0 0 0,1 0-1,-1 0 1,0 0 0,0 0-1,0 0 1,0 0 0,0 0 0,1 0-1,-1 0 1,0 0 0,0 0-1,0 0 1,0 0 0,0 0 0,1 0-1,-1 1 1,0-1 0,0 0-1,0 0 1,0 0 0,0 0 0,0 0-1,0 0 1,1 0 0,-1 0-1,0 1 1,0-1 0,0 0 0,0 0-1,0 0 1,0 0 0,0 0-1,0 0 1,0 1 0,0-1 0,0 0-1,0 0 1,9-14-47,2-14-117</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0.421"/>
    </inkml:context>
    <inkml:brush xml:id="br0">
      <inkml:brushProperty name="width" value="0.05" units="cm"/>
      <inkml:brushProperty name="height" value="0.05" units="cm"/>
    </inkml:brush>
  </inkml:definitions>
  <inkml:trace contextRef="#ctx0" brushRef="#br0">259 22 13275,'22'-13'6113,"-5"5"-4625,-17 10-583,-10 9-409,-11 10 1960,-5 8-1303,-7 14-609,-3 7-176,-1 9-304,0-1-72,6-2-192,3-3-168,8-11-329,4-11-295,13-31-832,12-34 1128,2-9-136</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0.921"/>
    </inkml:context>
    <inkml:brush xml:id="br0">
      <inkml:brushProperty name="width" value="0.05" units="cm"/>
      <inkml:brushProperty name="height" value="0.05" units="cm"/>
    </inkml:brush>
  </inkml:definitions>
  <inkml:trace contextRef="#ctx0" brushRef="#br0">184 1 14659,'7'0'1849,"-1"4"-1177,-6 9-168,1 1 1136,2 6-752,0 3-120,4 0-199,0 2-113,5-2-144,1 0-56,1-1-104,0 0 32,-2 1-512,-3 0-272,-8-5 568,-2 1-96,-11-5-136</inkml:trace>
  <inkml:trace contextRef="#ctx0" brushRef="#br0" timeOffset="1">1 448 15411,'2'9'2425,"11"-2"-1297,12-9-392,6 0 2465,8-3-2113,5-2-192,4-2-224,-2 2-287,-8-6-3018,-2-5 2529,-14-8-400,-2-3-200</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1.534"/>
    </inkml:context>
    <inkml:brush xml:id="br0">
      <inkml:brushProperty name="width" value="0.05" units="cm"/>
      <inkml:brushProperty name="height" value="0.05" units="cm"/>
    </inkml:brush>
  </inkml:definitions>
  <inkml:trace contextRef="#ctx0" brushRef="#br0">0 65 18540,'1'-1'695,"-1"1"-625,0 0-1,0 0 1,0 0-1,0 0 1,1 0-1,-1 0 1,0 0-1,0 0 1,0 0-1,0 0 1,0 0-1,0 0 1,0 0-1,2 1 1460,-2-1-1459,0 0-1,0 0 1,0 0-1,0 0 1,0 0-1,0 0 1,0 0-1,0 0 1,0 1-1,0-1 1,0 0-1,0 0 1,0 0-1,0 0 1,0 0-1,0 0 1,0 0-1,0 0 1,0 1-1,0-1 1,3 14 1924,0 23-1175,-2-32-505,0 12-137,17 146 222,-18-161-373,0 0-1,1 0 0,-1 0 0,1 0 0,-1 0 0,1 0 0,0 0 1,0 0-1,0 0 0,0 0 0,0 0 0,0 0 0,1-1 1,-1 1-1,1-1 0,1 3 0,-2-4 4,0 0 1,1 1-1,-1-1 0,0 0 1,0 0-1,1 1 0,-1-1 1,0 0-1,0 0 1,1 0-1,-1-1 0,0 1 1,0 0-1,1 0 0,-1-1 1,0 1-1,0-1 0,0 1 1,0-1-1,0 1 0,1-1 1,-1 0-1,0 1 1,0-1-1,-1 0 0,1 0 1,0 0-1,1-1 0,22-23 463,-2-1-1,-1-1 0,-1-1 1,28-52-1,-18 29-82,-21 37-338,3-5-174,14-29 1,-26 48 51,0-1 0,0 1 0,0 0 0,0 0 0,0 0 0,0-1 0,0 1 0,1 0 0,-1 0 0,0 0 0,0-1 0,0 1 0,0 0 0,0 0 0,0-1 0,0 1 0,0 0 0,-1 0 0,1 0 0,0-1 0,0 1 0,0 0 0,0 0 0,0-1 0,0 1 0,0 0 0,0 0 0,-1 0 0,1 0 0,0-1 0,0 1 0,0 0 0,0 0 0,-1 0 0,1 0 0,0 0 0,0-1 0,0 1 0,0 0 0,-1 0 0,1 0 0,0 0 0,0 0 0,-1 0 0,1 0 0,0 0 0,0 0 1,0 0-1,-1 0 0,1 0 0,0 0 0,0 0 0,-1 0 0,1 0 0,0 0 0,0 0 0,0 0 0,-1 0 0,1 0 0,0 0 0,0 1 0,0-1 0,-1 0 0,1 0 0,0 0 0,0 0 0,0 0 0,-1 1 0,-14 5-628,3 1-221</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2.026"/>
    </inkml:context>
    <inkml:brush xml:id="br0">
      <inkml:brushProperty name="width" value="0.05" units="cm"/>
      <inkml:brushProperty name="height" value="0.05" units="cm"/>
    </inkml:brush>
  </inkml:definitions>
  <inkml:trace contextRef="#ctx0" brushRef="#br0">1 2 17900,'2'-2'2200,"-2"6"-1272,3 6-407,-4 5 2543,-1 6-2024,1 8-703,0 3-281,1 2-481,0-3-207,0-2-288,1-3-168,0-10 704,1-5-304,2-15-104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7.401"/>
    </inkml:context>
    <inkml:brush xml:id="br0">
      <inkml:brushProperty name="width" value="0.05" units="cm"/>
      <inkml:brushProperty name="height" value="0.05" units="cm"/>
    </inkml:brush>
  </inkml:definitions>
  <inkml:trace contextRef="#ctx0" brushRef="#br0">102 303 18884,'-1'0'131,"-1"-1"0,1 0-1,0 1 1,0-1 0,0 1 0,0 0 0,0-1-1,-1 1 1,1 0 0,0-1 0,0 1 0,-1 0-1,1 0 1,0 0 0,0 0 0,-1 0 0,1 0-1,0 1 1,0-1 0,0 0 0,-1 1 0,1-1-1,0 1 1,0-1 0,0 1 0,0-1 0,0 1-1,0 0 1,-1 0 0,-29 25 1622,26-22-1630,1 1 0,0-1 0,1 1-1,-1 0 1,1 0 0,-6 11 0,9-15-125,-1 1 1,1-1 0,-1 1 0,1-1 0,0 1 0,0 0-1,0-1 1,0 1 0,0 0 0,0-1 0,0 1 0,0-1-1,1 1 1,-1 0 0,0-1 0,1 1 0,0-1 0,-1 1-1,1-1 1,0 1 0,0-1 0,0 0 0,-1 1-1,2-1 1,-1 0 0,0 0 0,0 1 0,0-1 0,2 1-1,7 5-96,1 0-1,0-1 0,0 0 0,1-1 0,0 0 1,13 4-1,-9-4-60,0 1 0,24 14 0,-39-20 158,0 0 1,0 1-1,0-1 0,0 1 1,0 0-1,0-1 0,-1 1 1,1 0-1,0-1 0,-1 1 1,1 0-1,0 0 0,-1 0 1,1 0-1,-1 0 0,1-1 1,-1 1-1,1 0 0,-1 0 0,0 0 1,1 0-1,-1 0 0,0 0 1,0 0-1,0 2 0,0-1 18,-1 0 0,1-1 0,-1 1 0,0 0 0,0-1 0,1 1 0,-1 0 0,0-1 0,-1 1 0,1-1 0,0 1 0,0-1 0,-2 2 0,-7 5 140,0-1 1,0 0-1,-16 9 1,21-14-112,1 1-2,-37 18 413,39-20-471,0-1 1,0 1 0,0 0-1,-1-1 1,1 1 0,0-1-1,0 0 1,0 1 0,0-1-1,0 0 1,-1 0 0,1-1-1,0 1 1,0 0-1,0-1 1,0 1 0,-4-2-1,6 1-51,-1 0 0,0 1 0,0-1-1,1 0 1,-1 0 0,0 1 0,1-1-1,-1 0 1,1 0 0,-1 0 0,1 0-1,-1 0 1,1 0 0,0 0 0,-1 0-1,1 0 1,0 0 0,0 0 0,0 0-1,0 0 1,0 0 0,0 0 0,0-1-1,0 1 1,1-2 0,8-29-1383,-6 25 1129,128-316-8655,-69 187 10052,-56 122-541,0 1-160,-3 6-39,0 1 1,0-1-1,1 0 1,0 1-1,7-9 0,-11 15-222,0-1 0,1 1-1,-1-1 1,0 1-1,1 0 1,-1-1 0,0 1-1,1-1 1,-1 1-1,1 0 1,-1-1 0,0 1-1,1 0 1,-1 0 0,1-1-1,-1 1 1,1 0-1,-1 0 1,1 0 0,-1 0-1,1-1 1,0 1-1,-1 0 1,1 0 0,-1 0-1,1 0 1,-1 0-1,2 1 1,-2-1 14,1 1-1,0-1 0,-1 1 1,1 0-1,-1 0 1,1-1-1,-1 1 1,0 0-1,1 0 1,-1-1-1,0 1 0,1 0 1,-1 0-1,0 0 1,0-1-1,0 2 1,2 39 1803,-2-38-1855,-10 169 1891,4-93-1644,4 116 1,2-191-316,3 21 27,-3-25-34,0 1 1,0 0 0,0-1-1,0 1 1,0 0-1,0-1 1,0 1 0,1 0-1,-1-1 1,0 1 0,0-1-1,1 1 1,-1 0 0,0-1-1,1 1 1,-1-1 0,1 1-1,-1-1 1,0 1 0,1-1-1,-1 1 1,1-1 0,-1 0-1,1 1 1,1 0 0,-2-2-1,1 1 1,0 0 0,0-1 0,-1 1 0,1 0 0,0-1 0,-1 1 0,1-1 0,-1 1 0,1-1 0,-1 0 0,1 1 0,-1-1 0,1 1 0,-1-1 0,1 0 0,-1 1 0,0-1 0,1 0 0,-1 0 0,0 1 0,1-3 0,5-21 53,-5 19-39,6-31-45,-2 0-1,-1-1 0,-2-47 1,-2 84 23,0 0 0,0 0 1,0 0-1,0-1 0,0 1 1,0 0-1,0 0 0,0-1 1,0 1-1,0 0 0,0 0 1,0 0-1,0-1 0,0 1 1,0 0-1,0 0 0,0 0 1,0-1-1,0 1 0,0 0 1,1 0-1,-1 0 0,0-1 1,0 1-1,0 0 0,0 0 1,0 0-1,1 0 1,-1 0-1,0 0 0,0-1 1,0 1-1,1 0 0,-1 0 1,0 0-1,0 0 0,0 0 1,1 0-1,-1 0 0,0 0 1,0 0-1,1 0 0,-1 0 1,0 0-1,0 0 0,0 0 1,1 0-1,-1 0 0,0 0 1,0 0-1,0 0 0,1 0 1,-1 1-1,11 5-67,-11-6 61,11 7-20,0 0-1,1-1 1,0 0 0,0-1 0,0 0 0,0-1-1,20 3 1,-25-5 29,-1-1-1,1 0 1,0 0 0,0-1-1,-1 0 1,1 0-1,0 0 1,0-1 0,-1 0-1,1-1 1,-1 1-1,1-1 1,-1 0 0,0-1-1,1 0 1,6-4-1,-12 7 6,0-1 0,0 1 0,0-1 0,0 1 0,0-1-1,-1 0 1,1 1 0,0-1 0,0 0 0,-1 0 0,1 0 0,0 1-1,-1-1 1,1 0 0,-1 0 0,1 0 0,-1 0 0,1 0-1,-1 0 1,0 0 0,1 0 0,-1 0 0,0 0 0,0 0-1,0 0 1,0 0 0,0 0 0,0-1 0,0 1 0,0 0 0,0 0-1,-1 0 1,1 0 0,0 0 0,-1-1 0,0 1 0,0 0 1,0 0-1,-1 0 1,1 0-1,0 0 1,0 1-1,0-1 1,-1 0-1,1 1 1,0-1-1,-1 1 1,1-1-1,0 1 1,-1 0-1,1 0 1,-1 0-1,1 0 1,-1-1-1,1 2 1,0-1-1,-1 0 1,1 0-1,-1 0 1,1 1-1,0-1 1,-3 2-1,-1 0 6,0 0 0,-1 1-1,1 0 1,1 0-1,-1 1 1,0-1-1,1 1 1,-8 9 0,10-12-9,0 1 0,1 0 0,-1 0 0,0 0 0,1 0 0,0 0 0,-1 0 0,1 0 0,0 1 0,0-1 0,1 0 0,-1 1 0,0-1 0,1 0 0,-1 1 0,1-1 0,0 1 0,0-1 0,0 1 0,0-1 0,0 1 0,1 4 0,0-5-1,1 0 0,-1 0 0,1 0 0,-1 0 0,1-1 0,0 1 0,-1 0 0,1-1 0,0 1 0,0-1 0,0 0 0,0 0 0,1 0 0,-1 0 0,0 0 0,0 0 0,1 0 0,-1-1 0,4 1 0,7 2 1,1-1 0,15 0 0,-19-1 0,58 1-60,-37-2-128,0 2-1,57 10 0,-84-11 149,0 0 0,0 1 0,0-1 0,0 1 0,0 0 0,0 0 0,0 0 0,0 0 0,-1 1 0,1-1 0,3 4 0,-5-3 37,0-1 1,0 1-1,-1-1 1,1 1-1,-1 0 1,1-1-1,-1 1 1,0 0-1,0 0 1,0 0 0,0 0-1,-1 0 1,1 0-1,-1 0 1,1 6-1,-1-9 12,0 1 0,0-1-1,0 0 1,0 0 0,0 1-1,0-1 1,0 0 0,0 0-1,0 0 1,0 1 0,0-1-1,0 0 1,1 0 0,-1 0-1,0 1 1,0-1 0,0 0-1,0 0 1,1 0 0,-1 0-1,0 0 1,0 0 0,0 1-1,1-1 1,-1 0 0,0 0-1,0 0 1,0 0 0,1 0-1,-1 0 1,0 0 0,0 0-1,0 0 1,1 0 0,-1 0-1,0 0 1,0 0 0,1 0 0,-1 0-1,0 0 1,0 0 0,0 0-1,1 0 1,-1 0 0,0 0-1,0-1 1,1 1 0,-1 0-1,0 0 1,0 0 0,0 0-1,0 0 1,1 0 0,-1-1-1,0 1 1,0 0 0,0 0-1,0 0 1,0-1 0,0 1-1,1 0 1,-1-1 0,12-9 224,25-36 219,-20 24-525,30-30-1,-47 52 69,0 0 0,0-1-1,0 1 1,1 0-1,-1 0 1,0 0-1,0-1 1,0 1 0,0 0-1,0 0 1,0 0-1,0 0 1,1-1-1,-1 1 1,0 0-1,0 0 1,0 0 0,0 0-1,1 0 1,-1-1-1,0 1 1,0 0-1,0 0 1,0 0-1,1 0 1,-1 0 0,0 0-1,0 0 1,0 0-1,1 0 1,-1 0-1,0 0 1,0 0-1,1 0 1,-1 0 0,0 0-1,0 0 1,0 0-1,1 0 1,-1 0-1,0 0 1,0 0 0,0 0-1,1 0 1,-1 1-1,0-1 1,0 0-1,0 0 1,0 0-1,1 0 1,-1 0 0,0 1-1,0-1 1,0 0-1,0 0 1,0 0-1,0 17-73,0-14 71,0-1 0,-1 1 0,1-1 0,0 0 1,0 1-1,1-1 0,-1 1 0,0-1 0,2 4 0,-1-5 6,-1 0 0,1 0-1,0 0 1,0 0-1,0 0 1,1 0-1,-1 0 1,0-1 0,0 1-1,0 0 1,1 0-1,-1-1 1,0 1-1,0-1 1,1 1 0,-1-1-1,1 0 1,1 1-1,31-1-12,-22 0-13,42-4-498,69-13-1,-69 8-302,67-2 0,-117 11 790,0-1 0,0 2-1,0-1 1,0 0 0,0 1 0,0 0-1,5 1 1,-9-2 45,1 1-1,-1-1 1,1 0-1,-1 0 1,1 1-1,-1-1 1,0 0-1,1 1 1,-1-1-1,1 1 1,-1-1 0,0 0-1,1 1 1,-1-1-1,0 1 1,1-1-1,-1 1 1,0-1-1,0 1 1,0-1-1,1 2 1,-1-1 26,0 0-1,0 1 1,-1-1 0,1 0 0,0 0-1,0 0 1,-1 1 0,1-1 0,-1 0 0,1 0-1,-1 0 1,1 0 0,-1 0 0,-1 1 0,-7 10 266,6-9-254,1-1 0,0 1 1,0 0-1,0-1 1,0 1-1,1 0 1,-2 4-1,2-2 7</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2.475"/>
    </inkml:context>
    <inkml:brush xml:id="br0">
      <inkml:brushProperty name="width" value="0.05" units="cm"/>
      <inkml:brushProperty name="height" value="0.05" units="cm"/>
    </inkml:brush>
  </inkml:definitions>
  <inkml:trace contextRef="#ctx0" brushRef="#br0">130 64 21645,'10'-5'1864,"-7"7"-1360,-1 5-232,-2 9 984,0 4-399,1 10-553,0 4-176,1 9-128,1 2 40,-2 1-80,2-2-96,-2-7-256,1-4-152,-2-11-529,0-8-311,-2-14 1008,-3-7-312,-4-16-136</inkml:trace>
  <inkml:trace contextRef="#ctx0" brushRef="#br0" timeOffset="1">3 92 14731,'-1'-1'187,"1"-1"-1,-1 1 0,1-1 1,0 0-1,0 1 1,0-1-1,0 0 0,0 0 1,0 1-1,0-1 1,0 0-1,1 1 1,-1-1-1,1 1 0,-1-1 1,1 0-1,-1 1 1,1-1-1,0 1 0,0-1 1,0 1-1,0 0 1,0-1-1,0 1 1,0 0-1,1 0 0,-1 0 1,0 0-1,1 0 1,-1 0-1,0 0 0,1 0 1,-1 0-1,1 1 1,1-1-1,9-4 435,-1 0 0,1 2 0,21-5-1,-23 6-380,20-5 260,0 2 0,36-2 0,-54 7-416,0 0 1,1 0-1,-1 1 0,0 1 1,1 0-1,-1 0 1,0 1-1,14 6 0,-25-8-73,1-1 0,0 1 0,0 0 0,-1-1 0,1 1 0,-1 0 0,1 0 0,-1 0 0,1 1 0,-1-1 0,0 0 0,0 0 1,1 1-1,-1-1 0,0 1 0,0-1 0,0 1 0,0-1 0,-1 1 0,1 0 0,0-1 0,0 4 0,-1-3 3,0 0 1,0 1-1,-1-1 1,1 0-1,-1 0 0,1 0 1,-1 1-1,0-1 1,0 0-1,0 0 1,0 0-1,0 0 1,0 0-1,0 0 1,-3 2-1,-5 6 61,-1 0 0,-1 0 0,0-1 1,-15 10-1,25-19-72,-12 10 34,0-2 0,-22 11-1,30-17-137,1 0 0,0-1 0,-1 1 1,0-1-1,1 0 0,-1 0 0,0 0 0,1-1 0,-1 0 0,0 1 1,0-2-1,-8 0 0,-2-6-142,6-4-68</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3.163"/>
    </inkml:context>
    <inkml:brush xml:id="br0">
      <inkml:brushProperty name="width" value="0.05" units="cm"/>
      <inkml:brushProperty name="height" value="0.05" units="cm"/>
    </inkml:brush>
  </inkml:definitions>
  <inkml:trace contextRef="#ctx0" brushRef="#br0">42 26 14339,'15'-17'4348,"-9"9"1353,-6 20-2775,-6 32-2359,2 0 0,4 66 0,0-60-404,0 8-33,-2 2 51,4-1-1,14 98 1,-15-187-603,-57-221-6415,42 203 5659</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3.569"/>
    </inkml:context>
    <inkml:brush xml:id="br0">
      <inkml:brushProperty name="width" value="0.05" units="cm"/>
      <inkml:brushProperty name="height" value="0.05" units="cm"/>
    </inkml:brush>
  </inkml:definitions>
  <inkml:trace contextRef="#ctx0" brushRef="#br0">31 167 15371,'0'-3'325,"0"-1"1,0 0-1,1 0 0,-1 1 0,1-1 0,0 0 0,0 1 1,0-1-1,0 1 0,1-1 0,0 1 0,-1 0 0,1 0 1,0 0-1,1 0 0,-1 0 0,0 0 0,4-3 0,6-5 865,1 0 0,23-16-1,-32 25-1042,0-1 13,4-3 107,0 1-1,0-1 1,0 1-1,0 1 0,1 0 1,0 0-1,0 1 1,18-5-1,-27 8-254,1 0-1,0 0 1,0 0-1,0 0 1,0 0-1,-1 0 1,1 0-1,0 0 0,0 0 1,0 0-1,0 0 1,-1 1-1,1-1 1,0 0-1,0 0 1,0 1-1,-1-1 1,1 1-1,0-1 1,-1 1-1,1-1 0,0 1 1,-1-1-1,1 1 1,-1 0-1,1-1 1,-1 1-1,1 0 1,-1 0-1,1-1 1,-1 1-1,0 0 1,1 0-1,-1-1 1,0 1-1,0 0 0,0 0 1,1 0-1,-1 0 1,0-1-1,0 1 1,0 0-1,0 0 1,-1 0-1,1 0 1,0 0-1,0-1 1,0 1-1,-1 0 1,1 1-1,-2 4 10,0 1 0,-1 0 1,1-1-1,-7 11 0,0-3 11,-1 1 1,-1-2-1,0 1 1,-1-1-1,-1-1 0,0 0 1,0-1-1,-1-1 0,-1 0 1,1-1-1,-2 0 0,1-1 1,-1-1-1,-27 9 1,83-15-5555,-8 0 4445,0-2-255</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4.228"/>
    </inkml:context>
    <inkml:brush xml:id="br0">
      <inkml:brushProperty name="width" value="0.05" units="cm"/>
      <inkml:brushProperty name="height" value="0.05" units="cm"/>
    </inkml:brush>
  </inkml:definitions>
  <inkml:trace contextRef="#ctx0" brushRef="#br0">131 2 17572,'-1'0'192,"0"0"-1,0 0 1,0 1 0,0-1 0,0 0-1,0 1 1,0-1 0,0 0 0,0 1-1,1-1 1,-1 1 0,0 0 0,0-1-1,1 1 1,-1 0 0,0-1 0,1 1-1,-1 0 1,0 0 0,1-1 0,-1 2-1,-10 22 1714,7-16-997,-10 29 221,1 0 0,-11 53 0,-5 80-536,22-128-495,3 1 0,0 71 0,4-114-94,0 0 0,0 0 0,0 0 0,1 0 0,-1 0 0,0 0 0,0 0 0,0 0 0,0-1 0,0 1 1,0 0-1,0 0 0,0 0 0,0 0 0,0 0 0,0 0 0,0 0 0,0 0 0,1 0 0,-1 0 0,0 0 0,0 0 0,0 0 0,0 0 0,0 0 0,0 0 0,0 0 1,0 0-1,0 0 0,0 0 0,0 0 0,0 0 0,1 1 0,-1-1 0,0 0 0,0 0 0,0 0 0,0 0 0,0 0 0,0 0 0,0 0 0,0 0 0,0 0 0,0 0 1,0 0-1,0 0 0,0 0 0,0 0 0,0 0 0,0 1 0,0-1 0,0 0 0,0 0 0,0 0 0,0 0 0,0 0 0,4-7 104,4-21 166,-2 0 0,5-57 0,-7 50-140,21-321 363,-25 331-510,-2 12-20,-1 11 18,0 5-6,0 6 13,0 0 1,0 0 0,0 0 0,1 0 0,1 1-1,-1 10 1,-1 4-9,-9 45-1,4 1 1,0 109 0,8-176 14,0-1 1,0 1 0,1 0-1,-1 0 1,1 0 0,0-1-1,0 1 1,2 4 0,-3-7 1,0 1 0,0-1-1,0 0 1,0 0 0,0 0 0,0 0 0,1 0 0,-1 1 0,0-1 0,0 0 0,0 0-1,0 0 1,0 0 0,1 0 0,-1 0 0,0 0 0,0 0 0,0 1 0,0-1-1,1 0 1,-1 0 0,0 0 0,0 0 0,0 0 0,1 0 0,-1 0 0,0 0 0,0 0-1,0 0 1,1 0 0,-1 0 0,0 0 0,0-1 0,0 1 0,0 0 0,1 0-1,-1 0 1,0 0 0,0 0 0,0 0 0,9-16-1,4-22 12,-2-1 0,9-54 0,3-83 33,-22 160-42,0 7-7,0 6 0,-1 0-1,1 1 0,-1-1 0,0 0 0,0 0 0,0 1 1,0-1-1,-1 0 0,0-4 0,1 7 5,0 0-1,0 0 1,0 0-1,-1 0 1,1-1-1,0 1 1,0 0-1,0 0 1,0 0-1,0 0 1,0 0-1,0 0 1,0-1-1,0 1 1,0 0-1,0 0 1,0 0-1,-1 0 1,1 0-1,0 0 1,0 0-1,0 0 1,0 0-1,0 0 1,0 0-1,0 0 1,-1-1-1,1 1 1,0 0-1,0 0 1,0 0-1,0 0 1,0 0-1,-1 0 1,1 0-1,0 0 1,0 0-1,0 0 1,0 0-1,0 0 1,0 1-1,-1-1 1,1 0-1,0 0 1,0 0-1,0 0 1,0 0-1,0 0 1,-7 8-41,-4 13-18,-5 26-44,2 1-1,-11 76 0,19-84 29,1-1 1,2 51 0,8-18-2544,-5-72 2611,0 0-21,0 1-1,0-1 1,0 0 0,0 1-1,1-1 1,-1 0-1,0 1 1,0-1 0,0 1-1,0-1 1,0 0 0,0 1-1,0-1 1,0 0-1,0 1 1,0-1 0,0 1-1,0-1 1,0 0 0,-1 1-1,1-1 1,0 0-1,0 1 1,0-1 0,0 1-1,-1-1 1,1 0 0,0 0-1,0 1 1,-1-1-1,1 0 1,0 1 0,-1-1-1,1 0 1,0 0 0,-1 1-1,-7-8-717</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4.806"/>
    </inkml:context>
    <inkml:brush xml:id="br0">
      <inkml:brushProperty name="width" value="0.05" units="cm"/>
      <inkml:brushProperty name="height" value="0.05" units="cm"/>
    </inkml:brush>
  </inkml:definitions>
  <inkml:trace contextRef="#ctx0" brushRef="#br0">11 164 15259,'0'0'138,"0"0"-1,-1 0 0,1 1 0,0-1 0,-1 0 1,1 0-1,0 0 0,-1 0 0,1 0 1,0 0-1,-1 0 0,1 0 0,0 0 1,-1 0-1,1 0 0,0 0 0,0 0 1,-1 0-1,1-1 0,0 1 0,-1 0 1,1 0-1,0 0 0,-1 0 0,1 0 1,0-1-1,0 1 0,-1 0 0,1 0 0,0 0 1,0-1-1,0 1 0,-1 0 0,1 0 1,0-1-1,0 1 0,0 0 0,0-1 1,-1 1-1,12-10 2692,24-8-556,139-42 90,-12 4-2042,-174 61-403,-71 26-62,57-23 25,-8 2-485,-1-1-1,0-2 1,-71 5-1,105-13 480,1 0-1,-1 0 0,1 0 1,-1 0-1,1 0 1,0 0-1,-1 0 0,1 0 1,0 0-1,0 0 1,0 0-1,0 0 0,0-1 1,0 1-1,0 0 1,1-2-1,4-39-698,-4 7 416</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5.417"/>
    </inkml:context>
    <inkml:brush xml:id="br0">
      <inkml:brushProperty name="width" value="0.05" units="cm"/>
      <inkml:brushProperty name="height" value="0.05" units="cm"/>
    </inkml:brush>
  </inkml:definitions>
  <inkml:trace contextRef="#ctx0" brushRef="#br0">26 131 17068,'-1'-1'213,"0"0"0,0 0 0,0 0 0,0 0 1,0 0-1,0 0 0,1-1 0,-1 1 0,0 0 1,1-1-1,-1 1 0,1 0 0,-1-1 0,1 1 1,-1-1-1,1 1 0,0-1 0,0 1 0,0-1 1,0 1-1,0-1 0,0 1 0,0 0 0,0-1 1,1 1-1,-1-1 0,1 1 0,-1-1 0,1 1 1,-1 0-1,1-1 0,0 1 0,0 0 0,-1 0 1,1 0-1,0-1 0,0 1 0,2-1 0,0-2-42,0 1 0,0 0 0,0 0-1,0 0 1,0 1 0,1-1 0,-1 1-1,1 0 1,0 0 0,0 0-1,-1 0 1,9-2 0,13 2-137,0 1 0,0 2 0,1 0 0,29 6 0,8 0-33,-205-9 60,122 2-52,-20-1-2,-49 5 0,134-4-139,-38-1 122,58-8-21,90-24 0,-154 33 34,-1 0 1,1 0 0,-1 0 0,1 0 0,-1 0 0,1 0 0,-1 0 0,0-1 0,1 1 0,-1 0 0,1 0 0,-1 0 0,1-1-1,-1 1 1,1 0 0,-1-1 0,0 1 0,1 0 0,-1-1 0,0 1 0,1 0 0,-1-1 0,0 1 0,1-1 0,-11-4 54,-18 2-2,-19 3-47,1 2 0,-1 3 0,-52 11 0,88-13-677,14-1 525,26-1 429,-13-1-490,13 2 30</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6.137"/>
    </inkml:context>
    <inkml:brush xml:id="br0">
      <inkml:brushProperty name="width" value="0.05" units="cm"/>
      <inkml:brushProperty name="height" value="0.05" units="cm"/>
    </inkml:brush>
  </inkml:definitions>
  <inkml:trace contextRef="#ctx0" brushRef="#br0">27 5 12707,'-26'-5'9563,"39"9"-7366,186 22-279,-129-19-1051,94 20-1,-163-26-866,0-1 0,0 0 0,-1 0 0,1 0 0,0 0 0,0 0 0,-1 1 0,1-1 0,0 0 0,-1 1 0,1-1 0,-1 0 0,1 1 0,0-1-1,-1 1 1,1-1 0,-1 1 0,1-1 0,-1 1 0,1 0 0,-1-1 0,0 1 0,1-1 0,-1 1 0,1 1 0,-1-1 0,0 0 0,0 0 0,-1 0 0,1 0 0,0 0 0,0 0 0,-1 0-1,1 0 1,-1 0 0,1 0 0,-1 0 0,1 0 0,-1 0 0,1 0 0,-1-1 0,-1 2 0,-5 6 0,-1-1 1,-1-1-1,-8 7 1,8-7 2,-153 97 234,39-27-1158,119-74 848,3-1 60,1 0 1,-1-1-1,1 1 1,-1-1-1,0 1 1,0-1-1,1 1 0,-1-1 1,0 1-1,0-1 1,1 1-1,-1-1 1,0 0-1,0 0 0,0 1 1,0-1-1,0 0 1,1 0-1,-1 0 1,0 0-1,0 0 0,0 0 1,0 0-1,-1-1 1,0-7-224</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6.867"/>
    </inkml:context>
    <inkml:brush xml:id="br0">
      <inkml:brushProperty name="width" value="0.05" units="cm"/>
      <inkml:brushProperty name="height" value="0.05" units="cm"/>
    </inkml:brush>
  </inkml:definitions>
  <inkml:trace contextRef="#ctx0" brushRef="#br0">235 28 18068,'15'-11'1958,"9"-5"253,-23 15-2160,-1 1 0,0 0 0,1 0 0,-1 0 0,0 0 0,0 0 0,1 0 0,-1 0 0,0 0 0,0 0 0,1 1 0,-1-1 0,0 0 0,1 0 0,-1 0 0,0 0 0,0 0 0,1 0 0,-1 0 0,0 1 0,0-1 0,0 0 0,1 0 1,-1 0-1,0 1 0,0-1 0,0 0 0,1 0 0,-1 0 0,0 1 0,0-1 0,0 0 0,0 0 0,0 1 0,0-1 0,0 0 0,0 0 0,1 1 0,-1-1 0,0 0 0,0 1 0,0-1 0,0 0 0,0 0 0,-1 1 0,1-1 0,0 0 0,0 1 0,0-1 0,0 0 0,0 0 0,0 1 0,0-1 0,0 0 0,-1 0 1,1 1-1,0-1 0,-6 21 1000,-23 41-406,-3-2 0,-52 77 0,-34 62-917,107-173-165,11-26 417,0 0 0,0 0-1,0-1 1,0 1 0,0 0 0,0 0 0,1 0 0,-1 0 0,0 0 0,0 0 0,0 0-1,0 0 1,0 0 0,0 0 0,0 0 0,1 0 0,-1 0 0,0 0 0,0 0-1,0 0 1,0 0 0,0 0 0,0 0 0,1 0 0,-1 0 0,0 0 0,0 0-1,0 0 1,0 0 0,0 0 0,0 0 0,1 0 0,-1 0 0,0 0 0,0 0-1,0 0 1,0 0 0,0 0 0,0 0 0,0 0 0,0 1 0,0-1 0,1 0-1,-1 0 1,0 0 0,0 0 0,0 0 0,0 0 0,0 0 0,0 1 0,0-1-1,0 0 1,0 0 0,0 0 0,0 0 0,0 0 0,0 0 0,0 1 0,0-1-1,11-10-706,35-52-2354,-4-1 0,53-104-1,-37 49 2454,-63 126 2637,1-3-1628,1 0 1,0 0 0,0 0 0,-4 11-1,5-10-168,1 1 0,0 0 0,1 0 0,-1-1 0,1 1 0,1 0 0,-1 0 0,1 0 0,2 7 0,4 12 258,10 25 1,-2-9-455,12 54-1478,-23-80 1140</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7.301"/>
    </inkml:context>
    <inkml:brush xml:id="br0">
      <inkml:brushProperty name="width" value="0.05" units="cm"/>
      <inkml:brushProperty name="height" value="0.05" units="cm"/>
    </inkml:brush>
  </inkml:definitions>
  <inkml:trace contextRef="#ctx0" brushRef="#br0">0 164 17276,'10'-7'2184,"7"-5"-1360,10-1-264,4-4 1209,7 3-657,4 0-176,2-2-424,-1 3-512,-7-3 104,0 0-24,-6-9-136</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7.896"/>
    </inkml:context>
    <inkml:brush xml:id="br0">
      <inkml:brushProperty name="width" value="0.05" units="cm"/>
      <inkml:brushProperty name="height" value="0.05" units="cm"/>
    </inkml:brush>
  </inkml:definitions>
  <inkml:trace contextRef="#ctx0" brushRef="#br0">0 69 21853,'12'0'2128,"0"-7"-1368,6-1-336,2-1 1113,3-1-417,7 1-728,0 1-432,0 2-1184,-1 0 1128,-1 2-240,1 3-128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3.963"/>
    </inkml:context>
    <inkml:brush xml:id="br0">
      <inkml:brushProperty name="width" value="0.05" units="cm"/>
      <inkml:brushProperty name="height" value="0.05" units="cm"/>
    </inkml:brush>
  </inkml:definitions>
  <inkml:trace contextRef="#ctx0" brushRef="#br0">47 291 10418,'-46'6'2237,"147"-19"2532,149-14-3034,489-34-200,-106 10-1289,223-20-3,-3 30-1175,-812 40 806,1-1 0,62-11 1,-57-4-121</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8.319"/>
    </inkml:context>
    <inkml:brush xml:id="br0">
      <inkml:brushProperty name="width" value="0.05" units="cm"/>
      <inkml:brushProperty name="height" value="0.05" units="cm"/>
    </inkml:brush>
  </inkml:definitions>
  <inkml:trace contextRef="#ctx0" brushRef="#br0">15 0 18172,'-1'13'1544,"-4"10"-1104,1 3-152,1 8 697,2 2-385,1 4-528,1-1-240,4-3-528,-3-3 71,1-11 425,0-3-216,-3-17-128</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8.710"/>
    </inkml:context>
    <inkml:brush xml:id="br0">
      <inkml:brushProperty name="width" value="0.05" units="cm"/>
      <inkml:brushProperty name="height" value="0.05" units="cm"/>
    </inkml:brush>
  </inkml:definitions>
  <inkml:trace contextRef="#ctx0" brushRef="#br0">1 70 21028,'7'-7'306,"1"1"-1,0 0 0,0 0 0,1 0 0,0 1 1,0 0-1,0 1 0,1 0 0,-1 0 0,1 1 0,0 0 1,0 1-1,11-1 0,-2 0-73,0 2-1,0 0 1,0 1 0,0 1 0,0 0-1,21 6 1,-30-5-181,0 1 1,0 0-1,0 1 0,0 0 0,-1 1 1,18 10-1,-25-14-47,0 1 0,0-1 0,0 0 0,0 1 0,0 0 0,-1-1 0,1 1 0,0 0 0,-1 0-1,1 0 1,-1 0 0,0 0 0,0 0 0,1 0 0,-2 1 0,1-1 0,0 0 0,0 1 0,-1-1 0,1 0 0,-1 1 0,0-1 0,1 1 0,-1-1 0,0 1 0,-1-1 0,1 1 0,0-1 0,-1 0 0,1 1 0,-1-1 0,0 0 0,0 1 0,-2 3 0,-1 1 1,-1 0 0,1-1 1,-2 1-1,1-1 0,-1 0 1,0 0-1,0-1 0,0 0 1,-12 7-1,-6 2-18,-39 16 0,13-7-251,62-22-271,1 1 0,-1 1-1,15 4 1,-5 0-32,-1 1 0,30 14 0,-45-19 505,-1-1-1,1 2 1,-1-1-1,0 1 1,0-1-1,0 1 1,-1 1-1,1-1 1,-1 1-1,0 0 1,-1 0-1,1 0 1,5 11-1,-8-14 93,0 1 0,-1 0-1,1 0 1,-1 0-1,0 0 1,1 0-1,-2 0 1,1 0 0,0 0-1,0 0 1,-1-1-1,0 1 1,1 0-1,-1 0 1,0 0-1,0-1 1,-1 1 0,1 0-1,-1-1 1,1 1-1,-1-1 1,0 0-1,0 1 1,0-1 0,-3 3-1,-4 3 279,0 0-1,0-1 1,-1 0 0,-20 10 0,16-10 22,0-1 0,0 0 1,0-1-1,-1-1 0,0 0 1,0-1-1,0-1 1,0 0-1,0-1 0,-30-2 1,43 1-369,-1 0 0,1 0 0,0-1 0,0 1 0,0-1 0,-1 1 0,1-1 0,0 0 0,0 0 0,0 0 0,0 0 0,0 0-1,0 0 1,1 0 0,-1-1 0,0 1 0,1-1 0,-3-2 0,3 2-35,0 0 0,1 1-1,-1-1 1,0 0 0,1 0 0,0 0-1,-1 0 1,1 1 0,0-1-1,0 0 1,0 0 0,0 0-1,0 0 1,1 0 0,-1 0-1,1 1 1,-1-1 0,1 0-1,-1 0 1,1 1 0,2-4 0,9-16-508</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9.134"/>
    </inkml:context>
    <inkml:brush xml:id="br0">
      <inkml:brushProperty name="width" value="0.05" units="cm"/>
      <inkml:brushProperty name="height" value="0.05" units="cm"/>
    </inkml:brush>
  </inkml:definitions>
  <inkml:trace contextRef="#ctx0" brushRef="#br0">77 69 17860,'-10'21'2144,"0"6"-1408,-3 3-351,1 0 1543,0 4-1256,2-2-224,6-3-680,-1-2-400,5-9 304,-1-3 128,7-8-144,2-4-160</inkml:trace>
  <inkml:trace contextRef="#ctx0" brushRef="#br0" timeOffset="1">414 9 22861,'12'-8'1904,"-14"11"-1448,-5 8-200,1 11 881,-2 2-321,3 9-544,-2 3-144,2 7-128,-3 3-32,4 2-224,1-2-184,-2-4-440,0-4-353,-5-10 913,-1-7-232,-2-18-160</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9.571"/>
    </inkml:context>
    <inkml:brush xml:id="br0">
      <inkml:brushProperty name="width" value="0.05" units="cm"/>
      <inkml:brushProperty name="height" value="0.05" units="cm"/>
    </inkml:brush>
  </inkml:definitions>
  <inkml:trace contextRef="#ctx0" brushRef="#br0">0 109 16412,'4'-6'352,"-1"0"0,1 0 0,0 0 1,0 0-1,1 1 0,-1-1 0,1 1 1,0 0-1,1 1 0,-1 0 0,1-1 1,0 2-1,0-1 0,0 1 0,1 0 1,-1 0-1,1 0 0,10-2 1,8-1 231,0 1 0,0 1 0,47-1 0,-49 4-446,0 2-1,46 6 0,-59-5-138,-1 0 1,0 0 0,1 1-1,-1 0 1,0 0-1,-1 1 1,1 1-1,-1-1 1,16 13-1,-22-16 5,0 1-1,0 0 1,0 0-1,0 0 1,0 0-1,-1 0 1,1 1 0,-1-1-1,1 1 1,-1-1-1,0 1 1,0-1-1,0 1 1,0-1-1,0 1 1,-1 0 0,1 0-1,-1-1 1,0 1-1,0 0 1,0 0-1,0-1 1,0 1-1,-1 0 1,1 0-1,-1-1 1,1 1 0,-1 0-1,0-1 1,0 1-1,-1-1 1,1 1-1,0-1 1,-1 1-1,1-1 1,-1 0 0,-2 3-1,-4 4 62,0-1 0,-1 1 0,0-1-1,0-1 1,-1 0 0,0 0 0,-14 7 0,11-8-163,0 1 0,0-2 0,0 0 1,-1 0-1,0-1 0,0-1 0,0 0 1,0-1-1,-20 0 0,24-4-149</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09.964"/>
    </inkml:context>
    <inkml:brush xml:id="br0">
      <inkml:brushProperty name="width" value="0.05" units="cm"/>
      <inkml:brushProperty name="height" value="0.05" units="cm"/>
    </inkml:brush>
  </inkml:definitions>
  <inkml:trace contextRef="#ctx0" brushRef="#br0">1 58 17340,'0'6'2048,"8"-1"-952,7-3-351,12-2 1159,6-2-416,9-2-319,3-3-273,6-3-856,-3-2-536,-5-1 496,-8 2-176,-12-1-185</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10.401"/>
    </inkml:context>
    <inkml:brush xml:id="br0">
      <inkml:brushProperty name="width" value="0.05" units="cm"/>
      <inkml:brushProperty name="height" value="0.05" units="cm"/>
    </inkml:brush>
  </inkml:definitions>
  <inkml:trace contextRef="#ctx0" brushRef="#br0">252 0 19940,'-3'20'1841,"0"0"-1433,0 5-216,2 2 928,-4 7-784,1 4-208,-3 0-376,0 1-192,-3-3-224,-3-2-112,0-5-281,-3-6-191,0-9 672,-2-4-208,-4-10 216</inkml:trace>
  <inkml:trace contextRef="#ctx0" brushRef="#br0" timeOffset="1">1 136 13155,'4'-8'519,"1"-1"0,-1 1 1,2 0-1,-1 0 0,1 0 1,12-12-1,-13 17-262,-1-1-1,0 1 1,1 0-1,0 1 1,-1-1-1,1 1 1,0 0-1,0 0 1,1 1-1,-1-1 1,0 1 0,0 0-1,10 0 1,-3 1 23,0 0-1,0 1 1,0 0 0,0 1 0,-1 0 0,1 1 0,-1 1 0,1 0 0,-1 0 0,12 7-1,-16-7-237,0 0-1,0 0 1,-1 0-1,1 1 0,-1 0 1,0 0-1,0 1 0,-1 0 1,0 0-1,0 0 1,0 1-1,-1-1 0,0 1 1,0 0-1,0 1 0,2 7 1,-5-11 11,0 0 0,0-1 0,-1 1 0,1 0 0,-1 0 0,0 0 0,0 0 0,-1 0 0,1-1 0,-1 1 0,1 0-1,-1 0 1,0 0 0,-3 4 0,2-2 57,-1-1 0,-1 1 0,1-1 0,-1 0 0,0 0 0,0 0 0,0-1 0,-7 6 0,-1-1 96,-1 0 0,0 0 1,0-1-1,-1-1 1,0-1-1,-22 8 1,30-11-160,0-2 1,0 1 0,0 0-1,0-1 1,0 0 0,0-1-1,-1 0 1,1 1 0,0-2-1,0 1 1,-11-3 0,7-5-56,8-1-39</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11.471"/>
    </inkml:context>
    <inkml:brush xml:id="br0">
      <inkml:brushProperty name="width" value="0.05" units="cm"/>
      <inkml:brushProperty name="height" value="0.05" units="cm"/>
    </inkml:brush>
  </inkml:definitions>
  <inkml:trace contextRef="#ctx0" brushRef="#br0">1 360 16267,'0'1'258,"0"0"-1,0 0 1,1 0-1,-1 0 0,0 0 1,0 0-1,1-1 0,-1 1 1,1 0-1,-1 0 1,1 0-1,-1-1 0,1 1 1,-1 0-1,1-1 0,0 1 1,-1 0-1,1-1 1,0 1-1,0-1 0,-1 1 1,3 0-1,-1-1-25,0 1-1,0-1 0,0 0 1,0 0-1,0-1 1,0 1-1,0 0 1,0-1-1,0 1 1,3-2-1,4-1-173,0 0 0,0 0 0,0-1 0,-1-1 0,1 1 0,-1-2 0,0 1 0,-1-1 0,1 0 0,-1 0 0,0-1 0,-1 0 0,1-1 0,-1 1 0,-1-1 0,5-8 0,-9 15-58,0 0 0,-1 0 0,1 0 0,-1 0 0,0 0 0,1-1 0,-1 1 0,0 0 0,0 0 1,0 0-1,1 0 0,-1 0 0,0 0 0,-1 0 0,1-2 0,0 2-1,0 1 0,0 0 0,-1-1 0,1 1 0,0 0 0,0-1 0,-1 1 0,1 0 0,0 0 0,-1-1 0,1 1 0,0 0 0,-1 0 0,1 0 0,0-1 0,-1 1 1,1 0-1,0 0 0,-1 0 0,1 0 0,-1 0 0,1 0 0,0 0 0,-1 0 0,1 0 0,-1 0 0,1 0 0,-1 0 0,-1 0-4,0 1 0,0-1 0,0 1 0,0-1 0,0 1 0,0 0 0,0 0 0,0 0 0,0 0 1,0 0-1,0 1 0,1-1 0,-3 3 0,-2 2 2,1 1 1,0 0-1,0 0 0,1 0 1,0 1-1,0-1 0,1 1 1,-5 16-1,7-22 10,1 0 0,-1 1 0,1-1 0,0 0 0,0 0 0,0 1 0,0-1 0,0 0 0,1 0 0,-1 0 0,1 1 0,-1-1 0,1 0 0,0 0 0,1 4-1,0-5 4,-1 1 0,1 0 0,-1-1-1,1 1 1,0-1 0,0 0-1,0 1 1,-1-1 0,1 0-1,0 0 1,0-1 0,1 1-1,-1 0 1,0 0 0,0-1-1,0 0 1,0 1 0,0-1 0,4 0-1,5 0 8,0 0-1,0-1 1,0 0-1,0-1 1,0-1-1,0 1 1,0-2 0,-1 1-1,0-2 1,1 1-1,-1-1 1,-1-1-1,1 0 1,-1 0-1,10-9 1,-2 0-21,0 0 1,-1-1-1,-1-1 1,-1-1-1,0 0 1,16-28-1,-25 38-12,0-1 0,-1 1 0,0-1 0,0 0-1,-1 0 1,0 0 0,0 0 0,1-19 0,-3 28 14,-1 0 1,0-1 0,0 1-1,0 0 1,0-1-1,0 1 1,0 0-1,0-1 1,0 1 0,0 0-1,0-1 1,0 1-1,0 0 1,0-1-1,0 1 1,0 0 0,0-1-1,0 1 1,0 0-1,-1-1 1,1 1-1,0 0 1,0-1 0,0 1-1,0 0 1,-1 0-1,1-1 1,0 1-1,0 0 1,-1 0 0,1 0-1,0-1 1,0 1-1,-1 0 1,1 0-1,0 0 1,-1 0 0,1-1-1,0 1 1,-1 0-1,1 0 1,0 0-1,-1 0 1,1 0 0,0 0-1,-1 0 1,1 0-1,0 0 1,-1 0-1,1 0 1,0 0 0,-1 0-1,1 0 1,0 0-1,-1 1 1,1-1-1,0 0 1,-1 0 0,1 0-1,0 0 1,0 1-1,-1-1 1,-15 15 14,4 1 88,0 0 0,2 1 1,0 0-1,1 1 0,0 0 1,2 0-1,-8 26 0,15-41-78,-1-1-1,1 1 1,0-1-1,-1 0 1,1 1-1,0-1 1,1 1-1,-1-1 1,1 4-1,-1-6-17,0 0 0,0 1 0,0-1 0,1 1 0,-1-1 0,0 0 0,0 1 0,0-1 0,1 0 0,-1 1 0,0-1 0,1 0 0,-1 0 0,0 1 0,0-1 0,1 0 0,-1 0 0,0 0 0,1 1 0,-1-1 0,0 0 0,1 0 0,0 0-1,0 0 1,0 0 0,0 0 0,0 0 0,0 0 0,0 0 0,-1-1 0,1 1 0,0 0 0,0-1 0,0 1 0,0 0 0,-1-1 0,1 1 0,0-1 0,0 0 0,2-2 13,0 1-1,0-1 1,0 0-1,-1 1 0,1-1 1,-1-1-1,0 1 0,0 0 1,0 0-1,2-8 0,11-40-14,-13 41-10,0 1-1,1-1 1,0 1 0,0 0-1,6-10 1,-5 9 42,1-1 0,-1 1 0,-1-1 0,0 0-1,-1 0 1,0-1 0,0 1 0,-1 0 0,-1-1 0,-1-14 0,-5 29 116,1 7-128,1 0 0,-1 0 1,1 1-1,1-1 0,-4 17 1,0 3 21,-58 232 428,-30 93-28,90-340-447,4-10-9,0-1 0,0 0 0,0 1 0,-1-1 0,0 0 0,0 0 0,0 0 0,0-1 0,0 1 0,-1 0 0,1-1 0,-5 5 1,6-8 4,1 0 1,0 0-1,0 1 1,0-1-1,0 0 1,0 0-1,0 0 1,-1 0-1,1 0 1,0 0-1,0 0 1,0 0-1,0 0 1,-1 0-1,1 0 1,0 0 0,0 0-1,0 0 1,0 0-1,0 0 1,-1 0-1,1 0 1,0 0-1,0-1 1,0 1-1,0 0 1,0 0-1,-1 0 1,1 0-1,0 0 1,0 0-1,0 0 1,0 0 0,0 0-1,0-1 1,0 1-1,-1 0 1,1 0-1,0 0 1,0 0-1,0 0 1,0-1-1,0 1 1,0 0-1,0 0 1,0 0-1,-1-13-200,4-15-220,5-8-502,2 1 0,27-69 0,-27 84 610,0 0 0,0 0 0,2 1 0,1 1 0,0 0 1,20-21-1,-22 30 352,0 1 0,0 0 0,0 0 0,1 1 0,1 1 1,22-9-1,30-16 534,-51 21-392,-1 0 1,0-1-1,0 0 1,-1-1-1,-1 0 1,0-1-1,0 0 1,-1-1-1,-1 0 1,-1-1-1,0 0 1,0 0-1,-2 0 1,0-1-1,-1 0 1,4-17-1,-8 26-59,0-1-1,0 1 1,-1 0-1,-1-13 0,1 19-93,0-1-1,-1 1 1,1 0-1,0-1 1,-1 1 0,1 0-1,-1-1 1,1 1-1,-1 0 1,1 0-1,-1-1 1,0 1-1,-1-2 1,1 3-13,1 0 0,-1-1 1,0 1-1,1 0 0,-1 0 0,0-1 1,1 1-1,-1 0 0,0 0 0,1 0 0,-1 0 1,0 0-1,0 0 0,1 0 0,-1 0 1,0 0-1,1 0 0,-1 0 0,0 0 0,1 1 1,-1-1-1,0 0 0,1 0 0,-1 1 1,0-1-1,1 1 0,-1-1 0,1 0 0,-1 1 1,-6 5 38,1-1 0,0 1 1,0 0-1,0 0 0,1 0 1,0 1-1,-7 12 0,-27 55 258,37-70-290,-37 86 356,36-81-321,0 0 0,1 0 1,0 0-1,0 0 0,1 0 0,0 0 1,1 0-1,1 15 0,-1-22-78,1 0 0,-1 0 0,0 0 0,1 0 0,0 0 0,0 0 0,-1-1 0,1 1 0,0 0 1,0-1-1,0 1 0,1 0 0,-1-1 0,0 0 0,1 1 0,-1-1 0,1 0 0,-1 1 0,1-1 0,-1 0 0,1 0 0,0 0 0,0-1 0,3 2 0,0 0-75,0-1 1,1 0 0,-1-1-1,1 1 1,0-1 0,-1 0-1,9-1 1,7-3-220</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11.905"/>
    </inkml:context>
    <inkml:brush xml:id="br0">
      <inkml:brushProperty name="width" value="0.05" units="cm"/>
      <inkml:brushProperty name="height" value="0.05" units="cm"/>
    </inkml:brush>
  </inkml:definitions>
  <inkml:trace contextRef="#ctx0" brushRef="#br0">1 1 22981,'0'8'2240,"0"-1"-1503,4-3-305,3-4 960,1-3-560,-3-1-408,-5-2-152,-7-1-296</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16.447"/>
    </inkml:context>
    <inkml:brush xml:id="br0">
      <inkml:brushProperty name="width" value="0.05" units="cm"/>
      <inkml:brushProperty name="height" value="0.05" units="cm"/>
    </inkml:brush>
  </inkml:definitions>
  <inkml:trace contextRef="#ctx0" brushRef="#br0">0 72 20324,'7'-9'997,"0"0"0,1 0 1,14-13-1,-20 20-847,0 0 1,1 0 0,0 0 0,-1 0-1,1 0 1,0 1 0,0-1-1,0 1 1,0-1 0,0 1 0,1 0-1,-1 0 1,0 1 0,0-1 0,1 1-1,-1 0 1,5 0 0,-7 0-132,1 1 0,0-1 0,-1 1 0,1 0 0,0 0-1,-1-1 1,1 1 0,-1 0 0,0 1 0,1-1 0,-1 0 0,0 0 0,0 1 0,1-1 0,-1 0 0,0 1 0,0-1 0,0 1 0,-1-1 0,1 1 0,0 0 0,-1-1 0,1 1 0,-1 0 0,1 0-1,-1-1 1,0 1 0,0 0 0,0 0 0,0-1 0,0 4 0,0 5-12,-1-1 1,0 0-1,0 1 0,-5 14 1,0-6 18,0 0 0,-15 29 0,20-47-25,1 1-1,0-1 0,-1 1 0,1 0 1,-1-1-1,1 1 0,0 0 0,-1-1 1,1 1-1,0 0 0,0 0 0,0-1 1,-1 1-1,1 0 0,0 0 1,0-1-1,0 1 0,0 0 0,0 0 1,0-1-1,1 1 0,-1 0 0,0 0 1,0-1-1,0 1 0,1 1 0,0-2 1,0 0 0,0 1 0,0-1 0,-1 0-1,1 0 1,0 1 0,0-1 0,0 0-1,0 0 1,0 0 0,0 0 0,0 0-1,-1 0 1,1 0 0,0-1 0,0 1 0,0 0-1,1-1 1,47-19 11,-44 18-18,10-6 10,0 0-1,0 0 1,-1-1-1,0-1 1,0-1 0,-1 0-1,-1 0 1,0-1-1,0-1 1,-1 0-1,18-29 1,-34 53-14,1 1 0,0-1-1,1 1 1,-2 20 0,-5 61-194,10-84 163,1 1-1,-1-1 1,1 1-1,1-1 1,4 18-1,-5-26 35,-1 1-1,1 0 0,0-1 1,0 1-1,0 0 1,-1-1-1,1 1 1,1-1-1,-1 0 1,0 1-1,0-1 1,0 0-1,1 1 1,-1-1-1,1 0 1,1 1-1,-2-2 9,1 0-1,-1 1 0,1-1 1,-1 0-1,1 0 0,-1 0 1,1 0-1,-1 0 0,1 0 1,-1-1-1,1 1 0,-1 0 1,1-1-1,-1 1 0,1-1 1,-1 1-1,0-1 0,1 0 0,-1 0 1,0 0-1,0 0 0,3-1 1,1-3 74,1-1-1,-1 1 1,0-1 0,-1 0 0,1-1-1,-1 1 1,0-1 0,-1 1 0,0-1-1,0 0 1,4-12 0,-4 7 147,0 1 0,-1-1-1,0 1 1,0-1 0,-1 0 0,-2-21 0,-3 19 104,4 14-319,-1 0 0,1 0-1,0 0 1,0 0 0,-1 0 0,1 0 0,0 0 0,-1 0 0,1 0 0,0 0 0,0 0-1,-1 0 1,1 1 0,0-1 0,0 0 0,0 0 0,-1 0 0,1 0 0,0 0-1,0 1 1,0-1 0,-1 0 0,1 0 0,0 0 0,0 1 0,0-1 0,0 0-1,-1 0 1,1 1 0,-1 2 2,-1-1 0,1 1 0,0 0 0,-1 0 0,2 0 0,-1 0 0,-1 3 0,2-4-13,0-1 1,-1 1-1,1 0 1,0 0-1,0-1 0,0 1 1,1 0-1,-1 0 1,0-1-1,1 1 1,-1 0-1,1 0 0,-1-1 1,1 1-1,0 0 1,-1-1-1,1 1 1,0-1-1,0 1 0,2 1 1,-1-2-2,-1 0 0,1 0 0,0 0-1,0 0 1,0-1 0,-1 1 0,1 0 0,0-1 0,0 0 0,0 1 0,0-1 0,0 0 0,0 0-1,0 0 1,1 0 0,-1 0 0,3-1 0,12-2-11,0-1 0,-1 0 1,18-7-1,-25 8 16,-1-1-1,1 0 1,-1 0 0,0-1 0,0 0-1,-1-1 1,9-6 0,-15 11 3,0 0 0,0 0 0,0 0 0,-1 0 0,1 0 0,0 0 0,-1 0 0,1 0 0,-1 0 0,1 0 0,-1 0 0,1-1 0,-1 1 0,0 0 0,1 0 0,-1 0 0,0-1 0,0 1 0,0 0 0,0 0 0,0 0 0,0-1 0,0 1 0,-1 0 0,1 0 0,0 0 0,-1-1 0,1 1 0,-1 0 0,1 0 0,-1 0 0,1 0 0,-1 0 0,0 0 0,0 0 0,1 0 0,-1 0 0,0 0 0,0 1 0,0-1 0,0 0 0,0 0 0,-2 0 0,2 0-4,-1 0 0,1 1 0,0-1 0,0 0 0,-1 1 0,1-1 0,0 1 0,-1 0 0,1-1 0,-1 1 0,1 0 0,0 0 0,-1 0 0,1 0 0,-1 0 0,1 0 0,0 1-1,-1-1 1,1 0 0,-1 1 0,1-1 0,0 1 0,-1-1 0,1 1 0,0 0 0,0-1 0,0 1 0,-1 0 0,1 0 0,0 0 0,0 0 0,0 0 0,0 0 0,1 0 0,-1 0 0,0 0 0,0 1 0,1-1 0,-2 2-1,1-1-4,1-1 0,-1 1-1,0-1 1,1 1 0,-1-1-1,1 1 1,-1-1 0,1 1-1,0-1 1,0 1 0,0 0-1,0-1 1,0 1 0,0 0-1,0-1 1,0 1-1,1-1 1,-1 1 0,1 0-1,-1-1 1,1 1 0,-1-1-1,1 0 1,0 1 0,0-1-1,0 1 1,0-1 0,0 0-1,0 0 1,0 0 0,0 1-1,1-1 1,-1 0-1,0 0 1,1-1 0,-1 1-1,0 0 1,1 0 0,-1-1-1,1 1 1,-1-1 0,4 1-1,7 3-51,1-2 0,0 1 0,-1-2 0,20 1 0,-12-1-21,5 2 9,-1 1 0,0 0 1,42 16-1,-65-20 75,0 0 0,0 1 0,0-1 0,0 0 1,0 1-1,0-1 0,0 0 0,0 0 0,0 0 0,0 0 0,0 0 0,0 0 1,0 0-1,0 0 0,0 0 0,0-1 0,0 1 0,0 0 0,0-1 1,0 1-1,-1-1 0,1 1 0,0-1 0,0 1 0,0-1 0,0 1 0,-1-1 1,2-1-1,0 0 23,-1-1 0,0 1 0,0 0 1,0-1-1,0 1 0,0-1 0,0 1 1,-1-1-1,1 0 0,-1 1 0,1-4 0,-1-4 105,0 0 0,0 0 0,-1 1 0,-1-1-1,-2-12 1,4 21-151,0 0 0,-1-1 0,1 1 0,-1 0 0,1 0 0,-1-1 0,1 1 0,-1 0 0,1 0 0,-1 0 0,0 0 0,0 0 0,0 0 0,1 0 0,-1 0 0,0 0 0,0 0 0,0 1-1,-1-1 1,0-1 0,11 14-2649,5-4 2108,8 0-187</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17.134"/>
    </inkml:context>
    <inkml:brush xml:id="br0">
      <inkml:brushProperty name="width" value="0.05" units="cm"/>
      <inkml:brushProperty name="height" value="0.05" units="cm"/>
    </inkml:brush>
  </inkml:definitions>
  <inkml:trace contextRef="#ctx0" brushRef="#br0">101 0 19676,'-8'7'217,"0"0"0,0 0 0,0 0 0,1 1 0,0 0 0,1 0 0,0 1 0,0 0 0,0 0 0,1 0 0,1 1 0,0 0 0,0 0 0,1 0 0,0 0 0,1 0-1,0 1 1,-1 18 0,2-27-213,1 0-1,0 0 0,0 0 0,0-1 0,1 1 0,-1 0 0,0 0 0,1-1 0,-1 1 0,1 0 0,-1 0 1,1-1-1,0 1 0,0-1 0,0 1 0,0-1 0,0 1 0,2 2 0,-2-4-5,0 1 0,1 0 0,-1-1 1,0 1-1,0-1 0,1 0 0,-1 1 0,0-1 0,0 0 0,1 0 0,-1 0 0,0 0 0,1 0 0,-1 0 1,0 0-1,1 0 0,-1 0 0,0-1 0,2 0 0,3-1-9,0 0-1,0-1 1,0 0 0,0-1-1,-1 1 1,0-1 0,1 0-1,7-9 1,-2 1 79,-1-1-1,0 0 1,-1-1-1,0 0 0,-2 0 1,1-1-1,-2 0 1,0 0-1,5-22 1,-11 37-64,0 0 0,0 0 0,0 0 0,0 0 0,0 0 1,0 0-1,0 0 0,0 0 0,0 0 0,0 0 0,0 0 0,0 0 0,-1 0 0,1 0 1,0 0-1,0 0 0,0 0 0,0 0 0,0 0 0,0 0 0,0 0 0,0 0 0,0 0 1,0 0-1,0 0 0,0 0 0,0 0 0,0 0 0,0 0 0,0 0 0,0 0 1,0 0-1,-1 0 0,1 0 0,0 0 0,0 0 0,0-1 0,0 1 0,0 0 0,0 0 1,0 0-1,0 0 0,0 0 0,0 0 0,0 0 0,0 0 0,0 0 0,0 0 0,0 0 1,0 0-1,0 0 0,0 0 0,0 0 0,0 0 0,0-1 0,0 1 0,0 0 0,0 0 1,0 0-1,0 0 0,0 0 0,0 0 0,0 0 0,-3 4 61,-6 12 58,1 0 1,1 1-1,1 0 1,0 0-1,1 0 1,1 1-1,1 0 0,-2 32 1,4-48-103,1 0 0,0 0 0,0 0 0,0 0 0,0 0-1,0 0 1,1 0 0,-1 0 0,1 0 0,-1 0 0,1-1 0,0 1 0,0 0 0,-1 0 0,1 0 0,0-1 0,1 1 0,-1-1 0,0 1 0,0-1-1,1 1 1,1 1 0,-1-2 0,1 0 0,-1 0 0,0 0 0,1-1 0,-1 1 0,1-1 0,-1 1 0,0-1 0,1 0 0,-1 0 0,1 0 0,-1 0 0,1 0 0,-1-1 0,4 0 0,4-2 2,-1 0 1,1-1-1,0 0 0,-1 0 0,0-1 0,0 0 1,12-10-1,-10 7-10,0-1 0,0 0 0,0-1 0,-2-1 1,1 0-1,-1 0 0,10-17 0,-19 27-13,0 1-1,0 0 1,0 0 0,0 0-1,0-1 1,0 1 0,0 0-1,0 0 1,0 0 0,0-1-1,0 1 1,0 0 0,0 0-1,0 0 1,-1-1 0,1 1 0,0 0-1,0 0 1,0 0 0,0 0-1,0 0 1,-1-1 0,1 1-1,0 0 1,0 0 0,0 0-1,-1 0 1,1 0 0,0 0-1,0 0 1,0 0 0,-1 0-1,1 0 1,0 0 0,0 0-1,0 0 1,-1 0 0,1 0-1,0 0 1,0 0 0,0 0-1,-1 0 1,1 0 0,0 0-1,0 0 1,0 0 0,-1 0-1,1 0 1,0 0 0,0 0-1,0 1 1,0-1 0,-1 0-1,1 0 1,0 0 0,0 0-1,0 0 1,0 1 0,0-1-1,-1 0 1,-3 4 10,-1-1-1,1 1 0,0 0 1,0 0-1,0 1 1,0-1-1,-4 9 1,-21 38 202,27-48-181,1 0 1,0 0-1,0 0 0,0 0 1,0 0-1,-1 5 0,2-7-23,0-1-1,0 1 0,0-1 0,0 1 0,0-1 1,0 1-1,0-1 0,1 1 0,-1-1 1,0 0-1,0 1 0,0-1 0,1 1 0,-1-1 1,0 1-1,1-1 0,-1 0 0,0 1 0,1-1 1,-1 0-1,0 1 0,1-1 0,-1 0 0,1 0 1,-1 1-1,0-1 0,1 0 0,-1 0 0,1 0 1,-1 1-1,1-1 0,-1 0 0,1 0 0,-1 0 1,1 0-1,-1 0 0,1 0 0,-1 0 0,1 0 1,-1 0-1,1 0 0,-1 0 0,1-1 0,-1 1 1,0 0-1,1 0 0,-1 0 0,1-1 1,-1 1-1,1-1 0,19-4 139,35-17 0,-44 17-154,0 0 0,0 0 0,0 1-1,1 1 1,-1 0 0,1 1 0,0 0 0,0 0 0,16 1 0,-25 1 1,-1 1 0,1-1 0,0 1 0,0 0 0,-1-1 0,1 1 0,-1 1 0,1-1 0,0 0 0,-1 1 0,0-1 0,1 1 0,-1-1 0,0 1 0,0 0 0,0 0 0,0 0 0,0 0 0,-1 1 1,1-1-1,-1 0 0,1 1 0,-1-1 0,1 4 0,1-2 12,-1 0 1,0 0 0,1 0-1,0 0 1,0-1-1,7 7 1,-9-9 7,1 0 0,-1-1-1,1 1 1,0 0 0,-1-1 0,1 1 0,0-1-1,0 1 1,0-1 0,-1 0 0,1 0 0,0 0-1,0 0 1,0 0 0,-1 0 0,1 0 0,0-1-1,0 1 1,-1-1 0,1 1 0,0-1 0,2-1-1,38-22 158,-35 19-150,9-6 26,27-16 23,-41 25-84,1 1 0,0 0 0,0 0 1,0 0-1,0 0 0,0 0 0,1 0 1,-1 1-1,0-1 0,0 1 0,0 0 0,5 1 1,-7-1-39,0 0 0,0 1 0,0-1 0,0 1 0,0-1 0,0 1 1,0-1-1,0 1 0,-1 0 0,1-1 0,0 1 0,0 0 0,-1 0 0,1 0 1,-1 0-1,1-1 0,0 1 0,-1 0 0,0 0 0,1 0 0,-1 0 0,0 0 1,1 0-1,-1 0 0,0 0 0,0 0 0,0 1 0,0-1 0,0 0 0,0 0 1,0 0-1,0 0 0,0 0 0,0 0 0,-1 0 0,0 2 0,-3 6-309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4.954"/>
    </inkml:context>
    <inkml:brush xml:id="br0">
      <inkml:brushProperty name="width" value="0.05" units="cm"/>
      <inkml:brushProperty name="height" value="0.05" units="cm"/>
    </inkml:brush>
  </inkml:definitions>
  <inkml:trace contextRef="#ctx0" brushRef="#br0">1 29 17156,'80'-12'642,"0"3"0,136 2 0,163 30-912,-97 1-7,749 44-453,-405-63 1117,207 6 232,-523 2-465,-174-10-163</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18.119"/>
    </inkml:context>
    <inkml:brush xml:id="br0">
      <inkml:brushProperty name="width" value="0.05" units="cm"/>
      <inkml:brushProperty name="height" value="0.05" units="cm"/>
    </inkml:brush>
  </inkml:definitions>
  <inkml:trace contextRef="#ctx0" brushRef="#br0">96 236 18364,'-2'0'145,"0"-1"-1,0 1 1,-1 0-1,1 0 1,0 0 0,0 1-1,0-1 1,0 0-1,0 1 1,0-1 0,0 1-1,0 0 1,0 0-1,0 0 1,0 0 0,0 0-1,1 0 1,-1 0 0,0 0-1,1 1 1,-1-1-1,1 1 1,-1-1 0,1 1-1,0 0 1,-2 2-1,-4 5 316,1 1 0,0 0 0,-7 14 0,11-18-391,0-1 1,0 0 0,0 1-1,1-1 1,-1 1-1,1 6 1,0-12-57,1 1 0,0 0 0,0 0 0,0 0 0,0-1 0,1 1 0,-1 0 0,0 0 0,0 0 0,0-1 0,1 1 0,-1 0 0,0 0 0,1-1 0,-1 1 0,0 0 0,1-1 0,-1 1 1,1 0-1,-1-1 0,2 1 0,-1 0 7,0-1 0,0 1-1,0-1 1,0 0 0,1 0 0,-1 0 0,0 1 0,0-1 0,0 0 0,0-1 0,1 1 0,-1 0 0,0 0 0,0 0-1,0-1 1,0 1 0,1 0 0,-1-1 0,1 0 0,7-3 59,-1-1 0,0 0-1,0 0 1,-1 0 0,0-1 0,0 0-1,0-1 1,0 1 0,10-16 0,0-3 282,26-46 0,-27 40-39,13-35 1,-25 56-218,-1 0 1,0 0 0,0 0 0,-1 0-1,0-1 1,-1 1 0,0-21 0,-1 31-101,0 0 1,0-1 0,0 1 0,0 0 0,0 0-1,0 0 1,0-1 0,0 1 0,0 0-1,0 0 1,0 0 0,0-1 0,0 1-1,0 0 1,0 0 0,0 0 0,0-1 0,-1 1-1,1 0 1,0 0 0,0 0 0,0-1-1,0 1 1,0 0 0,0 0 0,-1 0-1,1 0 1,0 0 0,0-1 0,0 1 0,0 0-1,-1 0 1,1 0 0,0 0 0,0 0-1,0 0 1,-1 0 0,1 0 0,0 0-1,0 0 1,-7 6 89,-5 14-41,-2 11 32,-10 35 1,20-52-51,0 0 0,1 1-1,1-1 1,0 0 0,0 19 0,2-31-31,0-1-1,0 1 1,1-1-1,-1 1 1,0-1 0,0 1-1,1-1 1,-1 1-1,1-1 1,-1 0-1,1 1 1,0-1 0,-1 0-1,1 1 1,0-1-1,0 0 1,0 0-1,0 0 1,0 0-1,0 0 1,0 0 0,0 0-1,1 0 1,-1 0-1,0 0 1,1-1-1,-1 1 1,0 0-1,1-1 1,-1 1 0,1-1-1,-1 0 1,1 1-1,-1-1 1,1 0-1,-1 0 1,1 0 0,-1 0-1,1 0 1,-1 0-1,0-1 1,1 1-1,1-1 1,7-1-9,0 0 0,1-1-1,-1-1 1,17-8 0,-9 4-49,-1-2 0,0 0-1,0-1 1,18-15 0,-33 26-38,-3 6 58,-2 5 16,0-5 14,1 1-1,0-1 0,0 0 0,0 1 0,1-1 0,0 1 0,0 0 0,1-1 0,0 1 1,0-1-1,2 13 0,-1-17 5,-1 1-1,1-1 1,0 1 0,0-1 0,0 1 0,1-1 0,-1 0 0,0 0-1,1 0 1,-1 0 0,1 0 0,0 0 0,0 0 0,0 0 0,0-1-1,0 1 1,0-1 0,0 1 0,0-1 0,1 0 0,-1 0-1,0 0 1,1 0 0,-1 0 0,1 0 0,-1-1 0,1 1 0,0-1-1,-1 0 1,1 0 0,-1 0 0,5-1 0,3 1 11,-1-1 0,1-1 1,-1 0-1,0 0 0,0-1 1,1-1-1,-2 1 1,1-1-1,0 0 0,-1-1 1,0 0-1,0-1 0,0 0 1,-1 0-1,0 0 0,0-1 1,0 0-1,-1 0 0,0-1 1,-1 1-1,0-2 0,0 1 1,4-9-1,-8 14-4,0 0-1,0 0 1,-1-1 0,1 1 0,-1 0 0,0-1-1,1 1 1,-2-4 0,1 7-7,0-1 0,0 1 0,0-1 1,0 1-1,0 0 0,0-1 0,0 1 0,-1-1 1,1 1-1,0-1 0,0 1 0,-1 0 0,1-1 1,0 1-1,0 0 0,-1-1 0,1 1 0,0 0 1,-1-1-1,1 1 0,0 0 0,-1-1 0,0 1 1,0 0-1,0 0 0,1 0 0,-1 0 0,0 0 0,0 0 0,0 0-1,0 0 1,1 1 0,-1-1 0,0 0 0,0 1 0,1-1 0,-1 0 0,0 1 0,0-1 0,1 1 0,-1-1 0,-1 2 0,0 0 2,-1 1 0,1-1 0,-1 1 0,1 0 0,0 0 0,0 0 0,0 0-1,0 0 1,1 0 0,-1 0 0,1 1 0,0-1 0,0 1 0,0-1 0,0 1 0,1-1 0,-1 1-1,1 4 1,0-5 1,0-1-1,0 1 1,0 0-1,0-1 0,1 1 1,-1 0-1,1-1 1,0 1-1,0-1 0,0 1 1,0-1-1,0 1 1,1-1-1,-1 1 0,1-1 1,-1 0-1,1 0 1,0 0-1,0 0 0,0 0 1,0 0-1,0-1 0,0 1 1,4 1-1,0 0-66,1-1 0,0 1 0,0-1 0,0-1-1,0 1 1,0-1 0,0 0 0,12-1 0,-15 0-26,1 0-1,-1 0 1,0-1 0,0 0 0,1 0 0,-1 0 0,0 0 0,0-1 0,0 0 0,0 1 0,0-1 0,-1-1 0,1 1 0,-1 0 0,6-6 0,6-10-290</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18.558"/>
    </inkml:context>
    <inkml:brush xml:id="br0">
      <inkml:brushProperty name="width" value="0.05" units="cm"/>
      <inkml:brushProperty name="height" value="0.05" units="cm"/>
    </inkml:brush>
  </inkml:definitions>
  <inkml:trace contextRef="#ctx0" brushRef="#br0">11 0 22533,'-10'2'2256,"10"1"-1760,4-2-1136,3-1 2065,9-1-985,1-2-152</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18.977"/>
    </inkml:context>
    <inkml:brush xml:id="br0">
      <inkml:brushProperty name="width" value="0.05" units="cm"/>
      <inkml:brushProperty name="height" value="0.05" units="cm"/>
    </inkml:brush>
  </inkml:definitions>
  <inkml:trace contextRef="#ctx0" brushRef="#br0">51 16 17964,'15'-14'2769,"-15"14"-2700,0 0 1,1 0-1,-1 0 0,0 0 0,0-1 1,0 1-1,0 0 0,1 0 1,-1 0-1,0 0 0,0 0 0,0 0 1,0 0-1,1 0 0,-1 0 0,0 0 1,0 0-1,0 0 0,1 0 1,-1 0-1,0 0 0,0 0 0,0 0 1,1 0-1,-1 0 0,0 0 0,0 0 1,0 0-1,0 1 0,1-1 1,-1 0-1,0 0 0,0 0 0,0 0 1,0 0-1,0 0 0,1 1 1,-1-1-1,0 0 0,0 0 0,0 0 1,1 4 454,-1-1 0,0 0 1,0 1-1,0-1 1,0 1-1,-1 5 0,0 4-597,-6 39 875,-24 87 0,2-6-712,28-130-88,0 2 1,0 0 0,0 1-1,1-1 1,0 0 0,1 10-1,-1-13 0,0-1-1,0 0 1,1 0-1,-1 0 0,1 0 1,-1 0-1,1 0 1,-1 0-1,1 0 0,0 0 1,-1 0-1,1 0 0,0 0 1,0 0-1,0-1 1,0 1-1,0 0 0,0-1 1,0 1-1,0 0 1,0-1-1,0 1 0,0-1 1,0 0-1,0 1 1,0-1-1,0 0 0,0 0 1,1 0-1,-1 1 0,2-1 1,12-1-89,0 1 0,-1-2 0,1 0 0,0-1 0,-1 0 1,1-1-1,-1-1 0,0 0 0,-1-1 0,1 0 0,-1-1 0,0-1 0,16-13 1,-6 3-177</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19.334"/>
    </inkml:context>
    <inkml:brush xml:id="br0">
      <inkml:brushProperty name="width" value="0.05" units="cm"/>
      <inkml:brushProperty name="height" value="0.05" units="cm"/>
    </inkml:brush>
  </inkml:definitions>
  <inkml:trace contextRef="#ctx0" brushRef="#br0">35 6 20028,'-2'2'232,"0"0"0,1-1 0,-1 1 0,0 0 0,0 0 0,1 0 0,-1 0 0,1 0 0,0 1 0,0-1 0,0 0 0,0 0 0,0 1 1,0-1-1,0 4 0,-9 39 1452,10-42-1436,-1 7-109,0 0-1,0 0 0,1 0 0,1 0 0,-1 0 0,5 18 0,-4-26-130,-1 0 0,1 0 1,0 0-1,-1 0 0,1 0 0,0 0 0,0 0 0,1 0 0,-1 0 0,0-1 0,1 1 0,-1 0 1,1-1-1,-1 1 0,4 1 0,-3-2 10,0 0 0,0-1 0,0 1 0,-1-1 0,1 0 1,0 1-1,0-1 0,0 0 0,0 0 0,0 0 0,0 0 0,0-1 0,0 1 1,0-1-1,0 1 0,-1-1 0,1 1 0,0-1 0,0 0 0,0 0 0,1-1 0,3-2 73,0 0 0,-1-1-1,1 1 1,-1-1-1,0 0 1,0 0 0,-1-1-1,0 0 1,0 1-1,0-2 1,-1 1 0,1 0-1,-1-1 1,-1 1-1,0-1 1,0 0 0,0 1-1,0-1 1,-1 0-1,0 0 1,-1-1-1,0 1 1,0 0 0,0 0-1,-1 0 1,0 0-1,-2-9 1,2 15-105,1-1 0,-1 1 0,1 0 0,-1 0 0,1-1-1,-1 1 1,0 0 0,1 0 0,-1 0 0,0 0 0,0 0 0,0 0 0,0 0 0,0 0 0,0 0-1,0 0 1,0 0 0,0 1 0,-1-1 0,1 1 0,0-1 0,0 0 0,-1 1 0,1 0 0,0-1-1,-1 1 1,1 0 0,0 0 0,-1 0 0,1 0 0,0 0 0,-1 0 0,1 0 0,-1 0 0,1 0-1,0 1 1,0-1 0,-1 1 0,-1 0 0,0 1-214,-1-1 0,1 1 0,0 0 1,0 0-1,0 1 0,0-1 0,0 1 0,0-1 0,1 1 0,-1 0 0,1 0 1,0 0-1,-2 4 0,2 0-427,6-5-108</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19.743"/>
    </inkml:context>
    <inkml:brush xml:id="br0">
      <inkml:brushProperty name="width" value="0.05" units="cm"/>
      <inkml:brushProperty name="height" value="0.05" units="cm"/>
    </inkml:brush>
  </inkml:definitions>
  <inkml:trace contextRef="#ctx0" brushRef="#br0">105 1 20276,'-22'46'2063,"-27"81"0,40-99-1641,2 1 1,1 0 0,1 0-1,-1 38 1,5-60-362,1 0 0,1 0 0,-1 1 0,1-1 0,1 0 0,-1 0 0,1 0-1,0 0 1,4 7 0,-5-12-54,0 0 0,0 0 0,0 0 0,1 0 0,-1 0 0,1-1 0,-1 1 0,1 0 0,0-1 0,0 0 0,-1 1 0,1-1 0,0 0 0,0 0 0,0 0 0,0 0 0,1 0 0,-1 0 0,0-1 0,0 1 0,0-1 0,1 1 0,-1-1 0,0 0 0,1 0 0,-1 0 0,0 0 0,0 0 0,1-1 0,-1 1 0,0-1 0,3 0 0,4-3 11,0 1-1,0-1 0,0-1 1,-1 0-1,0 0 1,0 0-1,0-1 0,7-8 1,-6 7 11,0-1 1,1 2 0,-1-1 0,1 1-1,11-4 1,-20 9-25,-1 1 0,1-1-1,0 1 1,0-1 0,0 1 0,0 0 0,0 0 0,0 0-1,0-1 1,0 1 0,0 0 0,0 0 0,0 0 0,0 0-1,0 1 1,-1-1 0,1 0 0,0 0 0,0 1 0,0-1-1,0 0 1,0 1 0,0-1 0,0 1 0,-1-1 0,1 1-1,0-1 1,0 1 0,-1-1 0,1 1 0,0 0 0,-1 0-1,1-1 1,-1 1 0,1 0 0,0 1 0,2 4 49,-1 0 1,-1 0 0,1 0-1,-1 0 1,1 7 0,-2-8 19,1-1 1,0 0 0,0 0-1,0 0 1,0 1 0,0-1-1,3 5 1,-3-9-55,-1 1-1,1-1 0,-1 1 1,1-1-1,0 0 1,-1 1-1,1-1 0,0 0 1,-1 1-1,1-1 0,0 0 1,-1 0-1,1 0 1,0 0-1,-1 0 0,1 0 1,0 1-1,-1-1 1,1-1-1,0 1 0,-1 0 1,1 0-1,0 0 1,0 0-1,-1 0 0,1-1 1,-1 1-1,1 0 1,0-1-1,-1 1 0,1 0 1,0-2-1,24-16 265,-20 14-224,6-5-20,0 1-1,1 0 0,-1 0 1,26-10-1,-34 17-54,0 0 1,0 0-1,0 0 0,0 1 0,0-1 1,0 1-1,0 0 0,0-1 1,0 2-1,0-1 0,0 0 0,5 1 1,-6 0-2,0 0 1,0 0 0,0 0 0,0 0-1,0 1 1,0-1 0,0 0 0,-1 1-1,1 0 1,0-1 0,-1 1-1,1 0 1,-1-1 0,0 1 0,1 0-1,-1 0 1,0 0 0,0 0 0,0 3-1,3 7-113,-1-1-1,0 1 1,-1 0-1,-1 0 1,1 0-1,-2 13 0,-4-37-1139,2-10 901</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20.148"/>
    </inkml:context>
    <inkml:brush xml:id="br0">
      <inkml:brushProperty name="width" value="0.05" units="cm"/>
      <inkml:brushProperty name="height" value="0.05" units="cm"/>
    </inkml:brush>
  </inkml:definitions>
  <inkml:trace contextRef="#ctx0" brushRef="#br0">48 1 21012,'1'0'98,"-1"0"0,1 0 0,-1 0 0,1 0 0,-1 0-1,1 0 1,-1 0 0,1 0 0,-1 0 0,1 0 0,-1 0 0,1 1-1,-1-1 1,1 0 0,-1 0 0,1 0 0,-1 1 0,1-1-1,-1 0 1,0 1 0,1-1 0,-1 0 0,0 1 0,1-1-1,-1 1 1,1 0 0,5 18 1365,-6 28-303,0-35-782,-5 148 759,1-77-843,11 139 1,-7-216-276,5 26 90,-5-31-90,1 1 0,-1 0 0,0 0 0,1-1 0,0 1-1,-1 0 1,1-1 0,0 1 0,0-1 0,0 1 0,0-1 0,0 0 0,2 3 0,-2-4-11,-1 0 1,1 0-1,-1 0 0,1 0 0,-1 0 1,0 0-1,1 0 0,-1 0 0,1 0 1,-1 0-1,0-1 0,1 1 0,-1 0 1,1 0-1,-1 0 0,0-1 0,1 1 1,-1 0-1,0 0 0,1-1 0,-1 1 1,0 0-1,0-1 0,1 1 0,-1 0 1,0-1-1,0 1 0,1 0 0,-1-1 1,0 1-1,0 0 0,0-1 0,0 1 1,0-1-1,0 1 0,0-1 0,0 1 1,0 0-1,0-1 0,0 1 0,0-1 1,0 0-1,4-18 175,-5-2-89,0 0 1,-1-1 0,0 1-1,-2 1 1,-1-1 0,-1 0-1,0 1 1,-1 0 0,-2 1-1,0 0 1,-13-22 0,0 16-107,23 27-83,1 0 0,0 0 1,0 0-1,0 0 0,1 0 1,-1 0-1,0 0 0,1-1 0,-1 1 1,1-1-1,0 0 0,-1 0 1,1 0-1,0 0 0,-1 0 0,1-1 1,5 1-1,-3 0-71,1-1 0,-1 0 0,0 0 1,0-1-1,1 1 0,-1-1 0,0 0 0,0-1 0,6-1 0,13-11-404</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20.804"/>
    </inkml:context>
    <inkml:brush xml:id="br0">
      <inkml:brushProperty name="width" value="0.05" units="cm"/>
      <inkml:brushProperty name="height" value="0.05" units="cm"/>
    </inkml:brush>
  </inkml:definitions>
  <inkml:trace contextRef="#ctx0" brushRef="#br0">137 119 16219,'2'-2'334,"-1"0"0,1-1-1,-1 1 1,0-1-1,0 1 1,0-1 0,0 1-1,0-1 1,0 0-1,0-4 1,-1 7-242,0-1 0,0 1 0,0-1 1,0 0-1,0 1 0,0-1 0,0 0 0,-1 1 0,1-1 0,0 1 0,0-1 1,0 0-1,-1 1 0,1-1 0,0 1 0,-1-1 0,1 1 0,0-1 0,-1 1 1,0-2-1,0 2 53,0 0 1,0-1-1,0 1 1,1 0-1,-1-1 1,0 1-1,0 0 1,0 0-1,0 0 1,0 0-1,0 0 1,0 0-1,0 0 0,0 0 1,0 0-1,0 1 1,0-1-1,-1 1 1,-3 0 63,1 2 0,-1-1 0,1 0 0,0 1-1,-1 0 1,1 0 0,1 0 0,-1 0 0,0 1 0,1-1 0,0 1 0,-5 7 0,-4 6-11,-15 29-1,21-35-193,1-1 0,1 1-1,-1 0 1,-4 22 0,8-33-2,1 1 0,0-1 0,0 1 0,0-1 1,0 0-1,-1 1 0,1-1 0,0 1 0,0-1 0,0 1 0,0-1 1,0 1-1,0-1 0,0 0 0,0 1 0,0-1 0,0 1 0,0-1 1,1 1-1,-1-1 0,0 0 0,0 1 0,0-1 0,0 1 0,1-1 1,-1 0-1,0 1 0,0-1 0,1 0 0,-1 1 0,0-1 0,1 0 1,-1 1-1,0-1 0,1 0 0,-1 0 0,1 1 0,-1-1 0,0 0 1,1 0-1,-1 0 0,1 0 0,-1 1 0,0-1 0,1 0 0,-1 0 1,1 0-1,-1 0 0,1 0 0,-1 0 0,1 0 0,-1 0 0,0 0 1,2-1-1,25-10 130,-22 8-102,21-10 73,1 0 43,36-14 0,-56 25-118,1-1 0,0 1 0,-1 0-1,1 1 1,0 0 0,0 0 0,0 1 0,0 0 0,15 2-1,-21-2 37,-1 1 0,1-1-1,-1 1 1,1-1-1,-1 1 1,1-1-1,-1 1 1,1 0 0,-1 0-1,0 0 1,1 0-1,-1 0 1,0 0-1,0 0 1,0 0 0,0 0-1,0 0 1,0 1-1,0-1 1,1 2-1,-5-12 237,0 0 0,0 0 0,1-1 0,0 1 0,0-15 0,-2-4 80,0 2-161,1 13-171,0-1 0,1 0 0,1 0 0,0-19-1,2 33-63,-1 0 0,0 0-1,0-1 1,0 1-1,0 0 1,0 0 0,1 0-1,-1-1 1,0 1 0,0 0-1,0 0 1,1 0-1,-1 0 1,0-1 0,0 1-1,1 0 1,-1 0 0,0 0-1,0 0 1,1 0-1,-1 0 1,0 0 0,1 0-1,-1 0 1,0 0-1,0 0 1,1 0 0,-1 0-1,0 0 1,0 0 0,1 0-1,-1 0 1,0 0-1,0 0 1,1 0 0,-1 0-1,0 0 1,0 1 0,1-1-1,-1 0 1,0 0-1,1 0 1,14 8-657,-13-7 551,2 1 52,0 1 0,0-2 0,1 1 0,-1 0 0,0-1 0,0 0 0,1 0 0,7 0 0,20-1-351</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22.242"/>
    </inkml:context>
    <inkml:brush xml:id="br0">
      <inkml:brushProperty name="width" value="0.05" units="cm"/>
      <inkml:brushProperty name="height" value="0.05" units="cm"/>
    </inkml:brush>
  </inkml:definitions>
  <inkml:trace contextRef="#ctx0" brushRef="#br0">134 222 17820,'0'-1'152,"0"0"0,0-1-1,-1 1 1,1 0 0,-1-1 0,1 1 0,-1 0 0,1 0 0,-1 0 0,0-1-1,1 1 1,-1 0 0,0 0 0,0 0 0,0 0 0,0 0 0,0 1-1,0-1 1,0 0 0,0 0 0,0 1 0,0-1 0,-1 0 0,1 1 0,0-1-1,0 1 1,-1 0 0,1-1 0,0 1 0,-1 0 0,1 0 0,0 0 0,-1 0-1,1 0 1,0 0 0,-1 0 0,1 0 0,-2 1 0,-1 0 12,0 0 0,0 1 0,1 0 0,-1-1 0,0 1 0,1 1 0,0-1 0,-1 0 0,1 1 0,0 0 0,-5 5 0,3-2-150,0 0 0,0 0 1,1 1-1,0 0 0,0 0 1,0 1-1,1-1 0,0 1 0,1-1 1,-1 1-1,2 0 0,-1 0 1,0 12-1,2-20-13,-1 1 1,1-1-1,0 1 1,0-1-1,0 1 1,0-1-1,0 0 1,0 1-1,0-1 1,1 1-1,-1-1 0,0 1 1,0-1-1,0 0 1,0 1-1,0-1 1,1 1-1,-1-1 1,0 0-1,0 1 1,1-1-1,-1 0 1,0 1-1,1-1 0,-1 0 1,0 1-1,1-1 1,-1 0-1,0 0 1,1 0-1,-1 1 1,0-1-1,1 0 1,-1 0-1,1 0 1,-1 0-1,1 0 1,-1 1-1,0-1 0,1 0 1,-1 0-1,1 0 1,-1 0-1,1 0 1,-1-1-1,0 1 1,1 0-1,-1 0 1,1 0-1,18-12 107,-7 1-43,-1-2 0,0 0 0,-1 0-1,0-1 1,9-17 0,34-76 392,-52 105-451,6-12 68,0 1 20,-1 0 0,0-1 0,-1 0 0,0-1 0,-1 1-1,3-23 1,-18 53 142,-1 15-222,1-1 0,1 1 0,2 1 0,1 0 0,1 0 0,-1 42 0,7-70-13,0 1 0,0 0 0,0 0 1,1-1-1,0 1 0,0 0 0,0-1 0,2 6 1,-2-9-1,-1 0 0,1 0 0,-1 0 1,1 0-1,0 0 0,0 0 1,-1 0-1,1-1 0,0 1 1,0 0-1,0 0 0,0-1 0,0 1 1,0-1-1,0 1 0,0-1 1,0 1-1,0-1 0,0 0 0,0 0 1,1 1-1,-1-1 0,0 0 1,0 0-1,0 0 0,0 0 1,0 0-1,0 0 0,1-1 0,-1 1 1,0 0-1,0 0 0,0-1 1,0 1-1,0-1 0,0 1 0,0-1 1,1 0-1,6-3 7,0-1 0,-1 0 0,1 0 0,-1-1-1,0 1 1,-1-2 0,1 1 0,7-11 0,43-65 1,-38 53-54,-14 22 5,10-14-157,-10 20 26,-3 13-65,-6 35 18,1-33 146,2 0 0,0 0 0,1 0 0,1 19 0,-1-32 73,0 0 1,1 0-1,-1 0 0,0 1 0,0-1 1,0 0-1,1 0 0,-1 0 0,0 0 0,1 0 1,-1 0-1,1 0 0,-1 0 0,1 0 1,0 0-1,-1 0 0,1-1 0,0 1 1,0 0-1,-1 0 0,1 0 0,0-1 1,0 1-1,0-1 0,0 1 0,1 0 0,0-1 4,0 0 0,-1 0 0,1 0-1,-1 0 1,1-1 0,0 1 0,-1-1 0,1 1-1,-1-1 1,1 1 0,-1-1 0,1 0-1,-1 0 1,0 0 0,3-2 0,6-5 29,0-2 0,0 1 0,10-15 0,-18 21-31,39-57-40,-41 60 34,0 0 0,0 0 0,0-1 1,0 1-1,0 0 0,0 0 0,0 0 0,0 0 0,0 0 0,0 0 0,0 0 0,0 0 0,0-1 0,1 1 1,-1 0-1,0 0 0,0 0 0,0 0 0,0 0 0,0 0 0,0 0 0,0 0 0,1 0 0,-1 0 1,0 0-1,0 0 0,0 0 0,0 0 0,0 0 0,0 0 0,0 0 0,1 0 0,-1 0 0,0 0 1,0 0-1,0 0 0,0 0 0,0 0 0,0 0 0,1 0 0,-1 0 0,0 0 0,0 0 0,0 0 1,0 0-1,0 0 0,0 0 0,0 0 0,0 0 0,0 1 0,1-1 0,-1 0 0,1 9-80,-2 10-35,0-17 104,1-1 0,0 0 0,0 1 0,0-1 0,0 0 0,0 1-1,0-1 1,0 1 0,0-1 0,0 0 0,1 4 0,0-5 11,-1 0 1,0 0-1,0 0 1,0 0 0,1 0-1,-1 0 1,0 1-1,0-1 1,1 0-1,-1 0 1,0 0-1,0 0 1,1 0-1,-1 0 1,0 0-1,0 0 1,1 0-1,-1 0 1,0 0 0,0 0-1,1 0 1,-1 0-1,0 0 1,0 0-1,0-1 1,1 1-1,-1 0 1,0 0-1,0 0 1,1 0-1,-1 0 1,0-1 0,0 1-1,0 0 1,0 0-1,1 0 1,-1-1-1,26-29-60,-17 18 43,1-2 18,-7 10-7,0 1 0,0-1 1,0 0-1,1 1 0,5-5 0,-11 7-50,2 2 59,0-1 1,-1 0 0,1 0 0,0 0 0,0 0 0,-1 0 0,1 0 0,0 0 0,0 0-1,0 0 1,-1 0 0,1 0 0,0 0 0,0 0 0,-1 0 0,1 0 0,0 0 0,0 0 0,0 0-1,-1 0 1,1 0 0,0 0 0,0 0 0,-1 0 0,1 0 0,0-1 0,0 1 0,0 0-1,0 0 1,-1 0 0,1 0 0,0 0 0,0-1 0,0 1 0,0 0 0,-1 0 0,1 0 0,0-1-1,0 1 1,0 0 0,0 0 0,0 0 0,0-1 0,0 1 0,0 0 0,0 0 0,0 0-1,0-1 1,0 1 0,0 0 0,0 0 0,0-1 0,0 1 0,0 0 0,0 0 0,0-1-1,0 1 1,0 0 0,0 0 0,0 0 0,0-1 0,1 0 0,14-21 28,-15 22-29,0 0 1,0 0-1,0 0 1,0 0-1,1 0 1,-1-1-1,0 1 1,0 0-1,0 0 1,0 0-1,0 0 1,1 0-1,-1 0 1,0 0-1,0 0 1,0-1-1,0 1 1,1 0-1,-1 0 1,0 0 0,0 0-1,0 0 1,0 0-1,1 0 1,-1 0-1,0 0 1,0 0-1,0 0 1,1 0-1,-1 0 1,0 1-1,0-1 1,0 0-1,0 0 1,1 0-1,-1 0 1,0 0-1,0 0 1,3 15 26,-8 94-44,1-61 24,4 60-1,6-49 114,-2-28 261,-1 53 0,-3-82-355,0-1 0,0 1 0,0 0 0,0-1 0,-1 1 0,1-1 0,0 1 0,-1 0 0,1-1 0,-1 1 0,0-1 0,1 1 0,-1-1 0,0 0 0,0 1 0,0-1 0,0 0 0,0 1 0,-2 1 1,2-3-4,-1 1 0,1-1 0,0 1 0,-1-1 1,1 1-1,0-1 0,-1 0 0,1 0 0,-1 0 1,1 0-1,0 0 0,-1 0 0,1 0 0,-1 0 1,1 0-1,0 0 0,-1-1 0,-1 0 1,-2-1 31,0 0 0,-1-1 1,1 0-1,0 0 1,0 0-1,0 0 1,1-1-1,-1 0 1,-4-6-1,6 7-27,0-1-1,0 1 1,1-1-1,-1 1 1,1-1-1,0 0 1,0 0-1,1 0 1,-1 0-1,1 0 1,0 0 0,-1-7-1,2 8-20,0 0 0,0 1 0,0-1 0,1 0 0,-1 1 0,1-1 0,0 1 0,-1-1 0,1 1 0,1-1 0,-1 1-1,0-1 1,0 1 0,1 0 0,0 0 0,-1 0 0,1 0 0,0 0 0,0 0 0,0 0 0,2-1 0,48-36-367,-33 26 106,-1 0 0,0-1 0,-1-1 0,21-25 0,-9 2-67</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23.846"/>
    </inkml:context>
    <inkml:brush xml:id="br0">
      <inkml:brushProperty name="width" value="0.05" units="cm"/>
      <inkml:brushProperty name="height" value="0.05" units="cm"/>
    </inkml:brush>
  </inkml:definitions>
  <inkml:trace contextRef="#ctx0" brushRef="#br0">10 81 17068,'3'-10'3472,"-6"14"-510,-4 21-589,6-14-2213,0 0 0,1 1 0,0-1-1,1 0 1,0 1 0,1-1 0,3 12 0,-4-20-160,0 0 1,0-1-1,-1 1 0,2-1 0,-1 0 1,0 1-1,0-1 0,1 0 1,-1 1-1,1-1 0,0 0 0,0 0 1,-1 0-1,1-1 0,1 1 1,-1 0-1,0-1 0,0 1 0,0-1 1,1 0-1,-1 0 0,1 0 1,-1 0-1,1 0 0,-1-1 0,1 1 1,0-1-1,-1 1 0,1-1 1,0 0-1,-1 0 0,1 0 0,0 0 1,-1-1-1,1 1 0,2-2 0,12-3 28,0-1 0,-1-1 0,0 0 0,-1-2 0,1 1 0,17-15 0,25-14 99,-56 36-125,-1 0 0,0 1-1,0-1 1,0 0 0,0 1 0,1-1-1,-1 0 1,0 1 0,1 0-1,-1-1 1,0 1 0,1 0 0,-1-1-1,0 1 1,1 0 0,-1 0 0,0 0-1,1 0 1,-1 1 0,1-1-1,-1 0 1,0 0 0,1 1 0,-1-1-1,0 1 1,1-1 0,-1 1-1,0 0 1,0 0 0,2 1 0,0 2-4,0 0 0,-1 0 0,0 0 0,0 0 0,0 0 1,-1 0-1,3 9 0,9 21-7,-13-33 10,1 1 1,0-1 0,0 1-1,0-1 1,0 0-1,0 1 1,0-1-1,0 0 1,1 0-1,-1 0 1,0 0-1,0 0 1,1 0 0,-1 0-1,1-1 1,2 2-1,-2-1 1,0-1-1,0 0 1,0 0 0,-1 0-1,1 0 1,0-1 0,0 1-1,0 0 1,0-1 0,-1 1-1,1-1 1,0 0-1,-1 1 1,1-1 0,0 0-1,-1 0 1,1 0 0,-1 0-1,1-1 1,-1 1-1,0 0 1,2-3 0,28-36-3,-26 32-22,6-10-72,-9 13 19,1 0 0,0 1-1,0-1 1,0 1-1,1-1 1,-1 1 0,1 0-1,4-3 1,-8 7 65,1 0 0,-1-1-1,0 1 1,0 0 0,1 0 0,-1 0 0,0 0-1,1 1 1,-1-1 0,0 0 0,0 0 0,1 0-1,-1 0 1,0 0 0,0 0 0,1 0-1,-1 0 1,0 0 0,0 1 0,0-1 0,1 0-1,-1 0 1,0 0 0,0 1 0,0-1 0,0 0-1,1 0 1,-1 0 0,0 1 0,0-1 0,0 0-1,0 0 1,0 1 0,0-1 0,0 0-1,1 0 1,-1 1 0,0-1 0,0 0 0,0 0-1,0 1 1,0-1 0,0 0 0,0 0 0,0 1-1,-1-1 1,1 0 0,0 0 0,0 1 0,0 14-236,-9 61-214,5-56 527,1 0 0,1 0 0,0 0 0,2 0-1,1 0 1,0 1 0,5 23 0,3-12 26,-4-15-76,-1 0 0,0 0 1,0 19-1,-3-34-15,-1-1 1,0 0-1,0 0 0,0 1 0,0-1 1,0 0-1,-1 0 0,1 1 1,0-1-1,-1 0 0,1 0 1,0 0-1,-1 1 0,1-1 1,-1 0-1,0 0 0,1 0 1,-2 1-1,1-1 9,0-1 0,1 1-1,-1-1 1,0 0 0,0 1 0,0-1 0,1 0 0,-1 1 0,0-1 0,0 0 0,0 0-1,0 0 1,1 0 0,-1 0 0,0 0 0,0 0 0,0 0 0,0 0 0,0 0-1,0-1 1,-3 0 36,0-1 0,0 1 0,0-1 0,0 0 0,1 0 0,-1-1 0,1 1 0,-1-1 0,-2-3 0,2 2 1,0 0 0,0 0 0,1 0 0,0-1 0,0 0 0,0 1 0,0-1 0,1 0 0,0 0 0,0 0 1,0-1-1,1 1 0,0 0 0,-2-10 0,3 10-39,0 0 0,1 1 1,-1-1-1,1 1 0,0-1 1,0 1-1,0 0 0,1-1 1,-1 1-1,1 0 0,0 0 1,0 0-1,1 0 1,-1 0-1,1 1 0,0-1 1,0 1-1,5-5 0,22-18-22,2 2 0,38-23 0,-30 22 23,39-34-1,-68 49 3,0 0 1,0-1-1,-1 0 1,-1-1-1,0 0 1,-1 0-1,12-23 1,-18 32-6,-1 1 1,0-1-1,0 0 1,0 0-1,-1 0 1,1-1-1,-1 1 1,1 0-1,-1 0 1,0 0-1,0 0 1,-1 0-1,1 0 1,-1-4-1,0 6-4,1 0 0,0 1 0,-1-1 0,1 0 0,-1 0 0,1 0-1,-1 1 1,1-1 0,-1 0 0,1 1 0,-1-1 0,0 0 0,1 1 0,-1-1 0,0 1 0,1-1 0,-1 1 0,0-1 0,0 1-1,-1-1 1,0 1-1,1 0 0,-1-1 0,0 1 0,0 0-1,1 0 1,-1 1 0,0-1 0,1 0 0,-1 0-1,0 1 1,0-1 0,1 1 0,-1 0 0,-2 1-1,-3 2-6,1 0-1,0 1 0,0 0 1,0 0-1,0 1 1,1-1-1,0 1 0,0 0 1,1 1-1,-1-1 1,1 1-1,1 0 0,-1 0 1,1 0-1,1 0 1,-1 1-1,1-1 0,0 1 1,1-1-1,-1 11 1,2-17 4,0 1 0,0-1 0,0 1 0,0-1 1,1 0-1,-1 1 0,0-1 0,1 1 0,-1-1 0,1 0 1,0 1-1,-1-1 0,1 0 0,0 1 0,0-1 0,0 0 1,0 0-1,0 0 0,0 0 0,0 0 0,0 0 1,0 0-1,0 0 0,1 0 0,-1-1 0,0 1 0,0 0 1,1-1-1,-1 1 0,1-1 0,-1 1 0,1-1 1,-1 0-1,0 0 0,1 0 0,-1 0 0,4 0 0,4 0-4,-1-1 0,1 0 0,0-1 0,15-5 0,-23 7 6,33-11-3,-19 5 5,1 1-1,-1 0 1,1 2-1,-1 0 0,1 0 1,0 1-1,19 1 1,-33 1-4,1 0 0,-1 1 0,0-1 1,0 1-1,0-1 0,0 1 0,0 0 0,0 0 1,0 0-1,0 0 0,0 0 0,0 0 0,-1 0 1,1 1-1,0-1 0,-1 1 0,3 1 0,-2 1 2,0 0-1,0 0 0,0 0 1,0 0-1,-1 0 1,2 6-1,10 23-23,-12-33 24,-1 1 1,1-1 0,-1 1 0,0 0-1,1-1 1,-1 1 0,1-1 0,-1 0 0,1 1-1,-1-1 1,1 1 0,0-1 0,-1 0 0,1 1-1,0-1 1,-1 0 0,1 0 0,0 1-1,-1-1 1,1 0 0,0 0 0,-1 0 0,1 0-1,0 0 1,0 0 0,1 0 3,0-1 1,-1 1-1,1-1 1,0 1-1,0-1 1,-1 0-1,1 0 0,-1 0 1,3-1-1,28-29-155,-31 30 122,39-51-514,-31 40 415</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24.753"/>
    </inkml:context>
    <inkml:brush xml:id="br0">
      <inkml:brushProperty name="width" value="0.05" units="cm"/>
      <inkml:brushProperty name="height" value="0.05" units="cm"/>
    </inkml:brush>
  </inkml:definitions>
  <inkml:trace contextRef="#ctx0" brushRef="#br0">138 158 17756,'1'-2'384,"-1"-1"-1,1 0 1,-1 0 0,0 1 0,0-1 0,0 0 0,0 0 0,-1 1-1,0-5 1,1 6-300,-1 0 0,1 1-1,0-1 1,0 0 0,-1 1-1,1-1 1,-1 1 0,1-1-1,-1 1 1,1-1-1,-1 1 1,1-1 0,-1 1-1,1-1 1,-1 1 0,1 0-1,-1-1 1,0 1 0,1 0-1,-1 0 1,0-1 0,1 1-1,-1 0 1,0 0 0,1 0-1,-1 0 1,0 0 0,0 0-1,1 0 1,-1 0 0,0 0-1,1 0 1,-1 0 0,0 0-1,1 1 1,-1-1 0,0 0-1,1 0 1,-1 1-1,0-1 1,1 0 0,-1 1-1,1-1 1,-2 1 0,-4 3 56,0 1 1,0-1 0,0 1 0,1 0-1,-1 0 1,1 1 0,0 0-1,1-1 1,-7 11 0,2 1-129,0-1 1,-12 31-1,19-40-22,0 0 0,0 0 0,0 1 0,0-1 0,1 0 0,0 12 0,1-18 9,0 0 0,0 0 1,0 0-1,0-1 0,0 1 1,1 0-1,-1 0 0,0 0 1,0-1-1,1 1 0,-1 0 1,0-1-1,1 1 1,-1 0-1,0-1 0,1 1 1,-1 0-1,1-1 0,0 1 1,-1-1-1,1 1 0,-1-1 1,1 1-1,0-1 0,-1 1 1,2 0-1,0-1 3,0 0 0,0 0 0,0-1 0,0 1 0,0 0 0,0-1 0,0 1 0,0-1 0,0 1 0,0-1 1,0 0-1,0 0 0,0 0 0,-1 0 0,1 0 0,1-2 0,9-5 19,-1-1-1,0 0 1,-1-1 0,16-20 0,33-49 267,-51 68-234,6-8 92,-1 0 0,-1-1 0,-1-1-1,0 0 1,-2 0 0,10-31 0,-49 135 36,26-69-203,-21 82-89,23-87 100,1 0 0,0-1-1,1 1 1,-1-1 0,2 1-1,-1 0 1,1-1 0,4 18-1,-5-25 10,1 0 0,-1 1 0,0-1-1,1 0 1,-1 0 0,1 0 0,0 1-1,-1-1 1,1 0 0,0 0 0,0 0-1,0 0 1,-1 0 0,1 0 0,0 0-1,0-1 1,0 1 0,1 0 0,-1-1 0,0 1-1,0 0 1,0-1 0,0 1 0,1-1-1,1 1 1,-1-1 1,0 0 0,0 0 0,1-1 0,-1 1 0,0-1 0,0 1 0,1-1 1,-1 0-1,0 0 0,0 0 0,0 0 0,0 0 0,2-1 0,6-5 13,-1-1 0,-1 1 0,1-1 0,9-12 0,-16 18-9,2-2 6,0 0 0,-1-1 0,1 1 0,-1-1 0,0 0 1,0 0-1,0 0 0,-1 0 0,0 0 0,0 0 0,3-11 0,-5 16-10,0-1-1,0 1 1,0 0-1,0 0 1,0 0-1,0 0 1,0 0-1,0 0 1,0 0 0,0 0-1,0 0 1,0 0-1,0-1 1,0 1-1,0 0 1,0 0-1,0 0 1,0 0-1,0 0 1,0 0 0,0 0-1,0 0 1,0 0-1,0 0 1,0 0-1,0 0 1,0 0-1,-1-1 1,1 1 0,0 0-1,0 0 1,0 0-1,0 0 1,0 0-1,0 0 1,0 0-1,0 0 1,0 0-1,0 0 1,0 0 0,0 0-1,-1 0 1,1 0-1,0 0 1,0 0-1,0 0 1,0 0-1,0 0 1,0 0-1,0 0 1,0 0 0,0 0-1,0 0 1,0 0-1,-1 0 1,1 0-1,0 0 1,0 0-1,0 0 1,-6 6-16,-5 7-8,3 0-3,1 0-1,0 1 0,-6 17 1,11-25 19,0-1 0,0 0 0,1 1 0,0 0 0,0-1 0,0 1 0,1 0 1,-1-1-1,1 1 0,1 0 0,1 10 0,-1-15 8,-1 0 0,1 0 0,0 0-1,0 1 1,-1-1 0,1 0 0,0 0 0,0 0 0,0 0 0,0 0-1,0-1 1,1 1 0,-1 0 0,0 0 0,0-1 0,0 1 0,1-1-1,-1 1 1,0-1 0,1 1 0,-1-1 0,0 0 0,1 0 0,-1 1-1,1-1 1,-1 0 0,0 0 0,1-1 0,-1 1 0,0 0 0,1 0-1,1-1 1,8-2 0,0 1 0,0-2 0,10-3 0,-14 4 2,9-3 10,-1 0 1,0 0-1,-1-2 0,17-10 0,-27 15 13,0 0 1,0 0-1,0 0 1,-1-1-1,1 1 1,-1-1-1,0 0 1,0 0-1,-1 0 0,1 0 1,-1-1-1,0 1 1,0-1-1,0 1 1,0-1-1,-1 0 1,0 0-1,1-6 0,0-108 972,-2 118-1015,0 0 0,0 0 0,0 0-1,1 0 1,-1 0 0,0 0 0,0 0 0,1 0 0,-1 0 0,1 0 0,-1 1 0,1-1 0,-1 0 0,1 0 0,0 0 0,-1 0 0,1 1 0,0-1 0,0 0 0,-1 1 0,1-1 0,0 1 0,0-1-1,0 1 1,0-1 0,0 1 0,0-1 0,0 1 0,0 0 0,0-1 0,0 1 0,0 0 0,0 0 0,0 0 0,1 0 0,6 0-149,-1 1 1,1 0-1,-1 0 1,10 3-1,11 1 267,16-2-392,5-4-91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8.863"/>
    </inkml:context>
    <inkml:brush xml:id="br0">
      <inkml:brushProperty name="width" value="0.05" units="cm"/>
      <inkml:brushProperty name="height" value="0.05" units="cm"/>
    </inkml:brush>
  </inkml:definitions>
  <inkml:trace contextRef="#ctx0" brushRef="#br0">96 277 16860,'0'0'96,"0"0"1,0-1 0,0 1 0,1 0 0,-1-1-1,0 1 1,0-1 0,0 1 0,0 0 0,0-1-1,0 1 1,0-1 0,0 1 0,0-1 0,0 1-1,0 0 1,-1-1 0,1 1 0,0-1 0,0 1-1,0 0 1,0-1 0,-1 1 0,1 0 0,0-1-1,0 1 1,-1 0 0,1-1 0,0 1 0,-1 0 0,0-1-1,-15-1 1945,-29 13 222,30-6-1331,14-5-858,1 0-1,0 0 1,0 0-1,-1 0 1,1 0-1,0 1 1,-1-1-1,1 0 1,0 0-1,0 0 0,-1 0 1,1 0-1,0 0 1,-1 0-1,1 0 1,0 0-1,-1 0 1,1 0-1,0-1 1,0 1-1,-1 0 1,1 0-1,0 0 0,0 0 1,-1 0-1,1 0 1,0-1-1,0 1 1,-1 0-1,1 0 1,0 0-1,0-1 1,0 1-1,-1-1 1,6-8 698,14-8-664,-14 15-100,-2 1-8,-1 0 0,0 0 1,0-1-1,0 1 0,0-1 1,0 1-1,0-1 0,0 1 1,0-1-1,-1 0 0,1 0 0,2-4 1,4-9-24,-7 15 50,-1 5 65,-4 19-16,0 0 0,-15 40-1,0 3-50,13-41-29,1-8 4,0-1-1,2 2 1,0-1-1,1 0 1,1 1 0,1 21-1,0-38-2,0-1 1,1 0-1,-1 0 0,0 0 0,0 0 0,0 0 1,1 0-1,-1 0 0,1 0 0,-1 0 1,1 0-1,-1 0 0,1 0 0,0 0 0,-1 0 1,1 0-1,0-1 0,0 1 0,-1 0 0,1 0 1,0-1-1,0 1 0,0-1 0,0 1 1,0-1-1,0 1 0,0-1 0,0 1 0,0-1 1,0 0-1,0 0 0,0 1 0,1-1 1,-1 0-1,0 0 0,0 0 0,0 0 0,0 0 1,0-1-1,0 1 0,0 0 0,0 0 0,0-1 1,1 1-1,-1-1 0,0 1 0,0-1 1,1 0-1,5-3-14,1 0 0,0 0 0,-1-1 0,0 0 1,7-7-1,28-29-50,-2-3 0,-1-1 0,40-62 1,24-30 51,-87 123 31,-16 13-16,0 1 0,0 0 0,1 0 1,-1 0-1,0 0 0,0 0 0,0 0 0,0 0 0,1 1 0,-1-1 0,0 0 0,0 0 1,0 0-1,0 0 0,1 0 0,-1 0 0,0 0 0,0 0 0,0 0 0,0 0 0,0 1 1,1-1-1,-1 0 0,0 0 0,0 0 0,0 0 0,0 0 0,0 0 0,0 1 0,0-1 1,0 0-1,1 0 0,-1 0 0,0 0 0,0 1 0,0-1 0,0 0 0,0 0 0,0 0 1,0 1-1,0-1 0,0 0 0,0 0 0,0 0 0,0 0 0,0 1 0,0-1 0,0 0 1,-1 0-1,-7 37-26,8-37 25,-13 39-53,9-28 36,0 0 0,0 0 0,1 0 0,0 0 0,1 1 0,1-1 0,-1 1 0,2 13 0,0-24 4,0 0 1,0 0-1,0 0 1,0 0-1,0 0 1,1 0-1,-1 0 0,0 0 1,1 0-1,-1 0 1,1 0-1,-1 0 0,1 0 1,-1 0-1,1 0 1,0 0-1,-1 0 0,1-1 1,0 1-1,0 0 1,-1-1-1,1 1 1,0 0-1,0-1 0,1 1 1,0 0-8,0-1 1,-1 0 0,1 0 0,-1 0-1,1 0 1,-1-1 0,1 1-1,-1 0 1,1-1 0,0 1-1,-1-1 1,0 1 0,1-1 0,-1 0-1,2 0 1,5-4-42,-1 0 1,0 0-1,-1-1 1,13-12-1,118-127 63,35-41 44,-167 176 124,-15 12 262,-8 2-374,-2-4 54</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25.203"/>
    </inkml:context>
    <inkml:brush xml:id="br0">
      <inkml:brushProperty name="width" value="0.05" units="cm"/>
      <inkml:brushProperty name="height" value="0.05" units="cm"/>
    </inkml:brush>
  </inkml:definitions>
  <inkml:trace contextRef="#ctx0" brushRef="#br0">303 1 16684,'-20'8'2136,"-3"15"-1136,-4 6-360,-8 10 2113,2 4-1489,-1 8-584,1 1-144,4-2-239,5-1-113,5-11-320,5-3-233,5-19-639,6-12-304,6-18 2128,4-11-1120,9-21-144,3-5-144</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25.638"/>
    </inkml:context>
    <inkml:brush xml:id="br0">
      <inkml:brushProperty name="width" value="0.05" units="cm"/>
      <inkml:brushProperty name="height" value="0.05" units="cm"/>
    </inkml:brush>
  </inkml:definitions>
  <inkml:trace contextRef="#ctx0" brushRef="#br0">190 5 15347,'13'-4'1214,"-13"4"-1181,0 0 1,1 0-1,-1 0 0,0 0 1,0 0-1,0 0 0,0 0 0,0 0 1,0 0-1,1 0 0,-1 0 1,0 0-1,0 0 0,0 0 1,0 0-1,0 0 0,0 0 0,0 0 1,1 0-1,-1 0 0,0 1 1,0-1-1,0 0 0,0 0 0,0 0 1,0 0-1,0 0 0,0 0 1,0 0-1,0 1 0,0-1 0,0 0 1,0 0-1,0 0 0,0 0 1,0 0-1,0 1 0,0-1 0,0 0 1,0 0-1,0 0 0,0 0 1,0 1-1,-10 21 2634,1-7-1913,-2 11-368,2-1 0,0 1 0,2 1 0,1-1-1,1 1 1,-3 51 0,7-36-211,2 1 1,1-1-1,16 74 0,-10-88-74,-7-26-139,-2-4-32,-5-14-180,-12-21-86,-2 0 0,-49-67-1,30 47 1153,38 56-772,0 0-1,0 0 1,1 0 0,-1 0 0,1 0 0,-1-1 0,1 1 0,-1 0 0,1 0 0,-1-1 0,1 1 0,0-2 0,0 2-23,0 1 1,0 0-1,0-1 0,0 1 1,0 0-1,1-1 1,-1 1-1,0 0 0,0-1 1,0 1-1,0 0 0,1-1 1,-1 1-1,0 0 0,0 0 1,1-1-1,-1 1 1,0 0-1,1 0 0,-1-1 1,0 1-1,0 0 0,1 0 1,-1 0-1,1 0 1,-1 0-1,1-1 0,3 1 77,0 0 0,0-1 0,0 2 0,0-1 0,0 0 0,5 2 0,-3-1-121,11 2-251,0-1 0,0 0 0,0-1 0,1-1 0,-1-1 0,0 0 0,21-5-1,-7-5-150</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26.523"/>
    </inkml:context>
    <inkml:brush xml:id="br0">
      <inkml:brushProperty name="width" value="0.05" units="cm"/>
      <inkml:brushProperty name="height" value="0.05" units="cm"/>
    </inkml:brush>
  </inkml:definitions>
  <inkml:trace contextRef="#ctx0" brushRef="#br0">38 161 20252,'1'6'3019,"-1"9"-2860,0-13 148,-20 175 3182,2-20-3412,19-140 56,3-24 135,6-29 101,-3-26 64,-2 0 0,-3-67 0,1 135-489,0-1 0,1 0 0,-1-1 0,1 1 0,0-1 0,0 1 0,0-1 0,1-1 0,-1 1-1,1 0 1,0-1 0,5 3 0,-6-5 28,0 0-1,0 0 1,0 0-1,0-1 1,0 1-1,0-1 1,1 0-1,-1 0 1,0 0-1,0-1 1,0 1-1,7-3 1,-4 0 1,1 0 0,-1 0 1,1 0-1,-1-1 0,0 0 1,6-6-1,5-4 48,0-2 0,-2 0 0,23-28 0,-25 27 58,-1-1 1,12-22-1,-21 34-44,-1-1 1,0 0-1,0 0 0,0 0 0,-1 0 0,0 0 1,0 0-1,-1-1 0,1 1 0,-1-8 0,-1 14-33,0 0 0,0 1 0,0-1 0,0 0 0,0 1 0,0-1 0,-1 0 0,1 1 0,0-1 0,0 1 0,0-1-1,-1 0 1,1 1 0,0-1 0,-1 1 0,1-1 0,0 1 0,-1-1 0,1 1 0,-1-1 0,1 1 0,-1-1-1,1 1 1,-1-1 0,1 1 0,-1 0 0,1-1 0,-1 1 0,0 0 0,1 0 0,-1-1 0,1 1 0,-1 0 0,0 0-1,1 0 1,-1 0 0,0 0 0,1 0 0,-1 0 0,0 0 0,1 0 0,-1 0 0,0 0 0,1 0 0,-1 0-1,0 0 1,1 1 0,-1-1 0,1 0 0,-1 1 0,1-1 0,-2 1 0,-2 1 5,-1 0 1,0 1 0,1 0-1,0 0 1,-6 4-1,-1 4-11,1 0-1,0 0 1,1 1 0,0 0-1,1 1 1,0 0 0,1 0-1,1 0 1,0 1 0,1 0-1,0 0 1,1 1 0,1 0-1,-3 22 1,6-36 4,-1 0 0,1 0 0,0 0 0,0 0 0,0 0 0,0-1 1,0 1-1,1 0 0,-1 0 0,0 0 0,0 0 0,0 0 0,1-1 0,-1 1 0,1 0 0,0 1 0,-1-2 2,0 0-1,1 0 0,-1 1 0,0-1 0,1 0 0,-1 0 0,0 0 0,0 0 0,1 0 0,-1 0 0,0 0 1,1 0-1,-1 0 0,0-1 0,0 1 0,1 0 0,-1 0 0,0 0 0,1 0 0,-1 0 0,0 0 0,0-1 1,0 1-1,1 0 0,-1 0 0,0 0 0,0-1 0,1 1 0,-1 0 0,0-1 0,2 0 6,-1-1-1,0 1 0,0-1 0,0 0 1,1 0-1,-2 0 0,1 0 1,0 1-1,0-1 0,-1 0 1,1 0-1,0-4 0,-3 6-16,-2 4-5,-3 7 6,4 2 26,1 0 1,0 0-1,0 1 1,1 13 0,-2-35 1344,0 21-1061,3-59-1949,-1-16-4617,1 46 5008</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27.023"/>
    </inkml:context>
    <inkml:brush xml:id="br0">
      <inkml:brushProperty name="width" value="0.05" units="cm"/>
      <inkml:brushProperty name="height" value="0.05" units="cm"/>
    </inkml:brush>
  </inkml:definitions>
  <inkml:trace contextRef="#ctx0" brushRef="#br0">142 42 18492,'14'-31'3470,"-10"20"-1715,-10 21 1067,-85 183-521,76-152-1922,1 1 0,-16 79 0,29-115-328,0 0 0,0 0 0,1 1 1,0 10-1,0-16-47,0 0 0,1-1-1,-1 1 1,0 0 0,0-1 0,0 1 0,0 0 0,1 0 0,-1-1 0,0 1 0,1 0 0,-1-1-1,0 1 1,1-1 0,-1 1 0,1 0 0,-1-1 0,1 1 0,-1-1 0,1 1 0,-1-1 0,1 0 0,0 1-1,-1-1 1,1 1 0,0-1 0,-1 0 0,1 0 0,0 1 0,-1-1 0,1 0 0,0 0 0,0 0 0,-1 0-1,1 0 1,0 0 0,0 0 0,-1 0 0,1 0 0,0 0 0,0 0 0,-1 0 0,1-1 0,0 1-1,-1 0 1,1 0 0,0-1 0,-1 1 0,1-1 0,0 1 0,0-1 0,11-6-23,0 0 1,0-1-1,-1-1 0,10-10 1,-7 8-72,-1 0 0,28-17 0,-37 25 46,1 1-1,-1 0 1,1 1 0,-1-1-1,1 0 1,-1 1-1,1 0 1,0 1 0,0-1-1,-1 1 1,1-1 0,0 1-1,0 1 1,8 1 0,-9-1 2,0 0 1,0 1-1,0 0 1,0 0-1,-1 0 1,1 0-1,-1 1 1,0-1-1,1 1 1,-1 0-1,0 0 1,-1 0-1,1 0 1,0 1-1,-1-1 1,0 1-1,0-1 1,0 1-1,0 0 1,2 7-1,-3-7 43,1 0 0,-1 0 0,0 0 0,0 1 0,0-1-1,-1 0 1,0 1 0,0-1 0,0 1 0,0-1 0,0 0 0,-1 1 0,0-1 0,0 0 0,0 0-1,-1 0 1,1 1 0,-1-1 0,-4 7 0,0-4 86,0-1 0,0 0 0,-1 0-1,1-1 1,-1 1 0,0-2 0,-1 1 0,1-1 0,-1 0-1,0 0 1,0-1 0,-9 2 0,3-1 19,0 0-1,0-2 1,0 1 0,0-2-1,0 0 1,-24-2-1,34 1-162,0 0 0,1-1 0,-1 0 0,0 0 0,1 0 0,-1 0 0,0-1 0,1 1 0,-1-1 0,1 0 0,0 0 0,-5-4 0,6 5-56,1-1 1,0 1-1,0 0 0,0-1 0,0 1 1,0-1-1,0 0 0,0 1 0,0-1 0,1 0 1,-1 1-1,0-1 0,1 0 0,0 0 0,-1 1 1,1-1-1,0 0 0,0 0 0,0 0 0,0 1 1,0-1-1,1 0 0,-1 0 0,1 0 1,-1 1-1,1-1 0,-1 0 0,1 1 0,1-3 1,1-2-120,0 1 1,1-1-1,0 1 1,0 0-1,0 0 1,7-6-1,17-12-744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29.522"/>
    </inkml:context>
    <inkml:brush xml:id="br0">
      <inkml:brushProperty name="width" value="0.05" units="cm"/>
      <inkml:brushProperty name="height" value="0.05" units="cm"/>
    </inkml:brush>
  </inkml:definitions>
  <inkml:trace contextRef="#ctx0" brushRef="#br0">91 369 18988,'0'2'543,"-1"0"1,1 0-1,0 0 0,-1 1 1,0-1-1,1 0 0,-1-1 1,0 1-1,-2 3 0,-1 4 1308,4-7-1684,-1 1 1,1-1-1,-1 1 0,1 0 0,0-1 0,0 1 0,0-1 0,0 1 1,1 0-1,0 3 0,-1-6-156,0 0 1,0 1 0,0-1-1,0 1 1,1-1-1,-1 0 1,0 1-1,0-1 1,0 0-1,1 1 1,-1-1-1,0 0 1,1 1-1,-1-1 1,0 0-1,0 1 1,1-1 0,-1 0-1,1 0 1,-1 0-1,0 1 1,1-1-1,-1 0 1,0 0-1,2 0 1,-1 0 8,0 0 1,0 0-1,-1-1 1,1 1-1,0 0 1,0-1-1,0 1 1,0 0-1,0-1 1,0 0-1,0 1 1,-1-1-1,1 1 1,0-1-1,-1 0 1,2-1-1,29-35 745,-29 33-714,0 1 1,0 0-1,0-1 1,-1 1-1,1-1 1,-1 1-1,0-1 1,0 0-1,0 0 1,1-4-1,-2 8-49,0 0-1,0-1 0,0 1 0,0 0 0,0 0 1,0-1-1,-1 1 0,1 0 0,0-1 0,0 1 1,0 0-1,0 0 0,0-1 0,0 1 0,0 0 0,-1 0 1,1 0-1,0-1 0,0 1 0,0 0 0,0 0 1,-1 0-1,1-1 0,0 1 0,0 0 0,-1 0 1,1 0-1,0 0 0,0 0 0,-1-1 0,1 1 0,0 0 1,0 0-1,-1 0 0,1 0 0,-1 0 0,-13 3 0,-10 9-40,17-6 41,0 0 1,0 1 0,0-1-1,1 2 1,0-1 0,0 1-1,1-1 1,0 2 0,1-1-1,-8 17 1,3 0 73,1 0-1,-8 43 1,16-54 95,8-10 10,18-14 134,-2 0-189,-21 10-128,0-1 0,0 0 0,0 0 0,0 0 0,0 0 0,0-1 0,0 1 0,0-1 0,0 0 0,-1 0 0,1 0 0,-1 0 0,0 0 0,4-5 0,4-5 26,-1 0 1,7-13-1,-3 4 33,-5 10-39,16-26 215,2 1 0,38-40-1,-61 75-247,-5 6-18,-1-2 0,1-12 20,2 7-66,0 0 1,1-1 0,-1 1-1,1-1 1,0 1-1,0 0 1,0 0-1,0-1 1,0 1 0,1 0-1,-1 0 1,0 0-1,1 0 1,0 0-1,-1 1 1,1-1 0,0 0-1,0 1 1,0-1-1,4-1 1,3-4 270,18-23-204,-1-2 1,-1-1 0,33-60-1,-46 78 89,-12 14-89,0 1-9,-11 8-15,9-8 36,1 1 0,0-1 1,0 1-1,0-1 0,0 1 1,0 0-1,0-1 0,0 1 0,1 0 1,-1-1-1,0 1 0,0 0 1,0 0-1,1 0 0,-2 1 0,-25 62-48,-54 89 0,0 2 370,79-151-317,-1 3 10,1-1 0,-2 0 0,1-1 0,-7 10 0,7-11-2,1 1 1,-1 0-1,1 0 1,0 0-1,1 0 0,-1 0 1,1 0-1,0 0 1,0 1-1,1-1 1,-1 0-1,1 1 0,0-1 1,2 10-1,-2-14-19,0 0 0,1 0 0,-1-1 0,0 1-1,0 0 1,1 0 0,-1-1 0,1 1 0,-1 0-1,1-1 1,-1 1 0,1 0 0,-1-1 0,1 1-1,-1-1 1,1 1 0,0-1 0,-1 1 0,1-1 0,0 1-1,-1-1 1,1 0 0,0 1 0,0-1 0,0 0-1,-1 0 1,2 1 0,0-1-1,0 0 1,0-1-1,0 1 0,0 0 1,0-1-1,-1 1 0,1-1 1,0 1-1,0-1 0,0 0 1,1-1-1,6-3-4,-1 0-1,-1-1 1,11-9 0,54-56 4,125-159 0,-191 222 5,77-107 44,-70 94-37,0 1 0,-2-2-1,15-39 1,-25 54-142,-2 7 28,-10 15-43,-11 26-13,-95 269 96,97-251 133,16-48-49,-8 24 112,-11 48 0,24-76 19,5-17-64,6-19 16,27-141 242,-33 125-411,-6 45 69,0 0 0,0 0 0,0 0 0,0 0-1,1-1 1,-1 1 0,0 0 0,0 0 0,0 0 0,0 0 0,0 0 0,0 0 0,0 0 0,0 0 0,0 0 0,1 0-1,-1 0 1,0 0 0,0 0 0,0 0 0,0 0 0,0 0 0,0 0 0,0 0 0,0 0 0,1 0 0,-1 0-1,0 0 1,0 0 0,0 0 0,0 0 0,0 0 0,0 0 0,0 0 0,0 0 0,1 0 0,-1 0 0,0 0-1,0 0 1,0 0 0,0 1 0,0-1 0,0 0 0,0 0 0,0 0 0,0 0 0,0 0 0,0 0 0,0 0-1,0 0 1,1 0 0,-1 1 0,0-1 0,0 0 0,0 0 0,0 0 0,0 0 0,0 0 0,0 0 0,0 0-1,0 0 1,0 1 0,0-1 0,0 0 0,0 0 0,7 15-106,7 10-42,-13-23 139,1-1 0,0 1 0,-1-1 0,1 1 0,0-1 0,0 0-1,0 0 1,0 0 0,0 0 0,0 0 0,0 0 0,0 0 0,0-1 0,1 1 0,-1-1 0,0 0 0,0 0 0,1 1 0,-1-1 0,0-1 0,0 1 0,1 0 0,-1-1-1,0 1 1,0-1 0,3 0 0,2-3 2,0 1 0,0-1-1,0-1 1,-1 1 0,1-1-1,5-6 1,-18 26 115,1 0 0,-6 28 1,11-40-99,-1 0 1,1 1-1,0-1 1,0 0 0,0 1-1,1-1 1,-1 0-1,1 0 1,0 1 0,0-1-1,0 0 1,0 0-1,1 0 1,-1 0 0,1 0-1,-1 0 1,1-1-1,0 1 1,0 0 0,5 3-1,0-1 6,0 0 0,0 0-1,0-1 1,1-1 0,-1 1 0,1-1-1,9 3 1,-2-2-1,20 7 7,-33-11-17,-1 1-1,1 0 1,-1 0 0,1-1 0,-1 1 0,1 0 0,-1 1 0,1-1 0,-1 0 0,0 0-1,1 0 1,-1 1 0,0-1 0,0 1 0,1 1 0,-2-2 1,0-1-1,1 0 1,-1 1 0,0-1 0,0 0-1,0 1 1,0-1 0,0 0 0,0 1-1,0-1 1,0 0 0,0 1 0,0-1-1,0 0 1,0 1 0,0-1 0,0 0-1,0 1 1,0-1 0,0 1 0,0-1-1,-1 0 1,1 0 0,0 1 0,0-1-1,0 0 1,0 1 0,-1-1 0,1 0-1,0 1 1,0-1 0,-1 0-1,1 0 1,0 0 0,-1 1 0,1-1-1,0 0 1,-1 0 0,1 0 0,0 0-1,-1 0 1,1 1 0,0-1 0,-1 0-1,0 0 1,1 0 6,-1 0 0,0 0 0,0 0 1,0 0-1,1 0 0,-1 0 0,0 0 0,0 0 0,0-1 0,1 1 0,-1 0 0,0 0 0,0-1 0,0 1 0,1 0 1,-1-1-1,0 1 0,1-1 0,-1 1 0,0-2 0,-1-1 15,0-1 0,0 0 1,0 1-1,0-1 0,1 0 0,0 0 1,0 0-1,0 0 0,0 0 0,1-1 0,0 1 1,0 0-1,0 0 0,0 0 0,0 0 1,1-1-1,1-4 0,-1 3-14,1 0-1,-1 1 1,1-1-1,0 1 1,0-1 0,1 1-1,0 0 1,0 0 0,0 0-1,0 0 1,8-8-1,-5 9-29,-1 0 0,1 1 0,0 0 0,0 0 0,0 0 0,1 1 0,-1 0 0,9-2 0,-9 3-224,0 0 1,0-1-1,0 0 1,0-1-1,0 1 0,-1-1 1,1 0-1,6-6 0,-11 8 205,0 1-1,0-1 1,0 0-1,0 0 0,-1 0 1,1 0-1,0 0 1,-1-1-1,1 1 1,-1 0-1,1 0 1,-1 0-1,0 0 0,1-1 1,-1 1-1,0 0 1,0 0-1,0-1 1,0 1-1,0 0 0,0 0 1,0-1-1,-1 0 1,-6-22-537</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29.955"/>
    </inkml:context>
    <inkml:brush xml:id="br0">
      <inkml:brushProperty name="width" value="0.05" units="cm"/>
      <inkml:brushProperty name="height" value="0.05" units="cm"/>
    </inkml:brush>
  </inkml:definitions>
  <inkml:trace contextRef="#ctx0" brushRef="#br0">1 25 26150,'5'-6'2072,"1"0"-1704,1 0-432,5 2-2496,-2 3 2832,-6-1-688</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31.548"/>
    </inkml:context>
    <inkml:brush xml:id="br0">
      <inkml:brushProperty name="width" value="0.05" units="cm"/>
      <inkml:brushProperty name="height" value="0.05" units="cm"/>
    </inkml:brush>
  </inkml:definitions>
  <inkml:trace contextRef="#ctx0" brushRef="#br0">154 264 13651,'0'-3'546,"1"0"1,-1 0 0,1-1-1,-1 1 1,0 0-1,0 0 1,0 0-1,0 0 1,-1 0-1,1 0 1,-1 0 0,0 0-1,0 0 1,0 0-1,0 0 1,-3-4-1,3 6-356,1 0 0,-1 0 0,0 1 0,0-1 0,0 0 1,0 0-1,0 1 0,0-1 0,0 0 0,0 1 0,0-1 0,0 1 0,0-1 0,0 1 0,0 0 0,0-1 0,-1 1 0,0 0 0,0 0-87,-1 0 1,1 0-1,0 1 1,-1-1-1,1 0 1,0 1-1,-1 0 1,1 0-1,0 0 1,0 0-1,0 0 0,-3 2 1,-2 2-70,-1 1 0,1 1 0,0-1 0,0 1 0,1 1 0,0-1 1,0 1-1,1 0 0,0 0 0,0 1 0,1-1 0,0 1 0,0 0 0,1 0 0,1 1 0,-1-1 0,-1 15 0,4-23-38,0 0 0,0 1 0,-1-1 0,1 1-1,0-1 1,0 0 0,0 1 0,1-1-1,-1 0 1,0 1 0,0-1 0,1 0 0,-1 1-1,1-1 1,-1 0 0,1 0 0,0 1-1,-1-1 1,1 0 0,1 1 0,-1-1 1,-1-1 1,1 0-1,0 1 0,0-1 1,0 0-1,0 0 1,0 1-1,0-1 0,0 0 1,-1 0-1,1 0 1,0 0-1,0 0 1,0 0-1,0-1 0,0 1 1,0 0-1,0 0 1,-1-1-1,1 1 0,0 0 1,1-1-1,3-2-3,1 0 0,-1-1 0,1 0 0,-1 0 0,-1 0 0,10-9 0,-1-4 13,0-1-1,-1 0 1,-1-1 0,-1 0 0,9-24 0,-5 8 67,-3 0 1,9-45 0,-17 66-24,-1 1 0,1-23 0,-5 26 4,-3 14-11,-7 19 4,-1 10-54,2 0 0,1 0 0,1 1-1,2 0 1,-4 59 0,11-91 6,-1 0 1,1 0-1,0 0 0,1 0 1,-1 0-1,0 0 0,0 0 1,1 0-1,-1 0 1,1 0-1,0 0 0,0 0 1,-1 0-1,1-1 0,0 1 1,1 0-1,1 2 1,-3-4 1,1 1 0,0-1 0,0 1 0,0-1 1,0 0-1,0 1 0,0-1 0,0 0 1,0 0-1,1 1 0,-1-1 0,0 0 1,0 0-1,0 0 0,0 0 0,0-1 0,0 1 1,0 0-1,0 0 0,0-1 0,0 1 1,2-1-1,4-3 12,0-1 0,0 1 0,0-1 0,-1 0 0,1 0 0,8-10 0,3-7 51,-1 0 1,24-41-1,-28 41-52,-30 84-29,16-55 12,-2 3 8,1-1 0,0 1 0,0-1 0,1 18 0,1-25 0,0 0 0,0 1 0,0-1 0,1 0 0,-1 0 0,1 0 0,-1 0 0,1 0 0,0 0 0,0 0 0,0 0 0,0-1 0,0 1 0,0 0 0,0 0 0,1-1 0,-1 1 0,1-1 0,-1 1 0,1-1 0,-1 1 0,1-1 0,0 0 0,0 0 0,0 0 0,0 0 0,3 1 0,4 0 9,0 0 0,0-1-1,0 0 1,0 0 0,0-1 0,0 0-1,0 0 1,1-1 0,-1-1 0,10-2-1,-5 1-4,-1-1 0,0-1 0,0 0 0,0 0 0,-1-1 0,13-9 0,-21 12 2,0 0-1,0-1 1,0 1-1,-1-1 1,0 0-1,0 0 1,0 0-1,0-1 1,-1 1-1,1-1 1,-1 1-1,0-1 1,-1 0-1,1 0 1,-1 0-1,1-6 0,0 2 22,-1 0 0,-1 0 0,0 0-1,0 0 1,-1 1 0,0-1-1,0 0 1,-4-12 0,5 20-25,0-1 0,-1 1 0,1-1 0,-1 1 1,1-1-1,-1 1 0,0 0 0,0-1 0,1 1 0,-1 0 1,0-1-1,0 1 0,0 0 0,-1 0 0,1 0 1,0 0-1,0 0 0,-3-1 0,3 2-5,0 0-1,0 0 1,0 0 0,0 0-1,0 0 1,0 0-1,0 0 1,0 0 0,0 1-1,0-1 1,0 0 0,0 1-1,0-1 1,0 1-1,0-1 1,1 1 0,-1-1-1,0 1 1,0 0 0,1 0-1,-1-1 1,0 1-1,1 0 1,-1 0 0,0-1-1,1 1 1,-1 0 0,1 0-1,-1 1 1,-9 19-22,0-1 1,2 1-1,0 0 0,-6 28 1,6-22 25,8-25-5,-1-1-1,1 0 0,0 1 0,0-1 1,-1 0-1,1 0 0,0 1 1,0-1-1,0 0 0,0 1 0,1-1 1,-1 0-1,0 1 0,0-1 0,1 0 1,-1 0-1,1 0 0,-1 1 0,1-1 1,0 0-1,-1 0 0,1 0 1,0 0-1,0 0 0,0 0 0,1 2 1,3 0-5,-1 0 1,1-1-1,0 1 1,-1-1-1,9 3 1,-10-4 4,1 0 1,-1 0-1,0-1 1,0 1-1,0-1 1,0 0-1,1 0 1,-1 0-1,0 0 1,0 0-1,0-1 1,0 1-1,1-1 1,5-2-1,-4 0 3,1 0-1,0 0 0,0 0 0,-1-1 0,0 0 0,10-8 0,-3-1 4,-1 0-1,0 0 1,-1-1 0,15-26-1,-13 8 14,-10 26-12,-7 22-5,-4 10-8,-13 48-39,20-67 44,1 0-1,-1-1 1,2 1-1,-1 1 0,1-1 1,0 0-1,1 0 1,1 9-1,-2-16 4,0 1-1,0 0 1,0-1 0,1 1-1,-1 0 1,0-1 0,0 1-1,1-1 1,-1 1 0,0 0-1,1-1 1,-1 1 0,1-1-1,-1 1 1,0-1 0,1 1-1,-1-1 1,1 0 0,0 1-1,-1-1 1,1 1 0,-1-1-1,1 0 1,-1 0 0,1 1-1,0-1 1,-1 0 0,2 0-1,-1 0 2,1 0 0,0 0-1,-1 0 1,1 0 0,-1-1-1,1 1 1,0-1 0,-1 1 0,1-1-1,-1 0 1,3-1 0,3-3 14,0 0 1,0 0 0,9-10 0,2-4 11,-1-1 1,-2-2-1,0 1 0,22-44 0,-18 30-58,-19 57-169,-5 6 87,3-16 88,0 0 1,0 0 0,1 1-1,0-1 1,2 16-1,-1-28 1,0 0 0,0 1-1,0-1 1,0 0-1,0 1 1,1-1 0,-1 0-1,0 1 1,0-1-1,0 0 1,0 0-1,0 1 1,1-1 0,-1 0-1,0 1 1,0-1-1,0 0 1,1 0 0,-1 1-1,0-1 1,0 0-1,1 0 1,-1 0 0,0 1-1,1-1 1,-1 0-1,0 0 1,1 0 0,-1 0-1,0 0 1,1 0-1,-1 0 1,0 0 0,1 0-1,-1 0 1,0 0-1,1 0 1,-1 0-1,0 0 1,1 0 0,-1 0-1,0 0 1,1 0-1,-1 0 1,0 0 0,0 0-1,1-1 1,-1 1-1,0 0 1,1 0 0,-1 0-1,0 0 1,0-1-1,1 1 1,-1 0 0,0 0-1,0-1 1,1 1-1,-1-1 1,17-15-957,14-30 200,-11 14 169</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32.002"/>
    </inkml:context>
    <inkml:brush xml:id="br0">
      <inkml:brushProperty name="width" value="0.05" units="cm"/>
      <inkml:brushProperty name="height" value="0.05" units="cm"/>
    </inkml:brush>
  </inkml:definitions>
  <inkml:trace contextRef="#ctx0" brushRef="#br0">149 0 19820,'-12'53'2464,"3"-15"-949,1 0 0,-6 71-1,14-104-1466,1 86 816,0-82-1021,0-1 0,0 1 0,1 0 0,0-1 0,0 1 0,1-1 0,0 0 0,5 9 0,-67-110-7613,-7 4 10595,66 89-2676,-1-1 1,1 1 0,0 0-1,-1-1 1,1 1-1,0 0 1,-1-1 0,1 1-1,0-1 1,0 1-1,-1-1 1,1 1-1,0-1 1,0 1 0,0-1-1,0 1 1,0-1-1,0 1 1,-1-1 0,1 1-1,0-1 1,0 1-1,1-1 1,-1 1-1,0-1 1,0 1 0,0-1-1,1 1-41,-1-1 0,1 1 0,-1-1 0,1 1 0,0 0 0,-1-1 0,1 1-1,-1 0 1,1 0 0,0 0 0,0-1 0,-1 1 0,1 0 0,0 0 0,-1 0 0,1 0 0,1 0 0,40 6 457,-31-4-376,98 13-2593,-80-13 1882</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32.787"/>
    </inkml:context>
    <inkml:brush xml:id="br0">
      <inkml:brushProperty name="width" value="0.05" units="cm"/>
      <inkml:brushProperty name="height" value="0.05" units="cm"/>
    </inkml:brush>
  </inkml:definitions>
  <inkml:trace contextRef="#ctx0" brushRef="#br0">112 196 19108,'-1'0'3591,"-8"6"-2790,-38 38 4168,0 1-4384,47-45-594,-1 1 0,0-1 0,1 1 0,-1-1 0,1 1 0,-1 0-1,1-1 1,-1 1 0,1 0 0,-1-1 0,1 1 0,0 0 0,-1 0 0,1-1 0,0 1-1,0 0 1,0 0 0,-1 0 0,1-1 0,0 1 0,0 0 0,0 0 0,0 0 0,0-1-1,1 1 1,-1 0 0,0 0 0,0 0 0,0-1 0,1 1 0,0 1 0,0-1-60,0 1 0,1-1 0,-1 1-1,0-1 1,1 0 0,0 1 0,-1-1 0,1 0 0,0 0 0,-1 0 0,1-1 0,4 2 0,-4-1-3,1 0 0,0 0 0,-1 0 0,1 0 0,0-1 0,0 1 1,0-1-1,-1 0 0,1 0 0,0 0 0,0 0 0,0 0 0,-1-1 0,1 1 0,0-1 0,0 0 1,-1 0-1,1 0 0,-1 0 0,5-2 0,-7 2 135,1 0 0,-1 0 0,1 0 0,-1 0 0,0 0 0,1 1 0,-1-1 0,0 0 0,0 0 0,1 0 0,-1 0 0,0 0 0,0 0 0,0 0 0,0 0 0,0 0 0,0 0 0,-1 0 0,1 0 0,0 0 0,0 0 0,-1 0 0,1 0 0,-1 0 0,1 0 0,-1 1 0,1-1 0,-1 0 0,1 0 0,-1 0 0,0 1 0,-1-2 0,1 0 49,0 1 1,-1-1 0,1 1 0,-1 0-1,0 0 1,1-1 0,-1 1 0,0 0-1,0 0 1,1 1 0,-1-1 0,0 0 0,0 1-1,-3-1 1,4 1-110,1 0 0,0 0 0,-1 0 0,1 1 0,0-1-1,0 0 1,-1 0 0,1 1 0,0-1 0,0 0 0,0 0 0,-1 1 0,1-1-1,0 0 1,0 1 0,0-1 0,0 0 0,0 1 0,0-1 0,-1 0 0,1 1 0,0-1-1,0 0 1,0 1 0,0-1 0,0 0 0,0 1 0,1-1 0,-1 0 0,0 1-1,0 0 4,8-33-3175,5-17 1551,21-62-9796,-18 62 9417,-3-1 11397,-17 56-7546,-5 9-534,-10 38 731,-18 77-1,31-104-1834,2 1 0,0 0 0,2 0 0,2 55 0,1-78-200,-1 0 1,1-1-1,-1 1 0,1 0 0,0 0 1,1 0-1,-1 0 0,1-1 1,-1 1-1,1-1 0,0 1 0,0-1 1,1 0-1,-1 0 0,1 0 0,4 4 1,-5-6-13,0 1-1,0-1 1,0 0 0,0 0 0,0 0-1,0-1 1,1 1 0,-1-1 0,0 1 0,0-1-1,1 1 1,-1-1 0,0 0 0,1 0 0,-1-1-1,0 1 1,1 0 0,-1-1 0,0 1 0,1-1-1,-1 0 1,0 1 0,0-1 0,0 0 0,0-1-1,0 1 1,0 0 0,3-3 0,5-4 5,0 0 0,-1 0 0,0-1 1,-1 0-1,1-1 0,-2 0 0,7-11 0,1-4-21,22-50 0,-31 59-45,-8 21-22,-10 26 22,11-25 45,-3 11-19,-4 35 0,7-48 33,1-1 1,0 1-1,0 0 0,0 0 1,0 0-1,1 0 1,0-1-1,-1 1 0,1 0 1,1 0-1,-1-1 0,1 1 1,-1-1-1,1 1 0,3 4 1,-3-7-19,0 1 0,0-1-1,0 1 1,1-1 0,-1 0 0,0 0 0,1 0 0,-1 0 0,1 0 0,-1 0 0,1-1 0,-1 1 0,1-1-1,-1 0 1,1 1 0,-1-1 0,1 0 0,0-1 0,-1 1 0,1 0 0,-1-1 0,1 0 0,-1 1 0,1-1-1,-1 0 1,0 0 0,4-2 0,-4 2-119,1 0 0,-1 0 0,0-1 0,0 1 0,0-1 0,1 1 0,-1-1 0,-1 1 0,1-1 0,0 0 0,0 0 0,-1 0 0,1 0 0,-1 0 0,1 0 0,-1-1 0,0 1 0,0 0-1,0-1 1,0 1 0,0-1 0,-1 1 0,1-1 0,-1 1 0,0-1 0,0 1 0,0-6 0,-5-11-692</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33.235"/>
    </inkml:context>
    <inkml:brush xml:id="br0">
      <inkml:brushProperty name="width" value="0.05" units="cm"/>
      <inkml:brushProperty name="height" value="0.05" units="cm"/>
    </inkml:brush>
  </inkml:definitions>
  <inkml:trace contextRef="#ctx0" brushRef="#br0">1 0 18916,'3'4'2145,"1"-1"-1489,0 2-304,1-1 1448,2 2-2136,0 1 1232,1 0-872,3 2-88,-1-2-128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7:33.589"/>
    </inkml:context>
    <inkml:brush xml:id="br0">
      <inkml:brushProperty name="width" value="0.05" units="cm"/>
      <inkml:brushProperty name="height" value="0.05" units="cm"/>
    </inkml:brush>
  </inkml:definitions>
  <inkml:trace contextRef="#ctx0" brushRef="#br0">0 111 15179,'106'-14'768,"104"-11"-1425,239-23-306,3 24 863,203 54 555,0 42 42,-378-40-327,696 61 642,1-85-251,-788-20-420,497-15 729,-675 27-862,2 0-6,0 0 0,0 1 0,15 3 0,-16 2-307,-13 1 4,-17 2 99,-18-5 66,-19-2-41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09.900"/>
    </inkml:context>
    <inkml:brush xml:id="br0">
      <inkml:brushProperty name="width" value="0.05" units="cm"/>
      <inkml:brushProperty name="height" value="0.05" units="cm"/>
    </inkml:brush>
  </inkml:definitions>
  <inkml:trace contextRef="#ctx0" brushRef="#br0">64 133 17124,'-22'0'2484,"-1"-1"3573,23 0-6001,0 0 0,0 0 0,0 0 0,0 1 0,-1-1 0,1 0 0,0 0 0,0 0 0,-1 0 0,1 0 0,-1 1-1,1-1 1,-1 0 0,1 0 0,-1 1 0,1-1 0,-1 0 0,0 1 0,0-2 0,-9-9 543,15 8-625,0 1 0,0-1 0,0 1 0,0 1 0,9-3 0,16 2 73,-21 2-49,-1-1 0,1 0 0,-1 0 0,0 0 0,13-5 0,-19 5 26,-1 1 0,1-1 0,0 0 0,-1 0 0,1 0-1,-1 0 1,1 0 0,-1-1 0,1 1 0,-1 0 0,0-1 0,0 1-1,1-1 1,-1 1 0,0-1 0,0 1 0,-1-1 0,1 0 0,0 0 0,-1 1-1,1-1 1,-1 0 0,1 0 0,-1 0 0,0 0 0,0 1 0,0-1-1,0 0 1,0 0 0,0-2 0,0 3-4,0 1-1,0-1 1,0 0-1,0 0 1,0 1-1,0-1 1,-1 0-1,1 1 1,0-1 0,0 0-1,-1 0 1,1 1-1,0-1 1,-1 0-1,1 1 1,0-1 0,-1 1-1,1-1 1,-1 1-1,1-1 1,-1 1-1,0-1 1,1 1 0,-1-1-1,1 1 1,-1-1-1,0 1 1,0-1-1,-1 1-1,0 0 0,1 0 0,-1 0 0,1 0 0,-1 0 0,1 1 0,-1-1 0,1 0 0,-1 1 0,1-1 0,-1 1 0,-2 1 0,-2 1-6,-1 1-1,1 0 1,0 0 0,-9 9 0,4-2-10,0 0 0,1 1-1,-12 18 1,19-25-17,0 0-1,0 0 1,0 1 0,1-1-1,-1 1 1,1-1 0,1 1-1,-1 0 1,1 0-1,0 0 1,0 9 0,1-14 3,0 0 0,0 0 0,0 0 0,0 1 0,0-1 0,1 0 0,-1 0 0,0 0 0,1 0 0,-1 0 0,1 0 0,-1 0 0,1 0 0,-1-1 0,1 1 0,0 0 0,-1 0 0,1 0 0,0 0 0,0-1 0,-1 1 0,3 1 0,-1-1-13,0-1 0,0 1 0,-1-1 0,1 1 0,0-1 0,0 1 0,0-1 0,0 0 0,1 0 0,-1 0 0,3 0 0,5-2-103,1-1 1,-1 1-1,18-8 0,-23 8 84,14-6-94,-10 4 79,0 1 0,0 0-1,0 0 1,1 0 0,16-1-1,-25 4 57,1 0-1,0 0 0,0 0 0,-1 0 0,1 0 1,0 1-1,0-1 0,-1 0 0,1 1 0,0 0 1,-1-1-1,1 1 0,-1 0 0,1 0 1,-1 0-1,1 0 0,-1 0 0,0 0 0,1 0 1,-1 1-1,0-1 0,0 0 0,0 1 0,0-1 1,0 1-1,0-1 0,0 1 0,-1 0 1,1-1-1,-1 1 0,1 0 0,-1-1 0,1 1 1,-1 0-1,0-1 0,0 1 0,0 2 0,1 19 79,-1-40 269,-2-100-383,3 116-42,-1-1-1,0 0 1,0 0-1,1 1 0,-1-1 1,1 1-1,0-1 1,-1 0-1,1 1 0,0-1 1,0 1-1,0 0 0,0-1 1,0 1-1,0 0 1,1 0-1,-1-1 0,0 1 1,1 0-1,-1 0 0,0 0 1,1 1-1,-1-1 1,4-1-1,4-1-552,-1 0 0,1 1-1,15-3 1,-2 1-158,63-23-804,-38 10 645</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33.644"/>
    </inkml:context>
    <inkml:brush xml:id="br0">
      <inkml:brushProperty name="width" value="0.05" units="cm"/>
      <inkml:brushProperty name="height" value="0.05" units="cm"/>
    </inkml:brush>
  </inkml:definitions>
  <inkml:trace contextRef="#ctx0" brushRef="#br0">60 231 16556,'-17'42'1748,"-14"41"572,28-73-1951,1-1 0,-1 1 0,2 1 0,0-1 0,0 0 0,1 13 1,0-20-311,0-1 0,0 0 0,0 0 0,1 0 0,-1 0 0,0 0 0,1 0 0,0 0 0,0-1 0,-1 1 0,1 0 0,0 0 0,0 0 0,1-1 0,-1 1 0,0 0 1,0-1-1,1 0 0,1 2 0,-1-2-14,-1 0 1,1 0 0,0 0 0,0-1-1,0 1 1,-1-1 0,1 1 0,0-1-1,0 0 1,0 0 0,0 0 0,0 0-1,0 0 1,0 0 0,0 0 0,2-1-1,3-2 25,0 1 0,0-1 0,0 0-1,-1 0 1,1 0 0,-1-1 0,0 0 0,0-1-1,8-7 1,-1-3 61,0 0 0,0-1 0,-2 0-1,0-1 1,0 0 0,-2-1 0,12-31-1,-11 22 19,-1-1-1,-2 0 0,-1-1 0,5-47 0,-10 68-116,-1-1 0,0 1 0,0 0 0,-1-1 0,-2-10 0,3 18-28,0-1-1,-1 1 0,1 0 0,0-1 0,-1 1 0,1 0 0,-1 0 0,0-1 0,1 1 0,-1 0 0,0 0 0,0 0 0,0 0 0,0 0 0,0 0 0,0 0 0,0 0 0,0 0 0,0 0 0,0 1 0,0-1 0,-1 0 0,1 1 0,0-1 0,-1 1 0,1 0 0,0-1 0,-1 1 0,1 0 0,0 0 0,-1-1 0,1 1 0,0 0 0,-1 1 1,1-1-1,0 0 0,-1 0 0,1 0 0,-3 2 0,-2 0-5,-1 1 1,0 0-1,1 0 1,-1 1-1,1-1 1,0 1-1,1 1 1,-1-1-1,1 1 1,-7 8-1,0 0-23,1 0-1,0 2 0,-9 16 1,18-28 21,0 0 1,0 0-1,1 1 1,-1-1-1,1 0 1,0 0-1,0 1 0,0-1 1,1 0-1,-1 1 1,1-1-1,-1 1 1,2 3-1,-1-5-2,1 0 0,-1 0 0,1 0 1,0 0-1,0-1 0,0 1 0,0 0 0,0 0 0,0-1 1,0 1-1,0-1 0,1 1 0,-1-1 0,1 0 0,-1 1 1,1-1-1,0 0 0,-1 0 0,1 0 0,0 0 0,0 0 0,0-1 1,-1 1-1,5 0 0,42 11-122,-36-9 99,1 0 0,-1 0 0,22 10 0,-30-11 39,0 1 0,0-1 1,-1 1-1,1-1 0,-1 1 1,1 0-1,-1 0 1,0 1-1,0-1 0,-1 1 1,1-1-1,-1 1 0,1 0 1,-1 0-1,2 5 0,15 71-665,-14-74 521</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34.254"/>
    </inkml:context>
    <inkml:brush xml:id="br0">
      <inkml:brushProperty name="width" value="0.05" units="cm"/>
      <inkml:brushProperty name="height" value="0.05" units="cm"/>
    </inkml:brush>
  </inkml:definitions>
  <inkml:trace contextRef="#ctx0" brushRef="#br0">27 1 20180,'1'1'168,"-1"1"-1,1-1 1,-1 1-1,1-1 0,-1 1 1,0-1-1,0 1 1,0-1-1,0 1 0,0-1 1,0 1-1,0 0 1,-1-1-1,1 1 1,0-1-1,-1 1 0,1-1 1,-2 3-1,0 2 253,-5 19 250,2 1 1,0 1-1,2-1 0,0 38 0,3-62-667,0 1-1,0-1 1,0 0 0,0 1-1,1-1 1,0 0-1,-1 1 1,1-1-1,0 0 1,0 0-1,0 1 1,0-1-1,0 0 1,1 0-1,-1 0 1,3 2-1,-3-3 3,1 0-1,-1 0 1,1 0 0,-1-1-1,1 1 1,0-1 0,-1 1-1,1-1 1,0 1 0,-1-1-1,1 0 1,0 0-1,-1 0 1,1 0 0,0 0-1,-1 0 1,1 0 0,0-1-1,-1 1 1,1 0 0,0-1-1,-1 1 1,1-1 0,1-1-1,5-2 38,0 0 0,0-1-1,-1-1 1,1 1 0,-1-1 0,-1 0 0,1-1-1,6-7 1,5-8 214,19-31-1,1-13 288,-38 66-541,0 1 0,0-1 0,0 0 0,0 0 0,0 0-1,0 0 1,0 1 0,0-1 0,0 0 0,0 0 0,1 0 0,-1 0 0,0 1 0,0-1 0,0 0 0,0 0 0,0 0 0,0 0 0,1 0 0,-1 0 0,0 0 0,0 1 0,0-1-1,0 0 1,0 0 0,1 0 0,-1 0 0,0 0 0,0 0 0,0 0 0,0 0 0,1 0 0,-1 0 0,0 0 0,0 0 0,0 0 0,1 0 0,-1 0 0,0 0 0,0 0-1,0 0 1,0 0 0,1 0 0,-1 0 0,0 0 0,0 0 0,0-1 0,0 1 0,0 0 0,1 0 0,-1 0 0,0 0 0,0 0 0,0 0 0,0 0 0,0-1 0,1 1-1,-2 16 52,-14 65-76,-3 21-11,18-101 23,-1 0 1,1 0-1,0 1 1,0-1-1,0 0 0,0 0 1,0 1-1,0-1 1,0 0-1,0 0 1,0 1-1,1-1 1,-1 0-1,1 0 0,-1 0 1,0 1-1,1-1 1,0 0-1,-1 0 1,1 0-1,0 0 1,-1 0-1,1 0 0,0 0 1,0 0-1,1 0 1,0 0-62,-1-1 0,1 0-1,-1 0 1,1 0 0,-1 0 0,1 0 0,-1-1 0,1 1 0,-1 0 0,1-1 0,-1 1 0,1-1 0,-1 1-1,0-1 1,1 0 0,-1 1 0,0-1 0,0 0 0,1 0 0,-1 0 0,2-2 0,32-32-660,-15 18 272</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34.722"/>
    </inkml:context>
    <inkml:brush xml:id="br0">
      <inkml:brushProperty name="width" value="0.05" units="cm"/>
      <inkml:brushProperty name="height" value="0.05" units="cm"/>
    </inkml:brush>
  </inkml:definitions>
  <inkml:trace contextRef="#ctx0" brushRef="#br0">70 1 20220,'-1'1'221,"0"1"0,0 0-1,0 0 1,1 0 0,-1 0-1,0 0 1,1 1 0,-1-1-1,1 0 1,0 0 0,-1 0-1,1 0 1,1 3-1,-3 10 415,-11 73 2853,0 45-2634,13-131-854,0 1-1,0-1 1,0 0-1,0 0 1,1 1-1,-1-1 1,1 0-1,-1 0 1,1 0-1,2 4 1,-3-5-17,1 0 0,-1 0-1,1-1 1,-1 1 0,1 0 0,0-1 0,-1 1 0,1-1 0,0 1 0,-1-1 0,1 1-1,0-1 1,0 0 0,0 1 0,-1-1 0,1 0 0,0 1 0,0-1 0,1 0-1,3 0-120,0-1 0,0 1 0,0-1 0,0 0 0,0 0 0,0-1 0,8-3 0,-12 4 107,6-1-139,-1 0 0,1 0 0,0 0 0,-1 1 0,1 0 0,0 0 0,0 1 0,11 0 0,-16 1 172,0-1 0,-1 0 0,1 0-1,0 1 1,0-1 0,0 1 0,-1 0 0,1-1 0,0 1 0,-1 0-1,1 0 1,0 0 0,-1 0 0,1 0 0,-1 1 0,0-1-1,1 0 1,-1 1 0,0-1 0,0 1 0,0-1 0,0 1 0,0 0-1,0-1 1,0 1 0,-1 0 0,1-1 0,-1 1 0,1 0-1,-1 0 1,1 0 0,-1 0 0,0-1 0,0 1 0,0 0 0,-1 3-1,1-1 113,-1-1-1,0 1 1,0-1-1,0 1 1,-1-1-1,1 1 0,-1-1 1,0 0-1,0 0 1,0 0-1,0 0 0,0 0 1,-1 0-1,1-1 1,-1 1-1,0-1 1,0 0-1,0 1 0,0-1 1,-6 3-1,0-1 93,1 0 1,-1 0-1,0-1 0,0 0 0,0 0 1,0-1-1,-11 1 0,11-2-265,1 0-1,-1-1 1,0 0-1,-15-3 1,23 3-31,0 0 0,0 0 0,0 0 0,0-1 0,-1 1 0,1 0 0,0-1 0,0 1 0,0 0 0,0-1 0,0 1-1,0-1 1,0 0 0,0 1 0,0-1 0,0 0 0,0 0 0,0 0 0,0 1 0,1-1 0,-1 0 0,0 0 0,1 0 0,-1 0 0,1 0 0,-1 0 0,1-1 0,-1 1 0,1 0 0,0 0 0,-1 0 0,1 0 0,0 0 0,0-1-1,0 1 1,0 0 0,0 0 0,0 0 0,0-1 0,0 1 0,1 0 0,-1 0 0,0 0 0,1 0 0,-1 0 0,1-2 0,9-10-809,3 0-241</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35.178"/>
    </inkml:context>
    <inkml:brush xml:id="br0">
      <inkml:brushProperty name="width" value="0.05" units="cm"/>
      <inkml:brushProperty name="height" value="0.05" units="cm"/>
    </inkml:brush>
  </inkml:definitions>
  <inkml:trace contextRef="#ctx0" brushRef="#br0">29 188 17484,'2'1'339,"0"-1"0,0 0 1,0 0-1,1-1 1,-1 1-1,0 0 0,0-1 1,0 1-1,0-1 0,0 1 1,-1-1-1,1 0 1,0 0-1,0 0 0,0 0 1,-1 0-1,1-1 0,3-2 1,-4 2-39,0 0 0,0 0 1,0 0-1,0 0 0,-1-1 1,1 1-1,0 0 0,-1 0 1,0-1-1,1 1 0,-1-1 1,0 1-1,0 0 0,0-1 1,-1 1-1,1 0 0,-1-3 1,1 4-258,0 0 0,0-1-1,0 1 1,-1 0 0,1 0 0,0 0 0,0-1 0,-1 1 0,1 0 0,-1 0 0,1 0 0,-1 0 0,0 0 0,1 0 0,-1 0 0,0 0 0,0 0 0,1 0 0,-1 0 0,0 0 0,0 1 0,0-1 0,0 0 0,0 1 0,0-1 0,0 0 0,-1 1 0,1-1 0,0 1 0,0 0 0,0-1-1,-2 1 1,1 0-25,1 1-1,-1-1 0,0 1 0,0-1 0,0 1 0,1 0 0,-1 0 0,0-1 0,1 1 0,-1 0 0,1 1 0,-1-1 0,1 0 0,-1 0 0,1 1 0,0-1 0,-1 1 0,1-1 0,0 1 0,-1 2 0,-1 0-34,1 0 0,0 0 0,0 0 0,1 0 0,-1 1 0,1-1-1,0 0 1,0 1 0,0-1 0,1 1 0,-1 7 0,1-10 4,0-1 0,1 1 0,-1-1 1,1 1-1,-1-1 0,1 1 0,-1-1 0,1 0 1,0 1-1,-1-1 0,1 0 0,0 1 0,0-1 1,0 0-1,0 0 0,0 0 0,0 0 1,0 0-1,1 0 0,-1 0 0,0 0 0,1-1 1,-1 1-1,0 0 0,1-1 0,-1 1 1,1-1-1,-1 1 0,1-1 0,-1 0 0,1 0 1,-1 1-1,1-1 0,-1 0 0,1 0 0,-1-1 1,3 1-1,13-2-70,0 0 1,31-9-1,-36 7 72,0 1 0,0 1 0,0-1 0,0 2 0,0 0 1,0 0-1,20 3 0,-21 2 549,-12-5-486,0 1 0,0-1 1,0 0-1,0 1 0,0-1 1,0 0-1,0 0 0,0 0 1,1 0-1,-1 0 0,0 0 1,1 0-1,-1 0 0,0-1 1,-3-8 30,1 1 1,0 0-1,1-1 0,0 0 1,1 0-1,0 1 1,0-1-1,1 0 0,0 0 1,1 0-1,0 0 1,0 0-1,4-10 0,-5 19-108,1-1-1,-1 0 0,1 1 0,-1-1 1,1 1-1,0-1 0,0 0 1,-1 1-1,1 0 0,0-1 0,0 1 1,1 0-1,-1-1 0,0 1 1,0 0-1,1 0 0,-1 0 1,0 0-1,1 0 0,-1 0 0,1 1 1,-1-1-1,1 0 0,0 1 1,-1-1-1,3 1 0,2-1-378,-1 2 1,1-1-1,0 0 1,-1 1-1,1 0 0,8 3 1,-9-3 83,1 1 0,0-1 1,0 0-1,-1 0 1,1-1-1,9 0 0,4-4-651</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35.599"/>
    </inkml:context>
    <inkml:brush xml:id="br0">
      <inkml:brushProperty name="width" value="0.05" units="cm"/>
      <inkml:brushProperty name="height" value="0.05" units="cm"/>
    </inkml:brush>
  </inkml:definitions>
  <inkml:trace contextRef="#ctx0" brushRef="#br0">0 76 20852,'7'2'2665,"5"-4"-1641,4-6-488,4 2 2129,8-3-1537,4 2-576,7-3 96,1-1-480,3-1-80,-3-1-72</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37.795"/>
    </inkml:context>
    <inkml:brush xml:id="br0">
      <inkml:brushProperty name="width" value="0.05" units="cm"/>
      <inkml:brushProperty name="height" value="0.05" units="cm"/>
    </inkml:brush>
  </inkml:definitions>
  <inkml:trace contextRef="#ctx0" brushRef="#br0">167 232 19780,'0'-1'193,"-1"-1"0,0 1 0,0-1-1,0 1 1,1-1 0,-2 1 0,1 0 0,0-1 0,0 1-1,0 0 1,-1 0 0,1 0 0,0 0 0,-1 0-1,1 0 1,-1 0 0,1 1 0,-1-1 0,0 0 0,1 1-1,-4-1 1,2 1 3,1 0-1,-1 0 1,0 0 0,1 1-1,-1-1 1,1 1 0,-1-1-1,0 1 1,1 0 0,0 0-1,-1 0 1,-3 3 0,-2 2 14,0-1 0,1 1 0,0 1 0,0-1 0,0 1 1,-9 14-1,8-10-194,1 0 0,-8 18 0,14-26-23,-1 0 0,1 1 1,0-1-1,0 1 0,0-1 1,0 1-1,0-1 0,1 1 1,0-1-1,0 1 0,0 0 1,0-1-1,0 1 0,2 3 1,-2-6 7,0 0 0,0-1 1,1 1-1,-1 0 0,0 0 0,1 0 1,-1-1-1,0 1 0,1 0 1,-1-1-1,1 1 0,-1 0 0,1-1 1,0 1-1,-1-1 0,1 1 1,0-1-1,-1 1 0,1-1 1,0 1-1,0-1 0,-1 0 0,1 1 1,0-1-1,0 0 0,0 0 1,-1 0-1,3 1 0,-1-2 8,0 1 0,1 0 1,-1-1-1,0 1 0,0-1 0,1 0 0,-1 1 0,0-1 0,0-1 0,3 0 0,4-4 47,0-1 0,-1 0 0,13-11 0,1-8 191,-1 0-1,-1-1 1,-1-1-1,-2-1 1,0 0 0,-2-1-1,-2-1 1,-1-1-1,12-44 1,-20 59-22,-4 16-91,-7 40-101,3-20-88,-16 124-307,17-110 237,2-1 0,3 46 0,-2-73 113,0-1-1,1 0 1,0 0 0,0 0-1,0 0 1,0 0 0,1 0-1,2 6 1,-3-9 10,-1-1 0,1 1 0,-1-1 0,1 1 0,-1-1 0,1 1 0,-1 0 0,1-1 0,0 0 0,-1 1 0,1-1 1,0 1-1,-1-1 0,1 0 0,0 0 0,-1 1 0,1-1 0,0 0 0,1 0 0,0 0 1,-1 0 0,0 0 0,1 0 0,-1-1 0,1 1 0,-1-1 0,1 1 0,-1-1 0,0 0 0,0 1 0,1-1 0,-1 0 0,0 0-1,2-1 1,5-6 13,-1 0 0,0 0 0,0 0 0,0-1-1,-1 0 1,0-1 0,8-17 0,-4 4 25,-1-1 1,8-31-1,-14 27 3,-5 21-40,-6 17-49,-1 8 20,2 0 1,0 0-1,1 1 1,1 0 0,-5 35-1,10-52 27,-1 0 0,1 0 1,0 0-1,0 1 0,0-1 0,0 0 0,0 0 0,1 1 0,-1-1 0,1 0 1,-1 0-1,2 3 0,-1-4 3,-1-1 0,1 1 0,-1-1 0,1 1 0,0-1 0,-1 1 0,1-1 0,0 0 0,-1 1 0,1-1 0,0 0 0,0 1 0,-1-1 0,1 0 0,0 0 0,0 0-1,-1 1 1,1-1 0,0 0 0,0 0 0,-1 0 0,1 0 0,0-1 0,0 1 0,0 0 0,-1 0 0,1 0 0,0-1 0,0 1 0,-1 0 0,1-1 0,0 1 0,-1 0 0,1-1 0,0 1 0,0-2 0,45-29 24,-33 20-6,26-14 1,-35 22-27,0 1 0,0 1-1,0-1 1,0 1 0,0-1 0,0 1 0,1 0-1,-1 1 1,0-1 0,1 1 0,6 0-1,-8 0 1,-1 1 0,0-1-1,0 1 1,1-1 0,-1 1 0,0 0-1,0 0 1,0 0 0,0 0-1,0 0 1,0 1 0,0-1-1,0 1 1,0-1 0,-1 1-1,1 0 1,-1-1 0,1 1-1,-1 0 1,0 0 0,1 0-1,-1 0 1,0 0 0,0 0-1,1 5 1,1 4-26,-1 0 0,0 1 0,0-1 0,-1 14 0,2 3-5,-3-28 44,0 1 1,0 0-1,0-1 0,0 1 1,0-1-1,0 1 0,0-1 1,0 1-1,1-1 1,-1 1-1,0-1 0,0 1 1,1-1-1,-1 1 0,0-1 1,1 1-1,-1-1 0,0 0 1,1 1-1,-1-1 0,1 0 1,-1 1-1,0-1 0,1 0 1,-1 1-1,1-1 0,-1 0 1,1 0-1,-1 0 0,1 1 1,-1-1-1,1 0 0,-1 0 1,1 0-1,0 0 0,-1 0 1,1 0-1,-1 0 1,1 0-1,-1 0 0,1 0 1,-1 0-1,1 0 0,-1-1 1,1 1-1,-1 0 0,1 0 1,-1-1-1,1 1 0,-1 0 1,1 0-1,-1-1 0,1 1 1,-1-1-1,30-23 245,-24 19-201,3-3 22,0 1 1,1 0 0,0 0 0,0 1 0,21-9 0,-29 14-75,1 0 0,0 0 0,-1 0 0,1 1 1,0-1-1,0 1 0,-1 0 0,1-1 0,0 1 0,0 1 0,0-1 0,-1 0 0,1 0 0,0 1 0,0 0 0,-1 0 0,1-1 0,0 2 0,-1-1 0,1 0 0,-1 0 0,0 1 0,1-1 1,-1 1-1,0 0 0,0 0 0,0 0 0,0 0 0,0 0 0,3 4 0,-2 0-15,0 0 0,0 1 0,0-1 0,-1 1 0,1-1 0,1 11 1,5 14-38,-9-30 56,0 0-1,0-1 1,0 1 0,1 0-1,-1-1 1,0 1 0,0 0-1,1 0 1,-1-1 0,1 1-1,-1-1 1,1 1 0,-1 0-1,1-1 1,-1 1 0,1-1-1,0 1 1,-1-1 0,1 0-1,-1 1 1,1-1 0,0 0-1,0 1 1,-1-1 0,1 0-1,0 0 1,-1 1 0,1-1-1,0 0 1,0 0 0,0 0-1,-1 0 1,1 0 0,0 0-1,0 0 1,-1 0 0,1-1-1,0 1 1,0 0 0,-1 0-1,1-1 1,0 1 0,-1 0-1,1-1 1,0 1 0,0-1-1,4-3 16,0 1-1,-1-1 1,1 0 0,6-8-1,-9 9-13,15-17 26,-11 12-95,1 0 0,-1 0 0,1 1 0,1 0 0,-1 0 0,1 1 0,1 0 0,10-6-1,-18 11 30,-1 1-1,1 0 0,0 0 1,-1 0-1,1-1 0,0 1 0,-1 0 1,1 0-1,-1 0 0,1 0 1,0 0-1,-1 0 0,1 0 0,0 0 1,-1 1-1,1-1 0,-1 0 1,1 0-1,0 0 0,-1 1 0,1-1 1,-1 0-1,1 1 0,-1-1 0,1 0 1,-1 1-1,1-1 0,-1 1 1,1-1-1,-1 1 0,0-1 0,1 1 1,-1-1-1,0 1 0,1-1 1,-1 1-1,0-1 0,0 1 0,1 0 1,-1-1-1,0 1 0,0 0 1,0-1-1,0 2 0,2 32-1917,-2-29 1859,0 15-447,0-4-27</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38.616"/>
    </inkml:context>
    <inkml:brush xml:id="br0">
      <inkml:brushProperty name="width" value="0.05" units="cm"/>
      <inkml:brushProperty name="height" value="0.05" units="cm"/>
    </inkml:brush>
  </inkml:definitions>
  <inkml:trace contextRef="#ctx0" brushRef="#br0">47 0 18628,'1'7'4427,"-6"16"-3044,4-18-585,-27 130 2206,22-85-2922,1 0 1,2 59-1,4-102-77,-1 0 0,1-1 0,0 1 0,0 0 0,1-1 0,0 1 0,4 9 0,-6-15 1,1 0 0,0 1-1,0-1 1,-1 0 0,1 0 0,0 0 0,0 0 0,0 0 0,0 0-1,0 0 1,0 0 0,0-1 0,0 1 0,1 0 0,-1-1 0,0 1 0,3 0-1,-3-1 6,1 1-1,0-1 1,0 0-1,0-1 1,-1 1-1,1 0 1,0 0-1,0-1 1,-1 1-1,1-1 1,0 0-1,-1 1 0,1-1 1,0 0-1,-1 0 1,1 0-1,1-2 1,6-4 55,0 0 0,0-1 1,-1-1-1,0 1 0,-1-1 1,0 0-1,6-12 0,36-74 491,-28 51-315,-22 84-114,-4-10-147,3-1-1,0 1 0,5 58 1,-3-86 23,0 0 0,0 0 0,1 0 0,-1 0 0,1 0 0,-1 0 0,1 0 0,0 0 0,0-1 0,0 1 0,0 0 0,0-1 0,0 1 1,0-1-1,0 1 0,3 2 0,-3-4 6,0 1-1,0-1 1,0 1 0,1-1 0,-1 0 0,0 0-1,0 1 1,0-1 0,0 0 0,0 0 0,0 0 0,1 0-1,-1 0 1,0 0 0,0-1 0,0 1 0,0 0 0,0 0-1,0-1 1,2 0 0,3-3 48,0 1 0,0-1 0,0-1 1,-1 1-1,1-1 0,-1 0 0,7-8 0,3-8 65,-1 1-1,0-2 1,-2 1 0,0-2-1,-2 0 1,9-27 0,-18 48-111,-2 5-3,-5 11-1,-7 24-13,9-20-4,-9 44 14,12-56-3,1 0 1,-1 0-1,1 0 0,0 0 1,1 0-1,0 0 0,2 10 0,-3-14-22,1-1-1,0 0 1,0 1-1,0-1 1,0 0-1,0 0 0,0 0 1,0 0-1,0 0 1,0 0-1,0 0 0,0 0 1,1 0-1,-1 0 1,0-1-1,1 1 0,-1 0 1,1-1-1,-1 1 1,1-1-1,-1 0 0,1 1 1,-1-1-1,1 0 1,-1 0-1,1 0 0,-1 0 1,1 0-1,-1 0 1,1-1-1,-1 1 0,1-1 1,-1 1-1,1 0 1,-1-1-1,2-1 1,0 1-84,0 1 0,-1-1 1,1-1-1,-1 1 0,1 0 1,-1-1-1,0 1 1,1-1-1,-1 0 0,0 1 1,0-1-1,0 0 0,0 0 1,-1-1-1,1 1 1,0 0-1,-1-1 0,0 1 1,1 0-1,0-5 1,0-19-423</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39.041"/>
    </inkml:context>
    <inkml:brush xml:id="br0">
      <inkml:brushProperty name="width" value="0.05" units="cm"/>
      <inkml:brushProperty name="height" value="0.05" units="cm"/>
    </inkml:brush>
  </inkml:definitions>
  <inkml:trace contextRef="#ctx0" brushRef="#br0">0 0 18636,'2'2'1912,"2"6"-1295,5 1-577,2 4 1160,2 0-776,1 1-208,-1-1-320</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39.539"/>
    </inkml:context>
    <inkml:brush xml:id="br0">
      <inkml:brushProperty name="width" value="0.05" units="cm"/>
      <inkml:brushProperty name="height" value="0.05" units="cm"/>
    </inkml:brush>
  </inkml:definitions>
  <inkml:trace contextRef="#ctx0" brushRef="#br0">94 0 20652,'-17'21'1301,"2"1"1,-21 36-1,32-50-1171,0 1 1,1-1 0,0 1-1,0-1 1,1 1 0,0 0 0,0 0-1,1 0 1,0 0 0,1 0 0,0 11-1,1-17-132,-1 0-1,1 0 1,0 0-1,0 0 1,1 0-1,-1-1 1,0 1-1,1 0 1,0-1-1,-1 1 1,1-1-1,0 1 0,1-1 1,-1 0-1,4 3 1,5 4-27,1-1-1,14 8 1,3 2-3,-22-13 33,-1 0-1,0 1 0,0-1 1,0 2-1,0-1 0,-1 0 0,0 1 1,8 14-1,-12-18 6,1 0-1,-1 0 1,0 0 0,0 0 0,0 1-1,0-1 1,-1 0 0,1 0-1,-1 1 1,0-1 0,0 0-1,0 1 1,0-1 0,-1 0-1,1 0 1,-1 1 0,0-1-1,0 0 1,0 0 0,0 0-1,-1 0 1,1 0 0,-1 0 0,1 0-1,-4 3 1,1-1 45,-1-1 0,0 1 0,0-1 1,0 1-1,-1-1 0,0-1 0,1 1 0,-9 2 1,12-5-24,0 0 1,0 0 0,0 0-1,-1-1 1,1 1-1,0-1 1,0 0 0,-1 0-1,1 0 1,0 0 0,0 0-1,-4 0 1,5-1-11,-1 1 0,1-1 0,0 1 0,0-1 0,0 0 0,-1 0 0,1 1-1,0-1 1,0 0 0,0 0 0,0 0 0,0 0 0,0 0 0,1 0 0,-1 0 0,0-1 0,0 1 0,1 0 0,-1 0 0,1 0 0,-1-1 0,0-1-1,0-1-2,1 0-1,-1 0 1,1 0-1,0 0 1,-1 0-1,2 0 1,-1 0-1,0-1 0,1 1 1,0 0-1,0 0 1,0 0-1,1 1 1,-1-1-1,1 0 1,0 0-1,0 1 0,4-6 1,5-7-49,1 1 0,25-23 1,-17 17 21,5-7 98,41-58 0,-58 74-7,0 0 0,-2-1 0,1 0-1,-2 0 1,1 0 0,-2-1 0,0 1 0,2-17-1,-7 12 133,1 18-204,0 0 1,-1-1-1,1 1 1,0 0-1,0 0 1,0-1-1,-1 1 0,1 0 1,0 0-1,0 0 1,-1-1-1,1 1 1,0 0-1,0 0 1,-1 0-1,1 0 1,0 0-1,-1 0 1,1 0-1,0 0 1,-1 0-1,1-1 1,0 1-1,0 0 1,-1 1-1,1-1 1,0 0-1,-1 0 1,1 0-1,-1 0 1,-1 1 11,0 0 1,0 0 0,1 0 0,-1 0-1,0 1 1,0-1 0,1 1 0,-1-1-1,1 1 1,-1 0 0,1-1-1,-2 4 1,-3 5-11,1 0 0,0 1-1,0 0 1,1 0 0,0 0 0,1 0-1,1 1 1,0-1 0,0 1-1,1 0 1,0-1 0,2 14 0,-1-23-12,0 0 0,0 1 0,0-1 0,1 0 1,-1 0-1,1 0 0,0 0 0,-1 0 0,1 0 1,0-1-1,0 1 0,0 0 0,0 0 0,1 0 1,-1-1-1,0 1 0,1-1 0,1 3 1,-1-4 0,-1 1 1,1 0 0,-1-1-1,1 1 1,0 0 0,0-1-1,-1 0 1,1 1 0,0-1-1,0 0 1,-1 0 0,1 0-1,0 0 1,0 0 0,-1-1-1,1 1 1,2-1 0,4-2 1,1 0-1,-1-1 1,0 0 0,0-1 0,0 1 0,12-12 0,46-43 87,-26 22-12,-38 35-71,0 0 0,0 0 0,0 1 0,0-1 0,1 1 0,-1-1 0,1 1 0,2-1 0,4 4 13,-5 12-12,-6 24 13,1-28 9,0-1 0,1 0 1,0 0-1,1 12 0,0-20-23,-1-1 0,0 1 0,0-1 0,0 1 1,1-1-1,-1 1 0,0-1 0,1 1 0,-1-1 1,0 1-1,1-1 0,-1 0 0,0 1 0,1-1 1,-1 1-1,1-1 0,-1 0 0,1 0 0,-1 1 1,1-1-1,-1 0 0,1 0 0,-1 0 0,1 1 1,-1-1-1,1 0 0,-1 0 0,1 0 0,0 0 1,-1 0-1,1 0 0,-1 0 0,1 0 0,-1 0 1,1 0-1,-1-1 0,1 1 0,-1 0 0,1 0 1,-1 0-1,1-1 0,-1 1 0,1 0 0,0-1 1,26-15 79,-25 14-88,11-7-26,-11 7-6,1-1 0,-1 1-1,1 0 1,0 0-1,0 0 1,0 1-1,0-1 1,0 1 0,0 0-1,0-1 1,7 0-1,-10 2 16,1 0-1,-1 0 1,1 0 0,-1 1-1,1-1 1,0 0-1,-1 0 1,1 1 0,-1-1-1,1 0 1,-1 0-1,0 1 1,1-1-1,-1 1 1,1-1 0,-1 0-1,0 1 1,1-1-1,-1 1 1,0-1 0,1 1-1,-1-1 1,0 1-1,0-1 1,1 1 0,-1-1-1,0 1 1,0-1-1,0 1 1,0 0-1,0-1 1,0 1 0,0-1-1,0 1 1,0-1-1,0 2 1,-3 22-1341,3-21 1049,-16 58-3825,9-41 3082</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39.980"/>
    </inkml:context>
    <inkml:brush xml:id="br0">
      <inkml:brushProperty name="width" value="0.05" units="cm"/>
      <inkml:brushProperty name="height" value="0.05" units="cm"/>
    </inkml:brush>
  </inkml:definitions>
  <inkml:trace contextRef="#ctx0" brushRef="#br0">16 0 20844,'-4'17'2201,"0"2"-1433,2-2-288,0-1 880,-1 0-823,3-3-89,1 2-216,3-5-296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0.303"/>
    </inkml:context>
    <inkml:brush xml:id="br0">
      <inkml:brushProperty name="width" value="0.05" units="cm"/>
      <inkml:brushProperty name="height" value="0.05" units="cm"/>
    </inkml:brush>
  </inkml:definitions>
  <inkml:trace contextRef="#ctx0" brushRef="#br0">213 6 12787,'0'0'70,"0"0"1,0 0 0,0-1-1,0 1 1,0 0 0,0 0-1,0-1 1,0 1 0,0 0 0,-1-1-1,1 1 1,0 0 0,0 0-1,0 0 1,0-1 0,-1 1-1,1 0 1,0 0 0,0 0-1,-1-1 1,1 1 0,0 0-1,0 0 1,-1 0 0,1 0-1,0 0 1,0 0 0,-1-1-1,1 1 1,0 0 0,0 0 0,-1 0-1,1 0 1,-1 0 0,-8 8 937,-8 18 425,16-25-1146,-9 19 308,0-1 0,2 1-1,0 1 1,2-1 0,0 1-1,-5 34 1,9-38-476,1-1 0,0 1 0,1 0 0,1-1-1,0 1 1,1-1 0,1 1 0,1-1 0,6 18 0,-26-77-1959,-31-75 387,22 69 1625,-21-46 2573,46 95-2685,0-1 0,-1 1 0,1-1 0,0 1 0,0-1 0,-1 1 0,1-1 0,0 1 0,0-1 0,0 0 0,0 1 0,0-1 0,0 1 0,0-1 0,0 1 0,0-1 0,0 1 0,0-1 0,0 0 0,1 1 0,-1-1 0,0 1 0,0-1 0,0 1 0,1-1 0,-1 1-1,0-1 1,1 0 0,0 1 14,0-1 0,0 1 0,0-1 0,0 1-1,0 0 1,0-1 0,0 1 0,0 0 0,0 0-1,1-1 1,-1 1 0,0 0 0,2 1-1,45 8 785,-37-7-699,37 10-242,-18-4-126,2-1 0,45 4 0,-32-13 43</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40.525"/>
    </inkml:context>
    <inkml:brush xml:id="br0">
      <inkml:brushProperty name="width" value="0.05" units="cm"/>
      <inkml:brushProperty name="height" value="0.05" units="cm"/>
    </inkml:brush>
  </inkml:definitions>
  <inkml:trace contextRef="#ctx0" brushRef="#br0">26 10 18332,'-4'10'5097,"0"1"-3901,0 1-1,0-1 0,-1 14 0,4-22-1096,-1 12 66,1 1-1,0-1 1,2 20-1,0-31-169,-1-1-1,1 1 0,0-1 0,0 0 1,0 1-1,0-1 0,1 0 1,2 6-1,-3-7 9,0-1-1,0 0 1,0 0-1,1 1 1,-1-1 0,0 0-1,0 0 1,1-1 0,-1 1-1,0 0 1,1 0 0,-1-1-1,1 1 1,-1 0 0,1-1-1,-1 0 1,1 1 0,-1-1-1,1 0 1,2 0 0,0 0 18,1-1 1,-1 1 0,0-1 0,0-1-1,1 1 1,-1 0 0,0-1 0,0 0-1,0 0 1,0 0 0,-1-1 0,1 1-1,0-1 1,-1 0 0,0 0 0,5-6-1,6-7 117,0 0 0,11-20-1,-22 32-113,56-102 571,-58 130-687,-3 0 29,-1 1-32,1 31 0,2-49 84,0-1 0,0 0 0,1 0 0,0 0 0,1-1-1,-1 1 1,1 0 0,0 0 0,1-1 0,4 10 0,-6-13 19,0-1 1,0 1-1,0-1 0,0 0 0,1 1 0,-1-1 0,0 0 0,0 0 0,1 0 0,-1 0 0,1 0 0,-1 0 0,1 0 0,0 0 0,-1-1 0,1 1 1,0-1-1,-1 1 0,1-1 0,0 0 0,3 1 0,-2-1 21,0-1 0,0 1 0,0-1 0,0 0 0,0 0 1,0 0-1,0 0 0,-1-1 0,1 1 0,0-1 0,4-3 0,2-3 98,0 0 0,0-1 0,-1 0 0,0 0 0,9-14 0,-9 10 38,1-1 1,6-15 0,-13 25-142,-1 1 0,1-1 0,-1 0 0,0 0 0,0 1 0,0-1 1,-1 0-1,1 0 0,-1 0 0,0 0 0,0 0 0,0 0 0,-1 0 0,0-4 1,0 6-69,0 1 1,1 0 0,-1-1 0,0 1 0,1 0 0,-1 0 0,0 0 0,0 0-1,0-1 1,0 1 0,0 1 0,0-1 0,-1 0 0,1 0 0,0 0 0,0 0-1,-1 1 1,1-1 0,0 1 0,-1-1 0,1 1 0,0-1 0,-1 1 0,1 0-1,-1 0 1,1 0 0,-1 0 0,1 0 0,0 0 0,-1 0 0,1 0 0,-1 0-1,1 1 1,-1-1 0,1 1 0,0-1 0,-1 1 0,1-1 0,-2 2 0,0-1-95,0 1 0,0-1 0,0 0 0,1 1 0,-1 0 0,1 0 0,-1 0 0,1 0 1,-1 0-1,1 0 0,0 0 0,0 1 0,0-1 0,1 1 0,-1-1 0,0 1 0,1 0 0,-2 3 1,3 4-630</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40.947"/>
    </inkml:context>
    <inkml:brush xml:id="br0">
      <inkml:brushProperty name="width" value="0.05" units="cm"/>
      <inkml:brushProperty name="height" value="0.05" units="cm"/>
    </inkml:brush>
  </inkml:definitions>
  <inkml:trace contextRef="#ctx0" brushRef="#br0">70 17 18908,'3'-14'2575,"-3"14"-2526,0-1-1,0 1 0,0 0 1,0 0-1,0 0 0,0 0 1,0 0-1,-1 0 0,1-1 1,0 1-1,0 0 0,0 0 0,0 0 1,0 0-1,-1 0 0,1 0 1,0 0-1,0 0 0,0 0 1,0 0-1,-1 0 0,1 0 1,0 0-1,0 0 0,0 0 0,0 0 1,-1 0-1,1 0 0,0 0 1,0 0-1,0 0 0,0 0 1,-1 0-1,1 0 0,0 0 1,0 0-1,0 1 0,0-1 1,0 0-1,0 0 0,-1 0 0,-1 2 245,0-1 0,-1 1 0,1 0 1,0 0-1,0 0 0,0 0 0,1 1 0,-3 2 0,-4 9 40,1 0 1,0 1 0,-7 24 0,11-32-319,1 1 0,0 0 0,1 0 0,0 0 0,0 0 0,1 0 0,0 0 0,1 15 1,-1-22-8,1 0 1,-1-1 0,0 1-1,0 0 1,0-1 0,0 1-1,1 0 1,-1-1 0,0 1-1,1-1 1,-1 1-1,0 0 1,1-1 0,-1 1-1,1-1 1,-1 1 0,1-1-1,-1 0 1,1 1 0,-1-1-1,1 1 1,-1-1 0,1 0-1,0 1 1,-1-1 0,1 0-1,0 0 1,-1 1 0,1-1-1,0 0 1,-1 0 0,1 0-1,0 0 1,-1 0 0,1 0-1,0 0 1,-1 0 0,1 0-1,0 0 1,-1-1 0,1 1-1,0 0 1,-1 0 0,1-1-1,-1 1 1,1 0 0,0-1-1,3-1 49,0 0 1,0-1-1,0 0 0,0 1 0,5-7 0,5-7 208,0-1 0,-1 0 0,17-32 0,-2 5 177,-28 44-439,0 0 0,0 0-1,0 0 1,0 0 0,0 1 0,0-1 0,0 0-1,0 0 1,0 0 0,0 0 0,0 0 0,0 0-1,0 0 1,0 0 0,0 0 0,0 1-1,1-1 1,-1 0 0,0 0 0,0 0 0,0 0-1,0 0 1,0 0 0,0 0 0,0 0 0,0 0-1,1 0 1,-1 0 0,0 0 0,0 0 0,0 0-1,0 0 1,0 0 0,0 0 0,0 0 0,1 0-1,-1 0 1,0 0 0,0 0 0,0 0-1,0 0 1,0 0 0,0 0 0,0 0 0,1 0-1,-1 0 1,0 0 0,0 0 0,0 0 0,0-1-1,0 1 1,0 0 0,0 0 0,-1 14-79,-1 0 0,0-1 1,-7 23-1,-4 20-775,12-50 518,0-1-1,1 1 1,0 0 0,0 0-1,1 8 1,-1-14 265,0 1 0,0-1 0,0 1 0,0-1 0,0 1 0,0-1 0,1 0 0,-1 1 0,0-1 0,0 1 0,1-1 0,-1 0 0,0 1 0,0-1 0,1 1 0,-1-1 0,0 0 0,1 0 0,-1 1 0,1-1 0,-1 0 0,0 1 0,1-1 0,-1 0 0,1 0 0,-1 0 0,1 0 0,0 1 0,0-2-28,1 1 0,-1 0 1,1-1-1,-1 1 0,1-1 1,-1 1-1,1-1 0,-1 0 1,0 0-1,1 0 0,-1 1 0,0-1 1,0 0-1,2-2 0,21-20-792,5-9-201</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41.367"/>
    </inkml:context>
    <inkml:brush xml:id="br0">
      <inkml:brushProperty name="width" value="0.05" units="cm"/>
      <inkml:brushProperty name="height" value="0.05" units="cm"/>
    </inkml:brush>
  </inkml:definitions>
  <inkml:trace contextRef="#ctx0" brushRef="#br0">157 0 15627,'-28'53'3019,"-9"20"4,33-64-2512,1 0 1,0 0-1,0 1 1,1-1-1,0 0 1,-1 11-1,4-19-473,-1 0 0,0 0-1,0 0 1,0 0-1,0-1 1,1 1-1,-1 0 1,0 0 0,1-1-1,-1 1 1,0 0-1,1 0 1,-1-1 0,1 1-1,-1 0 1,1-1-1,0 1 1,-1-1-1,1 1 1,0 0 0,-1-1-1,1 0 1,0 1-1,0-1 1,-1 1-1,1-1 1,0 0 0,0 0-1,0 1 1,-1-1-1,1 0 1,0 0 0,0 0-1,0 0 1,0 0-1,-1 0 1,3 0-1,39-4 135,-33 2-94,-4 1-70,0 1-1,0-1 1,1 1 0,-1 1-1,0-1 1,0 1 0,0 0-1,10 2 1,-14-2 1,1-1 0,-1 1 0,0-1-1,0 1 1,0 0 0,0-1 0,0 1 0,0 0 0,0 0 0,0 0 0,0 0 0,0 0-1,0 0 1,-1 0 0,1 0 0,0 0 0,-1 0 0,1 0 0,-1 0 0,1 0-1,-1 1 1,1-1 0,-1 0 0,0 0 0,0 1 0,0-1 0,1 0 0,-1 0 0,-1 1-1,1-1 1,0 0 0,0 1 0,0-1 0,-1 0 0,1 0 0,0 0 0,-1 1-1,1-1 1,-1 0 0,1 0 0,-1 0 0,-1 1 0,-1 5 51,-1-1 0,-1 0 0,1 0 0,-1 0 0,0-1 0,0 1 0,-1-1 0,1 0 1,-1-1-1,0 0 0,0 1 0,-12 4 0,1-1-35,0-1 1,-1 0-1,-34 7 1,18-8-41</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43.910"/>
    </inkml:context>
    <inkml:brush xml:id="br0">
      <inkml:brushProperty name="width" value="0.05" units="cm"/>
      <inkml:brushProperty name="height" value="0.05" units="cm"/>
    </inkml:brush>
  </inkml:definitions>
  <inkml:trace contextRef="#ctx0" brushRef="#br0">168 152 19972,'0'0'67,"0"0"-1,0 0 1,0 0 0,0-1-1,0 1 1,0 0-1,0 0 1,0-1-1,0 1 1,0 0-1,0 0 1,0 0 0,0-1-1,0 1 1,0 0-1,0 0 1,0-1-1,0 1 1,0 0 0,0 0-1,0 0 1,0-1-1,0 1 1,0 0-1,0 0 1,-1 0 0,1-1-1,0 1 1,0 0-1,0 0 1,0 0-1,0 0 1,-1-1-1,1 1 1,0 0 0,0 0-1,-1 0 1,-11-4 805,-15 5 517,21 1-1254,0 0 0,0 0 0,1 1 0,-1 0 1,1 0-1,-1 0 0,1 1 0,0-1 0,1 1 0,-1 0 1,1 1-1,-7 6 0,4-2-145,1-1 0,0 1 0,0 0 1,0 1-1,1-1 0,-4 14 0,7-19 3,1 0 0,0 1 1,0-1-1,1 1 0,-1-1 0,1 10 1,0-13 11,0-1 1,0 1 0,0 0 0,0 0-1,0-1 1,0 1 0,0 0-1,1 0 1,-1-1 0,0 1-1,0 0 1,1-1 0,-1 1 0,0 0-1,1-1 1,-1 1 0,1 0-1,-1-1 1,1 1 0,-1-1 0,1 1-1,0-1 1,-1 1 0,1-1-1,0 1 1,-1-1 0,1 0 0,0 1-1,-1-1 1,1 0 0,0 0-1,0 0 1,-1 1 0,1-1-1,0 0 1,0 0 0,-1 0 0,1 0-1,0 0 1,0 0 0,-1 0-1,1-1 1,0 1 0,0 0 0,-1 0-1,1-1 1,1 1 0,4-3 66,1 0 0,-1 0 0,0 0 0,0-1 0,0 0 0,-1 0 0,0-1 0,8-7 1,39-47 605,-43 48-536,59-80 1035,-60 77-952,0 1-1,0-1 1,-2 0 0,0 0-1,6-21 1,-10 18 75,-2 17-293,0 0-1,0 0 0,-1 0 0,1 0 1,0 0-1,0 0 0,0-1 0,0 1 0,0 0 1,0 0-1,0 0 0,-1 0 0,1 0 1,0 0-1,0 0 0,0 0 0,0 0 0,0 0 1,-1 0-1,1 0 0,0 0 0,0 0 1,0 0-1,0 0 0,0 0 0,-1 0 0,1 0 1,0 0-1,0 0 0,0 0 0,0 0 0,0 0 1,0 0-1,-1 0 0,1 0 0,0 0 1,0 0-1,0 0 0,0 1 0,0-1 0,0 0 1,-1 0-1,1 0 0,0 0 0,0 0 1,0 0-1,0 1 0,-18 24 187,8-6-197,1 1-1,1-1 1,2 2-1,-1-1 1,2 1-1,1 0 1,1 0-1,0 0 1,2 0-1,1 33 1,0-51-1,0 0 1,1 0-1,0 0 1,-1 0-1,1 0 1,0 0 0,0 0-1,1 0 1,-1-1-1,0 1 1,1 0-1,0-1 1,0 1-1,2 2 1,-3-4 2,1 0 0,-1 0 0,0-1 0,1 1 0,-1 0 0,1-1 0,-1 1 0,1-1 1,-1 1-1,1-1 0,-1 0 0,1 0 0,-1 0 0,1 1 0,0-1 0,-1-1 0,1 1 0,-1 0 0,1 0 0,-1-1 0,1 1 1,-1-1-1,1 1 0,-1-1 0,1 1 0,-1-1 0,0 0 0,3-1 0,4-4 8,-1 1 0,0-1 0,0 0 0,0 0 0,0-1 0,-1 0-1,0 0 1,-1 0 0,8-14 0,-6 7 39,0 0 0,0 0-1,-2-1 1,8-26 0,-14 42-24,-3 14-16,1 0-1,-1 17 0,4-25-11,-1-1-3,1 0-1,0 0 1,0 0 0,1 1-1,1 5 1,-2-11 8,1 0 1,-1 0 0,0 0-1,0-1 1,1 1-1,-1 0 1,1 0-1,-1 0 1,1-1 0,-1 1-1,1 0 1,-1 0-1,1-1 1,0 1 0,-1 0-1,1-1 1,0 1-1,-1-1 1,1 1-1,0-1 1,0 1 0,0-1-1,-1 0 1,1 1-1,0-1 1,0 0-1,0 0 1,0 0 0,0 1-1,0-1 1,0 0-1,-1 0 1,1 0 0,0 0-1,0-1 1,0 1-1,0 0 1,0 0-1,0 0 1,0-1 0,-1 1-1,2-1 1,5-2-1,0 0 0,-1-1 0,1 0 0,-1 0-1,0 0 1,0-1 0,6-7 0,38-41 5,-39 40 5,58-71-414,-76 100 360,0 0 1,1 0-1,1 1 1,1-1-1,1 1 1,0 0-1,1 1 1,0 20-1,2-37 43,0 1 0,0 0-1,0 0 1,0 0-1,1-1 1,-1 1 0,1 0-1,-1 0 1,1-1 0,-1 1-1,1 0 1,0-1 0,0 1-1,0-1 1,0 1 0,0-1-1,0 1 1,0-1 0,1 0-1,-1 1 1,0-1 0,1 0-1,-1 0 1,1 0-1,-1 0 1,1 0 0,0-1-1,-1 1 1,1 0 0,0-1-1,-1 1 1,1-1 0,0 0-1,0 1 1,0-1 0,-1 0-1,1 0 1,0 0 0,0 0-1,0-1 1,-1 1 0,1 0-1,3-2 1,-2 1-95,1 0 0,0 0 0,-1-1 0,1 1 0,-1-1 0,0 0 1,1 0-1,-1 0 0,0 0 0,0-1 0,0 1 0,-1-1 0,1 0 0,0 0 0,-1 0 1,0 0-1,0 0 0,0-1 0,0 1 0,1-5 0,3-21-311,-6-3-142</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44.303"/>
    </inkml:context>
    <inkml:brush xml:id="br0">
      <inkml:brushProperty name="width" value="0.05" units="cm"/>
      <inkml:brushProperty name="height" value="0.05" units="cm"/>
    </inkml:brush>
  </inkml:definitions>
  <inkml:trace contextRef="#ctx0" brushRef="#br0">0 0 21517,'0'6'2184,"0"4"-1368,0 0-368,2-3 809,0 0-3138,-2 2 2033,0 0-480,-2-2-488</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46.310"/>
    </inkml:context>
    <inkml:brush xml:id="br0">
      <inkml:brushProperty name="width" value="0.05" units="cm"/>
      <inkml:brushProperty name="height" value="0.05" units="cm"/>
    </inkml:brush>
  </inkml:definitions>
  <inkml:trace contextRef="#ctx0" brushRef="#br0">193 97 23021,'7'-8'3145,"-15"29"-1737,-117 206-963,58-111-230,218-421 376,-143 288-622,-6 22-6,-8 32-33,4-25 54,-19 160-85,19-139 99,2 1 0,0-1-1,7 39 1,-1-48 69,-5-22 61,-3-14-27,0 1-94,0-1 0,1 0 0,0 1 0,1-1 0,3-20 0,-3 28-17,1-1 1,0 1-1,0-1 1,0 1 0,0-1-1,1 1 1,0 0-1,-1-1 1,2 1-1,-1 0 1,0 0-1,1 1 1,0-1 0,0 0-1,0 1 1,0 0-1,5-4 1,-7 6 9,1 0 0,-1 0 1,1 0-1,-1 0 0,1 1 1,-1-1-1,1 1 0,0-1 0,-1 1 1,1-1-1,0 1 0,-1 0 1,1 0-1,0 0 0,-1 0 0,1 0 1,0 0-1,-1 0 0,1 1 1,0-1-1,-1 1 0,1-1 0,-1 1 1,1-1-1,-1 1 0,1 0 1,-1 0-1,1 0 0,-1 0 0,1 0 1,-1 0-1,0 0 0,0 0 1,0 0-1,0 1 0,0-1 0,0 1 1,0-1-1,0 0 0,0 1 1,0 2-1,2 2-16,0 0 0,-1-1 0,0 2 0,0-1 0,-1 0 1,1 0-1,-1 0 0,-1 1 0,1 11 0,-12 47 165,22-100 633,-5 2-469,-3-1 0,0 1 0,-3-37 0,0 44-279,0 25-40,0 1 1,0-1 0,0 1 0,0-1 0,0 1 0,0-1 0,0 1-1,0-1 1,0 1 0,0-1 0,1 1 0,-1-1 0,0 1 0,0-1-1,1 1 1,-1-1 0,0 1 0,1 0 0,-1-1 0,0 1 0,1-1-1,-1 1 1,0 0 0,1 0 0,-1-1 0,1 1 0,-1 0 0,1 0-1,-1-1 1,1 1 0,-1 0 0,1 0 0,-1 0 0,1 0 0,-1 0-1,1 0 1,-1 0 0,1 0 0,25 3-147,-7 1 88,-4-5 65,0 0 0,0-1 0,0 0 0,-1-1 0,1-1 0,-1-1 0,0 0 0,0 0-1,0-1 1,-1-1 0,0-1 0,0 0 0,-1 0 0,0-1 0,0-1 0,-1 0 0,14-16-1,-22 23 6,-1 1 0,0-1-1,0 0 1,0 1-1,0-1 1,0 0-1,-1 0 1,1-1 0,-1 1-1,0 0 1,0 0-1,0-1 1,0 1-1,-1 0 1,1-1 0,-1-4-1,0 8-4,0-1 0,0 1 0,0-1 0,0 1 0,0-1 0,0 1 0,0 0 0,-1-1 0,1 1 0,0-1 0,0 1 0,-1 0 0,1-1 0,0 1 0,0 0 0,-1-1 0,1 1 0,0 0-1,-1-1 1,1 1 0,-1 0 0,1 0 0,0-1 0,-1 1 0,1 0 0,-1 0 0,1 0 0,0 0 0,-1-1 0,0 1 0,-15 4-9,-12 16-30,20-11 31,0-1 0,1 2 0,1-1 0,-1 1 0,1 0 0,1 0 0,0 0 0,0 1 0,1 0-1,-5 22 1,7-23-1,-1 1 0,2-1 0,-1 1 0,2 0-1,-1-1 1,2 1 0,-1 0 0,1 0 0,1-1 0,0 1-1,6 17 1,-7-25 3,0 0 1,1 0-1,-1 0 0,1-1 0,0 1 0,0-1 1,-1 1-1,2-1 0,-1 0 0,0 1 1,0-1-1,1 0 0,-1-1 0,1 1 0,4 2 1,-6-3 5,1-1 0,0 1 0,0-1-1,0 0 1,-1 1 0,1-1 0,0 0 0,0 0 0,0 0 0,0 0 0,0 0 0,-1-1 0,1 1 0,0-1 0,0 1 0,0-1 0,-1 0 0,1 1 0,0-1 0,-1 0 0,1 0 0,0 0 0,-1 0 0,1 0 0,-1-1-1,3-2 1,3-5 26,0 0 0,0-1 0,-1 0-1,0 0 1,-1 0 0,0-1 0,-1 0-1,0 0 1,0 0 0,-1 0 0,-1-1-1,0 1 1,0-1 0,-2 1 0,1-1-1,-2-18 1,1 30-26,0-1-1,0 1 1,0 0-1,0 0 1,0 0-1,0 0 1,0-1-1,0 1 1,0 0-1,0 0 1,0 0-1,0-1 1,0 1-1,0 0 1,0 0-1,0 0 1,0-1-1,0 1 1,0 0-1,0 0 1,0 0-1,0 0 1,0-1-1,-1 1 1,1 0-1,0 0 1,0 0-1,0 0 1,0 0-1,0-1 1,0 1-1,-1 0 1,1 0-1,0 0 1,0 0-1,0 0 1,0 0-1,-1 0 1,1 0-1,0 0 1,0 0-1,0 0 1,0-1-1,-1 1 1,1 0-1,0 0 1,0 0-1,0 0 1,-1 0-1,1 0 1,0 1-1,0-1 1,0 0-1,0 0 1,-1 0-1,1 0 1,0 0-1,0 0 1,0 0-1,0 0 1,-1 0-1,1 0 1,0 1-1,0-1 1,0 0-1,0 0 1,-7 11 7,6-4-15,1 0 0,-1 0 0,1 0 0,0 0 0,1 0 0,0 0 0,0-1 0,0 1 0,1 0 0,0 0 0,0-1 1,1 1-1,-1-1 0,6 9 0,-6-13 10,-1 1-1,1-1 1,0 1 0,-1-1-1,1 0 1,0 0 0,1 0-1,-1 0 1,0 0 0,1 0-1,-1-1 1,1 1 0,-1-1 0,1 0-1,-1 0 1,1 0 0,0 0-1,0 0 1,0 0 0,0-1-1,-1 1 1,1-1 0,0 0 0,0 0-1,0 0 1,0 0 0,0 0-1,0-1 1,0 1 0,0-1-1,-1 0 1,1 0 0,0 0-1,0 0 1,-1-1 0,3-1 0,6-3 10,0-1 1,-1 0 0,0-1 0,0 0 0,13-16 0,-17 19-4,-1-1 0,-1 0-1,1 0 1,-1-1 0,0 1 0,0-1-1,-1 0 1,0 0 0,0 0 0,2-11-1,-5 18-8,0-1-1,0 1 0,1 0 0,-1-1 0,0 1 1,0 0-1,0-1 0,0 1 0,0 0 1,0-1-1,0 1 0,0 0 0,0-1 0,0 1 1,0 0-1,0-1 0,0 1 0,0 0 1,0-1-1,0 1 0,-1 0 0,1-1 0,0 1 1,0 0-1,0-1 0,0 1 0,-1 0 1,1 0-1,0-1 0,0 1 0,-1 0 1,1 0-1,0 0 0,-1-1 0,-10 6-2,-11 17-1,14-11 5,1 0-1,0 1 1,1 0-1,1 0 1,-8 23 0,11-28-2,0 0 1,1 0-1,-1 0 1,1 0 0,1 1-1,-1-1 1,1 0-1,0 1 1,1-1 0,0 0-1,0 0 1,3 8-1,-4-13 0,1-1 0,-1 1 1,1 0-1,0-1 0,0 1 0,0-1 0,0 1 0,0-1 0,0 1 0,0-1 0,0 0 0,0 1 0,1-1 1,-1 0-1,1 0 0,-1 0 0,1 0 0,-1 0 0,1 0 0,-1 0 0,1-1 0,2 2 0,-1-2 1,0 0-1,0 0 0,0 0 1,0 0-1,0 0 0,0-1 1,0 1-1,0-1 1,0 0-1,0 0 0,-1 0 1,5-2-1,3-3 1,1 0 0,-1-1 0,0 0 0,0 0 1,10-13-1,7-9-17,-1-2 0,-2-1 0,31-54 0,-55 87-67,-15 37-245,13-34 323,1 0 0,-1 0 1,1 1-1,1-1 0,-1 1 0,1-1 1,-1 0-1,1 1 0,0-1 1,2 9-1,-2-13 8,1 1 1,-1 0 0,0 0-1,1-1 1,-1 1-1,1 0 1,-1-1 0,1 1-1,0-1 1,-1 1-1,1 0 1,-1-1 0,1 0-1,0 1 1,0-1-1,-1 1 1,1-1 0,0 0-1,0 1 1,-1-1 0,1 0-1,0 0 1,0 0-1,0 0 1,0 1 0,-1-1-1,1 0 1,0 0-1,0-1 1,0 1 0,0 0-1,-1 0 1,1 0-1,0-1 1,0 1 0,0 0-1,-1-1 1,1 1-1,0 0 1,0-1 0,32-19 120,-11 2-78,-1-2 0,0 0 0,-2-2-1,-1 0 1,-1-1 0,0 0 0,-2-2 0,-1 0 0,19-45 0,-32 67-49,0 1 1,0 0-1,0-1 1,-1 1-1,1-1 1,-1 1-1,0-1 0,1-2 1,-1 5 2,0 0-1,0 0 1,0 0 0,0-1-1,0 1 1,0 0-1,0 0 1,0 0 0,0 0-1,0 0 1,0 0 0,0 0-1,0 0 1,0 0 0,0-1-1,-1 1 1,1 0 0,0 0-1,0 0 1,0 0-1,0 0 1,0 0 0,0 0-1,0 0 1,0 0 0,0 0-1,0 0 1,0 0 0,0 0-1,0-1 1,0 1 0,-1 0-1,1 0 1,0 0 0,0 0-1,0 0 1,0 0-1,0 0 1,0 0 0,0 0-1,0 0 1,0 0 0,-1 0-1,1 0 1,0 0 0,0 0-1,0 0 1,0 0 0,0 0-1,0 0 1,0 0-1,0 0 1,0 0 0,0 1-1,-1-1 1,1 0 0,-8 11-15,-1 8 4,0 0 0,2 1 1,0 0-1,1 1 0,1 0 0,1 0 0,1 0 0,0 0 0,2 0 0,1 25 0,2-29 22,0 0 0,0-1 0,7 22-1,-7-32-5,0 0 0,0 0 0,0 0 0,1-1 0,0 1 0,0-1 0,0 1 0,1-1 0,0 0 0,0 0 0,0-1 0,5 5 0,-9-9-4,0 0 0,0 0 0,0 0 0,0 0 0,0 0 0,0 0 0,0 0 0,0 0-1,1 0 1,-1 0 0,0 0 0,0 0 0,0 0 0,0 0 0,0 0 0,0 0 0,0 0 0,0 0 0,0 0-1,0 0 1,1 0 0,-1 0 0,0 0 0,0 0 0,0 0 0,0 0 0,0 0 0,0 0 0,0 0 0,0 0-1,0 0 1,0 0 0,0 0 0,1 0 0,-1 0 0,0 0 0,0 0 0,0 0 0,0 0 0,0 0 0,0-1-1,0 1 1,0 0 0,0 0 0,0 0 0,0 0 0,0 0 0,0 0 0,0 0 0,0 0 0,0 0 0,0 0-1,0-1 1,0 1 0,0 0 0,0 0 0,0 0 0,0 0 0,0-10 26,-4-11 19,-44-94-35,-1-5-469,49 120 454,-1-1 0,1 1 0,0-1-1,0 1 1,0 0 0,0-1 0,-1 1-1,1-1 1,0 1 0,0-1 0,0 1-1,0-1 1,0 1 0,0-1 0,0 1 0,0-1-1,0 1 1,1 0 0,-1-1 0,0 1-1,0-1 1,0 1 0,0-1 0,1 1 0,-1 0-1,0-1 1,0 1 0,1-1 0,-1 1-1,0 0 1,1-1 0,-1 1 0,0 0-1,1 0 1,-1-1 0,1 1 0,-1 0 0,0 0-1,1-1 1,-1 1 0,1 0 0,-1 0-1,1 0 1,-1 0 0,1 0 0,-1 0 0,1 0-1,-1 0 1,1 0 0,-1 0 0,0 0-1,1 0 1,-1 0 0,1 0 0,-1 0-1,1 0 1,-1 0 0,1 1 0,36 9-293,-27-7-32,-5-2 139,-1 1-243,0 0-1,1-1 1,0 0 0,-1 0-1,1-1 1,-1 1 0,1-1-1,0 0 1,6-1 0,-10 1 341,-1-1 0,1 1 1,-1 0-1,0-1 0,1 1 0,-1-1 1,0 1-1,1-1 0,-1 1 0,0-1 1,1 1-1,-1-1 0,0 1 0,0-1 1,0 1-1,0-1 0,0 1 0,1-1 1,-1 1-1,0-1 0,0 0 0,0 1 1,-1-1-1,1 1 0,0-1 1,0 1-1,0-1 0,0 1 0,0-1 1,-1 0-1,1 1 0,0-1 0,0 1 1,-1 0-1,1-1 0,0 1 0,-1-1 1,0 0-1,-14-21-1253,13 20 959,-40-46-3795,27 33 5776,0-1 0,-17-27 0,32 42-1490,-1 1 0,1 0-1,0 0 1,-1-1 0,1 1 0,0 0 0,0-1 0,-1 1 0,1 0 0,0-1 0,0 1 0,0 0-1,0-1 1,-1 1 0,1-1 0,0 1 0,0 0 0,0-1 0,0 1 0,0-1 0,0 1 0,0 0-1,0-1 1,0 1 0,0-1 0,0 1 0,0 0 0,0-1 0,1 1 0,-1-1 0,0 1 0,0 0-1,0-1 1,0 1 0,1 0 0,-1-1 0,1 1 0,16-2 1360,-16 2-1571,13 0 193</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47.170"/>
    </inkml:context>
    <inkml:brush xml:id="br0">
      <inkml:brushProperty name="width" value="0.05" units="cm"/>
      <inkml:brushProperty name="height" value="0.05" units="cm"/>
    </inkml:brush>
  </inkml:definitions>
  <inkml:trace contextRef="#ctx0" brushRef="#br0">102 44 16892,'0'0'136,"0"0"0,-1-1 0,1 1 0,0-1 0,0 1 0,0 0-1,0-1 1,0 1 0,-1 0 0,1-1 0,0 1 0,0 0 0,-1-1 0,1 1 0,0 0 0,0 0 0,-1-1 0,1 1 0,0 0 0,-1 0 0,1-1 0,0 1 0,-1 0 0,1 0 0,-1 0 0,1 0 0,0 0 0,-1 0 0,1 0 0,0 0 0,-1 0 0,1-1 0,-1 2 0,1-1 0,0 0 0,-1 0 0,1 0 0,-1 0 0,1 0 0,0 0 0,-1 0 0,1 0 0,0 1 0,-1-1 0,1 0 0,0 0 0,-1 0 0,1 1 0,0-1 0,-1 1 0,-21 11 3016,14-5-2599,-1 1-1,2-1 1,-9 10-1,14-14-519,-1 0 0,1 0 0,0 0 0,0 1 0,0-1 0,0 0 0,0 1 0,1-1 0,0 1 0,0 0 0,0-1 0,-1 6 0,2-8-31,0-1 0,1 0-1,-1 0 1,0 0 0,0 0-1,1 0 1,-1 1 0,0-1-1,1 0 1,-1 0 0,0 0 0,1 0-1,-1 0 1,0 0 0,1 0-1,-1 0 1,0 0 0,0 0-1,1 0 1,-1 0 0,0 0-1,1 0 1,-1 0 0,0 0-1,1 0 1,-1-1 0,0 1-1,0 0 1,1 0 0,-1 0-1,0 0 1,0-1 0,1 1 0,-1 0-1,0 0 1,0-1 0,1 1-1,-1-1 1,13-7 16,14-20 35,-22 22-55,-1 1 0,1 0-1,0 0 1,1 0 0,-1 1 0,1-1-1,7-3 1,-12 7-6,0 1 0,0 0 0,0-1 0,0 1 0,0 0 1,0 0-1,0 0 0,0 0 0,0 0 0,-1 0 0,1 0 0,0 0 0,0 0 0,0 0 0,0 0 0,0 0 0,0 1 1,0-1-1,0 0 0,0 1 0,0-1 0,-1 1 0,1-1 0,0 1 0,0-1 0,0 1 0,-1 0 0,1-1 1,0 1-1,-1 0 0,1 0 0,-1-1 0,1 1 0,-1 0 0,1 0 0,-1 0 0,1 0 0,-1 0 0,0-1 0,0 1 1,1 0-1,-1 0 0,0 1 0,2 7-66,0-1 0,-1 1 0,1 14 0,-2-18 41,2 42-90,-2 1 1,-2-1 0,-10 52-1,7-67 265,-2-1-1,-1 0 1,-2-1-1,-1 0 1,-23 45 0,31-70-88,-9 17 96,11-21-137,1 0 0,-1 0 1,0 0-1,1 0 0,-1 0 0,0-1 0,1 1 0,-1 0 0,0-1 0,0 1 0,0 0 0,1-1 0,-1 1 0,0-1 0,0 1 1,0-1-1,-2 1 0,3-1-10,-1 0 0,1 0 0,0 0 0,0 0 0,-1-1 0,1 1 0,0 0 0,0 0 0,0 0 0,-1 0 0,1-1 0,0 1 0,0 0 0,0 0 0,-1 0 0,1-1 0,0 1 0,0 0 0,0 0 0,0-1 0,0 1 0,0 0 0,0 0 0,-1-1 0,1 1 0,0 0 0,0 0 0,0-1 0,0 1 0,0 0 0,0 0 0,0-1 0,0 1 0,0 0 0,1-1 0,0-12 5,0 12 0,5-28 14,2 0 0,1 1 1,22-47-1,51-75-87,-52 102 49,3 2 1,1 1-1,2 1 1,58-52-1,-86 89 18,-7 6-6,0 0 0,1 0 1,-1 0-1,0 0 0,1-1 1,-1 1-1,0 0 0,0-1 1,0 1-1,0-1 0,0 1 0,0-3 1,-3 1-79,-6 5 38,-8 7-13,5-2 37,1 0-1,0 1 1,1 0 0,0 0 0,0 1-1,1 0 1,-9 13 0,14-17-10,-1 0 0,1 1 0,-1-1 0,2 1 0,-1 0 0,1 0 0,0 0 0,0 0 0,0 0 0,1 1 0,0-1 0,0 0 0,1 1 0,0-1 0,1 12 1,-1-16-67,0 1 0,1-1 0,-1 1 0,1-1 0,0 0 1,-1 1-1,1-1 0,0 0 0,1 0 0,-1 1 0,0-1 1,0 0-1,1 0 0,0-1 0,-1 1 0,1 0 0,0 0 1,0-1-1,0 1 0,0-1 0,0 1 0,0-1 0,0 0 1,0 0-1,0 0 0,5 1 0,-2-1-31,-1-1 1,0 0-1,1 0 0,-1 0 0,1-1 0,-1 1 1,0-1-1,0 0 0,1 0 0,-1 0 1,0-1-1,0 0 0,0 0 0,7-4 1,26-20-840</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47.609"/>
    </inkml:context>
    <inkml:brush xml:id="br0">
      <inkml:brushProperty name="width" value="0.05" units="cm"/>
      <inkml:brushProperty name="height" value="0.05" units="cm"/>
    </inkml:brush>
  </inkml:definitions>
  <inkml:trace contextRef="#ctx0" brushRef="#br0">120 19 19028,'0'-1'109,"1"1"1,-1-1-1,0 0 0,0 1 0,0-1 1,0 0-1,0 1 0,0-1 0,0 0 1,0 1-1,0-1 0,0 0 0,-1 1 1,1-1-1,0 0 0,0 1 0,-1-1 1,1 1-1,0-1 0,-1 0 0,1 1 1,0-1-1,-1 1 0,1-1 0,-1 1 1,1-1-1,-1 1 0,1 0 0,-1-1 1,0 0-1,0 2 14,0-1 0,0 0 0,0 1 0,0-1 1,0 0-1,0 1 0,0-1 0,0 1 0,0-1 1,0 1-1,0 0 0,0-1 0,0 1 0,0 0 1,-1 1-1,-5 6 724,1 1 0,-11 15 0,7-7-570,0 0 0,2 1 0,0 0 0,1 0 0,0 1 0,2 0 1,-5 29-1,10-46-267,0 0 1,-1 0-1,1 0 1,0 0-1,1 0 1,-1 0-1,0 0 1,0 0-1,1 0 1,0 0-1,-1 0 1,1 0-1,0 0 1,1 2-1,-1-3-12,-1-1 0,1 1 0,0 0 0,0 0 0,0 0 0,0-1 0,0 1 0,0 0 0,0-1 0,0 1 0,0-1 0,0 1 0,0-1 0,1 0 0,-1 1 0,0-1 0,0 0 0,2 0 0,5 0-66,0-1 1,-1 0-1,1 0 1,0-1 0,0 0-1,7-4 1,-8 4-64,0 0 0,1 0 0,13-2 0,-20 4 118,0 0 0,0 0 0,0 0 0,0 0 0,0 1 0,0-1 0,0 0-1,0 0 1,0 1 0,0-1 0,0 0 0,0 1 0,0-1 0,0 1 0,0-1-1,-1 1 1,1 0 0,0-1 0,0 1 0,0 0 0,-1-1 0,1 1 0,1 2-1,-2-2 19,1 1 0,0 0 0,-1 0 0,1 0 0,-1-1-1,0 1 1,1 0 0,-1 0 0,0 0 0,0 0 0,-1 0-1,1 2 1,-2 4 97,1 0-1,-2-1 0,1 1 1,-1 0-1,-4 7 0,1-3 194,-1 0 0,0-1 0,-15 19 0,20-28-258,1 0-1,-1 1 1,0-1-1,0 0 1,-1 0-1,1 0 1,0 0-1,-1-1 1,1 1-1,-1 0 1,1-1-1,-1 0 0,0 0 1,0 0-1,1 0 1,-1 0-1,0 0 1,0-1-1,0 1 1,0-1-1,0 0 1,0 0-1,-4 0 1,6-1-133,-1 0 1,0 0 0,0 0 0,0 0 0,0-1-1,1 1 1,-1 0 0,0-1 0,1 1-1,-1-1 1,1 1 0,0-1 0,-1 0 0,1 0-1,0 0 1,0 1 0,0-1 0,1 0 0,-1 0-1,0 0 1,1-1 0,-1 1 0,1 0 0,-1-3-1,0-2-113,1 0-1,-1 0 1,1 0-1,0 0 0,1-1 1,1-7-1,7-11-631</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48.056"/>
    </inkml:context>
    <inkml:brush xml:id="br0">
      <inkml:brushProperty name="width" value="0.05" units="cm"/>
      <inkml:brushProperty name="height" value="0.05" units="cm"/>
    </inkml:brush>
  </inkml:definitions>
  <inkml:trace contextRef="#ctx0" brushRef="#br0">127 82 23093,'1'0'113,"-1"0"1,1 0-1,0 0 1,-1-1-1,1 1 1,-1 0-1,1 0 0,-1-1 1,1 1-1,-1 0 1,1 0-1,-1-1 1,1 1-1,-1-1 0,1 1 1,-1 0-1,1-1 1,-1 1-1,0-1 0,1 1 1,-1-1-1,0 1 1,0-1-1,1 1 1,-1-1-1,0 1 0,0-1 1,0 0-1,1 1 1,-1-1-1,0 1 1,0-1-1,0 0 0,0 1 1,0-1-1,0 1 1,0-1-1,-1 0 1,1 1-1,0-1 0,0 1 1,0-1-1,0 1 1,-1-1-1,1 1 1,0-1-1,-1 1 0,1-1 1,0 1-1,-1-1 1,1 1-1,-1-1 1,-1-2 99,0 0 1,0 1 0,0-1 0,0 1 0,0 0-1,0 0 1,-1-1 0,1 2 0,-5-4 0,4 4-219,0 0 1,-1 0 0,1 1 0,-1-1-1,1 1 1,0-1 0,-1 1 0,1 0-1,-1 0 1,1 1 0,-1-1-1,1 1 1,-1 0 0,1 0 0,0 0-1,0 0 1,-5 3 0,5-3-18,0 0 1,1 1-1,-1-1 0,0 1 1,0 0-1,1 0 0,-1 0 1,1 0-1,0 0 0,0 1 1,0-1-1,0 1 0,0 0 1,0-1-1,1 1 0,-1 0 1,1 0-1,-2 5 1,3-7 14,0-1 1,0 1 0,0 0 0,0 0 0,0-1 0,0 1 0,0 0 0,1-1 0,-1 1 0,0 0 0,0-1-1,1 1 1,-1 0 0,0-1 0,1 1 0,-1-1 0,1 1 0,-1 0 0,1-1 0,-1 1 0,1-1 0,-1 0-1,1 1 1,-1-1 0,1 1 0,0-1 0,-1 0 0,1 1 0,0-1 0,-1 0 0,1 0 0,0 0 0,-1 1-1,1-1 1,0 0 0,1 0 0,28 2-304,-28-2 293,44-2-324,-30 1 187,-1 0 0,1 1 0,0 0 0,-1 1 0,27 6 0,-39-6 148,1 0-1,-1 0 0,1 1 0,-1-1 0,1 1 0,-1 0 1,0 0-1,1 1 0,-1-1 0,-1 1 0,1-1 0,0 1 1,0 0-1,-1 0 0,0 0 0,0 0 0,0 0 1,0 1-1,0-1 0,0 1 0,-1-1 0,0 1 0,0 0 1,0-1-1,0 1 0,0 0 0,-1 0 0,1 4 0,2 9 247,-3-17-228,0 0-1,0 0 1,0 0 0,0 0 0,0 1-1,0-1 1,0 0 0,0 0 0,0 0-1,0 0 1,1 0 0,-1 0-1,0 0 1,0 1 0,0-1 0,0 0-1,0 0 1,0 0 0,0 0 0,1 0-1,-1 0 1,0 0 0,0 0-1,0 0 1,0 0 0,0 0 0,1 0-1,-1 0 1,0 0 0,0 0 0,0 0-1,0 0 1,0 0 0,1 0-1,-1 0 1,0 0 0,0 0 0,0 0-1,0 0 1,0 0 0,0 0 0,1 0-1,-1 0 1,0 0 0,15-23 830,-14 20-837,7-12 151,-1 0-1,0-1 1,-2 0-1,0 0 1,0 0-1,-2 0 1,0-1-1,0 0 1,-1-16-1,-2 32-262,0 1 0,0-1 0,0 1-1,0 0 1,1-1 0,-1 1-1,0-1 1,0 1 0,1 0-1,-1-1 1,0 1 0,1 0-1,-1-1 1,0 1 0,1 0-1,-1 0 1,0-1 0,1 1-1,-1 0 1,0 0 0,1 0-1,-1-1 1,1 1 0,-1 0-1,1 0 1,-1 0 0,0 0-1,1 0 1,-1 0 0,1 0-1,-1 0 1,1 0 0,-1 0-1,0 0 1,2 0 0,17 3-1204,-17-2 1250,18 1-984</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48.509"/>
    </inkml:context>
    <inkml:brush xml:id="br0">
      <inkml:brushProperty name="width" value="0.05" units="cm"/>
      <inkml:brushProperty name="height" value="0.05" units="cm"/>
    </inkml:brush>
  </inkml:definitions>
  <inkml:trace contextRef="#ctx0" brushRef="#br0">144 0 16564,'-15'2'1514,"-1"1"0,1 1 1,-22 7-1,33-10-1332,0 1-1,1-1 0,-1 1 1,0 0-1,0 0 1,1 0-1,-1 1 1,1-1-1,0 1 0,0 0 1,0 0-1,0 0 1,0 0-1,1 1 1,-1-1-1,1 1 0,-3 6 1,4-9-187,1 0 0,0 0 0,0 1 0,0-1 0,0 0 0,0 0 0,1 0 0,-1 0 1,0 0-1,0 0 0,1 1 0,-1-1 0,1 0 0,-1 0 0,1 0 0,-1 0 0,1 0 0,0 0 0,-1-1 0,1 1 0,0 0 0,0 0 1,0 0-1,-1-1 0,1 1 0,0 0 0,0-1 0,0 1 0,0-1 0,0 1 0,0-1 0,2 1 0,40 14-211,-37-14 183,9 3-38,40 13-242,-51-15 297,0 0 0,0 0 0,0 0 0,0 0 0,0 1 0,0 0 0,-1-1 0,1 1 0,5 7 0,-8-9 39,0 0 0,-1 0 1,1 0-1,0 0 0,-1 0 1,1 0-1,-1 0 0,1 1 1,-1-1-1,1 0 0,-1 0 1,0 1-1,0-1 0,0 0 1,0 0-1,0 1 0,0-1 1,0 0-1,0 0 0,0 1 1,0-1-1,-1 0 0,0 2 1,0-1 46,0 1 1,-1-1-1,0 0 1,1 1-1,-1-1 1,0 0-1,0 0 1,0 0-1,0-1 1,-3 3-1,-3 1 140,0 0-1,0-1 0,0 0 0,-1-1 1,-13 5-1,18-7-213,0 0 0,0-1 0,0 1 1,0-1-1,0 0 0,0 0 0,0-1 0,0 1 0,0-1 0,-4-1 1,7 2 5,0 0 1,-1-1 0,1 1 0,0-1-1,0 1 1,0-1 0,0 0 0,0 1 0,0-1-1,0 0 1,0 0 0,0 0 0,0 0-1,1 1 1,-1-1 0,0 0 0,1-1-1,-1 1 1,0 0 0,1 0 0,-1 0-1,1 0 1,0 0 0,-1 0 0,1-1-1,0 1 1,0 0 0,0 0 0,0-1 0,0 1-1,0 0 1,0 0 0,0 0 0,0-1-1,1 1 1,-1-1 0,7-18-163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1.161"/>
    </inkml:context>
    <inkml:brush xml:id="br0">
      <inkml:brushProperty name="width" value="0.05" units="cm"/>
      <inkml:brushProperty name="height" value="0.05" units="cm"/>
    </inkml:brush>
  </inkml:definitions>
  <inkml:trace contextRef="#ctx0" brushRef="#br0">164 68 16468,'2'-6'611,"0"0"0,0 0 0,-1 0 0,0 0 0,1-8 0,-2 14-526,0-1 1,0 0-1,0 0 0,0 0 1,0 0-1,0 0 0,0 1 0,0-1 1,0 0-1,0 0 0,0 0 1,0 1-1,-1-1 0,1 0 0,0 0 1,-1 0-1,1 1 0,-1-1 1,1 0-1,-1 1 0,1-1 0,-1 0 1,1 1-1,-1-1 0,0 1 1,1-1-1,-1 1 0,0-1 1,1 1-1,-1-1 0,0 1 0,0 0 1,1-1-1,-1 1 0,0 0 1,0 0-1,0 0 0,1-1 0,-1 1 1,0 0-1,0 0 0,0 0 1,0 0-1,1 0 0,-1 1 0,0-1 1,0 0-1,0 0 0,0 1 1,0-1-1,-5 2 52,1 1 1,0-1-1,0 1 1,0 0-1,1 0 0,-1 0 1,1 1-1,-1 0 1,1 0-1,0 0 0,1 0 1,-6 8-1,-3 5-102,-19 36-1,24-39-89,0 1 0,1-1 0,1 1 0,-6 21 0,10-32-4,0 0-1,1 0 1,-1 0 0,1 0 0,-1 0 0,1 0 0,0 0 0,1 0 0,-1 0 0,1 0-1,0 0 1,0 0 0,0 0 0,0 0 0,1-1 0,-1 1 0,1 0 0,0-1-1,0 1 1,1-1 0,-1 0 0,4 4 0,27 21-601,-23-21 571,-1 1 0,0 0 0,0 0 0,-1 1 0,0 0 0,0 0 0,-1 1 1,11 20-1,-13-18 80,0 1 1,-1-1 0,0 1-1,-1 0 1,-1 0-1,0 0 1,-1 0 0,0 0-1,-1 0 1,0 1-1,-5 23 1,4-26 175,-2-1 0,1 0 1,-1 0-1,-1-1 0,0 1 0,0-1 0,-1 0 0,0 0 0,-1 0 1,0-1-1,0 0 0,-1 0 0,0 0 0,0-1 0,-15 12 1,20-18-64,0 1 1,-1 0 0,1-1 0,-1 0 0,1 0 0,-1 0 0,1 0 0,-1 0 0,0 0 0,0-1 0,1 1 0,-1-1 0,-3 1 0,5-2-83,0 1 0,0 0 0,-1-1 0,1 1 0,0 0 0,1-1 1,-1 1-1,0-1 0,0 1 0,0-1 0,0 0 0,0 1 0,0-1 0,1 0 0,-1 0 0,0 0 0,1 1 0,-1-1 0,1 0 0,-1 0 0,0 0 0,1 0 0,0 0 0,-1 0 0,1 0 0,0 0 0,0 0 0,-1 0 0,1 0 0,0 0 0,0 0 0,0-1 1,0 1-1,0 0 0,0 0 0,1 0 0,-1-1 0,2-13-18,0 1-1,1 0 1,1 0 0,0 0 0,1 1 0,10-21 0,46-74-161,-34 67 123,2 1-1,62-65 1,80-58 40,-131 127 2,-28 25 6,24-23 4,-34 31-15,1 0 1,-1 0-1,0 0 0,0 0 0,0 0 1,-1 0-1,1 0 0,-1-1 0,1 1 1,0-6-1,-2 9-2,0-1 1,0 1-1,0-1 1,1 0-1,-1 1 1,0-1-1,0 1 1,0-1-1,-1 0 1,1 1-1,0-1 1,0 1-1,0-1 1,0 0-1,-1 1 1,1-1-1,0 1 1,0-1-1,-1 1 1,1-1-1,0 1 1,-1-1-1,1 1 1,-1-1-1,1 1 1,-1 0-1,1-1 1,-1 1-1,1 0 1,-1-1-1,0 1 1,-1-1 0,0 0 1,0 1 0,-1-1-1,1 1 1,0 0-1,0 0 1,0 0 0,-1 0-1,-2 0 1,-4 2 4,0 0 1,0 0-1,-12 4 1,9-1-1,1 1 0,0 0 0,0 0 0,1 1 0,-1 1 0,1 0 0,-14 14 0,19-16-30,-1 0 1,1 0-1,0 1 1,0-1-1,1 1 1,-1 0 0,2 1-1,-1-1 1,1 1-1,0-1 1,1 1-1,-3 13 1,4-18-56,1-1 0,0 1 0,0-1 1,0 1-1,0-1 0,0 1 0,1 0 0,-1-1 1,1 0-1,-1 1 0,1-1 0,0 1 0,0-1 0,0 0 1,0 1-1,1-1 0,-1 0 0,0 0 0,1 0 1,0 0-1,-1 0 0,1 0 0,0-1 0,0 1 0,0-1 1,0 1-1,0-1 0,1 0 0,-1 0 0,0 1 0,1-2 1,-1 1-1,0 0 0,1 0 0,-1-1 0,1 1 1,3-1-1,4 1-266,0 0 1,1-1-1,-1 0 1,0-1 0,0 0-1,0 0 1,1-1-1,10-4 1,28-13-640,1-7-104</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48.902"/>
    </inkml:context>
    <inkml:brush xml:id="br0">
      <inkml:brushProperty name="width" value="0.05" units="cm"/>
      <inkml:brushProperty name="height" value="0.05" units="cm"/>
    </inkml:brush>
  </inkml:definitions>
  <inkml:trace contextRef="#ctx0" brushRef="#br0">74 66 20908,'4'2'412,"0"-1"0,0 1-1,0-1 1,0 0-1,0 0 1,0 0-1,0 0 1,0-1 0,0 0-1,1 0 1,-1 0-1,6-1 1,-9 1-374,1 0-1,-1 0 1,0 0-1,1-1 1,-1 1 0,1-1-1,-1 1 1,0-1 0,1 1-1,-1-1 1,0 0 0,0 0-1,0 1 1,1-1 0,-1 0-1,0 0 1,0 0 0,0 0-1,0-1 1,-1 1 0,1 0-1,0 0 1,0 0 0,-1-1-1,1 1 1,-1 0-1,1-1 1,-1 1 0,1 0-1,-1-1 1,0 1 0,0-1-1,0 1 1,0-1 0,0 1-1,0-1 1,0 1 0,0-3-1,-1 3-29,1-1-1,-1 0 0,1 0 1,-1 1-1,0-1 1,0 0-1,0 1 0,0-1 1,0 1-1,0-1 1,0 1-1,0 0 0,0-1 1,-1 1-1,1 0 1,0 0-1,-1 0 0,1 0 1,-1 0-1,0 0 1,1 0-1,-1 1 0,0-1 1,1 0-1,-1 1 1,0 0-1,0-1 0,1 1 1,-1 0-1,0 0 1,0 0-1,0 0 0,1 0 1,-1 0-1,0 0 1,-1 1-1,-3 0 10,1 0-1,0 0 1,0 0 0,1 1-1,-1-1 1,0 1-1,0 0 1,1 1 0,-1-1-1,1 1 1,-8 6 0,7-3-10,0 0 0,1 0 1,0 1-1,-1 0 1,2 0-1,-1 0 1,1 0-1,0 1 0,1-1 1,0 1-1,0 0 1,1-1-1,0 1 0,-1 13 1,2-18-5,0 0 0,0 0 1,0 0-1,0-1 0,1 1 0,-1 0 1,1 0-1,0 0 0,0-1 1,0 1-1,0 0 0,0-1 0,0 1 1,1-1-1,-1 1 0,1-1 0,0 0 1,0 1-1,-1-1 0,2 0 1,-1 0-1,0 0 0,0-1 0,1 1 1,-1-1-1,0 1 0,1-1 1,0 0-1,-1 1 0,1-2 0,0 1 1,0 0-1,-1 0 0,1-1 0,0 1 1,0-1-1,0 0 0,0 0 1,0 0-1,-1-1 0,1 1 0,3-1 1,6-1 12,-1-1 0,0 0 0,1 0 0,-1-1 0,-1-1 0,1 0 1,-1 0-1,1-1 0,17-14 0,-6 3-40,-1-2-1,-1 0 1,18-23 0,-24 20-108,-12 13 11,-2 9 115,0 0 1,0 0 0,0 0-1,-1 0 1,1-1 0,0 1-1,0 0 1,-1 0-1,1 0 1,0 0 0,0 0-1,-1 0 1,1 0 0,0 0-1,0 0 1,0 0 0,-1 0-1,1 0 1,0 1 0,0-1-1,-1 0 1,1 0 0,0 0-1,0 0 1,0 0 0,-1 0-1,1 0 1,0 1 0,0-1-1,0 0 1,0 0 0,-1 0-1,1 0 1,0 1 0,0-1-1,0 0 1,-7 7-3,1-1 0,0 1-1,0 0 1,1 0 0,0 1 0,0 0 0,1 0-1,0 0 1,1 0 0,-1 1 0,1-1 0,1 1 0,-3 14-1,5-22-9,0 0-1,0 0 0,0 0 1,-1 1-1,1-1 0,0 0 1,1 0-1,-1 0 0,0 0 1,0 0-1,0 0 1,1 1-1,-1-1 0,1 0 1,-1 0-1,1 0 0,0 2 1,0-3-39,-1 0 1,1 1 0,-1-1 0,1 0-1,0 1 1,-1-1 0,1 0-1,0 1 1,-1-1 0,1 0 0,0 0-1,-1 0 1,1 0 0,0 0-1,-1 0 1,1 0 0,0 0 0,-1 0-1,1 0 1,0 0 0,0 0-1,4-2-335,-1 1 0,0-1 0,0 0 0,0 0 0,-1 0 0,1-1 0,5-3 0,1-3-355,-1 0 1,0 0-1,0-1 0,0-1 1,-2 1-1,10-16 1,6-14-898</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49.354"/>
    </inkml:context>
    <inkml:brush xml:id="br0">
      <inkml:brushProperty name="width" value="0.05" units="cm"/>
      <inkml:brushProperty name="height" value="0.05" units="cm"/>
    </inkml:brush>
  </inkml:definitions>
  <inkml:trace contextRef="#ctx0" brushRef="#br0">108 1 14803,'0'0'128,"-1"0"-1,1 0 1,-1 1 0,1-1 0,-1 0-1,1 0 1,0 1 0,-1-1-1,1 0 1,-1 1 0,1-1-1,0 1 1,-1-1 0,1 1-1,0-1 1,-1 0 0,1 1-1,0-1 1,0 1 0,-1-1-1,1 1 1,0-1 0,0 1-1,0 0 1,0 0 0,-10 26 2210,-9 44 1,-7 86 322,18-101-1996,-9 53 952,-2 142 0,22-237-1377,4-21-18,6-26-31,-6 8-232,-1-1 1,-1 0-1,-1 0 0,-1-1 0,-2 1 0,-2-37 1,-2 43-134,1 13-234,11 16 173,-4-4 231,-1 0 0,1-1 0,0 1-1,0-1 1,0 0 0,1-1-1,-1 1 1,1-1 0,0 0-1,0 0 1,0-1 0,1 0-1,-1 0 1,0 0 0,1-1-1,-1 0 1,1 0 0,8-1-1,-7 0 52,-1 0-1,1-1 0,-1 0 1,0 0-1,1-1 0,-1 0 1,0 0-1,0-1 0,0 0 1,0 0-1,-1-1 0,1 1 1,-1-2-1,0 1 0,0-1 1,6-5-1,-11 9-29,0 0 0,1-1 0,-1 1 0,0 0 0,0-1 0,0 1 0,0 0 0,0-1 0,0 1 0,0-1 0,-1 0 0,1 1 0,0-1 0,-1 0 0,0 1 0,1-1 0,-1 0 0,0 0 0,0 1 0,0-1 0,0 0 0,0 0 0,0-1 0,-1 1-8,0 1 0,0-1 1,0 1-1,0 0 0,0-1 0,0 1 0,0 0 1,0 0-1,0 0 0,-1 0 0,1 0 0,0 0 0,-1 0 1,1 1-1,0-1 0,-1 0 0,1 1 0,-1-1 1,1 1-1,-1-1 0,0 1 0,1 0 0,-1 0 0,1 0 1,-4 0-1,-3 0-4,-1 1 0,1 0 0,0 0 0,-1 1 0,1 0 0,0 0 0,0 1 0,0 0 0,1 0 0,-1 1 0,1 0 0,0 0 0,0 1 0,-11 9 0,14-10 2,-1 0 0,1 0 0,-1 0 0,1 0-1,0 1 1,1 0 0,-1 0 0,1 0 0,0 0 0,0 0-1,1 1 1,0-1 0,0 1 0,0 0 0,0 0-1,1 0 1,0-1 0,0 1 0,1 0 0,0 0-1,0 7 1,1-8 9,0-1-1,1 1 1,0 0-1,0-1 1,0 1-1,0-1 0,1 1 1,0-1-1,-1 0 1,2 0-1,-1-1 1,0 1-1,1 0 1,0-1-1,-1 0 1,1 0-1,1 0 1,-1-1-1,0 1 0,1-1 1,-1 0-1,10 3 1,-5-2-104,1 0 0,-1-1 0,1 0-1,-1 0 1,1-1 0,0 0 0,-1-1 0,1 0 0,0-1 0,18-3 0,-25 3 13,1 1 1,-1-1 0,0 0-1,0-1 1,0 1 0,0-1 0,0 1-1,-1-1 1,1 0 0,0 0-1,-1 0 1,1 0 0,-1-1-1,0 1 1,0 0 0,0-1-1,0 0 1,0 0 0,0 1 0,-1-1-1,0 0 1,1 0 0,-1 0-1,1-5 1,0-22-506</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49.819"/>
    </inkml:context>
    <inkml:brush xml:id="br0">
      <inkml:brushProperty name="width" value="0.05" units="cm"/>
      <inkml:brushProperty name="height" value="0.05" units="cm"/>
    </inkml:brush>
  </inkml:definitions>
  <inkml:trace contextRef="#ctx0" brushRef="#br0">20 2 17004,'-20'-2'1912,"20"5"-1168,2 5-232,6-1 1137,4 0-3082,6-3 1561,7 0-392,2-1-304</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0.274"/>
    </inkml:context>
    <inkml:brush xml:id="br0">
      <inkml:brushProperty name="width" value="0.05" units="cm"/>
      <inkml:brushProperty name="height" value="0.05" units="cm"/>
    </inkml:brush>
  </inkml:definitions>
  <inkml:trace contextRef="#ctx0" brushRef="#br0">221 1 21629,'0'0'72,"0"0"0,0 0 0,1 0 1,-1 0-1,0 0 0,1 0 0,-1 0 1,0 1-1,0-1 0,1 0 0,-1 0 1,0 0-1,0 1 0,0-1 0,1 0 1,-1 0-1,0 1 0,0-1 0,0 0 1,0 0-1,1 1 0,-1-1 0,0 0 1,0 0-1,0 1 0,0-1 1,0 0-1,0 1 0,0-1 0,0 0 1,0 1-1,0-1 0,-3 16 976,-14 17-186,14-27-290,-162 313 2570,189-366-3726,-3 0 1,-2-2-1,-2 0 1,12-59-1,-37 150 244,-14 86 779,20-113-342,1-1 0,1 0-1,1 1 1,-1-1 0,2 0 0,6 28-1,-6-38-78,-1-1 0,1 0-1,-1 0 1,1 0 0,0 0 0,0 0-1,0 0 1,0 0 0,1-1 0,-1 1-1,5 2 1,-6-4-7,-1-1 0,1 1 0,0-1 0,0 1 0,-1-1-1,1 1 1,0-1 0,0 0 0,0 1 0,0-1 0,0 0 0,-1 0 0,1 0 0,0 0 0,0 0-1,0 0 1,0 0 0,0 0 0,0 0 0,0 0 0,0 0 0,-1-1 0,1 1 0,0 0-1,0 0 1,0-1 0,0 1 0,-1-1 0,1 1 0,0-1 0,0 1 0,-1-1 0,1 0 0,0 1-1,-1-1 1,1 0 0,-1 1 0,1-1 0,-1 0 0,1 0 0,-1 1 0,1-1 0,-1 0 0,0 0-1,1 0 1,-1 0 0,0 0 0,0-1 0,2-5 41,0 0 0,0 0-1,-1-1 1,0 1 0,-1-1 0,1 1-1,-1-1 1,-3-13 0,-1-5-228,-8-28 1,7 33-140,-1 1 1,-13-28-1,17 43 219,0 0 0,-1-1 0,0 1-1,-1 0 1,1 0 0,-1 1-1,1-1 1,-2 1 0,1 0 0,0 0-1,-1 0 1,0 1 0,-7-6 0,10 9 89,0-1 0,0 0 1,0 0-1,-1 1 1,1-1-1,0 1 1,0-1-1,0 1 0,-1 0 1,1 0-1,0 0 1,0 0-1,0 0 1,-1 1-1,1-1 0,0 1 1,0-1-1,0 1 1,0 0-1,0 0 1,0 0-1,0 0 0,0 0 1,0 0-1,0 1 1,1-1-1,-1 1 1,0-1-1,1 1 0,-1-1 1,1 1-1,0 0 1,-2 3-1,0-1 62,0 1-1,1 0 1,-1 0-1,1 0 1,0 1-1,1-1 1,-1 1-1,1-1 1,0 0-1,1 1 1,-1 0-1,1 6 1,1-7-10,0 1 0,0-1 0,0 1 0,1-1 1,0 0-1,0 0 0,0 1 0,1-1 0,0-1 0,0 1 0,0 0 0,0-1 1,1 1-1,0-1 0,-1 0 0,2-1 0,-1 1 0,0 0 0,1-1 0,6 3 0,-2 0 8,1-1-1,0-1 1,0 0-1,0 0 1,0-1-1,1 0 1,-1-1-1,1 0 1,16 0-1,-25-2-104,0 0 1,-1 1-1,1-1 0,0-1 0,0 1 0,0 0 0,0 0 1,-1-1-1,1 1 0,0-1 0,0 1 0,-1-1 0,1 0 0,0 1 1,-1-1-1,1 0 0,-1 0 0,1 0 0,-1-1 0,0 1 1,1 0-1,-1 0 0,2-4 0,-2 4-35,-1-1-1,1 0 1,-1 0 0,1 0-1,-1 1 1,0-1 0,0 0-1,0 0 1,0 0 0,0 0-1,-1 0 1,1 1-1,0-1 1,-1 0 0,1 0-1,-1 1 1,0-1 0,0 0-1,1 1 1,-1-1 0,0 0-1,-1 1 1,0-2 0,-15-18-583</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0.725"/>
    </inkml:context>
    <inkml:brush xml:id="br0">
      <inkml:brushProperty name="width" value="0.05" units="cm"/>
      <inkml:brushProperty name="height" value="0.05" units="cm"/>
    </inkml:brush>
  </inkml:definitions>
  <inkml:trace contextRef="#ctx0" brushRef="#br0">1 1 18628,'0'6'1728,"11"4"-1208,9 3-207,9 2 735,7 3-328,1-4-904,3 0-432,-1-7 560,-1-4-200,-3-8-112</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1.194"/>
    </inkml:context>
    <inkml:brush xml:id="br0">
      <inkml:brushProperty name="width" value="0.05" units="cm"/>
      <inkml:brushProperty name="height" value="0.05" units="cm"/>
    </inkml:brush>
  </inkml:definitions>
  <inkml:trace contextRef="#ctx0" brushRef="#br0">505 19 16628,'-13'-4'295,"0"0"0,0 1 1,0 0-1,-1 1 1,1 0-1,-1 1 1,1 1-1,-1 0 1,1 1-1,-1 1 1,1 0-1,0 0 1,-21 7-1,17-2 64,1-1 0,0 2 0,0 0 0,1 1 0,0 1 0,0 0-1,1 1 1,0 1 0,-22 25 0,22-21-59,0 0 0,2 1 1,0 1-1,1 0 0,1 1 0,1 0 0,0 0 0,1 1 0,-9 40 1,14-48-237,1 0-1,1 0 1,0 0 0,0 0 0,2 0 0,-1 0 0,1 0 0,1-1 0,0 1 0,1 0 0,0-1 0,1 1 0,0-1 0,1 0 0,0 0 0,0 0 0,1-1 0,15 19 0,-10-17-60,0-1 1,0-1-1,1 0 1,1-1-1,0 0 0,0 0 1,0-2-1,1 1 0,0-2 1,1 0-1,-1-1 0,1 0 1,0-1-1,1-1 0,20 2 1,-10-2 85,0-2 0,-1-1 0,1-1 1,-1-1-1,1-1 0,-1-1 0,0-2 0,40-13 1,-50 13 35,-1 0 1,0 0 0,-1-2-1,1 1 1,-2-2 0,1 0 0,-1 0-1,0-1 1,19-22 0,-24 25-71,-2-1 0,1 0 1,-1 0-1,0-1 1,-1 0-1,0 1 0,0-2 1,-1 1-1,0 0 1,-1 0-1,0-1 0,0 0 1,-1 1-1,0-1 1,-1 0-1,-1-16 0,-2 12-129,0-1-1,-1 1 1,0 0-1,-1 0 1,0 0-1,-2 0 1,1 1-1,-2 0 1,1 0 0,-2 1-1,0 0 1,0 1-1,-21-20 1,15 17-255,0 1 0,-1 1 0,0 0 0,-1 1 0,0 1 0,-1 1 0,0 0 1,-1 1-1,-33-9 0,38 14 101,1 1 0,0 0 1,0 1-1,-24 1 0,12 4-348</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2.460"/>
    </inkml:context>
    <inkml:brush xml:id="br0">
      <inkml:brushProperty name="width" value="0.05" units="cm"/>
      <inkml:brushProperty name="height" value="0.05" units="cm"/>
    </inkml:brush>
  </inkml:definitions>
  <inkml:trace contextRef="#ctx0" brushRef="#br0">221 0 13803,'1'1'116,"1"-1"0,-1 1 1,0 0-1,0-1 0,0 1 1,0 0-1,0 0 0,0 0 0,-1 0 1,1-1-1,0 1 0,0 0 0,0 0 1,-1 1-1,1-1 0,-1 0 1,1 0-1,-1 0 0,1 0 0,-1 0 1,0 1-1,1-1 0,-1 0 0,0 0 1,0 1-1,0-1 0,0 0 0,0 0 1,0 1-1,0-1 0,-1 0 1,1 0-1,-1 2 0,-1 7 526,0 0 0,-1-1-1,-4 11 1,-104 221 3702,69-157-4018,40-81-317,0 3 7,-1-1 0,0 1 0,0-1 0,0 0-1,-5 6 1,8-11-23,-1 0 0,1 0 0,0 1-1,0-1 1,0 0 0,0 0 0,0 0-1,-1 0 1,1 0 0,0 0 0,0 0 0,0 1-1,0-1 1,-1 0 0,1 0 0,0 0-1,0 0 1,0 0 0,-1 0 0,1 0-1,0 0 1,0 0 0,0 0 0,-1 0-1,1 0 1,0 0 0,0 0 0,0 0 0,-1 0-1,1 0 1,0-1 0,0 1 0,0 0-1,0 0 1,-1 0 0,1 0 0,0 0-1,0 0 1,0 0 0,-1-1 0,-3-9-251,0-17-218,4 25 394,-10-230-2991,8 165 2889,2 66 208,0-1 0,0 0 0,0 0 0,0 0 0,0 0 0,0 0 0,1 0 0,-1 1 0,1-1 0,0-2 0,-1 4-13,0 0 0,1-1-1,-1 1 1,0 0 0,0 0-1,0 0 1,1-1 0,-1 1-1,0 0 1,0 0 0,0 0-1,1 0 1,-1 0 0,0 0 0,0-1-1,1 1 1,-1 0 0,0 0-1,1 0 1,-1 0 0,0 0-1,0 0 1,1 0 0,-1 0-1,0 0 1,0 0 0,1 0-1,-1 1 1,0-1 0,0 0-1,1 0 1,-1 0 0,0 0-1,0 0 1,1 0 0,-1 0-1,0 1 1,0-1 0,5 4 92,-1 0 1,-1 0-1,1 0 0,5 9 1,-8-12-109,26 36 290,2 0 0,1-2 0,2-2 0,56 48 0,-85-80-264,-1 1-1,0 0 0,1-1 1,-1 0-1,1 1 0,-1-1 1,1 0-1,0-1 0,5 2 1,-8-2-22,0 0 1,1 0 0,-1 0 0,0 0-1,0 0 1,1 0 0,-1 0-1,0 0 1,0 0 0,0 0 0,1 0-1,-1 0 1,0 0 0,0 0-1,1 0 1,-1 0 0,0 0-1,0-1 1,0 1 0,1 0 0,-1 0-1,0 0 1,0 0 0,0-1-1,1 1 1,-1 0 0,0 0 0,0 0-1,0-1 1,0 1 0,0 0-1,0 0 1,0-1 0,0 1-1,1 0 1,-1-1 0,-7-17-131,-1 7-90,1 0 1,-2 1 0,1 0 0,-1 1-1,-1 0 1,0 0 0,-12-8 0,-81-46-1496,84 52 1397,8 5 179,1 1 0,0 0 0,-1 0 1,0 1-1,-13-3 0,24 7 144,0 0-1,-1 0 1,1 0-1,0 0 1,-1-1-1,1 1 1,0 0-1,-1 0 1,1 0-1,0 0 1,-1 0-1,1 0 1,0 0-1,-1 0 1,1 0-1,0 0 1,-1 0 0,1 0-1,0 1 1,-1-1-1,1 0 1,0 0-1,-1 0 1,1 0-1,0 0 1,-1 1-1,1-1 1,0 0-1,0 0 1,-1 1-1,1-1 1,-1 1-1,6 9 172,15 11 186,-7-12-87,0-1 0,1 0 1,1 0-1,-1-2 0,1 0 0,0 0 0,27 5 0,-18-7 21,-1 0-1,1-2 1,0 0 0,36-3-1,-56 1-320,-1 0-1,1 0 1,-1-1-1,0 1 1,1-1-1,-1 0 1,0 0-1,0 0 1,0 0-1,0-1 1,0 1-1,0-1 1,0 0-1,0 0 1,3-2-1,-1-5-90</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2.894"/>
    </inkml:context>
    <inkml:brush xml:id="br0">
      <inkml:brushProperty name="width" value="0.05" units="cm"/>
      <inkml:brushProperty name="height" value="0.05" units="cm"/>
    </inkml:brush>
  </inkml:definitions>
  <inkml:trace contextRef="#ctx0" brushRef="#br0">352 80 11779,'-7'-3'221,"-1"0"0,0 1 1,-1 0-1,1 0 0,0 1 0,-1 0 1,1 1-1,-17 0 0,20 1-131,-1 0-1,0 0 0,0 1 0,1 0 0,-1 0 1,1 0-1,0 0 0,-1 1 0,1 0 0,0 0 1,1 1-1,-1-1 0,-7 9 0,-3 4 53,2 0 0,0 1 0,1 1-1,1 0 1,0 1 0,1 0 0,-9 27-1,3-1 127,3 1 0,-11 57 0,14-46 91,2 1 1,3 0-1,4 95 1,3-125-229,1 0 1,1 0-1,1 0 0,1-1 1,2 0-1,1 0 0,1-1 1,1 0-1,23 39 0,-27-54-64,1 0 0,0-1-1,0 0 1,1 0 0,1-1 0,-1 0-1,2-1 1,-1 0 0,19 10 0,-22-14 11,1 0 1,0-1-1,0 0 1,0 0-1,0-1 1,1 0 0,-1-1-1,1 0 1,-1 0-1,1-1 1,-1 0-1,1 0 1,-1-1-1,0 0 1,16-4 0,-9 0 110,0-1 0,0-1 1,-1 0-1,0 0 0,0-2 0,-1 1 1,0-2-1,0 0 0,18-20 1,-10 8 185,0-2 1,-2-1 0,-1 0-1,15-30 1,-14 20-3,-3-1 0,-1 0 0,-1-2 0,-2 1 0,12-73 0,-17 64-161,-2-1 1,-3 1 0,-1-1-1,-8-74 1,2 91-171,0 0 1,-2 0 0,-2 0 0,-15-37-1,18 51-70,-1 2 1,-1-1-1,0 1 0,-1 0 0,0 1 0,-1 0 0,-1 0 0,0 1 0,-20-16 0,25 23-51,0 1 1,0 0-1,-1 0 0,1 0 0,-1 1 0,0 0 0,0 1 0,0 0 0,0 0 0,0 0 0,0 1 0,-1 0 0,1 0 0,0 0 0,-1 1 0,1 1 0,0-1 0,-1 1 0,1 0 0,0 1 0,-1 0 0,-12 5 0,7-1-108,0 1-1,0 0 0,1 1 1,0 1-1,0 0 1,1 0-1,1 1 1,-1 0-1,1 1 1,-13 20-1,-7 16-431</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3.875"/>
    </inkml:context>
    <inkml:brush xml:id="br0">
      <inkml:brushProperty name="width" value="0.05" units="cm"/>
      <inkml:brushProperty name="height" value="0.05" units="cm"/>
    </inkml:brush>
  </inkml:definitions>
  <inkml:trace contextRef="#ctx0" brushRef="#br0">78 1 19668,'0'0'119,"0"0"-1,1 0 1,-1 0-1,0 0 1,1 0-1,-1 0 1,0 1-1,1-1 0,-1 0 1,0 0-1,1 0 1,-1 0-1,0 1 1,1-1-1,-1 0 1,0 0-1,0 0 1,1 1-1,-1-1 1,0 0-1,0 1 1,1-1-1,-1 0 1,0 1-1,4 16 216,-4-12 60,15 165 3183,-11-106-3522,16 93 1,-19-153-60,-1-1-1,1 1 1,0-1 0,0 0-1,0 1 1,1-1 0,-1 0 0,1 0-1,0 0 1,0 0 0,0 0 0,0 0-1,3 2 1,-4-4-22,1 0 0,-1 0 1,1-1-1,0 1 0,0 0 1,-1-1-1,1 1 0,0-1 0,0 0 1,-1 1-1,1-1 0,0 0 0,0 0 1,0 0-1,-1 0 0,1-1 0,0 1 1,0 0-1,0-1 0,-1 1 0,1-1 1,0 1-1,-1-1 0,1 0 0,0 0 1,1-2-1,19-12-426,7-6-137,-27 20 533,0 0-1,-1 0 1,1 1 0,0-1-1,-1 0 1,1 1 0,0-1-1,0 1 1,-1 0 0,1-1 0,0 1-1,0 0 1,0 0 0,3 1-1,-4-1 44,0 1-1,0-1 1,0 1 0,0-1-1,-1 1 1,1 0 0,0 0-1,0-1 1,0 1 0,0 0-1,-1 0 1,1 0 0,0 0-1,-1 0 1,1 0-1,-1 0 1,1 0 0,-1 0-1,1 0 1,-1 0 0,0 0-1,0 0 1,1 1 0,-1-1-1,0 0 1,0 0-1,0 0 1,0 0 0,0 0-1,-1 2 1,1 2 78,-1 0-1,1 0 1,-1-1-1,0 1 1,-4 9 0,1-6 136,0-1 1,-1 1 0,0-1 0,-1 0 0,1 0 0,-2 0 0,1-1 0,0 0 0,-1 0 0,0-1 0,-1 0 0,1 0 0,-10 4 0,5-3 79,0 0-1,0-1 1,0-1 0,-1 0 0,0-1 0,0 0 0,0-1 0,-17 1 0,25-3-263,1 0 0,-1-1 0,1 1 0,-1-1-1,1 0 1,-1 0 0,1-1 0,0 1 0,-6-3-1,9 3-68,1 1-1,-1-1 0,0 1 0,0-1 0,0 1 0,1-1 0,-1 0 1,0 0-1,0 1 0,1-1 0,-1 0 0,1 0 0,-1 0 1,1 0-1,-1 1 0,1-1 0,-1 0 0,1-2 0,0 2-71,0-1 0,0 1 0,0 0 0,0 0 0,1-1 1,-1 1-1,0 0 0,1 0 0,-1 0 0,1-1 0,-1 1 0,1 0 0,0 0 0,-1 0 0,1 0 0,0 0 0,0 0 0,1-1 0,3-2-146,0 0-1,1 0 1,-1 1 0,0 0-1,1 0 1,0 1 0,-1 0-1,1-1 1,0 2 0,0-1-1,0 1 1,9-1 0,-12 2 149,36-7-1157</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5.343"/>
    </inkml:context>
    <inkml:brush xml:id="br0">
      <inkml:brushProperty name="width" value="0.05" units="cm"/>
      <inkml:brushProperty name="height" value="0.05" units="cm"/>
    </inkml:brush>
  </inkml:definitions>
  <inkml:trace contextRef="#ctx0" brushRef="#br0">34 513 18068,'4'0'285,"-1"1"-1,1-1 1,0 0 0,0 0-1,-1 0 1,1 0 0,0 0 0,0-1-1,-1 0 1,1 0 0,-1 0-1,1 0 1,-1 0 0,1-1 0,-1 0-1,0 1 1,1-1 0,-1-1-1,3-1 1,1-2 73,0 0 0,0 0 0,0 0-1,-1-1 1,0 0 0,8-13 0,-11 15-225,0-1 0,-1 1-1,0-1 1,0 0 0,-1 0 0,1 0 0,-1 0-1,0-8 1,0 13-119,-1 0-1,0 0 1,0-1 0,0 1-1,0 0 1,0-1 0,0 1-1,0 0 1,0 0 0,-1-1-1,1 1 1,0 0 0,-1 0-1,1 0 1,-1-1 0,1 1-1,-1 0 1,1 0-1,-1 0 1,0 0 0,0 0-1,0 0 1,1 0 0,-1 0-1,0 0 1,0 1 0,0-1-1,0 0 1,-1 0 0,1 1-1,0-1 1,0 1 0,0-1-1,0 1 1,-1 0 0,1-1-1,0 1 1,0 0-1,-1 0 1,1 0 0,0 0-1,0 0 1,-1 0 0,1 0-1,-2 1 1,-2 0-3,0 0-1,0 1 1,1 0 0,-1 0-1,1 1 1,-1-1 0,1 1 0,0 0-1,0 0 1,0 0 0,1 0-1,-1 1 1,1 0 0,-4 4-1,-3 5-20,1 0-1,0 1 0,-8 16 0,12-20 1,0 1 1,0 0-1,1 0 0,0 0 0,1 1 0,-3 16 0,6-27 8,0 0 0,-1 0 0,1 0 0,0 0 0,0 1 1,1-1-1,-1 0 0,0 0 0,0 0 0,0 0 0,1 0 0,-1 0 0,1 0 0,-1 0 0,1 0 0,-1 0 1,1 0-1,-1 0 0,1 0 0,0 0 0,0 0 0,1 1 0,-1-1-1,1 0 1,0 0-1,-1-1 1,1 1-1,0 0 0,0-1 1,-1 1-1,1-1 0,0 0 1,0 0-1,0 1 0,3-2 1,5 0-11,1 0 1,0-1-1,19-6 0,-25 7 9,19-7-13,86-20-62,-97 26 81,0 0 0,1 0 0,-1 2 0,1-1 0,-1 2 0,18 2 0,-27-2 128,0 0-1,1 1 0,-1-1 1,0 1-1,-1 0 0,1 0 1,0 1-1,0-1 1,-1 1-1,0-1 0,1 1 1,-1 0-1,0 1 0,0-1 1,2 4-1,-33-148 1221,28 140-1356,0 1 1,0 0 0,-1 0-1,1-1 1,0 1 0,0 0-1,0 0 1,0-1 0,0 1-1,0 0 1,0 0 0,0-1-1,0 1 1,0 0-1,0 0 1,0-1 0,0 1-1,0 0 1,0 0 0,0-1-1,0 1 1,0 0 0,0 0-1,0 0 1,1-1 0,-1 1-1,0 0 1,0 0 0,0-1-1,0 1 1,0 0 0,1 0-1,-1 0 1,0 0-1,0-1 1,0 1 0,1 0-1,-1 0 1,0 0 0,0 0-1,1 0 1,-1 0 0,0 0-1,0-1 1,0 1 0,1 0-1,-1 0 1,0 0 0,0 0-1,1 0 1,-1 0 0,0 0-1,0 0 1,1 0-1,-1 0 1,0 1 0,0-1-1,1 0 1,-1 0 0,0 0-1,0 0 1,1 0 0,17 13-245,-9-7 139,1-1 55,0 0-1,0-1 0,1 0 1,-1-1-1,1 0 0,0-1 1,0 0-1,0 0 0,20-1 1,-24-1 56,0 0 1,0-1-1,0 1 1,0-2 0,0 1-1,0-1 1,0 0-1,-1 0 1,1-1 0,-1 1-1,1-2 1,-1 1 0,0-1-1,0 0 1,-1 0-1,9-8 1,-12 10 13,0-1-1,0 0 1,-1-1-1,1 1 0,-1 0 1,1 0-1,-1-1 1,0 1-1,0-1 1,-1 1-1,1-1 1,0-4-1,-1 7-10,0 0 1,0 0-1,0 0 0,0 0 0,0 0 0,0 0 0,0 0 1,0 0-1,0 0 0,-1 0 0,1 0 0,0 0 0,-1 0 1,1 0-1,-1 0 0,1 0 0,-1 0 0,1 0 0,-1 0 1,0 1-1,1-1 0,-1 0 0,0 0 0,1 1 0,-1-1 1,0 0-1,0 1 0,0-1 0,0 1 0,0-1 0,0 1 1,0 0-1,0-1 0,0 1 0,0 0 0,0 0 0,0 0 1,0-1-1,0 1 0,0 0 0,0 0 0,0 0 0,0 1 1,0-1-1,0 0 0,-1 1 0,-1 0-2,0 0-1,0 0 0,0 1 1,0-1-1,0 1 0,0 0 1,0 0-1,1 0 0,-1 0 1,1 0-1,0 1 0,-1-1 1,1 1-1,0-1 0,0 1 1,1 0-1,-1 0 0,1 0 1,-2 4-1,-1 1-12,1 0 0,1 0-1,-1 0 1,1 0 0,1 1 0,-2 12-1,3-19 11,0 0 0,0 0 0,0-1 0,0 1 0,0 0 0,0-1 0,0 1 0,1 0 0,-1-1 0,1 1 0,-1 0 0,1-1 0,-1 1 0,1-1 0,0 1 0,0-1 0,0 1 0,0-1 0,0 0 0,0 1 0,0-1 0,2 2 0,-1-3 0,0 1-1,0 0 1,-1-1-1,1 1 1,0-1-1,0 1 0,0-1 1,0 0-1,0 0 1,0 0-1,0 0 1,0 0-1,0-1 0,0 1 1,0 0-1,2-2 1,6-1-8,-1-1 1,0 0 0,0-1 0,0 0-1,0-1 1,10-8 0,-2-2-15,-1 0-1,-1-1 1,15-20 0,3-5-73,-32 41 90,-1 0 1,1 1-1,0-1 0,-1 0 0,1 1 0,0-1 0,-1 0 0,1 1 0,0-1 0,0 1 0,-1-1 0,1 1 0,0-1 0,0 1 0,0 0 1,0-1-1,0 1 0,1 0 0,-2 0 3,1 0 0,-1 0 0,1 0 0,-1 1 0,0-1 0,1 0 0,-1 0 0,1 1 0,-1-1 0,0 0 1,1 1-1,-1-1 0,0 0 0,1 1 0,-1-1 0,0 1 0,0-1 0,1 0 0,-1 1 0,0-1 0,0 1 0,0-1 0,0 1 0,1 0 1,0 6-25,0 0 1,0 0 0,-1 13 0,0-10 13,0-9 12,1 19 2,6 35 0,-6-51 17,0 1 1,0-1-1,0 0 0,0 0 1,1 0-1,-1 0 0,1 0 1,0 0-1,1-1 0,-1 1 0,0-1 1,1 1-1,0-1 0,0 0 1,4 4-1,-4-6 0,0 0 1,-1 0-1,1 0 0,0 0 1,0 0-1,0-1 0,0 1 1,0-1-1,0 0 0,0 0 1,0 0-1,0 0 0,0 0 1,0-1-1,0 1 0,0-1 0,0 0 1,0 0-1,-1 0 0,1 0 1,0 0-1,0-1 0,-1 0 1,1 1-1,2-3 0,6-4 25,0-1 0,-1 0 0,0 0 0,11-14 0,-6 3-16,0-1-1,-2 0 1,0 0-1,-1-1 0,-2-1 1,14-39-1,-10 14-38,-2 0-1,9-68 1,-19 102-5,-1 11 8,0 0 0,-1 0 0,1 0 1,-1 0-1,0 0 0,0 0 0,0-1 1,0 1-1,-1 0 0,1 0 1,-2-4-1,2 7 9,0 0 0,0 0 0,0 0 0,0 0 0,0-1 1,0 1-1,0 0 0,0 0 0,0 0 0,-1 0 0,1 0 0,0 0 0,0 0 0,0 0 1,0 0-1,0 0 0,0 0 0,0-1 0,0 1 0,-1 0 0,1 0 0,0 0 0,0 0 1,0 0-1,0 0 0,0 0 0,0 0 0,-1 0 0,1 0 0,0 0 0,0 0 0,0 0 1,0 0-1,0 0 0,0 1 0,-1-1 0,1 0 0,0 0 0,0 0 0,0 0 0,0 0 1,0 0-1,0 0 0,0 0 0,0 0 0,-1 0 0,1 0 0,0 1 0,0-1 0,0 0 1,0 0-1,0 0 0,0 0 0,0 0 0,0 0 0,0 0 0,0 1 0,0-1 0,0 0 1,0 0-1,0 0 0,0 0 0,0 0 0,0 0 0,0 1 0,-4 8-20,0 0-1,0 0 1,1 1-1,1 0 0,-2 12 1,-6 57-64,8-57 67,-4 30 3,2 74-1,5-110 16,0-1-1,0 0 1,2 1-1,0-1 1,1 0-1,0 0 1,1-1-1,1 1 1,11 20-1,6-11 19,-9-18 6,-13-6-24,-1 0 0,0 0-1,1 0 1,-1-1 0,0 1 0,1 0 0,-1 0 0,0-1-1,1 1 1,-1 0 0,0-1 0,1 1 0,-1 0-1,0-1 1,0 1 0,1 0 0,-1-1 0,0 1 0,0-1-1,0 1 1,0 0 0,0-1 0,1 1 0,-1-1 0,0 1-1,0-1 1,0 1 0,0-1 0,0 1 0,0 0-1,-1-1 1,1 0 0,-1-7-144,-1 0 1,0 0-1,-1 0 0,0 1 1,0-1-1,0 1 0,-1 0 1,0 0-1,-5-7 0,1 1-234,-102-158-4908,109 170 5294,1 1 1,0-1 0,-1 1 0,1 0 0,0-1 0,0 1 0,-1-1-1,1 1 1,0-1 0,0 1 0,0-1 0,0 1 0,-1-1-1,1 1 1,0-1 0,0 1 0,0-1 0,0 1 0,0-1-1,0 1 1,0-1 0,1 1 0,-1-1 0,0 1 0,0-1 0,0 1-1,1-1 1,-1 0 25,1 1-1,-1-1 0,1 1 1,0 0-1,0-1 1,-1 1-1,1 0 1,0 0-1,-1 0 1,1 0-1,0-1 0,0 1 1,-1 0-1,1 0 1,0 0-1,1 1 1,42 9 1229,-29-6-991,-9-3-156,71 11 775,-67-11-839,-1 0 0,0-1 1,1 0-1,-1-1 1,0 0-1,13-3 0,-21 4-50,0 0 0,0-1 0,0 1 0,-1 0 0,1-1 0,0 1 0,0 0 0,0-1 0,0 1 0,-1-1 0,1 1 0,0-1 0,-1 0 0,1 1 0,0-1 0,-1 0 0,1 1 0,-1-1 0,1 0 0,-1 0 0,1 1 0,-1-1 0,1 0 0,-1 0 0,0 0 0,1 0 0,-1 1-1,0-1 1,0 0 0,0 0 0,0 0 0,0 0 0,0 0 0,0 0 0,0 0 0,0 0 0,0 0 0,0 1 0,-1-3 0,-6-22-59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1.555"/>
    </inkml:context>
    <inkml:brush xml:id="br0">
      <inkml:brushProperty name="width" value="0.05" units="cm"/>
      <inkml:brushProperty name="height" value="0.05" units="cm"/>
    </inkml:brush>
  </inkml:definitions>
  <inkml:trace contextRef="#ctx0" brushRef="#br0">163 11 20116,'1'0'62,"-1"0"1,0-1-1,0 1 0,0 0 0,0-1 0,0 1 0,0-1 1,0 1-1,0 0 0,0-1 0,0 1 0,0 0 0,0-1 0,0 1 1,-1 0-1,1-1 0,0 1 0,0-1 0,0 1 0,0 0 0,-1 0 1,1-1-1,0 1 0,0 0 0,-1-1 0,1 1 0,0 0 1,0 0-1,-1-1 0,1 1 0,0 0 0,-1 0 0,1 0 0,0-1 1,-1 1-1,-16 2 1075,-17 16 616,29-15-1661,-1 2-1,1-1 1,0 1-1,1 0 1,-1 0-1,1 0 1,0 0-1,0 1 1,-4 8 0,7-12-106,0 0 0,0 0 1,1 0-1,-1 0 1,0 0-1,1 0 1,0 1-1,-1-1 0,1 0 1,0 0-1,0 1 1,0-1-1,0 0 1,1 0-1,-1 0 1,1 1-1,-1-1 0,1 0 1,0 0-1,0 0 1,0 0-1,0 0 1,0 0-1,0 0 0,0 0 1,1-1-1,-1 1 1,1 0-1,-1-1 1,1 1-1,3 1 0,3 3-135,1-1 0,0 0 0,1 0 0,-1-1 0,1-1 0,0 0 0,0 0 0,11 2 0,-9-3-95,0 1 0,0 1 0,-1 0 0,22 10 0,-32-13 224,0-1 1,-1 1 0,1-1 0,0 1-1,0-1 1,-1 1 0,1 0 0,0-1 0,0 1-1,-1 0 1,1 0 0,-1 0 0,1-1-1,-1 1 1,1 0 0,-1 0 0,0 0-1,1 0 1,-1 0 0,0 0 0,0 0-1,1 0 1,-1 1 0,0 0 7,-1 0 0,1 0 1,-1-1-1,1 1 0,-1 0 0,1 0 0,-1-1 0,0 1 0,0 0 1,0-1-1,-2 3 0,-4 5 65,-1-2-1,1 1 1,-14 9 0,16-13-11,-24 19 430,-1-1 0,-55 30 0,82-51-483,1 1 0,-1-1 0,0 0 1,0 0-1,0 0 0,0 0 0,0 0 0,0-1 0,0 1 0,0-1 0,0 0 0,-6 0 1,9-1-27,-1 1 1,0 0-1,0 0 1,1-1 0,-1 1-1,0 0 1,0-1-1,1 1 1,-1-1 0,0 1-1,1-1 1,-1 0-1,0 1 1,1-1 0,-1 1-1,1-1 1,-1 0-1,1 0 1,-1 0 0,1-1-39,-1 0 0,0 0 1,1 0-1,0 0 0,-1 0 1,1 0-1,0 0 0,0 0 1,0 0-1,1-4 0,1-9-153,2-1-1,0 1 1,9-22 0,9-15-497</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5.776"/>
    </inkml:context>
    <inkml:brush xml:id="br0">
      <inkml:brushProperty name="width" value="0.05" units="cm"/>
      <inkml:brushProperty name="height" value="0.05" units="cm"/>
    </inkml:brush>
  </inkml:definitions>
  <inkml:trace contextRef="#ctx0" brushRef="#br0">7 2 22101,'-6'-2'1968,"12"5"-1288,5 2-296,1 0 553,1 0-249,4 0-392,-2 1-152</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6.231"/>
    </inkml:context>
    <inkml:brush xml:id="br0">
      <inkml:brushProperty name="width" value="0.05" units="cm"/>
      <inkml:brushProperty name="height" value="0.05" units="cm"/>
    </inkml:brush>
  </inkml:definitions>
  <inkml:trace contextRef="#ctx0" brushRef="#br0">51 310 23229,'3'-5'2160,"-3"10"-1479,-4 5-337,-4 6 1208,3 8-528,-4 1-600,3 3-392,-1-2-496,3 0-200,1-9-568,3-4-305,0-11 1081,4-1-304,2-7-240</inkml:trace>
  <inkml:trace contextRef="#ctx0" brushRef="#br0" timeOffset="1">5 32 19956,'-4'-1'2017,"7"-3"-1337,0-4-592,1 3 1712,3-3-920,2 3-576</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6.710"/>
    </inkml:context>
    <inkml:brush xml:id="br0">
      <inkml:brushProperty name="width" value="0.05" units="cm"/>
      <inkml:brushProperty name="height" value="0.05" units="cm"/>
    </inkml:brush>
  </inkml:definitions>
  <inkml:trace contextRef="#ctx0" brushRef="#br0">79 339 22797,'-1'4'195,"0"0"0,-1 0-1,0 0 1,0 0 0,0-1 0,0 1 0,-1-1-1,1 1 1,-1-1 0,0 0 0,-4 3 0,-10 14 246,12-13-479,-16 24-242,20-30 247,1 0-1,-1-1 0,1 1 1,-1 0-1,1 0 1,-1 0-1,1 0 1,0 0-1,-1 0 0,1 0 1,0 1-1,0-1 1,0 0-1,-1 0 1,1 0-1,1 0 0,-1 0 1,0 0-1,0 0 1,0 0-1,0 0 1,1 0-1,-1 0 1,1 0-1,-1 0 0,1 2 1,3-2-39,0 1 0,0-1 0,0 0 0,0 0 0,0 0 0,0 0-1,1-1 1,-1 1 0,0-1 0,0 0 0,7-1 0,-1 0-37,5 2 129,1-1-1,-1 2 0,0 0 0,30 8 0,-41-9 33,1 1-1,-1 0 0,0 0 1,0 0-1,0 0 0,0 0 0,0 1 1,-1 0-1,6 5 0,-8-7 0,1 1 0,-1 0-1,1 0 1,-1 1 0,0-1 0,0 0 0,0 0-1,0 1 1,0-1 0,0 0 0,-1 1-1,1-1 1,-1 1 0,0-1 0,1 1 0,-1-1-1,0 1 1,-1 3 0,0-2 53,0-1 1,0 1-1,0-1 1,-1 1-1,0-1 1,1 0-1,-1 0 1,0 1-1,-1-1 1,1-1-1,0 1 1,-1 0-1,0-1 1,1 1-1,-1-1 1,0 0-1,0 1 1,-1-2-1,-4 4 1,1-2 114,-1 1 0,0-1 1,0 0-1,0 0 1,0-1-1,0 0 0,-13 1 1,19-3-222,-1 0-1,1 1 1,0-2 0,-1 1 0,1 0-1,0 0 1,-1-1 0,1 1 0,0-1-1,0 0 1,-1 1 0,1-1 0,0 0 0,0 0-1,-3-3 1,4 3-85,0 0 0,0 0 0,1 0 0,-1 0 0,0 0-1,1 0 1,-1-1 0,1 1 0,-1 0 0,1 0 0,0-1 0,-1 1 0,1 0 0,0-1-1,0 1 1,0 0 0,0-1 0,0 1 0,0 0 0,0-1 0,0 1 0,1 0 0,-1-1-1,0 1 1,1 0 0,-1 0 0,1-1 0,1 0 0,3-10-443,1 2 0,1-1 0,-1 0 1,15-15-1,-10 12 77,23-28-651</inkml:trace>
  <inkml:trace contextRef="#ctx0" brushRef="#br0" timeOffset="1">537 8 19436,'5'-7'2537,"-3"7"-1601,-12 18-384,-4 10 2001,-1 15-1281,1 8-384,4 8-544,0 3-88,8-1-112,2-1-16,6-11-96,3-6-72,-1-14-384,1-6-256,-3-13-728,-5-9 1152,-1 1-224,-4-11-185</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7.085"/>
    </inkml:context>
    <inkml:brush xml:id="br0">
      <inkml:brushProperty name="width" value="0.05" units="cm"/>
      <inkml:brushProperty name="height" value="0.05" units="cm"/>
    </inkml:brush>
  </inkml:definitions>
  <inkml:trace contextRef="#ctx0" brushRef="#br0">7 45 16596,'-7'-3'2432,"11"2"-1072,6 0-559,13 1 2151,7 0-1095,5 0-649,2 0-400,3 0-984,0-6 400,-8-7-216,-5-7-24</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7.961"/>
    </inkml:context>
    <inkml:brush xml:id="br0">
      <inkml:brushProperty name="width" value="0.05" units="cm"/>
      <inkml:brushProperty name="height" value="0.05" units="cm"/>
    </inkml:brush>
  </inkml:definitions>
  <inkml:trace contextRef="#ctx0" brushRef="#br0">7 122 19068,'-1'-2'249,"0"-1"0,0 1 0,0 0 0,1 0 0,-1 0 0,1-1 0,-1 1 0,1 0 0,0 0 1,-1-1-1,1 1 0,0 0 0,1-1 0,-1 1 0,0 0 0,1 0 0,-1-1 0,1 1 0,0 0 0,0 0 0,0 0 0,0 0 0,0 0 0,0 0 0,0 0 0,1 0 0,-1 0 0,1 0 0,-1 1 0,4-3 1,2-3 18,0 0 1,1 1 0,-1 0 0,2 1 0,-1-1-1,10-3 1,-17 8-254,1 0 0,-1 0-1,1 0 1,-1 0 0,1 1 0,-1-1 0,1 1-1,-1-1 1,1 1 0,0 0 0,-1-1-1,1 1 1,0 0 0,-1 0 0,1 0 0,0 0-1,-1 1 1,1-1 0,-1 0 0,1 1-1,0-1 1,-1 1 0,1 0 0,-1-1 0,1 1-1,-1 0 1,1 0 0,-1 0 0,0 0-1,1 0 1,-1 0 0,0 0 0,0 0 0,0 1-1,0-1 1,0 0 0,0 1 0,0-1-1,0 1 1,-1-1 0,1 1 0,0-1 0,-1 1-1,0-1 1,1 1 0,-1 0 0,0-1 0,1 3-1,0 6-27,0 1-1,-1-1 0,0 1 1,0-1-1,-1 0 0,-1 1 1,-4 18-1,-4 5-106,-16 32 0,-2 7-155,28-72 271,0-1 0,0 1 1,-1-1-1,1 1 0,0 0 0,0-1 0,0 1 0,0-1 1,0 1-1,0 0 0,0-1 0,0 1 0,0 0 0,0-1 0,0 1 1,0-1-1,0 1 0,0 0 0,1-1 0,-1 1 0,9 0-57,16-16 19,-1-5 49,-2-2 1,0-1-1,25-36 1,45-83 189,-92 142-196,0 0 0,0 0-1,0 0 1,0 1 0,0-1 0,0 0 0,0 0 0,0 0 0,0 0-1,1 0 1,-1 0 0,0 0 0,0 0 0,0 0 0,0 0-1,0 0 1,0 0 0,0 0 0,0 0 0,0 0 0,1 0 0,-1 0-1,0 0 1,0 0 0,0 0 0,0 0 0,0 0 0,0 0 0,0 0-1,0 0 1,1 0 0,-1 0 0,0 0 0,0 0 0,0 0 0,0 0-1,0 0 1,0 0 0,0 0 0,0 0 0,0 0 0,0 0 0,1 0-1,-1 0 1,0 0 0,0-1 0,0 1 0,0 0 0,0 0-1,0 0 1,0 0 0,0 0 0,0 0 0,0 0 0,0 0 0,0 0-1,0-1 1,0 1 0,0 0 0,0 0 0,0 0 0,0 0 0,0 0-1,0 0 1,0 14 20,-5 34-28,2-24 10,1-7-5,1 0-1,0 0 1,2 0 0,0 0-1,6 30 1,-6-43 10,0 0 1,0 0 0,1 0-1,0 0 1,-1 0 0,2 0-1,-1-1 1,0 1-1,1-1 1,-1 1 0,1-1-1,4 4 1,-4-5 10,0-1 0,0 1 0,-1 0 0,2-1 0,-1 0 0,0 1 0,0-1 1,0 0-1,0-1 0,1 1 0,-1-1 0,0 1 0,1-1 0,-1 0 0,1 0 0,-1 0 0,6-2 0,0 0 23,0-1 0,0 0 0,0 0 0,-1-1 0,0 0 0,1 0 0,-1-1 0,-1 0 0,1 0 0,-1-1 0,0 0 0,0 0 0,-1-1 0,0 0 0,7-9 0,0-3 43,0-1 1,-1 0 0,-1 0 0,15-42 0,-23 53-64,0-1 0,-1 0 1,2-16-1,-16 77 62,11-42-109,-7 81-70,8-79-87,0 0 0,1-1-1,0 1 1,0 0-1,2-1 1,3 14 0,-6-22 121,1-1 1,-1 1 0,1 0 0,0-1 0,-1 1 0,1 0 0,0-1-1,0 1 1,0-1 0,0 0 0,1 1 0,-1-1 0,0 0 0,0 1-1,1-1 1,-1 0 0,1 0 0,-1 0 0,1 0 0,0-1-1,-1 1 1,1 0 0,0-1 0,-1 1 0,1-1 0,0 1 0,0-1-1,-1 0 1,4 0 0,15-2-477</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8.427"/>
    </inkml:context>
    <inkml:brush xml:id="br0">
      <inkml:brushProperty name="width" value="0.05" units="cm"/>
      <inkml:brushProperty name="height" value="0.05" units="cm"/>
    </inkml:brush>
  </inkml:definitions>
  <inkml:trace contextRef="#ctx0" brushRef="#br0">11 38 17740,'3'-2'448,"1"-3"287,1 1 1,0-1 0,0 1-1,0 0 1,10-5 0,-14 8-624,0 1 0,1-1 0,-1 1 0,1-1 0,-1 1 0,1-1 0,-1 1 0,1 0 0,-1 0 0,1 0 0,-1 0 0,1 0 0,-1 0 0,0 0 0,1 1 0,-1-1 0,1 0 0,-1 1 0,1-1 1,-1 1-1,0 0 0,1-1 0,-1 1 0,0 0 0,0 0 0,1 0 0,-1 0 0,0 0 0,0 0 0,0 0 0,1 2 0,1 1-33,0 1 0,0 0 0,0 0 0,-1 0 0,0 0 0,0 0 1,0 0-1,0 1 0,-1-1 0,0 1 0,0-1 0,-1 1 0,1-1 0,-1 1 0,0-1 0,-1 1 0,1-1 1,-1 1-1,-3 7 0,0 4-44,-1 0 0,-1 0 0,-1-1 0,-16 29 1,-44 57 134,67-102-168,-1 0-1,1 1 1,0-1-1,-1 0 1,1 1-1,0-1 1,0 1-1,-1-1 1,1 0-1,0 1 1,0-1 0,0 1-1,-1-1 1,1 1-1,0-1 1,0 1-1,0-1 1,0 0-1,0 1 1,0-1-1,0 1 1,0-1-1,0 1 1,0-1-1,0 1 1,0-1-1,0 1 1,1-1-1,-1 1 1,0-1-1,0 0 1,0 1-1,1-1 1,-1 1-1,0-1 1,0 0-1,1 1 1,-1-1-1,0 0 1,1 1-1,-1-1 1,1 0 0,-1 1-1,0-1 1,1 0-1,-1 0 1,1 1-1,-1-1 1,1 0-1,-1 0 1,0 0-1,1 0 1,-1 0-1,1 0 1,-1 0-1,1 0 1,-1 0-1,1 0 1,-1 0-1,1 0 1,-1 0-1,1 0 1,-1 0-1,1-1 1,38-6 53,-35 6-57,37-9 0,-10 3-10,-1-1-1,1-1 1,-2-1 0,34-18-1,-48 19-24</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8.849"/>
    </inkml:context>
    <inkml:brush xml:id="br0">
      <inkml:brushProperty name="width" value="0.05" units="cm"/>
      <inkml:brushProperty name="height" value="0.05" units="cm"/>
    </inkml:brush>
  </inkml:definitions>
  <inkml:trace contextRef="#ctx0" brushRef="#br0">0 87 18868,'0'3'1760,"20"-2"-1183,6-4-241,7-3 864,4 1-472,3-7-968,3-1 1576,-4-2-1152,-3-1-56,-6-4-32</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9.268"/>
    </inkml:context>
    <inkml:brush xml:id="br0">
      <inkml:brushProperty name="width" value="0.05" units="cm"/>
      <inkml:brushProperty name="height" value="0.05" units="cm"/>
    </inkml:brush>
  </inkml:definitions>
  <inkml:trace contextRef="#ctx0" brushRef="#br0">153 80 18612,'-25'19'1227,"0"2"-1,1 1 1,-27 32-1,48-50-1018,-1 0-1,1 1 0,1 0 0,-1-1 1,1 1-1,-1 0 0,1 1 0,1-1 1,-3 8-1,4-12-178,0 0 1,0 1-1,0-1 0,0 0 1,0 1-1,0-1 0,0 0 0,0 1 1,0-1-1,0 0 0,1 1 1,-1-1-1,1 0 0,-1 0 1,1 1-1,-1-1 0,1 0 0,0 0 1,0 0-1,-1 0 0,1 0 1,0 0-1,0 0 0,0 0 1,0 0-1,0 0 0,0-1 1,0 1-1,1 0 0,-1-1 0,0 1 1,0 0-1,0-1 0,1 0 1,-1 1-1,0-1 0,1 0 1,-1 0-1,0 0 0,1 1 0,-1-1 1,0-1-1,3 1 0,4 0-1,0-1 0,-1 0 0,1-1-1,0 0 1,0 0 0,-1 0 0,1-1-1,-1 0 1,0 0 0,0-1 0,0 0-1,-1 0 1,1-1 0,-1 0 0,11-10-1,-5 2 7,-1 1-1,0-1 1,0-1-1,-1 0 0,-1-1 1,10-19-1,-13 20 16,-1 5 1,0 0 1,-1-1 0,0 1 0,0-1-1,-1 0 1,-1 0 0,0-1 0,2-11-1,-4 22-47,0 0-1,0 0 0,0-1 0,0 1 1,0 0-1,0 0 0,0 0 1,0 0-1,0 0 0,0 0 0,0 0 1,0 0-1,0-1 0,0 1 0,0 0 1,0 0-1,0 0 0,0 0 1,0 0-1,0 0 0,0 0 0,0 0 1,0-1-1,0 1 0,0 0 1,0 0-1,0 0 0,0 0 0,0 0 1,-1 0-1,1 0 0,0 0 0,0 0 1,0 0-1,0 0 0,0-1 1,0 1-1,0 0 0,0 0 0,0 0 1,0 0-1,-1 0 0,1 0 1,0 0-1,0 0 0,0 0 0,0 0 1,0 0-1,0 0 0,0 0 0,0 0 1,-1 0-1,1 0 0,0 0 1,0 0-1,0 0 0,0 0 0,0 0 1,-6 8 80,-5 14 14,-1 11-47,-9 38-1,17-57-30,1 0 0,1-1 0,1 1-1,0 0 1,1 25 0,0-37-53,1 0 0,-1-1 0,0 1 0,0 0 0,1-1 0,-1 1 0,1 0 0,0-1 0,-1 1 0,1-1 0,0 1 0,0-1 0,2 3 0,-3-4-7,1 1 0,-1-1 0,1 0 0,-1 1 0,1-1-1,0 0 1,-1 1 0,1-1 0,-1 0 0,1 0 0,0 0 0,-1 0 0,1 0 0,0 1 0,-1-1 0,1 0-1,0 0 1,-1-1 0,1 1 0,0 0 0,-1 0 0,1 0 0,1-1 0,1 0-51,0-1 1,0 0-1,0 1 1,0-2-1,0 1 1,-1 0-1,1 0 1,-1-1 0,1 0-1,3-4 1,12-21-386</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5:59.721"/>
    </inkml:context>
    <inkml:brush xml:id="br0">
      <inkml:brushProperty name="width" value="0.05" units="cm"/>
      <inkml:brushProperty name="height" value="0.05" units="cm"/>
    </inkml:brush>
  </inkml:definitions>
  <inkml:trace contextRef="#ctx0" brushRef="#br0">59 1 20572,'-2'30'1971,"-1"-1"0,-12 53 0,1-10-905,11-52-839,-6 29 391,3 2 1,0 93-1,6-142-596,0 1 1,0-1-1,1 1 0,-1-1 1,1 1-1,-1-1 1,1 1-1,0-1 0,0 0 1,0 1-1,0-1 0,0 0 1,3 4-1,-3-5-18,0-1 0,0 1 0,0-1-1,0 1 1,0-1 0,0 1 0,1-1 0,-1 0 0,0 1-1,0-1 1,0 0 0,0 0 0,0 0 0,0 0 0,1 0 0,-1 0-1,0 0 1,0 0 0,0 0 0,0 0 0,0-1 0,0 1-1,1 0 1,-1-1 0,0 1 0,0-1 0,0 1 0,0-1-1,0 0 1,1-1 0,14-10-49,-1-1-1,0 0 1,-1-1 0,20-24-1,0 0-128,-34 38 168,1-1 1,-1 0-1,1 0 1,-1 1 0,1-1-1,0 1 1,-1-1-1,1 0 1,0 1 0,-1-1-1,1 1 1,0 0-1,0-1 1,0 1 0,-1 0-1,1-1 1,0 1-1,0 0 1,0 0 0,1-1-1,-1 2 4,-1-1 0,1 0 0,-1 1 0,0-1 0,1 1 0,-1-1 0,0 1-1,1-1 1,-1 1 0,0-1 0,0 1 0,1-1 0,-1 1 0,0-1 0,0 1 0,0-1-1,0 1 1,0-1 0,0 1 0,0-1 0,0 1 0,0 0 0,0 0 0,-5 41 43,5-42-40,-3 14 26,-18 120 468,22-121-800,3-10-440,-3-4 700,0 0 0,0 0 0,0 0 1,0 0-1,0 0 0,0 0 0,-1 0 0,1 0 0,0-1 0,-1 1 1,1 0-1,-1 0 0,1-2 0,9-20-335</inkml:trace>
  <inkml:trace contextRef="#ctx0" brushRef="#br0" timeOffset="1">414 15 21052,'-7'24'2281,"-1"15"-1273,-5 6-344,3 10 1209,-3 3-489,3 2-288,4-1-280,3-6-335,0-6-169,3-11-384,2-6-208,-1-10-809,2-4-487,-3-12 1248,0-2-264,1-4-248</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6:00.177"/>
    </inkml:context>
    <inkml:brush xml:id="br0">
      <inkml:brushProperty name="width" value="0.05" units="cm"/>
      <inkml:brushProperty name="height" value="0.05" units="cm"/>
    </inkml:brush>
  </inkml:definitions>
  <inkml:trace contextRef="#ctx0" brushRef="#br0">69 113 22125,'0'0'110,"0"0"1,0 1 0,1-1-1,-1 0 1,0 0 0,0 1-1,1-1 1,-1 0 0,0 0-1,0 1 1,1-1 0,-1 0-1,0 0 1,0 0 0,1 0-1,-1 0 1,0 0 0,1 1-1,-1-1 1,0 0 0,1 0-1,-1 0 1,0 0-1,1 0 1,-1 0 0,0 0-1,1 0 1,-1 0 0,0 0-1,0 0 1,1-1 0,-1 1-1,0 0 1,1 0 0,-1 0-1,11-12 2195,2-18-98,-11 24-2119,-1 0 0,0 0 0,0 0 0,0 0 0,-1 0 0,0 0 0,-1-8 0,1 13-91,0 1 0,0-1 1,-1 0-1,1 0 0,0 0 0,0 0 1,-1 0-1,1 1 0,0-1 0,-1 0 0,1 0 1,-1 1-1,1-1 0,-1 0 0,1 1 0,-1-1 1,0 0-1,1 1 0,-1-1 0,0 1 0,1-1 1,-2 0-1,1 1 1,-1 0-1,1 0 1,0 0 0,-1 0-1,1 0 1,0 0 0,-1 1-1,1-1 1,0 0 0,-1 1-1,1-1 1,0 1 0,0 0-1,-1-1 1,1 1 0,0 0-1,0 0 1,0-1 0,-2 3-1,-2 2-12,-1 1-1,1-1 1,0 1 0,1 0-1,-1 1 1,1-1-1,0 1 1,1 0-1,0 0 1,-3 7-1,2 0 7,0-1-1,0 0 1,1 1-1,-1 24 1,3-36 8,1 1 0,0 0-1,1 0 1,-1-1 0,0 1 0,1 0 0,-1 0 0,1-1-1,0 1 1,0 0 0,2 2 0,-3-4 1,1 0 0,-1 0 0,1 0 0,0-1 0,0 1 0,-1 0 0,1-1-1,0 1 1,0 0 0,0-1 0,0 1 0,0-1 0,0 1 0,0-1 0,0 0 0,0 1 0,0-1 0,0 0 0,0 0 0,0 0 0,0 0 0,0 0 0,0 0 0,0 0-1,0 0 1,0 0 0,0 0 0,0 0 0,0-1 0,0 1 0,0 0 0,2-2 0,12-5-35,0-1-1,0-1 1,-1 0-1,0-1 1,0 0 0,14-15-1,-13 11-15,1 1-1,1 0 1,24-13 0,-39 25 46,-1 0 0,1 0 1,0 0-1,-1 0 0,1 1 1,0-1-1,0 1 0,-1-1 1,1 1-1,0 0 0,0 0 1,0 0-1,0 0 0,3 0 1,-4 0 4,0 1 0,0-1 1,-1 1-1,1-1 0,0 0 1,-1 1-1,1 0 0,0-1 1,-1 1-1,1-1 0,-1 1 1,1 0-1,0-1 0,-1 1 1,0 0-1,1-1 1,-1 1-1,1 0 0,-1 0 1,0 0-1,0-1 0,1 3 1,0 4 24,-1 0 1,0 1 0,0-1-1,0 0 1,-4 14 0,3-9 20,-1-2-18,1-2 12,0 1-1,0-1 1,1 1-1,0 0 1,1 10-1,-1-17-30,1-1 1,-1 1-1,0-1 0,1 0 0,-1 1 0,1-1 1,-1 0-1,1 1 0,0-1 0,-1 0 0,1 0 1,0 0-1,0 1 0,0-1 0,0 0 1,0 0-1,0 0 0,0-1 0,0 1 0,0 0 1,1 0-1,-1-1 0,0 1 0,0 0 0,1-1 1,-1 1-1,1-1 0,-1 0 0,0 1 1,1-1-1,-1 0 0,1 0 0,-1 0 0,0 0 1,1 0-1,-1 0 0,1 0 0,-1-1 0,2 0 1,8-2 11,1 0 0,-1-1 0,-1-1 0,1 0 0,-1 0 0,0-1 0,0 0 0,16-14 0,-13 10-58,1 0 1,0 1-1,20-9 0,-34 18 29,1-1 0,0 1-1,0-1 1,0 1-1,0 0 1,0-1 0,0 1-1,-1 0 1,1 0-1,0 0 1,0-1 0,0 1-1,0 0 1,0 0-1,0 1 1,0-1 0,0 0-1,0 0 1,0 0-1,0 0 1,0 1 0,0-1-1,0 1 1,-1-1-1,1 0 1,0 1 0,1 0-1,-1 0 2,-1 1-1,1-1 1,0 1 0,0-1-1,-1 0 1,1 1 0,-1-1-1,0 1 1,1 0 0,-1-1-1,0 1 1,0-1-1,0 1 1,0 2 0,-1 7-43,0 0 0,-1 0 0,-5 16 0,5-22 90,2-2-27,-1 0 0,0 0 0,0 1 0,0-1 0,-1 0 0,1-1 0,-1 1 0,1 0 0,-1 0 0,0-1 0,-4 5 0,-6 0 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2.719"/>
    </inkml:context>
    <inkml:brush xml:id="br0">
      <inkml:brushProperty name="width" value="0.05" units="cm"/>
      <inkml:brushProperty name="height" value="0.05" units="cm"/>
    </inkml:brush>
  </inkml:definitions>
  <inkml:trace contextRef="#ctx0" brushRef="#br0">61 2 19588,'1'0'108,"0"0"-1,0-1 0,0 1 1,1 0-1,-1 0 1,0 0-1,0 0 1,1 0-1,-1 0 0,0 0 1,0 0-1,1 0 1,-1 1-1,0-1 1,0 0-1,0 1 0,1-1 1,-1 1-1,0-1 1,0 1-1,0 0 1,0-1-1,0 1 0,1 1 1,-1 1 44,0 0-1,0-1 1,0 1 0,0 0 0,-1 0 0,0 0 0,1 0-1,-1 0 1,0 0 0,-1 5 0,-3 42 333,-3-1-1,-1 0 1,-17 53 0,14-57-253,-3 4-38,7-23 3,0 0 1,-5 52 0,12-78-196,0 0 1,0-1 0,0 1-1,0 0 1,0 0 0,1 0-1,-1 0 1,0 0 0,0 0 0,0 0-1,0 0 1,1 0 0,-1 0-1,0 0 1,0 0 0,0 0-1,1 0 1,-1 0 0,0 0-1,0 0 1,0 0 0,0 0-1,1 0 1,-1 0 0,0 0-1,0 0 1,0 0 0,0 0-1,1 0 1,-1 0 0,0 0-1,0 0 1,0 0 0,0 1-1,0-1 1,1 0 0,-1 0-1,0 0 1,0 0 0,0 0 0,0 1-1,0-1 1,0 0 0,0 0-1,0 0 1,1 0 0,-1 1-1,0-1 1,0 0 0,0 0-1,0 0 1,0 0 0,0 1-1,0-1 1,0 0 0,0 0-1,11-17 52,-5 4-41,-1 0 0,-1-1 0,0 0 0,0 0-1,-2 0 1,0-1 0,0 1 0,-1 0-1,-1-1 1,0 1 0,-2-1 0,1 1-1,-7-24 1,7 29-25,5 8 6,5 5 0,-9-4 5,16 7-7,0-1 0,0 0 0,1-1 0,0-1 0,0-1 0,0 0 1,0-1-1,22-1 0,-28-1 8,0 0-1,0-1 1,0-1 0,0 0 0,0 0 0,-1-1 0,1-1-1,0 1 1,-1-2 0,0 1 0,0-2 0,-1 1 0,17-14-1,-22 16 7,-1 0 0,0 0 0,0-1 0,-1 1-1,1-1 1,-1 0 0,3-6 0,-4 10-4,-1-1-1,0 0 1,1 1 0,-1-1 0,0 0 0,0 1 0,1-1 0,-1 0 0,0 0-1,0 1 1,0-1 0,0 0 0,0 0 0,0 1 0,0-1 0,0 0 0,0 0 0,0 1-1,-1-1 1,1 0 0,0 0 0,0 1 0,-1-1 0,1 0 0,0 1 0,-1-1 0,1 0-1,-1 1 1,1-1 0,-1 1 0,1-1 0,-1 1 0,1-1 0,-1 1 0,1-1 0,-1 1-1,0 0 1,1-1 0,-1 1 0,0 0 0,0-1 0,1 1 0,-1 0 0,0 0 0,1 0-1,-1-1 1,0 1 0,0 0 0,1 0 0,-1 0 0,0 0 0,0 1 0,-1-1 0,-3 0 6,-1 1 0,0 0 0,1 0 0,-1 0 0,1 1 0,-1 0 0,1 0 0,0 0 0,0 1 0,0 0 1,0-1-1,-6 6 0,-1 1 7,-1 2 0,1-1 1,-12 15-1,16-16-12,0 0 0,-12 20 0,18-26-4,1 0-1,-1 0 0,1 0 0,0 0 1,-1 0-1,1 1 0,1-1 0,-1 0 1,0 0-1,1 1 0,0-1 0,0 0 1,0 1-1,0-1 0,1 5 1,-1-7-4,0 0 1,1 0-1,-1 0 1,1 0-1,-1 0 1,1 1-1,0-1 1,-1 0-1,1 0 1,0 0-1,0-1 1,0 1-1,-1 0 1,1 0-1,0 0 1,0-1-1,0 1 1,0 0-1,1-1 1,1 2-1,0-1-15,0 0-1,0-1 1,0 1-1,0-1 1,1 1-1,-1-1 1,6-1 0,4 0-107,0-1 1,25-8 0,-37 10 114,67-26-397,-53 19 274,0 1 1,1 1-1,-1 0 1,1 1-1,0 0 1,27-2-1,-42 6 130,1 0-1,-1 0 0,0 0 0,1 0 0,-1 1 0,0-1 0,0 0 0,0 1 0,1-1 0,-1 1 0,0-1 0,0 1 0,0-1 0,0 1 0,0 0 1,0 0-1,0-1 0,0 1 0,0 0 0,0 0 0,0 0 0,0 0 0,-1 0 0,1 0 0,0 0 0,-1 1 0,1-1 0,-1 0 0,1 0 1,-1 0-1,0 1 0,1-1 0,-1 0 0,0 0 0,0 1 0,0-1 0,0 0 0,0 0 0,0 1 0,0-1 0,0 0 0,-1 2 0,-1 8 45,0 0-1,-1 0 1,-7 20-1,6-21 7,1-2-7,1-1 1,-1 0 0,1 0 0,0 0 1,0 0-1,1 0 0,0 0 0,0 1 0,1-1 1,1 12-1,-2-19-37,1 0 0,0 1 0,0-1 0,0 0 1,1 1-1,-1-1 0,0 0 0,0 1 0,0-1 0,0 0 0,0 1 1,0-1-1,0 0 0,0 0 0,1 1 0,-1-1 0,0 0 0,0 1 1,0-1-1,1 0 0,-1 0 0,0 0 0,0 1 0,1-1 0,-1 0 1,0 0-1,0 0 0,1 0 0,-1 1 0,0-1 0,1 0 0,-1 0 1,0 0-1,1 0 0,-1 0 0,0 0 0,0 0 0,1 0 0,-1 0 1,1 0-1,11-11 155,5-19 187,-11 8-171,0 0 0,-2-1 0,-1 1 0,-1-1 0,-1 0 0,-2-26-1,1 24-145,0 24-28,0 1 0,0-1 0,0 1 1,0-1-1,0 1 0,0-1 1,0 1-1,1-1 0,-1 1 1,0-1-1,0 1 0,1 0 1,-1-1-1,0 1 0,1-1 1,-1 1-1,0 0 0,1-1 0,-1 1 1,1 0-1,-1-1 0,0 1 1,1 0-1,-1 0 0,1 0 1,-1-1-1,1 1 0,-1 0 1,1 0-1,-1 0 0,1 0 0,-1 0 1,1 0-1,-1 0 0,2 0 1,22 2 7,-14-1-28,58-1 1,-41-2-12,0 3 1,47 5-1,-72-6 28,-1 0-1,1 1 0,0-1 1,-1 1-1,1-1 0,0 1 1,-1-1-1,1 1 0,0 0 1,-1 0-1,1 0 0,-1 0 1,1 0-1,-1 0 0,0 0 1,0 1-1,1-1 1,-1 0-1,0 1 0,0-1 1,0 1-1,0-1 0,0 3 1,0-1 0,-1-1 0,1 1 0,-1-1 0,0 1 0,0-1 0,0 1 1,0-1-1,-1 1 0,1-1 0,-1 1 0,1-1 0,-1 0 0,0 1 0,0-1 1,0 0-1,-2 3 0,-5 8-4,6-10 13,0-1-1,0 1 0,0-1 1,1 1-1,-1 0 1,1 0-1,0 0 0,-1 4 1,4-7-6,1 0 0,0 0 0,0-1 0,0 1 0,-1-1 0,1 0 0,0 0 0,-1 0 0,6-2 1,44-22-199,-20 10-160,0 0 0,1 3 1,44-13-1,-74 25 319,-1-1 1,1 1-1,-1-1 1,1 1 0,-1 0-1,1 0 1,-1 0-1,1 0 1,-1 0-1,1 1 1,0-1-1,-1 1 1,5 1-1,-6-1 41,0 0-1,0 0 0,0 0 0,-1 0 0,1 0 1,0 0-1,-1 0 0,1 0 0,0 0 1,-1 0-1,1 0 0,-1 0 0,0 0 0,1 1 1,-1-1-1,0 0 0,0 0 0,0 0 1,0 1-1,0-1 0,0 0 0,0 0 0,0 1 1,0-1-1,-1 0 0,1 0 0,0 0 0,-1 0 1,1 1-1,-1-1 0,-1 2 0,-6 17 480,-16 27-1,0 0 204,15-28-412</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6:01.069"/>
    </inkml:context>
    <inkml:brush xml:id="br0">
      <inkml:brushProperty name="width" value="0.05" units="cm"/>
      <inkml:brushProperty name="height" value="0.05" units="cm"/>
    </inkml:brush>
  </inkml:definitions>
  <inkml:trace contextRef="#ctx0" brushRef="#br0">108 1 12619,'-2'1'159,"-59"42"1974,57-40-1846,0 1-1,-1 0 1,2 0-1,-1 0 1,0 1-1,1-1 1,0 1-1,0 0 1,0 0-1,-4 9 1,7-13-197,0 0 0,-1 0 0,1 0 1,0 0-1,0 0 0,0 0 1,0-1-1,0 1 0,0 0 1,0 0-1,0 0 0,0 0 1,0 0-1,0 0 0,1 0 1,-1 0-1,0 0 0,1 0 1,-1-1-1,0 1 0,1 0 1,-1 0-1,1 0 0,1 1 0,-1-1 22,1 0 0,-1 0-1,1 0 1,0 0 0,0 0-1,-1-1 1,1 1 0,0 0-1,0-1 1,0 0 0,3 1-1,6 0 167,0-1-1,0 0 1,15-2-1,-23 1-227,232-35 1113,-2-1-1169,-82 25-385,291 14 1,154 54-33,-251-18 418,239 8 503,921-45 0,-579-86 186,-148 9-511,-359 60-123,-314 18-29,-1 5 0,104 21 1,-163-19-53,48 8-535,-81-16 505,1 0-1,-1-1 0,0 0 0,0-1 1,19-3-1,2-6-133</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8:57.517"/>
    </inkml:context>
    <inkml:brush xml:id="br0">
      <inkml:brushProperty name="width" value="0.05" units="cm"/>
      <inkml:brushProperty name="height" value="0.05" units="cm"/>
    </inkml:brush>
  </inkml:definitions>
  <inkml:trace contextRef="#ctx0" brushRef="#br0">5596 309 12803,'-76'-27'416,"-1"4"1,0 3-1,-86-10 0,-601-48-1122,508 59 734,-145-15 91,-788-43-298,1000 76 225,-1 8-1,-200 35 1,257-19-63,1 6-1,2 6 1,-214 87 0,164-43-93,-202 122 1,331-169 99,2 2 1,1 1-1,1 3 0,-55 59 1,78-71 3,1 2 0,1 0 0,2 1 1,1 1-1,1 1 0,2 1 0,1 0 1,-17 56-1,21-48 6,3 0 0,1 0 0,1 1 1,3 0-1,1 0 0,2 0 0,2 0 0,2-1 1,1 1-1,15 51 0,-10-54 9,2-1 0,2 0 0,1 0 0,2-1-1,1-2 1,2 1 0,2-2 0,0-1 0,3-1 0,47 48 0,-20-33-13,3-2-1,1-2 1,2-4 0,1-1-1,2-4 1,2-2 0,0-2-1,85 24 1,-36-21-9,0-4 0,2-6 0,1-5 0,137 4 0,-10-18-12,1-11 0,299-48 0,469-144 63,601-241 415,-997 223-356,-21-47-198,-333 114 41,-220 122 46,-1-1 1,-1-3 0,67-72 0,-94 91 12,0-1 0,-1-1 0,-1 0 1,0 0-1,-2-1 0,1 0 0,-2-1 0,0 1 1,5-25-1,-10 30 5,0-1-1,0 0 1,-1-1 0,-1 1-1,0 0 1,-1 0 0,0 0 0,-1 0-1,0 0 1,-1 0 0,-1 0-1,0 1 1,0 0 0,-8-14 0,0 5 11,-1 1 0,-1 1 0,-1 0 0,0 1 0,-1 1 0,-1 0 0,-1 1 0,0 1 0,-25-15 0,-1 2 16,-1 2 0,-1 2 0,-59-21 0,0 8-15,-1 5 1,-171-29-1,-230 2-146,239 45 89,-23 9-26</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9:05.590"/>
    </inkml:context>
    <inkml:brush xml:id="br0">
      <inkml:brushProperty name="width" value="0.05" units="cm"/>
      <inkml:brushProperty name="height" value="0.05" units="cm"/>
    </inkml:brush>
  </inkml:definitions>
  <inkml:trace contextRef="#ctx0" brushRef="#br0">3475 0 10642,'-479'3'1050,"74"-2"-105,318 1-755,0 4 1,-137 28-1,168-21-315,0 3 1,1 2-1,1 2 1,-99 53-1,36-3 43,3 5-1,3 4 0,4 5 1,-159 163-1,-3 49 248,29 27-33,-11 115 25,199-330-102,5 3 1,-39 139-1,41-80-151,7 2 0,8 1 0,7 1-1,8 1 1,7 1 0,8-1 0,8 1 0,46 267 0,-24-286 212,7-1 0,7-2 1,92 216-1,-98-288-24,3-2 0,3-1-1,4-3 1,4-2 0,2-2 0,3-2 0,112 103 0,-27-50-25,6-6 1,5-7-1,305 165 0,-209-154-57,411 140 0,-318-154-261,5-15 0,4-15 0,659 57 0,52-107 120,-915-35 244,-1-6 0,150-35-1,-184 22-24,-1-4-1,-2-5 0,120-57 0,162-115 88,-294 146-101,163-136 0,-188 135-65,-3-3 1,-3-3 0,-3-3-1,66-97 1,-55 49-43,-5-2-1,-5-3 1,-6-3 0,-6-2-1,62-239 1,-78 208 78,-7-1-1,-8 0 1,-6-2-1,-11-269 1,-15 222-256,-10 0 1,-62-272 0,61 402 75,-3 1 1,-3 2 0,-4 1-1,-3 1 1,-83-130 0,56 117 99,-3 2 1,-5 4 0,-2 3-1,-88-75 1,-8 12 83,-6 8 0,-218-129 0,-418-158 828,-191 38-315,724 301-529,-487-77-1,-271 64-1407,848 91 1117</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9:23.235"/>
    </inkml:context>
    <inkml:brush xml:id="br0">
      <inkml:brushProperty name="width" value="0.05" units="cm"/>
      <inkml:brushProperty name="height" value="0.05" units="cm"/>
    </inkml:brush>
  </inkml:definitions>
  <inkml:trace contextRef="#ctx0" brushRef="#br0">1214 2 10834,'-37'21'89,"1"1"-1,1 2 0,1 1 1,1 2-1,2 2 0,0 0 0,2 2 1,-28 39-1,16-12-93,2 2 0,2 2 1,4 1-1,-26 68 0,-79 188-2,-57 146 198,148-336 36,-51 225 0,15 257 196,49 8-255,22-357-91,-18 245 101,-14 546 716,46-821-615,11-1 1,65 352 0,72-2-205,-96-423-118,116 237 0,-153-362 18,1 0 0,1 0 0,2-2 0,1-1-1,2-1 1,30 30 0,-44-49 11,1-1 0,0-1 0,1 0 0,0-1 0,0 0 0,0 0 0,1-1 1,18 5-1,-20-8 4,0-1 0,0 0 1,0 0-1,1-1 0,-1-1 1,1 0-1,-1-1 0,0 0 1,1 0-1,-1-1 0,17-6 1,-7 1-4,1-2 1,-1-1-1,-1 0 1,1-2-1,-2 0 1,0-1-1,29-26 1,-13 6-13,-1-1-1,49-67 1,-38 37-72,-3-3 1,-2-2-1,42-104 1,68-234-302,-40 43 119,97-572 1,-61-399 1103,-126 652 51,-87-889 1,-1 986-1455,49 480-10,-5 0-1,-4 2 1,-58-143 0,67 203 98,-2 2 0,-38-61 0,48 88 386,0 0 0,0 1-1,-2 0 1,0 0 0,0 1 0,-2 1-1,1 1 1,-1 0 0,-24-13-1,16 14-73,0 1 0,-1 1-1,-25-5 1</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9:51.947"/>
    </inkml:context>
    <inkml:brush xml:id="br0">
      <inkml:brushProperty name="width" value="0.05" units="cm"/>
      <inkml:brushProperty name="height" value="0.05" units="cm"/>
    </inkml:brush>
  </inkml:definitions>
  <inkml:trace contextRef="#ctx0" brushRef="#br0">377 42 12691,'-4'2'800,"0"1"-728,-2-3-40,-1-1 152,1-3-144,-5-1-40,-5-2-16,-7-1-80,-4 2-72,-14-1-544,-7 2-449,-10 2 945,-2 2-200,-6 1-104</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09:53.005"/>
    </inkml:context>
    <inkml:brush xml:id="br0">
      <inkml:brushProperty name="width" value="0.05" units="cm"/>
      <inkml:brushProperty name="height" value="0.05" units="cm"/>
    </inkml:brush>
  </inkml:definitions>
  <inkml:trace contextRef="#ctx0" brushRef="#br0">5882 374 6409,'-924'-26'5328,"896"25"-5318,-912-110 714,-165-72-559,957 159-151,-2 7-1,0 6 1,-230 13 0,-370 80-250,258 10 726,378-61-167,1 5-1,-131 61 0,204-78-263,1 1-1,2 1 0,-51 39 0,75-50-69,1 0-1,0 1 1,1 0-1,0 1 1,0 1 0,2-1-1,-1 2 1,2-1-1,0 1 1,0 1-1,2-1 1,-9 25-1,13-30 2,1 1 0,0 0 0,0 0 0,1 0-1,0 0 1,1 0 0,0 0 0,0-1 0,1 1 0,1 0-1,-1-1 1,1 1 0,7 12 0,4 7 1,2 0 1,33 47-1,-25-45 6,0-1-1,2-1 1,0-1-1,3-1 1,56 41-1,-44-40-17,1-3 0,1-1-1,1-3 1,50 18 0,-23-15-64,150 29 0,80-16-128,507-14-269,3-45-788,-776 20 1184,2000-93 112,-1226 35 628,-6-41-1222,-419 29-784,-12-33-1009,-296 76 1818,-1-3 0,130-77 1,-189 99 831,0 0 0,-1-1 0,0 0 1,-1-1-1,15-17 0,-26 25-148,0 1-1,0-1 1,-1 1-1,1-1 1,-1 0 0,0 0-1,0 0 1,0 0-1,-1 0 1,1-1-1,-1 1 1,0 0-1,0-1 1,-1 1 0,1-1-1,-1 1 1,0-1-1,0 1 1,0-1-1,-1 1 1,0-1-1,0 1 1,0 0 0,0-1-1,-1 1 1,-3-8-1,-1 2 56,-1 0 0,0 1 0,0-1 0,-1 1 0,0 0 0,0 1 0,-15-11 0,-74-46 259,45 35-447,-2 2-1,-1 3 0,-113-36 1,58 32-63</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0:53.085"/>
    </inkml:context>
    <inkml:brush xml:id="br0">
      <inkml:brushProperty name="width" value="0.05" units="cm"/>
      <inkml:brushProperty name="height" value="0.05" units="cm"/>
    </inkml:brush>
  </inkml:definitions>
  <inkml:trace contextRef="#ctx0" brushRef="#br0">2862 299 9034,'-133'-137'1589,"101"106"-1270,18 19-210,-1 0-1,-1 1 1,0 0 0,0 1-1,-1 1 1,0 1-1,0 0 1,-1 1-1,0 1 1,0 1-1,-26-4 1,-22-1 415,-124-2 0,159 12-463,-384 6 151,345 0-265,0 4 0,1 3 0,-129 42 0,89-12 91,2 4 0,2 6 0,-166 110 0,161-83 16,5 5 1,3 4 0,-96 109-1,165-163-49,2 2-1,2 1 0,-26 45 1,39-54-6,1 0 1,1 1 0,2 0 0,1 1-1,-9 45 1,13-45-1,2 0 0,2 0 0,0 0 0,3 0 0,0 1 0,9 56 0,-6-69 0,2 0 0,0 0 0,1 0 0,1 0 0,0-1 0,2 0 0,0-1 0,1 0 0,0 0 0,2-1 1,25 29-1,-12-22-6,1-2 1,0 0-1,2-1 1,0-2-1,1-1 1,51 22-1,-19-15-9,2-2 0,92 19 0,-6-13-81,1-7 0,187 3-1,305-28-617,-543 1 617,153-7 26,0-10 1,250-54-1,-368 45 71,-2-5-1,-1-6 1,-2-6-1,-2-6 0,164-91 1,-228 105 10,-2-3 0,80-69 0,-105 78 4,-1-2 1,-2-1 0,-1-1 0,44-69 0,-63 81-5,-1 0 0,-1-1 0,-1 0 0,-1 0 1,-1-1-1,-1-1 0,-2 1 0,-1-1 0,-1 0 1,-1 0-1,-2-33 0,-1 21-16,-3 0 0,-1 0 1,-2 1-1,-2 0 0,-1 0 0,-2 1 0,-19-41 1,20 56 2,-1 0 0,-1 1 0,0 0 0,-2 1 1,0 0-1,-26-24 0,16 21 31,-1 1 1,0 2-1,-2 0 0,-35-18 1,1 7 47,-2 3 0,-1 3 1,0 2-1,-72-13 0,48 17-192,-1 3 0,-1 5 0,-167 1 0,109 16-563,-235 41 0,178-9 293</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1:28.644"/>
    </inkml:context>
    <inkml:brush xml:id="br0">
      <inkml:brushProperty name="width" value="0.05" units="cm"/>
      <inkml:brushProperty name="height" value="0.05" units="cm"/>
    </inkml:brush>
  </inkml:definitions>
  <inkml:trace contextRef="#ctx0" brushRef="#br0">592 126 6577,'-2'-8'584,"-1"0"-1,0 0 0,0 0 1,0 0-1,-1 0 0,-7-9 0,10 15-476,-1 0-1,1 0 1,-1 1-1,0-1 1,0 0-1,1 1 1,-1-1-1,0 1 1,-1 0-1,1-1 1,0 1-1,0 0 1,-1 0 0,1 1-1,0-1 1,-1 0-1,1 1 1,-1-1-1,1 1 1,-1 0-1,1 0 1,0 0-1,-1 0 1,1 0-1,-1 1 1,-3 0-1,-24 8-28,0 2-1,1 0 0,-54 31 1,54-25 64,0 1 1,2 2-1,0 0 1,1 2-1,1 1 1,-41 47-1,55-55-83,-1 0-1,2 2 1,0-1 0,1 1-1,1 0 1,0 1-1,1 0 1,1 0-1,1 1 1,1-1 0,0 1-1,2 0 1,-2 30-1,6-21-68,0 0 1,2 1-1,1-1 0,1-1 0,2 1 0,0-1 0,2-1 0,1 1 0,1-2 0,19 31 0,-5-15-155,3 0 1,1-2-1,1-1 0,3-2 1,39 34-1,-63-61 98,1 0 0,0 0 1,1-1-1,-1-1 0,1 0 0,1-1 0,-1 0 1,1-1-1,13 4 0,-17-7 38,0 0 0,0-1 0,0 0 0,0-1 1,0 0-1,0 0 0,1-1 0,-1 0 0,-1-1 0,1 0 0,0 0 0,0-1 0,-1 0 0,16-8 0,3-4 9,-1-2-1,0 0 0,-1-2 1,-1 0-1,-1-2 1,30-34-1,-22 19 123,-2-2-1,-2-1 1,35-65 0,-46 73 27,-2 0 0,-1 0 1,-2-1-1,-1-1 0,-1 0 0,-2 0 1,-2-1-1,3-42 0,-8 57-59,0 0 0,-1 0-1,0 1 1,-2-1 0,0 1-1,-2-1 1,0 1 0,0 0 0,-2 0-1,0 1 1,-1 0 0,-1 0 0,-1 1-1,0 0 1,-1 1 0,-17-20-1,12 20-51,-1 0 0,0 0 0,-1 2 0,0 0 0,-1 1 0,-1 1 0,0 1 0,0 1 1,-1 0-1,-30-7 0,-10 1-205,-1 4 1,-91-6 0,88 10 53,6 0-30</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17.447"/>
    </inkml:context>
    <inkml:brush xml:id="br0">
      <inkml:brushProperty name="width" value="0.05" units="cm"/>
      <inkml:brushProperty name="height" value="0.05" units="cm"/>
    </inkml:brush>
  </inkml:definitions>
  <inkml:trace contextRef="#ctx0" brushRef="#br0">88 19 22541,'0'-18'80,"-16"69"88,2 9-120,-1 1-8,5-6-16,2-4-8,-2-6 48,4-3-32,2-9 0,1-7 0,3-10-104,-2-5-224,2-10-360,2 2-296,-1-13 735,1-8-143,-2-15-136</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17.850"/>
    </inkml:context>
    <inkml:brush xml:id="br0">
      <inkml:brushProperty name="width" value="0.05" units="cm"/>
      <inkml:brushProperty name="height" value="0.05" units="cm"/>
    </inkml:brush>
  </inkml:definitions>
  <inkml:trace contextRef="#ctx0" brushRef="#br0">1 81 15635,'1'-1'390,"-1"0"0,1 0-1,0 0 1,0 0 0,1 0 0,-1 1-1,0-1 1,0 0 0,0 0 0,0 1-1,1-1 1,-1 1 0,0-1-1,0 1 1,1 0 0,-1-1 0,1 1-1,1 0 1,34-2-80,-20 2 168,64-4-184,64-5-436,-126 6-812,1-1 0,32-11 0,-36 7 24,-15 7 890,-1 1-1,1 0 0,-1-1 1,0 1-1,1 0 1,-1-1-1,0 1 0,1 0 1,-1-1-1,0 1 1,1-1-1,-1 1 0,0-1 1,0 1-1,0-1 1,1 1-1,-1-1 0,0 1 1,0-1-1,0 1 0,0-1 1,0 1-1,0-1 1,0 1-1,0-1 0,0 1 1,0-1-1,0 1 1,0-1-1,-1 0 0,-4-7-900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3.390"/>
    </inkml:context>
    <inkml:brush xml:id="br0">
      <inkml:brushProperty name="width" value="0.05" units="cm"/>
      <inkml:brushProperty name="height" value="0.05" units="cm"/>
    </inkml:brush>
  </inkml:definitions>
  <inkml:trace contextRef="#ctx0" brushRef="#br0">1 47 22669,'0'12'-408,"57"-38"368,-4-7-56</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18.271"/>
    </inkml:context>
    <inkml:brush xml:id="br0">
      <inkml:brushProperty name="width" value="0.05" units="cm"/>
      <inkml:brushProperty name="height" value="0.05" units="cm"/>
    </inkml:brush>
  </inkml:definitions>
  <inkml:trace contextRef="#ctx0" brushRef="#br0">182 8 15451,'10'10'1857,"13"-7"-913,4-3-296,6 0 856,3-3-183,1-1-273,0-1-232,-5 1-656,-4 0-456,-11 4-712,-8 0 856,-13 3-208,-8 1-136</inkml:trace>
  <inkml:trace contextRef="#ctx0" brushRef="#br0" timeOffset="1">1 330 16315,'20'20'2265,"6"-10"-1281,10-10-384,4-2 1337,6-4-761,-2 2-224,5-1-912,-2 0-592,-7-1 544,-2 2-208,-13-9-152</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18.695"/>
    </inkml:context>
    <inkml:brush xml:id="br0">
      <inkml:brushProperty name="width" value="0.05" units="cm"/>
      <inkml:brushProperty name="height" value="0.05" units="cm"/>
    </inkml:brush>
  </inkml:definitions>
  <inkml:trace contextRef="#ctx0" brushRef="#br0">1 17 19996,'1'11'566,"0"0"0,-1 0-1,-1 18 1,0 26 228,1-52-738,0 1 1,1 0-1,0-1 1,0 1-1,0-1 0,0 1 1,0-1-1,1 1 1,0-1-1,-1 0 1,4 5-1,-3-7-55,-1 0 0,0 0-1,0 0 1,0 0-1,1 0 1,-1 0-1,1 0 1,-1 0-1,1 0 1,-1-1-1,1 1 1,-1-1 0,1 1-1,-1-1 1,1 0-1,0 1 1,-1-1-1,1 0 1,0 0-1,-1 0 1,1 0 0,0-1-1,-1 1 1,1 0-1,-1-1 1,3 0-1,3-1 0,-1-1 0,1 1-1,-1-2 1,12-6 0,10-11 56,47-44 0,11-8 328,-85 72-366,1 0-1,-1 0 1,0 0 0,0 1 0,1-1 0,-1 0 0,0 1-1,1-1 1,-1 0 0,1 1 0,-1 0 0,0-1-1,3 1 1,-3 0-6,-1 0 0,0 0 0,1 0-1,-1 1 1,1-1 0,-1 0 0,0 0 0,1 0-1,-1 1 1,1-1 0,-1 0 0,0 0 0,1 1-1,-1-1 1,0 0 0,0 1 0,1-1 0,-1 0-1,0 1 1,0-1 0,0 1 0,1-1 0,-1 0-1,0 1 1,0-1 0,0 1 0,0-1 0,0 1-1,1 5 73,-1 0 1,0-1-1,-1 1 0,0 0 0,-1 7 0,2-12-79,-6 25 225,3-14-135,1 0 0,0 1 0,0-1 0,1 1 0,1-1 0,1 16 0,-1-26-95,0-1-1,1 1 0,-1-1 0,1 1 1,-1-1-1,1 0 0,-1 1 1,1-1-1,0 0 0,-1 1 0,1-1 1,2 2-1,-3-3-48,1 1 1,-1-1-1,0 0 1,1 1-1,-1-1 1,1 0-1,-1 0 1,1 1-1,-1-1 1,1 0-1,0 0 1,-1 0-1,1 0 1,-1 0-1,1 0 0,-1 0 1,1 0-1,-1 0 1,1 0-1,0 0 1,-1 0-1,1 0 1,1-1-43,0 0 0,-1 0 0,1 0 0,0 0 0,-1 0 0,1 0 0,-1 0 0,0-1 0,1 1 1,-1 0-1,0-1 0,0 1 0,0-1 0,0 1 0,0-1 0,1-2 0,5-16-413</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19.174"/>
    </inkml:context>
    <inkml:brush xml:id="br0">
      <inkml:brushProperty name="width" value="0.05" units="cm"/>
      <inkml:brushProperty name="height" value="0.05" units="cm"/>
    </inkml:brush>
  </inkml:definitions>
  <inkml:trace contextRef="#ctx0" brushRef="#br0">3 141 16027,'-1'5'384,"0"0"0,1-1 0,0 1 0,0 0 0,0 0 0,0-1 0,1 1 0,1 4 0,-2-7-271,1-1 0,0 1 0,-1-1 0,1 1 0,0-1 0,0 0 0,0 0 0,0 1 0,0-1 0,0 0 0,1 0 0,-1 0 0,0 0 0,0 0-1,1-1 1,-1 1 0,1 0 0,-1 0 0,0-1 0,1 1 0,-1-1 0,1 0 0,0 1 0,-1-1 0,1 0 0,2 0 0,5 0 44,0 0 0,0 0 0,-1-2 0,1 1 0,0-1 0,-1 0 0,0 0 0,1-1 0,-1 0 0,0-1 0,0 0 0,-1 0 0,1-1 0,-1 0 0,7-6 0,-8 7-85,0-1 0,-1 0-1,0-1 1,0 1 0,0-1 0,-1 0 0,1 0 0,-1 0-1,-1 0 1,1-1 0,-1 0 0,0 0 0,-1 0 0,0 0-1,0 0 1,0 0 0,-1 0 0,1-9 0,-2 15-58,0-1 0,0 0 1,0 1-1,0-1 1,-1 0-1,1 1 0,0-1 1,-1 0-1,1 1 1,-1-1-1,0 0 0,1 1 1,-1-1-1,0 1 1,0-1-1,0 1 0,-2-3 1,2 4-8,0-1 0,0 0 0,0 1 1,0-1-1,0 1 0,-1-1 0,1 1 0,0 0 1,0-1-1,-1 1 0,1 0 0,0 0 0,0 0 1,-1 0-1,1 0 0,0 0 0,0 0 0,-2 0 1,-3 2-1,1-1 0,0 1 0,0 0 0,0 1 0,0-1 0,1 1 0,-1 0 0,1 0 0,-8 7 0,6-5-11,0 1-1,1 0 0,0 0 0,0 1 0,1-1 0,0 1 0,0 0 0,0 0 0,-3 12 0,6-17 2,0 0 0,1 0 0,-1 1 0,1-1 0,0 0 0,0 0 0,-1 0-1,2 0 1,-1 1 0,0-1 0,0 0 0,1 0 0,-1 0 0,1 0 0,-1 1-1,1-1 1,0 0 0,0 0 0,0 0 0,0-1 0,0 1 0,0 0 0,1 0-1,-1 0 1,1-1 0,-1 1 0,1-1 0,0 1 0,-1-1 0,1 0 0,0 0 0,0 0-1,0 0 1,0 0 0,0 0 0,0 0 0,0-1 0,3 2 0,30 7-13,2-2 0,-1-1 1,1-1-1,37-2 0,-34 0 11,-36-3 19,0 0 0,0 1 0,0-2 1,0 1-1,0 0 0,0-1 0,0 0 0,0 0 1,0 0-1,0 0 0,0 0 0,0-1 0,-1 0 1,7-4-1,-7 3 47,0 0 1,1 0-1,-1-1 1,0 0-1,-1 0 1,1 1-1,-1-1 1,0-1-1,0 1 1,0 0-1,0-1 0,1-6 1,2-7 133,-2-1-1,0 0 1,-1 0 0,-1-39-1,1 61-416,0-1-1,0 0 0,1 0 0,-1 0 0,1 0 0,-1 0 0,1-1 0,0 1 0,0-1 0,0 0 0,5 2 0,11 1-392</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19.892"/>
    </inkml:context>
    <inkml:brush xml:id="br0">
      <inkml:brushProperty name="width" value="0.05" units="cm"/>
      <inkml:brushProperty name="height" value="0.05" units="cm"/>
    </inkml:brush>
  </inkml:definitions>
  <inkml:trace contextRef="#ctx0" brushRef="#br0">150 32 19940,'-9'2'333,"0"0"0,0 1-1,1 0 1,-1 0 0,1 1-1,-1 0 1,1 1 0,1 0-1,-10 7 1,12-8-253,0 0-1,0 0 0,1 1 1,-1 0-1,1-1 0,0 2 1,1-1-1,-1 0 0,1 1 1,0-1-1,0 1 0,1 0 1,0 0-1,-2 7 0,4-11-80,0 0 0,-1 0 0,1 0 0,0-1 0,1 1 0,-1 0 0,0 0 0,0 0 0,1-1 0,-1 1 0,1 0 0,0-1 0,-1 1 0,1 0 0,0-1 0,0 1 0,0-1 0,0 1 0,0-1 0,1 1 0,-1-1 0,0 0 0,1 0 0,-1 0 0,1 1 0,-1-1 0,1-1 0,-1 1 0,1 0 0,0 0 0,-1-1 0,4 2 0,6 2-70,2-1-1,-1 0 1,22 2-1,-14-2-28,-12-2 63,-1 0-1,0 1 1,1 0-1,-1 1 1,0-1-1,0 2 1,0-1-1,-1 1 1,9 5-1,-11-6 24,0 1-1,-1-1 1,0 0-1,0 1 0,0 0 1,0 0-1,-1 0 1,0 0-1,0 0 1,0 0-1,0 1 0,0-1 1,-1 0-1,0 1 1,0 0-1,1 6 1,-1 1 14,-1 0 0,-1 0 0,0 0 0,0 0 0,-1 0-1,-1-1 1,0 1 0,0-1 0,-1 1 0,-1-1 0,-9 17 0,-2 0 109,-1-1 1,-1 0-1,-25 26 0,32-40 46,-1 0 1,0-1-1,-23 17 0,26-25 124,7-8-55,7-10-11,14-18 69,38-50-1,-19 31-150,0-4-31,218-300 265,-235 331-326,-12 19-9,-9 5-27,0 0-1,0 1 0,0-1 1,1 0-1,-1 1 1,0-1-1,0 0 0,0 1 1,0-1-1,0 1 1,0-1-1,0 0 1,0 1-1,0-1 0,0 0 1,0 1-1,0-1 1,0 0-1,0 1 0,0-1 1,0 1-1,-1-1 1,1 0-1,0 1 0,0-1 1,0 0-1,-1 0 1,1 1-1,-13 30 84,9-24-61,0 1 0,1 0 0,0 0 0,1 0 0,0 0 0,-2 14 0,4-21-23,-1 0 0,1-1 0,0 1 0,0 0-1,1 0 1,-1 0 0,0 0 0,0-1 0,0 1 0,0 0-1,1 0 1,-1 0 0,0-1 0,1 1 0,-1 0-1,1 0 1,-1-1 0,1 1 0,-1 0 0,1-1 0,-1 1-1,1-1 1,0 1 0,-1-1 0,1 1 0,0-1-1,-1 1 1,1-1 0,0 1 0,0-1 0,0 0 0,-1 0-1,1 1 1,0-1 0,0 0 0,0 0 0,-1 0-1,1 0 1,0 0 0,0 0 0,0 0 0,0 0 0,1 0-1,3-1 5,1 0-1,0 0 0,-1-1 1,1 0-1,6-3 0,28-14 16,-1-2-1,-1-2 1,37-29-1,40-24 221,-115 76-239,0 0 0,0 0 0,0 0 0,0 0 0,0 0 0,0 0 0,0 0 0,0 0 1,0 0-1,0 0 0,0 0 0,0 1 0,0-1 0,0 0 0,0 0 0,0 0 0,0 0 0,0 0 0,0 0 0,0 0 0,0 0 0,0 0 0,0 0 0,0 0 0,1 0 0,-1 0 0,0 0 0,0 0 0,0 0 0,0 0 1,0 0-1,0 0 0,0 0 0,0 0 0,0 0 0,0 0 0,0 0 0,0 0 0,0 0 0,1 0 0,-1 0 0,0 0 0,0 0 0,0 0 0,0 0 0,0 0 0,0 0 0,0 0 0,0 0 0,0 0 0,0 0 0,0 0 1,0 0-1,0 0 0,0 0 0,0 0 0,1 0 0,-1 0 0,0-1 0,0 1 0,0 0 0,0 0 0,0 0 0,-3 5 59,-12 17 123,-22 40 0,32-53-147,0 1 1,1 0-1,1 0 0,-1 0 1,2 0-1,-1 1 1,0 14-1,3-22-25,0 0 0,0 0 1,0 0-1,0 0 0,1 0 0,0 0 1,-1 0-1,1 0 0,0 0 0,0 0 0,1 0 1,-1 0-1,1-1 0,-1 1 0,1-1 1,3 5-1,-3-5-7,0-1 1,-1 0-1,1 0 1,0 0-1,0 1 0,-1-2 1,1 1-1,0 0 1,0 0-1,0 0 1,0-1-1,0 0 1,0 1-1,1-1 0,-1 0 1,0 0-1,0 0 1,0 0-1,0 0 1,0 0-1,0-1 1,0 1-1,0-1 0,0 1 1,0-1-1,2-1 1,2 0-78,0-1 0,-1-1-1,0 1 1,0-1 0,0 0 0,0 0 0,0 0 0,-1 0 0,0-1 0,0 0 0,0 0-1,-1 0 1,1 0 0,3-8 0,-2 0 12,1 1 0,-2-1 0,0 0 0,0-1 0,2-21 0,-4 0-249</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0.282"/>
    </inkml:context>
    <inkml:brush xml:id="br0">
      <inkml:brushProperty name="width" value="0.05" units="cm"/>
      <inkml:brushProperty name="height" value="0.05" units="cm"/>
    </inkml:brush>
  </inkml:definitions>
  <inkml:trace contextRef="#ctx0" brushRef="#br0">17 27 19284,'5'-5'2225,"-3"4"-1385,2-1 1472,2 5-1784,-8-3-80,-12-8-167,-3-5-361</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0.793"/>
    </inkml:context>
    <inkml:brush xml:id="br0">
      <inkml:brushProperty name="width" value="0.05" units="cm"/>
      <inkml:brushProperty name="height" value="0.05" units="cm"/>
    </inkml:brush>
  </inkml:definitions>
  <inkml:trace contextRef="#ctx0" brushRef="#br0">114 18 17612,'3'7'465,"1"1"1,-1-1-1,-1 1 0,0 0 1,0 0-1,0 0 1,-1 0-1,0 16 0,-1 4 463,-6 34 0,4-47-602,-8 67 20,-4-2 0,-4 1 0,-55 151-1,64-217-134,9-15-195,0-1 1,-1 0-1,1 0 0,0 0 1,0 1-1,0-1 0,0 0 1,-1 0-1,1 0 0,0 0 0,1 1 1,-1-1-1,0 0 0,0 0 1,0 0-1,0 0 0,1 1 1,-1-1-1,0 0 0,1 0 1,0 0-1,33-126 356,6 2 0,80-171 0,-112 278-361,0 1 1,1 0-1,1 1 0,22-29 0,-31 43-10,0 1-1,0-1 1,1 1 0,-1-1-1,1 1 1,-1 0 0,1 0-1,-1 0 1,1-1 0,0 2-1,-1-1 1,1 0 0,0 0-1,0 0 1,0 1 0,0-1-1,0 1 1,0 0 0,-1-1-1,1 1 1,0 0 0,0 0-1,0 0 1,0 1 0,3-1-1,-3 1 1,0 1 0,1-1-1,-1 0 1,0 1-1,0-1 1,0 1-1,0 0 1,0 0-1,0 0 1,0 0-1,0 0 1,-1 0-1,1 1 1,-1-1-1,0 0 1,1 1-1,0 3 1,1 4 15,1 0 1,-2 1 0,0-1-1,0 1 1,-1-1 0,0 1-1,-1 0 1,0 0 0,0-1-1,-2 1 1,1 0 0,-1-1-1,-1 1 1,0-1 0,-8 19-1,7-18 3,-1-1 0,0 0 0,0 0-1,-1-1 1,-1 0 0,0 0 0,0 0-1,0-1 1,-1 0 0,-1 0 0,1-1-1,-1 0 1,0 0 0,-1-1 0,-12 5 0,18-8-66,-1-2 1,0 1 0,0 0-1,-1-1 1,1 0 0,0-1-1,0 1 1,-1-1 0,-8 0 0,12 0-21,0 0 1,0-1-1,0 1 1,1-1 0,-1 1-1,0-1 1,0 0 0,1 1-1,-1-1 1,1 0-1,-1 0 1,1 0 0,-1 0-1,1 0 1,-1-1 0,1 1-1,0 0 1,0-1-1,0 1 1,-1-1 0,2 1-1,-1-1 1,0 1 0,0-1-1,0 0 1,1 1 0,-1-1-1,1 0 1,-1 0-1,1-3 1,-1-18-407,5-4-149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1.480"/>
    </inkml:context>
    <inkml:brush xml:id="br0">
      <inkml:brushProperty name="width" value="0.05" units="cm"/>
      <inkml:brushProperty name="height" value="0.05" units="cm"/>
    </inkml:brush>
  </inkml:definitions>
  <inkml:trace contextRef="#ctx0" brushRef="#br0">86 62 21437,'0'0'52,"0"0"1,0 0 0,1 0-1,-1 0 1,0 0 0,0 0-1,0 0 1,1 0 0,-1 0-1,0 1 1,0-1 0,0 0-1,0 0 1,1 0 0,-1 0-1,0 0 1,0 1 0,0-1-1,0 0 1,0 0 0,0 0-1,1 0 1,-1 1 0,0-1-1,0 0 1,0 0 0,0 0-1,0 0 1,0 1 0,0-1-1,0 0 1,0 0 0,0 0-1,0 1 1,0-1-1,0 0 1,0 0 0,0 0-1,0 1 1,0-1 0,0 0-1,0 0 1,0 0 0,0 1-1,-1-1 1,1 0 0,0 0-1,0 0 1,0 0 0,0 1-1,0-1 1,0 0 0,-1 0-1,1 0 1,0 0 0,-7 16 507,7-16-546,-9 19 1104,-35 78 1211,38-81-2294,1 0 1,0 0-1,1 1 0,-2 21 0,6-37-35,-1 0 0,1 0 0,0 0 0,0 0 0,0 0 0,0 0 0,0 0 0,0 0 0,0 0-1,0 0 1,0 0 0,0 0 0,1 0 0,-1 0 0,0 0 0,1 0 0,-1 0 0,1-1 0,-1 1-1,2 2 1,-2-3 0,1 0-1,0 0 1,-1 0-1,1 0 1,0 0-1,-1 0 1,1-1-1,0 1 0,-1 0 1,1 0-1,0 0 1,-1-1-1,1 1 1,-1 0-1,1-1 1,-1 1-1,1-1 0,-1 1 1,1 0-1,-1-1 1,1 1-1,0-2 1,4-4-3,1-1 0,-1 1 0,-1-1 0,5-8 0,7-15 32,-1-2 0,-2 1 0,-1-2-1,12-50 1,-23 69-25,-4 23-1,-5 20-5,7-26 1,1 0-1,-1 1 0,1-1 0,0 0 0,0 1 1,0-1-1,1 0 0,-1 0 0,1 1 0,-1-1 0,1 0 1,0 0-1,1 0 0,-1 0 0,0 0 0,1 0 1,3 5-1,-3-6 0,1 0 1,-1 0 0,0 0 0,1 0-1,0-1 1,-1 1 0,1-1-1,0 0 1,0 0 0,0 0-1,0 0 1,0 0 0,0 0 0,0-1-1,0 0 1,0 1 0,0-1-1,1 0 1,2-1 0,6 0-1,-1-1 0,0-1 1,0 1-1,1-2 0,-2 0 1,1 0-1,0-1 0,-1 0 1,0 0-1,0-2 0,-1 1 0,0-1 1,0 0-1,0-1 0,-1 0 1,0 0-1,0-1 0,-1 0 1,-1-1-1,1 1 0,8-19 0,-15 27 3,1 0 0,-1-1 0,1 1 0,-1 0 0,1 0 0,-1-1 0,0 1 0,0 0 0,0-1 0,0 1 0,0 0 0,0 0 0,0-3 0,0 4 0,-1-1-1,1 1 1,0 0 0,0 0 0,0-1-1,-1 1 1,1 0 0,0 0-1,0-1 1,-1 1 0,1 0-1,0 0 1,0 0 0,-1-1-1,1 1 1,0 0 0,-1 0-1,1 0 1,0 0 0,-1 0-1,1 0 1,0-1 0,-1 1 0,1 0-1,0 0 1,-1 0 0,1 0-1,0 0 1,-1 0 0,1 1-1,-1-1 1,-1 1-2,-1-1 1,1 1-1,0 0 0,-1 1 1,1-1-1,0 0 0,0 1 1,0-1-1,0 1 0,0-1 0,0 1 1,-3 4-1,-3 4 2,1 1 1,1 0-1,-1 0 0,2 0 1,0 1-1,-6 17 0,10-24 1,0 0-1,0 0 0,0 0 0,0 1 0,1-1 0,0 0 0,0 0 0,1 7 1,0-9-2,-1-1 0,1 1 0,0-1 1,0 1-1,0-1 0,0 1 0,0-1 1,0 0-1,1 1 0,-1-1 0,1 0 1,0 0-1,0 0 0,0 0 0,0 0 1,0-1-1,2 2 0,0 0 3,0-1 0,1-1 0,-1 1 0,1 0 0,-1-1 0,1 0 0,0 0 0,-1-1 0,1 1 0,0-1-1,0 0 1,-1 0 0,1 0 0,0-1 0,0 0 0,-1 0 0,7-2 0,4-2 5,-1 0 0,0-1-1,0 0 1,15-10 0,-13 6 6,-1 0 0,0-1 0,-1 0-1,0-1 1,-1-1 0,0 0 0,-1-1 0,-1 0 0,0-1-1,14-25 1,-21 28 25,-10 13-9,-11 16 12,12-9-32,-1 1 0,2 0 1,-1 0-1,1 0 0,0 0 0,-4 17 0,7-20-80,-1-1-1,1 1 0,0 0 1,1 0-1,0 0 0,0 0 1,0 0-1,0 0 1,1-1-1,0 1 0,0 0 1,4 10-1,-5-15 4,1 0 0,-1 0 0,1 0 0,-1 0 0,1 0 0,-1 0 0,1 0 0,0 0 0,0 0 0,-1 0-1,1 0 1,0-1 0,0 1 0,1 1 0,-1-2 43,-1 0-1,1 0 1,-1 0-1,0 0 1,1 0-1,-1 0 1,1 0-1,-1 0 1,0 0-1,1 0 1,-1 0-1,0 0 1,1 0-1,-1 0 1,1-1-1,-1 1 1,0 0-1,1 0 1,-1 0-1,0-1 1,1 1-1,-1 0 1,0 0-1,0-1 1,1 1-1,-1 0 1,1-1-1,1-3-103,0 0 0,1 0 0,-1 0 0,-1 0 0,3-8-1,4-14-339</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1.899"/>
    </inkml:context>
    <inkml:brush xml:id="br0">
      <inkml:brushProperty name="width" value="0.05" units="cm"/>
      <inkml:brushProperty name="height" value="0.05" units="cm"/>
    </inkml:brush>
  </inkml:definitions>
  <inkml:trace contextRef="#ctx0" brushRef="#br0">0 6 17972,'0'-5'1896,"7"6"-1368,4 11-224,3 3 1337,9 7-1817,4 4-512,5-1 616,2 3-192,2-4-137</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2.286"/>
    </inkml:context>
    <inkml:brush xml:id="br0">
      <inkml:brushProperty name="width" value="0.05" units="cm"/>
      <inkml:brushProperty name="height" value="0.05" units="cm"/>
    </inkml:brush>
  </inkml:definitions>
  <inkml:trace contextRef="#ctx0" brushRef="#br0">198 14 21445,'-35'8'1641,"15"-5"-1100,1 2 1,0 0-1,1 1 1,-1 1-1,-29 15 1,46-21-497,1 0-1,-1 0 1,1 0 0,0 0-1,-1 0 1,1 0 0,0 0-1,0 0 1,-1 1 0,1-1-1,0 0 1,0 1 0,1-1 0,-2 3-1,2-3-34,0-1 0,0 1-1,0-1 1,0 1 0,0 0-1,0-1 1,0 1 0,0 0 0,0-1-1,0 1 1,0 0 0,0-1-1,1 1 1,-1-1 0,0 1 0,1-1-1,-1 1 1,0-1 0,1 1-1,-1-1 1,0 1 0,1-1 0,-1 1-1,1-1 1,0 1 0,3 2-34,1-1 0,-1 1 1,1-1-1,-1 0 0,1-1 1,0 1-1,8 1 0,103 13-993,-88-14 567,1 1 0,0 2 0,-1 1 0,41 14 0,-67-20 433,-1 1 1,1 0-1,0-1 0,0 1 1,-1 0-1,1 0 0,0 0 1,-1 0-1,1 0 0,-1 1 1,0-1-1,1 0 0,-1 1 1,0-1-1,0 1 0,0-1 1,0 1-1,0 0 0,0-1 1,1 3-1,-2-2 39,0 0 0,0 0 0,0 0 0,-1 0 0,1 0 0,0 0 0,-1 0 0,0-1 0,1 1 0,-1 0 0,0 0 0,0-1 0,0 1 0,0 0 0,0-1 0,0 1 0,0-1 0,-1 0 0,1 1 0,-3 1 0,-17 16 456,-1 0-1,-1-2 1,-1 0 0,0-2-1,-1-1 1,-40 17-1,61-29-479,-1-1 0,0 1-1,0-1 1,1 0-1,-1 0 1,-10 0-1,14-1-72,-1 0 0,1 0 0,0 0 1,-1 0-1,1-1 0,-1 1 0,1 0 0,0-1 0,-1 1 0,1-1 0,0 1 0,0-1 0,-1 0 0,1 1 1,0-1-1,0 0 0,0 0 0,0 0 0,0 0 0,0 0 0,0 0 0,0 0 0,0 0 0,1-1 0,-1 1 0,0 0 1,1 0-1,-1-2 0,0-2-43,0-1 0,0 1 1,1 0-1,0 0 0,0 0 1,0 0-1,0 0 0,2-7 1,7-16-606</inkml:trace>
  <inkml:trace contextRef="#ctx0" brushRef="#br0" timeOffset="1">452 140 18644,'21'-2'811,"0"0"0,1-2 0,-1 0 0,-1-1 0,1-1 0,-1-1 1,0-1-1,0-1 0,-1-1 0,29-19 0,-45 26-769,1 1 1,-1-1 0,0 0-1,0 0 1,0-1 0,3-5-1,-5 9-38,-1-1 0,0 1 0,1-1 0,-1 0 0,0 1 1,1-1-1,-1 1 0,0-1 0,0 1 0,1-1 0,-1 0 0,0 1 0,0-1 0,0 0 0,0 1 0,0-1 0,0 0 0,0 1 0,0-1 0,0 0 0,0 1 0,0-1 1,-1 1-1,1-1 0,0 0 0,0 1 0,-1-1 0,1 1 0,0-1 0,-1 1 0,1-1 0,-1 1 0,1-1 0,0 1 0,-1-1 0,1 1 0,-1-1 0,1 1 1,-1 0-1,1-1 0,-1 1 0,0 0 0,1-1 0,-1 1 0,1 0 0,-1 0 0,0 0 0,1 0 0,-1 0 0,0-1 0,0 1 0,-7-1 15,1 1-1,-1 0 1,1 0 0,-1 0-1,1 1 1,0 0-1,-1 0 1,1 1-1,0 0 1,-14 5 0,7-1-3,0 0 1,0 2-1,1-1 1,-18 14-1,26-16-12,-1-1 1,1 1-1,-1 0 1,2 1-1,-1-1 0,0 1 1,1 0-1,0 0 1,1 1-1,-1-1 0,1 1 1,-2 6-1,4-9-14,0 0 0,0 0 0,1 0 1,-1 0-1,1 0 0,0 0 0,0 0 0,0 0 0,0 0 0,1 0 0,0-1 1,0 1-1,0 0 0,0 0 0,1 0 0,-1-1 0,1 1 0,0-1 0,0 1 1,0-1-1,1 0 0,-1 0 0,5 5 0,1-1-60,0-1 1,0 0-1,0-1 1,1 1-1,-1-2 0,1 1 1,1-1-1,-1-1 0,0 1 1,1-2-1,0 1 0,0-1 1,0-1-1,0 0 1,0 0-1,0-1 0,0 0 1,12-2-1,41-6-223</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3.200"/>
    </inkml:context>
    <inkml:brush xml:id="br0">
      <inkml:brushProperty name="width" value="0.05" units="cm"/>
      <inkml:brushProperty name="height" value="0.05" units="cm"/>
    </inkml:brush>
  </inkml:definitions>
  <inkml:trace contextRef="#ctx0" brushRef="#br0">244 59 19220,'2'-2'339,"4"-2"218,-1-1 1,0 1-1,0-1 0,8-8 0,-13 12-506,0 1 1,1-1-1,-1 1 0,0-1 0,1 1 0,-1-1 0,0 0 1,0 1-1,1-1 0,-1 1 0,0-1 0,0 0 0,0 1 1,0-1-1,0 0 0,0 1 0,0-1 0,0 0 0,0 1 1,0-1-1,0 1 0,0-1 0,-1-1 0,0 1 44,1 1-1,-1-1 0,0 0 0,0 0 0,0 1 1,0-1-1,0 0 0,0 1 0,-1-1 1,1 1-1,0-1 0,0 1 0,0 0 0,0-1 1,-1 1-1,1 0 0,-2 0 0,-8-1 77,0 1-1,0 0 0,0 1 0,0 0 0,0 1 1,0 0-1,0 1 0,1 0 0,-13 5 0,5 0-196,0 0 0,1 1 0,0 1 0,-21 16-1,34-23-13,0 1-1,1-1 0,-1 0 0,1 1 1,0 0-1,-4 4 0,7-7 27,-1 0 1,1-1-1,-1 1 0,1 0 1,0-1-1,0 1 0,-1 0 0,1-1 1,0 1-1,0 0 0,0 0 1,0 0-1,-1-1 0,1 1 0,0 0 1,1 0-1,-1-1 0,0 1 1,0 0-1,0 0 0,0-1 0,0 1 1,1 0-1,-1 0 0,0-1 1,1 1-1,-1 0 0,1-1 0,-1 1 1,1 0-1,-1-1 0,1 1 1,-1-1-1,1 1 0,-1-1 0,1 1 1,0-1-1,-1 1 0,1-1 0,0 0 1,-1 1-1,1-1 0,0 0 1,0 0-1,1 1 0,13 3-129,0-1 0,1 0 0,-1-1 0,1-1 0,-1 0 0,30-2 0,9 0-49,-37 1 151,-11 0 36,-1-1 1,1 1-1,-1 1 0,1-1 1,-1 1-1,1 0 1,0 0-1,-1 0 0,0 1 1,1 0-1,8 5 1,-13-7 10,-1 0 1,1 1-1,-1-1 1,1 1-1,-1 0 1,1-1-1,-1 1 1,1-1 0,-1 1-1,0 0 1,0-1-1,1 1 1,-1 0-1,0-1 1,0 1-1,0 0 1,1-1 0,-1 1-1,0 0 1,0 0-1,0-1 1,0 1-1,0 0 1,-1-1-1,1 1 1,0 0-1,0-1 1,0 1 0,-1 0-1,1-1 1,0 1-1,0 0 1,-1-1-1,1 1 1,-1-1-1,1 1 1,-1 0 0,0 0-1,-25 22 276,25-21-265,-22 15 219,-1 0 0,-1-2 0,0 0 0,-1-2 0,-54 20-1,76-32-226,1 0-41,-1 0 1,1 0-1,-1 0 0,0 0 1,0 0-1,1-1 0,-1 1 1,0-1-1,0 0 1,0-1-1,1 1 0,-7-2 1,9 2-8,1 0 1,0 0 0,-1 0 0,1-1-1,-1 1 1,1 0 0,-1 0 0,1-1-1,0 1 1,-1 0 0,1-1 0,0 1-1,-1-1 1,1 1 0,0 0 0,-1-1-1,1 1 1,0-1 0,0 1 0,-1-1-1,1 1 1,0-1 0,0 1 0,0-1-1,0 1 1,0-1 0,0 1 0,0-1-1,6-16-716,20-13 178,14-2 71,7-3-191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2:15.809"/>
    </inkml:context>
    <inkml:brush xml:id="br0">
      <inkml:brushProperty name="width" value="0.05" units="cm"/>
      <inkml:brushProperty name="height" value="0.05" units="cm"/>
    </inkml:brush>
  </inkml:definitions>
  <inkml:trace contextRef="#ctx0" brushRef="#br0">12 86 13115,'-12'11'1020,"12"-10"-1001,0-1 1,0 0-1,0 0 1,0 0 0,0 1-1,0-1 1,0 0-1,0 0 1,0 0 0,0 0-1,0 1 1,0-1-1,0 0 1,0 0 0,0 0-1,0 1 1,0-1-1,0 0 1,0 0 0,0 0-1,1 0 1,-1 1-1,0-1 1,0 0 0,0 0-1,0 0 1,0 0-1,0 0 1,1 1 0,-1-1-1,0 0 1,0 0-1,0 0 1,0 0 0,0 0-1,1 0 1,-1 0-1,0 0 1,0 0 0,1 1-1,3 0 144,0-1-1,1 1 0,-1-1 1,1 1-1,6-2 1,362-30 1497,-195 13-1403,1062-38-115,-550 64-123,297 2 117,-429-3-81,80 0-948,-522-11 721,-12-6-77</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3.640"/>
    </inkml:context>
    <inkml:brush xml:id="br0">
      <inkml:brushProperty name="width" value="0.05" units="cm"/>
      <inkml:brushProperty name="height" value="0.05" units="cm"/>
    </inkml:brush>
  </inkml:definitions>
  <inkml:trace contextRef="#ctx0" brushRef="#br0">129 348 16107,'0'1'86,"1"-1"0,-1 1-1,0-1 1,0 1-1,0-1 1,1 1 0,-1-1-1,0 1 1,0 0 0,0-1-1,0 1 1,0-1-1,0 1 1,0 0 0,0-1-1,0 1 1,0-1-1,0 1 1,-1 0 0,1-1-1,0 1 1,0-1-1,0 1 1,-1-1 0,1 1-1,0-1 1,-1 1-1,1-1 1,-1 1 0,-16 17 496,9-12-160,-10 12 784,1 1 1,-16 23-1,29-37-1076,0 1 0,1 0 0,-1 0 0,1 0 0,0 0 0,1 0 1,-1 1-1,1-1 0,1 1 0,-1 0 0,1-1 0,0 1 0,0 7 0,1-13-116,0 0 1,0 0-1,0 0 0,1 0 1,-1 0-1,0-1 0,0 1 1,0 0-1,1 0 0,-1 0 1,0 0-1,1 0 0,-1 0 1,1-1-1,-1 1 1,1 0-1,-1 0 0,1 0 1,0-1-1,-1 1 0,1 0 1,0-1-1,0 1 0,-1-1 1,1 1-1,0-1 0,0 1 1,0-1-1,0 0 0,0 1 1,0-1-1,0 0 0,-1 0 1,1 0-1,0 1 0,0-1 1,0 0-1,0 0 0,0 0 1,0-1-1,0 1 0,0 0 1,0 0-1,0 0 0,1-1 1,4-1 52,0 0 0,0-1 0,0 1 1,0-1-1,9-7 0,6-5 91,-1-1 0,-1-1 1,0-1-1,-1-1 0,-1 0 0,-1-1 0,18-31 1,-14 18-52,-1-1 1,-2 0-1,-2-2 1,15-47-1,-27 71-109,0 0 0,-1-1 0,0 1 0,-1-1 0,0 0 1,-1 0-1,-1-13 0,1 23-2,-1 0 0,1 0 0,-1 1-1,0-1 1,0 0 0,0 0 0,0 1 0,0-1 0,-1 0 0,1 1 0,-1-1 0,0 1 0,1 0 0,-1-1-1,-3-2 1,2 4-1,1 0 0,0 0 0,-1 0 0,1 0 0,-1 0 0,1 0 0,-1 1-1,1-1 1,-1 1 0,0-1 0,1 1 0,-1 0 0,1 0 0,-1 0 0,0 1 0,1-1-1,-1 1 1,1-1 0,-1 1 0,-3 1 0,-3 2-16,-1 0 1,1 1-1,0-1 1,1 2-1,-1-1 1,1 1-1,0 1 1,-11 11-1,1 0 4,2 1 0,-20 29 0,36-48 16,-8 12-8,0 0 0,1 0 0,-8 20 0,13-29-8,1-1 0,0 1 0,0 0 0,0 0 0,1 0 0,-1-1 0,1 1 0,0 0 0,0 0 0,-1 0 0,2 0 0,-1 0 0,0 0 0,1 0 0,-1-1 0,1 1 0,0 0 0,0 0 0,0-1 0,0 1 0,0 0 0,1-1 0,3 5-1,-1-2-52,1-1-1,-1 0 0,1 0 0,0-1 0,0 0 1,1 1-1,-1-2 0,1 1 0,-1-1 0,8 3 0,8 0-397,34 6 1,-40-9 187,0 1 1,0 0 0,-1 1-1,28 11 1,-40-14 248,-1 0 0,1 0 0,0 0 0,0 0 0,-1 0-1,1 0 1,-1 1 0,1-1 0,-1 0 0,1 1 0,-1 0 0,0-1 0,0 1-1,0 0 1,0 0 0,0-1 0,0 1 0,0 0 0,0 3 0,0 0-84,-1 0 0,0 1 0,0-1 0,0 1 1,-2 9-1,1-11 48,1-1 197,0-3-110,-1 1 1,1 0-1,0 0 0,0 0 0,-1-1 0,1 1 0,0 0 1,0 0-1,0 0 0,0-1 0,0 1 0,0 0 0,0 0 1,0 0-1,0 0 0,0-1 0,1 1 0,-1 0 0,0 0 1,1-1-1,-1 1 0,0 0 0,1 0 0,-1-1 0,1 1 1,-1 0-1,1-1 0,-1 1 0,1-1 0,0 1 0,-1 0 1,1-1-1,0 1 0,-1-1 0,1 0 0,0 1 0,-1-1 1,2 1-1,13-1 57</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4.228"/>
    </inkml:context>
    <inkml:brush xml:id="br0">
      <inkml:brushProperty name="width" value="0.05" units="cm"/>
      <inkml:brushProperty name="height" value="0.05" units="cm"/>
    </inkml:brush>
  </inkml:definitions>
  <inkml:trace contextRef="#ctx0" brushRef="#br0">113 58 21141,'-11'6'736,"0"1"1,1 1 0,-1 0 0,-14 15 0,20-18-584,0 0-1,1 0 1,0 1-1,0-1 1,0 1-1,1 0 1,0 0-1,0 0 1,0 1-1,-1 8 1,3-14-142,1 0 1,-1 0-1,1 0 0,0 1 1,0-1-1,0 0 0,0 0 0,0 0 1,0 1-1,0-1 0,0 0 1,0 0-1,0 0 0,1 0 1,-1 1-1,0-1 0,1 0 0,-1 0 1,1 0-1,-1 0 0,1 0 1,0 0-1,-1 0 0,1 0 1,0 0-1,0 0 0,0 0 1,-1-1-1,1 1 0,0 0 0,0-1 1,0 1-1,0 0 0,0-1 1,1 1-1,-1-1 0,0 0 1,0 1-1,0-1 0,0 0 0,0 0 1,1 1-1,-1-1 0,0 0 1,0 0-1,0 0 0,1-1 1,1 1-1,4-1 17,1 0-1,0 0 1,0-1 0,-1 1 0,1-2-1,7-3 1,12-8 81,0-1-1,-1-2 0,-1-1 1,-1-1-1,35-34 1,-37 32-56,-13 14-45,-16 13-12,-15 15-17,13-9 19,0 1 1,1 0-1,-9 18 1,14-25 0,0 0-1,1 0 1,0 0 0,0 1 0,0-1 0,1 1 0,0-1 0,0 1 0,1-1-1,0 8 1,0-12 4,1 0 0,-1 1-1,1-1 1,0 0-1,0 0 1,0 0 0,0 0-1,0 0 1,0 0 0,0 0-1,1 0 1,-1 0-1,1 0 1,0-1 0,-1 1-1,1-1 1,0 1 0,0-1-1,0 0 1,0 0-1,0 1 1,0-2 0,0 1-1,0 0 1,1 0 0,-1-1-1,0 1 1,0-1-1,5 1 1,1 0 12,0-1 1,0 1-1,0-1 0,0-1 1,0 0-1,0 0 0,10-3 1,-6 1 20,-1-2 0,1 1 0,-1-2 1,0 1-1,0-2 0,-1 1 0,11-9 1,62-62 255,-73 67-250,-11 18-60,1 0 1,0 0 0,0-1-1,1 1 1,0 0 0,3 14-1,-3-20 22,0 0 0,0 0-1,0 0 1,0-1 0,1 1-1,-1 0 1,0-1-1,1 1 1,0-1 0,-1 1-1,1-1 1,0 0 0,0 0-1,-1 1 1,1-1-1,0-1 1,0 1 0,0 0-1,0 0 1,0-1 0,1 1-1,-1-1 1,0 0-1,0 1 1,0-1 0,0 0-1,0 0 1,1-1 0,-1 1-1,0 0 1,0-1 0,0 1-1,0-1 1,0 0-1,3-1 1,2 0 32,-1-1-1,1 0 1,-1-1 0,0 0-1,0 1 1,-1-2-1,1 1 1,-1-1 0,9-10-1,-4 1-29,-2 0 0,1-1 1,-2 0-1,0-1 0,9-32 0,-9 10-5612,-7 49 4709,3 4-134</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5.394"/>
    </inkml:context>
    <inkml:brush xml:id="br0">
      <inkml:brushProperty name="width" value="0.05" units="cm"/>
      <inkml:brushProperty name="height" value="0.05" units="cm"/>
    </inkml:brush>
  </inkml:definitions>
  <inkml:trace contextRef="#ctx0" brushRef="#br0">273 275 17684,'0'0'267,"0"-1"0,1 0 0,-1 0 0,0 0 0,0 1 0,1-1 0,-1 0 0,0 0 0,0 0 0,0 1 0,0-1 0,0 0 0,0 0 0,0 0 1,0 0-1,0 1 0,-1-1 0,1 0 0,0 0 0,0 1 0,-2-3 0,2 3-160,-1 0 1,1-1-1,-1 1 0,0 0 1,1-1-1,-1 1 0,1 0 1,-1 0-1,0 0 0,0 0 1,1-1-1,-1 1 0,0 0 1,1 0-1,-1 0 0,0 0 1,1 1-1,-1-1 0,0 0 1,0 0-1,-7 3-110,0 0-1,1 0 1,-12 6 0,12-5 246,-105 56 165,100-52-342,1-1 0,0 2 0,1-1-1,0 2 1,0-1 0,1 1 0,-10 14 0,19-23-62,-1-1 1,1 1 0,-1-1-1,1 1 1,-1 0-1,1-1 1,0 1 0,-1-1-1,1 1 1,0 0-1,0-1 1,-1 1-1,1 0 1,0 0 0,0-1-1,0 1 1,0 0-1,0-1 1,0 1 0,0 0-1,0 0 1,0-1-1,1 2 1,-1-2 0,1 1 0,-1-1 0,1 0 0,-1 1 0,1-1 0,-1 0 0,1 1 0,-1-1 0,1 0 0,-1 0 0,1 1 0,0-1 0,-1 0 0,1 0 0,-1 0 0,1 0 0,0 0 0,-1 0 0,1 0 0,0 0 0,4 0 18,-1-1-1,1 0 0,-1 0 1,1 0-1,7-4 0,13-7 30,0-1 0,-1-2 0,-1 0 0,-1-1 0,25-23 0,-44 37 30,-5 9-21,-13 20 2,-6 16-101,21-42 37,0 0-1,0-1 1,-1 1 0,1 0-1,0-1 1,0 1-1,0 0 1,0 0-1,-1-1 1,1 1-1,0 0 1,1-1 0,-1 1-1,0 0 1,0 0-1,0-1 1,0 1-1,0 0 1,1-1 0,-1 1-1,0 0 1,1-1-1,-1 1 1,0 0-1,1-1 1,-1 1 0,1-1-1,-1 1 1,2 0-1,-1 0-3,1 0 1,0 0-1,0 0 0,0-1 0,-1 1 1,1-1-1,0 1 0,0-1 0,0 1 1,4-1-1,5 0-11,-1-1 0,1 0-1,12-2 1,120-36 4,-29 6 174,-114 33-159,1 0 0,-1-1 0,0 1 1,0 0-1,0 0 0,1 0 0,-1 0 0,0 0 1,0 0-1,0 0 0,1 0 0,-1 0 1,0 0-1,0 0 0,1 0 0,-1 0 0,0 0 1,0 0-1,0 0 0,1 0 0,-1 0 1,0 0-1,0 0 0,0 0 0,1 0 1,-1 0-1,0 1 0,0-1 0,0 0 0,1 0 1,-1 0-1,0 0 0,0 0 0,0 1 1,0-1-1,0 0 0,1 0 0,-1 1 1,-4 8 56,-16 15-51,16-19-16,4-1-319,7-5 59,6-2-246,40-21-2012,-1-3 0,-1-1 0,51-40 0,-61 37 823,66-66 0,-100 91 2356,-1 0 0,0-1 1,-1 1-1,0-1 0,0-1 0,7-13 1,-11 13 1907,-8 10-641,-8 10 12,3 4-1676,1 0 1,1 1-1,0 0 1,1 1-1,0 0 1,-9 31 0,17-45-252,-1 2-2,0 1-1,0-1 1,0 1 0,-1 12 0,3-18-1,0 0 1,0 0-1,0 0 0,0 0 0,0 0 0,0 0 1,1 0-1,-1 0 0,0-1 0,0 1 1,1 0-1,-1 0 0,0 0 0,1 0 0,-1 0 1,1-1-1,-1 1 0,1 0 0,-1 0 0,1-1 1,0 1-1,-1 0 0,1-1 0,0 1 0,0-1 1,-1 1-1,1-1 0,0 1 0,0-1 0,0 1 1,0-1-1,0 0 0,-1 0 0,1 1 0,0-1 1,0 0-1,0 0 0,0 0 0,0 0 1,0 0-1,0 0 0,0 0 0,1-1 0,5 0 31,0 0 0,1-1 0,-1 0-1,0-1 1,0 1 0,-1-1 0,1-1-1,-1 1 1,1-1 0,8-7-1,9-8 149,25-27-1,-36 33-109,17-18 162,-2-1 1,-1-1-1,24-40 0,-55 84-498,0-1 0,1 1 0,-5 19 0,5-11-328,-2 0 0,-1 0 0,0 0 1,-14 27-1,10-31 105</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5.820"/>
    </inkml:context>
    <inkml:brush xml:id="br0">
      <inkml:brushProperty name="width" value="0.05" units="cm"/>
      <inkml:brushProperty name="height" value="0.05" units="cm"/>
    </inkml:brush>
  </inkml:definitions>
  <inkml:trace contextRef="#ctx0" brushRef="#br0">0 0 15139,'3'6'2185,"1"1"-929,1 1-432,-1 2 2001,3 4-977,2 2-640,2 2-207,4 2-369,2 0-104,0-1-256,0-2-152,-2-7-448,-1 0-256,-4-8-544,-4-4 895,-6-3-159,0-4-184</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6.279"/>
    </inkml:context>
    <inkml:brush xml:id="br0">
      <inkml:brushProperty name="width" value="0.05" units="cm"/>
      <inkml:brushProperty name="height" value="0.05" units="cm"/>
    </inkml:brush>
  </inkml:definitions>
  <inkml:trace contextRef="#ctx0" brushRef="#br0">1 85 18788,'13'-2'1053,"1"0"1,0 2-1,0 0 0,-1 0 1,26 5-1,-23-3-778,0 0 0,0-1 0,25-2 0,-39 0-247,1 1 0,0-1 1,0 0-1,-1 1 0,1-1 0,0-1 0,-1 1 0,1 0 0,-1-1 0,1 1 0,-1-1 1,0 0-1,0 0 0,0 1 0,0-1 0,3-5 0,-4 6-12,0 0-1,0-1 0,0 1 1,-1-1-1,1 1 0,-1-1 1,1 1-1,-1-1 0,1 1 1,-1-1-1,0 0 1,0 1-1,0-1 0,0 1 1,0-1-1,0 0 0,0 1 1,0-1-1,-1 1 0,1-1 1,-1 1-1,1-1 1,-1 1-1,0-1 0,1 1 1,-1 0-1,0-1 0,0 1 1,0 0-1,0-1 0,-2 0 1,1 0-11,1 1 1,-1-1 0,0 1-1,-1 0 1,1-1 0,0 1-1,0 0 1,0 1 0,-1-1-1,1 0 1,0 1 0,-1-1-1,1 1 1,-1 0 0,1 0-1,0 0 1,-1 0 0,1 0-1,-1 0 1,1 1 0,0-1-1,-1 1 1,1-1 0,0 1-1,-1 0 1,1 0 0,-2 2-1,-2-1-14,0 1 0,0 1 0,1-1 0,-1 1 0,1 0 0,0 0 0,0 1 0,1-1 0,-6 8 0,8-10 3,1 0 1,-1 1-1,0-1 0,1 1 1,0-1-1,-1 1 0,1 0 1,0 0-1,0-1 1,1 1-1,-1 0 0,0 0 1,1 0-1,0 0 0,0 0 1,0 0-1,0 0 1,0 0-1,0 0 0,2 3 1,-1-3 1,1-1 1,-1 1 0,1 0 0,-1-1-1,1 1 1,0-1 0,0 0 0,1 0 0,-1 1-1,0-1 1,1-1 0,-1 1 0,1 0-1,-1-1 1,1 1 0,0-1 0,0 0 0,0 0-1,5 2 1,11 1-3,0 0 0,1-1-1,-1 0 1,1-2 0,-1-1-1,39-3 1,-1-5 55,57-15-1,-113 23-42,0-1 0,0 1-1,-1 0 1,1-1-1,0 1 1,0 0-1,0 0 1,0 0-1,0-1 1,-1 1-1,1 0 1,0 0-1,0 1 1,0-1-1,0 0 1,-1 0 0,1 0-1,0 0 1,0 1-1,0-1 1,0 0-1,-1 1 1,2 0-1,-1 0 5,-1 0 0,0 0 0,0 0 0,0 0 0,0 0-1,0 0 1,0 0 0,0 0 0,-1 0 0,1 0 0,0 0-1,0 0 1,-1 0 0,0 1 0,1 0-2,-1 0-1,0-1 1,1 1-1,-1 0 1,1 0-1,0-1 1,0 1-1,-1 0 1,1 0-1,0 0 1,1 0-1,-1-1 1,0 1-1,1 3 1,1-3-2,-1 0 0,0-1 0,1 1-1,-1 0 1,1-1 0,-1 0 0,1 1 0,0-1 0,0 0 0,0 0 0,0 0 0,-1 0-1,1 0 1,0 0 0,1-1 0,-1 1 0,0-1 0,0 1 0,3-1 0,45 3-547,-44-3 317,48-3-1252,-52 3 1062</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7.710"/>
    </inkml:context>
    <inkml:brush xml:id="br0">
      <inkml:brushProperty name="width" value="0.05" units="cm"/>
      <inkml:brushProperty name="height" value="0.05" units="cm"/>
    </inkml:brush>
  </inkml:definitions>
  <inkml:trace contextRef="#ctx0" brushRef="#br0">180 269 19892,'-7'-2'266,"0"0"-1,0 0 0,0 1 1,-1 0-1,1 1 0,0-1 1,-1 1-1,1 1 0,0-1 1,-1 1-1,1 1 0,0-1 1,-13 6-1,16-6-219,0 1 0,0 0 1,1 0-1,-1 0 0,0 1 0,1-1 0,-1 1 0,1 0 0,0 0 0,0 0 0,0 1 1,0-1-1,1 1 0,-1-1 0,1 1 0,0 0 0,0 0 0,0 0 0,1 0 0,-1 0 0,1 0 1,0 1-1,0-1 0,0 6 0,1-9-47,-1 1-1,1-1 1,0 0-1,0 0 1,0 1 0,0-1-1,0 0 1,0 0-1,1 0 1,-1 1-1,0-1 1,1 0 0,-1 0-1,0 0 1,1 1-1,-1-1 1,1 0 0,0 0-1,-1 0 1,1 0-1,0 0 1,0 0 0,0 0-1,0-1 1,0 1-1,0 0 1,0 0 0,0-1-1,0 1 1,0 0-1,0-1 1,0 1-1,0-1 1,0 0 0,0 1-1,1-1 1,1 0-1,1 1 1,0-1 0,0 0 0,1-1 0,-1 1-1,0-1 1,0 0 0,1 0 0,-1 0 0,0 0-1,4-3 1,7-3 30,0-2 0,-1 0 1,0 0-1,0-1 0,-1-1 0,-1 0 0,16-17 0,-9 5 169,0 0 0,-2-1 0,18-33-1,-29 43 13,-10 17-8,-13 21-48,7-2-146,2 1 1,-8 27-1,13-39-1,1 1 1,0-1-1,1 1 0,0 0 0,0 0 1,3 19-1,-2-29 8,0 0 0,0 0 1,0 0-1,1 0 0,-1 0 1,1 0-1,-1 0 0,1 0 0,0 0 1,0 0-1,0 0 0,0 0 0,0-1 1,0 1-1,1 0 0,-1-1 0,1 1 1,-1-1-1,1 1 0,-1-1 0,1 0 1,0 0-1,-1 1 0,1-1 0,0-1 1,0 1-1,0 0 0,0 0 0,0-1 1,0 1-1,0-1 0,0 1 0,0-1 1,0 0-1,0 0 0,0 0 0,1 0 1,-1 0-1,0-1 0,0 1 1,0 0-1,0-1 0,0 0 0,0 1 1,0-1-1,0 0 0,-1 0 0,1 0 1,2-2-1,6-4 75,0 0 1,0-1-1,-1-1 1,0 1-1,-1-1 1,0-1-1,0 1 1,6-14-1,-4 7 22,0-1 0,-2 0 0,0-1 0,8-28-1,-16 45-109,1-3 6,1 0 1,-1 0-1,0 0 1,-1-1-1,1 1 1,-1 0-1,0-7 1,0 11-9,0 0 0,0 0 0,0 0 0,0 0 0,0 0 0,0-1 0,0 1 0,0 0 0,0 0 0,0 0 0,0 0 0,0 0 0,0 0 0,0 0 0,0 0 0,0-1 0,0 1 0,0 0 0,0 0 0,0 0 0,0 0 0,0 0 0,0 0 0,-1 0 0,1 0 0,0 0 0,0 0 0,0-1 0,0 1 0,0 0 0,0 0 0,0 0 0,0 0 0,0 0 1,-1 0-1,1 0 0,0 0 0,0 0 0,0 0 0,0 0 0,0 0 0,0 0 0,0 0 0,0 0 0,-1 0 0,1 0 0,0 0 0,0 0 0,0 0 0,0 0 0,0 0 0,0 0 0,-6 6-10,-4 11-12,5-5 1,1 1 1,0 0-1,-3 20 0,6-27 13,0 0-1,0-1 0,1 1 1,0 0-1,1 0 1,-1 0-1,1-1 0,0 1 1,0 0-1,4 9 1,-5-14 6,1 1 0,0-1 0,0 1 0,-1-1 0,1 0 0,0 1 0,0-1 0,0 0 0,1 0 0,-1 1 1,0-1-1,0 0 0,1 0 0,-1 0 0,0 0 0,1-1 0,-1 1 0,1 0 0,-1-1 0,1 1 0,-1-1 0,1 1 0,1-1 1,1 0-2,-1 0 1,0 0-1,0 0 1,1-1-1,-1 1 0,0-1 1,0 0-1,0 0 1,0 0-1,6-3 1,2-3 1,0 0 1,0 0 0,-1-1-1,17-16 1,46-62-15,-51 58-90,-21 41-226,-3 8 260,2-20 57,-1 3 1,1 0 0,0 0 0,0 0 0,0 1 0,0-1 0,1 0 0,0 0 1,0 0-1,0 0 0,0 0 0,0 0 0,1 0 0,0 0 0,0 0 0,0-1 1,3 5-1,-2-6 16,-1 1-1,0-1 1,1 0 0,-1 0 0,1 0-1,0-1 1,0 1 0,0-1 0,0 0 0,0 1-1,0-1 1,0-1 0,0 1 0,0 0 0,0-1-1,1 1 1,-1-1 0,0 0 0,0 0 0,1 0-1,-1-1 1,4 0 0,8-2 24,0-1 1,-1-1 0,1 0-1,-1-1 1,0 0-1,-1-1 1,1-1-1,-1 0 1,22-18-1,-15 9 25,-1-1-1,-1 0 0,0-2 0,-2 0 0,15-22 1,-30 40-50,6-7 18,-2 1 1,0-1 0,0 0 0,0 0 0,-1-1 0,0 1 0,2-12 0,-6 21-20,0 0-1,0-1 1,0 1 0,1 0-1,-1 0 1,0-1-1,0 1 1,0 0 0,0 0-1,0-1 1,0 1 0,0 0-1,0 0 1,0 0-1,0-1 1,0 1 0,0 0-1,0 0 1,-1-1-1,1 1 1,0 0 0,0 0-1,0-1 1,0 1 0,0 0-1,0 0 1,-1 0-1,1-1 1,0 1 0,0 0-1,0 0 1,0 0 0,-1 0-1,1-1 1,-8 5 7,-8 9-6,4 4-4,0-1 0,2 1 0,0 1 0,1 0 1,1 1-1,0-1 0,1 2 0,2-1 0,-7 34 0,6-9-24,1 1 1,2 0-1,5 57 1,12 54-208,-1-22-190,-12-131 402,-1 24-102,0-27 120,1 1 0,-1 0 0,0-1 0,0 1 0,0 0 0,0-1 0,0 1 0,-1-1 0,1 1 0,0 0 0,0-1 0,0 1 0,0 0-1,-1-1 1,1 1 0,0-1 0,-1 1 0,1-1 0,0 1 0,-1-1 0,1 1 0,-1-1 0,1 1 0,0-1 0,-1 1 0,1-1 0,-1 0 0,-1 1 0,2-1 9,-1 0 0,0-1 0,0 1 0,0-1 0,0 1 0,1-1 0,-1 1 0,0-1 1,0 1-1,1-1 0,-1 0 0,0 1 0,1-1 0,-1 0 0,1 1 0,-1-1 0,1 0 1,-1 0-1,1 0 0,-1 0 0,1-1 0,-9-25 153,7 23-132,-5-25 99,0-1 0,2 1 0,1-2 0,2 1 1,0 0-1,2 0 0,9-61 0,-8 84-109,0-1 1,1 1-1,1 0 0,-1 0 0,1 0 0,0 0 1,1 0-1,5-9 0,-6 12-39,0 1-1,1-1 1,-1 1-1,1-1 1,-1 1-1,1 0 1,0 1-1,0-1 0,0 1 1,1 0-1,-1 0 1,1 0-1,-1 0 1,6-1-1,89-14-640,-54 11 508,17-3-92</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8.284"/>
    </inkml:context>
    <inkml:brush xml:id="br0">
      <inkml:brushProperty name="width" value="0.05" units="cm"/>
      <inkml:brushProperty name="height" value="0.05" units="cm"/>
    </inkml:brush>
  </inkml:definitions>
  <inkml:trace contextRef="#ctx0" brushRef="#br0">1 181 18564,'4'-7'618,"1"1"0,1 0 0,-1 0 0,1 0 0,0 0 0,0 1 0,1 0 0,0 0 0,12-6 0,7-1 647,40-14 0,9-5-592,7-15-335,-82 46-342,0 0 1,0-1 0,1 1 0,-1 0-1,0 0 1,0 0 0,1-1 0,-1 1-1,0 0 1,1 0 0,-1 0 0,0 0-1,1 0 1,-1-1 0,0 1 0,1 0-1,-1 0 1,0 0 0,1 0 0,-1 0-1,0 0 1,1 0 0,-1 0 0,0 0-1,1 1 1,-1-1 0,0 0 0,1 0-1,-1 0 1,0 0 0,1 0 0,-1 0-1,0 1 1,-2 11-80,-19 30-32,11-25 61,-10 31-27,1 1-1,2 1 1,-15 82-1,-8 159 61,40-284 50,-1 1-1,-1 0 0,1 0 1,-1-1-1,-5 14 0,6-20-15,1 0 0,-1 0 0,1 0-1,-1 0 1,0 0 0,1 0 0,-1 0-1,0 0 1,0 0 0,0 0 0,0-1-1,0 1 1,0 0 0,0-1 0,0 1-1,0 0 1,0-1 0,-2 1 0,1-1 5,1 0 1,-1 0-1,1 0 0,-1 0 1,0 0-1,1 0 1,-1-1-1,1 1 1,-1-1-1,1 1 1,-1-1-1,1 0 0,-1 1 1,1-1-1,0 0 1,-1 0-1,1 0 1,-2-2-1,-5-4 40,1-1 0,0 1 1,0-2-1,0 1 0,1-1 0,1 0 0,-1 0 0,-3-11 1,0-1-157,1 1 0,-11-44 1,16 53-168,1 0 0,1 0 0,-1 0 0,2-1 0,1-21 0,-1 30 99,0 0 1,1-1-1,0 1 0,0 0 1,0 0-1,0-1 0,0 1 1,1 0-1,-1 0 0,1 0 1,0 1-1,0-1 0,0 0 0,0 1 1,1-1-1,-1 1 0,1 0 1,-1-1-1,1 1 0,0 0 1,-1 1-1,1-1 0,0 1 1,5-3-1,6 0-307,0 1 1,16-2-1,-11 1-11,27-4-559</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8.751"/>
    </inkml:context>
    <inkml:brush xml:id="br0">
      <inkml:brushProperty name="width" value="0.05" units="cm"/>
      <inkml:brushProperty name="height" value="0.05" units="cm"/>
    </inkml:brush>
  </inkml:definitions>
  <inkml:trace contextRef="#ctx0" brushRef="#br0">106 8 19388,'6'-6'2240,"-14"5"-1037,-15 6 535,17-1-1470,0-1-1,0 1 1,0 0-1,1 0 1,-1 1 0,1 0-1,0 0 1,-7 8-1,10-9-255,-1-1 0,1 1 0,-1-1 0,1 1 0,0 0 0,0 0 0,1 0 0,-1 0 0,1 0 0,0 0 0,0 0 0,0 0 0,1 1 0,0-1 0,-1 5-1,2-7-8,-1-1-1,0 1 0,1-1 1,-1 0-1,1 1 1,-1-1-1,1 1 0,-1-1 1,1 0-1,0 1 0,0-1 1,0 0-1,0 0 0,0 0 1,0 0-1,0 0 0,0 0 1,0 0-1,1 0 0,-1 0 1,0 0-1,1 0 0,-1-1 1,0 1-1,1-1 0,-1 1 1,1-1-1,-1 1 0,1-1 1,-1 0-1,1 0 0,-1 0 1,1 0-1,-1 0 0,1 0 1,-1 0-1,3-1 0,4 0 15,0 0 0,1-1 0,-1 0-1,0-1 1,12-4 0,5-6 13,0-1 1,-1-1-1,0-1 1,-1-1-1,28-27 1,-47 39-235,-6 5 63,-9 5-107,5 1-170,0-1-1,1 1 0,-1-1 1,1 2-1,0-1 1,0 0-1,1 1 0,0 0 1,0 0-1,1 1 0,-3 7 1,7-7-356,7-6-165</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9.205"/>
    </inkml:context>
    <inkml:brush xml:id="br0">
      <inkml:brushProperty name="width" value="0.05" units="cm"/>
      <inkml:brushProperty name="height" value="0.05" units="cm"/>
    </inkml:brush>
  </inkml:definitions>
  <inkml:trace contextRef="#ctx0" brushRef="#br0">92 27 14923,'6'-20'1759,"-5"13"-1134,-4 13-39,-22 42 1688,12-28-1999,2 1 0,1 0 0,1 1 0,1 0 0,-10 39 0,17-59-265,1-1 0,0 1 0,0-1 0,0 1 0,0-1 1,0 0-1,0 1 0,0-1 0,0 1 0,1-1 0,-1 1 1,1-1-1,-1 0 0,1 1 0,-1-1 0,1 0 0,0 1 0,-1-1 1,1 0-1,0 0 0,0 0 0,1 2 0,0-2-7,0 0 0,0 0-1,0 0 1,0 0 0,0 0 0,1 0 0,-1 0-1,0 0 1,0-1 0,1 0 0,-1 1-1,4-1 1,6 0-30,0-1 1,0 0-1,0-1 0,13-3 1,-23 5 23,31-9-57,-22 5 43,1 1 0,-1 0 0,1 1-1,0 0 1,17 0 0,-29 2 21,1 0 0,-1 0-1,1 0 1,-1 0-1,1 0 1,-1 1 0,1-1-1,-1 0 1,1 0-1,-1 0 1,1 0 0,-1 1-1,1-1 1,-1 0-1,1 0 1,-1 1 0,0-1-1,1 0 1,-1 1-1,1-1 1,-1 1 0,0-1-1,1 0 1,-1 1-1,0-1 1,1 1 0,-1-1-1,0 1 1,0-1-1,0 1 1,1-1 0,-1 1-1,0-1 1,0 1-1,0-1 1,0 1 0,0 0-1,-5 20 457,4-18-365,26-23 1575,-22 17-1632,1 0-1,-1-1 1,1 1-1,0 1 1,0-1-1,0 0 1,0 1-1,0 0 1,1 0-1,-1 0 1,1 1-1,-1 0 1,1-1-1,0 1 1,-1 1 0,1-1-1,0 1 1,0 0-1,-1 0 1,1 0-1,8 2 1,18 3-13,-1-1 1,48 0 0,-66-4 39,0 0 1,-1-1 0,1-1-1,-1 0 1,1-1 0,-1 0-1,0-1 1,0 0 0,19-10-1,-26 11 11,-1 1 0,0-1 0,1 0 0,-1 0 0,-1 0 0,1-1 0,0 1 0,3-7 0,-5 9-53,-1 0 0,1 0 0,-1 1 0,0-1 0,1 0 0,-1 0 0,0 0 0,0 0-1,0 1 1,1-1 0,-1 0 0,0 0 0,0 0 0,0 0 0,0 0 0,-1 1 0,1-1 0,0 0-1,-1-2 1,1 3-6,-1-1 0,0 0-1,0 1 1,1-1 0,-1 0-1,0 1 1,0-1-1,0 1 1,0-1 0,0 1-1,0 0 1,1-1 0,-1 1-1,0 0 1,0 0 0,0-1-1,0 1 1,0 0 0,0 0-1,0 0 1,-2 1-1,-5-1 10,1 1 0,-1 0 0,1 1 0,0 0-1,0 0 1,-1 0 0,2 1 0,-1 0-1,0 1 1,-7 4 0,8-4-138,1-1 1,0 1-1,0 0 0,0 0 1,0 1-1,1-1 0,0 1 1,0 0-1,0 0 0,1 0 1,-1 1-1,-3 8 0,6-13 38,1 0 1,-1 0-1,1 0 0,0 0 0,-1 1 0,1-1 0,0 0 0,0 0 1,0 0-1,0 0 0,0 0 0,0 0 0,0 1 0,0-1 0,0 0 1,0 0-1,1 0 0,-1 0 0,0 0 0,1 0 0,-1 0 0,1 0 1,-1 0-1,1 0 0,0 0 0,-1 0 0,1 0 0,0 0 0,0 0 1,-1 0-1,1-1 0,2 2 0,0 0-49,0-1 0,0 0 1,0 0-1,0 0 0,1 0 0,-1-1 1,0 1-1,1-1 0,-1 0 1,6 0-1,25-3-877</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29.639"/>
    </inkml:context>
    <inkml:brush xml:id="br0">
      <inkml:brushProperty name="width" value="0.05" units="cm"/>
      <inkml:brushProperty name="height" value="0.05" units="cm"/>
    </inkml:brush>
  </inkml:definitions>
  <inkml:trace contextRef="#ctx0" brushRef="#br0">160 0 17772,'-8'3'396,"1"-1"0,0 1 0,0 0 0,0 1 1,1-1-1,-1 2 0,1-1 0,0 0 0,0 1 0,0 0 1,1 1-1,0-1 0,0 1 0,0 0 0,-6 12 0,10-17-390,1 0 0,-1 0 0,1 1 0,-1-1-1,1 0 1,0 0 0,-1 1 0,1-1 0,0 0-1,0 0 1,0 1 0,0-1 0,0 0 0,1 1-1,-1-1 1,0 0 0,0 0 0,1 1 0,-1-1-1,1 0 1,-1 0 0,1 0 0,0 0 0,-1 0-1,1 0 1,0 0 0,0 0 0,0 0-1,-1 0 1,1 0 0,0 0 0,0 0 0,3 1-1,3 2-92,0-1-1,1 1 1,-1-1-1,14 3 1,-15-5 16,-1 1 1,1 0 0,-1 0 0,0 0 0,8 5 0,-12-7 66,-1 1-1,1-1 1,-1 1-1,1-1 1,-1 0 0,0 1-1,1-1 1,-1 1 0,0-1-1,1 1 1,-1-1-1,0 1 1,0 0 0,1-1-1,-1 1 1,0-1 0,0 1-1,0 0 1,0-1-1,0 1 1,0-1 0,0 1-1,0 0 1,0-1 0,0 1-1,0-1 1,0 1-1,0 0 1,-1 1 1,0 0-1,0-1 1,0 1 0,0-1-1,0 0 1,0 1 0,0-1 0,0 0-1,-3 3 1,-33 17 111,28-17-114,0-1 0,-1 0 0,1-1 1,-1 0-1,0-1 0,0 0 0,-10 0 0,-7-2 5</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3:16.102"/>
    </inkml:context>
    <inkml:brush xml:id="br0">
      <inkml:brushProperty name="width" value="0.05" units="cm"/>
      <inkml:brushProperty name="height" value="0.05" units="cm"/>
    </inkml:brush>
  </inkml:definitions>
  <inkml:trace contextRef="#ctx0" brushRef="#br0">1 89 14299,'4'1'217,"-1"-1"0,1 0 0,0 0 0,-1 0-1,1 0 1,7-2 0,-8 2-64,392-27 2545,3 24-2559,-331 3-51,877 16-76,-349-31 23,35 3 774,-543 15-622,262 8 220,-3-25-254,-341 13-150,19-1 33,0-1 0,40-11-1,-55 8-391,-11 1-8,-15-2-134,13 5 471,-9-5-228</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0.030"/>
    </inkml:context>
    <inkml:brush xml:id="br0">
      <inkml:brushProperty name="width" value="0.05" units="cm"/>
      <inkml:brushProperty name="height" value="0.05" units="cm"/>
    </inkml:brush>
  </inkml:definitions>
  <inkml:trace contextRef="#ctx0" brushRef="#br0">231 0 21845,'-11'17'844,"1"1"0,0 0 0,-13 36 0,3-8-114,6-15-572,-12 25 18,-30 92 1,56-147-182,-1 0 0,1 1 0,-1-1 1,1 1-1,0-1 0,-1 1 0,1-1 1,0 1-1,0-1 0,0 1 0,0 0 1,0-1-1,1 1 0,-1-1 1,0 1-1,1-1 0,-1 0 0,1 1 1,-1-1-1,2 3 0,-1-3-17,1-1 1,-1 1-1,0 0 0,0-1 0,1 1 0,-1 0 1,1-1-1,-1 0 0,0 1 0,1-1 0,-1 0 1,1 0-1,-1 1 0,1-1 0,-1-1 1,0 1-1,1 0 0,-1 0 0,1 0 0,-1-1 1,2 0-1,13-3-286,0-1 0,0-1 1,18-9-1,-18 7-198,1 1-1,22-6 1,-39 13 499,0 0 0,0 0 0,0-1 0,0 1-1,0 0 1,0 0 0,0 0 0,0 0 0,1 0 0,-1 0 0,0 0 0,0 0 0,0 0-1,0 0 1,0 0 0,0 0 0,0 0 0,0 0 0,1 0 0,-1 0 0,0 0 0,0 0-1,0 0 1,0 0 0,0 0 0,0 0 0,0 0 0,0 0 0,1 0 0,-1 0 0,0 0-1,0 0 1,0 0 0,0 0 0,0 0 0,0 0 0,0 0 0,0 0 0,1 0 0,-1 0-1,0 0 1,0 0 0,0 0 0,0 1 0,0-1 0,0 0 0,0 0 0,0 0 0,0 0-1,0 0 1,0 0 0,0 0 0,0 0 0,0 0 0,0 1 0,0-1 0,0 0 0,0 0 0,0 0-1,0 0 1,0 0 0,0 0 0,0 0 0,0 1 0,0-1 0,0 0 0,0 0 0,-8 9-59,-14 11 252,0-5 176,-1 0 0,0-2 0,-1-1 0,0 0 0,-1-2 0,-26 8 0,30-16-361,21-2-23,-1 0 1,1 0-1,0 0 1,0 1 0,-1-1-1,1 0 1,0 0 0,-1 0-1,1 0 1,0 0 0,0 0-1,-1 0 1,1 0-1,0 0 1,-1-1 0,1 1-1,0 0 1,0 0 0,-1 0-1,1 0 1,0 0 0,0 0-1,-1-1 1,1 1-1,0 0 1,0 0 0,0 0-1,-1-1 1,1 1 0,0 0-1,0 0 1,0 0 0,0-1-1,-1 1 1,1 0-1,0 0 1,0-1 0,0 1-1,0 0 1,0-1 0,0 1-1,0 0 1,0 0-1,0-1 1,0 1 0,0 0-1,0-1 1,0 1 0,0 0-1,0 0 1,0-1 0,0 1-1,0 0 1,0 0-1,0-1 1,1 1 0,-1 0-1,0 0 1,0-1 0,0 1-1,0 0 1,1 0 0,-1-1-1,0 1 1,0 0-1,0 0 1,1 0 0,2-4-83,1 0 0,0 0 1,0 1-1,0 0 0,0-1 1,1 2-1,6-5 0,27-10-481</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0.467"/>
    </inkml:context>
    <inkml:brush xml:id="br0">
      <inkml:brushProperty name="width" value="0.05" units="cm"/>
      <inkml:brushProperty name="height" value="0.05" units="cm"/>
    </inkml:brush>
  </inkml:definitions>
  <inkml:trace contextRef="#ctx0" brushRef="#br0">163 1 17468,'-10'10'885,"0"-1"0,-1 0 0,0-1 0,0 0 0,-15 8 0,-27 18 840,51-32-1623,-17 14 243,18-16-325,0 1-1,1-1 0,-1 1 0,1-1 1,-1 1-1,0 0 0,1-1 0,-1 1 1,1-1-1,-1 1 0,1 0 0,0 0 1,-1-1-1,1 1 0,0 0 0,-1 0 1,1-1-1,0 1 0,0 0 1,0 1-1,0-2-14,1 0 0,0 1 1,-1-1-1,1 0 0,0 0 0,0 0 1,-1 0-1,1 0 0,0 0 0,-1 0 1,1 0-1,0 0 0,0 0 0,-1 0 1,1 0-1,0 0 0,-1-1 1,1 1-1,0 0 0,-1-1 0,1 1 1,0-1-1,19-8 3,-19 8-1,31-18 133,57-46 0,-71 51-83,-10 10 27,-10 11-31,-17 23-47,6-11-99,13-18 96,-4 6-289,0 1 1,1-1-1,0 1 0,-2 9 0,5-16 218,0 0 0,-1 0 0,1 0 0,0 0 0,-1 0 0,1 0 0,0 0 0,0 0 0,0 0 0,0 0 0,0 0 0,0 0 0,0 0 0,1 0 0,-1 0 0,0 0 0,1 0 0,-1 0 0,0 0 0,1 0 0,-1 0 0,1 0 0,0 0 0,-1 0 0,1-1 0,0 1 0,-1 0 0,1 0 0,0-1 0,0 1 0,0 0 0,-1-1 1,1 1-1,0-1 0,0 1 0,0-1 0,0 1 0,0-1 0,0 0 0,0 1 0,0-1 0,2 0 0,23-1-674,8-7-249</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0.905"/>
    </inkml:context>
    <inkml:brush xml:id="br0">
      <inkml:brushProperty name="width" value="0.05" units="cm"/>
      <inkml:brushProperty name="height" value="0.05" units="cm"/>
    </inkml:brush>
  </inkml:definitions>
  <inkml:trace contextRef="#ctx0" brushRef="#br0">150 19 16476,'0'-1'96,"1"0"0,-1 1 1,0-1-1,1 0 1,-1 0-1,0 0 1,0 1-1,0-1 1,0 0-1,0 0 1,0 0-1,0 1 1,0-1-1,0 0 1,0 0-1,0 0 1,-1 0-1,1-1 1,-1 2-58,0 0 1,1 0-1,-1-1 0,0 1 1,0 0-1,1 0 1,-1 0-1,0 0 1,1 0-1,-1 0 1,0 0-1,0 0 1,1 0-1,-1 0 1,0 0-1,1 1 1,-1-1-1,0 0 1,0 0-1,1 1 1,-1-1-1,1 0 1,-1 1-1,0-1 1,1 1-1,-2 0 1,-13 10 503,1 0-1,0 1 1,1 1 0,0 0 0,1 0-1,0 2 1,-11 17 0,21-29-489,0 0 1,0 0-1,1 0 1,-1 0-1,1 0 0,0 0 1,0 0-1,0 0 0,-1 5 1,2-7-51,0 0 1,0 0-1,0 1 1,1-1-1,-1 0 1,0 0 0,0 0-1,1 0 1,-1 0-1,0 0 1,1-1-1,-1 1 1,1 0-1,0 0 1,-1 0-1,1 0 1,0 0-1,-1-1 1,1 1 0,0 0-1,0-1 1,0 1-1,-1 0 1,1-1-1,0 1 1,0-1-1,0 0 1,0 1-1,0-1 1,0 0 0,0 1-1,2-1 1,19 4-511,0-1 1,1-1 0,-1-2 0,1 0 0,42-6 0,9 1-1163,-50 6 1256,-24-1 417,0 0 0,0 0 0,0 0 1,0 0-1,1 0 0,-1 0 0,0 0 0,0 0 1,0 1-1,0-1 0,0 0 0,0 0 0,0 0 0,1 0 1,-1 0-1,0 0 0,0 0 0,0 0 0,0 0 0,0 0 1,0 0-1,0 0 0,0 0 0,0 1 0,0-1 1,0 0-1,1 0 0,-1 0 0,0 0 0,0 0 0,0 0 1,0 0-1,0 1 0,0-1 0,0 0 0,0 0 1,0 0-1,0 0 0,0 0 0,0 0 0,0 0 0,0 1 1,0-1-1,0 0 0,0 0 0,0 0 0,0 0 0,0 0 1,-1 0-1,1 0 0,0 1 0,0-1 0,0 0 1,0 0-1,0 0 0,0 0 0,0 0 0,0 0 0,0 0 1,0 0-1,-1 0 0,1 0 0,0 0 0,0 1 1,-34 15 1398,30-15-1292,-51 21 2477,-112 26 1,137-46-3233,30-2 624,0 0 0,0 0 1,0 0-1,0 0 0,-1 0 0,1 0 0,0 0 0,0 0 0,0 0 0,-1 0 1,1-1-1,0 1 0,0 0 0,0 0 0,0 0 0,-1 0 0,1 0 0,0 0 0,0 0 1,0 0-1,0-1 0,0 1 0,-1 0 0,1 0 0,0 0 0,0 0 0,0 0 1,0-1-1,0 1 0,0 0 0,0 0 0,0 0 0,0 0 0,0-1 0,0 1 1,0 0-1,0 0 0,-1-1 0,13-9-310,8-1-138</inkml:trace>
  <inkml:trace contextRef="#ctx0" brushRef="#br0" timeOffset="1">626 52 20740,'-6'13'2017,"-20"7"-1265,-4 1-336,-3 5 992,2 0-415,4-2-441,2-1-264,11-6-624,4-4-384,10-7-665,1-6 1481,8-9-440,2-6-224,5-14-88</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1.370"/>
    </inkml:context>
    <inkml:brush xml:id="br0">
      <inkml:brushProperty name="width" value="0.05" units="cm"/>
      <inkml:brushProperty name="height" value="0.05" units="cm"/>
    </inkml:brush>
  </inkml:definitions>
  <inkml:trace contextRef="#ctx0" brushRef="#br0">0 4 16267,'10'-4'2001,"-7"5"-1313,-2 11-464,4 2 2169,3 9-2625,2 3-553,6 4 537,1 2-176,1-4-152</inkml:trace>
  <inkml:trace contextRef="#ctx0" brushRef="#br0" timeOffset="1">186 272 14875,'-1'3'325,"0"0"1,0 0-1,0-1 0,-1 1 0,1-1 0,-1 1 0,1-1 0,-1 1 1,0-1-1,0 0 0,-1 0 0,1 0 0,0 0 0,-5 3 1,-7 7 1154,14-12-1479,-4 4 253,-1 1 0,1-1 0,0 1-1,1 0 1,-6 10 0,9-14-290,-1 0-1,1 0 1,0 0-1,-1 0 1,1 0 0,0 0-1,0 1 1,-1-1 0,1 0-1,0 0 1,0 0 0,0 0-1,1 1 1,-1-1-1,0 0 1,0 0 0,1 0-1,-1 0 1,0 0 0,1 0-1,0 0 1,-1 0 0,1 0-1,-1 0 1,1 0 0,0 0-1,0 0 1,-1 0-1,1 0 1,0-1 0,0 1-1,0 0 1,0-1 0,0 1-1,0 0 1,0-1 0,2 1-1,15 7-920,1 0 0,0-2 0,20 5 0,-24-8 429,0 2 0,0-1 1,0 2-1,0 0 0,25 15 0,-39-20 570,1-1 0,-1 1 0,0 0-1,1 0 1,-1 0 0,0 0-1,0 0 1,0 0 0,0 0 0,0 0-1,0 1 1,0-1 0,-1 0-1,1 1 1,0-1 0,-1 0-1,1 1 1,-1-1 0,1 1 0,-1-1-1,0 1 1,1 2 0,-2-3 78,1 1 1,0 0-1,-1-1 0,0 1 1,1-1-1,-1 1 1,0-1-1,0 1 0,0-1 1,0 1-1,0-1 1,0 0-1,-1 0 1,1 1-1,0-1 0,-3 1 1,-5 5 668,-1-2 0,0 1-1,-1-1 1,-15 5 0,15-5-481,-1-1 0,0 0 0,0-1 0,0 0 0,0-1-1,0-1 1,0 0 0,-1 0 0,1-1 0,-1-1 0,1 0 0,0 0 0,-24-7-1,10-3-407</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2.293"/>
    </inkml:context>
    <inkml:brush xml:id="br0">
      <inkml:brushProperty name="width" value="0.05" units="cm"/>
      <inkml:brushProperty name="height" value="0.05" units="cm"/>
    </inkml:brush>
  </inkml:definitions>
  <inkml:trace contextRef="#ctx0" brushRef="#br0">248 270 17628,'0'-3'206,"0"1"1,0-1-1,-1 1 1,1-1-1,0 1 1,-1 0 0,1-1-1,-1 1 1,0 0-1,0-1 1,0 1-1,0 0 1,-3-4-1,3 5-117,0 0 0,0 0-1,-1 0 1,1 0 0,0 0 0,-1 0-1,1 0 1,-1 1 0,1-1-1,-1 0 1,0 1 0,1 0 0,-1-1-1,1 1 1,-1 0 0,0 0-1,1-1 1,-1 1 0,0 1-1,1-1 1,-1 0 0,-2 1-1,-5 1 75,0 0-1,1 1 0,-1 1 0,0-1 1,1 1-1,0 1 0,0-1 0,0 1 1,1 1-1,-1 0 0,-9 10 0,3-3-159,1 2 0,0 0 0,1 0-1,-15 25 1,26-38-5,-1 1-1,1 0 1,-1-1 0,1 1 0,0 0 0,0 0-1,0 0 1,0 0 0,1 0 0,-1 1-1,1-1 1,0 0 0,0 0 0,0 5 0,1-7 1,0 1 0,-1-1 0,1 0 0,0 0 1,-1 1-1,1-1 0,0 0 0,0 0 1,0 0-1,0 0 0,0 0 0,0 0 1,0 0-1,1 0 0,-1 0 0,0-1 1,0 1-1,1 0 0,-1-1 0,1 1 0,-1-1 1,0 0-1,1 1 0,-1-1 0,1 0 1,-1 0-1,1 0 0,-1 0 0,1 0 1,-1 0-1,0 0 0,3-1 0,9-1 26,-1 0 0,1 0 0,-1-2-1,0 0 1,-1 0 0,1-1 0,-1 0-1,1-1 1,-2 0 0,13-9 0,0-2 82,0-2 1,-1 0-1,24-28 1,-15 12 233,38-59 1,-55 73-159,-2 0 0,0-1 0,-1-1 0,10-32 0,-17 37-40,-4 18-140,0 0-1,0-1 0,0 1 0,0 0 1,0 0-1,0 0 0,0 0 1,0-1-1,0 1 0,0 0 0,0 0 1,0 0-1,0 0 0,0 0 0,0-1 1,0 1-1,-1 0 0,1 0 1,0 0-1,0 0 0,0 0 0,0-1 1,0 1-1,0 0 0,0 0 1,0 0-1,-1 0 0,1 0 0,0 0 1,0 0-1,0-1 0,0 1 0,0 0 1,-1 0-1,1 0 0,0 0 1,0 0-1,0 0 0,0 0 0,-1 0 1,0 1 0,-1 0 0,1 0 0,-1 0 1,1 0-1,0 0 0,-1 0 0,1 0 0,0 0 1,0 1-1,0-1 0,0 1 0,-1 1 0,-16 24-1,0 1-1,3 1 0,0 0 1,2 1-1,1 1 0,1 0 1,-7 36-1,17-63-4,0 1 0,0-1-1,1 1 1,0 0 0,0-1 0,0 1 0,0-1-1,1 1 1,1 5 0,-1-8 2,-1 0-1,1-1 0,0 1 1,0-1-1,0 1 1,0-1-1,0 0 1,0 1-1,0-1 1,0 0-1,1 0 1,-1 0-1,0 0 1,1 0-1,-1 0 1,1 0-1,-1 0 1,1-1-1,-1 1 0,1 0 1,0-1-1,-1 1 1,1-1-1,0 0 1,0 0-1,2 0 1,6 0-3,-1 0 1,1-1-1,-1 0 1,0-1-1,0 0 1,1 0-1,-2-1 1,1 0-1,0-1 0,0 0 1,-1 0-1,9-7 1,4-2 22,-1-2 0,-1 0-1,24-25 1,-40 37-17,0 1-1,0-1 1,-1 0-1,1 0 1,-1-1-1,0 1 0,0-1 1,3-6-1,-5 10 0,1 0-1,-1 0 0,0 0 0,0 0 0,0-1 0,0 1 0,0 0 0,0 0 0,0 0 0,0-1 0,0 1 0,0 0 0,0 0 1,-1 0-1,1-1 0,0 1 0,0 0 0,0 0 0,0 0 0,0 0 0,0-1 0,0 1 0,0 0 0,0 0 0,-1 0 0,1 0 1,0 0-1,0 0 0,0-1 0,0 1 0,-1 0 0,1 0 0,0 0 0,0 0 0,0 0 0,0 0 0,-1 0 0,1 0 0,0 0 1,0 0-1,0 0 0,0 0 0,-1 0 0,1 0 0,0 0 0,0 0 0,0 0 0,-1 0 0,1 0 0,0 0 0,-11 3 0,-1 6-10,1 0 0,0 1 0,0 0 0,1 0-1,0 1 1,1 1 0,0-1 0,-13 25-1,21-34 11,0 0 1,-1 0-1,1 0 0,1 0 0,-1 0 0,0 1 0,0-1 0,1 0 0,-1 0 0,1 1 0,0-1 0,0 0 0,0 1 0,0-1 0,0 0 0,0 1 0,1 2 0,0-3 3,0-1-1,0 1 0,0-1 0,0 0 1,0 1-1,0-1 0,1 0 0,-1 0 0,0 1 1,1-1-1,-1 0 0,0 0 0,1-1 1,-1 1-1,1 0 0,0 0 0,-1-1 1,1 1-1,0-1 0,-1 1 0,1-1 1,0 0-1,3 0 0,11 1 13,1 0-1,0-2 1,-1 0 0,1 0-1,-1-2 1,1 0 0,24-9-1,107-47 44,-148 59-59,0 0 0,0 0 0,0 0 0,0 0 0,0 0 1,0-1-1,0 1 0,0 0 0,1 0 0,-1 0 0,0 0 0,0 0 0,0 0 1,0 0-1,0 0 0,0 0 0,0 0 0,1 0 0,-1 0 0,0 0 0,0 0 1,0 0-1,0 0 0,0 0 0,0 1 0,1-1 0,-1 0 0,0 0 0,0 0 1,0 0-1,0 0 0,0 0 0,0 0 0,0 0 0,0 0 0,0 0 0,0 0 0,1 0 1,-1 1-1,0-1 0,0 0 0,0 0 0,0 0 0,0 0 0,0 0 0,0 0 1,0 0-1,0 1 0,0-1 0,0 0 0,0 0 0,0 0 0,0 0 0,0 0 1,-2 11-37,-5 10-9,7-21 45,-1 2 6,0 0-1,0-1 1,1 1 0,-1 0 0,1 0-1,-1 0 1,1 0 0,0 0-1,0-1 1,0 1 0,0 0 0,0 0-1,0 0 1,0 0 0,0 0 0,2 3-1,-2-5 12,0 1 0,1-1-1,-1 1 1,0-1 0,1 0-1,-1 1 1,1-1 0,-1 1-1,0-1 1,1 0-1,-1 0 1,1 1 0,-1-1-1,1 0 1,-1 0 0,1 1-1,-1-1 1,1 0 0,-1 0-1,1 0 1,0 0-1,0 0 1,1 0 31,0 0 1,-1 0-1,1-1 0,0 1 1,0 0-1,0-1 0,-1 0 1,1 1-1,3-3 0,2-1 73,-1 0 1,1-1-1,-1 0 0,0 0 0,0 0 0,0-1 0,-1 0 0,1 0 0,-2-1 1,1 1-1,-1-1 0,0 0 0,0 0 0,4-13 0,2-9-56,-1 0 0,7-45 0,-14 64-131,2-3-404,0 10-823,9 19-1130,-11-14 2360,4 7-365,0-1-1,1 0 0,10 10 0,10 6-615</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2.750"/>
    </inkml:context>
    <inkml:brush xml:id="br0">
      <inkml:brushProperty name="width" value="0.05" units="cm"/>
      <inkml:brushProperty name="height" value="0.05" units="cm"/>
    </inkml:brush>
  </inkml:definitions>
  <inkml:trace contextRef="#ctx0" brushRef="#br0">206 416 15787,'-9'0'260,"0"0"0,0 0 0,-1 1-1,1 0 1,0 1 0,0 0 0,0 1-1,1 0 1,-1 0 0,0 1-1,1 0 1,0 0 0,0 1 0,0 0-1,1 0 1,0 1 0,0 0 0,0 0-1,0 1 1,1 0 0,0 0 0,1 1-1,0-1 1,-5 10 0,9-15-212,0 0 0,0 0 0,0-1 0,0 1 0,1 0 0,-1 0 0,0 1 0,1-1 0,0 0 0,-1 0 0,1 0 0,0 0 0,0 0 0,0 0 0,1 0 0,-1 0 0,0 0 0,1 1 0,0-1 0,1 3 0,-1-3-10,0 0 0,1-1 0,-1 1 0,1-1 0,-1 1 0,1-1 0,0 0-1,0 0 1,0 0 0,-1 0 0,1 0 0,0 0 0,0 0 0,0 0 0,0-1 0,1 1 0,-1-1-1,0 0 1,0 1 0,4-1 0,6 0 21,1-1 1,-1 0-1,1-1 0,-1 0 1,0-1-1,0-1 0,0 0 1,-1 0-1,1-1 0,-1 0 1,0-1-1,0 0 0,-1-1 1,0 0-1,10-9 0,5-7 21,0 0 0,-2-2 0,-1 0 0,26-39-1,-29 38-79,-2-1 0,0-2 0,-2 1 0,-2-2 0,0 0-1,-2 0 1,7-34 0,-16 59-6,-1 0 0,0-1 0,-1 1 0,0 0 0,1 0 1,-2 0-1,1-1 0,0 1 0,-1 0 0,0 0 0,0 0 0,-3-6 0,3 9 3,0 1-1,0-1 1,0 0 0,-1 1-1,1-1 1,-1 1 0,1-1-1,-1 1 1,0-1 0,1 1-1,-1 0 1,0 0 0,0 0 0,0 0-1,0 0 1,0 1 0,0-1-1,0 0 1,0 1 0,0 0-1,0-1 1,0 1 0,0 0-1,0 0 1,0 0 0,0 0-1,-1 0 1,1 1 0,0-1-1,-3 2 1,-5 1 2,1 0-1,-1 0 1,1 1 0,0 0-1,0 1 1,1 0 0,-1 0 0,1 1-1,0 0 1,1 1 0,-1-1-1,-6 10 1,7-8-1,0 0 0,1 0 0,-1 1 0,2 0 0,-1 0 0,1 0 1,1 1-1,0 0 0,0 0 0,1 0 0,-3 13 0,5-17-47,1-1 0,0 1-1,-1-1 1,2 1 0,-1-1 0,1 1-1,0-1 1,0 0 0,0 1 0,1-1 0,0 0-1,0 0 1,0 0 0,1 0 0,-1 0-1,1 0 1,0-1 0,1 1 0,4 4-1,6 5-435,1-2 0,0 0-1,0 0 1,23 11-1,-26-16 27,1 0 0,-1 1 0,0 0-1,-1 1 1,0 1 0,-1 0 0,18 20 0,-27-27 416,1-1 1,0 1 0,-1 0 0,0-1 0,1 1 0,-1 0 0,0 0 0,-1 0 0,1 0-1,0 0 1,-1 0 0,0 0 0,0 0 0,0 0 0,0 0 0,0 0 0,0 0 0,-1 0-1,0 0 1,1 0 0,-1 0 0,0 0 0,0 0 0,-1-1 0,-1 5 0,-3-1 22</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3.437"/>
    </inkml:context>
    <inkml:brush xml:id="br0">
      <inkml:brushProperty name="width" value="0.05" units="cm"/>
      <inkml:brushProperty name="height" value="0.05" units="cm"/>
    </inkml:brush>
  </inkml:definitions>
  <inkml:trace contextRef="#ctx0" brushRef="#br0">133 21 19044,'-3'1'221,"1"0"-1,-1 1 1,0 0-1,1 0 1,-1 0-1,0 0 1,1 0-1,0 0 1,0 1-1,0-1 1,-4 6-1,-1 1 193,-5 5 273,0 1 0,1 1 0,-15 30 0,21-36-586,0 0 0,1 1 0,0 0-1,0 0 1,2 0 0,-1 0 0,-1 18-1,4-27-87,0-1 1,0 1-1,0-1 0,0 1 0,0-1 0,0 0 0,1 1 0,-1-1 0,0 1 0,1-1 0,-1 0 0,1 1 0,0-1 0,-1 0 0,1 1 0,0-1 0,0 0 0,0 0 0,0 0 0,0 0 0,0 0 0,0 0 0,0 0 0,0 0 0,0 0 0,0 0 0,1-1 0,-1 1 0,0 0 0,1-1 0,-1 1 0,0-1 0,1 0 0,-1 1 0,1-1 0,1 0 0,1 0 3,0 0 1,1 0-1,-1 0 0,0-1 1,0 1-1,0-1 0,0 0 0,1 0 1,-1-1-1,-1 0 0,8-3 1,3-3 9,-1-2 1,0 0 0,0-1 0,-1 0 0,0-1 0,16-20 0,-8 5-52,-1-2 0,19-35 1,-34 56-14,0 0 0,0-1 1,4-14-1,-13 25-80,-4 7 90,-4 13 50,1 0 0,-18 45 0,26-54 18,-1 0-1,2 0 1,0 1-1,0-1 1,1 1 0,1-1-1,0 16 1,1-26-19,1 0-1,-1 0 1,0 0-1,1-1 1,0 1-1,0 0 1,0 0-1,0-1 1,0 1 0,1 0-1,-1-1 1,1 1-1,-1-1 1,1 0-1,0 0 1,0 1-1,0-1 1,0 0 0,1-1-1,-1 1 1,0 0-1,1-1 1,-1 1-1,1-1 1,0 0-1,-1 0 1,1 0 0,0 0-1,0 0 1,0-1-1,-1 1 1,1-1-1,3 1 1,3-1 24,0 0 0,0 0-1,0 0 1,0-1 0,0-1 0,-1 1 0,1-2-1,0 1 1,14-7 0,-5-1-51,-1-1 0,0 0 0,-1-1 0,0-1 0,-1-1 0,0 0 0,-1-1-1,-1 0 1,0-1 0,-1 0 0,-1-1 0,0-1 0,14-33 0,-24 48-13,1 0 1,-1-1-1,1 0 0,-1 1 0,0-1 1,-1 0-1,1 0 0,0 1 0,-1-1 1,0-7-1,0 10 17,0 1-1,0 0 1,0 0 0,-1 0-1,1-1 1,0 1 0,0 0-1,0 0 1,0-1 0,0 1-1,0 0 1,-1 0 0,1 0 0,0 0-1,0-1 1,0 1 0,-1 0-1,1 0 1,0 0 0,0 0-1,0 0 1,-1 0 0,1-1 0,0 1-1,0 0 1,-1 0 0,1 0-1,0 0 1,0 0 0,-1 0-1,1 0 1,0 0 0,0 0-1,-1 0 1,1 0 0,0 0 0,0 0-1,0 0 1,-1 1 0,1-1-1,0 0 1,0 0 0,-1 0-1,1 0 1,0 0 0,0 0 0,-1 1-1,-9 9-80,1 1 72,2 1 0,-1 0 0,-9 24 0,14-29 16,1 0 1,-1 0-1,1 0 1,0 0-1,1 1 0,0-1 1,0 0-1,1 1 1,0 9-1,0-15 3,0 0 0,1 0 0,-1 0 0,1 0 0,-1 0 0,1 0 0,0 0 0,0 0 0,0 0 0,0 0 0,0 0 0,0-1 0,1 1 0,-1 0 0,1-1 0,-1 1 0,1-1 0,-1 1 0,1-1-1,0 0 1,2 2 0,0-2 8,0 1-1,0-1 0,0 0 0,0 0 0,0 0 0,0-1 0,1 1 0,-1-1 0,0 0 0,6-1 0,4-1 18,-1 0 0,0-1 0,0 0 0,0-1-1,0-1 1,12-6 0,-4-1-14,0 0-1,-1-2 1,-1 0 0,0-1 0,-1-1-1,0-1 1,-2 0 0,0-1 0,26-40-1,-36 48-30,-7 8-12,-12 18-6,-1 8-95,2 1-1,0 1 1,2-1 0,0 2 0,-7 37-1,15-59-73,1 0 0,1 0 1,-1-1-1,1 1 0,0 0 0,0 0 0,0 0 0,2 7 0,-2-10 129,1-1 0,-1 0 1,1 1-1,-1-1 1,1 0-1,0 0 0,0 0 1,0 1-1,0-1 1,0 0-1,0 0 0,0 0 1,0 0-1,0-1 0,0 1 1,0 0-1,0 0 1,1-1-1,-1 1 0,0-1 1,1 1-1,-1-1 0,0 1 1,1-1-1,-1 0 1,0 0-1,1 1 0,-1-1 1,1 0-1,-1 0 0,0-1 1,3 1-1,26-5-716,7-11-232</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3.861"/>
    </inkml:context>
    <inkml:brush xml:id="br0">
      <inkml:brushProperty name="width" value="0.05" units="cm"/>
      <inkml:brushProperty name="height" value="0.05" units="cm"/>
    </inkml:brush>
  </inkml:definitions>
  <inkml:trace contextRef="#ctx0" brushRef="#br0">134 36 18756,'0'-2'149,"1"1"-1,0-1 1,-1 0-1,0 1 1,0-1 0,1 0-1,-1 1 1,0-1 0,0 0-1,0 1 1,-1-1-1,1 0 1,0 1 0,-1-1-1,1 0 1,-1 1 0,0-3-1,1 4-96,-1-1 0,1 1-1,0 0 1,-1 0 0,1-1 0,0 1 0,-1 0-1,1 0 1,-1-1 0,1 1 0,-1 0-1,1 0 1,0 0 0,-1 0 0,1-1-1,-1 1 1,1 0 0,-1 0 0,1 0 0,-1 0-1,1 0 1,-1 0 0,0 1 0,-17 8 1358,11-4-1200,0 1 1,1 0-1,-1 1 0,2-1 1,-1 1-1,1 0 0,0 0 1,0 1-1,1 0 0,0-1 1,0 1-1,1 1 0,-4 13 1,6-18-234,0 1 0,0-1 0,1 1 0,-1-1 0,1 1 0,0-1 0,1 0 0,-1 1 0,1-1 1,-1 1-1,1-1 0,1 0 0,-1 1 0,1-1 0,-1 0 0,1 0 0,0 0 0,1 0 0,-1 0 0,1-1 1,-1 1-1,1-1 0,0 0 0,1 1 0,-1-1 0,0-1 0,1 1 0,5 3 0,2 0-211,1-1 0,0 0-1,1-1 1,-1 0-1,1-1 1,15 2 0,15 4-265,-41-8 499,0-1-1,0 1 0,0 0 0,0 0 1,0-1-1,0 1 0,0 1 1,0-1-1,0 0 0,0 0 1,-1 1-1,1-1 0,1 3 1,-2-3 26,-1-1 0,1 1 0,-1 0-1,0 0 1,1 0 0,-1-1 0,0 1 0,0 0 0,0 0 0,0 0 0,0 0 0,0 0 0,0 0 0,0-1 0,0 1 0,0 0 0,0 0-1,0 0 1,0 0 0,-1 0 0,1-1 0,0 1 0,-1 0 0,1 0 0,-1 0 0,1-1 0,-1 1 0,1 0 0,-1-1 0,0 1 0,1 0-1,-1-1 1,0 1 0,-11 10 184,0 0 0,-1-1 0,1-1-1,-2 0 1,1-1 0,-1 0 0,-1-1 0,1-1-1,-26 8 1,35-13-233,1 0 0,-1 0 0,1 0 0,-1-1 0,0 1 0,1-1 0,-1 0 0,0-1 0,1 1 0,-8-3 0,-14-11-225</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5.711"/>
    </inkml:context>
    <inkml:brush xml:id="br0">
      <inkml:brushProperty name="width" value="0.05" units="cm"/>
      <inkml:brushProperty name="height" value="0.05" units="cm"/>
    </inkml:brush>
  </inkml:definitions>
  <inkml:trace contextRef="#ctx0" brushRef="#br0">92 0 20044,'-9'16'1176,"-12"30"0,14-31-736,-3 6-328,1 0 0,1 1 0,1 0 0,0 0 0,2 1 0,-3 28 0,8-49-106,-1 1 1,1 0 0,0-1 0,0 1-1,1-1 1,-1 1 0,0 0 0,1-1-1,0 1 1,-1-1 0,1 1-1,0-1 1,0 1 0,0-1 0,1 0-1,-1 0 1,1 1 0,2 2 0,-2-3 15,0-1 0,0 0 1,0 1-1,1-1 1,-1 0-1,0 0 1,0-1-1,1 1 0,-1 0 1,0-1-1,1 1 1,-1-1-1,1 0 1,-1 0-1,1 0 0,-1 0 1,0 0-1,1 0 1,-1-1-1,4 0 1,6-3 107,-1 0 0,0 0 0,0-1 1,-1 0-1,0 0 0,1-1 1,-2-1-1,1 0 0,14-14 1,-6 4 223,-1-1 0,-1 0 0,22-35 0,-35 48-289,7-9 196,-9 14-176,-4 7-92,-3 4 3,2 0 1,-1 0-1,1 0 1,1 0-1,0 0 1,1 1-1,-2 21 1,4-32 4,0 0 0,0 0 0,0 1 0,1-1-1,-1 0 1,0 1 0,1-1 0,-1 0 0,1 0 0,-1 0 0,1 1 0,-1-1 0,1 0 0,0 0 0,0 0 0,-1 0 0,1 0-1,0 0 1,0 0 0,0 0 0,0-1 0,0 1 0,0 0 0,0 0 0,1-1 0,-1 1 0,0-1 0,0 1 0,0-1-1,1 0 1,-1 1 0,0-1 0,0 0 0,1 0 0,-1 0 0,0 0 0,1 0 0,-1 0 0,0 0 0,1 0 0,0-1 0,8 0 16,0-1 0,0 0 0,0 0 0,9-5 0,50-21 70,-40 16-25,36-11 1,-64 22-65,0 1 0,0-1 1,1 1-1,-1 0 0,0-1 1,0 1-1,0 0 0,1 0 0,-1 0 1,0 0-1,1 0 0,-1 0 0,0 0 1,0 0-1,1 0 0,-1 1 0,0-1 1,0 0-1,0 1 0,1-1 1,-1 1-1,0 0 0,0-1 0,0 1 1,0 0-1,2 1 0,-2 1-9,1 0 0,-1 1 0,1-1 1,-1 0-1,0 0 0,0 1 0,-1-1 0,1 5 0,0-5 5,-1-2 11,1 1 0,-1-1 0,1 0 0,-1 1 0,1-1 0,0 0-1,-1 0 1,1 1 0,0-1 0,0 0 0,0 0 0,0 0 0,0 0 0,0 0 0,0 0-1,0-1 1,1 1 0,-1 0 0,0-1 0,0 1 0,1 0 0,-1-1 0,0 0 0,1 1-1,-1-1 1,1 0 0,-1 1 0,0-1 0,1 0 0,-1 0 0,1 0 0,-1 0 0,1-1 0,1 0-1,9 0 49,-1-1-1,0-1 0,14-4 0,-16 4-30,30-9 75,60-17 84,-87 27-191,-1 0 1,0 1-1,1 0 0,-1 0 0,0 1 0,21 3 0,-30-2 2,1-1 0,0 1 0,-1 0 0,0-1 1,1 1-1,-1 0 0,1 1 0,-1-1 0,0 0 0,0 1 0,0-1 0,0 1 0,0 0 1,0-1-1,2 4 0,-1 0-15,1 0 1,-2 0-1,1 0 0,4 12 1,3 8-24,-9-24 49,0 0 1,0 0-1,0 0 1,-1 0 0,1 0-1,0-1 1,1 1-1,-1 0 1,0 0 0,0-1-1,0 1 1,0-1-1,0 1 1,1-1 0,-1 1-1,0-1 1,0 0-1,1 1 1,-1-1 0,0 0-1,1 0 1,-1 0-1,0 0 1,1 0 0,-1-1-1,0 1 1,0 0-1,1 0 1,-1-1 0,2 0-1,6-2 20,0 0 0,17-9 0,-22 10-18,24-14 49,-21 11-98,0 1 0,0-1 1,1 2-1,-1-1 0,1 1 1,0 0-1,0 1 1,0 0-1,12-2 0,-20 4 10,1 0-1,-1 0 0,1 0 1,-1 0-1,1 0 0,0 0 1,-1 0-1,1 0 1,-1 0-1,1 0 0,-1 1 1,1-1-1,-1 0 0,1 0 1,-1 1-1,1-1 0,-1 0 1,1 1-1,-1-1 1,1 0-1,-1 1 0,0-1 1,1 1-1,-1-1 0,0 1 1,1-1-1,-1 1 0,0-1 1,1 1-1,-1-1 1,0 1-1,0-1 0,0 1 1,0-1-1,1 1 0,-1-1 1,0 1-1,0-1 1,0 1-1,0 0 0,0-1 1,0 1-1,-1-1 0,1 1 1,0-1-1,0 1 0,0 0 1,-1 0-1,-12 26-1196,6-16 737</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6.339"/>
    </inkml:context>
    <inkml:brush xml:id="br0">
      <inkml:brushProperty name="width" value="0.05" units="cm"/>
      <inkml:brushProperty name="height" value="0.05" units="cm"/>
    </inkml:brush>
  </inkml:definitions>
  <inkml:trace contextRef="#ctx0" brushRef="#br0">17 1 17468,'0'24'2352,"0"2"-1392,-1 4-391,-2 3 2815,0 10-2536,2-1-271,1 3-249,1-2-96,2-11-176,1-5-120,2-7-352,-2-3-217,-1-8-359,-7-6-744,-6-10 1080,-6-3-112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3:17.422"/>
    </inkml:context>
    <inkml:brush xml:id="br0">
      <inkml:brushProperty name="width" value="0.05" units="cm"/>
      <inkml:brushProperty name="height" value="0.05" units="cm"/>
    </inkml:brush>
  </inkml:definitions>
  <inkml:trace contextRef="#ctx0" brushRef="#br0">0 316 12387,'0'0'34,"0"1"0,0 0 0,0-1 0,0 1 0,0 0 0,0 0 1,1-1-1,-1 1 0,0 0 0,0-1 0,1 1 0,-1-1 0,0 1 0,1 0 0,-1-1 1,1 1-1,-1-1 0,0 1 0,1-1 0,-1 1 0,1-1 0,0 1 0,-1-1 1,1 1-1,-1-1 0,1 0 0,0 1 0,-1-1 0,1 0 0,0 0 0,-1 0 1,1 1-1,0-1 0,-1 0 0,2 0 0,31-3 125,-26 2-70,14-2 38,545-56 1396,-190 55-850,219-9 755,152-47 24,309-15-562,-129 76-700,-564 5-102,-297-5-61,203-4 85,-221-1-72,0-2 0,0-1 0,69-21-1,-110 25-82,0 1 0,0-1 0,11-6 0,-17 9 29,-1 0 0,1-1 0,0 1-1,-1 0 1,1-1 0,0 1 0,-1-1 0,1 1 0,0-1 0,-1 1 0,1-1 0,-1 1 0,1-1 0,-1 1-1,1-1 1,-1 0 0,1 1 0,-1-1 0,0 0 0,1 0 0,-1 1 0,0-1 0,0 0 0,0 0 0,1 1-1,-1-1 1,0 0 0,0 0 0,0 1 0,0-1 0,0 0 0,0 0 0,-1 0 0,1 1 0,0-1 0,0 0-1,-1 0 1,1 1 0,0-1 0,0 0 0,-1 1 0,1-1 0,-1 0 0,1 1 0,-1-1 0,0 0 0,-18-13-113,-8 0-48</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6.744"/>
    </inkml:context>
    <inkml:brush xml:id="br0">
      <inkml:brushProperty name="width" value="0.05" units="cm"/>
      <inkml:brushProperty name="height" value="0.05" units="cm"/>
    </inkml:brush>
  </inkml:definitions>
  <inkml:trace contextRef="#ctx0" brushRef="#br0">41 29 19340,'4'-4'1969,"8"1"-1097,5 2-296,12-4 1072,3 0-295,13 2-561,2 0-312,5-1-912,-2 4-449,-14 2 785,-13 4-224,-16 7-200</inkml:trace>
  <inkml:trace contextRef="#ctx0" brushRef="#br0" timeOffset="1">1 448 19692,'20'5'2737,"8"-6"-1657,8-16-488,2-3 2089,5 0-1537,0 1-336,-8 2-1448,0 0 744,-17 5-280,-2 4-112</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7.686"/>
    </inkml:context>
    <inkml:brush xml:id="br0">
      <inkml:brushProperty name="width" value="0.05" units="cm"/>
      <inkml:brushProperty name="height" value="0.05" units="cm"/>
    </inkml:brush>
  </inkml:definitions>
  <inkml:trace contextRef="#ctx0" brushRef="#br0">1 131 18324,'4'-6'416,"0"1"0,0 0-1,1 0 1,0 0 0,0 0 0,0 1-1,8-6 1,43-22 1292,-39 23-1362,0 1-1,0 1 0,0 1 0,1 0 1,0 1-1,0 1 0,0 1 1,1 0-1,22 1 0,-36 2-300,0 0 0,0 0 0,0 1-1,0 0 1,-1 0 0,1 0 0,0 1 0,6 2 0,-9-3-32,0 0 0,0 0 0,-1 1 0,1-1 1,0 0-1,-1 1 0,1-1 0,-1 1 0,1 0 0,-1-1 1,0 1-1,0 0 0,0 0 0,0 0 0,0 0 0,0 0 1,0 0-1,-1 0 0,1 0 0,-1 0 0,1 4 1,-1 1 2,0-1 0,-1 0 0,1 1 0,-1-1 0,-1 0 0,1 0 0,-1 0 0,0 0 0,-1 0 0,1 0 0,-1 0 0,0-1 0,-1 1 0,-5 6 0,-7 9 5,-1-1 0,-22 19 1,-86 67 75,32-29-40,93-76-57,-20 22-25,19-23 23,1 1 0,-1-1 0,1 1-1,0 0 1,0-1 0,-1 1 0,1 0-1,0 0 1,0-1 0,-1 1 0,1 0-1,0 0 1,0-1 0,0 1 0,0 0-1,0 0 1,0-1 0,1 1 0,-1 0-1,0 0 1,0-1 0,0 1 0,1 0-1,-1-1 1,0 1 0,1 0 0,-1-1-1,1 1 1,-1 0 0,0-1 0,1 1-1,0-1 1,-1 1 0,1-1 0,-1 1-1,1-1 1,0 1 0,-1-1-1,1 0 1,0 1 0,6 2-101,0 0-1,0-1 1,0 0 0,0-1 0,0 1-1,0-1 1,0-1 0,12 1 0,64-5-1632,-74 3 1529,115-18-882,-60 6 389</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8.105"/>
    </inkml:context>
    <inkml:brush xml:id="br0">
      <inkml:brushProperty name="width" value="0.05" units="cm"/>
      <inkml:brushProperty name="height" value="0.05" units="cm"/>
    </inkml:brush>
  </inkml:definitions>
  <inkml:trace contextRef="#ctx0" brushRef="#br0">223 138 18396,'-1'-1'108,"0"1"0,0-1 1,0 0-1,0 1 0,0-1 0,0 1 1,0-1-1,0 1 0,0-1 1,0 1-1,0 0 0,0-1 0,-1 1 1,1 0-1,0 0 0,0 0 0,0 0 1,0 0-1,-1 0 0,1 0 0,0 1 1,0-1-1,0 0 0,0 0 0,-2 1 1,-29 14 499,29-14-428,-11 7 344,1 1-1,0 0 0,1 0 0,0 1 1,0 1-1,-14 17 0,19-21-435,1 1 0,1-1 1,0 1-1,0 0 0,0 1 0,1-1 0,0 1 1,1 0-1,0 0 0,0 0 0,-2 18 0,4-24-66,1 0 0,0 0-1,0 0 1,0 0-1,1 0 1,-1 0 0,1-1-1,-1 1 1,1 0 0,0 0-1,0 0 1,1-1-1,-1 1 1,0 0 0,1-1-1,0 1 1,-1-1 0,1 0-1,0 1 1,0-1-1,0 0 1,1 0 0,-1 0-1,0-1 1,1 1 0,-1 0-1,1-1 1,0 0-1,-1 0 1,1 1 0,0-2-1,0 1 1,0 0 0,5 0-1,3 1 63,0-1 1,0 0-1,1-1 0,-1 0 0,0-1 1,0 0-1,0-1 0,13-3 0,-10 1 18,-1-1 0,0 0 0,0-1-1,0 0 1,-1-1 0,0 0 0,0-1 0,-1 0-1,0-1 1,0 0 0,-1-1 0,0 0 0,12-18-1,-15 18-66,0 0 0,-1-1 0,-1 0 0,0 0 0,0 0 0,-1-1 0,0 0 0,-1 0 0,0 0 0,-1 0 0,-1 0 0,0 0 0,0 0 0,-1-1 0,-3-20 0,2 26-122,-1 0 1,0 0-1,0 1 1,0-1-1,-1 0 1,0 1-1,-1 0 0,-7-12 1,10 17-9,0-1 1,0 0 0,0 1-1,-1-1 1,1 1-1,0 0 1,-1-1-1,1 1 1,-1 0 0,1 0-1,-1 0 1,1 0-1,-1 0 1,0 0-1,0 1 1,1-1-1,-1 0 1,0 1 0,0 0-1,0-1 1,0 1-1,0 0 1,0 0-1,0 0 1,1 0-1,-1 0 1,0 0 0,0 1-1,0-1 1,0 1-1,0-1 1,1 1-1,-1 0 1,0-1 0,0 1-1,1 0 1,-3 1-1,2 1-20,-1-1 0,1 1 0,-1-1 0,1 1 0,0 0 0,0 0 0,0 0 0,0 0 0,0 0 0,1 0 0,0 0 0,-1 1 0,0 3 1,-3 20-916</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8.573"/>
    </inkml:context>
    <inkml:brush xml:id="br0">
      <inkml:brushProperty name="width" value="0.05" units="cm"/>
      <inkml:brushProperty name="height" value="0.05" units="cm"/>
    </inkml:brush>
  </inkml:definitions>
  <inkml:trace contextRef="#ctx0" brushRef="#br0">364 0 17724,'3'25'2176,"-16"9"-1064,-15 2-439,-12 5 1783,-2 7-1040,-5 0-487,1 1-105,6-7-360,4-4-208,9-9-440,11-5-280,4-6-672,2-8-345,6-10 1097,0-3-312,2-10-216</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38.995"/>
    </inkml:context>
    <inkml:brush xml:id="br0">
      <inkml:brushProperty name="width" value="0.05" units="cm"/>
      <inkml:brushProperty name="height" value="0.05" units="cm"/>
    </inkml:brush>
  </inkml:definitions>
  <inkml:trace contextRef="#ctx0" brushRef="#br0">207 1 20708,'-19'3'1182,"-1"2"1,1 0-1,-30 13 0,43-15-1001,-1 0 0,1 0 0,1 1 1,-1-1-1,0 1 0,1 1 0,0-1 1,0 1-1,0 0 0,0 0 0,1 0 1,0 1-1,0-1 0,-4 8 0,7-11-165,1 0 0,-1-1 1,0 1-1,1 0 0,-1 0 0,1 0 0,-1-1 0,1 1 0,0 0 0,0 0 0,0 0 0,0 0 0,0 0 0,0 0 0,1-1 0,-1 1 0,0 0 0,1 0 1,0 0-1,-1-1 0,1 1 0,0 0 0,0-1 0,0 1 0,0-1 0,0 1 0,0-1 0,1 1 0,-1-1 0,0 0 0,1 1 0,-1-1 0,1 0 1,-1 0-1,1 0 0,-1 0 0,1-1 0,0 1 0,3 1 0,2 0-5,0 1 1,-1-1-1,1-1 0,0 1 1,0-1-1,1-1 0,-1 1 1,0-1-1,10-1 1,-6-1 13,0-1 0,0 0 0,0 0 1,0-1-1,0 0 0,19-12 1,-26 14-14,0 0 1,0-1 0,0 0 0,0 0 0,0 0 0,0-1 0,-1 1 0,0-1 0,0 0 0,0 1 0,0-2 0,0 1 0,-1 0 0,0 0 0,0-1-1,0 1 1,0-1 0,1-7 0,-3 10-7,0 0 0,1 1 0,-1-1 0,0 0 0,0 0 0,-1 1 0,1-1 0,0 0 0,-1 1 0,1-1 0,-1 0 0,1 1 0,-1-1 0,0 1 0,1-1 0,-1 1 0,0-1 0,0 1 0,0 0 0,0-1 0,0 1 0,-1 0 0,-1-2 0,0 1-3,0 0 0,0 1 0,-1-1 0,1 0 0,-1 1 0,1 0 0,-1 0 0,0 0 0,1 0 0,-6 0 0,-3 1-20,0-1-1,0 2 1,0-1-1,0 2 1,-22 5-1,27-6-106,0 1 0,0 1 0,0-1 0,1 1 0,-1 0 0,1 1 0,0 0-1,0 0 1,0 0 0,1 1 0,-1-1 0,1 1 0,0 0 0,1 1 0,-1 0 0,1-1-1,0 1 1,0 1 0,1-1 0,0 0 0,0 1 0,0 0 0,1-1 0,0 1 0,0 0-1,1 0 1,0 0 0,0 1 0,1-1 0,0 0 0,0 0 0,1 9 0,0-12 47,-1 0 0,1 1 1,0-1-1,1 0 0,-1 0 1,1 1-1,2 3 0,1 0-122,1 0 0,0-1 0,7 8 0</inkml:trace>
  <inkml:trace contextRef="#ctx0" brushRef="#br0" timeOffset="1">524 588 17196,'-2'2'213,"-4"5"546,0 1 1,0-1-1,1 1 0,-9 16 1,13-22-648,1-1 0,-1 0 0,1 1 0,-1-1 1,1 0-1,0 1 0,-1-1 0,1 1 0,0-1 1,0 1-1,0-1 0,0 0 0,1 1 0,-1-1 1,0 1-1,1-1 0,0 2 0,-1-2 5,1 1 0,0-1-1,0 0 1,1 0 0,-1 0 0,0 0-1,0 0 1,1 0 0,-1 0 0,0 0-1,1 0 1,-1-1 0,1 1 0,-1 0-1,1-1 1,-1 0 0,1 1 0,-1-1-1,3 1 1,11 0 109,0 1-1,1-2 1,-1 0-1,0-1 0,0 0 1,1-1-1,-1-1 1,0 0-1,-1-2 1,1 1-1,-1-2 1,0 0-1,0 0 1,0-1-1,23-17 1,-35 22-205,0 0 0,0 1 1,0-1-1,0 0 0,0 0 1,-1 0-1,1 0 0,-1 0 1,1 0-1,-1 0 0,0-1 1,0 1-1,0-1 0,0 1 1,0 0-1,0-1 0,-1 0 1,1 1-1,-1-1 0,0 1 1,0-1-1,0 1 0,0-1 1,0 0-1,-1 1 0,1-1 1,-1 1-1,1-1 0,-1 1 1,0-1-1,0 1 0,0 0 1,0-1-1,-1 1 0,1 0 1,-1 0-1,1 0 0,-1 0 1,-3-4-1,-1 1-100,-1-1 0,1 0 0,-1 1 0,0 1 0,0-1 0,0 1 0,-13-6-1,-3 2-351,-31-8-1,21 7 296,0-3-223</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53.241"/>
    </inkml:context>
    <inkml:brush xml:id="br0">
      <inkml:brushProperty name="width" value="0.05" units="cm"/>
      <inkml:brushProperty name="height" value="0.05" units="cm"/>
    </inkml:brush>
  </inkml:definitions>
  <inkml:trace contextRef="#ctx0" brushRef="#br0">74 44 18284,'3'-35'2494,"-3"34"-2459,0 1-1,0 0 0,0 0 1,0-1-1,0 1 0,0 0 1,0-1-1,0 1 0,0 0 0,0 0 1,0-1-1,0 1 0,0 0 1,0 0-1,0-1 0,0 1 0,-1 0 1,1-1-1,0 1 0,0 0 1,0 0-1,0 0 0,0-1 0,-1 1 1,1 0-1,0 0 0,0 0 1,-1-1-1,1 1 0,0 0 1,0 0-1,-1 0 0,1 0 0,0 0 1,-2 0 69,1 1 0,0 0 1,0 0-1,0 0 1,0 0-1,1 0 0,-1 0 1,0 0-1,0 1 1,1-1-1,-1 0 0,0 2 1,-11 22 25,3 1 1,0-1 0,1 2-1,1-1 1,2 1 0,1 0 0,-2 46-1,6-69-122,0 1 1,0 0-1,0 0 0,1 0 1,-1-1-1,1 1 0,0 0 0,4 8 1,-5-12-3,1 0 0,-1-1-1,1 1 1,-1 0 0,1 0 0,0 0 0,-1-1 0,1 1 0,0 0 0,0-1 0,0 1 0,-1-1-1,1 1 1,0-1 0,0 1 0,0-1 0,0 1 0,2-1 0,-2 1 6,1-1 1,0 0-1,0 0 1,0-1 0,0 1-1,0 0 1,0-1-1,0 1 1,0-1-1,0 1 1,0-1-1,3-2 1,5-2 46,0-1 1,-1-1 0,1 0-1,-2 0 1,1-1 0,14-16-1,-7 3 199,27-41-1,-26 27 64,-18 38-235,-3 7 17,1 0 1,0 0-1,0 0 1,-1 18-1,4-26-103,0 0-1,0 1 1,0-1-1,0 0 0,1 0 1,-1 1-1,1-1 1,-1 0-1,1 0 1,0 0-1,-1 0 1,1 0-1,2 3 1,-2-3 3,0-1 0,1 0 0,-1 0 0,0 0 0,0 0 0,1 0 0,-1 0 1,1-1-1,-1 1 0,1 0 0,-1-1 0,1 1 0,-1-1 0,1 0 0,-1 1 1,1-1-1,0 0 0,-1 0 0,1 0 0,0 0 0,2 0 0,7-2 4,1-1 0,-1 0-1,0 0 1,1-1 0,-2 0-1,1-1 1,0-1 0,-1 1 0,10-9-1,-8 6-6,1 1 0,1 0-1,-1 0 1,26-7 0,-38 13-3,0 1 1,0 0-1,0-1 0,0 1 1,0 0-1,0 0 0,0 0 1,1 0-1,-1 0 1,0 0-1,0 0 0,0 0 1,0 0-1,0 0 1,0 1-1,0-1 0,1 1 1,-1-1-1,0 0 1,0 1-1,0 0 0,-1-1 1,1 1-1,0 0 1,0-1-1,0 1 0,0 0 1,0 0-1,-1 0 1,1-1-1,0 3 0,1 2-9,0-1 0,0 1 0,-1 0-1,0 0 1,0 0 0,0 6 0,-1-8 15,0 0 0,1 1 0,-1-1 0,1 0 1,-1 0-1,1 0 0,0 0 0,0 0 0,0 0 0,1 0 1,-1 0-1,1 0 0,-1-1 0,5 6 0,-5-7 6,1-1 0,-1 1 0,1-1 0,-1 1 0,1-1 1,-1 0-1,1 1 0,-1-1 0,1 0 0,-1 0 0,1 0 0,-1 0 0,1 0 0,-1-1 0,1 1 0,-1 0 0,1-1 0,-1 1 0,1-1 0,-1 1 0,1-1 0,1-1 0,31-20 131,-30 19-113,29-24 105,15-11-41,-48 38-93,1 0 0,-1 0-1,0-1 1,0 1 0,1 0 0,-1 0 0,0 0 0,1 0 0,-1-1 0,0 1-1,0 0 1,1 0 0,-1 0 0,0 0 0,1 0 0,-1 0 0,0 0 0,1 0-1,-1 0 1,0 0 0,1 0 0,-1 0 0,0 0 0,1 0 0,-1 0 0,0 0-1,0 0 1,1 0 0,-1 0 0,0 1 0,1-1 0,-1 0 0,0 0 0,0 0 0,1 0-1,-1 1 1,2 13-55,-12 30-611,7-30-211,2-12 606,0 6-541,6-10 84,3-5 133</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53.661"/>
    </inkml:context>
    <inkml:brush xml:id="br0">
      <inkml:brushProperty name="width" value="0.05" units="cm"/>
      <inkml:brushProperty name="height" value="0.05" units="cm"/>
    </inkml:brush>
  </inkml:definitions>
  <inkml:trace contextRef="#ctx0" brushRef="#br0">206 257 20084,'-29'4'2793,"19"2"-2408,-1 1 1,1 0-1,0 1 0,1 0 1,0 1-1,-10 12 0,6-8-199,0 1 16,0 0-1,1 2 0,1 0 1,0 0-1,-10 22 0,20-37-180,1 0 0,-1 0 0,1 0-1,-1 0 1,1 0 0,0-1-1,-1 1 1,1 0 0,0 0 0,0 0-1,0 0 1,0 0 0,0 0-1,0 0 1,0 0 0,0 0 0,0 0-1,1 1 1,-1-1-11,0-1 1,1 0 0,-1 1-1,1-1 1,-1 0-1,0 1 1,1-1-1,-1 0 1,1 0-1,-1 1 1,1-1-1,-1 0 1,1 0-1,-1 0 1,1 0-1,-1 0 1,1 1-1,-1-1 1,1 0-1,-1 0 1,1 0-1,-1 0 1,1-1-1,0 1 1,4-1 24,-1 0 0,1 0-1,0-1 1,-1 0 0,9-4 0,6-5 1,-1-2 0,0 0 0,-1 0 0,-1-2 0,21-23 0,65-90 89,-76 90-95,-1-1 0,-1 0-1,22-57 1,-39 76-16,-13 26-7,-16 35-11,21-39-9,-17 39 51,-12 44 0,26-74-162,1 1 0,1 0 0,0 0 1,0 0-1,2 0 0,-1 0 0,1 1 0,4 23 0,-3-34 33,-1 1-1,1 0 1,0-1-1,0 1 1,0-1-1,0 1 1,1-1-1,-1 0 1,1 0-1,-1 1 1,3 1-1,-3-3 70,0 0-1,0-1 1,0 1-1,0 0 1,0-1-1,0 1 1,0 0-1,0-1 1,0 1-1,1-1 1,-1 0-1,0 1 1,0-1-1,0 0 1,1 0-1,-1 0 1,0 0-1,0 0 0,1 0 1,-1 0-1,0 0 1,0 0-1,0-1 1,1 1-1,-1 0 1,0-1-1,2 0 1,22-17-488</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54.736"/>
    </inkml:context>
    <inkml:brush xml:id="br0">
      <inkml:brushProperty name="width" value="0.05" units="cm"/>
      <inkml:brushProperty name="height" value="0.05" units="cm"/>
    </inkml:brush>
  </inkml:definitions>
  <inkml:trace contextRef="#ctx0" brushRef="#br0">195 77 19116,'0'-1'145,"1"0"0,-1-1 0,0 1 0,0 0 0,1 0 0,-1-1 0,0 1-1,0 0 1,0-1 0,-1 1 0,1 0 0,0-1 0,0 1 0,-1 0 0,1 0 0,-2-3 0,2 4-56,-1-1 1,1 0-1,-1 1 1,1-1 0,-1 1-1,0-1 1,1 1-1,-1-1 1,0 1-1,1-1 1,-1 1-1,0 0 1,0-1 0,0 1-1,1 0 1,-1 0-1,0 0 1,0-1-1,-1 1 1,-1 0 47,0 1 1,0-1-1,0 0 1,0 1-1,0 0 1,0-1-1,0 1 1,1 1-1,-1-1 1,0 0 0,0 0-1,1 1 1,-3 2-1,-9 7-80,1 0-1,1 2 1,0-1-1,0 2 1,1-1-1,1 2 1,1-1-1,0 1 1,0 1-1,-10 28 1,19-44-57,-1 3 4,0 1 0,0-1 1,0 1-1,1 0 1,-1 7-1,1-10 0,0-1-1,0 1 1,0 0-1,0 0 1,1 0-1,-1 0 1,0-1-1,0 1 1,1 0-1,-1 0 1,0-1-1,1 1 1,-1 0-1,1-1 1,-1 1-1,1 0 1,-1-1-1,1 1 1,0-1-1,-1 1 1,1-1-1,0 1 1,-1-1-1,1 1 1,0-1-1,-1 1 1,1-1-1,0 0 1,0 0-1,0 1 1,-1-1-1,1 0 1,0 0-1,0 0 1,0 0-1,0 0 1,6 0 22,0-1 1,0 0 0,-1 0 0,1-1 0,0 0 0,-1 0-1,0 0 1,1-1 0,-1 0 0,0 0 0,0 0 0,-1-1-1,10-7 1,5-5 157,-2-1 0,24-26-1,-26 24 115,27-39 0,-37 49-188,-2 1-1,1-1 0,-1 0 0,0 0 0,-1-1 1,0 1-1,3-17 0,-6 26-105,0-1 0,0 1-1,0 0 1,0 0 0,0 0 0,0 0 0,0 0-1,0 0 1,1 0 0,-1-1 0,0 1 0,0 0-1,0 0 1,0 0 0,0 0 0,0 0-1,0 0 1,0 0 0,0-1 0,0 1 0,0 0-1,0 0 1,0 0 0,0 0 0,0 0 0,0 0-1,-1-1 1,1 1 0,0 0 0,0 0 0,0 0-1,0 0 1,0 0 0,0 0 0,0 0-1,0 0 1,0-1 0,0 1 0,0 0 0,-1 0-1,1 0 1,0 0 0,0 0 0,0 0 0,0 0-1,0 0 1,0 0 0,0 0 0,-1 0 0,1 0-1,0 0 1,0 0 0,0 0 0,0 0-1,0 0 1,0 0 0,-1 0 0,1 0 0,-5 5 55,-3 9-215,1 0-1,1 1 1,0 0 0,1 0 0,1 0 0,0 1-1,-2 27 1,5-38-118,1-1 0,-1 1 1,1 0-1,0 0 0,1 0 0,1 9 0,-1-13 222,-1 0 0,0 0 0,1 0 1,-1 0-1,1 0 0,-1 0 0,1 0 0,-1 0 0,1 0 0,0 0 0,0 0 0,-1 0 0,1-1 0,0 1 0,0 0 1,0-1-1,0 1 0,0 0 0,0-1 0,0 1 0,0-1 0,0 1 0,0-1 0,0 0 0,0 1 0,0-1 0,0 0 1,0 0-1,1 0 0,-1 0 0,0 0 0,0 0 0,2 0 0,17-4-844</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55.411"/>
    </inkml:context>
    <inkml:brush xml:id="br0">
      <inkml:brushProperty name="width" value="0.05" units="cm"/>
      <inkml:brushProperty name="height" value="0.05" units="cm"/>
    </inkml:brush>
  </inkml:definitions>
  <inkml:trace contextRef="#ctx0" brushRef="#br0">148 62 14979,'6'-13'1328,"-3"3"-119,2 1 0,-1 0 0,8-11 0,-13 39 1637,-29 84-1836,-62 140 0,59-162-836,30-75-171,0 3 21,-1 0 0,1 0 0,0 0 0,1 0 0,-1 10 0,3-19-16,0 1 1,-1 0 0,1-1 0,0 1 0,0 0-1,1-1 1,-1 1 0,0 0 0,0-1-1,0 1 1,0-1 0,0 1 0,1 0 0,-1-1-1,0 1 1,0-1 0,1 1 0,-1-1-1,1 1 1,-1-1 0,0 1 0,1-1 0,-1 1-1,1-1 1,-1 1 0,1-1 0,-1 0-1,1 1 1,-1-1 0,1 0 0,0 0 0,-1 1-1,1-1 1,-1 0 0,1 0 0,0 0-1,-1 0 1,1 0 0,-1 0 0,1 0 0,0 0-1,-1 0 1,1 0 0,0 0 0,-1 0-1,1 0 1,0 0 0,0-1 0,5 0 62,-1-1-1,0 0 1,1 0 0,9-6 0,9-7 188,-1-1 0,0-1 0,40-38 0,53-72 580,-96 104-837,0-1 1,-2-1-1,0-1 0,25-52 1,-37 59-528,-6 19 512,0-1 0,0 1 0,0 0 0,0-1 0,-1 1 0,1-1 0,0 1 0,0 0 0,0-1 0,0 1 0,0-1 0,-1 1 0,1 0 0,0-1 0,0 1 0,0 0 0,-1-1 0,1 1 0,0 0 0,-1 0 0,1-1 0,0 1 0,-1 0 0,1 0 0,0-1 0,-1 1 0,1 0 0,0 0 0,-1 0 0,1 0 0,-1-1 0,1 1 0,0 0 0,-1 0 0,1 0 0,-1 0 0,1 0 0,0 0 0,-1 0 0,0 1 0,-11-1-316</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55.880"/>
    </inkml:context>
    <inkml:brush xml:id="br0">
      <inkml:brushProperty name="width" value="0.05" units="cm"/>
      <inkml:brushProperty name="height" value="0.05" units="cm"/>
    </inkml:brush>
  </inkml:definitions>
  <inkml:trace contextRef="#ctx0" brushRef="#br0">0 0 15547,'0'25'2169,"9"-5"-1153,-1-4-432,5-4 1713,2 1-1361,-3-5-976,4-1-768,-1-6 688,-1 2-288,2-3-233</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4:26.486"/>
    </inkml:context>
    <inkml:brush xml:id="br0">
      <inkml:brushProperty name="width" value="0.05" units="cm"/>
      <inkml:brushProperty name="height" value="0.05" units="cm"/>
    </inkml:brush>
  </inkml:definitions>
  <inkml:trace contextRef="#ctx0" brushRef="#br0">22 187 16299,'-1'0'65,"0"0"0,0 0 0,0 0 0,0-1 0,0 1-1,1 0 1,-1 0 0,0 0 0,0-1 0,0 1-1,0 0 1,1-1 0,-1 1 0,0-1 0,1 1-1,-1-1 1,0 1 0,1-1 0,-1 0 0,0 1-1,1-1 1,-1 0 0,1 1 0,-1-1 0,1 0-1,0 0 1,-1 0 0,1 1 0,0-1 0,-1 0-1,1 0 1,0 0 0,0 0 0,0 1 0,0-1-1,0 0 1,0 0 0,0 0 0,0 0 0,0 0-1,0 1 1,0-1 0,1 0 0,-1 0 0,0 0 0,1 0-1,-1 1 1,0-1 0,1 0 0,-1 0 0,1 1-1,-1-1 1,1 0 0,0 0 0,4-5 134,0 1 1,0-1-1,0 1 1,1 0-1,6-4 1,-1 2-98,-1 1 1,1 1 0,0 0 0,0 0 0,1 1 0,-1 0 0,1 1 0,0 1 0,14-2 0,17 0-42,52 2 1,-75 2-45,27 0-3,335-12 9,-206-8-27,195-12 11,-355 32-7,0 0 0,0 1 0,-1 1 0,1 0-1,0 1 1,-1 1 0,0 0 0,0 1 0,0 1 0,18 9 0,-30-13-1,8 4-38,0 0 1,20 6 0,-29-11 31,0-1 1,1 1 0,-1 0 0,1-1 0,-1 1-1,1-1 1,-1 0 0,1 0 0,-1 0 0,1 0-1,0 0 1,-1-1 0,1 1 0,-1-1 0,0 1-1,1-1 1,-1 0 0,1 0 0,3-3 0,0-4-46,-5-3-48</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56.304"/>
    </inkml:context>
    <inkml:brush xml:id="br0">
      <inkml:brushProperty name="width" value="0.05" units="cm"/>
      <inkml:brushProperty name="height" value="0.05" units="cm"/>
    </inkml:brush>
  </inkml:definitions>
  <inkml:trace contextRef="#ctx0" brushRef="#br0">178 0 20116,'-1'5'321,"-1"0"-1,0-1 1,0 1-1,0-1 1,-1 0-1,1 0 1,-4 4-1,-5 10 21,-9 22 370,1 1-1,3 1 1,-19 73 0,-10 137-101,42-231-542,0-16 36,2-14-8,-3-179 286,6 177-400,4 13 13,8 14 1,-11-13-2,2 3 9,0-1 1,0 0-1,0 0 0,1 0 0,0-1 0,0 0 1,0 0-1,1 0 0,-1-1 0,1 0 0,0 0 1,-1-1-1,1 0 0,0 0 0,1-1 1,-1 0-1,0 0 0,0 0 0,1-1 0,-1 0 1,0 0-1,0-1 0,1 0 0,10-3 0,-9 1 45,0 0-1,0 0 0,0-1 0,0 0 0,-1 0 0,0-1 0,0 0 0,0-1 0,0 0 0,-1 0 0,0 0 0,0-1 1,0 0-1,-1-1 0,0 1 0,-1-1 0,0 0 0,6-12 0,-10 17-17,2-2 15,-1 1 0,0 0 1,0 0-1,-1-1 0,1 1 0,-1-1 0,0 1 0,0-1 0,-1 1 0,1-1 0,-1-8 0,0 13-43,-1 0 1,1 0 0,0 0-1,0-1 1,0 1 0,0 0-1,0 0 1,0 0-1,0 0 1,0 0 0,-1-1-1,1 1 1,0 0 0,0 0-1,0 0 1,0 0-1,0 0 1,-1 0 0,1 0-1,0-1 1,0 1 0,0 0-1,0 0 1,-1 0 0,1 0-1,0 0 1,0 0-1,0 0 1,-1 0 0,1 0-1,0 0 1,0 0 0,0 0-1,0 0 1,-1 0-1,1 0 1,0 0 0,0 1-1,0-1 1,0 0 0,-1 0-1,1 0 1,0 0-1,0 0 1,0 0 0,0 0-1,-1 1 1,-7 6 31,0 4-39,1 0 0,0 0 1,0 1-1,2 0 0,-1 0 1,1 1-1,1 0 0,0-1 0,1 1 1,1 1-1,0-1 0,-1 24 0,3-35 7,0 0-1,0 0 0,0 0 0,0 0 0,1 0 0,-1 0 0,1 0 0,-1 0 1,1 0-1,0 0 0,-1 0 0,1-1 0,0 1 0,0 0 0,1 0 0,-1-1 0,2 3 1,-2-3 1,0-1-1,0 1 1,1 0 0,-1 0 0,0-1 0,1 1 0,-1-1 0,1 0 0,-1 1 0,0-1 0,1 0 0,-1 0 0,1 1 0,-1-1 0,1 0 0,-1-1 0,1 1 0,1 0 0,3-2 9,0 0 0,0 0 0,0-1 0,-1 1 0,1-1 0,-1-1 0,1 1 0,-1-1 0,9-8 0,1-4 7,-1 0 1,0-2 0,-1 0-1,-1 0 1,0-1 0,-2-1-1,13-29 1,-31 77-71,1 1 1,2 0 0,1 0-1,-1 41 1,5-67-59,0 0 0,1 0 0,-1 0 1,1 0-1,-1 0 0,1 0 0,0 0 0,0 0 1,2 3-1,-2-5 67,-1-1 0,1 1 0,-1 0 0,1-1 0,-1 1 0,1 0 0,-1-1 0,1 1 0,-1-1 0,1 1 0,0-1 0,-1 1 0,1-1 0,0 1 0,-1-1 0,1 0 0,0 1 0,0-1 0,-1 0 0,1 0 0,0 0 0,0 0 0,0 1 0,-1-1 0,1 0 0,0 0 0,0 0 0,0 0 0,-1-1 0,1 1 0,0 0 0,0 0 0,0 0 0,-1-1 0,1 1 0,0 0 0,0-1 0,-1 1 0,1-1 0,0 0 0,11-10-500</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57.427"/>
    </inkml:context>
    <inkml:brush xml:id="br0">
      <inkml:brushProperty name="width" value="0.05" units="cm"/>
      <inkml:brushProperty name="height" value="0.05" units="cm"/>
    </inkml:brush>
  </inkml:definitions>
  <inkml:trace contextRef="#ctx0" brushRef="#br0">1 530 15155,'7'-1'419,"-1"0"0,1 0 0,0-1 0,-1 0 0,1 0 0,-1 0 0,0-1 0,1 0 0,-1 0 0,0 0 0,-1-1 0,9-6 0,1-3 520,0 0 0,26-31 1,-34 35-616,0-1 0,0 1 1,9-19-1,-14 23-226,0 0 1,0 0-1,0 0 0,-1 0 1,1 0-1,-1 0 0,0-1 1,-1 1-1,1 0 0,-1-7 1,0 11-81,0 0 1,0 0-1,0 0 1,-1 0-1,1 0 1,0 1-1,0-1 1,0 0-1,-1 0 1,1 0-1,0 0 1,-1 0-1,1 1 0,-1-1 1,1 0-1,-1 0 1,1 1-1,-1-1 1,0 0-1,1 1 1,-1-1-1,0 1 1,0-1-1,1 0 1,-1 1-1,0 0 1,0-1-1,0 1 1,1 0-1,-1-1 1,0 1-1,0 0 1,0 0-1,0-1 0,0 1 1,0 0-1,0 0 1,0 0-1,0 0 1,1 1-1,-3-1 1,-1 1 19,0 0 0,0 1 1,0-1-1,0 1 0,0 0 0,1 0 1,-1 0-1,-3 3 0,-4 4-14,1 0 1,0 0-1,1 1 0,0 1 0,1-1 1,-9 15-1,3-2-32,1 1 0,-11 31-1,21-50 8,1 0-1,0 1 1,1 0-1,-1-1 0,1 1 1,0 0-1,1 0 0,-1 0 1,2 11-1,-1-15 2,0-1 0,1 0-1,-1 1 1,1-1 0,-1 0 0,1 1 0,-1-1-1,1 0 1,0 0 0,0 1 0,0-1 0,-1 0-1,1 0 1,0 0 0,0 0 0,1 0 0,-1 0 0,2 1-1,-1-1 1,0 0 0,1-1-1,-1 1 1,1 0-1,-1-1 1,1 1 0,0-1-1,-1 0 1,1 0 0,-1 0-1,1 0 1,0-1-1,4 0 1,6-2 4,1-2 0,-1 1 0,0-1 0,0-1 0,0-1 0,-1 1-1,0-2 1,0 0 0,13-12 0,4-6 57,-1 0 0,30-37 0,-29 27 38,-2-1 1,-1-1 0,-2-1 0,-2-1-1,33-82 1,-53 116-76,1 1 0,-1-1 0,-1-1 0,1 1 0,-1 0 0,0 0 0,0-10 0,-1 16-23,0 0 1,0 0-1,0-1 0,0 1 0,0 0 0,0 0 0,0 0 0,0-1 0,-1 1 0,1 0 0,0 0 0,0 0 1,0 0-1,0-1 0,0 1 0,0 0 0,0 0 0,-1 0 0,1 0 0,0 0 0,0-1 0,0 1 0,0 0 1,-1 0-1,1 0 0,0 0 0,0 0 0,0 0 0,-1 0 0,1 0 0,0 0 0,0 0 0,0 0 1,-1 0-1,1 0 0,0 0 0,0 0 0,0 0 0,-1 0 0,1 0 0,0 0 0,0 0 0,0 0 0,0 0 1,-1 0-1,1 0 0,0 0 0,0 0 0,0 0 0,-1 1 0,1-1 0,-11 9 22,-8 17-15,1 1 0,1 1 0,1 1-1,2 0 1,-14 39 0,19-44-15,1 0-1,-6 28 1,13-43-12,-1-1 0,1 0-1,0 0 1,1 1 0,0-1 0,1 0 0,-1 1 0,1-1 0,1 0 0,3 13 0,-4-19 11,-1 0 0,1 0 0,0 0 0,0 0 0,0 0 0,0 0 0,0 0 0,1 0 0,-1 0 0,0-1 0,1 1 0,-1 0 0,1-1 0,0 1 0,0-1 0,-1 0 0,1 1 0,0-1 0,0 0 0,0 0 0,0 0 0,0 0 0,1-1 0,-1 1 0,0-1 0,0 1 0,0-1 0,1 0 0,-1 0 0,0 0 0,0 0 0,1 0 0,-1 0 0,0 0 0,4-2 0,2-1 13,0 0 0,-1 0 0,1-1 0,-1 0 0,0-1 0,0 0 0,-1 0 0,10-9 0,21-22 83,-2-2 0,-1-1 0,-2-2-1,-2-1 1,43-82 0,-66 112-80,-4 7-3,1-1 1,-1 0-1,0 0 0,-1 0 1,0 0-1,0-1 0,0 1 1,0-1-1,-1 1 0,0-1 1,-1-8-1,1 14-5,-1 1-1,-1-1 1,1 0 0,0 1 0,0-1-1,0 1 1,0-1 0,0 0-1,-1 1 1,1-1 0,0 0-1,0 1 1,-1-1 0,1 1 0,0-1-1,-1 1 1,1-1 0,-1 1-1,1-1 1,-1 1 0,1-1 0,-1 1-1,1 0 1,-1-1 0,1 1-1,-1 0 1,0-1 0,0 1-2,-1 0 1,1 0 0,0 0 0,0 0-1,0 0 1,0 0 0,0 1 0,-1-1-1,1 0 1,0 1 0,0-1-1,0 1 1,0-1 0,-1 1 0,-3 3-6,0-1 0,0 1 0,0 0 0,-8 8 1,1 3-6,0 1 0,1 0 0,0 0 0,1 1 0,1 0 0,-8 24 0,11-27-11,2 0-1,0 1 1,0-1-1,2 1 1,0 0-1,0 0 1,1 0-1,2 26 1,0-37-64,0 1 1,0-1-1,0 1 1,0-1-1,1 0 1,-1 1-1,1-1 1,0 0-1,1 0 0,4 7 1,-5-9 59,-1 0 0,1-1 0,-1 1 0,1-1-1,0 0 1,-1 1 0,1-1 0,0 0 0,0 0 0,0 0 0,0 0 0,0-1 0,0 1 0,0 0 0,0-1-1,0 0 1,1 1 0,-1-1 0,0 0 0,0 0 0,0 0 0,0 0 0,1 0 0,-1-1 0,3 0 0,31-15-313</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58.047"/>
    </inkml:context>
    <inkml:brush xml:id="br0">
      <inkml:brushProperty name="width" value="0.05" units="cm"/>
      <inkml:brushProperty name="height" value="0.05" units="cm"/>
    </inkml:brush>
  </inkml:definitions>
  <inkml:trace contextRef="#ctx0" brushRef="#br0">234 11 21341,'0'-1'95,"-1"0"0,1 0 0,-1 1 0,1-1 0,-1 1 0,1-1 0,-1 0 0,1 1 0,-1-1 0,0 1 0,1 0 0,-1-1 0,0 1 1,0-1-1,1 1 0,-1 0 0,0 0 0,0-1 0,1 1 0,-1 0 0,0 0 0,0 0 0,0 0 0,1 0 0,-1 0 0,0 0 0,0 0 0,-1 0 0,0 1 68,-1 0-1,1 0 0,0 0 0,0 0 0,0 1 0,-1-1 0,1 1 0,0-1 0,-2 4 0,-4 3 208,0 1-1,1 0 1,-7 10-1,14-17-347,-26 41 201,24-39-239,0 0 1,0 0-1,1 1 1,-1-1-1,1 0 1,0 1-1,0-1 1,1 1-1,-1 4 1,1-8 9,0-1 1,0 1-1,0 0 1,1-1-1,-1 1 1,0 0-1,0 0 0,1-1 1,-1 1-1,0-1 1,1 1-1,-1 0 1,1-1-1,-1 1 1,1-1-1,-1 1 1,1-1-1,-1 1 1,1-1-1,-1 1 0,1-1 1,0 1-1,-1-1 1,1 0-1,0 1 1,-1-1-1,1 0 1,0 0-1,-1 0 1,1 1-1,0-1 0,0 0 1,-1 0-1,1 0 1,0 0-1,-1 0 1,1 0-1,0 0 1,0-1-1,1 1 1,36-11-156,-28 8 114,-6 1 34,1 1-1,0-1 0,-1 1 1,1 1-1,-1-1 1,1 1-1,0 0 1,0 0-1,-1 0 1,1 0-1,7 3 1,-10-2 7,0-1 0,0 2 0,0-1 0,0 0 0,0 0 0,0 1 1,0-1-1,0 1 0,-1-1 0,1 1 0,-1 0 0,1 0 0,-1 0 1,0 0-1,0 0 0,0 0 0,0 0 0,0 0 0,0 0 0,0 0 1,-1 1-1,1-1 0,-1 0 0,0 0 0,1 5 0,0 11 0,-1-1 0,0 1 0,-1 0 0,-1 0 0,-1 0 0,0-1 0,-1 1 0,-1-1 0,-10 23-1,5-17 99,-1-1-1,0 0 0,-2-1 0,0-1 0,-2 0 1,-22 24-1,30-36-7,0-1 0,-1 0 0,1-1 0,-2 0 0,-11 8 0,18-13-63,0 0-1,1 0 0,-1 0 0,0 0 1,0-1-1,1 1 0,-1 0 0,0-1 1,0 0-1,0 1 0,0-1 0,0 0 1,0 0-1,0 0 0,0 0 0,0 0 1,0 0-1,1-1 0,-1 1 0,0-1 1,0 1-1,0-1 0,0 0 0,1 1 1,-1-1-1,0 0 0,1 0 0,-1 0 1,0-1-1,1 1 0,-1 0 0,1-1 1,0 1-1,0-1 0,-2-1 0,0-2 5,1 0 0,0-1 0,0 1-1,0 0 1,1-1 0,-1 0-1,1 1 1,1-1 0,-1 0 0,1 1-1,0-1 1,0 0 0,1 1 0,1-10-1,1-2-30,1-1 0,1 0-1,10-23 1,-10 28-194,0 1 1,1-1 0,1 1-1,0 0 1,0 1 0,1-1-1,1 2 1,0-1 0,0 1-1,1 0 1,0 1 0,1 1-1,0-1 1,1 1 0,-1 1-1,1 0 1,1 1 0,-1 1-1,1-1 1,25-5 0,9 1-432,3 2-176</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58.484"/>
    </inkml:context>
    <inkml:brush xml:id="br0">
      <inkml:brushProperty name="width" value="0.05" units="cm"/>
      <inkml:brushProperty name="height" value="0.05" units="cm"/>
    </inkml:brush>
  </inkml:definitions>
  <inkml:trace contextRef="#ctx0" brushRef="#br0">191 5 19756,'-5'-1'236,"0"0"0,0 0 0,-1 0 0,1 1 0,-1 0 0,1 0 0,0 0 0,-1 0 0,1 1 0,0 0 0,0 0 0,-1 1 0,1-1 0,0 1 0,0 0 0,1 1 0,-1-1 0,0 1 0,1 0 0,-1 0 0,-6 7 0,4-5-118,0 1 0,1 1-1,0-1 1,1 1 0,-1 0-1,1 0 1,1 1-1,-1-1 1,1 1 0,1 0-1,-1 0 1,-3 15 0,6-22-112,1 1 1,-1-1-1,1 1 0,0 0 1,-1-1-1,1 1 1,0 0-1,0-1 1,0 1-1,0 0 1,0-1-1,0 1 1,1-1-1,-1 1 0,0 0 1,1-1-1,0 1 1,-1-1-1,1 1 1,0-1-1,0 1 1,-1-1-1,1 1 1,0-1-1,1 0 0,-1 0 1,0 0-1,0 1 1,0-1-1,1 0 1,-1 0-1,0-1 1,1 1-1,-1 0 1,1 0-1,-1-1 0,1 1 1,0-1-1,-1 1 1,1-1-1,0 0 1,-1 1-1,1-1 1,-1 0-1,3 0 0,4 0 8,-1-1-1,1 0 1,-1 0-1,1 0 0,-1-1 1,0 0-1,0-1 1,13-5-1,0-5 18,0 1-1,-2-2 1,0-1-1,0 0 1,21-26-1,-13 14-2,-52 90-1275,22-55 1167,0 0 1,1 1-1,0 0 0,0-1 1,1 1-1,-2 13 0,8-11-209,4-7-54</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58.860"/>
    </inkml:context>
    <inkml:brush xml:id="br0">
      <inkml:brushProperty name="width" value="0.05" units="cm"/>
      <inkml:brushProperty name="height" value="0.05" units="cm"/>
    </inkml:brush>
  </inkml:definitions>
  <inkml:trace contextRef="#ctx0" brushRef="#br0">114 15 17388,'4'-14'1724,"-9"29"-559,-9 22 111,4-12-818,1 0 1,1 1-1,1 0 1,1 1-1,-4 53 1,9-78-441,1 1 0,0-1 0,1 0 0,-1 1 0,0-1 0,1 1-1,-1-1 1,1 0 0,0 0 0,0 1 0,0-1 0,0 0 0,0 0 0,3 4 0,-3-5-13,0 0 0,0 0 1,1 0-1,-1 0 0,1 0 0,-1 0 0,1 0 0,-1-1 0,1 1 1,-1-1-1,1 1 0,-1-1 0,1 1 0,0-1 0,-1 0 0,4 0 1,5 0-27,-1-2 1,1 1 0,0-1 0,-1-1-1,19-7 1,2 0-60,-28 10 73,-1-1 0,0 1 0,1 0 1,-1-1-1,0 1 0,1 0 1,-1 0-1,1 0 0,-1 0 0,0 0 1,1 0-1,-1 0 0,1 0 1,-1 1-1,0-1 0,1 0 0,-1 1 1,0-1-1,1 1 0,1 1 0,-2-1 15,-1 0-1,0 0 0,1 0 0,-1 0 0,0 0 0,0 0 0,0 0 0,0 0 1,0 0-1,0 0 0,0 0 0,0 0 0,0 0 0,0 0 0,0 0 0,-1 0 0,1 0 1,0 0-1,-1 0 0,1 0 0,-1 0 0,1 0 0,-1 0 0,0 0 0,1 0 1,-1 0-1,0-1 0,0 2 0,-6 7 173,-1 0 0,0-1 1,0 0-1,-1 0 0,0-1 0,0 0 1,-18 10-1,21-13-205,-1-1 1,1 0-1,-1 0 1,0 0-1,0-1 1,-1 0-1,1 0 1,0-1-1,-1 0 1,1 0-1,-1-1 1,1 0-1,-8-1 1,13 1 4,1 0 1,0 0 0,0 0-1,0-1 1,0 1 0,0 0-1,0 0 1,0-1 0,0 1-1,0-1 1,0 1-1,0-1 1,0 1 0,0-1-1,0 0 1,0 1 0,0-1-1,0 0 1,0 0 0,1 0-1,-1 1 1,0-1-1,1 0 1,-2-2 0,0-8-363</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59.495"/>
    </inkml:context>
    <inkml:brush xml:id="br0">
      <inkml:brushProperty name="width" value="0.05" units="cm"/>
      <inkml:brushProperty name="height" value="0.05" units="cm"/>
    </inkml:brush>
  </inkml:definitions>
  <inkml:trace contextRef="#ctx0" brushRef="#br0">304 43 17060,'2'0'170,"-1"-1"0,0 1 0,0-1 0,1 0 0,-1 0 0,0 1 0,0-1 0,0 0 0,0 0 0,0 0 0,0-1 0,0 1 0,0 0 1,0 0-1,0 0 0,-1-1 0,1 1 0,0 0 0,-1-1 0,1-2 0,-1 4-60,0-1-1,0 0 1,-1 0 0,1 0 0,0 0 0,0 0-1,-1 0 1,1 1 0,-1-1 0,1 0 0,-1 0-1,1 1 1,-1-1 0,1 0 0,-1 1 0,0-1-1,1 1 1,-1-1 0,0 0 0,0 1 0,1-1-1,-1 1 1,0 0 0,0-1 0,0 1 0,0 0-1,0 0 1,1-1 0,-1 1 0,0 0 0,0 0-1,0 0 1,0 0 0,0 0 0,0 0-1,-1 0 1,-5 0 104,1 1-1,-1-1 0,0 1 0,1 0 1,-1 1-1,1 0 0,-1 0 1,1 0-1,-10 5 0,6-1-116,-1-1 1,1 2-1,0 0 0,-14 12 0,12-9 731,17-22 606,-2 5-1223,-18 20-76,-9 14-148,9-10-5,1 0 1,-16 25-1,29-41 8,0 1 0,1-1 0,-1 0 0,0 1 0,1-1 0,-1 1 0,1-1 0,0 0 0,-1 1 0,1-1 0,0 1 0,0-1 0,0 1 0,0-1 0,0 1 0,0-1 0,1 1 1,-1-1-1,0 1 0,1-1 0,-1 1 0,1-1 0,-1 0 0,1 1 0,0-1 0,0 0 0,-1 1 0,1-1 0,0 0 0,0 0 0,0 0 0,0 0 0,1 0 0,-1 0 0,0 0 0,0 0 0,1-1 0,2 2 0,6 4-90,1-1 1,1 0 0,-1-1 0,13 3 0,-2-1-31,6 3-48,-15-5 93,1 1 0,-1 0 0,0 0-1,14 9 1,-26-13 84,0-1 0,0 1 0,0-1 0,0 1 0,-1-1-1,1 1 1,0 0 0,-1-1 0,1 1 0,0 0 0,-1-1-1,1 1 1,-1 0 0,1 0 0,-1 0 0,1 0 0,-1 0-1,1 1 1,-1-1 4,0-1 0,-1 1-1,1 0 1,0-1-1,0 1 1,0-1 0,-1 1-1,1-1 1,0 1 0,0-1-1,-1 1 1,1-1-1,-1 1 1,1-1 0,0 0-1,-1 1 1,1-1-1,-1 1 1,1-1 0,-1 0-1,1 0 1,-1 1 0,-5 2 32,0-1 1,0 0 0,1 0 0,-10 1 0,12-3-24,-46 9-191,0-2-1,-87 0 1,135-9-1170,5-2 989,8-4 101,11-3-375</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3:59.883"/>
    </inkml:context>
    <inkml:brush xml:id="br0">
      <inkml:brushProperty name="width" value="0.05" units="cm"/>
      <inkml:brushProperty name="height" value="0.05" units="cm"/>
    </inkml:brush>
  </inkml:definitions>
  <inkml:trace contextRef="#ctx0" brushRef="#br0">114 4 20332,'-19'17'3984,"-16"24"-2372,22-24-1219,-17 32 0,27-44-378,1-1 1,0 0-1,0 1 1,1-1-1,-1 1 1,1-1-1,0 1 1,0 0-1,0 0 1,1-1-1,0 1 1,0 0 0,1 9-1,-1-13 2,0 0 0,1 0 0,-1 0 0,0 0 0,1 0 0,-1 0 0,1 0 0,-1 0 0,1 0 0,-1 0 1,1 0-1,0-1 0,-1 1 0,1 0 0,0 0 0,0-1 0,0 1 0,0 0 0,-1-1 0,1 1 0,0-1 0,0 1 0,0-1 0,0 0 0,0 1 0,0-1 0,0 0 0,0 0 0,0 0 0,0 1 0,1-1 0,-1 0 0,0 0 0,0-1 0,0 1 0,0 0 1,0 0-1,0 0 0,0-1 0,0 1 0,0 0 0,1-2 0,3 0 61,0 0 0,-1 0 1,1-1-1,-1 0 0,0 0 0,0 0 1,4-5-1,-3 3 18,0-1 1,-1-1-1,0 1 0,0-1 1,0 1-1,-1-1 1,0 0-1,0 0 0,-1-1 1,3-14-1,-4 17-107,0 0 0,-1-1 0,1 1 0,-1-1 1,0 1-1,0-1 0,-1 1 0,0 0 0,0-1 0,0 1 0,-1 0 0,1 0 0,-1 0 0,0 0 0,-6-9 1,8 13-41,-1 0 0,1 1 0,-1-1 0,1 0 0,-1 0-1,0 1 1,1-1 0,-1 0 0,0 1 0,0-1 0,0 0 0,1 1 0,-1-1 0,0 1 0,0 0 0,-2-1 0,3 1-16,-1 0 0,1 0 0,-1 0 0,1 0 0,0 0 0,-1 0 0,1 0 0,-1 1 0,1-1 0,-1 0 0,1 0 0,0 0 0,-1 1 0,1-1 0,0 0 0,-1 0 0,1 1 0,0-1 0,-1 0 0,1 1 0,0-1 0,0 0 0,-1 1 0,1-1 0,0 1 0,-1 1-155,0 0 0,1 0 0,-1 0 0,1 0-1,-1 0 1,1 0 0,0 0 0,0 0 0,0 0 0,0 0 0,0 0 0,0 0 0,1 4 0,0-4 103,0 1 1,0-1-1,1 0 1,-1 1-1,0-1 0,1 0 1,-1 0-1,1 0 1,0 0-1,0 0 0,0 0 1,0-1-1,0 1 0,0 0 1,3 0-1,17 9-1028</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00.523"/>
    </inkml:context>
    <inkml:brush xml:id="br0">
      <inkml:brushProperty name="width" value="0.05" units="cm"/>
      <inkml:brushProperty name="height" value="0.05" units="cm"/>
    </inkml:brush>
  </inkml:definitions>
  <inkml:trace contextRef="#ctx0" brushRef="#br0">178 133 15779,'13'-19'2833,"-14"16"-1263,-8 12 142,0 2-1230,0 0 0,1 0 0,1 1 0,0-1 0,1 2 0,-10 23 0,12-25-437,0 1 1,1 1-1,1-1 0,0 0 0,0 1 0,1-1 0,1 1 0,0-1 0,1 1 0,0-1 1,1 0-1,6 23 0,3-1-35,-2-8-47,8 34 1,-16-52 26,0 0 0,0-1 0,0 1-1,-1 0 1,0 0 0,-1 0 0,1-1 0,-2 1 0,-1 9 0,2-15 20,1 0 0,-1 1 0,0-1 0,0 0 0,0 1 0,0-1 0,0 0 0,0 0 0,-1 0 0,1 0 0,-1 0 0,1 0 0,-1-1 0,0 1 0,0 0 0,0-1 0,0 1 0,0-1 0,0 0 0,0 0 1,0 0-1,-1 0 0,1 0 0,0 0 0,-1 0 0,1-1 0,0 1 0,-1-1 0,1 0 0,-3 0 0,1 0 26,1-1 1,0 1-1,-1-1 1,1 0-1,0 0 1,0-1-1,-1 1 1,1 0-1,0-1 1,0 0-1,1 0 1,-1 0-1,0 0 1,0 0-1,1-1 1,0 1-1,-1-1 1,1 1-1,0-1 1,-3-6-1,0 0-61,1 0 1,0 0-1,1 0 0,0-1 0,0 0 0,1 1 0,0-1 0,1 0 0,0 0 0,1 0 0,0 0 1,0 0-1,1 0 0,0 0 0,1 0 0,4-14 0,-3 16-187,-1 1 0,2-1 0,-1 0 0,1 1 1,0 0-1,0 0 0,1 0 0,0 1 0,0-1 0,1 1 0,0 0 0,0 1 0,0-1 1,1 1-1,0 1 0,-1-1 0,2 1 0,-1 0 0,0 1 0,11-4 0,16-2-1347,51-7-1,-57 12 1182,1-2 0,-1 0 0,31-13 0,-54 17 534,1-1 1,-1 0 0,1 0 0,-1 0-1,5-5 1,-9 7-46,0 1 0,0-1-1,0 0 1,1 0 0,-1 0 0,0-1-1,-1 1 1,1 0 0,0 0-1,0 0 1,0-1 0,-1 1 0,1 0-1,-1-1 1,1 1 0,-1-1 0,1 1-1,-1-1 1,0 1 0,0 0 0,0-1-1,0 1 1,0-1 0,0 1-1,0-3 1,-1 3-21,1 0-1,-1 0 0,1 0 1,-1 1-1,1-1 0,-1 0 1,1 0-1,-1 1 0,0-1 1,1 0-1,-1 1 1,0-1-1,0 1 0,0-1 1,1 1-1,-1-1 0,0 1 1,0 0-1,0-1 1,0 1-1,0 0 0,0 0 1,0-1-1,1 1 0,-1 0 1,0 0-1,0 0 0,0 0 1,0 0-1,0 1 1,0-1-1,0 0 0,0 0 1,0 1-1,0-1 0,0 0 1,1 1-1,-1-1 0,-1 1 1,-3 2 79,0-1-1,1 0 1,0 1 0,-1 0-1,1 0 1,-4 4 0,4-3-127,1 0 1,-1 1-1,1-1 0,0 1 1,0-1-1,1 1 1,0 0-1,0 0 1,-3 9-1,5-13-34,-1 0 0,1 1 1,0-1-1,-1 1 0,1-1 0,0 1 0,0-1 1,0 0-1,0 1 0,0-1 0,1 1 0,-1-1 1,0 1-1,1-1 0,-1 0 0,1 1 0,-1-1 0,1 1 1,-1-1-1,1 0 0,0 0 0,0 0 0,0 1 1,0-1-1,0 0 0,0 0 0,0 0 0,0 0 1,0 0-1,0-1 0,1 1 0,-1 0 0,0 0 1,1-1-1,-1 1 0,0-1 0,1 1 0,-1-1 1,0 0-1,4 1 0,18 1 24,1-1 0,0-1 0,0-1 0,-1-1 0,1-1 0,23-6 0,-13 3 181,69-4-1,-101 9-91,-1-1-1,1 1 0,-1-1 0,0 1 1,1-1-1,-1 0 0,0 1 0,0-1 1,0 0-1,0 0 0,0 0 0,0 0 1,0 0-1,-1 0 0,1-4 0,1 0 89,8-19 243,1-9-219,3 0 0,0 2 0,35-57 0,-48 86-266,1 1-1,-1 1 0,1-1 1,0 0-1,-1 0 1,1 1-1,0-1 0,0 1 1,0-1-1,0 1 1,1 0-1,-1 0 1,0 0-1,0 0 0,1 0 1,-1 0-1,1 1 1,2-1-1,3 1-149,0 0 0,-1 0 0,1 1 0,11 2-1,9 1 37,9-3-207</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01.422"/>
    </inkml:context>
    <inkml:brush xml:id="br0">
      <inkml:brushProperty name="width" value="0.05" units="cm"/>
      <inkml:brushProperty name="height" value="0.05" units="cm"/>
    </inkml:brush>
  </inkml:definitions>
  <inkml:trace contextRef="#ctx0" brushRef="#br0">351 1 18844,'-38'1'1478,"1"2"0,-63 14-1,87-14-1342,0 1 0,0 0 0,0 1 0,1 0 0,0 1 0,0 0 0,0 1 0,1 1-1,0 0 1,-18 16 0,26-20-168,-1-1 0,1 1 0,0 0 0,0 0 0,-4 7 0,7-10 24,0-1 0,-1 1 0,1 0-1,0-1 1,0 1 0,0 0 0,-1-1 0,1 1 0,0 0-1,0-1 1,0 1 0,0 0 0,0-1 0,0 1 0,0 0 0,0-1-1,0 1 1,1 0 0,-1-1 0,0 1 0,0 0 0,0-1-1,1 1 1,-1-1 0,0 1 0,1 0 0,-1-1 0,1 1-1,-1-1 1,1 1 0,-1-1 0,1 1 0,-1-1 0,1 0 0,-1 1-1,1-1 1,-1 0 0,1 1 0,0-1 0,-1 0 0,1 0-1,0 1 1,-1-1 0,1 0 0,0 0 0,-1 0 0,1 0-1,0 0 1,0 0 0,77 8-405,-63-7 390,0 0-1,-1 0 1,1 1 0,0 1 0,-1 1 0,1 0-1,-1 0 1,26 14 0,-30-12 39,-1 0 1,1 1-1,-2 0 1,1 1-1,-1 0 0,0 0 1,0 1-1,-1-1 1,-1 2-1,1-1 0,-1 1 1,5 12-1,-9-17 29,0 0-1,0 1 0,0-1 1,-1 1-1,1-1 0,-1 1 1,-1 0-1,1 0 0,-1 0 1,0-1-1,0 1 0,-1 0 1,1 0-1,-1-1 0,-1 1 1,1 0-1,-1-1 0,0 1 1,0-1-1,-1 0 0,1 0 1,-1 0-1,0 0 0,-1 0 1,-4 5-1,-1 0 99,0-1 1,-1-1-1,-1 0 1,1-1-1,-1 1 0,0-2 1,0 0-1,-19 7 1,20-9-134,0 0 1,-1-1-1,1-1 0,0 0 1,-1 0-1,1-1 1,-1 0-1,0-1 1,1 0-1,-19-3 1,28 3-90,-1 0 1,0-1 0,0 1 0,1-1 0,-1 1 0,1-1-1,-1 0 1,0 0 0,1 0 0,-1 0 0,1 0 0,0 0-1,-1 0 1,1 0 0,0-1 0,0 1 0,-1 0-1,1-1 1,0 1 0,0-1 0,1 1 0,-1-1 0,0 1-1,0-1 1,1 0 0,-1 0 0,1 1 0,0-1 0,-1 0-1,1 0 1,0 1 0,0-1 0,0 0 0,0 0 0,0 1-1,1-1 1,-1 0 0,0 0 0,2-1 0,1-9-152,0 0-1,2 0 1,-1 1 0,10-15 0,-14 25 230,34-63-953</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02.093"/>
    </inkml:context>
    <inkml:brush xml:id="br0">
      <inkml:brushProperty name="width" value="0.05" units="cm"/>
      <inkml:brushProperty name="height" value="0.05" units="cm"/>
    </inkml:brush>
  </inkml:definitions>
  <inkml:trace contextRef="#ctx0" brushRef="#br0">108 0 18852,'1'6'232,"-1"1"0,1-1 0,-1 0 0,-1 0 0,1 0 0,-1 0-1,0 0 1,0 0 0,-1 0 0,0 0 0,-3 8 0,-3 12 227,-51 219 3067,47-177-2732,-5 114 0,19-159-598,-2-23-191,0 0 1,0 0 0,1 0-1,-1 0 1,0 0-1,0 0 1,1-1-1,-1 1 1,0 0-1,0 0 1,1 0-1,-1 0 1,0 0-1,0 0 1,0-1 0,1 1-1,-1 0 1,0 0-1,0 0 1,0-1-1,0 1 1,1 0-1,-1 0 1,0 0-1,0-1 1,0 1-1,0 0 1,0 0 0,0-1-1,0 1 1,0 0-1,0 0 1,0-1-1,0 1 1,0 0-1,0 0 1,0-1-1,11-40 243,-2-139 149,-8 113-414,2 53-37,-3 14 52,0-1 0,0 1 1,0 0-1,1 0 0,-1 0 0,0 0 0,0 0 0,0 0 0,0 0 1,0 0-1,1 0 0,-1 0 0,0 0 0,0 0 0,0 0 1,0 0-1,0 0 0,1 0 0,-1 0 0,0 0 0,0 0 0,0 0 1,0 0-1,0 0 0,0 0 0,1 1 0,-1-1 0,0 0 1,0 0-1,0 0 0,0 0 0,0 0 0,0 0 0,0 0 1,1 0-1,-1 1 0,0-1 0,0 0 0,0 0 0,0 0 0,0 0 1,0 0-1,0 0 0,0 1 0,12 26-135,-9-20 131,3 6-24,0 0 1,1 0-1,0-1 1,1 0-1,0 0 0,1-1 1,0 0-1,1-1 1,17 15-1,-23-21 34,0-1-1,0-1 1,0 1 0,0-1-1,0 0 1,1 1-1,-1-2 1,1 1 0,0-1-1,-1 1 1,1-1 0,0-1-1,0 1 1,0-1-1,-1 1 1,1-1 0,0-1-1,0 1 1,0-1 0,0 0-1,-1 0 1,1 0-1,0 0 1,-1-1 0,1 0-1,-1 0 1,0 0-1,1-1 1,-1 1 0,0-1-1,5-5 1,-4 3 19,1-1 1,-1 1-1,0-1 1,0 0-1,-1-1 1,0 1-1,0-1 1,0 0-1,-1 0 1,0 0-1,0 0 1,-1-1-1,0 1 1,0-1-1,-1 1 1,0-1-1,-1 0 1,1 1-1,-1-1 1,-2-10-1,2 17-23,0 0 0,0 0-1,0 0 1,0 0-1,0 0 1,0 0 0,0 0-1,-1 0 1,1 0 0,0 0-1,-1 0 1,1 0-1,-1 0 1,1 1 0,-1-1-1,0 0 1,1 0-1,-1 1 1,0-1 0,1 0-1,-1 0 1,0 1 0,0-1-1,0 1 1,1-1-1,-1 1 1,0-1 0,0 1-1,0 0 1,0-1-1,0 1 1,0 0 0,0 0-1,0 0 1,0-1 0,0 1-1,-2 1 1,1-1-10,-1 1 1,1 0-1,0 0 1,-1 0 0,1 0-1,0 0 1,0 1-1,0-1 1,0 1-1,0-1 1,0 1 0,0 0-1,1-1 1,-4 5-1,-3 5-19,1 1-1,0 0 1,0 0 0,1 1-1,1 0 1,0 0-1,1 0 1,0 0-1,1 1 1,1-1 0,0 1-1,0 0 1,2 19-1,0-31 33,0 1-1,1-1 0,-1 1 1,1-1-1,-1 0 1,1 1-1,0-1 0,0 0 1,0 1-1,0-1 1,0 0-1,1 0 0,-1 0 1,1 0-1,-1 0 1,1 0-1,0 0 0,-1-1 1,1 1-1,0-1 0,0 1 1,0-1-1,1 0 1,-1 1-1,0-1 0,0 0 1,1-1-1,-1 1 1,1 0-1,-1-1 0,0 1 1,1-1-1,-1 0 1,5 0-1,2 0 14,1-1 1,-1 0-1,0 0 0,0-1 1,0 0-1,0-1 0,0 0 1,8-4-1,6-4 13,-1-1 0,-1-1 1,0-1-1,-1 0 0,0-2 0,23-24 0,-12 7-10,-2-1-1,40-62 1,-66 92-24,11-15-36,-10 18 18,-4 12 3,-15 60-38,8-45 74,1 2 0,2-1 0,0 0 0,2 1 0,3 47 0,-1-71-32,1 0 1,0 0-1,0 0 0,0-1 0,0 1 0,1 0 0,3 5 0,-5-8-25,1-1 1,-1 1-1,0 0 0,1 0 0,-1-1 0,1 1 1,-1-1-1,1 1 0,0 0 0,-1-1 0,1 1 0,0-1 1,-1 0-1,1 1 0,0-1 0,-1 1 0,1-1 1,0 0-1,0 1 0,0-1 0,-1 0 0,1 0 1,0 0-1,0 0 0,0 0 0,-1 0 0,1 0 0,0 0 1,0 0-1,0 0 0,0 0 0,-1 0 0,1-1 1,0 1-1,0 0 0,-1-1 0,1 1 0,0 0 1,0-1-1,1 0 0,-1-1-6,1 0 0,0-1 0,-1 1 0,1 0 0,-1 0 0,0-1 0,0 1 1,1-1-1,-2 1 0,1-1 0,0 0 0,0 1 0,-1-1 0,0 0 0,1-4 0,2-36-448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18.505"/>
    </inkml:context>
    <inkml:brush xml:id="br0">
      <inkml:brushProperty name="width" value="0.05" units="cm"/>
      <inkml:brushProperty name="height" value="0.05" units="cm"/>
    </inkml:brush>
  </inkml:definitions>
  <inkml:trace contextRef="#ctx0" brushRef="#br0">16 125 16844,'-16'3'269,"31"-8"-68,38-6 131,156 2 405,148-14-553,-307 16-152,94-14 191,187-3-1,85 49-194,-2 29 7,-33-3-21,84-26 21,0-35 0,428 1-57,93-2 90,234 11-50,-577 3-45,-2-42 19,-331-16-1,-306 54-5,2 0-64,0 0 1,-1-1-1,1 0 1,-1 0-1,6-3 1,-11 5 68,1-1 0,0 1 0,-1 0-1,1-1 1,-1 1 0,1-1 0,-1 1 0,1-1 0,-1 1 0,1-1 0,-1 0 0,1 1-1,-1-1 1,0 0 0,1 1 0,-1-1 0,0 0 0,1 1 0,-1-1 0,0 0 0,0 1-1,0-1 1,0 0 0,0 0 0,0 1 0,0-1 0,0 0 0,0 0 0,0 1 0,0-1-1,0 0 1,-1 1 0,1-1 0,0 0 0,0 0 0,-1 1 0,1-1 0,-1 1 0,1-1-1,0 0 1,-1 1 0,1-1 0,-1 1 0,1-1 0,-1 1 0,0-1 0,0 0 0,-18-16-186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4:40.087"/>
    </inkml:context>
    <inkml:brush xml:id="br0">
      <inkml:brushProperty name="width" value="0.05" units="cm"/>
      <inkml:brushProperty name="height" value="0.05" units="cm"/>
    </inkml:brush>
  </inkml:definitions>
  <inkml:trace contextRef="#ctx0" brushRef="#br0">0 115 11899,'34'-4'1240,"70"-14"-1264,311-44-224,87 38 330,2 21 423,-351 3-259,1154 13 622,1423-3-810,-2430-10-41,1851-17 162,-1501 7 217,0 32-24,-465-13-591,-152-8 163</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02.532"/>
    </inkml:context>
    <inkml:brush xml:id="br0">
      <inkml:brushProperty name="width" value="0.05" units="cm"/>
      <inkml:brushProperty name="height" value="0.05" units="cm"/>
    </inkml:brush>
  </inkml:definitions>
  <inkml:trace contextRef="#ctx0" brushRef="#br0">0 0 16460,'3'5'1728,"0"5"-1088,0-3-264,2 0 744,3 2-824,-1-4 64,-3 1-159,-1 3-321</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03.501"/>
    </inkml:context>
    <inkml:brush xml:id="br0">
      <inkml:brushProperty name="width" value="0.05" units="cm"/>
      <inkml:brushProperty name="height" value="0.05" units="cm"/>
    </inkml:brush>
  </inkml:definitions>
  <inkml:trace contextRef="#ctx0" brushRef="#br0">279 27 19924,'-2'-2'336,"0"-1"0,0 1 0,-1-1 0,1 1 0,-1 0 0,1 0 0,-1 0 0,0 1 0,0-1 0,0 0 0,-5-1 0,5 2-214,1 1 1,0 0-1,0 0 1,0 0-1,0 0 1,0 1 0,0-1-1,0 0 1,0 1-1,0 0 1,0-1-1,0 1 1,0 0 0,0 0-1,0 0 1,0 0-1,1 0 1,-1 1 0,0-1-1,-1 2 1,-7 6-63,1 0 0,1 1 1,-1 0-1,2 1 0,-1-1 0,2 1 1,-1 1-1,1-1 0,1 1 0,0 0 1,1 1-1,0-1 0,1 1 1,-2 20-1,4-32-80,1 1 1,0-1-1,0 1 1,0-1-1,0 1 1,0-1-1,0 1 0,0-1 1,0 1-1,1-1 1,-1 1-1,1-1 1,-1 1-1,1-1 1,-1 0-1,1 1 0,0-1 1,0 0-1,-1 0 1,3 3-1,-2-4-5,0 0 0,0 1 1,0-1-1,0 0 0,0 1 0,0-1 0,1 0 0,-1 0 0,0 0 1,0 0-1,0 0 0,0 0 0,0 0 0,0 0 0,0-1 1,0 1-1,1 0 0,-1-1 0,0 1 0,1-2 0,7-2-119,-1-1-1,1-1 1,-2 0-1,12-10 1,-15 13 112,14-10-160,-18 12 189,1 1 1,-1 0-1,1 0 1,-1 0-1,1 0 0,-1 0 1,0 0-1,1 0 0,-1 0 1,1 1-1,-1-1 1,1 0-1,-1 0 0,1 0 1,-1 0-1,0 1 1,1-1-1,-1 0 0,1 0 1,-1 1-1,0-1 1,1 0-1,-1 1 0,0-1 1,1 0-1,-1 1 0,0-1 1,0 0-1,1 1 1,-1-1-1,0 1 0,0-1 1,0 1-1,0-1 1,1 0-1,-1 1 0,0-1 1,0 1-1,0-1 1,0 1-1,0-1 0,0 1 1,0 0-1,2 10-15,-1 0-1,0 1 1,-1-1 0,0 0-1,-4 23 1,-15 60 153,12-64 5,-120 417 2129,123-434-2225,2-5-23,0-1 1,-1 0-1,0 0 1,0 0-1,-1 0 1,1-1-1,-1 1 1,-1-1-1,-6 8 1,11-14-21,0 1 1,0-1-1,-1 0 1,1 1-1,0-1 1,-1 0-1,1 1 1,0-1 0,-1 0-1,1 0 1,-1 1-1,1-1 1,-1 0-1,1 0 1,0 0-1,-1 0 1,1 1-1,-1-1 1,1 0 0,-1 0-1,1 0 1,-1 0-1,1 0 1,-1 0-1,1 0 1,0 0-1,-1 0 1,1-1-1,-1 1 1,1 0 0,-1 0-1,1 0 1,-1 0-1,1-1 1,0 1-1,-1 0 1,1 0-1,-1-1 1,1 1-1,0 0 1,-1-1-1,1 1 1,0 0 0,0-1-1,-1 1 1,1 0-1,0-1 1,0 1-1,-1-1 1,-5-24-23,5-1-79,2-1 1,0 0 0,2 0 0,0 1 0,2-1-1,1 1 1,2 0 0,0 1 0,22-45 0,4 2-244,3 1 1,55-72 0,-38 66 143,-32 45 167,0-1 0,-2-1-1,-1-1 1,18-42 0,-34 66 26,-1 5 3,-1 0 1,0 0-1,0 0 1,-1 0-1,1-1 1,0 1-1,-1 0 1,1 0 0,-1 0-1,0-1 1,0 1-1,0 0 1,0 0-1,0-3 1,-1 5 1,1 0 1,0-1 0,0 1-1,-1 0 1,1 0 0,0 0-1,-1 0 1,1 0 0,0 0-1,0 0 1,-1 0 0,1 0-1,0 0 1,-1 0 0,1 0-1,0 0 1,-1 0 0,1 0-1,0 0 1,0 0 0,-1 1-1,1-1 1,0 0 0,0 0-1,-1 0 1,1 0 0,0 1-1,0-1 1,-1 0-1,1 0 1,0 0 0,0 1-1,0-1 1,-1 0 0,1 0-1,0 1 1,-10 10-4,2 0 3,0 1 0,0 0 0,2 0 0,-1 1 0,-7 23 0,11-26 10,0-1-1,0 1 0,1 0 0,0 0 1,1 0-1,0 0 0,1 0 0,0 0 1,2 10-1,-2-18-1,1 0 1,-1 0-1,1 0 1,-1 0-1,1 0 0,0-1 1,0 1-1,0 0 1,0 0-1,0-1 1,0 1-1,0 0 1,1-1-1,-1 1 0,0-1 1,1 0-1,0 0 1,-1 1-1,3 0 1,-1 0 8,1-1 0,-1 0 0,1 0 0,0 0 0,-1 0 1,1 0-1,0-1 0,0 1 0,6-1 0,4-1 36,0-1 0,0 0 0,0-1-1,20-7 1,137-60 341,-69 25-223,-95 42-158,0 0-1,0 0 1,1 1 0,-1 0-1,16-2 1,-22 4-10,1 0 0,0 0 1,-1 1-1,1-1 0,-1 0 0,1 1 1,0-1-1,-1 0 0,1 1 0,-1 0 0,1-1 1,-1 1-1,0 0 0,1 0 0,-1 0 1,0 0-1,1 0 0,-1 0 0,0 0 1,0 0-1,0 0 0,0 1 0,0-1 1,0 0-1,0 1 0,-1-1 0,1 1 1,0-1-1,-1 1 0,1-1 0,-1 1 0,0 0 1,1-1-1,-1 2 0,3 11-11,-3-9 30,1 0-1,0 0 1,1 0-1,-1 0 1,1 0 0,4 8-1,-5-12-9,0 1 1,0-1-1,0 1 0,1-1 0,-1 0 0,1 0 0,-1 0 1,1 1-1,0-1 0,-1-1 0,1 1 0,0 0 1,-1 0-1,1-1 0,0 1 0,0-1 0,0 1 0,0-1 1,0 0-1,-1 0 0,1 0 0,3 0 0,8-1 29,0 0 0,0-1-1,0 0 1,0-1 0,-1-1-1,13-5 1,76-36 36,-52 22-94,-29 14-14,13-7-108,1 2 1,63-18 0,-96 32 133,0-1 0,0 1 0,0-1 0,0 1 0,0 0 0,0 0 0,1 0 1,-1 0-1,0 0 0,0 0 0,0 0 0,0 0 0,0 0 0,0 0 0,0 1 1,0-1-1,0 0 0,0 1 0,0-1 0,0 1 0,0-1 0,0 1 1,0-1-1,0 1 0,1 1 0,-1-1 3,-1 1-1,1 0 1,-1-1 0,1 1 0,-1 0-1,1 0 1,-1-1 0,0 1 0,0 0 0,0 0-1,0 2 1,2 20 93,-1-24-84,-1 1 0,1-1 0,-1 1 0,1-1 1,-1 1-1,1-1 0,-1 0 0,1 1 0,0-1 0,-1 0 0,1 1 0,-1-1 0,1 0 0,0 0 0,0 1 0,-1-1 0,1 0 0,0 0 1,-1 0-1,1 0 0,0 0 0,-1 0 0,1 0 0,0 0 0,-1 0 0,1-1 0,1 1 0,19-6 63,-20 5-64,27-10 26,-1-2-1,27-18 0,-34 19-148,1 1 0,-1 0 0,2 2-1,35-12 1,-55 21 98,-1-1-1,1 1 1,0-1 0,0 1-1,0 0 1,0 0 0,0 0-1,0 0 1,0 0 0,0 0-1,0 0 1,-1 1 0,1-1-1,0 1 1,0-1 0,2 2-1,-3-1 8,0-1 0,0 1 0,-1 0 0,1 0 0,0 0 0,0 0 0,-1 0 0,1 0 0,0 0 0,-1 0 0,1 0 0,-1 0 0,1 0 0,-1 0 0,1 1 0,-1-1 0,0 0 0,0 0-1,0 2 1,0 6-23,0-1 0,-1 1 0,0 0-1,-1 0 1,-4 13 0,1-4 64,-7 37 27,1 1 0,4 0 0,1 1 0,4 69 0,3-104-44,0 106 8,-2-114-9,0-1 1,-1 1-1,-1 0 1,0-1 0,-1 1-1,-1-1 1,-5 13-1,9-23 7,-1 0 0,1-1 0,-1 1 1,1 0-1,-1-1 0,0 1 0,0-1 0,0 1 0,-1-1 0,1 0 0,0 0 0,-1 0 0,1 0 0,-1-1 0,0 1 0,0-1 0,0 1 0,1-1 0,-1 0 0,0 0 0,-6 1 0,6-2 5,0-1 0,0 1 0,1 0 0,-1-1 1,0 0-1,1 1 0,-1-1 0,0 0 0,1 0 0,-1-1 0,1 1 0,-1 0 0,1-1 0,0 0 0,0 1 0,0-1 0,0 0 0,0 0 0,0 0 0,0 0 0,1-1 0,-1 1 0,1 0 0,-3-5 0,-2-6 21,0 0 1,1-1 0,1 0-1,0 1 1,1-1-1,0-1 1,1 1 0,1 0-1,0-20 1,1 21-47,1 0 1,0 0-1,1 0 1,0 0-1,1 1 1,0-1-1,1 1 1,1 0-1,0 0 0,10-18 1,-9 22-73,0 0 0,1 1-1,-1 0 1,1 0 0,1 0 0,-1 1 0,1 0 0,11-5-1,11-6-367,33-13 0,14-7 222,-5-8-95</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04.499"/>
    </inkml:context>
    <inkml:brush xml:id="br0">
      <inkml:brushProperty name="width" value="0.05" units="cm"/>
      <inkml:brushProperty name="height" value="0.05" units="cm"/>
    </inkml:brush>
  </inkml:definitions>
  <inkml:trace contextRef="#ctx0" brushRef="#br0">52 0 19524,'-2'1'239,"1"-1"-1,0 1 1,-1-1-1,1 1 0,0-1 1,-1 1-1,1-1 1,0 1-1,0 0 1,0 0-1,0 0 1,0 0-1,0 0 1,0 0-1,0 0 1,0 0-1,0 0 0,0 0 1,1 0-1,-1 1 1,0 0-1,-12 30 1496,9-20-1638,1 0-1,1 0 1,0 0-1,0 0 1,1 0-1,1 0 1,0 0-1,1 0 0,3 20 1,-3-28-114,-1 0 0,1 0 0,0 0 0,1 0 0,-1 0 1,1-1-1,-1 1 0,1 0 0,0-1 0,1 0 0,-1 1 0,0-1 0,1 0 0,0 0 1,0 0-1,0-1 0,0 1 0,0-1 0,0 1 0,1-1 0,-1 0 0,1 0 0,0-1 0,-1 1 1,1-1-1,0 0 0,0 0 0,0 0 0,0 0 0,0-1 0,0 0 0,5 0 0,-1 0 1,-1-1-1,0-1 1,0 1-1,0-1 1,0 0 0,0-1-1,0 0 1,0 0-1,-1 0 1,0-1-1,0 0 1,10-8-1,5-6 50,37-41-1,-44 44 0,-14 14-29,1 1-1,-1 0 1,0-1-1,0 1 1,0 0-1,1 0 1,-1-1-1,0 1 1,0 0-1,1 0 1,-1 0-1,0-1 1,1 1-1,-1 0 1,0 0-1,0 0 1,1 0-1,-1 0 1,0-1-1,1 1 1,-1 0-1,0 0 1,1 0-1,-1 0 1,0 0 0,1 0-1,-1 0 1,0 0-1,1 0 1,0 1-1,2 9 16,-4 28-20,0-22 10,1-14 3,0-1 0,0 1 0,0 0 0,1-1-1,-1 1 1,0 0 0,1-1 0,-1 1 0,1 0 0,0-1 0,-1 1 0,1-1-1,0 1 1,0-1 0,0 0 0,0 1 0,0-1 0,0 0 0,1 0 0,1 3 0,0-3 11,-1 0 0,1 0 1,-1 0-1,1 0 0,-1 0 1,1-1-1,0 1 0,-1-1 1,1 1-1,0-1 0,5 0 1,5-2 64,0 0 1,1-1-1,-1 0 1,14-6 0,-25 9-80,48-19 229,-30 11-176,1 1 0,-1 0 0,1 2 0,0 0 0,28-2 0,-47 6-60,0 1-1,-1 0 1,1 0 0,-1 0-1,1 0 1,-1 1-1,1-1 1,0 0-1,-1 1 1,1-1-1,-1 1 1,1-1-1,-1 1 1,0 0-1,1-1 1,-1 1-1,0 0 1,1 0 0,-1 0-1,0 0 1,0 0-1,0 1 1,0-1-1,0 0 1,2 3-1,-2 0-4,1 1 1,-1 0-1,0-1 0,0 1 0,0 0 0,0 8 0,-1-9 2,0 0 0,0-1 0,1 1 1,-1 0-1,1-1 0,0 1 0,0-1 0,0 1 0,1-1 0,-1 1 0,4 4 0,-3-6 4,-1-1-1,1 0 1,0 0-1,0 1 1,-1-1-1,1-1 1,0 1-1,0 0 1,0 0 0,0-1-1,0 1 1,0-1-1,0 0 1,0 1-1,0-1 1,0 0-1,0 0 1,0-1-1,0 1 1,1 0 0,-1-1-1,2 0 1,8-2 1,-1-1 0,19-8 1,-22 9-6,83-38-73,-37 16-80,0 2 0,73-20 0,-117 41 116,-1 0-1,0 0 1,1 1 0,14 0-1,-22 1 37,-1 0 0,1 0 0,0 0 0,-1 0-1,1 0 1,0 1 0,-1-1 0,1 0 0,0 1 0,-1 0 0,1-1-1,-1 1 1,1 0 0,-1-1 0,1 1 0,-1 0 0,0 0 0,0 0-1,1 1 1,-1-1 0,0 0 0,0 0 0,0 1 0,0-1 0,0 0-1,0 1 1,-1-1 0,1 1 0,0-1 0,-1 1 0,1 0 0,0 2 0,0 5 7,-1 0 1,0 0 0,0 0 0,-1-1-1,0 1 1,-3 11 0,3-18 13,1 0 0,-1 1-1,1-1 1,-1 0 0,0 0 0,0 0 0,0 1 0,0-1 0,0 0 0,0 0-1,0 0 1,-1 0 0,1-1 0,-1 1 0,0 0 0,1 0 0,-1-1 0,0 0-1,0 1 1,0-1 0,0 0 0,0 0 0,0 0 0,0 0 0,0 0 0,-1 0-1,-3 0 1,4 0-13,1-2 0,0 1-1,-1 0 1,1 0 0,-1 0-1,1-1 1,0 1 0,-1 0-1,1-1 1,0 1 0,0-1-1,-1 0 1,1 0 0,0 1-1,-1-2 1,-19-24 72</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06.212"/>
    </inkml:context>
    <inkml:brush xml:id="br0">
      <inkml:brushProperty name="width" value="0.05" units="cm"/>
      <inkml:brushProperty name="height" value="0.05" units="cm"/>
    </inkml:brush>
  </inkml:definitions>
  <inkml:trace contextRef="#ctx0" brushRef="#br0">48 1 18700,'-1'17'2072,"1"2"-1415,-6 5-273,3 3 1504,-1 6-1136,0 2-256,2 3-232,2 0-88,0-5-376,2-5-192,-1-5-368,0-4-272,-2-6-552,-3-3 1143,-8-10-359,-2-3-216</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06.617"/>
    </inkml:context>
    <inkml:brush xml:id="br0">
      <inkml:brushProperty name="width" value="0.05" units="cm"/>
      <inkml:brushProperty name="height" value="0.05" units="cm"/>
    </inkml:brush>
  </inkml:definitions>
  <inkml:trace contextRef="#ctx0" brushRef="#br0">1 409 19132,'12'0'1880,"11"-1"-1159,5 1-297,10 2 968,8 4-384,3-3-992,0-3-408,-5-9 440,-4-5-136,-10-7-224</inkml:trace>
  <inkml:trace contextRef="#ctx0" brushRef="#br0" timeOffset="1">668 1 18740,'-4'0'1696,"-2"14"-1088,-5 3-239,-5 10 1239,2 6-800,-3 6-352,1 4-136,7-1-48,4 1-48,6-11-96,6-4-8,10-14-344,5-5-400,4-14-656,-2-5 696,-1-11 288,-2-5-200,-3 0-224</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07.068"/>
    </inkml:context>
    <inkml:brush xml:id="br0">
      <inkml:brushProperty name="width" value="0.05" units="cm"/>
      <inkml:brushProperty name="height" value="0.05" units="cm"/>
    </inkml:brush>
  </inkml:definitions>
  <inkml:trace contextRef="#ctx0" brushRef="#br0">44 168 16668,'-1'2'87,"-11"36"2450,-13 58 0,23-86-2340,1 0 0,0 1 0,0 0 1,1-1-1,0 1 0,1 0 0,0-1 1,0 1-1,1-1 0,7 19 0,-9-27-255,1 0-1,0 0 0,0 0 0,0 0 0,0 0 0,1 0 0,-1 0 0,0-1 0,1 1 0,0 0 1,-1-1-1,1 1 0,0-1 0,-1 0 0,1 0 0,0 0 0,0 1 0,0-2 0,0 1 1,0 0-1,3 0 0,-1 0-141,0-1 0,0 0-1,0 0 1,0 0 0,0 0 0,0-1 0,-1 1 0,1-1 0,0 0 0,0 0 0,4-3 0,5-1-726,-1-2 1,0 0 0,0 0 0,-1-1 0,19-17 0,9-14-395,-1-1 0,54-77 1,-62 71 3591,28-54 1,-50 78 101,-8 22-2327,0 0-1,0 0 0,0 0 0,0 0 1,0 0-1,0-1 0,0 1 0,0 0 1,0 0-1,0 0 0,0 0 0,0-1 1,0 1-1,0 0 0,-1 0 0,1 0 1,0 0-1,0 0 0,0-1 0,0 1 1,0 0-1,0 0 0,0 0 1,0 0-1,-1 0 0,1 0 0,0 0 1,0 0-1,0-1 0,0 1 0,0 0 1,-1 0-1,1 0 0,0 0 0,0 0 1,0 0-1,0 0 0,0 0 0,-1 0 1,1 0-1,0 0 0,0 0 1,0 0-1,0 0 0,-1 0 0,1 0 1,0 0-1,0 0 0,0 0 0,0 0 1,0 1-1,-1-1 0,1 0 0,-3 2 275,-1 0-1,1 0 0,0 0 0,0 1 1,0-1-1,0 1 0,-4 6 1,-8 10 152,1 1 0,0 0 0,2 1 0,-12 26 0,19-35-365,0 1-1,0 0 1,1 1 0,1-1-1,0 1 1,1-1-1,0 1 1,1 24 0,1-34-86,0 0 1,0 0 0,1-1 0,0 1 0,-1 0 0,1-1 0,1 1 0,-1-1 0,0 1 0,1-1-1,0 0 1,-1 1 0,1-1 0,1 0 0,-1 0 0,0 0 0,1-1 0,-1 1 0,1 0 0,0-1-1,0 0 1,0 0 0,0 0 0,0 0 0,1 0 0,3 1 0,-2-2 7,-1 0-1,1 0 1,-1-1 0,1 1 0,-1-1 0,1 0 0,0-1 0,-1 1-1,1-1 1,-1 0 0,1 0 0,-1 0 0,1 0 0,-1-1 0,0 0-1,0 0 1,0 0 0,0 0 0,0-1 0,0 0 0,3-3 0,6-6 90,0-1 1,-1 0 0,-1-1 0,0 0 0,-1-1 0,0 0 0,-1-1 0,-1 0 0,-1 0 0,0-1 0,-1 0 0,-1 0 0,0 0 0,-2-1 0,4-33 0,-7 43-123,0 1 1,0-1 0,-1 0-1,0 1 1,0-1-1,-1 1 1,0-1 0,-4-9-1,5 15-83,1 0-1,-1 0 1,0 0 0,0 1-1,0-1 1,0 0-1,0 1 1,-1-1-1,1 0 1,0 1-1,-1 0 1,1-1-1,-1 1 1,1 0 0,-1 0-1,0 0 1,0 0-1,1 0 1,-1 0-1,0 0 1,0 0-1,0 1 1,0-1-1,0 1 1,0 0 0,0-1-1,0 1 1,0 0-1,0 0 1,0 0-1,0 1 1,0-1-1,0 0 1,0 1-1,0-1 1,-2 2 0,2-1-204,-1 0 0,0 1 0,1-1 0,-1 1 0,1 0 0,0 0 0,0 0 0,0 0 0,-2 3 0,2-4 174,1 0 1,1 0-1,-1 0 0,0 0 0,0 1 1,0-1-1,1 0 0,-1 0 1,0 1-1,1-1 0,0 1 0,-1-1 1,1 0-1,0 1 0,-1-1 1,1 1-1,0-1 0,0 1 1,1 2-1,8 8-951</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07.490"/>
    </inkml:context>
    <inkml:brush xml:id="br0">
      <inkml:brushProperty name="width" value="0.05" units="cm"/>
      <inkml:brushProperty name="height" value="0.05" units="cm"/>
    </inkml:brush>
  </inkml:definitions>
  <inkml:trace contextRef="#ctx0" brushRef="#br0">255 0 19156,'15'0'1929,"-16"9"-1161,-11 4-280,-12 13 1008,-3 7-296,-7 7-560,-2 6-199,0 1-161,4-1-104,7-6-88,4-3-168,10-9-328,2-11 496,8-23-168,4-18-16,4-8-24</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07.914"/>
    </inkml:context>
    <inkml:brush xml:id="br0">
      <inkml:brushProperty name="width" value="0.05" units="cm"/>
      <inkml:brushProperty name="height" value="0.05" units="cm"/>
    </inkml:brush>
  </inkml:definitions>
  <inkml:trace contextRef="#ctx0" brushRef="#br0">263 21 17244,'-5'-2'225,"1"1"1,0-1 0,-1 1 0,1-1-1,-1 1 1,0 1 0,1-1 0,-1 1-1,0-1 1,1 1 0,-1 1 0,0-1-1,1 1 1,-1-1 0,0 1 0,1 1-1,-1-1 1,1 1 0,-1 0 0,1 0-1,0 0 1,-6 4 0,2-1-5,-1 0-1,1 1 1,1 0 0,-1 0 0,1 1 0,0-1 0,0 2 0,1-1 0,0 1-1,-5 10 1,9-16-200,1 0 0,0 0 0,0 0 0,0 0 0,1 1 0,-1-1-1,1 0 1,-1 1 0,1-1 0,0 0 0,-1 1 0,1-1 0,1 3 0,-1-4-31,0 0 1,1 0-1,-1 0 1,1 0-1,-1-1 1,1 1 0,-1 0-1,1 0 1,-1-1-1,1 1 1,0 0 0,-1-1-1,1 1 1,0 0-1,0-1 1,0 1-1,-1-1 1,1 1 0,0-1-1,0 0 1,0 1-1,0-1 1,0 0 0,0 0-1,0 1 1,0-1-1,0 0 1,0 0-1,-1 0 1,1 0 0,0 0-1,0 0 1,0-1-1,2 1 1,3-1-271,0-1 0,0 1 0,-1-1 0,1-1 0,0 1 0,-1-1 0,1 0 0,-1 0 0,0 0 0,0-1 0,0 0 0,0 0 0,5-6 0,-4 4-352,0-1 0,0 0-1,-1 0 1,0 0 0,0 0 0,-1-1 0,0 0 0,6-15 0,-10 22 543,1 0-1,-1 0 1,0 0-1,1-1 1,-1 1-1,0 0 0,0 0 1,1 0-1,-1-1 1,0 1-1,0 0 1,0 0-1,-1 0 1,1-1-1,0 1 1,0 0-1,-1 0 0,1 0 1,-1 0-1,1 0 1,-1-1-1,1 1 1,-1 0-1,-1-1 1,1 1 61,0 1-1,0-1 1,-1 0 0,1 1 0,0-1 0,-1 1 0,1 0 0,-1-1 0,1 1-1,-1 0 1,1 0 0,0 0 0,-1 0 0,1 0 0,-1 0 0,-2 1 0,-6 1 357,-1 1 0,1 0 1,0 1-1,-11 5 1,-105 54 8264,124-64-8604,7-4-161,-1-1 9,1-1-114</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08.318"/>
    </inkml:context>
    <inkml:brush xml:id="br0">
      <inkml:brushProperty name="width" value="0.05" units="cm"/>
      <inkml:brushProperty name="height" value="0.05" units="cm"/>
    </inkml:brush>
  </inkml:definitions>
  <inkml:trace contextRef="#ctx0" brushRef="#br0">215 204 20116,'-3'-5'267,"0"1"0,-1 0-1,1 0 1,-1 1 0,0-1-1,0 1 1,-1 0 0,1 0-1,-1 0 1,1 0 0,-1 1-1,0 0 1,0 0 0,0 0-1,0 1 1,-1-1 0,1 1-1,0 1 1,0-1 0,-1 1-1,1-1 1,0 2 0,-10 0-1,11 0-222,-1 0 0,0 0 0,1 0 0,-1 1 0,1 0 0,-1 0 0,1 0 0,0 0-1,0 0 1,0 1 0,0 0 0,1 0 0,-1 0 0,1 0 0,-1 1 0,1 0 0,0-1 0,0 1 0,1 0 0,-1 0-1,1 0 1,0 1 0,0-1 0,0 0 0,1 1 0,-2 7 0,2-10-33,1 1 0,-1 0 1,1-1-1,-1 1 0,1 0 0,0-1 1,0 1-1,0 0 0,1-1 0,-1 1 1,1 0-1,-1-1 0,1 1 0,0-1 0,0 1 1,0-1-1,0 1 0,0-1 0,1 0 1,-1 1-1,1-1 0,0 0 0,-1 0 1,1 0-1,0 0 0,0-1 0,0 1 0,1 0 1,-1-1-1,0 1 0,0-1 0,1 0 1,-1 0-1,1 0 0,-1 0 0,1 0 1,4 0-1,0 1 26,1-1-1,0 0 1,-1-1 0,1 0 0,0 0 0,-1-1 0,1 1-1,0-2 1,-1 1 0,1-1 0,-1 0 0,10-4-1,-9 2 7,0-1 0,0 1 0,0-1 0,-1-1 0,0 0-1,0 0 1,0 0 0,-1 0 0,0-1 0,0 0 0,0-1-1,-1 1 1,7-14 0,-10 16-48,0 1 0,0-1 0,-1 0 0,1 0 0,-1 0-1,0 0 1,0 0 0,-1 0 0,1 0 0,-1 0 0,0 0 0,-1 0 0,1 0-1,-1 0 1,0 0 0,0 0 0,-1 0 0,1 1 0,-1-1 0,0 0 0,0 1-1,-1-1 1,1 1 0,-1 0 0,0 0 0,-4-4 0,2 3-142,0 0 0,0 0 1,0 1-1,-1 0 0,0 0 0,0 1 1,0-1-1,-9-3 0,-55-15-921,47 16 938,-17-5-430</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09.067"/>
    </inkml:context>
    <inkml:brush xml:id="br0">
      <inkml:brushProperty name="width" value="0.05" units="cm"/>
      <inkml:brushProperty name="height" value="0.05" units="cm"/>
    </inkml:brush>
  </inkml:definitions>
  <inkml:trace contextRef="#ctx0" brushRef="#br0">1750 309 14739,'-1'-18'225,"0"0"0,-1 1 0,-2-1-1,-8-30 1,8 38-196,0 1 0,0-1 0,-1 1 1,-1 0-1,1 0 0,-2 1 0,1-1 0,-1 1 0,-13-11 0,8 8 24,-1 2 1,0 0-1,0 0 0,-1 2 1,0-1-1,0 2 0,-1 0 0,1 0 1,-1 2-1,-1 0 0,1 0 1,-1 1-1,1 1 0,-1 1 1,0 0-1,0 2 0,1-1 0,-21 4 1,2 3 50,-1 0 0,1 2 1,0 2-1,1 1 0,0 2 1,1 1-1,-34 21 0,8 1 29,2 2-1,-94 85 1,-77 116 143,161-158-177,4 3 0,3 2 0,4 3 0,4 3 0,4 1 0,5 2 0,3 2 0,5 2 0,5 1 0,-32 195 0,47-182-30,5 0-1,5 1 1,13 131-1,0-158-38,3-1-1,4-1 0,4 0 0,54 141 0,-57-184 15,3 0-1,2-2 1,2 0-1,1-1 1,2-2 0,42 47-1,-49-63 33,1-2 0,1 0 0,1-1 0,0-1 0,1-2 0,1 0 0,1-1 0,0-2 0,1-1 0,1 0 0,36 9 0,-25-13 76,0-2 1,0-1 0,0-2-1,1-1 1,-1-3 0,49-6-1,-30-1 121,-1-3 0,0-2 0,88-33 0,-62 11 71,-1-3 0,-3-3 0,-1-4 0,92-69 0,-66 32 61,-3-4-1,111-124 1,-133 123-247,-4-3 1,-4-3-1,-4-4 1,-4-2-1,79-171 1,-103 177-130,-4-2 0,23-104 1,-41 120-41,-3 0 1,-3-1-1,0-93 0,-12 116-19,-1-1 0,-4 0 0,-1 1 0,-4 0 0,-17-57-1,14 70-16,-2 1 1,-2 1-1,-2 1 0,-1 0 0,-2 2 0,-56-72 0,53 81-38,-1 1-1,-1 1 1,-2 2 0,-48-34 0,32 30-174,-1 3 0,-86-38 0,64 39 103,0 2 0,-94-18 0,24 17-118</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11.146"/>
    </inkml:context>
    <inkml:brush xml:id="br0">
      <inkml:brushProperty name="width" value="0.05" units="cm"/>
      <inkml:brushProperty name="height" value="0.05" units="cm"/>
      <inkml:brushProperty name="color" value="#E71224"/>
    </inkml:brush>
  </inkml:definitions>
  <inkml:trace contextRef="#ctx0" brushRef="#br0">6132 494 1057,'-11'-2'5771,"-205"-41"-2117,-123-39-2808,92 11-2002,-162-37 1538,-82 30-451,-740-23-1,905 92-221,-546 55 0,751-30 331,0 6 0,2 4-1,0 6 1,3 5 0,1 5-1,-195 101 1,223-95-35,2 5 1,2 3-1,-81 73 0,125-94-2,1 2 0,3 2-1,0 1 1,3 2 0,2 0-1,1 3 1,-37 76 0,18-3-7,5 2 1,5 2 0,5 2 0,-18 141 0,36-165 57,5 0 0,2 105 0,9-160-4,3 0 0,1 0 0,2 0 0,2-1 0,2 0 0,33 84 0,-3-42-38,4-2 0,3-3-1,4-1 1,66 77 0,-14-36-36,193 175 0,-228-238-14,3-3 1,1-3 0,3-4-1,2-3 1,2-3 0,1-4-1,2-3 1,158 42-1,-38-25 61,2-10-1,2-8 1,1-10-1,213-2 1,-215-22 15,-1-9 1,0-8 0,262-58-1,618-255 5,-983 291 36,-1-4 0,167-100 1,-203 101-30,-2-3 1,-2-2 0,-1-4-1,88-97 1,-80 69-3,101-156 1,-137 183 19,-2-2 0,-3-1 0,-2-1 1,24-83-1,-38 93 26,-2-2 0,-3 1 0,-1-1 0,-2 0 0,-3-1 0,-1 1 0,-9-51 0,-78-328-1625,74 371 1655,-3 1 1,-3 1 0,-2 0-1,-2 2 1,-2 0 0,-3 2 0,-1 1-1,-3 2 1,-2 1 0,-65-66 0,-115-92 282,-69-71-4188,215 197-2246</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10.080"/>
    </inkml:context>
    <inkml:brush xml:id="br0">
      <inkml:brushProperty name="width" value="0.05" units="cm"/>
      <inkml:brushProperty name="height" value="0.05" units="cm"/>
    </inkml:brush>
  </inkml:definitions>
  <inkml:trace contextRef="#ctx0" brushRef="#br0">108 1 13067,'-30'3'736,"24"-2"-639,-1-1 1,0 1-1,1 1 0,0-1 0,-13 5 0,17-5-78,0 0-1,1 0 0,-1 0 1,0 1-1,1-1 1,-1 0-1,1 1 1,0-1-1,-1 1 1,1-1-1,0 1 1,0 0-1,0 0 1,0-1-1,0 1 1,0 0-1,0 0 1,1 0-1,-1 0 1,1 0-1,0 0 1,-1 0-1,1 4 1,0 8 70,1 1 1,0 0 0,1-1-1,0 1 1,1-1 0,1 1-1,0-1 1,1 0 0,1-1-1,0 1 1,1-1-1,13 19 1,3 1 170,1-1 0,2-1 1,43 39-1,-23-28 2,2-2 1,86 52-1,117 52 240,-235-135-464,492 234 1277,15-33 462,-484-195-1629,-18-7-80,-1 1 94,1-1 1,0-2-1,30 7 0,-47-12-219,1 0 0,-1-1 0,1 1 1,-1-1-1,1 0 0,-1 0 0,1-1 0,-1 1 0,1-1 0,-1 0 0,1 0 0,-1 0 0,0-1 0,0 0 0,1 0 1,-1 0-1,-1 0 0,1 0 0,0-1 0,0 0 0,-1 0 0,5-5 0,1-4-286</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10.717"/>
    </inkml:context>
    <inkml:brush xml:id="br0">
      <inkml:brushProperty name="width" value="0.05" units="cm"/>
      <inkml:brushProperty name="height" value="0.05" units="cm"/>
    </inkml:brush>
  </inkml:definitions>
  <inkml:trace contextRef="#ctx0" brushRef="#br0">413 0 14315,'10'1'314,"-1"1"0,1-1 1,-1 1-1,0 1 0,0 0 0,0 0 0,0 1 1,-1 0-1,1 1 0,-1 0 0,12 9 0,-15-10-200,-1 0 0,0 0 0,0 1 0,0-1 0,0 1 0,-1 0 0,0 0 0,0 0 0,0 0 0,-1 1 0,0-1 0,0 1 0,0-1 0,0 1 0,-1 0 0,0 0 0,0-1-1,-1 1 1,0 11 0,-2-2 14,-1-1 0,0 0 0,0 0 0,-2 0-1,0 0 1,0-1 0,-1 0 0,-1 0-1,0 0 1,-14 17 0,-11 12 489,-55 55 0,-83 71 829,135-137-1665,-1-2-1,-2-2 0,-44 26 1,80-52 171,-15 7-175,16-8 213,1 0 1,0 0-1,-1 0 0,1 0 1,-1 1-1,1-1 1,-1 0-1,1 0 0,0 0 1,-1 0-1,1 0 1,-1 0-1,1 0 0,0 0 1,-1-1-1,1 1 1,-1 0-1,1 0 0,0 0 1,-1 0-1,1 0 1,-1-1-1,1 1 1,0 0-1,-1 0 0,1-1 1,0 1-1,-1 0 1,1-1-1,0 1 0,0 0 1,-1-1-1,1 1 1,0-1-1,-2-21-406</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4:27.978"/>
    </inkml:context>
    <inkml:brush xml:id="br0">
      <inkml:brushProperty name="width" value="0.05" units="cm"/>
      <inkml:brushProperty name="height" value="0.05" units="cm"/>
    </inkml:brush>
  </inkml:definitions>
  <inkml:trace contextRef="#ctx0" brushRef="#br0">3 75 14459,'0'0'42,"0"1"-1,-1-1 1,1 0-1,0 1 1,0-1-1,-1 1 1,1-1-1,0 0 1,0 1 0,0-1-1,0 1 1,0-1-1,0 0 1,0 1-1,0-1 1,0 1-1,0-1 1,0 1 0,0-1-1,0 0 1,0 1-1,0-1 1,0 1-1,0-1 1,0 0-1,1 1 1,-1-1 0,0 1-1,0-1 1,0 0-1,1 1 1,-1-1-1,0 0 1,1 1-1,-1-1 1,0 0-1,1 0 1,-1 1 0,0-1-1,1 0 1,-1 0-1,0 1 1,1-1-1,-1 0 1,1 0-1,-1 0 1,1 0 0,-1 0-1,0 0 1,1 0-1,-1 0 1,1 0-1,0 0 1,34 5 557,-21-4-343,242 26 228,1-11-1,331-22 0,-81-25-676,364-17-1728,-817 47 1618,-14 0-125,43-5 0,-122 1 671,-856-22-402,236 12 148,471 25 213,-277 50 1,449-56-188,16-4-15,0 0-1,0 0 1,0 0 0,0 0 0,0 0-1,0 0 1,0 0 0,0 0 0,0 0-1,0 1 1,0-1 0,0 0 0,0 0-1,0 0 1,0 0 0,0 0 0,0 0-1,0 0 1,0 0 0,0 0 0,0 0-1,0 0 1,0 0 0,0 0 0,0 0-1,0 0 1,0 0 0,0 0 0,0 0-1,0 0 1,0 0 0,0 0-1,0 1 1,0-1 0,0 0 0,0 0-1,0 0 1,27-3-53,654-57-143,1 58-972,-210 4-345,-370-6 1236,-134 4 257,-33 0 24</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11.525"/>
    </inkml:context>
    <inkml:brush xml:id="br0">
      <inkml:brushProperty name="width" value="0.05" units="cm"/>
      <inkml:brushProperty name="height" value="0.05" units="cm"/>
    </inkml:brush>
  </inkml:definitions>
  <inkml:trace contextRef="#ctx0" brushRef="#br0">1 24 18780,'0'-1'63,"17"-20"3175,-17 21-3205,0 0 1,0-1 0,0 1 0,1 0-1,-1 0 1,0 0 0,0 0-1,0 0 1,0 0 0,0 0 0,1 0-1,-1 0 1,0-1 0,0 1 0,0 0-1,0 0 1,1 0 0,-1 0 0,0 0-1,0 0 1,0 0 0,0 0-1,1 0 1,-1 0 0,0 0 0,0 0-1,0 1 1,0-1 0,0 0 0,1 0-1,-1 0 1,0 0 0,0 0 0,0 0-1,0 0 1,0 0 0,1 0-1,-1 1 1,0-1 0,0 0 0,0 0-1,2 16 1022,-12 152 207,3-72-1192,7 149 0,1-240-79,-1 0 40,0 1 1,1-1-1,-1 0 1,2 0-1,-1 0 1,3 7-1,-4-12-18,0 1-1,1-1 1,-1 1 0,0 0-1,1-1 1,-1 1-1,1-1 1,-1 1-1,1-1 1,-1 0 0,1 1-1,-1-1 1,1 1-1,-1-1 1,1 0-1,-1 0 1,1 1 0,0-1-1,-1 0 1,1 0-1,-1 0 1,2 1-1,0-2 17,-1 1-1,1 0 1,-1 0-1,1-1 1,-1 1-1,1-1 0,-1 0 1,1 1-1,-1-1 1,0 0-1,1 0 1,-1 0-1,2-1 0,13-12 159,-2 0 0,0 0 0,0-1-1,11-18 1,44-72 450,-51 75-467,75-127 684,-73 119-428,-3 0 0,18-53 0,-35 91-425,0 0-1,0 0 1,0 0-1,0 0 1,0-1-1,0 1 1,0 0 0,0 0-1,0 0 1,1 0-1,-1-1 1,0 1-1,0 0 1,0 0-1,0 0 1,0 0-1,0 0 1,0-1 0,0 1-1,0 0 1,0 0-1,0 0 1,0 0-1,0-1 1,0 1-1,-1 0 1,1 0-1,0 0 1,0 0 0,0-1-1,0 1 1,0 0-1,0 0 1,0 0-1,0 0 1,0 0-1,-1 0 1,1-1-1,0 1 1,0 0-1,0 0 1,0 0 0,0 0-1,-1 0 1,1 0-1,0 0 1,-10 4-1957,-6 10-2488,15-6 3410,2 0-270</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11.945"/>
    </inkml:context>
    <inkml:brush xml:id="br0">
      <inkml:brushProperty name="width" value="0.05" units="cm"/>
      <inkml:brushProperty name="height" value="0.05" units="cm"/>
    </inkml:brush>
  </inkml:definitions>
  <inkml:trace contextRef="#ctx0" brushRef="#br0">27 7 20860,'22'-7'1857,"-15"8"-1329,-7 8-248,0 8 792,0 6-272,-6 13-239,-1 7-217,1 10-224,1 3-32,-1-2 8,3-1 16,-1-4-160,4-6-232,-2-10-657,2-7-127,-3-13 840,-2-2-200,-4-5-184</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12.317"/>
    </inkml:context>
    <inkml:brush xml:id="br0">
      <inkml:brushProperty name="width" value="0.05" units="cm"/>
      <inkml:brushProperty name="height" value="0.05" units="cm"/>
    </inkml:brush>
  </inkml:definitions>
  <inkml:trace contextRef="#ctx0" brushRef="#br0">6 157 17140,'-2'-7'401,"1"0"-1,0 0 1,0 0 0,1 0 0,0-1 0,0 1 0,1 0 0,0 0 0,1-7 0,0 11-208,-1-1 0,0 1 0,1-1 0,0 1 0,0 0 0,0 0 0,0-1 0,0 2 0,1-1 0,0 0 0,-1 0 0,1 1 0,0-1 0,0 1 0,0 0 0,0 0 0,1 0 0,5-2 0,5-1 74,0 0 1,0 2-1,0-1 1,0 2-1,0 0 0,1 0 1,-1 2-1,26 1 0,-4 2-68,0 2-1,45 13 1,-50-10-161,-1 1 0,0 2 0,-1 1 0,0 1 0,49 31 0,-75-42-42,1 1 0,-1-1 0,0 1 0,0-1 0,0 1 0,0 0 0,-1 1 0,1-1 0,-1 0 0,4 8 0,-5-10 3,-1 0 0,0 1 0,1-1-1,-1 1 1,0-1 0,0 1 0,0-1 0,0 1 0,0 0-1,0-1 1,0 1 0,0-1 0,0 1 0,-1-1 0,1 1-1,-1-1 1,1 0 0,-1 1 0,0-1 0,1 0 0,-1 1-1,0-1 1,0 0 0,0 0 0,0 0 0,0 1 0,0-1-1,0 0 1,-1 0 0,-1 1 0,-10 6 4,0 0 0,0-1 0,-1 0 1,0-1-1,-24 8 0,3-5-175,-42 7 1,66-16-640,11-3 431,16-5 129,12 0-79</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30.177"/>
    </inkml:context>
    <inkml:brush xml:id="br0">
      <inkml:brushProperty name="width" value="0.05" units="cm"/>
      <inkml:brushProperty name="height" value="0.05" units="cm"/>
    </inkml:brush>
  </inkml:definitions>
  <inkml:trace contextRef="#ctx0" brushRef="#br0">41 1 19388,'-4'32'4653,"-17"97"-1508,13-70-2889,0 77 1,11-117-353,0-14-329,2-13-494,-3 0 623,-1 1 0,0-1 0,0 0 0,-1 1 0,0-11-1,0 8 67,0-21-433</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30.586"/>
    </inkml:context>
    <inkml:brush xml:id="br0">
      <inkml:brushProperty name="width" value="0.05" units="cm"/>
      <inkml:brushProperty name="height" value="0.05" units="cm"/>
    </inkml:brush>
  </inkml:definitions>
  <inkml:trace contextRef="#ctx0" brushRef="#br0">1 56 18988,'2'-2'438,"0"1"0,1 0 0,-1 0 0,1 0 1,-1 0-1,1 0 0,0 0 0,-1 0 0,1 1 0,3-1 0,0 0 454,48-12 887,1 2 1,59-3 0,36 8-7245,-156 6 4644,-13 1-6</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30.977"/>
    </inkml:context>
    <inkml:brush xml:id="br0">
      <inkml:brushProperty name="width" value="0.05" units="cm"/>
      <inkml:brushProperty name="height" value="0.05" units="cm"/>
    </inkml:brush>
  </inkml:definitions>
  <inkml:trace contextRef="#ctx0" brushRef="#br0">79 9 18652,'2'10'2481,"6"-2"-1425,8-6-320,6-2 1344,9 0-615,4-4-225,5 0-480,1-2-160,2 0-336,-3 2-216,-5 1-448,-6 2-232,-8 1-696,-5 4-353,-12 2 1217,-4-2-360,-16 5-208</inkml:trace>
  <inkml:trace contextRef="#ctx0" brushRef="#br0" timeOffset="1">2 247 18540,'-1'20'1968,"8"-11"-951,7-3-329,13-6 1072,5-2-168,7-2-447,2 0-217,2-2-312,-1-1-104,-5 1-728,-1 2-928,-12-3 1032,-5-5-192,-8 1-136</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31.787"/>
    </inkml:context>
    <inkml:brush xml:id="br0">
      <inkml:brushProperty name="width" value="0.05" units="cm"/>
      <inkml:brushProperty name="height" value="0.05" units="cm"/>
    </inkml:brush>
  </inkml:definitions>
  <inkml:trace contextRef="#ctx0" brushRef="#br0">1 20 20036,'4'-5'1209,"-3"4"-1017,0-1 0,0 1 0,0 0 0,0 0 0,0 0 0,1-1 0,-1 1 0,0 1 0,0-1 0,1 0 0,-1 0 0,3-1 0,-3 4 10,0 0-1,0 0 1,0 0-1,-1 1 0,1-1 1,-1 0-1,1 0 1,-1 1-1,0-1 1,0 0-1,0 0 1,0 0-1,-1 3 1,1-1 32,-6 151 323,6-153-550,0 0 1,0-1 0,0 1-1,0 0 1,0-1 0,1 1 0,-1 0-1,1-1 1,-1 1 0,1 0 0,-1-1-1,1 1 1,0-1 0,-1 1 0,3 1-1,-2-2 2,0-1 1,-1 0-1,1 1 0,0-1 0,0 0 0,0 0 0,-1 0 0,1 0 0,0 0 0,0 0 0,0 0 1,0 0-1,-1 0 0,1 0 0,0 0 0,0-1 0,0 1 0,-1 0 0,1 0 0,0-1 1,0 1-1,-1-1 0,1 1 0,0-1 0,-1 1 0,1-1 0,0 1 0,-1-1 0,1 1 1,-1-1-1,1 0 0,-1 1 0,1-2 0,12-12 155,-1-1 0,-1 0 0,11-21 0,-13 20-20,2 1 1,-1 0 0,16-16 0,-26 31-144,0 0-1,0 0 1,0 1 0,0-1-1,0 0 1,0 0 0,0 0-1,0 0 1,0 1 0,0-1-1,0 0 1,0 0 0,0 0 0,0 1-1,0-1 1,0 0 0,0 0-1,0 0 1,0 1 0,0-1-1,0 0 1,0 0 0,0 0-1,0 0 1,0 1 0,0-1-1,1 0 1,-1 0 0,0 0 0,0 0-1,0 0 1,0 1 0,0-1-1,1 0 1,-1 0 0,0 0-1,0 0 1,0 0 0,0 0-1,1 0 1,-1 0 0,0 0 0,0 0-1,0 0 1,1 1 0,-1-1-1,0 0 1,0 0 0,0 0-1,1-1 1,-1 1 0,0 0-1,0 0 1,0 0 0,0 0-1,1 0 1,-1 0 0,0 0 0,0 0-1,0 0 1,1 0 0,-1 0-1,0 0 1,0-1 0,0 1-1,0 0 1,0 0 0,1 0-1,-1-1 1,-1 17-2,-25 127-19,26-142 20,0-1 1,0 1 0,0 0-1,0-1 1,0 1 0,0-1-1,0 1 1,0 0 0,0-1-1,0 1 1,0-1 0,0 1-1,1-1 1,-1 1 0,0-1 0,0 1-1,0 0 1,1-1 0,-1 1-1,0-1 1,1 1 0,-1-1-1,1 0 1,-1 1 0,0-1-1,1 1 1,-1-1 0,1 0-1,-1 1 1,2-1 0,-1 1-65,1-1-1,-1 0 1,1 0 0,-1 0 0,1 0 0,0 0 0,-1 0-1,1 0 1,-1 0 0,1 0 0,2-2 0,38-17-3707,-41 19 3679,7-4-391,0-1 0,-1-1 1,15-11-1,-4-2-729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19.076"/>
    </inkml:context>
    <inkml:brush xml:id="br0">
      <inkml:brushProperty name="width" value="0.05" units="cm"/>
      <inkml:brushProperty name="height" value="0.05" units="cm"/>
      <inkml:brushProperty name="color" value="#E71224"/>
    </inkml:brush>
  </inkml:definitions>
  <inkml:trace contextRef="#ctx0" brushRef="#br0">873 533 12684,'-76'0'-666,"-180"8"1413,204-4-411,1 3 0,-95 24 0,131-27-330,0 2 0,1-1 0,0 2 0,-1 0 1,2 0-1,-1 2 0,1-1 0,1 2 0,-1 0 0,-20 22 0,21-17-18,0 1 0,1 0 0,1 0-1,1 1 1,0 0 0,1 1 0,1 0 0,-8 30-1,7-18-59,1 0 0,2 0 0,1 1-1,2-1 1,0 1 0,3 0 0,0-1 0,2 1-1,1 0 1,1-1 0,2 0 0,1-1-1,1 1 1,2-1 0,1-1 0,26 45-1,-17-36 48,2 0-1,1-2 0,2 0 1,1-2-1,48 45 0,-54-60-10,1-1 0,0-1 1,1 0-1,1-2 0,0-1 0,1 0 0,0-2 1,1-1-1,44 11 0,0-9-7,-1-3 1,1-3-1,1-3 0,86-7 0,-107-1 53,0-2 0,0-2-1,-1-2 1,-1-2-1,0-3 1,-1-1 0,0-3-1,-2-1 1,72-46-1,-11-5 55,-4-5 1,149-143-1,-204 175-33,-3-3 0,-1-1 0,-3-2 0,-2-2 0,44-82 0,-61 94 3,-1 0-1,-3-2 0,-1 0 0,-2-1 1,-2 0-1,-2-1 0,-2 0 0,3-67 1,-10 82-2,-1 1 1,-1-1 0,-2 0 0,-10-45 0,10 62-17,-1 1 0,0 0 0,-1 0 0,-1 0 0,0 1 0,0 0 0,-1 0 1,0 0-1,-1 1 0,0 0 0,-1 1 0,0 0 0,-12-10 0,3 7 1,-1 0 0,0 1 0,-1 0 0,0 2 0,-1 0 0,1 2 0,-2 0 0,1 1 0,-1 1 0,-38-3 0,11 4-32,-1 2 0,1 3 1,-89 12-1,72-1-59,0 3 0,1 3 0,1 2 0,1 3 0,-62 33 0,21-2-1022,3 5 1,-99 76-1,82-47-2315</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33.071"/>
    </inkml:context>
    <inkml:brush xml:id="br0">
      <inkml:brushProperty name="width" value="0.05" units="cm"/>
      <inkml:brushProperty name="height" value="0.05" units="cm"/>
    </inkml:brush>
  </inkml:definitions>
  <inkml:trace contextRef="#ctx0" brushRef="#br0">50 132 13611,'4'1'470,"-1"1"1,1-1 0,0 0-1,-1 0 1,1 0-1,0-1 1,-1 1-1,1-1 1,0 0-1,-1 0 1,1 0 0,0 0-1,0-1 1,-1 0-1,1 1 1,0-1-1,-1-1 1,1 1-1,-1 0 1,1-1-1,4-3 1,-4 3-271,-1 0 1,1 0-1,-1-1 0,0 1 1,0-1-1,0 0 0,0 0 1,0 0-1,0 0 0,-1-1 1,0 1-1,1-1 1,-1 0-1,-1 1 0,1-1 1,0 0-1,-1 0 0,0 0 1,1-6-1,-1 9-172,-1 0-1,0-1 1,0 1 0,0 0 0,0 0-1,0-1 1,0 1 0,0 0-1,0 0 1,0-1 0,-1 1-1,1 0 1,-1 0 0,1 0 0,-1-1-1,1 1 1,-1 0 0,1 0-1,-1 0 1,0 0 0,0 0 0,1 0-1,-1 0 1,0 0 0,0 1-1,0-1 1,0 0 0,0 0-1,0 1 1,0-1 0,0 1 0,-1-1-1,1 1 1,0-1 0,0 1-1,0 0 1,-1-1 0,1 1 0,0 0-1,0 0 1,-1 0 0,1 0-1,0 0 1,0 0 0,-1 0-1,-1 1 1,-3 0 5,0 0 0,1 1 0,-1 0 0,0 0 0,1 0 0,-1 0 0,1 1 0,-9 5 0,4 1-27,-1-1 0,1 2 0,-17 19 0,23-24-15,1-1-1,0 0 0,0 1 0,0 0 1,0-1-1,1 1 0,0 0 0,0 0 0,0 1 1,1-1-1,-1 0 0,0 9 0,2-13 8,0 0-1,0 0 1,0-1-1,0 1 1,0 0-1,1 0 1,-1-1-1,0 1 1,0 0-1,1 0 1,-1-1-1,0 1 1,1 0-1,-1-1 1,0 1 0,1 0-1,-1-1 1,1 1-1,-1-1 1,1 1-1,0-1 1,-1 1-1,1-1 1,-1 1-1,1-1 1,0 1-1,0-1 1,1 1-4,0 0 1,1-1 0,-1 0-1,0 1 1,0-1-1,0 0 1,0 0 0,1 0-1,3-1 1,4-1-16,1-1 1,19-7-1,33-17-14,-38 15 35,0 2-1,1 0 0,36-8 1,-59 17 2,0 1 1,0-1-1,1 1 1,-1 0 0,0 0-1,1 0 1,-1 0-1,0 0 1,1 1 0,-1 0-1,0-1 1,0 1-1,1 0 1,-1 1 0,3 1-1,-3-1 28,1 1-1,-1 0 0,0-1 1,0 2-1,0-1 0,0 0 0,-1 1 1,1-1-1,-1 1 0,0-1 1,2 5-1,0-53 1458,-7-1-777,-1-3-3438,6 40 1536,3 12 436</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33.503"/>
    </inkml:context>
    <inkml:brush xml:id="br0">
      <inkml:brushProperty name="width" value="0.05" units="cm"/>
      <inkml:brushProperty name="height" value="0.05" units="cm"/>
    </inkml:brush>
  </inkml:definitions>
  <inkml:trace contextRef="#ctx0" brushRef="#br0">164 1 17780,'-1'2'359,"0"1"1,0-1 0,0 1-1,-1-1 1,1 1 0,-1-1-1,0 0 1,1 1 0,-1-1-1,0 0 1,0 0 0,-3 1-1,-4 6 1394,1 1-1199,0 0 0,0 0 0,-9 18 0,16-26-560,-1 1 0,1-1-1,0 1 1,0-1 0,0 0-1,0 1 1,1 0-1,-1-1 1,1 1 0,-1-1-1,1 1 1,0 0 0,0-1-1,0 1 1,0 0 0,1-1-1,-1 1 1,1 0 0,-1-1-1,1 1 1,0-1 0,0 1-1,0-1 1,3 4 0,11 13-97,0 0 1,0 1-1,-2 1 1,-1 0-1,0 0 1,16 47-1,-24-52 73,-1 0 0,0 0 0,-1 0-1,-1 1 1,0-1 0,-1 1 0,-1-1 0,-6 33 0,5-40 87,0 0 0,-1 0 1,0 0-1,-1 0 0,0-1 0,0 0 1,-9 12-1,9-15 36,1 0 0,-1-1 0,-1 1-1,1-1 1,-1 0 0,0 0 0,0-1 0,0 1-1,0-1 1,-1 0 0,1-1 0,-9 4 0,12-5-33,-1 0 0,0-1-1,0 1 1,1 0 0,-1-1 0,0 1 0,0-1 0,0 0 0,0 0 0,0 0 0,0-1 0,0 1-1,1-1 1,-1 1 0,0-1 0,0 0 0,1 0 0,-5-2 0,4 1-13,0-1 0,0 1 0,1 0 0,-1-1 0,1 0 0,0 1 0,-1-1-1,1 0 1,1 0 0,-1 0 0,0-1 0,1 1 0,-2-4 0,0-4-2,0 0-1,1 0 0,0 0 1,1 0-1,0 0 1,0-1-1,1 1 0,3-18 1,0 12-105,1 0 0,1 0 0,1 0 0,0 0 0,1 1 0,0 0 0,2 1 0,0-1 0,11-13 0,14-14-1690,62-61-1,-55 62 723,-8 9 81</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33.940"/>
    </inkml:context>
    <inkml:brush xml:id="br0">
      <inkml:brushProperty name="width" value="0.05" units="cm"/>
      <inkml:brushProperty name="height" value="0.05" units="cm"/>
    </inkml:brush>
  </inkml:definitions>
  <inkml:trace contextRef="#ctx0" brushRef="#br0">59 0 14803,'0'10'2041,"-3"7"-921,-5 3-392,-1 3 1641,2 5-785,-2 0-504,1 2-192,2-2-368,-1-3-240,5-9-480,2-3-392,6-13 1432,0-7-904,7-12-16,3-2-40</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34.346"/>
    </inkml:context>
    <inkml:brush xml:id="br0">
      <inkml:brushProperty name="width" value="0.05" units="cm"/>
      <inkml:brushProperty name="height" value="0.05" units="cm"/>
    </inkml:brush>
  </inkml:definitions>
  <inkml:trace contextRef="#ctx0" brushRef="#br0">48 509 16011,'0'2'334,"1"0"-1,-1 0 1,1 0-1,0 0 1,-1 0-1,1 0 0,0 0 1,0 0-1,0-1 1,0 1-1,1 0 0,-1-1 1,0 1-1,1-1 1,-1 1-1,1-1 1,-1 0-1,4 2 0,-1 0 11,1-1-1,-1 0 1,1 0-1,0-1 1,-1 1-1,1-1 0,9 1 1,-1-1-118,1 0 1,0-1-1,0-1 0,26-5 1,-28 4-202,1-1 1,0 0 0,-1-1 0,0-1 0,0 0-1,0 0 1,-1-1 0,1-1 0,-1 0-1,-1 0 1,13-12 0,-22 18-14,1 0 0,-1 0 0,0-1 1,0 1-1,0 0 0,-1-1 0,1 1 0,0-1 0,0 1 0,-1-1 0,1 1 1,-1-1-1,1 1 0,-1-1 0,0-3 0,0 5-2,0-1-1,0 0 1,0 0 0,-1 1-1,1-1 1,0 0 0,-1 0-1,1 1 1,-1-1 0,1 0-1,-1 1 1,1-1 0,-1 1-1,1-1 1,-1 0 0,1 1-1,-1-1 1,0 1 0,1 0-1,-1-1 1,0 1 0,0-1-1,1 1 1,-1 0 0,0 0-1,0-1 1,1 1 0,-1 0-1,0 0 1,0 0 0,0 0-1,1 0 1,-3 0 0,-5 0 29,0 1 0,-1 0 0,1 0 0,0 1 0,0 0 0,0 0 0,0 1 0,0 0 0,1 0 0,-1 1 0,1 0 0,0 1 0,0-1 0,-7 7 0,10-8-11,-1 1-1,1-1 1,0 1-1,0 0 1,0 0-1,1 0 0,-1 1 1,1 0-1,0-1 1,0 1-1,1 0 1,-1 0-1,1 1 1,0-1-1,1 0 1,-1 1-1,1-1 1,0 1-1,0-1 0,1 1 1,0 9-1,0-12-3,1 0-1,0 0 1,-1 0-1,1 0 1,1 0 0,-1-1-1,0 1 1,1 0-1,-1-1 1,1 1-1,0-1 1,0 1-1,0-1 1,0 0-1,0 0 1,0 0-1,4 3 1,-1-2 0,0-1 1,1 1-1,-1-1 1,0 0-1,1 0 1,-1 0-1,1-1 0,10 2 1,-6-2-201,1-1 0,-1 0 1,0 0-1,1-1 0,-1 0 0,0-1 1,0 0-1,0 0 0,0-1 0,10-5 1,-16 6 102,1 0 0,-1 0-1,0-1 1,-1 0 0,1 1 0,0-2 0,-1 1 0,1 0 0,-1-1 0,4-5 0,4-15-444</inkml:trace>
  <inkml:trace contextRef="#ctx0" brushRef="#br0" timeOffset="1">22 4 19844,'-11'5'2769,"1"-4"2208,15-4-4281,4-1 8,1 1-496</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51.917"/>
    </inkml:context>
    <inkml:brush xml:id="br0">
      <inkml:brushProperty name="width" value="0.05" units="cm"/>
      <inkml:brushProperty name="height" value="0.05" units="cm"/>
    </inkml:brush>
  </inkml:definitions>
  <inkml:trace contextRef="#ctx0" brushRef="#br0">350 46 17124,'2'0'211,"-1"-1"1,1 1-1,-1-1 1,0 0-1,0 0 1,1 0-1,-1 0 1,0 0-1,0 0 1,0 0 0,0 0-1,0 0 1,0 0-1,1-3 1,-2 4-76,0-1 0,0 1 0,1-1 0,-1 0 0,0 1 1,0-1-1,0 1 0,0-1 0,0 1 0,-1-1 0,1 1 0,0-1 0,0 0 1,0 1-1,0-1 0,-1 1 0,1-1 0,0 1 0,0-1 0,-1 1 1,1 0-1,-1-1 0,1 1 0,0-1 0,-2 0 0,0-1 117,-1 0 0,0 1 1,0-1-1,0 1 0,0 0 0,0-1 0,0 1 0,0 0 0,0 1 0,0-1 1,-7 0-1,-5 1-136,0 0 1,0 1-1,0 0 0,1 2 1,-1-1-1,0 2 1,1 0-1,0 1 1,0 0-1,0 1 0,0 1 1,1 0-1,-15 11 1,19-12-119,1 0 0,0 1 0,1-1 0,-1 2 1,1-1-1,1 1 0,-1 0 0,1 0 0,1 1 1,0 0-1,0 0 0,1 0 0,0 1 0,0-1 1,1 1-1,0 0 0,1 0 0,0 0 0,1 0 1,-1 13-1,2-21-1,0 1-1,0 0 1,0-1 0,0 1 0,1 0 0,-1-1 0,1 1 0,0-1-1,0 1 1,0-1 0,0 1 0,0-1 0,0 1 0,0-1 0,1 0-1,2 3 1,-3-4 2,1 1-1,-1-1 0,1 0 1,0 0-1,-1 0 0,1 0 1,0-1-1,0 1 0,0 0 0,0-1 1,0 1-1,0-1 0,0 0 1,0 1-1,0-1 0,0 0 1,2-1-1,4 0 13,0 0 0,0-1-1,0 0 1,0-1 0,-1 0 0,1 0 0,-1 0-1,14-10 1,6-4 148,-2-2 1,28-25-1,-40 31-27,0 0 0,-1-1-1,0 0 1,-1-1 0,10-18 0,-20 32-121,0-1 0,0 0 1,0 1-1,-1-1 0,1 0 1,0 0-1,-1 0 1,1 0-1,-1 0 0,0 1 1,0-1-1,0 0 0,0 0 1,0 0-1,0 0 0,0 0 1,0 0-1,-1 0 0,1 0 1,-1 1-1,1-1 0,-1 0 1,0 0-1,0 0 1,0 1-1,0-1 0,0 1 1,0-1-1,0 1 0,-1-1 1,1 1-1,0-1 0,-1 1 1,-2-2-1,2 2-84,-1-1-1,1 1 1,-1 0 0,0-1-1,0 1 1,1 1-1,-1-1 1,0 0 0,0 1-1,0-1 1,0 1-1,0 0 1,0 0 0,0 0-1,0 0 1,0 0-1,0 1 1,1 0 0,-1-1-1,0 1 1,-4 2-1,5-2 32,0 0 0,0 0 0,0 0 0,0 1 0,1-1 0,-1 0 0,1 1 0,-1 0-1,1-1 1,-1 1 0,0 2 0,-6 10-431</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52.319"/>
    </inkml:context>
    <inkml:brush xml:id="br0">
      <inkml:brushProperty name="width" value="0.05" units="cm"/>
      <inkml:brushProperty name="height" value="0.05" units="cm"/>
    </inkml:brush>
  </inkml:definitions>
  <inkml:trace contextRef="#ctx0" brushRef="#br0">22 1 18684,'7'17'2433,"-3"1"-1465,-4 7-408,0 5 1440,0 6-815,-1 2-249,-4 1-472,-2 1-224,1-7-264,2 0-176,0-7-408,1-6-369,1-10 761,2-8-160,-1-5-80</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52.741"/>
    </inkml:context>
    <inkml:brush xml:id="br0">
      <inkml:brushProperty name="width" value="0.05" units="cm"/>
      <inkml:brushProperty name="height" value="0.05" units="cm"/>
    </inkml:brush>
  </inkml:definitions>
  <inkml:trace contextRef="#ctx0" brushRef="#br0">1 296 19460,'-1'0'78,"1"1"-1,0-1 1,0 0-1,0 1 0,0-1 1,0 0-1,0 0 1,0 1-1,0-1 1,0 0-1,0 1 1,0-1-1,0 0 0,1 1 1,-1-1-1,0 0 1,0 0-1,0 1 1,0-1-1,0 0 1,1 1-1,-1-1 1,0 0-1,0 0 0,0 0 1,1 1-1,-1-1 1,0 0-1,0 0 1,1 0-1,-1 1 1,0-1-1,1 0 0,-1 0 1,0 0-1,1 0 1,12-6 1617,18-23 104,-23 21-1119,76-76 1486,80-75-839,-159 154-1299,-4 4-22,0 0 0,0 0 1,0 0-1,0 0 0,0 0 1,0 0-1,0 0 0,0 0 1,0 0-1,0 1 0,0-1 1,1 0-1,-1 1 0,2-1 1,-30 46 37,-56 101-23,71-121-123,2 1 1,0 0-1,-12 55 0,20-44-2597,2-46 2142</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53.164"/>
    </inkml:context>
    <inkml:brush xml:id="br0">
      <inkml:brushProperty name="width" value="0.05" units="cm"/>
      <inkml:brushProperty name="height" value="0.05" units="cm"/>
    </inkml:brush>
  </inkml:definitions>
  <inkml:trace contextRef="#ctx0" brushRef="#br0">54 9 20316,'0'-1'185,"0"1"-1,-1-1 0,1 0 0,-1 1 1,1-1-1,-1 1 0,1 0 0,-1-1 1,1 1-1,-1-1 0,1 1 0,-1 0 0,0-1 1,1 1-1,-1 0 0,0 0 0,1-1 1,-1 1-1,0 0 0,1 0 0,-1 0 1,0 0-1,1 0 0,-1 0 0,0 0 1,1 0-1,-1 0 0,0 0 0,0 1 1,1-1-1,-1 0 0,1 0 0,-1 1 1,0-1-1,1 0 0,-1 1 0,1-1 0,-1 0 1,-1 2-1,0-1 105,0 1-1,0-1 1,0 1-1,0 0 1,0 0 0,0 0-1,0 0 1,1 0-1,-3 4 1,3-5-261,0 1 1,1-1-1,-1 1 1,1-1-1,-1 1 1,1-1-1,-1 1 0,1 0 1,0-1-1,0 1 1,0 0-1,0 2 1,0-3-27,1-1 0,-1 1 0,0-1 1,0 1-1,0 0 0,1-1 0,-1 1 1,0-1-1,1 1 0,-1-1 0,0 1 0,1-1 1,-1 1-1,1-1 0,-1 0 0,1 1 1,-1-1-1,1 0 0,-1 1 0,1-1 0,-1 0 1,1 1-1,0-1 0,1 0-6,0 0 0,0 1 0,0-1 0,0 0 0,0-1 0,0 1 0,0 0 0,0-1 0,0 1 0,0-1 0,0 1 0,0-1 0,0 0 0,0 0 0,-1 0 0,1 0 0,0 0 0,-1 0 0,3-2 0,-1 1 9,0-1 0,-1 1 0,1 0 1,0-1-1,-1 0 0,0 1 0,1-1 0,-1 0 1,0 0-1,-1 0 0,1-1 0,2-5 1,-4 9-6,0-1 1,0 1 0,-1 0 0,1-1-1,0 1 1,0 0 0,0-1 0,0 1-1,0 0 1,-1-1 0,1 1-1,0 0 1,0 0 0,-1-1 0,1 1-1,0 0 1,0 0 0,-1-1 0,1 1-1,0 0 1,-1 0 0,1 0 0,0 0-1,-1-1 1,1 1 0,0 0 0,-1 0-1,1 0 1,0 0 0,-1 0 0,1 0-1,0 0 1,-1 0 0,1 0-1,-1 0 1,1 0 0,0 0 0,-1 0-1,1 0 1,0 0 0,-1 1 0,1-1-1,0 0 1,-1 0 0,1 0 0,0 0-1,-1 1 1,1-1 0,-1 0 0,-18 9 56,15-6-57,0 0 0,0 0 1,0 1-1,0-1 0,1 1 0,-1 0 0,1 0 0,0 0 0,0 0 0,0 0 0,1 1 0,-1-1 0,1 1 1,-3 9-1,5-14-4,0 1 0,0-1 0,0 1 0,0-1 0,0 1 0,0-1 0,0 1 0,0-1 0,0 1 0,0 0-1,0-1 1,1 1 0,-1-1 0,0 1 0,0-1 0,0 1 0,1-1 0,-1 1 0,0-1 0,1 0 0,-1 1 0,0-1 0,1 1 0,-1-1 0,0 0 0,1 1 0,-1-1 0,1 0 0,-1 1 0,1-1 0,-1 0 0,1 0 0,-1 1 0,1-1 0,-1 0 0,1 0 0,-1 0 0,1 0 0,-1 0 0,1 0 0,-1 0 0,1 0 0,0 0 0,-1 0 0,1 0 0,-1 0 0,1 0 0,-1 0 0,1 0 0,-1-1 0,1 1 0,-1 0 0,1 0 0,-1-1 0,1 1 0,-1-1 0,4 0-164,-1 0 0,0 0 0,0-1-1,0 0 1,0 1 0,0-1 0,5-4 0,-7 4 52,0 1 0,0 0 0,0-1 0,0 1-1,0 0 1,0-1 0,-1 1 0,1-1 0,0 1 0,-1-1 0,1 0 0,-1 1 0,1-1 0,-1 0 0,0 1-1,0-1 1,0 0 0,0-1 0,-2-3-577</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6:07.074"/>
    </inkml:context>
    <inkml:brush xml:id="br0">
      <inkml:brushProperty name="width" value="0.05" units="cm"/>
      <inkml:brushProperty name="height" value="0.05" units="cm"/>
    </inkml:brush>
  </inkml:definitions>
  <inkml:trace contextRef="#ctx0" brushRef="#br0">199 72 17116,'3'-3'343,"-1"0"1,0 1-1,1-1 1,-1-1 0,0 1-1,-1 0 1,1 0-1,-1-1 1,1 1 0,-1-1-1,1-4 1,-2 7-254,0 0 0,1 0-1,-1 0 1,0 0 0,0 0 0,-1 0 0,1-1 0,0 1 0,0 0 0,0 0 0,-1 0-1,1 0 1,0 0 0,-1 1 0,1-1 0,-1 0 0,0 0 0,1 0 0,-1 0 0,1 0 0,-1 1-1,0-1 1,0 0 0,1 1 0,-1-1 0,0 0 0,0 1 0,0-1 0,0 1 0,0-1 0,0 1-1,0 0 1,0-1 0,0 1 0,0 0 0,0 0 0,0-1 0,0 1 0,0 0 0,0 0 0,0 0-1,0 0 1,0 1 0,-2-1 0,-4 1-16,0 0-1,-1 0 1,1 1 0,0 0-1,0 0 1,0 1 0,0 0-1,0 0 1,1 1 0,0-1-1,-1 2 1,1-1 0,0 0-1,1 1 1,-1 0 0,-6 9-1,3-4-65,1 0 0,0 0-1,1 1 1,0 0 0,1 0 0,0 0-1,1 1 1,-7 21 0,10-29-9,1 1 0,0-1 1,0 1-1,1 0 1,-1 0-1,1 0 0,0-1 1,1 1-1,-1 0 0,1 0 1,0-1-1,2 10 0,-2-12 1,1 0 0,-1 1 0,1-1 0,-1 0 0,1 0 1,-1 0-1,1 0 0,0-1 0,0 1 0,0 0 0,0-1 0,0 1 0,1-1 0,-1 0 0,0 1 0,1-1 0,-1 0 0,0-1 0,1 1 0,-1 0 0,1-1 0,0 1 0,-1-1 0,5 0 0,1 0 17,1 0 1,-1-1-1,1 0 1,-1-1-1,1 1 0,-1-2 1,0 1-1,0-1 1,0 0-1,0-1 1,-1 0-1,10-6 1,-4 1 72,-1 0 0,0 0 0,0-2 0,-1 1 1,19-25-1,-25 29-14,0-1 0,-1-1 0,0 1 1,0-1-1,-1 1 0,0-1 0,3-10 1,-6 16-58,1 0 1,-1 0 0,1 0-1,-1 0 1,1 0 0,-1 0 0,0 0-1,0-1 1,0 1 0,-1 0-1,1 0 1,0 0 0,-1 0 0,1 0-1,-1 0 1,0 0 0,0 0 0,0 0-1,0 0 1,0 0 0,0 0-1,0 0 1,-1 1 0,1-1 0,0 1-1,-1-1 1,0 1 0,1-1 0,-1 1-1,0 0 1,0 0 0,1 0-1,-4-2 1,-1 2-46,1-1 0,-1 1 0,0 0 1,0 0-1,0 1 0,0 0 0,0 0 0,0 0 0,0 0 0,0 1 0,0 0 0,0 1 0,0-1 1,1 1-1,-12 5 0,11-4-195,0 0 0,-1 0 0,1 1 0,1 0 0,-1 0 0,1 0 0,-1 1 0,1-1 0,0 1-1,1 1 1,-1-1 0,1 1 0,-5 9 0,4 0-405,5-5-168</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6:07.480"/>
    </inkml:context>
    <inkml:brush xml:id="br0">
      <inkml:brushProperty name="width" value="0.05" units="cm"/>
      <inkml:brushProperty name="height" value="0.05" units="cm"/>
    </inkml:brush>
  </inkml:definitions>
  <inkml:trace contextRef="#ctx0" brushRef="#br0">72 0 21109,'-4'0'2240,"1"12"-1616,-7 9-296,0 5 1417,-1 9-1049,2 3-216,0 7-312,2 2-112,3-4-312,0-4-128,4-9-368,1-3-193,2-15-415,1-8-192,3-17 928,-1-10-313,9-10 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3.756"/>
    </inkml:context>
    <inkml:brush xml:id="br0">
      <inkml:brushProperty name="width" value="0.05" units="cm"/>
      <inkml:brushProperty name="height" value="0.05" units="cm"/>
    </inkml:brush>
  </inkml:definitions>
  <inkml:trace contextRef="#ctx0" brushRef="#br0">1 64 16436,'11'-2'1368,"-1"-2"-1120,11 5-40,-1 2 392,13 2-320,8 0-48,22-3-112,13-2-128,12-12 88,8-8-40,1-21-88</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6:08.034"/>
    </inkml:context>
    <inkml:brush xml:id="br0">
      <inkml:brushProperty name="width" value="0.05" units="cm"/>
      <inkml:brushProperty name="height" value="0.05" units="cm"/>
    </inkml:brush>
  </inkml:definitions>
  <inkml:trace contextRef="#ctx0" brushRef="#br0">150 81 19452,'1'-5'492,"0"-1"-1,0 0 0,0 1 1,0-1-1,-1 0 0,0 1 1,-2-11-1,2 15-424,0-1-1,0 1 1,0 0 0,-1 0-1,1 0 1,0 0 0,-1 0 0,1 0-1,-1 0 1,1 0 0,-1 0-1,0 0 1,0 0 0,1 0-1,-1 0 1,0 0 0,0 0 0,0 1-1,0-1 1,0 0 0,1 1-1,-2-1 1,1 0 0,0 1-1,0-1 1,0 1 0,0 0-1,0-1 1,0 1 0,0 0 0,0 0-1,-1 0 1,1 0 0,0 0-1,0 0 1,0 0 0,0 0-1,-1 0 1,1 0 0,0 1 0,0-1-1,0 0 1,0 1 0,0-1-1,-2 2 1,-3 1-7,1 0 0,0 1 0,0-1-1,0 1 1,0 0 0,0 0 0,1 1 0,0-1 0,0 1 0,0 0-1,1 0 1,-4 7 0,-3 5-25,2 0 1,-13 31-1,19-41-27,0 0 0,0 1-1,1-1 1,-1 0 0,2 1-1,-1-1 1,1 0 0,0 1-1,0-1 1,3 12 0,-3-17-5,1 0-1,0 0 1,-1-1 0,1 1 0,0 0 0,0 0 0,0 0-1,0 0 1,0-1 0,1 1 0,-1-1 0,0 1 0,1-1-1,-1 1 1,1-1 0,3 2 0,-3-2 1,1 0 0,0 0 0,-1 0 0,1 0 0,0-1 0,-1 0 0,1 1 0,0-1 0,-1 0 0,1 0-1,0-1 1,0 1 0,-1 0 0,1-1 0,0 0 0,2 0 0,5-3 6,0 0 1,0-1-1,-1 0 0,0 0 0,0-1 0,0 0 0,0-1 1,9-10-1,3-4 24,32-41 0,-35 35-30,-3 3-80,-15 24 75,0 0-1,0 0 1,0 0 0,0 0-1,0 0 1,1 0-1,-1 0 1,0 0 0,0 0-1,0 0 1,0 0-1,0 0 1,0 0-1,0 0 1,0 0 0,0 0-1,0 0 1,0 0-1,0 0 1,0 0 0,0 0-1,0 0 1,0 0-1,0 0 1,0 0-1,0 0 1,0 0 0,0 0-1,1 0 1,-1 0-1,0 0 1,0 0 0,0 0-1,0 0 1,0 0-1,0 0 1,-6 15-53,-4 8-3,2 1 0,-7 27 0,12-39 51,1 0 1,0 0-1,1 0 1,0 0-1,1 0 1,2 18-1,-2-25 3,1 0 0,1-1 1,-1 1-1,1 0 0,-1-1 0,1 0 0,1 1 0,-1-1 0,0 0 0,1 0 0,0 0 1,0-1-1,6 6 0,2 1-16,0-2 0,0 0 1,16 9-1,-13-9 5,-1 0 0,14 12 0,-27-19 18,1-1 0,0 1 1,-1-1-1,1 1 0,0-1 0,-1 1 1,1 0-1,-1-1 0,1 1 1,-1 0-1,1-1 0,-1 1 0,1 0 1,-1 0-1,0-1 0,1 1 1,-1 0-1,0 0 0,0 0 0,0 0 1,0-1-1,0 1 0,1 0 1,-2 0-1,1 0 0,0 0 0,0 0 1,0-1-1,0 2 0,-1 0 18,0-1 0,-1 1-1,1-1 1,0 0-1,0 1 1,-1-1 0,1 0-1,0 0 1,-1 0-1,1 0 1,-1 0 0,0 0-1,-1 1 1,-8 2 134,0 0 0,0 0 1,-13 2-1,24-6-156,-37 7 337,0-1 1,-1-1-1,1-3 1,-44-1-1,61-5-705,20 4 334,-1 0-1,1 0 0,0-1 0,-1 1 0,1 0 0,0 0 0,-1 0 0,1 0 1,0-1-1,0 1 0,-1 0 0,1 0 0,0-1 0,0 1 0,0 0 0,-1 0 1,1-1-1,0 1 0,0 0 0,0-1 0,0 1 0,0 0 0,0 0 0,-1-1 1,1 1-1,0 0 0,0-1 0,0 1 0,1-2-39,0 1 0,0-1 0,0 1 0,0 0 0,0 0 1,0 0-1,0 0 0,1-1 0,-1 1 0,0 1 0,1-1 0,-1 0 0,0 0 0,1 0 0,-1 1 1,1-1-1,-1 1 0,3-1 0,21-7-502</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6:19.486"/>
    </inkml:context>
    <inkml:brush xml:id="br0">
      <inkml:brushProperty name="width" value="0.05" units="cm"/>
      <inkml:brushProperty name="height" value="0.05" units="cm"/>
    </inkml:brush>
  </inkml:definitions>
  <inkml:trace contextRef="#ctx0" brushRef="#br0">63 72 13243,'-59'26'3538,"58"-26"-3506,1 1 0,0-1 0,0 0-1,-1 0 1,1 0 0,0 0 0,0 1 0,0-1 0,0 0 0,-1 0 0,1 0-1,0 1 1,0-1 0,0 0 0,0 0 0,0 1 0,0-1 0,-1 0 0,1 0-1,0 1 1,0-1 0,0 0 0,0 0 0,0 1 0,0-1 0,0 0 0,0 0-1,0 1 1,0-1 0,0 0 0,0 0 0,1 1 0,-1-1 0,0 0 0,0 0-1,0 1 1,0-1 0,0 0 0,0 0 0,1 0 0,-1 1 0,0-1 0,0 0-1,0 0 1,1 0 0,-1 1 0,0-1 0,0 0 0,0 0 0,1 0-1,-1 0 1,1 0 0,11 10 528,-12-10-553,26 13 313,0 0-1,1-1 0,0-2 1,34 9-1,115 19 133,-65-21-365,1-5 0,193-4 0,228-44-42,-416 26-6,486-48 29,568-37 48,-695 104-24,-7 34 32,-448-40-115,0-1-1,0-1 1,0-1-1,23-3 0,-38 2-66,1-1 0,-1 1 0,0-1-1,0 0 1,1 0 0,-1-1 0,-1 0-1,1 0 1,0-1 0,-1 1 0,0-1-1,1 0 1,-1-1 0,-1 1 0,1-1-1,7-10 1,5-11-121,-2-2-65</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13.115"/>
    </inkml:context>
    <inkml:brush xml:id="br0">
      <inkml:brushProperty name="width" value="0.05" units="cm"/>
      <inkml:brushProperty name="height" value="0.05" units="cm"/>
    </inkml:brush>
  </inkml:definitions>
  <inkml:trace contextRef="#ctx0" brushRef="#br0">34 72 17980,'16'-14'1607,"2"-1"1120,21-24 0,-39 39-2680,0-1-1,0 1 1,0 0-1,0 0 1,0 0-1,0 0 1,0 0-1,0 0 0,0 0 1,0-1-1,0 1 1,0 0-1,0 0 1,0 0-1,0 0 1,0 0-1,0 0 1,0 0-1,0-1 1,0 1-1,1 0 0,-1 0 1,0 0-1,0 0 1,0 0-1,0 0 1,0 0-1,0 0 1,0 0-1,0 0 1,0 0-1,1 0 1,-1 0-1,0 0 0,0 0 1,0 0-1,0 0 1,0 0-1,0 0 1,1 0-1,-1 0 1,0 0-1,0 0 1,0 0-1,0 0 0,0 0 1,0 0-1,0 0 1,1 0-1,-1 0 1,0 0-1,0 0 1,0 0-1,0 0 1,0 0-1,0 0 1,0 0-1,0 0 0,0 1 1,1-1-1,-1 0 1,-1 11 984,-7 16-604,-19 66-284,4 0 0,4 2 0,-10 148 0,27-224-168,1-10-38,0 0 0,1-1 0,0 1-1,0-1 1,0 1 0,1-1 0,1 1 0,3 11-1,-5-19 53,0-1 0,0 0 0,0 1 0,0-1 0,0 0 0,0 0 0,0 1 0,1-1 0,-1 0 0,0 1 0,0-1 0,0 0 0,0 0 0,1 1 0,-1-1 0,0 0 0,0 0 0,0 1 0,1-1 0,-1 0 0,0 0 0,1 0 0,-1 0 0,0 1 0,0-1 0,1 0 0,-1 0 0,0 0 0,1 0 0,-1 0 0,0 0 0,1 0 0,-1 0 0,0 0 0,1 0 0,-1 0 0,0 0 0,1 0 0,-1 0 0,0 0 0,0 0 0,1 0 0,-1 0 0,0-1 0,1 1 0,-1 0 0,0 0 0,0 0 0,1 0 0,-1-1-1,0 1 1,0 0 0,1 0 0,-1-1 0,0 1 0,0 0 0,0 0 0,1-1 0,-1 1 0,0 0 0,0 0 0,0-1 0,0 1 0,0-1 0,11-23-154,-1-13-138</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13.987"/>
    </inkml:context>
    <inkml:brush xml:id="br0">
      <inkml:brushProperty name="width" value="0.05" units="cm"/>
      <inkml:brushProperty name="height" value="0.05" units="cm"/>
    </inkml:brush>
  </inkml:definitions>
  <inkml:trace contextRef="#ctx0" brushRef="#br0">0 0 17884,'3'6'2048,"12"0"-1008,6-2-383,18-1 1591,5-2-904,19 1-391,5-2-161,3 0-184,1 0-176,-3-2-216,-8 1-64,-13 0-424,-7 1-376,-19 0-800,-11 0-1961,-14-2 2809,-7-1-473,-8 0-423</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14.404"/>
    </inkml:context>
    <inkml:brush xml:id="br0">
      <inkml:brushProperty name="width" value="0.05" units="cm"/>
      <inkml:brushProperty name="height" value="0.05" units="cm"/>
    </inkml:brush>
  </inkml:definitions>
  <inkml:trace contextRef="#ctx0" brushRef="#br0">3 64 16436,'-2'27'2032,"16"-10"-864,10-6-424,25-11 1737,7-3-1057,13-7-464,4-2-55,4-2-257,-1-2-272,-11 2 440,-11-1-664,-24-2 16,-10 0-40</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6:30.427"/>
    </inkml:context>
    <inkml:brush xml:id="br0">
      <inkml:brushProperty name="width" value="0.05" units="cm"/>
      <inkml:brushProperty name="height" value="0.05" units="cm"/>
    </inkml:brush>
  </inkml:definitions>
  <inkml:trace contextRef="#ctx0" brushRef="#br0">99 28 18380,'6'-14'2069,"1"0"112,-8 25 924,-50 189-813,-3 7-2013,54-205-275,-4 23 17,3-24-19,1-1 0,0 1 0,0 0 0,0-1 0,0 1 0,0-1 0,-1 1 0,1 0 0,0-1 0,0 1 0,1 0 1,-1-1-1,0 1 0,0 0 0,0-1 0,0 1 0,0-1 0,1 1 0,-1 0 0,0-1 0,1 1 0,-1-1 0,0 1 0,1-1 0,-1 1 0,0-1 1,1 1-1,-1-1 0,1 1 0,2-2 3,0-1 0,-1 1 1,0-1-1,1 1 0,-1-1 0,0 0 1,0 0-1,0 0 0,0 0 0,0 0 1,0 0-1,-1 0 0,1-1 0,1-3 1,3-2 16,12-18 32,-13 17-19,1 0 1,0 0-1,1 1 1,0 0-1,0 0 1,1 0-1,10-7 0,-18 15-31,0 0-1,0 0 0,1-1 0,-1 1 0,0 0 0,0 0 0,1 0 0,-1 0 0,0 0 0,0 0 0,1 0 0,-1-1 0,0 1 0,1 0 0,-1 0 0,0 0 0,0 0 0,1 0 0,-1 0 0,0 0 0,0 0 0,1 0 0,-1 1 1,0-1-1,1 0 0,-1 0 0,0 0 0,0 0 0,1 0 0,-1 0 0,0 1 0,0-1 0,0 0 0,1 0 0,-1 0 0,0 0 0,0 1 0,0-1 0,1 0 0,2 15 73,-6 17-3,-34 132-718,61-217-431,-10 21 717</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6:31.034"/>
    </inkml:context>
    <inkml:brush xml:id="br0">
      <inkml:brushProperty name="width" value="0.05" units="cm"/>
      <inkml:brushProperty name="height" value="0.05" units="cm"/>
    </inkml:brush>
  </inkml:definitions>
  <inkml:trace contextRef="#ctx0" brushRef="#br0">20 71 15107,'1'1'343,"-1"0"0,1 0 0,0 0 0,0 0 0,0 0 0,0-1 0,0 1 0,0 0 0,0-1 0,0 1 0,0-1 0,0 1 0,1-1 0,-1 1 0,0-1 0,0 0 0,0 0 0,1 1 0,1-1 0,1 0 26,-1-1-1,0 1 0,1-1 1,-1 0-1,0 1 1,0-2-1,5-1 1,4-3 96,0 0 1,19-15 0,-27 19-266,0-2-104,1 1-1,0-1 0,-1 0 0,1 0 1,-1 0-1,5-7 0,-9 11-89,0 1 1,-1-1-1,1 0 1,0 0-1,0 0 0,0 0 1,0 0-1,-1 0 0,1 0 1,0 0-1,0 0 0,0 0 1,0 0-1,0 0 0,-1 0 1,1 0-1,0 0 0,0 0 1,0 0-1,0 0 1,-1-1-1,1 1 0,0 0 1,0 0-1,0 0 0,0 0 1,0 0-1,0 0 0,-1 0 1,1 0-1,0 0 0,0-1 1,0 1-1,0 0 1,0 0-1,0 0 0,0 0 1,0 0-1,0-1 0,0 1 1,0 0-1,-1 0 0,1 0 1,0 0-1,0-1 0,0 1 1,0 0-1,0 0 0,0 0 1,0 0-1,0 0 1,0-1-1,1 1 0,-1 0 1,0 0-1,0 0 0,0 0 1,0-1-1,0 1 0,0 0 1,0 0-1,0 0 0,0 0 1,1-1-1,-13 6 116,4 0-70,-1 1 0,1 0 1,1 0-1,-1 1 0,1 0 0,-12 16 0,6-6-13,1 1 0,-11 21-1,14-21-13,-12 33 1,20-47-22,-1 0 0,1 1 0,0-1 0,0 1 0,0-1 0,0 1 0,1 0 1,0-1-1,0 1 0,0 0 0,1-1 0,-1 1 0,3 6 0,-3-10-2,0-1 0,1 1 0,-1 0 0,1 0-1,-1 0 1,1-1 0,-1 1 0,1 0 0,-1-1 0,1 1-1,0 0 1,-1-1 0,1 1 0,0-1 0,0 1 0,-1-1-1,1 1 1,0-1 0,0 0 0,0 1 0,0-1-1,0 0 1,-1 0 0,2 1 0,1-1 2,-1 0 1,0 0-1,0-1 1,0 1-1,0-1 1,1 1-1,-1-1 0,0 1 1,4-3-1,1-1 7,0 0 0,1-1 0,-1 0 0,7-7-1,12-14 28,-2-1 0,35-50 0,-25 32-20,-75 140-30,34-79 16,5-12-4,-1 1 1,1-1-1,0 1 0,1 0 1,-1 0-1,1 0 1,0 0-1,0 0 1,0 0-1,1 10 0,0-15 1,0 1-1,0-1 0,0 1 1,0-1-1,0 1 0,0-1 1,0 0-1,0 1 0,0-1 1,1 1-1,-1-1 0,0 0 0,0 1 1,0-1-1,1 1 0,-1-1 1,0 0-1,1 1 0,-1-1 1,0 0-1,1 1 0,-1-1 1,0 0-1,1 0 0,-1 0 1,1 1-1,-1-1 0,0 0 0,1 0 1,-1 0-1,1 0 0,-1 0 1,1 1-1,-1-1 0,1 0 1,-1 0-1,21-8 8,16-20 2,29-42-6,-43 43 11,28-24 0,-51 51-14,0 0-1,0 0 0,0 0 0,0 0 0,1-1 0,-1 1 1,0 0-1,0 0 0,0 0 0,0 0 0,0 0 0,0 0 0,0 0 1,0 0-1,0-1 0,0 1 0,0 0 0,1 0 0,-1 0 1,0 0-1,0 0 0,0 0 0,0 0 0,0 0 0,0 0 1,0 0-1,1 0 0,-1 0 0,0 0 0,0 0 0,0 0 0,0 0 1,0 0-1,0 0 0,0 0 0,1 0 0,-1 0 0,0 0 1,0 0-1,0 0 0,0 0 0,0 0 0,0 0 0,0 0 0,1 0 1,-1 0-1,0 0 0,0 0 0,0 1 0,0-1 0,0 0 1,0 0-1,0 0 0,0 0 0,0 0 0,0 0 0,1 0 1,-1 0-1,0 0 0,0 1 0,0-1 0,-2 13-2,-11 23-10,10-28 14,-4 13-15,1-6-27,1 1 0,0 0 1,-2 16-1,7-31 9,-1-1-1,1 1 1,0 0 0,0 0 0,0-1 0,0 1-1,0 0 1,0 0 0,0-1 0,0 1 0,0 0 0,0 0-1,0-1 1,0 1 0,0 0 0,1-1 0,-1 1-1,0 0 1,1 0 0,-1-1 0,0 1 0,1-1 0,-1 1-1,2 1 1,-2-2-36,1 0-1,0 0 1,0 0-1,-1 0 1,1 0-1,0 0 1,0 0-1,-1-1 1,1 1-1,0 0 1,-1 0-1,1 0 1,0-1-1,0 1 1,-1-1-1,1 1 1,-1 0-1,1-1 1,0 0-1,29-28-1286,6-26 271,-16 22 286</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6:31.516"/>
    </inkml:context>
    <inkml:brush xml:id="br0">
      <inkml:brushProperty name="width" value="0.05" units="cm"/>
      <inkml:brushProperty name="height" value="0.05" units="cm"/>
    </inkml:brush>
  </inkml:definitions>
  <inkml:trace contextRef="#ctx0" brushRef="#br0">71 1 17308,'-1'5'577,"1"1"0,-1 0 0,-1-1 1,1 1-1,-1-1 0,0 0 1,-3 7-1,-5 15 1215,-2 10-981,2 2-1,2-1 0,1 1 1,-2 61-1,11-79-774,2-17-9,1-14-1,2-14-149,7-44 1,-2 8-209,-12 60 327,0-1-1,0 1 1,0 0 0,0 0-1,0 0 1,0-1 0,0 1-1,0 0 1,0 0 0,0 0-1,0-1 1,0 1 0,1 0-1,-1 0 1,0 0 0,0 0-1,0-1 1,0 1 0,0 0-1,0 0 1,1 0 0,-1 0-1,0 0 1,0-1 0,0 1-1,0 0 1,1 0 0,-1 0-1,0 0 1,0 0 0,0 0-1,1 0 1,-1 0 0,0 0-1,0 0 1,0 0 0,1 0-1,-1 0 1,0 0 0,0 0-1,0 0 1,1 0 0,-1 0-1,0 0 1,0 0 0,0 0-1,1 0 1,-1 0 0,0 0-1,0 0 1,0 1 0,0-1-1,1 0 1,-1 0 0,0 0-1,11 11-4,-7-6-4,3 0 9,0 0 0,0 0 0,0-1 0,1 0 0,0-1 0,0 0 0,0 0 0,0 0 0,0-1 0,0-1 0,1 1 0,-1-1 0,0-1 0,1 1 0,14-2 0,-3-1 46,-1-1 0,0 0 0,0-1 1,0-1-1,33-14 0,-51 19-35,25-13 113,-25 12-102,1 0 0,-1 0 0,0 0 1,0 0-1,0 1 0,0-1 0,0-1 0,0 1 1,0 0-1,-1 0 0,1 0 0,0 0 0,0-1 0,-1 1 1,1 0-1,-1 0 0,1-1 0,-1-1 0,0 2-7,0 1 0,0-1 0,0 1-1,0-1 1,0 1 0,-1-1 0,1 1-1,0-1 1,0 1 0,-1-1 0,1 1-1,0-1 1,-1 1 0,1 0 0,0-1-1,-1 1 1,1-1 0,-1 1 0,1 0-1,0 0 1,-1-1 0,1 1 0,-1 0-1,1 0 1,-1-1 0,1 1 0,-1 0-1,1 0 1,-1 0 0,1 0 0,-1 0 0,0 0-1,1 0 1,-1 0 0,1 0 0,-1 0-1,0 0 1,-22 2 174,22-2-176,-11 3 93,1 0-1,-1 0 1,1 1 0,0 0-1,-20 12 1,24-12-53,1-1 1,0 2-1,0-1 1,1 0-1,-1 1 0,1 0 1,0 1-1,1-1 1,-1 1-1,1 0 1,-4 7-1,7-12-34,0 1 0,0 0 1,0-1-1,1 1 0,-1 0 0,1 0 0,-1 0 1,1-1-1,0 1 0,0 0 0,0 0 0,0 0 1,0 0-1,0 0 0,0-1 0,0 1 0,1 0 0,-1 0 1,1 0-1,-1-1 0,1 1 0,1 2 0,0-2-21,0 0 0,0 1-1,0-1 1,0 0 0,0 0 0,1 0-1,-1 0 1,1 0 0,0-1-1,-1 1 1,1-1 0,3 2-1,6 0-65,-1 1 0,1-1-1,0-1 1,0 0 0,21 0-1,15-3-48,1-5-22</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57.776"/>
    </inkml:context>
    <inkml:brush xml:id="br0">
      <inkml:brushProperty name="width" value="0.05" units="cm"/>
      <inkml:brushProperty name="height" value="0.05" units="cm"/>
    </inkml:brush>
  </inkml:definitions>
  <inkml:trace contextRef="#ctx0" brushRef="#br0">2 1 16596,'1'1'197,"0"0"0,-1 0 0,1 1 0,-1-1 0,1 0 0,-1 0 0,0 1 0,0-1 0,1 0 0,-1 1 0,0-1 0,0 0 0,-1 3 1,1-2 133,3 90 2620,6 101-2158,-9-192-804,0 14-1139,-2-15 470,-5-6 392,-1-6-209</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58.163"/>
    </inkml:context>
    <inkml:brush xml:id="br0">
      <inkml:brushProperty name="width" value="0.05" units="cm"/>
      <inkml:brushProperty name="height" value="0.05" units="cm"/>
    </inkml:brush>
  </inkml:definitions>
  <inkml:trace contextRef="#ctx0" brushRef="#br0">0 51 17228,'10'1'2160,"7"2"-1040,3-3-375,12 0 1423,2-3-504,11-1-439,1-2-241,0-1-352,-1 0-168,-4 0-552,-4 0-656,-4 1 664,-9 3-128,-8-1-72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4.553"/>
    </inkml:context>
    <inkml:brush xml:id="br0">
      <inkml:brushProperty name="width" value="0.05" units="cm"/>
      <inkml:brushProperty name="height" value="0.05" units="cm"/>
    </inkml:brush>
  </inkml:definitions>
  <inkml:trace contextRef="#ctx0" brushRef="#br0">21 27 13027,'-10'3'1456,"0"-3"-1032,10 4-192,2 1 688,20 2-335,7-1-113,14-1-232,5 0-160,17-7 568,5-5-560,9-16 48,5-7 24</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6:32.560"/>
    </inkml:context>
    <inkml:brush xml:id="br0">
      <inkml:brushProperty name="width" value="0.05" units="cm"/>
      <inkml:brushProperty name="height" value="0.05" units="cm"/>
    </inkml:brush>
  </inkml:definitions>
  <inkml:trace contextRef="#ctx0" brushRef="#br0">159 1 19220,'0'0'46,"0"0"-1,0 0 1,0 0-1,1 0 1,-1 0-1,0 0 1,0 0-1,0 0 1,0-1 0,0 1-1,0 0 1,0 0-1,0 0 1,0 0-1,0 0 1,0 0-1,0 0 1,0 0-1,0 0 1,1 0-1,-1 0 1,0 0 0,0 0-1,0 0 1,0 0-1,0 0 1,0 0-1,0 0 1,0 0-1,0 0 1,0 0-1,0 0 1,1 0 0,-1 0-1,0 0 1,0 0-1,0 1 1,0-1-1,0 0 1,0 0-1,0 0 1,0 0-1,0 0 1,0 0-1,0 0 1,0 0 0,0 0-1,0 0 1,0 0-1,0 0 1,0 0-1,0 0 1,0 1-1,0-1 1,0 0-1,0 0 1,0 0 0,0 0-1,0 0 1,0 0-1,0 0 1,0 0-1,-1 9 890,-6 11-54,-53 137 1964,-22 61-1708,81-215-1120,-8 32 311,8-35-319,1 1 0,0-1 1,0 1-1,0-1 0,0 1 1,0-1-1,0 1 1,0 0-1,0-1 0,0 1 1,0-1-1,0 1 0,0-1 1,1 1-1,-1-1 0,0 0 1,0 1-1,0-1 0,1 1 1,-1-1-1,0 1 1,0-1-1,1 0 0,-1 1 1,0-1-1,1 1 0,-1-1 1,1 0-1,-1 1 0,0-1 1,1 0-1,-1 0 0,1 1 1,-1-1-1,1 0 0,-1 0 1,1 0-1,-1 0 1,1 0-1,-1 1 0,1-1 1,-1 0-1,1 0 0,-1 0 1,1 0-1,-1-1 0,1 1 1,-1 0-1,1 0 0,-1 0 1,1 0-1,-1 0 0,1-1 1,-1 1-1,1 0 1,-1 0-1,1-1 0,12-6 68,-1 0-1,1-1 0,-2 0 1,1-1-1,-1 0 0,0-1 1,15-19-1,-6 9 15,41-43 25,-60 63-115,-1 0 0,0-1 0,1 1 0,-1-1 0,0 1 0,1 0 0,-1-1 0,0 1 1,1 0-1,-1 0 0,1-1 0,-1 1 0,0 0 0,1 0 0,-1 0 0,1-1 0,-1 1 1,1 0-1,-1 0 0,1 0 0,-1 0 0,1 0 0,-1 0 0,1 0 0,-1 0 0,1 0 0,-1 0 1,1 0-1,-1 0 0,1 1 0,0-1 0,-1 1 0,1 0 0,-1-1 1,0 1-1,1 0 0,-1 0 1,0 0-1,0 0 0,0 0 0,1 0 1,-1-1-1,0 1 0,0 0 0,0 0 1,0 0-1,-1 1 0,-7 35 29,1-14-149,-1 0 1,-2-1-1,-18 34 0,52-73-3446,-9 7 2813</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6:33.184"/>
    </inkml:context>
    <inkml:brush xml:id="br0">
      <inkml:brushProperty name="width" value="0.05" units="cm"/>
      <inkml:brushProperty name="height" value="0.05" units="cm"/>
    </inkml:brush>
  </inkml:definitions>
  <inkml:trace contextRef="#ctx0" brushRef="#br0">28 56 19684,'0'0'117,"0"1"0,0 0 0,-1-1 0,1 1 0,0 0 0,0 0 0,0-1 0,0 1 0,1 0 0,-1 0 0,0-1 0,0 1 0,0 0 0,1 0 0,-1-1 0,0 1 1,0 0-1,1-1 0,-1 1 0,1 0 0,-1-1 0,1 1 0,-1-1 0,1 1 0,-1-1 0,1 1 0,-1-1 0,1 1 0,0-1 0,-1 0 0,1 1 0,0-1 0,-1 0 0,1 1 0,0-1 0,-1 0 0,1 0 0,0 0 0,0 0 0,-1 1 0,1-1 0,0 0 0,0 0 0,-1-1 0,1 1 0,0 0 0,0 0 0,-1 0 0,1 0 0,0-1 0,-1 1 0,1 0 0,0-1 0,-1 1 0,2-1 0,2-1 28,0 0 1,-1 0-1,1 0 0,-1-1 0,0 1 0,0-1 0,0 0 0,0 0 0,3-4 1,5-14 369,-11 20-483,1 0 0,-1 0 1,0 0-1,1 0 0,-1 0 0,0 0 0,0 0 0,0 0 0,1 0 0,-1 0 0,0 0 0,0 0 0,0 0 0,-1 0 0,1 0 0,0 0 0,0 0 0,0 0 0,-1 0 0,1 0 0,-1-1 0,0 2-24,1 0 1,0 0 0,-1 0-1,1 0 1,-1-1 0,1 1-1,-1 0 1,1 0 0,-1 0-1,1 0 1,-1 0 0,1 0-1,-1 1 1,1-1 0,-1 0-1,1 0 1,-1 0 0,1 0-1,0 0 1,-1 1 0,1-1-1,-1 0 1,1 0 0,-1 1-1,1-1 1,0 0 0,-1 1-1,1-1 1,0 0 0,-1 2-1,-13 12 62,14-13-64,-10 11-20,1 1 1,1 0-1,0 0 1,1 1-1,1 0 0,0 0 1,1 0-1,0 1 0,-3 19 1,7-33 7,1 1 1,0-1 0,0 0-1,0 0 1,0 0 0,0 1-1,0-1 1,0 0-1,0 0 1,0 1 0,0-1-1,1 0 1,-1 0-1,0 0 1,1 0 0,-1 0-1,1 1 1,-1-1-1,1 0 1,0 0 0,1 1-1,-1-1 2,-1-1-1,1 1 1,0-1-1,0 0 1,1 1-1,-1-1 1,0 0 0,0 1-1,0-1 1,0 0-1,0 0 1,0 0-1,0 0 1,0 0-1,0 0 1,1 0-1,-1-1 1,1 1 0,5-2-6,-1-1 0,0 1 1,0-1-1,0 0 0,-1 0 1,8-6-1,27-24-13,37-38-1,-84 90-60,-4-1 57,7-13 15,0 1-1,1-1 0,-1 1 0,1 0 1,0 1-1,1-1 0,0 0 0,0 1 1,-2 11-1,4-17 12,0 0-1,0-1 1,0 1 0,0 0 0,0-1-1,0 1 1,1-1 0,-1 1 0,0 0 0,0-1-1,1 1 1,-1-1 0,0 1 0,1-1-1,-1 1 1,1-1 0,-1 1 0,1-1 0,-1 0-1,1 1 1,-1-1 0,1 1 0,-1-1-1,1 0 1,-1 0 0,1 1 0,0-1 0,-1 0-1,1 0 1,-1 0 0,1 0 0,0 0-1,-1 1 1,1-1 0,0 0 0,-1 0 0,1-1-1,0 1 1,-1 0 0,1 0 0,-1 0-1,2-1 1,27-7-18,-16 0 13,0 0 0,-1-1 0,1 0 0,-2-1 0,18-18 0,9-7-96,-61 86-162,20-44 189,0-1 80,0 0-1,1 0 0,0 0 1,-2 11-1,4-17-20,0 1 0,0 0 0,0 0 0,0 0 1,0 0-1,0 0 0,0-1 0,0 1 0,0 0 0,0 0 0,1 0 0,-1 0 0,0-1 0,0 1 0,1 0 1,-1 0-1,1 0 0,-1-1 0,1 1 0,-1 0 0,1-1 0,-1 1 0,1 0 0,-1-1 0,1 1 0,0-1 0,-1 1 1,1-1-1,0 1 0,0-1 0,-1 1 0,1-1 0,0 0 0,0 0 0,0 1 0,-1-1 0,1 0 0,0 0 1,0 0-1,0 0 0,0 0 0,1 0 0,6 0-331,0-1 0,0 0 1,0-1-1,0 0 0,0 0 0,0 0 1,-1-1-1,12-6 0,7-2-317</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6:33.837"/>
    </inkml:context>
    <inkml:brush xml:id="br0">
      <inkml:brushProperty name="width" value="0.05" units="cm"/>
      <inkml:brushProperty name="height" value="0.05" units="cm"/>
    </inkml:brush>
  </inkml:definitions>
  <inkml:trace contextRef="#ctx0" brushRef="#br0">162 1 16956,'-25'89'6092,"3"2"-3465,3-2-2409,-7 95 0,21-205-558,-1 2 1,-1-1-1,-11-21 0,1 0 783,0-3 812,17 44-1235,0-1 0,0 1 0,0 0 0,1 0 0,-1 0 0,0 0 0,0-1 1,0 1-1,0 0 0,0 0 0,0 0 0,0 0 0,0-1 0,1 1 0,-1 0 0,0 0 1,0 0-1,0 0 0,0 0 0,0 0 0,1-1 0,-1 1 0,0 0 0,0 0 1,0 0-1,0 0 0,1 0 0,-1 0 0,0 0 0,0 0 0,0 0 0,1 0 0,-1 0 1,0 0-1,0 0 0,0 0 0,0 0 0,1 0 0,-1 0 0,0 0 0,0 0 0,0 0 1,1 0-1,-1 0 0,0 1 0,0-1 0,0 0 0,0 0 0,0 0 0,1 0 0,-1 0 1,0 0-1,0 1 0,0-1 0,0 0 0,0 0 0,0 0 0,1 1 0,12 6 193,-13-7-188,11 5-31,-1 1-1,1-2 1,1 1 0,-1-1 0,1-1 0,-1 0-1,1-1 1,0 0 0,21 0 0,-17-2-511,-1-1 1,1 0-1,-1-1 1,1-1-1,-1 0 1,0-1-1,16-7 1,-24 7 1942,-11 1-442,-12 4-252,9 3-628,1 0 0,-1 0 0,1 0 0,0 1 0,0-1 0,0 1 0,1 1 0,0-1 0,0 1 0,0 0 0,1 0 0,0 1 0,0-1 0,0 1 0,1 0 0,0 0 0,-4 13 0,7-19-91,0 1 0,0 0 0,0-1 0,0 1 0,0-1 0,0 1-1,0 0 1,0-1 0,1 1 0,-1-1 0,0 1 0,1 0 0,0-1 0,-1 0 0,1 1 0,0-1 0,0 1-1,0-1 1,0 0 0,1 2 0,1-1-6,-1 0-1,1 0 1,-1 0-1,1-1 1,0 1-1,0-1 1,-1 0 0,1 0-1,0 0 1,4 1-1,8 0-247,-1 0-1,1-1 1,24-1-1,-29-1-130,6 1 246,0 0-1,0-2 1,0 0 0,16-5-1,26-14-238</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6:46.718"/>
    </inkml:context>
    <inkml:brush xml:id="br0">
      <inkml:brushProperty name="width" value="0.05" units="cm"/>
      <inkml:brushProperty name="height" value="0.05" units="cm"/>
    </inkml:brush>
  </inkml:definitions>
  <inkml:trace contextRef="#ctx0" brushRef="#br0">50 92 14811,'-2'0'5314,"11"-5"-3594,-6 3-1575,-1 0 1,0-1 0,0 1-1,0-1 1,0 0 0,0 0-1,-1 0 1,1 0-1,-1 0 1,0 0 0,0 0-1,0 0 1,0 0 0,0 0-1,-1-1 1,1 1 0,-1 0-1,0-4 1,-1 6-124,1 0 0,0 1 0,-1-1 0,1 1-1,-1-1 1,1 0 0,-1 1 0,1-1 0,-1 1 0,0-1 0,1 1 0,-1-1 0,0 1 0,1 0-1,-1-1 1,0 1 0,1 0 0,-1 0 0,0-1 0,0 1 0,1 0 0,-1 0 0,0 0 0,0 0 0,1 0-1,-1 0 1,0 0 0,0 0 0,1 0 0,-1 0 0,0 1 0,0-1 0,1 0 0,-1 0 0,0 1-1,1-1 1,-1 1 0,-1 0 0,-26 14 284,25-12-286,0 0-1,0 0 1,1 0-1,-1 1 1,1-1-1,-1 1 1,1-1 0,-2 5-1,4-7-17,0 0-1,-1-1 1,1 1 0,0 0 0,0 0-1,0 0 1,-1-1 0,1 1 0,0 0-1,0 0 1,0-1 0,0 1-1,0 0 1,1 0 0,-1 0 0,0-1-1,0 1 1,0 0 0,1 1 0,0-2 0,0 1 0,-1-1 0,1 1 0,0 0 1,0-1-1,-1 1 0,1-1 0,0 0 0,0 1 1,0-1-1,0 0 0,-1 1 0,1-1 0,0 0 1,0 0-1,0 0 0,0 0 0,0 0 0,0 0 1,0 0-1,1 0 0,3-1 31,0-1 0,0 1 0,0-1 0,0 0 0,-1 0 0,1 0 0,0-1 0,-1 0 1,0 0-1,0 0 0,0 0 0,0 0 0,0-1 0,0 0 0,-1 0 0,0 0 0,0 0 0,0-1 0,4-7 0,-7 11-14,1 1-1,-1-1 1,0 0-1,1 1 1,-1-1-1,0 0 1,0 1-1,1-1 1,-1 0-1,0 1 1,0-1-1,0 0 1,0 1-1,0-1 1,0 0-1,0 0 1,0 1-1,0-1 1,-1-1-1,1 2-5,0 0 0,-1 0-1,1-1 1,0 1 0,-1 0 0,1 0 0,0 0-1,-1 0 1,1 0 0,0 0 0,-1 0 0,1 0-1,0 0 1,-1 0 0,1 0 0,0 0-1,-1 0 1,1 0 0,-1 0 0,1 0 0,0 0-1,-1 0 1,1 0 0,0 1 0,-1-1-1,1 0 1,-2 1 14,0 0-1,0 0 0,0 0 0,0 1 1,1-1-1,-1 0 0,0 1 0,1-1 1,-1 1-1,1 0 0,0-1 0,-2 4 1,2-4-42,0 0 1,1 1-1,-1-1 1,1 0-1,-1 1 1,1-1-1,0 1 1,0-1-1,-1 0 1,1 1-1,0-1 1,0 1-1,1-1 1,-1 3-1,0-3-22,1-1 0,-1 1 0,0-1-1,1 1 1,-1-1 0,0 1 0,1-1 0,-1 0 0,0 1-1,1-1 1,-1 0 0,1 1 0,-1-1 0,1 0-1,-1 1 1,1-1 0,-1 0 0,1 0 0,-1 0 0,1 0-1,-1 1 1,1-1 0,-1 0 0,1 0 0,-1 0 0,2 0-1,1-1-56,0 1 0,0-1 0,0 1-1,0-1 1,0 0 0,0 0-1,0-1 1,0 1 0,-1 0 0,1-1-1,4-3 1,14-14-291,-2-9-165</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16.449"/>
    </inkml:context>
    <inkml:brush xml:id="br0">
      <inkml:brushProperty name="width" value="0.05" units="cm"/>
      <inkml:brushProperty name="height" value="0.05" units="cm"/>
    </inkml:brush>
  </inkml:definitions>
  <inkml:trace contextRef="#ctx0" brushRef="#br0">1 19 20380,'1'3'2057,"3"-3"-1561,12-1-232,7-6 1368,9 2-1200,3 1-64,7 3-247,1-2-129,1 3-33,-2 3-71,-5-2-296,-1 2-232,-7-3-512,-9 0 912,-15-2-208,-6 2-104</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16.854"/>
    </inkml:context>
    <inkml:brush xml:id="br0">
      <inkml:brushProperty name="width" value="0.05" units="cm"/>
      <inkml:brushProperty name="height" value="0.05" units="cm"/>
    </inkml:brush>
  </inkml:definitions>
  <inkml:trace contextRef="#ctx0" brushRef="#br0">0 17 18932,'0'10'1800,"19"-6"-991,9-4-305,17-3 648,7-3-112,6 1-352,2-1-336,-1 2-1008,-4-1-992,-17 4 1352,-7 1-280,-13 1-208</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17.263"/>
    </inkml:context>
    <inkml:brush xml:id="br0">
      <inkml:brushProperty name="width" value="0.05" units="cm"/>
      <inkml:brushProperty name="height" value="0.05" units="cm"/>
    </inkml:brush>
  </inkml:definitions>
  <inkml:trace contextRef="#ctx0" brushRef="#br0">0 451 18556,'0'0'39,"0"0"0,0 0 0,0 1 1,0-1-1,0 0 0,0 0 0,0 1 0,0-1 0,0 0 0,0 0 1,0 0-1,0 1 0,1-1 0,-1 0 0,0 0 0,0 1 0,0-1 1,0 0-1,0 0 0,0 0 0,1 0 0,-1 1 0,0-1 0,0 0 1,0 0-1,0 0 0,1 0 0,-1 0 0,0 0 0,0 1 1,1-1-1,-1 0 0,0 0 0,0 0 0,0 0 0,1 0 0,-1 0 1,0 0-1,0 0 0,1 0 0,-1 0 0,0 0 0,0 0 0,0 0 1,1 0-1,-1 0 0,0 0 0,0 0 0,0-1 0,1 1 0,-1 0 1,0 0-1,0 0 0,0 0 0,1 0 0,-1 0 0,0-1 1,0 1-1,1 0 0,18-10 349,-18 10-332,33-22 536,-1 0 0,0-3 0,-2 0 0,35-37 0,-16 8-105,62-86 0,-98 119-155,19-37-1,-25 43 58,-48 97-202,-29 90-1,67-166-201,-20 61-71,20-60-146,0 0 0,0 1 0,1-1-1,0 0 1,1 1 0,0 12-1,0-19 212,0 0-1,0-1 0,1 1 0,-1-1 1,0 1-1,0 0 0,0-1 1,0 1-1,1-1 0,-1 1 0,0-1 1,1 1-1,-1 0 0,0-1 1,1 1-1,-1-1 0,1 0 0,-1 1 1,0-1-1,1 1 0,-1-1 1,1 0-1,0 1 0,-1-1 0,1 0 1,-1 1-1,1-1 0,-1 0 1,1 0-1,0 0 0,0 1 1,17-2-453</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17.651"/>
    </inkml:context>
    <inkml:brush xml:id="br0">
      <inkml:brushProperty name="width" value="0.05" units="cm"/>
      <inkml:brushProperty name="height" value="0.05" units="cm"/>
    </inkml:brush>
  </inkml:definitions>
  <inkml:trace contextRef="#ctx0" brushRef="#br0">136 1 17580,'-30'43'1340,"9"-14"-581,2 1 1,-20 41-1,34-61-653,1 1 0,0 0 0,1 0 0,0 1 0,0-1 0,1 1 0,1-1 1,0 1-1,1 0 0,2 23 0,-2-33-57,0 1 0,0 0 1,0-1-1,1 1 0,0 0 0,-1-1 1,1 1-1,0-1 0,0 1 0,0-1 1,1 1-1,-1-1 0,0 0 1,1 0-1,0 1 0,-1-1 0,1 0 1,0-1-1,0 1 0,0 0 0,0 0 1,1-1-1,-1 1 0,0-1 0,1 0 1,-1 0-1,0 0 0,1 0 1,0 0-1,-1 0 0,1-1 0,-1 1 1,1-1-1,0 0 0,-1 0 0,1 0 1,0 0-1,3-1 0,2 0 114,0-1 0,0 0 0,0 0 0,0-1-1,0 0 1,-1 0 0,1-1 0,-1 0 0,0-1 0,0 1-1,8-8 1,-6 3 3,0 0-1,0 0 1,0-1-1,-1-1 1,-1 0-1,12-21 1,-15 24-114,0-1 0,-1 1 0,0-1 0,0 1 0,-1-1 1,-1 0-1,1 0 0,-1 0 0,-1 0 0,0-15 1,0 21-56,0 1-1,0-1 1,0 1 0,-1-1 0,1 1 0,-1 0 0,1-1 0,-1 1 0,0 0-1,0-1 1,0 1 0,0 0 0,-1 0 0,1 0 0,-1 0 0,1 0 0,-1 0-1,1 1 1,-1-1 0,0 0 0,0 1 0,0-1 0,0 1 0,0 0 0,0-1 0,0 1-1,-1 0 1,1 1 0,0-1 0,-1 0 0,1 0 0,0 1 0,-1 0 0,-4-1-1,2 1-95,1 1 0,-1 0 0,0-1 1,1 1-1,-1 1 0,1-1 0,-1 1 0,1 0 0,0 0 0,0 0 0,0 0 0,0 1 0,0 0 0,0 0 0,0 0 0,1 0 0,-5 5 0,5-4 41,-1 0 0,1 1 1,0-1-1,0 1 1,0-1-1,0 1 0,1 0 1,0 0-1,0 0 0,0 0 1,1 1-1,0-1 1,0 0-1,0 7 0,3 9-418</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18.038"/>
    </inkml:context>
    <inkml:brush xml:id="br0">
      <inkml:brushProperty name="width" value="0.05" units="cm"/>
      <inkml:brushProperty name="height" value="0.05" units="cm"/>
    </inkml:brush>
  </inkml:definitions>
  <inkml:trace contextRef="#ctx0" brushRef="#br0">161 0 18364,'-12'21'1213,"-1"0"1,-21 26 0,18-27-344,-23 39 0,31-44-660,0 1 0,1 0 1,1 0-1,1 0 0,-5 27 0,9-38-169,0 0 1,1 1 0,0-1-1,0 0 1,0 0-1,1 0 1,0 1-1,0-1 1,0 0-1,2 5 1,-1-7-17,-1 0 1,0 0 0,1-1-1,0 1 1,0-1 0,0 1-1,0-1 1,0 0-1,0 0 1,1 0 0,-1 0-1,1 0 1,-1 0-1,1-1 1,0 1 0,0-1-1,-1 0 1,5 2 0,-1-2 61,0 0 0,0 0 1,0 0-1,0-1 1,0 0-1,0 0 0,0-1 1,0 0-1,0 0 1,0 0-1,0 0 0,-1-1 1,1 0-1,0-1 1,-1 1-1,0-1 1,1 0-1,-1 0 0,0 0 1,0-1-1,7-8 1,-4 6 41,-1-2 1,0 1 0,0-1-1,-1 0 1,0 0 0,0-1-1,-1 1 1,0-1 0,0-1-1,-1 1 1,-1-1 0,4-11-1,-6 18-106,-1 0-1,1 0 0,-1-1 1,1 1-1,-1 0 0,0-1 1,0 1-1,-1 0 0,1-1 0,-1 1 1,1 0-1,-1-1 0,0 1 1,0 0-1,-1 0 0,1 0 1,-1 0-1,1 0 0,-1 0 1,0 0-1,0 1 0,0-1 1,-1 1-1,1-1 0,-1 1 1,-3-3-1,1 2-76,0 1 0,0-1 0,0 1 0,0 0 0,-1 1 0,1-1 0,-1 1 1,1 0-1,-1 0 0,0 1 0,1-1 0,-1 1 0,1 1 0,-1-1 0,-7 2 0,7-1-249,-1 1-1,1 0 0,-1 0 1,1 0-1,0 1 1,-8 4-1,11-5 165,0 0 0,0-1 0,1 1 0,-1 1 0,0-1 0,1 0 1,0 1-1,0-1 0,-1 1 0,1 0 0,1 0 0,-1 0 0,-2 5 0,4-2-748</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22.845"/>
    </inkml:context>
    <inkml:brush xml:id="br0">
      <inkml:brushProperty name="width" value="0.05" units="cm"/>
      <inkml:brushProperty name="height" value="0.05" units="cm"/>
    </inkml:brush>
  </inkml:definitions>
  <inkml:trace contextRef="#ctx0" brushRef="#br0">72 68 13147,'2'-13'1735,"-1"6"-593,-1 1 0,2-1-1,-1 1 1,1-1 0,0 1-1,4-10 1,-4 39 2607,-32 165-2052,-3 27-3246,33-215 1498,0 0 0,0 1 0,0-1 1,0 0-1,0 1 0,0-1 0,0 0 0,0 1 0,0-1 0,-1 0 0,1 1 1,0-1-1,0 0 0,0 1 0,0-1 0,0 0 0,-1 1 0,1-1 0,0 0 0,0 1 1,-1-1-1,1 0 0,0 0 0,0 1 0,-1-1 0,1 0 0,0 0 0,-1 0 1,1 0-1,0 1 0,-1-1 0,1 0 0,-12-4-782,4-2 115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6.747"/>
    </inkml:context>
    <inkml:brush xml:id="br0">
      <inkml:brushProperty name="width" value="0.05" units="cm"/>
      <inkml:brushProperty name="height" value="0.05" units="cm"/>
    </inkml:brush>
  </inkml:definitions>
  <inkml:trace contextRef="#ctx0" brushRef="#br0">202 1 15291,'-31'33'984,"2"13"-880,-3 8-47,1 13 119,2 18-40,8 10-48,4-2-16,8-10-72,6-7-48,3-16-248,2-10 272,-2-24-56,0-17-25</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23.250"/>
    </inkml:context>
    <inkml:brush xml:id="br0">
      <inkml:brushProperty name="width" value="0.05" units="cm"/>
      <inkml:brushProperty name="height" value="0.05" units="cm"/>
    </inkml:brush>
  </inkml:definitions>
  <inkml:trace contextRef="#ctx0" brushRef="#br0">25 28 17764,'-5'12'723,"1"1"0,0 0 0,0 0 1,2 0-1,0 0 0,0 0 0,1 19 1,0-26-589,1 1 0,1 0 0,-1-1 0,1 1-1,1-1 1,-1 1 0,1-1 0,0 1 0,0-1 0,1 0 0,0 0 0,0 0 0,0 0 0,1-1 0,0 1 0,6 6 0,-7-10-64,-1 0-1,0-1 0,0 1 0,1-1 1,-1 0-1,1 0 0,-1 0 1,1 0-1,-1 0 0,1 0 1,0-1-1,0 1 0,-1-1 1,1 0-1,0 0 0,-1 0 0,1 0 1,0 0-1,0 0 0,-1-1 1,1 0-1,0 1 0,-1-1 1,1 0-1,2-2 0,8-3 275,-1 0 0,1-2-1,18-13 1,-22 14-166,109-87 1428,14-10-3152,-129 103 1329,-2 0 53,-1 1 1,1 0-1,-1-1 0,1 1 1,0 0-1,-1-1 0,1 1 1,-1-1-1,1 1 0,-1-1 1,1 1-1,-1-1 0,0 1 1,1-1-1,-1 1 0,1-1 1,-1 0-1,0 1 0,0-1 1,1 0-1,-1 1 0,0-1 1,0 0-1,0 1 0,0-2 1,0-5-1024</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25.096"/>
    </inkml:context>
    <inkml:brush xml:id="br0">
      <inkml:brushProperty name="width" value="0.05" units="cm"/>
      <inkml:brushProperty name="height" value="0.05" units="cm"/>
    </inkml:brush>
  </inkml:definitions>
  <inkml:trace contextRef="#ctx0" brushRef="#br0">268 33 20460,'0'-1'143,"1"0"0,0 0-1,-1 0 1,1 0 0,-1 0-1,1 0 1,-1 0 0,0 0-1,1 0 1,-1 0 0,0 0-1,0 0 1,0 0 0,0 0-1,0 0 1,0 0 0,0 0-1,0 0 1,0-1 0,0 1 0,-1 0-1,1 0 1,-1-1 0,0 1-24,0 0-1,0 1 1,0-1 0,0 1 0,0-1 0,0 1 0,0-1 0,0 1 0,0 0 0,0-1 0,0 1 0,0 0 0,0 0 0,0 0 0,0 0 0,0 0 0,0 0 0,0 0 0,-1 1 0,-8 0 219,1 1 0,0 1 0,0-1 0,-10 6 0,-9 3-231,2 2 0,-1 1 0,-42 30 0,67-43-109,1 0-1,-1 1 1,1-1-1,-1 0 1,1 1 0,-1-1-1,1 1 1,-1-1-1,1 1 1,0 0 0,0-1-1,0 1 1,0 0-1,0 0 1,1 0 0,-1 0-1,0 3 1,1-4-3,0 0 1,1 0 0,-1 1-1,1-1 1,-1 0-1,1 0 1,0 0-1,0 0 1,-1 0 0,1 0-1,0 0 1,0 0-1,0 0 1,0 0-1,0 0 1,0-1 0,0 1-1,0 0 1,0-1-1,0 1 1,1 0 0,-1-1-1,0 0 1,0 1-1,1-1 1,1 1-1,51 13-95,-38-11 65,0 2 0,-1-1 0,1 2 1,-1 0-1,22 12 0,-35-17 32,0 0-1,0 1 1,0-1 0,-1 0-1,1 1 1,0-1 0,-1 1-1,1-1 1,-1 1 0,0-1-1,1 1 1,-1 0 0,0 0-1,0 0 1,0 0-1,0 0 1,-1 0 0,1 0-1,-1 0 1,1 0 0,-1 0-1,1 3 1,-2-2 17,1 0-1,-1-1 1,1 1-1,-1 0 1,0 0 0,0-1-1,-1 1 1,1 0-1,0-1 1,-1 1 0,0-1-1,1 0 1,-1 1-1,-3 2 1,-3 2 76,1 0 0,-2 0 0,1-1 0,-1 0 0,0-1 0,0 0 0,-1 0 0,-10 3 1,13-6-33,-1 0 0,1 0 0,-1-1 0,0 0 1,1-1-1,-1 0 0,0 0 0,0 0 0,1-1 1,-15-4-1,19 5-90,1-1 0,0 0 0,0 0 0,0 0 0,0 0 0,0 0 0,0 0 0,0 0 0,0-1 0,1 1 0,-1-1 0,0 1 0,1-1 0,-1 0 0,1 0 0,-2-3 0,2 3-45,0-1 0,1 1 0,-1-1 0,1 1 1,-1-1-1,1 1 0,0-1 0,0 1 0,1-1 0,-1 1 0,0 0 0,1-1 0,-1 1 0,1-1 0,0 1 0,0 0 0,0-1 0,2-3 0,14-20-342,10 2-126</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25.513"/>
    </inkml:context>
    <inkml:brush xml:id="br0">
      <inkml:brushProperty name="width" value="0.05" units="cm"/>
      <inkml:brushProperty name="height" value="0.05" units="cm"/>
    </inkml:brush>
  </inkml:definitions>
  <inkml:trace contextRef="#ctx0" brushRef="#br0">90 62 16788,'11'-2'2233,"1"1"0,18-6 0,-26 6-1838,0 0-1,-1-1 1,1 1-1,-1-1 1,1 0 0,-1 0-1,0 0 1,0 0-1,0 0 1,0-1-1,5-5 1,-7 8-379,-1 0-1,1-1 1,-1 1-1,0 0 1,1-1-1,-1 1 1,0-1-1,1 1 1,-1-1 0,0 1-1,0-1 1,0 1-1,1-1 1,-1 1-1,0-1 1,0 1-1,0-1 1,0 1 0,0-1-1,0 1 1,0-1-1,0 1 1,0-1-1,0 1 1,0-1-1,0 1 1,0-1 0,0 1-1,0-1 1,-1 1-1,1-1 1,0 1-1,0-1 1,-1 1-1,1-1 1,0 1-1,-1 0 1,1-1 0,0 1-1,-1 0 1,1-1-1,0 1 1,-1 0-1,1-1 1,-1 1-1,1 0 1,-1 0 0,1-1-1,-1 1 1,1 0-1,-1 0 1,1 0-1,-1 0 1,1 0-1,-1-1 1,-3 1 19,1-1 1,0 1 0,0 0-1,0 0 1,0 0-1,0 0 1,0 0-1,-5 2 1,0 1-20,1 0 1,-1 0-1,1 1 1,-1 0-1,1 1 0,1 0 1,-1 0-1,1 0 1,-1 1-1,2 0 1,-1 0-1,1 0 0,-6 9 1,4-5-20,0 0 0,1 1 0,1 0 0,0 0 0,0 1 0,1-1 0,0 1 0,-2 15 0,5-23 2,1 0 1,-1 0 0,1 1 0,0-1 0,0 0-1,1 0 1,-1 0 0,1 0 0,0 0 0,2 7-1,-2-9-7,0-1 0,0 1-1,0-1 1,-1 0 0,1 0-1,0 1 1,1-1 0,-1 0-1,0 0 1,0 0-1,0 0 1,1 0 0,-1 0-1,0-1 1,1 1 0,-1 0-1,1-1 1,-1 1 0,1-1-1,-1 1 1,1-1 0,-1 0-1,1 1 1,-1-1-1,1 0 1,0 0 0,-1 0-1,1 0 1,-1-1 0,3 1-1,4-2-206,0-1-1,1 1 0,-2-2 1,1 1-1,0-1 0,-1 0 1,1 0-1,-1-1 0,0 0 0,10-9 1,7-10-548,28-32-1,-47 49 732,31-36-746</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25.907"/>
    </inkml:context>
    <inkml:brush xml:id="br0">
      <inkml:brushProperty name="width" value="0.05" units="cm"/>
      <inkml:brushProperty name="height" value="0.05" units="cm"/>
    </inkml:brush>
  </inkml:definitions>
  <inkml:trace contextRef="#ctx0" brushRef="#br0">126 1 20636,'-1'0'151,"0"0"-1,1 0 1,-1 1-1,1-1 0,-1 0 1,1 0-1,-1 1 1,0-1-1,1 0 0,-1 1 1,1-1-1,-1 1 1,1-1-1,0 0 0,-1 1 1,1-1-1,-1 1 1,1-1-1,0 1 0,0 0 1,-1-1-1,1 1 1,-1 0-1,-4 17 442,4-15-126,-83 365 2150,81-351-2486,-5 23 152,-4 53 0,14-83-115,3-11 49,5-15 144,-7 7-322,-1 0 0,0 0 0,0-1 0,0 1 1,-2-1-1,1 1 0,-1-1 0,0 1 0,-3-13 0,-10-1-6826,5 11 5441,3 2 300</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26.311"/>
    </inkml:context>
    <inkml:brush xml:id="br0">
      <inkml:brushProperty name="width" value="0.05" units="cm"/>
      <inkml:brushProperty name="height" value="0.05" units="cm"/>
    </inkml:brush>
  </inkml:definitions>
  <inkml:trace contextRef="#ctx0" brushRef="#br0">19 18 19228,'-10'2'2449,"3"1"-1505,5-3-384,5 0 1592,9 0-799,3 0-257,13-3-496,0 1-184,10-1-112,-1 0-96,0 0-320,2 0-320,-6 2-1048,-6-4 1288,-4 5-208,0 3-152</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26.735"/>
    </inkml:context>
    <inkml:brush xml:id="br0">
      <inkml:brushProperty name="width" value="0.05" units="cm"/>
      <inkml:brushProperty name="height" value="0.05" units="cm"/>
    </inkml:brush>
  </inkml:definitions>
  <inkml:trace contextRef="#ctx0" brushRef="#br0">2 10 20900,'4'-2'319,"0"0"-1,-1 1 0,1 0 0,0 0 0,0 0 0,0 0 0,0 1 0,1 0 0,-1 0 0,0 0 0,0 0 0,0 0 0,0 1 1,7 1-1,-9-1-262,0-1 1,0 1 0,1-1-1,-1 1 1,0 0-1,0 0 1,0 0 0,0 0-1,-1 0 1,1 1 0,0-1-1,0 0 1,-1 1-1,1-1 1,-1 1 0,1 0-1,-1-1 1,0 1 0,1 0-1,-1 0 1,0 0-1,0 0 1,-1 0 0,1 0-1,0 0 1,-1 0 0,1 1-1,0 1 1,-2 3-56,1 0 0,-1 0 0,0 0 0,-1 0 0,1 0 0,-1 0 0,-1 0 0,-4 8 0,-31 54 68,19-35 14,7-16-13,9-15-41,0 1 0,1-1 0,-1 1 0,1 0 0,0 0 0,0 0 0,1 0 0,-1 1-1,1-1 1,-2 9 0,3-13-25,0 1-1,0-1 1,0 0-1,1 1 1,-1-1-1,0 0 1,0 1-1,1-1 0,-1 0 1,0 1-1,0-1 1,1 0-1,-1 0 1,0 1-1,1-1 1,-1 0-1,0 0 1,1 0-1,-1 1 1,0-1-1,1 0 1,-1 0-1,1 0 0,-1 0 1,0 0-1,1 0 1,-1 0-1,1 0 1,-1 0-1,0 0 1,1 0-1,-1 0 1,0 0-1,1 0 1,-1 0-1,1 0 0,-1-1 1,0 1-1,1 0 1,-1 0-1,0 0 1,1-1-1,21-9-130,-17 8 35,29-13-1170,-1-1 0,35-24-1,-45 23 494</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27.141"/>
    </inkml:context>
    <inkml:brush xml:id="br0">
      <inkml:brushProperty name="width" value="0.05" units="cm"/>
      <inkml:brushProperty name="height" value="0.05" units="cm"/>
    </inkml:brush>
  </inkml:definitions>
  <inkml:trace contextRef="#ctx0" brushRef="#br0">0 121 18364,'12'1'2488,"5"-1"-1447,9-4-465,4-1 1736,5-3-1175,6-1-353,-6 1-1104,1-1-601,-7-1 793,-5 3-264,-8 1-152</inkml:trace>
  <inkml:trace contextRef="#ctx0" brushRef="#br0" timeOffset="1">360 48 18476,'19'-1'749,"1"0"1,-1-1-1,0-1 0,0-1 1,0-1-1,0 0 0,25-11 1,-35 9-252,-17 4-170,-15 3-4,13 2-225,-1 0-1,1 1 0,-1 0 0,1 1 0,1 0 1,-17 10-1,21-12-79,1 1 0,0 0 0,-1 0 1,1 0-1,1 0 0,-1 1 0,0-1 1,1 1-1,0 0 0,-1 0 0,2 1 0,-1-1 1,0 0-1,1 1 0,-3 9 0,4-13-30,1 1 0,-1 0 0,1 0 0,0-1 0,0 1 0,0 0 0,0 0 0,0-1 0,0 1 0,1 0 0,-1 0-1,0-1 1,1 1 0,-1 0 0,1 0 0,0-1 0,0 1 0,0-1 0,0 1 0,0-1 0,0 1 0,0-1 0,1 2 0,1-1 0,-1-1 0,1 1 1,-1 0-1,1-1 0,0 1 1,-1-1-1,1 0 0,0 0 1,0 0-1,0 0 1,0-1-1,0 1 0,4-1 1,31 1-66</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28.112"/>
    </inkml:context>
    <inkml:brush xml:id="br0">
      <inkml:brushProperty name="width" value="0.05" units="cm"/>
      <inkml:brushProperty name="height" value="0.05" units="cm"/>
    </inkml:brush>
  </inkml:definitions>
  <inkml:trace contextRef="#ctx0" brushRef="#br0">126 93 18956,'-3'0'460,"0"0"0,0 1 0,0-1-1,0 1 1,0 0 0,0 0 0,0 0 0,0 0-1,0 0 1,1 1 0,-6 2 0,3 0-101,0 1-1,0-1 1,0 1-1,-9 10 1,6-3-309,0 0-1,0 1 1,1 0-1,-6 16 1,11-25-46,1-1-1,0 1 1,0-1-1,0 1 1,0 0 0,1-1-1,-1 1 1,1 0-1,0 6 1,1-9-2,-1 0-1,0 0 1,1 0 0,-1 0-1,0 0 1,1 0 0,-1-1-1,1 1 1,-1 0 0,1 0-1,0 0 1,-1 0 0,1-1-1,0 1 1,0 0 0,0-1-1,-1 1 1,1 0 0,0-1-1,0 1 1,0-1 0,0 1-1,0-1 1,0 0-1,0 1 1,0-1 0,0 0-1,0 0 1,0 0 0,0 0-1,0 0 1,0 0 0,0 0-1,0 0 1,0 0 0,2-1-1,7 0 9,-1-1-1,0-1 1,0 0-1,0 0 0,0-1 1,0 0-1,-1 0 1,1-1-1,-1 0 0,10-8 1,10-10 72,32-32 0,-34 29 105,0-2 0,40-57 0,-59 70 12,-14 19-52,-15 21-24,11-10-117,1 1 0,0 1 0,1 0 0,1 0 0,0 1 0,1 0-1,2 0 1,-6 22 0,11-38-7,0 1-1,0-1 0,-1 0 0,1 0 0,0 0 1,1 0-1,-1 0 0,0 0 0,0 1 0,1-1 1,0 0-1,-1 0 0,1 0 0,0 0 0,0 0 1,0-1-1,0 1 0,0 0 0,0 0 0,1-1 1,-1 1-1,1 0 0,-1-1 0,1 1 1,2 1-1,-2-2 2,1 0 1,-1 0 0,1 0 0,0-1-1,-1 1 1,1-1 0,0 1 0,0-1-1,-1 0 1,1 0 0,0 0-1,0 0 1,-1 0 0,1-1 0,0 1-1,-1-1 1,1 0 0,0 0 0,3-2-1,2 0 13,0-1 0,0 0 0,-1-1 0,0 0 0,0 0 0,0 0 0,-1-1 0,1 0 0,-1 0 0,-1-1 0,1 0 0,-1 0 0,0 0 0,-1 0 0,0-1 0,0 0 0,4-12 0,-8 20-13,0 0 1,-1 1-1,1-1 1,0 0-1,0 0 1,-1 0-1,1 1 1,0-1-1,-1 0 1,1 0 0,0 0-1,-1 0 1,1 0-1,0 0 1,-1 0-1,1 0 1,0 0-1,-1 0 1,1 0-1,0 0 1,-1 0-1,1 0 1,0 0-1,-1 0 1,1 0 0,0 0-1,-1-1 1,1 1-1,0 0 1,-1 0-1,1 0 1,0-1-1,0 1 1,-1 0-1,1 0 1,0 0-1,0-1 1,0 1-1,-1 0 1,1-1 0,0 1-1,0 0 1,0 0-1,0-1 1,-1 1-1,1 0 1,0-1-1,0 1 1,0 0-1,0-1 1,0 1-1,0 0 1,0-1-1,0 1 1,0 0 0,0-1-1,0 1 1,0 0-1,0-1 1,0 1-1,1 0 1,-1-1-1,0 1 1,0 0-1,0-1 1,0 1-1,1-1 1,-24 18-5,13-7 0,1 1 1,-13 17-1,19-23 4,0 0-1,0-1 1,1 1-1,-1 0 1,1 0-1,1 0 0,-1 0 1,0 1-1,0 9 1,2-14 1,0 0 1,0-1 0,0 1-1,0 0 1,0 0 0,0-1 0,1 1-1,-1 0 1,0 0 0,0-1-1,1 1 1,-1 0 0,1 0-1,-1-1 1,0 1 0,1 0-1,0-1 1,-1 1 0,1-1-1,-1 1 1,1-1 0,0 1 0,-1-1-1,1 1 1,0-1 0,-1 0-1,1 1 1,0-1 0,0 0-1,-1 1 1,1-1 0,0 0-1,0 0 1,-1 0 0,1 0-1,0 0 1,0 0 0,0 0 0,-1 0-1,1 0 1,0 0 0,0 0-1,1-1 1,37-9 47,-39 10-48,39-15-5,-25 8-82,0 2 1,0 0-1,0 0 1,1 2-1,26-5 0,-39 8 70,-1 0-1,1 0 0,-1 0 1,1 0-1,-1 1 0,1-1 1,-1 0-1,1 1 1,-1-1-1,0 0 0,1 1 1,-1 0-1,1-1 0,-1 1 1,0 0-1,0 0 1,0-1-1,1 1 0,-1 0 1,0 0-1,0 1 0,1 0 1,0 2-26,0 0 0,0-1 0,-1 1 0,1 0 0,-1 0 1,1 5-1,7 18 28,-9-26 26,1 0-1,0-1 1,0 1 0,-1 0-1,1 0 1,0 0 0,0 0-1,0-1 1,0 1 0,0 0 0,0-1-1,0 1 1,0-1 0,0 1-1,0-1 1,0 0 0,0 1 0,1-1-1,-1 0 1,0 0 0,0 0-1,0 0 1,0 0 0,1 0 0,-1 0-1,0 0 1,0 0 0,2-1-1,34-13 235,-36 14-239,54-30 238,-39 21-195,0 0 0,1 0 0,30-9 0,-45 17-58,0 1-1,0 0 1,0-1-1,0 1 1,0 0-1,0 0 1,0 0-1,0 1 1,0-1-1,0 0 1,0 1-1,0-1 1,0 1-1,0 0 1,3 1-1,-5-1-26,1-1-1,0 1 0,-1-1 1,1 1-1,-1-1 0,1 1 1,-1-1-1,1 1 1,-1-1-1,1 1 0,-1 0 1,0-1-1,1 1 0,-1 0 1,0 0-1,1-1 1,-1 1-1,0 0 0,0 0 1,0-1-1,0 1 0,0 0 1,0 0-1,0-1 0,0 1 1,0 0-1,0 0 1,0-1-1,0 1 0,-1 0 1,1 0-1,0-1 0,0 1 1,-1 0-1,1-1 0,-1 1 1,1 0-1,0-1 1,-1 1-1,1-1 0,-1 1 1,-1 0-1,0 1-18,0 0 0,0-1 0,0 1 0,0-1 0,-1 1 0,1-1 0,0 0 0,-1 0 0,1 0 0,-1-1 0,1 1 0,-4 0 1,-17 0-316</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28.543"/>
    </inkml:context>
    <inkml:brush xml:id="br0">
      <inkml:brushProperty name="width" value="0.05" units="cm"/>
      <inkml:brushProperty name="height" value="0.05" units="cm"/>
    </inkml:brush>
  </inkml:definitions>
  <inkml:trace contextRef="#ctx0" brushRef="#br0">74 0 22685,'8'0'1864,"-8"13"-1360,-1 3-224,-2 8 889,-4 5-385,1 5-432,0 4-184,1 2-176,0-3-160,1-4-368,0-3-208,1-6-641,0-2 1977,-4-9-896,-5-6-216,-3-6 16</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28.932"/>
    </inkml:context>
    <inkml:brush xml:id="br0">
      <inkml:brushProperty name="width" value="0.05" units="cm"/>
      <inkml:brushProperty name="height" value="0.05" units="cm"/>
    </inkml:brush>
  </inkml:definitions>
  <inkml:trace contextRef="#ctx0" brushRef="#br0">7 372 19380,'28'0'2425,"3"-3"-1473,14-6-408,5-2 1352,6 1-679,-2-2-281,-2 1-688,-6 2-288,-12 2-992,-5 0 1184,-19-2-320,-9 4-152,-18-3-128</inkml:trace>
  <inkml:trace contextRef="#ctx0" brushRef="#br0" timeOffset="1">0 51 20724,'9'-7'2033,"8"2"-1249,5 0-320,5-4 1056,4 0-383,5 1-585,3 2-328,-5 5-1136,-2 1 920,-8 5-216,2 4-120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7.214"/>
    </inkml:context>
    <inkml:brush xml:id="br0">
      <inkml:brushProperty name="width" value="0.05" units="cm"/>
      <inkml:brushProperty name="height" value="0.05" units="cm"/>
    </inkml:brush>
  </inkml:definitions>
  <inkml:trace contextRef="#ctx0" brushRef="#br0">1 253 14779,'3'1'149,"-1"0"0,1 0 0,0 0-1,0 0 1,-1 1 0,1-1 0,4 4 0,17 9 30,-5-7-91,0-2 0,1 0 1,0-1-1,0-1 0,0-1 1,1-1-1,-1 0 0,0-2 0,40-6 1,9-6-32,101-32 0,-115 28-51,509-138 87,-451 131-77,1 5-1,2 5 1,121 1 0,445 48 79,-21-1 31,-531-33-70,449 5 314,-519-5-289,68 12 1,-108-10-57,0 1 0,-1 1-1,1 1 1,-1 0 0,-1 2-1,1 0 1,18 12 0,-29-14-6,0-1 0,0 2 0,-1-1 1,0 1-1,0 0 0,-1 1 0,0-1 0,0 1 1,-1 1-1,0-1 0,0 1 0,-1 0 0,0 0 0,-1 0 1,0 0-1,0 1 0,1 10 0,1 15 56,-2 0-1,-1 1 1,-3 47 0,0-62-42,-2 27 58,1-27-114,2 1-1,0-1 1,5 40 0,-5-59 16,7 21-27,-7-23 33,0 1 0,0-1 0,0 1 0,1-1 0,-1 1 1,0-1-1,0 0 0,1 1 0,-1-1 0,0 1 1,1-1-1,-1 0 0,1 1 0,-1-1 0,0 0 0,1 1 1,-1-1-1,1 0 0,-1 0 0,1 0 0,-1 1 0,0-1 1,1 0-1,-1 0 0,1 0 0,-1 0 0,1 0 0,-1 0 1,1 0-1,-1 0 0,1 0 0,-1 0 0,1 0 1,-1 0-1,1 0 0,-1 0 0,1 0 0,0-1 0,12-10-32</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29.600"/>
    </inkml:context>
    <inkml:brush xml:id="br0">
      <inkml:brushProperty name="width" value="0.05" units="cm"/>
      <inkml:brushProperty name="height" value="0.05" units="cm"/>
    </inkml:brush>
  </inkml:definitions>
  <inkml:trace contextRef="#ctx0" brushRef="#br0">1 300 26742,'0'5'32,"3"2"24,0 1-56,1-2 16,373-323 352,-374 313-344,-3 1 24,-2 2-8</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0.337"/>
    </inkml:context>
    <inkml:brush xml:id="br0">
      <inkml:brushProperty name="width" value="0.05" units="cm"/>
      <inkml:brushProperty name="height" value="0.05" units="cm"/>
    </inkml:brush>
  </inkml:definitions>
  <inkml:trace contextRef="#ctx0" brushRef="#br0">64 5 19004,'0'0'59,"0"0"1,0 0-1,0 0 1,0 0-1,0 0 1,0 0-1,-1 0 1,1 0-1,0 0 0,0 0 1,0 0-1,0 0 1,0 0-1,0 0 1,0 0-1,-1 0 0,1 0 1,0 0-1,0 0 1,0 0-1,0 0 1,0 0-1,0 0 1,0 0-1,-1 0 0,1 0 1,0 0-1,0-1 1,0 1-1,0 0 1,0 0-1,0 0 1,0 0-1,0 0 0,0 0 1,0 0-1,-1 0 1,1 0-1,0-1 1,0 1-1,0 0 0,0 0 1,0 0-1,0 0 1,0 0-1,0 0 1,0 0-1,0-1 1,0 1-1,0 0 0,0 0 1,0 0-1,0 0 1,0 0-1,0 0 1,0 0-1,0-1 0,0 1 1,0 0-1,0 0 1,0 0-1,0 0 1,1 0-1,-1 0 1,0 0-1,0 0 0,0 0 1,0-1-1,0 1 1,-7 12 1933,-8 21-666,14-31-1162,-8 20 570,1 0-1,-11 46 1,18-67-706,1 0 1,0 0-1,0 0 0,0-1 1,0 1-1,0 0 0,0 0 1,0 0-1,0 0 0,0 0 1,0 0-1,0 0 0,0 0 1,1 0-1,-1 0 0,0 0 1,1 0-1,-1-1 0,2 3 1,-2-3-10,1 1 1,-1-1-1,1 0 1,0 0-1,-1 1 1,1-1-1,0 0 1,-1 0-1,1 0 1,0 1-1,-1-1 1,1 0-1,0 0 1,-1 0 0,1 0-1,0 0 1,-1-1-1,1 1 1,0 0-1,1-1 1,4-1 51,1-1 0,-1 0 1,0 0-1,7-6 0,59-42 170,-47 31-159,1 2 1,40-22-1,-64 39-85,-1 0 0,0 0 1,0 1-1,1-1 0,-1 1 0,0-1 0,1 1 0,-1-1 0,0 1 0,1 0 0,-1 0 0,0 0 1,1 0-1,-1 0 0,1 0 0,-1 0 0,0 0 0,2 1 0,-2-1 3,-1 1 0,1-1 0,-1 1 0,1-1-1,-1 1 1,1-1 0,-1 1 0,0 0 0,1-1 0,-1 1 0,0-1-1,0 1 1,1 0 0,-1-1 0,0 1 0,0 0 0,0 0 0,0-1-1,0 1 1,0 0 0,0-1 0,0 1 0,0 0 0,0 1-1,-2 6-13,0 1 0,0 0-1,-1-1 1,-4 10-1,4-11-50,0 0-11,3-4-21,-1-1 0,0 0 1,1 1-1,-1-1 0,0 0 0,0 0 0,0 0 0,-1 0 0,1 0 0,0 0 0,-1 0 0,0 0 0,1 0 1,-1-1-1,0 1 0,0-1 0,0 1 0,1-1 0,-4 2 0,-2-3-276</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1.160"/>
    </inkml:context>
    <inkml:brush xml:id="br0">
      <inkml:brushProperty name="width" value="0.05" units="cm"/>
      <inkml:brushProperty name="height" value="0.05" units="cm"/>
    </inkml:brush>
  </inkml:definitions>
  <inkml:trace contextRef="#ctx0" brushRef="#br0">180 255 17700,'5'-4'579,"0"0"1,0 0-1,0 0 0,-1-1 1,0 0-1,5-6 1,-8 10-445,0 0 0,-1 0 0,1 0 0,0 0 0,-1 0 0,1 0 0,0 0 1,-1-1-1,1 1 0,-1 0 0,0 0 0,1-1 0,-1 1 0,0 0 0,0 0 1,0-1-1,0 1 0,0 0 0,0-1 0,0 1 0,0 0 0,-1 0 0,1-1 1,0 1-1,-1 0 0,1 0 0,-1 0 0,1-1 0,-1 1 0,0 0 0,1 0 0,-1 0 1,0 0-1,0 0 0,0 0 0,-1-1 0,-1 1-47,0 0 0,1 0 0,-1 0 0,0 0 0,1 0 0,-1 1-1,0 0 1,0-1 0,0 1 0,1 0 0,-1 0 0,0 0 0,0 1 0,0-1 0,1 1 0,-1 0 0,0-1-1,1 1 1,-1 0 0,0 1 0,1-1 0,-5 3 0,-6 4-26,1-1-1,0 2 1,-11 9 0,15-11-71,0 0 0,0 1 0,1-1 1,0 2-1,1-1 0,-1 1 0,2-1 1,-1 2-1,1-1 0,1 0 1,-1 1-1,-3 16 0,7-25 4,1 0 1,0 0-1,-1 1 0,1-1 1,0 0-1,0 0 0,0 1 1,0-1-1,0 0 0,0 1 0,0-1 1,0 0-1,0 0 0,0 1 1,1-1-1,-1 0 0,1 0 0,-1 0 1,1 1-1,-1-1 0,1 0 1,0 0-1,-1 0 0,1 0 1,0 0-1,2 1 0,-2-1 2,1 0-1,0 0 0,0-1 1,0 1-1,0-1 0,0 0 1,0 1-1,0-1 0,0 0 1,0 0-1,0 0 0,0 0 1,0-1-1,0 1 0,2-1 1,8-2 0,0-1-1,-1-1 1,0 1 0,15-10 0,-2-1 53,-2-1 1,0-1 0,-1-1-1,0-1 1,-2-1 0,24-30-1,-20 19 56,-2 0 1,0-2-1,-3 0 0,16-37 0,-56 122-107,-38 94-90,47-111 95,2 1-1,-8 45 1,18-79-29,1-1-1,-1 0 1,1 1-1,0-1 1,0 1-1,0-1 1,0 0 0,0 1-1,0-1 1,0 1-1,0-1 1,1 0 0,-1 1-1,0-1 1,1 0-1,-1 1 1,1-1-1,-1 0 1,1 0 0,0 1-1,0-1 1,1 2-1,-1-3-9,0 0-1,1 1 0,-1-1 0,0 0 0,0 0 1,1 0-1,-1 0 0,0 0 0,0 0 0,1 0 1,-1 0-1,0-1 0,0 1 0,0 0 0,1-1 1,-1 1-1,0-1 0,0 1 0,0-1 1,0 0-1,0 1 0,0-1 0,0 0 0,0 0 1,0 0-1,1-1 0,28-24-351,-16 15-22</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1.583"/>
    </inkml:context>
    <inkml:brush xml:id="br0">
      <inkml:brushProperty name="width" value="0.05" units="cm"/>
      <inkml:brushProperty name="height" value="0.05" units="cm"/>
    </inkml:brush>
  </inkml:definitions>
  <inkml:trace contextRef="#ctx0" brushRef="#br0">1 181 16844,'8'-1'620,"0"0"1,0 0 0,1-1 0,-1 0 0,-1-1 0,1 0 0,0 0 0,-1-1-1,1 1 1,-1-2 0,13-9 0,-10 6-142,0 0-1,0-1 1,0 0 0,-1-1-1,-1 0 1,13-20 0,-19 27-418,0 0 0,0-1 0,-1 1 0,1-1 0,-1 1 0,0-1 0,1-5 0,-2 8-53,0 1 0,0-1-1,0 0 1,0 0 0,0 1-1,0-1 1,0 0 0,0 0-1,0 1 1,0-1 0,-1 0 0,1 0-1,0 1 1,-1-1 0,1 0-1,0 1 1,-1-1 0,1 0 0,-1 1-1,1-1 1,0 0 0,-1 1-1,0-1 1,1 1 0,-1-1-1,1 1 1,-1-1 0,0 1 0,1 0-1,-1-1 1,0 1 0,1 0-1,-1-1 1,0 1 0,0 0 0,1 0-1,-1 0 1,0 0 0,0 0-1,1 0 1,-2 0 0,-3 0 1,0 1 0,1 0 0,0 0 0,-1 0 0,1 0-1,0 1 1,-1 0 0,1 0 0,0 0 0,0 0 0,1 0 0,-1 1 0,0 0 0,-3 3 0,-4 4-12,0 1 0,-18 23 0,22-26-2,2 1 1,-1 0-1,-4 10 0,8-16 3,1 0 1,0-1-1,0 1 0,0 0 0,0 0 0,1 0 0,-1 0 1,1 0-1,0 0 0,-1 0 0,1 0 0,1 0 1,-1 0-1,0 0 0,2 3 0,-1-4-25,0-1-1,0 1 1,0-1-1,1 1 1,-1-1-1,0 0 1,1 0-1,-1 0 1,1 0-1,0 0 1,-1 0-1,1 0 1,0 0-1,-1 0 1,1-1-1,0 1 1,0-1-1,0 1 1,0-1 0,0 0-1,-1 0 1,1 0-1,0 0 1,0 0-1,2 0 1,10-1 0,-1 0 0,16-4 0,-28 5 50,20-5-64,0-1 0,29-13 0,-1-2-152</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2.017"/>
    </inkml:context>
    <inkml:brush xml:id="br0">
      <inkml:brushProperty name="width" value="0.05" units="cm"/>
      <inkml:brushProperty name="height" value="0.05" units="cm"/>
    </inkml:brush>
  </inkml:definitions>
  <inkml:trace contextRef="#ctx0" brushRef="#br0">118 45 24917,'-11'9'416,"-6"6"-168,2 1-96,4-2-55,2-2-354,5-4-215,-3 8-512,-2-1-32,8-14 688,-5 2-256,4-9-240</inkml:trace>
  <inkml:trace contextRef="#ctx0" brushRef="#br0" timeOffset="1">1 2 16492,'5'-1'2136,"3"3"-1008,3 4-448</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2.476"/>
    </inkml:context>
    <inkml:brush xml:id="br0">
      <inkml:brushProperty name="width" value="0.05" units="cm"/>
      <inkml:brushProperty name="height" value="0.05" units="cm"/>
    </inkml:brush>
  </inkml:definitions>
  <inkml:trace contextRef="#ctx0" brushRef="#br0">134 64 16291,'-5'-61'8252,"5"61"-8209,0 0 1,0 0 0,1 0 0,-1 0 0,0 0 0,0 0 0,0 0 0,0 0 0,0-1-1,-1 1 1,1 0 0,0 0 0,0 0 0,0 0 0,0 0 0,0 0 0,0 0-1,0 0 1,0-1 0,0 1 0,0 0 0,0 0 0,0 0 0,0 0 0,0 0-1,0 0 1,0 0 0,-1 0 0,1 0 0,0 0 0,0 0 0,0 0 0,0-1 0,0 1-1,0 0 1,0 0 0,0 0 0,-1 0 0,1 0 0,0 0 0,0 0 0,0 0-1,0 0 1,0 0 0,0 0 0,0 0 0,0 0 0,-1 0 0,1 0 0,0 0 0,0 0-1,0 1 1,0-1 0,0 0 0,0 0 0,0 0 0,0 0 0,-1 0 0,1 0-1,0 0 1,0 0 0,0 0 0,0 0 0,0 0 0,0 1 0,-6 5 551,-17 61 34,-23 114 0,19-65-579,25-110-47,-4 16 1,1 0 1,-4 37-1,9-58-3,0 0-1,0-1 0,0 1 1,-1 0-1,1-1 0,0 1 0,0 0 1,0-1-1,0 1 0,0 0 1,0-1-1,0 1 0,1 0 1,-1 0-1,0-1 0,0 1 1,0 0-1,1-1 0,-1 1 1,0-1-1,1 1 0,-1 0 1,1-1-1,-1 1 0,1-1 1,-1 1-1,1-1 0,-1 1 0,1-1 1,-1 0-1,1 1 0,-1-1 1,1 1-1,0-1 0,-1 0 1,1 0-1,0 1 0,-1-1 1,1 0-1,0 0 0,-1 0 1,1 0-1,0 0 0,-1 0 1,1 0-1,0 0 0,-1 0 0,1 0 1,0 0-1,0 0 0,-1 0 1,1-1-1,0 1 0,5-2 5,-1-1 0,1 1-1,-1-1 1,0 0 0,6-5 0,9-7 13,-1-1 0,-1-1 0,-1-1 0,20-26 0,54-84 69,-78 103-107,-11 20-20,1 1 0,-1-1 0,1 0 0,0 0-1,0 1 1,1 0 0,3-5 0,-6 11 4,-1-1 1,0 0 0,1 0 0,-1 0 0,0 1 0,0-1 0,1 0-1,-1 0 1,0 0 0,0 1 0,0-1 0,-1 0 0,1 3-1,-7 33-355,-2 0-1,-15 39 0,-5 24 23,27-77-499,2-23 799,0 1 1,1 0 0,-1-1-1,0 1 1,1-1-1,-1 1 1,0-1 0,1 1-1,-1-1 1,1 0-1,-1 1 1,1-1 0,-1 1-1,1-1 1,-1 0-1,1 0 1,-1 1 0,1-1-1,0 0 1,-1 0-1,1 0 1,-1 1 0,1-1-1,0 0 1,-1 0-1,1 0 1,0 0 0,-1 0-1,1 0 1,-1 0-1,1-1 1,0 1 0,0 0-1,8-1-575</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3.051"/>
    </inkml:context>
    <inkml:brush xml:id="br0">
      <inkml:brushProperty name="width" value="0.05" units="cm"/>
      <inkml:brushProperty name="height" value="0.05" units="cm"/>
    </inkml:brush>
  </inkml:definitions>
  <inkml:trace contextRef="#ctx0" brushRef="#br0">84 44 20900,'0'1'241,"-1"0"0,0 0 0,0 0 0,1 0 0,-1 0 0,1 0 0,-1 1 0,1-1 0,-1 0-1,1 0 1,0 0 0,-1 1 0,1 1 0,3 1 879,6-10-571,-5 2-422,0 0 1,0 0 0,0-1 0,-1 1-1,1-1 1,-1 0 0,0 0 0,-1 0-1,3-6 1,-5 11-126,1-1 0,-1 1 0,0 0 1,0 0-1,0 0 0,0 0 0,0-1 0,0 1 0,0 0 0,0 0 0,0 0 0,0-1 0,0 1 0,0 0 1,0 0-1,0 0 0,0-1 0,0 1 0,0 0 0,0 0 0,0 0 0,0-1 0,0 1 0,0 0 0,0 0 1,0 0-1,0 0 0,-1-1 0,1 1 0,0 0 0,0 0 0,0 0 0,0 0 0,0-1 0,-1 1 1,1 0-1,0 0 0,0 0 0,0 0 0,0 0 0,-1 0 0,1 0 0,0 0 0,0 0 0,0 0 0,-1-1 1,1 1-1,0 0 0,0 0 0,0 0 0,-1 0 0,1 0 0,0 0 0,0 0 0,0 1 0,-1-1 0,1 0 1,0 0-1,0 0 0,0 0 0,-1 0 0,1 0 0,0 0 0,0 0 0,0 0 0,-1 1 0,-11 6 21,1 3-28,1 0 0,0 1 0,1 0 0,0 0 0,1 1 1,0 0-1,1 0 0,1 1 0,0 0 0,0 1 0,-5 21 0,10-33 4,0 0-1,0 1 1,1-1-1,-1 1 1,1-1-1,-1 1 0,1-1 1,0 1-1,0-1 1,0 1-1,1-1 1,-1 1-1,0-1 1,1 1-1,0-1 1,-1 1-1,1-1 1,2 4-1,-2-5 0,0-1 1,0 1-1,0 0 0,0-1 1,0 1-1,0-1 0,1 0 0,-1 1 1,0-1-1,0 0 0,0 0 0,0 0 1,1 1-1,-1-1 0,0 0 0,0-1 1,0 1-1,1 0 0,-1 0 0,2-1 1,5-1-21,0-1-1,0 0 1,0-1 0,13-7 0,105-66-467,-101 63 384,-25 14 104,0 0 1,0 1-1,0-1 1,0 0-1,0 0 1,0 0-1,0 0 1,0 0 0,0 0-1,0 0 1,0 0-1,0 0 1,0 0-1,0 0 1,0 0-1,0 0 1,0 0 0,0 0-1,0 0 1,0 0-1,0 0 1,0 1-1,0-1 1,0 0-1,0 0 1,0 0-1,0 0 1,0 0 0,0 0-1,0 0 1,0 0-1,0 0 1,0 0-1,0 0 1,0 0-1,0 0 1,0 0 0,0 0-1,0 0 1,-1 2-5,-1 0-1,1-1 1,-1 1 0,1 0-1,-1 0 1,1 0-1,0 0 1,0 1-1,-1-1 1,2 0-1,-1 0 1,0 1 0,0-1-1,1 0 1,-1 5-1,6-3 4</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3.488"/>
    </inkml:context>
    <inkml:brush xml:id="br0">
      <inkml:brushProperty name="width" value="0.05" units="cm"/>
      <inkml:brushProperty name="height" value="0.05" units="cm"/>
    </inkml:brush>
  </inkml:definitions>
  <inkml:trace contextRef="#ctx0" brushRef="#br0">1 29 27518,'3'-8'-56,"0"-5"-32,-3 6-104,-6 7 24</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4.472"/>
    </inkml:context>
    <inkml:brush xml:id="br0">
      <inkml:brushProperty name="width" value="0.05" units="cm"/>
      <inkml:brushProperty name="height" value="0.05" units="cm"/>
    </inkml:brush>
  </inkml:definitions>
  <inkml:trace contextRef="#ctx0" brushRef="#br0">0 20 11114,'3'-2'661,"25"-13"4877,-27 14-5418,-1 1 0,1 0 0,-1 0-1,1-1 1,0 1 0,-1 0 0,1 0-1,-1 0 1,1 0 0,0 0-1,-1 0 1,1 0 0,-1 0 0,1 0-1,-1 0 1,1 0 0,0 0-1,-1 1 1,1-1 0,-1 0 0,1 0-1,-1 1 1,1-1 0,-1 0-1,1 0 1,-1 1 0,1-1 0,-1 1-1,1-1 1,-1 0 0,1 1-1,-1-1 1,0 1 0,1-1 0,-1 1-1,0-1 1,0 1 0,1 0-1,-1-1 1,0 1 0,0-1 0,0 1-1,0-1 1,1 1 0,-1 0-1,0-1 1,0 1 0,-1 0 0,1 19 634,-1-1 0,-1 0 0,-1 0 1,-1 0-1,-8 27 0,-4 16-425,12-43-367,1-8-527,1-1 1,-2 22-1,6-38-1641,-2 1 1475</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4.953"/>
    </inkml:context>
    <inkml:brush xml:id="br0">
      <inkml:brushProperty name="width" value="0.05" units="cm"/>
      <inkml:brushProperty name="height" value="0.05" units="cm"/>
    </inkml:brush>
  </inkml:definitions>
  <inkml:trace contextRef="#ctx0" brushRef="#br0">59 4 16932,'-16'10'4803,"11"-7"-4019,17-3-2828,-12 0 1974,27 0-2502,-26 0 2559,-1 0-1,1 0 1,-1-1 0,1 1-1,-1 0 1,1 0-1,0 1 1,-1-1 0,1 0-1,-1 0 1,1 0 0,-1 0-1,1 0 1,-1 1 0,1-1-1,-1 0 1,1 0-1,-1 1 1,1-1 0,-1 0-1,1 1 1,-1-1 0,0 0-1,1 1 1,-1-1 0,1 1-1,-1-1 1,0 1-1,0-1 1,1 1 0,-1-1-1,0 1 1,0-1 0,0 1-1,1-1 1,-1 1 0,0-1-1,0 1 1,0 0-1,0-1 1,0 1 0,0-1-1,0 2 1,-1-2 92,1 1 0,-1 0 1,0 0-1,1 0 0,-1 0 0,0-1 0,1 1 1,-1 0-1,0-1 0,0 1 0,0 0 0,0-1 0,0 1 1,0-1-1,1 0 0,-1 1 0,0-1 0,0 0 1,-1 1-1,1-1 0,0 0 0,0 0 0,0 0 1,0 0-1,0 0 0,0 0 0,0 0 0,0 0 1,0-1-1,0 1 0,0 0 0,0 0 0,-1-1 0,-2 0 311,1 0 0,-1-1 0,0 1 0,1-1-1,0 1 1,-1-1 0,-5-4 0,1-3 804,7 7-721,-1 0 0,1 1 1,-1-1-1,0 0 1,0 1-1,1-1 0,-1 1 1,-4-3-1,16 14 401,12-3-1020,0-2 0,0-1 0,0 0 0,1-2 1,23 0-1,-41-2 27,1 0 0,-1 0 1,1-1-1,0 0 0,-1 0 1,1 0-1,-1-1 0,0 0 1,10-5-1,8-5-197</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8.156"/>
    </inkml:context>
    <inkml:brush xml:id="br0">
      <inkml:brushProperty name="width" value="0.05" units="cm"/>
      <inkml:brushProperty name="height" value="0.05" units="cm"/>
    </inkml:brush>
  </inkml:definitions>
  <inkml:trace contextRef="#ctx0" brushRef="#br0">111 49 16732,'-4'2'126,"0"1"0,0 0 0,1 0 0,-1 0 0,1 0 0,-1 0 0,1 0 1,0 1-1,0 0 0,1 0 0,-1-1 0,1 2 0,0-1 0,-2 5 0,-3 8 23,2 0 0,-5 25 0,5-21 126,-7 42 156,3 1-1,-1 68 0,6-83-108,4-48-315,0 25 308,3-17-34,-3-9-271,0 0 0,0 0 0,0 0 0,1 1 0,-1-1 0,0 0 0,0 0 0,1 0 0,-1 0 0,0 0 0,0-1 0,0 1 0,1 0 0,-1 0 0,0 0 0,0 0 0,0 0-1,1 0 1,-1 0 0,0 0 0,0 0 0,0 0 0,1-1 0,-1 1 0,0 0 0,0 0 0,0 0 0,0 0 0,0-1 0,1 1 0,-1 0 0,0 0 0,0 0 0,0 0 0,0-1 0,0 1 0,0 0 0,0-1 0,5-7 95,-1 0 0,0-1 0,-1 0 0,0 0 1,0 0-1,-1 0 0,2-14 0,1-2 36,8-31-3,-2 0 1,-3-1 0,-3 0-1,-2-74 1,-8 106-140,0 13-67,5 14 60,0 1 1,0-1 0,0 0-1,0 1 1,1-1-1,-1 0 1,1 0 0,-1 0-1,1 1 1,0-1-1,0 0 1,0 0 0,0 0-1,0 0 1,1 0-1,-1-1 1,0 1 0,1 0-1,0 0 1,-1-1-1,4 3 1,0 0-4,0 0 0,0-1 0,0 0 0,0 0 0,0 0 0,1-1 0,7 3 0,-3-2 11,-1-2 1,1 0-1,0 0 0,0 0 1,0-1-1,0-1 0,0 0 1,0 0-1,-1-1 0,1 0 1,0-1-1,-1 0 0,0 0 1,16-8-1,-12 4 54,0 0-1,0-1 1,0-1-1,-1 0 1,0-1-1,-1 0 1,19-22-1,-36 42-37,0-1 0,0 2 0,0-1-1,2 1 1,-1 0 0,-4 16 0,-13 74-20,20-90 9,-3 18 3,-2 43-1,7-59-117,0 0-1,1-1 0,0 1 0,1 0 0,5 21 0,-6-31-35,0 0 0,0 0 0,0 0 0,1-1 0,-1 1 0,1 0 0,-1-1 0,1 0 0,3 5 0,-4-7 112,-1 1 0,1-1 0,0 0 0,-1 1 0,1-1 0,0 0 0,-1 0 0,1 1 0,0-1 0,-1 0 0,1 0 1,0 0-1,-1 0 0,1 0 0,0 0 0,0 0 0,-1 0 0,1 0 0,0 0 0,-1 0 0,1 0 0,0-1 0,-1 1 0,1 0 0,0 0 1,-1-1-1,1 1 0,-1-1 0,1 1 0,0 0 0,-1-1 0,1 1 0,-1-1 0,1 1 0,-1-1 0,1 0 0,-1 1 0,1-2 0,15-21-530,-3-13-204</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5.409"/>
    </inkml:context>
    <inkml:brush xml:id="br0">
      <inkml:brushProperty name="width" value="0.05" units="cm"/>
      <inkml:brushProperty name="height" value="0.05" units="cm"/>
    </inkml:brush>
  </inkml:definitions>
  <inkml:trace contextRef="#ctx0" brushRef="#br0">95 96 11346,'41'-90'9000,"-38"85"-5951,-3 12-1852,-3 14-414,-6 19-945,-3 0 1,-1 0 0,-1-1-1,-22 40 1,34-75 2,0 0-1,-1 0 1,1 0-1,-1 0 1,0 0 0,0-1-1,0 1 1,0-1 0,0 0-1,-1 0 1,-6 5 0,-1-5-540</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6.172"/>
    </inkml:context>
    <inkml:brush xml:id="br0">
      <inkml:brushProperty name="width" value="0.05" units="cm"/>
      <inkml:brushProperty name="height" value="0.05" units="cm"/>
    </inkml:brush>
  </inkml:definitions>
  <inkml:trace contextRef="#ctx0" brushRef="#br0">71 1 18668,'0'0'43,"0"0"1,0 0-1,0 0 1,0 0-1,1 0 1,-1 0-1,0 0 1,0 0-1,0 0 0,0 0 1,0 0-1,0 0 1,0 0-1,0 0 1,1 0-1,-1 0 1,0 0-1,0 0 0,0 0 1,0 0-1,0 0 1,0 0-1,0 0 1,1 0-1,-1 0 1,0 0-1,0 0 0,0 0 1,0 0-1,0 0 1,0 0-1,0 1 1,0-1-1,0 0 1,1 0-1,-1 0 0,0 0 1,0 0-1,0 0 1,0 0-1,0 0 1,0 1-1,0-1 1,0 0-1,0 0 1,0 0-1,0 0 0,0 0 1,0 0-1,0 0 1,0 0-1,0 1 1,0-1-1,0 0 1,0 0-1,0 0 0,0 0 1,0 0-1,0 0 1,0 0-1,0 1 1,0-1-1,0 0 1,0 17 1194,-5 22 91,-17 87 141,3-21-659,-9 141-1,30-228-737,-2-18-72,0 0 1,0 0 0,0 0 0,0 0-1,0 1 1,1-1 0,-1 0-1,0 0 1,0 0 0,0 0-1,0 0 1,0 0 0,1 0 0,-1 0-1,0 0 1,0 0 0,0-1-1,0 1 1,1 0 0,-1 0-1,0 0 1,0 0 0,0 0 0,0 0-1,0 0 1,0 0 0,1 0-1,-1 0 1,0 0 0,0-1-1,0 1 1,0 0 0,0 0-1,0 0 1,0 0 0,0 0 0,0 0-1,1-1 1,-1 1 0,0 0-1,0 0 1,0 0 0,0 0-1,0-1 1,0 1 0,0 0 0,0 0-1,10-31 129,-4-19 18,1-83 0,-4 138-262,0 1 0,1-1 0,0 0 1,0-1-1,0 1 0,9 7 0,-7-8 101,1 0 1,-1-1-1,1 1 1,0-2-1,0 1 1,0-1-1,1 0 1,-1 0 0,0-1-1,1 0 1,-1 0-1,1-1 1,-1 1-1,1-2 1,-1 1-1,1-1 1,-1-1-1,1 1 1,-1-1-1,11-4 1,-4 1 78,-1-1 1,0 0-1,0-1 0,0 0 1,-1-1-1,0 0 0,0-1 1,-1 0-1,17-19 0,-25 25-43,0 0 0,-1 0 1,1 0-1,-1 0 0,1-1 0,-1 1 0,0-1 0,0 0 0,-1 1 0,1-1 0,-1 0 1,0 0-1,0 0 0,0 0 0,0 0 0,-1 0 0,0-8 0,0 11-20,0 1 0,0-1 0,0 0 0,0 0 0,-1 1 0,1-1-1,0 0 1,-1 0 0,1 1 0,-1-1 0,1 1 0,0-1 0,-1 0 0,1 1-1,-1-1 1,0 1 0,1-1 0,-1 1 0,1-1 0,-1 1 0,0-1 0,1 1 0,-1 0-1,0-1 1,-1 1 0,1 0 1,-1-1-1,0 1 0,0 0 1,1 0-1,-1 0 1,0 0-1,0 1 0,1-1 1,-1 0-1,-3 2 1,-1 1 0,0-1 1,-1 2 0,2-1 0,-12 8-1,1 2-4,0 1 0,1 1 0,0 1 0,-15 20-1,24-28 0,1 0 0,-1 0 0,1 1 0,1 0 0,0 0 0,0 0-1,0 0 1,1 1 0,1-1 0,0 1 0,-1 11 0,3-19-29,0 1 0,0-1 0,0 1 0,0-1 1,1 1-1,-1-1 0,1 1 0,0-1 0,0 0 1,0 1-1,0-1 0,0 0 0,0 0 0,1 0 0,-1 0 1,1 0-1,-1 0 0,1 0 0,0 0 0,0 0 1,0-1-1,0 1 0,0-1 0,0 1 0,0-1 1,0 0-1,1 0 0,-1 0 0,0 0 0,1 0 1,-1-1-1,1 1 0,2-1 0,10 3-96,-1-2 0,1 1-1,-1-2 1,21-2 0,-33 2 133,51-4-328</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7.372"/>
    </inkml:context>
    <inkml:brush xml:id="br0">
      <inkml:brushProperty name="width" value="0.05" units="cm"/>
      <inkml:brushProperty name="height" value="0.05" units="cm"/>
    </inkml:brush>
  </inkml:definitions>
  <inkml:trace contextRef="#ctx0" brushRef="#br0">81 386 13147,'1'-2'281,"29"-35"3991,-29 35-3949,1 0 0,-1 0 0,0 0 0,0 0 0,0 0 0,0 0 0,0 0 0,-1 0-1,1-1 1,0 1 0,-1 0 0,0-1 0,0 1 0,1 0 0,-1-1 0,-1-3 0,1 5-262,0 1 0,0 0 0,-1-1 0,1 1 0,0 0 0,0-1 0,-1 1 0,1 0 0,0-1 0,0 1 0,-1 0 0,1 0 0,0-1 0,-1 1 0,1 0 0,0 0 0,-1 0 0,1-1 0,0 1-1,-1 0 1,1 0 0,-1 0 0,1 0 0,0 0 0,-1 0 0,1 0 0,-1 0 0,1 0 0,0 0 0,-1 0 0,1 0 0,0 0 0,-1 0 0,1 0 0,-1 0 0,1 0 0,0 1 0,-1-1 0,1 0 0,0 0 0,-1 0 0,1 1 0,0-1-1,-1 0 1,1 1 0,-17 11 791,17-11-782,-10 8 35,1 1 0,0 0 0,1 1 0,0 0 0,1 0 0,0 0 0,1 1 0,0 0 0,1 0 0,1 1-1,-7 23 1,11-17-114,0-18 9,0-1-1,0 1 1,0-1-1,1 1 1,-1-1-1,0 1 1,0-1-1,1 0 1,-1 1-1,0-1 1,0 1-1,1-1 1,-1 0-1,1 1 1,-1-1-1,0 0 0,1 1 1,-1-1-1,0 0 1,1 0-1,-1 0 1,1 1-1,1-1 0,0 0 0,0 0 1,0 0-1,0 0 0,0-1 0,0 1 0,0-1 0,0 1 0,-1-1 0,1 1 0,0-1 0,0 0 0,-1 0 0,1 0 0,2-2 0,19-14 38,0-1 0,-2-2 0,0 0 0,-1-1 0,20-27-1,3-2 19,-43 50-53,0-1 0,0 1 0,0 0-1,0 0 1,0 0 0,1-1-1,-1 1 1,0 0 0,0 0 0,0 0-1,0-1 1,0 1 0,1 0-1,-1 0 1,0 0 0,0-1-1,0 1 1,1 0 0,-1 0 0,0 0-1,0 0 1,0 0 0,1 0-1,-1 0 1,0 0 0,0-1 0,1 1-1,-1 0 1,0 0 0,0 0-1,1 0 1,-1 0 0,0 0 0,0 0-1,1 0 1,-1 1 0,0-1-1,0 0 1,1 0 0,-1 0 0,0 0-1,0 0 1,1 0 0,-1 14 21,-9 29-41,7-34 19,-2 11-1,-7 36-19,10-50 19,1-1-1,0 0 1,0 1-1,0-1 1,0 0-1,1 0 1,0 1 0,2 5-1,-2-9 6,-1-1 0,1 0 0,-1 0-1,1 1 1,-1-1 0,1 0 0,0 0 0,-1 0-1,1 0 1,0 0 0,0 0 0,0 0 0,0 0 0,0 0-1,0-1 1,0 1 0,0 0 0,0-1 0,1 1-1,-1-1 1,0 1 0,0-1 0,3 1 0,-1-1 9,-1 1 1,1-2 0,0 1-1,0 0 1,-1 0 0,1-1-1,0 0 1,-1 1-1,1-1 1,-1 0 0,3-2-1,6-3 52,0 0 0,-1-1 0,0 0 1,10-9-1,-1-2 96,-1 0 1,29-37 0,-38 43-118,-1 0 0,0-1 1,-1 0-1,0 0 0,-1-1 1,5-17-1,-12 26-93,-5 10 12,-7 9-15,1 6 8,0 0 0,2 1-1,0 0 1,1 1 0,-8 33-1,16-53 44,1-1 0,-1 1 0,1-1 0,0 1 0,0-1 0,-1 1 0,1 0 0,0-1 0,0 1-1,1-1 1,-1 1 0,0-1 0,1 1 0,-1 0 0,0-1 0,1 1 0,0 1 0,0-3 0,-1 1 0,1-1 1,0 0-1,-1 1 1,1-1-1,0 1 0,-1-1 1,1 0-1,0 0 0,-1 1 1,1-1-1,0 0 0,-1 0 1,1 0-1,0 0 0,0 0 1,-1 0-1,1 0 0,0 0 1,0 0-1,-1 0 0,1 0 1,0 0-1,1-1 0,4-1 4,1-1 0,-1 0-1,0-1 1,0 1 0,10-8 0,6-8-10,-1 0 0,-1-1 1,-1-1-1,19-27 1,14-15-258,-48 62 99,-3 7 86,-2 7 1,0-8 43,-2 26-102,3-30 135,0-1-1,0 0 1,0 1-1,0-1 1,0 0-1,0 0 1,0 1-1,0-1 1,0 0-1,0 1 1,0-1-1,0 0 1,0 1-1,0-1 1,1 0-1,-1 0 1,0 1-1,0-1 1,0 0-1,0 0 1,1 1-1,-1-1 1,0 0-1,0 0 1,1 0-1,-1 0 1,0 1-1,1-1 0,0 0 2,0 0 0,-1-1 0,1 1 0,0 0 0,0-1 0,0 1 0,-1-1 0,1 1 0,0 0 0,-1-1 0,1 0 0,0 1 0,-1-1 0,1 1 0,-1-1 0,2-1-1,14-20 46,0 0 0,-1-1 0,21-46 0,-10 19 14,-8 18-29,22-57-1,-104 259-273,31-89 255,-33 126-1,62-180-1,1-1-1,1 1 1,1 0-1,2 0 1,6 44-1,-3-31-51,-2 54-1,-2-90 38,0 1 0,-1 0 0,0 0 1,0-1-1,-3 10 0,3-13 6,1-1 0,0 1 1,0-1-1,-1 1 0,1 0 1,0-1-1,-1 1 0,1-1 1,0 1-1,-1-1 0,1 1 1,-1-1-1,1 1 0,-1-1 1,1 0-1,-1 1 0,1-1 1,-1 0-1,1 1 0,-1-1 1,0 0-1,1 0 0,-1 1 1,1-1-1,-1 0 0,0 0 1,1 0-1,-1 0 0,0 0 1,1 0-1,-1 0 0,0 0 1,1 0-1,-1 0 0,0 0 1,1 0-1,-1-1 0,1 1 1,-1 0-1,0 0 0,1-1 1,-1 1-1,1 0 0,-1-1 1,1 1-1,-1 0 0,1-1 0,-1 1 1,1-1-1,-1 1 0,1-1 1,0 1-1,-1-1 0,1 0 1,-6-6 15,1 0-1,-1 0 1,2 0 0,-1-1 0,1 0-1,0 0 1,1 0 0,0 0 0,-3-15 0,0 0 19,2 0 0,-2-34 0,6 43-15,-1-1 0,2 1 1,0 0-1,0 0 0,2 0 1,6-25-1,-7 33-55,1-1 0,0 1 1,0-1-1,1 1 0,-1 0 0,1 0 0,0 1 0,1-1 1,-1 1-1,1 0 0,0 0 0,1 1 0,-1-1 0,1 1 1,9-5-1,84-34-561,-68 25 377</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8.248"/>
    </inkml:context>
    <inkml:brush xml:id="br0">
      <inkml:brushProperty name="width" value="0.05" units="cm"/>
      <inkml:brushProperty name="height" value="0.05" units="cm"/>
    </inkml:brush>
  </inkml:definitions>
  <inkml:trace contextRef="#ctx0" brushRef="#br0">23 305 15795,'-5'9'1257,"-8"14"193,12-22-1287,1 0 0,-1-1 0,1 1 0,-1 0 0,1 0 0,0 0 0,0 0 0,-1 0 0,1 0 0,0 0 0,0-1 0,0 1 0,0 0 0,0 0 0,0 0 0,0 0 0,0 0 0,1 1 0,-1-1-93,0-1 0,0 0 0,1 0 1,-1 1-1,0-1 0,1 0 0,-1 0 0,0 0 0,1 0 0,-1 0 0,0 1 0,1-1 0,-1 0 0,0 0 0,1 0 0,-1 0 0,0 0 0,1 0 0,-1 0 1,1 0-1,-1 0 0,0 0 0,1 0 0,-1-1 0,0 1 0,1 0 0,-1 0 0,0 0 0,1 0 0,-1-1 0,0 1 0,13-8 583,-11 6-359,32-26 670,-1-1 0,-2-2 0,40-51 0,-59 68-781,13-16 132,-1-1-1,36-59 0,-61 91-320,-66 138-818,54-110 99,3 0 0,0 1 0,-6 36 0,15-62 509,0 0 0,1 0 0,0 0 0,0 0 0,0 0 0,0 0 0,1 0 0,0 5 0,0-8 146,-1 0 0,0 0 0,1 0 0,-1 0 0,1 0 0,-1 0 0,1 0 0,0 0 0,-1 0 0,1-1 0,0 1 0,0 0 0,0 0 0,-1-1 0,1 1 0,0 0 0,0-1 0,0 1 0,0-1 0,0 1 0,0-1 0,0 1 0,0-1 0,0 0 0,0 0 0,1 1 0,-1-1 0,0 0 0,0 0 0,0 0 0,0 0 1,0 0-1,0-1 0,0 1 0,3-1 0,2 0-122,0-1 1,1-1-1,-1 1 1,0-1-1,0 0 1,0-1-1,9-7 1,40-35-1257,-43 35 1020,127-130-3693,-115 112 4739,29-45 1,-83 139 4479,6-20-3960,2 1 1,2 0-1,-24 84 0,43-126-1040,0 1 1,1-1-1,-1 1 1,1-1-1,0 1 1,0-1-1,0 1 0,1 0 1,0 5-1,0-9-67,-1 0 0,0-1 0,0 1 0,1 0 0,-1-1-1,1 1 1,-1 0 0,0-1 0,1 1 0,-1-1 0,1 1 0,-1-1-1,1 1 1,0-1 0,-1 1 0,1-1 0,0 1 0,-1-1 0,1 0-1,0 1 1,-1-1 0,2 0 0,0 0 13,0 0 1,-1 0-1,1 0 0,0 0 0,0 0 1,-1-1-1,1 1 0,0-1 0,-1 1 1,1-1-1,-1 1 0,1-1 0,-1 0 1,2-1-1,7-5 123,0 0 0,-1 0-1,0-1 1,-1-1 0,0 1 0,0-1 0,-1 0 0,11-18 0,-5 5 107,-1 0 0,-1-1 1,9-27-1,-14 32-100,-1 0 1,5-36-1,-9 46-134,0 0-1,-1-1 1,0 1-1,0 0 0,-1 0 1,0 0-1,0 0 1,-1 0-1,-3-10 1,4 16-41,0 0 0,1 1 0,-1-1 0,0 0 1,0 0-1,0 1 0,0-1 0,-1 0 1,1 1-1,0-1 0,-1 1 0,1 0 1,-1-1-1,1 1 0,-1 0 0,0 0 0,1 0 1,-1 0-1,0 0 0,-3-1 0,2 2-16,1 0-1,-1-1 0,0 1 1,0 0-1,1 1 0,-1-1 1,0 0-1,1 1 0,-1-1 1,0 1-1,1 0 0,-1 0 1,-3 2-1,-2 2-119,-1 0 0,1 0 0,0 1 0,0 0 0,0 1-1,1 0 1,-8 9 0,10-10-216,1 0 0,-1 0 0,1 0 0,1 0 0,-1 1 0,1 0 0,0-1 0,1 1 0,-1 0 0,-1 9 0,4-15 317,0-1 0,0 1-1,0 0 1,0 0 0,0-1 0,0 1 0,0 0 0,0-1 0,0 1-1,0 0 1,0-1 0,0 1 0,0 0 0,1 0 0,-1-1 0,0 1 0,1-1-1,-1 1 1,0 0 0,1-1 0,-1 1 0,1-1 0,-1 1 0,0-1 0,1 1-1,0-1 1,-1 1 0,1-1 0,-1 1 0,1-1 0,-1 0 0,1 1-1,0-1 1,-1 0 0,1 1 0,0-1 0,-1 0 0,1 0 0,0 0 0,0 0-1,-1 0 1,2 0 0,23-3-908</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8.671"/>
    </inkml:context>
    <inkml:brush xml:id="br0">
      <inkml:brushProperty name="width" value="0.05" units="cm"/>
      <inkml:brushProperty name="height" value="0.05" units="cm"/>
    </inkml:brush>
  </inkml:definitions>
  <inkml:trace contextRef="#ctx0" brushRef="#br0">199 23 22501,'-10'5'172,"0"0"1,0 0 0,1 1-1,-1 0 1,1 0 0,1 1-1,-1 0 1,1 1 0,1 0-1,0 0 1,0 1 0,-10 15-1,1 0 109,-22 36 320,34-52-542,0-1 0,1 0 0,0 1-1,0 0 1,1 0 0,-2 11 0,3-18-48,1 1 0,0 0 0,0 0 0,0 0 0,0-1-1,0 1 1,1 0 0,-1 0 0,0-1 0,1 1 0,-1 0 0,1 0 0,0-1 0,0 1 0,-1-1 0,1 1 0,0-1 0,0 1-1,1-1 1,-1 1 0,0-1 0,0 0 0,1 1 0,-1-1 0,2 1 0,-2-2-6,0 1 0,-1-1 1,1 0-1,-1 0 0,1 1 0,0-1 1,-1 0-1,1 0 0,0 0 0,-1 0 1,1 0-1,0 0 0,-1 0 1,1 0-1,0 0 0,-1 0 0,1 0 1,0-1-1,-1 1 0,1 0 0,0 0 1,-1-1-1,1 1 0,-1 0 0,1-1 1,0 0-1,8-6 143,0 0 0,0 0 1,14-18-1,162-195 2374,-151 174-1983,-35 46-538,1 0 0,0 0 0,0 0 0,0 0-1,0 0 1,0 1 0,0-1 0,0 0 0,-1 0 0,1 0 0,0 0 0,0 0 0,0 0 0,0 0 0,0 0-1,0 0 1,-1 0 0,1 0 0,0 0 0,0 0 0,0 0 0,0 0 0,0-1 0,0 1 0,-1 0 0,1 0-1,0 0 1,0 0 0,0 0 0,0 0 0,0 0 0,0 0 0,0 0 0,0 0 0,-1 0 0,1-1-1,0 1 1,0 0 0,0 0 0,0 0 0,0 0 0,0 0 0,0 0 0,0 0 0,0-1 0,0 1 0,0 0-1,0 0 1,0 0 0,0 0 0,0 0 0,0 0 0,0-1 0,0 1 0,0 0 0,0 0-2,-22 8-430,2 1 1,-1 1-1,1 1 0,-22 16 0,33-22 225,0 1 0,0-1 0,-14 5 0,6-6-347</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39.610"/>
    </inkml:context>
    <inkml:brush xml:id="br0">
      <inkml:brushProperty name="width" value="0.05" units="cm"/>
      <inkml:brushProperty name="height" value="0.05" units="cm"/>
    </inkml:brush>
  </inkml:definitions>
  <inkml:trace contextRef="#ctx0" brushRef="#br0">1 11 19700,'13'-8'1881,"8"6"-1169,2 6-264,10 3 928,4 3-296,11-1-447,6 1-185,2-7-144,1-2-72,-4-4-136,-2-4-40,-14 0-224,-6-3-152,-16 4-673,-20-1-631,-12 7 1064,-6 3-168</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0.060"/>
    </inkml:context>
    <inkml:brush xml:id="br0">
      <inkml:brushProperty name="width" value="0.05" units="cm"/>
      <inkml:brushProperty name="height" value="0.05" units="cm"/>
    </inkml:brush>
  </inkml:definitions>
  <inkml:trace contextRef="#ctx0" brushRef="#br0">0 4 15683,'2'10'1857,"16"-2"-785,8-5-312,21-3 1209,6-1-465,7-3-328,2-1-72,-5 1-415,-2-2-657,-18 2 168,-7 4-112,-17 1-152</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3.600"/>
    </inkml:context>
    <inkml:brush xml:id="br0">
      <inkml:brushProperty name="width" value="0.05" units="cm"/>
      <inkml:brushProperty name="height" value="0.05" units="cm"/>
    </inkml:brush>
  </inkml:definitions>
  <inkml:trace contextRef="#ctx0" brushRef="#br0">323 171 15595,'2'-3'286,"0"0"0,0 0 0,0 0 1,0 0-1,-1-1 0,1 1 0,-1-1 0,0 1 0,0-1 0,-1 1 0,1-1 0,-1 0 0,1 1 0,-1-1 0,0 0 0,-1 1 0,1-1 0,-1 0 0,1 1 0,-3-8 0,1 6 21,1-1-1,-1 0 1,0 1-1,-1 0 1,1-1-1,-1 1 1,0 0-1,0 0 1,-1 1-1,1-1 1,-1 0-1,-8-5 1,9 7-216,0 1 0,-1 0 1,1 0-1,-1 0 0,0 1 1,0 0-1,1-1 0,-1 1 1,0 0-1,0 1 0,0-1 1,0 1-1,0 0 0,-6 0 0,4 1-19,-1 0-1,0 0 1,0 1-1,1 0 0,-1 0 1,1 1-1,-12 5 0,6 0-42,0 0 0,0 1-1,1 0 1,0 1 0,0 0-1,1 0 1,-12 17 0,14-16-25,1 0 0,0 0 0,0 1 0,1-1 0,1 2 0,0-1 0,1 0 0,0 1 0,1 0 0,0 0 1,1 0-1,0 0 0,1 1 0,1-1 0,1 14 0,-1-24-3,1 1-1,0 0 1,0 0 0,0 0-1,0-1 1,0 1 0,1 0 0,-1-1-1,1 0 1,0 1 0,0-1-1,1 0 1,-1 0 0,1 0-1,-1 0 1,1 0 0,0-1 0,0 1-1,0-1 1,0 0 0,0 0-1,1 0 1,-1 0 0,1 0-1,-1-1 1,1 0 0,0 0 0,0 0-1,-1 0 1,1 0 0,6 0-1,-1-1 20,-1 0 0,1-1 0,0 0 0,0 0 0,-1 0 0,1-1 1,0-1-1,-1 0 0,0 0 0,0 0 0,0-1 0,15-9 0,-15 7 34,0 0 0,0-1 1,0 0-1,-1 0 0,0-1 1,-1 0-1,1 0 0,4-10 1,-8 14-27,-1 0 0,0 0 0,0-1 0,0 1 1,0-1-1,-1 0 0,0 1 0,0-1 0,0 0 0,0 0 1,-1 0-1,0 0 0,0 0 0,0 1 0,-1-1 0,1 0 1,-1 0-1,-3-9 0,3 12-69,-1 0 0,1-1 0,-1 1 0,1 0 0,-1 0 0,0 0 0,0 0 0,0 0 0,0 1 0,0-1 0,0 1 0,0-1 0,-1 1 0,1 0 0,0-1-1,-1 1 1,1 1 0,-1-1 0,1 0 0,-1 0 0,0 1 0,1 0 0,-1-1 0,0 1 0,1 0 0,-1 0 0,0 1 0,1-1 0,-1 1 0,1-1 0,-1 1 0,1 0 0,-1 0 0,1 0 0,-1 0 0,1 0 0,0 0 0,-1 1 0,1-1 0,0 1 0,-2 2 0,-14 18-335</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4.005"/>
    </inkml:context>
    <inkml:brush xml:id="br0">
      <inkml:brushProperty name="width" value="0.05" units="cm"/>
      <inkml:brushProperty name="height" value="0.05" units="cm"/>
    </inkml:brush>
  </inkml:definitions>
  <inkml:trace contextRef="#ctx0" brushRef="#br0">80 0 19580,'5'13'1761,"-10"11"-1281,-5 7-200,-1 9 624,-2 3-272,0 4-504,0-3-392,3-3-768,3-7 2056,4-15-1144,3-14-96,9-16-88</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4.424"/>
    </inkml:context>
    <inkml:brush xml:id="br0">
      <inkml:brushProperty name="width" value="0.05" units="cm"/>
      <inkml:brushProperty name="height" value="0.05" units="cm"/>
    </inkml:brush>
  </inkml:definitions>
  <inkml:trace contextRef="#ctx0" brushRef="#br0">6 267 18652,'-2'8'538,"1"-5"-180,1 0 1,-1 0 0,0 0-1,1 0 1,0 0 0,0 0-1,0 5 1,0-8-309,0 0 0,0 0-1,0 1 1,0-1 0,1 0 0,-1 1 0,0-1 0,0 0 0,0 0-1,0 0 1,1 1 0,-1-1 0,0 0 0,0 0 0,0 0-1,1 1 1,-1-1 0,0 0 0,0 0 0,1 0 0,-1 0 0,0 0-1,0 1 1,1-1 0,-1 0 0,0 0 0,1 0 0,-1 0-1,0 0 1,1 0 0,16-7 1311,7-8-655,0-1 1,-2-1-1,37-37 0,55-71-3,-89 97-562,15-19-97,-40 47-44,0 0 0,0 0 0,0 0 0,0 0 0,0 0 0,0 0 0,0 0 0,0 0 0,0 1 0,0-1 0,0 0 0,0 0 0,0 0 0,0 0 0,0 0 0,0 0 0,0 0 0,0 0 0,0 0 0,0 0 0,0 0 0,0 0 0,0 0 0,0 0 0,0 0 0,0 0 0,0 0 0,0 0 0,1 0 0,-1 0 0,0 0 0,0 0 0,0 0 0,0 0 0,0 0 0,0 0 0,0 0 0,0 0 0,0 0 0,0 0 0,0 0 0,0 0 0,0 0 0,0 0 0,0 0 0,0 0 0,0 0 0,0 0 0,1 0 0,-1 0 0,0 0 0,-3 10 0,-5 15-5,-77 215-335,82-233 279,-4 18-558,7-24 615,0 1 0,-1-1 0,1 0 0,0 0 1,0 0-1,0 0 0,0 0 0,0 0 1,0 0-1,0 1 0,1-1 0,-1 0 0,0 0 1,0 0-1,1 0 0,-1 0 0,2 1 1,-2-1-5,1-1 1,0 0 0,-1 0 0,1 0 0,0 1 0,0-1 0,-1 0 0,1 0 0,0 0 0,0 0 0,0 0-1,-1 0 1,1 0 0,0 0 0,0-1 0,-1 1 0,1 0 0,0 0 0,-1-1 0,1 1 0,0 0-1,0-1 1,-1 1 0,2-1 0,-2 0-2,16-9-223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8.811"/>
    </inkml:context>
    <inkml:brush xml:id="br0">
      <inkml:brushProperty name="width" value="0.05" units="cm"/>
      <inkml:brushProperty name="height" value="0.05" units="cm"/>
    </inkml:brush>
  </inkml:definitions>
  <inkml:trace contextRef="#ctx0" brushRef="#br0">80 1 12051,'-11'26'1812,"6"-15"-1026,1 0 0,0 0-1,0 1 1,-1 12 0,4-21-646,1 0 1,0 0 0,0 0 0,0-1-1,0 1 1,0 0 0,0 0-1,1 0 1,0 0 0,0 0-1,-1 0 1,1-1 0,1 1 0,-1 0-1,0-1 1,1 1 0,-1-1-1,1 1 1,0-1 0,0 0-1,3 3 1,-3-3-74,1 0 0,-1-1-1,0 1 1,1-1 0,0 0 0,-1 0 0,1 0-1,0 0 1,-1-1 0,1 1 0,0-1-1,0 1 1,0-1 0,-1 0 0,1 0 0,0 0-1,0 0 1,0-1 0,0 1 0,-1-1-1,1 0 1,0 0 0,-1 0 0,1 0 0,0 0-1,-1 0 1,0-1 0,5-3 0,-3 3-15,0-1 1,0 0 0,0 0-1,0 0 1,-1-1 0,0 1-1,1-1 1,-1 0 0,0 0-1,-1 0 1,1 0 0,-1-1-1,0 1 1,0-1 0,3-8-1,-5 11-38,0-1-1,1 0 0,-1 0 0,0 0 0,0 0 0,0 0 1,-1 0-1,1 0 0,-1 0 0,0 1 0,1-1 1,-1 0-1,-1 0 0,1 1 0,0-1 0,0 1 0,-1-1 1,0 1-1,1-1 0,-1 1 0,0 0 0,0 0 0,0 0 1,-1 0-1,1 0 0,0 1 0,-1-1 0,1 0 1,-1 1-1,1 0 0,-1 0 0,0 0 0,0 0 0,1 0 1,-1 0-1,0 1 0,-4-1 0,2 0-13,1 1 1,-1-1-1,0 1 0,0 0 1,0 1-1,0-1 0,0 1 0,0 0 1,0 0-1,0 0 0,1 1 0,-1 0 1,0 0-1,1 0 0,-1 0 1,1 1-1,0-1 0,0 1 0,0 0 1,0 1-1,-6 6 0,6-4-13,0 1-1,0 0 1,1-1-1,0 1 1,0 1 0,1-1-1,0 0 1,0 0-1,0 1 1,0 14 0,2-19 8,-1 1 0,1-1 0,0 0 0,1 1 0,-1-1 0,0 0 0,1 0 1,0 1-1,0-1 0,0 0 0,0 0 0,0 0 0,1 0 0,-1 0 0,1 0 1,0-1-1,0 1 0,0 0 0,0-1 0,0 0 0,0 1 0,1-1 0,-1 0 1,1 0-1,0 0 0,0 0 0,3 1 0,1-1 1,-1 0-1,1 0 1,0-1 0,0 0 0,0 0-1,0-1 1,0 0 0,-1 0-1,1-1 1,0 1 0,0-1-1,0-1 1,0 0 0,6-2 0,13-6 3,0-1 1,29-16 0,-19 8 2,-16 9 6,-9 4 2,0 0 0,0 1 1,1 0-1,17-4 0,-28 9-4,0 0-1,0 0 1,0 0-1,0 0 1,0 0-1,0 0 1,0 0-1,0 0 1,0 0-1,0 1 1,0-1-1,0 0 1,0 0-1,-1 1 1,1-1-1,0 1 1,0-1-1,0 1 1,0 0-1,0-1 1,-1 1-1,1 0 1,0-1-1,0 2 1,13 25 109,-13-24-100,0 0 1,0 0-1,0 0 0,1 0 1,-1-1-1,1 1 0,0 0 1,0-1-1,-1 0 0,4 3 1,-2-3-5,-1-1 0,1 0 0,-1 0 0,1 0 0,0 0 1,0 0-1,0-1 0,-1 1 0,1-1 0,0 0 1,0 0-1,0 0 0,0 0 0,0 0 0,-1-1 1,1 1-1,0-1 0,0 0 0,-1 0 0,1 0 0,3-2 1,6-3 14,1 0 0,21-16 0,-30 19-17,96-77-138,-100 80 123,0 0 0,0 0 0,0 0 1,1-1-1,-1 1 0,0 0 0,0 0 1,0 0-1,0 0 0,0-1 1,0 1-1,0 0 0,1 0 0,-1 0 1,0 0-1,0-1 0,0 1 0,0 0 1,0 0-1,1 0 0,-1 0 1,0 0-1,0 0 0,0 0 0,1 0 1,-1 0-1,0 0 0,0-1 0,0 1 1,1 0-1,-1 0 0,0 0 1,0 0-1,0 0 0,1 0 0,-1 1 1,0-1-1,0 0 0,0 0 0,1 0 1,-1 0-1,0 0 0,0 0 1,0 0-1,1 0 0,-1 0 0,0 1 1,-2 11-414,-1 13-611,4-24 987,-1-1 0,0 1-1,0-1 1,0 1 0,0-1 0,0 1-1,1-1 1,-1 1 0,0-1-1,0 0 1,1 1 0,-1-1 0,0 1-1,1-1 1,-1 0 0,1 1 0,-1-1-1,0 0 1,1 1 0,-1-1-1,1 0 1,-1 1 0,1-1 0,-1 0-1,1 0 1,-1 0 0,1 0 0,-1 1-1,1-1 1,-1 0 0,1 0 0,-1 0-1,1 0 1,-1 0 0,1 0-1,-1 0 1,1 0 0,-1-1 0,1 1-1,0 0 1,0 0 0,7-3-253,1-1 0,-1 0 0,0 0 0,0 0-1,0-1 1,0-1 0,-1 1 0,0-1 0,11-11 0,4-8-357</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4.815"/>
    </inkml:context>
    <inkml:brush xml:id="br0">
      <inkml:brushProperty name="width" value="0.05" units="cm"/>
      <inkml:brushProperty name="height" value="0.05" units="cm"/>
    </inkml:brush>
  </inkml:definitions>
  <inkml:trace contextRef="#ctx0" brushRef="#br0">15 32 20820,'-3'13'2121,"-2"-6"-1377,1-1-304,1-3 1177,3-2-553,2-4-936,2-3-688,0-5 560,-1-8-192,-1-4-120</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5.237"/>
    </inkml:context>
    <inkml:brush xml:id="br0">
      <inkml:brushProperty name="width" value="0.05" units="cm"/>
      <inkml:brushProperty name="height" value="0.05" units="cm"/>
    </inkml:brush>
  </inkml:definitions>
  <inkml:trace contextRef="#ctx0" brushRef="#br0">1 388 18492,'17'-17'2929,"-9"10"-2476,110-122 3544,44-75-2809,-139 173-973,-38 75-134,-1-5-154,-30 79-168,39-97-217,1 1 0,1 0 0,-4 34 0,9-52 285,-1 0-1,1 0 1,0 1-1,1-1 1,-1 0-1,2 5 1,-2-7 138,1-1 0,-1 0-1,0 0 1,1 0 0,-1 0 0,1 0 0,-1 0-1,1-1 1,0 1 0,-1 0 0,1 0-1,0 0 1,0 0 0,0-1 0,-1 1 0,1 0-1,0-1 1,0 1 0,0-1 0,0 1 0,0-1-1,0 1 1,0-1 0,0 0 0,0 1 0,1-1-1,-1 0 1,0 0 0,0 0 0,1 0 0,26-5-672</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5.656"/>
    </inkml:context>
    <inkml:brush xml:id="br0">
      <inkml:brushProperty name="width" value="0.05" units="cm"/>
      <inkml:brushProperty name="height" value="0.05" units="cm"/>
    </inkml:brush>
  </inkml:definitions>
  <inkml:trace contextRef="#ctx0" brushRef="#br0">242 8 15747,'0'-1'91,"-1"1"0,1-1-1,-1 1 1,1-1-1,-1 1 1,1-1 0,-1 1-1,1-1 1,-1 1 0,0 0-1,1-1 1,-1 1-1,0 0 1,1 0 0,-1-1-1,0 1 1,1 0-1,-1 0 1,0 0 0,1 0-1,-1 0 1,0 0-1,0 0 1,1 0 0,-1 0-1,0 0 1,1 0 0,-1 0-1,0 1 1,1-1-1,-1 0 1,0 0 0,1 1-1,-2 0 1,-26 16 870,8-1-63,0 1 0,1 0 1,1 2-1,-21 28 0,29-34-854,1 0 1,0 1 0,1 0 0,1 0-1,0 1 1,1 0 0,0 0 0,-3 19-1,8-30-37,0 0-1,0 0 0,1 0 1,-1 0-1,1 1 0,0-1 1,1 0-1,-1 0 0,1 0 1,-1 0-1,1 0 0,1 0 0,2 8 1,-3-10 9,1 0 0,0 0-1,-1-1 1,1 1 0,0 0 0,0 0 0,0-1 0,0 1 0,0-1 0,0 0-1,0 0 1,1 1 0,-1-1 0,0-1 0,1 1 0,-1 0 0,1-1 0,-1 1-1,1-1 1,-1 0 0,1 1 0,-1-1 0,4-1 0,3 1 62,0-1-1,0-1 1,0 0 0,-1 0 0,1 0 0,0-1 0,-1-1 0,0 1-1,0-2 1,0 1 0,0-1 0,-1 0 0,1 0 0,-1-1 0,11-11-1,-10 8 30,0 1-1,0-2 0,-1 1 0,0-1 1,-1-1-1,0 1 0,0-1 0,-1 0 1,-1 0-1,0 0 0,4-16 0,-6 16-33,-1-1 0,0 1 0,-1-1-1,0 0 1,-1 1 0,-3-17 0,4 24-71,-1 1 0,0-1 0,0 1 0,-1-1 0,1 1 0,-1 0 0,0-1 0,1 1 0,-2 0 1,-3-5-1,5 7-25,-1-1 0,0 1 0,1 0 0,-1 0 0,0 0 0,0 0 1,1 0-1,-1 0 0,0 0 0,0 1 0,0-1 0,0 1 0,0 0 0,0-1 1,0 1-1,0 0 0,0 0 0,0 0 0,0 0 0,-4 1 0,1 1-226,0 0 0,1 0 0,-1 0 1,0 0-1,1 1 0,-1 0 0,1 0 0,0 0 0,0 0 0,0 1 0,0 0 0,0 0 0,1 0 0,0 0 0,0 0 0,0 1 0,0-1 0,1 1 0,0 0 0,-2 5 0,4-10 213,-1 1-1,1-1 0,0 0 1,0 1-1,0-1 0,-1 1 0,1-1 1,0 1-1,0-1 0,0 0 0,0 1 1,0-1-1,0 1 0,0-1 0,0 1 1,0-1-1,0 1 0,0-1 1,0 1-1,0-1 0,0 0 0,1 1 1,-1-1-1,0 1 0,0-1 0,0 0 1,1 1-1,-1-1 0,0 1 0,0-1 1,1 0-1,-1 1 0,0-1 1,1 0-1,-1 0 0,0 1 0,1-1 1,-1 0-1,1 0 0,-1 1 0,0-1 1,1 0-1,-1 0 0,1 0 0,0 0 1,18-3-882</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6.073"/>
    </inkml:context>
    <inkml:brush xml:id="br0">
      <inkml:brushProperty name="width" value="0.05" units="cm"/>
      <inkml:brushProperty name="height" value="0.05" units="cm"/>
    </inkml:brush>
  </inkml:definitions>
  <inkml:trace contextRef="#ctx0" brushRef="#br0">139 0 16692,'0'2'136,"0"-1"0,0 0 1,0 1-1,0-1 1,0 0-1,0 1 0,0-1 1,0 0-1,0 1 1,-1-1-1,1 0 1,-1 1-1,1-1 0,-1 0 1,1 0-1,-1 0 1,0 1-1,0-1 0,1 0 1,-2 1-1,-25 26 887,12-11 225,-3 4-152,-23 41-1,37-55-1031,0 0 0,0 1 1,0 0-1,1 0 0,1 0 0,-1 0 0,1 1 1,1-1-1,-2 14 0,3-20-52,0 0 1,0 0-1,0 0 0,0 0 1,1 0-1,-1 0 0,0-1 1,1 1-1,-1 0 0,1 0 1,0 0-1,0-1 0,-1 1 1,1 0-1,0-1 0,0 1 1,1-1-1,-1 1 0,0-1 1,0 0-1,4 3 0,-3-3 13,0 0-1,1 0 1,0 0 0,-1 0-1,1 0 1,-1-1-1,1 1 1,0-1 0,0 0-1,-1 0 1,1 0-1,0 0 1,4 0 0,3-2 103,0-1-1,0 0 1,1 0 0,-2 0 0,1-2 0,16-8 0,-18 8 13,1-1 1,-1-1 0,-1 1-1,1-1 1,-1-1-1,0 1 1,0-1 0,-1 0-1,0-1 1,-1 1-1,9-19 1,-12 23-102,-1-1 1,1 1-1,-1-1 1,1 1-1,-1-1 0,-1 1 1,1-1-1,-1 0 1,1 0-1,-1 1 1,-1-1-1,1 0 1,-1 1-1,1-1 0,-2 0 1,1 1-1,0-1 1,-1 1-1,0-1 1,0 1-1,0 0 1,0 0-1,-1 0 0,0 0 1,1 0-1,-1 1 1,-7-7-1,6 7-83,1 0-1,-1 1 0,1-1 1,-1 1-1,0 0 1,0 0-1,0 1 0,0-1 1,0 1-1,-1 0 1,1 0-1,0 0 0,-7 0 1,-3 0-527,-1 2 1,-25 3-1,12 0 157,7-3-116</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6.464"/>
    </inkml:context>
    <inkml:brush xml:id="br0">
      <inkml:brushProperty name="width" value="0.05" units="cm"/>
      <inkml:brushProperty name="height" value="0.05" units="cm"/>
    </inkml:brush>
  </inkml:definitions>
  <inkml:trace contextRef="#ctx0" brushRef="#br0">172 4 18268,'7'-3'2048,"-2"7"-1312,-4 9-311,-2 14 1063,-4 6-296,0 13-480,-1 1-264,2 5-400,-2 0-24,3-9 24,0-8 0,3-10-16,2-7-80,-2-8-488,0-1-328,-5-6 744,-2-3-144,-1 0-88</inkml:trace>
  <inkml:trace contextRef="#ctx0" brushRef="#br0" timeOffset="1">0 329 19260,'16'-11'2185,"8"-8"-1193,4-1-400,9-4 1256,3-2-519,3 1-417,3 5-352,-3 3-960,-1 3-280,-11-1 560,-4 1-168,-10 3-120</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6.932"/>
    </inkml:context>
    <inkml:brush xml:id="br0">
      <inkml:brushProperty name="width" value="0.05" units="cm"/>
      <inkml:brushProperty name="height" value="0.05" units="cm"/>
    </inkml:brush>
  </inkml:definitions>
  <inkml:trace contextRef="#ctx0" brushRef="#br0">250 29 19988,'-5'-2'158,"-1"1"0,1 0-1,-1 0 1,1 0-1,-1 0 1,0 1 0,1 0-1,-1 0 1,0 1-1,0-1 1,1 1 0,-1 0-1,1 1 1,-1 0 0,1-1-1,0 2 1,-1-1-1,1 1 1,0-1 0,1 1-1,-7 5 1,0 0-118,0 1 0,1 0 0,0 0 0,1 1 1,0 1-1,0-1 0,-12 22 0,15-22-33,1 1 0,0 1 0,1-1 0,0 1 0,1 0 0,-3 19 0,5-27 4,1 0-1,0 0 0,0 0 1,0 0-1,0-1 1,1 1-1,0 0 1,0 0-1,0 0 0,0-1 1,2 5-1,-2-6 6,0-1-1,0 1 1,0 0-1,1-1 0,-1 1 1,1 0-1,-1-1 1,1 0-1,0 1 0,-1-1 1,1 0-1,0 0 1,0 0-1,0 0 1,0 0-1,0 0 0,0-1 1,0 1-1,0-1 1,0 1-1,3-1 1,1 0 42,1 0 1,-1 0-1,0-1 1,0 0-1,1 0 1,-1 0-1,0-1 1,0 0 0,0 0-1,0-1 1,-1 0-1,1 0 1,-1 0-1,1 0 1,6-7 0,2-1 159,-1-1 1,1-1-1,-2 0 1,13-17-1,-15 16-6,-1 0-1,0-1 0,0 0 1,6-16-1,-13 26-174,0 1 1,-1-1-1,1 1 0,-1-1 0,0 0 1,0 1-1,0-1 0,0 0 0,-1 0 1,0 1-1,0-1 0,-1 0 0,1 0 1,-1 0-1,0 1 0,0-1 0,0 0 1,-1 1-1,-2-5 0,3 7-97,0 1-1,0-1 1,0 1 0,0-1 0,-1 1-1,1 0 1,0-1 0,-1 1-1,1 0 1,-1 0 0,1 0-1,-1 0 1,0 1 0,1-1 0,-1 0-1,0 1 1,0-1 0,0 1-1,1-1 1,-1 1 0,0 0-1,0 0 1,0 0 0,0 0 0,0 0-1,1 0 1,-1 1 0,0-1-1,0 0 1,0 1 0,1 0 0,-1-1-1,0 1 1,1 0 0,-1 0-1,-2 1 1,-2 2-214,0 0-1,0 0 1,0 1-1,0 0 1,1 0-1,0 0 1,0 0-1,-5 8 1,-4 10-678</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7.353"/>
    </inkml:context>
    <inkml:brush xml:id="br0">
      <inkml:brushProperty name="width" value="0.05" units="cm"/>
      <inkml:brushProperty name="height" value="0.05" units="cm"/>
    </inkml:brush>
  </inkml:definitions>
  <inkml:trace contextRef="#ctx0" brushRef="#br0">70 1 16652,'-18'41'1736,"4"-8"-1144,0-4-208,1-5 328,3-2-256,10-12 1425,0-7-1449,10-3-232,3-5-64</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7.771"/>
    </inkml:context>
    <inkml:brush xml:id="br0">
      <inkml:brushProperty name="width" value="0.05" units="cm"/>
      <inkml:brushProperty name="height" value="0.05" units="cm"/>
    </inkml:brush>
  </inkml:definitions>
  <inkml:trace contextRef="#ctx0" brushRef="#br0">284 29 19020,'-3'-3'139,"-1"0"1,0 0-1,0 0 1,0 1-1,0 0 0,0 0 1,-1 0-1,1 0 1,0 1-1,-1-1 0,0 1 1,1 0-1,-1 1 0,0-1 1,1 1-1,-1 0 1,0 0-1,1 0 0,-1 1 1,0-1-1,1 1 1,-8 3-1,1-2 18,0 2 1,1 0 0,-1 0-1,1 1 1,0 0-1,0 0 1,0 1-1,-11 10 1,15-11-64,1 1 0,-1 0 0,1 0 0,0 0 0,-7 13 0,11-18-69,0 1 0,0-1 0,0 1 1,0 0-1,1-1 0,-1 1 0,0 0 0,1-1 0,-1 1 0,1 0 1,-1 0-1,1 0 0,0 0 0,0-1 0,0 1 0,0 0 1,0 0-1,0 0 0,1 0 0,-1-1 0,1 1 0,-1 0 1,1 0-1,0-1 0,-1 1 0,1 0 0,0-1 0,0 1 1,2 2-1,0-3-1,-1 1-1,0-1 1,1 0 0,-1 0 0,0 0 0,1 0 0,-1-1 0,1 1 0,-1-1-1,1 1 1,-1-1 0,1 0 0,0 0 0,-1 0 0,1 0 0,-1-1 0,1 1 0,-1-1-1,4-1 1,8-1 27,-1-2-1,15-7 0,-28 12-49,34-17 6,43-29 0,-43 24-70,-34 22 60,0 0 1,0 0-1,0 0 0,0 1 1,0-1-1,0 0 1,0 0-1,0 0 0,0 0 1,0 1-1,0-1 1,0 0-1,0 0 0,0 0 1,0 0-1,0 0 1,0 1-1,0-1 0,0 0 1,0 0-1,0 0 1,0 0-1,0 0 0,1 0 1,-1 1-1,0-1 1,0 0-1,0 0 0,0 0 1,0 0-1,0 0 1,0 0-1,0 0 0,1 0 1,-1 0-1,0 1 1,0-1-1,0 0 0,0 0 1,0 0-1,1 0 1,-1 0-1,0 0 0,0 0 1,0 0-1,0 0 1,0 0-1,1 0 0,-1 0 1,0 0-1,0 0 1,0 0-1,0 0 0,0 0 1,1 0-1,-1-1 1,0 1-1,0 0 0,0 0 1,0 0-1,-4 19-69,-11 28 0,-4 15 23,12-33 52,2-1 1,0 2 0,1 30-1,3-52 13,1 0-1,1 0 0,-1 0 1,1 0-1,1 0 1,-1 0-1,1-1 0,1 1 1,-1 0-1,2-1 0,-1 1 1,1-1-1,0 0 1,0-1-1,1 1 0,6 7 1,-16-13 90,0 0 0,0 0 1,0-1-1,0 0 0,-7 0 0,-186-1 1871,196 1-1977,0 0 0,-1 0 0,1 0 0,0 0 0,0-1 0,0 1 1,0-1-1,0 1 0,0-1 0,0 0 0,0 0 0,0 0 0,0 0 0,1 0 1,-1 0-1,0 0 0,-2-3 0,3 2-58,0 0 0,1 0 0,-1 0 0,0 1 0,1-1 0,-1-1 0,1 1-1,0 0 1,-1 0 0,1 0 0,0 0 0,0 0 0,0 0 0,1 0 0,-1 0 0,0 0 0,1 0 0,0 0 0,0-2 0,9-27-206,2-5-108</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8.205"/>
    </inkml:context>
    <inkml:brush xml:id="br0">
      <inkml:brushProperty name="width" value="0.05" units="cm"/>
      <inkml:brushProperty name="height" value="0.05" units="cm"/>
    </inkml:brush>
  </inkml:definitions>
  <inkml:trace contextRef="#ctx0" brushRef="#br0">0 56 20284,'2'15'2217,"-2"-11"-1249,2-1 1232,1-3-863,4-6-657,3-3-544,6-8 80,-4-4-144,-2-4-200</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8.626"/>
    </inkml:context>
    <inkml:brush xml:id="br0">
      <inkml:brushProperty name="width" value="0.05" units="cm"/>
      <inkml:brushProperty name="height" value="0.05" units="cm"/>
    </inkml:brush>
  </inkml:definitions>
  <inkml:trace contextRef="#ctx0" brushRef="#br0">0 335 21245,'8'-3'238,"0"-1"1,0 0 0,-1 0 0,0-1 0,1 0 0,-2 0 0,1 0 0,-1-1 0,7-7 0,8-7 76,252-220 1952,-259 225-2262,-12 10-3,-4 6-1,0 0 0,0 0 0,0 0 0,0 0 0,0 0 0,0 1 1,1-1-1,-1 1 0,1-1 0,-3 4 0,-16 18 12,2 1 0,0 0 1,2 1-1,1 1 0,1 0 0,1 1 0,1 1 1,2 0-1,1 0 0,-11 58 0,19-80-1,1 0 0,-1 0 0,2-1 0,0 11-1,-1-16-36,0 1 0,0-1-1,0 1 1,0-1 0,0 1-1,0-1 1,0 1 0,0-1-1,1 1 1,-1-1 0,0 1-1,0-1 1,0 1 0,1-1-1,-1 1 1,0-1 0,1 1-1,-1-1 1,0 1-1,1-1 1,-1 0 0,1 1-1,-1-1 1,0 0 0,1 1-1,-1-1 1,1 0 0,-1 0-1,1 1 1,-1-1 0,1 0-1,-1 0 1,1 0 0,0 0-1,-1 0 1,1 0 0,-1 0-1,1 0 1,-1 0 0,1 0-1,-1 0 1,1 0 0,-1 0-1,1 0 1,0 0 0,-1 0-1,1-1 1,-1 1-1,1 0 1,-1 0 0,0-1-1,1 1 1,-1 0 0,1-1-1,-1 1 1,1 0 0,-1-1-1,0 1 1,1-1 0,-1 1-1,1-1 1,3-4-50,-1 1-1,1-1 1,0 0 0,-1 0-1,0 0 1,-1-1 0,4-7-1,-4 9 26,16-33-360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19.414"/>
    </inkml:context>
    <inkml:brush xml:id="br0">
      <inkml:brushProperty name="width" value="0.05" units="cm"/>
      <inkml:brushProperty name="height" value="0.05" units="cm"/>
    </inkml:brush>
  </inkml:definitions>
  <inkml:trace contextRef="#ctx0" brushRef="#br0">16 0 12467,'-2'13'467,"-3"9"678,1-1 0,0 29 1,4-41-895,0 0 0,1-1-1,0 1 1,1 0 0,0-1 0,0 1 0,0-1 0,2 0 0,3 9 0,41 64 447,-37-65-672,0 1 1,-1 0-1,-1 0 1,-1 1-1,-1 0 0,7 22 1,-13-36 7,-1 0 0,1 1 0,-1-1 0,0 0 0,-1 0 0,1 0 0,-1 0 0,1 0 0,-1 0 0,-1 0 0,1 0 0,0 0 0,-1 0 0,-2 4 0,3-6 7,0 0 0,0 0 1,-1-1-1,1 1 0,0 0 0,0-1 0,-1 1 1,1-1-1,-1 0 0,1 0 0,-1 1 0,0-1 0,1 0 1,-1 0-1,0 0 0,0-1 0,0 1 0,0 0 0,0-1 1,1 1-1,-1-1 0,0 0 0,0 1 0,0-1 1,0 0-1,0 0 0,0 0 0,0-1 0,0 1 0,-4-1 1,4 0-17,0 0 0,0 0 1,0 0-1,0 0 0,0-1 1,0 1-1,0 0 1,1-1-1,-1 1 0,1-1 1,-1 0-1,1 1 0,-1-1 1,1 0-1,0 0 1,0 0-1,0 0 0,0 0 1,0 0-1,1 0 0,-1 0 1,1 0-1,-1-1 1,1 1-1,0 0 0,-1 0 1,1-1-1,0 1 0,1 0 1,-1 0-1,1-4 1,0-1-24,0 0 0,1 0 1,0 0-1,0 0 1,1 0-1,-1 0 0,1 0 1,6-7-1,-1 3-28,0 0 0,1 1-1,0 0 1,1 0 0,1 1-1,16-13 1,74-37-18,-74 45 122,0-1 1,-1-1-1,25-21 0,-48 34-45,0 1 0,0-1-1,0 0 1,0 0 0,-1-1-1,1 1 1,1-5 0,-3 8-22,-1-1-1,0 0 1,1 0 0,-1 0 0,0 1 0,0-1 0,0 0-1,1 0 1,-1 0 0,0 0 0,0 0 0,0 1 0,0-1-1,-1 0 1,1 0 0,0 0 0,0 0 0,-1 0 0,1 1-1,0-1 1,-1 0 0,1 0 0,0 1 0,-1-1 0,1 0-1,-1 1 1,1-1 0,-1 0 0,0 1 0,1-1 0,-1 1-1,0-1 1,1 1 0,-1-1 0,0 1 0,0-1 0,1 1-1,-1 0 1,0-1 0,-1 1 0,-1-1 10,0 0 0,0 0-1,0 1 1,0 0 0,0-1 0,-1 1-1,1 0 1,0 0 0,0 1 0,0-1-1,0 1 1,0-1 0,0 1 0,0 0 0,0 0-1,-5 3 1,5-3-11,-1 1-1,1 0 1,-1 0 0,1 0-1,0 0 1,0 1 0,0-1-1,0 1 1,1 0 0,-1 0-1,1 0 1,-4 6 0,5-8-11,1-1 0,-1 1 0,1 0 1,0 0-1,-1 0 0,1 0 0,0 0 0,0-1 1,0 1-1,-1 0 0,1 0 0,0 0 0,0 0 1,0 0-1,1 0 0,-1 0 0,0 0 1,0-1-1,0 1 0,1 0 0,-1 0 0,0 0 1,1 0-1,-1 0 0,1-1 0,-1 1 0,1 0 1,-1-1-1,1 1 0,0 0 0,-1-1 0,1 1 1,0 0-1,-1-1 0,1 1 0,0-1 1,0 1-1,0-1 0,-1 0 0,1 1 0,0-1 1,0 0-1,0 0 0,0 1 0,0-1 0,0 0 1,-1 0-1,2 0 0,5 1-9,0 0 0,0-1 0,0 0 0,13-1-1,-3-2-5,0-1 0,0-1-1,21-8 1,-27 8 20,1 1 0,0 0 0,0 1 1,0 0-1,0 1 0,0 0 0,25 0 0,-34 3 0,0 0 1,-1 1-1,1-1 0,0 0 0,0 1 0,-1-1 0,1 1 0,-1 0 0,0 0 1,0 0-1,1 0 0,-1 0 0,-1 1 0,1-1 0,0 1 0,0-1 0,-1 1 1,3 5-1,11 14 25,-12-19-65,0 0 0,0-1 0,0 1 0,0-1 0,0 0 0,0 0 0,1 0 0,-1-1 0,1 1 0,-1-1 0,7 2 0,-7-3 14,-1 1 0,0-1-1,1 0 1,-1 1 0,0-1 0,1 0 0,-1-1 0,1 1 0,-1 0-1,0-1 1,1 1 0,-1-1 0,0 0 0,0 0 0,1 0 0,-1 0-1,0 0 1,0 0 0,0-1 0,2-1 0,14-18-122</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49.031"/>
    </inkml:context>
    <inkml:brush xml:id="br0">
      <inkml:brushProperty name="width" value="0.05" units="cm"/>
      <inkml:brushProperty name="height" value="0.05" units="cm"/>
    </inkml:brush>
  </inkml:definitions>
  <inkml:trace contextRef="#ctx0" brushRef="#br0">232 1 20284,'-6'0'277,"-1"1"0,1 0 0,-1 0 0,1 1-1,0 0 1,0 0 0,0 0 0,0 1 0,0 0-1,1 0 1,-1 0 0,-9 8 0,2 0 19,1 0-1,0 1 1,-18 23-1,19-21-228,1 1-1,0 0 0,2 0 0,-13 30 0,17-37-50,1 1 1,1-1-1,0 1 0,0 0 1,0 0-1,1 0 0,1-1 1,-1 1-1,2 0 0,-1 0 1,3 13-1,-3-20-7,0 1 1,1-1-1,-1 1 0,1-1 1,0 1-1,0-1 0,0 0 1,0 1-1,0-1 0,0 0 1,1 0-1,-1 0 0,1 0 1,-1 0-1,1 0 0,0 0 1,0 0-1,0-1 0,0 1 1,0-1-1,0 1 0,0-1 0,0 0 1,1 0-1,-1 0 0,0 0 1,1 0-1,-1-1 0,1 1 1,-1-1-1,1 1 0,-1-1 1,1 0-1,-1 0 0,1 0 1,-1 0-1,1-1 0,-1 1 1,1-1-1,-1 1 0,1-1 1,2-1-1,6-2 49,-1-1 1,1 0 0,-1 0-1,0-1 1,0-1-1,0 0 1,15-14 0,-5 2 148,-2-1 0,0 0 0,24-39 0,-35 50-120,-1-1 0,-1 0-1,0 0 1,0-1 0,-1 0-1,-1 0 1,0 0-1,0 0 1,-1 0 0,0-1-1,0-13 1,-2 23-66,0 0 0,0 1 0,0-1 0,0 0 0,-1 1 0,1-1 0,0 0 0,-1 1 0,1-1 0,-1 0 0,0 1 0,1-1 0,-1 1 0,0-1 0,0 1 0,0-1 0,0 1 0,0 0 0,0 0 0,0-1 0,-1 1 0,1 0 0,-3-1 0,2 1-78,0 0-1,-1 0 1,1 1 0,0-1 0,-1 1 0,1-1 0,-1 1 0,1 0 0,-1 0 0,1 0-1,0 1 1,-1-1 0,1 1 0,-5 0 0,2 1-146,0-1 0,0 1 0,0 0 0,1 1 0,-1-1 0,0 1 0,1 0 0,0 0 0,0 0 0,0 1 0,0-1 0,0 1 0,1 0 0,-6 7 0,8-2-524</inkml:trace>
  <inkml:trace contextRef="#ctx0" brushRef="#br0" timeOffset="1">683 2 19060,'-4'4'243,"-25"15"1152,2 2-1,-43 42 1,63-56-1304,1 0 1,0 1 0,0 0 0,1 0-1,0 1 1,0-1 0,1 1 0,0 0-1,0 0 1,1 1 0,0-1-1,1 1 1,0-1 0,-1 13 0,3-18-67,0 0 0,0 0 1,0 0-1,0 0 0,1 0 1,-1 0-1,1 0 0,0 0 0,0 0 1,1-1-1,-1 1 0,1 0 1,0-1-1,0 1 0,0-1 1,0 0-1,0 1 0,1-1 1,0 0-1,-1-1 0,1 1 0,0 0 1,1-1-1,-1 0 0,0 1 1,1-1-1,6 2 0,-3-1 11,0-1 1,0 0-1,0 0 0,1-1 0,-1 0 0,1-1 0,-1 1 1,1-1-1,-1-1 0,1 1 0,-1-1 0,0-1 0,1 1 0,8-4 1,-2-1 62,0 0 0,0-1 0,0 0 1,-1-1-1,0 0 0,-1-1 0,18-16 1,-22 17-11,0 1-1,-1-1 1,0-1 0,0 1 0,-1-1 0,0-1 0,-1 1 0,0-1-1,0 0 1,-1 0 0,4-15 0,-7 22-73,0 0 0,0-1 0,-1 1 1,0 0-1,1 0 0,-1-1 0,0 1 0,-1 0 0,1 0 0,-1 0 1,1-1-1,-1 1 0,0 0 0,0 0 0,0 0 0,0 0 1,-1 0-1,1 0 0,-1 1 0,0-1 0,0 0 0,0 1 0,0-1 1,0 1-1,-1 0 0,1 0 0,-1 0 0,1 0 0,-1 0 1,0 0-1,1 1 0,-1-1 0,0 1 0,0 0 0,-4-1 0,-5-1-132,1 1-1,-1 0 0,0 0 1,0 2-1,-22 0 0,3 4-100</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52.377"/>
    </inkml:context>
    <inkml:brush xml:id="br0">
      <inkml:brushProperty name="width" value="0.05" units="cm"/>
      <inkml:brushProperty name="height" value="0.05" units="cm"/>
    </inkml:brush>
  </inkml:definitions>
  <inkml:trace contextRef="#ctx0" brushRef="#br0">11 1 16131,'-1'0'96,"0"1"-1,0 0 1,1-1-1,-1 1 0,0 0 1,1 0-1,-1-1 1,0 1-1,1 0 0,-1 0 1,1 0-1,0 0 1,-1 0-1,1 0 0,0 0 1,-1 0-1,1 0 0,0 0 1,0 0-1,0 2 1,0 27 46,1-16 261,2 70 15,4 0 0,26 121 0,-32-197-239,1-1 0,0 1 1,0-1-1,1 1 0,5 9 1,-8-16-123,1-1 0,-1 1 0,1 0 1,-1 0-1,1-1 0,0 1 0,-1 0 1,1-1-1,0 1 0,-1 0 0,1-1 1,0 1-1,0-1 0,-1 0 0,1 1 1,0-1-1,0 1 0,0-1 0,0 0 1,0 0-1,1 1 0,0-2 27,0 1 1,-1-1-1,1 1 1,-1-1-1,1 1 0,-1-1 1,1 0-1,-1 0 0,0 0 1,1 0-1,-1 0 0,0 0 1,0 0-1,1 0 1,-1-1-1,0 1 0,1-2 1,14-21 537,-2-1 0,0 0 0,-2-1 0,0-1 0,9-35 0,-13 42-432,10-34-676,18-90 0,-35 135-1925,0 10 1633</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52.782"/>
    </inkml:context>
    <inkml:brush xml:id="br0">
      <inkml:brushProperty name="width" value="0.05" units="cm"/>
      <inkml:brushProperty name="height" value="0.05" units="cm"/>
    </inkml:brush>
  </inkml:definitions>
  <inkml:trace contextRef="#ctx0" brushRef="#br0">7 1 16259,'3'7'1985,"0"9"-1241,-3 6-288,-3 6 1385,0 13-1017,1 4-200,0 6-144,1-1-136,-1-4-496,2-3-288,0-7-416,0-9 712,2-14-144,-1-11-120</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53.204"/>
    </inkml:context>
    <inkml:brush xml:id="br0">
      <inkml:brushProperty name="width" value="0.05" units="cm"/>
      <inkml:brushProperty name="height" value="0.05" units="cm"/>
    </inkml:brush>
  </inkml:definitions>
  <inkml:trace contextRef="#ctx0" brushRef="#br0">4 123 19812,'-1'-4'241,"0"0"0,1 0 0,-1 0 0,1 0 0,0 0 0,0 0 0,0 0 0,0 0 0,1 0 0,0 0 0,-1 0 0,2 0 0,0-3-1,0 4-80,0 0 0,0 0-1,0 0 1,0 0 0,0 1-1,0-1 1,1 1 0,0-1-1,-1 1 1,1 0 0,0 0-1,0 1 1,0-1 0,0 0-1,6-1 1,8-3 16,-1 1 0,1 1 0,0 1 0,-1 0 1,2 1-1,-1 1 0,0 1 0,26 2 0,-29-1-185,0 1-1,-1 0 1,1 1 0,0 1 0,-1 0-1,0 1 1,0 1 0,0 0 0,-1 0-1,22 16 1,-31-20-10,0 0 0,-1 0-1,1 0 1,-1 1 0,0-1-1,0 1 1,0-1 0,0 1-1,0 0 1,-1 0 0,3 5 0,-3-6 2,-1 0 1,0 0-1,0 0 1,0 0 0,0 0-1,0 0 1,0 0 0,0 0-1,-1 0 1,1-1-1,-1 1 1,1 0 0,-1 0-1,0 0 1,1 0 0,-1-1-1,0 1 1,0 0 0,-1-1-1,1 1 1,0-1-1,-2 3 1,-13 11-184,-1 0-1,0-1 1,-1 0 0,0-1-1,-1-2 1,0 0 0,-1 0-1,-33 11 1,49-21 166,-1 1 1,1-1 0,0 0-1,0 0 1,0-1-1,-1 1 1,1-1-1,0 0 1,-8-1-1,4-5-302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53.641"/>
    </inkml:context>
    <inkml:brush xml:id="br0">
      <inkml:brushProperty name="width" value="0.05" units="cm"/>
      <inkml:brushProperty name="height" value="0.05" units="cm"/>
    </inkml:brush>
  </inkml:definitions>
  <inkml:trace contextRef="#ctx0" brushRef="#br0">1 18 19460,'0'0'51,"4"-2"294,-1-1 1,1 1 0,-1 0-1,1 0 1,0 0-1,4-2 1,-7 4-281,0 0-1,0 0 0,0-1 1,0 1-1,0 0 1,0 0-1,0 0 1,0 0-1,0 1 1,0-1-1,0 0 0,0 0 1,0 0-1,0 1 1,0-1-1,0 1 1,0-1-1,0 1 1,0-1-1,-1 1 0,1-1 1,0 1-1,0 0 1,-1-1-1,1 1 1,0 0-1,-1-1 1,1 1-1,-1 0 0,1 0 1,-1 0-1,1 0 1,0 1-1,3 12 40,0-1 0,-1 1 0,0 0 0,-1 0 0,-1 0 0,0 0 0,-2 17 0,2-8-52,-3 175 260,0-60-2164,2-129 1599,1-9 242,-1 0 0,0-1 1,0 1-1,0 0 1,0 0-1,0 0 0,0 0 1,0 0-1,0 0 0,0 0 1,0 0-1,0 0 0,0 0 1,0 0-1,0 0 0,0 0 1,0 0-1,0 0 1,0 0-1,1 0 0,-1 0 1,0 0-1,0 0 0,0 0 1,0 0-1,0 0 0,0 0 1,0 0-1,0 0 1,0 0-1,0 0 0,0 0 1,0 0-1,0 0 0,0 0 1,1 0-1,-1 0 0,0 0 1,0 0-1,0 0 0,0 0 1,3-11-462</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54.764"/>
    </inkml:context>
    <inkml:brush xml:id="br0">
      <inkml:brushProperty name="width" value="0.05" units="cm"/>
      <inkml:brushProperty name="height" value="0.05" units="cm"/>
    </inkml:brush>
  </inkml:definitions>
  <inkml:trace contextRef="#ctx0" brushRef="#br0">16 0 17636,'1'0'120,"-1"0"-1,1 1 1,0-1 0,-1 0 0,1 1 0,0-1 0,-1 0-1,1 1 1,-1-1 0,1 1 0,-1-1 0,1 1-1,-1-1 1,1 1 0,-1 0 0,1-1 0,-1 1 0,0-1-1,1 1 1,-1 0 0,0-1 0,1 1 0,-1 0-1,0 0 1,0-1 0,0 1 0,0 0 0,0-1 0,0 1-1,0 0 1,0 0 0,0-1 0,0 2 0,-3 33 1259,2-28-894,-8 71 813,-4 48-741,13-125-542,-1-1 0,1 1-1,0 0 1,0 0-1,0 0 1,0 0-1,0 0 1,0-1 0,0 1-1,0 0 1,0 0-1,0 0 1,1-1 0,-1 1-1,0 0 1,1 0-1,-1 0 1,0-1-1,1 1 1,-1 0 0,1-1-1,-1 1 1,1 0-1,-1-1 1,1 1-1,0 0 1,-1-1 0,1 1-1,0-1 1,-1 0-1,1 1 1,0-1-1,0 1 1,0-1 0,1 0 25,1 0 1,-1 0-1,0-1 0,0 1 1,1-1-1,-1 1 1,0-1-1,0 0 1,0 0-1,0 0 1,0 0-1,3-2 1,13-10 206,0-1 0,-1-1 1,-1-1-1,0 0 1,24-33-1,22-22 141,-62 71-388,0 0 1,0-1-1,0 1 0,0 0 0,1 0 0,-1 0 1,0 0-1,0 0 0,0 0 0,0 0 1,0-1-1,0 1 0,0 0 0,1 0 0,-1 0 1,0 0-1,0 0 0,0 0 0,0 0 1,0 0-1,1 0 0,-1 0 0,0 0 0,0 0 1,0 0-1,0 0 0,0 0 0,1 0 1,-1 0-1,0 0 0,0 0 0,0 0 0,0 0 1,0 0-1,1 0 0,-1 0 0,0 0 1,0 0-1,0 0 0,0 1 0,0-1 1,0 0-1,0 0 0,1 0 0,-1 0 0,0 0 1,0 0-1,0 0 0,0 1 0,0-1 1,0 0-1,0 0 0,0 0 0,0 0 0,0 0 1,0 1-1,3 13-25,-4 20-34,0-33 58,-10 66-72,11-67 75,0 1 0,1-1 0,-1 1 0,0-1 0,1 1 0,-1-1-1,0 0 1,1 1 0,-1-1 0,0 1 0,1-1 0,-1 0 0,1 1 0,-1-1 0,1 0 0,-1 0 0,1 1 0,-1-1 0,1 0 0,-1 0 0,1 0 0,-1 0 0,2 0 0,18 5-41,-10-3-72,-9-2 44,1 0 0,-1 1 0,0-1-1,0 1 1,0-1 0,0 1 0,0 0 0,0-1 0,0 1 0,0 0-1,0 0 1,0-1 0,-1 1 0,1 0 0,0 0 0,0 0 0,-1 0 0,1 0-1,-1 0 1,1 0 0,-1 0 0,1 1 0,-1-1 0,0 0 0,1 0-1,-1 0 1,0 0 0,0 1 0,0-1 0,0 0 0,0 2 0,0-2 8,0-1-1,0 0 1,-1 0 0,1 1 0,0-1 0,0 0 0,0 0 0,0 1 0,-1-1 0,1 0 0,0 0 0,0 0 0,0 0 0,-1 1 0,1-1 0,0 0 0,0 0 0,-1 0 0,1 0 0,0 0 0,0 0 0,-1 0 0,1 1 0,0-1 0,0 0 0,-1 0 0,1 0-1,0 0 1,-1 0 0,1 0 0,0 0 0,0-1 0,-1 1 0,1 0 0,0 0 0,0 0 0,-1 0 0,1 0 0,0 0 0,-1-1 0,-7-7-1275,8 4 760</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55.230"/>
    </inkml:context>
    <inkml:brush xml:id="br0">
      <inkml:brushProperty name="width" value="0.05" units="cm"/>
      <inkml:brushProperty name="height" value="0.05" units="cm"/>
    </inkml:brush>
  </inkml:definitions>
  <inkml:trace contextRef="#ctx0" brushRef="#br0">26 109 16275,'-2'1'23,"-17"6"3625,15-8-1079,9-9-791,10-4-1038,0 0 0,1 1 0,1 0 0,30-16 0,-42 25-696,1 1 0,0 0-1,0 0 1,0 0 0,0 1 0,7-2 0,-12 4-45,0 0 0,0 0 0,0 0-1,0 0 1,0 0 0,0 0 0,0 0 0,1 0-1,-1 0 1,0 1 0,0-1 0,0 0 0,0 1-1,0-1 1,0 1 0,0-1 0,0 1 0,0-1-1,0 1 1,-1 0 0,1-1 0,0 1 0,0 0-1,0 0 1,-1 0 0,1-1 0,0 1 0,-1 0-1,1 0 1,-1 0 0,1 0 0,-1 0 0,0 0-1,1 0 1,-1 1 0,0-1 0,0 0 0,0 0-1,1 0 1,-1 0 0,0 0 0,-1 2 0,3 9-44,-2 0 1,1-1 0,-2 1 0,1 0 0,-5 22-1,7-41-2204,9-20 883,0 14 635</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56.600"/>
    </inkml:context>
    <inkml:brush xml:id="br0">
      <inkml:brushProperty name="width" value="0.05" units="cm"/>
      <inkml:brushProperty name="height" value="0.05" units="cm"/>
    </inkml:brush>
  </inkml:definitions>
  <inkml:trace contextRef="#ctx0" brushRef="#br0">68 158 17404,'2'-1'486,"0"-1"-1,-1 0 1,1 1 0,0-1 0,-1 0-1,1 0 1,-1 0 0,1 0 0,-1-1 0,0 1-1,0 0 1,0 0 0,0-1 0,0-2 0,-1 4-459,0 1 0,0 0 1,0 0-1,0 0 1,0 0-1,0 0 0,0-1 1,0 1-1,0 0 1,-1 0-1,1 0 0,0 0 1,0 0-1,0-1 1,0 1-1,0 0 0,0 0 1,0 0-1,-1 0 1,1 0-1,0 0 0,0 0 1,0 0-1,0 0 1,-1 0-1,1 0 0,0 0 1,0 0-1,0 0 1,0 0-1,-1 0 0,1 0 1,0 0-1,0 0 1,0 0-1,0 0 0,0 0 1,-1 0-1,1 0 1,0 0-1,0 0 0,0 0 1,0 0-1,-1 0 1,1 0-1,0 0 0,0 0 1,0 1-1,0-1 0,0 0 1,0 0-1,0 0 1,-1 0-1,1 0 0,0 0 1,0 1-1,0-1 1,0 0-1,0 0 0,0 0 1,0 1-1,-9 7 6,-11 20-115,10-16 95,1 1 1,0 0 0,-12 27 0,20-40-12,1 1-1,-1 0 1,1 0-1,0 0 1,0-1-1,-1 1 1,1 0-1,0 0 1,0 0-1,0 0 1,0 0-1,0 0 1,0 0 0,0 0-1,0-1 1,0 1-1,0 0 1,1 0-1,-1 0 1,0 0-1,0 0 1,1 0-1,-1-1 1,1 1-1,-1 0 1,1 0 0,-1-1-1,1 1 1,-1 0-1,1-1 1,0 1-1,-1 0 1,1-1-1,0 1 1,0-1-1,-1 1 1,1-1-1,0 0 1,0 1 0,1-1-1,0 1 0,0-1 0,0 1 0,0-1 0,0 0 0,0 1 0,0-1-1,0 0 1,0-1 0,0 1 0,0 0 0,0 0 0,0-1 0,0 0 0,0 1 0,0-1 0,3-1 0,1-2 24,1-1 1,-1 0-1,-1 0 1,1 0-1,9-12 1,-13 14-8,0 1 1,0-1 0,-1 1 0,1-1 0,-1 0 0,1 0 0,-1 0-1,0 0 1,0 0 0,0 0 0,0 0 0,-1 0 0,1 0 0,-1 0-1,0 0 1,0-6 0,-5-2 41,4 11-60,1 0 1,0 0-1,-1-1 1,1 1-1,0 0 0,0 0 1,-1-1-1,1 1 0,0 0 1,0-1-1,-1 1 1,1 0-1,0-1 0,0 1 1,0 0-1,0-1 1,0 1-1,-1-1 0,1 1 1,0 0-1,0-1 1,0 1-1,0-1 0,0 1 1,0 0-1,0-1 0,0 1 1,1-1-1,-1 1 1,0 0-1,0-1 0,0 1 1,0 0-1,0-1 1,1 1-1,-1 0 0,0-1 1,0 1-1,0 0 0,1-1 1,-1 1-1,0 0 1,1 0-1,-1-1 0,0 1 1,1 0-1,-1 0 1,0-1-1,1 1 0,-1 0 1,0 0-1,1 0 1,-1 0-1,0 0 0,1 0 1,-1 0-1,1 0 0,-1 0 1,37-12-187,-21 6 106,1 1-1,0 1 1,0 0 0,0 1-1,0 0 1,0 2 0,32 1 0,-48-1 68,0 1 0,0 1 0,1-1 0,-1 0 0,0 0 0,0 0 0,0 0 0,0 1 0,0-1 0,0 1 0,0-1 0,0 1 0,0-1 0,0 1 0,0-1 0,0 1 0,0 0 0,0 0 0,-1-1 0,1 1 0,0 0 0,0 0 0,-1 0 0,1 0 0,-1 0 0,1 0 0,-1 0 0,1 0 0,-1 0 0,1 0 0,-1 0 0,0 0 0,0 0 0,0 0 0,1 1 0,-1-1 0,0 0 0,0 0 0,-1 0 0,1 0 0,0 0 0,0 0 0,-1 2 0,-1 5-54,-1 0-1,0-1 0,-1 1 1,-8 13-1,1-2 42,11-19 28,0 0 1,0 0-1,0 0 0,0 0 1,0 0-1,0 0 1,0 0-1,0 0 0,0 0 1,0 0-1,0 0 0,0 0 1,0 0-1,0 0 0,-1 0 1,1 0-1,0 0 0,0 0 1,0 0-1,0 0 0,0 0 1,0 0-1,0 0 1,0 0-1,0 0 0,0 0 1,0 0-1,0 0 0,0 0 1,0 0-1,0 0 0,0 0 1,0 0-1,0 0 0,0 0 1,0 0-1,-1 0 0,1 0 1,0 0-1,0 0 0,0 0 1,0 0-1,0 0 1,0 0-1,0 1 0,3-9 70,22-23-71,1 1-1,39-34 1,-64 63-38,-1 0 0,1 1 0,0-1 0,0 0 0,-1 1-1,1-1 1,0 1 0,0-1 0,0 1 0,0 0 0,-1-1 0,1 1 0,0 0-1,0 0 1,2-1 0,-3 1 19,1 1 1,-1-1-1,1 0 0,-1 0 0,1 0 0,-1 0 0,0 1 1,1-1-1,-1 0 0,0 1 0,1-1 0,-1 0 1,0 0-1,1 1 0,-1-1 0,0 1 0,1-1 0,-1 0 1,0 1-1,0-1 0,0 0 0,1 1 0,-1 0 1,1 4-48,0 1 1,0-1-1,-1 1 1,1 9-1,0 5 164,8 34-95,-2-21-14,-2-1 0,1 38 1,-6-58 5,-1 0 1,0 0 0,-1 0 0,0 0-1,0 0 1,-2-1 0,1 1 0,-1-1-1,-10 18 1,9-19 26,-1 0-1,-1 0 1,-13 16-1,18-24-3,1 0 0,-1 0 0,0 0-1,0-1 1,0 1 0,0 0 0,0-1 0,0 1-1,0-1 1,0 0 0,-1 0 0,1 0 0,-1 0-1,1 0 1,-1 0 0,1-1 0,-1 1 0,1-1 0,-1 0-1,1 1 1,-1-1 0,1 0 0,-6-1 0,7 0-3,0 0 0,-1 1 1,1-1-1,-1 0 1,1 0-1,0 0 1,0 0-1,-1-1 0,1 1 1,0 0-1,0 0 1,0-1-1,0 1 0,1-1 1,-1 1-1,0-1 1,0 1-1,1-1 1,-1 1-1,1-1 0,0 1 1,-1-1-1,1 0 1,0 1-1,0-1 1,0 0-1,0-2 0,1-4 44,-1 1 0,1-1 0,1 1 0,3-15 0,1 7-15,1 0 0,0 0 0,0 1 0,2 0 1,12-16-1,58-63 15,-61 72-44,28-28 3,-25 28-14,0-1 0,-2-2 0,0 0 0,30-51 0,-49 74-8,0 1 0,1-1 0,-1 1 0,1 0-1,-1-1 1,0 1 0,0-1 0,1 0 0,-1 1 0,0-1 0,0 1-1,1-1 1,-1 1 0,0-1 0,0 1 0,0-1 0,0 0 0,0 1-1,0-1 1,0 1 0,0-1 0,0 0 0,0 1 0,-1-1 0,-10 10-46,-17 26 7,25-31 36,-32 54-59,31-52 55,1 1 1,0-1-1,1 1 1,-1 0 0,1-1-1,1 1 1,-2 10 0,3-16 8,0 0 0,0-1 0,0 1 1,0-1-1,0 1 0,0 0 0,0-1 1,0 1-1,0-1 0,0 1 0,1-1 1,-1 1-1,0 0 0,0-1 0,1 1 1,-1-1-1,0 1 0,0-1 0,1 0 1,-1 1-1,1-1 0,-1 1 0,1-1 1,-1 1-1,0-1 0,1 0 0,0 1 1,1-1-1,-1 1 1,1-1-1,-1 0 1,1 1 0,-1-1-1,1 0 1,-1 0-1,1 0 1,-1 0 0,3-1-1,35-12 25,-11-1 10,-18 9-15,0 0-1,1 0 0,-1 1 1,22-6-1,-31 10-19,0 0 0,0 0 0,0 0 0,-1 0 0,1 0 0,0 0-1,0 0 1,0 0 0,-1 0 0,1 0 0,0 1 0,0-1 0,-1 0 0,1 0 0,0 1-1,0-1 1,-1 0 0,1 1 0,0-1 0,-1 1 0,1-1 0,-1 1 0,1-1 0,-1 1-1,1 0 1,0 0 0,8 23-27,-8-22 26,-1 1 1,1-1-1,0 0 0,-1 1 1,1-1-1,0 0 0,0 0 1,1 0-1,-1 0 1,0 0-1,1 0 0,2 3 1,-1-3 6,0-1 1,-1 0 0,1 0 0,0 0 0,0 0-1,0 0 1,0-1 0,0 1 0,0-1 0,0 0-1,0 0 1,0 0 0,0 0 0,0 0-1,0-1 1,0 1 0,0-1 0,3-1 0,8-3 24,0 0 0,18-10 1,-25 11-17,51-29 102,-40 21-132,32-14 0,-50 26 12,0-1 1,0 1 0,0 0-1,0 0 1,1 0-1,-1 0 1,0 0-1,0 0 1,0 0-1,0 0 1,0 0 0,0 0-1,0 0 1,0 0-1,0 0 1,0 0-1,0 0 1,0 0-1,1 0 1,-1 0-1,0 0 1,0 0 0,0 0-1,0 0 1,0 0-1,0 0 1,0 0-1,0 0 1,0 0-1,0 0 1,0 0 0,0 1-1,1-1 1,-1 0-1,0 0 1,0 0-1,0 0 1,0 0-1,0 0 1,0 0-1,0 0 1,0 0 0,0 0-1,0 0 1,0 0-1,0 0 1,0 0-1,0 1 1,0-1-1,0 0 1,0 0-1,0 0 1,0 0 0,0 0-1,0 0 1,0 0-1,0 0 1,0 0-1,0 0 1,0 0-1,0 1 1,0-1-1,-3 9-83,-10 15 8,10-17 40,-4 4-81,5-8-90,0 0 0,1 0 0,-1 1 0,0-1 0,1 1 0,0-1 0,-2 6-1,19-15-358,3-6 167</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7:57.050"/>
    </inkml:context>
    <inkml:brush xml:id="br0">
      <inkml:brushProperty name="width" value="0.05" units="cm"/>
      <inkml:brushProperty name="height" value="0.05" units="cm"/>
    </inkml:brush>
  </inkml:definitions>
  <inkml:trace contextRef="#ctx0" brushRef="#br0">7 41 20268,'11'11'2049,"1"-6"-1297,2-4-360,7-2 1264,4-1-551,5-3-761,4-4-456,1 0-1049,0 1 1057,-3-4-232,-5 1-88</inkml:trace>
  <inkml:trace contextRef="#ctx0" brushRef="#br0" timeOffset="1">1 181 17740,'6'12'2224,"7"-5"-1392,8-4-327,6-3 1367,5 0-872,4 0-176,4 0-440,-2-2-280,-2-2-768,-6-2 1585,-5-5-946,-7-2-7,-8-1-32</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19.593"/>
    </inkml:context>
    <inkml:brush xml:id="br0">
      <inkml:brushProperty name="width" value="0.05" units="cm"/>
      <inkml:brushProperty name="height" value="0.05" units="cm"/>
    </inkml:brush>
  </inkml:definitions>
  <inkml:trace contextRef="#ctx0" brushRef="#br0">254 120 16708,'2'-4'583,"-1"0"1,0 0 0,0 0-1,-1 0 1,1-1 0,-1 1-1,0-7 1,-1 9-425,1 0 0,-1 1 1,1-1-1,-1 0 0,0 0 0,0 1 0,1-1 1,-1 1-1,-1-1 0,1 1 0,0-1 0,0 1 0,0-1 1,-1 1-1,1 0 0,-1 0 0,1 0 0,-1 0 1,1 0-1,-3-1 0,0 0-47,1 0 1,-1 0 0,0 1-1,1 0 1,-1 0-1,0 0 1,0 0-1,0 0 1,0 1-1,0 0 1,0-1-1,0 1 1,0 1 0,0-1-1,-5 2 1,3-1-52,1 1 1,-1 1-1,1-1 1,-1 1-1,1 0 1,0 0-1,0 0 1,0 0-1,-6 7 1,1 0-46,1 1-1,-1 0 1,2 0 0,-1 1 0,2 0-1,0 0 1,-11 26 0,12-20-19,0 0 0,0 1 0,-3 34 0,7-44 0,1 0 1,1 0-1,0 0 1,0 0-1,1 0 1,0 1-1,1-1 1,0 0-1,6 17 0,-7-24 4,0 1 0,0-1 0,0 1 0,0-1 0,1 1 0,-1-1-1,1 0 1,0 0 0,0 0 0,0 0 0,0 0 0,0 0-1,0 0 1,0-1 0,1 1 0,-1-1 0,1 1 0,-1-1-1,1 0 1,-1 0 0,1 0 0,0-1 0,-1 1 0,1 0-1,0-1 1,0 0 0,-1 0 0,1 0 0,0 0 0,0 0-1,-1 0 1,1-1 0,0 1 0,0-1 0,-1 0 0,1 0-1,0 0 1,2-1 0,6-3 21,-1-1-1,1 0 1,-1-1-1,0 0 1,0 0 0,-1-1-1,11-12 1,-2 0 87,0-1-1,-1 0 1,-2-1 0,16-29 0,-25 40-30,0-1-1,-1 1 1,-1-1 0,1 0 0,-2-1 0,0 1-1,0 0 1,-1-1 0,-1 0 0,0 1 0,-1-16 0,0 24-52,-1 0 0,0 0 0,0 0 1,0 0-1,0 0 0,-1 1 1,1-1-1,-1 0 0,0 1 1,0-1-1,-1 1 0,1-1 1,0 1-1,-1 0 0,0 0 1,0 0-1,0 1 0,-4-4 1,5 5-70,-1 0 1,1 0 0,0-1-1,-1 1 1,1 1-1,-1-1 1,0 0 0,1 1-1,-1-1 1,0 1 0,1 0-1,-1 0 1,0 0 0,1 0-1,-1 0 1,0 0 0,1 1-1,-1 0 1,0-1 0,1 1-1,-1 0 1,1 0-1,-1 0 1,1 1 0,0-1-1,0 0 1,-1 1 0,-2 2-1,2-1-240,1 0 1,-1-1-1,0 1 0,1 0 0,0 1 0,-3 3 0,4-6 193,0 0 1,1 1-1,-1-1 0,0 1 1,1-1-1,-1 0 0,1 1 1,0-1-1,-1 1 0,1 0 1,0-1-1,0 1 0,0-1 1,0 1-1,0-1 0,0 1 1,0-1-1,2 3 0,6 8-703</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19.380"/>
    </inkml:context>
    <inkml:brush xml:id="br0">
      <inkml:brushProperty name="width" value="0.05" units="cm"/>
      <inkml:brushProperty name="height" value="0.05" units="cm"/>
    </inkml:brush>
  </inkml:definitions>
  <inkml:trace contextRef="#ctx0" brushRef="#br0">2699 178 12491,'-69'-28'463,"-143"-39"0,-77 11-394,171 40 133,-1 6 0,-233 9 0,259 9-22,1 4 0,0 3 0,1 5-1,-117 42 1,114-27 36,-130 68 0,175-76-166,1 2-1,2 3 0,1 1 1,-48 47-1,49-37-22,2 2 1,1 2-1,-63 97 0,85-111-31,0 1 0,3 1 0,1 0 0,1 1 0,2 1 0,2-1 0,-9 56 0,14-53-9,2-1-1,1 1 0,6 64 1,-2-82 6,1-1 0,1 1-1,1-1 1,1 0 0,1 0 0,0-1 0,2 0 0,17 30 0,-10-27 17,0 0 0,1-2 1,1 0-1,1-1 0,0-1 0,1 0 1,39 24-1,-30-25 40,0 0 0,2-2 0,0-1 0,0-2 0,60 15 0,-27-14 81,1-3 0,83 2-1,133-14 279,-112-10-75,-1-8 1,307-78 0,-250 32-74,323-141-1,-19-63-48,-421 202-168,-2-4 0,150-136 0,-216 171 27,40-47 0,-67 69-27,-2-1 1,0 0 0,-1 0 0,0-1 0,-2 0-1,11-29 1,-16 38-17,-1 0 1,0-1-1,0 1 0,-1-1 1,0 1-1,0-1 0,-1 0 1,0 0-1,-1 1 0,0-1 0,0 1 1,-1-1-1,0 1 0,-1-1 1,1 1-1,-2 0 0,1 0 1,-1 0-1,0 1 0,-1-1 0,0 1 1,0 0-1,0 0 0,-1 1 1,0-1-1,-8-5 0,-4-3 26,-1 2 0,0 0 0,-1 2 0,0 0 0,0 1 0,-1 1-1,-37-11 1,-9 3 8,-85-12-1,19 13-289,0 5 0,-184 9-1,-266 56-423,212 8 384,-19 25-97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0.492"/>
    </inkml:context>
    <inkml:brush xml:id="br0">
      <inkml:brushProperty name="width" value="0.05" units="cm"/>
      <inkml:brushProperty name="height" value="0.05" units="cm"/>
    </inkml:brush>
  </inkml:definitions>
  <inkml:trace contextRef="#ctx0" brushRef="#br0">3643 705 13859,'-1'-21'4701,"15"-89"-1432,-1 19-2465,-1-122 137,-13 174-826,-1-1 0,-1 1-1,-13-54 1,15 89-115,0 1 3,1 1 0,0 0 0,-1-1-1,0 1 1,0 0 0,1 0 0,-1 0 0,0-1 0,-1 1 0,1 0-1,0 0 1,-1 1 0,1-1 0,-3-2 0,4 6-293,-7-2 276,-8-2 94,-1-3-78,-1 0 1,1 2 0,-1 0-1,0 1 1,-24-1 0,-90 7-52,106-2 54,-458 36-48,322-28 45,-481 19 7,560-28-13,-317 5 15,1 21-53,164 2 5,-285 25 6,491-53 32,-82 7 21,92-5-19,1 0-1,-1 1 1,1 1-1,-20 9 1,-33 17 26,63-28-29,2 0 0,-1 1 0,0 0-1,1 0 1,-1 0 0,1 1 0,0 0-1,1 0 1,-1 0 0,1 0 0,0 1-1,0 0 1,1 0 0,0 0 0,0 0-1,0 0 1,-3 13 0,0 2 3,1 1-1,1-1 1,1 1 0,-1 32 0,4-43-64,0 0 0,1 0 0,0 1 0,1-1 0,0 0 0,4 11-1,-5-19 32,0 0 0,1-1-1,-1 1 1,0-1 0,1 1-1,-1-1 1,1 1 0,0-1-1,0 0 1,0 0 0,0 0-1,0 0 1,3 2 0,-4-3 21,1 0 1,0 0 0,0-1-1,0 1 1,0-1 0,0 1-1,1-1 1,-1 0 0,0 1-1,0-1 1,0 0 0,0 0-1,0-1 1,0 1 0,0 0-1,0-1 1,1 1 0,-1-1-1,0 0 1,2-1 0,4-2-41,-1 0 0,1-1 0,12-11 0</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19.993"/>
    </inkml:context>
    <inkml:brush xml:id="br0">
      <inkml:brushProperty name="width" value="0.05" units="cm"/>
      <inkml:brushProperty name="height" value="0.05" units="cm"/>
    </inkml:brush>
  </inkml:definitions>
  <inkml:trace contextRef="#ctx0" brushRef="#br0">1 1 17116,'11'31'2112,"-5"8"-1128,-6 1-376,0 9 1161,0-2-401,-1 2-408,-4-3-248,2-6-399,2-6-193,1-8-384,0-6-273,3-13-583,1-7 928,2-7-168,10-10-152</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20.405"/>
    </inkml:context>
    <inkml:brush xml:id="br0">
      <inkml:brushProperty name="width" value="0.05" units="cm"/>
      <inkml:brushProperty name="height" value="0.05" units="cm"/>
    </inkml:brush>
  </inkml:definitions>
  <inkml:trace contextRef="#ctx0" brushRef="#br0">4 157 18596,'-1'11'1221,"0"-6"-717,0 0 1,1 0-1,-1 0 0,1 0 0,1 0 1,0 7-1,-1-11-426,1 0 1,-1 0-1,1 0 0,-1 0 1,1 0-1,-1 0 1,1 0-1,-1 0 1,1 0-1,0-1 0,0 1 1,-1 0-1,1 0 1,0-1-1,0 1 0,0 0 1,0-1-1,0 1 1,0-1-1,0 1 1,0-1-1,0 0 0,0 1 1,0-1-1,0 0 1,0 0-1,0 0 0,0 1 1,0-1-1,0 0 1,0-1-1,1 1 1,-1 0-1,0 0 0,0 0 1,1-1-1,12-2 82,0 0-1,0-2 1,-1 1-1,1-2 1,-1 0-1,0 0 1,13-10-1,83-62 234,-88 61-255,73-60 178,-81 72-255,-12 13-5,-14 21-27,-14 25-14,2 1 1,-28 96-1,51-144-13,-7 31-298,8-36 183,1 1-1,-1-1 1,1 0 0,0 0 0,0 1 0,0-1 0,0 0-1,0 0 1,0 1 0,1-1 0,-1 0 0,2 4 0,-2-6 100,0 0 1,1 0-1,-1 0 1,0 0-1,0 0 1,1 1-1,-1-1 1,0 0-1,0 0 1,1 0-1,-1 0 1,0 0-1,0 0 1,1 0 0,-1 0-1,0 0 1,1 0-1,-1 0 1,0 0-1,0 0 1,1 0-1,-1 0 1,0 0-1,0-1 1,1 1-1,-1 0 1,0 0-1,0 0 1,1 0-1,-1 0 1,0-1-1,0 1 1,0 0-1,1 0 1,10-10-183,-7 7 83,19-17-345</inkml:trace>
  <inkml:trace contextRef="#ctx0" brushRef="#br0" timeOffset="1">726 187 21653,'6'0'2656,"1"0"-1728,-4-3-456,1-1 2513,-1 0-2217,2-1-184,-4 3-608,-1 0-496,-1-5 448,-10 6-88,-1 1-64</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21.743"/>
    </inkml:context>
    <inkml:brush xml:id="br0">
      <inkml:brushProperty name="width" value="0.05" units="cm"/>
      <inkml:brushProperty name="height" value="0.05" units="cm"/>
    </inkml:brush>
  </inkml:definitions>
  <inkml:trace contextRef="#ctx0" brushRef="#br0">75 5 21485,'0'-1'39,"0"1"0,1 0 0,-1 0 0,0 0 0,-1 0 0,1 0 0,0-1 0,0 1 0,0 0 0,0 0 0,0 0 0,0 0 0,0 0 0,0-1 0,0 1 0,0 0 0,0 0 0,0 0 0,0 0 0,0 0 0,0 0 0,-1-1 0,1 1 0,0 0 0,0 0 0,0 0 0,0 0 0,0 0 0,0 0 0,-1 0 0,1 0 0,0 0 0,0 0 0,0 0 0,0 0 0,0-1 0,-1 1 0,1 0 0,0 0 0,0 0 1,0 0-1,0 0 0,-1 0 0,1 1 0,0-1 0,0 0 0,0 0 0,0 0 0,0 0 0,-1 0 0,1 0 0,-7 9 541,-5 15 79,7-5-456,1-1-1,1 1 1,1 0-1,0 0 1,2 0 0,1 20-1,3 0-358,16 72 0,-18-90-803,-2-20 864,0-1 1,0 1-1,0-1 1,0 1-1,0-1 0,-1 1 1,1-1-1,0 1 1,0-1-1,-1 1 1,1-1-1,0 0 1,-1 1-1,1-1 1,0 1-1,-1-1 0,1 0 1,0 1-1,-1-1 1,1 0-1,-1 1 1,-1-1-30,0 0-1,0 0 1,0 0 0,1 0 0,-1 0 0,0 0-1,0 0 1,1-1 0,-1 1 0,0-1 0,1 1 0,-1-1-1,0 0 1,1 0 0,-1 0 0,1 0 0,-2-1-1,-20-13-951</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22.166"/>
    </inkml:context>
    <inkml:brush xml:id="br0">
      <inkml:brushProperty name="width" value="0.05" units="cm"/>
      <inkml:brushProperty name="height" value="0.05" units="cm"/>
    </inkml:brush>
  </inkml:definitions>
  <inkml:trace contextRef="#ctx0" brushRef="#br0">1 30 18188,'3'-4'2168,"2"2"-1343,11 1-281,8 0 1168,14-1-624,2-1-160,10 2-840,0-2-936,2-1 872,-1 1-168,-5-3-208</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22.586"/>
    </inkml:context>
    <inkml:brush xml:id="br0">
      <inkml:brushProperty name="width" value="0.05" units="cm"/>
      <inkml:brushProperty name="height" value="0.05" units="cm"/>
    </inkml:brush>
  </inkml:definitions>
  <inkml:trace contextRef="#ctx0" brushRef="#br0">318 100 15763,'2'-4'435,"1"1"0,-1-1 0,0 0 0,0 0 1,-1 1-1,1-1 0,-1 0 0,0 0 0,0-1 0,0 1 0,-1 0 0,1 0 0,-1-8 0,-1 10-289,1 1 0,-1-1 1,1 0-1,-1 0 0,0 0 1,0 1-1,1-1 0,-1 0 0,-1 1 1,1-1-1,0 1 0,0-1 1,0 1-1,-1-1 0,1 1 1,-1 0-1,1 0 0,-1 0 1,0 0-1,1 0 0,-1 0 0,0 0 1,0 1-1,1-1 0,-1 0 1,0 1-1,0 0 0,0-1 1,0 1-1,0 0 0,0 0 0,-2 0 1,-3 0-55,0 1 1,0-1 0,0 2-1,0-1 1,0 1 0,0 0-1,0 0 1,1 1 0,-1 0-1,1 0 1,-1 0 0,1 1-1,0 0 1,-7 6-1,-5 5-66,0 1-1,-30 36 0,36-39-30,2 2-1,-1-1 0,2 2 0,0-1 0,1 1 1,1 0-1,0 1 0,1 0 0,1 0 1,1 0-1,-5 33 0,9-45 4,-1-1-1,1 0 1,0 0-1,1 0 1,-1 0-1,1 1 1,-1-1-1,1 0 1,0 0-1,1 0 1,1 4-1,-1-6 3,-1 0 0,0 0 0,1 0 0,-1 0 0,1 0 0,0-1-1,-1 1 1,1-1 0,0 1 0,0-1 0,0 0 0,0 0 0,0 0 0,0 0 0,1 0 0,-1 0-1,0 0 1,0-1 0,1 1 0,-1-1 0,5 1 0,3-2 17,1 1 0,-1-1 0,1-1 0,-1 1 0,1-2 0,-1 0-1,0 0 1,0-1 0,0 0 0,-1 0 0,1-1 0,15-12 0,0 0 79,-2-1 1,0-2-1,28-30 0,-34 32 21,-2 0 0,19-28-1,-31 41-85,1-1 0,-1 1-1,0-1 1,-1 0 0,1 0 0,-1 0-1,0 0 1,0 0 0,-1-1 0,0 1-1,0-1 1,-1 1 0,0-12 0,0 16-32,0 1 1,0-1-1,0 1 1,-1 0 0,1-1-1,0 1 1,-1-1 0,1 1-1,-1 0 1,0-1-1,1 1 1,-1 0 0,0 0-1,0 0 1,0-1 0,1 1-1,-1 0 1,-1 0-1,1 0 1,0 1 0,0-1-1,0 0 1,0 0 0,-1 0-1,1 1 1,0-1-1,-1 1 1,1-1 0,0 1-1,-1-1 1,1 1 0,-1 0-1,1 0 1,0 0-1,-1 0 1,1 0 0,-1 0-1,1 0 1,-1 0 0,1 0-1,0 1 1,-1-1-1,1 1 1,0-1 0,-2 1-1,-3 2-110,0-1-1,0 1 0,1 0 0,-1 0 1,1 1-1,0-1 0,0 1 0,0 0 0,-6 7 1,3-1-193,1 0 0,0 1 1,1 0-1,0 0 0,1 0 1,-8 22-1,4-2-342</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22.989"/>
    </inkml:context>
    <inkml:brush xml:id="br0">
      <inkml:brushProperty name="width" value="0.05" units="cm"/>
      <inkml:brushProperty name="height" value="0.05" units="cm"/>
    </inkml:brush>
  </inkml:definitions>
  <inkml:trace contextRef="#ctx0" brushRef="#br0">105 0 15859,'-13'35'2161,"-1"16"-1041,-6 4-456,2 5 1457,3 3-681,3-6-608,5-4-392,1-13-768,6-10-320,7-17-1136,5-10 1416,7-14-305,1-14-359</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23.393"/>
    </inkml:context>
    <inkml:brush xml:id="br0">
      <inkml:brushProperty name="width" value="0.05" units="cm"/>
      <inkml:brushProperty name="height" value="0.05" units="cm"/>
    </inkml:brush>
  </inkml:definitions>
  <inkml:trace contextRef="#ctx0" brushRef="#br0">307 12 20468,'-2'-2'137,"0"1"0,0 0 0,0 0 0,0-1 0,0 2 0,-1-1 0,1 0 0,0 0 0,0 1-1,-1-1 1,1 1 0,0 0 0,-1-1 0,1 1 0,-4 1 0,0-1 12,1 1 0,0 0-1,0 1 1,-1 0 0,1-1 0,-7 5 0,-4 3 231,1 0 1,0 1-1,-15 14 1,9-6-100,0 2-1,-24 28 1,38-39-253,-1 0-1,2 0 1,-1 1 0,2 0-1,-1 1 1,1-1-1,1 1 1,-5 17 0,8-26-24,0-1 1,1 1 0,0 0 0,-1 0 0,1 0 0,0 0-1,0 0 1,0 0 0,0 0 0,0 0 0,1 0-1,-1 0 1,0 0 0,1 0 0,0 0 0,-1 0 0,1 0-1,0 0 1,0 0 0,0-1 0,0 1 0,2 1-1,-1-1 2,0-1 0,0 1 0,0-1 0,1 0 0,-1 0 0,0 0 0,1 0-1,-1 0 1,1-1 0,-1 1 0,1-1 0,-1 1 0,1-1 0,0 0 0,-1 0-1,6-1 1,5 0 17,0-1-1,-1-1 1,1 0-1,0-1 1,-1 0-1,0-1 1,13-7-1,77-50 121,-97 59-143,-4 2-1,-1 1-1,0 0 1,0-1-1,1 1 0,-1 0 1,0-1-1,1 1 1,-1 0-1,1 0 1,-1-1-1,0 1 1,1 0-1,-1 0 1,1 0-1,-1 0 1,0 0-1,1-1 1,-1 1-1,1 0 1,-1 0-1,1 0 1,-1 0-1,0 0 1,1 0-1,-1 0 1,1 1-1,-1-1 1,1 0-1,-1 0 1,0 0-1,1 0 1,-1 0-1,1 1 0,-1-1 1,0 0-1,1 0 1,-1 1-1,0-1 1,1 0-1,-1 1 1,0-1-1,1 0 1,-1 1-1,0-1 1,0 0-1,0 1 1,1-1-1,-1 1 1,0-1-1,0 0 1,0 1-1,0-1 1,0 1-1,0-1 1,1 1-1,-1-1 1,0 0-1,0 1 1,0-1-1,-1 1 1,-1 35-66,0-26 50,0 24 50,1 0-1,1 0 1,2 0-1,2 0 1,1-1 0,17 64-1,-21-95-2,-1-1 0,1 0 0,-1 1 0,0-1 0,0 1 0,0-1 0,1 0 0,-1 1 0,0-1 1,-1 1-1,1-1 0,0 0 0,0 1 0,-1-1 0,1 1 0,-1-1 0,1 0 0,-1 1 0,1-1 0,-1 0 0,0 0 0,-1 2 0,0-1 38,0 0 0,0 0 0,0-1 1,-1 1-1,1 0 0,-1-1 0,1 1 0,-1-1 0,1 0 0,-5 1 0,-7 2 235,-1-1 0,1 0 0,-23 0 0,29-2-202,-12 0 292,-39-2 1,51 0-335,0 0 1,0 0 0,0-1-1,0 0 1,0-1 0,0 1-1,-10-7 1,16 9-111,1-1 0,0 0 0,0 1 0,-1-1 0,1 0 1,0 0-1,0 0 0,0 1 0,0-1 0,0-1 0,0 1 0,0 0 0,0 0 0,1 0 1,-1 0-1,0-1 0,1 1 0,-1 0 0,1 0 0,-1-1 0,1 1 0,-1-1 0,1 1 0,0 0 1,0-1-1,0 1 0,0-1 0,0 1 0,0 0 0,0-1 0,1-1 0,1-2-207,0 0 0,0 0 0,1 1 0,-1-1 0,1 1 0,0 0 0,5-5 0,5-6-463</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23.971"/>
    </inkml:context>
    <inkml:brush xml:id="br0">
      <inkml:brushProperty name="width" value="0.05" units="cm"/>
      <inkml:brushProperty name="height" value="0.05" units="cm"/>
    </inkml:brush>
  </inkml:definitions>
  <inkml:trace contextRef="#ctx0" brushRef="#br0">0 49 25037,'16'0'2377,"-2"0"-1553,-11-6-352,4 0 960,-4-1-391,3 1-281,-2-1-368,-1 1-752,0-1-2249,-13 6 2289,-6-1-296,-3 1-216</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37.782"/>
    </inkml:context>
    <inkml:brush xml:id="br0">
      <inkml:brushProperty name="width" value="0.05" units="cm"/>
      <inkml:brushProperty name="height" value="0.05" units="cm"/>
    </inkml:brush>
  </inkml:definitions>
  <inkml:trace contextRef="#ctx0" brushRef="#br0">78 16 19620,'3'-10'2289,"0"4"-1553,0 13-336,-6 14 1520,-3 17-943,-3 5-297,1 12-488,-4 1-104,4 2-16,-1 0-56,0-10-144,4-6-128,-2-12-376,5-6-289,-1-11 1642,0-4-906,1-13-431</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38.186"/>
    </inkml:context>
    <inkml:brush xml:id="br0">
      <inkml:brushProperty name="width" value="0.05" units="cm"/>
      <inkml:brushProperty name="height" value="0.05" units="cm"/>
    </inkml:brush>
  </inkml:definitions>
  <inkml:trace contextRef="#ctx0" brushRef="#br0">1 116 18724,'10'22'1709,"0"0"1,11 42-1,3 6-473,-17-51-1025,27 58 316,-30-69-469,0 0-1,1 0 1,1 0 0,-1 0-1,1-1 1,13 12 0,-18-18-26,0 0 0,0 0 0,1 0 0,-1 0 0,0 0 0,1 0 0,-1-1 0,1 1 0,-1 0 0,1-1 0,-1 1 0,1-1 0,0 1 0,-1-1 0,1 0 0,-1 0 0,1 0 0,0 0 0,-1 0 0,1 0 0,3-1 0,-3 0 21,0 0 0,0 0 0,0 0 1,0 0-1,0-1 0,0 1 0,0-1 0,0 0 1,-1 1-1,1-1 0,0 0 0,-1 0 1,2-3-1,4-6 192,-1-2 1,-1 1-1,0-1 0,4-15 1,-8 25-202,9-34 350,-2-1 0,-2 0 0,-1-1 1,-1 0-1,-5-73 0,1 104-426,-1 1 1,-1-1-1,-2-12 1,3 19-23,1 0 1,0 0-1,-1 0 0,1 0 1,-1 0-1,1 0 1,-1 0-1,1 0 0,-1 0 1,0 0-1,1 1 1,-1-1-1,0 0 0,0 0 1,1 1-1,-2-1 1,1 1-10,0-1 1,1 1 0,-1 0-1,0 0 1,1 1 0,-1-1-1,0 0 1,1 0 0,-1 0-1,0 0 1,1 0 0,-1 1 0,0-1-1,1 0 1,-1 1 0,1-1-1,-1 0 1,0 1 0,1-1-1,-1 1 1,1-1 0,-1 1-1,1-1 1,-1 1 0,1-1-1,0 1 1,-1 1 0,-5 5-513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1.302"/>
    </inkml:context>
    <inkml:brush xml:id="br0">
      <inkml:brushProperty name="width" value="0.05" units="cm"/>
      <inkml:brushProperty name="height" value="0.05" units="cm"/>
    </inkml:brush>
  </inkml:definitions>
  <inkml:trace contextRef="#ctx0" brushRef="#br0">48 44 12067,'-10'-9'832,"-20"-21"354,23 26-97,14 16 883,52 68-163,30 45-1447,-55-63-1134,-4 2 0,42 121-1,-27-61-698,-27-82 809</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39.493"/>
    </inkml:context>
    <inkml:brush xml:id="br0">
      <inkml:brushProperty name="width" value="0.05" units="cm"/>
      <inkml:brushProperty name="height" value="0.05" units="cm"/>
    </inkml:brush>
  </inkml:definitions>
  <inkml:trace contextRef="#ctx0" brushRef="#br0">5 9 23237,'7'-9'1800,"1"14"-1400,-8 6-208,3 8 785,2 5-353,-1 3-368,-3 2-184,-1-2-88,0-1-96,-1-9-440,-2-2-360,-1-14 736,-8-2-105,-1-14-127</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39.931"/>
    </inkml:context>
    <inkml:brush xml:id="br0">
      <inkml:brushProperty name="width" value="0.05" units="cm"/>
      <inkml:brushProperty name="height" value="0.05" units="cm"/>
    </inkml:brush>
  </inkml:definitions>
  <inkml:trace contextRef="#ctx0" brushRef="#br0">1 0 21117,'4'7'1784,"-1"1"-1240,1-3-296,-4 3 144,3-3-1824,0 1 1416,-1-2-344,3 2-280</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40.355"/>
    </inkml:context>
    <inkml:brush xml:id="br0">
      <inkml:brushProperty name="width" value="0.05" units="cm"/>
      <inkml:brushProperty name="height" value="0.05" units="cm"/>
    </inkml:brush>
  </inkml:definitions>
  <inkml:trace contextRef="#ctx0" brushRef="#br0">16 246 19588,'-3'8'185,"0"1"-1,0-1 0,1 0 1,0 1-1,1-1 0,0 1 1,0-1-1,1 1 0,0 0 1,1-1-1,0 1 0,0 0 1,0-1-1,1 0 0,1 1 1,-1-1-1,8 15 0,-9-22-143,0 1 0,0 0 0,-1-1-1,2 1 1,-1-1 0,0 1 0,0-1-1,0 0 1,1 1 0,-1-1 0,1 0-1,-1 0 1,1 0 0,-1 0 0,1 0 0,-1 0-1,1-1 1,0 1 0,0-1 0,-1 1-1,1-1 1,0 1 0,0-1 0,0 0-1,0 0 1,-1 0 0,1 0 0,0 0 0,0 0-1,0 0 1,0-1 0,-1 1 0,1-1-1,0 1 1,0-1 0,-1 0 0,1 0-1,-1 0 1,1 0 0,1-1 0,4-2 111,-1-1 1,-1 0-1,1 0 1,-1 0 0,0-1-1,0 1 1,0-1-1,6-12 1,-2 0 89,-1 1 1,-1-1 0,-1-1-1,0 1 1,-2-1-1,4-25 1,-6 27-115,0 1 0,-2 0-1,1-1 1,-2 1 0,-1 0 0,0 0 0,-8-30-1,9 42-109,0 1 0,0-1 0,-1 0 0,0 1 0,0-1 0,0 1 0,0 0 0,0-1 0,-1 1 0,0 0 0,1 0 0,-1 1 0,-4-4 0,6 5-15,-1 0-1,0 0 0,0 0 0,0 1 0,0-1 0,0 1 1,0-1-1,0 1 0,0-1 0,0 1 0,0 0 1,0 0-1,0 0 0,0 0 0,0 0 0,0 1 0,0-1 1,0 1-1,0-1 0,0 1 0,0-1 0,1 1 0,-1 0 1,0 0-1,0 0 0,-2 2 0,-4 4-27,1 0 1,-1 0-1,1 1 0,0 0 0,1 0 0,0 0 1,0 1-1,1 0 0,0 0 0,1 0 0,0 1 1,0 0-1,1 0 0,-2 11 0,4-19-5,1-1 1,-1 1-1,1 0 0,0-1 1,0 1-1,0 0 0,0-1 1,0 1-1,0-1 0,0 1 1,1 0-1,-1-1 0,0 1 1,1-1-1,-1 1 0,1-1 1,0 1-1,0-1 0,-1 1 1,1-1-1,0 0 0,0 1 1,0-1-1,0 0 0,1 0 1,-1 0-1,0 0 0,0 0 1,1 0-1,-1 0 0,1 0 1,-1 0-1,0-1 0,1 1 1,0 0-1,-1-1 0,1 0 1,-1 1-1,1-1 0,0 0 1,-1 0-1,1 0 0,1 0 0,12 1-241,0 1-1,0 0 1,0 1-1,0 1 0,18 6 1,-30-8 230,1 0 0,0 0 1,0 0-1,-1 0 1,1 1-1,-1-1 0,0 1 1,0 0-1,0 0 1,0 0-1,0 0 0,-1 1 1,1-1-1,-1 1 0,0 0 1,0 0-1,0-1 1,-1 1-1,1 0 0,-1 0 1,0 1-1,0-1 1,0 6-1,0 5-396,-1 0-1,0 0 1,-1 0-1,0 0 1,-2 0-1,1 0 1,-7 15 0,9-27-224</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40.715"/>
    </inkml:context>
    <inkml:brush xml:id="br0">
      <inkml:brushProperty name="width" value="0.05" units="cm"/>
      <inkml:brushProperty name="height" value="0.05" units="cm"/>
    </inkml:brush>
  </inkml:definitions>
  <inkml:trace contextRef="#ctx0" brushRef="#br0">189 2 19980,'0'0'36,"0"0"1,0 0-1,0 0 0,0 0 0,0-1 0,0 1 0,1 0 1,-1 0-1,0 0 0,0 0 0,0 0 0,0 0 0,0 0 1,0 0-1,0 0 0,0 0 0,0 0 0,1 0 0,-1-1 1,0 1-1,0 0 0,0 0 0,0 0 0,0 0 0,0 0 1,0 0-1,1 0 0,-1 0 0,0 0 0,0 0 0,0 0 1,0 0-1,0 0 0,0 0 0,0 0 0,1 1 0,-1-1 1,0 0-1,0 0 0,0 0 0,0 0 0,0 0 0,0 0 1,0 0-1,0 0 0,0 0 0,1 0 0,-1 0 0,0 0 1,0 1-1,0-1 0,0 0 0,0 0 0,0 0 0,0 0 1,0 0-1,0 0 0,0 0 0,0 0 0,0 1 0,0-1 0,0 0 1,0 0-1,0 0 0,0 0 0,2 16 1482,-4 31 111,1-32-1040,0 87-302,4 0-1,18 104 1,-20-189-888,-4-13-919,-16-24-608,-54-74 95,-30-39 4236,100 129-1945,1 0 0,-1-1 0,0 1 0,1-1 0,-2-6 0,3 11-208,1-1-1,0 1 1,0-1 0,0 1 0,0-1-1,0 1 1,0-1 0,0 0 0,0 1-1,0-1 1,0 1 0,0-1 0,0 1-1,0-1 1,0 1 0,1-1-1,-1 1 1,0-1 0,0 1 0,1-1-1,0 0 1,-1 0-9,1 1 0,0-1 1,0 1-1,0-1 0,-1 1 0,1 0 0,0 0 0,0-1 1,0 1-1,0 0 0,0 0 0,0 0 0,0 0 0,0 0 0,0 0 1,0 0-1,1 0 0,59 10 713,-45-6-765,0-1-1,0-1 1,1-1 0,-1 0 0,18-2 0,7-8-49</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41.402"/>
    </inkml:context>
    <inkml:brush xml:id="br0">
      <inkml:brushProperty name="width" value="0.05" units="cm"/>
      <inkml:brushProperty name="height" value="0.05" units="cm"/>
    </inkml:brush>
  </inkml:definitions>
  <inkml:trace contextRef="#ctx0" brushRef="#br0">1 11 21813,'5'-2'1816,"5"1"-1264,3-2-256,6 2 848,2 1-263,4 0-825,2 0-600,-1 0 544,-3 0-48,-9-3-176</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41.828"/>
    </inkml:context>
    <inkml:brush xml:id="br0">
      <inkml:brushProperty name="width" value="0.05" units="cm"/>
      <inkml:brushProperty name="height" value="0.05" units="cm"/>
    </inkml:brush>
  </inkml:definitions>
  <inkml:trace contextRef="#ctx0" brushRef="#br0">19 1 20804,'5'11'2065,"-4"6"-1569,-4 12-288,-2 7 1384,0 10-1120,0 1-271,2 6-434,0-3-143,3-8-376,0-5-136,0-14-232,4-7-184,0-15-9,1-4 641,-4-17-104,1-4-104</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42.277"/>
    </inkml:context>
    <inkml:brush xml:id="br0">
      <inkml:brushProperty name="width" value="0.05" units="cm"/>
      <inkml:brushProperty name="height" value="0.05" units="cm"/>
    </inkml:brush>
  </inkml:definitions>
  <inkml:trace contextRef="#ctx0" brushRef="#br0">8 45 18860,'-2'-14'1952,"4"7"-1135,5 4-265,6 1 1224,4 2-176,6-1-599,3-2-249,2 0-192,1 0-24,0 0-184,-4-1-208,-2 3-616,-5 1-528,-8 0 832,-5 0-152,-2 4-160</inkml:trace>
  <inkml:trace contextRef="#ctx0" brushRef="#br0" timeOffset="1">0 283 17516,'12'13'2704,"5"-6"-1439,10-7-425,6-3 1992,3-1-1247,3-2-217,0 0-568,-1 1-224,-8 0-696,-2 4-552,-17 1 1040,-4 4-456,-7 9-112,-6 2-72</inkml:trace>
  <inkml:trace contextRef="#ctx0" brushRef="#br0" timeOffset="2">29 502 20580,'32'-4'2393,"1"-2"-1649,0-5-336,2-1 1305,3-1-873,-4 1-704,-7 0 40,-5 2-160,-5 4-176</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42.667"/>
    </inkml:context>
    <inkml:brush xml:id="br0">
      <inkml:brushProperty name="width" value="0.05" units="cm"/>
      <inkml:brushProperty name="height" value="0.05" units="cm"/>
    </inkml:brush>
  </inkml:definitions>
  <inkml:trace contextRef="#ctx0" brushRef="#br0">12 23 19476,'-5'38'2386,"3"-28"-1899,0 1 0,1-1 1,0 0-1,1 1 0,2 17 0,-2-27-459,0-1 0,0 1 0,1 0 0,-1 0 0,0-1 0,1 1 0,-1 0 0,0-1 0,1 1 0,-1-1 0,1 1 0,-1 0 1,1-1-1,0 1 0,-1-1 0,1 1 0,-1-1 0,1 0 0,0 1 0,-1-1 0,1 0 0,0 1 0,0-1 0,-1 0 0,1 0 0,0 0 0,0 0 0,-1 1 0,1-1 0,0 0 0,0 0 0,-1 0 0,1-1 0,0 1 0,0 0 0,0 0 0,-1 0 0,1 0 0,0-1 0,-1 1 0,2-1 0,32-16 386,130-96 680,-160 110-1085,1-1 0,0 2 0,0-1 0,0 1 0,0-1 0,8-1 0,-12 4-7,0 0 0,-1 0 0,1 0 0,0 0-1,0 0 1,-1 0 0,1 0 0,0 0-1,-1 0 1,1 0 0,0 0 0,0 0 0,-1 0-1,1 1 1,0-1 0,-1 0 0,1 1 0,0-1-1,-1 0 1,1 1 0,0 0 0,0 0-1,0 0-1,-1 0 1,1 0 0,-1 0 0,1 1 0,-1-1 0,0 0 0,0 0 0,1 0 0,-1 0-1,0 1 1,0-1 0,0 0 0,0 0 0,0 1 0,0-1 0,-1 2 0,-2 9 14,0-1 0,-1 1 1,0-1-1,-9 16 1,-3 10-323,16-37 286,0-1-1,0 1 1,0 0-1,0 0 0,0 0 1,0 0-1,0 0 1,0 0-1,0 0 1,0 0-1,0 0 1,0 0-1,0 0 0,1-1 1,-1 1-1,0 0 1,0 0-1,0 0 1,0 0-1,0 0 1,0 0-1,0 0 0,0 0 1,0 0-1,0 0 1,0 0-1,0 0 1,1 0-1,-1 0 1,0 0-1,0 0 0,0 0 1,0 0-1,0 0 1,0 0-1,0 0 1,0 0-1,0 0 0,1 0 1,-1 0-1,0 0 1,0 0-1,0 0 1,0 0-1,0 0 1,0 0-1,0 0 0,0 0 1,0 0-1,0 0 1,0 0-1,0 0 1,1 0-1,-1 1 1,0-1-1,0 0 0,0 0 1,0 0-1,0 0 1,0 0-1,0 0 1,0 0-1,0 0 1,11-8 25,-2 1-277,5 0-145</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44.009"/>
    </inkml:context>
    <inkml:brush xml:id="br0">
      <inkml:brushProperty name="width" value="0.05" units="cm"/>
      <inkml:brushProperty name="height" value="0.05" units="cm"/>
    </inkml:brush>
  </inkml:definitions>
  <inkml:trace contextRef="#ctx0" brushRef="#br0">70 209 12755,'2'-1'430,"0"1"1,-1-1 0,1 0 0,0 0-1,0 0 1,-1 0 0,1 0-1,-1 0 1,1-1 0,-1 1-1,1 0 1,-1-1 0,0 1 0,0-1-1,0 1 1,2-3 0,11-27 6837,-14 30-6878,0-9 779,-1 9-1168,0 0 1,0 1-1,0-1 1,0 0-1,0 1 1,0-1-1,-1 1 1,1 0-1,0-1 1,0 1 0,0 0-1,0-1 1,-1 1-1,1 0 1,0 0-1,0 0 1,0 0-1,-2 1 1,4-2-18,0 0-1,0 0 1,-1 1 0,1-1 0,0 0 0,0 0-1,-1 0 1,1 0 0,0 0 0,-1 0-1,1 0 1,-1 0 0,1-1 0,-1 1 0,0 0-1,1 0 1,-1 0 0,0-2 0,8-31 683,-6 27-523,-2 6-127,0 0 0,0 1 1,0-1-1,0 0 1,0 1-1,1-1 0,-1 0 1,0 1-1,1-1 1,-1 0-1,0 1 0,1-1 1,-1 1-1,0-1 1,1 1-1,-1-1 0,1 1 1,0-1-1,-1 1 1,1-1-1,0 0 0,0 1-16,1 0-1,-1 0 1,0 0-1,0 0 1,1 1 0,-1-1-1,0 0 1,0 0-1,0 1 1,0-1-1,1 1 1,-1-1-1,0 1 1,0-1-1,0 1 1,0 0-1,1 1 1,-3-3-1,1 0 0,-1 1 0,0-1 0,-1 0 0,1 1 0,0-1 1,0 1-1,0 0 0,0-1 0,0 1 0,0 0 0,-1 0 0,1 0 1,0-1-1,0 1 0,0 0 0,-1 1 0,1-1 0,0 0 0,0 0 0,0 0 1,0 1-1,-1-1 0,1 1 0,-1 0 0,-1 1-132,0 0-1,0 0 1,1 1 0,-1-1-1,0 1 1,-2 5-1,-10 8-1540,15-16 1655,0 0 0,-1 0 0,1 0 0,0 1 0,0-1 0,-1 0 0,1 0 0,0 1 0,0-1 0,0 0 0,0 0 0,0 1 0,-1-1 0,1 0 0,0 1 0,0-1 0,0 0 0,0 0 0,0 1 0,0-1 0,0 0 0,0 1 0,0-1 0,0 0 0,0 1 0,0-1 0,0 0 0,0 0 1,0 1-1,0-1 0,1 0 0,-1 1 0,10 9-107,13 3 290,-20-12-127,-1-1 1,0 0-1,1 0 1,-1 0-1,1 0 1,-1 0-1,1-1 1,-1 1-1,1-1 1,-1 1-1,0-1 1,1 0-1,-1 0 1,0 0-1,0 0 1,0-1-1,1 1 1,-1 0-1,-1-1 1,1 0-1,2-1 1,3-4 134,0 0-1,0-1 1,10-14-1,-12 14-40,-1 1 0,0-1 0,6-16 0,-9 23-116,-1 0-1,1-1 1,-1 1 0,0-1-1,0 1 1,1 0 0,-1-1-1,0 1 1,0 0 0,0-1-1,-1 1 1,1-1 0,0 1 0,-1-3-1,0 4-8,1-1-1,-1 1 0,1-1 1,-1 1-1,1-1 0,-1 1 1,0-1-1,1 1 0,-1-1 1,0 1-1,0 0 0,1-1 1,-1 1-1,0 0 0,0 0 1,1 0-1,-1 0 0,0-1 1,0 1-1,0 0 0,1 0 1,-1 0-1,0 1 0,0-1 1,1 0-1,-1 0 1,0 0-1,-1 1 0,-6 1 2,1 1 0,-1 0-1,1 0 1,0 1 0,0-1-1,0 2 1,0-1-1,0 1 1,-6 7 0,-5 3-5,-28 35 0,43-46-3,-7 8-4,1 0 0,-10 17-1,18-27 0,-1 0 0,1 0 1,0 1-1,0-1 0,0 0 0,0 0 0,0 1 0,0-1 0,1 1 0,-1-1 0,1 1 0,-1-1 1,1 1-1,0-1 0,0 1 0,0-1 0,1 1 0,-1-1 0,1 1 0,-1-1 0,1 0 0,1 3 1,-1-3-2,0-1 1,1 1-1,-1-1 1,1 0 0,0 0-1,-1 0 1,1 0 0,0 0-1,0 0 1,-1 0 0,1-1-1,0 1 1,0-1 0,0 1-1,0-1 1,0 0 0,0 1-1,0-1 1,0 0-1,0 0 1,0-1 0,2 1-1,4-1-4,0-1 0,0 1 0,0-1 0,9-4 0,37-24 21,-40 21-2,1 0 0,1 1-1,16-6 1,-29 12-12,1 1 0,-1 0 0,1 0 0,0 0 0,-1 1 0,1-1 0,0 1 1,-1 0-1,1 0 0,0 0 0,0 1 0,-1-1 0,1 1 0,-1 0 1,1 0-1,0 0 0,-1 0 0,0 1 0,5 1 0,-6-1-3,1 1 0,0-1 0,-1 0 0,1 1 0,-1 0-1,0-1 1,1 1 0,-1 0 0,-1 0 0,1 0 0,0 0 0,-1 1-1,1-1 1,-1 0 0,1 7 0,1 5-20,-1-1-1,0 23 0,-1-19 10,-1-18 19,0 1 0,0-1 0,0 0 0,0 1 0,0-1 0,0 0 0,0 0 0,0 1 0,0-1 0,0 0 0,0 1 0,0-1 0,0 0 0,0 1 0,0-1 0,0 0 0,0 0 0,0 1 0,0-1 0,1 0 0,-1 0 0,0 1 0,0-1 0,0 0 0,0 0 0,1 1 0,-1-1-1,0 0 1,0 0 0,0 0 0,1 1 0,-1-1 0,0 0 0,0 0 0,1 0 0,-1 0 0,0 0 0,1 0 0,-1 1 0,9-11 131,6-18 124,-9 2-18,0 0 0,-1 0 1,-2 0-1,1-34 1,-1 10 44,-3 50-295,0 0 0,0 0 0,1 0 0,-1-1 0,0 1 0,0 0 1,0 0-1,0-1 0,0 1 0,1 0 0,-1 0 0,0 0 0,0 0 0,0-1 0,0 1 0,1 0 0,-1 0 0,0 0 0,0 0 0,1 0 0,-1 0 0,0-1 0,0 1 0,0 0 0,1 0 0,-1 0 0,0 0 0,0 0 0,1 0 0,-1 0 1,0 0-1,0 0 0,1 0 0,-1 0 0,0 0 0,0 0 0,1 1 0,-1-1 0,0 0 0,0 0 0,1 0 0,-1 0 0,0 0 0,0 0 0,0 0 0,1 1 0,-1-1 0,0 0 0,0 0 0,18 11-944,-11-6 166,-1-2 459,1 0 1,0 0 0,-1-1-1,1 0 1,0 0-1,0 0 1,0-1 0,9 0-1,15 0-569</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44.569"/>
    </inkml:context>
    <inkml:brush xml:id="br0">
      <inkml:brushProperty name="width" value="0.05" units="cm"/>
      <inkml:brushProperty name="height" value="0.05" units="cm"/>
    </inkml:brush>
  </inkml:definitions>
  <inkml:trace contextRef="#ctx0" brushRef="#br0">156 5 15675,'0'0'84,"0"0"0,0-1 0,-1 1 0,1 0 0,0 0 0,0 0 0,0-1 0,0 1 0,0 0 0,0 0 0,0 0 0,-1 0-1,1-1 1,0 1 0,0 0 0,0 0 0,-1 0 0,1 0 0,0 0 0,0-1 0,0 1 0,-1 0 0,1 0 0,0 0 0,0 0 0,0 0 0,-1 0-1,1 0 1,0 0 0,0 0 0,-1 0 0,1 0 0,0 0 0,0 0 0,-1 0 0,1 0 0,0 0 0,0 0 0,-1 0 0,-12 7 1360,-9 12 799,13-9-1695,1-1 0,1 1 0,-1 1 1,2-1-1,-1 1 0,1 0 1,-4 13-1,7-15-473,-1 0-1,1 0 1,1 1 0,0-1-1,0 1 1,1-1 0,0 1-1,1 0 1,1 15 0,0-20-77,0-1 1,0 0 0,0 0-1,1 0 1,0 0 0,0 0-1,0 0 1,0 0 0,0-1-1,6 7 1,34 31-420,-34-35 287,0 0 0,-1 1-1,0 1 1,0-1 0,9 15 0,-14-19 111,-1 0-1,0 0 1,1 0 0,-1 0-1,0 1 1,-1-1 0,1 0-1,0 1 1,-1-1 0,0 1-1,0-1 1,0 0 0,0 1-1,-1-1 1,1 1 0,-1-1 0,0 0-1,0 1 1,0-1 0,0 0-1,-2 3 1,0 0 89,0 0 1,0-1-1,-1 0 1,0 0-1,0 0 1,0 0-1,0-1 1,-1 1-1,0-1 1,0 0-1,-5 3 1,7-5-10,1-1 1,-1 1-1,1-1 0,-1 0 1,0 0-1,0 0 1,1 0-1,-1 0 0,0 0 1,0-1-1,0 0 0,0 1 1,0-1-1,0 0 1,1 0-1,-1-1 0,0 1 1,0-1-1,0 1 0,0-1 1,0 0-1,1 0 1,-1 0-1,0 0 0,-4-3 1,5 2-23,0-1 1,0 1-1,0 0 0,0 0 1,0-1-1,1 1 0,-1-1 1,1 0-1,-1 1 1,1-1-1,0 0 0,0 0 1,0 0-1,1 0 1,-1 0-1,1 0 0,0 0 1,-1 0-1,1 0 1,0 0-1,1 0 0,-1 0 1,1-3-1,1-7-11,1 2-1,0-1 1,1 0-1,8-16 1,12-17-65,1 1 0,3 1 0,44-52 0,-18 25-182,-46 59 180,-2 2-38,0 1 1,0 0-1,13-11 0,-19 19 77,0 0-1,0-1 1,0 1 0,0 0-1,1 0 1,-1 0-1,0 0 1,0-1-1,0 1 1,1 0-1,-1 0 1,0 0-1,0 0 1,0 0-1,1 0 1,-1 0-1,0 0 1,0-1-1,1 1 1,-1 0-1,0 0 1,0 0-1,0 0 1,1 0-1,-1 0 1,0 0-1,0 1 1,1-1-1,-1 0 1,0 0-1,0 0 1,1 0-1,-1 0 1,0 0-1,0 0 1,1 1 0,1 9-56,-3 15 40,1-23 15,-18 91 207,11-69-18,2 0 0,1 0 0,1 1-1,0 35 1,8-45 103,-5-15-345,0 0 1,0 0-1,0 0 0,0 0 1,1 1-1,-1-1 0,0 0 1,0 0-1,1 0 0,-1 0 1,0 0-1,0 0 1,1 0-1,-1 0 0,0 0 1,0 0-1,1 0 0,-1 0 1,0 0-1,0 0 1,1 0-1,-1 0 0,0 0 1,0 0-1,1 0 0,-1 0 1,0 0-1,0 0 1,1 0-1,-1 0 0,0-1 1,2 0-186,-1 0 0,0 0 0,0 0 1,0 0-1,0-1 0,0 1 1,0 0-1,0-1 0,0 1 0,-1-1 1,1 1-1,0-1 0,-1 1 1,1-4-1,3-15-627,1-6-315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2.001"/>
    </inkml:context>
    <inkml:brush xml:id="br0">
      <inkml:brushProperty name="width" value="0.05" units="cm"/>
      <inkml:brushProperty name="height" value="0.05" units="cm"/>
    </inkml:brush>
  </inkml:definitions>
  <inkml:trace contextRef="#ctx0" brushRef="#br0">7 7 13931,'-7'-6'1328,"10"15"-816,3 9-264,4 9 1305,1 5-1033,5 14-288,1 8-80,1 8-112,-1 4-112,-3 4-288,-2-4-88,-5-3-224,-3-3-825,-8-14 1121,-3-9-248,-5-22-128</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44.989"/>
    </inkml:context>
    <inkml:brush xml:id="br0">
      <inkml:brushProperty name="width" value="0.05" units="cm"/>
      <inkml:brushProperty name="height" value="0.05" units="cm"/>
    </inkml:brush>
  </inkml:definitions>
  <inkml:trace contextRef="#ctx0" brushRef="#br0">0 153 14539,'1'3'553,"0"1"0,0-1 1,0 0-1,0 0 0,1 1 0,-1-1 0,1 0 1,0 0-1,0-1 0,0 1 0,3 3 0,-4-5-362,0 0-1,0-1 1,1 1-1,-1 0 1,0-1 0,1 1-1,-1 0 1,0-1-1,1 0 1,-1 1-1,1-1 1,-1 0-1,1 0 1,-1 0-1,1 0 1,-1 0-1,1 0 1,-1 0 0,1 0-1,-1 0 1,1-1-1,-1 1 1,1-1-1,-1 1 1,0-1-1,1 0 1,1-1-1,10-5 49,-1-1-1,0-1 1,-1 0-1,0-1 0,0 0 1,-1 0-1,0-1 1,-1 0-1,0-1 0,-1 0 1,0 0-1,10-24 1,-17 34-233,0-1 0,-1 1 0,1-1 0,0 1 0,-1-1 1,1 1-1,-1-1 0,0 0 0,0-3 0,0 6-5,0 0-1,0-1 1,0 1 0,0 0-1,0-1 1,0 1-1,0 0 1,0-1-1,0 1 1,-1 0-1,1-1 1,0 1-1,0 0 1,0-1 0,-1 1-1,1 0 1,0 0-1,0-1 1,-1 1-1,1 0 1,0 0-1,-1-1 1,1 1-1,0 0 1,-1 0 0,1 0-1,-1 0 0,0 0 0,-1 0 0,1 0 0,0 0 0,0 0-1,0 0 1,0 1 0,1-1 0,-1 0 0,0 1 0,0-1 0,0 0 0,0 1-1,-1 0 1,-6 5-1,1-1 1,0 1-1,0 0 0,0 1 0,1-1 0,0 1 0,-10 15 0,5-6-15,1 2 0,-12 28 1,19-40 13,1 1 0,0 0 0,0 0 0,0-1 1,1 1-1,0 0 0,0 0 0,0 1 1,2 11-1,-1-16 2,1 1-1,0-1 1,0 0 0,-1 0 0,2 0 0,-1 0 0,0 0 0,1-1-1,-1 1 1,1 0 0,0-1 0,0 1 0,0-1 0,0 1 0,0-1-1,1 0 1,-1 0 0,1 0 0,-1 0 0,1 0 0,0-1 0,0 1-1,3 0 1,1 1-76,-1 0-1,1-1 0,0 0 1,0 0-1,-1-1 0,1 0 1,0 0-1,0-1 0,0 0 1,0 0-1,0 0 0,0-1 1,0 0-1,0-1 0,0 1 1,0-1-1,-1-1 0,1 1 1,-1-1-1,0 0 0,0-1 1,0 1-1,0-1 0,0 0 1,-1-1-1,1 1 0,-1-1 1,-1 0-1,1-1 0,5-7 1,12-28-344</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5:45.350"/>
    </inkml:context>
    <inkml:brush xml:id="br0">
      <inkml:brushProperty name="width" value="0.05" units="cm"/>
      <inkml:brushProperty name="height" value="0.05" units="cm"/>
    </inkml:brush>
  </inkml:definitions>
  <inkml:trace contextRef="#ctx0" brushRef="#br0">1 19 23773,'5'-5'2649,"1"2"-1857,0 0-368,-2-1 1704,0 1-1776,-8 4-2032,-3 3 1280,-3 4-288</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6:35.162"/>
    </inkml:context>
    <inkml:brush xml:id="br0">
      <inkml:brushProperty name="width" value="0.05" units="cm"/>
      <inkml:brushProperty name="height" value="0.05" units="cm"/>
    </inkml:brush>
  </inkml:definitions>
  <inkml:trace contextRef="#ctx0" brushRef="#br0">111 13 18028,'8'-12'3658,"-19"34"-1511,-1 1-921,-8 26-706,1 0-1,3 1 1,2 0 0,-11 79 0,25-127-503,-1-1 0,1 0-1,0 1 1,0-1 0,0 1 0,0-1 0,0 1 0,0-1-1,0 1 1,0-1 0,1 0 0,-1 1 0,0-1 0,1 1-1,-1-1 1,1 0 0,0 1 0,-1-1 0,2 2 0,-1-3-2,0 0 0,1 0 1,-1 1-1,0-1 0,0 0 1,1 0-1,-1 0 1,0-1-1,0 1 0,0 0 1,1 0-1,-1-1 0,0 1 1,0 0-1,0-1 0,0 1 1,0-1-1,0 0 1,0 1-1,0-1 0,0 0 1,0 1-1,1-2 0,20-14 174,27-27-1,-38 31-154,1 2-1,0-1 1,1 1 0,0 1-1,0 0 1,1 1-1,18-8 1,-32 16-34,1 0-1,0 0 1,-1-1 0,1 1 0,-1 0 0,1 0 0,0 0-1,-1 0 1,1 0 0,-1 0 0,1 0 0,0 0-1,-1 0 1,1 0 0,-1 1 0,1-1 0,0 0-1,-1 0 1,1 0 0,-1 1 0,1-1 0,-1 0-1,1 1 1,-1-1 0,1 0 0,-1 1 0,1-1-1,-1 1 1,1-1 0,-1 1 0,0-1 0,1 1-1,-1-1 1,0 1 0,0-1 0,1 1 0,-1-1-1,0 1 1,0 0 0,0-1 0,1 1 0,-1-1-1,0 1 1,0 0 0,0-1 0,0 1 0,0-1-1,0 1 1,0 0 0,-1-1 0,1 1 0,0 0-1,-7 35 1,-5 0-12,-1-1-1,-29 51 1,29-59-91,11-23-1431,4-8 1074,4-11 212,-2-2-186</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6:36.001"/>
    </inkml:context>
    <inkml:brush xml:id="br0">
      <inkml:brushProperty name="width" value="0.05" units="cm"/>
      <inkml:brushProperty name="height" value="0.05" units="cm"/>
    </inkml:brush>
  </inkml:definitions>
  <inkml:trace contextRef="#ctx0" brushRef="#br0">112 65 18164,'0'0'190,"0"1"0,-1 0 1,1-1-1,-1 1 0,1 0 0,0-1 0,0 1 1,-1 0-1,1 0 0,0-1 0,0 1 1,0 0-1,0 0 0,0-1 0,0 1 1,0 0-1,0 0 0,0-1 0,0 1 0,0 0 1,1-1-1,-1 2 0,0-2-90,1 1 1,-1-1-1,1 0 0,-1 1 0,1-1 1,-1 0-1,1 1 0,0-1 0,-1 0 0,1 0 1,-1 0-1,1 0 0,-1 1 0,1-1 1,0 0-1,-1 0 0,1 0 0,-1 0 0,1 0 1,-1-1-1,2 1 0,1 0 36,1-1-1,-1 0 1,1 0-1,-1-1 1,1 1 0,-1-1-1,0 1 1,4-3-1,-4 0 19,1 0 0,0 0 0,-1 0 0,0 0 0,0-1 0,3-4 0,1-13 409,-7 22-541,0-1-1,0 1 0,0-1 1,0 0-1,0 1 0,0-1 1,0 1-1,-1-1 0,1 0 1,0 1-1,0-1 0,0 1 0,-1-1 1,1 1-1,0-1 0,-1 1 1,1-1-1,0 1 0,-1-1 1,1 1-1,-1-1 0,1 1 0,-1 0 1,1-1-1,0 1 0,-2-1 1,0 1-4,1-1 0,-1 1 0,0 0 1,0-1-1,0 1 0,1 0 0,-1 0 1,0 0-1,0 1 0,0-1 0,1 0 1,-1 1-1,0-1 0,0 1 0,1 0 0,-1-1 1,0 1-1,1 0 0,-1 0 0,1 0 1,-1 0-1,-1 1 0,-31 29 44,34-30-61,-16 15 2,1 1 0,-19 30 0,28-38-9,0 1 0,0 1 0,2-1 0,-1 1 0,1 0 0,-4 19 0,7-28 4,0 0-1,1 0 1,0 1-1,0-1 1,-1 0-1,1 0 1,1 0-1,-1 1 1,0-1-1,0 0 1,1 0-1,-1 0 1,1 0-1,2 4 1,-3-5 1,1 0 0,0 0 0,-1 0 1,1-1-1,0 1 0,0 0 0,0-1 1,-1 1-1,1 0 0,0-1 0,0 1 1,0-1-1,0 0 0,0 1 0,0-1 1,0 0-1,0 1 0,1-1 1,-1 0-1,0 0 0,1 0 0,4-1 0,-1 0-1,1 0 1,-1 0-1,1 0 1,-1-1-1,0 0 0,0 0 1,0-1-1,9-5 1,13-11 27,-1-1 0,-1-2 0,42-45 1,10-10 58,-77 77-84,0 0 0,1 0 0,-1 0-1,0 0 1,0-1 0,0 1-1,0 0 1,0 0 0,0 0-1,0 0 1,0 0 0,1-1-1,-1 1 1,0 0 0,0 0-1,0 0 1,0 0 0,0 0 0,1 0-1,-1 0 1,0 0 0,0 0-1,0-1 1,0 1 0,1 0-1,-1 0 1,0 0 0,0 0-1,0 0 1,0 0 0,1 0-1,-1 0 1,0 0 0,0 0-1,0 0 1,0 1 0,1-1 0,-1 0-1,0 0 1,0 0 0,0 0-1,0 0 1,0 0 0,1 0-1,-1 0 1,0 0 0,-1 11 12,-9 15-7,10-25-6,-10 23-2,4-11 8,0 0 0,1 1 0,-5 24 0,9-37-4,1 0 0,0-1 1,0 1-1,-1 0 0,1-1 1,0 1-1,0 0 0,0-1 0,0 1 1,0 0-1,0-1 0,0 1 1,0 0-1,0-1 0,1 1 1,-1-1-1,0 1 0,0 0 0,0-1 1,1 1-1,-1 0 0,0-1 1,1 1-1,-1-1 0,1 1 0,-1-1 1,0 1-1,1-1 0,-1 1 1,2 0-1,-1-1 2,0 0 0,0 0 0,1 0 0,-1 0 1,0 0-1,0 0 0,0-1 0,1 1 0,-1 0 0,0-1 0,0 1 0,0-1 0,0 1 1,0-1-1,1 0 0,37-27 126,-9-2 50,37-45 1,-34 37-61,-66 118-33,32-78-81,0 1 0,0-1 1,0 1-1,1-1 1,-1 1-1,1-1 1,0 1-1,0-1 0,0 1 1,0-1-1,0 1 1,0-1-1,1 1 0,0 3 1,-1-6-13,1 1 0,-1 0 0,0-1 0,1 1 0,-1 0 0,1-1 0,-1 1 0,1-1 0,-1 1 0,1-1 1,0 1-1,-1-1 0,1 0 0,0 1 0,-1-1 0,1 0 0,0 1 0,-1-1 0,2 0 0,0 1-49,0-1 1,0 0-1,0 0 0,0 0 1,-1 0-1,1-1 0,0 1 1,0 0-1,0-1 0,2 0 1,0 0-90,-1-1 0,1 1 0,-1-1 0,0 1 0,0-1 0,0 0 0,0 0 0,0-1 0,0 1 0,0 0 0,3-5 1,2-6-288</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6:36.566"/>
    </inkml:context>
    <inkml:brush xml:id="br0">
      <inkml:brushProperty name="width" value="0.05" units="cm"/>
      <inkml:brushProperty name="height" value="0.05" units="cm"/>
    </inkml:brush>
  </inkml:definitions>
  <inkml:trace contextRef="#ctx0" brushRef="#br0">147 0 19452,'-18'43'2897,"-61"167"2833,66-168-5434,1 1-1,-11 87 1,22-101-245,2-20-14,5-18 43,18-73-65,-14 45-159,15-39 1,-24 75 135,-1 1-1,0-1 0,0 0 1,1 1-1,-1-1 0,1 1 1,-1-1-1,1 0 0,-1 1 1,1-1-1,-1 1 1,1-1-1,-1 1 0,1-1 1,-1 1-1,1 0 0,0-1 1,-1 1-1,1 0 1,0-1-1,-1 1 0,1 0 1,0 0-1,0 0 0,-1 0 1,1 0-1,0-1 1,-1 1-1,1 0 0,0 1 1,0-1-1,-1 0 0,1 0 1,0 0-1,0 0 0,0 1 1,31 16-122,-6-4 60,-12-9 79,0-1-1,0 0 0,0-1 0,1-1 0,-1 0 0,1-1 0,-1-1 1,1 0-1,-1-1 0,1 0 0,-1-1 0,0-1 0,0 0 0,-1-1 1,1-1-1,-1 0 0,17-11 0,-26 15 18,-1 0 0,1-1-1,-1 0 1,0 0 0,0 0 0,0 0-1,0-1 1,0 1 0,-1-1 0,4-6-1,-5 9-17,-1 0-1,0 0 0,1 0 0,-1 0 1,0 0-1,0 0 0,1 0 0,-1 0 1,0 0-1,0-1 0,0 1 0,0 0 1,0 0-1,-1 0 0,1 0 0,0 0 1,0 0-1,-1 0 0,1 0 0,-1 0 1,1 0-1,-1 0 0,1 0 0,-1 0 1,0 0-1,1 0 0,-1 1 0,0-1 1,0 0-1,1 0 0,-1 1 0,0-1 1,0 0-1,0 1 0,0-1 0,0 1 1,0-1-1,0 1 0,0 0 0,0-1 1,0 1-1,0 0 0,0 0 0,-2 0 1,-3-2 1,0 1 1,0 1-1,0-1 1,0 1 0,0 0-1,0 1 1,0-1-1,0 1 1,0 0 0,1 1-1,-1-1 1,0 1-1,1 0 1,-7 4 0,4-2-3,1 0 0,0 1 0,0 0 0,0 0 1,0 1-1,1-1 0,0 1 0,0 1 1,-8 10-1,11-12-11,0 0 1,0 0-1,0 0 0,1 0 1,0 0-1,0 0 0,0 1 1,0-1-1,1 1 0,0-1 1,0 1-1,1-1 0,-1 1 1,2 7-1,-1-9-8,1 0 0,0 1 0,1-1 0,-1 0 1,1 1-1,0-1 0,0 0 0,0 0 0,0-1 0,1 1 0,0 0 1,-1-1-1,1 1 0,1-1 0,-1 0 0,0 0 0,1 0 0,-1-1 0,9 5 1,-4-2-59,1-1 0,-1 0 0,1-1 1,0 1-1,0-2 0,0 1 1,1-1-1,-1-1 0,16 1 1,-8-2 29,0-1 0,0 0 0,-1-2 0,30-7 0,23-11-161</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27.174"/>
    </inkml:context>
    <inkml:brush xml:id="br0">
      <inkml:brushProperty name="width" value="0.05" units="cm"/>
      <inkml:brushProperty name="height" value="0.05" units="cm"/>
    </inkml:brush>
  </inkml:definitions>
  <inkml:trace contextRef="#ctx0" brushRef="#br0">0 293 15419,'22'-2'541,"0"0"0,38-9-1,4 0-344,542-36 482,6 41-639,-487 6-18,143 0 33,454-2-95,-3-26-175,-171-15 803,-5-27 1829,-377 49-1808,-166 21-623,0 0 0,1 0-1,-1 0 1,0 0 0,0 0-1,1 0 1,-1-1 0,0 1 0,1 0-1,-1 0 1,0 0 0,1 0-1,-1-1 1,0 1 0,0 0 0,1 0-1,-1 0 1,0-1 0,0 1-1,0 0 1,1 0 0,-1-1 0,0 1-1,0 0 1,0 0 0,0-1-1,1 1 1,-1 0 0,0-1-1,0 1 1,0 0 0,0-1 0,0 1-1,0 0 1,0-1 0,-3-12-38,1 8-1,-5-19-92</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34.137"/>
    </inkml:context>
    <inkml:brush xml:id="br0">
      <inkml:brushProperty name="width" value="0.05" units="cm"/>
      <inkml:brushProperty name="height" value="0.05" units="cm"/>
    </inkml:brush>
  </inkml:definitions>
  <inkml:trace contextRef="#ctx0" brushRef="#br0">1 164 15171,'53'-19'758,"2"3"0,0 1 0,0 3 0,60-5-1,228-3-431,-327 19-280,376-5 172,-50 2 576,-339 4-811,23-3 576,-26 3-550,0 0 1,0 0-1,1 0 0,-1 0 0,0 0 1,0 0-1,0 0 0,0 0 1,1 0-1,-1 0 0,0-1 0,0 1 1,0 0-1,0 0 0,0 0 0,1 0 1,-1 0-1,0 0 0,0 0 1,0-1-1,0 1 0,0 0 0,0 0 1,0 0-1,0 0 0,1-1 0,-1 1 1,0 0-1,0 0 0,0 0 0,0 0 1,0-1-1,0 1 0,0 0 1,0 0-1,0 0 0,0-1 0,-10-7 40,-26-19-569,20 17 277</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41.822"/>
    </inkml:context>
    <inkml:brush xml:id="br0">
      <inkml:brushProperty name="width" value="0.05" units="cm"/>
      <inkml:brushProperty name="height" value="0.05" units="cm"/>
    </inkml:brush>
  </inkml:definitions>
  <inkml:trace contextRef="#ctx0" brushRef="#br0">24 535 14915,'-16'10'2398,"8"-8"-1228,9-6 879,12-11-1708,1 1-1,1 0 1,0 1-1,30-20 1,13-10-111,27-29-55,-3-4 1,133-158 0,-196 208-123,-18 23-28,-4 5-1,-32 39 36,3 3-18,2 2-1,1 1 0,3 1 1,2 1-1,-18 55 0,36-85-60,0 1-1,1 0 0,2-1 0,0 1 1,-1 32-1,4-43-76,1-1 1,-1 1-1,2 0 0,-1-1 0,1 1 1,6 13-1,-6-17 1,0 0-1,1 0 1,-1-1 0,1 1 0,0-1 0,1 0 0,-1 0-1,1 0 1,-1-1 0,1 1 0,0-1 0,6 4 0,-8-6 52,1 1 0,-1-1 0,1 1 0,0-1 0,0 0 0,0 0 0,5 1-1,23-4-408</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42.242"/>
    </inkml:context>
    <inkml:brush xml:id="br0">
      <inkml:brushProperty name="width" value="0.05" units="cm"/>
      <inkml:brushProperty name="height" value="0.05" units="cm"/>
    </inkml:brush>
  </inkml:definitions>
  <inkml:trace contextRef="#ctx0" brushRef="#br0">276 0 11586,'-30'21'804,"1"0"0,2 2 0,0 2-1,2 0 1,-33 41 0,46-51-568,1-1-1,1 2 1,0 0 0,1 0 0,-10 27-1,17-38-191,0 0-1,1 0 0,0 0 1,0 0-1,0 0 0,1 0 1,0 1-1,0-1 1,0 0-1,1 9 0,0-11-27,0 0 0,0 0 0,1 0 0,-1 0 0,0-1 1,1 1-1,-1-1 0,1 1 0,0-1 0,0 1 0,0-1 0,0 0 0,1 0 0,-1 0 0,0 0 0,1-1 0,0 1 0,-1 0 0,6 1 0,0 0-5,-1-1 1,1 0-1,0 0 0,0-1 0,-1 0 0,1 0 0,0-1 0,0 0 0,0-1 0,0 1 1,0-1-1,0-1 0,12-3 0,4-3 0,0-1 0,45-23 1,-28 10 41,0-3 1,53-41 0,-76 52 61,-1-1 0,-1 0-1,-1-2 1,0 1 0,-1-2 0,0 0 0,12-24 0,-24 38-65,1 0 0,-2 0 0,1 0 0,0-1 1,-1 1-1,0 0 0,0-1 0,0 1 0,-1-1 0,1-6 0,-1 9-26,-1 1-1,1-1 1,0 0-1,-1 1 1,1-1-1,-1 0 1,0 1-1,1-1 1,-1 1-1,0-1 0,0 1 1,0-1-1,0 1 1,0 0-1,0 0 1,0-1-1,-1 1 1,1 0-1,0 0 1,-1 0-1,1 0 0,-1 0 1,1 1-1,-1-1 1,1 0-1,-1 1 1,-2-1-1,-6-2 59,0 1 0,0 1-1,-1 0 1,1 1 0,0 0-1,-1 0 1,1 1 0,0 0 0,0 1-1,-13 3 1,-2 3-21,1 0 0,-45 22 0,68-30-66,-35 21-174,34-20 130,0 0 0,1 0 0,-1 0-1,1 1 1,-1-1 0,1 0 0,0 1 0,0-1 0,-1 0 0,1 1 0,0 0 0,0-1 0,0 1 0,1 0 0,-1-1 0,0 1 0,0 3 0,1-4 20,0-1 0,0 0 0,0 0-1,0 1 1,0-1 0,0 0 0,0 0 0,1 1 0,-1-1 0,0 0 0,0 0 0,0 0-1,1 1 1,-1-1 0,0 0 0,0 0 0,0 0 0,1 0 0,-1 1 0,0-1 0,0 0 0,1 0-1,-1 0 1,0 0 0,0 0 0,1 0 0,-1 0 0,0 0 0,1 0 0,-1 0 0,0 0-1,0 0 1,1 0 0,-1 0 0,0 0 0,0 0 0,1 0 0,-1 0 0,0 0 0,1-1 0,12-3-477,-12 4 463,11-6-310,1 0 0,19-13 0,3-4-420</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42.631"/>
    </inkml:context>
    <inkml:brush xml:id="br0">
      <inkml:brushProperty name="width" value="0.05" units="cm"/>
      <inkml:brushProperty name="height" value="0.05" units="cm"/>
    </inkml:brush>
  </inkml:definitions>
  <inkml:trace contextRef="#ctx0" brushRef="#br0">240 0 14035,'-3'7'305,"1"-1"1,-1 0-1,0 0 1,-1 0-1,0 0 1,0 0-1,-5 6 1,-2 1 87,-30 42 1111,-39 71 0,68-104-1341,0 1 1,2 1-1,0 0 0,2 0 1,1 1-1,-7 36 0,13-52-119,0-1 0,1 1 0,0 0 0,0-1 0,0 1 0,3 12 0,-2-18-35,0 0-1,0 0 1,0-1 0,0 1-1,0 0 1,1 0 0,-1 0-1,1-1 1,0 1 0,-1-1-1,1 1 1,0-1 0,1 0-1,-1 0 1,0 0 0,1 0 0,-1 0-1,1-1 1,-1 1 0,1-1-1,5 3 1,1-2 0,0 0-1,1 0 1,-1-1-1,0 0 1,0 0-1,0-1 1,1 0 0,-1-1-1,0 0 1,12-3-1,2-2 40,-1 0 1,44-20-1,-30 8 81,0-1 1,-2-2 0,0-1 0,-2-2 0,0-1-1,-2-2 1,-1 0 0,28-36 0,-48 52-60,0 1-1,-2-1 1,1-1-1,-1 1 1,-1-1 0,0-1-1,6-18 1,-11 27-52,0 0 0,0 0 0,0 0 0,0 0 1,-1 0-1,0 0 0,1 0 0,-2 0 0,1 0 0,0 0 0,-1 0 1,0 0-1,0 0 0,0 0 0,0 0 0,-1 0 0,1 0 0,-1 1 0,0-1 1,0 0-1,0 1 0,-1 0 0,1 0 0,-1 0 0,0 0 0,0 0 1,0 0-1,-3-2 0,-3 0-41,0 0 0,0 1 1,0 0-1,0 0 0,-1 1 0,0 0 1,1 1-1,-1 0 0,0 0 0,0 1 1,0 1-1,0-1 0,-17 3 1,4 0-308,0 2 0,0 0 0,1 1 0,-40 15 1,-18 19-485,79-39 796,1 0 0,-1 1 0,1-1 0,-1 0 0,1 0 0,-1 0 1,0 0-1,1 0 0,-1 0 0,1 0 0,-1 0 0,1 0 0,-1-1 0,0 1 0,1 0 0,-1 0 0,1 0 0,-1-1 0,1 1 0,-1 0 0,1 0 0,-1-1 0,1 1 0,-1-1 0,1 1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2.373"/>
    </inkml:context>
    <inkml:brush xml:id="br0">
      <inkml:brushProperty name="width" value="0.05" units="cm"/>
      <inkml:brushProperty name="height" value="0.05" units="cm"/>
    </inkml:brush>
  </inkml:definitions>
  <inkml:trace contextRef="#ctx0" brushRef="#br0">13 360 13579,'-3'-11'227,"0"1"1,1-1 0,0 0-1,0 0 1,1-1-1,1 1 1,0 0-1,1 0 1,0 0-1,0 0 1,2 0 0,-1 0-1,1 0 1,1 1-1,4-12 1,-1 10-44,0 0 0,0 0 1,1 1-1,0 0 0,1 0 0,1 1 1,-1 0-1,2 1 0,-1 0 0,1 1 1,21-13-1,-22 15-129,0 1 0,-1 1 0,2-1 0,-1 1 0,0 1 0,1 0 0,0 1 0,0 0 0,-1 0 0,17 0 0,-18 2-51,-1 1 0,1 0 0,-1 0 0,1 1 0,-1 0 0,1 1 1,-1 0-1,0 0 0,0 0 0,-1 1 0,1 0 0,-1 1 0,13 9 1,-13-8-16,0 0 0,-1 0 1,0 1-1,0 0 1,0 0-1,-1 0 0,0 1 1,0-1-1,-1 1 1,0 1-1,0-1 0,3 14 1,-5-16 12,-1 2 0,0-1 0,0 0 1,-1 0-1,0 0 0,0 0 0,0 0 1,-1 0-1,-1 0 0,1 0 0,-1 0 0,0 0 1,0 0-1,-1 0 0,0-1 0,-5 9 1,-5 4 65,0-1 0,-2 0 0,0-1 1,-30 26-1,-13 15-839,58-58 762,0 0 0,-1 0 0,1 0 0,0 0 0,0 1 0,-1-1 0,1 0 0,0 0 0,0 0 0,0 0 0,0 1 0,-1-1 0,1 0 0,0 0 0,0 0 0,0 1 0,0-1 0,-1 0 0,1 0 0,0 0 0,0 1 0,0-1 0,0 0 0,0 0 0,0 1 0,0-1 0,0 0 0,0 0 0,0 1 0,0-1 0,0 0 0,0 1 0,0-1 0,0 0 0,0 0 0,0 1 0,0-1 0,1 0 0,15-9-232</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44.019"/>
    </inkml:context>
    <inkml:brush xml:id="br0">
      <inkml:brushProperty name="width" value="0.05" units="cm"/>
      <inkml:brushProperty name="height" value="0.05" units="cm"/>
    </inkml:brush>
  </inkml:definitions>
  <inkml:trace contextRef="#ctx0" brushRef="#br0">51 113 11763,'-27'4'1335,"4"-1"2664,51-6-1232,185-29-615,132-17-981,-231 38-1060,119 3-1,-147 13-50,0 3 1,96 22-1,-182-29-75,0-1 1,1 0-1,-1 0 0,0 0 1,1 0-1,-1 0 0,0 0 1,0 0-1,1 0 1,-1 0-1,0 0 0,1 0 1,-1 0-1,0 0 0,1 0 1,-1-1-1,0 1 0,0 0 1,1 0-1,-1 0 0,0 0 1,0 0-1,1-1 0,-1 1 1,0 0-1,0 0 0,1 0 1,-1-1-1,0 1 0,0 0 1,0 0-1,0-1 0,1 1 1,-1 0-1,0 0 1,0-1-1,0 1 0,0 0 1,0-1-1,0 1 0,0 0 1,0-1-1,0 1 0,0 0 1,0 0-1,0-1 0,0 1 1,0 0-1,0-1 0,0 1 1,0 0-1,0-1 0,0 1 1,-1 0-1,-6-21-260,5 16 221,-7-19-219</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45.858"/>
    </inkml:context>
    <inkml:brush xml:id="br0">
      <inkml:brushProperty name="width" value="0.05" units="cm"/>
      <inkml:brushProperty name="height" value="0.05" units="cm"/>
    </inkml:brush>
  </inkml:definitions>
  <inkml:trace contextRef="#ctx0" brushRef="#br0">285 0 11907,'-242'29'2986,"239"-29"-2857,-1 1 0,1-1 0,-1 1 0,1 0 0,-1 0 0,1 0 0,0 0 0,0 1 0,-5 2 0,8-4-95,0 1 0,-1-1 0,1 0 0,0 1-1,-1-1 1,1 1 0,0-1 0,-1 1 0,1-1 0,0 1-1,0-1 1,0 1 0,-1-1 0,1 1 0,0-1 0,0 1-1,0-1 1,0 1 0,0-1 0,0 1 0,0 0 0,0-1-1,0 1 1,1 1 3,0 0 0,-1 0 1,1-1-1,0 1 0,0 0 0,0-1 0,0 1 0,0-1 0,1 1 1,1 1-1,10 10 5,2-1 0,0 0 0,0-1 0,1 0 0,1-1 0,-1-1 0,23 8 1,130 40-39,-92-38-26,-1-3 0,155 12 0,159-26-117,512-75-511,-245 13 169,260 55 425,-1253 1 1261,175 3-1083,-505-9-32,-269-1-38,644 15-28,-514 75 0,791-76-28,-10 0-86,0 1-1,1 1 1,-1 2 0,1 0-1,-27 13 1,48-19 70,1-1 0,0 1 1,0 0-1,-1 0 0,1 0 0,0 0 1,0 0-1,0 0 0,0 0 1,0 0-1,1 0 0,-2 2 0,1-2 11,1-1 0,0 1 0,0-1 0,0 1 0,0-1 0,0 1-1,0-1 1,0 1 0,0 0 0,0-1 0,0 1 0,0-1 0,1 1-1,-1-1 1,0 1 0,0-1 0,0 1 0,1-1 0,-1 0 0,0 1-1,1-1 1,-1 1 0,0-1 0,1 1 0,-1-1 0,0 0 0,1 1-1,-1-1 1,1 0 0,-1 0 0,1 1 0,-1-1 0,1 0 0,-1 0-1,2 1 1,10 3-77,1 0-1,0-1 1,0 0-1,0-1 1,0 0-1,15-1 1,326-1-428,3-30 520,-218 17-29,-37 3 13,768-64-130,-1 26-590,-700 45 447,-147 6 210,-45 2 63,-326 17 337,208-17-242,-738 9 65,646-24-161</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58.069"/>
    </inkml:context>
    <inkml:brush xml:id="br0">
      <inkml:brushProperty name="width" value="0.05" units="cm"/>
      <inkml:brushProperty name="height" value="0.05" units="cm"/>
    </inkml:brush>
  </inkml:definitions>
  <inkml:trace contextRef="#ctx0" brushRef="#br0">25 540 19316,'-18'17'2019,"11"-11"-1315,10-7 931,131-97-647,-5-5 0,181-187 0,-259 230-588,-44 50-231,-11 11 13,-13 17 68,-6 15-208,1 1-1,2 0 0,1 2 1,2 0-1,2 1 0,1 1 1,2 0-1,1 1 0,-10 79 1,20-106-113,0-6-123,0 1 0,0 0 0,1-1 0,0 1 1,1 0-1,-1-1 0,1 1 0,2 7 1,-3-14 164,0 0 1,0 1 0,0-1 0,0 0 0,0 0-1,0 0 1,0 0 0,1 0 0,-1 0 0,0 0 0,0 0-1,0 0 1,0 0 0,0 1 0,0-1 0,0 0-1,0 0 1,0 0 0,1 0 0,-1 0 0,0 0-1,0 0 1,0 0 0,0 0 0,0 0 0,0 0 0,0 0-1,0 0 1,1 0 0,-1 0 0,0 0 0,0 0-1,0 0 1,0 0 0,0 0 0,0 0 0,0 0-1,1 0 1,-1 0 0,0 0 0,0 0 0,0 0-1,0-1 1,0 1 0,0 0 0,0 0 0,0 0 0,0 0-1,7-8-508,6-13 349,-11 17-62,17-27-562</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58.538"/>
    </inkml:context>
    <inkml:brush xml:id="br0">
      <inkml:brushProperty name="width" value="0.05" units="cm"/>
      <inkml:brushProperty name="height" value="0.05" units="cm"/>
    </inkml:brush>
  </inkml:definitions>
  <inkml:trace contextRef="#ctx0" brushRef="#br0">214 46 19428,'38'-46'5381,"-39"55"-2780,-7 8-2010,-23 34-82,-43 52 0,45-64-477,1 1 1,-41 78 0,67-114-34,1 0 0,-1 0 0,0 0 0,1 1 1,0-1-1,0 1 0,1-1 0,-1 1 0,1-1 0,0 1 1,0 7-1,1-11-1,-1 1 1,1 0 0,0 0-1,-1-1 1,1 1-1,0-1 1,0 1 0,0 0-1,0-1 1,0 0-1,1 1 1,-1-1 0,0 0-1,0 0 1,1 1-1,-1-1 1,1 0 0,-1 0-1,1-1 1,0 1 0,-1 0-1,1 0 1,0-1-1,0 1 1,-1-1 0,1 0-1,0 1 1,0-1-1,0 0 1,-1 0 0,1 0-1,2-1 1,8 1-212,1-1 1,-1-1-1,0 0 1,1-1-1,-1 0 1,-1-1-1,1 0 1,0-1-1,-1 0 1,14-10-1,11-7-846,54-46-1,-45 29 189</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58.960"/>
    </inkml:context>
    <inkml:brush xml:id="br0">
      <inkml:brushProperty name="width" value="0.05" units="cm"/>
      <inkml:brushProperty name="height" value="0.05" units="cm"/>
    </inkml:brush>
  </inkml:definitions>
  <inkml:trace contextRef="#ctx0" brushRef="#br0">142 0 18908,'-17'31'1896,"-1"3"-1167,-5 2-313,1 4 832,4 0-288,0 2-304,4-4-216,7-5-728,3-3-424,5-14-1000,3-6 1432,6-11-288,2-6-201</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59.397"/>
    </inkml:context>
    <inkml:brush xml:id="br0">
      <inkml:brushProperty name="width" value="0.05" units="cm"/>
      <inkml:brushProperty name="height" value="0.05" units="cm"/>
    </inkml:brush>
  </inkml:definitions>
  <inkml:trace contextRef="#ctx0" brushRef="#br0">180 9 18300,'0'1'96,"0"1"0,0-1 0,0 0-1,0 0 1,-1 0 0,1 0 0,0 0 0,0 1 0,-1-1 0,1 0 0,0 0-1,-1 0 1,0 0 0,1 0 0,-1 0 0,1 0 0,-1 0 0,0 0 0,-1 1 0,-21 22 103,9-11 107,-5 10 334,1 1 0,-25 43-1,34-51-464,0 1 1,2 0-1,0 1 0,1-1 0,-6 29 0,10-40-124,2 0 1,-1 0-1,1 1 1,0-1-1,0 0 1,0 0-1,1 1 0,0-1 1,0 0-1,1 0 1,0 0-1,0 0 1,0-1-1,1 1 0,4 7 1,-5-10-11,1 0-1,0 1 1,0-1 0,0 0 0,0 0 0,0-1-1,1 1 1,-1-1 0,1 0 0,-1 0 0,1 0-1,0 0 1,0 0 0,0-1 0,0 0-1,0 0 1,0 0 0,1 0 0,-1-1 0,0 1-1,0-1 1,1 0 0,6-1 0,2-1 58,1-1 1,-1 0 0,1-1-1,-1-1 1,-1 0 0,1-1-1,-1 0 1,0 0 0,18-14-1,-8 4 114,0-1 0,-2-2-1,35-38 1,-44 44-116,-1-1 1,-1 0-1,0 0 0,12-25 1,-17 30-52,-1 0 1,0-1 0,0 1-1,-1-1 1,0 1 0,0-1-1,-1 1 1,-1-1 0,0-13-1,0 19-32,-1 0 0,0 0 0,0 0-1,0 0 1,-1 0 0,1 0 0,-1 0-1,0 1 1,0-1 0,0 1 0,0-1-1,-1 1 1,0 0 0,1 0 0,-1 0-1,0 0 1,0 1 0,-1-1 0,1 1-1,0 0 1,-1 0 0,0 0 0,1 0-1,-1 0 1,0 1 0,0 0 0,-8-2-1,6 2-136,-1 0-1,1 0 0,-1 0 1,1 1-1,-1 0 0,0 0 1,1 1-1,-1-1 0,0 2 0,1-1 1,0 1-1,-1 0 0,1 0 1,0 0-1,0 1 0,-10 6 1,15-8 84,-1 0 1,1 0 0,0-1-1,0 1 1,0 0-1,0 0 1,0 0 0,0 1-1,0-1 1,0 0 0,0 0-1,1 0 1,-1 1-1,0-1 1,1 0 0,-1 1-1,1-1 1,0 1 0,-1-1-1,1 0 1,0 3-1,9 2-529</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8:59.786"/>
    </inkml:context>
    <inkml:brush xml:id="br0">
      <inkml:brushProperty name="width" value="0.05" units="cm"/>
      <inkml:brushProperty name="height" value="0.05" units="cm"/>
    </inkml:brush>
  </inkml:definitions>
  <inkml:trace contextRef="#ctx0" brushRef="#br0">2 82 17516,'-1'-2'2032,"1"2"-1979,0 0 1,0 0-1,0 0 1,0 0-1,0 0 0,0 0 1,-1 1 320,1-1-320,7-10 1383,11-10 448,-15 17-1639,5-4 402,1-1 0,-1 2 0,16-10 1,-22 15-589,1-1 1,-1 1 0,1 0 0,-1 0-1,1 0 1,0 1 0,-1-1 0,1 0 0,0 1-1,-1 0 1,1 0 0,0 0 0,0 0-1,-1 0 1,1 0 0,0 1 0,-1-1-1,1 1 1,4 2 0,-2-1 41,5 3-254,1-1-1,-1 0 1,1 0 0,11 1 0,-18-4 69,0-1 0,-1 1 0,1-1 0,0 0 1,0-1-1,-1 1 0,1-1 0,0 1 0,0-1 1,-1 0-1,1 0 0,-1-1 0,1 1 0,-1-1 0,0 0 1,5-3-1,11-10-323</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02.922"/>
    </inkml:context>
    <inkml:brush xml:id="br0">
      <inkml:brushProperty name="width" value="0.05" units="cm"/>
      <inkml:brushProperty name="height" value="0.05" units="cm"/>
    </inkml:brush>
  </inkml:definitions>
  <inkml:trace contextRef="#ctx0" brushRef="#br0">19 0 18404,'-18'6'1570,"18"-6"-1534,0 0 0,0 1 0,0-1 0,0 0 0,-1 0 0,1 0 1,0 0-1,0 0 0,0 0 0,0 1 0,0-1 0,0 0 0,0 0 0,0 0 1,0 0-1,0 0 0,0 1 0,0-1 0,0 0 0,0 0 0,0 0 0,0 0 1,0 0-1,0 1 0,0-1 0,0 0 0,0 0 0,1 0 0,-1 0 0,0 0 1,0 0-1,0 1 0,0-1 0,0 0 0,0 0 0,0 0 0,0 0 0,0 0 1,1 0-1,-1 0 0,0 0 0,0 0 0,0 1 0,0-1 0,0 0 0,0 0 1,1 0-1,-1 0 0,0 0 0,0 0 0,0 0 0,1 0 0,4 1 320,0 1-1,1-1 1,-1 0-1,1 0 1,5 0-1,268-1 2749,-54-3-3577,-200 5-100,-17 0 608,-16 1-313,-8 0-105</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03.299"/>
    </inkml:context>
    <inkml:brush xml:id="br0">
      <inkml:brushProperty name="width" value="0.05" units="cm"/>
      <inkml:brushProperty name="height" value="0.05" units="cm"/>
    </inkml:brush>
  </inkml:definitions>
  <inkml:trace contextRef="#ctx0" brushRef="#br0">0 28 19172,'9'22'2057,"12"-10"-1161,8-4-304,14-8 904,6 0-184,5-9-303,1-1-177,-2-3-520,-3 2-312,-13 2-1128,-6 2 1064,-15 3-224,-6-2-104</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06.636"/>
    </inkml:context>
    <inkml:brush xml:id="br0">
      <inkml:brushProperty name="width" value="0.05" units="cm"/>
      <inkml:brushProperty name="height" value="0.05" units="cm"/>
    </inkml:brush>
  </inkml:definitions>
  <inkml:trace contextRef="#ctx0" brushRef="#br0">1 480 18124,'0'0'42,"0"1"1,0-1 0,0 0-1,0 1 1,0-1-1,0 0 1,1 1 0,-1-1-1,0 0 1,0 1-1,0-1 1,1 0-1,-1 1 1,0-1 0,0 0-1,1 0 1,-1 1-1,0-1 1,0 0-1,1 0 1,-1 0 0,0 0-1,1 1 1,-1-1-1,0 0 1,1 0 0,-1 0-1,1 0 1,-1 0-1,0 0 1,1 0-1,-1 0 1,0 0 0,1 0-1,-1 0 1,0 0-1,1 0 1,-1 0 0,0 0-1,1 0 1,-1 0-1,0-1 1,1 1-1,-1 0 1,0 0 0,1 0-1,-1-1 1,0 1-1,1 0 1,-1 0-1,0-1 1,21-15 157,-18 13-22,407-394 3750,-361 337-3441,-40 52-294,-5 12-38,-4 17-25,-1-21-132,-33 181 135,2-14-388,32-165 252,-2 23-886,2-25 859,0 1 1,0-1-1,0 0 0,0 1 1,0-1-1,0 0 0,0 1 0,0-1 1,0 0-1,0 1 0,0-1 0,0 0 1,0 1-1,0-1 0,0 0 1,1 0-1,-1 1 0,0-1 0,0 0 1,0 1-1,0-1 0,1 0 0,-1 0 1,0 1-1,0-1 0,1 0 1,-1 0-1,0 0 0,0 1 0,1-1 1,-1 0-1,0 0 0,0 0 0,1 0 1,-1 0-1,0 0 0,1 1 1,-1-1-1,0 0 0,1 0 0,-1 0 1,0 0-1,1 0 0,-1 0 0,0 0 1,0 0-1,1 0 0,-1-1 1,0 1-1,1 0 0,-1 0 0,0 0 1,1 0-1,-1 0 0,0 0 0,0-1 1,1 1-1,-1 0 0,0 0 1,0 0-1,1-1 0,-1 1 0,0 0 1,0-1-1,12-12-477,5-5-178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2.963"/>
    </inkml:context>
    <inkml:brush xml:id="br0">
      <inkml:brushProperty name="width" value="0.05" units="cm"/>
      <inkml:brushProperty name="height" value="0.05" units="cm"/>
    </inkml:brush>
  </inkml:definitions>
  <inkml:trace contextRef="#ctx0" brushRef="#br0">66 139 13403,'-15'41'901,"2"0"0,2 2 0,2-1 0,2 2 0,-3 73 0,10-111-830,0 0 1,0 0-1,1-1 0,0 1 0,0 0 0,0 0 0,1-1 0,2 9 0,-4-14-63,0 1 0,1-1 0,-1 1 0,0-1 0,0 1-1,0-1 1,0 1 0,1-1 0,-1 1 0,0-1-1,0 0 1,1 1 0,-1-1 0,0 1 0,1-1-1,-1 0 1,0 1 0,1-1 0,-1 0 0,1 1-1,-1-1 1,0 0 0,1 0 0,-1 1 0,1-1-1,-1 0 1,1 0 0,-1 0 0,1 0 0,-1 0-1,1 0 1,-1 0 0,1 0 0,-1 0 0,1 0-1,-1 0 1,1 0 0,-1 0 0,1 0 0,-1 0-1,1 0 1,-1 0 0,1-1 0,-1 1 0,1 0-1,-1 0 1,1-1 0,-1 1 0,0 0 0,1-1 0,1-1 17,0 0 0,-1 0 0,1 0 0,-1-1 0,0 1 0,0 0 0,0-1 1,1-2-1,5-22 119,-2 0 1,-1-1 0,-1 0-1,-2 0 1,0 0 0,-2 1 0,-8-50-1,8 67-105,1 5-18,-1 0 1,0 0-1,1 0 1,-2 0-1,1 0 0,0 0 1,-1 0-1,0 0 1,0 1-1,-1-1 1,1 1-1,-5-7 1,7 11-19,-1 0-1,1 0 1,0-1 0,0 1 0,-1 0 0,1 0 0,0 0 0,0-1 0,-1 1 0,1 0-1,0 0 1,0 0 0,-1 0 0,1 0 0,0-1 0,-1 1 0,1 0 0,0 0 0,-1 0 0,1 0-1,0 0 1,-1 0 0,1 0 0,0 0 0,0 0 0,-1 0 0,1 0 0,0 1 0,-1-1 0,1 0-1,0 0 1,-1 0 0,1 0 0,0 0 0,0 0 0,-1 1 0,1-1 0,-6 14 53,5 18-18,2-28-42,-1 0 1,1 0 0,0-1 0,0 1 0,0-1 0,1 1-1,-1-1 1,1 1 0,0-1 0,0 0 0,0 1 0,0-1-1,0 0 1,1-1 0,-1 1 0,1 0 0,0-1 0,0 1-1,0-1 1,0 0 0,0 0 0,1 0 0,-1-1 0,1 1-1,-1-1 1,1 1 0,-1-1 0,6 0 0,-4 0 2,0-1 0,0 0 0,1 0 0,-1 0 0,0-1 0,0 1 0,1-1 0,-1-1 0,0 1 0,0-1 0,0 0 0,-1 0 0,1 0 0,0-1 0,-1 1 0,1-1 0,-1 0 0,0-1 1,0 1-1,4-5 0,-2 0 9,1 0 0,-1-1 1,0 1-1,-1-2 0,1 1 0,3-11 1,18-60-16,-26 79 6,1-10-67,-6 23-26,0 7 102,1 0 1,1 0 0,0 0-1,2 0 1,0 0 0,1 0-1,5 27 1,-5-42 2,-1 0 0,1-1 0,1 0 0,-1 1 0,0-1 0,1 0 0,0 1 0,-1-1 0,1 0 0,0 0 0,1-1 0,-1 1 0,1 0-1,-1-1 1,1 1 0,0-1 0,0 0 0,0 0 0,0 0 0,0 0 0,0 0 0,4 1 0,-2-2 10,1 0 0,-1 0 0,0 0 0,1 0 0,-1-1-1,1 0 1,0 0 0,-1 0 0,0-1 0,1 0 0,-1 0 0,1 0 0,-1-1 0,8-3-1,2-2 28,0-1 0,0 0 0,-1-1 0,0-1-1,-1 0 1,0-1 0,-1-1 0,18-20 0,-8 5 44,-1 0-1,-1-2 1,18-36 0,-31 51-69,0-1-1,7-24 1,-13 29-14,-5 13-6,-5 13 1,3-1 26,0 0-1,1 1 1,1 0-1,0 0 1,1 0 0,1 0-1,1 0 1,1 32 0,0-44-11,1 0 1,0 0-1,0 0 1,0 0-1,0 0 0,1 0 1,0 0-1,0 0 1,0-1-1,4 7 1,-5-9-53,0 1 1,0-1-1,1 0 1,-1 1-1,0-1 0,1 0 1,-1 0-1,1 0 1,-1 0-1,1 0 0,-1 0 1,1 0-1,0-1 1,-1 1-1,1 0 1,0-1-1,0 0 0,0 1 1,-1-1-1,1 0 1,0 0-1,0 0 0,0 0 1,0 0-1,-1 0 1,3-1-1,-2 0-24,-1 1 0,1-1 0,-1 0 0,0 0-1,1 0 1,-1 0 0,0 0 0,1 0 0,-1 0 0,0 0 0,0 0-1,0-1 1,0 1 0,0 0 0,0-1 0,-1 1 0,1-1-1,1-1 1,9-33-265,-11 34 282,9-47-434</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07.084"/>
    </inkml:context>
    <inkml:brush xml:id="br0">
      <inkml:brushProperty name="width" value="0.05" units="cm"/>
      <inkml:brushProperty name="height" value="0.05" units="cm"/>
    </inkml:brush>
  </inkml:definitions>
  <inkml:trace contextRef="#ctx0" brushRef="#br0">150 1 19668,'-1'8'323,"-1"1"0,0 0 0,-1-1 1,0 1-1,0-1 0,-1 0 0,0 0 0,0 0 0,-7 8 0,-3 9 462,-9 16 94,7-14-520,2 1 0,0 0 1,-14 45-1,28-71-355,-1 1-1,0 0 1,0 0 0,1-1-1,0 1 1,-1 0-1,1 0 1,0 0-1,0 0 1,1-1 0,-1 1-1,0 0 1,1 0-1,0-1 1,0 1 0,0 0-1,0-1 1,0 1-1,0 0 1,1-1-1,1 3 1,0-2-2,0 0 0,1-1 0,-1 1 0,0-1 0,1 0 0,-1 0 0,1 0 0,0-1 0,0 1 0,0-1 0,-1 0 0,1 0 0,0 0 1,5 0-1,-2 0-216,1-1 0,-1 1 0,0-1 0,1 0 0,-1-1 1,0 0-1,0 0 0,1 0 0,-1-1 0,0 0 0,0-1 0,0 1 1,-1-1-1,1-1 0,-1 1 0,9-7 0,-6 2-493,0 1-1,-1-1 0,0-1 0,-1 0 0,0 0 1,0 0-1,-1-1 0,0 1 0,8-20 1,-13 26 714,0 1 1,-1-1 0,1 0 0,-1 0 0,1 0-1,-1 0 1,0 0 0,0-3 0,0 5 53,0 1 0,0 0 0,0-1 0,0 1 0,0 0 0,0-1-1,0 1 1,0 0 0,-1-1 0,1 1 0,0 0 0,0-1 0,0 1 0,0 0 0,0 0 0,-1-1 0,1 1 0,0 0 0,0 0 0,-1-1 0,1 1 0,0 0 0,0 0 0,-1-1 0,1 1 0,0 0 0,-1 0 0,1 0 44,-1 0 1,0 0-1,0 1 1,1-1-1,-1 0 1,0 1-1,1-1 1,-1 0-1,1 1 1,-1-1 0,0 1-1,1-1 1,-1 1-1,1-1 1,-1 1-1,1 0 1,0-1-1,-1 2 1,-6 9 637,0 0 1,1 0-1,0 1 1,1 0 0,0 0-1,-4 18 1,2-1 309,-6 50 0,12-69-958,-1 5-144,0-1 0,2 1 0,1 21 1,1-32-248,-3-10 88</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07.942"/>
    </inkml:context>
    <inkml:brush xml:id="br0">
      <inkml:brushProperty name="width" value="0.05" units="cm"/>
      <inkml:brushProperty name="height" value="0.05" units="cm"/>
    </inkml:brush>
  </inkml:definitions>
  <inkml:trace contextRef="#ctx0" brushRef="#br0">42 1 19084,'1'1'117,"0"0"1,0 0-1,0 0 0,0 0 0,-1 0 0,1 0 1,0 1-1,-1-1 0,1 0 0,-1 0 0,0 1 1,1-1-1,-1 0 0,0 1 0,0-1 0,0 0 1,0 1-1,0-1 0,0 0 0,0 1 1,0-1-1,0 0 0,-1 1 0,1-1 0,-1 2 1,0 3 169,-15 120 2492,11-71-2681,2 0 0,3 1 0,10 76-1,-4-110-54,-2-4-1157,-6-17 573,-5-8 256,-8-11-26,-4-5-89</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08.376"/>
    </inkml:context>
    <inkml:brush xml:id="br0">
      <inkml:brushProperty name="width" value="0.05" units="cm"/>
      <inkml:brushProperty name="height" value="0.05" units="cm"/>
    </inkml:brush>
  </inkml:definitions>
  <inkml:trace contextRef="#ctx0" brushRef="#br0">0 58 15451,'8'-1'2433,"6"-2"-1265,12-1-384,7-4 2497,13-2-1953,4 2-256,6-1-247,2 1-233,-3 2-1000,1 6 560,-9 0-160,-4 0-128</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09.643"/>
    </inkml:context>
    <inkml:brush xml:id="br0">
      <inkml:brushProperty name="width" value="0.05" units="cm"/>
      <inkml:brushProperty name="height" value="0.05" units="cm"/>
    </inkml:brush>
  </inkml:definitions>
  <inkml:trace contextRef="#ctx0" brushRef="#br0">244 94 15251,'0'0'166,"1"-1"0,-1 0-1,0 1 1,0-1 0,1 0 0,-1 1-1,0-1 1,0 0 0,0 0 0,0 1-1,1-1 1,-1 0 0,0 0 0,-1 0-1,1 1 1,0-1 0,0 0 0,0 0-1,0 1 1,-1-1 0,1 0 0,0 1-1,0-1 1,-1 0 0,1 1 0,-1-2-1,-10-19 2028,9 17-1980,-1 0 0,1 1 0,-1-1 0,0 1 0,0 0-1,0-1 1,-1 1 0,1 1 0,-1-1 0,1 0 0,-1 1 0,0 0-1,0 0 1,0 0 0,0 0 0,-1 1 0,1 0 0,0-1 0,-1 2-1,1-1 1,-5 0 0,4 1-166,1 0-1,-1 1 0,1 0 1,-1 0-1,1 0 1,-1 0-1,1 1 0,0-1 1,-1 1-1,1 0 1,0 0-1,0 1 0,0-1 1,1 1-1,-1 0 1,1 0-1,-1 0 0,1 1 1,0-1-1,-3 6 1,0-1-54,0 1 1,0 1 0,-4 11 0,9-20 2,0 1 0,0 0-1,0 0 1,0-1 0,1 1 0,-1 0-1,1 0 1,-1 0 0,1 0 0,0 0 0,0 0-1,0 0 1,0 0 0,0 0 0,0 0-1,0 0 1,1 0 0,-1-1 0,1 1-1,-1 0 1,1 0 0,0 0 0,0 0-1,0-1 1,1 4 0,0-4-1,-1-1 0,1 1 0,-1 0-1,1 0 1,-1 0 0,1-1 0,0 1 0,-1-1 0,1 0 0,0 1 0,-1-1 0,1 0 0,0 0-1,0 0 1,-1 0 0,1 0 0,0 0 0,-1 0 0,1-1 0,0 1 0,-1-1 0,1 1-1,3-2 1,4-3-21,0 1 0,16-11 0,-20 12 20,99-73-39,-104 76 45,1-1 0,-1 1 0,1-1 0,0 1 0,-1 0-1,1-1 1,0 1 0,-1 0 0,1-1 0,0 1 0,-1 0 0,1 0 0,0 0 0,0 0 0,-1-1 0,1 1 0,0 0 0,-1 0 0,1 1 0,0-1 0,0 0 0,-1 0-1,1 0 1,0 0 0,-1 1 0,1-1 0,0 0 0,-1 1 0,1-1 0,0 0 0,-1 1 0,1-1 0,-1 1 0,1-1 0,0 1 0,-1-1 0,1 1 0,-1-1 0,0 1-1,1 0 1,-1-1 0,1 1 0,-1-1 0,0 1 0,0 0 0,1 0 0,-1-1 0,0 1 0,0 1 0,2 5-3,0 1 0,-1-1 1,0 16-1,0-16-1,4 121-59,-3-61 62,2 0 0,19 95 0,-22-145 177,-1-17-164,0 0 1,0 0-1,0 0 0,0 1 0,0-1 0,0 0 1,0 0-1,0 0 0,0 1 0,-1-1 0,1 0 0,0 0 1,0 0-1,0 1 0,0-1 0,0 0 0,-1 0 1,1 0-1,0 0 0,0 0 0,0 1 0,-1-1 0,1 0 1,0 0-1,0 0 0,0 0 0,-1 0 0,1 0 1,0 0-1,0 0 0,0 0 0,-1 0 0,1 0 0,-3-1 57,1 1 0,0-1-1,-1 0 1,1 0 0,0-1-1,-1 1 1,1 0-1,-3-4 1,-14-9 109,0 1 0,-1 0 0,-1 2 0,1 0 1,-2 1-1,0 1 0,0 1 0,-26-5 0,45 12-209,0 0 0,-1 1 0,1-1 0,0 1 0,0 0 0,-1 0 0,1 0 0,0 0 0,-1 1 0,1-1 0,0 1 0,0 0 0,0 0 0,-6 2 0,9-3 0,0 1 1,0-1 0,-1 0 0,1 0 0,0 0-1,0 0 1,0 0 0,0 0 0,-1 0-1,1 1 1,0-1 0,0 0 0,0 0 0,0 0-1,0 0 1,0 1 0,0-1 0,0 0-1,0 0 1,-1 0 0,1 0 0,0 1 0,0-1-1,0 0 1,0 0 0,0 0 0,0 1-1,0-1 1,0 0 0,0 0 0,0 0 0,0 1-1,1-1 1,-1 0 0,0 0 0,0 0-1,0 0 1,0 1 0,0-1 0,0 0 0,0 0-1,0 0 1,0 0 0,1 0 0,-1 1-1,0-1 1,0 0 0,0 0 0,1 0 0,13 4-964,15-2 675,40-15-545,-26 4 185</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0.063"/>
    </inkml:context>
    <inkml:brush xml:id="br0">
      <inkml:brushProperty name="width" value="0.05" units="cm"/>
      <inkml:brushProperty name="height" value="0.05" units="cm"/>
    </inkml:brush>
  </inkml:definitions>
  <inkml:trace contextRef="#ctx0" brushRef="#br0">249 15 18316,'0'-1'61,"0"0"0,0 1 0,0-1 1,0 1-1,0-1 0,-1 1 0,1-1 0,0 0 0,0 1 1,0-1-1,-1 1 0,1-1 0,0 1 0,-1-1 0,1 1 1,0-1-1,-1 1 0,1-1 0,-1 1 0,1 0 0,-1-1 1,1 1-1,-1 0 0,1-1 0,-1 1 0,1 0 0,-1-1 1,1 1-1,-1 0 0,1 0 0,-1 0 0,-1-1 0,0 1 12,0 1 0,-1-1 0,1 0 0,0 1 1,-1-1-1,1 1 0,0-1 0,0 1 0,-3 1 0,-5 3 220,1 0 0,0 0 0,-11 10 0,1 1 48,0 1 0,2 1 0,0 0 0,-20 30 0,30-39-329,1 1 0,0 0-1,0 1 1,1-1 0,1 1-1,-1 0 1,2 0 0,0 0-1,0 1 1,1-1 0,-1 19-1,3-26 13,0-1-1,0 1 1,0 0-1,1-1 0,-1 1 1,1-1-1,0 0 1,0 1-1,0-1 0,1 0 1,-1 1-1,1-1 1,-1 0-1,1 0 0,0 0 1,1 0-1,-1-1 1,0 1-1,1 0 0,-1-1 1,1 0-1,0 0 1,0 0-1,0 0 0,0 0 1,0 0-1,0-1 1,0 1-1,1-1 0,-1 0 1,1 0-1,-1 0 1,1-1-1,-1 1 0,5-1 1,2 1 126,0-1 1,0 0 0,0-1-1,0 0 1,-1-1 0,1 0-1,0 0 1,-1-1-1,0 0 1,1-1 0,16-9-1,-18 8 1,-1-1-1,1 1 1,-1-1-1,0-1 1,0 0 0,-1 0-1,0 0 1,0 0-1,-1-1 1,0 0-1,0 0 1,-1-1-1,0 1 1,4-11-1,-6 12-105,-1 1-1,1-1 0,-1 0 1,0 0-1,0 1 0,-1-1 1,0 0-1,0 0 0,-1 0 0,0 0 1,0 1-1,0-1 0,-1 0 1,0 1-1,0-1 0,-1 1 1,0 0-1,0 0 0,-1 0 1,-4-6-1,2 3-113,-1 1 1,0 0-1,-12-9 0,18 15-146,-1 1-1,0-1 0,1 1 0,-1-1 1,0 1-1,0 0 0,0 0 0,0 0 1,-1 0-1,1 0 0,0 0 0,0 0 1,0 1-1,-1-1 0,1 1 0,0 0 1,-1 0-1,1 0 0,0 0 0,-1 0 1,-2 1-1,13 0-1432,8 0 625</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0.497"/>
    </inkml:context>
    <inkml:brush xml:id="br0">
      <inkml:brushProperty name="width" value="0.05" units="cm"/>
      <inkml:brushProperty name="height" value="0.05" units="cm"/>
    </inkml:brush>
  </inkml:definitions>
  <inkml:trace contextRef="#ctx0" brushRef="#br0">431 0 27046,'4'2'-120,"22"33"-4129,-30-32 2448,-4 6 625,-2-3 1248,-3-4-56,-5 1-8</inkml:trace>
  <inkml:trace contextRef="#ctx0" brushRef="#br0" timeOffset="1">1 314 17460,'17'3'2024,"19"-3"-1112,8-7-360,15-3 1025,3 1-345,1 2-480,-3-2-944,-6 9 312,-9 5-120,-22 5-192</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1.128"/>
    </inkml:context>
    <inkml:brush xml:id="br0">
      <inkml:brushProperty name="width" value="0.05" units="cm"/>
      <inkml:brushProperty name="height" value="0.05" units="cm"/>
    </inkml:brush>
  </inkml:definitions>
  <inkml:trace contextRef="#ctx0" brushRef="#br0">13 28 16436,'-12'16'5049,"14"-13"-2389,10-5-1436,11-4-672,1 1 0,-1 2-1,1 0 1,43 0-1,95 15-935,-147-10 286,38 0-697,-49-2 760,0-1 1,0 1-1,-1-1 0,1 0 1,0 0-1,0 0 0,-1-1 0,1 1 1,-1-1-1,1 0 0,4-3 1,14-19-314</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1.748"/>
    </inkml:context>
    <inkml:brush xml:id="br0">
      <inkml:brushProperty name="width" value="0.05" units="cm"/>
      <inkml:brushProperty name="height" value="0.05" units="cm"/>
    </inkml:brush>
  </inkml:definitions>
  <inkml:trace contextRef="#ctx0" brushRef="#br0">16 437 18676,'-1'3'215,"-13"29"1902,14-32-2080,0 1 1,0-1-1,0 1 0,0-1 0,0 0 0,0 1 0,0-1 1,0 1-1,0-1 0,0 0 0,0 1 0,0-1 1,0 1-1,0-1 0,0 0 0,0 1 0,0-1 0,1 0 1,-1 1-1,0-1 0,0 0 0,0 1 0,1-1 1,-1 0-1,0 1 0,1-1 0,0 1 28,0-1 0,0 0 1,0 0-1,0 0 0,0 0 0,0 0 1,0 0-1,0 0 0,0 0 0,0 0 1,0 0-1,0-1 0,-1 1 0,1 0 0,0-1 1,2 0-1,9-4 342,0-1 0,0-1 0,-1 0 1,0-1-1,12-10 0,51-52 456,-52 49-590,52-54 810,124-165-1,-183 221-953,-15 19-127,0 0-1,0 0 0,0-1 0,0 1 1,0 0-1,0 0 0,0 0 1,0 0-1,0 0 0,0-1 1,0 1-1,0 0 0,0 0 1,0 0-1,0 0 0,0 0 1,1 0-1,-1 0 0,0-1 1,0 1-1,0 0 0,0 0 1,0 0-1,0 0 0,0 0 1,1 0-1,-1 0 0,0 0 1,0 0-1,0 0 0,0 0 1,0 0-1,0 0 0,1 0 1,-1 0-1,0 0 0,0 0 1,0 0-1,0 0 0,0 0 1,1 0-1,-1 0 0,0 0 1,0 0-1,0 0 0,0 0 1,0 0-1,0 0 0,1 0 1,-1 0-1,0 0 0,0 0 0,0 0 1,0 1-1,0-1 0,0 0 1,-1 9 12,-31 106-176,-9 40 345,33-119-1040,2 0 1,-2 47-1,7-82 814,1 0 0,0 0 0,0 0 1,0 0-1,0 1 0,0-1 0,0 0 0,0 0 0,0 0 0,0 0 1,1 0-1,-1 0 0,0 0 0,1 0 0,-1 0 0,1 0 0,-1 0 1,1 0-1,-1-1 0,1 1 0,0 1 0,6-1-568</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2.137"/>
    </inkml:context>
    <inkml:brush xml:id="br0">
      <inkml:brushProperty name="width" value="0.05" units="cm"/>
      <inkml:brushProperty name="height" value="0.05" units="cm"/>
    </inkml:brush>
  </inkml:definitions>
  <inkml:trace contextRef="#ctx0" brushRef="#br0">287 49 20308,'1'-2'198,"0"-1"0,0 1 0,0 0 1,-1 0-1,1 0 0,-1-1 0,1 1 0,-1 0 0,0-1 0,0 1 0,0 0 0,0-1 0,0-1 0,-1 3-143,1 0 0,0 0 0,-1 0-1,1 1 1,-1-1 0,1 0 0,-1 0 0,0 1-1,1-1 1,-1 0 0,0 1 0,1-1 0,-1 1 0,0-1-1,0 1 1,0-1 0,0 1 0,1-1 0,-1 1 0,0 0-1,0-1 1,0 1 0,0 0 0,0 0 0,0 0 0,0 0-1,0 0 1,0 0 0,0 0 0,0 0 0,1 0 0,-1 0-1,0 1 1,-2-1 0,-4 2 130,0 0-1,-1 1 1,1 0-1,0 0 1,0 0-1,1 1 1,-1 0-1,1 0 1,0 1 0,-8 6-1,-7 9-19,-26 30 1,31-31-151,1 0 1,1 1 0,-14 26 0,21-33-21,1 0-1,1 0 1,0 1-1,0 0 1,1 0-1,-3 27 1,6-37 6,1 0 0,-1 0 0,1 0 0,0 0 0,1 0 0,-1 0 0,1 0 0,-1 0 0,1 0 0,0 0 0,0-1 0,1 1 0,-1 0 0,1 0-1,0-1 1,0 1 0,0-1 0,1 0 0,-1 1 0,1-1 0,0 0 0,-1-1 0,1 1 0,1 0 0,-1-1 0,0 0 0,1 1 0,-1-1 0,1-1 0,-1 1 0,1 0 0,0-1 0,0 0 0,0 0 0,0 0 0,0 0 0,0-1 0,0 0 0,0 1 0,4-2 0,3 1 34,0-2-1,1 0 1,-1 0 0,0-1 0,-1 0 0,1-1-1,0 0 1,-1 0 0,0-1 0,0-1 0,0 0-1,-1 0 1,11-10 0,-7 5 49,-1 1 0,-1-2 0,0 0 0,0 0 0,-1-1 0,-1 0 0,0-1 0,11-25 0,-15 28-7,-1-1 1,-1 1-1,0-1 1,0 0-1,-1 0 1,0-17 0,-2 26-87,0 0 1,0 0-1,0 0 1,-1 0 0,1 0-1,-1 0 1,0 0-1,0 0 1,0 0 0,0 1-1,0-1 1,-1 0-1,-2-3 1,3 4-43,0 1 0,-1 0 1,1 0-1,-1 0 0,0 0 0,1 0 0,-1 0 1,0 0-1,0 0 0,1 1 0,-1-1 1,0 0-1,0 1 0,0 0 0,0-1 0,0 1 1,0 0-1,1 0 0,-1 0 0,0 0 1,0 1-1,0-1 0,-3 1 0,1 1-220,-1-1 0,1 1 0,-1 0 1,1 0-1,0 1 0,0-1 0,0 1 0,0 0 0,0 0 0,1 0 0,0 0 0,-1 1 0,1-1 0,0 1 0,1 0 0,-1 0 0,-3 8 0,1 3-850</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2.588"/>
    </inkml:context>
    <inkml:brush xml:id="br0">
      <inkml:brushProperty name="width" value="0.05" units="cm"/>
      <inkml:brushProperty name="height" value="0.05" units="cm"/>
    </inkml:brush>
  </inkml:definitions>
  <inkml:trace contextRef="#ctx0" brushRef="#br0">159 0 18924,'1'1'119,"-1"-1"1,0 1-1,1 0 0,-1-1 1,0 1-1,0-1 0,1 1 1,-1 0-1,0-1 0,0 1 1,0 0-1,0-1 0,0 1 1,0 0-1,0-1 0,0 1 1,0 0-1,0-1 0,0 1 1,0-1-1,-1 1 0,1 0 1,0-1-1,0 1 0,-1-1 1,1 1-1,-1 0 0,-14 21 607,8-13 279,-19 31 739,-34 72 0,50-90-1606,1 1 1,1 0 0,1 1-1,1 0 1,-3 27-1,8-47-131,1 0-1,-1 0 0,1 0 0,0 0 1,0 0-1,1 0 0,0 0 0,-1 0 0,1 0 1,0 0-1,1 0 0,-1-1 0,1 1 1,0 0-1,0-1 0,0 1 0,0-1 1,0 1-1,1-1 0,2 3 0,-1-3-3,1 0-1,-1 0 1,1 0-1,-1 0 1,1-1-1,0 1 1,0-1-1,0-1 1,0 1-1,0-1 1,0 0-1,1 0 0,-1 0 1,10-1-1,-4 0-65,-1-1-1,0-1 1,1 0-1,-1 0 0,0-1 1,0-1-1,0 1 1,-1-1-1,1-1 0,-1 0 1,0 0-1,0-1 1,-1 0-1,0-1 1,0 0-1,0 0 0,-1 0 1,11-15-1,14-19-173</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3.354"/>
    </inkml:context>
    <inkml:brush xml:id="br0">
      <inkml:brushProperty name="width" value="0.05" units="cm"/>
      <inkml:brushProperty name="height" value="0.05" units="cm"/>
    </inkml:brush>
  </inkml:definitions>
  <inkml:trace contextRef="#ctx0" brushRef="#br0">13 0 18884,'-13'9'1488,"13"7"-1120,1-2-184,9 2 537,5 0-273,9-5-488,2-2-344,6-4-697,3-2-175,1-6 896,0-4-248,1-1-296</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2.949"/>
    </inkml:context>
    <inkml:brush xml:id="br0">
      <inkml:brushProperty name="width" value="0.05" units="cm"/>
      <inkml:brushProperty name="height" value="0.05" units="cm"/>
    </inkml:brush>
  </inkml:definitions>
  <inkml:trace contextRef="#ctx0" brushRef="#br0">98 1 19988,'-17'40'2009,"1"3"-1321,1 3-280,2 4 904,3-3-232,1 1-623,2-2-441,3-8-2721,1 0 2465,1-7-312,1-2-256</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5.638"/>
    </inkml:context>
    <inkml:brush xml:id="br0">
      <inkml:brushProperty name="width" value="0.05" units="cm"/>
      <inkml:brushProperty name="height" value="0.05" units="cm"/>
    </inkml:brush>
  </inkml:definitions>
  <inkml:trace contextRef="#ctx0" brushRef="#br0">14 35 19788,'19'-21'1937,"-5"11"-1281,-4 7-248,-4 14 808,-2 12-208,-4 16-336,0 8-175,-1 11-273,-3 5-96,-3 3-24,-2 0-8,3-5-104,-1-5-136,1-6-512,1-7-385,-3-8 833,3-5-136,-4-10-136</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6.096"/>
    </inkml:context>
    <inkml:brush xml:id="br0">
      <inkml:brushProperty name="width" value="0.05" units="cm"/>
      <inkml:brushProperty name="height" value="0.05" units="cm"/>
    </inkml:brush>
  </inkml:definitions>
  <inkml:trace contextRef="#ctx0" brushRef="#br0">1 790 19212,'1'2'2217,"5"-4"-1425,9-4-232,10-2 1528,12-4-975,9-1-201,8-5-408,4 1-104,3 1-224,-2 1-192,-4 1-608,-7 1-280,-9 2-609,-10-1-1263,-12-1 2080,-4-2-489,-10-1-223</inkml:trace>
  <inkml:trace contextRef="#ctx0" brushRef="#br0" timeOffset="1">31 74 20884,'17'-3'1881,"10"-6"-1233,7 0-248,11-3 776,4-1-271,7 1-361,-2 2-136,-2 6-472,-5 2-544,-11 4 544,-5 2-112,-8 3-73</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6.502"/>
    </inkml:context>
    <inkml:brush xml:id="br0">
      <inkml:brushProperty name="width" value="0.05" units="cm"/>
      <inkml:brushProperty name="height" value="0.05" units="cm"/>
    </inkml:brush>
  </inkml:definitions>
  <inkml:trace contextRef="#ctx0" brushRef="#br0">1 52 21149,'0'0'6,"0"2"223,0 0 0,1 1 1,-1-1-1,1 0 0,0 0 0,-1 0 0,1 0 1,0 0-1,3 4 0,-3-6-181,-1 1 0,1-1 0,0 1 0,0-1 0,0 0-1,0 1 1,0-1 0,0 0 0,0 0 0,0 0 0,0 0 0,0 1 0,0-2 0,1 1 0,-1 0 0,0 0 0,0 0 0,0 0 0,0 0 0,0-1 0,0 1-1,0-1 1,-1 1 0,3-1 0,17-8 231,24-14-1,-33 16-240,1 1-1,-1 0 0,1 1 1,0 0-1,0 0 1,0 2-1,18-4 0,-27 7-27,0 0-1,-1 0 0,1 0 1,0 0-1,0 1 0,0-1 1,-1 1-1,1 0 0,0 0 0,-1 0 1,1 0-1,-1 0 0,1 0 1,-1 1-1,1-1 0,-1 1 0,0 0 1,0-1-1,0 1 0,0 0 1,0 0-1,0 1 0,0-1 1,-1 0-1,1 1 0,-1-1 0,0 1 1,0-1-1,1 1 0,-2-1 1,2 5-1,2 9 19,0 0 1,-1 0-1,-1 0 1,0 20-1,-1-25-13,-1-6-33,1-1-31,-1 1 0,0-1 0,0 1 0,0-1 0,-1 1 0,1-1 0,-1 1 0,-2 5 0,3-9 34,0-1-1,0 0 0,0 0 0,0 0 1,0 1-1,0-1 0,0 0 1,0 0-1,0 0 0,0 1 0,0-1 1,0 0-1,0 0 0,-1 0 0,1 0 1,0 1-1,0-1 0,0 0 0,0 0 1,0 0-1,-1 0 0,1 0 0,0 1 1,0-1-1,0 0 0,0 0 1,-1 0-1,1 0 0,0 0 0,0 0 1,0 0-1,0 0 0,-1 0 0,1 0 1,0 0-1,0 0 0,0 0 0,-1 0 1,1 0-1,0 0 0,0 0 0,0 0 1,-1 0-1,1 0 0,0 0 1,0 0-1,0 0 0,-1 0 0,1 0 1,0 0-1,0-1 0,0 1 0,0 0 1,-1 0-1,1 0 0,0 0 0,0 0 1,0-1-1,0 1 0,-6-13-220,6-3-52</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7.251"/>
    </inkml:context>
    <inkml:brush xml:id="br0">
      <inkml:brushProperty name="width" value="0.05" units="cm"/>
      <inkml:brushProperty name="height" value="0.05" units="cm"/>
    </inkml:brush>
  </inkml:definitions>
  <inkml:trace contextRef="#ctx0" brushRef="#br0">1 2 16836,'1'0'87,"-1"0"0,1 0 0,0 0 0,-1 0 0,1 0 0,0 1 0,0-1 0,-1 0 1,1 1-1,-1-1 0,1 0 0,0 1 0,-1-1 0,1 1 0,-1-1 0,1 1 0,-1-1 0,1 1 1,-1-1-1,1 1 0,-1-1 0,0 1 0,1 0 0,-1-1 0,0 1 0,1 1 0,5 22 407,-6-21-345,11 91 2168,-3 168 0,-8-172-1789,1-16-169,-5 246 792,3-304-996,1-16-151,0 0 0,0 0-1,0 0 1,0 0 0,0 0-1,0 0 1,-1 0-1,1 0 1,0 0 0,0 0-1,0 0 1,0 0 0,0 0-1,0-1 1,0 1-1,0 0 1,0 0 0,0 0-1,0 0 1,0 0-1,0 0 1,0 0 0,0 0-1,0 0 1,0 0 0,0 0-1,0 0 1,0 0-1,0 0 1,0 0 0,0 0-1,0 0 1,-1 0 0,1 0-1,0 0 1,0 0-1,0 0 1,0 0 0,0 0-1,0 0 1,0 0-1,0 0 1,0 0 0,0 0-1,0 0 1,0 0 0,0 0-1,0 0 1,-4-28 263,3 19-246,-5-32 124,-4-37 90,0-110 0,10 187-239,0 0 1,-1-1 0,1 1-1,0 0 1,0 0-1,0 0 1,0-1-1,1 1 1,-1 0 0,0 0-1,0 0 1,1-1-1,-1 1 1,1 0-1,-1 0 1,1 0 0,-1 0-1,1 0 1,0 0-1,0 0 1,-1 0-1,1 0 1,0 0 0,0 0-1,0 1 1,0-1-1,0 0 1,0 0-1,0 1 1,0-1 0,0 1-1,0-1 1,1 1-1,-1 0 1,0-1-1,0 1 1,0 0 0,1 0-1,-1 0 1,0-1-1,0 1 1,0 1-1,1-1 1,-1 0 0,0 0-1,0 0 1,0 1-1,2 0 1,12 1-61,0-1 0,0 0 0,0 0 1,27-4-1,-34 1 49,0 1 1,0-2 0,0 1-1,0-1 1,0 0-1,-1-1 1,1 1 0,-1-2-1,0 1 1,8-7-1,1-3 31,-1-1 0,-1 0 0,0-1-1,-1 0 1,-1-1 0,0-1 0,-1 0-1,13-32 1,-10 18 105,-2 0 0,-2-1-1,-1-1 1,7-48 0,-14 73-72,-1 1-1,0 0 1,-1-1-1,0 0 1,0 1-1,-3-15 1,3 22-45,0 1 0,0-1-1,0 1 1,0-1 0,0 0 0,0 1-1,0-1 1,-1 1 0,1-1 0,0 1 0,0-1-1,-1 1 1,1-1 0,0 1 0,-1-1-1,1 1 1,0-1 0,-1 1 0,1-1 0,-1 1-1,1 0 1,-1-1 0,1 1 0,-1 0-1,1-1 1,-1 1 0,1 0 0,-1 0 0,0-1-1,1 1 1,-1 0 0,1 0 0,-1 0-1,1 0 1,-1 0 0,0 0 0,1 0-1,-1 0 1,1 0 0,-1 0 0,0 0 0,1 0-1,-1 0 1,1 1 0,-1-1 0,0 0-1,1 0 1,-1 1 0,1-1 0,-1 0 0,1 1-1,-1-1 1,0 1 0,-2 2 3,0 0 1,0 0-1,1 0 1,-1 0-1,1 0 1,-4 5-1,-13 30-2,2 2-1,1-1 1,3 2 0,1 0-1,-9 57 1,6 4 7,14-91-40,0 0 0,2 0 0,-1 0 0,1 0 0,0 0 0,1-1 0,4 14 0,-4-21-60,0 1 0,-1 0 1,2-1-1,-1 1 0,0-1 0,1 0 0,-1 1 0,1-1 1,0 0-1,0-1 0,0 1 0,1-1 0,-1 1 0,0-1 1,1 0-1,0 0 0,4 2 0,3 0-91,0-1-1,1 1 1,-1-2 0,21 3-1,-6-3-259</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7.730"/>
    </inkml:context>
    <inkml:brush xml:id="br0">
      <inkml:brushProperty name="width" value="0.05" units="cm"/>
      <inkml:brushProperty name="height" value="0.05" units="cm"/>
    </inkml:brush>
  </inkml:definitions>
  <inkml:trace contextRef="#ctx0" brushRef="#br0">142 1 15667,'-3'0'140,"1"0"0,-1 0 0,0 0 0,1 0 0,-1 0 0,0 1 0,1 0 0,-1-1 0,1 1 0,-1 0 0,1 0 0,-1 0 0,1 0 0,0 1 0,-1-1 0,1 1 0,0-1 0,0 1 0,0 0 0,0 0 0,1-1 0,-4 5 0,-4 5 669,0 1 1,-13 22-1,16-23-640,-1 0 1,2 1-1,0 0 0,0 0 1,1 1-1,0-1 0,2 1 0,-1 0 1,1 0-1,1 0 0,0 0 0,2 19 1,-1-30-157,1 1 0,-1 0 0,0 0 1,1-1-1,0 1 0,0-1 1,0 1-1,0 0 0,0-1 0,1 0 1,-1 1-1,1-1 0,-1 0 0,1 0 1,0 0-1,0 0 0,0 0 0,0 0 1,0 0-1,3 1 0,-2-1 6,0-1-1,0 0 1,1 0-1,-1 0 0,0 0 1,1 0-1,-1-1 1,1 1-1,-1-1 1,1 0-1,-1 0 0,1-1 1,-1 1-1,1-1 1,5-1-1,2-2 31,0 0 0,0-1 0,-1 0 1,0-1-1,0 0 0,0 0 0,0-1 0,-1-1 0,-1 1 0,1-1 0,-1-1 0,0 0 0,12-18 0,-5 3 39,0 0 0,-2-1 0,0 0 0,14-45 0,-23 55-146,-9 24-34,-9 26-18,5-8 21,2 0 0,1 1 0,1-1 0,1 1 0,-1 47 1,5-73 34,0 0 1,0 0 0,0 0-1,1 0 1,-1 0 0,0-1-1,1 1 1,-1 0 0,1 0-1,0 0 1,0 0-1,-1-1 1,1 1 0,0 0-1,1-1 1,-1 1 0,0-1-1,0 1 1,1-1 0,-1 1-1,1-1 1,-1 0 0,1 0-1,-1 0 1,1 0 0,0 0-1,0 0 1,-1 0 0,1-1-1,0 1 1,0 0 0,0-1-1,0 0 1,3 1 0,1-1-161,0 0 1,0-1 0,0 0 0,0 0-1,0 0 1,0-1 0,0 0 0,0 0-1,9-5 1,8-4-510</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8.232"/>
    </inkml:context>
    <inkml:brush xml:id="br0">
      <inkml:brushProperty name="width" value="0.05" units="cm"/>
      <inkml:brushProperty name="height" value="0.05" units="cm"/>
    </inkml:brush>
  </inkml:definitions>
  <inkml:trace contextRef="#ctx0" brushRef="#br0">90 15 18164,'2'-15'1892,"-6"17"-45,-8 28 96,-5 28-1190,3 2 0,-9 74-1,4 125 16,19-236-703,-2-8-39,2-1 0,0 1 1,0-1-1,2 1 0,0-1 0,6 24 0,-4-35 39,-1-10-39,0-11-5,-2-68 1,-11-93 0,12 186-41,0 1-1,0-1 0,0 1 1,1-1-1,0 0 0,0 0 1,1 0-1,0 0 0,0-1 0,1 0 1,6 7-1,-8-8 15,1-1 0,0 0 0,0 0 0,1 0 0,-1 0 0,1-1 1,0 0-1,-1 0 0,2 0 0,-1-1 0,0 1 0,0-1 0,1-1 0,-1 1 0,1-1 0,0 0 0,-1 0 1,1 0-1,5-1 0,-2-1 6,0 0 1,0-1-1,0 0 1,-1 0-1,1-1 1,-1 0-1,0-1 1,0 0-1,0 0 1,0-1-1,-1 0 1,12-10 0,-11 8 30,0 0 1,-1-1 0,0 0 0,0 0-1,-1 0 1,0-1 0,-1 0 0,0 0-1,0-1 1,4-13 0,-8 21-20,0 0 0,-1 1 0,1-1 0,-1 1 1,0-1-1,1 1 0,-1-1 0,0 0 0,0 1 0,0-1 0,0 0 1,0 1-1,-1-3 0,-4 5 87,-4 12-60,1 3-40,1 0 0,1 1 0,0 0 0,1 0 1,1 0-1,1 1 0,0-1 0,1 1 0,1 34 0,2-49 2,-1-1-1,0 1 1,1 0-1,-1-1 1,1 1-1,0-1 1,0 0-1,0 1 1,0-1-1,0 0 1,1 1-1,-1-1 1,1 0-1,-1 0 1,1 0-1,0 0 1,0 0-1,0-1 1,0 1-1,0 0 1,0-1-1,0 0 1,1 1-1,-1-1 1,0 0-1,1 0 1,-1 0-1,1-1 1,-1 1-1,4 0 1,-2-1-93,0 0 0,0 0-1,1 0 1,-1 0 0,0-1 0,0 1-1,1-1 1,-1 0 0,0-1 0,0 1 0,0-1-1,0 1 1,0-1 0,-1-1 0,1 1 0,-1 0-1,7-6 1,-7 4-46,0 0 1,0 0-1,0 0 0,-1-1 0,1 0 0,-1 1 0,0-1 0,0 0 0,-1 0 1,1 0-1,-1 0 0,0 0 0,0 0 0,-1 0 0,0-11 0,1-31-600</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8.636"/>
    </inkml:context>
    <inkml:brush xml:id="br0">
      <inkml:brushProperty name="width" value="0.05" units="cm"/>
      <inkml:brushProperty name="height" value="0.05" units="cm"/>
    </inkml:brush>
  </inkml:definitions>
  <inkml:trace contextRef="#ctx0" brushRef="#br0">1 0 20516,'0'0'2081,"0"5"-1537,0 0-272,3 2 1256,2 1-1352,4 0-512,1 2 312,3 0-120,6 3-128</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9.044"/>
    </inkml:context>
    <inkml:brush xml:id="br0">
      <inkml:brushProperty name="width" value="0.05" units="cm"/>
      <inkml:brushProperty name="height" value="0.05" units="cm"/>
    </inkml:brush>
  </inkml:definitions>
  <inkml:trace contextRef="#ctx0" brushRef="#br0">59 1 16676,'-2'11'1124,"-1"0"1,0 0 0,-1 0-1,0 0 1,-9 14 0,8-15-648,0 1 0,1-1 1,0 1-1,0 0 1,-3 17-1,7-27-472,0-1-1,0 0 0,-1 1 1,1-1-1,0 1 0,0-1 1,0 1-1,0-1 0,0 1 1,0-1-1,0 1 0,0-1 1,0 1-1,0-1 0,0 1 1,1-1-1,-1 0 0,0 1 1,0-1-1,0 1 0,1-1 1,-1 1-1,0-1 0,0 0 1,1 1-1,-1-1 0,0 0 1,1 1-1,-1-1 0,0 0 1,1 1-1,-1-1 0,1 0 0,-1 0 1,0 1-1,1-1 0,-1 0 1,1 0-1,-1 0 0,1 0 1,-1 1-1,1-1 0,-1 0 1,1 0-1,-1 0 0,1 0 1,-1 0-1,0 0 0,1 0 1,-1-1-1,1 1 0,-1 0 1,1 0-1,-1 0 0,1 0 1,-1-1-1,1 1 0,29-16 146,-26 14-132,17-11 53,-7 3-21,0 2 1,30-14-1,-41 20-48,0 1 0,0 0 0,0 0 1,0 0-1,0 1 0,1-1 0,-1 1 0,0-1 0,0 1 0,0 0 0,1 0 0,-1 1 0,0-1 0,0 1 0,0-1 1,0 1-1,0 0 0,0 0 0,0 0 0,0 1 0,4 2 0,-5-3 5,0 1 1,0 0-1,0 1 0,-1-1 0,1 0 1,0 0-1,-1 1 0,0-1 0,1 1 1,-1-1-1,0 1 0,0 0 1,-1-1-1,2 5 0,-2-4 3,1 0 1,0 0-1,0 0 0,0 0 1,0 0-1,1-1 0,-1 1 1,1 0-1,2 2 0,-3-4-7,-1 0-1,1-1 0,0 1 1,0-1-1,0 1 1,0-1-1,0 0 0,0 1 1,0-1-1,0 0 1,0 1-1,0-1 1,0 0-1,0 0 0,0 0 1,0 0-1,0 0 1,0 0-1,0 0 1,0-1-1,0 1 0,0 0 1,0 0-1,-1-1 1,1 1-1,2-1 0,27-17-83,-21 12 0,12-7-131,35-20-540,-50 30 615,-1 1 1,1-1 0,0 1 0,-1 1 0,1-1 0,0 1-1,0 0 1,7 0 0,-11 1 86,0 0 0,1 0 0,-1 0 0,0 0 0,0 1 0,0-1 0,0 1 0,0 0 0,0-1 0,0 1 0,0 0 0,-1 0 0,1 0 0,0 0 0,0 1 0,-1-1 0,1 0 0,-1 1 0,1-1 0,-1 1 0,0 0 1,3 2-1,-1 3 45,0 0 0,0-1 0,0 2 0,3 13 0,3 9 699,-9-30-691,0 0 0,1 1 0,-1-1 0,0 0 0,0 0 0,0 0 0,0 0 0,0 0 0,1 0 0,-1 0 0,0 1 0,0-1 0,0 0 0,0 0 0,1 0 0,-1 0 0,0 0 0,0 0 0,0 0 0,0 0 0,1 0 0,-1 0 0,0 0 0,0 0 0,0 0 0,1 0 0,-1 0 0,0 0 0,0 0 0,0 0 0,0-1 0,1 1 0,-1 0 0,0 0 0,0 0 0,0 0 0,0 0 0,0 0 0,1 0 0,-1-1 0,0 1 0,0 0 0,0 0 0,0 0 0,0 0 0,0 0 0,0-1 0,7-7 58,-6 8-57,9-16 52</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9.434"/>
    </inkml:context>
    <inkml:brush xml:id="br0">
      <inkml:brushProperty name="width" value="0.05" units="cm"/>
      <inkml:brushProperty name="height" value="0.05" units="cm"/>
    </inkml:brush>
  </inkml:definitions>
  <inkml:trace contextRef="#ctx0" brushRef="#br0">0 1 15275,'5'11'2241,"9"-4"-977,8-3-432,13-2 2465,8 1-1713,12-2-584,4 2-191,8-3-401,-2 0-248,-7-1-664,-5 2-513,-17 3 833,-11 1-200,-15 0-152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23.759"/>
    </inkml:context>
    <inkml:brush xml:id="br0">
      <inkml:brushProperty name="width" value="0.05" units="cm"/>
      <inkml:brushProperty name="height" value="0.05" units="cm"/>
    </inkml:brush>
  </inkml:definitions>
  <inkml:trace contextRef="#ctx0" brushRef="#br0">137 171 13291,'0'1'153,"0"1"0,0-1 0,0 1 0,-1-1 0,1 1 0,0-1 1,-1 0-1,1 1 0,-1-1 0,0 1 0,1-1 0,-1 0 0,0 0 0,0 1 0,0-1 0,0 0 1,-1 2-1,-24 21 950,14-14-145,-2 3-244,1 0 0,0 1 1,1 1-1,-17 26 0,28-39-701,0-1-1,0 1 0,1-1 0,-1 1 1,0-1-1,1 1 0,0-1 0,-1 1 1,1 0-1,0-1 0,0 1 0,0-1 1,0 1-1,0 0 0,0-1 0,0 1 1,0 0-1,1-1 0,-1 1 0,1-1 1,-1 1-1,1-1 0,0 1 1,-1-1-1,1 1 0,0-1 0,0 0 1,0 1-1,0-1 0,0 0 0,0 0 1,1 0-1,-1 0 0,0 0 0,1 0 1,-1 0-1,0 0 0,1 0 0,2 0 1,6 4-96,0-1 0,0-1 1,0 0-1,18 3 1,48 6-515,-43-8 188,-1 1 0,52 16 1,-82-20 385,1 0 0,0 0 1,-1 0-1,1 0 0,-1 1 1,0-1-1,1 1 0,-1-1 1,0 1-1,0 0 1,0 0-1,0 0 0,0 0 1,-1 0-1,1 0 0,-1 1 1,1-1-1,-1 1 0,2 3 1,-3-4 40,1 1 1,-1-1 0,0 1-1,0-1 1,0 1 0,0 0-1,0-1 1,0 1 0,-1-1-1,1 1 1,-1-1-1,0 0 1,1 1 0,-1-1-1,0 1 1,-1-1 0,1 0-1,0 0 1,-1 0 0,1 0-1,-3 3 1,-4 3 155,1 0 0,-2 0-1,1-1 1,-14 9 0,18-13-161,-1 0-1,0 0 1,0-1-1,0 1 1,0-1-1,0 0 1,0-1-1,-1 1 1,1-1-1,-11 1 1,15-2-24,0 0 1,0 0-1,0 0 1,0 0-1,0 0 0,0-1 1,0 1-1,0 0 1,0-1-1,0 1 1,0 0-1,0-1 0,0 0 1,0 1-1,0-1 1,0 1-1,0-1 1,1 0-1,-1 0 1,0 1-1,0-1 0,1 0 1,-1 0-1,0 0 1,1 0-1,-1 0 1,1 0-1,-1-1 0,0-2-11,0 0 0,0-1 0,1 1 0,-1 0 0,1 0 0,0 0 0,0-5 0,6-35-277</inkml:trace>
  <inkml:trace contextRef="#ctx0" brushRef="#br0" timeOffset="1">594 267 14683,'11'-3'324,"-1"0"-1,0 0 0,0-1 1,0-1-1,-1 0 1,1 0-1,16-13 1,56-51 1486,-82 69-1788,4-3 50,50-52 898,-50 50-871,0 0 1,0 0-1,0 0 1,-1 0-1,0-1 0,0 0 1,0 1-1,-1-1 1,3-10-1,-4 15-81,-1 0 1,0 0-1,0 0 0,0 0 1,0 1-1,0-1 0,0 0 1,0 0-1,0 0 0,0 0 0,0 0 1,-1 0-1,1 0 0,0 0 1,-1 0-1,1 0 0,0 1 1,-1-1-1,1 0 0,-1 0 0,0 0 1,1 1-1,-2-2 0,0 1 5,1 0 0,-1 0 0,1 0 0,-1 0-1,0 1 1,1-1 0,-1 1 0,0-1 0,0 1-1,1 0 1,-5-1 0,-1 1 40,0 1 0,0-1 1,0 1-1,1 1 0,-12 2 0,6 1 26,0 0-1,1 1 1,-1 0-1,2 1 1,-1 0-1,0 0 1,1 1-1,1 1 1,0 0-1,0 0 1,0 1-1,-11 17 1,13-17-18,1 0 0,0 1 0,1-1 1,0 1-1,0 0 0,1 1 1,1-1-1,0 1 0,0-1 1,1 1-1,1 0 0,0 0 1,1 20-1,1-26-60,0 0-1,0 0 1,0 0 0,1 0 0,0 0-1,0-1 1,0 1 0,1-1 0,0 1-1,0-1 1,0 0 0,1 0 0,-1-1-1,1 1 1,0-1 0,1 1 0,-1-1-1,1 0 1,0-1 0,5 4 0,-3-3-56,1-1 1,-1 0 0,0 0 0,1 0 0,0-1-1,0 0 1,0-1 0,0 0 0,0 0 0,0 0-1,0-1 1,0 0 0,0-1 0,15-3-1,-8 0-12,0 0 0,27-13-1,33-20-147</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19.858"/>
    </inkml:context>
    <inkml:brush xml:id="br0">
      <inkml:brushProperty name="width" value="0.05" units="cm"/>
      <inkml:brushProperty name="height" value="0.05" units="cm"/>
    </inkml:brush>
  </inkml:definitions>
  <inkml:trace contextRef="#ctx0" brushRef="#br0">0 30 18516,'42'-4'2328,"-3"0"-1495,5-4-297,3 3 1112,2 2-1288,-6-3-1400,-7 12 1128,-6 2-304,-10 5-368</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20.404"/>
    </inkml:context>
    <inkml:brush xml:id="br0">
      <inkml:brushProperty name="width" value="0.05" units="cm"/>
      <inkml:brushProperty name="height" value="0.05" units="cm"/>
    </inkml:brush>
  </inkml:definitions>
  <inkml:trace contextRef="#ctx0" brushRef="#br0">32 66 21077,'-2'-16'2168,"-4"27"-1025,-4 30-100,3 19-999,2 0 0,4 0 0,9 99 0,-8-152-42,1 0-1,1 0 1,-1 0 0,1 0 0,0 0-1,1-1 1,3 8 0,-5-13 10,-1 0 1,1 0-1,0 1 0,0-1 1,0 0-1,0 0 1,0 0-1,0 0 0,0-1 1,0 1-1,1 0 1,-1 0-1,0-1 0,1 1 1,-1 0-1,3 0 0,-2-1 16,0 0 0,0 0 0,0 0 0,0 0 0,0 0 0,0-1 0,0 1 0,0-1 0,0 1 0,0-1 0,0 0 0,0 0 0,0 1 0,3-4 0,8-4 125,0-2 0,-1 1 1,-1-2-1,1 1 0,11-16 0,51-69 677,-52 65-568,31-43 579,76-140 0,-119 192-965,-12 18-882,-4 7 621,-6 6 199,-6 7-115,-4 3-115</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21.479"/>
    </inkml:context>
    <inkml:brush xml:id="br0">
      <inkml:brushProperty name="width" value="0.05" units="cm"/>
      <inkml:brushProperty name="height" value="0.05" units="cm"/>
    </inkml:brush>
  </inkml:definitions>
  <inkml:trace contextRef="#ctx0" brushRef="#br0">44 0 17996,'7'2'1688,"-6"13"-1072,-1 5-232,-2 19 897,-1 7-249,0 16-408,0 3-144,0 4-104,-1 0-88,2-7-56,1-5-96,1-15-256,0-11-296,0-18-488,0-12-312,-7-3 904,-3-16-200,-3-13-257</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21.868"/>
    </inkml:context>
    <inkml:brush xml:id="br0">
      <inkml:brushProperty name="width" value="0.05" units="cm"/>
      <inkml:brushProperty name="height" value="0.05" units="cm"/>
    </inkml:brush>
  </inkml:definitions>
  <inkml:trace contextRef="#ctx0" brushRef="#br0">1 121 17836,'0'-3'234,"0"0"-1,1 0 1,0 0 0,0 0 0,0 0 0,0 1-1,0-1 1,1 0 0,-1 0 0,1 1-1,0-1 1,-1 1 0,1-1 0,0 1 0,1 0-1,-1 0 1,0 0 0,1 0 0,-1 0 0,1 1-1,-1-1 1,6-2 0,7-3 520,0 1-1,30-9 1,-41 14-653,25-8 200,1 1 0,0 2 0,0 1 1,0 1-1,0 2 0,59 3 0,-82 0-283,-1 0-1,0 0 1,1 1-1,-1 0 1,0 0 0,0 0-1,7 5 1,-11-6-15,0 0 0,0 0-1,-1 0 1,1 0 0,-1 1 0,1-1 0,-1 0 0,0 1 0,1-1 0,-1 1 0,0 0 0,0-1 0,0 1 0,0 0 0,0 0 0,-1 0 0,1-1 0,0 1 0,-1 0-1,1 0 1,-1 0 0,0 0 0,0 0 0,0 0 0,0 0 0,0 0 0,0 2 0,-2 3 7,0-1 0,-1 1 0,1-1-1,-1 0 1,0 0 0,-1 0 0,0-1 0,0 1 0,0-1-1,0 0 1,-1 0 0,-9 9 0,-9 4 37,-39 25 0,57-39-40,-10 6-143,0-1-1,-1 0 1,0-1-1,-1-1 1,1-1-1,-1 0 1,-26 5-1,40-10-1,0-1 0,0 0 0,0 1 0,0-2 0,0 1 0,0 0 0,-4-1 0,7 1 108,-1 0 0,0-1 0,0 1 0,0 0 0,0-1-1,0 1 1,0-1 0,1 1 0,-1-1 0,0 0 0,0 1 0,1-1 0,-1 0-1,0 1 1,1-1 0,-1 0 0,1 0 0,-1 1 0,1-1 0,-1 0 0,1 0 0,0 0-1,-1 0 1,1 0 0,0-1 0,0-13-561</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22.319"/>
    </inkml:context>
    <inkml:brush xml:id="br0">
      <inkml:brushProperty name="width" value="0.05" units="cm"/>
      <inkml:brushProperty name="height" value="0.05" units="cm"/>
    </inkml:brush>
  </inkml:definitions>
  <inkml:trace contextRef="#ctx0" brushRef="#br0">65 6 20828,'0'-6'1977,"0"11"-1337,-4 3-320,-2 14 1152,-1 5-439,-2 16-569,-1 6-216,1 9-184,1 3 40,2-3-56,0-2 48,6-8-64,0-8-160,2-17-760,2-9-1289,3-23 1873,0-6-296,2-20-208</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22.883"/>
    </inkml:context>
    <inkml:brush xml:id="br0">
      <inkml:brushProperty name="width" value="0.05" units="cm"/>
      <inkml:brushProperty name="height" value="0.05" units="cm"/>
    </inkml:brush>
  </inkml:definitions>
  <inkml:trace contextRef="#ctx0" brushRef="#br0">1 32 15555,'7'-7'571,"-4"4"181,0 0-1,1 0 0,-1 0 0,0 0 1,1 1-1,7-4 0,-11 6-641,1 0 0,-1-1 0,1 1 1,-1 0-1,0 0 0,1 0 0,-1 0 0,1 0 0,-1 0 0,1 0 0,-1 0 0,1 0 0,-1 0 0,1 0 1,-1 0-1,1 1 0,-1-1 0,1 0 0,-1 0 0,0 0 0,1 1 0,-1-1 0,1 0 0,-1 0 0,0 1 0,1-1 1,0 2 62,0-1 0,0 1 0,-1-1 0,1 1 0,0-1 0,-1 1 0,1-1 0,-1 1 0,0 0 0,1-1 0,-1 4 0,1 30 405,-1 1 0,-10 65 1,8-86-518,2-14-57,-1 0 0,1 1 1,0-1-1,0 0 0,0 0 0,0 1 1,0-1-1,0 0 0,0 0 0,0 1 0,0-1 1,1 0-1,-1 0 0,1 1 0,-1-1 0,0 0 1,1 0-1,0 0 0,-1 0 0,1 0 0,1 2 1,-1-2 1,1-1 1,-1 0-1,0 0 1,0 1 0,1-1-1,-1 0 1,0 0-1,0 0 1,1 0 0,-1 0-1,0-1 1,0 1-1,0 0 1,1-1-1,-1 1 1,0 0 0,0-1-1,0 1 1,0-1-1,0 0 1,0 1 0,2-2-1,19-13 90,0-1-1,26-25 1,-27 23 7,45-32-1,-63 48-101,-1 1 0,1-1 0,0 1 0,0 0 0,0 0 0,0 0 0,0 0 0,0 0 0,5 0 0,-7 1-1,-1 0-1,1 0 1,0 0-1,0 0 1,0 0-1,-1 1 1,1-1-1,0 0 1,0 1-1,0-1 1,-1 0-1,1 1 1,0-1-1,-1 1 1,1-1-1,0 1 1,-1-1-1,1 1 1,-1 0-1,1-1 1,-1 1-1,1 0 1,-1-1-1,0 1 1,1 0-1,-1 0 0,0-1 1,1 1-1,-1 0 1,0 0-1,0 0 1,0-1-1,0 1 1,0 0-1,0 0 1,0 0-1,0 1 1,-2 41-34,1-35 27,1 0-1,0 0 1,0 0 0,1 9-1,-1-17 8,0 0 0,1 0 0,-1 0 0,0 0 0,1 0 1,-1 0-1,0 0 0,0 0 0,1 0 0,-1 0 0,0 0 0,1 0 0,-1 0 0,0 0 0,1 0 0,-1 0 0,0 0 0,1 0 0,-1 0 0,0 0 1,0 0-1,1 0 0,-1 0 0,0-1 0,0 1 0,1 0 0,-1 0 0,0 0 0,0-1 0,1 1 0,-1 0 0,0 0 0,0-1 0,0 1 0,1 0 0,-1 0 1,0-1-1,0 1 0,0 0 0,0-1 0,36-51 25,-30 41-19,0 1 0,1 0-1,0 0 1,0 1 0,1-1-1,0 2 1,16-13 0,-24 20-6,1 1 0,-1-1-1,1 0 1,0 1 0,-1-1 0,1 1 0,0 0 0,-1-1 0,1 1 0,0-1 0,0 1 0,-1 0 0,1 0 0,0-1 0,0 1 0,0 0 0,-1 0 0,1 0 0,0 0 0,0 0 0,0 0 0,-1 0 0,1 0 0,0 0 0,0 0 0,0 1 0,-1-1 0,1 0 0,0 1 0,0-1 0,-1 0 0,1 1 0,0-1 0,0 1 0,-1-1 0,1 1 0,-1-1 0,1 1 0,-1-1 0,1 1 0,0 0 0,-1-1 0,0 1 0,1 0 0,-1-1 0,1 1 0,-1 0 0,0 0 0,0-1 0,1 1 0,-1 0 0,0 0 0,0 0 0,0 1 0,1 6-2,0 1-1,0-1 1,-1 1-1,-1 9 1,1-12 0,-2 16-338,-1-1 1,0 1 0,-10 31-1,20-89-1747,1 3 1488</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24.126"/>
    </inkml:context>
    <inkml:brush xml:id="br0">
      <inkml:brushProperty name="width" value="0.05" units="cm"/>
      <inkml:brushProperty name="height" value="0.05" units="cm"/>
    </inkml:brush>
  </inkml:definitions>
  <inkml:trace contextRef="#ctx0" brushRef="#br0">123 113 19604,'0'0'59,"0"0"1,0 0-1,0 0 0,0 0 1,0 0-1,0 0 0,0 1 0,0-1 1,0 0-1,0 0 0,0 0 1,0 0-1,0 0 0,0 0 0,0 0 1,-1 1-1,1-1 0,0 0 0,0 0 1,0 0-1,0 0 0,0 0 1,0 0-1,0 0 0,0 1 0,0-1 1,0 0-1,0 0 0,0 0 1,-1 0-1,1 0 0,0 0 0,0 0 1,0 0-1,0 0 0,0 0 1,0 0-1,0 0 0,-1 0 0,1 0 1,0 0-1,0 0 0,0 0 0,0 0 1,0 0-1,0 0 0,-1 0 1,1 0-1,0 0 0,0 0 0,0 0 1,0 0-1,0 0 0,0 0 1,0 0-1,-1 0 0,1 0 0,0 0 1,0 0-1,0 0 0,0 0 1,0-1-1,0 1 0,-12-9 2875,10 7-2745,0 0 1,0 0 0,0 1-1,0-1 1,-1 0-1,1 1 1,-4-2 0,5 3-168,0-1 0,0 1 0,0 0 0,0 0 0,0-1 0,0 1 0,0 0 0,0 0 0,-1 0 0,1 0 0,0 0 0,0 1 0,0-1 0,0 0 0,0 0 0,0 1 0,0-1 0,0 1 0,0-1 0,0 1 0,0-1 0,-1 2 0,12-10-96,-1-5 85,-13 21 12,-15 22-11,11-18-11,0 1 0,1 0 0,1 1 0,0-1 0,0 1-1,2 1 1,-6 21 0,10-35-2,0 0 0,0 0 0,0 1 0,-1-1 0,1 0 0,0 0 0,1 0 0,-1 0 0,0 1 0,0-1 0,0 0 0,1 0 0,-1 0 1,0 0-1,1 0 0,-1 0 0,2 2 0,-2-2-1,1-1 0,-1 0 1,1 0-1,0 1 1,-1-1-1,1 0 1,-1 0-1,1 1 0,-1-1 1,1 0-1,0 0 1,-1 0-1,1 0 1,-1 0-1,1 0 0,0 0 1,-1 0-1,1 0 1,-1 0-1,1 0 0,0 0 1,-1 0-1,2-1 1,2-1-6,-1 0 1,1 0-1,0 0 1,-1 0 0,1 0-1,-1-1 1,6-5-1,1-4 90,0 0 1,-1 0-1,-1 0 0,0-1 0,7-16 0,-14 27-104,1 1 0,-1 0 0,0 0-1,1 0 1,-1 0 0,1 0 0,-1 0-1,1 0 1,-1 0 0,1 0 0,0 1 0,-1-1-1,1 1 1,0-1 0,0 1 0,-1 0 0,4 0-1,15-5-25,7-6 34,-3 1-23,30-8 0,-46 16 30,1 1 0,0-1 1,0 1-1,0 1 0,0-1 0,-1 2 1,13 1-1,-19-2-107,0 0 0,0 0 0,0 0 1,0 0-1,0-1 0,0 1 0,0 0 0,0-1 0,0 1 0,-1-1 0,1 0 1,0 0-1,0 0 0,-1 0 0,1 0 0,0 0 0,-1 0 0,1 0 0,-1-1 1,1 1-1,-1 0 0,0-1 0,0 0 0,1 1 0,-1-1 0,1-2 0,3-5-972,-1 0-1,0-1 1,6-17-1,-7 18 684,-6 25-3133,1 22 2954,1-23 426,4 150 2680,1-123-1637,-3 1 1,-1 0-1,-7 51 0,-4-50 145,10-41-943,1-1 1,-1 0 0,0 0 0,0 0 0,0-1-1,0 1 1,0 0 0,0 0 0,0 0 0,0-1-1,-1 1 1,1-1 0,-1 1 0,0-1-1,1 1 1,-1-1 0,0 0 0,-2 1 0,4-1-67,-1-1 0,1 0 0,-1 0 0,1 0 0,-1 0 0,1 0 0,-1 0 0,1 0 0,0 0 0,-1 0 0,1 0 0,-1 0 0,1-1 0,-1 1 0,1 0 0,0 0 0,-1 0 0,1 0 0,-1-1-1,1 1 1,0 0 0,-1-1 0,1 1 0,0 0 0,-1 0 0,1-1 0,0 1 0,-1-1 0,-5-16 288,3-23-152,3 37-128,0-12-36,1 0 0,0 0 1,2 0-1,-1 0 1,2 0-1,0 0 0,1 1 1,0 0-1,1 0 1,1 0-1,16-24 0,-7 16 43,0 1-1,2 0 1,0 2 0,1 0-1,40-30 1,-62 55-2,0 1-1,0 0 1,0-1 0,1 1 0,0 1 0,0-1 0,1 0 0,-1 15 0,2-21-37,0 0 1,0 1-1,0-1 0,0 1 1,1-1-1,-1 0 1,0 1-1,1-1 1,-1 0-1,1 0 0,0 1 1,-1-1-1,1 0 1,0 0-1,0 0 1,-1 0-1,1 0 1,0 0-1,0 0 0,0 0 1,0 0-1,1 0 1,-1 0-1,1 0 1,1 0 2,0 0 0,0 0 1,0 0-1,0 0 0,1-1 1,-1 0-1,0 1 1,0-1-1,0 0 0,4-1 1,7-1 16,0-1 0,-1 0 1,24-9-1,11-11 24,-36 16-22,0 1 1,1 1 0,-1 0 0,15-3-1,-26 7-19,0 1-1,0-1 0,0 1 0,0 0 0,0 0 0,0 0 0,0-1 1,0 1-1,0 0 0,0 0 0,0 1 0,0-1 0,0 0 0,0 0 0,0 0 1,0 1-1,0-1 0,0 0 0,0 1 0,0-1 0,-1 1 0,1-1 1,0 1-1,0-1 0,0 1 0,-1 0 0,1-1 0,0 1 0,0 0 1,-1 0-1,1 0 0,-1-1 0,1 1 0,-1 0 0,1 0 0,-1 0 0,1 0 1,-1 0-1,1 1 0,-1 5-1,1 0 1,-1-1-1,0 1 1,0 0-1,-2 9 0,0 19 23,2-34-28,0 0 1,0-1-1,0 1 1,1-1-1,-1 1 1,0 0-1,0-1 1,0 1-1,1-1 1,-1 1-1,0-1 1,1 1-1,-1-1 1,0 1-1,1-1 1,-1 1-1,1-1 1,-1 1-1,1-1 1,-1 0-1,1 1 1,-1-1-1,1 0 1,-1 1-1,1-1 1,0 0-1,-1 0 1,1 1-1,1-1-41,0 0-1,-1 0 1,1 0 0,-1-1 0,1 1-1,-1 0 1,1-1 0,-1 1 0,1-1-1,-1 1 1,3-2 0,5-3-257,-1 0 1,16-12-1,-18 12 386,19-14-363</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24.547"/>
    </inkml:context>
    <inkml:brush xml:id="br0">
      <inkml:brushProperty name="width" value="0.05" units="cm"/>
      <inkml:brushProperty name="height" value="0.05" units="cm"/>
    </inkml:brush>
  </inkml:definitions>
  <inkml:trace contextRef="#ctx0" brushRef="#br0">0 12 20500,'8'-11'32</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25.199"/>
    </inkml:context>
    <inkml:brush xml:id="br0">
      <inkml:brushProperty name="width" value="0.05" units="cm"/>
      <inkml:brushProperty name="height" value="0.05" units="cm"/>
    </inkml:brush>
  </inkml:definitions>
  <inkml:trace contextRef="#ctx0" brushRef="#br0">69 47 17156,'-67'-2'5722,"67"2"-5685,0 0 0,0 0 0,0 0 0,0 0 0,0 0 0,0 0 0,0 0 0,0 0 0,0 0 0,-1 0 0,1 0 0,0 0 0,0 0 0,0 0 0,0 0 0,0 0 0,0 0 0,0 0 0,0 0 0,0 0 0,0 0 0,0 0 0,0 0 0,0 1 0,0-1 0,0 0 0,0 0-1,0 0 1,0 0 0,0 0 0,0 0 0,0 0 0,0 0 0,0 0 0,0 0 0,0 0 0,0 0 0,0 0 0,0 0 0,0 1 0,0-1 0,0 0 0,0 0 0,0 0 0,0 0 0,0 0 0,0 0 0,0 0 0,0 0 0,0 0 0,0 0 0,0 0 0,0 0 0,0 0 0,0 0 0,0 0 0,0 1 0,0-1 0,0 0 0,0 0 0,0 0 0,0 0 0,0 0 0,1 0-1,-1 0 1,0 0 0,0 0 0,0 0 0,0 0 0,8 6 951,13 4-174,-9-7-596,-1 0-1,1-1 0,0-1 0,-1 0 0,1 0 0,0-1 0,0-1 0,20-3 1,7-4 228,49-18-1,-57 16-437,0 1 0,49-7 0,-72 16-300,1-1 0,-1 1-1,0 1 1,1-1 0,-1 1-1,0 1 1,0 0 0,1 0-1,7 4 1,-13-6-224,-1-4-177</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25.791"/>
    </inkml:context>
    <inkml:brush xml:id="br0">
      <inkml:brushProperty name="width" value="0.05" units="cm"/>
      <inkml:brushProperty name="height" value="0.05" units="cm"/>
    </inkml:brush>
  </inkml:definitions>
  <inkml:trace contextRef="#ctx0" brushRef="#br0">3 10 17836,'-2'-9'5035,"1"29"-3349,5 148-503,-5-100-1160,10 77 1,-8-137 2,0 0 1,1 0 0,0 0-1,0-1 1,1 1 0,3 7-1,-5-13-9,0-1-1,-1 0 0,1 0 1,0 0-1,0 0 0,-1 1 0,1-1 1,0 0-1,0 0 0,0-1 1,0 1-1,1 0 0,-1 0 1,0 0-1,0-1 0,0 1 0,1-1 1,-1 1-1,0-1 0,0 1 1,1-1-1,-1 0 0,1 1 0,-1-1 1,0 0-1,1 0 0,-1 0 1,0 0-1,1 0 0,-1-1 0,1 1 1,-1 0-1,0-1 0,1 1 1,-1-1-1,0 1 0,0-1 1,1 1-1,-1-1 0,0 0 0,2-2 1,7-4 97,-1 0-1,0-1 1,0 0 0,0-1 0,11-15 0,35-56 453,-28 40-274,-21 32-267,33-49-174,48-91 0,-86 147-50,0-1 1,0 1-1,-1-1 0,1 1 0,-1-1 0,1 1 0,-1-1 0,1 0 0,-1 1 0,0-1 1,0 0-1,0-1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6:35.866"/>
    </inkml:context>
    <inkml:brush xml:id="br0">
      <inkml:brushProperty name="width" value="0.05" units="cm"/>
      <inkml:brushProperty name="height" value="0.05" units="cm"/>
    </inkml:brush>
  </inkml:definitions>
  <inkml:trace contextRef="#ctx0" brushRef="#br0">2 122 13579,'0'0'23,"0"0"0,0 0 0,0 0 0,0 0 0,0 0 0,0 0 0,0 0 1,1 0-1,-1 0 0,0 0 0,0 0 0,0 0 0,0 0 0,0 0 0,0 0 0,0 1 0,0-1 0,0 0 0,0 0 1,0 0-1,0 0 0,0 0 0,0 0 0,0 0 0,0 0 0,0 0 0,0 0 0,0 1 0,0-1 0,0 0 0,0 0 0,0 0 1,0 0-1,0 0 0,0 0 0,0 0 0,0 0 0,0 0 0,-1 0 0,1 0 0,0 0 0,0 1 0,0-1 0,0 0 1,0 0-1,0 0 0,0 0 0,0 0 0,0 0 0,0 0 0,0 0 0,0 0 0,0 0 0,-1 0 0,1 0 0,0 0 0,0 0 1,0 0-1,0 0 0,0 0 0,0 0 0,0 0 0,0 0 0,0 0 0,0 0 0,-1 0 0,12 1 782,13-3 202,4-4-232,7-2-132,45-3 1,86 2-264,-78 6-186,0-3-1,109-23 1,-121 8 15,-51 13-99,1 1 0,51-7 0,-62 13-89,0 1 0,0 0 0,17 3 0,30-6-1017,-57 3 838,-10 0-67</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26.197"/>
    </inkml:context>
    <inkml:brush xml:id="br0">
      <inkml:brushProperty name="width" value="0.05" units="cm"/>
      <inkml:brushProperty name="height" value="0.05" units="cm"/>
    </inkml:brush>
  </inkml:definitions>
  <inkml:trace contextRef="#ctx0" brushRef="#br0">1 1 17748,'4'0'1800,"-3"11"-1168,1 11-288,-2 9 1505,-2 8-1089,1 8-456,1 5-48,0 1-256,0-4-104,1-5-264,2-5-280,-3-10-272,0-9 688,-3-18-153,-1-7-183</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26.630"/>
    </inkml:context>
    <inkml:brush xml:id="br0">
      <inkml:brushProperty name="width" value="0.05" units="cm"/>
      <inkml:brushProperty name="height" value="0.05" units="cm"/>
    </inkml:brush>
  </inkml:definitions>
  <inkml:trace contextRef="#ctx0" brushRef="#br0">0 185 16363,'1'-5'285,"0"1"-1,0-1 1,0 1-1,1 0 1,-1 0-1,1 0 0,0 0 1,0 0-1,1 0 1,-1 0-1,1 1 1,3-5-1,42-39 2382,-43 43-2217,6-4-192,0-1 0,1 1 0,0 1 0,0 0 1,1 1-1,-1 0 0,2 1 0,-1 0 1,0 1-1,1 1 0,0 0 0,0 1 1,0 0-1,15 0 0,-20 2-241,1 0 0,-1 1 0,1 0 0,-1 1 0,0-1 0,0 2 0,1-1 0,-2 1 0,1 1 0,0 0 0,-1 0 0,1 0 0,-1 1 0,0 1 0,-1-1 0,1 1 0,-1 0 0,0 1 0,-1 0 0,1 0 0,7 12 0,-12-16-18,0 0 0,0 1 1,0-1-1,-1 0 0,0 1 1,1-1-1,-1 1 0,0 0 1,0-1-1,-1 1 0,1 0 0,-1-1 1,0 1-1,0 0 0,0 0 1,-1-1-1,0 5 0,0-3 4,-1-1-1,0 1 0,0-1 1,0 0-1,0 0 0,-1 1 1,0-2-1,0 1 0,0 0 1,0 0-1,-7 4 0,-4 3-41,0 0-1,-2-2 0,1 0 0,-1 0 0,-32 10 0,37-14-257,-1 0 1,0-1-1,-1-1 0,1 0 1,-22 2-1,32-5-69</inkml:trace>
  <inkml:trace contextRef="#ctx0" brushRef="#br0" timeOffset="1">806 116 19860,'8'-7'1809,"-8"12"-1281,-3 7-232,-5 9 888,-4 8-352,-1 10-448,1 2-168,0 7-152,1 0-8,3-6-88,3-3-232,0-14-152,7-9 368,5-23-72,6-7-64</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27.194"/>
    </inkml:context>
    <inkml:brush xml:id="br0">
      <inkml:brushProperty name="width" value="0.05" units="cm"/>
      <inkml:brushProperty name="height" value="0.05" units="cm"/>
    </inkml:brush>
  </inkml:definitions>
  <inkml:trace contextRef="#ctx0" brushRef="#br0">42 7 19980,'2'-2'411,"2"-3"1120,-5 8-258,-4 12-172,-9 45-606,4 1 0,2 0 0,-1 73 0,9-130-493,0 3 12,0 0-1,0-1 1,0 1-1,1 0 1,2 9-1,-2-15-5,-1 0 0,0 0 0,1-1 1,-1 1-1,1 0 0,-1 0 0,1 0 0,-1 0 0,1 0 0,0-1 0,-1 1 1,1 0-1,0 0 0,-1-1 0,1 1 0,0-1 0,0 1 0,0-1 0,0 1 1,0-1-1,0 1 0,-1-1 0,1 0 0,0 1 0,0-1 0,0 0 0,0 0 0,0 0 1,0 0-1,0 0 0,0 0 0,0 0 0,0 0 0,0 0 0,0 0 0,0-1 1,0 1-1,0 0 0,0-1 0,0 1 0,0-1 0,0 1 0,1-2 0,13-6 86,0-2 0,-1 1 0,0-2 0,-1 0 0,20-22 0,-19 19-22,0 1 1,1 0 0,0 1 0,18-10-1,-32 21-71,0 0 0,0 0 1,1 0-1,-1 0 0,1 1 0,-1-1 0,1 0 0,-1 1 0,1-1 0,-1 1 0,1 0 0,-1 0 0,1-1 1,0 1-1,-1 0 0,1 0 0,-1 1 0,1-1 0,0 0 0,-1 0 0,3 2 0,-2-1 0,-1 0 0,0 0-1,0 0 1,-1 0-1,1 0 1,0 0 0,0 0-1,0 1 1,-1-1 0,1 0-1,-1 0 1,1 1 0,-1-1-1,1 1 1,-1-1-1,0 0 1,0 1 0,0-1-1,0 2 1,0 10 0,-1-1 0,0 1 1,-1-1-1,-3 14 0,4-22-1,-25 75-1783,14-42 276,10-29 925,5-10 240,11-22-461</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28.321"/>
    </inkml:context>
    <inkml:brush xml:id="br0">
      <inkml:brushProperty name="width" value="0.05" units="cm"/>
      <inkml:brushProperty name="height" value="0.05" units="cm"/>
    </inkml:brush>
  </inkml:definitions>
  <inkml:trace contextRef="#ctx0" brushRef="#br0">8 355 17884,'0'4'214,"1"0"1,-1-1-1,1 1 1,0-1-1,0 1 1,0-1-1,0 0 0,0 1 1,1-1-1,-1 0 1,1 0-1,3 4 1,-4-6-163,0 0 0,-1-1 0,1 1 1,0 0-1,0-1 0,-1 1 0,1-1 0,0 0 1,0 1-1,0-1 0,0 0 0,0 1 1,-1-1-1,1 0 0,0 0 0,0 0 0,0 0 1,0 0-1,2 0 0,-1 0 19,0-1-1,0 1 1,0-1-1,0 0 1,0 0-1,0 0 1,-1 0-1,1 0 1,0 0-1,0-1 1,-1 1-1,3-3 1,2-3 115,1 0 0,-1-1 0,-1 0 0,1 0 1,-2-1-1,1 1 0,-1-1 0,0 0 0,-1 0 0,0 0 1,0-1-1,-1 1 0,0-1 0,-1 1 0,0-1 0,-1-17 1,0 26-157,0-1 0,-1 1 0,1-1 0,0 1 0,-1-1 0,1 1 0,-1 0 0,1-1 0,-1 1 0,0 0 0,1 0 0,-3-3 0,3 4-13,-1 0 0,1-1 0,-1 1 0,1-1 0,-1 1 0,1 0 0,-1-1 0,1 1 1,-1 0-1,0 0 0,1 0 0,-1-1 0,0 1 0,1 0 0,-1 0 0,1 0 0,-1 0 1,0 0-1,1 0 0,-2 0 0,0 1 7,-1 0 1,1 0-1,0 0 0,0 0 1,0 0-1,-1 1 0,1-1 1,1 1-1,-1-1 1,0 1-1,0 0 0,1-1 1,-1 1-1,-1 3 0,-8 13-26,0 0 0,2 1 0,0 0 0,1 1 0,1 0 0,1 0 0,1 0 0,0 1 0,2-1 0,0 1 0,1 29 0,2-48-2,0 1-1,0-1 1,0 1-1,0-1 0,0 0 1,1 1-1,-1-1 0,1 0 1,-1 1-1,1-1 1,0 0-1,0 0 0,0 0 1,1 1-1,-1-1 0,0 0 1,1-1-1,-1 1 1,1 0-1,3 3 0,-3-4 3,0 0-1,1-1 1,-1 1 0,1 0-1,-1-1 1,1 1-1,-1-1 1,1 0 0,-1 0-1,1 0 1,0 0-1,-1 0 1,1-1 0,-1 1-1,1-1 1,-1 1-1,0-1 1,1 0-1,3-2 1,7-3 6,1-2 1,-1 1-1,-1-1 0,1-1 1,-2 0-1,1-1 0,18-21 1,-12 11 27,-1-2 0,0 0 0,17-34 0,-29 47-20,0 0 0,-1 0 1,4-16-1,-8 17-56,-5 12 11,-7 11-9,4 2 17,0 1 0,1-1-1,1 1 1,1 1 0,0-1-1,1 1 1,-1 24 0,5-41 25,-1-1 1,1 0-1,0 1 1,0-1-1,0 0 1,0 1-1,0-1 1,1 0-1,-1 1 1,0-1-1,1 0 1,-1 1-1,1-1 0,-1 0 1,1 0-1,-1 0 1,1 1-1,0-1 1,0 0-1,-1 0 1,1 0-1,0 0 1,0 0-1,1 1 1,0-2-1,-1 0 1,1 1 0,-1-1-1,1 0 1,-1 0 0,1 0-1,-1 0 1,1 0 0,-1 0-1,1 0 1,-1 0 0,1-1-1,-1 1 1,1-1-1,-1 1 1,1-1 0,1 0-1,6-4 1,0-1 0,0 0 0,0 0 0,12-12 0,7-11 35,-1-1 0,-1-1 0,-2-1 1,-2-2-1,31-59 0,-66 124-82,2 0 0,1 1 0,1 1 1,-7 64-1,15-96 35,1 1 1,0-1 0,0 1 0,0-1 0,0 0-1,0 1 1,1-1 0,-1 1 0,0-1-1,1 1 1,-1-1 0,1 0 0,-1 1-1,2 1 1,-1-2 3,-1-1 0,0 0 1,1 1-1,-1-1 0,1 0 0,-1 0 0,1 1 0,-1-1 1,1 0-1,-1 0 0,1 0 0,-1 0 0,1 0 0,-1 1 1,1-1-1,-1 0 0,1 0 0,-1 0 0,1-1 0,-1 1 1,1 0-1,-1 0 0,1 0 0,-1 0 0,1 0 0,-1-1 1,1 1-1,4-3-36,-1 1 0,0-1-1,0 0 1,0-1 0,0 1 0,7-8 0,22-32-160,-1-1 1,-2-1-1,-2-2 1,-2 0-1,-3-2 1,24-69-1,-46 117 186,0-1-1,0 0 1,-1 1-1,1-1 1,-1 0-1,1 0 1,-1 1-1,0-1 1,1 0-1,-1 0 1,0 0-1,0 1 1,-1-5-1,-5 10-136,-5 12 60,-10 24 164,1 0 0,3 1 0,1 0-1,2 2 1,2 0 0,-11 71 0,22-84 68,1-28-132,0-1-1,0 1 1,1-1-1,-1 1 1,0-1 0,1 1-1,-1-1 1,1 0 0,-1 1-1,1-1 1,0 1-1,-1-1 1,1 0 0,0 0-1,0 1 1,1 0 0,-1-1-6,0-1 0,-1 0 1,1 0-1,-1 0 0,1 0 1,0 0-1,-1 0 0,1 0 0,0 0 1,-1 0-1,1 0 0,-1 0 1,1 0-1,0 0 0,-1 0 1,1-1-1,-1 1 0,1 0 1,0 0-1,-1-1 0,1 1 1,-1 0-1,1-1 0,-1 1 0,1-1 1,-1 1-1,1-1 0,-1 1 1,0 0-1,1-1 0,-1 0 1,0 1-1,1-1 0,-1 1 1,0-1-1,0 1 0,1-1 1,-1 0-1,12-25-10,-12 26 10,5-16-29,-1 0 0,4-28-1,-5 27 0,1 18-31,1 1 40,1 0-1,-1-1 1,1 0 0,8 2 0,-3-6 60,-1 0 1,1 0 0,-1-1-1,0 0 1,0-1-1,-1 0 1,18-13-1,0 1 89,35-14 171,-42 22-60,0 0-1,-1-2 1,32-23 0,-51 34-232,0 0 0,0 0 0,1 0 1,-1 0-1,0 0 0,0 0 0,0 0 0,1 0 1,-1-1-1,0 1 0,0 0 0,0 0 1,0 0-1,0 0 0,1 0 0,-1 0 1,0-1-1,0 1 0,0 0 0,0 0 0,0 0 1,0 0-1,1-1 0,-1 1 0,0 0 1,0 0-1,0 0 0,0-1 0,0 1 1,0 0-1,0 0 0,0 0 0,0-1 0,0 1 1,0 0-1,0 0 0,0 0 0,0-1 1,0 1-1,0 0 0,0 0 0,-1 0 1,1 0-1,0-1 0,0 1 0,0 0 1,0 0-1,-12-1 211,-17 7-14,17-1-171,0 1 0,1 1-1,-1-1 1,2 2 0,-1 0-1,1 0 1,0 1 0,-11 12-1,14-13-34,-1 1-1,2 0 1,-1 0-1,1 0 1,1 1-1,0 0 1,0 0-1,1 0 1,0 0-1,-2 12 1,5-18-10,0-1 0,1 0 1,-1 0-1,1 1 0,0-1 0,0 0 1,0 1-1,1-1 0,-1 0 0,1 0 1,0 1-1,0-1 0,0 0 1,0 0-1,0 0 0,1 0 0,-1 0 1,5 5-1,-3-5-7,0 0-1,0 0 1,0 0-1,1-1 1,-1 1 0,1-1-1,0 0 1,-1 0 0,1 0-1,0-1 1,0 1-1,1-1 1,3 1 0,2-1 13,0 1 1,0-1 0,-1-1 0,1 0-1,0 0 1,0-1 0,0-1-1,-1 1 1,1-1 0,-1-1 0,1 0-1,11-5 1,23-19-100</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29.210"/>
    </inkml:context>
    <inkml:brush xml:id="br0">
      <inkml:brushProperty name="width" value="0.05" units="cm"/>
      <inkml:brushProperty name="height" value="0.05" units="cm"/>
    </inkml:brush>
  </inkml:definitions>
  <inkml:trace contextRef="#ctx0" brushRef="#br0">0 280 15299,'6'3'181,"0"0"0,0 0 1,0-1-1,1 0 0,-1 0 0,0 0 0,14 1 0,49 1 149,-43-4-167,1214-19 1452,-39-45-1022,-312 18-427,1077-15 315,70-10-229,-1851 60-92,305-15 569,-2 21 363,-478 5-1066,43 0 166,0 3 0,0 2 0,67 15 1,-114-18-186,-1 0 0,1 0 0,0 0 0,-1 0 0,1 1 0,-1 0 0,0 0 0,6 6 0,-10-9-15,-1 1 1,1-1 0,0 1 0,-1-1 0,1 1-1,-1 0 1,1-1 0,-1 1 0,0 0-1,1-1 1,-1 1 0,0 0 0,1 0-1,-1-1 1,0 1 0,0 0 0,0 0 0,0-1-1,0 1 1,0 0 0,0 0 0,0 0-1,0-1 1,0 3 0,-1-2-21,0 1 0,0-1 0,0 1-1,0-1 1,0 0 0,-1 0 0,1 1 0,0-1 0,-1 0-1,1 0 1,-1 0 0,1 0 0,-1-1 0,0 1 0,1 0 0,-3 0-1,-6 2-8,0 0 0,0 0-1,0-2 1,0 1 0,-1-1-1,1 0 1,-13-2 0,-37-5-139</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0.750"/>
    </inkml:context>
    <inkml:brush xml:id="br0">
      <inkml:brushProperty name="width" value="0.05" units="cm"/>
      <inkml:brushProperty name="height" value="0.05" units="cm"/>
    </inkml:brush>
  </inkml:definitions>
  <inkml:trace contextRef="#ctx0" brushRef="#br0">0 50 20484,'6'-13'1485,"-6"13"-1467,0 1 0,0-1 1,0 0-1,0 0 0,0 0 1,0 0-1,0 0 0,0 0 1,0 0-1,0 0 0,0 0 0,0 0 1,0 0-1,0 0 0,0 0 1,0 0-1,0 0 0,0 0 1,0 0-1,0 1 0,0-1 0,0 0 1,0 0-1,0 0 0,0 0 1,0 0-1,0 0 0,0 0 1,0 0-1,0 0 0,0 0 0,0 0 1,0 0-1,1 0 0,-1 0 1,0 0-1,0 0 0,0 0 1,0 0-1,0 0 0,0 0 0,0 0 1,0 0-1,0 0 0,0 0 1,0 0-1,0 0 0,0 0 1,0 0-1,0 0 0,0 0 0,0 0 1,1 0-1,-1 0 0,0 0 1,0 0-1,0 0 0,-3 26 1181,1-4-740,2 0-281,-1 198 350,4-162-290,16 100 1,-19-156-205,0 0-1,1 0 1,-1 0-1,1 0 1,-1 0 0,1 0-1,0 0 1,-1 0 0,1 0-1,0 0 1,1 0 0,-1 0-1,0-1 1,0 1 0,1 0-1,-1-1 1,1 1 0,2 1-1,-3-2 0,0-1-1,1 0 1,-1 0-1,0 1 1,0-1-1,0 0 0,1 0 1,-1 0-1,0-1 1,0 1-1,1 0 1,-1 0-1,0-1 1,0 1-1,0-1 0,0 1 1,1-1-1,-1 1 1,0-1-1,0 1 1,0-1-1,1-1 0,6-6 133,0 0-1,0 0 1,-1 0-1,0-1 1,7-13-1,28-50 378,-3-1 0,-3-3 0,35-107-1,-62 157-735,11-51-1,-20 77 162,0 0-1,0 0 1,0 0-1,0 0 1,0 0-1,0 0 1,0-1-1,0 1 1,1 0 0,-1 0-1,0 0 1,0 0-1,0 0 1,0-1-1,0 1 1,0 0-1,0 0 1,0 0 0,0 0-1,0 0 1,0-1-1,0 1 1,0 0-1,0 0 1,0 0-1,0 0 1,0 0 0,0-1-1,0 1 1,0 0-1,0 0 1,-1 0-1,1 0 1,0 0-1,0 0 1,0-1-1,0 1 1,0 0 0,0 0-1,0 0 1,0 0-1,-1 0 1,1 0-1,0 0 1,0 0-1,0 0 1,0 0 0,0-1-1,0 1 1,-1 0-1,1 0 1,0 0-1,0 0 1,0 0-1,0 0 1,0 0 0,-1 0-1,1 0 1,0 0-1,0 0 1,0 0-1,0 0 1,-1 0-1,-7 7-1012,6-5 700,-1 1-449</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1.204"/>
    </inkml:context>
    <inkml:brush xml:id="br0">
      <inkml:brushProperty name="width" value="0.05" units="cm"/>
      <inkml:brushProperty name="height" value="0.05" units="cm"/>
    </inkml:brush>
  </inkml:definitions>
  <inkml:trace contextRef="#ctx0" brushRef="#br0">42 10 20692,'10'-10'1801,"-6"14"-1305,-1 12-240,-3 20 848,0 8-272,-4 14-496,-2 2-160,3 6-127,-2 0-1,0-7-129,1-8-127,0-12-576,-1-6-384,1-14 968,-2-9-208,-6-9-184</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1.621"/>
    </inkml:context>
    <inkml:brush xml:id="br0">
      <inkml:brushProperty name="width" value="0.05" units="cm"/>
      <inkml:brushProperty name="height" value="0.05" units="cm"/>
    </inkml:brush>
  </inkml:definitions>
  <inkml:trace contextRef="#ctx0" brushRef="#br0">1 94 20100,'3'-7'224,"0"2"-1,1-1 0,-1 0 1,1 1-1,1-1 0,-1 1 0,1 0 1,0 1-1,0-1 0,0 1 1,0 0-1,1 0 0,7-3 1,-4 3-26,0 1 0,0 0 1,0 0-1,1 1 1,-1 0-1,1 0 0,-1 1 1,17 1-1,-6 1-34,1 0 0,-1 2 0,1 0 1,-1 1-1,-1 1 0,25 10 0,-31-10-148,0 0 0,-1 1 1,0 0-1,0 1 0,-1 1 0,0 0 0,0 0 0,-1 1 1,0 0-1,12 15 0,-20-21-13,1 1 0,0 0 0,-1 0-1,0 0 1,0 0 0,0 0 0,0 0 0,-1 0 0,0 0-1,0 1 1,0-1 0,0 1 0,-1-1 0,1 0 0,-1 1 0,-1 6-1,0-6 19,0 1 0,-1-1 1,1 1-1,-1-1 0,-1 0 0,1 0 0,-1 0 0,0 0 0,0 0 0,0-1 0,-7 7 0,0 0-88,-1-2 1,0 1-1,0-1 0,-1-1 1,0 0-1,-1-1 0,0 0 1,0-1-1,-17 5 1,21-7-86,0-1 0,0-1 0,0 0 0,0 0 1,0-1-1,0 0 0,0-1 0,0 1 0,-1-2 0,1 1 1,-10-3-1,-12-11-355</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2.093"/>
    </inkml:context>
    <inkml:brush xml:id="br0">
      <inkml:brushProperty name="width" value="0.05" units="cm"/>
      <inkml:brushProperty name="height" value="0.05" units="cm"/>
    </inkml:brush>
  </inkml:definitions>
  <inkml:trace contextRef="#ctx0" brushRef="#br0">30 1 17540,'3'18'2096,"-3"5"-1344,-6 9-304,1 5 1745,0 9-1401,0 4-136,0 2-248,2-1-112,1-9-72,0-5-80,2-8-8,0-6-31,2-10-330,0-6-319,1-7 1088,-1-4-568,-2 1-48,0 1 8</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2.667"/>
    </inkml:context>
    <inkml:brush xml:id="br0">
      <inkml:brushProperty name="width" value="0.05" units="cm"/>
      <inkml:brushProperty name="height" value="0.05" units="cm"/>
    </inkml:brush>
  </inkml:definitions>
  <inkml:trace contextRef="#ctx0" brushRef="#br0">4 44 17020,'-1'-44'5547,"5"52"-2331,0 10-2816,-3 30-47,-6 60 0,-1 3 77,6-110-416,0 0 0,0 0 0,0 0 0,0 0 0,0 0-1,0-1 1,0 1 0,0 0 0,0 0 0,0 0 0,1 0 0,-1 0 0,0 0-1,0 0 1,1 0 0,-1-1 0,1 1 0,-1 0 0,1 0 0,-1-1 0,1 1-1,0 0 1,-1 0 0,1-1 0,0 1 0,-1-1 0,1 1 0,1 0 0,-1-1 8,0 0 1,1 0 0,-1-1 0,1 1-1,-1 0 1,0-1 0,0 1 0,1 0-1,-1-1 1,0 0 0,0 1 0,1-1-1,-1 0 1,0 1 0,0-1 0,0 0-1,0 0 1,0 0 0,1-2 0,35-39 352,-25 29-265,0-1-1,0 2 1,16-13-1,-27 24-105,0 0-1,0 0 1,-1 1-1,1-1 0,1 0 1,-1 1-1,0-1 1,0 1-1,0-1 1,0 1-1,0-1 0,0 1 1,1 0-1,-1 0 1,0 0-1,0-1 1,1 1-1,-1 0 1,0 0-1,0 1 0,3-1 1,-3 1-3,0-1 0,0 1 0,0 0 0,0 0 1,-1 0-1,1-1 0,0 1 0,0 0 0,0 0 0,-1 0 1,1 0-1,-1 0 0,1 1 0,0-1 0,-1 0 0,0 0 1,1 2-1,1 7-4,0-1 1,-1 1 0,-1 0-1,0 12 1,0-17 4,-8 116-348,9-142-2852,3-24 2253,2 17 106</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7:57.641"/>
    </inkml:context>
    <inkml:brush xml:id="br0">
      <inkml:brushProperty name="width" value="0.05" units="cm"/>
      <inkml:brushProperty name="height" value="0.05" units="cm"/>
    </inkml:brush>
  </inkml:definitions>
  <inkml:trace contextRef="#ctx0" brushRef="#br0">0 447 17468,'29'-40'990,"133"-171"438,7 21-587,-163 185-634,-4 6-35,-6 13 87,-16 31 82,16-37-245,-33 94 733,21-54-436,-3 18 86,17-59-437,1 0-1,0 0 1,0 0 0,1 0 0,0 1 0,0-1-1,3 10 1,-4-17-54,1 1-1,1-1 1,-1 0-1,0 0 1,0 0-1,0 1 1,0-1-1,0 0 1,0 0 0,0 0-1,0 1 1,0-1-1,0 0 1,0 0-1,0 0 1,1 0-1,-1 0 1,0 1 0,0-1-1,0 0 1,0 0-1,0 0 1,1 0-1,-1 0 1,0 0-1,0 1 1,0-1-1,0 0 1,1 0 0,-1 0-1,0 0 1,0 0-1,0 0 1,1 0-1,-1 0 1,0 0-1,0 0 1,0 0-1,1 0 1,-1 0 0,0 0-1,0 0 1,0 0-1,1 0 1,-1 0-1,0 0 1,0 0-1,0-1 1,0 1-1,1 0 1,-1 0 0,0 0-1,0 0 1,0 0-1,0 0 1,1-1-1,-1 1 1,0 0-1,0 0 1,9-11-967,-8 10 837,42-71-3438,-19 45 2555</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3.292"/>
    </inkml:context>
    <inkml:brush xml:id="br0">
      <inkml:brushProperty name="width" value="0.05" units="cm"/>
      <inkml:brushProperty name="height" value="0.05" units="cm"/>
    </inkml:brush>
  </inkml:definitions>
  <inkml:trace contextRef="#ctx0" brushRef="#br0">21 112 16460,'4'1'301,"-1"-1"0,0 0 0,0-1 0,1 1 0,-1-1 0,0 1 0,0-1 0,0 0 1,0 0-1,0 0 0,0-1 0,0 1 0,0-1 0,0 1 0,-1-1 0,1 0 1,4-4-1,5-5 905,0 0 0,11-14 1,-21 22-1029,0 1 1,0-1-1,-1 1 0,1-1 1,0 1-1,-1-1 1,0 0-1,0 0 0,0 0 1,1-3-1,-2 6-147,0-1 0,0 1 0,0-1 1,0 1-1,0 0 0,0-1 0,0 1 0,0 0 0,0-1 0,0 1 1,0 0-1,0-1 0,0 1 0,0-1 0,-1 1 0,1 0 0,0-1 0,0 1 1,0 0-1,-1 0 0,1-1 0,0 1 0,0 0 0,-1-1 0,1 1 1,0 0-1,0 0 0,-1 0 0,1-1 0,-1 1 0,-1 0 3,1 0-1,-1-1 1,1 1-1,-1 0 1,1 0-1,-1 1 1,1-1-1,-1 0 1,0 0 0,1 1-1,-1-1 1,-1 2-1,-3 0 0,-1 2-1,1-1 1,0 1 0,0 0-1,1 0 1,-1 0 0,1 1-1,0 0 1,0 0 0,0 0-1,1 1 1,0-1 0,-5 9-1,4-5-37,0 0 0,0 0 0,1 1 0,0 0 0,0 0 0,1 0 0,1 0 0,-2 13 0,3-20-1,1 0 0,0 0 0,0 1 0,0-1 0,0 0 0,1 0 0,-1 1 0,1-1 0,0 0 0,0 0 0,0 0 0,0 0 0,0 0 0,3 4 0,-4-7 3,1 1 0,0 0 0,-1-1 0,1 1-1,0 0 1,0-1 0,0 1 0,-1-1 0,1 1 0,0-1-1,0 1 1,0-1 0,0 0 0,0 1 0,0-1-1,0 0 1,0 0 0,0 0 0,1 0 0,1 0-2,-1 0 1,0-1 0,1 1 0,-1-1 0,0 1-1,0-1 1,1 0 0,-1 0 0,0 0 0,0-1-1,2-1 1,11-8-14,-1 0 0,0-1 0,-1-1 0,-1 0 0,15-20 0,-5 2 2,27-49-1,-49 80 16,0 0 0,0 0 1,0 0-1,0 0 0,0 0 0,0 0 1,0 0-1,0 1 0,0-1 0,0 0 1,0 0-1,1 0 0,-1 0 0,0 0 1,0 0-1,0 0 0,0 1 0,0-1 1,0 0-1,0 0 0,0 0 0,0 0 1,0 0-1,0 0 0,0 0 0,0 0 1,1 0-1,-1 0 0,0 0 0,0 1 1,0-1-1,0 0 0,0 0 0,0 0 1,0 0-1,0 0 0,1 0 0,-1 0 1,0 0-1,0 0 0,0 0 0,0 0 1,0 0-1,0 0 0,0 0 0,1 0 1,-1 0-1,0 0 0,0 0 0,0 0 1,0 0-1,0-1 0,0 1 0,1 0 1,-13 63-57,9-52 50,0 1 0,1-1 0,1 1 1,-1 0-1,2-1 0,1 19 0,-1-28 8,0-1 0,0 1 0,0-1 0,0 1 0,1-1 0,-1 1 0,1-1 0,-1 1 0,1-1 0,-1 1 0,1-1 0,0 0 0,0 1 0,0-1 0,0 0 0,0 0 0,0 0-1,0 0 1,0 0 0,0 0 0,3 2 0,-3-3 2,1 1 0,-1-1 0,1 0-1,0 0 1,-1 0 0,1 0 0,-1 0-1,1 0 1,0 0 0,-1 0 0,1-1 0,-1 1-1,1 0 1,-1-1 0,1 1 0,-1-1-1,2-1 1,6-3 13,0-1 0,0 0 0,-1 0 0,14-14 0,-6 3 20,-1 0-1,0 0 1,-1-2-1,19-33 1,-29 41-23,-13 17-10,-12 20-6,15-17-2,0 0 1,1 0 0,0 1-1,0 0 1,1 0-1,0 0 1,1 1-1,0-1 1,1 1-1,0-1 1,-1 16 0,4-24-46,-1 0 0,1 0 1,-1 0-1,1 0 1,-1 0-1,1 0 1,0 0-1,0 0 1,0-1-1,0 1 1,0 0-1,1-1 0,-1 1 1,0-1-1,1 1 1,-1-1-1,1 0 1,0 0-1,-1 1 1,1-1-1,0 0 1,0-1-1,0 1 0,-1 0 1,1 0-1,0-1 1,0 1-1,0-1 1,0 0-1,0 1 1,0-1-1,4 0 0,-2 0-318,0 0 0,0 0 0,0 0 0,0 0 0,0 0 0,-1-1-1,1 0 1,0 0 0,0 0 0,0 0 0,-1-1 0,1 1-1,-1-1 1,1 0 0,-1 0 0,5-4 0,7-14-818,-2-4-290</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3.839"/>
    </inkml:context>
    <inkml:brush xml:id="br0">
      <inkml:brushProperty name="width" value="0.05" units="cm"/>
      <inkml:brushProperty name="height" value="0.05" units="cm"/>
    </inkml:brush>
  </inkml:definitions>
  <inkml:trace contextRef="#ctx0" brushRef="#br0">35 20 13715,'7'-19'2017,"-6"18"-865,0 5 5,-5 34 2164,3-29-3157,-38 496 5436,41-485-5463,1-12-54,-3-8-81,0 0 0,0 0 0,0 0 0,1 0 0,-1 1 0,0-1 0,0 0 0,0 0 0,0 0 0,0 0-1,0 0 1,0 0 0,0 0 0,1 0 0,-1 0 0,0 0 0,0 0 0,0 0 0,0 0 0,0 0 0,0 0 0,0 0 0,0 0 0,1 0 0,-1-1 0,0 1-1,0 0 1,0 0 0,0 0 0,0 0 0,0 0 0,0 0 0,0 0 0,0 0 0,0 0 0,0 0 0,1 0 0,-1 0 0,0-1 0,0 1 0,0 0 0,0 0 0,0 0-1,0 0 1,0 0 0,0 0 0,0 0 0,0 0 0,0-1 0,0 1 0,0 0 0,0 0 0,0 0 0,0 0 0,0 0 0,0 0 0,0 0 0,0-1 0,4-17 14,0 0 1,-1-1-1,-1 0 1,0-30 0,-1 24-19,-1 4 2,3-27-9,-3 48 8,0 0 1,0-1-1,0 1 1,0 0 0,1-1-1,-1 1 1,0 0 0,0 0-1,0-1 1,0 1 0,0 0-1,1 0 1,-1-1 0,0 1-1,0 0 1,0 0-1,1 0 1,-1 0 0,0-1-1,0 1 1,0 0 0,1 0-1,-1 0 1,0 0 0,1 0-1,-1 0 1,0-1 0,0 1-1,1 0 1,-1 0-1,0 0 1,1 0 0,-1 0-1,0 0 1,0 0 0,1 0-1,-1 0 1,0 0 0,0 1-1,1-1 1,-1 0 0,0 0-1,1 0 1,-1 0-1,0 0 1,0 0 0,1 1-1,-1-1 1,0 0 0,0 0-1,0 0 1,1 1 0,-1-1-1,0 0 1,0 1 0,16 14 12,-12-11-10,0 0 0,0-1-1,1 1 1,0-1-1,0 0 0,0 0 1,0 0-1,0-1 1,1 0-1,-1 0 1,1 0-1,-1 0 1,10 0-1,-6-1-4,0-1 0,0 1 0,0-2 0,0 0 0,0 0 0,0 0 0,14-5 0,-10 2 11,0-1 1,1-1-1,-1 0 1,-1 0-1,1-2 1,-1 1-1,-1-2 1,0 1-1,0-2 1,12-11-1,-20 17 19,-1 1 0,1-1 0,-1 1-1,1-1 1,-1 0 0,0 0 0,-1 0 0,3-7 0,-3 10-18,-1 0 1,0 0-1,0 0 1,1 0 0,-1 0-1,0-1 1,0 1 0,0 0-1,0 0 1,0 0-1,-1-1 1,1 1 0,0 0-1,-1 0 1,1 0 0,0 0-1,-1 0 1,1 0 0,-1 0-1,0 0 1,1 0-1,-1 0 1,0 0 0,1 0-1,-1 0 1,0 0 0,0 0-1,0 1 1,0-1 0,0 0-1,0 1 1,0-1-1,0 1 1,0-1 0,-2 0-1,-1 0 10,0 0-1,-1 1 0,1-1 1,0 1-1,-1 0 0,1 0 1,0 0-1,0 1 0,-1-1 0,1 1 1,0 0-1,0 0 0,0 1 1,0-1-1,0 1 0,0 0 1,0 0-1,-4 3 0,-2 1-3,0 1-1,1 0 0,-1 1 0,1 0 1,-9 11-1,11-10-9,1-1-1,0 1 1,0 0 0,1 1 0,0 0 0,0-1 0,1 2 0,1-1-1,-1 0 1,-1 13 0,4-19-4,1-1 1,-1 1-1,1-1 0,0 1 0,0 0 0,0-1 1,0 1-1,0-1 0,1 1 0,0 0 0,0-1 1,0 1-1,0-1 0,0 0 0,1 1 1,-1-1-1,1 0 0,0 0 0,0 0 0,0 0 1,0 0-1,1 0 0,-1-1 0,1 1 1,0-1-1,0 0 0,0 0 0,0 0 0,0 0 1,0 0-1,0-1 0,1 1 0,3 1 0,0-2-61,0 1-1,0-1 0,0 0 0,-1 0 0,1-1 0,0 1 0,0-2 0,0 1 0,9-3 0,-1 0-26,-1 0 0,0-2 0,19-8 0,6-6-105</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4.555"/>
    </inkml:context>
    <inkml:brush xml:id="br0">
      <inkml:brushProperty name="width" value="0.05" units="cm"/>
      <inkml:brushProperty name="height" value="0.05" units="cm"/>
    </inkml:brush>
  </inkml:definitions>
  <inkml:trace contextRef="#ctx0" brushRef="#br0">0 61 23053,'15'6'1800,"6"-5"-1312,8-4-224,14-2 593,4-3-345,10-2-144,2-1-120,-2-1-424,-5 1-104,-13 7-648,-8 1-201,-19 7-2071,-11 5 2576,-14 2-441,-7 2-303</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4.960"/>
    </inkml:context>
    <inkml:brush xml:id="br0">
      <inkml:brushProperty name="width" value="0.05" units="cm"/>
      <inkml:brushProperty name="height" value="0.05" units="cm"/>
    </inkml:brush>
  </inkml:definitions>
  <inkml:trace contextRef="#ctx0" brushRef="#br0">0 80 17868,'22'10'2232,"3"-2"-1360,13-8-335,6-5 1343,6 0-888,2-3-120,-3-4-824,-5-3-744,-12-3 688,-8 0-176,-8 1-176</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5.454"/>
    </inkml:context>
    <inkml:brush xml:id="br0">
      <inkml:brushProperty name="width" value="0.05" units="cm"/>
      <inkml:brushProperty name="height" value="0.05" units="cm"/>
    </inkml:brush>
  </inkml:definitions>
  <inkml:trace contextRef="#ctx0" brushRef="#br0">0 693 17852,'0'0'62,"1"1"1,-1-1-1,0 1 1,0-1-1,1 1 1,-1-1-1,0 1 1,1-1 0,-1 0-1,0 1 1,1-1-1,-1 1 1,1-1-1,-1 0 1,0 1-1,1-1 1,-1 0-1,1 0 1,-1 1-1,1-1 1,-1 0-1,1 0 1,-1 0-1,1 0 1,0 0-1,-1 1 1,1-1 0,-1 0-1,1 0 1,-1 0-1,1 0 1,-1-1-1,1 1 1,-1 0-1,1 0 1,0 0-1,-1 0 1,1-1-1,-1 1 1,1-1-1,21-17 332,-15 11-125,78-73 1461,-5-3 1,119-159 0,-165 196-1463,36-54 236,-62 86-414,0 0-1,0 0 1,-1-1-1,-1 0 1,4-17-1,-8 15 18,-2 17-106,0 0 1,0 0-1,0 0 1,0 0 0,0-1-1,-1 1 1,1 0-1,0 0 1,0 0-1,0 0 1,0 0 0,0 0-1,0 0 1,0 0-1,0 0 1,0-1-1,-1 1 1,1 0 0,0 0-1,0 0 1,0 0-1,0 0 1,0 0 0,0 0-1,-1 0 1,1 0-1,0 0 1,0 0-1,0 0 1,0 0 0,0 0-1,0 0 1,-1 0-1,1 0 1,0 0 0,0 0-1,0 0 1,0 0-1,0 0 1,0 0-1,0 1 1,-1-1 0,1 0-1,0 0 1,0 0-1,0 0 1,0 0-1,0 0 1,0 0 0,0 0-1,0 1 1,-3 1 8,1 1 1,-1 0-1,1 0 0,0 0 1,0 0-1,-2 5 1,-17 42-7,2 1 0,2 1 1,-16 91-1,25-97-437,1 0-1,-1 93 1,8-135 421,0 1 50,0 0-1,1 0 1,-1-1 0,3 11-1,-3-15-41,0 1 0,1 0 0,-1 0 0,0-1 1,0 1-1,1 0 0,-1-1 0,0 1 0,1 0 0,-1-1 0,1 1 0,-1-1 0,1 1 0,-1-1 0,1 1 0,0-1 1,-1 1-1,1-1 0,-1 1 0,1-1 0,0 0 0,0 1 0,-1-1 0,1 0 0,0 0 0,-1 0 0,1 1 1,0-1-1,0 0 0,-1 0 0,1 0 0,0 0 0,0 0 0,-1 0 0,1-1 0,0 1 0,0 0 0,-1 0 0,1 0 1,0-1-1,0 1 0,20-13-248</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5.893"/>
    </inkml:context>
    <inkml:brush xml:id="br0">
      <inkml:brushProperty name="width" value="0.05" units="cm"/>
      <inkml:brushProperty name="height" value="0.05" units="cm"/>
    </inkml:brush>
  </inkml:definitions>
  <inkml:trace contextRef="#ctx0" brushRef="#br0">260 72 17804,'2'-4'241,"0"0"-1,0 0 1,0 0 0,-1 0 0,0 0-1,0-1 1,0 1 0,1-9 0,-3 12-190,1 0 1,0 0-1,0 0 1,0 0-1,0 0 1,-1-1-1,1 1 1,-1 0 0,1 0-1,-1 0 1,1 0-1,-1 0 1,1 0-1,-1 0 1,0 1-1,0-1 1,1 0 0,-1 0-1,0 0 1,0 1-1,0-1 1,0 0-1,0 1 1,0-1-1,0 1 1,0-1 0,0 1-1,0 0 1,0-1-1,0 1 1,-1 0-1,1 0 1,0 0-1,0-1 1,0 1-1,0 1 1,0-1 0,-1 0-1,0 0 1,-4 1 93,1 0 1,-1 0-1,1 0 0,0 1 1,-1 0-1,1 0 1,0 0-1,0 1 0,0-1 1,1 1-1,-1 0 1,-6 6-1,-6 6 141,-24 28 0,40-42-278,-17 18 130,2 1 0,-25 39 0,36-52-100,1 1-1,0 0 1,0 0-1,1 1 1,0-1 0,0 1-1,1-1 1,0 1-1,1 0 1,0 0 0,0 13-1,1-20-19,0 0 0,0 0 1,0 0-1,1 0 0,-1 0 0,1 0 0,-1 0 1,1 0-1,0 0 0,0 0 0,0 0 0,0 0 1,0 0-1,0-1 0,0 1 0,1 0 0,-1-1 1,0 1-1,1-1 0,0 1 0,2 1 0,-1-2 16,0 0-1,-1 0 1,1 0-1,0 0 1,0-1-1,0 1 1,0-1-1,0 0 1,0 1-1,0-1 1,0-1-1,0 1 1,4-1-1,3-1 71,0-1-1,-1 0 0,0 0 1,0-1-1,0-1 0,0 1 1,0-1-1,8-7 0,-9 5 18,0-1 1,-1 0-1,0 0 0,0 0 0,-1-1 1,0 0-1,-1 0 0,0-1 1,0 0-1,-1 1 0,5-16 0,-8 20-87,0 0 0,0 0 0,0 0 0,-1 0-1,0 0 1,0 0 0,0 0 0,0 0-1,-1 0 1,0 0 0,-2-8 0,2 10-61,-1 0 1,1-1-1,-1 1 1,0 0-1,0 0 1,0 1-1,0-1 0,-1 0 1,1 1-1,-1-1 1,0 1-1,0 0 1,1 0-1,-1 0 1,-1 0-1,1 0 1,-6-2-1,5 3-122,1 0 1,0 0-1,0 0 0,-1 0 1,1 1-1,-1-1 0,1 1 1,0 0-1,-1 0 0,1 0 1,-1 1-1,1-1 0,0 1 1,-1 0-1,1-1 0,0 2 1,0-1-1,-1 0 0,1 1 1,-4 2-1,-3 4-570</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6.347"/>
    </inkml:context>
    <inkml:brush xml:id="br0">
      <inkml:brushProperty name="width" value="0.05" units="cm"/>
      <inkml:brushProperty name="height" value="0.05" units="cm"/>
    </inkml:brush>
  </inkml:definitions>
  <inkml:trace contextRef="#ctx0" brushRef="#br0">146 0 18916,'0'0'83,"1"0"-1,0 0 1,0 1-1,0-1 1,0 0-1,0 1 1,0-1-1,0 0 1,0 1-1,0-1 1,0 1-1,0-1 1,-1 1-1,1 0 1,0-1-1,0 1 1,-1 0 0,1-1-1,-1 1 1,1 0-1,0 0 1,-1 0-1,0 0 1,1 0-1,-1-1 1,1 1-1,-1 0 1,0 0-1,0 0 1,1 0-1,-1 0 1,0 0-1,0 0 1,0 0-1,0 0 1,0 0 0,-1 2-1,0 5 283,0-1-1,0 1 1,-6 14 0,6-18-98,-62 164 2764,35-99-2240,-31 113-1,58-176-760,0-1 0,0 0-1,0 0 1,1 0 0,0 1-1,0 5 1,0-10-24,0 0 0,0 0 0,1 1 0,-1-1 0,0 0 0,1 0 0,-1 0 0,1 0 0,0 0 0,-1 0 0,1 0 0,0 0 0,-1 0 0,1 0 0,0 0 0,0 0 0,0 0 0,0-1 0,0 1 0,0 0 0,0-1 0,0 1 0,0 0 0,0-1 0,0 0 0,1 1 0,-1-1 0,0 0 0,0 1 0,0-1 0,3 0 0,6 0-138,-1 0-1,1 0 1,0-1 0,0 0-1,0-1 1,-1 0 0,1-1-1,-1 0 1,18-7 0,-15 4-170,0-1 0,0 0 0,0 0 0,-1-1 0,0 0 0,15-16 0,1-8-382</inkml:trace>
  <inkml:trace contextRef="#ctx0" brushRef="#br0" timeOffset="1.38">332 278 17876,'-10'17'1992,"-7"13"-1104,-3 6-327,-3 3 1239,1 4-496,3-2-432,2 2-191,7-7-313,2 0-208,8-9-504,0-4-497,1-11 697,-1-11-128,1 5-88</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6.771"/>
    </inkml:context>
    <inkml:brush xml:id="br0">
      <inkml:brushProperty name="width" value="0.05" units="cm"/>
      <inkml:brushProperty name="height" value="0.05" units="cm"/>
    </inkml:brush>
  </inkml:definitions>
  <inkml:trace contextRef="#ctx0" brushRef="#br0">22 26 18660,'-10'4'1912,"3"1"-1207,3-3-289,6 1 992,9-1-168,9-2-432,7 0-143,7 0-289,3-2-224,6-2-720,0-2-1513,8 2 1857,-4-5-312,-3-8-232</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7.209"/>
    </inkml:context>
    <inkml:brush xml:id="br0">
      <inkml:brushProperty name="width" value="0.05" units="cm"/>
      <inkml:brushProperty name="height" value="0.05" units="cm"/>
    </inkml:brush>
  </inkml:definitions>
  <inkml:trace contextRef="#ctx0" brushRef="#br0">0 550 20092,'12'-6'597,"0"-1"0,-1 0 0,0-1 0,0 0 0,15-15 0,44-53 511,-51 54-653,32-36 139,-2-2-1,-4-2 1,48-84-1,-88 137-500,-1 1-1,0-1 1,0 1-1,-1-1 1,3-12-1,-7 18 13,-4 6-17,-1 5-55,0 1 1,0-1-1,1 1 0,0 0 0,0 0 0,-5 19 0,0-4-5,-52 132-30,53-130-267,2 2 0,0-1 1,-5 55-1,12-79 99,0 1 0,0-1 1,0 0-1,0 1 0,0-1 0,1 0 1,0 1-1,-1-1 0,1 0 1,0 0-1,3 6 0,-3-7 112,0-1 0,0 0 0,0 0 0,1 0 0,-1 1 0,0-1 0,0 0 1,1-1-1,-1 1 0,1 0 0,-1 0 0,1-1 0,-1 1 0,1 0 0,-1-1 0,1 0 0,-1 1 0,1-1 0,0 0 0,-1 0 0,1 0 0,-1 0 0,1 0 0,0 0 0,2-1 0,27-7-751</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7.601"/>
    </inkml:context>
    <inkml:brush xml:id="br0">
      <inkml:brushProperty name="width" value="0.05" units="cm"/>
      <inkml:brushProperty name="height" value="0.05" units="cm"/>
    </inkml:brush>
  </inkml:definitions>
  <inkml:trace contextRef="#ctx0" brushRef="#br0">209 153 16788,'7'-34'1962,"-7"33"-1928,0 0 1,0 1-1,0-1 1,0 0-1,0 0 0,0 0 1,0 1-1,0-1 1,0 0-1,0 0 1,-1 1-1,1-1 0,0 0 1,-1 1-1,1-1 1,0 0-1,-1 1 1,1-1-1,-1 0 0,1 1 1,-1-1-1,1 1 1,-1-1-1,1 1 0,-1-1 1,1 1-1,-1-1 1,0 1-1,1-1 1,-1 1-1,0 0 0,0-1 1,1 1-1,-1 0 1,0 0-1,0 0 1,1 0-1,-1-1 0,0 1 1,0 0-1,1 0 1,-1 0-1,0 1 1,-1-1-1,-3 1 187,-1 1-1,1 0 1,0 0 0,0 1-1,0 0 1,0-1 0,0 2-1,0-1 1,1 0 0,0 1-1,0 0 1,0 0 0,-7 8-1,-2 5 47,0 1 0,-14 25 0,17-26-213,1 1 0,0 1 0,1-1 0,1 1 0,1 0-1,1 1 1,0-1 0,2 1 0,-3 31 0,6-48-45,0 0 1,0 0-1,1 0 0,-1 0 1,0 0-1,1 0 0,0 1 1,0-1-1,0 0 0,0-1 1,0 1-1,1 0 0,-1 0 1,1 0-1,0-1 0,-1 1 1,1-1-1,4 4 0,-3-4-2,-1-1 0,1 1 0,0-1 0,0 1 0,-1-1-1,1 0 1,0 0 0,0-1 0,0 1 0,0-1-1,1 1 1,-1-1 0,0 0 0,0 0 0,5-1 0,3-1 6,1-1-1,-1 0 1,0 0 0,-1-1 0,1 0 0,-1-1 0,1-1 0,-1 1 0,9-8 0,-1-2 69,0-1 0,0 0-1,-2-1 1,0-1 0,-1 0-1,25-41 1,-31 44-8,-1-1 0,0 0 0,-1 0 0,-1 0 0,0-1 0,-1 0 0,-1 0 0,-1-1 0,0 1 0,0-19 0,-3 31-44,0-1 0,0 1 1,-1-1-1,0 1 0,0 0 0,0 0 1,-1-1-1,1 1 0,-1 0 1,0 0-1,-1 0 0,1 1 0,-1-1 1,-4-4-1,5 7-19,0-1 0,-1 1 0,1 0 0,-1 0 0,0 0 0,1 0 0,-1 1 0,0-1 0,0 1 0,0 0 0,0 0 0,-1 0 0,1 0 0,0 0 0,0 0 0,-1 1 0,1 0 0,0 0 0,0 0 0,-1 0 0,1 0 0,0 1 0,-5 0 0,-2 2-4,0 0 0,0 0-1,1 1 1,-1 0-1,1 1 1,0 0-1,1 0 1,-1 1-1,-11 10 1,8-5-130,1 0 1,0 1-1,0 0 1,1 0-1,-11 20 1,19-28-71,-1 1-1,1 0 1,-1 0 0,-1 9-1,3-14 113,1 1 0,0 0-1,-1 0 1,1-1 0,0 1 0,0 0 0,0 0-1,0-1 1,0 1 0,0 0 0,0 0-1,0 0 1,0-1 0,0 1 0,1 0-1,-1 0 1,0-1 0,0 1 0,1 0 0,-1-1-1,0 1 1,1 0 0,-1-1 0,1 1-1,-1 0 1,1-1 0,-1 1 0,1-1-1,-1 1 1,1-1 0,0 1 0,-1-1-1,1 0 1,0 1 0,-1-1 0,1 0 0,0 1-1,0-1 1,-1 0 0,1 0 0,0 1-1,0-1 1,-1 0 0,2 0 0,6-1-170,-1 0 0,0 0 0,0 0 0,0-1-1,-1 0 1,1-1 0,11-5 0,-14 6 146,49-21-1174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7:58.044"/>
    </inkml:context>
    <inkml:brush xml:id="br0">
      <inkml:brushProperty name="width" value="0.05" units="cm"/>
      <inkml:brushProperty name="height" value="0.05" units="cm"/>
    </inkml:brush>
  </inkml:definitions>
  <inkml:trace contextRef="#ctx0" brushRef="#br0">233 38 17900,'1'-1'142,"-1"-1"-1,1 1 1,0-1 0,0 1 0,-1-1-1,1 1 1,-1-1 0,1 0 0,-1 1-1,0-1 1,1 0 0,-1 0-1,0 1 1,0-1 0,-1-1 0,1 2-103,0 0 0,-1 1 0,1-1 0,-1 0 0,1 1 1,-1-1-1,1 1 0,-1-1 0,1 0 0,-1 1 0,0 0 0,1-1 0,-1 1 1,0-1-1,1 1 0,-1 0 0,0-1 0,1 1 0,-1 0 0,0 0 1,0 0-1,1-1 0,-1 1 0,0 0 0,0 0 0,0 0 0,1 0 1,-1 0-1,0 1 0,0-1 0,1 0 0,-1 0 0,0 0 0,0 1 0,0-1 1,-6 2 110,-1 1 1,1 0 0,0 0 0,1 0-1,-1 1 1,0-1 0,1 2-1,0-1 1,0 1 0,0 0 0,-8 9-1,-1 3-43,1 0 0,-20 32 0,25-35-66,1 0-1,0 1 1,1 0-1,0 1 0,2-1 1,0 1-1,0 0 1,1 1-1,-2 28 0,6-42-30,0 0 0,0 1-1,0-1 1,0 0 0,0 0-1,1 0 1,0 0 0,0 0-1,0 0 1,0 0 0,0 0-1,0 0 1,1-1-1,2 5 1,-3-6-7,0 0 0,0 0 0,1 0 0,-1 0 0,1 0 1,-1 0-1,1 0 0,-1 0 0,1 0 0,0-1 0,-1 1 0,1-1 0,0 1 0,-1-1 0,1 0 0,0 0 0,-1 0 0,1 1 1,0-2-1,0 1 0,-1 0 0,1 0 0,0 0 0,0-1 0,-1 1 0,1-1 0,1 0 0,5-3 24,0 0-1,0 0 1,-1-1 0,1 1-1,-1-2 1,-1 1-1,1-1 1,-1 0-1,0 0 1,10-14 0,-3 3 111,-1-2 0,0 1 0,10-26 1,-17 34-58,-1 0 0,-1 0 0,0 0 0,0 0 0,-1-1 0,1-18 0,-2 27-76,-1 1-1,0-1 1,0 0-1,0 0 1,0 0 0,0 0-1,0 0 1,-1 0-1,1 0 1,-1 0-1,1 1 1,-1-1-1,0 0 1,0 0-1,0 1 1,0-1-1,0 0 1,0 1-1,0-1 1,0 1-1,-1-1 1,1 1-1,0 0 1,-1 0-1,1 0 1,-1-1-1,0 1 1,1 0-1,-1 1 1,0-1-1,0 0 1,1 1-1,-1-1 1,0 0-1,0 1 1,0 0-1,0 0 1,0-1-1,0 1 1,0 0-1,1 1 1,-1-1 0,0 0-1,-3 1 1,0 0-154,1-1 1,-1 1 0,1 1-1,-1-1 1,1 1-1,-1-1 1,1 1 0,0 1-1,0-1 1,0 0 0,0 1-1,1 0 1,-1 0 0,1 0-1,-1 0 1,-4 7 0,8-10 90,-1 0 0,1 1 0,0-1 0,-1 1 1,1-1-1,0 1 0,-1-1 0,1 1 0,0-1 0,0 1 1,-1-1-1,1 1 0,0 0 0,0-1 0,0 1 0,0-1 1,0 1-1,0 0 0,0-1 0,0 1 0,0-1 0,0 1 1,0-1-1,0 1 0,0 0 0,0-1 0,1 1 0,-1-1 1,0 1-1,0-1 0,1 1 0,-1-1 0,0 1 0,1-1 1,-1 1-1,0-1 0,1 1 0,-1-1 0,1 0 0,-1 1 1,1-1-1,-1 0 0,1 1 0,-1-1 0,1 0 0,-1 1 1,1-1-1,-1 0 0,2 0 0,2 1-154,0 0 0,0 0-1,1 0 1,-1-1 0,7 0 0,18 0-775</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7.994"/>
    </inkml:context>
    <inkml:brush xml:id="br0">
      <inkml:brushProperty name="width" value="0.05" units="cm"/>
      <inkml:brushProperty name="height" value="0.05" units="cm"/>
    </inkml:brush>
  </inkml:definitions>
  <inkml:trace contextRef="#ctx0" brushRef="#br0">100 0 14891,'-2'22'720,"-2"-1"0,0 1 0,-2-1 0,-15 39 0,0 3 645,10-30-720,3 0 0,0 1-1,2 0 1,2 0 0,1 1 0,2 39-1,1-67-559,1-1-1,0 1 0,0-1 1,0 0-1,1 1 0,0-1 1,0 0-1,1 0 0,0 0 1,6 10-1,-7-13-58,0-1-1,1 1 1,-1-1 0,1 1-1,0-1 1,0 0 0,0 0-1,0 0 1,0-1 0,0 1-1,0-1 1,0 1 0,1-1-1,-1 0 1,0 0 0,1-1-1,-1 1 1,1-1 0,-1 1-1,1-1 1,4-1 0,2 0 29,-1 0 0,1-1 0,0 0 1,-1-1-1,0 0 0,1 0 1,-1-1-1,0 0 0,-1-1 1,1 0-1,-1 0 0,0-1 0,0 0 1,-1-1-1,0 1 0,8-10 1,-2 1 68,-2 0 0,0 0 1,0-1-1,-2 0 0,0-1 1,0 0-1,8-28 1,-13 33-68,-1-1 0,-1 1-1,0 0 1,0-1 0,-2 0 0,1 1 0,-2-1 0,0 0 0,0 1 0,-1-1 0,-1 1 0,0 0 0,-9-24 0,10 30-54,-1 0 1,0 0-1,0 1 0,0-1 0,-1 1 1,0 0-1,0 0 0,0 0 0,0 1 1,-1-1-1,0 1 0,0 0 0,0 0 1,0 1-1,-1 0 0,0 0 0,1 0 0,-1 0 1,0 1-1,0 0 0,0 0 0,-1 1 1,1 0-1,0 0 0,-1 0 0,1 1 1,0 0-1,-1 0 0,-7 1 0,4 1-87,-1 1 0,1-1 0,0 1 0,0 1-1,1 0 1,-1 0 0,1 1 0,0 0 0,0 1-1,0 0 1,1 0 0,0 1 0,-10 10 0,15-14 98,3-2-29,-1 0 0,1-1 1,-1 1-1,1 0 0,-1-1 0,1 1 0,-1 0 0,0-1 0,1 1 1,-1-1-1,0 1 0,1-1 0,-1 0 0,0 1 0,0-1 0,1 0 1,-1 1-1,0-1 0,0 0 0,-1 0 0,4-5-218</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8.559"/>
    </inkml:context>
    <inkml:brush xml:id="br0">
      <inkml:brushProperty name="width" value="0.05" units="cm"/>
      <inkml:brushProperty name="height" value="0.05" units="cm"/>
    </inkml:brush>
  </inkml:definitions>
  <inkml:trace contextRef="#ctx0" brushRef="#br0">1 182 15971,'69'-12'2033,"131"-7"-1,71 17-483,-240 3-1400,385 14 269,194-1-3105,112-58 497,-63 2 3138,-492 36-279,686-48 2822,-801 48-3276,197-18 836,-242 23-1021,30 0 101,-36 1-130,0 0-1,0 0 1,0 0 0,0 0-1,1 0 1,-1 0 0,0 0-1,0 1 1,0-1 0,0 0 0,0 1-1,0-1 1,0 1 0,0-1-1,0 1 1,0-1 0,0 1-1,0 0 1,2 1 0,-4-1-14,1-1 0,0 1 0,0 0 0,-1 0-1,1 0 1,0-1 0,-1 1 0,1 0 0,-1 0 0,1-1 0,-1 1 0,1-1 0,-1 1 0,0 0 0,1-1 0,-1 1 0,0-1 0,1 1 0,-1-1 0,0 1 0,0-1 0,0 0 0,-1 1 0,-26 12-357,26-12 326,-37 14-330,-1-2 0,0-2 1,-83 13-1,60-17-111</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9.119"/>
    </inkml:context>
    <inkml:brush xml:id="br0">
      <inkml:brushProperty name="width" value="0.05" units="cm"/>
      <inkml:brushProperty name="height" value="0.05" units="cm"/>
    </inkml:brush>
  </inkml:definitions>
  <inkml:trace contextRef="#ctx0" brushRef="#br0">1 455 18828,'0'1'130,"1"0"0,-1 1 0,1-1 0,-1 0 0,1 1 0,0-1 1,-1 0-1,1 0 0,0 0 0,0 0 0,0 1 0,0-1 0,0-1 0,0 1 0,0 0 0,1 0 0,-1 0 0,0 0 0,2 0 0,-1-1-53,0 0-1,0 0 0,0 0 1,0 0-1,0-1 0,0 1 1,0 0-1,0-1 0,0 0 1,0 1-1,0-1 0,0 0 1,3-2-1,27-18 733,0 0-1,-1-3 0,-2 0 1,31-33-1,-39 37-489,187-205 1517,-142 149-1481,-66 76-354,0 0 1,0 0-1,0 0 0,0 0 0,0 0 1,0 0-1,0 0 0,0 0 0,0 0 1,0 0-1,0 0 0,0 0 0,0 0 1,0 1-1,0-1 0,0 0 0,0 0 0,0 0 1,0 0-1,0 0 0,1 0 0,-1 0 1,0 0-1,0 0 0,0 0 0,0 0 1,0 0-1,0 0 0,0 0 0,0 0 0,0 0 1,0 0-1,0 0 0,0 0 0,0 0 1,0 0-1,1 0 0,-1 0 0,0 0 1,0 0-1,0 0 0,0 0 0,0 0 1,0 0-1,0 0 0,0 0 0,0 0 0,0 0 1,0 0-1,0 0 0,0 0 0,0 0 1,0-1-1,0 1 0,0 0 0,0 0 1,1 0-1,-3 11 19,-8 22-36,7-24 23,-14 49-276,2 2 0,3-1 0,2 2-1,-2 69 1,12-120 57,0-6 178,-1 0 0,1-1 0,0 1-1,0 0 1,0-1 0,1 1-1,-1-1 1,1 1 0,0 0 0,0-1-1,0 1 1,0-1 0,1 0 0,0 1-1,2 2 1,-4-5 28,1 0-1,-1-1 1,1 1-1,-1-1 0,1 1 1,0-1-1,-1 1 1,1-1-1,0 1 1,0-1-1,-1 0 1,1 0-1,0 1 1,0-1-1,-1 0 1,1 0-1,0 0 0,0 0 1,0 0-1,-1 0 1,1 0-1,0 0 1,0 0-1,0 0 1,-1 0-1,1 0 1,0-1-1,0 1 1,1-1-1,20-15-280,-20 15 262,33-33-448</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9.542"/>
    </inkml:context>
    <inkml:brush xml:id="br0">
      <inkml:brushProperty name="width" value="0.05" units="cm"/>
      <inkml:brushProperty name="height" value="0.05" units="cm"/>
    </inkml:brush>
  </inkml:definitions>
  <inkml:trace contextRef="#ctx0" brushRef="#br0">280 39 15171,'-12'4'265,"0"0"0,0 0-1,0 1 1,1 1 0,0 0-1,0 0 1,-15 12 0,0 2 405,-38 40 0,50-46-461,0 1 0,-16 24 0,27-34-153,0-1 0,0 1 1,1-1-1,-1 1 1,1 0-1,0 0 0,1 0 1,-1 0-1,1 0 1,0 0-1,0 1 0,1-1 1,-1 0-1,2 9 1,-1-12-16,1 1 0,-1-1 0,1 0 0,0 1 0,0-1 0,0 0 0,0 0 0,0 1-1,0-1 1,1 0 0,-1 0 0,1-1 0,-1 1 0,1 0 0,0 0 0,0-1 0,0 1 0,0-1 0,0 0 0,0 1 0,0-1 0,0 0 0,1 0 0,-1 0 0,0-1 0,1 1 0,-1 0 0,0-1 0,1 0 0,-1 0 0,1 1 0,3-2 0,2 1 84,0 0-1,0-1 0,1 0 1,-1 0-1,0-1 1,0 0-1,0 0 1,9-5-1,-1-1 161,-1-1-1,1 0 0,-2-1 1,1-1-1,-1 0 1,-1-1-1,20-22 1,-24 24-73,-1-1 0,0 0 1,0-1-1,-1 1 1,-1-1-1,0-1 0,0 1 1,-2-1-1,1 0 0,3-21 1,-7 30-164,-1 0 1,1 1 0,-1-1-1,0 0 1,0 0 0,0 1 0,-1-1-1,1 0 1,-1 1 0,0-1-1,0 1 1,0-1 0,-1 1-1,1-1 1,-1 1 0,0 0-1,0-1 1,0 1 0,0 0-1,-6-5 1,6 6-70,-1 0 0,0 0 0,0 0 1,0 1-1,0-1 0,0 1 0,0-1 0,-1 1 0,1 0 1,0 1-1,-1-1 0,1 0 0,0 1 0,-1 0 0,1 0 0,-1 0 1,1 0-1,-1 0 0,1 1 0,0 0 0,-1 0 0,-4 1 1,3 0-182,1 0 1,0 0 0,0 0 0,0 0 0,0 1 0,0 0 0,1 0 0,-7 6 0,8-8 138,1 1-1,-1 0 1,1-1 0,-1 1 0,1 0 0,0 0 0,0 0 0,0 0 0,0 0 0,0 0 0,1 0 0,-1 1 0,0-1 0,1 0-1,0 0 1,-1 0 0,1 1 0,0-1 0,0 0 0,1 4 0,10 16-633</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39.944"/>
    </inkml:context>
    <inkml:brush xml:id="br0">
      <inkml:brushProperty name="width" value="0.05" units="cm"/>
      <inkml:brushProperty name="height" value="0.05" units="cm"/>
    </inkml:brush>
  </inkml:definitions>
  <inkml:trace contextRef="#ctx0" brushRef="#br0">192 2 19380,'-1'0'113,"0"-1"-1,-1 1 0,1 0 1,0-1-1,-1 1 1,1 0-1,0 0 0,-1 0 1,1 0-1,-1 0 1,1 0-1,0 1 0,-1-1 1,1 0-1,-1 1 0,1-1 1,0 1-1,0-1 1,-1 1-1,-1 1 0,-28 17 343,19-9-168,1 0 0,0 0-1,1 1 1,0 0-1,0 1 1,1 1 0,1-1-1,-8 16 1,11-18-203,0 1 0,0 0 0,1-1-1,0 1 1,1 1 0,1-1 0,0 0 0,0 1 0,1-1 0,0 1 0,2 14 0,-1-22-54,0 0 1,1 0-1,0 0 1,0-1 0,0 1-1,0 0 1,0 0 0,1-1-1,0 1 1,-1-1-1,1 0 1,1 1 0,-1-1-1,0 0 1,1 0 0,0 0-1,-1-1 1,1 1-1,0-1 1,1 1 0,-1-1-1,0 0 1,1 0 0,-1-1-1,1 1 1,-1-1 0,1 1-1,0-1 1,-1 0-1,1 0 1,0-1 0,0 1-1,8-1 1,1 0 61,0-1 0,0-1 0,1 1-1,-1-2 1,0 0 0,-1-1 0,1 0 0,22-11 0,-12 4 66,0-1-1,-1-2 1,-1 0 0,0-1 0,-1-1-1,-1-1 1,0 0 0,-1-2-1,-1 0 1,14-22 0,-28 36-113,0 1 1,-1-1-1,1 0 0,-1 0 1,0 0-1,-1 0 0,3-8 0,-4 11-29,0 0 0,0-1 0,0 1 0,0 0 0,0 0 0,0 0 0,-1 0 0,1 0 0,0 0 0,-1 0 0,0 0 0,1 0 0,-1 0 0,0 0 0,0 0 0,0 0 0,-1 1 0,1-1 0,0 0 0,-1 1-1,-2-3 1,-1 0-4,0 0-1,-1 1 1,1 0-1,-1 0 1,0 1-1,0 0 1,0 0-1,0 0 1,0 1-1,-1-1 1,1 1-1,-7 0 0,-10 0-168,-45 4-1,43-2-214,1 2 0,0 0-1,0 2 1,0 1 0,-24 9 0,32-6-129</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08.519"/>
    </inkml:context>
    <inkml:brush xml:id="br0">
      <inkml:brushProperty name="width" value="0.05" units="cm"/>
      <inkml:brushProperty name="height" value="0.05" units="cm"/>
    </inkml:brush>
  </inkml:definitions>
  <inkml:trace contextRef="#ctx0" brushRef="#br0">4 12 20516,'-4'4'1809,"4"-1"-1217,7-3-160,9 0 816,4-3-200,9-1-367,4 1-193,5-1-136,4 1-72,-2 1-328,-1 2-312,-6 0-672,-7 5-393,-9-3 1089,-7 1-240,-14 2-280</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08.958"/>
    </inkml:context>
    <inkml:brush xml:id="br0">
      <inkml:brushProperty name="width" value="0.05" units="cm"/>
      <inkml:brushProperty name="height" value="0.05" units="cm"/>
    </inkml:brush>
  </inkml:definitions>
  <inkml:trace contextRef="#ctx0" brushRef="#br0">0 65 19316,'6'17'2185,"7"-4"-1409,10-9-272,5-4 1112,13-6-608,4-4-87,7-4-489,0-3-328,1 2-800,-2 3-537,-11 1 1017,0 3-240,-4 2-160</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09.363"/>
    </inkml:context>
    <inkml:brush xml:id="br0">
      <inkml:brushProperty name="width" value="0.05" units="cm"/>
      <inkml:brushProperty name="height" value="0.05" units="cm"/>
    </inkml:brush>
  </inkml:definitions>
  <inkml:trace contextRef="#ctx0" brushRef="#br0">1 4 21885,'37'-1'2952,"-25"0"-2760,0 0 0,0 0 0,1 2-1,-1-1 1,0 2 0,0 0 0,21 5 0,-31-6-176,0 0 0,0 1 0,0-1 0,0 0 0,0 0 0,0 1 0,-1-1 0,1 1 0,0 0-1,-1 0 1,1-1 0,-1 1 0,0 0 0,1 0 0,-1 0 0,1 4 0,0-1 9,-1-1-1,0 1 1,0-1 0,0 1-1,-1 0 1,1-1 0,-2 10-1,-1 2 5,0 0 0,-2 0-1,-8 27 1,1-13-410,0-1 1,-2 0-1,-24 40 0,23-51 42</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09.875"/>
    </inkml:context>
    <inkml:brush xml:id="br0">
      <inkml:brushProperty name="width" value="0.05" units="cm"/>
      <inkml:brushProperty name="height" value="0.05" units="cm"/>
    </inkml:brush>
  </inkml:definitions>
  <inkml:trace contextRef="#ctx0" brushRef="#br0">137 345 17284,'1'-1'199,"0"0"0,-1 0 0,1 0 0,-1 0 1,0 0-1,1 0 0,-1 0 0,0 0 0,1 0 0,-1 0 1,0 0-1,0 0 0,0 0 0,0-1 0,0 1 0,0 0 1,0 0-1,-1 0 0,1 0 0,0 0 0,-1 0 1,1 0-1,-1 0 0,1 0 0,-1 0 0,0-2 0,0 3-92,0-1 0,0 0 0,0 1-1,0 0 1,0-1 0,0 1-1,0 0 1,-1-1 0,1 1 0,0 0-1,0 0 1,0 0 0,0 0-1,0 0 1,0 0 0,0 0 0,-1 0-1,1 1 1,0-1 0,0 0-1,0 1 1,0-1 0,0 1 0,0-1-1,0 1 1,0-1 0,0 1-1,-1 1 1,-7 4 23,1 1-1,-1 0 0,1 0 1,1 1-1,0 0 0,0 0 1,-12 19-1,15-20-126,0 0 0,0 0 0,1 0 1,0 0-1,0 1 0,1 0 0,0-1 0,0 1 0,1 0 0,0 0 0,0 12 0,1-19-2,0-1-1,0 1 0,0 0 0,0 0 0,0 0 0,0 0 0,0 0 0,0 0 1,1 0-1,-1-1 0,0 1 0,1 0 0,-1 0 0,1 0 0,-1-1 1,1 1-1,-1 0 0,1 0 0,-1-1 0,1 1 0,0-1 0,-1 1 0,1 0 1,0-1-1,-1 1 0,1-1 0,0 0 0,0 1 0,0-1 0,0 1 1,-1-1-1,1 0 0,2 0 0,-1 0 5,1 0 1,0 0-1,-1 0 1,1-1-1,-1 0 1,1 1-1,-1-1 1,1 0-1,-1 0 1,1 0-1,-1 0 1,4-3-1,6-5 65,0-1 0,-1 1 1,-1-2-1,1 0 0,-1 0 0,15-23 0,44-84 588,-50 81-292,-1 0 0,-2-1 1,-2-1-1,-1 0 0,10-55 0,-21 83-188,-1 12-70,-1 21-35,0-13-73,-8 163-47,0 77-793,8-241 718,2 29-679,-1-35 682,-1-1 1,0 0 0,0 1 0,1-1 0,-1 1-1,0-1 1,1 0 0,0 1 0,-1-1 0,1 0-1,0 1 1,0-1 0,-1 0 0,1 0 0,0 0-1,0 0 1,0 0 0,0 0 0,1 0 0,1 1-1,-2-2 66,0 1-1,0-1 0,-1 0 1,1 0-1,0-1 0,0 1 1,0 0-1,0 0 0,0 0 1,-1 0-1,1-1 0,0 1 1,0 0-1,0-1 0,-1 1 1,1-1-1,0 1 0,-1-1 1,1 1-1,0-1 0,-1 0 1,1 1-1,0-2 0,2-1-166,12-9-735</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0.752"/>
    </inkml:context>
    <inkml:brush xml:id="br0">
      <inkml:brushProperty name="width" value="0.05" units="cm"/>
      <inkml:brushProperty name="height" value="0.05" units="cm"/>
    </inkml:brush>
  </inkml:definitions>
  <inkml:trace contextRef="#ctx0" brushRef="#br0">196 38 18956,'1'-1'162,"0"0"1,-1-1-1,1 1 1,0 0-1,-1-1 0,1 1 1,-1-1-1,1 1 0,-1-1 1,0 1-1,1-1 0,-1 1 1,0-1-1,0 1 1,0-3-1,0 4-64,-1-1 0,1 0 0,0 1 0,-1-1 0,1 0 0,0 1 1,-1-1-1,1 1 0,-1-1 0,1 1 0,-1-1 0,1 1 0,-1-1 0,1 1 0,-1-1 0,1 1 0,-1-1 0,0 1 1,1 0-1,-1 0 0,1-1 0,-1 1 0,-1 0 0,0-1 80,-1 1 1,0 0-1,0 0 1,0 0-1,0 0 1,1 0-1,-1 1 1,0-1-1,0 1 0,1-1 1,-1 1-1,0 0 1,1 0-1,-1 1 1,-2 1-1,-6 4-45,1 1 0,0 1 0,0 0 0,1 0 0,0 0 0,1 1 0,0 1 0,-10 18 0,10-16-156,0 1 0,2 1 0,-1-1 0,2 1 0,0 1 0,-5 25 0,10-39 18,0-1 0,-1 1 0,1 0-1,0 0 1,0-1 0,0 1 0,0 0-1,0 0 1,0-1 0,1 1 0,-1 0-1,1-1 1,-1 1 0,1 0 0,-1-1-1,1 1 1,0-1 0,0 1 0,0-1-1,2 3 1,-2-3 3,0-1 0,1 1 0,-1-1-1,0 1 1,0-1 0,1 0 0,-1 1 0,0-1 0,1 0-1,-1 0 1,0 0 0,1 0 0,-1 0 0,0 0 0,1-1-1,-1 1 1,0 0 0,1-1 0,-1 1 0,0-1 0,0 1 0,1-1-1,-1 0 1,0 1 0,0-1 0,0 0 0,2-1 0,7-6 21,1-1 0,-1-1 0,-1 1 0,1-1 1,-2-1-1,1 0 0,10-19 0,41-87 357,-42 67-169,-33 101-146,-8 33-115,21-74 44,0 1 1,1-1-1,0 1 0,1-1 1,0 1-1,2 10 1,-2-20 9,0-1 0,0 1 0,0 0 1,0-1-1,0 1 0,0-1 0,0 1 1,1 0-1,-1-1 0,0 1 0,1-1 1,-1 1-1,0-1 0,1 1 0,-1-1 1,0 1-1,1-1 0,-1 1 0,1-1 1,-1 1-1,1-1 0,-1 0 0,1 1 1,-1-1-1,1 0 0,0 0 0,-1 1 1,2-1-1,0 0 1,-1 0 0,1 0 0,-1 0 0,1 0 0,0 0 1,-1-1-1,1 1 0,-1-1 0,1 1 0,-1-1 0,3 0 0,3-4 4,1 1-1,-1-1 0,9-8 0,34-34 28,-38 34-22,0 0-1,1 1 1,0 1-1,1 0 1,16-9-1,-29 20-11,-1-1 0,1 1 0,0-1 0,0 1 0,-1-1-1,1 1 1,0 0 0,0-1 0,0 1 0,0 0-1,0 0 1,-1-1 0,1 1 0,0 0 0,0 0 0,0 0-1,0 0 1,0 0 0,0 0 0,0 0 0,0 1-1,0-1 1,-1 0 0,1 0 0,0 1 0,0-1 0,0 1-1,0-1 1,-1 0 0,1 1 0,0-1 0,0 1 0,-1 0-1,1-1 1,-1 1 0,1 0 0,0-1 0,-1 1-1,1 0 1,-1 0 0,1-1 0,-1 1 0,0 0 0,1 0-1,-1 0 1,0 0 0,0 0 0,1 1 0,0 6-19,0-1 0,0 1 1,-1-1-1,-1 13 1,0-13 4,-3 31-54,2-30 66,1 0 1,0 0-1,0 1 0,1-1 1,0 9-1,0-17 5,1 1 0,-1-1 1,0 0-1,0 0 0,0 1 0,0-1 0,0 0 0,0 0 1,0 1-1,1-1 0,-1 0 0,0 0 0,0 0 1,0 1-1,1-1 0,-1 0 0,0 0 0,0 0 0,1 0 1,-1 0-1,0 1 0,0-1 0,1 0 0,-1 0 1,0 0-1,0 0 0,1 0 0,-1 0 0,0 0 0,0 0 1,1 0-1,-1 0 0,0 0 0,0 0 0,1 0 0,-1 0 1,0 0-1,0 0 0,1 0 0,-1-1 0,0 1 1,0 0-1,1 0 0,-1 0 0,0 0 0,0 0 0,1-1 1,-1 1-1,0 0 0,0 0 0,0 0 0,0-1 1,1 1-1,-1 0 0,0 0 0,0 0 0,0-1 0,14-13 48,22-41 84,-22 33-77,18-23 1,-31 43-59,0 1 0,0 0 0,1 0 0,-1 0 1,0-1-1,0 1 0,1 0 0,-1 1 0,0-1 0,1 0 1,-1 0-1,1 0 0,1 0 0,-2 1 0,-1 0-1,1 0 1,0 0 0,-1 1-1,1-1 1,-1 0 0,1 0-1,-1 0 1,1 1 0,-1-1-1,1 0 1,-1 0 0,1 1-1,-1-1 1,1 1 0,-1-1-1,1 0 1,-1 1 0,1-1-1,-1 1 1,0-1 0,1 1-1,-1-1 1,0 1 0,0-1-1,1 1 1,-1-1 0,0 1-1,0-1 1,0 1 0,0 0-1,0-1 1,0 1 0,0-1-1,0 1 1,0 0 0,1 37-115,-2-33 102,1 0 1,0 0-1,0 0 0,0 0 1,1 0-1,0 0 1,1 6-1,-2-10 17,0-1-1,1 0 0,-1 0 0,0 0 0,0 1 0,1-1 1,-1 0-1,0 0 0,0 0 0,0 0 0,1 0 0,-1 1 1,0-1-1,1 0 0,-1 0 0,0 0 0,0 0 0,1 0 1,-1 0-1,0 0 0,0 0 0,1 0 0,-1 0 0,0 0 1,1 0-1,-1 0 0,0 0 0,0 0 0,1 0 0,-1-1 1,0 1-1,0 0 0,1 0 0,-1 0 0,0 0 0,0 0 1,1-1-1,-1 1 0,0 0 0,0 0 0,0 0 0,1-1 1,-1 1-1,0 0 0,0 0 0,0-1 0,0 1 0,0 0 1,0 0-1,1-1 0,10-13 47,-11 13-44,10-13 22,1-3 8,1 0-1,0 1 1,1 1-1,21-20 1,-33 35-38,0-1 0,0 0 0,0 0 0,0 0 1,0 1-1,0-1 0,0 0 0,0 1 0,0-1 1,0 1-1,0 0 0,1-1 0,-1 1 0,0 0 1,0-1-1,0 1 0,1 0 0,-1 0 0,0 0 0,2 1 1,-2-1-3,0 0 1,0 1-1,-1-1 0,1 1 1,0 0-1,0-1 1,0 1-1,-1 0 1,1-1-1,0 1 1,-1 0-1,1 0 1,-1 0-1,1 0 0,-1-1 1,1 1-1,-1 0 1,0 0-1,1 1 1,1 6-25,-1-1 1,0 1-1,0-1 1,0 15-1,-4 29-86,2-33-196,0-1 0,1 0 0,3 24 0,-3-41 257,0 0 1,0 1 0,0-1-1,0 1 1,0-1 0,0 0-1,0 1 1,0-1 0,0 0-1,0 1 1,1-1 0,-1 0-1,0 1 1,0-1 0,0 0 0,1 0-1,-1 1 1,0-1 0,0 0-1,1 0 1,-1 1 0,0-1-1,1 0 1,-1 0 0,0 0-1,1 1 1,-1-1 0,0 0-1,1 0 1,-1 0 0,0 0-1,1 0 1,-1 0 0,0 0-1,1 0 1,-1 0 0,1 0-1,-1 0 1,0 0 0,1 0-1,-1 0 1,0 0 0,1 0-1,-1 0 1,0 0 0,1-1-1,-1 1 1,0 0 0,1 0-1,-1 0 1,0-1 0,1 1 0,-1 0-1,0 0 1,0-1 0,1 1-1,-1 0 1,0 0 0,0-1-1,0 1 1,1-1 0,15-19-1849,-5-1 899,1-2-235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36.278"/>
    </inkml:context>
    <inkml:brush xml:id="br0">
      <inkml:brushProperty name="width" value="0.05" units="cm"/>
      <inkml:brushProperty name="height" value="0.05" units="cm"/>
    </inkml:brush>
  </inkml:definitions>
  <inkml:trace contextRef="#ctx0" brushRef="#br0">1 74 13795,'1'3'67,"-1"0"-1,1-1 1,0 1 0,1 0-1,-1 0 1,0-1 0,1 1-1,0-1 1,0 1 0,-1-1-1,1 0 1,1 0 0,-1 1-1,0-1 1,4 2 0,-1-1-26,1 0 1,0 0-1,0 0 0,0 0 1,0-1-1,11 2 0,5 0-38,1-1-1,-1-1 1,24-2-1,-45 0 4,224-16 1,-87 3-39,356 18-28,-110 5 128,420-76 61,-147 6-142,-141 54-7,0 26 155,124 2 65,921-38 229,-1219 5-166,133-3 283,-1 25-289,-283-4-580,-147-8 238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7:58.449"/>
    </inkml:context>
    <inkml:brush xml:id="br0">
      <inkml:brushProperty name="width" value="0.05" units="cm"/>
      <inkml:brushProperty name="height" value="0.05" units="cm"/>
    </inkml:brush>
  </inkml:definitions>
  <inkml:trace contextRef="#ctx0" brushRef="#br0">193 3 17756,'-32'20'3008,"16"-7"-2696,2 0 0,0 1 0,0 0 0,2 1 0,0 0 0,0 1-1,2 0 1,0 1 0,0 1 0,2-1 0,0 1 0,-6 23 0,12-33-286,1-1 1,-1 1 0,1-1 0,1 1-1,-1-1 1,1 1 0,1 8-1,0-13-22,-1-1-1,0 1 0,1-1 1,-1 1-1,1-1 0,0 0 1,0 1-1,0-1 1,0 0-1,0 1 0,0-1 1,1 0-1,-1 0 0,1 0 1,0 0-1,-1 0 0,1-1 1,0 1-1,0 0 0,0-1 1,0 0-1,0 1 0,0-1 1,4 1-1,-3-1-3,0 0 1,0-1-1,0 0 1,0 1-1,1-1 0,-1-1 1,0 1-1,0 0 1,0-1-1,0 1 1,0-1-1,0 0 0,0 0 1,0 0-1,3-2 1,42-27 10,-42 26-9,11-8 27,-1-1 1,0-1-1,-1 0 0,-1-1 1,23-30-1,-31 36-10,0 0-1,0 0 1,-1 0 0,0 0-1,-1-1 1,0 0 0,0 0-1,-1 0 1,-1-1 0,0 1-1,0 0 1,-1-1 0,1-11-1,-3 19-31,1 0 0,0 0-1,0 1 1,-1-1-1,0 0 1,1 0 0,-1 0-1,0 1 1,0-1-1,-1 0 1,1 1-1,-1-1 1,1 1 0,-1-1-1,0 1 1,0 0-1,0 0 1,0 0 0,0 0-1,0 0 1,0 0-1,-1 1 1,1-1-1,-1 1 1,1-1 0,-1 1-1,0 0 1,1 0-1,-1 0 1,0 1 0,-4-2-1,1 2-24,0-1 1,0 1-1,0 0 0,0 0 1,1 1-1,-1 0 0,0 0 0,0 0 1,0 1-1,1 0 0,-1 0 1,1 0-1,-1 1 0,-8 5 1,-12 10-209</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1.296"/>
    </inkml:context>
    <inkml:brush xml:id="br0">
      <inkml:brushProperty name="width" value="0.05" units="cm"/>
      <inkml:brushProperty name="height" value="0.05" units="cm"/>
    </inkml:brush>
  </inkml:definitions>
  <inkml:trace contextRef="#ctx0" brushRef="#br0">82 0 12251,'-13'36'2918,"2"1"0,-9 54-1,7-29 3154,-4 26-4568,15-78-1480,0 5-5,0-1 0,1 1 0,0 0-1,3 22 1,-2-37-17,0 0-1,0 1 1,0-1-1,0 0 0,0 0 1,0 1-1,0-1 1,0 0-1,0 1 1,0-1-1,0 0 1,0 1-1,0-1 1,1 0-1,-1 0 0,0 1 1,0-1-1,0 0 1,1 0-1,-1 1 1,0-1-1,0 0 1,0 0-1,1 1 1,-1-1-1,0 0 1,1 0-1,-1 0 0,0 0 1,0 0-1,1 1 1,-1-1-1,0 0 1,1 0-1,-1 0 1,12-7-95,9-17-501,-3-6-488,-1-1-1,21-53 1,-14 24 360</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1.729"/>
    </inkml:context>
    <inkml:brush xml:id="br0">
      <inkml:brushProperty name="width" value="0.05" units="cm"/>
      <inkml:brushProperty name="height" value="0.05" units="cm"/>
    </inkml:brush>
  </inkml:definitions>
  <inkml:trace contextRef="#ctx0" brushRef="#br0">147 0 18716,'1'1'2869,"-2"8"-1851,-3 15 62,3-23-877,-9 59 843,3-1 0,-1 85-1,17 121-979,-9-254-31,0-11-40,1 1 0,-1-1 0,0 0 0,0 0 0,0 1-1,0-1 1,0 0 0,0 0 0,0 0 0,0 1 0,0-1-1,0 0 1,0 0 0,0 1 0,0-1 0,0 0-1,0 0 1,0 1 0,0-1 0,0 0 0,0 0 0,-1 0-1,1 1 1,0-1 0,0 0 0,0 0 0,0 0-1,0 1 1,0-1 0,-1 0 0,1 0 0,0 0 0,0 0-1,0 0 1,-1 1 0,1-1 0,0 0 0,0 0 0,0 0-1,-1 0 1,-8-7-166,-10-19-66,18 23 205,-88-138-378,88 140 426,1 0 1,-1 0 0,1 0 0,-1 0 0,1 0 0,-1 0 0,1 0 0,0-1-1,0 1 1,-1 0 0,1 0 0,0 0 0,0 0 0,0 0 0,0 0 0,0-1-1,0 1 1,1 0 0,-1 0 0,0 0 0,1 0 0,-1 0 0,0 0 0,1 0-1,-1 0 1,1 0 0,0 0 0,-1 0 0,1 0 0,0 0 0,0 0-1,-1 1 1,1-1 0,0 0 0,0 0 0,0 1 0,0-1 0,0 1 0,1-1 0,6-3 21,0 0 0,1 1 1,-1 0-1,12-2 1,2-1-424,-17 4 278,0 1-1,1-2 0,-1 1 1,-1 0-1,1-1 1,0 0-1,0 0 0,-1 0 1,0-1-1,0 1 1,0-1-1,6-8 0,4-10-280</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2.150"/>
    </inkml:context>
    <inkml:brush xml:id="br0">
      <inkml:brushProperty name="width" value="0.05" units="cm"/>
      <inkml:brushProperty name="height" value="0.05" units="cm"/>
    </inkml:brush>
  </inkml:definitions>
  <inkml:trace contextRef="#ctx0" brushRef="#br0">17 9 20004,'-16'-9'1777,"19"9"-1505,4 0-432,9 3 1344,5 0-688,3 0-312</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2.607"/>
    </inkml:context>
    <inkml:brush xml:id="br0">
      <inkml:brushProperty name="width" value="0.05" units="cm"/>
      <inkml:brushProperty name="height" value="0.05" units="cm"/>
    </inkml:brush>
  </inkml:definitions>
  <inkml:trace contextRef="#ctx0" brushRef="#br0">180 1 19732,'1'5'6717,"-1"-5"-6612,-12 13 2143,-20 13-2002,29-24 143,-69 60-124,62-53-410,1 1 1,0 0-1,1 1 1,-14 22 0,21-32 125,1-1 1,-1 1 0,1 0-1,0-1 1,-1 1 0,1 0-1,0-1 1,0 1 0,-1 0 0,1 0-1,0-1 1,0 1 0,0 0-1,0 0 1,0-1 0,0 1-1,0 0 1,0 0 0,0-1 0,1 1-1,-1 0 1,0-1 0,0 1-1,1 0 1,-1-1 0,0 1-1,1 0 1,-1-1 0,1 1 0,-1 0-1,0-1 1,1 1 0,0-1-1,-1 1 1,1-1 0,-1 1-1,2 0 1,2 1-47,1 0 0,-1-1-1,1 1 1,-1-1 0,7 2-1,9 2-88,-13-1 115,1 0 1,0 0-1,-1 0 1,0 1 0,0 0-1,-1 0 1,1 1-1,-1 0 1,0 0-1,-1 1 1,1-1-1,5 11 1,-9-13 41,0-1 1,-1 1-1,1-1 1,-1 1 0,0 0-1,1-1 1,-2 1-1,1 0 1,0 0 0,-1 0-1,0 0 1,0 0-1,0 0 1,0 0 0,-1 0-1,0-1 1,1 1-1,-1 0 1,-1 0 0,1-1-1,0 1 1,-1 0-1,0-1 1,0 1 0,0-1-1,0 0 1,0 0-1,-6 6 1,3-4 67,0 0 1,-1-1-1,0 1 1,0-1-1,0 0 1,-12 5 0,14-7-51,1-1 1,-1 1-1,1-1 1,-1 0-1,0 0 1,0 0-1,1-1 1,-1 1 0,0-1-1,0 0 1,0 0-1,1 0 1,-1-1-1,-5 0 1,8 1-57,1 0 1,-1-1-1,1 1 0,-1 0 0,1 0 1,0 0-1,-1-1 0,1 1 0,0 0 1,-1 0-1,1-1 0,0 1 1,-1 0-1,1 0 0,0-1 0,-1 1 1,1-1-1,0 1 0,0 0 0,0-1 1,-1 1-1,1 0 0,0-1 0,0 1 1,0-1-1,0 1 0,0-1 1,0 1-1,0 0 0,0-1 0,0 1 1,0-1-1,0 1 0,0-1 0,0 1 1,0-1-1,0 1 0,0 0 0,0-1 1,0 1-1,1-1 0,-1 1 1,0 0-1,0-1 0,1 1 0,-1 0 1,0-1-1,0 1 0,1 0 0,-1-1 1,1 1-1,18-18-1960,30-15 447,-15 11 560</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3.025"/>
    </inkml:context>
    <inkml:brush xml:id="br0">
      <inkml:brushProperty name="width" value="0.05" units="cm"/>
      <inkml:brushProperty name="height" value="0.05" units="cm"/>
    </inkml:brush>
  </inkml:definitions>
  <inkml:trace contextRef="#ctx0" brushRef="#br0">19 230 20140,'2'14'597,"-1"-1"-1,-1 1 0,0-1 0,-1 1 1,-1-1-1,-3 15 0,-2 19 821,4-21-885,2-17-393,0-1 1,0 0-1,0 1 1,1-1-1,1 1 1,1 11-1,-2-20-131,0 1-1,0 0 1,0 0-1,1-1 1,-1 1-1,0 0 0,1 0 1,-1-1-1,0 1 1,1 0-1,-1-1 1,1 1-1,-1 0 1,1-1-1,-1 1 1,1-1-1,-1 1 1,1-1-1,-1 1 1,1-1-1,0 1 1,-1-1-1,1 1 1,0-1-1,0 0 1,-1 0-1,1 1 1,0-1-1,0 0 0,-1 0 1,1 0-1,0 0 1,0 0-1,0 0 1,-1 0-1,1 0 1,0 0-1,0 0 1,-1 0-1,1 0 1,0-1-1,0 1 1,-1 0-1,1-1 1,0 1-1,0 0 1,-1-1-1,2 0 1,4-3 29,1 0 1,-1 0-1,11-10 1,-15 12-33,58-58 145,-42 41-72,0 1 0,27-20 0,-44 37-78,0 0 1,0 0-1,0 0 1,0 0-1,0 1 1,0-1-1,1 1 1,-1-1 0,0 1-1,0-1 1,1 1-1,-1 0 1,0-1-1,1 1 1,-1 0-1,1 0 1,1 0-1,-2 1-1,0-1-1,0 0 1,0 1-1,-1-1 1,1 1-1,0-1 1,-1 1-1,1-1 1,0 1-1,-1-1 1,1 1-1,-1 0 1,1-1-1,-1 1 0,1 0 1,-1 0-1,1 0 1,-1-1-1,0 1 1,1 1-1,1 5-11,-1-1-1,0 1 0,0 0 0,-1 0 0,0 8 1,0-12 10,-4 109-53,4-111 58,0-1 1,0 0 0,0 1 0,0-1 0,0 0-1,0 1 1,0-1 0,0 1 0,0-1 0,0 0-1,0 1 1,0-1 0,0 0 0,0 1 0,0-1-1,0 0 1,0 1 0,1-1 0,-1 0 0,0 1-1,0-1 1,1 0 0,-1 1 0,0-1 0,0 0-1,1 0 1,-1 1 0,0-1 0,1 0 0,8-5 79,13-22 52,-19 23-110,1-2-4,48-58 172,-47 58-187,1 0 1,0 0-1,1 0 1,-1 1-1,1 0 1,0 1-1,11-6 1,-16 9-13,-1 1 0,0-1 0,0 1 0,0-1 1,1 1-1,-1 0 0,0-1 0,1 1 0,-1 0 0,0 0 1,0 0-1,1 0 0,-1 0 0,0 0 0,1 0 0,-1 0 1,0 1-1,1-1 0,-1 0 0,0 1 0,0-1 1,0 1-1,1 0 0,-1-1 0,0 1 0,0 0 0,0-1 1,0 1-1,0 0 0,0 0 0,0 0 0,-1 0 0,1 0 1,0 0-1,0 0 0,-1 1 0,1-1 0,0 0 0,-1 0 1,0 0-1,1 1 0,-1-1 0,0 0 0,1 0 0,-1 1 1,0 1-1,1 4-61,0 1 0,-1-1 0,0 0 0,0 0 0,0 0 0,-1 0 0,-2 9 1,2-14 29,-7 25-685,7-25 677,1-1 1,-1 0 0,0 0-1,1 1 1,-1-1-1,0 0 1,0 0 0,1 0-1,-1 0 1,0 0 0,0 0-1,0 0 1,0 0-1,0-1 1,-1 1 0,1 0-1,-2 0 1,3-1 34,0 0-1,-1 1 1,1-1-1,0 0 1,-1 0 0,1 0-1,-1 0 1,1 0 0,0 0-1,-1 0 1,1 0 0,-1 0-1,1 0 1,0-1-1,-1 1 1,1 0 0,0 0-1,-1 0 1,1 0 0,-1 0-1,1-1 1,0 1 0,0 0-1,-1-1 1,-7-13-371</inkml:trace>
  <inkml:trace contextRef="#ctx0" brushRef="#br0" timeOffset="1">388 1 16484,'2'14'1816,"1"2"-1232,2 0-680,3 1 1216,7 1-800,3 0-136,9-4-296</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3.416"/>
    </inkml:context>
    <inkml:brush xml:id="br0">
      <inkml:brushProperty name="width" value="0.05" units="cm"/>
      <inkml:brushProperty name="height" value="0.05" units="cm"/>
    </inkml:brush>
  </inkml:definitions>
  <inkml:trace contextRef="#ctx0" brushRef="#br0">129 109 17764,'-35'54'2921,"-26"46"593,55-89-3307,1 1 1,1 0-1,0 0 1,0 1-1,1-1 1,0 1-1,0 13 1,3-24-185,0 0 1,-1 0 0,1 0-1,1 0 1,-1 1-1,0-1 1,0 0 0,1 0-1,-1 0 1,1 0-1,0 0 1,0 0-1,1 4 1,-1-6-8,0 1 0,0 0 0,-1 0 0,1-1 0,0 1 0,0 0 0,0-1 0,0 1 0,0-1 0,0 1 0,0-1 0,0 1 0,0-1 0,0 0 0,0 1 0,0-1 0,0 0 0,0 0 0,0 0 1,1 0-1,2 0 19,0-1 1,0 0 0,-1 0-1,1 0 1,0 0 0,-1 0 0,1-1-1,-1 0 1,0 1 0,1-1 0,-1-1-1,0 1 1,5-5 0,4-6 84,0 0 0,-1-1 1,0 0-1,-1-1 0,0 0 0,-2-1 1,8-16-1,0-7 268,20-75 1,-34 108-361,2-8 52,0-1 1,-1 1-1,-1-1 1,1-23 0,-3 38-80,0 0 0,0 0 0,0 0 0,0-1 0,0 1 1,0 0-1,0 0 0,0 0 0,0 0 0,0 0 0,0 0 1,0-1-1,0 1 0,0 0 0,0 0 0,0 0 0,0 0 1,0 0-1,0 0 0,0 0 0,0-1 0,-1 1 0,1 0 1,0 0-1,0 0 0,0 0 0,0 0 0,0 0 0,0 0 1,0 0-1,-1 0 0,1 0 0,0 0 0,0 0 0,0-1 1,0 1-1,0 0 0,0 0 0,-1 0 0,1 0 0,0 0 1,0 0-1,0 0 0,0 0 0,0 0 0,0 1 0,-1-1 1,1 0-1,0 0 0,0 0 0,0 0 0,0 0 0,0 0 1,0 0-1,-1 0 0,1 0 0,0 0 0,0 0 0,0 0 1,0 1-1,0-1 0,0 0 0,0 0 0,0 0 0,0 0 1,0 0-1,-1 0 0,1 0 0,0 1 0,-7 9 26,-2 8-15,1 2 0,1-1 1,0 1-1,-5 36 0,5-15-184,-1 60 0,7-90-114,1-1 1,1 1 0,0-1-1,3 14 1,-3-20 206,0-1-1,0 1 1,0-1 0,1 0-1,-1 0 1,1 1-1,0-1 1,0 0 0,0 0-1,0-1 1,0 1 0,1 0-1,-1-1 1,1 1 0,5 2-1,10 3-470</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4.323"/>
    </inkml:context>
    <inkml:brush xml:id="br0">
      <inkml:brushProperty name="width" value="0.05" units="cm"/>
      <inkml:brushProperty name="height" value="0.05" units="cm"/>
    </inkml:brush>
  </inkml:definitions>
  <inkml:trace contextRef="#ctx0" brushRef="#br0">122 183 16780,'1'-4'738,"-1"-1"1,0 0 0,0 0 0,0 0 0,-1 0 0,1 0 0,-1 0 0,-3-8-1,4 12-610,0 1-1,-1-1 0,1 0 0,-1 0 0,1 1 0,-1-1 1,1 0-1,-1 1 0,1-1 0,-1 0 0,1 1 0,-1-1 1,0 1-1,1-1 0,-1 1 0,0-1 0,1 1 1,-1 0-1,0-1 0,0 1 0,0 0 0,0-1 0,-1 1-66,0 0 0,1 1 0,-1-1 0,0 0 0,1 1-1,-1-1 1,1 1 0,-1-1 0,1 1 0,-1 0 0,1 0-1,0-1 1,-1 1 0,1 0 0,0 0 0,-2 2 0,-5 5-29,1 0 0,0 1 0,0 0 0,1 0 0,0 0 0,1 1 0,0-1 0,1 1 0,0 1 0,0-1 0,1 0 0,0 1 0,1 0 0,0 0 0,1 0 0,0 0 0,1 14 0,0-23-35,0 1 0,0-1 1,1 1-1,-1-1 1,1 1-1,0-1 1,-1 1-1,1-1 0,0 0 1,3 4-1,-4-5 1,1 0 1,0 0-1,0 0 0,-1-1 0,1 1 0,0 0 1,0-1-1,0 1 0,0 0 0,0-1 0,0 1 1,0-1-1,0 0 0,0 1 0,0-1 1,1 0-1,-1 0 0,0 1 0,0-1 0,0 0 1,0 0-1,0 0 0,1-1 0,-1 1 0,0 0 1,0 0-1,2-1 0,5-2 14,1-1 0,0 1-1,-1-1 1,0-1 0,0 0 0,0 0 0,-1-1 0,0 1-1,0-2 1,11-11 0,7-12 164,27-38 0,-42 53-109,22-32 454,39-76 0,-64 110-350,-5 19-30,-10 29-2,6-25-155,-18 100-186,18-92-152,1 1 1,0-1-1,3 36 0,-2-52 261,0 0-1,1-1 0,-1 1 0,0 0 0,0 0 0,1-1 1,-1 1-1,1 0 0,0 0 0,0-1 0,-1 1 0,1-1 1,0 1-1,0-1 0,0 1 0,1-1 0,-1 0 0,0 1 1,3 1-1,-3-3 16,0 1 0,1-1 0,-1 0-1,0 1 1,0-1 0,1 0 0,-1 0 0,0 0 0,1 0 0,-1-1 0,0 1 0,0 0 0,1 0 0,-1-1 0,0 1 0,0-1-1,0 1 1,1-1 0,-1 0 0,2-1 0,4-3-158,1-1 1,0-1-1,-1 0 0,-1 0 1,10-12-1,15-23-552,-1-9 80</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4.776"/>
    </inkml:context>
    <inkml:brush xml:id="br0">
      <inkml:brushProperty name="width" value="0.05" units="cm"/>
      <inkml:brushProperty name="height" value="0.05" units="cm"/>
    </inkml:brush>
  </inkml:definitions>
  <inkml:trace contextRef="#ctx0" brushRef="#br0">43 0 14803,'1'4'2884,"-2"11"-1700,-4 20 515,2-16-940,-11 58 736,4-1 1,0 82-1,10-147-1453,0-7-37,0-1 0,0 1 0,0 0-1,0-1 1,0 1 0,1 0 0,0-1 0,-1 1 0,1-1 0,1 1 0,-1-1 0,0 1 0,3 3 0,-4-7-9,1 1 1,-1-1-1,1 1 1,-1-1 0,0 0-1,1 1 1,-1-1-1,1 0 1,-1 0 0,1 1-1,-1-1 1,1 0 0,-1 0-1,1 1 1,-1-1-1,1 0 1,-1 0 0,1 0-1,-1 0 1,1 0-1,-1 0 1,1 0 0,0 0-1,-1 0 1,1 0-1,-1 0 1,1 0 0,0-1-1,15-11-79,8-22-49,4-19 139,-3-1 0,31-96 0,-3 6 510,-55 168-180,-12 32-372,-51 238-2396,64-284 2152,0-1 0,0 1 0,1 13 0,2-21-405</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5.431"/>
    </inkml:context>
    <inkml:brush xml:id="br0">
      <inkml:brushProperty name="width" value="0.05" units="cm"/>
      <inkml:brushProperty name="height" value="0.05" units="cm"/>
    </inkml:brush>
  </inkml:definitions>
  <inkml:trace contextRef="#ctx0" brushRef="#br0">61 107 20844,'0'3'253,"0"1"-1,0-1 1,1 0-1,-1 1 0,1-1 1,0 0-1,0 0 0,0 1 1,0-1-1,1 0 0,-1 0 1,1 0-1,0-1 0,0 1 1,0 0-1,0-1 0,4 4 1,-5-5-178,0 0 1,1 0-1,-1 0 1,0-1-1,0 1 1,1-1-1,-1 1 1,0-1-1,1 1 1,-1-1-1,0 0 1,1 1-1,-1-1 1,0 0-1,1 0 1,-1 0-1,3-1 1,-2 1-25,0-1-1,0 1 1,0-1 0,0 0 0,-1 0-1,1 0 1,0 0 0,0 0 0,-1-1-1,1 1 1,-1 0 0,1-1 0,-1 0-1,1 1 1,0-3 0,2-1 47,-1 0 1,0-1-1,-1 1 0,1-1 1,-1 0-1,0 1 0,-1-1 1,1 0-1,-1 0 0,1-12 1,-2 15-52,0-1 0,1 1 0,-1-1 0,-1 1 0,1-1 0,-1 1 0,1 0 0,-1-1 0,0 1 0,0 0 0,0 0 0,-1 0 0,1-1-1,-1 1 1,0 0 0,1 1 0,-1-1 0,-1 0 0,1 1 0,-4-5 0,4 6-39,0 0-1,0 0 1,0 0-1,0 1 1,0-1-1,0 0 1,0 1-1,0-1 1,0 1-1,0 0 1,0 0-1,0-1 1,0 1-1,0 1 1,0-1-1,0 0 1,0 1-1,0-1 1,0 1-1,0-1 1,0 1-1,0 0 1,0 0 0,0 0-1,0 0 1,1 0-1,-1 0 1,0 0-1,1 1 1,-1-1-1,1 1 1,-2 1-1,-4 5-43,0 0 0,0 0 0,1 0 0,1 0 0,-7 12 0,7-9-24,0-1 0,1 1-1,0 0 1,1 0 0,0 0-1,1 0 1,0 1 0,1-1-1,0 1 1,0-1 0,3 21-1,-2-30 49,0 0 1,1 0-1,-1 0 0,1 0 0,-1-1 0,1 1 0,-1 0 1,1-1-1,0 1 0,0 0 0,0-1 0,0 1 1,0-1-1,0 1 0,1-1 0,-1 0 0,0 0 0,2 2 1,-1-2 3,-1-1 0,1 1 0,-1-1-1,1 1 1,-1-1 0,1 0 0,0 1 0,-1-1 0,1 0 0,-1 0 0,1 0 0,-1 0 0,1-1 0,0 1 0,-1 0 0,3-1 0,4-2-8,-1-1 0,0 1-1,-1-1 1,1 0 0,0 0 0,9-10-1,2-3 4,27-33 0,-33 35 28,0 0 0,2 1 0,19-16 0,-33 30-15,1-1 1,-1 1-1,1-1 1,-1 1-1,1-1 0,-1 1 1,1 0-1,-1-1 1,1 1-1,-1 0 1,1-1-1,-1 1 0,1 0 1,0 0-1,-1 0 1,1 0-1,0-1 1,-1 1-1,1 0 1,-1 0-1,1 0 0,0 0 1,-1 0-1,1 0 1,0 1-1,-1-1 1,1 0-1,-1 0 0,1 0 1,0 1-1,-1-1 1,1 0-1,-1 0 1,1 1-1,-1-1 1,1 0-1,-1 1 0,1-1 1,-1 1-1,1-1 1,-1 1-1,0-1 1,1 1-1,-1-1 0,0 1 1,1-1-1,-1 1 1,0 0-1,1 0 1,0 4 5,1 0 0,-1 0-1,0 0 1,0 10 0,0-9-1,1 29 37,-3-25-12,2 1 1,0-1 0,0 0-1,0 1 1,2-1-1,2 11 1,-4-21-21,-1 1 0,0 0 1,1 0-1,-1-1 0,0 1 1,1 0-1,-1 0 0,1-1 1,-1 1-1,1 0 0,-1-1 1,1 1-1,0-1 0,-1 1 1,1-1-1,0 1 0,0-1 1,-1 1-1,1-1 0,0 0 1,0 1-1,-1-1 0,1 0 1,0 0-1,0 0 0,0 1 1,0-1-1,-1 0 0,1 0 1,0 0-1,0 0 0,0 0 1,0-1-1,-1 1 0,1 0 0,0 0 1,0-1-1,0 1 0,-1 0 1,1-1-1,0 1 0,1-1 1,3-3 48,0 1 1,0-1-1,0 0 0,7-8 1,-9 9-20,28-32 218,13-13 42,-39 44-289,0 0 0,-1 0 0,1 0 0,1 1 1,-1-1-1,0 2 0,12-6 0,-16 8-14,1 0-1,-1-1 0,1 1 1,-1 0-1,1 0 1,-1 0-1,1 0 1,0 0-1,-1 0 0,1 0 1,-1 1-1,1-1 1,-1 0-1,1 1 1,-1-1-1,1 1 0,-1 0 1,0-1-1,1 1 1,-1 0-1,0 0 1,1 0-1,-1 0 0,0 0 1,0 0-1,0 0 1,0 1-1,0-1 1,0 0-1,0 1 0,-1-1 1,1 0-1,0 3 1,4 6-44,-1 0 1,-1 0 0,5 21-1,-3-12-22,-4-16 66,-1 0 0,1 0 0,1-1 0,-1 1 0,0 0 0,0-1 0,1 1 0,0-1 0,-1 1 0,3 1 0,-3-3 3,0 0 1,0-1-1,0 1 1,0-1 0,0 1-1,0-1 1,0 1-1,0-1 1,0 0-1,0 0 1,0 1-1,0-1 1,0 0 0,0 0-1,0 0 1,0 0-1,0 0 1,0 0-1,0 0 1,0 0-1,0-1 1,0 1 0,0 0-1,0-1 1,0 1-1,0-1 1,0 1-1,0-1 1,0 1-1,1-2 1,7-4-18,-1-1-1,1-1 1,-1 1 0,11-15 0,-14 15-101,1 0 0,0 1 0,0 0 0,1 0 0,-1 0 0,1 1 0,1 0 0,9-5 0,-17 10 63,1-1 1,0 1 0,0 0-1,-1 0 1,1-1 0,0 1-1,0 0 1,0 0-1,-1 0 1,1 0 0,0 0-1,0 0 1,0 0 0,0 0-1,-1 0 1,1 1 0,0-1-1,0 0 1,0 0-1,-1 1 1,1-1 0,0 1-1,-1-1 1,1 0 0,0 1-1,-1-1 1,1 1 0,0 0-1,-1-1 1,1 1-1,-1-1 1,1 1 0,-1 0-1,1 0 1,-1-1 0,0 1-1,1 0 1,-1 0-1,0-1 1,0 1 0,1 0-1,-1 0 1,0 1 0,1 0-155,-1 1 1,1 0 0,-1 0-1,0 0 1,0-1 0,0 1 0,0 0-1,-1 0 1,1 0 0,-1-1-1,-1 6 1,-1-4-452</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5.839"/>
    </inkml:context>
    <inkml:brush xml:id="br0">
      <inkml:brushProperty name="width" value="0.05" units="cm"/>
      <inkml:brushProperty name="height" value="0.05" units="cm"/>
    </inkml:brush>
  </inkml:definitions>
  <inkml:trace contextRef="#ctx0" brushRef="#br0">8 0 21004,'-4'5'1281,"1"3"-201,3 2-1208,1 3 696,2 0-192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3.855"/>
    </inkml:context>
    <inkml:brush xml:id="br0">
      <inkml:brushProperty name="width" value="0.05" units="cm"/>
      <inkml:brushProperty name="height" value="0.05" units="cm"/>
    </inkml:brush>
  </inkml:definitions>
  <inkml:trace contextRef="#ctx0" brushRef="#br0">2 1 14803,'-1'11'1248,"1"11"-1048,1 5-120,4 2 865,3-2-897,2 7-64,6 3-176,4-1-136,2-4-72,-1-5-441,-4-8 657,-4-6-144,-11-12-128</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6.882"/>
    </inkml:context>
    <inkml:brush xml:id="br0">
      <inkml:brushProperty name="width" value="0.05" units="cm"/>
      <inkml:brushProperty name="height" value="0.05" units="cm"/>
    </inkml:brush>
  </inkml:definitions>
  <inkml:trace contextRef="#ctx0" brushRef="#br0">174 261 18908,'3'-10'745,"-1"0"1,0 0-1,0 0 1,-1 0-1,0 0 1,-2-17-1,1 24-606,0 1 0,0-1 0,-1 1 1,1-1-1,-1 1 0,1-1 0,-1 1 0,0 0 0,0-1 0,0 1 0,0 0 0,0 0 1,-1-1-1,1 1 0,-1 0 0,1 0 0,-1 1 0,0-1 0,0 0 0,0 0 0,0 1 1,0-1-1,0 1 0,0 0 0,0 0 0,0-1 0,-1 1 0,1 1 0,-1-1 0,1 0 1,-1 1-1,-2-1 0,1 1-100,0 0 0,1 1 0,-1-1 0,0 1 0,0 0 0,0 0 0,1 0-1,-1 1 1,1-1 0,-1 1 0,1 0 0,-1 0 0,1 0 0,0 0 0,0 1 0,0-1 0,0 1 0,1 0 0,-1-1 0,1 1 0,-1 1 0,1-1 0,-3 5 0,-2 5-50,0 0 1,0 1 0,1 0-1,-7 25 1,10-28-14,1 0 1,-1 0-1,1 15 1,1-24 14,1 0 1,0 1 0,0-1 0,0 1 0,0-1 0,1 0 0,-1 1-1,0-1 1,1 1 0,0-1 0,0 0 0,0 0 0,0 1-1,0-1 1,0 0 0,0 0 0,1 0 0,-1 0 0,1 0 0,-1-1-1,4 4 1,-2-4 2,-1 0 0,0-1 0,0 1 0,0-1 0,1 1 0,-1-1 0,0 0 0,1 0 0,-1 0 0,0 0 0,1 0 0,-1 0 0,0-1 0,0 1 0,1-1 0,-1 0 0,0 0 0,0 0 0,0 0 0,0 0 0,0 0 0,0 0 0,0-1 0,3-1 0,7-6-6,0-1 0,14-15 0,-24 23 8,32-36 37,54-78 0,-79 104-31,-5 8-7,-2 5-9,-3 14-31,-8 30-56,6-36 82,2-1 9,-11 56-87,12-59 92,-1 1 0,1-1 0,0 1 0,1-1 0,-1 1-1,1-1 1,0 1 0,1-1 0,2 8 0,-4-12 9,1 0-1,-1 0 1,1 0-1,0 0 1,-1 0 0,1 0-1,0 0 1,0 0-1,-1 0 1,1-1-1,0 1 1,0 0-1,0 0 1,0-1 0,0 1-1,0 0 1,0-1-1,1 1 1,-1-1-1,0 0 1,0 1 0,0-1-1,0 0 1,1 0-1,-1 0 1,0 0-1,0 0 1,0 0-1,1 0 1,-1 0 0,0 0-1,0 0 1,0-1-1,1 1 1,-1 0-1,0-1 1,0 1-1,0-1 1,0 1 0,0-1-1,0 0 1,1-1-1,6-2 38,-1-1-1,0-1 0,-1 1 1,11-12-1,6-11 164,-2-1-1,0-1 1,-2-1 0,22-47 0,-39 78-126,0 7-60,-2 10-22,-5 27-25,0-1-18,-1 55-1,6-96 48,0-1 1,0 1-1,0-1 1,0 0-1,0 1 1,0-1-1,0 0 1,1 1-1,-1-1 1,0 0 0,1 1-1,-1-1 1,1 0-1,-1 1 1,1-1-1,0 0 1,-1 0-1,1 0 1,0 0-1,0 0 1,0 0-1,0 0 1,1 1-1,0-2 2,-1 0 1,0 0-1,0 0 0,1 0 0,-1 0 0,0-1 0,1 1 1,-1 0-1,0-1 0,0 1 0,0-1 0,0 1 0,1-1 1,-1 0-1,0 1 0,0-1 0,0 0 0,0 0 0,0 0 1,-1 0-1,1 0 0,0 0 0,0 0 0,1-2 0,14-22 7,0 0 0,-1-1-1,-2-1 1,16-43 0,-13 32-30,-9 25-76,-7 13 95,0 0-1,0 0 1,0 0-1,0 0 1,0 0-1,0 0 1,1 0-1,-1-1 0,0 2 1,0-1-1,0 0 1,0 0-1,0 0 1,0 0-1,0 0 1,0 0-1,0 0 1,1 0-1,-1 0 1,0 0-1,0 0 1,0 0-1,0 0 1,0 0-1,0 0 0,0 0 1,0 0-1,0 0 1,0 0-1,0 0 1,1 1-1,-1-1 1,0 0-1,0 0 1,0 0-1,0 0 1,0 0-1,0 0 1,0 0-1,0 0 1,0 0-1,0 1 0,0-1 1,0 0-1,0 0 1,0 0-1,0 0 1,0 0-1,0 0 1,0 0-1,0 0 1,0 1-1,0-1 1,0 0-1,0 0 1,-1 0-1,0 29-201,0-22 212,-2 29-95,0-10 30,1 0-1,0 0 1,3 0 0,4 39-1,-5-64 58,0 1 0,1 0-1,-1-1 1,1 1 0,-1 0 0,1-1-1,0 1 1,-1-1 0,1 1 0,0-1-1,0 1 1,2 1 0,-2-2 0,-1-1 0,1 1 0,0-1 0,-1 0 0,1 1-1,-1-1 1,1 0 0,0 0 0,-1 1 0,1-1 0,0 0 0,-1 0 0,1 0 0,0 0 0,-1 0 0,1 0 0,0 0 0,-1 0 0,1 0 0,0 0 0,-1 0 0,2-1 0,1 0 0,0-1 1,0 0-1,-1 1 1,1-1-1,0-1 1,-1 1-1,1 0 1,-1 0-1,0-1 1,0 0-1,3-4 1,17-27 58,-2-2 0,28-66 0,17-80 92,-64 176-270,-4 8 70,-4 11-17,-7 26 26,2 0 0,1 0 0,3 1 0,1 1 0,1-1 0,3 1 0,1 0 0,2 0 0,2 0 0,10 60 0,3-35 20,-7-33 9,-1 1 1,-1-1-1,1 58 1,-7-86 25,-1-1 1,1 1 0,-1 0 0,0-1 0,-3 8-1,4-11-8,0-1 0,0 1-1,0-1 1,0 1-1,-1-1 1,1 1-1,0-1 1,0 1-1,-1-1 1,1 1-1,0-1 1,-1 1 0,1-1-1,-1 1 1,1-1-1,0 0 1,-1 1-1,1-1 1,-1 0-1,1 1 1,-1-1-1,1 0 1,-1 0 0,0 1-1,1-1 1,-1 0-1,1 0 1,-1 0-1,1 0 1,-1 0-1,0 0 1,1 0-1,-1 0 1,1 0 0,-1 0-1,1 0 1,-1 0-1,0 0 1,1 0-1,-1 0 1,1-1-1,-1 1 1,1 0-1,-1-1 1,1 1 0,-1 0-1,1-1 1,-1 1-1,1 0 1,-1-1-1,1 1 1,0-1-1,-1 1 1,1-1-1,-1 0 1,-4-5 39,0 0 0,1 0 0,0-1 0,0 1 1,0-1-1,1 0 0,-4-12 0,-14-55 205,13 41-179,-3-35 0,10 60-97,0-1 0,1 1 0,0 0 1,0-1-1,1 1 0,0 0 0,0-1 0,1 1 0,0 0 1,4-9-1,-4 14-137,0 0 1,0-1-1,1 1 1,-1 0-1,1 0 1,0 1-1,0-1 1,0 0-1,0 1 1,1 0 0,-1 0-1,5-3 1,51-18-2521,-22 8 2235,11-6-524</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7.775"/>
    </inkml:context>
    <inkml:brush xml:id="br0">
      <inkml:brushProperty name="width" value="0.05" units="cm"/>
      <inkml:brushProperty name="height" value="0.05" units="cm"/>
    </inkml:brush>
  </inkml:definitions>
  <inkml:trace contextRef="#ctx0" brushRef="#br0">93 132 22077,'0'-1'147,"0"-1"1,0 0-1,-1 1 1,1-1-1,0 0 1,-1 1 0,0-1-1,1 1 1,-1-1-1,0 1 1,0-1-1,0 1 1,1 0-1,-2-1 1,1 1 0,-2-2-1,2 3-104,1-1 0,-1 1 0,0 0 0,0-1-1,1 1 1,-1 0 0,0 0 0,0-1 0,0 1 0,1 0 0,-1 0-1,0 0 1,0 0 0,0 0 0,1 0 0,-1 0 0,0 1 0,0-1-1,0 0 1,1 0 0,-1 1 0,0-1 0,0 0 0,1 1 0,-1-1-1,0 1 1,1-1 0,-1 1 0,0-1 0,1 1 0,-1-1 0,1 1 0,-1 0-1,1-1 1,-1 1 0,0 0 0,-4 7 128,0 0-1,0 1 1,0-1 0,1 1 0,0 0-1,1 0 1,0 0 0,-3 18 0,1 2-206,-2 46 0,7-66 24,0-1-1,0 1 1,1 0 0,1-1 0,-1 1-1,1-1 1,0 0 0,5 11 0,-7-18 10,1 1 0,0 0 1,0-1-1,0 1 0,0 0 1,0-1-1,0 1 0,0-1 1,0 0-1,1 1 0,-1-1 1,0 0-1,1 0 0,-1 0 1,1 0-1,0 0 0,-1 0 1,1 0-1,0 0 0,-1-1 1,1 1-1,0-1 0,0 1 1,0-1-1,0 0 0,-1 1 1,1-1-1,0 0 0,0 0 1,0-1-1,0 1 0,0 0 1,-1-1-1,1 1 0,0-1 1,0 1-1,-1-1 0,1 0 1,0 0-1,-1 1 0,1-1 1,0-1-1,1 0 0,6-5 19,0 1 0,-1-1 0,0-1 0,0 0 0,0 0 0,-1 0 0,0-1 0,6-11 0,6-12 202,16-37 0,11-42 293,-41 95-380,-1 0-1,0 0 1,-1 0 0,0-1 0,-1-19-1,-4 30 75,-3 13-160,-3 12-59,-1 11 5,1-1 0,2 1 0,1 0 0,1 1 0,2-1 1,1 0-1,4 39 0,-3-65 6,1 0 1,-1 1-1,1-1 0,1 0 0,-1 1 1,1-1-1,-1 0 0,1 0 1,5 7-1,-6-10 1,-1 0 1,1 0-1,0 0 0,0 0 1,0 0-1,0 0 0,0-1 1,0 1-1,1 0 0,-1-1 1,0 1-1,0 0 0,0-1 1,1 0-1,-1 1 0,0-1 1,1 0-1,-1 0 0,0 1 1,1-1-1,-1 0 0,0 0 1,0-1-1,1 1 0,-1 0 1,0 0-1,1-1 0,-1 1 1,0 0-1,0-1 0,1 1 1,-1-1-1,0 0 0,0 1 1,0-1-1,1-1 0,6-4 7,-1 0-1,0-1 1,0 0-1,0 0 0,-1 0 1,-1-1-1,1 0 1,-1 0-1,0 0 1,4-13-1,6-13 47,11-44-1,-29 98-90,0 0 1,1 0-1,1 0 0,1 30 0,1-38 21,-1-3 8,0 1 0,1-1 0,1 1 1,4 17-1,-6-26 9,0 0 1,1 0 0,-1 1 0,0-1-1,1 0 1,-1 0 0,1 0 0,-1 0-1,1 0 1,0 0 0,-1 0 0,1 0-1,0 0 1,0 0 0,0 0-1,0 0 1,0 0 0,0-1 0,0 1-1,0 0 1,0-1 0,0 1 0,0-1-1,0 1 1,0-1 0,1 1 0,-1-1-1,0 0 1,0 0 0,0 1-1,1-1 1,-1 0 0,0 0 0,0 0-1,1-1 1,-1 1 0,0 0 0,0 0-1,0-1 1,1 1 0,-1 0 0,0-1-1,0 1 1,0-1 0,0 0-1,0 1 1,0-1 0,2-1 0,5-4 13,-1 0 0,0-1 0,0 0 0,-1 0 0,0 0 0,0-1 0,0 0 0,5-10 0,3-9 56,14-35 0,-23 52-67,-1 0 0,-1-1 0,0 1 0,0-1 0,1-14 0,-4 25-5,0 0 1,0 0-1,0 1 1,0-1-1,0 0 1,0 0 0,0 0-1,0 0 1,0 0-1,0 0 1,0 0-1,0 0 1,0 0 0,0 0-1,0 0 1,0 0-1,-1 0 1,1-1-1,0 1 1,0 0-1,0 0 1,0 0 0,0 0-1,0 0 1,0 0-1,0 0 1,0 0-1,0 0 1,0 0-1,0 0 1,0 0 0,0 0-1,0 0 1,0 0-1,0 0 1,0 0-1,0 0 1,0 0-1,0 0 1,0 0 0,0 0-1,0-1 1,0 1-1,0 0 1,0 0-1,0 0 1,0 0-1,0 0 1,0 0 0,0 0-1,0 0 1,0 0-1,0 0 1,0 0-1,0 0 1,0 0-1,0 0 1,0 0 0,-5 7-50,-4 14-20,3 5-36,-6 52 0,11-64 96,0 0 0,1 0 1,1 0-1,0 0 0,5 22 0,-5-33 16,0 1 0,0-1 0,0 0 0,0 0 0,1 1 0,-1-1 0,1 0 0,0-1 0,0 1 0,0 0 0,0 0 0,0-1 0,1 0 0,-1 1 0,1-1 0,0 0 0,0 0 0,-1 0 0,7 2 0,-6-3-15,0 0-1,0 0 0,1-1 1,-1 1-1,0-1 1,0 0-1,0 0 0,1 0 1,-1 0-1,0-1 1,0 1-1,0-1 0,0 0 1,0 0-1,0 0 1,0 0-1,0-1 0,0 1 1,0-1-1,0 0 1,3-3-1,2-1-132,-1-1 0,0 1-1,-1-2 1,1 1 0,-2-1 0,1 0 0,-1 0-1,0 0 1,0-1 0,-1 0 0,-1 1 0,1-2-1,-1 1 1,-1 0 0,3-17 0,-2-19-357</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8.209"/>
    </inkml:context>
    <inkml:brush xml:id="br0">
      <inkml:brushProperty name="width" value="0.05" units="cm"/>
      <inkml:brushProperty name="height" value="0.05" units="cm"/>
    </inkml:brush>
  </inkml:definitions>
  <inkml:trace contextRef="#ctx0" brushRef="#br0">8 0 19620,'4'3'2049,"-1"6"-1401,-3-5-664,0-1 1560,-4 0-1056,-6-2-48</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40.551"/>
    </inkml:context>
    <inkml:brush xml:id="br0">
      <inkml:brushProperty name="width" value="0.05" units="cm"/>
      <inkml:brushProperty name="height" value="0.05" units="cm"/>
    </inkml:brush>
  </inkml:definitions>
  <inkml:trace contextRef="#ctx0" brushRef="#br0">1 50 20900,'14'7'1873,"5"-7"-1193,5-2-248,11-3 768,6 0-303,6-2-185,5-1-64,-5 0-504,-4 0-472,-8 4-880,-8 1 1856,-24 3-832,3-3-88,-19 0-177</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40.970"/>
    </inkml:context>
    <inkml:brush xml:id="br0">
      <inkml:brushProperty name="width" value="0.05" units="cm"/>
      <inkml:brushProperty name="height" value="0.05" units="cm"/>
    </inkml:brush>
  </inkml:definitions>
  <inkml:trace contextRef="#ctx0" brushRef="#br0">1 52 19084,'20'15'1840,"5"-7"-1071,6-7-281,3 1 736,5-2-264,2-5-360,-2-3-624,-2-4 192,-7-8-72,-7-13-224</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42.080"/>
    </inkml:context>
    <inkml:brush xml:id="br0">
      <inkml:brushProperty name="width" value="0.05" units="cm"/>
      <inkml:brushProperty name="height" value="0.05" units="cm"/>
    </inkml:brush>
  </inkml:definitions>
  <inkml:trace contextRef="#ctx0" brushRef="#br0">0 20 21461,'4'-4'588,"16"-11"1256,-19 15-1805,-1 0-1,1 0 1,-1-1-1,0 1 0,1 0 1,-1 0-1,1 0 1,-1 0-1,1 0 0,-1 0 1,0 0-1,1 0 1,-1 0-1,1 0 0,-1 0 1,1 1-1,-1-1 1,1 0-1,-1 0 0,0 0 1,1 0-1,-1 1 1,0-1-1,1 0 0,-1 0 1,1 1-1,-1-1 1,0 0-1,0 1 0,1-1 1,-1 0-1,0 1 1,0-1-1,1 0 0,-1 1 1,0-1-1,0 1 0,0-1 1,1 1-1,-1-1 1,0 0-1,0 1 0,0-1 1,0 1-1,0-1 1,0 1-1,0-1 0,0 1 1,2 26 356,0-1 1,-2 1-1,-1-1 0,-1 1 1,-8 34-1,-2 34-301,12-93-99,0 1 0,0-1 1,-1 0-1,1 0 0,1 1 0,-1-1 1,0 0-1,1 0 0,-1 1 0,1-1 1,-1 0-1,1 0 0,0 0 0,0 0 1,0 0-1,0 0 0,3 3 1,-3-4-11,-1-1 0,1 1 0,0-1 1,-1 1-1,1-1 0,0 1 0,0-1 1,0 0-1,-1 0 0,1 1 1,0-1-1,0 0 0,0 0 0,0 0 1,0 0-1,-1 0 0,1 0 0,1 0 1,1-1-43,-1 0 0,1 0 1,-1 1-1,1-1 0,-1-1 1,0 1-1,0 0 0,4-3 1,5-5-448,0-1 0,0-1-1,-1 1 1,-1-1 0,0-1 0,9-14 0,-4 2-1284,0 0 0,13-34 0,-42 136 2754,7-36 0,1-14-123,2 0-1,1 0 0,-1 51 0,5-77-829,0 0 0,0 0-1,1 0 1,-1 1-1,1-1 1,-1 0 0,1 0-1,0 0 1,0 0-1,1 2 1,6 8-121</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42.515"/>
    </inkml:context>
    <inkml:brush xml:id="br0">
      <inkml:brushProperty name="width" value="0.05" units="cm"/>
      <inkml:brushProperty name="height" value="0.05" units="cm"/>
    </inkml:brush>
  </inkml:definitions>
  <inkml:trace contextRef="#ctx0" brushRef="#br0">0 31 17836,'10'10'2224,"7"-2"-1288,16-6-191,12-2 1239,18-6-680,7-1-143,12-3-353,2 0-176,8 1-408,-3 2-296,-10 5-704,-8 2-312,-19 3-329,-6 0 985,-18 1-320,-5-1-216</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42.951"/>
    </inkml:context>
    <inkml:brush xml:id="br0">
      <inkml:brushProperty name="width" value="0.05" units="cm"/>
      <inkml:brushProperty name="height" value="0.05" units="cm"/>
    </inkml:brush>
  </inkml:definitions>
  <inkml:trace contextRef="#ctx0" brushRef="#br0">2 385 17716,'-2'27'2398,"2"-27"-2367,0 0-1,0 0 1,0 0 0,0 0 0,0 0-1,0 1 1,0-1 0,0 0 0,1 0-1,-1 0 1,0 0 0,0 0-1,0 1 1,0-1 0,0 0 0,0 0-1,0 0 1,0 0 0,0 0-1,1 0 1,-1 0 0,0 1 0,0-1-1,0 0 1,0 0 0,0 0 0,1 0-1,-1 0 1,0 0 0,0 0-1,0 0 1,0 0 0,0 0 0,1 0-1,-1 0 1,0 0 0,0 0-1,0 0 1,0 0 0,1 0 0,-1 0-1,0 0 1,0 0 0,13-12 1169,34-53 1661,73-132 1,-58 90-2082,-58 98-742,-3 7-33,0 0 0,-1 1 0,1-1 0,0 1 0,0-1 0,0 1 0,0-1 0,0 1 0,0-1 0,1 1 0,-1 0 0,0-1 0,1 1 1,-1 0-1,3-1 0,-3 3-12,-1 1 1,0-1-1,1 0 1,-1 1 0,0-1-1,0 1 1,0-1-1,0 0 1,0 1 0,0-1-1,0 1 1,-1-1-1,1 0 1,-1 2 0,-20 85-497,9-43-1025,-10 81 0,21-124 1525,1-1 0,0 1 0,0-1 0,0 0 0,0 1 0,0-1 0,0 1 0,0-1 0,1 0 0,-1 1 0,0-1 0,1 0 0,-1 1 0,1-1 0,0 0 0,-1 1 0,2 0 0,-1-2-16,-1 1 0,1-1 1,0 1-1,0-1 0,0 1 0,0-1 0,-1 0 0,1 0 1,0 1-1,0-1 0,0 0 0,0 0 0,0 0 0,0 0 1,0 0-1,0 0 0,0 0 0,-1 0 0,1-1 0,0 1 1,0 0-1,0 0 0,0-1 0,0 1 0,0-1 0,24-11-393</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43.362"/>
    </inkml:context>
    <inkml:brush xml:id="br0">
      <inkml:brushProperty name="width" value="0.05" units="cm"/>
      <inkml:brushProperty name="height" value="0.05" units="cm"/>
    </inkml:brush>
  </inkml:definitions>
  <inkml:trace contextRef="#ctx0" brushRef="#br0">137 56 16852,'-19'22'1027,"0"0"0,2 2 0,-23 39 0,34-52-868,0 1 0,1 0 1,0 0-1,1 0 0,0 0 0,1 1 1,0-1-1,1 1 0,1 0 0,-1 17 1,2-29-130,0 0 1,0 1 0,0-1 0,0 0 0,0 1 0,0-1 0,1 1 0,-1-1-1,0 0 1,1 0 0,-1 1 0,1-1 0,0 0 0,-1 0 0,1 1 0,0-1-1,0 0 1,-1 0 0,1 0 0,0 0 0,0 0 0,0 0 0,0 0 0,0-1-1,1 1 1,-1 0 0,0 0 0,0-1 0,1 1 0,-1-1 0,0 1-1,0-1 1,1 0 0,-1 1 0,0-1 0,1 0 0,-1 0 0,1 0 0,-1 0-1,0 0 1,1 0 0,-1 0 0,3-1 0,2-1 96,-1 1 1,1-1-1,0-1 1,-1 1-1,1-1 0,-1 0 1,0 0-1,0 0 1,5-5-1,4-4 135,-2-2 0,1 0 0,-2 0 0,0-1 0,-1 0 0,0-1 0,-1 0 0,-1-1 0,-1 0 0,0 0 0,-1-1 0,-1 0 0,5-32 0,-9 44-208,-1 0 1,1 0-1,-2 0 1,1 0-1,-1 0 1,1 0-1,-2 1 1,1-1-1,-3-7 1,3 11-56,0 1-1,1-1 1,-1 1 0,0 0-1,0-1 1,0 1 0,0 0-1,0 0 1,0 0 0,0-1-1,-1 1 1,1 1 0,0-1-1,0 0 1,-1 0 0,1 0-1,-1 1 1,1-1 0,-1 1-1,1-1 1,-1 1 0,1-1-1,-1 1 1,1 0 0,-1 0-1,0 0 1,1 0 0,-1 0-1,1 0 1,-1 0 0,1 1-1,-1-1 1,1 0 0,-1 1-1,1-1 1,-1 1 0,1 0-1,-1-1 1,-1 2 0,-2 1-116,0 0 0,0 0-1,0 0 1,1 1 0,-1 0 0,1-1 0,0 2 0,0-1 0,0 0 0,1 1 0,-6 9 0,5-7-547,0 1 0,0 0 0,1 0 0,0 0 0,0 1-1,1-1 1,-2 11 0,4-17 527,0 0 0,0 1-1,0-1 1,0 0 0,0 1-1,0-1 1,1 0 0,-1 1 0,1-1-1,-1 0 1,1 0 0,0 1-1,0-1 1,0 0 0,0 0 0,0 0-1,1 0 1,1 2 0,14 10-1333</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43.764"/>
    </inkml:context>
    <inkml:brush xml:id="br0">
      <inkml:brushProperty name="width" value="0.05" units="cm"/>
      <inkml:brushProperty name="height" value="0.05" units="cm"/>
    </inkml:brush>
  </inkml:definitions>
  <inkml:trace contextRef="#ctx0" brushRef="#br0">138 1 17020,'-17'15'1006,"1"1"1,0 1-1,1 0 1,-22 34 0,32-43-912,0 0-1,1 0 1,0 1 0,0 0 0,1 0-1,0 0 1,1 0 0,0 1 0,0-1 0,1 1-1,0-1 1,1 1 0,1 18 0,-1-25-54,1 0 1,0-1 0,-1 1 0,1 0-1,0 0 1,0-1 0,1 1-1,-1-1 1,1 1 0,-1-1 0,1 0-1,0 1 1,-1-1 0,1 0-1,1 0 1,-1 0 0,0-1 0,0 1-1,1 0 1,-1-1 0,0 1-1,1-1 1,0 0 0,-1 0 0,1 0-1,0 0 1,0 0 0,-1-1 0,1 1-1,0-1 1,0 0 0,0 0-1,0 0 1,3 0 0,2-1 74,1 0 0,-1 0 0,0 0 0,0-1 1,0 0-1,0-1 0,0 0 0,0 0 0,0 0 0,10-8 1,-14 8-111,0 0 1,0 0 0,0 0-1,-1 0 1,0-1 0,1 1-1,-1-1 1,-1 0 0,1 0-1,0 0 1,-1 0 0,0-1 0,0 1-1,0-1 1,-1 1 0,1-1-1,-1 0 1,0 1 0,0-7-1,-1 5-92,0 0 0,0 1 0,-1-1 0,0 0 0,0 0 0,-1 1 0,1-1 0,-1 1 0,0-1 0,-1 1 0,1 0 0,-1 0 0,0 0 0,-1 0 0,-5-7 0,-22-17-229,-3 0-112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4.210"/>
    </inkml:context>
    <inkml:brush xml:id="br0">
      <inkml:brushProperty name="width" value="0.05" units="cm"/>
      <inkml:brushProperty name="height" value="0.05" units="cm"/>
    </inkml:brush>
  </inkml:definitions>
  <inkml:trace contextRef="#ctx0" brushRef="#br0">18 255 15267,'-10'0'1505,"2"-5"-1153,13-11-152,8-4 560,11-8-280,8-1-288,12-7-1096,12 0 840,13-4-136,12-4-72</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44.232"/>
    </inkml:context>
    <inkml:brush xml:id="br0">
      <inkml:brushProperty name="width" value="0.05" units="cm"/>
      <inkml:brushProperty name="height" value="0.05" units="cm"/>
    </inkml:brush>
  </inkml:definitions>
  <inkml:trace contextRef="#ctx0" brushRef="#br0">0 121 22405,'17'3'1920,"11"-9"-1232,6-4-280,10-4 689,5-2-217,10-1-264,-2 1-88,-1 2-360,-6 1-216,-11 5-656,-6 3-416,-19 2 896,-9 1-176,-17 2-161</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44.665"/>
    </inkml:context>
    <inkml:brush xml:id="br0">
      <inkml:brushProperty name="width" value="0.05" units="cm"/>
      <inkml:brushProperty name="height" value="0.05" units="cm"/>
    </inkml:brush>
  </inkml:definitions>
  <inkml:trace contextRef="#ctx0" brushRef="#br0">1 88 18004,'20'19'2152,"12"-18"-1055,2-2-377,9-8 1280,3-3-584,3 0-343,-1-3-313,-3 4-936,-5-1-608,-14 1 696,-6-1-200,-10-1-201</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45.092"/>
    </inkml:context>
    <inkml:brush xml:id="br0">
      <inkml:brushProperty name="width" value="0.05" units="cm"/>
      <inkml:brushProperty name="height" value="0.05" units="cm"/>
    </inkml:brush>
  </inkml:definitions>
  <inkml:trace contextRef="#ctx0" brushRef="#br0">89 0 18436,'0'1'130,"1"-1"0,-1 0 0,0 1 0,0-1 0,1 1 1,-1-1-1,0 0 0,0 1 0,1-1 0,-1 1 0,0-1 0,0 1 0,0-1 0,0 1 1,0-1-1,0 1 0,0-1 0,0 1 0,0-1 0,0 1 0,0-1 0,0 1 0,0-1 1,0 1-1,0-1 0,0 1 0,-1-1 0,1 1 0,0-1 0,-1 1 0,-6 22 802,7-21-425,-18 49 1217,1-4-1113,3 0 0,-18 97 0,31-137-578,0-1 1,1 1-1,0-1 1,0 0-1,1 1 1,0-1-1,0 1 1,0-1-1,3 8 1,-2-12-17,-1 1 0,0-1 0,0 1 0,1-1 0,-1 0 0,1 0 1,0 0-1,0 0 0,0 0 0,0 0 0,0 0 0,0-1 0,0 1 0,0-1 0,1 1 0,-1-1 1,1 0-1,-1 0 0,1 0 0,-1 0 0,1 0 0,-1-1 0,1 1 0,4-1 0,1 1-93,0-1-1,0-1 0,0 1 0,0-1 1,0-1-1,0 1 0,0-1 1,-1-1-1,1 1 0,-1-1 0,0-1 1,11-6-1,-7 3-153,0 0 0,-1-1-1,0-1 1,0 0 0,-1 0 0,16-21 0,-2-2-352</inkml:trace>
  <inkml:trace contextRef="#ctx0" brushRef="#br0" timeOffset="1">274 208 17452,'-10'33'2304,"0"3"-1368,0 4-367,2 6 1607,3 1-1072,2-1-136,3-6-575,3-4-562,2-13-1687,3-9 1712,6-21-288,0-13-160</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45.493"/>
    </inkml:context>
    <inkml:brush xml:id="br0">
      <inkml:brushProperty name="width" value="0.05" units="cm"/>
      <inkml:brushProperty name="height" value="0.05" units="cm"/>
    </inkml:brush>
  </inkml:definitions>
  <inkml:trace contextRef="#ctx0" brushRef="#br0">48 1 25878,'-8'14'32,"-3"13"-24,-1-2 0,8-7 32,0-3-80,1-7-96,2 2-329,-1-7-335,-1-4 656,3-19-112,0-10-104</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45.868"/>
    </inkml:context>
    <inkml:brush xml:id="br0">
      <inkml:brushProperty name="width" value="0.05" units="cm"/>
      <inkml:brushProperty name="height" value="0.05" units="cm"/>
    </inkml:brush>
  </inkml:definitions>
  <inkml:trace contextRef="#ctx0" brushRef="#br0">236 38 18940,'-27'10'2420,"-47"24"0,66-30-2228,1 0 1,0 1 0,0 0-1,1 0 1,-1 0 0,1 1-1,0 0 1,1 0 0,-1 1-1,-8 14 1,14-20-180,-1 0-1,0 0 1,1 0 0,-1 0 0,1 0 0,0 1-1,-1-1 1,1 0 0,0 0 0,0 0 0,0 1-1,0-1 1,0 0 0,0 0 0,0 1 0,0-1 0,0 0-1,0 0 1,1 0 0,-1 1 0,1-1 0,-1 0-1,1 0 1,-1 0 0,1 0 0,-1 0 0,1 0-1,0 0 1,0 0 0,0 0 0,0 0 0,-1 0-1,1-1 1,0 1 0,0 0 0,0 0 0,1-1-1,-1 1 1,0-1 0,0 1 0,0-1 0,0 1-1,0-1 1,3 0 0,2 2 25,0 0 0,0-1 1,1 0-1,-1-1 0,0 1 0,1-1 0,10-1 0,-8-1-2,-1-1-1,1 1 0,0-1 1,-1-1-1,0 1 0,0-2 1,0 1-1,0-1 1,0 0-1,8-8 0,-12 10 4,0-1-1,0 1 1,-1-1 0,1 0-1,-1 0 1,0 0-1,0 0 1,0-1-1,-1 1 1,0-1-1,1 1 1,-2-1 0,1 0-1,0 0 1,-1 0-1,0 0 1,0 0-1,-1 0 1,1-8 0,-1 10-15,-1 1 0,1-1 0,-1 1 0,1 0 0,-1-1 0,0 1 0,0 0 0,0-1 0,0 1 0,0 0 0,-1 0 0,1 0 0,0 0 0,-1 0 0,0 0 0,1 0 0,-1 0 0,0 1 0,-3-2 0,2 0 4,-1 1-1,0 0 1,0 1-1,0-1 1,-1 1-1,1 0 1,0 0-1,0 0 1,-1 0-1,-6 1 1,5-1-18,-1 1-1,0 1 1,1-1 0,-1 1 0,1 0-1,-1 1 1,1 0 0,0 0 0,0 0-1,0 0 1,0 1 0,0 0 0,0 1-1,-10 7 1,6 3-18,10-13 30,-1 0 0,1 1-1,-1-1 1,0 0 0,0 0 0,0 1-1,0-1 1,0 0 0,0 0-1,0 0 1,0 0 0,0 0 0,0 0-1,0-1 1,-1 1 0,1 0 0,0 0-1,-1-1 1,-2 1 0,3 0-21,0-1 1,-1 0-1,1 1 1,0-1 0,0 1-1,0-1 1,-1 1-1,1 0 1,0-1-1,0 1 1,0 0-1,0 0 1,0 0-1,0 0 1,0 0-1,1 0 1,-1 0-1,0 0 1,0 0-1,1 0 1,-1 2-1,-13 29-68,12-27 62,1-3-1,-7 19-56,-9 35 0,16-51 53,0 0 0,0 0 0,0 0 0,1 0 0,0 0 0,0 0 0,0 0 0,1 0 0,-1 0 0,1 0 0,0 0 0,1 0 0,2 7 0,-3-10-1,0-1 1,0 1-1,1-1 0,-1 0 0,0 1 1,1-1-1,-1 0 0,0 0 1,1 0-1,0 0 0,-1 0 0,1 0 1,-1 0-1,1-1 0,0 1 0,0 0 1,-1-1-1,1 0 0,0 1 0,0-1 1,0 0-1,0 0 0,-1 0 0,1 0 1,0 0-1,0 0 0,0-1 0,-1 1 1,1-1-1,0 1 0,0-1 1,-1 0-1,1 1 0,2-2 0,1-1-139,1 1-1,-1-1 1,0-1-1,0 1 0,0-1 1,0 1-1,0-2 1,7-7-1,-9 8 37,-1 1-1,0-1 1,0 1 0,-1-1-1,1 0 1,-1 1 0,0-1-1,0 0 1,0 0 0,0 0-1,-1 0 1,0 0 0,0-8-1,-1-12-377</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46.259"/>
    </inkml:context>
    <inkml:brush xml:id="br0">
      <inkml:brushProperty name="width" value="0.05" units="cm"/>
      <inkml:brushProperty name="height" value="0.05" units="cm"/>
    </inkml:brush>
  </inkml:definitions>
  <inkml:trace contextRef="#ctx0" brushRef="#br0">142 117 17844,'0'-2'233,"1"1"1,0-1-1,0 0 0,0 1 1,-1-1-1,1 0 1,-1 0-1,0 1 0,1-1 1,-1 0-1,0 0 1,0 0-1,0 0 1,0 1-1,0-1 0,-1 0 1,1 0-1,0 0 1,-2-2-1,1 3-123,1 0 0,-1 1 0,0-1 0,0 0 0,0 0 0,0 1 0,0-1 0,0 0 0,0 1 0,0-1 0,0 1 0,-1-1 0,1 1 0,0 0 0,0-1 0,0 1 0,0 0 0,-1 0 0,1 0 0,0 0 0,0 0 0,0 0 0,-1 0 0,1 1 0,0-1 0,0 0 0,0 1 0,0-1 0,-1 0 0,-1 2 0,-3 1-57,1-1 1,-1 1-1,1 1 1,-1-1 0,1 1-1,0 0 1,1 0-1,-1 0 1,0 1 0,1 0-1,0 0 1,0 0-1,1 0 1,0 0 0,-5 11-1,2-4-55,1 0 0,1 0 0,0 0 0,1 0 1,0 1-1,-2 23 0,5-32 10,-1-1 0,1 1 0,1 0 0,-1 0 0,1 0 0,-1-1 0,1 1 0,0 0 0,0-1 0,1 1 1,1 3-1,-2-5 6,0-1 0,0 0 1,-1 0-1,1 0 1,0 0-1,0 0 0,1 0 1,-1 0-1,0 0 1,0 0-1,0 0 0,1 0 1,-1-1-1,0 1 1,1-1-1,-1 1 0,0-1 1,1 1-1,-1-1 0,1 0 1,-1 0-1,1 1 1,-1-1-1,0 0 0,1 0 1,-1-1-1,1 1 1,-1 0-1,1 0 0,-1-1 1,2 0-1,5-2 59,-1 0 0,1-1-1,-1 1 1,0-2 0,0 1 0,-1-1-1,1 0 1,-1 0 0,0-1 0,0 0-1,-1 0 1,9-12 0,-8 9-62,1-1 0,-1 0 1,-1 0-1,0-1 0,-1 1 0,0-1 1,0 0-1,3-17 0,-6 20-107,-1 1 0,1-1 0,-1 1 0,-1-1 0,1 1 0,-1-1 0,-1 1 0,0-1 0,1 1 0,-2 0 0,1 0 0,-1 0 0,-5-9 0,-9-10-236</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19:46.709"/>
    </inkml:context>
    <inkml:brush xml:id="br0">
      <inkml:brushProperty name="width" value="0.05" units="cm"/>
      <inkml:brushProperty name="height" value="0.05" units="cm"/>
    </inkml:brush>
  </inkml:definitions>
  <inkml:trace contextRef="#ctx0" brushRef="#br0">503 1 20036,'0'0'106,"0"0"-1,-1 0 1,1 0-1,0 0 1,-1-1-1,1 1 0,0 0 1,-1 0-1,1 0 1,0 0-1,-1 0 1,1 0-1,-1 0 1,1 0-1,0 1 1,-1-1-1,1 0 0,0 0 1,-1 0-1,1 0 1,0 0-1,-1 0 1,1 1-1,0-1 1,-1 0-1,1 0 1,0 1-1,0-1 0,-1 0 1,1 0-1,0 1 1,0-1-1,0 0 1,-1 1-1,1-1 1,0 1-1,-16 14 990,-296 429 962,164-195-5454,132-209 2017,21-52 480</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9.099"/>
    </inkml:context>
    <inkml:brush xml:id="br0">
      <inkml:brushProperty name="width" value="0.05" units="cm"/>
      <inkml:brushProperty name="height" value="0.05" units="cm"/>
    </inkml:brush>
  </inkml:definitions>
  <inkml:trace contextRef="#ctx0" brushRef="#br0">12 108 19420,'3'73'4879,"9"37"-2859,-2-25-1513,-8-66-465,-2-12-145,0 0 0,1 0 0,0 0 1,4 12-1,-6-54-2661,-21-111-2185,-1-11 5615,23 156-442,0 1 0,1-1 0,-1 0 1,0 0-1,0 0 0,0 0 0,1 1 1,-1-1-1,0 0 0,1 0 0,-1 1 1,1-1-1,-1 0 0,1 1 0,-1-1 0,1 0 1,-1 1-1,1-1 0,0 1 0,-1-1 1,1 1-1,0-1 0,-1 1 0,1 0 1,1-1-1,26-9 2343,-11 4-1798,6-5-139,9-5 5,38-13 1,-61 26-999,-1 0 0,1 1 0,1 0 0,-1 0 0,0 1 0,0 0 0,1 1 0,-1 0 0,14 2 0,-22-2 292,0 0 0,1 0 0,-1 1 0,0-1 0,0 0-1,0 1 1,1-1 0,-1 1 0,0 0 0,0-1 0,0 1 0,0 0-1,0-1 1,0 1 0,0 0 0,0 0 0,0 0 0,-1 0 0,2 2-1,-5 6-908</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19.567"/>
    </inkml:context>
    <inkml:brush xml:id="br0">
      <inkml:brushProperty name="width" value="0.05" units="cm"/>
      <inkml:brushProperty name="height" value="0.05" units="cm"/>
    </inkml:brush>
  </inkml:definitions>
  <inkml:trace contextRef="#ctx0" brushRef="#br0">45 0 19172,'-11'15'2129,"5"-5"-1177,3 0-336,6-5 1272,4 0-271,6-2-577,4-3-224,5 0-296,5 1-176,0-1-472,0 3-328,-2 1-936,-4 3-273,-9 5 1233,-7-2-368,-12 3-296</inkml:trace>
  <inkml:trace contextRef="#ctx0" brushRef="#br0" timeOffset="1">1 264 18628,'1'7'2384,"3"-1"-1383,5-3-321,2-3 1400,5-3-751,3-1-241,2-3-536,4-1-408,3 0-1000,3-4-352,0 1 935,2-2-271,-1-3-184</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0.020"/>
    </inkml:context>
    <inkml:brush xml:id="br0">
      <inkml:brushProperty name="width" value="0.05" units="cm"/>
      <inkml:brushProperty name="height" value="0.05" units="cm"/>
    </inkml:brush>
  </inkml:definitions>
  <inkml:trace contextRef="#ctx0" brushRef="#br0">4 1 21621,'-2'37'3172,"1"-28"-2950,1 0 0,-1 0-1,1-1 1,1 1 0,-1 0 0,1 0 0,1 0 0,3 11 0,-5-20-211,1 1 0,-1 0 1,0-1-1,0 1 1,1-1-1,-1 1 0,0 0 1,1-1-1,-1 1 0,1-1 1,-1 1-1,1-1 0,-1 1 1,1-1-1,-1 0 1,1 1-1,0-1 0,-1 0 1,1 1-1,-1-1 0,1 0 1,0 0-1,-1 1 0,1-1 1,1 0-1,-1 0 10,1 0-1,-1 0 0,1-1 0,-1 1 1,1 0-1,-1-1 0,1 1 1,-1-1-1,1 1 0,-1-1 0,2-1 1,5-3 71,0-1 0,-1 0 0,8-7 0,-9 7-12,9-8 69,-9 8-83,1 0 0,-1 0 0,1 1 0,0-1 0,0 2 0,0-1 0,1 1 0,0 0 0,11-4 0,-17 8-63,-1-1 1,0 1-1,0 0 0,0 0 0,0 0 1,0 0-1,0 0 0,1 0 1,-1 0-1,0 1 0,0-1 0,0 0 1,0 0-1,0 1 0,0-1 0,0 1 1,0-1-1,0 1 0,0 0 1,0-1-1,0 1 0,1 1 0,0 0-1,-1 0 0,1 0 0,-1 1 0,1-1 0,-1 0 0,0 1 0,0-1 0,0 1 0,0 3 0,2 6-4,-1-1-1,-1 1 1,0 16-1,-1-25 5,-7 114-418,23-221-5332,-9 66 4692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4.896"/>
    </inkml:context>
    <inkml:brush xml:id="br0">
      <inkml:brushProperty name="width" value="0.05" units="cm"/>
      <inkml:brushProperty name="height" value="0.05" units="cm"/>
    </inkml:brush>
  </inkml:definitions>
  <inkml:trace contextRef="#ctx0" brushRef="#br0">0 1 16396,'13'5'1056,"3"2"-920,0 1-104,8 2 416,4 0-448,4 3-288,1-2-104,0-1-256,-2 0-409,-6-6 777,-6-2-160,-18-2-192</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0.936"/>
    </inkml:context>
    <inkml:brush xml:id="br0">
      <inkml:brushProperty name="width" value="0.05" units="cm"/>
      <inkml:brushProperty name="height" value="0.05" units="cm"/>
    </inkml:brush>
  </inkml:definitions>
  <inkml:trace contextRef="#ctx0" brushRef="#br0">1 129 13115,'1'2'305,"1"0"0,-1 0 1,1 0-1,0-1 0,-1 1 0,1 0 0,0-1 1,0 1-1,0-1 0,0 0 0,1 0 1,-1 0-1,0 0 0,0 0 0,1 0 1,-1 0-1,0-1 0,5 1 0,-4-1 111,1 0 1,-1-1-1,0 1 0,1-1 0,-1 0 0,1 0 0,-1 0 0,0-1 0,0 1 1,0-1-1,0 0 0,5-3 0,1-1 358,0-1 1,-1 0-1,0-1 0,8-9 1,-13 15-668,-1-1 0,0 0 0,0 1 1,0-1-1,0 0 0,-1 0 0,1 0 0,-1 0 0,1-1 1,-1 1-1,0 0 0,0-1 0,-1 1 0,1 0 1,-1-1-1,0 1 0,0-5 0,0 8-101,0-1 0,0 0-1,0 1 1,0-1 0,-1 1 0,1-1 0,0 0-1,0 1 1,-1-1 0,1 1 0,-1-1 0,1 1-1,0 0 1,-1-1 0,1 1 0,-1-1 0,1 1-1,-1 0 1,1-1 0,-1 1 0,1 0 0,-1-1-1,1 1 1,-1 0 0,0 0 0,1 0-1,-1-1 1,1 1 0,-1 0 0,0 0 0,1 0-1,-1 0 1,0 0 0,1 0 0,-1 0 0,1 0-1,-1 1 1,0-1 0,1 0 0,-1 0 0,1 0-1,-1 1 1,1-1 0,-2 1 0,-2 1 5,1-1 1,-1 1 0,0 0-1,1 1 1,-6 4 0,1 0-6,1 0 0,1 1 1,-1 0-1,1 0 0,1 0 0,0 1 1,0 0-1,0 0 0,1 1 1,1-1-1,-1 1 0,2 0 0,-1 0 1,1 0-1,1 0 0,-1 10 1,2-18-8,0-1 0,0 0 1,1 0-1,-1 1 0,0-1 1,1 0-1,-1 0 0,1 1 1,-1-1-1,1 0 0,0 0 1,0 0-1,-1 0 0,1 0 1,0 0-1,0 0 0,0 0 1,0 0-1,0 0 0,0 0 1,0-1-1,0 1 0,0 0 1,1-1-1,-1 1 1,0-1-1,0 1 0,1-1 1,-1 0-1,0 1 0,1-1 1,-1 0-1,0 0 0,1 0 1,-1 0-1,0 0 0,0 0 1,3-1-1,6 0-10,0-1 1,0 0-1,19-6 1,-21 5-4,63-20-100,75-20-84,-146 42 198,0 1 0,1 0-1,-1 0 1,0 0 0,0 0 0,1 0-1,-1 0 1,0 0 0,0 0-1,1 0 1,-1-1 0,0 1 0,0 0-1,1 0 1,-1 0 0,0-1 0,0 1-1,0 0 1,0 0 0,1 0 0,-1-1-1,0 1 1,0 0 0,0 0-1,0-1 1,0 1 0,0 0 0,0-1-1,0 1 1,1 0 0,-1 0 0,0-1-1,0 1 1,0-1 0,-6-12 13,-19-18-248,15 19-165,8 9 680,-12-17-3576,14 20 3239,0-1 0,0 1 0,0 0-1,0 0 1,0 0 0,0 0 0,0 0 0,-1 0 0,1 0 0,0-1-1,0 1 1,0 0 0,0 0 0,0 0 0,0 0 0,1 0 0,-1 0 0,0 0-1,0-1 1,0 1 0,0 0 0,0 0 0,0 0 0,0 0 0,0 0-1,0 0 1,0 0 0,0 0 0,0 0 0,0-1 0,0 1 0,0 0-1,0 0 1,1 0 0,-1 0 0,0 0 0,0 0 0,0 0 0,0 0 0,0 0-1,0 0 1,0 0 0,0 0 0,1 0 0,-1 0 0,0 0 0,0 0-1,0 0 1,0 0 0,0 0 0,0 0 0,15 5-2011,-8-3 1569,0 1 0,1-1 0,-1 0 0,1-1 0,-1 1-1,1-1 1,-1-1 0,1 0 0,0 0 0,-1 0 0,1-1 0,-1 0-1,11-3 1,-11 2 598,-1 0 0,0 0 0,-1 0 0,1-1 0,0 0 0,-1 0 0,1 0 0,-1-1-1,0 1 1,0-1 0,0-1 0,-1 1 0,1-1 0,-1 0 0,0 0 0,5-8 0,-14 23 546,1 1 1,1 0 0,0 0 0,0 1-1,1-1 1,0 0 0,1 1-1,1-1 1,0 1 0,0 0-1,3 14 1,31 149 225,-13-77 17,-16-67-604,3 48-1,-8-68-137,0 0 0,0 0-1,-1 0 1,-1 0-1,0-1 1,0 1 0,-1-1-1,-5 12 1,7-20-101,1-1 0,-1 1 0,0-1 0,1 0 0,-1 1 0,0-1 0,0 0 0,0 1 0,0-1 1,0 0-1,0 0 0,-1 0 0,1 0 0,0 0 0,-1 0 0,1 0 0,0-1 0,-1 1 0,-2 0 0,3-1-19,0 0-1,0 0 1,0 0 0,0 0-1,0 0 1,0 0 0,0-1-1,0 1 1,0 0-1,0-1 1,0 1 0,0-1-1,0 1 1,0-1 0,0 1-1,0-1 1,0 0-1,0 1 1,1-1 0,-1 0-1,0 0 1,1 0-1,-1 0 1,0 0 0,1 1-1,-1-1 1,1 0 0,-1-2-1,-3-6 37,1 0 0,0 0 0,1 0 0,0 0-1,0 0 1,1-1 0,0-16 0,6-68-40,-5 85-20,4-25-48,1-1 0,18-65 0,-17 82 9,0 0 0,2 0 0,0 1 0,1 0 0,0 1 0,1 0 0,13-15 1,-18 25-1,1 2 1,-1-1 0,1 0 0,-1 1 0,1 0 0,1 1 0,-1-1-1,8-2 1,21-12-191,-34 17 250,0 0-1,0 0 0,0 0 1,1 0-1,-1 0 0,0 0 0,1 1 1,-1-1-1,1 1 0,-1-1 1,1 1-1,-1-1 0,1 1 0,2 0 1,-3 1-5,0 0 0,0 0 1,0 0-1,0 0 0,-1 0 0,1 0 1,0 1-1,-1-1 0,1 0 0,-1 0 1,1 1-1,-1-1 0,0 0 0,0 1 1,1-1-1,-1 1 0,0 1 0,0 2-8,1 1-1,0-2 1,1 1-1,-1 0 1,1 0-1,0 0 1,3 5-1,-4-9-9,0 0 0,-1 0 0,1 0 0,0 0 0,0 0 0,0 0 0,-1-1 0,1 1 0,0 0 0,0 0 0,0-1 0,0 1 0,0-1 0,1 1 0,-1-1 0,0 0 0,0 1 0,0-1 0,0 0 0,0 0 0,1 0 0,-1 1 0,0-1 0,0 0 0,0-1 0,0 1 0,1 0 0,-1 0 0,0 0 0,0-1 0,0 1 0,0-1 0,0 1 0,0-1 0,0 1 0,0-1 0,0 1 0,1-2 0,9-5 45,-1-1 0,-1 0 0,0 0 0,0-1 0,0 0 0,-1 0 0,0-1 0,-1 0 0,0-1 0,-1 0 0,0 0-1,5-13 1,-11 22 50,-1 3-37,-3 9-20,-7 16-30,9-17-5,1 0-1,0 1 0,0-1 1,1 1-1,0-1 1,3 15-1,-3-21-8,1 1 0,0-1 0,0 0 0,0 0 0,0 1 0,1-1 0,-1 0 0,1 0 0,3 4 0,-4-5-4,1-1 0,-1 0-1,0 0 1,1 1 0,-1-1-1,1 0 1,0 0 0,-1 0 0,1-1-1,0 1 1,-1 0 0,1-1-1,0 1 1,0-1 0,0 1-1,-1-1 1,1 0 0,3 0-1,-2 0-54,-1 0 0,0 0 0,0-1 0,1 1 0,-1-1 0,0 0 0,0 1 0,0-1 0,0 0 0,0 0 0,0-1 0,0 1 0,0 0 0,0-1 0,0 1 0,-1-1 0,1 1 0,1-3 0,1-1-24,0-1-1,-1 1 1,1-1-1,-1 0 1,2-6-1,4-15-250</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1.389"/>
    </inkml:context>
    <inkml:brush xml:id="br0">
      <inkml:brushProperty name="width" value="0.05" units="cm"/>
      <inkml:brushProperty name="height" value="0.05" units="cm"/>
    </inkml:brush>
  </inkml:definitions>
  <inkml:trace contextRef="#ctx0" brushRef="#br0">10 15 23685,'-5'7'1736,"2"-4"-1736,3-1-368,1-5 920,-1-6-271,-3-5-265</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1.843"/>
    </inkml:context>
    <inkml:brush xml:id="br0">
      <inkml:brushProperty name="width" value="0.05" units="cm"/>
      <inkml:brushProperty name="height" value="0.05" units="cm"/>
    </inkml:brush>
  </inkml:definitions>
  <inkml:trace contextRef="#ctx0" brushRef="#br0">58 12 19724,'0'0'73,"0"-1"1,0 1-1,0 0 0,0-1 0,0 1 0,0 0 0,-1 0 1,1-1-1,0 1 0,0 0 0,0-1 0,0 1 1,0 0-1,0 0 0,-1-1 0,1 1 0,0 0 0,0 0 1,0-1-1,0 1 0,-1 0 0,1 0 0,0 0 0,0-1 1,-1 1-1,1 0 0,0 0 0,0 0 0,-1 0 1,1 0-1,0 0 0,-1 0 0,1-1 0,0 1 0,-1 0 1,-3 12 1372,0 35-356,3-33-629,-17 118 1634,8-68-1201,-3 113 1,13-173-875,0 0 1,0 1 0,1-1 0,-1 0-1,1 0 1,0 0 0,3 7 0,-4-10-14,1 0 0,-1-1 1,1 1-1,-1 0 1,1-1-1,0 1 0,-1 0 1,1-1-1,0 1 0,-1-1 1,1 1-1,0-1 1,0 1-1,-1-1 0,1 1 1,0-1-1,0 0 1,0 0-1,0 1 0,0-1 1,-1 0-1,1 0 1,0 0-1,0 0 0,0 0 1,0 0-1,0 0 0,0 0 1,0 0-1,0-1 1,-1 1-1,1 0 0,0-1 1,0 1-1,0 0 1,-1-1-1,3 0 0,3-2 41,0-1 0,0 1 0,-1-1 0,1 0 0,-1-1-1,0 1 1,7-9 0,30-41 267,-30 38-211,42-66 468,63-128 0,-75 129-1107,-33 67-612,-8 14 1096,-1 1 0,0-1 0,0 0-1,0 0 1,0 0 0,1 0 0,-1 0 0,0 0 0,0 0 0,0 0 0,0 0 0,0 1 0,0-1 0,0 0 0,1 0 0,-1 0 0,0 0 0,0 0-1,0 0 1,0 1 0,0-1 0,0 0 0,0 0 0,0 0 0,0 0 0,0 1 0,0-1 0,0 0 0,0 0 0,0 0 0,0 0 0,0 1 0,0-1-1,0 0 1,0 0 0,0 0 0,0 0 0,0 1 0,0-1 0,0 0 0,0 0 0,0 0 0,-1 0 0,1 5-333,-1 0 1,-1 0 0,1-1-1,-1 1 1,-2 4 0,-10 13-743</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2.261"/>
    </inkml:context>
    <inkml:brush xml:id="br0">
      <inkml:brushProperty name="width" value="0.05" units="cm"/>
      <inkml:brushProperty name="height" value="0.05" units="cm"/>
    </inkml:brush>
  </inkml:definitions>
  <inkml:trace contextRef="#ctx0" brushRef="#br0">1 1 17604,'6'24'2200,"1"5"-1072,1 1-415,-1 4 1135,2 2-320,1 0-423,2-3-425,0-7-1032,6-4-633,5-13-1111,0-9 1680,7-10-360,0-6-336</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2.696"/>
    </inkml:context>
    <inkml:brush xml:id="br0">
      <inkml:brushProperty name="width" value="0.05" units="cm"/>
      <inkml:brushProperty name="height" value="0.05" units="cm"/>
    </inkml:brush>
  </inkml:definitions>
  <inkml:trace contextRef="#ctx0" brushRef="#br0">99 0 18068,'-1'0'335,"-1"0"0,1 1-1,-1-1 1,1 0 0,0 1 0,-1-1 0,1 1 0,0 0 0,-1-1-1,-1 3 1,-5 2 353,1 0 0,0 1 0,0 1 0,1-1 0,-11 13 0,14-14-590,-1-1 1,1 1-1,0 0 0,0-1 0,1 1 0,-1 1 0,1-1 1,0 0-1,1 0 0,-2 9 0,3-13-91,0-1 0,0 0 1,-1 0-1,1 1 0,0-1 0,0 0 0,0 0 0,0 1 0,1-1 1,-1 0-1,0 1 0,0-1 0,0 0 0,0 0 0,0 1 0,0-1 1,0 0-1,0 0 0,0 0 0,1 1 0,-1-1 0,0 0 0,0 0 1,0 0-1,0 1 0,1-1 0,-1 0 0,0 0 0,0 0 0,1 0 1,-1 0-1,0 1 0,0-1 0,1 0 0,-1 0 0,0 0 0,13-3 160,15-12 21,-26 13-163,11-6 48,8-6 118,38-18 0,-53 30-176,0-1 1,0 1 0,0 0-1,0 0 1,0 1 0,0 0 0,1 0-1,-1 0 1,0 1 0,1 0-1,12 2 1,-16-2-16,0 1 0,-1 0 0,1 0 0,0 0 0,0 0 0,-1 1 0,1-1 0,-1 1 0,1-1 0,-1 1 0,1 0 0,-1 0 0,0 0 0,0 0 1,3 5-1,0 0 8,-1 1 0,0 0-1,5 15 1,4 7 96,-13-30-91,0 1 1,1 0-1,-1 0 0,1-1 0,-1 1 1,1 0-1,-1-1 0,1 1 1,0-1-1,-1 1 0,1-1 0,0 1 1,-1-1-1,1 1 0,0-1 0,0 1 1,-1-1-1,1 0 0,0 1 1,0-1-1,0 0 0,-1 0 0,3 0 1,-1 0 11,0 0 1,0 0 0,0 0 0,0-1 0,0 1-1,1-1 1,-1 0 0,0 0 0,3-1-1,5-4 102,0-1 0,17-14-1,-18 14-40,4-3 17,62-45 258,-66 50-373,0 0 1,0 0-1,0 1 0,0 0 0,1 1 0,-1 0 0,11-2 0,-17 5-8,-1-1 0,1 1 1,0 0-1,0 0 0,0 0 0,-1 0 0,1 0 1,0 1-1,0-1 0,-1 1 0,1 0 0,0-1 1,-1 1-1,1 1 0,-1-1 0,1 0 0,-1 0 1,0 1-1,1 0 0,1 1 0,1 3-43,0 0-1,0 0 1,-1 1 0,0 0 0,6 11-1,-7-11 52,-2-6 20,0 0 0,-1 1 0,1-1-1,0 0 1,0 0 0,0 1 0,0-1 0,0 0 0,0 0 0,0 0 0,0 0 0,1-1 0,-1 1-1,0 0 1,1 0 0,-1-1 0,0 1 0,1-1 0,-1 1 0,1-1 0,-1 1 0,0-1 0,1 0-1,-1 0 1,1 0 0,-1 0 0,1 0 0,-1 0 0,1 0 0,-1 0 0,1-1 0,-1 1 0,1 0-1,-1-1 1,0 0 0,3-1 0,6-3 27,-1 0 0,1-1 0,-1 0 0,10-10 0,3 0-206,-20 14 65,0 1-1,1 0 1,-1-1 0,0 1-1,1 1 1,-1-1-1,1 0 1,-1 1 0,5-1-1,-7 1 57,1 0 0,-1 0 0,1 0 0,-1 0 0,1 0 0,-1 0 0,1 0 0,-1 0 0,1 0 0,-1 0 0,1 0 0,-1 1 0,0-1 0,1 0 0,-1 0 0,1 1 0,-1-1-1,0 0 1,1 1 0,-1-1 0,0 0 0,1 1 0,-1 0 3,1 0-1,-1 0 0,0 0 1,0 0-1,1 0 1,-1-1-1,0 1 1,0 0-1,0 0 1,0 0-1,0 0 0,0 0 1,-1 0-1,1 0 1,0 0-1,-1 1 1,-3 8-582</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3.130"/>
    </inkml:context>
    <inkml:brush xml:id="br0">
      <inkml:brushProperty name="width" value="0.05" units="cm"/>
      <inkml:brushProperty name="height" value="0.05" units="cm"/>
    </inkml:brush>
  </inkml:definitions>
  <inkml:trace contextRef="#ctx0" brushRef="#br0">16 2 19756,'0'0'45,"0"0"0,1 0 0,-1 0-1,0-1 1,0 1 0,0 0 0,1 0 0,-1 0-1,0 0 1,0 0 0,0 0 0,1 0 0,-1-1-1,0 1 1,0 0 0,0 0 0,1 0 0,-1 0 0,0 0-1,0 0 1,1 0 0,-1 0 0,0 0 0,0 0-1,1 0 1,-1 0 0,0 0 0,0 1 0,0-1-1,1 0 1,-1 0 0,0 0 0,0 0 0,0 0-1,1 0 1,-1 0 0,0 1 0,0-1 0,0 0-1,0 0 1,1 0 0,-1 0 0,0 1 0,0-1-1,0 0 1,0 0 0,0 0 0,0 1 0,1-1-1,-1 0 1,0 0 0,0 1 0,0-1 0,0 0 0,0 0-1,0 1 1,0-1 0,0 0 0,0 0 0,0 0-1,0 1 1,0-1 0,0 0 0,-1 0 0,1 1-1,1 22 792,-7 42 1347,-13 355 243,19-417-2425,0 8 5,0 0 0,1-1 0,0 1-1,1-1 1,3 13 0,-5-22-3,1 0-1,-1 0 1,0-1-1,1 1 1,-1-1-1,1 1 1,-1 0-1,1-1 1,-1 1-1,1-1 1,-1 1-1,1-1 1,-1 1-1,1-1 1,0 1 0,-1-1-1,1 0 1,0 1-1,-1-1 1,1 0-1,0 0 1,0 1-1,-1-1 1,1 0-1,0 0 1,0 0-1,-1 0 1,1 0-1,0 0 1,0 0-1,-1 0 1,1 0 0,0 0-1,0-1 1,-1 1-1,1 0 1,0 0-1,-1-1 1,1 1-1,0-1 1,-1 1-1,1 0 1,0-1-1,-1 1 1,1-1-1,-1 1 1,1-1 0,0-1-1,9-10 23,-1 0 0,0-1 0,-1-1 0,-1 1-1,0-1 1,-1-1 0,5-16 0,-2 10 1,119-326 264,-123 333-303,1 1 1,13-23-1,-19 36 10,0-1-1,0 1 0,1-1 1,-1 1-1,0 0 0,0-1 1,1 1-1,-1-1 0,0 1 0,1 0 1,-1-1-1,1 1 0,-1 0 1,0-1-1,1 1 0,-1 0 1,1-1-1,-1 1 0,1 0 0,-1 0 1,1 0-1,-1-1 0,1 1 1,-1 0-1,1 0 0,-1 0 0,1 0 1,-1 0-1,1 0 0,-1 0 1,2 0-1,-1 1-4,-1 0 0,1-1 1,0 1-1,0 0 0,-1 0 0,1 0 1,0-1-1,-1 1 0,1 0 0,-1 0 0,1 0 1,-1 0-1,0 0 0,1 1 0,6 35-162,-7-26 208,0 0-1,-1 0 1,0-1 0,-1 1-1,0 0 1,-1-1-1,0 0 1,0 1 0,-9 15-1,9-19 28,-1 0 0,0 0-1,-1 0 1,1-1 0,-1 1-1,0-1 1,-1 0 0,0 0-1,0-1 1,0 0 0,0 0-1,-1 0 1,-10 4 0,15-8-122,0 0-1,0 0 1,0 0 0,0 0 0,0-1 0,-1 1 0,1-1 0,0 0 0,0 0-1,0 1 1,-1-1 0,1-1 0,0 1 0,0 0 0,-1 0 0,1-1 0,0 0-1,0 1 1,0-1 0,0 0 0,0 0 0,0 0 0,0 0 0,0 0 0,0 0-1,0-1 1,1 1 0,-1-1 0,0 1 0,1-1 0,0 0 0,-2-2 0,1 2-90,1-1 1,0 1 0,0 0-1,0-1 1,0 0 0,0 1-1,1-1 1,-1 1 0,1-1-1,-1 0 1,1 1 0,0-1-1,0 0 1,0 0 0,1 1-1,-1-1 1,1 0 0,-1 1-1,1-1 1,0 1 0,0-1-1,0 1 1,0-1 0,1 1-1,-1 0 1,3-4 0,16-13-797</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3.614"/>
    </inkml:context>
    <inkml:brush xml:id="br0">
      <inkml:brushProperty name="width" value="0.05" units="cm"/>
      <inkml:brushProperty name="height" value="0.05" units="cm"/>
    </inkml:brush>
  </inkml:definitions>
  <inkml:trace contextRef="#ctx0" brushRef="#br0">175 30 17276,'-18'2'5041,"10"-1"-4558,0 0-1,0 1 1,0 0 0,-13 5 0,14-3-403,0 0 1,0 0 0,0 1 0,0 0 0,1 1-1,0-1 1,0 1 0,0 0 0,1 0 0,0 1-1,0 0 1,0 0 0,1 0 0,0 0-1,1 1 1,0 0 0,0-1 0,-2 10 0,4-16-70,1-1 1,0 1 0,0 0 0,-1-1 0,1 1-1,0 0 1,0-1 0,0 1 0,0 0 0,0 0-1,0-1 1,0 1 0,0 0 0,0-1 0,0 1-1,1 0 1,-1-1 0,0 1 0,0 0 0,1-1-1,-1 1 1,0 0 0,1-1 0,-1 1 0,0 0-1,1-1 1,-1 1 0,1-1 0,0 1 0,0-1 1,0 0 1,0 0-1,0 1 1,0-1-1,1-1 1,-1 1-1,0 0 0,0 0 1,0 0-1,0-1 1,0 1-1,0 0 1,0-1-1,0 1 1,0-1-1,1 0 1,7-5 56,0 0 0,14-13 0,71-75 322,-57 54-197,-35 38-185,-1 0 1,1 1-1,0-1 1,0 0-1,-1 1 0,1 0 1,0-1-1,0 1 1,0 0-1,0 0 1,1 0-1,-1 0 0,0 0 1,0 0-1,5 0 1,-5 1-18,0 1 1,-1-1 0,1 1 0,0-1 0,0 1-1,-1 0 1,1 0 0,0-1 0,-1 1-1,1 0 1,-1 1 0,1-1 0,-1 0-1,0 0 1,0 1 0,1-1 0,-1 1 0,0-1-1,0 1 1,1 2 0,2 2-77,1 1 1,0-1 0,0 0-1,0 0 1,1 0-1,7 5 1,-9-8 41,0-1 0,0 0 0,0 0 0,0-1 0,0 1 0,0-1 0,1 0 0,-1 0 0,0 0 0,1 0 0,-1-1 0,8 0 0,1 0-134,-1-2 0,24-4-1,16-3-78,-50 9 277,0 0-1,1 0 1,-1 1-1,0-1 1,0 1-1,0-1 1,0 1-1,0-1 1,0 1 0,0 0-1,0 0 1,0 0-1,0 0 1,0 1-1,0-1 1,0 0-1,-1 1 1,3 2-1,-3-3-5,0 0-1,0 0 0,0 0 1,0 1-1,-1-1 0,1 1 1,0-1-1,-1 0 0,1 1 0,0-1 1,-1 1-1,0-1 0,1 1 1,-1 0-1,0-1 0,0 1 1,0-1-1,0 1 0,0-1 1,0 1-1,-1 0 0,1-1 0,0 1 1,-1-1-1,0 3 0,-14 23-2471,15-25 1951</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4.908"/>
    </inkml:context>
    <inkml:brush xml:id="br0">
      <inkml:brushProperty name="width" value="0.05" units="cm"/>
      <inkml:brushProperty name="height" value="0.05" units="cm"/>
    </inkml:brush>
  </inkml:definitions>
  <inkml:trace contextRef="#ctx0" brushRef="#br0">130 455 17468,'-1'1'217,"1"-1"0,0 0 0,0 1 0,0-1 0,0 0 1,0 1-1,0-1 0,0 0 0,0 1 0,0-1 0,0 0 1,0 1-1,0-1 0,0 0 0,0 1 0,0-1 0,1 0 0,-1 1 1,0-1-1,0 0 0,0 1 0,0-1 0,1 0 0,-1 0 1,0 1 433,1-1-434,-1 1 0,0-1 0,1 0 1,-1 0-1,11-9 2443,-5 2-2511,-1 0 0,0 0 0,-1-1 0,0 0 0,0 0 1,0 0-1,-1 0 0,0 0 0,-1-1 0,0 1 0,0-1 0,-1 0 0,0 1 0,0-1 1,-2-9-1,2 17-148,-1 0 1,0 0-1,0-1 1,-1 1 0,1 0-1,0 0 1,0-1-1,-1 1 1,1 0-1,0 0 1,-1 0 0,1 0-1,-1-1 1,0 1-1,1 0 1,-1 0-1,0 0 1,1 0 0,-1 0-1,0 0 1,0 1-1,0-1 1,0 0 0,0 0-1,0 1 1,0-1-1,0 0 1,0 1-1,-1-1 1,1 1 0,0 0-1,0-1 1,0 1-1,-1 0 1,1 0-1,0 0 1,0 0 0,-1 0-1,1 0 1,0 0-1,0 0 1,0 0 0,-1 0-1,1 1 1,0-1-1,0 0 1,-2 2-1,-3 0 0,0 1 1,0 0-1,1 0 0,-1 0 0,1 1 0,0 0 0,0 0 0,-5 4 0,-1 4-5,1 0 1,0 1-1,0 0 1,1 0-1,1 1 0,0 0 1,1 1-1,0 0 1,-5 19-1,12-33 3,-1 0 0,1 0 0,0 0 0,-1 0 0,1 1 0,0-1 0,0 0 0,0 0 0,0 1-1,0-1 1,0 0 0,0 0 0,0 1 0,0-1 0,1 0 0,-1 0 0,0 0 0,1 0 0,-1 1 0,1-1 0,-1 0 0,1 0 0,0 0 0,0 0 0,-1 0 0,1 0-1,1 1 1,0-2 1,-1 1 0,1-1 0,-1 1 0,1-1 0,0 0 0,-1 0 0,1 0 0,0 0 0,-1 0 0,1 0 0,0 0 0,-1 0 0,1 0 0,0-1 0,-1 1 0,1-1 0,-1 1 0,1-1-1,-1 0 1,3-1 0,16-10 10,-1-1 0,0-1 0,-1-1 0,-1-1-1,20-21 1,13-13-2,-49 49-14,1 0-1,-1-1 1,1 1-1,0 0 1,-1-1-1,1 1 0,0 0 1,-1 0-1,1 1 1,0-1-1,0 0 1,0 1-1,0-1 1,3 0-1,-4 1 3,0 1 0,0-1 0,0 0 0,-1 1 0,1-1 0,0 1 0,0-1 0,0 1 0,-1-1 0,1 1 0,0 0 0,-1-1 0,1 1 0,0 0 0,-1 0 0,1 0 0,-1-1 0,1 1 0,-1 0 0,1 0 0,-1 0 0,0 0 0,1 0 0,-1 0 0,0 0-1,0 0 1,0-1 0,0 1 0,0 0 0,0 2 0,2 15-50,-1 0 1,-2 23-1,1-25 13,0 1 0,3 24 0,-4-40 39,1 0-1,1 0 0,-1 0 1,0 0-1,0 0 1,0 0-1,0 0 0,1 0 1,-1 0-1,1 0 1,-1 0-1,0-1 0,1 1 1,-1 0-1,1 0 1,0 0-1,-1-1 0,1 1 1,0 0-1,-1-1 1,1 1-1,0 0 0,0-1 1,0 1-1,0 0 1,1-1-1,-1 0 0,0 0 0,0-1 0,0 1 0,1 0 0,-1 0 0,0-1 1,0 1-1,0 0 0,0-1 0,0 1 0,0-1 0,0 1 0,0-1 0,0 0 1,0 1-1,1-2 0,5-5-8,0 0 1,0 0-1,9-13 1,-16 19 10,36-53-23,-24 35-169,1 0 0,27-31 0,-40 50 172,0-1 1,1 1-1,-1 0 1,0-1-1,0 1 0,1 0 1,-1-1-1,0 1 0,1 0 1,-1 0-1,1-1 0,-1 1 1,0 0-1,1 0 1,-1 0-1,1-1 0,-1 1 1,1 0-1,-1 0 0,0 0 1,1 0-1,-1 0 0,1 0 1,0 0-1,3 9-278,-7 20-66,2-27 306,-4 25-244,2-12 120,1 1 0,0 0 1,0 25-1,2-40 169,0 0 0,0-1 0,0 1 0,0 0 0,0-1 0,0 1 1,0 0-1,0-1 0,0 1 0,0 0 0,0-1 0,1 1 0,-1 0 0,0-1 1,0 1-1,1 0 0,-1-1 0,0 1 0,1-1 0,-1 1 0,1-1 1,-1 1-1,1-1 0,-1 1 0,1-1 0,-1 0 0,1 1 0,-1-1 0,1 0 1,0 1-1,-1-1 0,1 0 0,0 0 0,-1 1 0,1-1 0,0 0 1,-1 0-1,1 0 0,0 0 0,-1 0 0,1 0 0,0 0 0,-1 0 0,1 0 1,0 0-1,-1 0 0,1-1 0,0 1 0,-1 0 0,1 0 0,-1-1 1,2 0-1,3-1-84,0-1 0,0 0 1,0-1-1,0 1 1,4-5-1,25-25-497,-2-1 1,-1-2-1,32-47 1,64-128-1374,-100 152 1621,-18 36 292,-7 19 112,-4 8 77,-26 66 457,4 2 1,2 0-1,-11 78 0,33-149-582,-2 8 94,0-1-1,1 1 1,1 0-1,-1-1 1,1 1-1,2 12 1,-2-20-95,0-1 1,0 1 0,0-1 0,0 0-1,1 1 1,-1-1 0,0 1-1,0-1 1,0 0 0,0 1-1,0-1 1,0 0 0,1 1 0,-1-1-1,0 0 1,0 1 0,1-1-1,-1 0 1,0 1 0,0-1 0,1 0-1,-1 0 1,0 0 0,1 1-1,-1-1 1,0 0 0,1 0-1,-1 0 1,1 1 0,-1-1 0,0 0-1,1 0 1,-1 0 0,0 0-1,1 0 1,-1 0 0,1 0-1,-1 0 1,0 0 0,1 0 0,-1 0-1,1 0 1,-1 0 0,0-1-1,1 1 1,-1 0 0,0 0 0,1 0-1,-1 0 1,0-1 0,1 1-1,-1 0 1,0 0 0,1-1-1,-1 1 1,0 0 0,0 0 0,1-1-1,-1 1 1,0 0 0,0-1-1,1 0 1,15-20 326,-7 1 38,-1 0 1,-1 0 0,-1 0 0,4-23-1,-10 43-367,0 0 1,0 0-1,0 0 0,0-1 0,0 1 0,1 0 0,-1 0 0,0 0 0,0 0 0,0 0 1,0-1-1,0 1 0,1 0 0,-1 0 0,0 0 0,0 0 0,0 0 0,0 0 1,1 0-1,-1 0 0,0 0 0,0 0 0,0 0 0,0 0 0,1 0 0,-1 0 1,0 0-1,0 0 0,0 0 0,1 0 0,-1 0 0,0 0 0,0 0 0,0 0 0,0 0 1,1 0-1,-1 0 0,0 0 0,0 0 0,0 0 0,0 0 0,1 1 0,-1-1 1,0 0-1,0 0 0,0 0 0,0 0 0,0 0 0,0 0 0,1 1 0,-1-1 0,0 0 1,0 0-1,0 0 0,0 0 0,0 1 0,0-1 0,0 0 0,0 0 0,0 0 1,0 1-1,14 17 2,-4-3-2,-7-13 6,-1 0 1,0 0-1,1 0 1,-1 0-1,1 0 1,-1-1-1,1 1 1,0-1-1,0 1 1,0-1-1,0 0 1,0 0-1,0-1 1,0 1-1,0-1 0,0 1 1,4-1-1,-2 0 45,1-1 0,-1 1 0,1-1-1,-1-1 1,1 1 0,-1-1 0,1 0-1,-1 0 1,5-3 0,-1 0 103,0-1 0,0 1 0,-1-2 0,0 1 0,-1-1 0,1 0 0,-1 0 0,-1-1 0,1 0 0,6-12 0,-12 19-132,0 0 0,-1 0 0,1-1 0,-1 1 0,1 0 0,-1 0 0,1-1 0,-1 1 0,0 0 0,0-1 0,1 1 1,-1-3-1,-1 4-21,1 0 1,0-1-1,0 1 1,0 0 0,0-1-1,0 1 1,0 0-1,-1-1 1,1 1 0,0 0-1,0 0 1,-1-1 0,1 1-1,0 0 1,0 0-1,-1 0 1,1-1 0,0 1-1,0 0 1,-1 0-1,1 0 1,0 0 0,-1 0-1,1 0 1,0-1 0,-1 1-1,1 0 1,0 0-1,-1 0 1,1 0 0,-1 0-1,-1 1 7,-1-1 1,1 1-1,-1-1 0,1 1 0,-1 0 0,1 0 1,0 0-1,-1 0 0,1 0 0,0 1 0,0-1 1,-2 3-1,-5 3-8,1 1 0,1-1 1,0 2-1,0-1 0,0 1 1,1 0-1,-10 20 1,14-24-81,-1 1 0,1 0 0,0 0 0,0 0 0,1 0 0,-1 0 0,2 0 0,-1 0 0,0 0 0,1 0 0,0 0 0,1 1 0,0-1 0,0 0 0,2 10 1,-2-14 16,-1-1 1,1 1-1,-1-1 1,1 1-1,-1-1 1,1 0-1,0 1 1,0-1 0,0 0-1,-1 0 1,1 1-1,1-1 1,-1 0-1,0 0 1,0 0-1,0 0 1,0 0 0,1 0-1,-1-1 1,0 1-1,1 0 1,-1-1-1,1 1 1,-1-1-1,1 1 1,-1-1 0,1 0-1,-1 0 1,1 1-1,-1-1 1,1 0-1,2-1 1,14-5-481</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5.561"/>
    </inkml:context>
    <inkml:brush xml:id="br0">
      <inkml:brushProperty name="width" value="0.05" units="cm"/>
      <inkml:brushProperty name="height" value="0.05" units="cm"/>
    </inkml:brush>
  </inkml:definitions>
  <inkml:trace contextRef="#ctx0" brushRef="#br0">46 20 19748,'2'-2'934,"11"-13"1229,-13 15-2105,0 0 1,0 0 0,0 0-1,0-1 1,1 1-1,-1 0 1,0 0 0,0 0-1,0 0 1,1-1-1,-1 1 1,0 0 0,0 0-1,0 0 1,1 0-1,-1 0 1,0 0 0,0 0-1,0-1 1,1 1-1,-1 0 1,0 0 0,0 0-1,1 0 1,-1 0-1,0 0 1,0 0 0,1 0-1,-1 0 1,0 0-1,0 0 1,1 1 0,-1-1-1,0 0 1,0 0-1,0 0 1,1 0 0,-1 0-1,0 0 1,0 0-1,0 1 1,1-1 0,-1 0-1,0 0 1,0 0-1,0 0 1,0 1 0,1-1-1,-1 0 1,0 0-1,0 1 1,0-1 0,0 0-1,0 0 1,0 0-1,0 1 1,0-1 0,0 0-1,0 0 1,0 1-1,0-1 1,0 0 0,0 0-1,0 1 1,0 14 545,-1 0 1,0 0 0,-1 0-1,-1-1 1,0 1 0,-10 23-1,2 0-309,-1 4-112,5-22-119,2 0 0,0 0 0,-2 27 0,6-45-63,1-1 0,0 1 0,0 0 0,0-1-1,1 1 1,-1-1 0,0 1 0,0 0 0,1-1 0,-1 1 0,1-1-1,0 1 1,-1-1 0,1 1 0,0-1 0,0 0 0,0 1-1,0-1 1,0 0 0,0 0 0,0 0 0,0 0 0,1 0 0,-1 0-1,0 0 1,0 0 0,1 0 0,-1 0 0,1-1 0,-1 1 0,1-1-1,-1 1 1,1-1 0,-1 0 0,1 1 0,0-1 0,-1 0 0,1 0-1,-1 0 1,1 0 0,2-1 0,8 1-99,0-2-1,1 1 1,-1-2 0,14-4-1,-20 6-41,20-6-1324,40-17 1,-57 20 1128,0-1 0,0 1 0,-1-1 0,0-1 0,0 0 0,0 0 0,12-14 0,4-10-837</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5.994"/>
    </inkml:context>
    <inkml:brush xml:id="br0">
      <inkml:brushProperty name="width" value="0.05" units="cm"/>
      <inkml:brushProperty name="height" value="0.05" units="cm"/>
    </inkml:brush>
  </inkml:definitions>
  <inkml:trace contextRef="#ctx0" brushRef="#br0">87 1 18796,'-15'40'2321,"3"4"-1417,-6 5-352,3 1 1600,3 0-1023,4-4-249,3-7-864,4-6-368,7-12-705,2-9 929,12-15-264,5-7-144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5.253"/>
    </inkml:context>
    <inkml:brush xml:id="br0">
      <inkml:brushProperty name="width" value="0.05" units="cm"/>
      <inkml:brushProperty name="height" value="0.05" units="cm"/>
    </inkml:brush>
  </inkml:definitions>
  <inkml:trace contextRef="#ctx0" brushRef="#br0">1 273 13531,'17'-23'1248,"7"-6"-1000,16-4-80,10-1 288,12-6-1928,8 1 1488,5 3-144,-1-3-128</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6.414"/>
    </inkml:context>
    <inkml:brush xml:id="br0">
      <inkml:brushProperty name="width" value="0.05" units="cm"/>
      <inkml:brushProperty name="height" value="0.05" units="cm"/>
    </inkml:brush>
  </inkml:definitions>
  <inkml:trace contextRef="#ctx0" brushRef="#br0">372 292 18444,'0'0'62,"0"0"0,1-1 0,-1 1 0,0 0 0,1 0 1,-1 0-1,0-1 0,1 1 0,-1 0 0,0 0 0,1 0 0,-1 0 0,0 0 0,1 0 0,-1 0 0,0 0 1,1 0-1,-1 0 0,0 0 0,1 0 0,-1 0 0,1 0 0,-1 0 0,0 0 0,1 0 0,-1 0 1,0 0-1,1 1 0,-1-1 0,0 0 0,0 0 0,1 0 0,-1 1 0,0-1 0,1 0 0,-1 0 0,0 1 1,0-1-1,1 0 0,-1 0 0,0 1 0,0-1 0,0 0 0,0 1 0,1-1 0,-1 0 0,0 1 1,0-1-1,0 0 0,0 1 0,0-1 0,0 0 0,0 1 0,0-1 0,0 1 0,0-1 0,0 0 0,0 1 1,0-1-1,0 0 0,0 1 0,-1-1 0,1 0 0,0 1 0,-13 29 1681,8-21-1221,-21 42 904,-63 92 0,8-15-381,81-128-1082,0-1 0,0 1 1,0 0-1,0 0 0,0 0 0,0 0 0,0 0 0,0 0 0,0 0 0,0 0 0,0 0 1,0 0-1,0 0 0,0 0 0,0 0 0,0 0 0,0 0 0,0 0 0,0 0 1,0-1-1,0 1-258,0 0 258,0 0 0,-1 0 0,1 0 0,0 0 0,0 0 0,0 0 1,0 0-1,0 0 0,0 0 0,0 0 0,2-14-1342,8-36-1069,2-16-49,-3 2-1140,-1-106-1,-18 14 2275,9 152 1393,0-7 290,0 0 0,-1 1 0,0-1 0,0 0 0,-2 1 0,1 0 0,-1 0 0,-6-10 0,10 19-177,-1 0 0,1 0-1,-1 1 1,0-1-1,1 0 1,-1 0 0,0 1-1,0-1 1,1 0 0,-1 1-1,0-1 1,0 1 0,0-1-1,0 1 1,0 0 0,0-1-1,0 1 1,0 0-1,0 0 1,0-1 0,0 1-1,0 0 1,0 0 0,0 0-1,0 0 1,0 0 0,0 0-1,0 1 1,0-1-1,0 0 1,0 1 0,0-1-1,0 0 1,1 1 0,-1-1-1,0 1 1,0-1 0,0 1-1,0-1 1,1 1 0,-1 0-1,0 0 1,0 0-1,-4 4 303,1-1-1,0 1 1,0 0-1,1 0 1,-5 7-1,2 0-271,0-1-1,1 1 1,0 0-1,0 1 0,2-1 1,0 1-1,0-1 0,1 1 1,0 0-1,1 0 1,2 23-1,-1-35-162,0 0 1,0-1 0,0 1-1,0 0 1,0 0-1,0 0 1,0-1-1,1 1 1,-1 0-1,0 0 1,0-1-1,1 1 1,-1 0-1,1-1 1,-1 1 0,0 0-1,1-1 1,-1 1-1,1-1 1,0 1-1,-1-1 1,1 1-1,-1-1 1,1 1-1,0-1 1,-1 1-1,1-1 1,0 0-1,1 1 1,0-1 12,-1 0-1,1 0 1,-1-1 0,1 1-1,0 0 1,-1-1-1,1 0 1,-1 1 0,1-1-1,-1 0 1,0 1 0,1-1-1,1-2 1,5-3 93,-1-1 0,1 1-1,11-16 1,-6 5 87,-1-1-1,15-27 1,-23 37-163,-1 1 0,0-1 0,0 0-1,0 0 1,-1 0 0,0 0 0,0 0 0,-1 0 0,0-13 0,-1 20-36,0 0 0,0-1 0,0 1 0,0 0 0,0-1-1,0 1 1,0 0 0,-1 0 0,1-1 0,0 1 0,-1 0 0,1 0 0,-1-1 0,1 1 0,-1 0-1,0 0 1,0 0 0,1 0 0,-1 0 0,0 0 0,0 0 0,0 0 0,0 0 0,0 0 0,0 1-1,0-1 1,-1 0 0,1 1 0,0-1 0,0 1 0,0-1 0,-1 1 0,1 0 0,0-1 0,0 1-1,-1 0 1,1 0 0,0 0 0,-1 0 0,1 0 0,0 0 0,-1 0 0,1 0 0,0 1 0,-2 0-1,-3 0-1,0 1 0,1 0 0,-1 1 0,1-1 0,-1 1 0,1 0 0,0 1 0,-9 6 0,2 2-279,1-1 0,0 2 0,0-1 0,1 1-1,1 1 1,0 0 0,1 0 0,1 1 0,0 0-1,1 0 1,0 1 0,2 0 0,-4 17 0,7-30 179,1-1 1,0 1 0,-1 0 0,1 0-1,0 0 1,1-1 0,-1 1 0,0 0-1,1 0 1,0-1 0,-1 1-1,1 0 1,2 3 0,11 7-715</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6.834"/>
    </inkml:context>
    <inkml:brush xml:id="br0">
      <inkml:brushProperty name="width" value="0.05" units="cm"/>
      <inkml:brushProperty name="height" value="0.05" units="cm"/>
    </inkml:brush>
  </inkml:definitions>
  <inkml:trace contextRef="#ctx0" brushRef="#br0">101 107 20476,'-21'21'2489,"8"-9"-1669,1 0 1,0 0-1,1 1 0,1 1 0,-12 18 0,36-52-339,0 1-370,13-26 0,-21 35-26,-1 0 0,0-1 0,-1 0 1,0 0-1,-1 0 0,0-1 0,-1 1 0,2-17 1,-4 27-75,0 0 1,0 0-1,0 0 1,0 0-1,0 0 1,0 0-1,0 0 1,-1 0-1,1 0 1,0 0-1,-1 0 1,1 0 0,-1 0-1,1 0 1,-1 0-1,1 0 1,-1 0-1,1 0 1,-1 1-1,0-1 1,0 0-1,-1-1 1,1 2-14,1 0 0,-1 0 1,0-1-1,0 1 0,0 0 1,0 0-1,0 0 0,0 0 1,0 1-1,0-1 0,0 0 0,0 0 1,0 0-1,0 1 0,1-1 1,-1 0-1,0 1 0,0-1 1,-1 2-1,-3 1-80,1 0 1,0 0 0,0 1-1,0-1 1,0 1-1,1 0 1,-5 7 0,-10 26-1277,17-35 1234,0 0-1,0 1 0,1-1 0,-1 0 0,1 0 1,0 1-1,-1-1 0,1 0 0,0 1 0,0-1 1,1 0-1,-1 1 0,0-1 0,1 0 0,1 4 0,-2-5 93,1-1 0,-1 1 0,0 0 0,1-1 0,-1 1 0,1-1 0,-1 1 0,1-1 0,-1 0 0,1 1 0,-1-1 0,1 1 0,0-1 0,-1 0 0,1 1 0,-1-1 0,2 0 0,17 2-616</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7.260"/>
    </inkml:context>
    <inkml:brush xml:id="br0">
      <inkml:brushProperty name="width" value="0.05" units="cm"/>
      <inkml:brushProperty name="height" value="0.05" units="cm"/>
    </inkml:brush>
  </inkml:definitions>
  <inkml:trace contextRef="#ctx0" brushRef="#br0">1 6 21821,'0'-5'2264,"1"5"-1384,2 1-392,7-1 1641,3 3-873,4-3-656,2 1-416,2-1-968,-3-1 792,-7 4-160,-4 1-88</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7.696"/>
    </inkml:context>
    <inkml:brush xml:id="br0">
      <inkml:brushProperty name="width" value="0.05" units="cm"/>
      <inkml:brushProperty name="height" value="0.05" units="cm"/>
    </inkml:brush>
  </inkml:definitions>
  <inkml:trace contextRef="#ctx0" brushRef="#br0">70 2 19228,'2'-1'2433,"-2"5"-1553,-1 13-432,-2 7 2176,-1 12-1639,-2 6-273,-1 5-536,1 3-176,-1-2-400,1-4-392,-1-11 680,-4-6-144,-2-12-73</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8.114"/>
    </inkml:context>
    <inkml:brush xml:id="br0">
      <inkml:brushProperty name="width" value="0.05" units="cm"/>
      <inkml:brushProperty name="height" value="0.05" units="cm"/>
    </inkml:brush>
  </inkml:definitions>
  <inkml:trace contextRef="#ctx0" brushRef="#br0">0 156 18140,'2'-6'283,"1"-1"0,0 0 0,0 1 0,1 0 0,0-1 0,0 1 0,0 1 0,0-1 0,1 1 0,0-1 0,0 1 0,1 1 0,0-1 0,-1 1 0,1 0 0,10-5 0,2 0 321,0 1 1,1 0-1,0 2 1,35-8 0,-33 9-344,1 2 1,0 0 0,0 2 0,0 0 0,23 3 0,-37-1-231,0 0-1,0 0 1,-1 0-1,1 1 1,0 0-1,-1 1 1,1 0-1,-1 0 1,0 0-1,0 1 1,0 0-1,-1 0 1,1 1-1,-1 0 1,0 0-1,0 1 1,6 7-1,-10-10-28,1 1 0,-2-1-1,1 0 1,0 1 0,-1-1 0,0 1 0,1-1-1,-1 1 1,-1 0 0,1-1 0,0 1 0,-1 0-1,0 0 1,0-1 0,0 1 0,-1 0 0,1 0-1,-1-1 1,1 1 0,-1 0 0,-1-1-1,1 1 1,0-1 0,-1 1 0,0-1 0,0 0-1,0 1 1,0-1 0,-3 3 0,-3 4 12,0-1 1,-1 0 0,0-1-1,-1 0 1,1 0 0,-1-1-1,-20 10 1,3-3-105,-1-1 0,-58 17 1,72-26-200,-2 0 1,1-1 0,0-1 0,-1-1-1,1 0 1,-1-1 0,-25-3-1,21-4-159,12-5-148</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8.551"/>
    </inkml:context>
    <inkml:brush xml:id="br0">
      <inkml:brushProperty name="width" value="0.05" units="cm"/>
      <inkml:brushProperty name="height" value="0.05" units="cm"/>
    </inkml:brush>
  </inkml:definitions>
  <inkml:trace contextRef="#ctx0" brushRef="#br0">25 14 17148,'2'-3'6259,"-6"16"-4191,-8 24-1228,9-29-791,1 1 1,0 1-1,1-1 0,-1 0 1,2 0-1,0 0 0,0 1 1,0-1-1,1 0 0,3 10 1,-4-18-52,0 0-1,1 0 1,-1 0 0,1 0 0,-1 0-1,1 0 1,0 0 0,-1 0 0,1 0-1,0 0 1,0 0 0,-1 0 0,1 0-1,0-1 1,0 1 0,0 0 0,0-1-1,0 1 1,0 0 0,0-1 0,0 1 0,0-1-1,1 0 1,-1 1 0,1-1 0,1 0 2,0 0-1,-1 0 1,1 0 0,0-1 0,-1 1 0,1-1 0,0 0 0,-1 0 0,1 0 0,3-2 0,5-3 17,-1 0 1,0-1-1,17-15 0,-3 0 161,26-35-1,2-2 242,-52 59-418,0-1 1,0 1 0,0 0-1,1 0 1,-1 0-1,0-1 1,0 1-1,0 0 1,0 0-1,0 0 1,1 0 0,-1 0-1,0-1 1,0 1-1,0 0 1,0 0-1,1 0 1,-1 0-1,0 0 1,0 0 0,0 0-1,1 0 1,-1 0-1,0 0 1,0 0-1,0 0 1,1 0 0,-1 0-1,0 0 1,0 0-1,0 0 1,1 0-1,-1 0 1,0 0-1,0 0 1,1 0-1,0 9 65,-6 16 29,4-22-90,-2 10-8,-2 4 0,2 1-1,0-1 0,1 1 0,0 24 0,2-40 16,0-1-1,0 0 0,0 0 0,0 0 1,0 1-1,0-1 0,1 0 1,-1 0-1,0 0 0,1 0 0,-1 0 1,1 1-1,-1-1 0,1 0 1,0 0-1,-1 0 0,1 0 0,0-1 1,0 1-1,-1 0 0,1 0 1,0 0-1,2 0 0,-2 0 11,1-1 0,-1 1-1,1-1 1,-1 0 0,1 0-1,0 0 1,-1 0 0,1 0 0,-1 0-1,1 0 1,0 0 0,-1-1-1,1 1 1,-1-1 0,3 0-1,4-3 89,1 0-1,0-1 1,-1 0-1,12-10 1,31-30 387,-38 32-381,0 1 1,0 1 0,1 0-1,24-14 1,-37 25-120,-1-1 1,1 1-1,-1 0 0,1 0 1,-1-1-1,0 1 0,1 0 1,-1 0-1,1 0 0,-1 0 1,1 0-1,-1 0 0,1 0 1,-1 0-1,1 0 1,-1 0-1,1 0 0,0 0 1,-1 0-1,1 0 0,-1 0 1,1 0-1,-1 0 0,0 0 1,1 1-1,-1-1 0,1 0 1,-1 0-1,1 1 0,-1-1 1,0 0-1,1 1 0,-1-1 1,1 1-1,-1-1 0,0 0 1,0 1-1,1 0 0,0 2-10,0-1 0,0 1-1,-1-1 1,1 1-1,-1-1 1,1 1 0,-1 0-1,0 3 1,-8 53-191,5-45 151,2-10 37,0 0 0,0-1-1,0 1 1,1-1 0,-1 1-1,1 0 1,0 0 0,0-1-1,1 5 1,-1-8-2,0 0 1,1 1-1,-1-1 0,0 0 0,1 0 1,-1 0-1,0 0 0,1 1 0,-1-1 1,1 0-1,-1 0 0,0 0 1,1 0-1,-1 0 0,0 0 0,1 0 1,-1 0-1,1 0 0,-1 0 1,0 0-1,1 0 0,-1 0 0,0 0 1,1-1-1,-1 1 0,1 0 1,-1 0-1,0 0 0,1 0 0,-1-1 1,0 1-1,0 0 0,1 0 1,-1-1-1,0 1 0,1 0 0,-1-1 1,0 1-1,0 0 0,0 0 1,1-1-1,13-13-709,-14 13 696,105-114-1365,-73 75 887</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8.977"/>
    </inkml:context>
    <inkml:brush xml:id="br0">
      <inkml:brushProperty name="width" value="0.05" units="cm"/>
      <inkml:brushProperty name="height" value="0.05" units="cm"/>
    </inkml:brush>
  </inkml:definitions>
  <inkml:trace contextRef="#ctx0" brushRef="#br0">187 0 19284,'-11'13'727,"1"1"-1,0 0 1,1 0-1,-10 21 1,-23 65 1230,37-88-1618,-53 164 1187,51-147-1439,2 0 0,0 1 1,2 0-1,1 35 0,2-63-95,0 0 0,0 1 0,0-1 0,0 0 0,1 0 0,-1 0 0,1 0 1,0-1-1,-1 1 0,1 0 0,0 0 0,0 0 0,2 3 0,-2-4 2,0-1 1,0 1-1,0-1 0,-1 1 1,1-1-1,0 1 1,0-1-1,0 1 0,0-1 1,0 0-1,0 1 1,0-1-1,0 0 1,0 0-1,0 0 0,1 0 1,-1 0-1,0 0 1,0 0-1,0 0 0,0 0 1,0-1-1,0 1 1,0 0-1,0-1 0,0 1 1,0-1-1,1 0 1,10-7 66,0 0 1,0-1 0,0 0 0,-1-1-1,-1 0 1,0-1 0,13-17-1,-7 10 82,93-119 1095,-91 113-1017,-2-2 0,-1 0 0,21-48 0,-36 73-290,1 0 1,-1-1 0,1 1 0,-1 0 0,0 0-1,1 0 1,-1-1 0,0 1 0,0 0-1,0-1 1,0 1 0,0 0 0,0 0 0,0-1-1,0 1 1,0 0 0,-1-2 0,0 3 30,1-1 1,-1 1 0,0-1-1,1 1 1,-1-1 0,0 1-1,1-1 1,-1 1 0,0 0-1,1-1 1,-1 1-1,0 0 1,0 0 0,1-1-1,-1 1 1,0 0 0,0 0-1,0 0 1,1 0 0,-1 0-1,0 0 1,0 0 0,0 1-1,0-1 1,-12 2-431</inkml:trace>
  <inkml:trace contextRef="#ctx0" brushRef="#br0" timeOffset="1">141 541 15195,'0'34'1777,"0"-5"-1137,6-11-616,1-3 1072,7-10-704,3-3-24,9-9-304</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29.425"/>
    </inkml:context>
    <inkml:brush xml:id="br0">
      <inkml:brushProperty name="width" value="0.05" units="cm"/>
      <inkml:brushProperty name="height" value="0.05" units="cm"/>
    </inkml:brush>
  </inkml:definitions>
  <inkml:trace contextRef="#ctx0" brushRef="#br0">98 1 22829,'-63'183'109,"53"-146"-78,1 2 1,-6 74 0,15-108-25,0 0 0,0 0 0,0 0 0,1 0 0,0 0 0,1 4 0,-2-8-12,0-1 0,0 1 0,0 0 1,1-1-1,-1 1 0,0-1 0,0 1 0,1-1 0,-1 1 0,0 0 0,1-1 0,-1 1 0,1-1 0,-1 0 0,1 1 0,-1-1 0,1 1 0,-1-1 0,1 0 1,-1 1-1,1-1 0,-1 0 0,1 0 0,-1 1 0,1-1 0,0 0 0,-1 0 0,1 0 0,-1 0 0,1 0 0,0 0 0,-1 0 0,1 0 0,0 0 0,-1 0 1,1 0-1,-1 0 0,1 0 0,0 0 0,-1 0 0,1-1 0,-1 1 0,1 0 0,-1-1 0,1 1 0,0 0 0,-1-1 0,1 1 0,-1 0 0,0-1 0,1 1 1,-1-1-1,1 1 0,-1-1 0,0 1 0,1-1 0,3-4-82,1 0 1,-1 0-1,0 0 0,-1-1 0,1 1 1,-1-1-1,4-9 0,15-48-563,-16 44 412,-1 1 66,-5 16 166,0-1-1,1 0 0,0 0 1,-1 0-1,1 1 1,0-1-1,1 0 1,-1 1-1,0-1 0,1 1 1,-1 0-1,4-4 1,-5 6 15,0 0 0,1 0 0,-1 0 0,1 0 0,-1-1 0,0 1 0,1 0-1,-1 0 1,1 0 0,-1 0 0,0 0 0,1 0 0,-1 0 0,1 0 0,-1 0 0,1 1 0,-1-1 0,0 0 0,1 0 0,-1 0 0,0 0 0,1 1 0,-1-1 0,0 0 0,1 0 0,-1 0 0,0 1 0,1-1 0,-1 0-1,0 1 1,1-1 0,-1 1 0,11 13 223,-8-10-139,1 2 37,1-1-1,-1 1 1,1-1-1,0-1 1,0 1-1,0-1 1,1 0-1,0 0 1,8 5 0,-10-8-40,0 0 0,0 1 0,-1-1 1,1-1-1,0 1 0,0 0 1,0-1-1,0 0 0,0 0 0,0 0 1,0 0-1,0-1 0,0 0 0,0 0 1,0 0-1,0 0 0,6-3 1,0-1 160,-1 0 0,0-1 1,0 0-1,0-1 0,-1 1 1,1-2-1,9-11 0,-14 15-142,-1 1 0,0-1-1,0 0 1,0 0-1,0 0 1,-1 0 0,0-1-1,1 1 1,-2-1-1,1 1 1,0-1 0,-1 0-1,0 1 1,0-1-1,0 0 1,-1 0 0,0 0-1,0-7 1,0 11-87,0 0 1,-1 0-1,1-1 1,0 1-1,0 0 1,-1 0-1,1 0 1,-1 0-1,1 0 1,-1 0-1,0 0 1,1 0-1,-1 0 1,0 0-1,1 0 1,-1 0-1,0 0 1,0 0-1,0 1 1,0-1-1,0 0 1,0 1-1,0-1 1,0 1-1,0-1 1,-2 0-1,0 1 0,1 0-1,-1 0 1,1 0-1,-1 0 1,1 1-1,0-1 0,-1 1 1,1-1-1,0 1 1,-1 0-1,1 0 1,-3 2-1,-5 2 12,0 2 1,1-1-1,0 1 0,-12 12 0,9-7-32,0 2 1,0 0-1,2 0 0,-18 31 1,24-37-21,0 0 1,0 1-1,1 0 1,0 0 0,0 0-1,1 0 1,0 0-1,1 1 1,0-1-1,1 0 1,0 10-1,0-15-91,1-1 0,-1 0 0,1 1 0,0-1 0,0 0 0,0 0 0,1 1 0,-1-1 0,1 0 0,-1-1 0,1 1 0,0 0 0,0 0 0,0-1 0,0 1 0,1-1 0,-1 0 0,1 1 0,0-1 0,-1 0 0,1-1 0,0 1 0,0 0 0,0-1 0,0 0 0,1 1 0,-1-1 0,6 1 0,3 0-245,1 0 0,-1-1 0,1-1 0,0 0 0,0 0-1,15-3 1,28-7-690</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0.765"/>
    </inkml:context>
    <inkml:brush xml:id="br0">
      <inkml:brushProperty name="width" value="0.05" units="cm"/>
      <inkml:brushProperty name="height" value="0.05" units="cm"/>
    </inkml:brush>
  </inkml:definitions>
  <inkml:trace contextRef="#ctx0" brushRef="#br0">182 138 16155,'-1'-2'249,"0"-1"-1,0 1 0,0 0 0,-1 0 0,1 0 1,-1 1-1,1-1 0,-1 0 0,0 0 0,1 1 1,-1-1-1,0 1 0,0 0 0,0-1 0,0 1 0,0 0 1,-1 0-1,1 0 0,0 1 0,0-1 0,-1 0 1,1 1-1,-1 0 0,1-1 0,0 1 0,-1 0 1,1 0-1,0 0 0,-1 1 0,1-1 0,-1 0 1,1 1-1,0 0 0,0 0 0,-1-1 0,1 1 0,0 0 1,-3 3-1,-2 0-117,1 0 1,-1 1-1,1 0 1,1 0-1,-1 0 1,1 1-1,0 0 1,0 0-1,1 0 1,0 1 0,0 0-1,0-1 1,1 1-1,-3 8 1,1 0-91,0 1 1,1-1-1,1 0 1,0 1-1,-1 29 1,7-12-54,-2-32 11,-1 0 1,0-1 0,0 1 0,0 0 0,1-1 0,-1 1 0,0 0-1,0-1 1,1 1 0,-1 0 0,1-1 0,-1 1 0,0-1 0,1 1-1,-1-1 1,1 1 0,0-1 0,-1 1 0,1-1 0,-1 0 0,1 1-1,0-1 1,-1 0 0,1 1 0,0-1 0,-1 0 0,1 0-1,0 1 1,-1-1 0,1 0 0,0 0 0,-1 0 0,1 0 0,0 0-1,0 0 1,-1 0 0,1 0 0,0-1 0,-1 1 0,1 0 0,0 0-1,-1-1 1,1 1 0,1-1 0,2-1 1,0 0-1,-1-1 1,1 0 0,0 1-1,-1-1 1,1-1 0,-1 1-1,0 0 1,3-6 0,24-39 33,-22 35-24,16-31 100,-1-1-1,-3-1 1,-1-1 0,12-50 0,-34 256-174,10-37-24,-5-105 76,1 0 0,0 0 0,2 0 0,0-1 0,8 18 0,-11-29 9,1-1 0,-1 1-1,1-1 1,-1 0 0,2 0-1,-1 0 1,0 0 0,1-1-1,3 4 1,-5-5 3,0-1 0,0 0-1,0 0 1,0 0 0,1 0-1,-1 0 1,0 0 0,0 0-1,1-1 1,-1 1 0,0-1-1,1 0 1,-1 1 0,1-1-1,-1 0 1,0 0 0,1-1-1,-1 1 1,1-1 0,-1 1-1,3-2 1,3-1 1,-1-1-1,0 1 0,0-2 1,0 1-1,-1-1 1,0 0-1,1 0 1,-2-1-1,1 1 1,5-8-1,2-4 20,0 0-1,16-32 1,-20 32 9,0-1 1,5-19-1,-12 31-16,0 1 0,0 0 0,-1-1 1,0 1-1,0-1 0,-1 1 0,0-1 0,0 1 0,0-1 0,0 0 0,-3-9 0,3 15-10,0-1 0,0 0 0,0 1 0,-1-1-1,1 1 1,0-1 0,0 0 0,-1 1-1,1-1 1,0 1 0,-1-1 0,1 0 0,-1 1-1,1 0 1,-1-1 0,1 1 0,-1-1-1,1 1 1,-1-1 0,1 1 0,-1 0 0,0-1-1,1 1 1,-1 0 0,1 0 0,-1 0 0,-1-1-1,1 1 1,-1 0 0,1 1 0,0-1-1,-1 0 1,1 1 0,0-1 0,0 1 0,-1-1-1,1 1 1,0 0 0,0-1 0,0 1 0,-2 1-1,-1 2 1,-1 0-1,1 1 1,-1 0-1,1 0 1,-3 5-1,-5 10-3,1 0 0,-9 25-1,16-35-12,0 0 1,1 1-1,1-1 0,0 1 1,0-1-1,0 21 0,2-30 12,0 0 0,-1 0 0,1 0 0,0 0-1,1 0 1,-1 0 0,0 0 0,0 1 0,0-1-1,1 0 1,-1 0 0,0 0 0,1 0 0,-1-1-1,1 1 1,-1 0 0,1 0 0,-1 0 0,1 0-1,0 0 1,0-1 0,-1 1 0,1 0 0,0 0-1,0-1 1,0 1 0,0-1 0,-1 1 0,1-1-1,0 1 1,0-1 0,0 0 0,0 1 0,0-1-1,0 0 1,1 0 0,-1 0 0,0 1 0,0-1-1,0 0 1,0-1 0,0 1 0,0 0 0,2 0-1,5-3-7,0 1 0,1-1-1,-1 0 1,13-7-1,-6 3-2,-2 1-12,1 1 0,-1 1 1,1 1-1,-1-1 0,1 2 0,0 0 0,0 1 0,0 0 0,18 2 0,-23 0-3,0 0 1,0 1 0,-1 0 0,1 0 0,-1 1-1,0 0 1,1 1 0,-1 0 0,-1 0-1,1 0 1,-1 1 0,1 0 0,-1 1-1,-1 0 1,12 12 0,-54-113 1090,22 65-971,7 17-357,1 0 1,0-1 0,1 0 0,0 0 0,1 0-1,-2-20 1,6 33 243,0 1 0,0-1-1,0 1 1,0-1 0,0 1 0,0-1-1,0 1 1,0-1 0,0 0-1,1 1 1,-1-1 0,0 1 0,0-1-1,1 1 1,-1 0 0,0-1 0,1 1-1,-1-1 1,0 1 0,1-1-1,-1 1 1,1 0 0,-1-1 0,1 1-1,-1 0 1,1-1 0,-1 1 0,1 0-1,-1 0 1,1 0 0,-1-1-1,1 1 1,-1 0 0,1 0 0,-1 0-1,1 0 1,0 0 0,-1 0 0,1 0-1,19-1-540</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1.185"/>
    </inkml:context>
    <inkml:brush xml:id="br0">
      <inkml:brushProperty name="width" value="0.05" units="cm"/>
      <inkml:brushProperty name="height" value="0.05" units="cm"/>
    </inkml:brush>
  </inkml:definitions>
  <inkml:trace contextRef="#ctx0" brushRef="#br0">2 3 18716,'-2'-2'2144,"8"14"-1239,0 9-409,0 10 1992,1 5-1231,0 13-761,0 5-128,0 5-160,1 1-136,-4-6-344,0 0-272,-4-13-577,-1-5 937,-4-10-184,-2-8-168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5.890"/>
    </inkml:context>
    <inkml:brush xml:id="br0">
      <inkml:brushProperty name="width" value="0.05" units="cm"/>
      <inkml:brushProperty name="height" value="0.05" units="cm"/>
    </inkml:brush>
  </inkml:definitions>
  <inkml:trace contextRef="#ctx0" brushRef="#br0">1 0 14499,'6'0'1344,"-2"4"-1056,2 2-176,4 4 1393,5 7-1561,3 1-104,0 6-144,4 2-72,1 1-177,-2 2-87,-4-4 416,-4 1-200,-8-6 16</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1.589"/>
    </inkml:context>
    <inkml:brush xml:id="br0">
      <inkml:brushProperty name="width" value="0.05" units="cm"/>
      <inkml:brushProperty name="height" value="0.05" units="cm"/>
    </inkml:brush>
  </inkml:definitions>
  <inkml:trace contextRef="#ctx0" brushRef="#br0">179 538 17932,'20'-3'2432,"6"1"-1375,6-8-329,5-3 1416,6-6-872,4 2-127,-5-2-385,0 3-240,-11 2-608,-1 3-408,-13 1-952,-2 1 1223,-15-4-239,-10-4-176</inkml:trace>
  <inkml:trace contextRef="#ctx0" brushRef="#br0" timeOffset="1">0 34 18948,'0'0'1864,"7"-5"-1087,9 3-281,11-1 984,6-2-240,8 0-536,2-2-223,5 4-513,1 0-305,-2 3-751,-7 1 936,-4 8-232,-6 2-136</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1.998"/>
    </inkml:context>
    <inkml:brush xml:id="br0">
      <inkml:brushProperty name="width" value="0.05" units="cm"/>
      <inkml:brushProperty name="height" value="0.05" units="cm"/>
    </inkml:brush>
  </inkml:definitions>
  <inkml:trace contextRef="#ctx0" brushRef="#br0">0 82 17980,'1'6'280,"0"0"-1,1-1 1,0 1 0,0-1 0,0 0 0,1 0-1,5 9 1,-7-12-217,0-1 0,0 0 0,0 0 0,0 1 0,0-1 0,1 0 0,-1 0 1,1 0-1,-1 0 0,0-1 0,1 1 0,0 0 0,-1-1 0,1 1 0,-1-1 0,1 1 0,0-1 0,-1 0 0,1 0 0,0 1 0,-1-1 0,1 0 0,0-1 0,-1 1 0,1 0 0,0 0 0,-1-1 0,1 1 0,-1-1 0,1 1 0,2-2 0,8-5 187,0 0 0,-1-1 0,1 0 0,-2-1 0,1 0-1,13-15 1,-15 14-71,1 0 0,1 0 0,0 1 0,0 1 0,24-14-1,-34 21-158,0 1 0,1-1 0,-1 1 0,0-1 0,1 1 0,-1-1 0,0 1 0,1 0 0,-1 0 0,1 0 0,-1 0 0,1 0 0,-1 0 0,1 0 0,-1 0 0,0 0 0,1 1 0,-1-1 0,1 1 0,-1-1 0,2 2 0,-1-1 0,0 1 0,0-1 1,-1 1-1,1-1 0,-1 1 0,1 0 0,-1 0 0,0 0 0,1 0 1,-1 0-1,0 0 0,1 3 0,2 7 37,-1 1-1,0-1 1,2 26 0,-4-27-27,6 176 497,-7-181-502,1-3-482,1-10 294,3-17 181,-4 15-90,6-28-81</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2.650"/>
    </inkml:context>
    <inkml:brush xml:id="br0">
      <inkml:brushProperty name="width" value="0.05" units="cm"/>
      <inkml:brushProperty name="height" value="0.05" units="cm"/>
    </inkml:brush>
  </inkml:definitions>
  <inkml:trace contextRef="#ctx0" brushRef="#br0">3 56 19340,'-2'-20'2281,"1"7"-663,3 23 434,30 136-455,-6-29-1445,56 327 493,-75-420-547,-7-24-96,1 0-1,-1 1 1,0-1 0,0 0-1,0 0 1,0 0 0,1 0 0,-1 0-1,0 0 1,0 0 0,0 0-1,0 0 1,1 0 0,-1 0 0,0 0-1,0 0 1,0 0 0,1 0-1,-1 0 1,0 0 0,0 0 0,0 0-1,0 0 1,1 0 0,-1 0-1,0 0 1,0 0 0,0 0 0,0 0-1,1 0 1,-1-1 0,0 1-1,0 0 1,0 0 0,0 0 0,0 0-1,1 0 1,-1-1 0,0 1-1,0 0 1,0 0 0,0 0 0,0 0-1,0-1 1,0 1 0,0 0-1,0 0 1,0 0 0,0 0 0,0-1-1,0 1 1,0 0 0,2-6 15,0 0 1,-1 1 0,0-1 0,0 0 0,0-9 0,-2-60 140,-22-141 1,8 104-160,13 88-65,2 24 63,0 0-1,0 0 1,0 0-1,0-1 0,0 1 1,0 0-1,0 0 1,0 0-1,0-1 0,0 1 1,1 0-1,-1 0 1,0 0-1,0-1 0,0 1 1,0 0-1,0 0 1,0 0-1,0 0 0,0 0 1,0-1-1,1 1 1,-1 0-1,0 0 0,0 0 1,0 0-1,0 0 1,0 0-1,1-1 0,-1 1 1,0 0-1,0 0 1,0 0-1,1 0 1,-1 0-1,0 0 0,0 0 1,0 0-1,1 0 1,-1 0-1,0 0 0,0 0 1,0 0-1,0 0 1,1 0-1,-1 0 0,0 0 1,0 0-1,0 0 1,1 0-1,-1 0 0,0 1 1,0-1-1,0 0 1,1 0-1,8 7-124,-9-7 123,23 22-293,-17-16 204,0 1 1,1-1-1,0 0 0,0-1 0,0 1 0,13 5 0,-18-10 89,0 0-1,0-1 0,0 1 1,0-1-1,0 1 0,0-1 1,1 0-1,-1 0 1,0 0-1,0 0 0,0 0 1,1-1-1,-1 1 0,0-1 1,0 1-1,0-1 0,0 0 1,0 0-1,0 0 1,0 0-1,0 0 0,0 0 1,-1 0-1,1-1 0,0 1 1,-1-1-1,1 1 1,-1-1-1,1 1 0,-1-1 1,0 0-1,2-3 0,5-7 86,-1-1-1,0 0 1,0-1-1,-1 0 1,-1 0-1,-1 0 0,0 0 1,4-25-1,-4 5 200,-1 0-1,-3-56 0,0 88-265,0-1 1,-1 1-1,1 0 1,0 0-1,-1-1 1,1 1-1,-1 0 1,0 0-1,0 0 0,1 0 1,-1 0-1,-3-3 1,4 5-13,0 0 0,0-1 0,0 1 0,-1 0 0,1 0-1,0 0 1,0 0 0,0 0 0,-1-1 0,1 1 0,0 0 0,0 0 0,-1 0 0,1 0 0,0 0 0,0 0 0,-1 0 0,1 0 0,0 0 0,0 0 0,-1 0 0,1 0 0,0 0 0,0 0 0,0 0 0,-1 0-1,1 0 1,0 1 0,0-1 0,-1 0 0,1 0 0,0 0 0,0 0 0,0 0 0,-1 0 0,1 1 0,-9 16-22,3 4-26,1 0 0,1 1 0,-2 39 0,4 70-42,2-117 88,5 93-62,-3-93-68,0-1 0,0 1-1,2-1 1,-1 0 0,11 22 0,-14-33 74,1 0 0,0 0 0,0-1 0,0 1 0,0-1 0,0 1 0,0-1 0,0 1 0,0-1 0,1 1 0,-1-1 0,1 0 0,-1 0 0,1 0 0,-1 0 0,1 0 0,0 0 0,-1 0 0,1-1 0,0 1 0,0 0 0,-1-1 0,1 0 0,0 1 0,0-1 0,2 0 0,-1 0 34,1-1 0,-1 0 1,0 0-1,0 0 0,0 0 1,0 0-1,1-1 0,-2 1 1,1-1-1,0 0 1,0 0-1,0 0 0,-1 0 1,3-3-1,21-22-426,0-5-25</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3.481"/>
    </inkml:context>
    <inkml:brush xml:id="br0">
      <inkml:brushProperty name="width" value="0.05" units="cm"/>
      <inkml:brushProperty name="height" value="0.05" units="cm"/>
    </inkml:brush>
  </inkml:definitions>
  <inkml:trace contextRef="#ctx0" brushRef="#br0">98 359 15659,'-4'0'222,"1"1"0,0-1 0,0 1 1,0 0-1,0 0 0,0 0 0,0 1 0,0-1 0,0 1 0,0 0 0,0-1 0,1 1 0,-1 1 0,1-1 0,-1 0 0,1 0 0,0 1 0,0-1 0,-3 6 0,-1 1 174,1-1-1,1 1 1,-1 0-1,2 0 0,-5 13 1,6-14-185,0 1-1,0 0 1,0 14 0,2-21-190,0-1 0,-1 1 0,1 0 0,0 0 0,1 0-1,-1-1 1,0 1 0,0 0 0,1 0 0,-1-1 0,1 1 0,0 0 0,-1 0 0,1-1 0,0 1-1,0-1 1,0 1 0,0-1 0,0 1 0,0-1 0,0 0 0,1 1 0,-1-1 0,2 1-1,-1-2-7,-1 1-1,0-1 0,1 0 0,-1 1 0,1-1 0,-1 0 0,1 0 0,-1 0 0,1-1 0,-1 1 0,1 0 0,-1 0 1,0-1-1,1 1 0,-1-1 0,0 1 0,1-1 0,-1 0 0,0 1 0,1-1 0,0-1 0,28-23 116,-27 21-107,18-19 134,-1-1 0,34-54-1,4-4 84,-46 69-272,-12 13 32,0 0 0,0 0 0,1-1 1,-1 1-1,0 0 0,0 0 0,0 0 0,0 0 0,0 0 0,1 0 1,-1 0-1,0 0 0,0 0 0,0-1 0,1 1 0,-1 0 0,0 0 0,0 0 1,0 0-1,1 0 0,-1 0 0,0 0 0,0 0 0,0 1 0,0-1 1,1 0-1,-1 0 0,0 0 0,0 0 0,0 0 0,0 0 0,1 0 0,-1 0 1,0 0-1,0 0 0,0 1 0,1-1 0,-1 3-12,1 0 1,0 0-1,-1 0 0,1 0 0,-1 0 1,0 0-1,0 5 0,0-8 14,0 53-106,-1-24 66,2 0 0,1 0-1,6 32 1,-8-60 46,0 1 1,0-1-1,1 1 0,-1 0 0,0-1 0,1 1 0,-1-1 1,1 0-1,0 1 0,-1-1 0,1 1 0,0-1 0,0 0 1,0 0-1,0 1 0,0-1 0,0 0 0,0 0 0,1 0 1,-1 0-1,0 0 0,0 0 0,1-1 0,-1 1 0,3 1 1,-2-2 6,0-1 1,-1 1-1,1 0 0,0-1 1,0 1-1,-1-1 1,1 0-1,0 1 1,-1-1-1,1 0 0,-1 0 1,1 0-1,-1 0 1,1 0-1,-1 0 1,0 0-1,0-1 0,1 1 1,-1-1-1,0 1 1,0 0-1,1-4 1,12-17 144,-1-2 1,-1 1 0,-2-2-1,0 1 1,-1-2 0,5-28 0,21-158 774,-32 188-824,-1 12-42,-1-1 0,0 0 0,0 1 0,-2-1 0,-1-19 0,2 32-66,0 0 1,0-1-1,0 1 1,0 0-1,0 0 1,0-1-1,0 1 1,0 0-1,0 0 1,0 0-1,0-1 1,0 1-1,0 0 1,-1 0-1,1-1 1,0 1-1,0 0 1,0 0-1,0-1 1,0 1-1,0 0 1,-1 0-1,1 0 1,0 0-1,0-1 1,0 1-1,-1 0 1,1 0-1,0 0 1,0 0-1,0 0 1,-1-1-1,1 1 1,0 0-1,0 0 1,-1 0-1,-4 9 7,-3 21-31,-20 169-24,24-150 35,2 0-1,6 57 1,-4-104 12,1 11 4,1 1 0,5 19 0,-7-31-4,0 0 1,1 0-1,-1 0 1,1-1-1,0 1 1,-1 0-1,1 0 1,0 0-1,0-1 1,0 1-1,0 0 1,1-1-1,-1 1 1,0-1-1,1 0 1,-1 1-1,1-1 1,-1 0-1,1 0 1,-1 0-1,1 0 1,0 0-1,0 0 1,-1 0-1,1-1 1,3 2-1,-4-3 3,0 1-1,1 0 1,-1-1-1,1 1 0,-1-1 1,0 1-1,1-1 1,-1 0-1,0 1 1,0-1-1,1 0 1,-1 0-1,0 0 1,0 0-1,0 0 0,0 0 1,0 0-1,0 0 1,0-1-1,-1 1 1,1 0-1,0-1 1,-1 1-1,1 0 1,-1-1-1,1 1 1,0-3-1,9-44 80,-9 42-66,2-14 31,-1 0 0,-1 0 0,0 0 0,-2 0 1,-4-31-1,4 48-57,1 4-1,2 11-18,3 19-40,-4-25 58,1 0-1,0-1 1,0 0 0,1 1-1,-1-1 1,1 0 0,0 0 0,7 8-1,-9-11 13,0-1-1,0 0 1,1 0-1,-1 0 1,1-1-1,-1 1 1,0 0-1,1 0 1,-1-1-1,1 1 1,0-1-1,-1 1 1,1-1-1,-1 0 1,1 1-1,0-1 1,-1 0-1,1 0 1,0 0-1,-1-1 1,1 1-1,0 0 1,-1-1-1,1 1 1,-1 0-1,1-1 0,-1 0 1,1 1-1,-1-1 1,1 0-1,-1 0 1,0 0-1,1 0 1,-1 0-1,2-2 1,9-8 12,-1 0 0,1-1 0,-2 0 0,0-1 0,0 0 0,10-21 0,-7 14-27,23-31 0,-36 51 12,1 1 0,-1-1 0,0 0 0,0 0 1,0 0-1,0 0 0,0 1 0,0-1 0,0 0 1,0 0-1,0 0 0,0 1 0,0-1 0,0 0 0,1 0 1,-1 0-1,0 0 0,0 0 0,0 1 0,0-1 1,0 0-1,1 0 0,-1 0 0,0 0 0,0 0 1,0 0-1,1 0 0,-1 0 0,0 0 0,0 0 0,0 0 1,0 0-1,1 0 0,-1 0 0,0 0 0,0 0 1,0 0-1,1 0 0,-1 0 0,0 0 0,0 0 1,0 0-1,1 0 0,-1 0 0,0 0 0,0 0 1,0 0-1,0 0 0,1 0 0,-1-1 0,0 1 0,0 0 1,0 0-1,0 0 0,0 0 0,1 0 0,-1-1 1,0 1-1,0 0 0,0 0 0,0 0 0,0 0 1,0-1-1,0 1 0,0 0 0,0 0 0,0 0 1,0-1-1,0 16-65,0-14 67,-2 24-39,-6 73 25,8-84 56,1 0 1,0 0-1,0-1 1,8 27 0,-9-37-28,1 0 0,0 0 0,0-1 0,1 1 0,-1-1 1,0 1-1,1-1 0,0 1 0,-1-1 0,1 0 1,0 1-1,0-1 0,3 2 0,-3-3-36,-1-1 1,0 1-1,0 0 0,1-1 1,-1 1-1,0-1 0,1 0 0,-1 1 1,1-1-1,-1 0 0,0 0 1,1 0-1,-1 0 0,1 0 0,-1 0 1,0 0-1,1-1 0,-1 1 1,0 0-1,1-1 0,-1 1 0,0-1 1,1 0-1,-1 1 0,0-1 1,0 0-1,0 0 0,2-1 1,3-3-124,-1-1 1,1 0 0,-1-1 0,0 1 0,0-1-1,-1 0 1,0 0 0,0 0 0,-1-1 0,4-11 0,7-21-318</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3.915"/>
    </inkml:context>
    <inkml:brush xml:id="br0">
      <inkml:brushProperty name="width" value="0.05" units="cm"/>
      <inkml:brushProperty name="height" value="0.05" units="cm"/>
    </inkml:brush>
  </inkml:definitions>
  <inkml:trace contextRef="#ctx0" brushRef="#br0">18 0 19804,'-6'13'2297,"1"2"-1585,0 2-376,4-1 1632,2-2-1952,7 2-568,-1-5 472,3 5-272,-3 1-176</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4.304"/>
    </inkml:context>
    <inkml:brush xml:id="br0">
      <inkml:brushProperty name="width" value="0.05" units="cm"/>
      <inkml:brushProperty name="height" value="0.05" units="cm"/>
    </inkml:brush>
  </inkml:definitions>
  <inkml:trace contextRef="#ctx0" brushRef="#br0">125 0 18892,'-4'0'493,"0"0"0,0 1-1,1 0 1,-1-1 0,0 1 0,0 0 0,1 1-1,-1-1 1,0 1 0,1-1 0,0 1 0,-6 4-1,4-2-172,0 1-1,0-1 0,0 1 0,1 0 0,0 0 0,0 0 0,-3 7 0,2-3-261,0 1-1,1-1 1,0 1-1,1 0 1,0 0-1,0 0 1,1 0-1,1 0 1,-1 15-1,2-24-59,0 0 0,-1 1 0,1-1-1,1 0 1,-1 1 0,0-1 0,0 1 0,0-1 0,1 0-1,-1 0 1,1 1 0,-1-1 0,1 0 0,0 0 0,-1 1-1,1-1 1,0 0 0,0 0 0,-1 0 0,1 0 0,0 0-1,2 1 1,-2-2-1,0 1 1,1-1-1,-1 0 0,0 0 0,0 0 0,1 0 0,-1 0 0,0 0 0,0 0 1,1 0-1,-1 0 0,0 0 0,0-1 0,0 1 0,1-1 0,-1 1 1,0-1-1,0 1 0,0-1 0,0 1 0,0-1 0,0 0 0,0 0 1,2-1-1,8-8-42,-1-1 0,0 0 0,-1-1 0,15-21 0,-15 19-40,1-1 0,23-23 0,-32 37 81,-1 1 0,0-1 0,1 1 0,-1-1 0,0 1 0,1-1 0,-1 1 0,0 0 0,1-1 0,-1 1 0,1-1 0,-1 1 0,1 0 0,-1-1 0,1 1 0,-1 0 0,1 0 0,0-1 0,-1 1 0,1 0 0,-1 0 0,1 0 0,0 0 0,-1 0 0,1 0 1,-1 0-1,1 0 0,0 0 0,-1 0 0,1 0 0,-1 0 0,1 0 0,-1 1 0,1-1 0,0 0 0,-1 0 0,1 1 0,-1-1 0,1 0 0,-1 1 0,1-1 0,-1 0 0,1 1 0,-1-1 0,0 1 0,1-1 0,-1 1 0,0-1 0,1 1 0,-1-1 0,0 1 0,1-1 0,-1 1 1,0-1-1,0 1 0,0-1 0,0 1 0,1 0 0,-1-1 0,0 1 0,0 0 0,1 8-7,0-1-1,0 1 1,0 11 0,-1-12 14,0-6 9,-1 0 0,2 0 0,-1 0 0,0-1-1,0 1 1,0 0 0,1 0 0,-1 0 0,1 0 0,0-1 0,-1 1 0,1 0 0,0 0 0,0-1 0,2 3 0,-3-4-2,1 1 0,-1-1 0,1 0 0,-1 0-1,1 1 1,-1-1 0,1 0 0,-1 0 0,1 0-1,-1 0 1,1 0 0,-1 0 0,1 0 0,-1 0-1,1 0 1,-1 0 0,1 0 0,-1 0 0,1 0-1,-1 0 1,2-1 0,15-11 143,0-4 4,-2 0-27,29-22 0,-40 35-145,0 0 0,0 0 0,1 1-1,-1-1 1,1 1 0,-1 0 0,1 0 0,0 1-1,0-1 1,0 1 0,0 0 0,9 0 0,-11 1-1,0 1 0,0-1 0,0 1 0,-1 0 0,1 0 0,0 0 0,-1 0 0,1 0 0,-1 1 0,1-1 0,-1 1 0,1 0 0,-1 0 0,0 0 0,0 0 0,0 0 0,0 0 0,0 0 0,-1 1 0,1-1 0,-1 1 0,1-1 0,-1 1 0,1 3 0,4 8-43,-2 0 1,1 1 0,2 18-1,-6-27 53,0-3-4,3 18-193,-4-20 187,0-1 0,0 1 1,0-1-1,0 1 0,0-1 1,0 1-1,0-1 0,1 1 1,-1-1-1,0 0 1,0 1-1,0-1 0,0 1 1,1-1-1,-1 0 0,0 1 1,0-1-1,1 1 0,-1-1 1,0 0-1,1 1 1,-1-1-1,0 0 0,1 0 1,-1 1-1,1-1 0,0 1 1,3-10-80,-4-8-46</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5.508"/>
    </inkml:context>
    <inkml:brush xml:id="br0">
      <inkml:brushProperty name="width" value="0.05" units="cm"/>
      <inkml:brushProperty name="height" value="0.05" units="cm"/>
    </inkml:brush>
  </inkml:definitions>
  <inkml:trace contextRef="#ctx0" brushRef="#br0">0 131 19340,'2'-5'294,"-1"0"-1,1 1 1,1-1 0,-1 1 0,0 0-1,1-1 1,0 1 0,0 0-1,0 1 1,1-1 0,-1 0-1,1 1 1,0 0 0,0 0-1,0 0 1,6-3 0,3-1 153,0 0 0,0 1 0,1 0 0,16-4 0,-26 9-380,-1 0-1,1 0 0,0 0 0,0 1 1,0-1-1,-1 1 0,1 0 0,0 0 0,0 0 1,0 0-1,0 1 0,-1 0 0,1 0 1,0 0-1,-1 0 0,1 0 0,4 3 1,-6-2-50,0 0 1,1 0-1,-1 0 1,0 0 0,0 1-1,0-1 1,0 0 0,-1 1-1,1 0 1,-1-1 0,1 1-1,-1 0 1,0 0 0,0 0-1,0 0 1,-1 0-1,1 0 1,-1 0 0,1 0-1,-1 0 1,-1 6 0,0 16 34,-8 43 1,-1 10-12,10-76-41,-1-1 0,1 1 0,0-1 0,0 0 0,0 1-1,0-1 1,0 1 0,0-1 0,1 0 0,-1 1 0,0-1-1,1 0 1,-1 1 0,1-1 0,-1 0 0,1 0 0,0 1 0,-1-1-1,1 0 1,0 0 0,0 0 0,0 0 0,1 2 0,0-3-2,-1 0 0,0 0 1,1 0-1,-1 0 0,0 0 1,1 0-1,-1 0 0,0-1 1,0 1-1,1 0 0,-1-1 1,0 1-1,0-1 1,1 1-1,-1-1 0,0 0 1,0 0-1,0 1 0,0-1 1,0 0-1,0 0 0,0 0 1,0 0-1,0 0 0,1-2 1,20-25-36,0 0 0,-2-2 0,-1 0 0,-1-1 0,-2-1 0,23-63 0,-44 110 28,1 0 1,1 1-1,-2 31 1,4-38 9,1 1 0,0-1 1,0 1-1,1 0 0,0-1 0,1 1 1,0-1-1,7 18 0,-8-26 11,-1 1 0,1-1-1,-1 0 1,1 1 0,0-1-1,-1 0 1,1 0 0,0 0-1,0 0 1,0 0 0,0 0-1,0 0 1,0 0-1,0 0 1,1 0 0,-1 0-1,0-1 1,0 1 0,1 0-1,-1-1 1,0 1 0,1-1-1,-1 0 1,0 1 0,3-1-1,-2 0 10,1-1-1,-1 1 1,0-1-1,1 0 0,-1 0 1,0 0-1,0 0 1,0 0-1,0 0 1,0 0-1,0-1 0,0 1 1,3-4-1,5-5 94,-1 0 1,0-1-1,13-23 0,-6 7 17,-1 0 0,-2-1 0,10-31 0,-36 89-260,-9 68 32,20-86 96,1 0 0,0 0 0,1 0 0,0 0 0,1 0 0,3 16 0,-4-26 1,0-1 1,0 0-1,1 0 1,-1 0 0,0 0-1,1 0 1,-1 0-1,1 0 1,-1 0-1,1 0 1,-1 0 0,1 0-1,0 0 1,-1-1-1,1 1 1,0 0 0,0 0-1,0-1 1,0 1-1,0 0 1,0-1 0,-1 1-1,1-1 1,1 1-1,-1-1 1,0 0 0,0 1-1,0-1 1,0 0-1,0 0 1,0 0-1,0 1 1,0-1 0,0 0-1,0-1 1,1 1-1,-1 0 1,0 0 0,0 0-1,0-1 1,1 1-1,6-3 3,-1 0-1,0-1 0,1 1 0,10-9 1,-9 7-13,-1-1 5,7-3-29,-1 0 0,2 1 0,-1 1-1,20-6 1,-32 11 20,1 1-1,-1 0 1,1 0 0,-1 1-1,1-1 1,0 1-1,0 0 1,-1 0 0,1 0-1,0 0 1,-1 1-1,1 0 1,0-1-1,-1 1 1,1 0 0,-1 1-1,1-1 1,-1 1-1,0-1 1,0 1 0,0 0-1,0 0 1,0 1-1,0-1 1,4 4-1,-3 0-11,1 1 0,-1-1 0,0 0 0,-1 1 0,0 0-1,3 8 1,9 17 264,-13-33 122,1-6-173,0-9 38,-3-36 293,-12-88-1,29 153-939,-5-4 265,-8-6 128,0-1-1,0 0 0,1-1 0,-1 1 1,0-1-1,1 0 0,0 0 0,-1 0 1,1-1-1,-1 1 0,1-1 0,0 0 1,-1-1-1,1 1 0,0-1 0,-1 0 1,1 0-1,-1 0 0,1 0 0,-1-1 1,7-3-1,-5 2 38,0-1 0,0 1 0,-1-1 0,1 0 0,-1-1 0,0 1 0,0-1 0,0 0 0,-1 0 0,0 0 0,0-1 0,0 0 0,-1 0 0,5-8 0,-14 30 14,1 0 0,1 0 0,0 1 0,1-1 0,1 1 1,1 0-1,1 22 0,0-37-18,0-1 0,0 0 0,0 0-1,0 1 1,0-1 0,0 0 0,1 0 0,-1 0-1,0 1 1,1-1 0,-1 0 0,1 0 0,-1 0 0,1 0-1,0 0 1,-1 0 0,1 0 0,0 0 0,0 0 0,0 0-1,0 0 1,0 0 0,1 0 0,-1 0 3,1-1 1,-1 0-1,1 0 1,-1 0-1,0 0 0,1 0 1,-1 0-1,0 0 1,1 0-1,-1-1 0,0 1 1,0 0-1,1-1 1,-1 1-1,0-1 0,0 0 1,1 1-1,-1-1 1,0 0-1,0 0 0,2-1 1,14-14 71,-1 0 0,0-1 0,-1-1 0,25-38 0,2-2 3,-38 56-108,-4 11 15,-6 24-3,1 0-54,4-24-173,0 0 0,1-1 0,0 1-1,0 0 1,1-1 0,1 1 0,-1 0-1,1-1 1,5 14 0,-3-18-142,-1-6-110</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5.991"/>
    </inkml:context>
    <inkml:brush xml:id="br0">
      <inkml:brushProperty name="width" value="0.05" units="cm"/>
      <inkml:brushProperty name="height" value="0.05" units="cm"/>
    </inkml:brush>
  </inkml:definitions>
  <inkml:trace contextRef="#ctx0" brushRef="#br0">154 82 15907,'1'-6'778,"0"0"0,0 0 0,0 0 0,-1 0 0,0-1 0,0 1-1,-2-11 1,1 16-605,1 0 0,0 0 0,-1-1 0,1 1-1,-1 0 1,1 0 0,-1 0 0,1 0 0,-1 0-1,0 0 1,0 0 0,1 0 0,-1 0 0,0 0 0,0 1-1,0-1 1,0 0 0,-1-1 0,0 2-65,0 0 0,1-1 0,-1 1 0,1 0 0,-1 0 0,1 0 0,-1 0 0,0 0 0,1 0 1,-1 0-1,1 1 0,-1-1 0,1 0 0,-1 1 0,1 0 0,-1-1 0,1 1 0,-3 1 0,-3 2-45,0 1-1,0-1 1,1 2-1,0-1 1,-1 1-1,2 0 1,-1 0 0,1 0-1,0 1 1,0 0-1,0 0 1,1 0-1,-6 14 1,6-9-45,-1 1 0,1-1 1,1 1-1,0 0 0,1 0 1,0 0-1,1 0 0,1 13 0,0-21-63,0-1-1,0 0 1,1 0-1,0 0 1,0 0-1,0 0 1,0 0 0,1 0-1,0 0 1,-1 0-1,5 5 1,-4-7-42,-1 0 0,1-1 0,-1 1 0,1-1 0,-1 1 0,1-1 0,0 0 0,0 0 0,0 0 0,0 0 0,0 0 0,0 0 0,0 0 0,0-1 0,0 1 0,0-1 0,0 1 0,1-1 0,-1 0 0,0 0 0,0 0 0,0 0 0,4-1 0,1-1-31,1 0 1,-1 0-1,0-1 1,-1 0 0,1-1-1,0 1 1,-1-1 0,9-7-1,25-21-630</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6.413"/>
    </inkml:context>
    <inkml:brush xml:id="br0">
      <inkml:brushProperty name="width" value="0.05" units="cm"/>
      <inkml:brushProperty name="height" value="0.05" units="cm"/>
    </inkml:brush>
  </inkml:definitions>
  <inkml:trace contextRef="#ctx0" brushRef="#br0">73 1 18228,'-49'230'6714,"38"-154"-5608,3 1 0,3 116-1,6-189-1059,-1 9 101,1 1 1,0-1 0,6 24 0,-6-34-117,0-1 0,0 1 0,0-1 0,0 0-1,0 1 1,0-1 0,1 0 0,-1 0 0,1 0-1,0 0 1,2 3 0,-3-5-10,1 1 1,-1 0-1,0 0 0,1-1 0,-1 1 1,0-1-1,1 1 0,-1-1 1,1 1-1,-1-1 0,1 0 0,-1 0 1,1 0-1,-1 0 0,1 0 1,-1 0-1,1 0 0,-1 0 0,1-1 1,-1 1-1,2-1 0,3-1 30,0-1 0,0 0 1,0 0-1,-1 0 0,0-1 0,1 1 0,-1-1 0,4-5 0,39-42 308,-38 39-271,150-182 888,-65 76-756,-93 116-440,0 0 0,0-1-1,0 1 1,0-1 0,0 0-1,-1 1 1,2-5-1,-3 7 161,0 0 0,0-1 0,0 1 0,0 0 0,0 0 0,0 0 0,0-1 0,0 1-1,0 0 1,0 0 0,0 0 0,0 0 0,0-1 0,0 1 0,0 0 0,0 0 0,0 0 0,-1-1 0,1 1-1,0 0 1,0 0 0,0 0 0,0 0 0,0 0 0,-1 0 0,1-1 0,0 1 0,0 0 0,0 0-1,0 0 1,-1 0 0,1 0 0,0 0 0,0 0 0,0 0 0,-1 0 0,-16 1-1189,5 1 284</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6.851"/>
    </inkml:context>
    <inkml:brush xml:id="br0">
      <inkml:brushProperty name="width" value="0.05" units="cm"/>
      <inkml:brushProperty name="height" value="0.05" units="cm"/>
    </inkml:brush>
  </inkml:definitions>
  <inkml:trace contextRef="#ctx0" brushRef="#br0">751 396 14699,'7'26'2225,"2"1"-921,-2-1-496,2-2 2193,2 1-1489,4-2-416,0-2-208,0-5-776,-2-2-584,-5-8 456,5-6-136,-1-7-104</inkml:trace>
  <inkml:trace contextRef="#ctx0" brushRef="#br0" timeOffset="1">0 0 22141,'9'6'2192,"-3"-3"-1600,-2 1-480,4 4 1105,4 0-2746,1-2 1705,-6-6-584,3-3-192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8:16.265"/>
    </inkml:context>
    <inkml:brush xml:id="br0">
      <inkml:brushProperty name="width" value="0.05" units="cm"/>
      <inkml:brushProperty name="height" value="0.05" units="cm"/>
    </inkml:brush>
  </inkml:definitions>
  <inkml:trace contextRef="#ctx0" brushRef="#br0">1 316 12803,'11'-12'1016,"20"-15"-728,6-9-96,13-7 424,6-2-248,8-6-240,2-2 56,-4 5-16</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7.737"/>
    </inkml:context>
    <inkml:brush xml:id="br0">
      <inkml:brushProperty name="width" value="0.05" units="cm"/>
      <inkml:brushProperty name="height" value="0.05" units="cm"/>
    </inkml:brush>
  </inkml:definitions>
  <inkml:trace contextRef="#ctx0" brushRef="#br0">3 56 19012,'0'-1'189,"-1"0"0,1 0 0,-1 0 0,1 0-1,0 0 1,0 0 0,0 0 0,-1 0 0,1 0 0,0 0 0,0 0 0,0 0 0,1 0-1,-1 0 1,0 0 0,0 0 0,0 0 0,1 1 0,-1-1 0,1 0 0,-1 0 0,0 0-1,1 0 1,0 0 0,-1 1 0,1-2 0,2 0 93,-1-1-1,0 1 1,1 0 0,-1 0 0,1 1-1,0-1 1,-1 0 0,6-1-1,-4 1-141,1 0 0,-1 1 0,0-1 0,1 1-1,-1 0 1,1 0 0,-1 1 0,1-1 0,-1 1-1,1 0 1,-1 1 0,9 0 0,-12 0-141,1 0 1,-1 0 0,0 0 0,0 0-1,0 0 1,1 0 0,-1 1 0,0-1-1,0 0 1,-1 0 0,1 1-1,0-1 1,0 1 0,-1-1 0,1 1-1,-1-1 1,1 1 0,-1-1-1,0 1 1,1 0 0,-1-1 0,0 1-1,0-1 1,0 1 0,0 0-1,0-1 1,-1 3 0,0 6-158,-1 0 0,-5 19 0,-23 50-655,21-58 383,1 0 0,-10 41 0,17-62 410,1 1 0,0 0 0,0 0-1,-1 0 1,1 0 0,0 0 0,0 0-1,0 0 1,0 0 0,0 1 0,0-1-1,1 0 1,-1 0 0,0-1 0,0 1-1,1 0 1,-1 0 0,1 0 0,0 1 0,-1-2 13,1 1 0,-1-1 0,1 0 0,-1 0 1,1 1-1,-1-1 0,1 0 0,0 0 0,-1 0 0,1 0 1,-1 0-1,1 0 0,0 0 0,-1 0 0,1 0 1,-1 0-1,1 0 0,-1 0 0,1 0 0,0 0 1,-1 0-1,1-1 0,0 1 0,6-4 2,-1 1 1,0-1-1,12-9 0,-17 12 4,36-28 270,-2-3 0,-2-1 0,0-1 1,53-75-1,-77 99 68,-11 21-3,0 1-337,0 0 49,-2 11 28,0 46 0,4-65-56,0 1 1,0-1-1,0 1 0,1 0 0,0-1 0,0 1 0,0-1 0,0 0 1,1 1-1,0-1 0,0 0 0,0 0 0,0 0 0,1 0 0,-1 0 0,6 5 1,-7-8 2,0 0 0,0 0 0,1 0 0,-1 0 1,0 0-1,1-1 0,-1 1 0,0-1 1,1 1-1,-1-1 0,1 1 0,-1-1 0,1 0 1,-1 1-1,1-1 0,-1 0 0,1 0 1,-1 0-1,4-1 0,-2 0 19,-1 0 1,1 0-1,0 0 0,-1 0 0,1 0 1,0-1-1,-1 1 0,0-1 1,5-3-1,0-3 100,1 1 1,-1-2-1,-1 1 1,10-15-1,-1-8 394,-2-1 0,14-47 0,-33 107-1428,2 1 0,0 0 0,2 0 0,3 48 0,-1-76 825,0 1 0,0-1 0,0 0 0,1 1 0,-1-1 0,0 0 0,1 1 1,-1-1-1,0 0 0,1 1 0,0-1 0,-1 0 0,1 0 0,0 1 0,-1-1 1,1 0-1,0 0 0,0 0 0,0 0 0,0 0 0,0 0 0,2 0 0,10-3-851</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8.501"/>
    </inkml:context>
    <inkml:brush xml:id="br0">
      <inkml:brushProperty name="width" value="0.05" units="cm"/>
      <inkml:brushProperty name="height" value="0.05" units="cm"/>
    </inkml:brush>
  </inkml:definitions>
  <inkml:trace contextRef="#ctx0" brushRef="#br0">91 24 14963,'0'-1'120,"0"0"0,-1 0 1,1-1-1,0 1 0,-1 0 0,1 0 0,-1-1 0,0 1 0,1 0 1,-1 0-1,0 0 0,0 0 0,0 0 0,1 0 0,-1 0 0,0 0 1,0 0-1,0 0 0,-1 1 0,-1-2 0,2 2-40,0 0-1,0 0 0,0 0 1,0 1-1,0-1 0,0 0 1,0 1-1,0-1 1,0 1-1,0-1 0,0 1 1,1-1-1,-1 1 1,0 0-1,0-1 0,0 1 1,1 0-1,-1 0 0,0 0 1,1-1-1,-1 1 1,1 0-1,-1 0 0,1 0 1,0 0-1,-1 0 0,1 0 1,-1 1-1,-7 20 621,0-1 0,2 1-1,0 0 1,-4 38 0,-2 94 1043,12-153-1728,-2 96 1082,5 0 1,28 184-1,-27-264-1057,-1-14 8,1-29 20,-6-51 33,-19-127 0,7 90-174,17 119 40,1 0 0,1 0 0,-1-1 0,1 1 0,-1-1 1,1 0-1,0 0 0,1-1 0,-1 1 0,1-1 0,-1 0 0,11 3 0,-9-5 35,0-1-1,0 1 1,0-1-1,0-1 1,0 1-1,0-1 1,0-1-1,0 1 1,0-1-1,0 0 1,-1-1-1,1 1 1,-1-1-1,1-1 1,-1 1-1,0-1 1,8-7-1,-4 3 31,0-1 0,-1 0 0,0 0-1,0-1 1,-1 0 0,0-1 0,-1 0 0,10-19-1,-8-1 112,-9 30-139,0 1 0,0-1 0,1 1 0,-1-1 0,0 1 0,0-1 0,0 1 0,0-1 0,-1 0 0,1 1 0,0-1 0,0 1 0,0 0 0,0-1 1,0 1-1,-1-1 0,1 1 0,0-1 0,0 1 0,-1-1 0,1 0 0,-1 1-2,0 0 0,1 0 1,-1 0-1,0 0 0,1 0 0,-1 0 1,1 0-1,-1 0 0,0 1 0,1-1 1,-1 0-1,1 0 0,-1 0 0,0 1 1,1-1-1,-1 0 0,1 1 0,-1-1 1,1 0-1,-1 1 0,1-1 0,-1 1 1,1 0-1,-7 5 11,1 0 0,0 1 0,0 0 0,0 0 0,1 0 1,1 1-1,-1 0 0,-6 15 0,2 0 27,-13 47 1,22-69-41,-10 49 48,10-47-37,0 0-1,0 1 1,0-1-1,0 1 0,0-1 1,0 0-1,1 1 1,0-1-1,0 0 0,0 0 1,0 0-1,2 5 1,-2-7-5,-1 0 0,1-1 1,-1 1-1,1 0 1,0 0-1,0-1 1,-1 1-1,1 0 0,0-1 1,0 1-1,0-1 1,0 1-1,-1-1 1,1 1-1,0-1 1,0 0-1,0 1 0,0-1 1,0 0-1,0 0 1,0 0-1,0 0 1,2 0-1,0 0 7,0-1 1,0 1-1,0-1 1,0 0-1,0 0 1,0 0-1,5-3 0,3-3 30,0 0 0,17-16 0,-2-4 17,-1-1-1,-1 0 1,-1-2-1,21-37 1,-6 10-30,-38 57-30,0 0 0,0 0 0,0 0-1,0 0 1,0 0 0,0 0 0,0 1-1,0-1 1,0 0 0,0 0 0,0 0-1,1 0 1,-1 0 0,0 0 0,0 0-1,0 0 1,0 0 0,0 0 0,0 0-1,0 0 1,0 0 0,0 0 0,0 0-1,0 0 1,0 1 0,1-1 0,-1 0-1,0 0 1,0 0 0,0 0 0,0 0-1,0 0 1,0 0 0,0 0-1,0 0 1,0 0 0,0 0 0,1 0-1,-1 0 1,0-1 0,0 1 0,0 0-1,0 0 1,0 0 0,0 0 0,0 0-1,0 0 1,0 0 0,0 0 0,0 0-1,0 0 1,1 0 0,-1 0 0,0 0-1,0 0 1,0 0 0,0 0 0,0-1-1,0 1 1,0 0 0,0 0 0,0 0-1,0 0 1,0 0 0,0 0 0,0 0-1,0 0 1,0 11-13,-2 15-1,1-22 14,-3 14 6,1 1 1,1 0-1,0 0 0,1-1 0,4 38 1,-3-55-30,0 0 0,0 0 0,0 0 0,1 1 0,-1-1 0,0 0 0,0 0 1,1 0-1,-1 0 0,1 0 0,-1 0 0,1 0 0,-1 0 0,1 0 0,0 0 0,0 0 0,-1 0 0,1 0 1,0-1-1,0 1 0,0 0 0,0 0 0,0-1 0,0 1 0,0-1 0,0 1 0,0-1 0,0 1 1,0-1-1,0 0 0,0 1 0,0-1 0,0 0 0,2 0 0,0 0-45,1-1 0,-1 0-1,1 0 1,-1 0 0,0-1 0,0 1-1,0-1 1,1 0 0,-1 0 0,2-2-1,14-10-252</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9.094"/>
    </inkml:context>
    <inkml:brush xml:id="br0">
      <inkml:brushProperty name="width" value="0.05" units="cm"/>
      <inkml:brushProperty name="height" value="0.05" units="cm"/>
    </inkml:brush>
  </inkml:definitions>
  <inkml:trace contextRef="#ctx0" brushRef="#br0">59 0 19836,'-4'12'999,"1"0"0,0-1 0,1 1-1,0 14 1,-1 0-246,-7 41 30,-4 32 222,-4 162-1,18-258-989,0 2 32,0-1 0,1 1 0,-1 0 0,1 0 0,2 6 0,-3-10-33,0 0 0,1 0 0,-1 0 0,1 0 0,-1 0 0,1 0 0,-1 0 0,1-1 0,-1 1 0,1 0 0,0 0 0,-1-1 0,1 1 0,0 0 0,0-1 0,0 1 0,-1-1 0,1 1 0,0-1 0,0 1 0,0-1 0,0 1 0,0-1 0,0 0 0,0 0 0,0 0 0,0 1 0,0-1 0,0 0 0,0 0 0,0 0 0,0 0 0,0-1 0,2 1 0,3-2 27,0 0 0,0 0-1,0-1 1,0 0 0,0 0-1,-1 0 1,1-1 0,5-4-1,44-41 153,-28 25-90,-6 5-20,34-28 74,-49 42-139,0 1 0,1 0 0,0 0 0,0 0 0,0 1 0,12-4 0,-18 6-15,0 1-1,0 0 0,0 0 1,0-1-1,0 1 0,0 0 0,0 0 1,0 0-1,0 0 0,-1 0 1,1 0-1,0 1 0,0-1 0,0 0 1,0 0-1,0 1 0,0-1 1,0 0-1,0 1 0,-1-1 0,1 1 1,0-1-1,0 1 0,-1 0 0,2 0 1,-1 1 0,0 0-1,0-1 1,0 1 0,0 0 0,0 0 0,-1 0 0,1 0 0,-1-1 0,1 1-1,-1 0 1,1 4 0,-1 5 3,-1 0-1,1 0 1,-4 15-1,3-22-5,-2 17-74,-1 1-1,-1-1 0,-1 0 0,-15 35 0,15-48-1553,4-14 771,7-15 217,8 2-41</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39.745"/>
    </inkml:context>
    <inkml:brush xml:id="br0">
      <inkml:brushProperty name="width" value="0.05" units="cm"/>
      <inkml:brushProperty name="height" value="0.05" units="cm"/>
    </inkml:brush>
  </inkml:definitions>
  <inkml:trace contextRef="#ctx0" brushRef="#br0">21 207 16355,'1'2'201,"0"-1"-1,0 1 0,0-1 1,0 0-1,0 1 0,0-1 1,0 0-1,0 0 0,0 0 1,1 0-1,-1 0 0,1 0 1,-1 0-1,0-1 0,1 1 0,-1 0 1,1-1-1,0 1 0,-1-1 1,1 0-1,-1 1 0,1-1 1,0 0-1,-1 0 0,1 0 1,0 0-1,-1 0 0,1-1 0,0 1 1,-1 0-1,1-1 0,-1 1 1,1-1-1,-1 1 0,3-3 1,3 0 229,0 0 0,0-1 1,-1 0-1,0 0 0,0-1 1,9-8-1,-9 6-258,0 0 0,0 0 0,-1-1 0,0 0 0,0 0 0,-1 0 0,0 0 0,0-1 0,2-10 0,-5 16-136,0 0 1,0 0-1,0 0 0,-1 0 1,1 0-1,-1 0 0,0 0 1,0 0-1,0 0 0,0 0 1,0-1-1,-1 1 0,0 0 1,1 0-1,-1 0 0,0 0 1,0 0-1,-1 1 0,1-1 0,-1 0 1,1 0-1,-1 1 0,0-1 1,0 1-1,0 0 0,0-1 1,-1 1-1,1 0 0,0 0 1,-4-2-1,3 3-21,1 0 0,0 0 0,0 0 0,0 0 0,-1 0 0,1 0 1,0 1-1,-1-1 0,1 1 0,-1 0 0,1 0 0,-1 0 0,1 0 0,0 0 0,-1 0 0,1 1 1,-1-1-1,1 1 0,-3 0 0,1 1-8,0 0 1,0 0 0,1 1-1,-1-1 1,1 1-1,-1 0 1,1 0 0,0 0-1,-6 7 1,2-1-22,0 2 1,1-1-1,0 1 0,1 0 1,0 0-1,-6 21 1,10-29 10,-2 7-2,1 1-1,0-1 0,1 1 1,-1 10-1,2-19 6,0-1 0,-1 0-1,1 1 1,0-1 0,0 1 0,1-1-1,-1 1 1,0-1 0,0 0 0,1 1 0,-1-1-1,1 0 1,-1 1 0,1-1 0,-1 0-1,1 0 1,0 1 0,0-1 0,-1 0-1,1 0 1,0 0 0,0 0 0,0 0 0,0 0-1,1 0 1,-1-1 0,0 1 0,0 0-1,0 0 1,1-1 0,-1 1 0,0-1-1,1 1 1,-1-1 0,0 0 0,1 0 0,-1 1-1,1-1 1,-1 0 0,2 0 0,6-1-1,-1-1 1,1 0 0,-1 0-1,17-6 1,-18 5 0,0 0 0,-1 1 0,1 0 1,0 0-1,1 1 0,-1 0 0,0 0 0,11 0 1,-16 2 0,-1-1-1,0 1 1,1-1 0,-1 1 0,0 0 0,1 0 0,-1-1 0,0 1-1,0 0 1,0 0 0,0 0 0,0 0 0,0 0 0,0 0 0,0 1-1,0-1 1,0 0 0,-1 0 0,1 1 0,0-1 0,0 3 0,-1-3 11,1-1 1,-1 1 0,0-1 0,0 1 0,0 0 0,1-1-1,-1 1 1,0-1 0,0 1 0,0 0 0,0-1-1,0 1 1,0 0 0,0-1 0,0 1 0,-1 0-1,1-1 1,0 1 0,0-1 0,0 1 0,-1 0 0,1-1-1,0 1 1,-1-1 0,1 1 0,0-1 0,-1 1-1,1-1 1,-1 1 0,1-1 0,0 1 0,-1-1-1,0 0 1,1 1 0,-1-1 0,1 0 0,-1 1 0,1-1-1,-1 0 1,0 0 0,1 0 0,-1 1 0,1-1-1,-1 0 1,0 0 0,1 0 0,-1 0 0,-1 0-1,2 0-2,-1 0 0,1 0 0,0 0 0,-1-1 0,1 1 0,-1 0 0,1 0 0,0 1 0,-1-1 0,1 0 0,-1 0 0,1 0 0,0 0 0,-1 0 0,1 0 0,-1 0 0,1 1 0,0-1 0,-1 0 0,1 0 0,0 1 0,-1-1 0,1 0 0,0 0 0,0 1 0,-1-1 0,1 0 0,0 1 0,0-1 0,-1 0 0,1 1 0,0-1 0,0 1 0,3 0 30,5-7-6,5-18 42,-12 21-73,0 0-1,1 0 0,-1 0 1,0 1-1,1-1 1,0 0-1,-1 1 1,1 0-1,0-1 1,0 1-1,0 0 1,1 0-1,2-3 1,-10 6-410,0 0 0,0 0 0,0-1 1,0 0-1,-1 0 0,1 0 0,0-1 0,-7-1 1,8 1 422,-10 0-692</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40.700"/>
    </inkml:context>
    <inkml:brush xml:id="br0">
      <inkml:brushProperty name="width" value="0.05" units="cm"/>
      <inkml:brushProperty name="height" value="0.05" units="cm"/>
    </inkml:brush>
  </inkml:definitions>
  <inkml:trace contextRef="#ctx0" brushRef="#br0">28 37 13163,'0'-7'883,"0"-19"4781,-1 22-2100,-2 15-296,-9 101 386,3 58-2907,7-119-285,3-41-249,4-21-119,4-20-15,-2 0-55,-2 0 0,-2 0 0,0-1 0,-4-59 0,1 116-262,-1-16 202,0 0 1,1-1 0,1 1-1,1 13 1,-1-20 33,-1 0 0,1 0 0,-1 0 0,1 0 0,0-1 0,-1 1 1,1 0-1,0 0 0,0-1 0,1 1 0,-1-1 0,0 1 0,0-1 1,1 1-1,-1-1 0,1 0 0,-1 0 0,1 0 0,-1 0 0,1 0 1,0 0-1,0 0 0,-1 0 0,1 0 0,0-1 0,3 1 0,6 2 1,1-2 0,-1 1 0,1-1 0,-1-1 0,1 0 0,0-1 0,18-3 0,-26 3 5,1 0 0,-1-1-1,0 1 1,0-1 0,1 0-1,-1 0 1,-1-1 0,1 1-1,0-1 1,-1 0 0,1 0-1,-1 0 1,0 0 0,0 0-1,0-1 1,0 0-1,-1 1 1,1-1 0,-1 0-1,0 0 1,0 0 0,1-6-1,2-4 28,-1-1 0,3-19-1,-6 30-24,0-1 0,-1 1 0,1 0 0,-1 0 0,0-1 0,-1 1 0,1 0 0,-1 0 0,0 0-1,0 0 1,0-1 0,0 1 0,-3-4 0,4 8-6,-1-1 0,1 0 0,0 1 0,-1-1 0,1 1 0,-1-1 0,1 1 0,-1-1 0,1 1 0,-1-1 0,1 1 0,-1-1 0,0 1 0,1 0 0,-1-1 0,0 1 0,1 0 0,-1-1 0,0 1 0,1 0 0,-1 0 0,0 0 0,1 0 0,-1 0 0,0 0 0,0 0 0,1 0 0,-1 0 0,0 0 0,1 0 0,-1 0 0,0 0 0,0 1 0,1-1-1,-1 0 1,1 1 0,-1-1 0,0 0 0,1 1 0,-1-1 0,1 1 0,-1-1 0,0 1 0,1-1 0,-1 1 0,1-1 0,-1 2 0,-3 2-3,0 1-1,0-1 1,1 1-1,-5 8 0,0 4-2,0-1 0,1 1 0,-8 32 0,12-40 4,2-1 0,-1 1 1,1-1-1,0 1 0,1-1 0,0 1 0,0 0 1,1-1-1,0 1 0,3 11 0,-3-18 2,0 0-1,-1 0 0,1-1 0,0 1 0,0 0 0,0-1 0,0 1 1,1 0-1,-1-1 0,0 0 0,1 1 0,-1-1 0,1 0 0,-1 1 1,1-1-1,-1 0 0,5 1 0,-3 0-3,1-1 0,-1 0 1,1-1-1,-1 1 0,1 0 0,0-1 0,0 0 0,7 0 1,4-3-9,0 1 0,0-2 1,23-8-1,-31 10 14,15-6-11,32-10 30,-51 17-20,0 0 0,0 1 0,0-1 0,0 1 0,1 0-1,-1 0 1,0 0 0,0 0 0,0 1 0,0-1 0,0 1 0,0 0-1,0-1 1,4 3 0,-6-2 1,1 1 0,-1-1-1,1 1 1,-1-1 0,1 1 0,-1 0 0,0-1-1,0 1 1,0 0 0,0 0 0,0 0 0,0 0-1,0 0 1,-1 0 0,1 0 0,-1 2 0,10 21 39,-9-25-37,0 0 0,-1 1-1,1-1 1,-1 0 0,1 1-1,0-1 1,-1 0 0,1 0-1,-1 0 1,1 1 0,0-1 0,-1 0-1,1 0 1,0 0 0,-1 0-1,1 0 1,0 0 0,-1 0 0,1-1-1,0 1 1,-1 0 0,1 0-1,0 0 1,-1-1 0,1 1 0,-1 0-1,1-1 1,0 1 0,-1 0-1,1-1 1,-1 1 0,1-1 0,-1 1-1,1-1 1,-1 1 0,1-1-1,20-22 78,-20 22-75,19-25 83,-13 16-76,1 0 0,-1 0 0,2 1 0,-1 0 0,1 1 0,20-15 0,-28 22-16,1 1-1,-1-1 0,1 0 1,-1 0-1,1 1 1,-1-1-1,1 1 1,0-1-1,-1 1 0,1 0 1,0-1-1,-1 1 1,1 0-1,0 0 1,0 0-1,-1 1 0,1-1 1,0 0-1,-1 1 1,1-1-1,1 1 1,-1 1 1,0-1 1,0 0 0,0 1-1,0 0 1,0-1 0,-1 1-1,1 0 1,-1 0 0,1 0-1,-1 0 1,0 0 0,1 0-1,0 3 1,2 8-71,0 0-1,0 0 1,-1 0-1,1 17 1,-2-20-96,-2-5-132,-2-8 226,-3-11 1,5 13 30,-5-13-129</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41.167"/>
    </inkml:context>
    <inkml:brush xml:id="br0">
      <inkml:brushProperty name="width" value="0.05" units="cm"/>
      <inkml:brushProperty name="height" value="0.05" units="cm"/>
    </inkml:brush>
  </inkml:definitions>
  <inkml:trace contextRef="#ctx0" brushRef="#br0">15 117 23189,'-1'0'124,"0"1"0,0-1 0,0 1 0,0-1 0,0 1 0,1-1 0,-1 1 0,0 0 0,0 0 0,1-1 0,-1 1 0,1 0 0,-1 0 0,1 0 0,-1 0 0,1 0 0,-1 0 0,1 0 0,0 0 0,-1 0 0,1 0 0,0 0 0,0 0 0,0 0 0,0 0 0,0 0 0,0 0 0,0 0 0,0 2 0,1-3-140,0 1 0,-1-1 1,1 1-1,0-1 0,0 1 0,0-1 0,0 1 1,-1-1-1,1 1 0,0-1 0,0 0 0,0 0 1,0 0-1,0 1 0,0-1 0,0 0 1,0 0-1,0 0 0,0 0 0,0 0 0,0-1 1,0 1-1,-1 0 0,1 0 0,0-1 1,0 1-1,0 0 0,0-1 0,0 1 0,0-1 1,-1 1-1,1-1 0,1 0 0,11-8-1086,0 1 0,-1-2 0,0 0-1,0-1 1,-1 0 0,19-24 0,12-11-1472,-42 46 2592,0-1 0,0 1 0,0 0 0,0 0 0,0 0 0,0-1 0,1 1-1,-1 0 1,0 0 0,0 0 0,0 0 0,0-1 0,1 1 0,-1 0 0,0 0-1,0 0 1,0 0 0,1 0 0,-1 0 0,0 0 0,0 0 0,1-1 0,-1 1-1,0 0 1,0 0 0,1 0 0,-1 0 0,0 0 0,0 0 0,0 0-1,1 0 1,-1 0 0,0 1 0,0-1 0,1 0 0,-1 0 0,0 0 0,0 0-1,0 0 1,1 0 0,-1 0 0,0 0 0,0 1 0,0-1 0,1 0 0,-1 0-1,0 0 1,0 0 0,0 1 0,0-1 0,0 0 0,1 0 0,-1 0 0,0 1-1,0-1 1,0 0 0,2 14 1108,-1 128 3871,-1-140-4975,1 11 110,-1-13-127,0 0-1,0 1 1,0-1 0,0 0 0,0 0-1,0 1 1,0-1 0,0 0-1,0 0 1,0 1 0,0-1 0,0 0-1,0 0 1,0 0 0,0 1 0,0-1-1,0 0 1,0 0 0,0 0-1,1 1 1,-1-1 0,0 0 0,0 0-1,0 0 1,0 1 0,1-1-1,-1 0 1,0 0 0,0 0 0,0 0-1,1 0 1,-1 0 0,0 1-1,0-1 1,1 0 0,-1 0 0,0 0-1,6-4-29</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41.680"/>
    </inkml:context>
    <inkml:brush xml:id="br0">
      <inkml:brushProperty name="width" value="0.05" units="cm"/>
      <inkml:brushProperty name="height" value="0.05" units="cm"/>
    </inkml:brush>
  </inkml:definitions>
  <inkml:trace contextRef="#ctx0" brushRef="#br0">1 9 18724,'10'-7'2489,"-7"6"-1473,-3 6-384,-2 7 1832,2 9-1183,2 7-265,-1 10-416,-1 7-192,3 11-128,1 1-128,-1 2-432,3-2-584,-3-7 776,4-3-112,2-11-144</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0:42.088"/>
    </inkml:context>
    <inkml:brush xml:id="br0">
      <inkml:brushProperty name="width" value="0.05" units="cm"/>
      <inkml:brushProperty name="height" value="0.05" units="cm"/>
    </inkml:brush>
  </inkml:definitions>
  <inkml:trace contextRef="#ctx0" brushRef="#br0">18 14 19588,'-12'15'2321,"8"-7"-1377,3-3-688,1-10 1888,5-5-1255,5-3-481,3-1-200</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2:39.220"/>
    </inkml:context>
    <inkml:brush xml:id="br0">
      <inkml:brushProperty name="width" value="0.05" units="cm"/>
      <inkml:brushProperty name="height" value="0.05" units="cm"/>
    </inkml:brush>
  </inkml:definitions>
  <inkml:trace contextRef="#ctx0" brushRef="#br0">2149 221 7602,'-83'-15'1634,"-97"-32"1,-75-39 1706,205 68-2831,11 5-360,-1 2 1,-1 1-1,0 3 0,-55-4 1,38 8 12,0 4 0,-89 12 0,67-2-163,1 4-1,0 4 0,2 2 1,0 4-1,-95 46 0,130-50 0,0 2 0,2 1 0,1 2 0,1 2 0,1 1 0,1 3 1,2 0-1,1 2 0,2 2 0,-38 54 0,60-76-8,0 0 0,1 1 0,1 0 0,-8 21 1,13-30 2,1 1 1,-1-1-1,1 1 1,0 0 0,1-1-1,0 1 1,0 0-1,0 0 1,1-1-1,0 1 1,0 0 0,0-1-1,5 11 1,19 40 5,3-2 1,49 75-1,-52-89 12,-6-11-9,0-1-1,2-1 0,48 50 1,-55-66-3,0 0 0,1 0 1,0-1-1,1-1 0,0-1 0,1 0 0,0-1 1,0-1-1,21 6 0,-1-4 26,1-1-1,0-2 1,0-2 0,72-1 0,-29-7 86,100-18 0,417-129 479,-317 69-375,37 3 44,370-43 0,-660 119-249,112-15 101,136-35 0,-266 51-53,-1-1 0,1 0-1,-1 0 1,0-1 0,0 0-1,13-9 1,-20 11-26,1 0 1,-1 0-1,0 0 0,1-1 0,-1 1 1,-1 0-1,1-1 0,0 0 1,0 1-1,-1-1 0,0 0 0,1 0 1,-1 0-1,0 0 0,-1 0 1,1 0-1,0 0 0,-1 0 0,0 0 1,0-1-1,0 1 0,0 0 0,0 0 1,-1-4-1,-2-7 87,-1 1 0,0-1 0,0 1 0,-2 0 0,1 1 1,-2-1-1,1 1 0,-16-19 0,-6-5 247,-46-46 0,38 46-301,-2 1 0,-1 2 0,-2 1 0,-1 3 0,-1 1 0,-2 2-1,0 2 1,-2 2 0,0 2 0,-2 3 0,-74-18 0,56 21-337,-78-4 0,105 15 34,-1 2 1,0 2-1,-49 7 1,54-2-42</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2:40.400"/>
    </inkml:context>
    <inkml:brush xml:id="br0">
      <inkml:brushProperty name="width" value="0.05" units="cm"/>
      <inkml:brushProperty name="height" value="0.05" units="cm"/>
    </inkml:brush>
  </inkml:definitions>
  <inkml:trace contextRef="#ctx0" brushRef="#br0">2195 92 11723,'-115'-5'818,"-191"-35"1,-22-2-560,183 37-236,0 7-1,0 7 1,-258 47 0,208-6 56,157-36-47,1 0 1,1 3-1,-40 23 1,57-28-20,0 0 0,1 2 0,1 0 1,0 1-1,1 1 0,-25 31 1,31-33-17,1 0-1,0 1 1,1 0 0,1 0 0,0 1 0,1 0 0,1 0 0,0 1-1,-4 31 1,7-28-6,1 0-1,1 0 0,0 0 1,2 0-1,0 0 0,1 0 1,1-1-1,7 21 0,-2-15-2,1 0-1,1-1 1,2 1-1,0-2 1,25 34-1,-16-29-11,1-1-1,2 0 0,1-2 1,0-1-1,2-1 1,1-2-1,1-1 0,0-1 1,43 20-1,-37-25-10,1-1 0,1-1 0,0-3 0,0 0 0,1-3 0,0-1 0,0-2 0,1-2 0,44-4 0,-9-4 1,0-4 1,0-2 0,129-43-1,-17-9 413,-3-8 1,-4-9-1,-3-7 0,-5-8 0,181-133 0,-349 227-364,99-77 320,-89 68-271,-2 0 0,0-1 0,0 0 0,-1-1 0,11-19 0,-20 29-39,1-1 0,-1 1 0,0 0 0,0-1 0,0 0 0,-1 1 0,0-1 0,0 0 0,0 0 0,0 1 0,-1-1 0,0 0 0,0 0 0,-1-7 0,0 9-8,0-1 0,0 1 1,0 0-1,0-1 0,-1 1 1,0 0-1,0 0 0,0 0 1,0 0-1,0 1 0,0-1 1,-1 1-1,1-1 0,-1 1 1,0 0-1,0 0 0,0 0 1,0 0-1,0 0 0,-4-1 1,-15-6 126,0 1 0,0 1 0,0 1-1,-31-4 1,-101-6 956,130 14-1090,-105-5 248,-11 2 39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9:37.196"/>
    </inkml:context>
    <inkml:brush xml:id="br0">
      <inkml:brushProperty name="width" value="0.05" units="cm"/>
      <inkml:brushProperty name="height" value="0.05" units="cm"/>
    </inkml:brush>
  </inkml:definitions>
  <inkml:trace contextRef="#ctx0" brushRef="#br0">20 145 16355,'-15'0'1737,"11"-5"-1241,10-4-240,7-2 816,11 1-504,3-2-184,12 2-175,4 2-225,8-3-361,5 1-255,13 0-952,6-2 1320,12-1-216,2-10-168</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3:46.216"/>
    </inkml:context>
    <inkml:brush xml:id="br0">
      <inkml:brushProperty name="width" value="0.05" units="cm"/>
      <inkml:brushProperty name="height" value="0.05" units="cm"/>
    </inkml:brush>
  </inkml:definitions>
  <inkml:trace contextRef="#ctx0" brushRef="#br0">0 74 10026,'1'3'104,"0"0"1,0 0-1,0 0 0,1-1 0,-1 1 0,1 0 0,-1-1 1,1 0-1,0 1 0,0-1 0,0 0 0,0 0 0,1 0 1,-1 0-1,0 0 0,4 1 0,-1 0-56,0-1 0,0 0 0,1 0 0,-1 0 0,1-1 0,-1 0 0,1 0 0,5 0 0,10 0-28,-1-2 0,1 0 0,33-7 0,476-51 582,-267 36-237,362-17 199,-356 45-552,298-4 3,670 28-22,396 63 44,-1363-79-42,612 10 56,106 5 158,539-4 6,426-30 134,-510-9-199,-466-23-120,233-10-65,368 68-24,-354 31 73,-873-41-11,758-20-16,415-77-235,-1468 84 217,149-5-112,-160 8 113,0 2-1,66 12 0,-106-13 32,1 0 1,-1 1 0,1-1 0,0 1 0,7 3 1,-13-5-3,1 0 1,0 0-1,-1 1 1,1-1 0,0 1-1,-1-1 1,1 0-1,0 1 1,-1-1 0,1 1-1,-1 0 1,1-1-1,-1 1 1,1-1 0,-1 1-1,0 0 1,1-1-1,-1 1 1,0 0 0,1-1-1,-1 1 1,0 0-1,0 0 1,1-1 0,-1 1-1,0 0 1,0 0 0,0-1-1,0 1 1,0 0-1,0 0 1,-1-1 0,1 1-1,0 0 1,0 0-1,0-1 1,-1 1 0,1 0-1,0 0 1,-1 0-1,0 0 1,1 0-1,-1 1 1,0-1-1,0 0 1,0 0-1,0 0 1,0 0-1,0 0 0,0 0 1,0 0-1,-2 1 1,-24 7 12</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3:56.464"/>
    </inkml:context>
    <inkml:brush xml:id="br0">
      <inkml:brushProperty name="width" value="0.05" units="cm"/>
      <inkml:brushProperty name="height" value="0.05" units="cm"/>
    </inkml:brush>
  </inkml:definitions>
  <inkml:trace contextRef="#ctx0" brushRef="#br0">26 40 11618,'-22'2'1027,"19"0"-802,13 3-47,38 9-62,-8-1-54,0-3 1,1-1-1,58 6 1,281-12 280,-156-5-242,642-19-23,-471-11-67,584-26 8,761 65 675,-1414-3-624,601 16 457,-407-7-329,96 6-34,89 1-105,-385-12-10,703-7 43,-638-22-79,659-21 46,-868 40-65,414 5-22,-555 1 150,41 8 1,-32-4 809,-36-6 1208,-15-3-966,-22-3-707,-16-4-181</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4:21.504"/>
    </inkml:context>
    <inkml:brush xml:id="br0">
      <inkml:brushProperty name="width" value="0.05" units="cm"/>
      <inkml:brushProperty name="height" value="0.05" units="cm"/>
    </inkml:brush>
  </inkml:definitions>
  <inkml:trace contextRef="#ctx0" brushRef="#br0">31 0 12019,'-31'16'1991,"73"0"-1614,68 23-9,182 37 0,78-25 719,-187-31-832,36 5-209,280-4 0,62-42-84,-395 13 27,799-66-254,43-2-15,-917 72 280,555-14-24,0 49 2,486 43 22,-743-88 16,-70 1 24,-300 13-14,-8-1 18,0 0 0,0 1 0,0 0 1,0 1-1,0 1 0,0-1 0,-1 2 1,16 4-1,-54-8-1300,-7-4 998</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4:39.320"/>
    </inkml:context>
    <inkml:brush xml:id="br0">
      <inkml:brushProperty name="width" value="0.05" units="cm"/>
      <inkml:brushProperty name="height" value="0.05" units="cm"/>
    </inkml:brush>
  </inkml:definitions>
  <inkml:trace contextRef="#ctx0" brushRef="#br0">1 241 8890,'108'-5'428,"0"-5"0,122-28 1,154-16 890,112 55 229,-5 1-648,111-54-451,57-3-382,1304 29-10,167 27 38,-1108-6-102,-405 6 22,-540-2-43,310 6 114,-333-1-55</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4:50.031"/>
    </inkml:context>
    <inkml:brush xml:id="br0">
      <inkml:brushProperty name="width" value="0.05" units="cm"/>
      <inkml:brushProperty name="height" value="0.05" units="cm"/>
    </inkml:brush>
  </inkml:definitions>
  <inkml:trace contextRef="#ctx0" brushRef="#br0">39 125 13163,'-11'14'589,"7"-11"-497,0 1 0,1 0 1,0 0-1,0 1 1,0-1-1,1 1 0,-3 4 1,5-8-80,0 1 0,-1-1 0,1 0 0,0 0 0,0 1 1,0-1-1,0 0 0,0 0 0,1 1 0,-1-1 0,0 0 1,1 0-1,-1 1 0,1-1 0,-1 0 0,1 0 0,-1 0 1,1 0-1,0 0 0,-1 0 0,1 0 0,0 0 0,0 0 0,0 0 1,0 0-1,0-1 0,0 1 0,0 0 0,0 0 0,0-1 1,0 1-1,0-1 0,0 1 0,3 0 0,8 3-3,0 1 1,0-2-1,0 1 0,0-2 0,1 1 1,0-2-1,21 1 0,93-9 31,-109 5-40,57-5-1,256-19-8,572-40 47,-649 30-29,158-19 111,4 21 419,-140 30 268,-196 7-56,114 18-1,-192-20-718,0-1-6,0 1-1,0-1 1,0 0-1,0 0 0,0 1 1,0-1-1,0 0 0,0-1 1,0 1-1,0 0 0,0 0 1,3-2-1,-5-3 138</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6:29.692"/>
    </inkml:context>
    <inkml:brush xml:id="br0">
      <inkml:brushProperty name="width" value="0.05" units="cm"/>
      <inkml:brushProperty name="height" value="0.05" units="cm"/>
    </inkml:brush>
  </inkml:definitions>
  <inkml:trace contextRef="#ctx0" brushRef="#br0">2967 553 9130,'-35'-34'865,"-1"1"0,-77-52-1,83 67-456,-1 0-1,0 3 1,-1 0-1,-60-17 1,23 14 236,0 4 1,-137-11-1,-146 18 26,228 7-601,-13-2-32,-213 5 12,287 2-46,-1 2 1,1 3-1,-92 27 0,80-12 8,1 3 0,1 3 0,2 4 0,-72 46 1,92-47 14,1 2 0,1 2 0,3 3 0,1 1 0,-70 86 0,100-109-20,1 2 0,0 0 0,2 0 0,0 1 0,2 1 0,0 0 0,2 0 0,0 1 0,-4 27 0,9-31-13,0 0 0,2 1 0,0-1 0,2 0 0,0 0 0,1 1 0,1-1 0,1-1 0,0 1 0,2 0 0,12 29 0,-4-22-13,0 0 1,2-1-1,1-1 0,0-1 1,2 0-1,1-2 0,1 0 0,29 24 1,-5-10-20,1-2 0,2-2 0,73 37 0,-43-33 7,1-3 0,1-4 1,2-4-1,1-3 1,0-4-1,96 8 0,30-8 19,278-13-1,-145-23 32,386-68 0,322-147 41,-56-61 64,-545 136-93,-383 130 14,-2-3 1,-1-3-1,-2-3 0,92-72 1,-131 92 52,-2-2-1,-1 0 1,0-1-1,-1-1 1,-1 0 0,20-36-1,-31 48-11,-1-1 0,-1 0 0,0 0 0,0 0 0,0-1 0,-2 0 0,1 1 0,-1-1 0,-1 0 0,0 0 0,0 0 0,-1 0 0,-1 0 0,0 0 0,0 0 0,-1 0 0,-1 0 0,-5-17 0,-1 10 44,0 0 0,-1 1 1,0 0-1,-2 1 0,0 0 0,0 0 0,-2 1 0,0 1 0,-1 1 1,-28-22-1,1 7 52,-1 1 1,-2 2 0,-50-20-1,5 8-77,-2 5-1,-1 4 0,-117-20 1,-294-15-60,205 50-397,0 13 1,-310 40-1,309-6 142</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8:55.600"/>
    </inkml:context>
    <inkml:brush xml:id="br0">
      <inkml:brushProperty name="width" value="0.05" units="cm"/>
      <inkml:brushProperty name="height" value="0.05" units="cm"/>
    </inkml:brush>
  </inkml:definitions>
  <inkml:trace contextRef="#ctx0" brushRef="#br0">3173 613 9986,'-151'-308'3146,"146"297"-3207,-2 0 0,0 1 1,0 0-1,-1 0 0,0 1 0,0 0 0,-1 0 0,0 1 1,-1 0-1,-19-12 0,11 11 15,0 0 1,0 1 0,-1 1-1,0 1 1,0 0 0,-22-2-1,-291-31 672,86 15-89,83 0-295,-147-18 60,227 35-255,-147 6 0,113 13-49,1 4 0,0 6 0,-204 66 0,264-68-4,2 3 1,0 1 0,2 4-1,0 1 1,-54 42 0,72-45-2,1 2 0,1 1 0,2 1 0,1 1 1,1 2-1,2 1 0,-41 69 0,54-76-9,1 1 1,1 0-1,2 0 0,1 1 0,1 0 1,1 0-1,-3 52 0,7-38-2,2 1 1,2 0-1,2 0 0,15 69 0,-11-84 16,0-2-1,2 1 1,0-1-1,2-1 0,1 0 1,2-1-1,0 0 1,1-1-1,2-1 1,24 26-1,-17-24-13,1-1-1,1-2 1,1 0-1,0-2 1,2-2 0,0 0-1,1-2 1,39 14-1,-8-8-110,2-4 0,0-2 0,1-2 0,124 8-1,-48-18-266,174-15 0,-106-10 406,0-9-1,-2-10 1,-1-8-1,-3-9 1,-3-10 0,298-141-1,-410 163 62,97-66-1,-136 78 21,-3-2 1,0-2-1,53-58 1,-86 81-32,-1-1 0,-1 0 0,0-1 1,-1 0-1,0 0 0,-2-1 0,0 0 0,-1-1 0,5-18 0,-8 23 1,-2 1 0,0-1 0,0 0-1,-1 0 1,-1 0 0,0-1 0,-1 1 0,0 0-1,-1 0 1,0 0 0,-1 1 0,-1-1 0,-9-22-1,2 14 1,0 1-1,-2 0 0,0 0 0,-1 2 0,-1-1 1,0 2-1,-29-25 0,8 12-107,-1 2 1,-76-44-1,72 50-43,0 3 0,-2 1 0,0 3 0,-1 1-1,0 2 1,-76-10 0,-40 5-120</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12.049"/>
    </inkml:context>
    <inkml:brush xml:id="br0">
      <inkml:brushProperty name="width" value="0.05" units="cm"/>
      <inkml:brushProperty name="height" value="0.05" units="cm"/>
    </inkml:brush>
  </inkml:definitions>
  <inkml:trace contextRef="#ctx0" brushRef="#br0">68 24 16323,'-3'-23'3176,"0"36"-489,-1 18-1471,2-22-1006,-53 324 2546,56-296-3270,-1-37 499,0 0-1,0 0 1,0 1 0,0-1 0,0 0 0,0 0-1,0 0 1,0 0 0,0 0 0,0 1-1,0-1 1,0 0 0,0 0 0,0 0 0,0 0-1,0 0 1,0 0 0,0 0 0,0 1 0,0-1-1,0 0 1,1 0 0,-1 0 0,0 0-1,0 0 1,0 0 0,0 0 0,0 0 0,0 0-1,0 0 1,0 0 0,1 1 0,-1-1-1,0 0 1,0 0 0,0 0 0,0 0 0,0 0-1,0 0 1,1 0 0,-1 0 0,0 0-1,0 0 1,0 0 0,0 0 0,0 0 0,0 0-1,1 0 1,-1-1 0,0 1 0,0 0 0,0 0-1,0 0 1,0 0 0,0 0 0,0 0-1,1 0 1,8-19-1036,-4 4 791,-1 0 0,-1-1 0,2-16 0,1-21-439</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12.563"/>
    </inkml:context>
    <inkml:brush xml:id="br0">
      <inkml:brushProperty name="width" value="0.05" units="cm"/>
      <inkml:brushProperty name="height" value="0.05" units="cm"/>
    </inkml:brush>
  </inkml:definitions>
  <inkml:trace contextRef="#ctx0" brushRef="#br0">83 86 14147,'12'-3'2008,"-1"3"-735,4 5-361,8-1 1584,2-1-639,10 0-449,1-3-160,7-3-335,-3-4-217,0-3-320,-4-3-224,-6-2-616,-9 0-296,-12 0 624,-9 4-112,-10 2-129</inkml:trace>
  <inkml:trace contextRef="#ctx0" brushRef="#br0" timeOffset="1">0 305 18444,'35'2'2016,"9"-4"-1079,3-5-361,6-1 920,0-2-248,-4 1-376,-6 0-479,-13 7-866,-8 0-551,-15 2 816,-7 4-216,-10 7-112</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12.937"/>
    </inkml:context>
    <inkml:brush xml:id="br0">
      <inkml:brushProperty name="width" value="0.05" units="cm"/>
      <inkml:brushProperty name="height" value="0.05" units="cm"/>
    </inkml:brush>
  </inkml:definitions>
  <inkml:trace contextRef="#ctx0" brushRef="#br0">0 224 16283,'3'4'220,"-1"0"-1,1-1 0,0 1 1,0-1-1,0 0 0,0 0 0,0 0 1,1-1-1,-1 1 0,1-1 1,0 0-1,0 0 0,0 0 0,0 0 1,5 1-1,-3-2 56,0 0-1,0 0 1,1 0 0,-1-1 0,0 0-1,1 0 1,-1-1 0,0 0 0,10-2-1,0-2-77,-1 0 0,0-1 0,0-1 0,-1 0 0,1-1 0,-2-1 0,19-14-1,-10 3-931,-1-1-1,-2 0 0,0-2 0,-1 0 0,22-38 0,-32 48 248,-8 13 446,0-1 1,1 0-1,-1 0 1,1 0-1,-1 1 1,1-1-1,-1 0 0,1 1 1,0-1-1,-1 0 1,1 1-1,0-1 1,-1 1-1,1-1 1,0 1-1,0-1 1,1 0-1,-2 2 43,0-1-1,1 0 1,-1 1 0,0-1-1,0 0 1,1 1 0,-1-1-1,0 0 1,0 1 0,0-1-1,1 1 1,-1-1 0,0 0-1,0 1 1,0-1 0,0 1-1,0-1 1,0 1 0,0-1-1,0 0 1,0 1 0,0-1-1,0 1 1,0 0-1,-5 41 825,3-35-725,-3 31 1330,-3 68 1,8-105-1372,0 1 0,0 0 1,0-1-1,0 1 0,0 0 1,0-1-1,1 1 0,-1 0 1,1-1-1,-1 1 0,1-1 1,-1 1-1,1-1 0,0 1 1,0-1-1,0 1 0,0-1 0,2 3 1,-2-4-18,0 1 1,0-1 0,0 0-1,0 1 1,0-1-1,0 0 1,1 0-1,-1 1 1,0-1 0,0 0-1,0 0 1,0 0-1,0 0 1,0-1-1,0 1 1,1 0 0,-1 0-1,0-1 1,0 1-1,2-1 1,5-4 148,0 0 0,0 0-1,0-1 1,13-11 0,-20 16-182,57-54 617,-34 32-400,0 0 0,33-22 1,-56 44-224,0 0 0,0 1 0,0-1 0,0 0 0,0 1 0,0-1 0,0 1 0,0-1 1,0 1-1,0-1 0,0 1 0,0 0 0,0 0 0,0 0 0,1-1 0,-1 1 0,0 0 0,0 0 1,0 1-1,2-1 0,-2 1-2,0-1 0,-1 1 0,1-1 1,0 1-1,-1 0 0,1-1 0,-1 1 0,1 0 1,-1-1-1,1 1 0,-1 0 0,1 0 1,-1 0-1,0-1 0,0 1 0,1 0 0,-1 0 1,0 0-1,0 0 0,0 1 0,0 7 1,0-1 0,-1 1 1,1-1-1,-4 10 0,4-16-1,-10 41 11,5-28-13,2 1 0,-4 29 1,7-45 0,0 0 0,0 1 1,0-1-1,0 1 1,-1-1-1,1 0 0,0 1 1,0-1-1,0 1 0,0-1 1,1 1-1,-1-1 1,0 0-1,0 1 0,0-1 1,0 1-1,0-1 0,0 0 1,1 1-1,-1-1 1,0 0-1,0 1 0,1-1 1,-1 0-1,0 1 0,0-1 1,1 0-1,-1 1 1,0-1-1,1 0 0,-1 0 1,1 1-1,12-7-149,14-23-462,-25 27 531,136-159-2461,-98 110 1897</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9:38.071"/>
    </inkml:context>
    <inkml:brush xml:id="br0">
      <inkml:brushProperty name="width" value="0.05" units="cm"/>
      <inkml:brushProperty name="height" value="0.05" units="cm"/>
    </inkml:brush>
  </inkml:definitions>
  <inkml:trace contextRef="#ctx0" brushRef="#br0">0 247 17692,'3'-7'1400,"7"-3"-1248,16-16-80,13-7 344,16-3-584,8 0-376,18 1 472,5 3-88,4 1-72</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13.375"/>
    </inkml:context>
    <inkml:brush xml:id="br0">
      <inkml:brushProperty name="width" value="0.05" units="cm"/>
      <inkml:brushProperty name="height" value="0.05" units="cm"/>
    </inkml:brush>
  </inkml:definitions>
  <inkml:trace contextRef="#ctx0" brushRef="#br0">221 0 16516,'-8'14'609,"-22"40"2992,-41 102 0,65-139-3405,0 1 1,2-1-1,0 1 0,1 0 0,0 0 0,2 0 1,0 0-1,1 0 0,1 0 0,5 30 1,8-9-899,-30-50-562,-62-98 454,77 108 876,0-1-1,0 1 1,0 0-1,0-1 1,0 1-1,0-1 1,1 1-1,-1-1 1,1 1-1,-1-1 1,1 1-1,-1-1 1,1 0-1,0 1 1,0-1-1,0 0 1,0 1-1,0-1 0,0 0 1,1-1-1,0 1-5,0 1 0,0 0 0,0 0 0,0-1 0,0 1 0,1 0 0,-1 0 0,0 0 1,1 1-1,-1-1 0,1 0 0,-1 0 0,1 1 0,-1-1 0,1 1 0,0-1 0,-1 1 0,1 0 0,2-1 0,262-44-1682,-238 39 1163</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13.935"/>
    </inkml:context>
    <inkml:brush xml:id="br0">
      <inkml:brushProperty name="width" value="0.05" units="cm"/>
      <inkml:brushProperty name="height" value="0.05" units="cm"/>
    </inkml:brush>
  </inkml:definitions>
  <inkml:trace contextRef="#ctx0" brushRef="#br0">239 44 18380,'1'-1'182,"0"0"0,0 0 0,0 0 0,0-1 0,0 1 1,0-1-1,0 1 0,-1-1 0,1 1 0,0-1 0,-1 1 0,0-1 0,1-2 0,-1 3-86,0 1-1,0-1 0,0 0 1,0 0-1,0 1 0,-1-1 1,1 0-1,0 1 1,0-1-1,-1 0 0,1 1 1,0-1-1,-1 0 0,1 1 1,-1-1-1,1 1 0,-1-1 1,1 1-1,-1-1 1,1 1-1,-2-1 0,-1 0 88,1-1 0,-1 1-1,0 0 1,1 1 0,-1-1 0,0 1-1,0-1 1,1 1 0,-1 0 0,0 0-1,0 0 1,0 0 0,-5 1-1,-9 4-76,0 0 1,0 1-1,1 0 0,0 2 0,0 0 0,1 0 0,0 2 0,0 0 0,-25 23 0,28-18-162,11-14 52,1-1 0,0 0 0,0 1 0,0-1 1,0 1-1,0-1 0,0 0 0,0 1 0,0-1 1,-1 0-1,1 1 0,0-1 0,1 1 0,-1-1 1,0 0-1,0 1 0,0-1 0,0 1 0,0-1 0,0 0 1,0 1-1,1-1 0,-1 0 0,0 1 0,2 0-4,-1 0 0,1 0-1,-1 0 1,1 0 0,0-1-1,-1 1 1,1-1-1,0 1 1,0-1 0,-1 0-1,1 0 1,0 1-1,0-1 1,-1 0 0,4-1-1,82-6-170,17-1 88,-91 8 83,-1 1 0,1 0 1,-1 0-1,1 1 1,23 8-1,-34-9 4,1-1 0,-1 1-1,0 0 1,0 0 0,1 0-1,-1 1 1,0-1 0,0 1 0,0-1-1,-1 1 1,1-1 0,0 1-1,-1 0 1,1 0 0,1 2-1,-2-2 7,-1-1-1,1 1 0,-1 0 0,1-1 0,-1 1 0,0 0 0,1 0 0,-1-1 0,0 1 0,0 0 1,0 0-1,0 0 0,-1-1 0,1 1 0,0 0 0,-1 2 0,-2 1 24,1 1-1,-1-1 1,0 0-1,0 0 1,-1 0-1,1-1 1,-1 1-1,0-1 1,0 0-1,-1 0 1,-5 4-1,-3 2 64,-1-1 0,0 0 0,-1-1 0,0-1-1,0-1 1,0 0 0,-1 0 0,0-2 0,0 0 0,0-1-1,0 0 1,-1-1 0,-29-1 0,42-1-158,1-1 1,0 1-1,0-1 1,-1 0-1,1 0 1,0 0-1,0 0 1,0 0-1,0-1 1,0 1-1,-3-4 0,5 5 8,0-1-1,1 1 1,-1-1-1,1 0 0,-1 1 1,1-1-1,-1 0 1,1 1-1,0-1 0,-1 0 1,1 0-1,0 1 0,-1-1 1,1 0-1,0 0 1,0 1-1,0-1 0,0 0 1,0-1-1,0 0-47,0 1 1,1 0-1,-1-1 1,1 1-1,-1-1 1,1 1-1,0 0 1,-1 0-1,1-1 1,0 1-1,0 0 0,0 0 1,0 0-1,2-2 1,5-4-193,1 1-1,0 0 1,0 0 0,18-7 0,17-7-690</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14.418"/>
    </inkml:context>
    <inkml:brush xml:id="br0">
      <inkml:brushProperty name="width" value="0.05" units="cm"/>
      <inkml:brushProperty name="height" value="0.05" units="cm"/>
    </inkml:brush>
  </inkml:definitions>
  <inkml:trace contextRef="#ctx0" brushRef="#br0">158 421 18228,'-3'0'303,"-1"1"0,1-1 1,0 1-1,0 0 0,0 0 1,0 0-1,0 0 0,0 1 0,0-1 1,0 1-1,0 0 0,-4 3 0,-28 29 919,25-22-1045,0 0 0,1 0 0,0 1 0,-9 20 0,14-26-162,1 0-1,0 1 1,0-1 0,1 1-1,0 0 1,0-1 0,1 1 0,0 0-1,0 0 1,1 9 0,0-16-12,0 1 1,0-1-1,0 0 1,0 0-1,0 1 1,1-1-1,-1 0 1,0 0-1,1 0 1,-1 1-1,1-1 1,-1 0 0,1 0-1,0 0 1,0 0-1,-1 0 1,1 0-1,0 0 1,0 0-1,0 0 1,0 0-1,0-1 1,0 1 0,0 0-1,0-1 1,0 1-1,0-1 1,0 1-1,1-1 1,-1 1-1,0-1 1,0 0-1,1 1 1,-1-1-1,0 0 1,0 0 0,1 0-1,-1 0 1,0 0-1,0 0 1,1-1-1,-1 1 1,0 0-1,2-1 1,5-2 22,0 1 1,0-1-1,0-1 0,-1 0 1,12-6-1,5-7 114,0-1 0,-1-1 1,-1-1-1,-1 0 0,-1-2 0,35-48 1,-36 41 13,-1 0 0,-1-1 1,-2-1-1,-1-1 1,17-57-1,-25 66-15,5-45 0,-10 58-122,0 0 1,-1-1-1,0 1 0,-1 0 1,0 0-1,-5-18 0,5 25-19,1 1 1,-1 0-1,0-1 0,0 1 0,0 0 1,0-1-1,0 1 0,0 0 0,-1 0 1,1 0-1,-1 0 0,1 0 0,-1 0 1,0 1-1,0-1 0,0 0 0,0 1 1,0-1-1,0 1 0,-5-2 0,5 2-2,-1 1 0,0 0-1,0-1 1,0 1 0,0 1 0,1-1-1,-1 0 1,0 0 0,0 1-1,0 0 1,1 0 0,-1-1 0,0 2-1,1-1 1,-4 2 0,-6 4-10,1 0 0,1 1-1,0 1 1,0-1 0,0 1 0,-11 15 0,6-7-15,1 1 1,1 1-1,1 0 0,0 1 1,2 0-1,0 1 0,-12 35 1,22-54 22,-1 1 0,0-1 1,1 0-1,-1 1 0,1-1 0,0 1 1,0-1-1,0 1 0,0-1 0,0 1 1,1-1-1,-1 1 0,1-1 1,-1 0-1,1 1 0,0-1 0,0 0 1,0 0-1,2 3 0,-1-3 0,0 0 0,0-1-1,0 1 1,0 0 0,0-1-1,1 0 1,-1 0 0,0 0-1,1 0 1,-1 0 0,1 0 0,-1 0-1,1-1 1,-1 1 0,1-1-1,-1 0 1,5 0 0,38 0-49,-28-1 37,0 1 0,0 1 1,0 0-1,29 6 0,-42-6 15,-1 0 0,1 0 0,-1 1 0,1-1 0,-1 1 0,0 0 0,1 0 0,-1 0 0,0 0-1,0 0 1,-1 1 0,1-1 0,0 1 0,-1 0 0,0-1 0,1 1 0,-1 1 0,0-1 0,-1 0 0,1 0-1,0 1 1,-1-1 0,0 1 0,0-1 0,0 1 0,1 6 0,-1 3-54,-1 0-1,-1 0 1,0 0 0,0 0-1,-1 0 1,-1 0-1,0-1 1,-1 1 0,-1-1-1,1 0 1,-2 0 0,-12 20-1,18-32 32,0 1-1,0-1 0,0 0 0,0 1 0,0-1 1,0 0-1,0 0 0,0 1 0,-1-1 1,1 0-1,0 1 0,0-1 0,0 0 0,-1 0 1,1 1-1,0-1 0,0 0 0,-1 0 0,1 0 1,0 1-1,-1-1 0,1 0 0,0 0 0,0 0 1,-1 0-1,1 0 0,0 0 0,-1 1 0,1-1 1,0 0-1,-1 0 0,1 0 0,0 0 0,-1 0 1,0 0-1,1-14-413,6-5 44</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14.932"/>
    </inkml:context>
    <inkml:brush xml:id="br0">
      <inkml:brushProperty name="width" value="0.05" units="cm"/>
      <inkml:brushProperty name="height" value="0.05" units="cm"/>
    </inkml:brush>
  </inkml:definitions>
  <inkml:trace contextRef="#ctx0" brushRef="#br0">88 159 13731,'0'1'134,"1"0"1,0 0-1,0-1 0,0 1 1,0 0-1,0 0 0,0-1 1,0 1-1,0 0 0,0-1 1,0 1-1,0-1 0,0 0 1,0 1-1,1-1 1,-1 0-1,0 0 0,0 0 1,0 1-1,1-1 0,1-1 1,0 1 124,0-1 1,0 1 0,0-1-1,0 0 1,0 0 0,0-1-1,0 1 1,3-3-1,0 0 222,0 0 0,-1 0 0,1-1 1,-1 1-1,0-1 0,0-1 0,4-5 0,-7 7-286,1 1 1,-1-1 0,-1 0 0,1 0 0,-1-1-1,1 1 1,-1 0 0,0 0 0,-1-1 0,1 1 0,-1-1-1,0 1 1,0 0 0,0-1 0,0 1 0,-2-8-1,1 10-163,0 0-1,1 0 0,-1 0 0,0 0 1,0 1-1,0-1 0,0 0 0,-1 0 1,1 1-1,0-1 0,-1 1 0,1-1 1,-1 1-1,1 0 0,-1-1 0,0 1 1,1 0-1,-1 0 0,0 0 0,0 0 1,0 1-1,0-1 0,0 0 0,0 1 1,0-1-1,0 1 0,0 0 0,0 0 1,0 0-1,0 0 0,0 0 0,0 0 1,0 0-1,0 1 0,0-1 0,-3 2 1,-3 0-23,1 1 0,0 0 0,0 0 1,0 1-1,0 0 0,0 0 1,1 0-1,0 1 0,0 0 1,0 0-1,1 1 0,-1 0 0,-5 8 1,6-7-16,0 0 0,0 0 0,1 1 0,-1 0 0,2 0 0,-1 0 0,1 0 0,1 0 0,-1 0 0,1 1 0,-1 14 0,3-21 4,0-1-1,0 1 0,0 0 1,0 0-1,0-1 0,1 1 1,-1 0-1,1-1 1,-1 1-1,1 0 0,0-1 1,-1 1-1,1-1 0,0 1 1,0-1-1,0 1 1,0-1-1,1 0 0,-1 0 1,0 1-1,0-1 0,1 0 1,-1 0-1,1 0 1,-1 0-1,1-1 0,-1 1 1,1 0-1,-1 0 0,1-1 1,0 1-1,-1-1 1,1 0-1,0 0 0,0 1 1,-1-1-1,1 0 0,3-1 1,4 1-11,1 0 1,-1-1-1,0-1 1,0 0-1,17-5 1,-2-2 1,-1-1 0,-1-2-1,0 0 1,0-1 0,-1-1 0,-1-1 0,0-1 0,-1 0-1,-1-2 1,29-36 0,-38 40 25,-9 14-14,0 0 0,0 0 0,0 0 0,0 0 0,0 0 1,0 0-1,-1 0 0,1 0 0,0 0 0,0 0 0,0 0 0,0 0 0,0 0 0,0 0 0,0 0 0,0 0 0,0 0 0,0 0 0,0 0 0,0 0 0,0 0 0,0 0 0,-1 0 0,1 0 0,0 0 0,0 0 0,0 0 0,0 0 0,0 0 1,0 0-1,0 0 0,0-1 0,0 1 0,0 0 0,0 0 0,0 0 0,0 0 0,0 0 0,0 0 0,0 0 0,0 0 0,0 0 0,0 0 0,0 0 0,0 0 0,0 0 0,0 0 0,0-1 0,0 1 0,0 0 0,0 0 0,0 0 0,0 0 0,0 0 1,0 0-1,0 0 0,0 0 0,0 0 0,0 0 0,0 0 0,0 0 0,0 0 0,0 0 0,0 0 0,0-1 0,0 1 0,-19 18 44,3 2 52,1 2 0,-15 26 0,23-37-39,1 1 0,0 1 0,2-1-1,-1 1 1,1 0 0,-2 15 0,6-27-52,-1 0 0,1 1 0,0-1 1,0 1-1,-1-1 0,1 1 0,0-1 0,1 1 1,-1-1-1,0 1 0,0-1 0,1 1 0,-1-1 0,0 0 1,1 1-1,0-1 0,-1 0 0,1 1 0,0-1 0,0 0 1,-1 0-1,3 2 0,-2-2-2,0 0-1,1-1 1,-1 1 0,0-1-1,1 1 1,-1-1-1,1 0 1,-1 1 0,1-1-1,-1 0 1,1 0 0,-1 0-1,1 0 1,-1 0 0,1 0-1,-1-1 1,3 0-1,3-1 36,0-1 0,0 1 0,-1-1-1,1-1 1,-1 1 0,0-1-1,10-8 1,2-9-22,0-3-12</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15.370"/>
    </inkml:context>
    <inkml:brush xml:id="br0">
      <inkml:brushProperty name="width" value="0.05" units="cm"/>
      <inkml:brushProperty name="height" value="0.05" units="cm"/>
    </inkml:brush>
  </inkml:definitions>
  <inkml:trace contextRef="#ctx0" brushRef="#br0">30 61 17308,'7'-13'1832,"-4"1"-1008,-5-3-240,-1 4 1505,0 4-281,2 7-1000,1 3-319,-1 1-65,-1-1-304,-2 2 552,-2-8-640,-1-3 48,-3-3-16</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16.642"/>
    </inkml:context>
    <inkml:brush xml:id="br0">
      <inkml:brushProperty name="width" value="0.05" units="cm"/>
      <inkml:brushProperty name="height" value="0.05" units="cm"/>
    </inkml:brush>
  </inkml:definitions>
  <inkml:trace contextRef="#ctx0" brushRef="#br0">247 283 15651,'0'-2'182,"0"0"0,0 0 0,-1-1 0,1 1 0,-1 0 0,1 0 0,-1 1 0,0-1 0,0 0 0,0 0 0,0 0 0,0 0 0,0 1 0,0-1 0,-1 0 0,1 1 0,-1-1 0,-2-1 0,2 2-77,1 1 0,-1-1 1,0 1-1,0-1 0,1 1 1,-1 0-1,0 0 0,0 0 0,0 0 1,1 0-1,-1 0 0,0 1 0,0-1 1,1 1-1,-1-1 0,0 1 0,0 0 1,1-1-1,-1 1 0,1 0 1,-1 0-1,1 0 0,-2 1 0,-16 12 34,1 1 0,0 0 1,1 2-1,1-1 0,1 2 0,1 0 0,0 1 0,1 1 0,-21 41 0,33-59-136,0 0 0,0 0 0,0 0-1,1 1 1,-1-1 0,0 0 0,1 0-1,-1 1 1,1-1 0,0 0 0,0 1-1,0-1 1,0 0 0,0 1 0,1-1-1,-1 0 1,0 1 0,1-1 0,0 0-1,1 3 1,-2-4 6,1-1 0,0 1 0,-1 0 0,1 0 0,0-1 0,0 1 1,0-1-1,-1 1 0,1-1 0,0 1 0,0-1 0,0 1 0,0-1 0,0 0 0,0 1 0,0-1 0,0 0 0,1 0 0,1 0 16,0 0-1,0 0 1,0 0-1,0-1 1,0 1-1,-1-1 1,1 0-1,4-1 1,7-5 85,-1 1 0,0-2 1,0 0-1,-1 0 0,0-2 0,21-19 0,-4-2 332,32-42 0,-30 32 104,37-67 1,-55 83-355,0 0 1,-2-1-1,-1-1 1,9-35-1,-16 43-54,-6 12-46,1 8-91,1 0 1,-1 0-1,1 0 1,-1 0 0,1 0-1,0 1 1,0-1-1,-1 0 1,1 1-1,0-1 1,0 1 0,0-1-1,1 1 1,-1-1-1,-1 3 1,-23 49-29,1 1 0,3 0 0,-22 89 0,38-124 22,-8 42-25,12-57 26,0 1 0,1 0 0,-1 0 0,1 0 0,1 0 1,-1 0-1,1 0 0,0 0 0,2 7 0,-3-11 3,1 0 0,-1 0 0,1 0 0,0 0 0,-1 0 0,1-1 0,0 1 0,-1 0 0,1 0 0,0 0 0,0-1 0,0 1 0,0 0 0,0-1 0,0 1 0,0-1 0,0 1 0,0-1 0,0 0 0,0 1 0,0-1 0,0 0 0,0 0 0,0 0 0,0 0 0,0 0 0,1 0 0,-1 0 0,0 0 0,0 0 0,0 0 0,0-1 0,0 1 0,2-1 0,3-1-4,1 0-1,-1-1 0,0 0 0,6-4 1,-12 7 4,30-20 0,-1-2-1,-1 0 0,46-48 0,-2 0 37,-53 55-55,-18 15 19,-1-1 0,0 1-1,0 0 1,0 0 0,0 0-1,1 0 1,-1-1 0,0 1-1,0 0 1,0 0 0,1 0-1,-1 0 1,0 0 0,0 0 0,1 0-1,-1 0 1,0 0 0,0 0-1,1 0 1,-1 0 0,0 0-1,0 0 1,0 0 0,1 0-1,-1 0 1,0 0 0,0 0-1,1 0 1,-1 0 0,0 0-1,0 0 1,0 0 0,1 0-1,-1 0 1,0 1 0,1-1-1,-1 10-33,-7 11-1,-70 137-144,77-157 181,-1 0 0,1-1 0,-1 1-1,1 0 1,0-1 0,-1 1 0,1 0-1,0-1 1,0 1 0,-1 0 0,1-1-1,0 1 1,0 0 0,0 0 0,0-1-1,0 1 1,0 0 0,0 0 0,0-1-1,0 1 1,0 0 0,1-1 0,-1 1-1,0 0 1,0 0 0,1-1 0,-1 1-1,0 0 1,1-1 0,0 2 0,0-2 0,1 0 0,-1 0 0,0 0 0,0 0 0,1 0 0,-1 0 0,0 0 0,1 0 0,-1-1 0,0 1 0,0 0 0,1-1 0,-1 1 1,0-1-1,2 0 0,46-30 35,-48 30-34,75-59 23,23-14-21,-98 73-6,0 0 0,1 0-1,-1 0 1,0 0 0,1 0-1,-1 1 1,1-1 0,-1 0-1,1 1 1,0 0-1,-1-1 1,1 1 0,0 0-1,-1 0 1,3 0 0,-4 0 0,1 0 0,-1 0 1,1 1-1,-1-1 0,1 0 1,-1 1-1,1-1 0,-1 0 0,1 1 1,-1-1-1,0 1 0,1-1 1,-1 1-1,0-1 0,1 1 1,-1-1-1,0 1 0,0-1 1,1 1-1,-1-1 0,0 1 0,0-1 1,0 1-1,0 0 0,0-1 1,0 1-1,0 0 0,0 7-9,-1-1 0,0 0 0,0 1-1,-4 12 1,3-13 14,-16 53-55,18-60 52,0 1 0,0-1 0,-1 0 0,1 0 0,0 1 0,0-1 0,0 0 0,0 1 0,0-1 0,0 0 0,0 0 0,0 1 0,0-1 1,0 0-1,0 0 0,0 1 0,0-1 0,0 0 0,0 1 0,0-1 0,0 0 0,0 0 0,0 1 0,1-1 0,-1 0 0,0 0 0,0 1 0,0-1 0,0 0 0,1 0 0,-1 0 1,0 1-1,9-4 3,12-13 0,-20 15-3,33-32-48,-25 23-63,1 0 0,0 0 0,1 1 0,0 0 0,1 1 0,17-10 1,-28 18 91,-1 0 1,1-1-1,-1 1 1,0 0-1,1 0 1,-1 0-1,1-1 1,-1 1-1,1 0 1,-1 0-1,0 0 1,1 0-1,-1 0 1,1 0-1,-1 0 1,1 0-1,-1 0 1,1 0-1,-1 0 1,1 0-1,-1 0 1,1 0-1,-1 0 1,0 1-1,1-1 1,-1 0-1,1 0 1,-1 1-1,1-1 1,-1 0-1,0 0 1,1 1-1,-1-1 1,0 0-1,1 1 1,-1-1-1,0 0 1,1 2-1,-1 0-19,1-1 0,-1 1 0,0 0 0,0 0 0,1 0 0,-1 0 0,-1 0 0,1 0 0,0 0 0,-1 2 0,-13 44-267,14-48 304,-10 29 140,2 1-1,0 1 1,-4 44 0,1 93 185,10-118-239,-2 1-1,-2-1 1,-23 97 0,24-134-31,-1 1 1,-1 0-1,-9 16 1,13-27-23,1 0 0,-1 0 0,0 0 0,0-1 0,0 1 0,0 0 0,0-1-1,-1 0 1,1 1 0,-1-1 0,1 0 0,-1 0 0,0 0 0,0-1 0,0 1 0,0-1 0,0 0 0,0 1 0,-7 0 0,9-2-15,0 0 0,0 0-1,-1 0 1,1-1 0,0 1 0,0 0-1,0-1 1,0 1 0,0 0 0,0-1 0,0 0-1,0 1 1,0-1 0,0 0 0,0 1-1,0-1 1,0 0 0,1 0 0,-1 0 0,0 1-1,1-1 1,-1 0 0,0 0 0,1 0-1,-1 0 1,0-2 0,-8-31 147,8 28-133,-3-18 35,1-1-1,2 1 0,0-1 1,2 0-1,0 1 0,7-31 1,0 12-39,2 1 1,27-70-1,-31 97-152,0 1-1,0 0 1,2 0-1,0 1 1,0 0-1,1 0 1,1 1-1,0 0 1,1 1-1,0 0 0,1 1 1,0 0-1,0 1 1,1 0-1,24-12 1,0 5-186,-3 1-140</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6.722"/>
    </inkml:context>
    <inkml:brush xml:id="br0">
      <inkml:brushProperty name="width" value="0.05" units="cm"/>
      <inkml:brushProperty name="height" value="0.05" units="cm"/>
    </inkml:brush>
  </inkml:definitions>
  <inkml:trace contextRef="#ctx0" brushRef="#br0">253 183 11707,'7'-15'1015,"3"-5"502,8-31-1,-16 46-1082,-1 0-1,1-1 1,-1 1-1,-1 0 1,1-1-1,-1 1 1,0 0 0,0-1-1,-1 1 1,1 0-1,-3-9 1,2 13-325,1-1-1,-1 1 1,1 0 0,-1-1-1,0 1 1,0 0 0,1-1 0,-1 1-1,0 0 1,0 0 0,0 0-1,-1 0 1,1 0 0,0 0 0,0 0-1,0 0 1,-1 0 0,1 1-1,0-1 1,-1 1 0,1-1 0,-1 1-1,1-1 1,-1 1 0,1 0 0,-1-1-1,1 1 1,-1 0 0,1 0-1,-1 0 1,1 0 0,-1 1 0,1-1-1,-1 0 1,1 1 0,-1-1-1,0 1 1,-4 1 46,0 0 0,0 1 0,0 0 0,1 0 0,-1 0 1,1 0-1,-9 8 0,-1 4-105,1 1 0,1 0 1,0 1-1,1 0 1,1 0-1,1 2 1,0-1-1,1 1 1,-10 35-1,6-12-38,3 0-1,1 1 1,-5 73-1,13-65 2,3 1 0,12 82 0,1 15-41,-15-147 29,0 1 9,1 0 0,-1 1-1,0-1 1,0 0-1,-1 0 1,1 0 0,-1 0-1,1 1 1,-3 3-1,3-7-7,0 1 0,0-1 0,0 0 0,0 0 0,0 0 0,0 0 0,-1 0 0,1 1 0,0-1 0,0 0 0,0 0 0,0 0 0,0 0 0,0 0-1,-1 0 1,1 0 0,0 0 0,0 1 0,0-1 0,0 0 0,0 0 0,-1 0 0,1 0 0,0 0 0,0 0 0,0 0 0,0 0 0,-1 0 0,1 0 0,0 0-1,0 0 1,0 0 0,0 0 0,-1 0 0,1 0 0,0 0 0,0 0 0,0-1 0,0 1 0,-1 0 0,1 0 0,0 0 0,0 0 0,0 0 0,0 0 0,-9-11 54,-4-15 21,8 2-29,1 0-1,1 1 1,0-2-1,2-24 1,9-101 64,-6 129-98,7-31 1,-8 46-15,1 1 0,-1-1 0,1 1 0,1 0 0,-1-1 1,1 1-1,-1 0 0,2 1 0,-1-1 0,5-5 0,-7 9-2,0 0 0,0 0 0,0 0-1,1 0 1,-1 0 0,0 0 0,1 0 0,-1 1-1,0-1 1,1 1 0,-1-1 0,1 1 0,-1-1-1,1 1 1,-1 0 0,1 0 0,-1-1 0,1 1-1,-1 0 1,1 1 0,-1-1 0,1 0 0,-1 0-1,1 1 1,-1-1 0,1 1 0,-1-1 0,1 1-1,-1-1 1,0 1 0,3 1 0,2 3-32,0-1 0,0 1 0,-1 0 0,10 11 0,-12-13 18,30 38-554,33 52 0,-77-162 565,7 30 215,1-41 0,4 84-197,0 0-1,0 0 1,0 0 0,1-1 0,-1 1 0,1 0 0,0-1-1,0 1 1,1-1 0,2 4 0,-4-5-14,1 0 0,0 1 0,-1-1-1,1 0 1,0-1 0,0 1 0,1 0 0,-1 0 0,0-1 0,0 1 0,1-1-1,-1 0 1,1 0 0,-1 0 0,1 0 0,0 0 0,-1 0 0,1-1 0,5 1-1,-3-2 6,0 0 1,0 0-1,0-1 0,-1 1 0,1-1 0,0 0 0,-1-1 0,1 1 0,-1-1 0,0 0 0,0 0 0,0 0 0,0-1 0,5-5 0,4-5 44,-1 0 1,14-25-1,-18 29 2,-1-1 1,-1-1 0,0 1-1,0-1 1,-1 0 0,-1 0 0,6-24-1,-10 35-48,0 1 1,0-1-1,0 1 0,1 0 0,-1-1 0,0 1 0,0-1 1,0 1-1,0-1 0,0 1 0,0-1 0,0 1 1,0 0-1,0-1 0,0 1 0,0-1 0,-1 1 1,1-1-1,0 1 0,0 0 0,0-1 0,0 1 0,-1-1 1,1 1-1,0 0 0,0-1 0,-1 1 0,1 0 1,0-1-1,-1 1 0,1 0 0,-1-1 0,0 1 2,0 1-1,0-1 0,1 1 0,-1-1 0,0 0 1,0 1-1,0 0 0,1-1 0,-1 1 1,0-1-1,1 1 0,-1 0 0,1 0 0,-1-1 1,1 1-1,-1 0 0,1 0 0,-1 0 1,-8 16-10,1 0 1,0 0 0,1 0 0,1 1 0,1 0 0,1 0 0,0 0 0,1 1 0,1-1 0,1 31 0,1-46 3,0 0 1,0-1 0,0 1 0,1-1 0,-1 1-1,1 0 1,-1-1 0,1 0 0,0 1 0,0-1-1,0 1 1,1-1 0,-1 0 0,0 0 0,1 0-1,0 0 1,-1 0 0,1 0 0,2 2 0,-2-3 0,0 0 0,1 0 0,-1 0 0,0-1 1,1 1-1,-1 0 0,0-1 0,1 0 1,-1 0-1,1 0 0,-1 0 0,0 0 1,1 0-1,-1 0 0,1-1 0,-1 1 1,0-1-1,1 0 0,-1 0 0,4-2 1,7-3 7,-1 0 0,0-2 0,0 0 0,-1 0 0,0-1 0,-1 0 0,15-16 0,4-9 48,26-37 0,-34 39 13,19-38-1,-36 62-58,4-5 4,-6 16 2,-10 28-2,5-21-24,-5 27 8,2 1 1,2-1 0,-1 67-1,6-98 2,-1 1-1,1-1 1,0 0-1,4 12 1,-5-17-23,0 0 0,0-1 0,0 1 0,1 0 0,-1 0 0,0 0 0,0 0 0,1-1 0,-1 1 0,1 0 0,-1 0 0,1-1 0,-1 1 0,1 0 0,-1-1 0,1 1 0,0-1 0,-1 1 0,1-1 0,0 1 1,0-1-1,-1 1 0,1-1 0,0 1 0,0-1 0,0 0 0,-1 0 0,1 1 0,0-1 0,0 0 0,0 0 0,0 0 0,-1 0 0,1 0 0,0 0 0,0 0 0,0 0 0,0 0 0,0-1 0,-1 1 0,1 0 1,0 0-1,0-1 0,1 0 0,-1 0-62,1 0 1,0 0-1,-1-1 1,1 1-1,-1-1 1,1 1 0,-1-1-1,0 0 1,0 1-1,0-1 1,0 0-1,0 0 1,1-3-1,8-31-188,-7 21 44,8-29-310</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7.168"/>
    </inkml:context>
    <inkml:brush xml:id="br0">
      <inkml:brushProperty name="width" value="0.05" units="cm"/>
      <inkml:brushProperty name="height" value="0.05" units="cm"/>
    </inkml:brush>
  </inkml:definitions>
  <inkml:trace contextRef="#ctx0" brushRef="#br0">20 1 15371,'-10'0'1817,"4"9"-1097,2-2-296,4 0 1320,3 0-1480,7-1-8,-1 1-168,8 2-304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7.590"/>
    </inkml:context>
    <inkml:brush xml:id="br0">
      <inkml:brushProperty name="width" value="0.05" units="cm"/>
      <inkml:brushProperty name="height" value="0.05" units="cm"/>
    </inkml:brush>
  </inkml:definitions>
  <inkml:trace contextRef="#ctx0" brushRef="#br0">0 93 18628,'4'-1'255,"-1"0"-1,0 1 1,0-1 0,1 1-1,-1-1 1,0 1 0,1 0-1,-1 0 1,0 0 0,1 1-1,3 0 1,-5 0-180,-1 0 0,0 0 0,1 0 0,-1 0 0,0 0 0,0 0 0,0 0 1,0 0-1,0 0 0,0 1 0,0-1 0,0 0 0,0 1 0,-1-1 0,1 1 0,0-1 0,-1 1 0,0-1 0,1 1 0,-1-1 0,0 1 0,1-1 0,-1 1 0,0-1 0,0 1 0,-1 2 0,0 16 96,-1 1-1,-1 0 1,-1-1-1,-11 35 0,3-12 69,6-21-124,3-13-58,1 0-1,0 0 1,0 0-1,1 0 1,0 0 0,0 11-1,1-20-46,0 1-1,0 0 1,0-1-1,0 1 1,1 0-1,-1-1 1,0 1-1,0 0 1,0-1-1,0 1 1,1 0-1,-1-1 1,0 1-1,1 0 1,-1-1-1,0 1 1,1-1-1,-1 1 1,1-1-1,-1 1 1,1-1-1,-1 1 1,1-1-1,-1 1 1,1-1-1,-1 0 1,1 1-1,0-1 1,1 1 5,-1-1 0,0 0 0,1 0 0,-1-1 0,0 1 0,1 0 0,-1 0 0,0-1 0,0 1 0,1 0 0,-1-1-1,0 1 1,2-2 0,5-3 37,0-1 0,0 1 0,7-9-1,22-20 52,-2-2 0,-1-1 0,-2-2 0,43-69 0,-74 106-113,-5 6 4,-6 10-1,-8 17 9,-23 58-1,35-72 9,1-1 0,0 1-1,1-1 1,1 1 0,-2 30 0,5-45 2,0 0 0,0 0 0,0 0 1,0 0-1,0 0 0,1 0 0,-1 0 1,0 0-1,1 0 0,0 0 0,-1 0 1,1 0-1,0 0 0,0 0 1,0-1-1,0 1 0,1 0 0,-1-1 1,0 1-1,1-1 0,-1 1 0,2 1 1,-1-3 7,0 1 1,0 0 0,0-1-1,0 1 1,0-1 0,0 0-1,0 1 1,0-1 0,0 0 0,-1 0-1,1 0 1,0-1 0,0 1-1,0 0 1,0-1 0,0 1 0,0-1-1,0 0 1,0 1 0,-1-1-1,1 0 1,0 0 0,2-2-1,5-4 78,1 0-1,-1-1 0,0 0 1,-1 0-1,0-1 0,0 0 0,-1-1 1,9-13-1,0-5 246,23-54 0,-31 63-267,-1-1 1,-1 1-1,0-1 0,-1 0 0,2-26 1,-7 46-77,0 0 0,0 0 0,0 0 0,0 0-1,0 0 1,1-1 0,-1 1 0,0 0 0,0 0 0,0 0 0,0 0 0,0 0 0,0 0 0,0 0 0,0-1 0,0 1 0,0 0 0,0 0 0,0 0 0,0 0 0,0 0 0,0 0 0,0-1 0,0 1 0,0 0 0,0 0 0,0 0 0,0 0 0,0 0 0,0 0 0,0-1 0,0 1 0,0 0 0,0 0 0,-1 0 0,1 0 0,0 0 0,0 0 0,0 0 0,0 0 0,0-1 0,0 1 0,0 0 0,0 0 0,-1 0 0,1 0 0,0 0-1,0 0 1,0 0 0,0 0 0,0 0 0,0 0 0,0 0 0,-1 0 0,1 0 0,0 0 0,0 0 0,0 0 0,0 0 0,-5 6-13,0 5 0,0 1 0,1-1 0,0 1 1,1 0-1,0 0 0,1 1 0,0-1 0,1 0 0,1 1 0,1 14 1,-1-25 11,0-1 1,0 0 0,0 0 0,0 1-1,0-1 1,0 0 0,1 0 0,-1 0-1,1 0 1,-1 1 0,1-1 0,-1 0-1,1 0 1,-1 0 0,1 0 0,0 0 0,0 0-1,0 0 1,-1 0 0,1-1 0,0 1-1,0 0 1,0 0 0,0-1 0,0 1-1,1-1 1,-1 1 0,0-1 0,0 1-1,0-1 1,0 0 0,1 1 0,-1-1-1,0 0 1,2 0 0,1 0 1,-1-1-1,1 0 1,-1 1-1,0-1 1,1-1 0,-1 1-1,0 0 1,0-1-1,0 0 1,0 0 0,5-3-1,12-12 3,0-1 0,0 0-1,20-28 1,45-67 58,-56 72-46,-35 67-63,-10 14 29,1 2 0,2-1 0,2 2 0,-5 43 0,15-53-90,1-32 65,0 0 1,0 0 0,0 0-1,0 0 1,0 0-1,0-1 1,0 1-1,0 0 1,0 0-1,0 0 1,0 0-1,1-1 1,-1 1-1,0 0 1,1 0-1,-1-1 1,1 1 0,-1 0-1,1 0 1,-1-1-1,1 1 1,-1 0-1,1-1 1,-1 1-1,1-1 1,0 1-1,0-1 1,-1 1-1,1-1 1,0 0-1,1 1 1,-1-1 18,1-1-1,-1 1 1,0-1 0,0 0 0,0 0-1,0 1 1,0-1 0,0 0-1,0 0 1,0 0 0,0 0 0,0 0-1,0 0 1,-1-1 0,1 1 0,0 0-1,-1 0 1,1 0 0,-1-1-1,1 1 1,-1 0 0,1-3 0,0 0-53,9-24-331</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8.246"/>
    </inkml:context>
    <inkml:brush xml:id="br0">
      <inkml:brushProperty name="width" value="0.05" units="cm"/>
      <inkml:brushProperty name="height" value="0.05" units="cm"/>
    </inkml:brush>
  </inkml:definitions>
  <inkml:trace contextRef="#ctx0" brushRef="#br0">137 4 16243,'1'-1'2201,"-2"8"-617,-7 26 218,-14 45-284,16-61-1300,-86 309 1375,90-315-1583,-1 1 0,2-1 0,-1 0 0,2 1 0,0 16 0,0-27-10,0 0 1,0-1 0,0 1-1,0-1 1,0 1 0,1-1-1,-1 1 1,0 0 0,0-1-1,1 1 1,-1-1 0,0 1-1,0-1 1,1 1 0,-1-1-1,0 0 1,1 1 0,-1-1-1,1 1 1,-1-1 0,1 0-1,-1 1 1,1-1 0,-1 0-1,1 1 1,-1-1 0,1 0-1,-1 0 1,1 0 0,0 1-1,1-1 2,-1 0-1,0 0 1,0-1-1,1 1 1,-1 0-1,0-1 1,0 1-1,0-1 1,0 1-1,1-1 1,-1 1-1,0-1 1,1 0-1,5-5-3,0 0 0,-1 0-1,1-1 1,-1 0 0,-1 0 0,7-10-1,28-52-10,-33 55 13,55-109 2,52-153 0,-106 257-13,-12 41 0,-38 127 116,20-76 164,3 1-1,-12 101 0,32-134-271,-1-41-19,0 1-1,0 0 0,0-1 1,0 1-1,0 0 0,1-1 1,-1 1-1,0 0 1,0-1-1,1 1 0,-1 0 1,0-1-1,1 1 0,-1-1 1,1 1-1,-1-1 0,1 1 1,-1-1-1,1 1 0,0-1-28,0 0-1,-1 0 0,1 0 1,0 0-1,-1 0 1,1-1-1,0 1 0,-1 0 1,1-1-1,-1 1 1,1 0-1,-1-1 0,1 1 1,0 0-1,-1-1 0,1 1 1,-1-1-1,0 1 1,1-1-1,-1 1 0,1-1 1,-1 1-1,0-1 0,1 0 1,-1 0-1,22-45-827,-9 17 342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09:38.726"/>
    </inkml:context>
    <inkml:brush xml:id="br0">
      <inkml:brushProperty name="width" value="0.05" units="cm"/>
      <inkml:brushProperty name="height" value="0.05" units="cm"/>
    </inkml:brush>
  </inkml:definitions>
  <inkml:trace contextRef="#ctx0" brushRef="#br0">16 220 15627,'-16'7'1145,"28"-8"-913,5-11-112,33-8 480,19-1-352,28-6-288,15-2 96,16-20-40,2-18-16</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9.508"/>
    </inkml:context>
    <inkml:brush xml:id="br0">
      <inkml:brushProperty name="width" value="0.05" units="cm"/>
      <inkml:brushProperty name="height" value="0.05" units="cm"/>
    </inkml:brush>
  </inkml:definitions>
  <inkml:trace contextRef="#ctx0" brushRef="#br0">34 0 21141,'-3'3'1864,"-3"-3"-1336,-1-3-216,1 5 640,0 2-744,2 0 136,3-2-200,2-5-240</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9.915"/>
    </inkml:context>
    <inkml:brush xml:id="br0">
      <inkml:brushProperty name="width" value="0.05" units="cm"/>
      <inkml:brushProperty name="height" value="0.05" units="cm"/>
    </inkml:brush>
  </inkml:definitions>
  <inkml:trace contextRef="#ctx0" brushRef="#br0">94 3 17884,'-9'-3'1776,"-1"3"-1080,0 2-296,4 6 737,-1 5-137,0 7-232,3 6-184,-4 8-280,1 5-56,-1 4-128,0 0 16,3-4-64,0-6-176,5-9-536,0-10-248,5-16 712,0-13-152,0-15-96</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10.318"/>
    </inkml:context>
    <inkml:brush xml:id="br0">
      <inkml:brushProperty name="width" value="0.05" units="cm"/>
      <inkml:brushProperty name="height" value="0.05" units="cm"/>
    </inkml:brush>
  </inkml:definitions>
  <inkml:trace contextRef="#ctx0" brushRef="#br0">0 0 21125,'5'0'1864,"-7"0"-1088,2 2 448,2 4-423,1-1-801,1 1-585,0 0 505,-2 1-96,-5-1-88</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11.556"/>
    </inkml:context>
    <inkml:brush xml:id="br0">
      <inkml:brushProperty name="width" value="0.05" units="cm"/>
      <inkml:brushProperty name="height" value="0.05" units="cm"/>
    </inkml:brush>
  </inkml:definitions>
  <inkml:trace contextRef="#ctx0" brushRef="#br0">160 87 10994,'2'-4'657,"0"0"-1,0 0 0,-1 0 0,0 0 0,1 0 1,-1 0-1,0 0 0,-1 0 0,1-1 1,-1 1-1,0 0 0,-1-8 0,1 11-448,0-1 1,0 1-1,-1 0 0,1 0 0,-1-1 1,1 1-1,-1 0 0,1 0 0,-1 0 1,0 0-1,0 0 0,1 0 0,-1 0 1,0 0-1,0 0 0,0 0 1,0 0-1,-1 0 0,0 0-102,0 0 1,0 1-1,0-1 0,1 1 1,-1-1-1,0 1 0,0 0 1,0 0-1,0 0 0,0 0 1,0 0-1,1 0 0,-1 1 0,0-1 1,0 0-1,-2 2 0,-2 0-28,-1 1 1,1 0-1,0 0 0,0 0 0,0 1 0,0 0 0,1 0 0,0 1 0,-1 0 0,2-1 0,-1 2 0,-4 5 0,2-1-116,0-1-1,1 1 1,0 1-1,1-1 1,0 1-1,-4 15 1,8-25 28,1-1 1,0 1-1,-1 0 0,1 0 1,0 0-1,0-1 0,0 1 1,-1 0-1,1 0 0,0 0 1,0 0-1,0 0 0,0-1 1,1 1-1,-1 0 0,0 0 1,0 0-1,0 0 0,1-1 1,-1 1-1,0 0 0,1 0 1,-1 0-1,1-1 0,-1 1 1,1 0-1,-1-1 0,1 1 1,0 0-1,-1-1 0,1 1 1,0-1-1,-1 1 0,1-1 1,0 1-1,0-1 0,-1 0 1,1 1-1,1-1 0,5 2-32,-1-1 0,0-1 0,1 1 0,-1-1 0,7-1-1,-8 1 24,1 0 0,-1 0 0,0 0 0,0 1 0,10 1 0,-10 1 16,-1-1-1,1 1 0,-1 0 0,1 0 1,-1 1-1,0-1 0,0 1 1,-1 0-1,1 0 0,-1 0 0,0 1 1,0-1-1,0 1 0,0-1 1,-1 1-1,0 0 0,0 0 0,0 0 1,-1 1-1,2 6 0,1 11-11,-1 0 0,-1-1 0,-1 33 0,-1-30 51,-2 1 1,0-1 0,-9 32 0,8-42 66,-1 0 0,-1-1 0,-1 1 1,0-1-1,-1-1 0,-15 24 0,20-34-56,0 0 0,-1 0 0,0-1 0,1 1 1,-1 0-1,0-1 0,0 0 0,0 0 0,-1 0 0,1 0 0,-7 2 0,10-3-35,-1-1 0,0 0 0,0 0 0,-1 0 0,1 1 0,0-1 0,0 0 0,0 0 0,0 0 1,0-1-1,0 1 0,0 0 0,0 0 0,0 0 0,0-1 0,0 1 0,0-1 0,-1 0 0,1 0-13,0 0-1,0 0 1,0 0-1,0 0 0,0 0 1,0-1-1,0 1 1,1 0-1,-1 0 1,1-1-1,-1 1 1,1 0-1,-1-1 1,1 1-1,-1-1 1,1-2-1,0-2-24,-1 1-1,2-1 1,-1 1-1,1-1 1,-1 1-1,1-1 1,1 1-1,-1 0 1,4-9-1,26-47-192,97-133-179,-87 138 450,-3-2 0,46-91 0,-79 133 63,-14 21 17,-16 26 9,19-21-135,1-1-1,0 2 1,1-1 0,0 0 0,0 1 0,1 0 0,0 0 0,1 0 0,1 0 0,0 0-1,0 21 1,1-29-5,0-1-1,1 0 0,-1 0 0,0 1 0,1-1 0,0 0 1,0 0-1,-1 0 0,1 0 0,0 0 0,1 0 1,-1 0-1,0 0 0,0 0 0,1-1 0,-1 1 0,1-1 1,0 1-1,-1-1 0,1 1 0,0-1 0,0 0 1,0 0-1,0 0 0,0 0 0,0 0 0,0 0 0,0 0 1,1-1-1,-1 1 0,0-1 0,0 0 0,0 1 1,1-1-1,-1 0 0,0 0 0,0-1 0,3 1 0,7-2 6,-1 0-1,0 0 0,1-1 1,-1-1-1,0 0 0,12-6 0,17-12 65,51-35 0,-48 29-15,-41 26-49,0 1-1,1-1 1,0 0-1,-1 1 1,1 0 0,0 0-1,0 0 1,-1 0-1,1 0 1,0 0 0,0 1-1,6-1 1,-8 1-4,0 0 1,-1 0-1,1 1 0,0-1 1,-1 0-1,1 0 1,-1 1-1,1-1 0,0 0 1,-1 1-1,1-1 1,-1 1-1,1-1 0,-1 1 1,1-1-1,-1 1 1,1-1-1,-1 1 0,0-1 1,1 2-1,0 0 1,0 0 0,0 0 0,-1 0 0,0 0 0,1 1 0,-1-1 0,0 0 0,0 0 0,0 3 0,-4 49 8,4-54-9,0 0 0,0 0 0,0 0 0,0 1 0,0-1 0,0 0 0,0 0 0,0 0 0,0 0 0,0 0 0,0 0 0,0 1 0,0-1 0,0 0 0,0 0 0,0 0 0,0 0 0,0 0 0,0 0 1,0 1-1,0-1 0,0 0 0,0 0 0,0 0 0,0 0 0,0 0 0,0 0 0,0 0 0,0 1 0,0-1 0,0 0 0,0 0 0,1 0 0,-1 0 0,0 0 0,0 0 0,0 0 0,0 0 0,0 0 0,0 1 0,0-1 0,1 0 0,-1 0 0,0 0 0,0 0 0,0 0 0,0 0 0,0 0 0,0 0 0,1 0 0,-1 0 0,0 0 0,0 0 0,0 0 0,0 0 0,9-8 50,6-12 27,-15 20-78,12-18 85,-8 11-71,0 1 1,0 0-1,0 0 0,1 0 1,0 1-1,0-1 0,9-6 1,-14 12-28,0 0 0,0 0 0,1-1 0,-1 1 0,0 0 0,1 0 1,-1 0-1,0-1 0,1 1 0,-1 0 0,0 0 0,1 0 1,-1 0-1,0 0 0,1 0 0,-1 0 0,0 0 0,1 0 0,-1 0 1,0 0-1,1 0 0,-1 0 0,1 0 0,-1 0 0,0 0 1,1 0-1,-1 0 0,0 1 0,1-1 0,-1 0 0,0 0 0,0 0 1,1 0-1,-1 1 0,4 12-634,-7 15-57,-1-12 390,1-3-94</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6:53.727"/>
    </inkml:context>
    <inkml:brush xml:id="br0">
      <inkml:brushProperty name="width" value="0.05" units="cm"/>
      <inkml:brushProperty name="height" value="0.05" units="cm"/>
    </inkml:brush>
  </inkml:definitions>
  <inkml:trace contextRef="#ctx0" brushRef="#br0">101 15 19652,'25'-14'2350,"-25"14"-2318,0 0 0,0 0 1,1 0-1,-1 0 0,0 0 1,1 0-1,-1 0 0,0 0 1,0 0-1,1 0 1,-1 0-1,0 0 0,0 0 1,1 0-1,-1 0 0,0 0 1,1 0-1,-1 0 1,0 1-1,0-1 0,1 0 1,-1 0-1,0 0 0,0 0 1,0 1-1,1-1 1,-1 0-1,0 0 0,0 1 1,0 15 827,-127 486 1235,127-500-2090,-1 2 49,0-1 1,0 0-1,0 1 1,0-1-1,1 1 0,0-1 1,0 7-1,0-9-34,1 0 0,-1 0 0,0 0 0,1 0 0,-1 0 0,1 0 0,0 0 0,-1 0 0,1 0 0,0 0 0,-1-1 0,1 1 0,0 0 0,0-1 0,0 1 0,0 0 0,0-1 0,0 1 0,0-1 0,0 0 0,0 1 0,0-1 0,0 0 0,0 1 0,0-1 0,0 0 0,0 0 0,0 0 0,0 0 0,2 0 0,17 1 178,-1-2 0,1 0 0,0-1 0,19-4-1,78-22 287,-112 27-474,135-41-931,-49 8-2941,-85 32 3658,-1 0 1,0-1-1,0 0 1,-1 1-1,1-2 1,7-5-1,5-8-638</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6:54.164"/>
    </inkml:context>
    <inkml:brush xml:id="br0">
      <inkml:brushProperty name="width" value="0.05" units="cm"/>
      <inkml:brushProperty name="height" value="0.05" units="cm"/>
    </inkml:brush>
  </inkml:definitions>
  <inkml:trace contextRef="#ctx0" brushRef="#br0">1 13 18540,'8'-3'4461,"19"-4"-3370,17 4-509,67 4 1,-97 0-582,0 0 1,0 1-1,-1 1 1,1 0-1,-1 1 1,0 0 0,0 1-1,24 14 1,-33-17-1,-1 0 1,0 0 0,1 1 0,-1-1-1,-1 1 1,1 0 0,0 0 0,-1 0-1,1 0 1,-1 0 0,0 1-1,0-1 1,0 1 0,0-1 0,-1 1-1,0 0 1,1-1 0,-1 1 0,-1 0-1,1 0 1,0 0 0,-1 0-1,0 0 1,0 0 0,0 0 0,-1 0-1,1 0 1,-1 0 0,0 0-1,0-1 1,0 1 0,0 0 0,-3 4-1,-3 6 34,-1 0-1,0 0 1,0-1-1,-2 0 1,1 0-1,-2-2 1,-11 12-1,-69 58 277,78-72-1037,1 0 0,-1-1 0,-1 0 0,1-1 0,-28 10 1,27-15 18,9-6-279</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6:54.985"/>
    </inkml:context>
    <inkml:brush xml:id="br0">
      <inkml:brushProperty name="width" value="0.05" units="cm"/>
      <inkml:brushProperty name="height" value="0.05" units="cm"/>
    </inkml:brush>
  </inkml:definitions>
  <inkml:trace contextRef="#ctx0" brushRef="#br0">0 67 12427,'14'-8'925,"73"-34"3922,-79 38-4487,-1 2-1,1-1 1,-1 1-1,1 0 1,0 1 0,0 0-1,0 0 1,0 1 0,12 0-1,-18 0-306,0 1-1,0-1 0,0 1 0,0 0 1,0 0-1,0 0 0,-1 0 1,1 0-1,0 0 0,0 0 0,-1 0 1,1 1-1,-1-1 0,1 1 1,-1-1-1,0 1 0,1 0 0,-1-1 1,0 1-1,0 0 0,0 0 0,0 0 1,-1 0-1,1 0 0,0 0 1,-1 0-1,0 0 0,1 0 0,-1 0 1,0 0-1,0 0 0,0 0 1,0 4-1,-1 6 66,0 0 0,-1-1 0,0 1 1,-6 17-1,-10 18 121,-1 0 1,-3-1-1,-32 51 1,-25 51-21,77-143-205,0 0-1,0 0 1,0 0-1,0 1 1,1-1-1,0 0 0,0 1 1,0 8-1,1-12-9,0 0 0,1 0 0,-1 0 0,1-1 0,-1 1 0,1 0 0,-1 0 0,1 0 0,0-1 0,0 1 0,0 0 0,0-1 0,0 1 1,0-1-1,1 0 0,-1 1 0,0-1 0,1 0 0,-1 1 0,1-1 0,0 0 0,-1 0 0,1 0 0,0-1 0,-1 1 0,1 0 0,3 0 0,5 2 14,-1-1 1,1-1-1,-1 0 1,1 0-1,0-1 0,-1 0 1,1 0-1,0-1 1,13-3-1,-9 1-381,0-1-1,-1 0 1,1-1-1,-1 0 1,22-13-1,-33 17 270,-1 0 0,1 0 0,0 1 0,-1-1 0,1-1 0,-1 1 0,0 0 0,1 0 0,-1-1 0,0 1-1,0 0 1,0-1 0,0 1 0,0-1 0,0 0 0,0 1 0,0-1 0,-1 0 0,1 1 0,0-1 0,-1-2 0,1-7-723</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6:55.467"/>
    </inkml:context>
    <inkml:brush xml:id="br0">
      <inkml:brushProperty name="width" value="0.05" units="cm"/>
      <inkml:brushProperty name="height" value="0.05" units="cm"/>
    </inkml:brush>
  </inkml:definitions>
  <inkml:trace contextRef="#ctx0" brushRef="#br0">3 84 18796,'-3'3'1816,"3"-2"-1143,5-1-265,8 0 816,2 0-208,10-3-376,0 3-200,10 0-280,-1 0-176,6 5-632,-1-1-344,-2-1 808,-1 1-152,-4-7-144</inkml:trace>
  <inkml:trace contextRef="#ctx0" brushRef="#br0" timeOffset="1">611 1 20076,'-6'26'1441,"-4"7"-1209,2 5-112,0 7 368,4 3-192,3 0-128,1-2-192,1-9-472,3-6-184,2-13 1904,-2-7-1280,2-12 8,-3-9-16</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6:57.663"/>
    </inkml:context>
    <inkml:brush xml:id="br0">
      <inkml:brushProperty name="width" value="0.05" units="cm"/>
      <inkml:brushProperty name="height" value="0.05" units="cm"/>
    </inkml:brush>
  </inkml:definitions>
  <inkml:trace contextRef="#ctx0" brushRef="#br0">0 515 16051,'1'19'2370,"-1"-18"-2281,1-1-1,-1 1 0,0-1 1,0 0-1,1 1 0,-1-1 1,0 0-1,0 1 0,1-1 0,-1 0 1,0 1-1,1-1 0,-1 0 1,1 1-1,-1-1 0,0 0 1,1 0-1,-1 0 0,1 1 1,-1-1-1,1 0 0,-1 0 1,1 0-1,2 0 89,-1 0 1,1-1-1,-1 1 0,0-1 1,1 0-1,-1 0 0,0 0 1,0 0-1,1 0 0,-1 0 1,0 0-1,3-3 0,16-12 158,0-1-1,-1 0 1,-1-2 0,-1 0-1,-1-1 1,0-1-1,24-42 1,-39 60-319,0 0 0,-1-1 0,0 1 1,1 0-1,-1-1 0,-1 1 0,2-5 0,-2 7-13,0 1 0,0-1 0,0 1 1,0-1-1,0 1 0,0 0 0,0-1 0,0 1 0,-1-1 0,1 1 0,0-1 0,0 1 0,0 0 0,0-1 0,-1 1 0,1-1 0,0 1 0,0 0 0,-1-1 0,1 1 0,0 0 0,-1 0 1,1-1-1,-1 0 0,0 1-1,0 0 1,0 0 0,0 0-1,0 0 1,0 0-1,1 0 1,-1 0 0,0 0-1,0 0 1,0 0 0,0 1-1,0-1 1,0 0 0,0 0-1,0 1 1,-1 0-1,-6 4 5,-1 0 0,1 0-1,0 0 1,1 1 0,-1 1-1,1-1 1,1 1 0,-9 11-1,1 0-6,0 1 0,-13 28-1,20-34-5,0-1-1,2 1 1,0 1-1,0-1 1,1 1 0,1-1-1,0 1 1,1 0-1,0 1 1,1 18 0,1-31 6,0-1 0,0 1 0,1 0 0,-1 0 0,0 0 1,1 0-1,0 0 0,-1-1 0,1 1 0,0 0 0,0 0 1,0-1-1,0 1 0,0-1 0,0 1 0,1-1 0,-1 1 1,0-1-1,1 0 0,1 2 0,0-2 0,-1 0 0,1 0 0,-1 0 0,1 0 0,0 0 1,-1-1-1,1 1 0,0-1 0,-1 0 0,1 0 0,0 0 0,4-1 0,6-1 1,0-1 0,-1-1 1,1 0-1,17-8 0,-29 12-1,37-18 7,46-27 0,-66 34-4,-1-1-1,0 0 1,0-2-1,20-22 1,-29 26 2,0 0 1,-1-1 0,0 1-1,-1-1 1,-1-1 0,8-20-1,18-77-11,-22 73 10,1-4 0,-1-1 0,-3 0-1,3-60 1,-9 100-5,1 0 0,-1 0 0,0 1 0,0-1 0,0 0 0,0 1 1,0-1-1,0 0 0,0 0 0,0 1 0,0-1 0,-1 0 0,1 1 0,0-1 0,0 0 1,-1 1-1,1-1 0,0 0 0,-1 1 0,1-1 0,0 0 0,-2 0 0,2 1-1,-1 1 1,0-1-1,1 0 0,-1 1 0,0-1 0,1 0 0,-1 1 0,1-1 1,-1 1-1,1-1 0,-1 1 0,1 0 0,0-1 0,-1 1 0,1-1 0,-1 1 1,1 1-1,-18 38-40,-2 15 14,3 1 0,3 1 0,2 0 0,-8 101 0,19-134 3,3 45 1,-2-63-44,1 0 0,0-1 0,0 1 0,0 0 1,1-1-1,-1 1 0,1-1 0,1 0 0,-1 0 0,1 1 0,0-1 1,0-1-1,6 8 0,-8-11 38,0 0-1,-1-1 1,1 1 0,0 0-1,-1-1 1,1 1 0,0-1 0,0 1-1,0-1 1,0 0 0,-1 1-1,1-1 1,0 0 0,0 1 0,0-1-1,0 0 1,0 0 0,0 0-1,0 0 1,0 0 0,0 0 0,0 0-1,0 0 1,0 0 0,-1 0-1,1-1 1,0 1 0,0 0 0,0-1-1,0 1 1,0-1 0,0 1-1,-1-1 1,3 0 0,0-2-21,-1 0 1,1 0-1,0-1 1,-1 1-1,0-1 1,1 1-1,1-6 1,12-32-393</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4:58.895"/>
    </inkml:context>
    <inkml:brush xml:id="br0">
      <inkml:brushProperty name="width" value="0.05" units="cm"/>
      <inkml:brushProperty name="height" value="0.05" units="cm"/>
    </inkml:brush>
  </inkml:definitions>
  <inkml:trace contextRef="#ctx0" brushRef="#br0">76 26 13523,'-8'13'2281,"-13"22"-921,11-9-1096,1 0-1,2 1 1,0-1 0,2 2 0,1-1 0,1 0 0,2 1 0,3 54 0,-1-74-191,0-1 0,1 0-1,0 0 1,0 0 0,0 0 0,1 0 0,6 13 0,-7-18-39,0 1 1,0-1 0,0 1 0,0-1 0,0 0 0,0 1 0,0-1 0,1 0 0,-1-1 0,1 1 0,0 0 0,-1-1 0,1 1-1,0-1 1,0 0 0,0 0 0,0 0 0,0-1 0,0 1 0,0 0 0,4-1 0,0 0 42,1-1-1,-1 0 1,1 0 0,-1-1 0,0 0 0,0 0-1,0-1 1,0 0 0,0 0 0,0 0-1,-1-1 1,1 0 0,10-9 0,-2 0 107,0-1-1,-1 0 1,0-1 0,11-17 0,-10 12 66,-2-1 1,-1 0 0,0-1 0,-2-1 0,14-39 0,-29 86-258,1-1 0,2 1 0,0 0 0,2 0 0,0 0 0,2 0 0,0 0 0,8 27 1,-9-46-8,0 1 0,1-1 1,-1 0-1,1 0 0,1 0 1,-1 0-1,1 0 1,0 0-1,0 0 0,5 5 1,-6-8 11,0 0 0,0-1 0,0 1 1,0 0-1,1-1 0,-1 0 0,1 1 0,-1-1 1,1 0-1,-1 0 0,1 0 0,0-1 0,0 1 1,-1 0-1,1-1 0,0 0 0,0 0 0,0 0 1,-1 0-1,1 0 0,5-2 0,1 0 77,0-1-1,0 0 1,0-1 0,-1 0-1,1-1 1,-1 1 0,0-2-1,-1 1 1,1-1 0,-1 0-1,0-1 1,7-8 0,3-4 240,-1-1 0,-1-1 0,16-28 0,-22 32-121,-1 0 0,0 0 0,-1 0 0,-1-1-1,-1 0 1,0 0 0,-2-1 0,0 1 0,-1-1-1,-1 0 1,-2-36 0,0 48-203,0 1 0,0 0 0,-1 0-1,0 0 1,-5-9 0,7 14-73,0 0 0,-1 0 0,1-1 0,-1 1 0,1 0 0,-1 0 0,0 0 0,1 0 0,-1 1 0,0-1 0,0 0 0,0 0 0,1 0 0,-1 1-1,0-1 1,0 0 0,0 1 0,0-1 0,0 1 0,0-1 0,-1 1 0,1-1 0,0 1 0,0 0 0,0 0 0,0-1 0,0 1 0,-1 0 0,1 0 0,0 0 0,0 0 0,0 0 0,0 1 0,-1-1 0,1 0 0,0 0-1,-1 1 1,-22 10-1199,9-8 454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41.849"/>
    </inkml:context>
    <inkml:brush xml:id="br0">
      <inkml:brushProperty name="width" value="0.05" units="cm"/>
      <inkml:brushProperty name="height" value="0.05" units="cm"/>
    </inkml:brush>
  </inkml:definitions>
  <inkml:trace contextRef="#ctx0" brushRef="#br0">114 100 10226,'-1'-8'467,"0"-8"981,-1-1-1,0 1 1,-6-22 0,8 38-1406,0 0 1,0 0-1,0-1 1,0 1-1,0 0 1,-1 0-1,1 0 1,0-1-1,0 1 1,0 0-1,0 0 1,0 0-1,0-1 1,0 1-1,0 0 1,-1 0-1,1 0 1,0 0-1,0-1 1,0 1-1,0 0 1,-1 0-1,1 0 1,0 0-1,0 0 1,0 0-1,0 0 1,-1 0-1,1-1 1,0 1-1,0 0 1,-1 0-1,1 0 1,0 0-1,0 0 1,0 0-1,-1 0 1,-6 7 741,-2 11-283,2-3-331,3-8-141,1 1 0,0 0 0,0 0 0,0 0 0,1 0 0,1 0 0,-2 9 0,8-35 453,-2 10-378,-1 1 0,0-1 0,0 0 0,0-9 0,-2 16-87,0-1 0,0 1-1,0 0 1,0 0 0,0-1-1,0 1 1,0 0 0,0 0-1,0-1 1,-1 1 0,1 0-1,-1 0 1,1 0-1,-1 0 1,1-1 0,-1 1-1,0 0 1,1 0 0,-1 0-1,0 0 1,0 0 0,0 0-1,0 1 1,-1-2 0,1 1-8,-1 1 1,1 0-1,0 0 1,-1 0-1,1 1 1,0-1-1,-1 0 1,1 0-1,0 1 1,0-1-1,-1 1 1,1-1-1,0 1 0,0-1 1,0 1-1,0 0 1,0 0-1,0-1 1,0 1-1,0 0 1,0 0-1,0 0 1,0 0-1,0 2 1,-3 0-2,1 1 1,1 0-1,-1 1 1,1-1-1,-3 6 1,4-9-11,1 0 0,-1 1 0,0-1 0,1 0 1,-1 1-1,1-1 0,0 1 0,0-1 0,-1 1 0,1-1 0,0 1 1,0-1-1,0 1 0,0-1 0,1 1 0,-1-1 0,0 0 1,1 1-1,-1-1 0,2 3 0,-2-3 1,1-1 0,-1 0 1,1 0-1,-1 0 0,1 0 0,-1 1 0,1-1 1,0 0-1,-1 0 0,1 0 0,-1 0 0,1 0 1,-1 0-1,1 0 0,0-1 0,-1 1 1,1 0-1,-1 0 0,1 0 0,-1-1 0,1 1 1,-1 0-1,1 0 0,-1-1 0,1 1 0,-1 0 1,1-1-1,-1 1 0,0-1 0,1 0 1,13-12-15,-10 9 38,0 0 0,0 0 0,-1 0-1,0-1 1,0 1 0,0-1 0,0 0 0,-1 0-1,2-5 1,-6 11 2,1 0 1,-1 0-1,0 0 0,0 0 0,1 1 1,-1-1-1,1 1 0,-1-1 0,-1 4 0,2-4-26,0 0-1,0 0 0,0 0 0,1 0 1,-1 0-1,0 1 0,1-1 0,-1 0 0,1 1 1,-1-1-1,1 0 0,-1 1 0,1 1 1,1-3-40,0-11 77,-1 11-29,0-1 0,0 1-1,0 0 1,0-1 0,0 1 0,0-1-1,0 1 1,0-1 0,0 1 0,0 0-1,0-1 1,-1 1 0,1-1 0,0 1 0,0 0-1,0-1 1,-1 1 0,1-1 0,0 1-1,0 0 1,-1-1 0,1 1 0,0 0 0,-1-1-1,1 1 1,0 0 0,-1 0 0,1 0-1,-1-1 1,1 1 0,0 0 0,-1 0-1,1 0 1,-1 0 0,1-1 0,-1 1 0,1 0-1,0 0 1,-1 0 0,1 0 0,-1 0-1,1 0 1,-1 0 0,1 0 0,0 1-1,-1-1 1,1 0 0,-1 0 0,1 0 0,-1 0-1,0 1 1,0 0 4,-1-1 0,1 1-1,-1 0 1,1 0 0,-1 0 0,1 0-1,0 0 1,-1 0 0,1 0 0,0 0-1,0 0 1,0 1 0,-1 0 0,1 0-31,0 0 0,0 0 0,1 1 0,-1-1 0,1 0 0,0 0 0,-1 0 0,1 0 0,0 0 0,0 1 0,1-1 0,-1 0 0,0 0 0,2 4 0,-2-6 6,0 1 0,0 0 0,1-1 0,-1 1 0,0 0 0,1-1 0,-1 1 0,1 0-1,-1-1 1,1 1 0,-1-1 0,1 1 0,-1-1 0,1 1 0,0-1 0,-1 0 0,1 1 0,0-1 0,-1 0 0,1 1 0,0-1 0,-1 0 0,1 0 0,0 0 0,0 0 0,-1 0 0,1 1 0,0-1-1,0 0 1,-1-1 0,1 1 0,0 0 0,-1 0 0,1 0 0,0 0 0,0 0 0,-1-1 0,1 1 0,0 0 0,-1-1 0,1 1 0,0-1 0,-1 1 0,1 0 0,-1-1 0,2-1 0,14-12-150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0:33.620"/>
    </inkml:context>
    <inkml:brush xml:id="br0">
      <inkml:brushProperty name="width" value="0.05" units="cm"/>
      <inkml:brushProperty name="height" value="0.05" units="cm"/>
    </inkml:brush>
  </inkml:definitions>
  <inkml:trace contextRef="#ctx0" brushRef="#br0">0 124 12595,'13'-13'5175,"27"-31"-3836,7-23-408,-47 67-927,0 1-1,0-1 0,0 0 0,0 0 1,0 0-1,0 0 0,0 0 1,0 0-1,0 0 0,0 0 1,0 0-1,0 0 0,0 0 0,0 0 1,0 0-1,0 0 0,0 0 1,0 0-1,0 1 0,0-1 1,0 0-1,1 0 0,-1 0 0,0 0 1,0 0-1,0 0 0,0 0 1,0 0-1,0 0 0,0 0 1,0 0-1,0 0 0,0 0 0,0 0 1,0 0-1,0 0 0,0 0 1,0 0-1,0 0 0,0 0 1,0 0-1,1 0 0,-1 0 0,0 0 1,0 0-1,0 0 0,0 0 1,0 0-1,0 0 0,0 0 1,0 0-1,0 0 0,0 0 0,0 0 1,0 0-1,0 0 0,0 0 1,0 0-1,0 0 0,0 0 1,1 0-1,-1 0 0,0 0 0,0 0 1,0-1-1,0 1 0,0 0 1,1 9 80,-1 8-37,-4 6-21,1-6-1608,-2 32-1,5-48 1054,2 0-124</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5:00.351"/>
    </inkml:context>
    <inkml:brush xml:id="br0">
      <inkml:brushProperty name="width" value="0.05" units="cm"/>
      <inkml:brushProperty name="height" value="0.05" units="cm"/>
    </inkml:brush>
  </inkml:definitions>
  <inkml:trace contextRef="#ctx0" brushRef="#br0">203 50 15635,'1'-2'259,"0"0"-1,0 1 1,-1-1-1,1 0 1,0 1 0,-1-1-1,0 0 1,1 0-1,-1 0 1,0 0-1,0 1 1,0-1-1,0 0 1,0 0-1,-1 0 1,1 1-1,-1-1 1,1 0-1,-1 0 1,1 1-1,-2-4 1,1 4-138,-1 1 0,1-1 0,0 0 0,0 0 1,0 1-1,0-1 0,0 1 0,-1-1 0,1 1 0,0-1 0,0 1 0,-1 0 1,1 0-1,0-1 0,-1 1 0,1 0 0,0 0 0,-1 0 0,1 1 0,0-1 0,-1 0 1,1 0-1,0 1 0,0-1 0,-1 1 0,1-1 0,0 1 0,0-1 0,0 1 1,0 0-1,-2 1 0,-8 5 25,0 1 1,1-1 0,0 2-1,1-1 1,0 2 0,0-1-1,-14 21 1,13-14-138,0 0 0,0 0 0,2 1 1,-12 32-1,17-40-15,1 0 0,-1 1 0,2 0 0,-1-1 0,1 16 0,0-23 2,1-1 0,0 1 0,0 0 1,0-1-1,1 1 0,-1-1 0,0 1 1,0-1-1,1 1 0,-1-1 0,1 1 1,0-1-1,-1 1 0,1-1 0,0 1 1,0-1-1,0 0 0,0 0 0,0 1 1,0-1-1,0 0 0,0 0 0,0 0 1,1 0-1,-1 0 0,0 0 0,1-1 1,-1 1-1,1 0 0,-1-1 0,1 1 1,-1-1-1,1 1 0,-1-1 0,1 0 1,0 0-1,-1 0 0,1 1 1,-1-2-1,1 1 0,3 0 0,-1-1 18,1-1 0,0 1 0,0-1 0,-1 0-1,1 0 1,-1 0 0,1-1 0,-1 1 0,0-1 0,0 0-1,0 0 1,0-1 0,-1 1 0,1-1 0,-1 0-1,0 0 1,0 0 0,0 0 0,-1 0 0,3-7 0,2-3 114,0-1 1,-1 0 0,-1 0 0,-1 0-1,4-19 1,-7 28-53,0 3-50,0 1 0,-1 0 0,1 0 1,-1-1-1,1 1 0,-1 0 0,0 0 1,0-1-1,0 1 0,0 0 0,-1-1 0,1 1 1,-1-3-1,1 5-25,0 0 1,0 0-1,0 0 0,0 0 1,0 0-1,0 0 0,0 0 1,0 0-1,0 0 0,-1-1 1,1 1-1,0 0 1,0 0-1,0 0 0,0 0 1,0 0-1,0 0 0,0 0 1,0 0-1,0 0 0,-1 0 1,1 0-1,0 0 0,0 0 1,0 0-1,0 0 0,0 0 1,0 0-1,0 0 0,-1 0 1,1 0-1,0 0 1,0 0-1,0 0 0,0 0 1,0 0-1,0 0 0,0 0 1,0 0-1,-1 0 0,1 0 1,0 0-1,0 0 0,0 0 1,0 0-1,0 0 0,0 1 1,0-1-1,0 0 0,-4 8 38,-3 18-13,6-19-23,-5 14-7,2 0 0,-3 39 1,7-55-2,0 1 1,0 0-1,0 0 0,1-1 1,0 1-1,0-1 0,0 1 1,1 0-1,0-1 0,0 0 1,0 1-1,1-1 0,-1 0 1,1 0-1,7 7 0,-9-11 3,0 0-1,0 0 0,0 0 1,1 0-1,-1-1 0,0 1 1,0 0-1,1-1 0,-1 1 1,0-1-1,1 0 0,-1 1 1,1-1-1,-1 0 0,0 0 1,1 0-1,-1 0 0,1 0 1,-1 0-1,0 0 0,1-1 1,-1 1-1,1 0 0,-1-1 1,0 1-1,1-1 0,-1 1 1,0-1-1,0 0 0,0 0 1,1 1-1,-1-1 0,1-1 1,7-5-4,-1 0 0,0 0 1,9-11-1,-11 11 3,37-43-16,18-18 55,-53 59-26,1 2-1,0-1 1,0 1-1,0 1 0,17-9 1,-25 14-9,0 0 0,1 1 1,-1-1-1,0 0 0,0 1 1,1 0-1,-1-1 1,0 1-1,1 0 0,-1-1 1,1 1-1,-1 0 1,0 0-1,1 0 0,-1 0 1,1 0-1,-1 1 0,0-1 1,1 0-1,-1 1 1,0-1-1,1 1 0,-1-1 1,0 1-1,2 0 1,-2 1-3,1 0 1,-1-1 0,0 1-1,1 0 1,-1 0 0,0 0 0,0 0-1,0 0 1,-1 0 0,1 0-1,0 0 1,-1 0 0,1 0 0,-1 4-1,1 3-3,-1 0 0,0 0-1,0 0 1,-1 1 0,0-1-1,-4 14 1,5-23 5,-4 19 33,6-13-14,8-11 0,-5-1 29,0 1 0,0-1 0,0 0 1,0 0-1,-1 0 0,0-1 1,-1 0-1,1 0 0,2-7 0,-3 4 78,1 0 0,-1-1 0,-1 1 0,0 0-1,0-1 1,-1-12 0,-1 30-128,1-1 0,-1 1-1,1 0 1,0-1 0,1 1 0,-1-1 0,1 0 0,0 1-1,6 9 1,-7-14-7,1 1-1,-1-1 0,1 0 0,0 0 0,-1 0 0,1-1 1,0 1-1,0 0 0,0-1 0,0 1 0,0-1 0,1 0 1,-1 0-1,0 0 0,1 0 0,-1 0 0,0 0 0,1 0 0,-1-1 1,1 1-1,-1-1 0,1 0 0,0 0 0,-1 0 0,1 0 1,-1 0-1,1-1 0,-1 1 0,1-1 0,3-1 1,1 0-12,0-1 1,0-1-1,0 1 1,-1-1-1,1 0 1,-1-1 0,10-8-1,19-13-63,-35 26 81,0 0 0,1 0 0,-1-1 0,1 1 0,-1 0 0,1 0 0,-1 0 0,0 0 0,1 0 0,-1 0 0,1 0 1,-1 0-1,1 0 0,-1 0 0,1 0 0,-1 0 0,0 0 0,1 0 0,-1 0 0,1 0 0,-1 0 0,0 1 0,1-1 0,-1 0 0,1 0 0,-1 0 0,0 1 0,1-1 1,-1 0-1,0 1 0,1-1 0,-1 0 0,0 1 0,1-1 0,-1 0 0,0 1 0,0-1 0,0 1 0,1-1 0,-1 0 0,0 1 0,0-1 0,0 1 0,0-1 1,0 1-1,0-1 0,0 0 0,0 2 0,4 27-49,-4-24 31,0-1 13,0 0 0,0 0 0,1 0 0,0 0 0,-1-1 0,1 1 0,1 0-1,-1 0 1,1-1 0,-1 1 0,5 6 0,-4-9 5,-1 0 1,1 1-1,0-1 0,-1 0 1,1 0-1,0 0 0,0 0 1,0 0-1,0-1 0,0 1 1,0 0-1,0-1 1,0 0-1,0 1 0,0-1 1,0 0-1,1 0 0,-1 0 1,0 0-1,0-1 0,0 1 1,0 0-1,0-1 0,3-1 1,17-4-10,0-2 0,30-15 1,-26 11-17,32-11 1,-50 21 16,0 0-1,1 0 1,-1 1 0,0-1 0,1 2 0,-1-1 0,0 1 0,13 2 0,-17-1 8,1 1-1,0-1 1,-1 1 0,1 0 0,-1 1 0,0-1-1,0 1 1,0-1 0,0 1 0,6 7 0,-5-6 15,0 0 1,0 0-1,0-1 1,8 5-1,-10-7-1,-1 0 0,0 0 0,0-1 0,1 1-1,-1-1 1,0 1 0,1-1 0,-1 0-1,1 0 1,-1 0 0,0 0 0,1 0-1,-1-1 1,0 1 0,5-2 0,4-3 34,-1 1 0,1-2 1,10-7-1,-11 7-18,1-1 0,0 2 0,22-9 0,-30 13-33,0 0 1,0 0-1,0 1 1,0-1 0,0 1-1,0 0 1,0 0-1,0 0 1,0 0-1,-1 1 1,1-1 0,0 1-1,0-1 1,0 1-1,0 0 1,0 0-1,0 1 1,-1-1 0,1 1-1,4 2 1,14 14-57,-18-15 59,1 0 0,-1 1-1,1-1 1,-1-1 0,1 1 0,0 0 0,0-1 0,1 0-1,-1 0 1,0 0 0,1 0 0,-1-1 0,1 0 0,-1 0 0,1 0-1,0 0 1,-1-1 0,1 0 0,7 0 0,22-11 14,-30 9-53,0 0 0,0 0 1,0 1-1,0-1 1,0 1-1,1 0 1,-1 1-1,5-1 0,-8 1 8,-1 0-1,0 0 0,1 0 1,-1 0-1,0 0 0,1 0 1,-1 0-1,0 0 0,1 0 0,-1 0 1,0 1-1,1-1 0,-1 0 1,0 0-1,1 0 0,-1 1 1,0-1-1,0 0 0,1 0 1,-1 0-1,0 1 0,0-1 0,0 0 1,1 1-1,-1-1 0,0 0 1,0 0-1,0 1 0,0-1 1,0 0-1,0 1 0,1 0 1,-4 12-984,-12 12 46,5-14 448</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5:01.237"/>
    </inkml:context>
    <inkml:brush xml:id="br0">
      <inkml:brushProperty name="width" value="0.05" units="cm"/>
      <inkml:brushProperty name="height" value="0.05" units="cm"/>
    </inkml:brush>
  </inkml:definitions>
  <inkml:trace contextRef="#ctx0" brushRef="#br0">16 1 21173,'2'1'2040,"-2"8"-920,-5 19-283,2-14-260,0 6-478,0 0-1,1 0 1,1 0 0,1 0-1,0 0 1,4 22 0,-3-41-97,-1 1 1,0 0 0,1 0-1,-1 0 1,1-1 0,-1 1-1,1 0 1,0-1 0,0 1-1,-1 0 1,1-1 0,1 1-1,-1-1 1,0 1-1,0-1 1,0 0 0,1 1-1,-1-1 1,1 0 0,-1 0-1,1 0 1,-1 0 0,1 0-1,0-1 1,-1 1 0,1 0-1,0-1 1,-1 1 0,1-1-1,0 1 1,0-1 0,0 0-1,0 0 1,-1 0 0,1 0-1,0 0 1,0 0 0,0-1-1,3 0 1,1-1 14,1-1 1,-1 1 0,0-1-1,0 0 1,0 0 0,0-1-1,0 0 1,-1 0 0,9-8-1,5-10 50,-2-1 1,0 0-1,-1-1 0,-2 0 0,0-2 0,16-43 0,-33 78-72,0 1 0,1 0-1,-2 18 1,2-9 4,2-17 0,-3 14 2,1 1 0,1 25-1,1-40 2,0 1 0,0 0 0,0 0 0,0-1 0,0 1 0,1 0 0,-1 0 0,1-1 0,0 1 0,0 0 0,0-1 1,0 1-1,1-1 0,-1 1 0,1-1 0,-1 0 0,1 0 0,0 1 0,0-1 0,0 0 0,0-1 0,0 1 0,4 3 0,-3-5 2,1 1 0,-1-1 0,0 1 0,1-1 0,-1 0 0,0 0 0,1 0 0,-1-1 0,0 1 0,1-1 0,-1 0 0,0 0 0,0 0 0,0 0 0,0 0 0,0-1 0,0 0 0,0 1 0,0-1 0,-1 0 0,4-3 0,6-5 18,0 0 1,-1-1-1,11-14 0,-7 5 47,0-1-1,19-38 1,-30 54-24,-2 9-33,-1 8-8,-7 28 13,3-20 8,0 0-1,1 0 1,2 31 0,0-50-20,0 0 1,0-1-1,0 1 0,0 0 1,1 0-1,-1 0 0,0-1 1,0 1-1,0 0 0,1 0 1,-1-1-1,1 1 0,-1 0 1,0 0-1,1-1 1,-1 1-1,1-1 0,-1 1 1,2 0-1,-2-1-27,1 1 1,-1-1-1,1 0 1,-1 0-1,1 0 1,-1 0-1,1 0 1,-1 0-1,1 0 1,-1 0-1,1 0 1,-1 0-1,1 0 1,-1 0-1,1 0 1,-1 0-1,1-1 1,-1 1-1,1 0 1,-1 0-1,1 0 1,0-1-1,1-1-137,0 1-1,0-1 0,0 0 1,0 0-1,0 0 1,0 0-1,-1 0 1,1 0-1,-1 0 0,3-5 1,0-3-63,0-1 0,-1-1 0,3-19 0,0-18-392</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5:01.719"/>
    </inkml:context>
    <inkml:brush xml:id="br0">
      <inkml:brushProperty name="width" value="0.05" units="cm"/>
      <inkml:brushProperty name="height" value="0.05" units="cm"/>
    </inkml:brush>
  </inkml:definitions>
  <inkml:trace contextRef="#ctx0" brushRef="#br0">1 1 19108,'0'3'2033,"0"4"-1337,0 0-280,1-1 1296,3 1-1344,4 0-1400,0 2 1096,-2-1-432,3 1-184</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5:02.468"/>
    </inkml:context>
    <inkml:brush xml:id="br0">
      <inkml:brushProperty name="width" value="0.05" units="cm"/>
      <inkml:brushProperty name="height" value="0.05" units="cm"/>
    </inkml:brush>
  </inkml:definitions>
  <inkml:trace contextRef="#ctx0" brushRef="#br0">171 336 16628,'-3'4'481,"-1"-1"0,1 0 1,-1 0-1,0 0 1,1 0-1,-6 2 0,-14 11 1211,9-4-1207,1 1 1,1 1-1,0 0 1,1 0 0,-17 30-1,24-37-425,0 0 0,1 1-1,-1-1 1,2 1-1,-1-1 1,1 1 0,0 0-1,1 0 1,0 0-1,0 0 1,1 0 0,0 0-1,0 0 1,1 0 0,2 14-1,-1-18-56,-1 0-1,0-1 0,1 1 1,0 0-1,0 0 1,0-1-1,1 1 1,-1-1-1,1 0 0,0 0 1,0 0-1,0 0 1,0 0-1,0-1 1,0 1-1,1-1 0,0 0 1,-1 0-1,1 0 1,0-1-1,0 1 0,0-1 1,0 0-1,0 0 1,0 0-1,0-1 1,0 1-1,0-1 0,0 0 1,5-1-1,-2 1 7,1-1 0,0 0 0,-1 0 1,0 0-1,1-1 0,-1-1 0,0 1 0,0-1 0,0 0 0,0-1 0,0 0 0,-1 0 0,0 0 0,0-1 0,9-8 0,4-9 234,-1-2 1,-1 0-1,22-42 0,31-86 518,-52 111-574,11-27 25,36-126 0,-64 190-211,0 0 0,0 0 0,-1 0 0,1 1 0,-1-1 0,0 0 0,0 0 0,-1-6 0,1 10-1,-1-1 0,1 1 0,0-1 0,0 1 0,0-1 0,0 1 0,-1-1 0,1 1 0,0-1 0,-1 1 0,1 0 1,0-1-1,-1 1 0,1 0 0,0-1 0,-1 1 0,1 0 0,0-1 0,-1 1 0,1 0 0,-1 0 0,1-1 0,-1 1 0,1 0 0,-1 0 0,0 0 0,-1 0 0,1 0-1,-1 0 0,1 0 1,-1 1-1,1-1 0,-1 1 1,1-1-1,-1 1 0,1 0 1,-1-1-1,1 1 0,0 0 1,-2 2-1,-10 7 2,1 0 0,1 1 0,0 0-1,1 1 1,0 0 0,1 1 0,0 0 0,-11 23 0,-2 10 4,-21 65-1,5 19-23,34-112 14,0 1 0,2 0 0,0 0 0,2-1 0,1 21 0,-1-37 1,0-1 1,0 1-1,0 0 1,0-1-1,1 1 0,-1 0 1,1-1-1,-1 1 1,1-1-1,0 1 1,-1-1-1,1 1 0,0-1 1,0 0-1,0 1 1,0-1-1,2 2 0,-2-3-2,0 1 0,-1-1 0,1 0-1,0 1 1,0-1 0,0 0-1,0 1 1,1-1 0,-1 0 0,0 0-1,0 0 1,0 0 0,0 0-1,0 0 1,0 0 0,0 0 0,0 0-1,0-1 1,2 0 0,2-1-20,0 0 1,-1-1 0,1 0-1,-1 1 1,1-2-1,-1 1 1,0-1 0,5-5-1,84-95-413,-92 102 434,0 1-1,1-1 0,-1 1 0,1-1 1,-1 1-1,1 0 0,0 0 0,-1 0 1,1 0-1,0 0 0,3-1 0,-5 2 6,1 0-1,-1 0 1,0 0-1,1 0 1,-1 0-1,0 0 1,1 0-1,-1 0 1,0 0-1,0 0 1,1 1-1,-1-1 1,0 0-1,0 0 1,1 0-1,-1 0 1,0 0-1,0 1 1,1-1-1,-1 0 1,0 0-1,0 0 1,0 1-1,1-1 1,-1 0-1,0 0 1,0 1-1,2 15 3,-7 34 29,3-36-29,1-1-1,0 1 1,0 0-1,3 14 1,-2-27-7,0 0-1,0 0 1,0 0 0,0 0 0,0 1 0,1-1-1,-1 0 1,1 0 0,-1 0 0,0 0 0,1 0-1,0 0 1,-1 0 0,1 0 0,0-1 0,-1 1-1,1 0 1,0 0 0,0 0 0,0-1 0,-1 1-1,1 0 1,0-1 0,2 1 0,-2 0-3,1-1-1,0 0 1,-1 0 0,1 0 0,0 0 0,-1 0 0,1 0 0,0 0 0,-1 0 0,1-1-1,0 1 1,-1-1 0,1 1 0,1-2 0,5-2-38,-1 0-1,0 0 1,0-1 0,0 0 0,7-7-1,10-13-140,-2-1-1,0 0 1,-2-2-1,23-40 1,57-127-511,-87 169 609,-2 3 73,-2 5 100,-1 0-1,9-28 1,-17 46-74,0 0 1,0 0-1,0 0 0,0 0 1,0 0-1,0 0 1,0 0-1,0 0 0,0 0 1,-1 0-1,1 0 1,0 0-1,0 0 0,0 0 1,0 0-1,0 0 1,0 0-1,0 0 0,0 0 1,0 0-1,0 0 1,0 0-1,0 0 0,0 0 1,0 0-1,0 0 1,0 0-1,0 0 0,-1 0 1,1 0-1,0-1 1,0 1-1,0 0 1,0 0-1,0 0 0,0 0 1,0 0-1,0 0 1,0 0-1,0 0 0,0 0 1,0 0-1,-8 11 270,-9 19 81,9-6-251,0 0-1,2 1 1,1-1 0,1 1 0,1 0-1,2 1 1,2 44 0,6 8-118,19 88 1,-23-144-137,-3-22 138,0 0 0,0-1 0,0 1 0,0 0 0,0 0-1,0 0 1,0 0 0,0 0 0,0 0 0,0 0 0,0 0 0,0 0-1,-1 0 1,1-1 0,0 1 0,0 0 0,0 0 0,0 0-1,0 0 1,0 0 0,0 0 0,0 0 0,0 0 0,0 0 0,0 0-1,0 0 1,0 0 0,-1 0 0,1 0 0,0 0 0,0 0 0,0 0-1,0 0 1,0 0 0,0 0 0,0 0 0,0 0 0,0 0-1,0 0 1,-1 0 0,1 0 0,0 0 0,0 0 0,0 0 0,0 0-1,0 0 1,0 0 0,0 0 0,0 0 0,0 0 0,0 0 0,0 0-1,-1 0 1,1 0 0,0 0 0,0 0 0,0 0 0,0 0-1,0 1 1,0-1 0,0 0 0,-16-35-795,8 17 739,-17-30-174,2 4 681,-27-72 0,48 112-333,1-1 0,0 0 0,0 1 0,0-1 0,0 0 0,1 0-1,0 0 1,0 0 0,1-8 0,-1 11-52,1-1 1,0 1-1,-1 0 0,1 0 1,0 0-1,0 0 0,1 0 0,-1 0 1,0 0-1,1 0 0,-1 0 1,1 1-1,-1-1 0,1 0 1,0 1-1,0-1 0,0 1 1,0 0-1,0 0 0,0 0 1,0 0-1,4-2 0,4 1 44,1-1 0,-1 1-1,1 0 1,-1 1 0,1 1-1,0 0 1,12 1 0,-3 1-142,-1 0 1,0 2 0,21 6-1,8 10-2389,-45-21 1978,0-5-179</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5:03.508"/>
    </inkml:context>
    <inkml:brush xml:id="br0">
      <inkml:brushProperty name="width" value="0.05" units="cm"/>
      <inkml:brushProperty name="height" value="0.05" units="cm"/>
    </inkml:brush>
  </inkml:definitions>
  <inkml:trace contextRef="#ctx0" brushRef="#br0">193 40 21397,'-2'-2'1223,"-6"2"-849,-14 5-150,15-2-182,-1 0 0,1 1 0,0 0-1,0 0 1,0 1 0,0 0 0,1 0-1,0 1 1,0-1 0,1 1 0,-1 1 0,1-1-1,-6 11 1,1 0 30,0 0-1,1 1 1,1 0 0,-9 30-1,14-36-24,0 0-1,1 0 1,0 1 0,1-1-1,0 0 1,1 1-1,1-1 1,0 1 0,4 19-1,-4-27-10,0-1 1,1 0-1,-1 1 0,1-1 0,0 0 0,0 0 0,1 0 1,-1 0-1,1-1 0,0 1 0,-1-1 0,7 6 0,-5-7 3,-1 0 0,0 0 0,0 0 0,1-1 0,-1 1 0,1-1 0,-1 0 0,1 0 0,-1 0 0,1-1 0,0 1 0,-1-1 0,1 0 0,0 0 0,-1 0 0,1 0 0,6-2 0,1-1 68,-1 0 0,0 0-1,0-1 1,0-1 0,-1 0 0,1 0 0,-1-1 0,0 0 0,-1 0 0,1-1-1,-1 0 1,-1-1 0,1 0 0,9-13 0,-7 8 65,-1-1 0,0 0 0,0-1-1,-2 0 1,0 0 0,0 0 0,-2-1 0,7-28 0,-10 33-90,-1 1 0,0-1 0,-1 1 1,0-1-1,-1 0 0,0 1 0,-1-1 0,0 1 1,0 0-1,-8-19 0,8 25-113,1 1 0,-1-1-1,0 0 1,0 1 0,0-1 0,-1 1-1,1 0 1,-1 0 0,0 0 0,1 0 0,-2 0-1,1 1 1,0-1 0,0 1 0,-1 0-1,1 0 1,-1 0 0,0 0 0,1 1-1,-1-1 1,0 1 0,0 0 0,0 0 0,0 1-1,0-1 1,0 1 0,0 0 0,0 0-1,-1 0 1,-6 2 0,8-2-77,0 1 1,0 0-1,1 0 1,-1 0 0,0 0-1,1 0 1,-1 1-1,1-1 1,-1 1-1,1-1 1,0 1-1,0 0 1,0 0-1,0 0 1,0 0-1,0 1 1,0-1-1,0 0 1,1 1 0,0-1-1,-1 1 1,1-1-1,0 1 1,0 0-1,0 0 1,1-1-1,-1 1 1,1 0-1,-1 0 1,1 4-1,4 13-600</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5:04.009"/>
    </inkml:context>
    <inkml:brush xml:id="br0">
      <inkml:brushProperty name="width" value="0.05" units="cm"/>
      <inkml:brushProperty name="height" value="0.05" units="cm"/>
    </inkml:brush>
  </inkml:definitions>
  <inkml:trace contextRef="#ctx0" brushRef="#br0">170 0 19828,'4'12'1937,"-5"8"-1241,-8 6-264,-2 9 816,-6 6-160,-1 6-399,0-1-185,1 1-344,1-4-200,1-10-504,1-6-353,3-14-655,-1-9 1232,4-14-304,2-8-248</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5:04.481"/>
    </inkml:context>
    <inkml:brush xml:id="br0">
      <inkml:brushProperty name="width" value="0.05" units="cm"/>
      <inkml:brushProperty name="height" value="0.05" units="cm"/>
    </inkml:brush>
  </inkml:definitions>
  <inkml:trace contextRef="#ctx0" brushRef="#br0">151 2 19460,'-4'-1'122,"0"1"-1,0 0 1,-1 0 0,1 0-1,0 0 1,0 1 0,0 0-1,0 0 1,0 0 0,0 0-1,0 1 1,0 0 0,0-1-1,0 1 1,1 1 0,-1-1-1,1 0 1,-1 1 0,1 0-1,0 0 1,0 0 0,0 0-1,-4 6 1,2-1-53,0 0 0,0-1-1,0 1 1,1 1 0,0-1 0,1 1 0,0-1-1,0 1 1,1 0 0,-2 10 0,4-16-45,-1-1 1,1 1-1,0-1 0,0 1 1,0-1-1,1 0 0,-1 1 1,0-1-1,1 1 0,0-1 1,-1 0-1,1 1 0,0-1 1,0 0-1,0 0 0,1 0 1,-1 1-1,0-1 0,1-1 1,-1 1-1,3 2 0,-2-2 30,1-1 0,0 1-1,-1-1 1,1 1 0,0-1-1,0 0 1,0 0 0,0 0 0,0-1-1,0 1 1,0-1 0,0 1-1,0-1 1,0 0 0,0 0 0,6-1-1,0-1 100,-1 0-1,1 0 0,-1-1 0,0 0 1,0-1-1,0 1 0,0-2 0,-1 1 1,8-6-1,-10 6-62,0 0-1,0 1 1,-1-1-1,0-1 1,1 1-1,-2-1 1,1 1-1,0-1 1,-1 0-1,0 0 1,0-1 0,-1 1-1,1-1 1,1-6-1,-4 11-74,1 0 0,-1-1-1,1 1 1,-1-1 0,0 1 0,0 0-1,0-1 1,0 1 0,0-1 0,0 1-1,0-1 1,0 1 0,-1-1 0,1 1-1,0 0 1,-1-1 0,1 1 0,-1 0-1,0-1 1,1 1 0,-1 0 0,0 0-1,0-1 1,0 1 0,0 0 0,0 0 0,0 0-1,0 0 1,0 0 0,0 0 0,0 1-1,-1-1 1,1 0 0,0 1 0,-1-1-1,1 1 1,0-1 0,-1 1 0,1-1-1,-2 1 1,-2-1-19,0 1 0,0 0 0,-1 0 0,1 0 0,0 1 0,0-1 0,0 1 0,0 0-1,0 1 1,-6 1 0,2 1-184,1 0 1,-1 0-1,1 1 0,-1 0 0,1 0 0,0 1 0,1 0 1,0 0-1,0 1 0,0 0 0,1 0 0,0 1 0,0 0 0,1 0 1,0 0-1,0 0 0,1 1 0,0 0 0,0 0 0,-3 13 0,5 6-553</inkml:trace>
  <inkml:trace contextRef="#ctx0" brushRef="#br0" timeOffset="1">557 426 16996,'-1'8'466,"0"-1"0,0 1 0,-1 0 0,0-1 0,-1 1 0,0-1 0,-6 12 0,5-9 255,-1 0-1,-5 22 1,9-27-565,0 1 0,0-1 0,0 1 0,1 0 0,0 0 0,0-1-1,1 1 1,-1 0 0,1-1 0,0 1 0,4 9 0,-4-12-114,0-1-1,1 0 1,-1 1-1,1-1 1,-1 0 0,1 0-1,0 0 1,0 0 0,0 0-1,0-1 1,0 1 0,0 0-1,0-1 1,0 0 0,1 1-1,-1-1 1,1 0-1,-1 0 1,1-1 0,-1 1-1,1 0 1,0-1 0,-1 1-1,1-1 1,0 0 0,-1 0-1,4 0 1,0-1 45,0 1 0,-1-1 0,1 0 1,-1-1-1,1 1 0,-1-1 0,1 0 0,-1 0 0,0-1 1,0 1-1,0-1 0,-1 0 0,1-1 0,-1 1 0,1-1 1,-1 0-1,0 0 0,0 0 0,-1 0 0,1-1 1,-1 0-1,0 1 0,-1-1 0,4-7 0,-4 8-46,-1-1 0,1 1 0,-1-1 0,0 1 0,0-1 0,0 0 0,-1 1 0,0-1 0,1 0 0,-2 0 0,1 0 0,-1 1 0,1-1 0,-1 0 0,0 1 0,-1-1 0,1 1 0,-1-1 0,0 1 0,0 0 0,-1-1 1,1 1-1,-1 0 0,0 1 0,0-1 0,0 0 0,0 1 0,-8-6 0,5 4-70,-1 1 0,1 0 1,-1 1-1,0-1 1,0 1-1,0 0 0,0 1 1,-1 0-1,-12-2 0,16 3-127,0 1-1,0-1 0,0 1 0,0 0 0,0 0 0,0 0 0,0 1 0,0-1 0,0 1 1,0 0-1,0 1 0,0-1 0,0 0 0,1 1 0,-1 0 0,1 0 0,-1 0 0,1 0 1,0 1-1,-4 2 0,7-4 78,-6 6-304,6-7 364,0 0 0,-1 1 0,1-1 1,0 0-1,0 0 0,0 0 0,0 0 0,0 1 0,0-1 0,0 0 0,0 0 0,0 0 0,-1 0 0,1 1 0,0-1 0,0 0 0,0 0 0,0 0 0,0 0 0,0 1 1,0-1-1,0 0 0,0 0 0,0 0 0,1 1 0,-1-1 0,0 0 0,0 0 0,0 0 0,0 0 0,0 1 0,0-1 0,0 0 0,0 0 0,0 0 0,1 0 0,-1 0 1,0 1-1,0-1 0,0 0 0,0 0 0,0 0 0,1 0 0,6 1-824</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5:04.914"/>
    </inkml:context>
    <inkml:brush xml:id="br0">
      <inkml:brushProperty name="width" value="0.05" units="cm"/>
      <inkml:brushProperty name="height" value="0.05" units="cm"/>
    </inkml:brush>
  </inkml:definitions>
  <inkml:trace contextRef="#ctx0" brushRef="#br0">1 64 20364,'7'-7'494,"0"1"1,1-1-1,0 2 0,0-1 0,0 1 0,1 0 0,0 1 0,0 0 0,0 1 0,16-5 0,-20 7-309,0 0 0,1 0-1,-1 1 1,1-1 0,-1 1 0,0 1 0,1-1-1,-1 1 1,7 1 0,-8-1-108,-1 0 0,0 0 1,0 1-1,0-1 0,0 1 1,0 0-1,0 0 0,-1 0 0,1 0 1,-1 0-1,1 0 0,-1 1 1,0-1-1,0 1 0,4 5 0,-5-4-60,1 0 0,-1 0-1,0 0 1,0 0 0,0 0-1,0 0 1,-1 0-1,1 0 1,-1 0 0,0 0-1,-1 0 1,1 0 0,-1 0-1,0 0 1,0 0-1,0 0 1,0 0 0,0 0-1,-1 0 1,0 0-1,-2 3 1,-7 11 3,0 1-1,-24 28 1,25-35 1,-36 45 35,-29 38-15,73-91-38,0-1 1,0 0-1,0 1 0,0-1 0,0 1 1,1 0-1,-2 6 0,3-9-3,0 0 0,0 0-1,0 0 1,0 0 0,0 0 0,0 0 0,0 0-1,0 0 1,1 0 0,-1 0 0,0-1 0,1 1-1,-1 0 1,1 0 0,-1 0 0,1 0 0,-1-1 0,1 1-1,-1 0 1,1 0 0,0-1 0,-1 1 0,1-1-1,0 1 1,0 0 0,-1-1 0,1 0 0,0 1-1,0-1 1,0 1 0,0-1 0,0 0 0,0 0-1,0 1 1,1-1 0,19 4-609,0-2 0,1 0 0,37-2 1,-29-1 466,8 1-320</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5:05.289"/>
    </inkml:context>
    <inkml:brush xml:id="br0">
      <inkml:brushProperty name="width" value="0.05" units="cm"/>
      <inkml:brushProperty name="height" value="0.05" units="cm"/>
    </inkml:brush>
  </inkml:definitions>
  <inkml:trace contextRef="#ctx0" brushRef="#br0">18 1 20332,'-10'33'2377,"4"-13"-1393,5-7-456,1-10 1793,8-3-1097,2-13-688,-1-6-56,1-11-376</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6:58.096"/>
    </inkml:context>
    <inkml:brush xml:id="br0">
      <inkml:brushProperty name="width" value="0.05" units="cm"/>
      <inkml:brushProperty name="height" value="0.05" units="cm"/>
    </inkml:brush>
  </inkml:definitions>
  <inkml:trace contextRef="#ctx0" brushRef="#br0">28 0 18572,'-16'2'1528,"9"5"-1224,3-1-392,4 1 776,7-4-175,3-5-297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0:34.087"/>
    </inkml:context>
    <inkml:brush xml:id="br0">
      <inkml:brushProperty name="width" value="0.05" units="cm"/>
      <inkml:brushProperty name="height" value="0.05" units="cm"/>
    </inkml:brush>
  </inkml:definitions>
  <inkml:trace contextRef="#ctx0" brushRef="#br0">161 14 10786,'-1'-1'54,"-1"1"0,0-1 0,0 1 0,1-1 0,-1 1-1,0 0 1,0 0 0,0 0 0,1 0 0,-1 0 0,0 0 0,0 1-1,0-1 1,1 0 0,-1 1 0,0 0 0,1-1 0,-1 1 0,0 0-1,1 0 1,-1 0 0,1 0 0,-1 0 0,1 0 0,0 0 0,-1 0-1,-1 3 1,-3 4 45,-1 0-1,1 1 0,-8 16 0,8-14-29,-6 10-23,1 1-1,1 1 1,2-1 0,0 1-1,1 1 1,1 0 0,-5 48-1,11-65-43,0-1 0,0 1 0,0-1 0,1 1 0,0-1-1,0 1 1,0-1 0,1 1 0,0-1 0,1 0-1,4 10 1,-5-14 8,-1 1-1,1-1 1,0 0-1,0 0 1,0 0-1,0 0 0,0 0 1,0 0-1,1 0 1,-1-1-1,0 1 1,1-1-1,0 0 1,-1 0-1,1 0 1,0 0-1,-1 0 0,1 0 1,0-1-1,0 1 1,0-1-1,0 0 1,-1 0-1,1 0 1,0 0-1,0-1 1,0 1-1,0-1 0,3 0 1,6-3 122,0 0-1,0-1 1,0-1 0,-1 0 0,0 0-1,19-14 1,-4 0 411,35-36-1,-49 44-364,-1-1-1,0 0 1,0 0 0,-2-1-1,1-1 1,9-21-1,-17 31-149,0-1 0,0 1 0,0-1 0,-1 0-1,0 0 1,0 0 0,0 0 0,-1 1-1,-1-11 1,1 12-57,-1 0-1,0 0 1,0 0-1,0 0 1,-1 0-1,1 1 1,-1-1-1,0 1 1,0-1-1,0 1 1,0 0-1,-1-1 1,1 1-1,-1 0 1,-5-4 0,1 2-128,0 1 0,0 0 0,0 0 1,0 0-1,0 1 0,-1 0 1,-11-2-1,-27-13-437,26 5 161</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6:58.655"/>
    </inkml:context>
    <inkml:brush xml:id="br0">
      <inkml:brushProperty name="width" value="0.05" units="cm"/>
      <inkml:brushProperty name="height" value="0.05" units="cm"/>
    </inkml:brush>
  </inkml:definitions>
  <inkml:trace contextRef="#ctx0" brushRef="#br0">95 44 15227,'2'-8'1486,"8"-26"3599,-9 32-4355,-1 5-177,-3 20 100,-7 41 394,2-18-909,2 1 0,-1 66 0,7-112-138,0 0 1,0-1 0,0 1 0,0 0 0,0 0-1,0 0 1,0 0 0,0 0 0,0 0-1,1 0 1,-1-1 0,0 1 0,0 0-1,1 0 1,-1 0 0,1-1 0,-1 1 0,1 0-1,-1 0 1,1-1 0,-1 1 0,1 0-1,0-1 1,-1 1 0,1-1 0,0 1-1,-1-1 1,1 1 0,0-1 0,0 1-1,0-1 1,0 0 0,-1 1 0,1-1 0,0 0-1,0 0 1,0 0 0,0 0 0,1 0-1,4 0 7,-1-1 0,0-1-1,1 1 1,-1-1 0,9-3 0,10-3 4,-22 7-10,1 1 0,0-1 0,0 1 0,-1 0 0,1 0 0,0 0 0,0 0 0,-1 1 0,1-1 0,0 1 0,-1 0 0,1-1 0,-1 1 0,1 0-1,0 1 1,-1-1 0,0 0 0,1 1 0,2 2 0,-2-1 3,0 0 1,-1 0-1,0 1 0,1-1 0,-1 0 1,-1 1-1,1-1 0,0 1 0,-1 0 1,0 0-1,0 0 0,1 4 0,0 5 23,-1-1 0,-1 0 0,1 0-1,-2 1 1,0-1 0,0 0 0,-7 24-1,6-29 70,0-1-1,-1 1 1,0-1-1,0 0 1,0 0-1,-1 0 1,1 0-1,-1 0 1,-1-1-1,1 0 1,-1 0-1,0 0 1,-10 7-1,12-10-32,0 0 0,-1 0-1,1-1 1,0 1-1,-1-1 1,0 0 0,1 0-1,-1 0 1,0 0 0,0-1-1,1 1 1,-1-1 0,0 0-1,0 0 1,0-1 0,1 1-1,-1-1 1,0 0 0,1 0-1,-1 0 1,0 0 0,1-1-1,-1 1 1,1-1 0,-7-4-1,4 1-81,-1 0-1,0 0 1,1-1-1,0 0 0,1 0 1,-1-1-1,1 0 1,-7-11-1,11 16-90,0 0 0,-1 0 0,1 0 0,0 0 0,0-1 0,0 1 0,0-1 0,1 1 0,-1-1 0,1 1 0,-1-1 0,1 1 0,0-1 0,0 1 0,0-1-1,0 1 1,0-1 0,1 1 0,-1-1 0,1 1 0,0-1 0,0 1 0,-1 0 0,1-1 0,1 1 0,-1 0 0,0 0 0,1 0 0,-1 0 0,1 0 0,-1 0 0,4-2 0,15-10-588,2 2-187</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6:59.394"/>
    </inkml:context>
    <inkml:brush xml:id="br0">
      <inkml:brushProperty name="width" value="0.05" units="cm"/>
      <inkml:brushProperty name="height" value="0.05" units="cm"/>
    </inkml:brush>
  </inkml:definitions>
  <inkml:trace contextRef="#ctx0" brushRef="#br0">68 169 14459,'10'1'495,"-1"-1"-1,0 0 1,0-1-1,1 0 1,-1-1-1,0 0 1,0 0 0,0-1-1,0 0 1,10-5-1,-14 5-272,0 1-1,-1 0 1,1-1 0,-1 0-1,1 0 1,-1-1 0,0 1-1,0-1 1,-1 0 0,1 0-1,-1 0 1,0 0-1,0-1 1,0 1 0,0-1-1,-1 0 1,0 1 0,0-1-1,2-7 1,-4 10-173,1 0-1,-1-1 1,0 1 0,0 0-1,0 0 1,0 0 0,0 0-1,0 0 1,-1-1 0,1 1 0,-1 0-1,1 0 1,-1 0 0,0 0-1,0 0 1,0 0 0,0 0-1,0 0 1,0 1 0,0-1 0,-1 0-1,1 1 1,-1-1 0,1 1-1,-1-1 1,0 1 0,1 0-1,-1-1 1,0 1 0,0 0-1,0 0 1,0 1 0,0-1 0,0 0-1,0 0 1,0 1 0,-3-1-1,-2 0-8,1 0 0,0 1 1,0-1-1,0 1 0,-1 0 0,1 1 0,0 0 0,0 0 0,0 0 0,0 0 0,-11 5 0,9-2-39,1 1 0,-1-1 0,1 2 1,0-1-1,0 1 0,1 0 0,0 0 0,0 0 0,0 1 1,1 0-1,0 1 0,-8 14 0,7-11-4,2 0 0,-1 1 0,1-1 0,1 1 0,0 0 0,1 0 0,0 0 0,0 22 0,1-30 1,2 0 1,-1 0-1,0 0 1,1 0-1,0-1 1,0 1-1,0 0 1,0 0-1,1-1 1,-1 1-1,1-1 1,0 1-1,0-1 0,0 0 1,3 3-1,-3-4 1,0 0-1,0 0 1,1 0-1,-1 0 0,0-1 1,1 1-1,0-1 0,-1 0 1,1 0-1,0 0 1,0 0-1,-1 0 0,1 0 1,0-1-1,0 1 0,0-1 1,0 0-1,0 0 1,0 0-1,4-1 0,3-1-1,-1 0 0,1-1-1,-1-1 1,1 0 0,-1 0 0,0 0-1,-1-1 1,1 0 0,-1-1-1,0 0 1,0-1 0,-1 1 0,11-13-1,1-2-47,-1-1-1,-1-1 1,21-38-1,-38 61 47,0-1-1,0 1 1,1-1-1,-1 1 1,0-1 0,0 1-1,1-1 1,-1 1-1,0 0 1,1-1-1,-1 1 1,0-1-1,1 1 1,-1 0-1,1-1 1,-1 1-1,1 0 1,-1-1-1,0 1 1,1 0 0,-1 0-1,2-1 1,2 11-68,-3 30 12,-2-29 39,1-8 21,0 1-1,1-1 1,-1 0-1,0 1 1,1-1 0,0 0-1,0 0 1,0 1-1,2 2 1,-3-5 1,0-1 0,0 1 0,1-1 0,-1 0-1,0 1 1,1-1 0,-1 0 0,1 1 0,-1-1 0,0 0 0,1 0 0,-1 1-1,1-1 1,-1 0 0,1 0 0,-1 0 0,1 1 0,-1-1 0,1 0 0,-1 0 0,1 0-1,-1 0 1,1 0 0,0 0 0,0-1 1,1 1 0,0-1-1,0 1 1,-1-1 0,1 0 0,-1 0 0,1 1-1,-1-1 1,1 0 0,1-2 0,37-35 13,11-8 13,-46 42-26,0 0 0,0 1 0,0 0 0,0 0 0,1 0 0,0 0 0,11-3 0,-16 6-2,1 0-1,-1-1 0,1 1 1,-1 0-1,1 0 0,-1 0 1,0 0-1,1 1 1,-1-1-1,1 0 0,-1 1 1,1-1-1,-1 1 0,0-1 1,1 1-1,-1-1 0,0 1 1,1 0-1,-1 0 1,0 0-1,0 0 0,0 0 1,0 0-1,0 0 0,0 0 1,0 0-1,0 0 1,0 1-1,0-1 0,-1 0 1,1 1-1,-1-1 0,2 3 1,1 5-6,-1 0 0,0 0 1,0 0-1,1 11 1,-2-10-2,1 17-7,-1-18 17,0 1 0,0 0 0,6 18 1,-7-27 3,0-1 0,0 1 1,1 0-1,-1-1 1,0 1-1,1 0 0,-1-1 1,0 1-1,1 0 1,-1-1-1,1 1 0,-1-1 1,1 1-1,-1-1 0,1 1 1,0-1-1,-1 1 1,1-1-1,0 1 0,-1-1 1,1 0-1,0 0 1,-1 1-1,1-1 0,0 0 1,-1 0-1,1 0 1,0 1-1,0-1 0,-1 0 1,1 0-1,0 0 1,0 0-1,-1-1 0,1 1 1,0 0-1,0 0 1,-1 0-1,1-1 0,0 1 1,-1 0-1,1-1 1,0 1-1,-1 0 0,2-1 1,3-3 43,-1 1 1,1-1-1,-1 1 1,7-8-1,31-41 240,-29 36-202,0 0 0,1 0 0,19-16 0,-32 31-89,-1 0 0,1 1 0,0-1 1,0 0-1,0 0 0,0 1 0,0-1 0,0 1 1,0-1-1,0 0 0,0 1 0,0 0 1,0-1-1,0 1 0,0 0 0,0-1 0,0 1 1,0 0-1,0 0 0,1 0 0,-1 0 0,0 0 1,0 0-1,0 1 0,0-1 0,0 0 0,0 0 1,1 1-1,-1-1 0,0 1 0,0-1 0,0 1 1,0-1-1,0 1 0,-1 0 0,1-1 1,0 1-1,0 0 0,0 0 0,0 0 0,-1-1 1,1 1-1,0 0 0,-1 0 0,1 0 0,-1 0 1,1 0-1,-1 0 0,0 1 0,1 0 0,3 10-4,-1-1-1,0 1 0,-1 0 1,1 12-1,-1-7 4,0-8-24,-1 0-122,1 1 0,0-1 1,7 18-1,-9-27 133,0 0 0,0 0 0,0 1 0,0-1-1,0 0 1,0 0 0,0 1 0,0-1 0,0 0 0,1 0 0,-1 1 0,0-1 0,0 0 0,0 0 0,0 0 0,0 1 0,0-1 0,1 0 0,-1 0 0,0 0 0,0 1 0,0-1 0,1 0 0,-1 0 0,0 0 0,0 0 0,0 0 0,1 1 0,-1-1 0,0 0 0,0 0 0,1 0 0,-1 0-1,0 0 1,0 0 0,1 0 0,-1 0 0,0 0 0,0 0 0,1 0 0,-1 0 0,0 0 0,0 0 0,1 0 0,-1 0 0,0 0 0,0 0 0,1-1 0,-1 1 0,0 0 0,0 0 0,0 0 0,1 0 0,-1 0 0,0-1 0,0 1 0,1 0 0,7-16-270,1-6-27</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0.234"/>
    </inkml:context>
    <inkml:brush xml:id="br0">
      <inkml:brushProperty name="width" value="0.05" units="cm"/>
      <inkml:brushProperty name="height" value="0.05" units="cm"/>
    </inkml:brush>
  </inkml:definitions>
  <inkml:trace contextRef="#ctx0" brushRef="#br0">14 189 15043,'-11'7'2886,"8"-14"-363,8-17-139,3 9-2081,0 1 0,1 0 0,0 0 0,1 1 1,0 1-1,1-1 0,1 2 0,0 0 0,0 0 1,23-14-1,-33 24-297,-1-1 0,1 1 0,1 0 1,-1 0-1,0 0 0,0 0 0,0 0 0,0 1 0,1-1 1,-1 1-1,0-1 0,1 1 0,-1 0 0,0 0 0,1 0 0,-1 0 1,0 0-1,1 1 0,-1-1 0,0 1 0,0-1 0,1 1 1,-1 0-1,4 2 0,-3-1-10,-1 1-1,1 0 1,-1-1 0,1 1-1,-1 0 1,0 0 0,0 0 0,0 0-1,-1 1 1,1-1 0,-1 0-1,0 1 1,0-1 0,0 1 0,1 3-1,1 12-349,-1 0 0,-1 0 0,0 0 1,-3 28-1,2-65-955,5-4 768</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1.300"/>
    </inkml:context>
    <inkml:brush xml:id="br0">
      <inkml:brushProperty name="width" value="0.05" units="cm"/>
      <inkml:brushProperty name="height" value="0.05" units="cm"/>
    </inkml:brush>
  </inkml:definitions>
  <inkml:trace contextRef="#ctx0" brushRef="#br0">19 12 13267,'6'-6'9815,"-10"5"-10239,3 1 411,-5-4 48,5 4-114,-12 0-7871</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1.736"/>
    </inkml:context>
    <inkml:brush xml:id="br0">
      <inkml:brushProperty name="width" value="0.05" units="cm"/>
      <inkml:brushProperty name="height" value="0.05" units="cm"/>
    </inkml:brush>
  </inkml:definitions>
  <inkml:trace contextRef="#ctx0" brushRef="#br0">24 2 17932,'1'-2'1824,"-2"4"-1208,-2 5-272,0 7 873,2 5-225,-4 4-432,1 2-224,0 7-248,1-1-40,3 1-16,0-5 16,0-5-96,1-4-152,-1-5-392,3-4-264,-1-9 696,0-4-160,4-8-104</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2.249"/>
    </inkml:context>
    <inkml:brush xml:id="br0">
      <inkml:brushProperty name="width" value="0.05" units="cm"/>
      <inkml:brushProperty name="height" value="0.05" units="cm"/>
    </inkml:brush>
  </inkml:definitions>
  <inkml:trace contextRef="#ctx0" brushRef="#br0">27 258 18324,'1'127'4267,"-8"272"-3438,7-387-865,0-8 2,0-1 1,-1 1-1,1 0 1,-1 0-1,1-1 1,-3 5-1,4-8 30,-1 0 0,0 0 0,0 0 0,0 0 1,0 0-1,0 0 0,0-1 0,0 1 0,0 0 0,0 0 0,0 0 0,0 0 0,0 0 0,0 0 1,0 0-1,0-1 0,0 1 0,0 0 0,0 0 0,0 0 0,0 0 0,0 0 0,0 0 1,0 0-1,0 0 0,-1 0 0,1-1 0,0 1 0,0 0 0,0 0 0,0 0 0,0 0 1,0 0-1,0 0 0,0 0 0,0 0 0,0 0 0,-1 0 0,1 0 0,0 0 0,0 0 1,0 0-1,0 0 0,0-1 0,0 1 0,0 0 0,0 0 0,-1 0 0,1 0 0,0 0 1,0 0-1,0 0 0,0 1 0,0-1 0,0 0 0,0 0 0,-1 0 0,1 0 0,0 0 1,0 0-1,0 0 0,0 0 0,0 0 0,0 0 0,0 0 0,0 0 0,0 0 0,-1 0 1,-1-11-118,-4-32-109,3 0 1,3-65 0,15-87 296,-14 186-49,24-178 529,-20 161-386,1 1 1,1 0 0,1 0 0,2 1 0,14-28-1,-22 47-110,1 1 0,0-1 0,0 1-1,1-1 1,-1 1 0,1 0 0,0 0-1,6-4 1,-9 7-42,1 0 0,-1 1 0,0-1 0,1 0 0,-1 1 1,0-1-1,1 1 0,-1-1 0,1 1 0,-1 0 0,1 0 0,-1-1 0,1 1 0,-1 0 0,1 0 0,-1 0 0,1 1 0,-1-1 0,1 0 1,-1 1-1,1-1 0,-1 1 0,0-1 0,1 1 0,-1-1 0,0 1 0,1 0 0,-1 0 0,0 0 0,0 0 0,0 0 0,2 2 1,2 2-9,-1 0 0,-1 0 0,1 1 1,-1 0-1,0-1 0,0 1 1,-1 0-1,0 1 0,0-1 1,0 0-1,-1 1 0,1-1 0,-1 13 1,0-3-1,-1 1 0,-1-1-1,0 1 1,-5 19 0,6-36-3,0 0-1,0-1 0,0 1 0,1 0 1,-1 0-1,0 0 0,0-1 0,0 1 1,0 0-1,0 0 0,0 0 1,0 0-1,1-1 0,-1 1 0,0 0 1,0 0-1,0 0 0,0 0 1,1 0-1,-1 0 0,0-1 0,0 1 1,0 0-1,1 0 0,-1 0 1,0 0-1,0 0 0,0 0 0,1 0 1,-1 0-1,0 0 0,0 0 1,0 0-1,1 0 0,-1 0 0,0 0 1,0 0-1,1 0 0,-1 0 0,13 7-75,10 13-13,-16-9 90,0 1 0,-1 0 1,0 0-1,0 1 1,-2 0-1,1 0 1,-2 0-1,0 0 1,0 1-1,-1-1 1,-1 1-1,0-1 1,-1 1-1,-2 19 0,1-30 58,0 0 0,0 1 0,0-1 0,-1 0 0,1 0 0,-1 0 0,0 0 0,1 0 0,-1-1 0,-1 1 0,1 0 0,0-1 0,-1 0 0,1 1 0,-1-1 0,1 0 0,-1 0 0,0 0 0,0-1 0,0 1 0,0-1 0,0 0-1,-1 0 1,1 0 0,0 0 0,-1 0 0,1-1 0,-6 1 0,4 0-38,0-1 0,0 0 0,0 0 0,0-1 0,0 0 0,0 1 0,0-2 0,1 1 1,-1 0-1,0-1 0,1 0 0,-1 0 0,1 0 0,0-1 0,0 1 0,0-1 0,0 0 0,0 0 0,-4-6 0,6 7-203,1 0 0,0 0 0,-1 0 0,1-1 0,0 1-1,1 0 1,-1-1 0,0 1 0,1 0 0,-1-1 0,1 1 0,0-1 0,0 1 0,0-1 0,0 1 0,0-1 0,0 1-1,1-1 1,-1 1 0,1 0 0,0-1 0,0 1 0,0 0 0,0-1 0,0 1 0,0 0 0,0 0 0,1 0-1,2-3 1,11-14-1056</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2.685"/>
    </inkml:context>
    <inkml:brush xml:id="br0">
      <inkml:brushProperty name="width" value="0.05" units="cm"/>
      <inkml:brushProperty name="height" value="0.05" units="cm"/>
    </inkml:brush>
  </inkml:definitions>
  <inkml:trace contextRef="#ctx0" brushRef="#br0">192 0 16291,'-16'35'3557,"4"6"-2206,1 1-1,-4 46 0,12-70-1359,2 1-1,0-1 0,1 1 0,1 0 0,1-1 1,1 1-1,7 26 0,-10-43-23,1 1 1,0 0-1,0-1 1,0 1-1,0-1 0,0 1 1,1-1-1,-1 0 1,1 1-1,3 3 0,-13-29-996,-63-78-653,-8-16 2110,78 116-388,0 0 0,1 0 0,-1 0 0,1 0 0,-1 0 0,1-1 0,-1 1-1,1 0 1,0 0 0,-1-1 0,1 1 0,0 0 0,0 0 0,0-1 0,0-1 0,0 2-13,1 1 0,-1-1 0,0 1 0,1-1 1,-1 1-1,0-1 0,1 1 0,-1-1 0,0 1 0,1-1 1,-1 1-1,1 0 0,-1-1 0,1 1 0,-1 0 1,1-1-1,-1 1 0,1 0 0,0 0 0,-1 0 1,1-1-1,-1 1 0,2 0 0,4-1 115,0 1 0,0 0 0,0 0 1,-1 1-1,10 1 0,-6-1-112,25 4 134,-14-2-95,0 0 1,0-1-1,1-1 0,-1-1 1,25-3-1,-44 2-67,1 1-1,-1 0 0,1-1 1,-1 1-1,1 0 1,-1-1-1,1 0 1,-1 1-1,0-1 1,3-2-1,-3 3 0,-1-1 0,1 0 0,-1 0 0,0 0 0,1 0 0,-1 0 0,0 1 0,0-1 0,1 0 0,-1 0 0,0 0 0,0 0 0,0 0 0,0 0 0,0-1 0</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3.106"/>
    </inkml:context>
    <inkml:brush xml:id="br0">
      <inkml:brushProperty name="width" value="0.05" units="cm"/>
      <inkml:brushProperty name="height" value="0.05" units="cm"/>
    </inkml:brush>
  </inkml:definitions>
  <inkml:trace contextRef="#ctx0" brushRef="#br0">31 24 15603,'-17'-12'1993,"4"0"1079,23 15-2559,1 1-457,8 2 48,1 3-192,3 2-96</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3.510"/>
    </inkml:context>
    <inkml:brush xml:id="br0">
      <inkml:brushProperty name="width" value="0.05" units="cm"/>
      <inkml:brushProperty name="height" value="0.05" units="cm"/>
    </inkml:brush>
  </inkml:definitions>
  <inkml:trace contextRef="#ctx0" brushRef="#br0">236 127 18124,'-1'-3'186,"1"1"1,-1 0-1,0-1 0,0 1 1,0 0-1,0-1 0,0 1 1,0 0-1,-1 0 1,1 0-1,-1 0 0,0 0 1,1 0-1,-1 1 1,0-1-1,0 0 0,0 1 1,0 0-1,0-1 0,-1 1 1,-2-1-1,-1-2 11,-1 2-1,1-1 0,0 1 1,-1 0-1,1 0 1,-1 0-1,-7 0 1,8 2-162,0 1 0,0-1-1,0 1 1,0 0 0,0 1 0,1-1 0,-1 1 0,0 0 0,1 1 0,-1-1-1,1 1 1,0 0 0,0 0 0,0 1 0,0 0 0,-7 7 0,8-7-31,0 0 0,1 0 0,-1 1 0,1-1 0,0 1 0,0-1 0,1 1 0,-1 0 0,1 0 0,0 0 0,1 0 0,-1 1 0,1-1 0,0 0 0,0 1 0,1-1 0,-1 0 0,2 10 0,-1-13-1,0 0-1,1 0 0,-1 0 1,1 0-1,-1 0 1,1 0-1,0-1 1,0 1-1,0 0 0,0 0 1,0-1-1,0 1 1,0 0-1,1-1 0,-1 1 1,1-1-1,-1 0 1,1 1-1,1 0 0,1 0 3,-1 0-1,1-1 0,-1 0 0,1 1 1,0-1-1,0 0 0,-1-1 0,1 1 0,6 0 1,1-1 2,0-1 0,-1 0 0,1 0 1,-1-1-1,1 0 0,17-7 1,-14 3 1,0-1 1,0-1 0,0 0 0,-1 0-1,18-17 1,-24 20 13,0-1-1,-1 0 1,0-1-1,-1 1 0,1-1 1,-1-1-1,0 1 1,-1 0-1,0-1 1,0 0-1,3-11 1,-6 17-7,-1 0 1,1-1-1,-1 1 1,0-1-1,1 1 1,-1-1-1,-1 1 1,1 0 0,0-1-1,0 1 1,-1-1-1,1 1 1,-2-4-1,1 6-9,1-1 1,0 1-1,0-1 0,-1 1 0,1 0 0,0-1 1,-1 1-1,1-1 0,-1 1 0,1 0 1,-1-1-1,1 1 0,0 0 0,-1-1 0,1 1 1,-1 0-1,1 0 0,-1-1 0,0 1 0,1 0 1,-1 0-1,0 0 0,0 0 2,0 0 1,-1 0-1,1 0 0,0 1 1,0-1-1,0 0 0,0 1 1,-1-1-1,1 1 0,0-1 1,0 1-1,0 0 0,0-1 1,-1 2-1,-5 4 11,0 1-1,1 0 1,-1 0-1,2 0 1,-1 0-1,1 1 1,0 0-1,0 0 1,-3 10-1,3-6 0,0 0-1,1 0 0,1 1 0,0-1 0,0 1 1,0 14-1,3-26-17,0 0 0,-1 0 0,1 0-1,0 0 1,0 0 0,0 0 0,0 0 0,0 0 0,0 0 0,0 0 0,0 0-1,1 1 1,-1-1 0,0 0 0,1 0 0,-1 0 0,1 0 0,-1 0 0,1-1 0,-1 1-1,1 0 1,-1 0 0,1 0 0,0 0 0,0-1 0,-1 1 0,1 0 0,0 0 0,0-1-1,0 1 1,0-1 0,0 1 0,0-1 0,0 1 0,0-1 0,0 0 0,0 1 0,0-1-1,0 0 1,0 0 0,0 0 0,0 0 0,0 0 0,0 0 0,0 0 0,0 0 0,1 0-1,-1 0 1,0-1 0,0 1 0,0 0 0,1-2 0,5 0 9,0-1 0,0 0-1,-1 0 1,1-1 0,-1 0 0,11-9 0,0-3 21,0-2 1,-1 0-1,-1-1 1,-1 0-1,-1-1 0,0-1 1,-1 0-1,12-33 1,-29 71-26,1 0 0,1 0 1,-3 29-1,5-34-3,0-5 6,1 1 1,-1-1 0,1 0-1,1 0 1,-1 0 0,3 10 0,-3-16-2,1 0 0,-1 0 0,1 1 0,-1-1 0,1 0 1,-1 0-1,1 0 0,0 0 0,-1 0 0,1 0 0,0 0 1,0 0-1,0 0 0,0 0 0,0 0 0,0-1 1,1 2-1,0-2 3,0 1 0,-1-1 0,1 1 1,-1-1-1,1 0 0,0 0 0,-1 0 1,1 0-1,0 0 0,-1 0 0,1-1 1,-1 1-1,1 0 0,0-1 0,-1 1 1,1-1-1,1-1 0,8-3 47,-1-1-1,0 0 1,-1 0-1,1-1 1,-1-1-1,11-11 1,46-57 248,-57 65-267,10-14 21,-15 18-42,0 1-1,0 0 0,1 0 1,9-8-1,-19 34 14,-9 16-22,-18 53 34,29-80-125,1 0-1,0 0 1,1 1-1,0-1 1,0 1 0,1-1-1,1 14 1,-1-21 17,0-1 0,0 0 1,1 1-1,-1-1 1,0 0-1,1 0 0,-1 1 1,1-1-1,-1 0 0,1 0 1,-1 0-1,1 0 0,0 0 1,0 0-1,-1 0 0,1 0 1,0 0-1,0 0 0,0 0 1,0 0-1,0 0 0,2 0 1,-1 0-31,0-1 0,-1 1 0,1-1 0,0 0 0,0 0 0,0 0 0,-1 0 0,1 0 0,0 0 0,0 0 0,0-1 0,-1 1 0,1-1 0,2 0 0,5-3-157,0 0 0,-1-1 1,0 0-1,0-1 0,8-6 0,19-19-614</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3.884"/>
    </inkml:context>
    <inkml:brush xml:id="br0">
      <inkml:brushProperty name="width" value="0.05" units="cm"/>
      <inkml:brushProperty name="height" value="0.05" units="cm"/>
    </inkml:brush>
  </inkml:definitions>
  <inkml:trace contextRef="#ctx0" brushRef="#br0">85 265 17300,'-9'20'1710,"-18"28"0,21-39-1389,0 0 0,0 1 0,1 0 0,1 0 0,-1 0 0,2 1 0,-1-1 0,1 1 0,1 0 0,-2 14 0,4-24-305,0 0 1,0 1 0,0-1-1,0 0 1,0 0 0,0 0-1,1 0 1,-1 0 0,0 0-1,0 0 1,1 0 0,-1-1-1,1 1 1,-1 0 0,1 0 0,-1 0-1,1 0 1,0 0 0,-1-1-1,1 1 1,0 0 0,-1 0-1,1-1 1,2 2 0,-2-2-7,1 1 0,0-1 0,0 1 0,-1-1 1,1 0-1,0 1 0,0-1 0,0 0 0,0 0 0,-1 0 1,1-1-1,4 0 0,1-1-14,0 0 0,1-1 1,-1 0-1,0 0 0,13-8 0,-9 2 4,1-1-1,-1 0 0,0-1 0,-1 0 1,-1 0-1,0-1 0,0 0 0,-1-1 1,12-26-1,-10 19 10,-2-2-1,0 0 1,-1 0-1,-2 0 1,6-41-1,-10 52-1,0 1-1,-1-1 1,0 0 0,-1 1-1,0-1 1,-1 1-1,-5-19 1,6 26-4,0 1-1,0-1 1,0 0-1,0 1 1,0-1 0,-1 1-1,1 0 1,-1-1-1,0 1 1,0 0 0,0 0-1,0 0 1,0 0-1,0 1 1,0-1 0,-1 0-1,1 1 1,-1 0 0,1-1-1,-1 1 1,1 0-1,-1 0 1,0 1 0,1-1-1,-1 0 1,0 1-1,0 0 1,0-1 0,1 1-1,-1 1 1,0-1-1,0 0 1,-5 2 0,2-1-1,0 1-1,1 0 1,-1 0 0,1 0 0,-1 1 0,1 0 0,0 0-1,0 0 1,0 1 0,0-1 0,1 1 0,0 0 0,-1 1 0,2-1-1,-1 1 1,0 0 0,-5 9 0,7-10-5,0 0-1,1-1 1,-1 1 0,1 0-1,-1 0 1,1 0 0,1 0-1,-1 0 1,0 0 0,1 0-1,0 0 1,0 0 0,0 0-1,0 0 1,1 0 0,0 0-1,-1 0 1,2 0 0,-1 0-1,0-1 1,1 1 0,-1 0-1,1-1 1,0 1 0,1-1-1,-1 1 1,3 2 0,28 29-40,-18-20 46,21 27 1,-31-35-27,-1 0 1,0 0 0,0 1 0,-1-1 0,1 1 0,-2 0-1,4 12 1,-4-9-60,-1 0 0,0 0 0,-1 0-1,0 0 1,-2 13 0,0-3-37</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4.512"/>
    </inkml:context>
    <inkml:brush xml:id="br0">
      <inkml:brushProperty name="width" value="0.05" units="cm"/>
      <inkml:brushProperty name="height" value="0.05" units="cm"/>
    </inkml:brush>
  </inkml:definitions>
  <inkml:trace contextRef="#ctx0" brushRef="#br0">127 6 16828,'0'-1'122,"-1"1"1,1-1 0,-1 1-1,1 0 1,-1-1 0,0 1 0,1 0-1,-1-1 1,1 1 0,-1 0-1,0-1 1,1 1 0,-1 0-1,0 0 1,1 0 0,-1 0 0,0 0-1,1 0 1,-1 0 0,0 0-1,1 0 1,-1 0 0,0 0 0,1 0-1,-1 0 1,0 1 0,1-1-1,-1 0 1,1 0 0,-1 1 0,1-1-1,-1 0 1,0 1 0,1-1-1,-1 1 1,1-1 0,-1 1-1,1-1 1,0 1 0,-1-1 0,1 1-1,-1 0 1,-19 32 185,13-19-59,7-13-246,-12 17 43,1 0 0,1 0 0,1 1 0,0 0 0,2 1 0,-7 23 0,14-42-47,-1 1 0,1 0 0,-1 0 0,1 0 0,0-1 0,0 1 0,0 0 0,0 0 0,0 0 0,0 0 0,0 0 0,0-1 0,1 1 0,-1 0 0,1 0-1,0-1 1,-1 1 0,1 0 0,0-1 0,0 1 0,0 0 0,0-1 0,0 1 0,0-1 0,1 0 0,-1 1 0,0-1 0,1 0 0,-1 0 0,1 0 0,-1 0 0,1 0 0,0 0 0,-1 0 0,1-1 0,0 1 0,0-1-1,-1 1 1,5 0 0,0-1-142,1 1-1,-1-1 0,1 0 0,-1-1 1,1 0-1,-1 0 0,1 0 0,-1-1 1,1 0-1,6-3 0,1-1-556,0-1-1,-1-1 1,0 0-1,15-12 0,-23 16 411,0 0 0,-1 0-1,1 0 1,-1-1 0,0 0-1,0 0 1,-1 0-1,1 0 1,-1 0 0,0 0-1,-1-1 1,1 0-1,1-8 1,-5 4 335,-6 10 510,-10 12 564,8-1-691,0 1 1,0 0-1,2 1 0,0 0 0,0 0 1,-6 19-1,-23 86 780,32-104-1255,1 1 0,0 0 0,1 0 0,0 0 0,1 0 0,1 0 0,0 0 0,4 23 0,5-19-99,6-10-41</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04.818"/>
    </inkml:context>
    <inkml:brush xml:id="br0">
      <inkml:brushProperty name="width" value="0.05" units="cm"/>
      <inkml:brushProperty name="height" value="0.05" units="cm"/>
    </inkml:brush>
  </inkml:definitions>
  <inkml:trace contextRef="#ctx0" brushRef="#br0">159 131 19212,'0'-1'74,"-1"1"0,1-1 0,-1 1 0,1-1 0,-1 1 0,1-1 0,-1 1 0,1 0 0,-1-1 0,0 1 0,1 0 0,-1-1 0,1 1 0,-1 0 0,0 0 1,1 0-1,-1-1 0,0 1 0,1 0 0,-1 0 0,0 0 0,1 0 0,-1 0 0,0 0 0,0 1 0,-19 8 552,-10 22 219,18-17-711,1 1 1,1 0 0,1 0 0,0 1 0,1 1 0,0-1 0,2 1 0,0 1 0,-7 31 0,13-47-133,0 0-1,-1 1 0,1-1 1,0 0-1,1 1 1,-1-1-1,0 0 1,0 1-1,2 2 1,-2-4 0,1-1 1,-1 1-1,0 0 0,1-1 1,-1 1-1,0 0 1,1-1-1,-1 1 1,1-1-1,-1 1 1,1-1-1,-1 1 0,1-1 1,0 1-1,-1-1 1,1 0-1,-1 1 1,1-1-1,0 0 1,-1 1-1,2-1 1,0 0 7,1 0 1,-1 0-1,0-1 1,1 1-1,-1 0 1,0-1 0,0 0-1,0 0 1,1 1-1,-1-1 1,0 0-1,0-1 1,0 1 0,0 0-1,0-1 1,-1 1-1,1-1 1,2-2 0,16-16 148,-1-1 1,-1-1 0,22-35 0,40-79 562,-22 18-58,-58 118-661,0 0 0,0 0 0,0 0 0,0 0 0,0 0 0,0 1 0,0-1-1,0 0 1,0 0 0,0 0 0,0 0 0,0 0 0,0 0 0,0 0 0,0 0 0,0 0 0,0 0-1,0 1 1,0-1 0,0 0 0,0 0 0,0 0 0,1 0 0,-1 0 0,0 0 0,0 0-1,0 0 1,0 0 0,0 0 0,0 0 0,0 0 0,0 0 0,0 0 0,0 0 0,0 0 0,1 0-1,-1 0 1,0 0 0,0 0 0,0 0 0,0 0 0,0 0 0,0 0 0,0 0 0,0 0 0,0 0-1,1 0 1,-1 0 0,0 0 0,0 0 0,0 0 0,0 0 0,0 0 0,0 12 8,-17 93-42,-2 26-22,17-113 47,2 0 0,0 1 1,1-1-1,0 0 0,6 20 1,-7-35 6,1 0 0,0 0 0,0 0 0,0 0 0,0-1 0,0 1 0,1 0 0,-1-1 1,1 1-1,0-1 0,3 4 0,-4-5 0,1 0 0,-1 0 0,0 0 0,1 0-1,-1 0 1,1 0 0,-1-1 0,1 1 0,0-1 0,-1 1 0,1-1 0,0 0 0,-1 0 0,1 1 0,0-1 0,-1 0 0,1 0 0,0-1 0,-1 1 0,1 0-1,0-1 1,2 0 0,3-2 11,-1 0 0,0 0 0,1 0 0,-1-1 0,0 0 0,-1-1 0,1 1 0,-1-1 0,0 0 0,0 0 1,0-1-1,7-11 0,-1 0 36,0-1 1,-1 0-1,9-25 1,-17 39-38,1-4 13,0 1 0,0-1 0,0 0 0,-1 0 0,0 0 0,0 0 0,-1-1 0,0-14 0,-1 23-24,0 0 1,0 0 0,0 0-1,0-1 1,0 1 0,0 0-1,0 0 1,0 0 0,0 0 0,0 0-1,0-1 1,0 1 0,0 0-1,0 0 1,0 0 0,0 0-1,0 0 1,-1 0 0,1-1-1,0 1 1,0 0 0,0 0-1,0 0 1,0 0 0,0 0-1,-1 0 1,1 0 0,0 0-1,0 0 1,0 0 0,0 0-1,0 0 1,-1 0 0,1 0-1,0 0 1,0 0 0,0 0-1,0 0 1,0 0 0,-1 0 0,1 0-1,0 0 1,0 0 0,0 0-1,0 0 1,0 0 0,-1 0-1,1 0 1,0 0 0,0 0-1,0 0 1,0 0 0,0 1-1,0-1 1,-1 0 0,1 0-1,0 0 1,-7 9-7,-2 7-10,1 1-1,2 0 1,-1 0 0,2 1-1,0 0 1,1 0 0,-2 34-1,5-49 17,1 0-1,0 0 0,0-1 0,0 1 0,0 0 0,1 0 1,-1-1-1,1 1 0,0 0 0,-1-1 0,1 1 0,0-1 1,1 1-1,-1-1 0,2 4 0,-1-4 1,-1-1 0,1 0 0,-1 1 0,1-1 0,0 0 0,-1 0 0,1 0 0,0 0 0,0 0-1,0-1 1,-1 1 0,1 0 0,0-1 0,0 1 0,0-1 0,0 0 0,0 0 0,0 0 0,0 0 0,0 0 0,4-1 0,18-4-4,0-1 1,0-1 0,-1-1-1,42-21 1,-20 8-42,-40 19 66,19-9-101,-23 11 82,-1 0 0,1 0-1,-1 0 1,0 0 0,1 0-1,-1 0 1,1 0 0,-1 0 0,0-1-1,1 1 1,-1 0 0,0 0-1,1-1 1,-1 1 0,0 0-1,1 0 1,-1-1 0,0 1-1,0 0 1,1-1 0,-1 1 0,0 0-1,0-1 1,0 1 0,0 0-1,1-1 1,-1 1 0,0-1-1,0 1 1,0 0 0,0-1-1,0 1 1,0-1 0,0 1 0,0 0-1,0-1 1,0 1 0,0-1-1,0 1 1,0 0 0,-1-1-1,-7-9 149,0 0 0,0 0-1,1-1 1,0 0-1,1 0 1,1 0 0,-1-1-1,2 0 1,0 0-1,-5-19 1,9 30-156,0 1 0,0-1 0,0 0 0,0 1 0,0-1 1,0 1-1,1-1 0,-1 1 0,0-1 0,0 1 0,0-1 0,0 1 0,1-1 0,-1 1 0,0-1 0,0 1 0,1-1 1,-1 1-1,0-1 0,1 1 0,-1-1 0,1 1 0,-1 0 0,0-1 0,1 1 0,-1 0 0,1-1 0,-1 1 0,1 0 1,-1 0-1,1-1 0,-1 1 0,1 0 0,0 0 0,-1 0 0,1 0 0,-1 0 0,1 0 0,-1 0 0,1 0 0,-1 0 1,1 0-1,0 0 0,33 5-783,-20-3 726,10-3-161,1-7-56</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19.953"/>
    </inkml:context>
    <inkml:brush xml:id="br0">
      <inkml:brushProperty name="width" value="0.05" units="cm"/>
      <inkml:brushProperty name="height" value="0.05" units="cm"/>
    </inkml:brush>
  </inkml:definitions>
  <inkml:trace contextRef="#ctx0" brushRef="#br0">41 0 16067,'-2'3'354,"0"0"0,0 0 0,0 0 0,0 1 0,0-1 0,1 0 0,0 1 0,-1-1 0,1 1 0,0 4 0,-7 42 1521,6-27-1252,-3 1-334,3-15-281,0 1 0,1-1 1,0 1-1,0-1 0,1 0 0,0 1 0,0-1 0,4 16 0,-4-24-13,0-1-1,0 1 1,0-1 0,1 1 0,-1-1-1,0 1 1,0-1 0,1 0 0,-1 1 0,0-1-1,1 1 1,-1-1 0,0 0 0,1 1-1,-1-1 1,0 0 0,1 1 0,-1-1-1,1 0 1,-1 0 0,1 0 0,-1 1 0,1-1-1,-1 0 1,0 0 0,1 0 0,-1 0-1,2 0 1,14-6-99,14-20 31,-27 23 78,6-6 38,0 0-1,1 0 1,1 1 0,21-13-1,-30 19-24,0 1 0,1 0-1,-1 0 1,0 0-1,0 0 1,1 0-1,-1 0 1,1 1 0,-1-1-1,1 1 1,-1 0-1,1 0 1,-1 0-1,1 0 1,-1 0 0,1 0-1,-1 0 1,1 1-1,-1 0 1,0-1-1,1 1 1,-1 0 0,0 0-1,1 0 1,-1 0-1,0 1 1,0-1-1,0 1 1,0-1 0,0 1-1,0 0 1,2 3-1,2 3 14,-2 0-1,1 0 1,-1 0-1,0 1 1,-1-1-1,0 1 1,0 0-1,-1 0 1,2 14-1,-1 2 62,-1 1-1,-2 30 0,-1-39 121,0 0 0,-4 18 0,4-30-99,-1 0 0,1 0 0,-1 0 0,1 0 0,-1 0-1,-1-1 1,1 1 0,-1 0 0,0-1 0,-5 7 0,6-9-54,1-1 0,-1 0 1,0 0-1,1 0 0,-1 0 0,0 0 0,1 0 1,-1-1-1,0 1 0,0-1 0,0 1 1,0-1-1,1 0 0,-1 1 0,0-1 0,0 0 1,0 0-1,0-1 0,0 1 0,0 0 1,0-1-1,0 1 0,1-1 0,-1 1 0,0-1 1,0 0-1,1 0 0,-1 0 0,0 0 1,-1-1-1,-5-3 107,-1-1 0,2 0 1,-1-1-1,-8-9 0,-52-60-357,59 70-148,15 13 225,5-3-114</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20.544"/>
    </inkml:context>
    <inkml:brush xml:id="br0">
      <inkml:brushProperty name="width" value="0.05" units="cm"/>
      <inkml:brushProperty name="height" value="0.05" units="cm"/>
    </inkml:brush>
  </inkml:definitions>
  <inkml:trace contextRef="#ctx0" brushRef="#br0">15 81 16067,'0'0'129,"-1"1"-1,1-1 0,-1 1 0,1 0 0,0-1 0,-1 1 1,1 0-1,0-1 0,0 1 0,-1 0 0,1-1 0,0 1 0,0 0 1,0-1-1,0 1 0,0 0 0,0 0 0,0-1 0,0 1 1,0 0-1,0-1 0,1 1 0,-1 0 0,0-1 0,0 1 1,1 0-1,-1-1 0,0 1 0,1 0 0,-1-1 0,1 1 0,-1-1 1,1 1-1,-1-1 0,1 1 0,-1-1 0,1 1 0,-1-1 1,1 0-1,0 1 0,-1-1 0,1 0 0,1 1 0,32 16 2074,-25-15-1980,0 0 0,0 0 1,0-1-1,1 0 0,-1-1 0,0 0 1,1 0-1,-1-1 0,0 0 0,11-3 1,-15 3-139,1-1 0,0 0 0,0 1 0,-1-2 0,1 1 1,-1-1-1,1 0 0,-1 0 0,0 0 0,-1-1 0,1 0 0,0 0 1,-1 0-1,0 0 0,0-1 0,6-8 0,-9 12-67,0 0 0,0-1 0,-1 1 0,1 0 0,0-1-1,-1 1 1,1 0 0,-1-1 0,1 1 0,-1-1 0,0 1 0,1-1-1,-1 1 1,0-1 0,0 0 0,0 1 0,0-1 0,-1 1 0,1-1-1,0 1 1,0-1 0,-1 1 0,1-1 0,-1 1 0,0 0-1,1-1 1,-1 1 0,0 0 0,0-1 0,0 1 0,0 0 0,0 0-1,0 0 1,0 0 0,0 0 0,0 0 0,-1 0 0,-1-1 0,-1 0 4,0 0 0,0 1-1,0-1 1,0 1 0,0 0 0,-1 0 0,1 1 0,0-1 0,-1 1 0,1 0 0,0 0 0,-7 1 0,2 1-16,0 0 0,1 1 1,-1 0-1,1 1 0,0-1 0,0 2 0,0-1 1,1 1-1,0 0 0,-1 1 0,2-1 1,-1 1-1,-11 14 0,10-11-12,1 1-1,0 0 1,0 0-1,1 1 1,0-1-1,1 1 1,0 1-1,1-1 1,-5 21-1,8-27-1,0 0-1,1 0 1,-1 0-1,1 0 1,0 0-1,0 0 1,1 1-1,-1-1 1,1 0-1,2 5 1,-2-8-9,0 1 1,0-1-1,1 1 1,-1-1-1,0 0 1,1 0 0,0 0-1,0 0 1,-1 0-1,1 0 1,0 0-1,0-1 1,1 1 0,-1 0-1,0-1 1,0 0-1,1 0 1,-1 0 0,1 0-1,4 2 1,2-2-198,0 1 0,-1-1 0,1 0 0,0 0 0,0-1 0,0-1 0,0 1 0,-1-1 1,14-4-1,2-1-331,-1-2 1,25-11 0,-11 2-138</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21.170"/>
    </inkml:context>
    <inkml:brush xml:id="br0">
      <inkml:brushProperty name="width" value="0.05" units="cm"/>
      <inkml:brushProperty name="height" value="0.05" units="cm"/>
    </inkml:brush>
  </inkml:definitions>
  <inkml:trace contextRef="#ctx0" brushRef="#br0">1 62 15323,'6'-6'691,"0"0"0,0 0 0,1 1 0,0 0 0,0 0 0,0 0 0,1 1 0,-1 1 0,17-7 0,-20 9-509,1-1 0,0 1 0,-1 0 0,1 0 0,0 1 0,0-1 0,0 1 0,0 0 0,-1 1 0,1-1 1,0 1-1,0 0 0,0 0 0,-1 0 0,1 1 0,0 0 0,-1-1 0,8 6 0,-10-6-149,0 1 1,0 0-1,1-1 0,-1 1 1,0 0-1,-1 0 0,1 1 1,0-1-1,-1 0 0,1 1 1,-1-1-1,0 1 0,1-1 1,-1 1-1,-1-1 0,1 1 1,1 4-1,-2-1-10,1-1 1,-1 1-1,-1-1 1,1 0-1,-1 1 0,1-1 1,-2 0-1,-2 9 1,-3 4 1,0-1-1,-2 0 1,0 0 0,-12 17 0,-1-5 10,-25 27 0,-17 23 2,63-78-37,1-1 0,-1 1 0,0 0 0,1 0 0,0-1 0,-1 1 0,1 0 0,-1 0 0,1 0 0,0 0 1,0 0-1,-1 0 0,1-1 0,0 1 0,0 0 0,0 0 0,0 2 0,0-3 2,1 1-1,-1-1 1,0 1-1,0-1 1,1 0-1,-1 1 1,0-1-1,1 1 1,-1-1-1,1 0 0,-1 0 1,0 1-1,1-1 1,-1 0-1,1 0 1,-1 1-1,1-1 1,-1 0-1,1 0 1,-1 0-1,1 0 1,-1 0-1,1 0 1,6 0 18,-1 0-1,0 0 1,0-1 0,8-1 0,-10 1-11,35-7-20,-1-2 1,0-2-1,-1-1 0,-1-2 1,38-21-1,-74 36 36,8-5-461,0 0-1,0 0 1,0 0 0,7-8 0,-14 12 347,0 1 0,0-1 0,0 0 0,0 1 0,0-1 0,-1 0 0,1 0 0,0 0 0,0 0 0,-1 0 0,1 0 0,-1 0 1,1 0-1,-1 0 0,1 0 0,-1 0 0,0-1 0,0 1 0,1 0 0,-1 0 0,0 0 0,0 0 0,0 0 0,0-1 0,0 1 0,0 0 0,-1 0 0,1 0 0,0 0 1,-1 0-1,1-1 0,0 1 0,-1 0 0,1 0 0,-1 0 0,0 0 0,1 0 0,-1 0 0,0 0 0,0 1 0,1-1 0,-1 0 0,0 0 0,-2-1 0,-19-9-1107</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21.603"/>
    </inkml:context>
    <inkml:brush xml:id="br0">
      <inkml:brushProperty name="width" value="0.05" units="cm"/>
      <inkml:brushProperty name="height" value="0.05" units="cm"/>
    </inkml:brush>
  </inkml:definitions>
  <inkml:trace contextRef="#ctx0" brushRef="#br0">1 29 16516,'21'0'2216,"5"-3"-1304,9-1-384,3-2 1065,8 1-481,0 0-136,-3 0-944,-4 4-584,-9 1 512,0 7-184,-7 3-120</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22.632"/>
    </inkml:context>
    <inkml:brush xml:id="br0">
      <inkml:brushProperty name="width" value="0.05" units="cm"/>
      <inkml:brushProperty name="height" value="0.05" units="cm"/>
    </inkml:brush>
  </inkml:definitions>
  <inkml:trace contextRef="#ctx0" brushRef="#br0">170 41 13427,'0'-1'209,"1"0"0,-1 1 1,0-1-1,1 1 0,-1-1 0,0 0 1,1 1-1,-1-1 0,0 1 0,0-1 1,0 0-1,1 0 0,-1 1 0,0-1 1,0 0-1,0 1 0,0-1 0,0 0 1,0 1-1,0-1 0,-1 0 0,1 1 1,0-1-1,0 0 0,-1 1 0,1-1 0,0 0 1,0 1-1,-1-1 0,1 1 0,-1-1 1,1 1-1,-1-1 0,1 1 0,-1-1 1,1 1-1,-1-1 0,1 1 0,-1-1 1,1 1-1,-1 0 0,0-1 0,1 1 1,-1 0-1,0 0 0,1-1 0,-1 1 1,0 0-1,-7-2 503,0 0 1,-1 0-1,-11-1 1,2 1 45,15 1-731,1 1 0,-1-1 0,0 1 0,0-1-1,1 1 1,-1 0 0,0 0 0,0 0 0,0 1-1,0-1 1,1 1 0,-1-1 0,0 1 0,1 0-1,-1 0 1,0 0 0,1 0 0,-1 1 0,1-1-1,0 1 1,-1-1 0,-2 4 0,2-2-22,1 0 1,-1 1 0,0 0-1,1 0 1,0-1-1,0 1 1,0 0 0,0 1-1,1-1 1,0 0-1,0 0 1,0 1 0,-1 6-1,-1 7 1,3-15-7,-1 0 1,0 0 0,1 0-1,0 0 1,-1 0 0,1 0-1,1 0 1,-1 0-1,0 0 1,1 0 0,-1-1-1,1 1 1,0 0-1,0 0 1,0 0 0,0-1-1,3 5 1,-2-2-3,-2-4 5,1 0 0,-1 0 0,1 1 0,-1-1 0,1 0-1,0 0 1,-1 0 0,1 0 0,0 0 0,0 0 0,0 0 0,0 0 0,1 1 0,-1-2 5,0 0-9,-1 0-1,1 1 1,-1-1 0,1 0 0,-1 0 0,1 0 0,-1 0 0,1 0 0,-1 0 0,1-1 0,-1 1 0,1 0 0,-1 0-1,1 0 1,-1 0 0,1-1 0,-1 1 0,0 0 0,1 0 0,-1-1 0,1 1 0,-1 0 0,0-1 0,1 1 0,-1 0-1,0-1 1,1 1 0,-1 0 0,0-1 0,0 1 0,1-1 0,-1 0 0,1 0 1,-1 0 0,1 0 0,-1 0 0,1 1 0,-1-1 0,1 0-1,-1 0 1,1 1 0,0-1 0,0 0 0,-1 1 0,1-1 0,0 0 0,0 1 0,0-1 0,1 0 0,-2 1-18,1 0 4,0-1 0,0 0 0,0 1 0,0-1 0,0 0 0,0 0 0,0 0 0,0 0 0,0 0 0,0 0 0,-1 0 0,1 0 0,0 0 0,-1 0 0,1-2 0,8-10 43,-5 9-58,-1-4 15,-2 1-9,0 4-595,-8 12-4217</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24.209"/>
    </inkml:context>
    <inkml:brush xml:id="br0">
      <inkml:brushProperty name="width" value="0.05" units="cm"/>
      <inkml:brushProperty name="height" value="0.05" units="cm"/>
    </inkml:brush>
  </inkml:definitions>
  <inkml:trace contextRef="#ctx0" brushRef="#br0">183 416 12171,'1'-1'250,"0"0"0,0 0 1,0 0-1,0 0 1,0 0-1,0 0 1,0-1-1,0 1 1,0 0-1,-1-1 1,1 1-1,0 0 0,-1-1 1,1 1-1,-1-3 1,0 4-33,-1-1 1,1 0 0,-1 1 0,1-1-1,-1 1 1,1-1 0,-1 1 0,0-1-1,1 1 1,-1 0 0,0-1-1,1 1 1,-1 0 0,0 0 0,0-1-1,1 1 1,-1 0 0,0 0 0,0 0-1,0 0 1,1 0 0,-1 0-1,0 0 1,0 0 0,1 0 0,-1 0-1,0 1 1,0-1 0,0 0 0,-6 1-8,0 1 1,0 0 0,0 0 0,0 0 0,0 1 0,0 0 0,1 0 0,0 0 0,-1 1 0,1 0 0,0 0 0,1 1 0,-1 0 0,-7 9-1,3-3-185,1-1 0,1 2 0,0-1 0,1 1 0,0 1 0,-9 22 0,15-32-25,0 0-1,0 0 0,0 0 1,0 0-1,1 0 1,0 0-1,-1 0 1,1 0-1,1 5 0,-1-7-1,0-1-1,0 1 0,0-1 1,0 0-1,0 1 0,1-1 1,-1 1-1,0-1 0,0 1 1,0-1-1,1 0 0,-1 1 0,0-1 1,1 0-1,-1 1 0,0-1 1,1 0-1,-1 1 0,0-1 1,1 0-1,-1 0 0,1 1 1,-1-1-1,0 0 0,2 0 1,-1 0-4,0 0 1,0 0 0,0 0 0,1 0-1,-1 0 1,0-1 0,0 1-1,0 0 1,0-1 0,0 1 0,0-1-1,0 1 1,1-1 0,-1 0-1,0 0 1,16-13 6,-1 0-1,-1-1 0,0 0 0,-1-1 1,-1-1-1,21-33 0,10-13 250,-39 58-139,-2 8-41,-4 16-12,-7 27-42,1-15-18,-25 120 20,27-120 8,2 1 0,1 58 0,2-85-27,1 0 1,0-1 0,0 1-1,0 0 1,0-1 0,1 1-1,0-1 1,0 1-1,0-1 1,1 0 0,-1 0-1,4 4 1,2 3 4,-6-7-4,-1 0 1,1-1-1,-1 1 1,0 0-1,1 0 1,-2 0-1,1 0 1,0 0-1,-1 0 0,0 0 1,0 0-1,0 1 1,0-1-1,-1 0 1,-1 7-1,-3 5 9,0 0 0,-9 21 0,13-34-15,-4 9 4,-21 45 27,23-52-10,0 0-1,0 0 1,0 0-1,-1-1 0,0 1 1,0-1-1,0 0 1,-6 4-1,9-7-9,0 0 1,0 0-1,0-1 0,0 1 0,1-1 0,-1 1 1,-1-1-1,1 1 0,0-1 0,0 1 1,0-1-1,0 0 0,0 0 0,0 0 0,0 1 1,0-1-1,-1 0 0,1 0 0,0 0 1,0-1-1,0 1 0,0 0 0,0 0 0,-2-1 1,2 0 1,0 0 0,-1 0 1,1 0-1,0-1 0,0 1 1,0 0-1,0 0 1,0-1-1,0 1 0,0 0 1,1-1-1,-1 1 0,0-1 1,0-2-1,-1-5 14,0 0 1,0 0-1,1 0 1,0-15-1,2 0-17,1 0 0,1 1-1,1-1 1,1 1 0,1 0-1,1 0 1,17-35 0,10-11 18,44-66 0,20-36-25,-73 118 11,-2 0 1,-2-2 0,-2 0-1,-3-1 1,10-67-1,-26 122-6,2-31-12,-6 22-6,3 10 15,1 0 0,-1 0 0,1 0 0,-1 0 0,1 1 0,-1-1 0,1 0 0,-1 0 0,1 0 0,-1 0-1,1 1 1,-1-1 0,1 0 0,-1 1 0,1-1 0,0 0 0,-1 1 0,1-1 0,-1 0 0,1 1 0,0-1 0,0 0 0,-1 1 0,1-1 0,0 1 0,-14 17-2,2-1 1,1 2 0,0 0-1,-10 24 1,-27 85 24,37-96-20,1 0 1,-6 45 0,14-67-4,1 0 0,0 0 0,1 0 0,0 0 0,0-1-1,1 1 1,1 0 0,-1 0 0,2-1 0,-1 1 0,1-1 0,8 16 0,-9-22-84,0 1 0,0-1 0,1 1 0,0-1 0,-1 0 0,1 0 0,0 0 0,1-1-1,-1 1 1,0-1 0,1 1 0,-1-1 0,1 0 0,0-1 0,0 1 0,0-1 0,0 1 0,0-1 0,0-1 0,5 2-1,3-1-432,-1-1 0,0 0 0,0-1-1,0 0 1,0-1 0,17-4 0,4-3-488</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24.647"/>
    </inkml:context>
    <inkml:brush xml:id="br0">
      <inkml:brushProperty name="width" value="0.05" units="cm"/>
      <inkml:brushProperty name="height" value="0.05" units="cm"/>
    </inkml:brush>
  </inkml:definitions>
  <inkml:trace contextRef="#ctx0" brushRef="#br0">3 0 21885,'0'6'1864,"0"1"-1376,0 2-208,0-1 808,0-1-503,-1-2-1186,0-4 449,1-2-96</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30.671"/>
    </inkml:context>
    <inkml:brush xml:id="br0">
      <inkml:brushProperty name="width" value="0.05" units="cm"/>
      <inkml:brushProperty name="height" value="0.05" units="cm"/>
    </inkml:brush>
  </inkml:definitions>
  <inkml:trace contextRef="#ctx0" brushRef="#br0">239 266 12379,'5'-9'1574,"2"-9"373,-5 6 2356,-3 11-3787,-1 1 0,0-1 0,0 1 0,0 0 0,0-1-1,0 1 1,1 0 0,-1 1 0,0-1 0,-4 1 0,3-1-248,-14 0 95,-1 0-1,0 1 1,-24 5 0,37-4-355,-1-1-1,0 1 0,1 0 0,-1 1 1,1 0-1,-1 0 0,1 0 1,0 0-1,0 1 0,1-1 0,-1 1 1,1 1-1,-7 7 0,4-3-16,1 0 0,0 1 1,1 0-1,0 0 0,0 1 0,1 0 0,1-1 0,0 1 0,0 0 0,1 1 0,0-1 1,1 0-1,0 1 0,2 13 0,-2-23 4,2-1 0,-1 1 0,0 0 0,0 0 0,1-1 0,-1 1 0,0 0 0,1-1 0,0 1 0,-1-1 0,1 1 0,0-1 1,0 1-1,0-1 0,0 1 0,0-1 0,0 0 0,3 3 0,-3-4 0,0 1 1,1-1-1,-1 1 1,0-1-1,1 1 1,-1-1 0,1 0-1,-1 1 1,1-1-1,-1 0 1,1 0-1,-1 0 1,1 0-1,-1-1 1,0 1-1,1 0 1,1-1-1,5-2-8,0 0 0,-1-1 0,0 0 0,0 0 0,0 0 0,11-10 1,10-11-5,-1-2 1,-2 0 0,41-56 0,50-101 285,-103 159-101,-1 0 1,11-33-1,-70 189-63,-33 150-1,80-280-104,-3 9 1,1-1 0,1 1-1,0 0 1,1 15-1,-1-24 0,1 1 0,1-1 0,-1 0 0,0 1 0,0-1 0,0 0 0,1 1 0,-1-1 0,0 0 0,1 0 0,-1 0 0,1 1 0,0-1 0,-1 0 0,1 0 0,0 0 0,0 0 0,0 0 0,0 0 0,0 0 0,0 0 0,0-1 0,0 1 0,0 0 0,0 0 0,0-1 0,0 1 0,0-1 0,1 1 0,-1-1 0,0 0 0,0 1 0,1-1 0,-1 0 0,0 0 0,1 0 0,-1 0 0,0 0 0,1 0 0,-1 0 0,0 0 0,2-1 0,6-1 2,-1-1 0,1 1-1,-1-2 1,0 1 0,0-1 0,0 0-1,-1-1 1,8-5 0,56-50 27,-65 55-29,64-62 51,-60 56-32,-1 0 1,0 0-1,-1-1 1,12-22-1,-17 23-26,-12 19 0,-13 18-5,12-13 1,-8 11-4,-15 26-1,56-53 15,-1 0 0,31 2-1,-43 3-23,0 1 0,0 0-1,-1 0 1,1 1-1,-1 0 1,0 1-1,0 0 1,-1 0-1,1 1 1,-1 0 0,0 1-1,-1 0 1,9 9-1,-16-16 26,0 0 1,0 0-1,0 0 0,0 0 0,0 0 0,0 1 0,0-1 1,0 0-1,1 0 0,-1 0 0,0 0 0,0 0 0,0 0 0,0 0 1,0 0-1,1 0 0,-1 0 0,0 0 0,0 0 0,0 0 0,0 0 1,0 0-1,1 0 0,-1 0 0,0 0 0,0 0 0,0 0 0,0 0 1,1 0-1,-1 0 0,0 0 0,0 0 0,0 0 0,0 0 1,0 0-1,0 0 0,1 0 0,-1 0 0,0 0 0,0-1 0,0 1 1,0 0-1,0 0 0,0 0 0,0 0 0,1 0 0,-1-1 0,4-10 43,-1-20 91,-3 27-107,3-63 677,-10-107 0,7 165-545,3 12-183,8 9-113,-6-9 10,0 1 1,1-1-1,0-1 1,-1 1 0,1-1-1,0 0 1,0 0-1,1 0 1,-1-1 0,0 0-1,0-1 1,1 1-1,-1-1 1,0 0 0,1-1-1,-1 1 1,0-1-1,0-1 1,0 1 0,1-1-1,-1 0 1,10-5-1,16-16-371</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32.304"/>
    </inkml:context>
    <inkml:brush xml:id="br0">
      <inkml:brushProperty name="width" value="0.05" units="cm"/>
      <inkml:brushProperty name="height" value="0.05" units="cm"/>
    </inkml:brush>
  </inkml:definitions>
  <inkml:trace contextRef="#ctx0" brushRef="#br0">139 27 13475,'1'-2'607,"0"1"1,0 0-1,0-1 0,0 0 1,0 1-1,-1-1 1,1 1-1,-1-1 0,1 0 1,-1 1-1,0-1 1,-5-6 5126,-10 14-4341,3 1-1201,-1 1 1,1 1-1,1 0 0,-12 12 0,16-15-150,0 1 0,1 0 0,0 1 1,1-1-1,0 1 0,0 0 0,-6 13 0,10-19-45,1 0 0,-1 0 0,1 0 1,-1 0-1,1 0 0,0 0 0,-1 0 0,1-1 1,0 1-1,0 0 0,1 0 0,-1 0 0,0 0 1,1 0-1,-1 0 0,1 0 0,0 0 0,-1-1 0,1 1 1,0 0-1,0 0 0,0-1 0,0 1 0,0-1 1,1 1-1,-1-1 0,0 1 0,1-1 0,-1 0 1,1 0-1,-1 0 0,1 0 0,0 0 0,0 0 0,1 1 1,8 3-58,1-1 0,-1 0 0,0-1-1,20 3 1,-14-3 39,-5 0-14,52 14-55,-58-15 89,0 0 0,0 1 0,0 0 0,-1 0 0,1 0 0,-1 1 1,0-1-1,5 6 0,-8-8 6,-1 0 0,0 0 0,0 0 0,0 0 0,-1 0 0,1 1 0,0-1 0,0 0 0,-1 1 0,1-1 0,0 0 0,-1 1 0,1-1 0,-1 0 0,0 1 0,0-1 1,1 1-1,-1-1 0,0 1 0,0-1 0,-1 2 0,1 0 22,-1-1 0,0 0 1,1 0-1,-1 0 1,0 0-1,-1 0 0,1-1 1,0 1-1,0 0 1,-1 0-1,1-1 0,-4 3 1,-5 4 146,0-2 0,0 1 0,0-1 0,-14 5 0,16-7-75,-1 1 38,-63 26 652,67-29-765,-1 0 0,1-1 0,-1 1 0,1-1 0,-1-1 0,0 1 0,0-1 0,1 0 0,-1 0 0,-11-2 0,17 2-89,-1 0 0,0 0 0,0-1 0,0 1 0,0-1 1,1 1-1,-1 0 0,0-1 0,1 1 0,-1-1 0,0 0 0,1 1 1,-1-1-1,0 0 0,1 1 0,-1-1 0,1 0 0,-1 0 0,1 1 0,0-1 1,-1 0-1,1 0 0,0 0 0,-1 0 0,1 1 0,0-1 0,0 0 1,0 0-1,0 0 0,0 0 0,0-1 0,0-2-281,1 1 0,0-1 0,-1 0 0,1 1 1,0-1-1,3-4 0,1-5-482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5.118"/>
    </inkml:context>
    <inkml:brush xml:id="br0">
      <inkml:brushProperty name="width" value="0.05" units="cm"/>
      <inkml:brushProperty name="height" value="0.05" units="cm"/>
    </inkml:brush>
  </inkml:definitions>
  <inkml:trace contextRef="#ctx0" brushRef="#br0">199 2 17124,'-6'-1'149,"1"1"0,0 0 1,-1 0-1,1 0 0,0 1 1,-1-1-1,1 1 0,0 1 1,0-1-1,-1 1 0,1 0 1,1 0-1,-1 0 0,0 1 1,-6 4-1,-3 2 106,2 1 0,-1 0 0,1 1-1,-10 12 1,16-16-115,0 1 1,0 0-1,-7 12 0,12-18-122,0-1 0,1 1 0,-1 0-1,0 0 1,1-1 0,-1 1 0,1 0-1,0 0 1,-1 0 0,1-1 0,0 5 0,1-6-13,-1 1 0,0 0 0,0-1 0,1 1 0,-1 0 0,0-1 0,1 1 0,-1 0 0,1-1 0,-1 1 0,1-1 0,-1 1 0,1-1 0,-1 1 0,1-1 0,0 1 0,-1-1 0,1 0 0,-1 1 0,1-1 0,0 0 0,-1 0 0,1 1 0,0-1 0,0 0 0,-1 0 0,1 0 0,0 0 0,0 0 0,0 0 0,6 0 8,0 0 1,0-1 0,0 0 0,0 0 0,0-1-1,0 1 1,0-2 0,-1 1 0,1-1-1,8-5 1,9-5 33,28-22 0,-30 19-7,0-1 1,32-32-1,-62 58-28,1 1-1,0 0 1,1 0-1,0 0 1,0 1-1,-4 14 1,8-20-6,0 0 0,1 0 0,0 0 0,0 1 0,0-1 0,1 1 0,0-1 0,0 8 0,1-10-5,-1 0 1,1 1-1,0-1 1,0 0-1,0 0 1,0 0-1,1 0 1,-1-1-1,1 1 1,0 0-1,0 0 1,0-1 0,0 1-1,0-1 1,4 4-1,5 2-47,-1 2 0,0-1 0,0 1 1,-1 0-1,-1 1 0,14 22 0,-19-27 34,0 0-1,0 0 1,-1 0-1,0 1 1,0-1 0,-1 1-1,0-1 1,0 1-1,-1 0 1,1 0-1,-1-1 1,-1 1 0,1 0-1,-1-1 1,0 1-1,-3 7 1,3-9 119,-1-1 0,0 1 1,0 0-1,0 0 0,0-1 0,-1 1 0,0-1 0,0 0 1,0 0-1,0 0 0,-1 0 0,1-1 0,-1 1 1,0-1-1,0 0 0,-1 0 0,1 0 0,0-1 1,-1 0-1,0 1 0,1-2 0,-1 1 0,-10 2 0,8-3 57,-1 0 0,1 0 0,-1-1 0,1 0 0,-1 0 0,1-1 0,-1 0-1,1 0 1,-1-1 0,1 0 0,0 0 0,0 0 0,0-1 0,0-1 0,-10-5-1,7 2-88,1 1 0,0-2 0,-10-10 0,15 15-211,1 0 0,0-1 0,0 0 1,0 0-1,1 0 0,-1 0 0,1 0 0,0 0 0,0 0 0,-2-9 0,4 13 76,0 0 0,0-1 0,0 1 0,0 0 0,0-1 0,0 1 0,0 0 0,0-1 0,0 1 0,0 0 0,0-1 0,0 1 0,1 0-1,-1-1 1,0 1 0,0 0 0,0 0 0,0-1 0,1 1 0,-1 0 0,0 0 0,0-1 0,0 1 0,1 0 0,-1 0 0,0 0 0,1-1-1,-1 1 1,0 0 0,0 0 0,1 0 0,-1 0 0,0 0 0,1 0 0,-1-1 0,16 0-1258,-12 0 1034,55-6-1385,-14-3 741</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34.193"/>
    </inkml:context>
    <inkml:brush xml:id="br0">
      <inkml:brushProperty name="width" value="0.05" units="cm"/>
      <inkml:brushProperty name="height" value="0.05" units="cm"/>
    </inkml:brush>
  </inkml:definitions>
  <inkml:trace contextRef="#ctx0" brushRef="#br0">321 17 17452,'0'-1'103,"0"1"0,1-1 1,-1 1-1,0-1 0,0 1 0,0-1 1,0 1-1,0 0 0,0-1 0,1 1 1,-1-1-1,0 1 0,0-1 0,0 1 1,-1-1-1,1 1 0,0-1 0,0 1 1,0-1-1,0 1 0,0-1 0,0 1 1,-1 0-1,1-1 0,0 1 0,0-1 1,-1 1-1,1 0 0,0-1 0,-1 1 1,0-1-1,0 1 27,0-1 0,0 1 0,0 0 0,0 0 0,0 0 0,0-1 0,0 1 1,0 0-1,0 0 0,-1 1 0,1-1 0,0 0 0,-1 1 0,-36 13 2002,-2 8-1737,1 2 0,1 1 0,1 2 0,-58 56 0,94-82-397,-1 0-1,1 0 0,0 0 1,0 0-1,0 1 0,0-1 1,0 0-1,0 0 0,1 1 1,-1-1-1,0 1 0,1-1 1,-1 1-1,1-1 0,-1 3 1,1-3 0,0 0 0,1 0 0,-1-1 0,0 1 0,1 0 0,-1 0 0,1-1 0,-1 1 0,1-1 0,0 1 0,-1 0 0,1-1 0,0 1 0,-1-1 0,1 1 0,0-1 0,0 0 0,-1 1 0,1-1 0,0 0 0,0 0 0,0 1 0,-1-1 0,1 0 0,0 0 0,0 0 0,0 0 0,0 0 0,-1 0 0,3 0 0,32 3-28,1 1-1,-1 2 0,40 13 0,-65-17 31,-1 2 1,0-1-1,1 1 0,-1 0 1,0 1-1,-1 0 0,1 0 1,-1 1-1,0 0 1,-1 1-1,1 0 0,-1 0 1,-1 0-1,1 1 0,-1 0 1,6 11-1,-10-16 38,0 1-1,-1-1 1,1 0-1,-1 1 1,0 0-1,0-1 1,0 1 0,-1-1-1,1 1 1,-1 0-1,0 0 1,0-1 0,0 1-1,0 0 1,-1 0-1,1-1 1,-1 1-1,0 0 1,0-1 0,0 1-1,-1-1 1,1 1-1,-1-1 1,0 0 0,0 0-1,0 0 1,0 0-1,-1 0 1,1 0-1,-1 0 1,0-1 0,0 1-1,0-1 1,-4 3-1,-2 0 85,1 0 0,-1-1 0,0 0-1,0 0 1,0-1 0,-1 0 0,1-1-1,-1 0 1,1-1 0,-1 0-1,0 0 1,-12-1 0,-28-7-10,46 7-222,0-1 0,1 0 1,-1 0-1,1 0 0,0 0 0,-1-1 0,1 0 1,0 1-1,0-1 0,0 0 0,-5-5 0,8 7 46,0-1 1,-1 1-1,1-1 0,0 1 0,0 0 0,-1-1 0,1 0 0,0 1 1,0-1-1,0 1 0,0-1 0,0 1 0,0-1 0,0 1 0,0-1 1,0 1-1,0-1 0,0 0 0,0 1 0,0-1 0,0 1 0,0-1 0,1 1 1,-1-1-1,0 1 0,0-1 0,1 1 0,-1-1 0,0 1 0,1 0 1,-1-1-1,0 1 0,1-1 0,-1 1 0,0 0 0,1-1 0,-1 1 0,1 0 1,-1-1-1,1 1 0,-1 0 0,1 0 0,-1 0 0,1-1 0,0 1 1,30-11-723,-25 9 594,27-9-631,7-2-61</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34.625"/>
    </inkml:context>
    <inkml:brush xml:id="br0">
      <inkml:brushProperty name="width" value="0.05" units="cm"/>
      <inkml:brushProperty name="height" value="0.05" units="cm"/>
    </inkml:brush>
  </inkml:definitions>
  <inkml:trace contextRef="#ctx0" brushRef="#br0">121 84 17436,'1'0'140,"-1"-1"0,1 1 0,-1-1 0,1 1 0,-1-1 0,1 1 0,-1-1 0,0 0 1,1 1-1,-1-1 0,0 0 0,1 1 0,-1-1 0,0 0 0,0 0 0,0 1 0,0-1 0,0 0 0,0 1 1,0-1-1,0-1 0,0 2-50,-1-1 1,1 1-1,-1 0 0,1 0 1,-1 0-1,1 0 0,-1-1 1,1 1-1,-1 0 1,1 0-1,-1 0 0,1 0 1,-1 0-1,1 0 1,-1 1-1,1-1 0,-1 0 1,1 0-1,-1 0 0,1 0 1,-2 1-1,-3 1 387,0 0 1,0 0-1,0 1 0,-8 5 0,6-1-365,0-1 1,0 1-1,1 0 1,0 0-1,0 1 1,0 0-1,1 0 0,0 0 1,1 1-1,0 0 1,0-1-1,1 2 1,0-1-1,1 0 0,-1 0 1,2 1-1,0-1 1,0 1-1,1 16 0,0-23-102,0-1-1,0 1 0,1-1 1,-1 1-1,1-1 0,-1 0 1,1 1-1,0-1 0,0 0 1,0 1-1,0-1 0,1 0 1,-1 0-1,1 0 0,-1 0 1,1 0-1,-1 0 0,1-1 1,0 1-1,0 0 0,0-1 1,0 1-1,0-1 0,0 0 1,1 0-1,-1 0 0,0 0 1,1 0-1,-1 0 0,1-1 1,-1 1-1,0-1 0,1 0 1,4 0-1,-1 0 33,0 0 1,0-1-1,1 0 0,-1-1 0,0 1 0,0-1 1,0 0-1,-1-1 0,1 0 0,0 1 0,-1-2 1,0 1-1,6-5 0,-1-1 92,0 0 0,0-1 0,-1 0 0,-1-1 0,1 0-1,-2 0 1,1-1 0,8-19 0,-13 24-60,0 0 0,0 0-1,-1-1 1,0 0 0,0 1-1,0-1 1,-1 0 0,-1 0-1,1 1 1,-1-1 0,0 0-1,-1 0 1,0 0 0,0 1-1,-1-1 1,-3-9 0,4 14-98,0 1 0,0 0 0,0-1 1,-1 1-1,1 0 0,-1-1 0,0 1 0,1 0 0,-1 0 0,0 0 1,0 1-1,0-1 0,0 0 0,-1 1 0,1-1 0,0 1 1,-1 0-1,1 0 0,-1 0 0,1 0 0,-1 0 0,1 0 1,-1 1-1,0 0 0,1-1 0,-1 1 0,0 0 0,-4 0 1,3 1-62,1-1 1,-1 1 0,0 0 0,1 0 0,-1 0-1,1 1 1,-1-1 0,1 1 0,0-1 0,-1 1 0,1 0-1,0 1 1,0-1 0,1 0 0,-1 1 0,0 0-1,1-1 1,0 1 0,-1 0 0,-1 4 0,0 9-387,11-7-77</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35.079"/>
    </inkml:context>
    <inkml:brush xml:id="br0">
      <inkml:brushProperty name="width" value="0.05" units="cm"/>
      <inkml:brushProperty name="height" value="0.05" units="cm"/>
    </inkml:brush>
  </inkml:definitions>
  <inkml:trace contextRef="#ctx0" brushRef="#br0">118 2 19676,'2'-1'157,"0"1"-1,0-1 0,0 1 0,0 0 1,0 0-1,-1 0 0,1 0 1,0 0-1,0 1 0,0-1 1,0 1-1,0-1 0,0 1 1,0-1-1,-1 1 0,1 0 0,0 0 1,0 0-1,1 2 0,-1-1-29,-1 0-1,1 0 0,-1 0 0,0 0 0,0 0 0,0 0 0,0 0 0,0 0 1,-1 1-1,1-1 0,-1 0 0,1 0 0,-1 1 0,0-1 0,0 0 1,0 4-1,-1 7 81,0 1 0,0-1 0,-2 0 0,0 0 0,0 0 0,-7 14 0,-37 75 333,12-29-10,34-70-494,0 0 0,-1 0 0,1 1 0,1-1 0,-1 0 0,0 0 0,0 4-1,1-6-23,1-1-1,-1 1 1,0 0-1,0 0 0,0-1 1,0 1-1,1 0 0,-1 0 1,0-1-1,1 1 0,-1 0 1,1-1-1,-1 1 0,1-1 1,-1 1-1,1 0 0,-1-1 1,1 1-1,-1-1 0,1 0 1,0 1-1,-1-1 1,1 1-1,0-1 0,-1 0 1,1 1-1,0-1 0,-1 0 1,1 0-1,0 0 0,0 0 1,-1 1-1,2-1 0,23 1-84,-1 0-1,0-2 0,0 0 0,0-2 0,41-9 1,-56 10-309,22-6-440,-30 8 789,1-1 0,-1 1 0,0-1-1,1 0 1,-1 0 0,0 1 0,0-1 0,0 0 0,0 0-1,0 0 1,0 0 0,0 0 0,0 0 0,0 0 0,0-1-1,0 1 1,-1 0 0,2-3 0,-1-10-505</inkml:trace>
  <inkml:trace contextRef="#ctx0" brushRef="#br0" timeOffset="1">0 143 20364,'5'10'1841,"9"-2"-1241,6-1-280,10-1 832,9-4-288,7-3-672,4-3-512,-3-6-1840,2-5 1952,0-3-344,-2-4-192</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35.512"/>
    </inkml:context>
    <inkml:brush xml:id="br0">
      <inkml:brushProperty name="width" value="0.05" units="cm"/>
      <inkml:brushProperty name="height" value="0.05" units="cm"/>
    </inkml:brush>
  </inkml:definitions>
  <inkml:trace contextRef="#ctx0" brushRef="#br0">48 187 19620,'-7'31'2201,"-3"4"-1465,-1 6-320,2 4 1384,2-4-968,4 1-343,3-8-801,1-5-401,5-19-519,0-6 952,7-22-264,1-13-184</inkml:trace>
  <inkml:trace contextRef="#ctx0" brushRef="#br0" timeOffset="1">90 0 20492,'-7'0'2089,"2"10"-1353,-2 3-304,3 2 1536,1 2-927,2-1-1273,1-1-601,2-2 705,4-1-136,6-4-136</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36.650"/>
    </inkml:context>
    <inkml:brush xml:id="br0">
      <inkml:brushProperty name="width" value="0.05" units="cm"/>
      <inkml:brushProperty name="height" value="0.05" units="cm"/>
    </inkml:brush>
  </inkml:definitions>
  <inkml:trace contextRef="#ctx0" brushRef="#br0">137 387 18356,'-15'11'892,"1"1"0,0 0-1,1 1 1,0 1 0,-12 17 0,20-23-760,0 0-1,0 0 1,1 0 0,0 1 0,0-1 0,1 1-1,0 0 1,0 0 0,1 0 0,1 0-1,-1 0 1,1 11 0,1-18-120,0 0 0,0 0 0,0 0 0,0 0 0,0 0 1,1 0-1,-1 0 0,1-1 0,-1 1 0,1 0 0,0 0 0,-1 0 0,1 0 0,0-1 0,0 1 0,0-1 0,2 3 0,-2-3 3,0-1 0,0 1 0,0 0 0,1-1 0,-1 1-1,0-1 1,0 1 0,1-1 0,-1 0 0,0 1-1,0-1 1,1 0 0,-1 0 0,0 0 0,1 0-1,-1 0 1,0 0 0,0 0 0,3-1 0,2-1 39,1 0 1,-1-1 0,0 0-1,0 0 1,0 0 0,0-1-1,0 0 1,5-5 0,10-9 193,-1-1 1,-1-1 0,26-34-1,-34 39-92,-1 0-1,0-1 0,-1 0 1,-1 0-1,-1-1 0,8-24 0,-14 39-126,-1-1 0,1 0-1,0 1 1,-1-1-1,0 0 1,0 0-1,0 1 1,0-1-1,0 0 1,-1 0-1,0-5 1,1 8-23,-1-1 0,1 1-1,0 0 1,0-1 0,0 1 0,-1 0 0,1-1 0,0 1-1,-1 0 1,1-1 0,0 1 0,-1 0 0,1 0-1,0-1 1,-1 1 0,1 0 0,0 0 0,-1 0-1,1-1 1,-1 1 0,1 0 0,0 0 0,-1 0-1,1 0 1,-1 0 0,1 0 0,-1 0 0,-1 0-3,1 1 1,-1-1-1,1 1 0,-1-1 1,1 1-1,-1 0 1,1 0-1,0-1 1,-1 1-1,1 0 1,-2 2-1,-10 10-3,2 0 0,-1 0 1,2 1-1,0 0 0,0 1 0,1 0 0,1 1 0,1 0 0,0 0 0,1 0 0,1 1 0,-6 34 1,10-45-3,0 1 0,1-1 1,-1 1-1,2 6 1,-1-11 0,0-1 1,0 1-1,0-1 1,1 0 0,-1 1-1,0-1 1,1 0 0,-1 1-1,1-1 1,-1 0-1,1 0 1,0 0 0,0 1-1,-1-1 1,1 0-1,0 0 1,0 0 0,0 0-1,0 0 1,0-1 0,0 1-1,0 0 1,1 0-1,-1-1 1,0 1 0,0 0-1,2 0 1,1-1-6,1 0 1,-1 0 0,1 0-1,-1 0 1,0-1 0,1 1-1,-1-1 1,0 0 0,0-1-1,0 1 1,0-1-1,0 1 1,0-1 0,0 0-1,4-4 1,11-6-86,28-25 0,-44 34 76,39-33-270,69-78-1,-93 92 264,-1 0 0,-1-1 0,-1 0 0,-2-2 0,20-44 0,-31 62 90,0 1 0,0-1 0,-1 0-1,0 1 1,0-13 0,-1 18-56,0 0-1,0 0 1,1 0 0,-1 0 0,0 1 0,0-1-1,0 0 1,-1 0 0,1 0 0,0 0-1,0 1 1,0-1 0,-1 0 0,1 0 0,0 0-1,-1 1 1,1-1 0,-1 0 0,1 0-1,-1 1 1,1-1 0,-1 0 0,1 1-1,-1-1 1,0 1 0,1-1 0,-1 1 0,0-1-1,1 1 1,-1-1 0,0 1 0,0 0-1,1-1 1,-1 1 0,0 0 0,0 0 0,0-1-1,0 1 1,1 0 0,-1 0 0,0 0-1,0 0 1,0 0 0,0 0 0,0 1 0,1-1-1,-1 0 1,0 0 0,0 0 0,0 1-1,1-1 1,-1 1 0,0-1 0,0 0 0,1 1-1,-1-1 1,0 2 0,-4 1-5,0 0-1,0 0 1,1 1 0,0 0 0,0 0-1,0 0 1,0 0 0,0 1-1,1 0 1,-3 5 0,-28 55-76,30-55 61,0-4 4,3-3-5,-1 0 0,0 0 0,1 1 1,-1-1-1,1 0 0,0 0 0,0 1 0,0-1 1,1 1-1,-1 4 0,1-8 7,1 0 1,-1 0-1,0 0 1,1 0-1,-1 0 1,1 0-1,-1 0 1,0 0-1,1 0 1,-1 0-1,0 0 1,1-1-1,-1 1 1,1 0-1,-1 0 1,0 0-1,1-1 1,-1 1-1,0 0 1,0 0-1,1-1 1,-1 1-1,0 0 1,1 0-1,-1-1 1,0 1-1,0 0 1,0-1-1,1 0 1,9-11-29,54-96 260,-59 97-221,0-1 0,0 0 1,-1-1-1,-1 1 0,0-1 1,0 1-1,-2-1 0,1 0 1,-2 0-1,0 0 0,-1-14 1,1 24-6,-1 0 0,1 0 0,-1 1 0,0-1 0,1 0 0,-1 1 0,0-1 1,-3-4-1,4 7-4,0 0 0,0 0 0,-1-1 1,1 1-1,0 0 0,0 0 0,0-1 0,-1 1 1,1 0-1,0 0 0,0 0 0,-1-1 1,1 1-1,0 0 0,-1 0 0,1 0 0,0 0 1,0 0-1,-1 0 0,1 0 0,0 0 0,-1-1 1,1 1-1,0 0 0,-1 0 0,1 0 1,0 1-1,0-1 0,-1 0 0,0 0-1,0 1 0,0 0 1,0-1-1,0 1 0,1 0 0,-1 0 0,0 0 0,0 0 0,1-1 1,-1 1-1,1 0 0,-1 0 0,1 0 0,-1 1 0,-3 7-3,-88 212 30,82-191-6,1 1 0,1-1 0,2 2 1,1-1-1,-2 48 0,8-71-16,-1-1 0,1 0 1,0 0-1,0 0 0,1 0 1,0 0-1,0 0 0,1 0 0,0 0 1,0-1-1,6 9 0,-8-13-3,1 0 0,-1 0 0,1 0 0,0 0 0,0-1 0,-1 1 0,1-1 0,0 1 0,0-1 0,1 0 0,-1 0 0,0 0 0,0 0 0,0 0 0,4 1 0,-3-2 1,0 0-1,0 0 1,0 0 0,-1 0 0,1-1 0,0 1 0,0-1 0,-1 0 0,1 1-1,0-1 1,-1 0 0,1-1 0,-1 1 0,1 0 0,-1-1 0,4-2 0,7-7 8,-1 1-1,0-2 1,-1 0 0,0 0 0,0-1 0,-2 0 0,13-22 0,-5 4 22,-2 0 1,17-51 0,-30 74-8,1-1 0,-2 0 0,3-15 0,-4 23-21,0 1 0,0-1 0,0 0-1,0 1 1,0-1 0,0 1-1,0-1 1,0 0 0,0 1-1,0-1 1,0 1 0,-1-1 0,1 1-1,0-1 1,0 0 0,0 1-1,-1-1 1,1 1 0,0-1-1,-1 1 1,1-1 0,-1 1 0,1 0-1,0-1 1,-1 1 0,0-1-1,0 1 3,0 1 0,-1-1 0,1 0 0,0 1-1,0-1 1,-1 1 0,1 0 0,0-1 0,0 1-1,0 0 1,0 0 0,0-1 0,0 1 0,0 0 0,0 0-1,0 0 1,1 0 0,-2 2 0,-8 10 18,1 0 0,1 1-1,0 0 1,0 0 0,1 1 0,1 0 0,1 0 0,0 1 0,1 0 0,1-1 0,-3 24-1,6-38-20,0 1-1,0-1 0,0 1 0,0-1 0,0 1 0,0-1 0,0 1 0,1-1 0,-1 0 0,0 1 0,1-1 0,-1 1 0,1-1 0,0 0 0,-1 1 0,1-1 0,0 0 0,0 0 0,1 2 0,-1-3-1,0 1 1,0 0 0,0-1-1,0 1 1,0-1 0,0 0-1,0 1 1,0-1 0,0 0-1,1 0 1,-1 1 0,0-1-1,0 0 1,0 0 0,0 0-1,1-1 1,-1 1 0,2 0 0,4-3 3,0 1 1,0-1-1,0 0 1,0 0-1,10-8 1,13-9 28,28-17 17,-53 34-49,0 1 0,0-1 1,0 1-1,0 0 0,0 1 1,0 0-1,1-1 0,-1 2 1,10-2-1,-14 2-2,1 1 0,-1-1 1,1 0-1,-1 0 0,0 1 0,1-1 0,-1 1 1,1-1-1,-1 1 0,0 0 0,0 0 1,1-1-1,-1 1 0,0 0 0,0 0 1,0 0-1,0 0 0,0 0 0,0 1 1,0-1-1,0 0 0,0 0 0,-1 1 0,1-1 1,0 2-1,2 5-4,0-1 1,-1 1 0,2 14-1,4 13-9,-7-34 13,-1 0 1,0-1 0,1 1 0,-1 0-1,1-1 1,-1 1 0,1 0 0,0-1 0,-1 1-1,1-1 1,-1 1 0,1-1 0,0 1 0,-1-1-1,1 1 1,0-1 0,0 0 0,0 0-1,-1 1 1,1-1 0,0 0 0,0 0 0,0 0-1,-1 0 1,1 1 0,0-1 0,0 0 0,0-1-1,0 1 1,-1 0 0,1 0 0,0 0-1,0 0 1,0-1 0,-1 1 0,1 0 0,0-1-1,1 0 1,26-20 10,-28 21-11,28-29 13,-17 17-8,-1 2 1,2-1-1,15-11 1,-26 22-11,0-1 0,0 0 0,0 1 0,-1-1 1,1 1-1,0-1 0,0 1 0,0 0 0,0-1 1,0 1-1,0 0 0,0-1 0,0 1 0,0 0 1,0 0-1,0 0 0,0 0 0,0 0 0,0 0 1,0 0-1,0 1 0,0-1 0,1 1 0,-1-1-12,0 1-1,0 0 1,0 0-1,-1-1 1,1 1-1,0 0 1,-1 0-1,1 0 1,-1 0-1,1 0 1,-1 0-1,1 0 1,-1 0-1,0 0 1,1 0-1,-1 1 1,0 0-1,1 7-93,-1-1 0,0 1 0,-2 17 0,2-25 115,-4 27-163,-2-7-24</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37.486"/>
    </inkml:context>
    <inkml:brush xml:id="br0">
      <inkml:brushProperty name="width" value="0.05" units="cm"/>
      <inkml:brushProperty name="height" value="0.05" units="cm"/>
    </inkml:brush>
  </inkml:definitions>
  <inkml:trace contextRef="#ctx0" brushRef="#br0">96 85 21237,'0'0'43,"0"0"0,0-1 1,0 1-1,1 0 1,-1 0-1,0 0 0,0 0 1,0 0-1,0 0 1,1 0-1,-1 0 1,0 0-1,0-1 0,0 1 1,0 0-1,1 0 1,-1 0-1,0 0 0,0 0 1,0 0-1,1 0 1,-1 0-1,0 0 1,0 0-1,0 0 0,1 1 1,-1-1-1,0 0 1,0 0-1,0 0 1,0 0-1,1 0 0,-1 0 1,0 0-1,0 0 1,0 0-1,0 1 0,0-1 1,0 0-1,1 0 1,-1 0-1,0 0 1,0 0-1,0 1 0,0-1 1,0 0-1,0 0 1,0 0-1,0 0 0,0 1 1,0-1-1,0 0 1,0 0-1,0 0 1,0 1-1,0-1 0,0 0 1,0 0-1,0 1 1,-1 21 1136,-10 29 61,11-50-1204,-25 108 797,-37 133-785,60-241-771,1-7 446,0-10-101,38-325-6627,-33 328 7091,-1 18 456,0 25 421,-2-23-782,5 113 2077,-3-102-1950,-1-1-1,2 1 1,0-1 0,12 28 0,-14-40-216,0-1 1,0 0 0,0 0 0,0-1 0,1 1 0,0 0 0,-1-1 0,1 0 0,1 1 0,-1-1 0,0 0 0,1-1-1,-1 1 1,7 3 0,-8-5-24,1 0-1,0-1 1,-1 1-1,1 0 1,0-1-1,0 0 0,0 1 1,0-1-1,0 0 1,-1 0-1,1-1 1,0 1-1,0-1 0,0 1 1,-1-1-1,1 0 1,0 0-1,-1 0 1,1-1-1,0 1 1,-1 0-1,0-1 0,5-3 1,5-5 180,1-2 1,-2 1-1,1-2 1,-2 1-1,1-2 1,9-15-1,44-92 839,-18 14-466,-42 95-544,-1 1 0,0-1 0,0 0 0,-2 0 1,1 0-1,-1 0 0,-1-17 0,0 28-78,0 0 0,0 1 0,0-1 0,0 0 0,0 1 1,0-1-1,0 0 0,0 0 0,-1 1 0,1-1 0,0 0 0,0 1 0,-1-1 0,1 1 0,0-1 0,-1 0 0,1 1 0,-1-1 1,1 1-1,-1-1 0,1 1 0,-1-1 0,1 1 0,-1-1 0,1 1 0,-1 0 0,-1-1 0,1 1-28,0 0 0,0 0 0,0 0 0,1 0 0,-1 1 0,0-1 0,0 0 0,0 0 0,0 1 0,0-1 0,0 1 0,0-1 0,0 1 0,1 0 0,-1-1 0,-1 2 0,-3 3-424,-1 0 0,2 1 0,-8 9-1,6-6 201,1 0-1,1 0 0,-6 13 0,0 6-393</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37.907"/>
    </inkml:context>
    <inkml:brush xml:id="br0">
      <inkml:brushProperty name="width" value="0.05" units="cm"/>
      <inkml:brushProperty name="height" value="0.05" units="cm"/>
    </inkml:brush>
  </inkml:definitions>
  <inkml:trace contextRef="#ctx0" brushRef="#br0">6 185 17860,'0'1'88,"-1"-1"1,1 1-1,-1 0 1,1-1-1,-1 1 1,1 0-1,0-1 0,-1 1 1,1 0-1,0-1 1,0 1-1,-1 0 1,1 0-1,0-1 1,0 1-1,0 0 1,0 0-1,0-1 1,0 1-1,0 0 0,0 0 1,0-1-1,0 1 1,1 0-1,-1 0 1,0-1-1,0 1 1,1 0-1,-1 0 1,0-1-1,1 1 1,-1-1-1,1 1 0,-1 0 1,1-1-1,-1 1 1,1-1-1,-1 1 1,1-1-1,0 1 1,-1-1-1,1 1 1,0-1-1,-1 0 1,1 0-1,0 1 0,1-1 1,2 2 131,0-1 0,-1 0 0,1 0 0,0 0 0,0-1 0,0 1 0,0-1 0,4 0 0,2-2 4,-1 0-1,0 0 1,0-1-1,0 0 1,-1 0-1,1-1 0,-1-1 1,0 1-1,0-1 1,0-1-1,-1 1 0,14-14 1,-14 13-86,-1-1 1,1 0-1,-1-1 1,-1 1-1,1-1 1,-1 0-1,0-1 1,-1 1-1,0-1 1,-1 0-1,1 0 1,2-15-1,-6 22-116,1 1-1,-1 0 0,0-1 1,0 1-1,0-1 0,0 1 1,0-1-1,0 1 0,0-1 1,0 1-1,-1-1 0,1 1 1,-1-1-1,1 1 0,-1 0 1,1-1-1,-1 1 0,0 0 1,0 0-1,0-1 0,1 1 1,-1 0-1,0 0 0,-2-1 1,2 1-10,-1 0 0,1 1 0,-1-1 0,1 1 0,-1 0 0,1-1 1,-1 1-1,1 0 0,-1 0 0,1 0 0,-1 0 0,0 0 0,1 0 0,-1 1 1,1-1-1,-1 0 0,1 1 0,-1-1 0,1 1 0,-1 0 0,1-1 0,0 1 1,-2 1-1,-5 3 2,1 0 0,0 1 0,0 0 0,1 0 0,0 0 0,0 1 0,0 0 0,-8 13 0,-2 6-21,-14 33 1,21-38-8,0 1-1,-9 34 1,15-46-1,1 1 1,0-1 0,1 0 0,0 1 0,1-1 0,0 0 0,1 1-1,1 10 1,-2-19 2,1 0-1,-1-1 1,0 1 0,1 0-1,-1-1 1,1 1-1,0 0 1,-1-1-1,1 1 1,0-1 0,0 1-1,0-1 1,0 0-1,0 1 1,0-1-1,0 0 1,1 0-1,-1 1 1,0-1 0,1 0-1,-1-1 1,1 1-1,-1 0 1,1 0-1,0-1 1,-1 1 0,1 0-1,0-1 1,-1 0-1,1 1 1,0-1-1,-1 0 1,1 0 0,0 0-1,0 0 1,1 0-1,4-2-121,0 1 1,-1-1-1,0 0 0,1 0 0,-1-1 0,0 0 1,0 0-1,8-5 0,7-8-386,-1-1 0,0 0 0,-1-1 0,-1-2 0,0 1 0,-2-2 0,20-32 0,0-6-473</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38.421"/>
    </inkml:context>
    <inkml:brush xml:id="br0">
      <inkml:brushProperty name="width" value="0.05" units="cm"/>
      <inkml:brushProperty name="height" value="0.05" units="cm"/>
    </inkml:brush>
  </inkml:definitions>
  <inkml:trace contextRef="#ctx0" brushRef="#br0">55 66 14019,'6'-23'2711,"-6"19"-2048,1 0 1,0 0-1,0 0 0,1 0 0,-1 0 0,1 0 0,0 0 0,0 1 0,3-5 0,-5 8-561,0 1 0,1-1 0,-1 0 1,0 1-1,0-1 0,1 0 0,-1 1 0,0-1 0,0 1 0,0-1 0,1 0 1,-1 1-1,0-1 0,0 1 0,0-1 0,0 1 0,0-1 0,0 0 1,0 1-1,0-1 0,0 1 0,0-1 0,0 1 0,0-1 0,0 1 1,0-1-1,-1 0 0,1 1 0,-36 208 3105,19-119-2792,-9 124 0,25-210-402,1 0 0,0 0 0,0 0 1,1 0-1,-1 1 0,1-1 0,1 5 0,-2-9-11,0 0 1,1 1-1,-1-1 0,0 1 0,0-1 0,1 1 1,-1-1-1,0 1 0,1-1 0,-1 0 0,1 1 1,-1-1-1,0 0 0,1 1 0,-1-1 0,1 0 1,-1 0-1,1 1 0,-1-1 0,1 0 0,-1 0 1,1 0-1,0 0 0,0 0 2,1 0 0,-1 0 0,0 0-1,1 0 1,-1-1 0,0 1 0,1-1 0,-1 1 0,0-1-1,1 1 1,-1-1 0,2-1 0,22-15 52,29-26 1,24-17-31,-69 54-51,0 1 1,0 0-1,0 0 0,1 1 0,-1 1 0,1-1 0,12-1 0,-20 4 12,0 1 0,0 0 1,0 0-1,0-1 0,0 1 0,0 1 0,0-1 1,0 0-1,0 0 0,0 1 0,0-1 0,-1 1 1,3 0-1,-3 0 3,0-1-1,-1 1 1,1-1-1,0 1 1,0-1 0,-1 1-1,1 0 1,-1-1-1,1 1 1,0 0 0,-1 0-1,1-1 1,-1 1 0,0 0-1,1 0 1,-1 0-1,0 0 1,1 0 0,-1 1-1,0 2-5,0-1 0,0 0 0,-1 0-1,1 1 1,-1-1 0,1 0 0,-1 0 0,-1 1-1,1-1 1,0 0 0,-1 0 0,1 0 0,-4 4-1,-21 28-30,17-26 50,2 1-1,-1 0 0,2 1 0,-9 15 0,15-25-2,-1-1-1,1 0 0,0 1 1,0-1-1,0 0 0,-1 1 1,1-1-1,0 0 0,0 1 1,0-1-1,0 1 0,0-1 1,0 0-1,0 1 0,0-1 1,0 1-1,0-1 0,0 0 0,0 1 1,0-1-1,0 0 0,0 1 1,0-1-1,0 1 0,1-1 1,-1 0-1,0 1 0,0-1 1,0 0-1,1 1 0,-1-1 1,0 0-1,0 1 0,1-1 1,-1 0-1,0 0 0,1 1 1,-1-1-1,0 0 0,1 0 1,-1 0-1,0 1 0,1-1 0,-1 0 1,0 0-1,1 0 0,-1 0 1,1 0-1,-1 0 0,0 0 1,1 0-1,-1 0 0,1 0 1,-1 0-1,1 0 0,25-5-26,-21 4 23,-2 0 30,80-22-849,-75 20 523,0 0 1,0-1-1,0 1 1,-1-2-1,1 1 0,-1-1 1,11-9-1,-8-1-203,-4 1-168</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38.859"/>
    </inkml:context>
    <inkml:brush xml:id="br0">
      <inkml:brushProperty name="width" value="0.05" units="cm"/>
      <inkml:brushProperty name="height" value="0.05" units="cm"/>
    </inkml:brush>
  </inkml:definitions>
  <inkml:trace contextRef="#ctx0" brushRef="#br0">6 32 16211,'-6'6'1961,"12"1"-937,8-3-320,11 1 1473,5-4-705,9 0-384,2-1-136,4-4-719,2-3-570,-6-3 457,-5-3-144,-8-9-216</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39.262"/>
    </inkml:context>
    <inkml:brush xml:id="br0">
      <inkml:brushProperty name="width" value="0.05" units="cm"/>
      <inkml:brushProperty name="height" value="0.05" units="cm"/>
    </inkml:brush>
  </inkml:definitions>
  <inkml:trace contextRef="#ctx0" brushRef="#br0">25 219 16460,'-1'1'354,"-2"3"736,0 0 0,0 1-1,0-1 1,0 0 0,1 1-1,-3 4 1,5-7-1001,0-1 1,-1 0-1,1 0 1,0 0-1,0 0 1,0 0 0,0 0-1,0 0 1,0 0-1,0 0 1,0 0-1,0 1 1,1-1-1,-1 0 1,0 0-1,1 0 1,-1 0-1,1 0 1,-1 0-1,1 0 1,-1 0-1,1-1 1,0 1-1,-1 0 1,1 0-1,0 0 1,0-1-1,0 1 1,-1 0-1,1-1 1,0 1-1,0-1 1,0 1-1,0-1 1,0 1-1,2 0 1,1 0-43,0 0 0,1 0 0,-1 0 0,0 0 0,1-1 0,-1 0 0,1 0 0,-1 0 0,1 0 0,-1-1 0,1 0 0,-1 0 0,0 0 0,1 0 0,6-4 0,4-1 39,-1-1-1,0 0 1,15-12 0,-15 9 14,1-1 0,-2-1 0,1 0 0,-2-1 0,14-17-1,-22 25-62,0 0 0,0 0-1,-1-1 1,0 1-1,0-1 1,0 0-1,0 0 1,-1 0-1,0 0 1,-1 0 0,1 0-1,-1 0 1,0-1-1,-1 1 1,1 0-1,-1-1 1,-2-12-1,2 17-31,-1 0-1,1 1 1,-1-1-1,1 0 1,-1 0-1,0 1 0,0-1 1,0 0-1,0 1 1,0-1-1,0 1 0,0-1 1,0 1-1,-1-1 1,1 1-1,0 0 0,-1 0 1,1-1-1,-1 1 1,0 0-1,1 1 1,-1-1-1,0 0 0,0 0 1,1 1-1,-1-1 1,0 1-1,0-1 0,0 1 1,0 0-1,0 0 1,1 0-1,-1 0 1,0 0-1,0 0 0,0 0 1,-3 2-1,-1-1 6,-1 1 0,0 0-1,1 1 1,-1 0 0,1 0 0,0 0 0,0 1-1,0 0 1,-6 5 0,-1 2-56,1 1 0,1 0 0,0 1 0,0 0 0,2 1 0,-1 0 0,2 1 0,0 0 0,1 0 0,0 1 0,1 0 0,-4 19 0,9-32-43,0 1 0,1-1 1,0 0-1,-1 1 0,1-1 0,1 1 0,-1-1 0,1 6 0,0-8 37,-1 0-1,0 0 1,1 0 0,-1 0-1,1 0 1,0 0 0,-1 0 0,1 0-1,0 0 1,-1 0 0,1 0 0,0 0-1,0 0 1,0-1 0,0 1-1,0 0 1,0-1 0,0 1 0,0-1-1,0 1 1,0-1 0,0 1 0,0-1-1,0 0 1,1 1 0,-1-1-1,0 0 1,2 0 0,8-1-19,0 0-1,0-1 1,0-1 0,0 1 0,-1-2-1,1 0 1,-1 0 0,0 0 0,13-9 0,-14 8-23,47-24-520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5.522"/>
    </inkml:context>
    <inkml:brush xml:id="br0">
      <inkml:brushProperty name="width" value="0.05" units="cm"/>
      <inkml:brushProperty name="height" value="0.05" units="cm"/>
    </inkml:brush>
  </inkml:definitions>
  <inkml:trace contextRef="#ctx0" brushRef="#br0">165 9 18780,'1'0'34,"-1"-1"-1,0 1 1,0 0 0,0 0-1,0-1 1,0 1 0,0 0-1,0 0 1,0-1 0,0 1 0,0 0-1,0 0 1,0-1 0,0 1-1,0 0 1,0 0 0,0-1-1,-1 1 1,1 0 0,0 0-1,0-1 1,0 1 0,0 0-1,0 0 1,0 0 0,-1-1-1,1 1 1,0 0 0,0 0 0,0 0-1,-1 0 1,1 0 0,0-1-1,0 1 1,0 0 0,-1 0-1,1 0 1,0 0 0,0 0-1,-1 0 1,1 0 0,0 0-1,0 0 1,-1 0 0,1 0-1,0 0 1,0 0 0,-1 0 0,1 0-1,0 0 1,0 0 0,-1 0-1,1 0 1,0 0 0,0 0-1,0 0 1,-1 1 0,1-1-1,-19 6 271,9 0-112,2 0 0,-1 0 0,1 1 0,0 0 0,0 0 0,0 1 0,1 0 0,-6 9 0,5-5-150,0 0 0,0 1 1,1 0-1,1 0 1,-7 20-1,11-25-32,0 0 0,0 1-1,1-1 1,0 0 0,1 1 0,0 8 0,0-15-2,0-1 1,0 0 0,0 1-1,0-1 1,0 1 0,0-1-1,0 0 1,1 1-1,-1-1 1,1 1 0,-1-1-1,1 0 1,-1 0 0,1 1-1,0-1 1,0 0 0,0 0-1,-1 0 1,1 0 0,0 0-1,0 0 1,1 0 0,-1 0-1,0 0 1,0 0 0,0 0-1,1-1 1,-1 1 0,0-1-1,0 1 1,1-1 0,-1 1-1,1-1 1,-1 0-1,0 0 1,1 1 0,-1-1-1,1 0 1,-1 0 0,1 0-1,-1-1 1,0 1 0,3-1-1,3-1 102,-1 0 1,0-1-1,0 0 0,0 0 0,0-1 0,-1 1 0,1-1 0,-1 0 0,0-1 1,0 0-1,0 1 0,6-10 0,-3 3 144,0 0 0,0 0 0,-1-1 0,-1 0 0,7-17 0,-11 24-169,0 1 1,0-1-1,-1-1 1,0 1 0,0 0-1,-1 0 1,1 0-1,-1 0 1,0-1-1,-1 1 1,1 0 0,-1 0-1,-2-7 1,2 10-123,0-1-1,0 1 1,0 0 0,0 0 0,-1 0 0,1 0 0,-1 0 0,1 0-1,-1 0 1,0 1 0,0-1 0,0 1 0,0-1 0,0 1 0,0-1 0,0 1-1,0 0 1,0 0 0,-1 0 0,1 1 0,0-1 0,-1 0 0,1 1-1,-1 0 1,1-1 0,-1 1 0,1 0 0,-1 0 0,-3 1 0,3-1-110,-1 1 0,1 0 0,-1 0 0,1 0 0,-1 0 0,1 0 0,-1 1 1,1-1-1,0 1 0,0 0 0,0 0 0,0 1 0,-3 2 0,-3 5-469</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39.702"/>
    </inkml:context>
    <inkml:brush xml:id="br0">
      <inkml:brushProperty name="width" value="0.05" units="cm"/>
      <inkml:brushProperty name="height" value="0.05" units="cm"/>
    </inkml:brush>
  </inkml:definitions>
  <inkml:trace contextRef="#ctx0" brushRef="#br0">194 0 18692,'-54'61'3357,"27"-33"-2084,1 1 0,-28 44 0,53-72-1245,0 1-1,0-1 1,0 1-1,0 0 1,0-1-1,0 1 1,1 0-1,-1 0 1,1 0-1,-1 0 1,1 0-1,0-1 1,-1 4 0,2-4-24,-1-1 0,1 1 1,-1 0-1,0 0 0,1-1 1,-1 1-1,1 0 1,0-1-1,-1 1 0,1-1 1,-1 1-1,1-1 1,0 1-1,-1-1 0,1 1 1,0-1-1,0 0 1,0 1-1,-1-1 0,1 0 1,0 1-1,0-1 1,0 0-1,-1 0 0,1 0 1,0 0-1,0 0 0,0 0 1,0 0-1,1-1 1,22 1-3,47-7 0,-55 4 8,0 1 0,1 0 0,0 2 0,-1 0 0,1 0 0,22 5 0,-37-5 9,1 1 1,-1 0-1,1 0 0,-1 0 0,1 0 0,-1 0 0,0 0 0,1 1 1,-1-1-1,0 1 0,0-1 0,0 1 0,3 4 0,-4-5 13,0 0 0,-1 0 0,1 1 0,-1-1 0,1 0 0,-1 1 0,1-1 0,-1 0-1,0 1 1,1-1 0,-1 1 0,0-1 0,0 0 0,0 1 0,0-1 0,-1 1 0,1-1 0,0 0 0,-1 1 0,1-1 0,0 0-1,-1 1 1,0-1 0,1 0 0,-1 0 0,0 1 0,1-1 0,-2 1 0,-5 6 148,1 0-1,-1 0 1,-1-1-1,1 0 1,-1 0 0,-1-1-1,1 0 1,-1 0-1,0-1 1,0 0-1,-12 4 1,8-4-202,0 0-1,-1-1 1,0-1-1,0 0 1,1-1-1,-1-1 1,-26 0-1,37 0-71,0-1 0,0-1 0,0 1 0,-1 0 0,1-1 1,0 0-1,0 0 0,0 1 0,0-2 0,0 1 0,0 0 0,0-1 0,1 1 0,-1-1 0,0 0 0,1 0 0,-1 0 1,-3-5-1,-3-5-453</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40.572"/>
    </inkml:context>
    <inkml:brush xml:id="br0">
      <inkml:brushProperty name="width" value="0.05" units="cm"/>
      <inkml:brushProperty name="height" value="0.05" units="cm"/>
    </inkml:brush>
  </inkml:definitions>
  <inkml:trace contextRef="#ctx0" brushRef="#br0">0 130 20772,'3'14'2690,"-1"-10"-2203,-1 3-167,1 0 1,0 0-1,1 0 0,6 13 0,-8-19-332,-1 0 0,1-1 0,-1 1 0,1 0-1,0 0 1,-1 0 0,1-1 0,0 1 0,0 0-1,0 0 1,-1-1 0,1 1 0,0-1 0,0 1-1,0-1 1,0 1 0,0-1 0,0 0 0,0 1-1,0-1 1,0 0 0,0 0 0,0 0 0,0 0-1,0 0 1,0 0 0,0 0 0,0 0-1,0 0 1,0 0 0,1 0 0,-1-1 0,0 1-1,-1 0 1,1-1 0,0 1 0,0-1 0,0 1-1,0-1 1,0 0 0,0 1 0,0-1 0,0-1-1,5-3-91,0-1 0,0 0-1,-1-1 1,0 1 0,0-1-1,0 0 1,-1 0 0,5-11 0,23-66-469,-26 69 483,-4 6 47,5-12-29,-5 18 87,-2 12 66,-3 33 60,1-16 233,1-1 1,3 40-1,1-53-208,1-10 48</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41.638"/>
    </inkml:context>
    <inkml:brush xml:id="br0">
      <inkml:brushProperty name="width" value="0.05" units="cm"/>
      <inkml:brushProperty name="height" value="0.05" units="cm"/>
    </inkml:brush>
  </inkml:definitions>
  <inkml:trace contextRef="#ctx0" brushRef="#br0">56 1 16884,'-6'7'1027,"1"1"0,0 1 0,1-1 0,-1 1 0,2-1 0,-1 1 0,-3 17 0,2-11-901,2 0 1,0 1-1,1-1 1,-1 28-1,3-41-139,0 1-1,0 0 1,1-1-1,-1 1 1,1-1-1,0 0 1,-1 1-1,1-1 1,0 1 0,0-1-1,1 0 1,1 4-1,-2-5 5,1 0 1,-1 0-1,0 0 0,0 0 0,1 0 1,-1 0-1,0 0 0,1 0 0,-1-1 1,1 1-1,-1-1 0,1 1 1,-1-1-1,1 1 0,-1-1 0,1 0 1,0 0-1,-1 0 0,1 0 0,-1 0 1,1 0-1,1 0 0,5-2-4,-1 0 0,1-1-1,-1 0 1,0 0 0,0 0-1,0-1 1,-1 0 0,1 0 0,-1-1-1,0 0 1,0 0 0,6-6-1,6-8 140,-1 0 0,19-29 0,-6-4 279,-17 30 2,-11 19-46,-4 9 147,-53 147-1570,54-150 816</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44.472"/>
    </inkml:context>
    <inkml:brush xml:id="br0">
      <inkml:brushProperty name="width" value="0.05" units="cm"/>
      <inkml:brushProperty name="height" value="0.05" units="cm"/>
    </inkml:brush>
  </inkml:definitions>
  <inkml:trace contextRef="#ctx0" brushRef="#br0">8 0 17564,'-1'2'250,"0"-1"-1,1 0 1,-1 1 0,0-1 0,0 1-1,1-1 1,-1 1 0,1 0 0,0-1-1,-1 1 1,1-1 0,0 1 0,0 0-1,0-1 1,0 1 0,0 0 0,0-1-1,0 1 1,1-1 0,0 4 0,1-3-142,-1-1 0,1 1 1,0-1-1,-1 0 0,1 0 1,0 0-1,0 1 0,0-2 1,0 1-1,0 0 0,0 0 1,0-1-1,0 1 1,0-1-1,1 1 0,2-1 1,16 3 189,1-2 1,-1 0 0,34-3-1,68-14 189,-44 5-1403,-75 10 848,1 1 0,-1-1 0,0 1 0,1 0 0,-1 1 0,9 1 0,5 2-275</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44.892"/>
    </inkml:context>
    <inkml:brush xml:id="br0">
      <inkml:brushProperty name="width" value="0.05" units="cm"/>
      <inkml:brushProperty name="height" value="0.05" units="cm"/>
    </inkml:brush>
  </inkml:definitions>
  <inkml:trace contextRef="#ctx0" brushRef="#br0">1 1 17676,'26'5'2581,"31"3"1,-37-6-1982,0 1 1,0 0-1,26 9 0,-38-9-506,-1 0-1,1 0 1,-1 1-1,0-1 1,0 2-1,0-1 1,-1 1 0,11 9-1,-15-11-85,1 0 0,-1 0 0,1 0 0,-1 0 0,0 1 0,-1-1 0,1 1-1,0-1 1,-1 1 0,0 0 0,0 0 0,0-1 0,0 1 0,-1 0 0,1 0 0,-1 0 0,0 0 0,0 0-1,-1 0 1,0 4 0,-3 9-30,-1-1-1,0 0 1,-1 0-1,-1 0 1,-1-1-1,0 0 1,-13 19-1,-8 6-1516,-41 44 0,64-77 1269,-1 1 0,0-2 0,-1 1-1,-11 8 1,7-11-605</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47.060"/>
    </inkml:context>
    <inkml:brush xml:id="br0">
      <inkml:brushProperty name="width" value="0.05" units="cm"/>
      <inkml:brushProperty name="height" value="0.05" units="cm"/>
    </inkml:brush>
  </inkml:definitions>
  <inkml:trace contextRef="#ctx0" brushRef="#br0">412 36 16948,'0'-1'162,"0"0"1,0-1 0,0 1 0,0-1 0,0 1 0,0 0-1,-1 0 1,1-1 0,-1 1 0,1 0 0,-1 0 0,1-1-1,-1 1 1,0 0 0,0 0 0,1 0 0,-1 0-1,0 0 1,0 0 0,0 0 0,0 0 0,-2-1 0,1 1 77,-1 0 0,0 0 0,1 0 0,-1 0 0,1 0 0,-1 1 0,0-1 0,0 1 0,1 0 0,-6 0 0,0 0 80,0 1 0,1 0 0,-1 0 0,0 1 0,0 0-1,1 1 1,-11 4 0,-2 4-220,0 2-1,1 0 0,0 1 1,2 1-1,-1 1 0,2 1 1,0 0-1,1 1 0,0 0 1,-15 28-1,17-25-67,2 1 0,0 0 0,1 1 0,1 0 0,1 0 0,2 1 1,0 0-1,1 0 0,-2 44 0,7-60-27,0 0 1,0 1-1,1-1 0,0 0 1,1 1-1,0-1 0,0 0 1,0 0-1,1 0 0,1 0 1,-1-1-1,1 1 0,0-1 1,8 9-1,-7-10-6,0-1 0,0 0 0,0-1 0,1 1 0,-1-1-1,1 0 1,1 0 0,-1-1 0,0 0 0,1 0 0,-1 0 0,1-1-1,0 0 1,0 0 0,0-1 0,0 0 0,9 0 0,-2 0 23,0-2 0,-1 1 0,1-2 0,0 0 0,-1-1 0,1 0 0,18-7 0,-26 8 58,0-1 0,0 1 0,0-1 0,0 0 0,0-1 0,-1 1 1,0-1-1,1 0 0,-1 0 0,0-1 0,-1 0 0,1 0 0,-1 0 0,0 0 0,-1 0 0,1-1 0,4-10 1,-7 14-32,-1 1 1,1-1-1,-1 0 1,1 0-1,-1 0 1,0 0-1,0 1 1,0-1 0,0 0-1,0 0 1,0 0-1,-1 0 1,1 0-1,-1 1 1,1-1-1,-1 0 1,1 0-1,-1 1 1,-1-4 0,-1 3 9,1-1 1,0 0-1,-1 1 1,1-1 0,-1 1-1,1 0 1,-1 0 0,0 0-1,-6-3 1,-4-1 58,-1 1 1,0 0 0,-27-5-1,-48-7-40,89 17-81,0 0 1,0 0 0,1 0-1,-1 0 1,0 0 0,0 0-1,0 0 1,0-1 0,0 1-1,0 0 1,0 0 0,1 0-1,-1 0 1,0 0 0,0 0-1,0 0 1,0 0 0,0 0-1,0 0 1,0-1 0,0 1-1,0 0 1,0 0 0,0 0-1,1 0 1,-1 0 0,0 0-1,0 0 1,0-1 0,0 1-1,0 0 1,0 0 0,0 0-1,0 0 1,0 0-1,0 0 1,0-1 0,0 1-1,0 0 1,0 0 0,0 0-1,-1 0 1,1 0 0,0 0-1,0-1 1,0 1 0,0 0-1,0 0 1,0 0 0,0 0-1,0 0 1,0 0 0,0 0-1,0 0 1,-1 0 0,1-1-1,0 1 1,0 0 0,12-5-52,124-44-525,-51 16 329,-83 33 242,0-1-1,0 0 0,0 1 1,0-1-1,0 1 1,1 0-1,-1 0 0,0-1 1,4 2-1,-6-1 6,1 0 0,0 0 0,0 0 0,-1 1-1,1-1 1,0 0 0,-1 1 0,1-1 0,0 1 0,-1-1 0,1 1 0,0-1 0,-1 1-1,1-1 1,-1 1 0,1-1 0,-1 1 0,1 1 0,1 2-5,-1-1 0,0 1 0,0 0 0,-1 0 0,1 0 0,-1 0 0,0 0 0,0 6 0,-11 129-62,2-49 28,9-85-1078,2-6 355,2-13-25,1 1 448,4-4-240</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48.860"/>
    </inkml:context>
    <inkml:brush xml:id="br0">
      <inkml:brushProperty name="width" value="0.05" units="cm"/>
      <inkml:brushProperty name="height" value="0.05" units="cm"/>
    </inkml:brush>
  </inkml:definitions>
  <inkml:trace contextRef="#ctx0" brushRef="#br0">46 1 18108,'2'1'2213,"-2"5"-1514,-2 12-168,-16 101 2784,-9 163-2338,37-304-48,3-31-244,-1 0-1,-3-1 0,4-104 0,-15 183-401,1 55-231,2-73-70,-1 1-1,1 0 1,1 0-1,0 0 1,0-1 0,0 1-1,1-1 1,6 13-1,-8-18 16,1 0 0,-1 0-1,0 0 1,1-1 0,0 1 0,-1 0-1,1-1 1,0 1 0,0-1-1,0 0 1,0 0 0,0 0-1,0 1 1,0-2 0,0 1 0,1 0-1,-1 0 1,0-1 0,1 1-1,-1-1 1,0 0 0,1 0-1,-1 0 1,0 0 0,1 0 0,-1 0-1,0-1 1,1 1 0,-1-1-1,0 1 1,0-1 0,0 0-1,3-1 1,4-2 16,0-1 0,-1 0 0,1 0 0,-1-1 0,0 0 0,11-11 0,-4 2 56,-1 0-1,-1-1 1,0-1 0,-2 0 0,0-1-1,0 0 1,-2-1 0,0 0 0,-1 0-1,6-28 1,-14 47-66,0 0 0,0 0 0,0 0 1,0 0-1,0 0 0,0 0 0,0 0 0,0 0 0,0 0 0,0 0 0,0 0 0,0 0 0,0 0 1,0 0-1,0 0 0,0 0 0,0 0 0,0 0 0,-1 0 0,1 0 0,0 0 0,0 0 0,0 0 0,-5 11 7,-6 22-56,8-22 15,-5 18-48,1 1 0,1 0 0,1 0 0,0 48 0,5-75 70,0-1-1,0 1 1,1-1-1,-1 1 1,1-1-1,-1 0 1,1 1-1,0-1 1,0 0-1,0 1 1,2 2 0,-2-4 5,0 0 0,0-1 1,-1 1-1,1 0 0,0 0 1,0-1-1,0 1 0,0 0 1,0-1-1,1 1 0,-1-1 1,0 1-1,0-1 0,0 0 1,0 0-1,0 1 0,1-1 1,-1 0-1,0 0 1,0 0-1,0 0 0,1 0 1,-1 0-1,0-1 0,0 1 1,2-1-1,4-1 2,1-1-1,-1 0 1,0 0-1,0 0 1,-1-1-1,1-1 1,-1 1 0,0-1-1,9-8 1,51-59 20,-45 48 8,-10 10-6,-7 8-14,1 1-1,-1-1 0,1 1 0,0 0 0,1 0 0,-1 1 0,1-1 1,8-4-1,-14 9-5,0 0 0,0 0 0,1 0 0,-1 0 0,0 0 0,0 0 0,1 0 0,-1 0 0,0 0 0,1 0 0,-1 0 0,0 0 0,0 0 0,1 0 0,-1 0 0,0 0 0,1 0 0,-1 1 0,0-1 0,0 0 0,1 0 0,-1 0-1,0 0 1,0 0 0,0 1 0,1-1 0,-1 0 0,0 0 0,0 0 0,0 1 0,1-1 0,-1 0 0,0 0 0,0 1 0,0-1 0,4 15-1,-4 13-7,0-28 8,-8 68-34,0 24 26,8-92 9,0 0 1,-1 1 0,1-1-1,0 1 1,0-1-1,0 0 1,0 1 0,0-1-1,0 0 1,0 1-1,0-1 1,0 0 0,1 1-1,-1-1 1,0 1 0,0-1-1,0 0 1,0 0-1,0 1 1,1-1 0,-1 0-1,0 1 1,0-1-1,0 0 1,1 1 0,-1-1-1,0 0 1,1 0-1,-1 0 1,0 1 0,0-1-1,1 0 1,-1 0 0,1 1-1,11-8 39,10-17 20,-22 23-60,21-28 35,-11 14-17,1 1 0,0 0 0,1 1 0,1 0 0,22-19-1,-34 31-20,0 1-1,0-1 0,0 0 1,0 0-1,1 1 0,-1-1 1,0 0-1,0 1 1,1 0-1,-1-1 0,0 1 1,1 0-1,-1-1 0,1 1 1,-1 0-1,0 0 0,1 0 1,-1 0-1,0 0 0,3 1 1,-3 0-2,0 0 1,0-1 0,0 1 0,0 0 0,0 0 0,0 0 0,0 0-1,0 0 1,0 0 0,-1 0 0,1 0 0,0 0 0,-1 0 0,1 1-1,-1-1 1,1 0 0,0 3 0,1 6-28,0 1-1,-1 0 1,0 0 0,-2 15-1,2-9-31,-1-17 40,-1 1 1,1-1-1,0 1 0,0 0 1,0-1-1,0 1 1,1-1-1,-1 1 0,0 0 1,0-1-1,0 1 0,0-1 1,1 1-1,-1-1 0,0 1 1,0-1-1,1 1 0,-1-1 1,0 1-1,1-1 1,0 1-1,8-6-955,13-28-1037,-14 20 1648,4 0-281</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49.278"/>
    </inkml:context>
    <inkml:brush xml:id="br0">
      <inkml:brushProperty name="width" value="0.05" units="cm"/>
      <inkml:brushProperty name="height" value="0.05" units="cm"/>
    </inkml:brush>
  </inkml:definitions>
  <inkml:trace contextRef="#ctx0" brushRef="#br0">177 276 21957,'-2'-1'113,"1"1"0,0-1 0,0 1 0,0-1-1,-1 1 1,1 0 0,0-1 0,0 1 0,-1 0 0,1 0 0,0 0 0,-1 0 0,1 0 0,0 0 0,-1 0 0,1 1 0,0-1 0,0 0 0,-1 1 0,1-1 0,0 1 0,0-1 0,0 1 0,0 0 0,-1-1-1,1 1 1,0 0 0,0 0 0,-1 1 0,-33 30 1013,34-31-1030,-12 13-11,0 0-1,1 1 1,1 1-1,1 0 1,0 0-1,1 1 1,-13 34-1,22-49-80,-1 0 0,1 0 0,-1 0 0,1 0 0,0 0 0,-1 0 0,1 0 0,0 0 0,1 0 0,-1 0 0,1 3 0,-1-5-2,0 1 0,1-1 0,-1 1 0,0-1 0,1 1 0,-1-1 1,1 1-1,-1-1 0,1 1 0,-1-1 0,1 0 0,-1 1 0,1-1 1,-1 0-1,1 1 0,0-1 0,-1 0 0,1 0 0,0 0 0,-1 1 1,1-1-1,-1 0 0,1 0 0,0 0 0,-1 0 0,1 0 0,0 0 1,-1 0-1,1 0 0,0-1 0,-1 1 0,1 0 0,-1 0 0,1 0 1,0-1-1,-1 1 0,1 0 0,-1-1 0,1 1 0,-1 0 0,1-1 1,9-5 19,0 0 0,-1 0 0,0-1 1,0 0-1,-1 0 0,0-1 1,10-11-1,48-68 344,-44 57-96,-2-2 0,-1 1 1,-2-2-1,-1-1 0,-1 0 1,19-71-1,-32 97-176,-2 5-60,1 1 0,0-1 0,0 1 1,-1-1-1,0 0 0,1 1 0,-1-1 0,0 1 1,0-1-1,0 0 0,-1 1 0,1-1 0,-1 0 1,0-3-1,0 6-31,1 0 1,0 0-1,0-1 0,0 1 1,0 0-1,-1 0 0,1 0 1,0 0-1,0 0 0,0 0 1,-1 0-1,1-1 1,0 1-1,0 0 0,-1 0 1,1 0-1,0 0 0,0 0 1,0 0-1,-1 0 0,1 0 1,0 0-1,0 0 1,-1 0-1,1 0 0,0 0 1,0 1-1,0-1 0,-1 0 1,1 0-1,0 0 0,0 0 1,0 0-1,-1 0 1,1 0-1,0 1 0,0-1 1,0 0-1,0 0 0,-1 0 1,1 0-1,0 1 0,0-1 1,-5 6 3,-1 0 0,2 1 0,-1-1 0,1 1 0,0 0 0,-5 11 0,-18 53 3,17-43-10,-28 84-929,33-96 736,2 0 0,0 0 0,1 0 0,0 0 0,1 21-1,1-36 182,0 0 0,0 0-1,0 0 1,0 0 0,0-1-1,0 1 1,1 0-1,-1 0 1,0 0 0,0 0-1,1 0 1,-1 0 0,0 0-1,1-1 1,-1 1 0,1 0-1,-1 0 1,1 0-1,-1-1 1,1 1 0,0 0-1,-1-1 1,1 1 0,0 0-1,0-1 1,-1 1-1,1-1 1,0 0 0,0 1-1,0-1 1,0 1 0,0-1-1,-1 0 1,1 0 0,0 0-1,0 1 1,0-1-1,0 0 1,0 0 0,0 0-1,0 0 1,0-1 0,0 1-1,0 0 1,0 0-1,-1 0 1,1-1 0,0 1-1,0 0 1,1-2 0,15-12-543</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50.012"/>
    </inkml:context>
    <inkml:brush xml:id="br0">
      <inkml:brushProperty name="width" value="0.05" units="cm"/>
      <inkml:brushProperty name="height" value="0.05" units="cm"/>
    </inkml:brush>
  </inkml:definitions>
  <inkml:trace contextRef="#ctx0" brushRef="#br0">290 31 15483,'1'-1'250,"0"0"1,0 0-1,0 0 0,-1 0 0,1 0 0,0 0 0,0-1 1,-1 1-1,1 0 0,-1 0 0,0-1 0,1 1 0,-1 0 0,0-1 1,1 1-1,-1 0 0,0-1 0,0-1 0,-1 3-104,1-1-1,-1 1 1,1-1-1,0 1 0,-1 0 1,1-1-1,-1 1 1,1-1-1,-1 1 1,0 0-1,1 0 0,-1-1 1,1 1-1,-1 0 1,1 0-1,-1 0 1,0-1-1,1 1 0,-1 0 1,0 0-1,1 0 1,-1 0-1,1 0 1,-1 0-1,0 0 1,0 1-1,-8 0 410,0 1 0,1 0 0,-1 1 0,-8 3 0,-6 4-431,1 1 0,1 0 0,0 2 0,0 0 1,2 2-1,-1 0 0,2 1 0,-31 34 0,48-48-132,-1 1-1,0-1 1,0 0 0,1 1-1,-1-1 1,1 1-1,0-1 1,0 1-1,0 0 1,0-1 0,-1 6-1,2-7 5,0-1 0,0 1 0,0-1 1,0 1-1,0-1 0,0 1 0,1-1 0,-1 1 0,0-1 0,0 1 0,0-1 1,1 1-1,-1-1 0,0 1 0,1-1 0,-1 0 0,0 1 0,1-1 0,-1 0 0,0 1 1,1-1-1,-1 0 0,1 1 0,0-1 0,1 1-3,-1 0 0,1-1 0,0 0 0,0 1 0,0-1 0,0 0 0,0 0-1,-1 0 1,1 0 0,3 0 0,20-4-53,0-2 0,26-8 0,23-5-37,-69 18 91,19-4-41,31-2 1,-48 7 32,-1 0 0,0 0 0,0 0 0,0 1 0,0-1 0,0 1 0,0 1 1,0-1-1,0 1 0,10 5 0,-15-6 10,1 0 0,0 0 1,-1 0-1,1 0 0,0 0 0,-1 1 1,1-1-1,-1 0 0,0 1 1,1-1-1,-1 1 0,0 0 0,0-1 1,0 1-1,0 0 0,-1 0 0,1 0 1,0 0-1,-1-1 0,1 1 0,-1 0 1,1 0-1,-1 0 0,0 0 1,0 0-1,0 0 0,0 0 0,0 0 1,-1 0-1,1 0 0,-1 0 0,1 0 1,-1 0-1,-1 3 0,-1 1 35,0 0 0,0-1 0,0 1-1,-1-1 1,0 0 0,0 0 0,-1 0 0,1-1-1,-10 7 1,-7 3 64,0-2 0,-1 0 1,-1-2-1,0 0 0,-1-2 0,1 0 0,-2-2 0,-46 7 0,125-42-5326,15-6 3476,-27 15 758</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50.447"/>
    </inkml:context>
    <inkml:brush xml:id="br0">
      <inkml:brushProperty name="width" value="0.05" units="cm"/>
      <inkml:brushProperty name="height" value="0.05" units="cm"/>
    </inkml:brush>
  </inkml:definitions>
  <inkml:trace contextRef="#ctx0" brushRef="#br0">42 282 19756,'-1'14'1825,"-2"6"-1177,-1 4-296,-4 6 928,3 3-376,-3-1-552,3-1-344,0-8-744,3-4-400,2-18 880,1 1-192,8-21-200</inkml:trace>
  <inkml:trace contextRef="#ctx0" brushRef="#br0" timeOffset="1">85 1 18092,'-3'0'2312,"-1"4"-1455,-3 7-417,2 1 1952,0 2-1544,0-1-560,4 0-1096,-2-3 24,7-9 136,4-8 48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5.956"/>
    </inkml:context>
    <inkml:brush xml:id="br0">
      <inkml:brushProperty name="width" value="0.05" units="cm"/>
      <inkml:brushProperty name="height" value="0.05" units="cm"/>
    </inkml:brush>
  </inkml:definitions>
  <inkml:trace contextRef="#ctx0" brushRef="#br0">329 21 18756,'0'-1'55,"0"0"1,0 0-1,0 0 0,0 1 1,0-1-1,0 0 0,0 0 0,-1 1 1,1-1-1,0 0 0,0 0 1,-1 1-1,1-1 0,-1 0 1,1 1-1,-1-1 0,1 0 1,-1 1-1,1-1 0,-1 1 0,1-1 1,-1 1-1,0-1 0,1 1 1,-1-1-1,0 1 0,1-1 1,-1 1-1,0 0 0,0 0 1,1-1-1,-1 1 0,0 0 1,0 0-1,1 0 0,-1 0 0,0 0 1,0 0-1,0 0 0,1 0 1,-1 0-1,0 0 0,0 0 1,-1 1-1,-3 0 57,0 1 1,1-1 0,-1 1-1,0 0 1,1 0-1,-9 5 1,-7 8 29,0 0 0,1 2 1,1 0-1,1 1 0,0 1 0,1 1 1,-22 37-1,21-30-67,2 1 1,1 1-1,2 0 1,1 1-1,-13 53 1,22-77-43,1 0 0,0 1 0,1-1 0,-1 1 0,1-1 0,0 1 0,2 10 0,-1-15-22,-1 0 0,1-1 0,-1 1 0,1-1 0,-1 1 0,1-1 0,0 1 0,0-1 0,0 1 0,0-1 0,0 1 0,0-1 0,0 0 0,0 0 0,1 0 0,-1 0 0,0 0 0,1 0 0,-1 0 0,1 0 0,-1 0 0,1 0 0,-1-1 0,1 1 0,-1-1 0,1 1 0,0-1 0,-1 0 0,1 0 0,0 1-1,-1-1 1,4-1 1,3 0 38,-1 0 0,1 0 0,-1-1 0,0-1 1,0 1-1,0-1 0,0 0 0,0-1 0,0 1 1,-1-1-1,0-1 0,8-6 0,1-1 135,-1-1 1,-1-1-1,22-26 0,-27 29-41,-1-1-1,0 0 1,8-16 0,-14 25-113,1 0 0,-1 0 0,0 0 0,0 0 0,0-1 0,0 1 0,-1 0 0,1-1 1,-1 1-1,0 0 0,0-1 0,0 1 0,0-1 0,-1 1 0,1 0 0,-1-1 0,0 1 1,-2-6-1,2 8-28,1 0 1,-1-1 0,0 1-1,0 0 1,0 0 0,0 0-1,0-1 1,0 1 0,0 0-1,0 1 1,0-1 0,-1 0-1,1 0 1,0 0 0,-1 1-1,1-1 1,-1 1 0,1-1-1,0 1 1,-1-1 0,-2 1-1,1 0-40,1 0-1,-1 0 0,0 1 1,1-1-1,-1 1 0,1-1 1,-1 1-1,1 0 0,0 0 1,-1 1-1,1-1 0,-2 2 1,-1 0-200,0 1 0,0 0-1,0 0 1,0 1 0,1-1 0,0 1 0,0 0-1,0 1 1,-5 8 0,7-6-226,5-6-154</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51.635"/>
    </inkml:context>
    <inkml:brush xml:id="br0">
      <inkml:brushProperty name="width" value="0.05" units="cm"/>
      <inkml:brushProperty name="height" value="0.05" units="cm"/>
    </inkml:brush>
  </inkml:definitions>
  <inkml:trace contextRef="#ctx0" brushRef="#br0">187 373 16107,'14'-13'3038,"-14"13"-2959,0 0 0,0 0 1,0 0-1,0 0 1,0-1-1,0 1 1,0 0-1,0 0 0,0 0 1,0 0-1,0-1 1,0 1-1,0 0 0,0 0 1,0 0-1,0 0 1,0-1-1,0 1 0,0 0 1,0 0-1,0 0 1,0 0-1,0-1 0,0 1 1,-1 0-1,1 0 1,0 0-1,0 0 0,0 0 1,0 0-1,0-1 1,0 1-1,0 0 1,-1 0-1,1 0 0,0 0 1,0 0-1,0 0 1,0 0-1,-1 0 0,1 0 1,0 0-1,0 0 1,0 0-1,-1 0 0,-1-1 123,0 1 0,0 1-1,0-1 1,0 0 0,1 0 0,-1 1-1,0-1 1,0 1 0,0 0-1,0-1 1,0 1 0,1 0-1,-1 0 1,-2 2 0,-16 11 39,1 2-1,1 0 1,-27 31-1,37-38-234,1 0-1,0 1 1,0 0-1,1 0 0,0 0 1,1 1-1,1-1 0,-1 1 1,-3 20-1,7-30-4,1 0 0,0 0 0,-1 0 0,1 0 0,0 0 1,0 0-1,0 0 0,0 0 0,0 0 0,0 0 0,0 0 0,1 0 0,-1 0 0,0 0 0,1 0 0,-1 0 0,0 0 1,1 0-1,-1 0 0,1-1 0,1 3 0,-2-3 2,1 1 0,0-1 0,0 1-1,0-1 1,0 0 0,0 1 0,0-1 0,0 0 0,0 0 0,0 0 0,0 0-1,0 0 1,0 0 0,-1 0 0,1 0 0,0 0 0,0 0 0,2-1 0,4-1 7,0-1 0,-1 0 0,1 0 1,-1-1-1,8-4 0,8-9 66,-1-1 0,0 0 0,-1-1 0,34-44 0,55-97 648,-88 124-451,-1-1 0,-2 0 0,-1-2 0,17-57 0,-33 92-240,0 1 0,0-1 0,-1 0 0,1 0 1,-1 1-1,0-1 0,0-6 0,0 9-32,0 1 0,0 0 0,0 0 0,0 0-1,0 0 1,0 0 0,0 0 0,-1-1 0,1 1-1,0 0 1,0 0 0,0 0 0,0 0 0,0 0-1,0 0 1,0 0 0,0-1 0,-1 1 0,1 0-1,0 0 1,0 0 0,0 0 0,0 0 0,0 0-1,0 0 1,-1 0 0,1 0 0,0 0 0,0 0-1,0 0 1,0 0 0,0 0 0,-1 0 0,1 0-1,0 0 1,0 0 0,0 0 0,0 0 0,0 0-1,-1 0 1,1 0 0,0 0 0,0 0 0,0 0-1,0 0 1,0 1 0,0-1 0,-1 0 0,1 0-1,0 0 1,0 0 0,0 0 0,0 0 0,-13 18-37,-17 37-30,3 2 1,2 0-1,-34 120 0,59-177 66,-2 8-17,0-1 0,0 1 0,1 0 0,0 0-1,0 10 1,1-16-20,0 1 0,1-1 1,-1 0-1,1 1 0,0-1 0,-1 0 0,1 0 0,0 0 1,0 0-1,1 0 0,-1 0 0,0 0 0,1 0 0,-1 0 1,1 0-1,-1 0 0,1-1 0,0 1 0,0-1 0,0 0 1,3 3-1,1-1-166,-1 1 0,1 0 0,-1 0 1,0 0-1,0 1 0,0 0 0,-1 0 0,1 0 0,-1 0 1,0 1-1,-1 0 0,5 8 0,-8-12 170,1 0 0,0 0 0,0-1 0,0 1-1,1 0 1,-1-1 0,0 1 0,1 0 0,-1-1 0,0 0 0,1 1-1,0-1 1,-1 0 0,1 0 0,0 0 0,0 0 0,0 0-1,-1 0 1,1 0 0,3 0 0,-2-1 22,-1 0 1,1 0-1,-1 0 0,1 0 0,-1-1 1,1 1-1,-1-1 0,1 0 0,-1 1 1,0-1-1,1 0 0,-1-1 0,0 1 1,0 0-1,1-1 0,1-1 0,9-8 63,1-1-1,-2 0 0,0-1 0,0 0 0,15-24 0,-7 5 411,25-52-1,-41 75-347,-2 5-31,0 0 0,0 0 0,0 0 0,-1 0 0,0-1 0,0 1-1,1-5 1,-2 9-77,0 0 1,0-1-1,0 1 0,0 0 0,0 0 0,0 0 0,0 0 0,0 0 0,0 0 0,0 0 0,0 0 0,0 0 0,0-1 0,0 1 0,0 0 0,0 0 0,0 0 0,0 0 0,0 0 0,0 0 0,0 0 0,0 0 0,0 0 0,0 0 0,0-1 0,0 1 0,0 0 1,0 0-1,0 0 0,0 0 0,0 0 0,-1 0 0,1 0 0,0 0 0,0 0 0,0 0 0,0 0 0,0 0 0,0 0 0,0 0 0,0 0 0,0 0 0,0 0 0,-1 0 0,1 0 0,0 0 0,0 0 0,0 0 0,0 0 0,0 0 0,0 0 0,0 0 0,0 0 1,0 0-1,-1 0 0,1 0 0,0 0 0,0 0 0,0 0 0,0 0 0,0 0 0,0 0 0,0 0 0,-9 7 164,-8 13 0,-27 53 63,39-63-226,0 0 1,1 0-1,0 1 1,0 0-1,-2 16 1,5-27-7,1 1 1,0-1 0,0 1-1,0 0 1,0-1 0,0 1-1,0-1 1,0 1 0,0 0-1,0-1 1,0 1-1,0-1 1,0 1 0,0 0-1,1-1 1,-1 1 0,0-1-1,0 1 1,1-1 0,-1 1-1,0-1 1,1 1 0,-1-1-1,0 1 1,1-1 0,-1 1-1,1-1 1,0 1 0,0-1 0,0 0 0,0 1 0,1-1 1,-1 0-1,0 0 0,0 0 0,0 0 1,1 0-1,-1 0 0,0 0 0,0 0 0,0-1 1,3 0-1,6-3 12,0 0 0,16-10 0,-16 9 1,12-6-5,2-1-26,41-16 0,-58 25-7,-1 1 1,1 1 0,0-1 0,0 1-1,-1 0 1,1 1 0,0-1-1,0 1 1,0 1 0,0-1 0,11 4-1,-15-3 3,0 0 0,1 1-1,-1-1 1,0 1-1,-1 0 1,1 0 0,0 0-1,0 0 1,-1 1 0,0-1-1,1 1 1,-1-1 0,4 7-1,-4-6 4,0 0 0,1 1 0,0-1 0,0 0 0,-1-1 0,2 1 0,5 4 0,-7-6 16,-1-1 0,1 1 0,-1-1-1,1 0 1,0 1 0,-1-1 0,1 0 0,0 0 0,-1 0 0,1 0 0,0 0 0,-1-1 0,1 1 0,0 0-1,-1-1 1,1 1 0,-1-1 0,1 1 0,-1-1 0,1 0 0,-1 0 0,2-1 0,32-25 28,-30 22-22,11-9 30,40-34-185,-50 43 73,1 0-1,0 0 1,1 1 0,-1 0-1,1 1 1,8-4-1,-14 7 54,-1 0 1,1-1-1,-1 1 0,1 0 0,-1 0 0,1 0 0,-1 0 0,1 1 0,0-1 0,-1 0 0,0 0 0,1 1 0,-1-1 0,1 1 0,-1 0 1,1-1-1,-1 1 0,0 0 0,0 0 0,1 0 0,-1 0 0,0 0 0,0 0 0,0 0 0,0 0 0,0 0 0,0 0 0,0 1 0,0-1 1,-1 0-1,1 1 0,0 1 0,3 5-70,-1 1 0,0 0 0,4 17 0,-7-24 90,6 28 85,0-3 310,0 1 0,15 37-1,-12-41-287,-1-1 0,-1 1 0,-1 0 0,4 35 0,-8-43-83,-1-1 0,-1 1 0,0-1 0,-1 0-1,-1 1 1,0-1 0,-1 0 0,-7 19 0,10-32-1,-1 0 0,1 0 0,-1 0 0,0 0 0,0 0 0,0-1 1,0 1-1,-1 0 0,1 0 0,0-1 0,-1 1 0,1-1 0,-1 1 0,1-1 0,-1 1 0,0-1 0,1 0 0,-1 0 1,0 0-1,0 0 0,0 0 0,0-1 0,-2 2 0,1-2 9,0 0-1,1 0 1,-1 0-1,0-1 1,1 1 0,-1-1-1,0 1 1,1-1-1,-1 0 1,1 0 0,-1 0-1,1 0 1,-1-1-1,1 1 1,0-1 0,0 1-1,-4-4 1,-5-5 50,0-1-1,1 0 1,0 0 0,1-1 0,-12-19-1,17 24-74,0 0-1,0 0 1,1-1-1,0 1 1,0-1-1,0 0 1,1 0-1,1 0 0,-1 0 1,1 0-1,1-14 1,1 16 12,0 0 1,0 0-1,1 0 1,0 0-1,0 0 1,1 1-1,0-1 1,0 1-1,0 0 0,0-1 1,1 2-1,0-1 1,0 0-1,1 1 1,6-6-1,9-7 36,2 1-1,29-17 0,-21 15-153,-20 11-68,7-3 28,-1-1-1,0-1 1,0 0 0,21-23 0,-4-6-88</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52.431"/>
    </inkml:context>
    <inkml:brush xml:id="br0">
      <inkml:brushProperty name="width" value="0.05" units="cm"/>
      <inkml:brushProperty name="height" value="0.05" units="cm"/>
    </inkml:brush>
  </inkml:definitions>
  <inkml:trace contextRef="#ctx0" brushRef="#br0">185 15 19332,'4'-11'1798,"-6"7"-202,0 4-1426,1 1-1,-1 0 1,1-1 0,0 1 0,-1 0 0,1-1 0,0 1-1,0 0 1,-1 0 0,1 0 0,0 0 0,-2 2-1,-12 15 334,0 0 1,2 1-1,0 1 0,1 0 0,1 0 0,-14 35 0,11-18-445,2 0-1,2 1 0,-7 44 1,13-55-9,-2 52 1,6-72-59,0-1 0,0 0 1,1 1-1,-1-1 0,2 0 1,-1 0-1,1 0 1,0 0-1,0 0 0,0 0 1,1 0-1,0 0 0,0-1 1,6 7-1,-6-9-38,0 0 0,0-1 0,0 0 1,0 0-1,1 0 0,-1 0 0,1 0 0,-1-1 0,1 1 0,0-1 0,0 0 0,0 0 0,-1 0 1,1-1-1,0 0 0,7 1 0,-2-2-22,0 1-1,0-1 1,0-1 0,0 1 0,0-2 0,11-3 0,19-14-234</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53.224"/>
    </inkml:context>
    <inkml:brush xml:id="br0">
      <inkml:brushProperty name="width" value="0.05" units="cm"/>
      <inkml:brushProperty name="height" value="0.05" units="cm"/>
    </inkml:brush>
  </inkml:definitions>
  <inkml:trace contextRef="#ctx0" brushRef="#br0">12 2 19116,'-3'-1'2393,"5"6"-1361,0 8-472,-2 12 2089,0 5-1153,2 14-808,-2 2-232,0 7-552,0 0-192,-2-9-648,0-5-384,-4-13 1031,4-6-223,0-19-232</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53.676"/>
    </inkml:context>
    <inkml:brush xml:id="br0">
      <inkml:brushProperty name="width" value="0.05" units="cm"/>
      <inkml:brushProperty name="height" value="0.05" units="cm"/>
    </inkml:brush>
  </inkml:definitions>
  <inkml:trace contextRef="#ctx0" brushRef="#br0">0 112 19756,'7'-8'542,"0"1"-1,0-1 1,1 1-1,0 0 1,0 1-1,1 0 1,-1 0 0,1 1-1,1 0 1,14-6-1,-4 3 31,0 1-1,0 1 1,0 1 0,26-3-1,-40 8-511,0-1-1,-1 1 1,1 0 0,0 0-1,0 0 1,0 1-1,0 0 1,-1 0-1,1 1 1,0-1-1,5 4 1,-9-4-52,0 0 0,0 0 0,0 1 0,0-1 0,0 1 0,-1-1 0,1 1 1,0 0-1,-1 0 0,1 0 0,-1 0 0,0 0 0,0 0 0,0 0 0,0 0 0,0 0 1,0 0-1,0 1 0,-1-1 0,1 0 0,-1 1 0,1-1 0,-1 0 0,0 1 0,0-1 1,0 1-1,-1-1 0,1 0 0,-1 4 0,-2 6 14,-1 0 0,0 0 0,0 0 0,-2 0 0,1 0-1,-1-1 1,-1 0 0,0 0 0,-1-1 0,0 0 0,0 0 0,-1-1 0,-20 16 0,18-20 6,11-11-28,14-14-40,-11 17 19,0 0 0,0 1 1,1 0-1,-1-1 0,1 1 1,-1 1-1,1-1 0,0 0 1,0 1-1,0 0 0,0 0 1,0 0-1,0 0 1,0 1-1,0-1 0,0 1 1,0 0-1,0 0 0,0 1 1,0-1-1,0 1 0,0 0 1,0 0-1,0 0 0,0 1 1,6 2-1,-5-1-10,1 1 0,-1-1 1,0 1-1,-1 0 0,1 0 0,-1 1 0,1 0 0,-1-1 1,0 1-1,-1 0 0,1 1 0,-1-1 0,0 1 1,-1-1-1,1 1 0,2 11 0,-3-7 84,-1 1 0,0-1 0,0 0 0,-1 1 0,-1-1 0,1 0 0,-2 0 0,1 1 0,-2-1 0,1 0 0,-1 0 0,-1-1 0,0 1 0,0-1 0,-1 0-1,-9 14 1,11-17 31,-1 0 0,-1 0 0,1 0 0,-1-1 1,0 0-1,0 0 0,0-1 0,-1 1 0,1-1 0,-1 0 0,0 0 0,-1-1 0,1 0 0,-1 0 0,1 0 0,-1-1 0,0 0 0,0-1 0,0 1 0,0-1 0,0 0 0,0-1 0,0 0 0,-14-1 0,15-1-96,1 1 0,-1-1-1,0 0 1,1-1 0,0 1 0,-10-7 0,14 8-58,0 1 0,-1-1 0,1 0 0,0 1 1,0-1-1,0 0 0,0 0 0,0 0 0,0 0 0,0 0 0,0 0 1,0-1-1,0 1 0,0 0 0,1 0 0,-1 0 0,1-1 0,-1 1 1,1 0-1,-1-1 0,1 1 0,0-1 0,-1 1 0,1 0 0,0-1 1,0 1-1,0-1 0,0 1 0,0 0 0,1-1 0,-1 1 0,0-1 1,1 1-1,0-3 0,0 3-131,1-1 0,-1 1 1,1 0-1,-1-1 0,1 1 0,-1 0 1,1 0-1,0 0 0,0 0 1,-1 0-1,1 0 0,0 1 0,0-1 1,0 0-1,0 1 0,3-1 0,38-3-1376,-30 4 1123,23-1-710</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54.222"/>
    </inkml:context>
    <inkml:brush xml:id="br0">
      <inkml:brushProperty name="width" value="0.05" units="cm"/>
      <inkml:brushProperty name="height" value="0.05" units="cm"/>
    </inkml:brush>
  </inkml:definitions>
  <inkml:trace contextRef="#ctx0" brushRef="#br0">79 32 15547,'0'-3'528,"-1"0"-1,0 0 0,-1 0 1,1 0-1,0 1 0,-1-1 1,-3-4-1,5 6-413,0 1 0,-1 0 0,1-1 0,-1 1 0,1 0-1,0-1 1,-1 1 0,1 0 0,-1-1 0,1 1 0,-1 0 0,1 0 0,-1 0 0,1-1-1,-1 1 1,1 0 0,-1 0 0,1 0 0,-1 0 0,0 0 0,0 0 0,0 0 52,0 1 1,0-1 0,1 1-1,-1-1 1,0 1-1,0-1 1,0 1 0,0-1-1,1 1 1,-1 0-1,0-1 1,0 1 0,1 0-1,-1 0 1,1-1-1,-1 2 1,-5 8 3,0 0-1,1 0 1,1 0 0,-1 0-1,2 1 1,0 0 0,0 0-1,1 0 1,0 0 0,0 0 0,2 0-1,-1 0 1,1 1 0,1-1-1,0 0 1,4 14 0,-5-23-164,0-1 0,1 1 0,-1 0 0,1-1 0,0 1 0,-1-1 1,1 1-1,0-1 0,0 1 0,0-1 0,0 0 0,0 0 0,0 1 0,0-1 1,1 0-1,-1 0 0,0 0 0,1 0 0,-1 0 0,1 0 0,-1-1 0,1 1 1,-1 0-1,1-1 0,-1 1 0,1-1 0,0 1 0,-1-1 0,1 0 0,0 0 1,-1 0-1,1 0 0,0 0 0,-1 0 0,1 0 0,0-1 0,-1 1 0,1-1 1,0 1-1,-1-1 0,1 1 0,-1-1 0,3-2 0,6-1 34,-1-2 1,-1 1-1,1-1 0,-1-1 0,14-13 0,-5 1 62,19-26 0,-7 8 9,-29 36-109,1 0 0,-1 0 0,1 1 1,0-1-1,-1 0 0,1 1 0,0-1 0,-1 1 0,1-1 0,0 0 0,0 1 0,-1 0 0,1-1 0,0 1 1,0 0-1,0-1 0,1 1 0,-2 0-1,1 0 0,-1 0 0,1 0 1,-1 0-1,1 1 0,-1-1 0,0 0 0,1 0 1,-1 0-1,1 1 0,-1-1 0,0 0 0,1 1 0,-1-1 1,0 0-1,1 1 0,-1-1 0,0 0 0,0 1 1,1-1-1,-1 1 0,0-1 0,0 0 0,1 1 1,0 5 4,1 1 1,0-1 0,-1 0 0,0 8-1,2 4-3,-2-13-4,0 0 0,1 0 0,-1 0 1,1-1-1,0 1 0,0-1 0,5 7 0,-6-10 1,0 0-1,0 0 1,0 0 0,0 0 0,0 0-1,0 0 1,1-1 0,-1 1-1,0 0 1,1-1 0,-1 1 0,0-1-1,1 1 1,-1-1 0,1 1-1,-1-1 1,0 0 0,1 0 0,-1 0-1,1 0 1,-1 0 0,1 0-1,-1 0 1,1-1 0,-1 1 0,0 0-1,1-1 1,-1 1 0,1-1-1,1-1 1,9-4 5,0-1-1,-1 0 1,1-1-1,17-16 0,-15 13 8,0 0 0,17-10 0,-14 14-8,-17 6 5,1 1 0,-1 0 1,0 0-1,1 0 1,-1 0-1,0-1 1,1 1-1,-1 0 0,0 0 1,1 0-1,-1 0 1,0 0-1,1 0 1,-1 0-1,1 0 1,-1 0-1,0 0 0,1 0 1,-1 0-1,0 0 1,1 0-1,-1 0 1,0 0-1,1 0 0,-1 1 1,0-1-1,1 0 1,-1 0-1,0 0 1,1 1-1,-1-1 1,0 0-1,0 0 0,1 1 1,-1-1-1,0 0 1,0 0-1,1 1 1,-1 0 10,0-1 1,0 0-1,0 0 1,0 1-1,-1-1 1,1 0-1,0 0 1,0 1-1,0-1 1,0 0-1,-1 0 1,1 1-1,0-1 1,0 0-1,0 0 0,-1 0 1,1 1-1,0-1 1,0 0-1,-1 0 1,1 0-1,0 0 1,0 0-1,-1 0 1,1 1-1,0-1 1,-1 0-1,1 0 1,0 0-1,0 0 1,-1 0-1,1 0 1,0 0-1,-1 0 1,1 0-1,0-1 1,0 1-1,-1 0 1,1 0-1,0 0 1,-1 0-1,1 0 1,0 0-1,-1-1 1,-12-5 573,4-1-294,0-1 0,1-1 0,-1 1 0,-9-16 0,18 23-413,1 1 0,0-1 0,0 1 0,0-1 0,0 1-1,0 0 1,0-1 0,0 1 0,0 0 0,0 0 0,0 0-1,0 0 1,0 0 0,0 0 0,1 0 0,-1 0 0,0 0 0,1 1-1,8-2-116,4-3-217,4-3-52</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55.451"/>
    </inkml:context>
    <inkml:brush xml:id="br0">
      <inkml:brushProperty name="width" value="0.05" units="cm"/>
      <inkml:brushProperty name="height" value="0.05" units="cm"/>
    </inkml:brush>
  </inkml:definitions>
  <inkml:trace contextRef="#ctx0" brushRef="#br0">167 122 14227,'4'-5'786,"0"0"-245,-1 1-1,0 0 1,-1-1-1,1 0 1,-1 1-1,0-1 1,0 0-1,2-9 1,-4 13-418,0 1 0,0-1 0,0 1 0,0-1 0,-1 1 0,1 0 0,0-1 0,0 1 0,-1-1 1,1 1-1,0 0 0,0-1 0,-1 1 0,1 0 0,0-1 0,-1 1 0,1 0 0,0-1 0,-1 1 1,1 0-1,-1 0 0,1 0 0,0-1 0,-1 1 0,1 0 0,-1 0 0,1 0 0,-1 0 0,1 0 1,-1 0-1,1 0 0,-1 0 0,1 0 0,0 0 0,-1 0 0,1 0 0,-1 0 0,1 0 0,-1 0 1,0 1-1,-20 4 1970,19-5-1848,-17 6 656,3-1-484,0 0 1,1 1-1,-28 14 1,39-18-419,1 0 0,0 0 0,0 0 0,0 0 0,0 1 0,0-1 0,1 1 0,-1 0 0,1 0 0,-1 0 0,1 0 0,0 0 0,0 1 0,1-1 0,-1 1-1,1-1 1,-1 1 0,1-1 0,0 1 0,1 0 0,-1 0 0,0 6 0,1-9-16,0 1 0,0-1-1,0 1 1,0-1-1,0 0 1,0 1 0,1-1-1,-1 1 1,1-1-1,-1 0 1,1 1 0,-1-1-1,1 0 1,0 1-1,-1-1 1,1 0 0,0 0-1,0 1 1,0-1 0,0 0-1,0 0 1,0 0-1,0 0 1,0-1 0,1 1-1,-1 0 1,0 0-1,0-1 1,1 1 0,-1-1-1,1 1 1,-1-1-1,0 1 1,1-1 0,-1 0-1,1 0 1,1 0 0,7 0-97,-1 0 1,1-1 0,0 0 0,17-5 0,8-1-190,-32 7 298,-1 0 0,1 1 0,-1-1 0,1 1 0,-1-1 0,1 1 0,-1 0 0,1 0 0,-1 0 0,0 0 0,1 0 0,-1 0 0,0 1 0,0-1 0,0 1 0,0 0 0,0-1 0,0 1 0,0 0 0,-1 0 0,1 0 0,-1 0 0,0 1 0,1-1 0,-1 0 0,0 1 0,0-1 0,1 5 0,2 7 35,0 1 0,-1-1-1,2 29 1,-4-30 4,2 13 84,-2 0-1,-1 0 1,-1 0 0,-1-1 0,-7 37 0,6-50-30,-1 1 1,0-1 0,-1 0-1,0 0 1,-10 17-1,11-23-32,-1 1 0,1-1 0,-1 0 0,-1 0-1,1-1 1,-1 1 0,0-1 0,0-1-1,-14 9 1,18-12-46,-1 1 0,0-1 1,0 0-1,0 0 0,0 0 0,0 0 1,0 0-1,0-1 0,0 1 0,0-1 0,0 0 1,0 0-1,0 0 0,-5-1 0,6 0-14,1 1 0,0-1 0,0 1 0,-1-1 0,1 0 0,0 0 0,0 1 1,0-1-1,0 0 0,0 0 0,0 0 0,0 0 0,0 0 0,0 0 0,0 0 0,1-1 0,-1 1 0,0 0 0,1 0 0,-1-1 0,1 1 0,0 0 0,-1-1 0,1 1 0,0 0 0,0-1 0,-1 1 0,1 0 0,0-1 1,1 1-1,-1-1 0,0 1 0,0 0 0,1-3 0,1-7-29,1 0 1,0 0-1,1 1 1,0-1-1,1 1 1,0 0-1,8-13 0,50-65-104,-42 61 116,30-38 21,-4-2-1,66-124 1,-110 186 4,11-29 21,-13 32-23,-1 1 1,1-1-1,-1 1 1,1-1-1,-1 1 0,0-1 1,0 1-1,1-1 0,-1 1 1,0-1-1,0 1 1,-1-1-1,1 1 0,0-1 1,-1 1-1,1-1 1,0 1-1,-2-3 0,1 3-1,1 1 0,-1 0-1,1 0 1,-1 0-1,1-1 1,-1 1-1,0 0 1,1 0 0,-1 0-1,0 0 1,1 0-1,-1 0 1,1 0-1,-1 0 1,0 0 0,1 0-1,-1 1 1,0-1-1,1 0 1,-1 0-1,1 0 1,-1 1 0,1-1-1,-1 0 1,1 1-1,-1-1 1,1 0-1,-1 1 1,1-1 0,-1 1-1,1-1 1,-1 1-1,1-1 1,0 1 0,-1-1-1,1 2 1,-18 20 6,17-20-8,-11 15-15,-16 32 0,24-43 11,2 0-1,-1 1 1,1-1-1,-1 1 1,2 0-1,-1-1 1,1 1-1,-1 13 1,2-19 5,0 0 0,1 0 0,-1 0 0,0 0 0,0 0 0,0 0 0,1 0 0,-1 0-1,0 0 1,1 0 0,-1 0 0,1 0 0,-1 0 0,1 0 0,0 0 0,-1-1 0,1 1 0,0 0 0,0 0 0,-1-1 0,1 1 0,0-1 0,0 1 0,0 0 0,0-1-1,0 0 1,0 1 0,0-1 0,0 1 0,0-1 0,0 0 0,0 0 0,0 0 0,2 0 0,3 1 1,1-1 0,-1-1 0,1 0-1,9-1 1,-12 1 0,123-28 27,56-9 117,-183 38-135,0 0-1,1 0 1,-1 0-1,0 0 1,0 0 0,1 0-1,-1 0 1,0 0-1,1 0 1,-1 0-1,0 0 1,1 0 0,-1 0-1,0 0 1,0 0-1,1-1 1,-1 1-1,0 0 1,0 0 0,1 0-1,-1-1 1,0 1-1,0 0 1,0 0-1,1-1 1,-1 1 0,0 0-1,0 0 1,0-1-1,0 1 1,0 0 0,1 0-1,-1-1 1,-7-10 289,-25-14 225,17 14-275,-5-6 59,0 0 0,1-2 0,-23-28 0,42 47-320,-1-1 0,1 1 0,-1-1 0,1 0 0,-1 1 1,1-1-1,0 0 0,-1 0 0,1 1 0,0-1 0,-1 0 0,1 0 0,0 0 0,0 1 1,0-1-1,0 0 0,0 0 0,0 0 0,0 1 0,0-1 0,0 0 0,0-1 0,1 1-36,-1 1-1,1-1 0,-1 1 0,1-1 0,-1 1 0,1-1 0,0 1 0,-1-1 0,1 1 1,0 0-1,-1-1 0,1 1 0,0 0 0,-1 0 0,1-1 0,0 1 0,0 0 1,-1 0-1,2 0 0,8 0-471,0 0 1,0 1-1,12 1 1,-5 1 353,25 0-436,7 2-154</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56.439"/>
    </inkml:context>
    <inkml:brush xml:id="br0">
      <inkml:brushProperty name="width" value="0.05" units="cm"/>
      <inkml:brushProperty name="height" value="0.05" units="cm"/>
    </inkml:brush>
  </inkml:definitions>
  <inkml:trace contextRef="#ctx0" brushRef="#br0">119 419 18620,'0'-1'244,"-1"-1"0,0 1 0,1-1 0,-1 1 0,0 0 0,0 0 0,0-1 0,0 1 0,-1 0 0,1 0 0,0 0 0,0 0 0,-1 1 0,1-1 0,0 0 0,-1 0 0,1 1 0,-1-1 0,1 1 0,-1-1 0,1 1 0,-1-1 0,1 1 0,-1 0 0,1 0 0,-1 0 0,1 0 0,-1 0 0,0 0 0,1 1 0,-1-1 0,1 0 0,-1 1 0,1-1 0,-1 1 0,1-1 0,0 1 0,-1 0 0,1 0 0,0 0 0,-1 0 0,0 1 0,-4 2-83,2 0-1,-1 1 1,0 0 0,1 0 0,0 0 0,0 0 0,0 1 0,-5 11 0,6-9-143,-1 0 1,2 1-1,-1-1 0,-1 16 1,4-22-21,-1-1 1,1 0-1,0 0 0,0 1 1,0-1-1,0 0 1,1 0-1,-1 0 1,0 1-1,0-1 1,1 0-1,-1 0 1,1 0-1,-1 0 0,1 1 1,-1-1-1,1 0 1,1 1-1,-1-1 0,0-1 0,0 0 0,0 1 0,0-1-1,0 0 1,0 1 0,1-1 0,-1 0 0,0 0-1,0 0 1,0 0 0,0 0 0,1 0 0,-1 0 0,0 0-1,0-1 1,0 1 0,0 0 0,0-1 0,0 1 0,0-1-1,0 1 1,0-1 0,2 0 0,8-7-22,0 1 1,-1-1-1,0-1 1,0 0-1,0 0 1,12-17-1,-7 9-19,-14 16 38,0 0-1,-1 0 1,1 0 0,0 0 0,0 1 0,-1-1-1,1 0 1,0 0 0,0 1 0,0-1 0,0 1-1,0-1 1,0 1 0,0-1 0,0 1 0,2 0-1,-3 0 3,1 0-1,-1 0 1,0 0-1,1 0 0,-1 0 1,1 1-1,-1-1 1,0 0-1,1 0 0,-1 1 1,0-1-1,1 0 0,-1 1 1,0-1-1,0 0 1,1 1-1,-1-1 0,0 0 1,0 1-1,0-1 0,1 1 1,-1-1-1,0 0 1,0 1-1,0-1 0,0 1 1,0 0-1,1 6-30,0 0-1,-1 1 1,-1 12-1,0-13 32,-32 483 577,33-480-547,0 13 7,-2 0-1,0 0 0,-1 0 1,-1 0-1,-9 25 1,13-47-36,-1 1 0,1-1 0,0 0 1,-1 0-1,1 0 0,-1 0 1,0 0-1,1 0 0,-1 0 0,0 0 1,1 0-1,-1 0 0,0 0 0,0-1 1,0 1-1,0 0 0,-1 0 1,1-1-2,1 0 1,-1 0 0,1 0-1,-1 0 1,1 0 0,-1 0-1,1 0 1,-1-1 0,1 1-1,0 0 1,-1 0 0,1 0-1,-1-1 1,1 1 0,0 0-1,-1-1 1,1 1 0,0 0-1,-1-1 1,1 1 0,0-1-1,-1 1 1,1 0 0,0-1-1,0 1 1,0-1 0,-1 0-1,-1-4-14,0 0-1,1 0 0,-1 0 0,1-1 1,-1-10-1,2-10-17,1 0-1,2 0 1,0 0 0,1 1-1,2-1 1,1 1 0,0 0-1,2 1 1,13-27 0,18-25-31,71-101 1,-15 24-69,-91 144 128,-1 4 6,-1 0 1,0 0 0,0-1-1,0 1 1,-1-1 0,1 0-1,-1 0 1,-1 0 0,1 0-1,-1 0 1,0 0 0,-1-1-1,1-6 1,-1 12 3,0 0-1,0 0 1,-1 0-1,1 0 1,0 0-1,0 0 1,-1 0-1,1 0 1,0 0 0,-1 0-1,1 0 1,-1 0-1,0 0 1,1 0-1,-1 0 1,0 1-1,1-1 1,-1 0 0,0 0-1,0 1 1,0-1-1,1 1 1,-1-1-1,-2 0 1,1 0 1,0 1 0,0 0 1,1 0-1,-1 0 0,0 0 0,0 0 1,0 0-1,0 0 0,0 0 0,0 1 1,1-1-1,-4 2 0,-2 1 9,0 0 0,0 1 0,0 0-1,1 0 1,0 0 0,-7 6-1,5-2-5,1 1-1,-1 0 0,1 0 1,1 0-1,0 1 0,0 0 1,-7 17-1,10-20-10,0 0 0,1 1 0,0-1 0,0 1 0,0-1 0,1 1 0,0 0 0,1 0 0,0 0 0,0-1 0,0 1 0,3 8 0,-3-13 3,1-1 0,-1 1 0,1-1 0,0 1 0,0-1 0,0 0 0,1 1 0,-1-1-1,1 0 1,-1 0 0,1 0 0,0 0 0,-1 0 0,1 0 0,0 0 0,0-1 0,0 1-1,1 0 1,2 0 0,-2 0-1,1-1 0,0 0 0,0 0 0,0 0 0,0 0 0,0-1-1,0 0 1,0 0 0,0 0 0,0 0 0,6-1 0,5-2-4,-1-1 1,1-1-1,-1 0 1,0-1-1,21-11 1,-8 1 0,0-1 0,-2-2 0,0 0 0,0-2 0,-2-1 0,-1 0 0,28-37 0,-25 25 51,-1-1-1,-2-2 1,-2 0 0,-1-1-1,14-42 1,-31 75-34,2-4 15,0-1-1,-1 1 1,0-1 0,-1 1-1,0-1 1,-1 0 0,1-19 0,-2 29-27,0-1 0,0 1 0,0 0 0,0 0 0,0-1 1,0 1-1,0 0 0,0 0 0,0-1 0,0 1 1,0 0-1,0 0 0,0 0 0,0-1 0,-1 1 1,1 0-1,0 0 0,0 0 0,0 0 0,0-1 0,-1 1 1,1 0-1,0 0 0,0 0 0,0 0 0,-1 0 1,1 0-1,0-1 0,0 1 0,0 0 0,-1 0 0,1 0 1,0 0-1,0 0 0,-1 0 0,1 0 0,0 0 1,0 0-1,0 0 0,-1 0 0,1 0 0,0 0 1,0 0-1,-1 0 0,1 0 0,0 1 0,0-1 0,0 0 1,-1 0-1,1 0 0,-11 8 28,-1 8-23,0 0-1,2 1 1,0 1 0,0-1 0,-8 26-1,5-14 13,-5 11 9,-13 44-1,26-69-7,1 1 0,1 1 1,0-1-1,1 0 0,0 1 0,2 16 0,0-28-39,0-1 1,1 0 0,0 0 0,-1 0 0,1 0-1,1 0 1,-1 0 0,1 0 0,-1-1 0,1 1 0,0 0-1,0-1 1,1 1 0,2 3 0,-2-5-106,-1 0 0,0 0 0,1-1 1,-1 1-1,1 0 0,0-1 0,-1 0 0,1 1 1,0-1-1,0 0 0,0 0 0,0-1 0,0 1 1,0-1-1,0 1 0,0-1 0,0 0 0,0 0 1,0-1-1,4 0 0,0 0-71,-1 0-1,1-1 1,0 0-1,-1 0 1,13-6-1,3-6-580</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57.389"/>
    </inkml:context>
    <inkml:brush xml:id="br0">
      <inkml:brushProperty name="width" value="0.05" units="cm"/>
      <inkml:brushProperty name="height" value="0.05" units="cm"/>
    </inkml:brush>
  </inkml:definitions>
  <inkml:trace contextRef="#ctx0" brushRef="#br0">232 387 17132,'0'0'21,"8"-7"900,-1 0-1,0-1 1,0 0 0,0 0-1,-1 0 1,-1-1-1,1 0 1,7-17 0,-13 25-812,0-1 1,0 1 0,0-1-1,0 1 1,0 0-1,0-1 1,0 1-1,0-1 1,0 1 0,-1-1-1,1 1 1,0 0-1,-1-1 1,0 1 0,1 0-1,-1 0 1,0-1-1,1 1 1,-1 0 0,0 0-1,0 0 1,0 0-1,0 0 1,0 0 0,0 0-1,0 0 1,-1 0-1,1 1 1,0-1-1,0 0 1,-1 1 0,1-1-1,0 1 1,-1-1-1,-1 0 1,-5-1 111,0 0 0,0 1-1,0-1 1,-16 1 0,13 1-144,-1 1 0,0 0 0,1 1 0,-1 0 0,1 1 0,0 1 0,0-1 0,0 2 0,0-1 0,-11 8 0,17-9-71,-1 0-1,1 1 1,-1-1 0,1 1-1,0 1 1,1-1 0,-1 1-1,1-1 1,0 1 0,0 1-1,0-1 1,1 0-1,0 1 1,0 0 0,0 0-1,1 0 1,-1 0 0,1 0-1,-1 11 1,2-16-5,1 0 0,0 0 0,0 1-1,0-1 1,0 0 0,0 0 0,0 0 0,1 0 0,-1 0 0,0 0 0,1 1-1,-1-1 1,0 0 0,1 0 0,-1 0 0,1 0 0,0 0 0,-1 0-1,1 0 1,0 0 0,-1-1 0,1 1 0,0 0 0,0 0 0,0-1-1,0 1 1,0 0 0,0-1 0,0 1 0,0-1 0,0 1 0,0-1-1,0 0 1,0 1 0,0-1 0,0 0 0,1 0 0,-1 1 0,2-1-1,3 0 2,0-1 0,-1 1-1,1-1 1,0 1-1,0-2 1,-1 1-1,7-3 1,3-2 13,1-1 1,-1-1 0,0-1-1,0 0 1,-1-1 0,0-1-1,17-16 1,-4-1 91,-1 0 0,28-39 1,-42 50-40,0 0 0,-1-1 0,-1 0 0,-1-1 0,0 0 0,-2 0 1,0-1-1,6-25 0,-13 44-64,0 0 0,0 0 0,0 1 0,0-1-1,0 0 1,1 0 0,-1 1 0,0-1 0,-1 0 0,1 0 0,0 1 0,0-1 0,0 0 0,0 1 0,-1-1-1,1 0 1,-1-1 0,1 2-1,0 0-1,-1 0 1,1 0-1,0 0 0,-1 0 1,1 0-1,0 0 1,0 0-1,-1 0 1,1 0-1,0 0 1,-1 0-1,1 0 1,0 0-1,-1 0 1,1 0-1,0 0 0,0 1 1,-1-1-1,1 0 1,0 0-1,0 0 1,-1 0-1,1 1 1,0-1-1,0 0 1,-1 1-1,-16 19 71,-2 17-78,2 0 0,1 2 1,2 0-1,-12 53 0,23-80-58,1 0-1,0 0 1,0 0-1,0 20 1,3-29-12,-1 0 0,0 0-1,1 0 1,-1 0 0,1 0 0,0-1 0,0 1 0,0 0-1,0 0 1,3 4 0,-3-6-23,0 0 0,0 1 0,1-1 0,-1 0 0,0 0 0,0 0 0,1 0 0,-1 0-1,1 0 1,-1-1 0,1 1 0,-1 0 0,1-1 0,0 1 0,-1-1 0,1 1 0,0-1 0,-1 0 0,1 0 0,1 0 0,7 0-176,-1-1 1,0-1 0,0 0 0,0 0-1,0-1 1,0 0 0,-1 0 0,14-7-1,16-10-608</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7:57.814"/>
    </inkml:context>
    <inkml:brush xml:id="br0">
      <inkml:brushProperty name="width" value="0.05" units="cm"/>
      <inkml:brushProperty name="height" value="0.05" units="cm"/>
    </inkml:brush>
  </inkml:definitions>
  <inkml:trace contextRef="#ctx0" brushRef="#br0">189 12 20420,'1'-1'224,"0"0"-1,0 0 1,0 0-1,0 0 1,0 0-1,0 1 1,1-1-1,-1 0 1,0 0-1,1 1 1,-1-1 0,0 1-1,1 0 1,-1-1-1,1 1 1,-1 0-1,0 0 1,1 0-1,-1 0 1,1 0-1,-1 0 1,3 0-1,-2 1-40,1 0 1,0 0-1,-1 0 0,1 1 1,-1-1-1,1 1 0,-1-1 1,0 1-1,0 0 1,1 0-1,0 2 0,4 3-61,-1 1 0,-1 0-1,1 0 1,-1 0-1,-1 0 1,5 11 0,-1 5-29,-1 0 0,-1 1 0,-1-1 0,2 27 0,-3-3 118,-3 60 1,-4-69-298,-2-1 0,-1 0 0,-2 0-1,-2-1 1,-1 1 0,-2-2 0,-2 0 0,-1-1 0,-1 0-1,-2-2 1,-2 0 0,-1-1 0,-1-1 0,-38 38 0,53-60-26,0-1 0,-19 13 0,22-18 38,1 0 0,-1-1 0,0 0 0,0 0 0,-8 1 0,13-2 67</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00.755"/>
    </inkml:context>
    <inkml:brush xml:id="br0">
      <inkml:brushProperty name="width" value="0.05" units="cm"/>
      <inkml:brushProperty name="height" value="0.05" units="cm"/>
    </inkml:brush>
  </inkml:definitions>
  <inkml:trace contextRef="#ctx0" brushRef="#br0">2219 267 14403,'-10'-4'99,"1"1"0,-1-2 0,1 1 0,0-1-1,1 0 1,-14-12 0,-43-44-388,54 49 213,-1-1 0,0 2 1,-1 0-1,0 0 0,-1 1 0,0 1 1,0 0-1,-17-7 0,1 6 90,0 1 0,-1 2 0,-51-7 0,-99 2 143,141 10-128,-319-4 240,250 9-2,-146 25 0,193-17-136,0 3 0,1 3 0,-99 41 0,120-40-98,0 3 1,1 1 0,2 2 0,0 1-1,1 2 1,-34 34 0,53-44-72,-1 1 0,2 1 1,1 1-1,0 0 1,1 1-1,2 0 0,0 1 1,1 0-1,1 1 0,1 0 1,1 1-1,1 0 0,2 0 1,0 0-1,1 1 1,2 0-1,0 35 0,4-2-44,16 108 0,-14-141 76,2 0 0,1 0 0,1 0 0,1-1 1,1 0-1,23 37 0,-24-48 4,1 0 1,1 0-1,0-1 1,1-1-1,0 0 1,0-1-1,1 0 0,1-1 1,0 0-1,0-1 1,0-1-1,1 0 1,0-1-1,25 7 0,3-3 23,1-1-1,0-2 1,0-2-1,51-1 1,78-8 104,199-31 0,-183 13-77,-72 11-27,224-27-166,-233 21-92,118-34-1,-169 34 160,-1-3-1,-1-3 0,-1-1 1,-1-4-1,-2-1 0,0-3 1,-2-2-1,-2-2 0,-1-2 1,41-45-1,-72 67 147,0-1 0,-2 0-1,0-1 1,-2-1 0,0 0 0,0 0 0,-2-1-1,13-41 1,-18 48 11,-1-1-1,-1 0 1,0 0-1,0 0 1,-2-1-1,0 1 1,0 0 0,-2 0-1,0 0 1,0 0-1,-1 0 1,-1 0-1,0 0 1,-11-22-1,7 21-33,0 1-1,0 0 0,-2 0 1,0 1-1,0 1 0,-1 0 0,-1 0 1,0 1-1,0 0 0,-1 1 1,0 1-1,-1 0 0,0 1 1,-1 0-1,-15-6 0,7 6-35,0 1-1,0 1 1,-1 0 0,1 2-1,-1 1 1,0 1-1,0 1 1,0 1 0,-42 5-1,3 6-20,1 2-1,-98 35 1,0 10-41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6.387"/>
    </inkml:context>
    <inkml:brush xml:id="br0">
      <inkml:brushProperty name="width" value="0.05" units="cm"/>
      <inkml:brushProperty name="height" value="0.05" units="cm"/>
    </inkml:brush>
  </inkml:definitions>
  <inkml:trace contextRef="#ctx0" brushRef="#br0">0 389 18260,'2'0'111,"-1"0"-1,1 0 1,0 0-1,-1 0 1,1-1 0,-1 1-1,1 0 1,-1-1 0,1 1-1,-1 0 1,0-1 0,1 0-1,-1 1 1,1-1-1,-1 0 1,0 0 0,0 0-1,2-1 1,24-25 133,-15 15 84,320-327 3963,-357 375-4151,1 2 0,-27 59 0,40-72-48,0 1 0,1 0-1,1 0 1,2 1-1,-7 45 1,14-70-202,-1 1 0,1-1-1,0 1 1,0-1 0,0 1 0,0-1 0,0 1 0,0-1 0,1 1-1,0-1 1,-1 1 0,1-1 0,0 0 0,0 1 0,0-1-1,0 0 1,0 0 0,1 0 0,2 4 0,1-5-373</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34.455"/>
    </inkml:context>
    <inkml:brush xml:id="br0">
      <inkml:brushProperty name="width" value="0.05" units="cm"/>
      <inkml:brushProperty name="height" value="0.05" units="cm"/>
    </inkml:brush>
  </inkml:definitions>
  <inkml:trace contextRef="#ctx0" brushRef="#br0">70 0 11843,'-10'38'3351,"4"45"-2469,3 0-1,9 90 1,-1-70-485,16 457 190,15 659-863,-14-667-188,-15-437 470,-7-102-12,2 7 12,-2-1 1,-2 36 0,2-55-9,0 0 0,0 0 1,0 0-1,0 0 1,0 1-1,0-1 1,0 0-1,0 0 1,0 0-1,0 0 1,0 1-1,0-1 0,0 0 1,0 0-1,0 0 1,0 1-1,0-1 1,0 0-1,0 0 1,0 0-1,0 0 1,0 1-1,0-1 0,0 0 1,0 0-1,0 0 1,0 0-1,0 0 1,-1 1-1,1-1 1,0 0-1,0 0 0,0 0 1,0 0-1,0 0 1,-1 0-1,1 1 1,0-1-1,0 0 1,0 0-1,0 0 1,-1 0-1,1 0 0,0 0 1,0 0-1,0 0 1,0 0-1,-1 0 1,1 0-1,0 0 1,0 0-1,0 0 1,0 0-1,-1 0 0,-5-12-60,-2-20-11,-32-513 127,36 424-27,-11-329 104,-37-714 644,36 871-178,15 199-526,12-103-1,-8 176-69,2-4-78,-6 23-76,-3 13-121,0-5-858,2-2 892</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5.038"/>
    </inkml:context>
    <inkml:brush xml:id="br0">
      <inkml:brushProperty name="width" value="0.05" units="cm"/>
      <inkml:brushProperty name="height" value="0.05" units="cm"/>
    </inkml:brush>
  </inkml:definitions>
  <inkml:trace contextRef="#ctx0" brushRef="#br0">15 1 19236,'-15'9'1881,"23"-1"-1281,0-4-232,5 1 576,0-5-208,-3-5-480,-6-3-160</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1.600"/>
    </inkml:context>
    <inkml:brush xml:id="br0">
      <inkml:brushProperty name="width" value="0.05" units="cm"/>
      <inkml:brushProperty name="height" value="0.05" units="cm"/>
    </inkml:brush>
  </inkml:definitions>
  <inkml:trace contextRef="#ctx0" brushRef="#br0">0 1 14083,'0'3'108,"1"0"0,-1 0 0,1 0 0,-1 0 0,1 0 0,0 0 0,0 0 0,0 0 0,1 0 0,-1 0 0,1-1 0,0 1 0,-1 0 0,1-1 0,0 1 0,1-1 0,-1 0 0,0 0 0,4 3 0,6 3-26,0-1-1,0 0 1,16 7-1,3 1 88,88 59 481,164 132 1,-203-150 46,133 70 0,-135-83-550,25 13 144,3-5 1,174 58-1,-60-38 43,184 64-87,-10 28-177,-263-99-64,203 95-36,-204-99-22,93 40-14,-95-44 27,152 93-1,-213-112 20,114 45-1,80 13-14,-90-36 37,273 89 0,-428-144-4,0 1-1,0 1 0,-1 1 1,0 0-1,17 11 0,-32-18-40,0 0-1,1 1 1,-1-1-1,1 0 0,-1 1 1,0-1-1,1 0 0,-1 1 1,0-1-1,0 1 0,1-1 1,-1 0-1,0 1 0,0-1 1,0 1-1,1-1 1,-1 1-1,0-1 0,0 1 1,0-1-1,0 1 0,0-1 1,0 1-1,0-1 0,0 0 1,0 1-1,0-1 0,0 1 1,0-1-1,-1 1 1,1-1-1,0 1 0,0-1 1,0 1-1,-1-1 0,1 0 1,0 1-1,0-1 0,-1 1 1,-16 15-2623,12-13 2246,-6 7-478</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2.005"/>
    </inkml:context>
    <inkml:brush xml:id="br0">
      <inkml:brushProperty name="width" value="0.05" units="cm"/>
      <inkml:brushProperty name="height" value="0.05" units="cm"/>
    </inkml:brush>
  </inkml:definitions>
  <inkml:trace contextRef="#ctx0" brushRef="#br0">26 475 12915,'-2'-1'107,"0"0"0,0-1 0,0 1 1,1-1-1,-1 1 0,0-1 0,1 1 0,-1-1 1,1 0-1,0 0 0,0 0 0,-1 0 0,1 0 1,1 0-1,-1 0 0,0 0 0,-1-4 1,2 5-81,1 1 0,-1-1 0,0 1 0,0 0 0,1-1 0,-1 1 0,0 0 0,0 0 0,1-1 1,-1 1-1,0 0 0,1 0 0,-1-1 0,0 1 0,1 0 0,-1 0 0,1 0 0,-1 0 1,0-1-1,1 1 0,-1 0 0,1 0 0,-1 0 0,0 0 0,1 0 0,-1 0 0,1 0 1,-1 0-1,1 0 0,0 1 0,16 1 316,-16-2-300,86 21 869,-53-12-611,1-1-1,1-2 1,45 3-1,-76-9-191,0 0-1,0 0 1,1 0 0,-1-1-1,0 0 1,0 0 0,0 0-1,-1-1 1,1 0 0,0 0-1,0 0 1,-1 0-1,1-1 1,-1 1 0,0-1-1,0-1 1,0 1 0,0 0-1,-1-1 1,1 0-1,-1 0 1,0 0 0,0 0-1,0 0 1,0-1 0,-1 1-1,0-1 1,0 1-1,0-1 1,-1 0 0,1 0-1,0-8 1,1-2 269,-1 1 0,-1-1 0,0 1 0,-1-1 0,-4-28-1,-20-70 720,6 37-2493,17 68 1257,0-1 0,0 0 0,1 0-1,1-10 1,3-9-306</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3.017"/>
    </inkml:context>
    <inkml:brush xml:id="br0">
      <inkml:brushProperty name="width" value="0.05" units="cm"/>
      <inkml:brushProperty name="height" value="0.05" units="cm"/>
    </inkml:brush>
  </inkml:definitions>
  <inkml:trace contextRef="#ctx0" brushRef="#br0">0 2622 11995,'135'-110'4597,"90"-68"-2232,176-92-2109,764-384 0,-94 199-310,289 2 98,-421 149-47,-802 256-62,175-55-233,-222 74 229,-47 11-23</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3.580"/>
    </inkml:context>
    <inkml:brush xml:id="br0">
      <inkml:brushProperty name="width" value="0.05" units="cm"/>
      <inkml:brushProperty name="height" value="0.05" units="cm"/>
    </inkml:brush>
  </inkml:definitions>
  <inkml:trace contextRef="#ctx0" brushRef="#br0">503 51 14827,'21'-34'1522,"-11"18"-738,-19 32 800,-163 264-444,7-13-1219,20 8 44,141-266 34,-2 2 1,0 1 0,1 1 1,0-1-1,1 1 0,1 0 0,0 0 0,1 0 0,-2 22 0,4-32 0,0-1 1,0 1-1,0-1 1,1 1-1,-1-1 1,1 0-1,-1 1 1,1-1 0,0 0-1,0 1 1,0-1-1,0 0 1,0 0-1,0 0 1,1 0-1,-1 0 1,1 0-1,0 0 1,-1-1-1,1 1 1,0 0-1,0-1 1,0 1-1,0-1 1,0 0-1,0 0 1,1 0-1,3 1 1,2 0 4,0 0-1,1-1 1,-1 0 0,0-1-1,1 0 1,-1 0 0,1-1 0,8-1-1,41-10 68,-2-3 0,0-2 1,68-31-1,-68 26-21,53-21 258,362-129 1791,-356 135-1636</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4.412"/>
    </inkml:context>
    <inkml:brush xml:id="br0">
      <inkml:brushProperty name="width" value="0.05" units="cm"/>
      <inkml:brushProperty name="height" value="0.05" units="cm"/>
    </inkml:brush>
  </inkml:definitions>
  <inkml:trace contextRef="#ctx0" brushRef="#br0">457 53 14131,'0'-2'152,"0"0"0,0-1 0,-1 1 0,1 0 0,-1 0 0,1 0 0,-1 0 0,0-1 0,1 1 0,-1 0 0,0 0 0,-1 1 0,1-1 0,0 0 0,-1 0 0,1 0 0,0 1 0,-1-1 0,0 1 0,1-1 0,-1 1 1,0 0-1,0 0 0,0 0 0,0 0 0,0 0 0,0 0 0,0 0 0,0 0 0,0 1 0,0-1 0,-1 1 0,1 0 0,-4 0 0,-4-1 185,0 1 1,0 0-1,0 0 1,0 1-1,0 1 1,-16 4-1,6 0-217,1 1 0,0 0 0,1 2 0,-1 0 0,-30 22-1,39-24-120,1 0-1,0 0 1,1 1-1,0 0 1,0 1-1,0 0 1,1 0-1,1 0 1,0 1-1,0 0 1,-8 20-1,13-27-2,0 1-1,0-1 0,0 1 0,1 0 0,-1-1 0,1 1 0,0 0 0,0-1 0,1 1 0,-1 0 0,1-1 0,0 1 0,-1 0 0,2-1 0,-1 1 0,0-1 0,1 0 0,-1 1 1,1-1-1,0 0 0,0 0 0,1 0 0,-1 0 0,0 0 0,1-1 0,0 1 0,4 2 0,8 7-38,1-1-1,1-1 1,0 0 0,20 8 0,-4-2-93,-18-8 37,0 0 1,-1 1 0,-1 1-1,1 0 1,18 18 0,-30-25 87,1-1 1,-1 1-1,0 0 1,1-1-1,-1 1 1,-1 0-1,1 0 1,0 1-1,-1-1 1,1 0-1,-1 1 1,0-1-1,0 0 1,-1 1-1,1-1 1,-1 1-1,1 0 1,-1-1-1,0 1 1,-1-1-1,1 1 1,0-1-1,-1 1 1,0-1-1,0 1 1,0-1-1,0 0 1,-1 1-1,1-1 1,-1 0-1,0 0 1,-3 4 0,-3 3 112,0-1 0,-1 0 0,0 0 0,-1-1 0,0 0 0,0 0 1,0-1-1,-1-1 0,0 0 0,-12 5 0,-5 0 310,0-1-1,0-1 1,-34 5-1,51-11-186,-1-1-1,-24 0 1,34-2-230,1 0 1,-1 0 0,0 0-1,0-1 1,1 1 0,-1 0-1,0-1 1,1 1 0,-1-1-1,0 0 1,1 0 0,-1 1-1,-1-2 1,3 1-28,-1 0 0,1 1-1,-1-1 1,1 0 0,0 1 0,-1-1 0,1 0-1,0 0 1,0 1 0,-1-1 0,1 0 0,0 0-1,0 1 1,0-1 0,0 0 0,0 0 0,0 0 0,0 1-1,0-1 1,0 0 0,1 0 0,-1 0 0,0 1-1,0-1 1,1 0 0,-1 1 0,0-1 0,1 0-1,-1 1 1,1-2 0,7-9-359,-1 0 1,2 0-1,-1 0 0,1 1 1,13-10-1,10-13-147,15-18-361</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5.226"/>
    </inkml:context>
    <inkml:brush xml:id="br0">
      <inkml:brushProperty name="width" value="0.05" units="cm"/>
      <inkml:brushProperty name="height" value="0.05" units="cm"/>
    </inkml:brush>
  </inkml:definitions>
  <inkml:trace contextRef="#ctx0" brushRef="#br0">44 612 14635,'0'1'63,"0"-1"1,1 1-1,-1-1 0,0 1 0,0-1 1,0 1-1,0-1 0,1 1 0,-1-1 1,0 1-1,1-1 0,-1 1 1,0-1-1,1 0 0,-1 1 0,0-1 1,1 0-1,-1 1 0,1-1 0,-1 0 1,0 1-1,1-1 0,-1 0 0,1 0 1,-1 0-1,1 1 0,-1-1 0,1 0 1,-1 0-1,1 0 0,0 0 1,1 0 32,-1-1 0,0 1 0,1-1 0,-1 1 1,0-1-1,1 0 0,-1 1 0,0-1 1,0 0-1,0 0 0,2-2 0,26-33 946,-28 35-994,5-8 258,0-1-1,-1 1 1,7-16-1,-11 21-198,1 0 0,-1 1 0,0-1 0,0 0 0,-1 0 0,1 0 0,-1 0 0,0 0 0,0 0 0,0 0 0,0 0-1,-1 0 1,0-4 0,1 7-81,-1 0 0,1 0 0,0 1 0,-1-1 0,1 0 0,0 0 0,-1 0 0,1 1 0,-1-1 0,1 0 0,-1 1 0,0-1 0,1 0 0,-1 1 0,0-1 0,1 1 0,-1-1 0,0 1-1,1-1 1,-1 1 0,0 0 0,0-1 0,0 1 0,1 0 0,-1 0 0,0 0 0,0-1 0,0 1 0,0 0 0,0 0 0,1 0 0,-1 0 0,0 0 0,0 0 0,0 1 0,0-1 0,0 0 0,1 0 0,-1 1 0,0-1-1,0 0 1,1 1 0,-1-1 0,0 1 0,-1 0 0,-2 2 44,0-1-1,-1 1 1,1 1-1,0-1 1,1 1-1,-7 6 1,1 2-38,1 0 0,1 1 0,0 0 0,0 0 0,1 0 0,1 1 0,0 0 0,-2 15 0,4-17-37,1 0 0,0 0 0,1 0 0,0 0 0,1 0 0,1 1 0,0-1 0,0 0 0,1 0 0,4 13 0,-5-22 3,0 1 1,1-1-1,-1 1 0,1-1 0,0 1 0,0-1 1,0 0-1,0 0 0,1 0 0,-1 0 1,1 0-1,-1 0 0,1-1 0,0 1 1,0-1-1,7 4 0,-7-5 1,0 0-1,0 0 0,1 0 1,-1-1-1,0 1 1,1-1-1,-1 0 1,0 0-1,1 0 0,-1 0 1,0 0-1,1-1 1,-1 0-1,0 1 1,0-1-1,1 0 0,-1-1 1,0 1-1,5-3 1,5-5 0,0 0 0,0 0 1,-1-1-1,0-1 1,-1 0-1,0 0 0,-1-1 1,-1-1-1,9-13 1,3-8 16,-1-2 1,20-48 0,-34 69-14,-3 8-11,0 0 0,0 0 0,-1 0 0,2-8 1,-11 27-53,-4 17 38,-16 89-64,25-107 56,1 0 1,0 0 0,1 1-1,0-1 1,1 0 0,0 0-1,0 0 1,7 21 0,-8-31 1,0 1 1,1 0-1,0 0 1,-1-1-1,1 1 1,0-1-1,0 1 1,0-1-1,0 1 1,0-1-1,0 1 1,0-1-1,0 0 1,1 0-1,-1 1 1,1-1 0,-1 0-1,1 0 1,-1-1-1,1 1 1,-1 0-1,1 0 1,0-1-1,-1 1 1,1-1-1,0 1 1,0-1-1,-1 0 1,1 0-1,0 0 1,0 0-1,-1 0 1,1 0-1,0 0 1,0 0-1,-1-1 1,1 1 0,3-2-1,2-1-144,0 0 0,-1-1 0,1 0 0,-1 0 0,1 0 0,-1-1 0,9-9 0,8-11-404,-2 0-1,-1-1 0,0-1 0,-3-1 1,0 0-1,21-52 0,58-192-2866,-88 244 3182,15-57 225,-15 50 1164,20-51-1,-41 158 3413,-19 147-2081,22 113-3343,10-214 387,0-118 497,0 0 0,0 0 0,0 0-1,0 0 1,0 0 0,0-1 0,-1 1 0,1 0-1,0 0 1,0 0 0,0 0 0,0 0-1,0 0 1,-1 0 0,1 0 0,0 0-1,0 0 1,0-1 0,-1 1 0,1 0 0,0 0-1,0 0 1,0 0 0,0 0 0,-1 0-1,1 0 1,0 0 0,0 0 0,0 1-1,0-1 1,-1 0 0,1 0 0,0 0 0,0 0-1,0 0 1,0 0 0,-1 0 0,1 0-1,0 0 1,0 0 0,0 1 0,0-1-1,0 0 1,0 0 0,-1 0 0,1 0-1,0 0 1,0 1 0,0-1 0,0 0 0,0 0-1,0 0 1,0 0 0,0 1 0,0-1-1,0 0 1,0 0 0,0 0 0,0 1-1,0-1 1,0 0 0,0 0 0,0 0 0,0 0-1,0 1 1,0-1 0,0 0 0,0 0-1,-8-11-31,-69-143 23,11 25 751,65 126-689,-1 0 0,1-1 1,0 1-1,0-1 0,0 1 1,0 0-1,1-1 0,-1 0 1,1 1-1,0-5 0,0 6-30,0 1 0,1 0-1,-1 0 1,1-1 0,-1 1 0,1 0-1,-1 0 1,1 0 0,0 0-1,-1 0 1,1 0 0,0 0 0,0 0-1,0 0 1,0 0 0,0 0-1,0 0 1,0 1 0,0-1 0,0 0-1,0 1 1,0-1 0,0 1-1,1-1 1,-1 1 0,0 0 0,0-1-1,1 1 1,-1 0 0,2 0 0,13-2 55,0 2 1,1 0 0,-1 0 0,25 6 0,-25-4-238,0 0 0,0-1-1,1-1 1,25-2 0,-27-2-62</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5.646"/>
    </inkml:context>
    <inkml:brush xml:id="br0">
      <inkml:brushProperty name="width" value="0.05" units="cm"/>
      <inkml:brushProperty name="height" value="0.05" units="cm"/>
    </inkml:brush>
  </inkml:definitions>
  <inkml:trace contextRef="#ctx0" brushRef="#br0">13 0 15859,'-11'2'1449,"9"8"-945,2 0-504,2-8 1328,2 0-904,2-5-248</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6.349"/>
    </inkml:context>
    <inkml:brush xml:id="br0">
      <inkml:brushProperty name="width" value="0.05" units="cm"/>
      <inkml:brushProperty name="height" value="0.05" units="cm"/>
    </inkml:brush>
  </inkml:definitions>
  <inkml:trace contextRef="#ctx0" brushRef="#br0">143 192 16924,'1'-1'99,"-1"0"1,1 1 0,0-1 0,-1 0-1,1 0 1,-1 1 0,0-1-1,1 0 1,-1 0 0,0 0 0,1 0-1,-1 0 1,0 1 0,0-1-1,0 0 1,0 0 0,0 0 0,0 0-1,0 0 1,0 0 0,0 0-1,0 0 1,0 1 0,-1-1 0,1 0-1,0 0 1,-1 0 0,1 0 0,0 1-1,-1-1 1,1 0 0,-1 0-1,-1-1 1,1 2 13,0-1 0,-1 1 0,1-1 0,-1 1 0,1-1 0,-1 1 0,1 0-1,-1 0 1,1 0 0,-1 0 0,1 0 0,0 0 0,-1 0 0,1 1 0,-1-1 0,1 0 0,-1 1 0,1-1-1,0 1 1,-1 0 0,-1 1 0,-6 3-30,1 1 1,0 0-1,0 0 0,1 1 0,0 0 1,0 1-1,1-1 0,-1 1 0,2 0 1,-1 1-1,1 0 0,1-1 0,-1 1 1,2 1-1,-1-1 0,1 1 0,1-1 1,-2 11-1,3-18-84,1 0 0,0 0-1,-1-1 1,1 1 0,0 0 0,0 0 0,0-1 0,1 1 0,-1 0-1,0 0 1,1-1 0,-1 1 0,1 0 0,-1-1 0,1 1 0,0 0-1,0-1 1,-1 1 0,4 2 0,-3-3 1,0-1 0,0 1 0,1 0 0,-1 0 0,0-1 0,1 1 0,-1-1 0,1 1 0,-1-1 0,1 0 0,-1 0 0,1 1 0,-1-1 0,1 0 0,-1 0 0,1-1 0,-1 1 0,3 0 0,4-3 4,1 1 0,-1-1-1,0 0 1,0-1-1,0 0 1,11-7 0,4-5 51,-1 0 0,-1-2 0,-1-1 0,36-41 0,-26 22 132,-2-1-1,23-44 0,-32 48 10,-15 21-27,-11 16-39,-12 18-46,6-1-81,2 1 0,0 0 0,1 0 0,-13 41 0,13-26-29,1 0-1,-6 47 1,13-68 21,1 0-1,1 0 1,0 0-1,1 1 0,2 15 1,-2-27 5,0 1 1,0 0-1,0 0 1,1-1-1,-1 1 0,1-1 1,0 1-1,0-1 0,0 1 1,3 3-1,-3-6 1,-1 1 0,1-1 0,-1 0 0,1 0 0,0 0 0,0 0 0,-1 0 0,1 0 0,0 0 0,0 0 0,0-1-1,0 1 1,0-1 0,0 1 0,0-1 0,0 0 0,0 0 0,0 0 0,0 0 0,4-1 0,-1 0 11,0 0 0,0-1 0,-1 0 0,1 0 1,0 0-1,-1-1 0,1 1 0,-1-1 0,0 0 0,1 0 0,-2-1 1,1 1-1,0-1 0,-1 0 0,1 0 0,4-8 0,4-7 59,-1-1 0,13-28 0,-14 23 21,0-1 1,9-39 0,-15 74-120,0-1 0,0 1 0,0-1-1,11 14 1,-9-16 9,0-1 0,0 0 0,0-1 0,0 1 0,1-1-1,0 0 1,0-1 0,0 0 0,13 4 0,8 1-166,38 6 0,-7-3-174,-58-10 367,1-1 0,-1 1 0,1-1 0,-1 1-1,0-1 1,1 0 0,-1 0 0,1 0-1,-1 0 1,1 0 0,-1 0 0,1 0 0,-1-1-1,1 1 1,1-1 0,-2 0 36,1 0 1,-2-1-1,1 1 1,0 0-1,0 0 0,0 0 1,0-1-1,-1 1 0,1-1 1,-1 1-1,1 0 1,-1-1-1,0 1 0,1-1 1,-1 1-1,0-3 1,8-73 1239,-7 54-1011,1 1 0,7-35 0,-8 56-294,-1-1 0,0 1 0,1 0 1,-1-1-1,1 1 0,-1 0 0,1 0 1,0 0-1,0 0 0,-1-1 1,1 1-1,2-1 0,-3 2-5,0-1 1,1 1-1,-1 0 0,1 0 1,-1-1-1,1 1 1,-1 0-1,1 0 0,-1 0 1,1 0-1,-1 0 0,1 0 1,-1 0-1,1 0 0,-1 0 1,1 0-1,0 0 0,-1 0 1,1 0-1,-1 0 1,2 1-1,1 0-89,0 1 0,0 0 1,0 0-1,0 1 0,-1-1 0,1 0 0,2 4 1,3 1 147,12 8-374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6.868"/>
    </inkml:context>
    <inkml:brush xml:id="br0">
      <inkml:brushProperty name="width" value="0.05" units="cm"/>
      <inkml:brushProperty name="height" value="0.05" units="cm"/>
    </inkml:brush>
  </inkml:definitions>
  <inkml:trace contextRef="#ctx0" brushRef="#br0">192 1 16363,'-11'7'464,"1"0"-1,0 1 0,0 0 0,1 0 0,0 1 0,0 1 0,1-1 0,0 1 0,-6 12 0,-3 6 271,1 2 0,-15 36 0,25-52-561,1 0 0,0 0 1,1 0-1,1 0 0,-3 26 0,6-36-143,0 0-1,0 0 1,0 0-1,1 0 1,-1 0-1,1 0 1,0 0-1,0 0 1,1 0-1,-1-1 1,3 6-1,-2-7-20,0 0 0,-1 1-1,1-1 1,0 0-1,0 0 1,1 0-1,-1 0 1,0-1 0,1 1-1,-1-1 1,1 1-1,-1-1 1,1 0 0,-1 0-1,1 0 1,0 0-1,5 0 1,0 0-3,1 0 0,0-1 0,0 0 0,-1-1 0,1 0 0,0 0 0,-1 0 0,1-2 0,-1 1 0,1-1 0,-1 0 0,14-8 0,0-1 15,0-1 1,-1-1 0,23-20 0,-25 18 14,-2-1-1,0 0 0,26-34 0,-38 44-17,0-1-1,0 1 1,-1-1 0,0 1-1,0-1 1,-1 0-1,0-1 1,0 1-1,-1 0 1,0-1-1,0 1 1,-1-1 0,0-14-1,-1 20-39,-1-1 1,1 1-1,-1 0 0,0 0 1,0 0-1,0 0 0,-1 0 0,1 0 1,-1 0-1,1 0 0,-1 0 1,0 1-1,0-1 0,0 1 0,0-1 1,-1 1-1,1 0 0,-1 0 1,1 0-1,-1 0 0,0 0 0,0 1 1,0-1-1,0 1 0,0 0 1,0 0-1,0 0 0,-5-1 1,-8-1-200,-1 1 0,1 0 0,0 1 0,-22 2 1,32-1 205,-24 1-360</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8.829"/>
    </inkml:context>
    <inkml:brush xml:id="br0">
      <inkml:brushProperty name="width" value="0.05" units="cm"/>
      <inkml:brushProperty name="height" value="0.05" units="cm"/>
    </inkml:brush>
  </inkml:definitions>
  <inkml:trace contextRef="#ctx0" brushRef="#br0">102 28 18492,'1'-1'182,"3"-19"1418,-3 14-879,0 11-55,-21 130 2093,3-27-2662,11-57-83,-12 151 50,23-171 3,-2-22-228,-2-20-680,-2 0 833,-1 0 0,-1 0 0,0 0 0,0 0 1,-1 1-1,-8-17 0,3 5-229,-10-25-6</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9.269"/>
    </inkml:context>
    <inkml:brush xml:id="br0">
      <inkml:brushProperty name="width" value="0.05" units="cm"/>
      <inkml:brushProperty name="height" value="0.05" units="cm"/>
    </inkml:brush>
  </inkml:definitions>
  <inkml:trace contextRef="#ctx0" brushRef="#br0">40 211 14867,'-17'-30'1801,"3"10"-913,5 5-312,14 5 888,7 0-144,17-1-135,8-2-153,9-3-336,3-1-136,8 0-136,-1-2-40,-6 5-328,-4 2-384,-14 7-784,-11 3 104,-14 2 688,-7 6-248,-10 4-216</inkml:trace>
  <inkml:trace contextRef="#ctx0" brushRef="#br0" timeOffset="1">69 380 17588,'19'6'2128,"-1"-3"-1352,11-5-328,1 1 1025,4-4-577,-1 3-328,3-1-1144,-6 0 752,-4-3-240,-3-7-160,-4-4-120</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49.718"/>
    </inkml:context>
    <inkml:brush xml:id="br0">
      <inkml:brushProperty name="width" value="0.05" units="cm"/>
      <inkml:brushProperty name="height" value="0.05" units="cm"/>
    </inkml:brush>
  </inkml:definitions>
  <inkml:trace contextRef="#ctx0" brushRef="#br0">30 0 15675,'-11'44'1694,"7"-29"-1102,0 0 1,0 0 0,2 1 0,0-1 0,0 1 0,2 0 0,1 17-1,-1-32-557,0 1 0,1-1 0,-1 0 0,0 1 0,1-1 0,-1 1 0,1-1-1,0 0 1,-1 1 0,1-1 0,0 0 0,0 0 0,0 0 0,0 0 0,0 0-1,0 0 1,0 0 0,0 0 0,0 0 0,0 0 0,0 0 0,1-1 0,1 2-1,-1-1-7,1-1 0,0 1 0,0-1 1,0 0-1,0 0 0,0 0 0,0 0 0,-1 0 0,1 0 0,0-1 0,3 0 0,8-3 27,-1-1 0,1-1 0,20-11 0,-33 16-38,69-39 253,-35 19-41,53-24 1,-85 44-215,-1 0 0,1 0 0,-1 0 0,1 1 0,-1-1 0,1 1 0,0 0 0,4-1 0,-6 1-4,-1 1 0,1-1-1,0 0 1,0 0 0,0 0 0,0 1 0,0-1-1,0 0 1,-1 1 0,1-1 0,0 1 0,0-1 0,-1 1-1,1 0 1,0-1 0,0 1 0,0 1 0,1 1 33,-1 0 0,1 1 1,-1-1-1,0 1 0,0-1 0,0 1 1,0 0-1,-1-1 0,1 6 1,3 18 202,-4-26-223,1 1 0,-1-1 0,1 1 0,-1 0 0,1-1 0,0 1 0,-1-1 0,1 1 0,0-1 0,0 0 0,0 1 0,0-1 0,0 0 0,0 0 0,0 0 0,1 0 0,-1 0 0,0 0 0,1 0 0,2 2-1,-2-3 3,1 1-1,-1-1 0,0 1 1,1-1-1,-1 0 0,0 0 1,1 0-1,-1 0 0,1-1 1,-1 1-1,0 0 0,5-3 1,5-1 36,1-2 1,-1 0 0,-1 0 0,14-11-1,-17 12-35,30-23 16,-27 19-78,0 1 0,0 0 0,0 1-1,1 0 1,14-6 0,-25 13 31,-1 0 0,0 0 0,1 0 1,-1-1-1,1 1 0,-1 0 0,0 0 0,1 0 1,-1 0-1,0 0 0,1 0 0,-1 0 0,1 0 0,-1 0 1,0 0-1,1 0 0,-1 0 0,0 0 0,1 1 1,-1-1-1,1 0 0,-1 0 0,0 0 0,1 0 0,-1 1 1,0-1-1,0 0 0,1 0 0,-1 1 0,0-1 1,1 0-1,-1 1 0,0-1 0,3 16-90,-8 18-45,-4-8-811,1-15-169,8-11 1097,0 0-1,0 1 0,0-1 0,-1 0 0,1 0 1,0 0-1,0 0 0,0 0 0,-1 0 0,1 0 1,0 0-1,0 0 0,-1 0 0,1 0 0,0 0 1,0 0-1,-1 0 0,1 0 0,0 0 0,0 0 1,0 0-1,-1 0 0,1 0 0,0-1 0,0 1 1,0 0-1,-1 0 0,1 0 0,0 0 1,0 0-1,0 0 0,0-1 0,-1 1 0,1 0 1,0 0-1,0 0 0,0-1 0,0 1 0,0 0 1,0 0-1,-1 0 0,1-1 0,-4-8-553</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0.127"/>
    </inkml:context>
    <inkml:brush xml:id="br0">
      <inkml:brushProperty name="width" value="0.05" units="cm"/>
      <inkml:brushProperty name="height" value="0.05" units="cm"/>
    </inkml:brush>
  </inkml:definitions>
  <inkml:trace contextRef="#ctx0" brushRef="#br0">0 0 18220,'6'9'1160,"1"-2"-1408,3 2 240,2 1 232,2 1-176</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0.565"/>
    </inkml:context>
    <inkml:brush xml:id="br0">
      <inkml:brushProperty name="width" value="0.05" units="cm"/>
      <inkml:brushProperty name="height" value="0.05" units="cm"/>
    </inkml:brush>
  </inkml:definitions>
  <inkml:trace contextRef="#ctx0" brushRef="#br0">106 21 17892,'-31'34'2089,"16"-20"-1087,-21 29-1,33-39-834,1 0 0,-1 0 0,1 0 0,-1 1-1,1-1 1,0 1 0,1 0 0,-1-1 0,1 1 0,0 0-1,0 0 1,0 6 0,1-10-151,0 1-1,0 0 1,0-1 0,1 1-1,-1 0 1,0-1 0,1 1-1,-1 0 1,1-1 0,-1 1-1,1-1 1,0 1 0,-1-1-1,1 1 1,0-1-1,0 1 1,0-1 0,0 0-1,1 1 1,-1-1 0,2 2-1,0-2-13,-1 0 0,1 0 0,-1 0-1,1 0 1,0 0 0,-1-1 0,1 1-1,0-1 1,0 1 0,-1-1 0,1 0-1,3-1 1,4 0-15,0 0 1,0-1-1,-1-1 0,1 1 0,-1-2 0,14-6 1,-6 0 49,0-2 1,-1 0 0,0-1 0,-2 0 0,1-2 0,-2 1 0,19-25 0,26-28 329,-58 67-361,0 0 0,0 0-1,0 0 1,0 0 0,0 1-1,0-1 1,0 0 0,0 0-1,0 0 1,0 0-1,0 1 1,1-1 0,-1 0-1,0 0 1,0 0 0,0 0-1,0 0 1,0 1 0,0-1-1,0 0 1,0 0 0,1 0-1,-1 0 1,0 0 0,0 0-1,0 0 1,0 0-1,0 0 1,1 1 0,-1-1-1,0 0 1,0 0 0,0 0-1,0 0 1,1 0 0,-1 0-1,0 0 1,0 0 0,0 0-1,0 0 1,0 0 0,1 0-1,-1 0 1,0 0-1,0 0 1,0-1 0,0 1-1,1 0 1,-1 0 0,0 0-1,0 0 1,0 0 0,0 0-1,0 0 1,0 0 0,1 0-1,-1-1 1,0 1 0,0 0-1,0 0 1,0 0-1,-2 14 93,2-14-90,-3 14 71,-10 52 193,13-60-247,-1 0 1,1 0 0,0 1-1,0-1 1,1 0 0,0 1 0,0-1-1,3 8 1,-3-12-19,-1 0-1,1-1 1,0 1 0,0 0 0,0-1-1,0 1 1,0 0 0,1-1 0,-1 1-1,0-1 1,1 0 0,-1 1 0,1-1 0,-1 0-1,1 0 1,0 0 0,0 0 0,-1 0-1,3 0 1,0 0-3,0 0 0,1 0-1,-1 0 1,0-1 0,0 0 0,0 0-1,0 0 1,8-1 0,1-2-15,1-1 1,0 0-1,-1-1 1,18-8-1,17-13-15,-33 17 3,1 0 0,0 1 0,28-9 1,-43 16 22,0 1 0,0 0 0,-1 0 1,1 0-1,0 0 0,0-1 0,0 1 1,0 0-1,-1 1 0,1-1 0,0 0 0,0 0 1,0 0-1,-1 0 0,1 1 0,0-1 1,0 0-1,-1 1 0,1-1 0,0 0 1,-1 1-1,1-1 0,0 1 0,-1-1 1,1 1-1,0-1 0,-1 1 0,1 0 1,-1-1-1,0 1 0,1 0 0,-1-1 1,1 1-1,-1 0 0,1 1 0,6 34 19,-2-10 32,-4-25-69,-1 1 0,1-1-1,0 0 1,0 1 0,0-1-1,0 0 1,0 0 0,0 1-1,0-1 1,0 0 0,0 0-1,0 0 1,1 0 0,-1-1-1,0 1 1,1 0 0,-1 0-1,4 0 1,27 2-1314,-25-3 1237,6 0-237</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0.984"/>
    </inkml:context>
    <inkml:brush xml:id="br0">
      <inkml:brushProperty name="width" value="0.05" units="cm"/>
      <inkml:brushProperty name="height" value="0.05" units="cm"/>
    </inkml:brush>
  </inkml:definitions>
  <inkml:trace contextRef="#ctx0" brushRef="#br0">86 0 19420,'-22'66'2218,"-14"78"0,25-88-1638,3 1 1,2 0-1,3 96 1,3-150-520,1 1 0,-1 0 1,0-1-1,1 1 0,0 0 1,0-1-1,1 4 0,-1-6-38,-1 0 0,0-1 0,1 1 0,-1-1 0,1 1 0,-1-1 0,1 1 0,-1-1 0,1 1 0,0-1 0,-1 0 0,1 1 0,0-1 0,-1 0 0,1 1 0,0-1 0,-1 0 0,1 0 0,0 0 0,0 1 0,-1-1 0,1 0 0,0 0 0,0 0 0,-1 0 0,1 0 0,0-1 0,-1 1 0,1 0 0,0 0 0,0 0 0,-1-1 0,1 1 0,0 0 0,-1-1 0,1 1 0,0 0 0,-1-1 0,1 1 0,0-1 0,9-6 123,0 1 0,-1-2 0,0 1 0,0-1 0,0 0 0,10-15 0,42-61 234,-49 66-289,24-33-26,-3 6-996,34-67-1,-66 112 883,-1 0 0,0 0 0,1-1 0,-1 1-1,0 0 1,1-1 0,-1 1 0,0-1 0,0 1 0,0 0 0,1-1 0,-1 1 0,0-1 0,0 1 0,0 0 0,0-1 0,0 1 0,0-1-1,0 1 1,0-1 0,0 1 0,0-1 0,0 1 0,0 0 0,0-1 0,0 1 0,0-1 0,0 1 0,0-1 0,-1 1 0,1 0 0,0-1-1,0 1 1,0 0 0,-1-1 0,1 1 0,0-1 0,-1 1 0,-13 2-494,-3 6-285</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1.435"/>
    </inkml:context>
    <inkml:brush xml:id="br0">
      <inkml:brushProperty name="width" value="0.05" units="cm"/>
      <inkml:brushProperty name="height" value="0.05" units="cm"/>
    </inkml:brush>
  </inkml:definitions>
  <inkml:trace contextRef="#ctx0" brushRef="#br0">0 428 17748,'7'0'693,"0"0"1,1 0-1,-1-1 1,0 0 0,12-3-1,-13 3-498,-1-1 0,0 1 0,1 0 0,-1 1 0,1 0-1,-1-1 1,1 2 0,-1-1 0,1 0 0,-1 1 0,6 2 0,-1 0-165,-1 0-1,0 0 1,1-1 0,0 0 0,-1-1 0,11 0-1,-13-1 4,0-1-1,-1 0 0,1 0 1,-1 0-1,1-1 1,-1 0-1,0 0 0,0-1 1,11-6-1,-2 0 19,-1 0 0,0-2 0,-1 1 1,0-2-1,22-25 0,-27 28-29,0-1 1,-1 0-1,-1 0 0,1-1 1,-2 1-1,1-1 1,-2-1-1,1 1 0,2-14 1,-7 17 147,-6 17-57,-6 16 44,11-20-122,-8 19 179,-6 33-1,14-51-181,0 0 0,0 0 0,1 0-1,-1 0 1,1 1 0,1-1 0,-1 0 0,1 0 0,0 0-1,0 0 1,3 8 0,-3-13-24,-1 0-1,1 1 1,-1-1-1,1 0 1,0 0-1,0 0 1,-1 0-1,1 1 1,0-1 0,0 0-1,0 0 1,0-1-1,0 1 1,1 0-1,-1 0 1,0 0-1,0-1 1,0 1-1,1-1 1,-1 1 0,0-1-1,1 1 1,1-1-1,-1 0 0,1 0-1,-1 0 1,1 0-1,-1 0 0,1-1 1,-1 0-1,1 1 1,-1-1-1,1 0 1,-1 0-1,4-2 0,3-2-8,-1-1 0,1 0-1,-2 0 1,1-1-1,8-9 1,4-7-178,-1-2 0,-1 1 0,28-53 0,-42 74-174,-6 16 216,-8 31 168,7-30-28,-3 9 11,2 0 0,0 0 1,2 0-1,0 0 0,2 0 1,3 32-1,8-28-892,-2-18 293,-9-9 571,0 0 1,1 0-1,-1 0 1,1 0-1,-1 0 1,0 0-1,1 0 1,-1 0-1,0 0 1,1-1-1,-1 1 1,0 0-1,1 0 1,-1 0-1,0-1 0,1 1 1,-1 0-1,0 0 1,0-1-1,1 1 1,-1 0-1,0 0 1,0-1-1,0 1 1,1 0-1,-1-1 1,0 1-1,0 0 1,0-1-1,0 1 1,0 0-1,0-1 1,5-19-437</inkml:trace>
  <inkml:trace contextRef="#ctx0" brushRef="#br0" timeOffset="1">652 11 19364,'3'-10'1536,"1"10"-1223,4 2-369,3 7 240,6 1-609,8 0 297,2-1-256,6-1-136</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1.854"/>
    </inkml:context>
    <inkml:brush xml:id="br0">
      <inkml:brushProperty name="width" value="0.05" units="cm"/>
      <inkml:brushProperty name="height" value="0.05" units="cm"/>
    </inkml:brush>
  </inkml:definitions>
  <inkml:trace contextRef="#ctx0" brushRef="#br0">138 1 18044,'-4'7'501,"1"1"-1,-1-1 1,-1 0 0,0 0 0,0 0-1,0-1 1,-1 1 0,-9 8 0,-12 14 1196,15-15-1174,7-9-447,0 1 0,0 0-1,0 0 1,0 1 0,1-1-1,1 1 1,-1 0 0,1 0-1,-4 13 1,7-19-127,0 0 0,0 1 0,0-1 0,0 0 0,0 0 0,0 1 0,1-1 0,-1 0 0,1 0 0,-1 0 0,1 1 0,-1-1 0,1 0 0,0 0 0,-1 0 0,1 0 0,0 0 0,0 0 0,0 0 0,0-1 0,0 1 0,0 0 0,0 0 0,0-1 0,0 1 0,2 0 0,35 13-1586,-34-13 1457,52 11-1688,-33-9 969,33 11 1,-50-12 955,0 0-1,-1 0 1,1 1 0,-1 0 0,0 0-1,0 0 1,0 0 0,0 1 0,-1 0 0,9 8-1,-12-11 37,0 0-1,0 1 0,0-1 0,0 1 0,0-1 0,0 1 0,-1-1 0,1 1 0,-1-1 0,1 1 0,-1 0 0,1-1 0,-1 1 1,0 0-1,0 0 0,0-1 0,0 1 0,0 0 0,0-1 0,0 1 0,-1 2 0,0-1 89,0-1 0,0 1-1,-1 0 1,1-1 0,-1 1-1,0-1 1,0 1 0,1-1-1,-1 0 1,-1 0 0,-2 3-1,-2 0 182,-1 0 0,1 0 0,-1-1-1,0 0 1,0 0 0,0-1 0,-14 4 0,17-6-309,0 0 1,0 0 0,0-1-1,0 1 1,0-1 0,0-1-1,0 1 1,0-1 0,0 1-1,0-1 1,-5-2-1,7 1-26,0 1-1,-1 0 0,1-1 0,1 0 1,-1 0-1,0 0 0,0 0 0,1 0 0,-1 0 1,1-1-1,-1 1 0,1-1 0,0 0 1,0 1-1,0-1 0,-2-6 0,-5-17-75</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2.231"/>
    </inkml:context>
    <inkml:brush xml:id="br0">
      <inkml:brushProperty name="width" value="0.05" units="cm"/>
      <inkml:brushProperty name="height" value="0.05" units="cm"/>
    </inkml:brush>
  </inkml:definitions>
  <inkml:trace contextRef="#ctx0" brushRef="#br0">78 98 18364,'6'1'265,"-1"-1"0,0-1 0,1 1 1,-1-1-1,0 0 0,1 0 0,-1-1 0,0 1 1,0-1-1,0 0 0,0-1 0,0 1 0,-1-1 0,1 0 1,-1 0-1,1 0 0,-1-1 0,0 0 0,0 0 0,-1 0 1,1 0-1,-1 0 0,0-1 0,3-6 0,-5 11-259,-1-1 1,1 0-1,-1 1 0,1-1 0,-1 0 0,0 0 0,1 1 0,-1-1 0,0 0 0,0 0 0,0 0 0,1 1 0,-1-1 0,0 0 1,0 0-1,0 0 0,0 0 0,-1 1 0,1-1 0,0 0 0,0 0 0,0 0 0,-1 1 0,1-1 0,0 0 0,-1 0 1,1 1-1,0-1 0,-1 0 0,1 1 0,-1-1 0,1 0 0,-1 1 0,0-1 0,1 1 0,-1-1 0,0 1 0,1-1 1,-1 1-1,0 0 0,1-1 0,-1 1 0,0 0 0,0-1 0,0 1 0,1 0 0,-1 0 0,0 0 0,0 0 0,0-1 1,1 1-1,-2 1 0,-4-2 26,1 2 0,0-1 0,0 0 1,-1 1-1,1 0 0,-8 3 0,3 0 67,0 1-1,1 0 0,-1 0 0,1 1 1,1 1-1,-1-1 0,1 1 0,0 0 1,1 1-1,-10 12 0,14-16-33,-1 1-1,1 0 0,0 1 1,0-1-1,1 0 1,-1 1-1,1 0 1,1-1-1,-2 7 1,2-8-30,1-1 0,0 1-1,0-1 1,0 0 0,0 1 0,0-1 0,1 1 0,0-1-1,0 1 1,0-1 0,0 0 0,0 0 0,0 1 0,1-1 0,0 0-1,2 4 1,-1-3-74,1-1-1,-1 1 0,1 0 1,0-1-1,0 0 1,0 0-1,0 0 0,0 0 1,1-1-1,-1 0 1,1 0-1,0 0 0,0 0 1,0-1-1,0 1 1,0-1-1,0-1 0,0 1 1,0-1-1,0 0 1,0 0-1,7-1 0,25-10-150</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2.886"/>
    </inkml:context>
    <inkml:brush xml:id="br0">
      <inkml:brushProperty name="width" value="0.05" units="cm"/>
      <inkml:brushProperty name="height" value="0.05" units="cm"/>
    </inkml:brush>
  </inkml:definitions>
  <inkml:trace contextRef="#ctx0" brushRef="#br0">36 19 17412,'8'-7'2125,"4"-4"-663,-12 11-1399,0 0 1,0 0 0,0 0-1,0 0 1,0 1-1,-1-1 1,1 0-1,0 0 1,0 0-1,0 0 1,0 0 0,0 0-1,0 1 1,0-1-1,0 0 1,0 0-1,0 0 1,0 0-1,0 0 1,0 1-1,0-1 1,0 0 0,0 0-1,0 0 1,0 0-1,0 0 1,0 0-1,1 1 1,-1-1-1,0 0 1,0 0 0,0 0-1,0 0 1,0 0-1,0 0 1,0 0-1,0 1 1,0-1-1,1 0 1,-1 0 0,0 0-1,0 0 1,0 0-1,0 0 1,0 0-1,0 0 1,1 0-1,-1 0 1,0 0 0,0 0-1,0 0 1,0 0-1,0 0 1,1 0-1,-1 0 1,0 0-1,0 0 1,0 0-1,0 0 1,0 0 0,0 0-1,1 0 1,-1 0-1,0 0 1,0 0-1,-7 33 1204,-13 39 0,12-50-1271,1 1 1,2 0 0,0 0-1,-2 41 1,6-63 3,1 0 0,0 0 0,0 0 0,0 0 0,0 0 0,0 0-1,0 0 1,0 0 0,1 0 0,-1 0 0,0 0 0,0 0 0,1-1 0,-1 1 0,0 0 0,1 0 0,-1 0 0,1 0 0,-1-1 0,1 1 0,0 0 0,-1 0-1,1-1 1,0 1 0,0 0 0,-1-1 0,1 1 0,0-1 0,0 1 0,0-1 0,-1 0 0,1 1 0,0-1 0,0 0 0,0 1 0,0-1 0,0 0 0,0 0-1,0 0 1,0 0 0,0 0 0,0 0 0,0 0 0,0 0 0,0 0 0,0 0 0,-1-1 0,1 1 0,0 0 0,0-1 0,0 1 0,0-1 0,1 0 0,5-2-2,0 0 0,0-1 0,0 0 0,11-9 0,5-6 7,31-36 1,-3 4-12,-35 40-6,-16 11 10,1 0 1,-1 0-1,0 0 0,0 0 1,1 0-1,-1 0 0,0 0 1,0 0-1,1 0 1,-1 0-1,0 0 0,0 0 1,1 0-1,-1 0 0,0 0 1,0 0-1,1 0 0,-1 0 1,0 1-1,0-1 1,0 0-1,1 0 0,-1 0 1,0 0-1,0 0 0,0 1 1,1-1-1,-1 0 0,0 0 1,0 0-1,0 1 0,0-1 1,1 0-1,-1 3-13,1 0 1,-1 0-1,1 0 0,-1 0 1,0 0-1,0 0 0,-1 5 0,0 4 9,1-2-3,0 0-1,0 0 1,1 0-1,0-1 1,1 1 0,5 16-1,-7-24 15,1 0-1,0 0 0,0 1 1,0-1-1,0 0 0,1 0 1,-1 0-1,1 0 0,-1-1 1,1 1-1,-1 0 0,1-1 0,0 1 1,0-1-1,0 1 0,0-1 1,0 0-1,0 0 0,0 0 1,0 0-1,1 0 0,-1 0 1,0 0-1,1-1 0,-1 0 1,0 1-1,1-1 0,-1 0 1,0 0-1,1 0 0,-1 0 1,1 0-1,2-1 0,1-1 11,0 0 0,0-1-1,0 1 1,0-1-1,-1 0 1,1 0 0,-1-1-1,1 0 1,-1 0 0,0 0-1,-1-1 1,1 1 0,-1-1-1,6-8 1,2-4 26,0-1 0,-1 0 0,9-22 0,-7 2-6,-3 12-115,-12 52-44,-1-10 64,-8 68-430,11-77 255,0 0-1,0 1 1,0-1-1,1 0 1,0 0-1,0 0 1,1 0-1,0 0 1,4 9-1,-6-15 190,1 0 0,0 1 0,-1-1 0,1 0 0,0 0 0,0 0 0,-1 0 0,1 0 0,0 0 0,0-1 0,0 1 0,0 0 0,1 0 0,-1-1 0,0 1 0,0 0 0,0-1 0,0 1 0,1-1 0,-1 0 0,2 1 0,13-1-646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7.606"/>
    </inkml:context>
    <inkml:brush xml:id="br0">
      <inkml:brushProperty name="width" value="0.05" units="cm"/>
      <inkml:brushProperty name="height" value="0.05" units="cm"/>
    </inkml:brush>
  </inkml:definitions>
  <inkml:trace contextRef="#ctx0" brushRef="#br0">280 76 15691,'2'-4'284,"1"-2"65,-1 0 0,1 0 0,-1 0 0,0 0 0,1-9 0,-2 14-287,-1 0-1,0 1 0,0-1 1,0 0-1,0 0 1,0 0-1,0 0 1,-1 0-1,1 0 0,0 0 1,0 0-1,-1 0 1,1 0-1,0 0 1,-1 0-1,1 0 1,-1 1-1,1-1 0,-1 0 1,1 0-1,-1 1 1,0-1-1,0 0 1,1 1-1,-1-1 0,0 0 1,0 1-1,1-1 1,-1 1-1,0-1 1,0 1-1,0 0 1,0-1-1,0 1 0,0 0 1,0 0-1,0 0 1,0 0-1,0-1 1,0 1-1,0 1 0,0-1 1,0 0-1,-1 0 1,-3 1 24,-1-1 0,0 1 1,1 1-1,-1-1 1,1 1-1,0 0 0,-1 0 1,1 0-1,0 1 0,0 0 1,1 0-1,-1 0 0,-4 5 1,-9 7 131,-28 32-1,45-46-206,-15 18 136,1-1 0,1 2 0,1 0-1,0 1 1,-18 44 0,26-54-82,1 1 0,0 1 0,0-1 0,2 0 0,-1 1 1,2 0-1,-1-1 0,2 1 0,0 0 0,0 0 0,1 0 0,6 24 0,-5-31-52,0 0-1,0-1 1,1 1-1,0-1 1,0 0 0,1 1-1,-1-1 1,1-1 0,0 1-1,1-1 1,-1 1 0,1-1-1,-1 0 1,1-1 0,1 1-1,-1-1 1,0 0 0,1 0-1,-1-1 1,9 3 0,-9-4 21,0 1 0,0-1 0,0 0 0,0 0 0,0-1 0,0 0 1,0 0-1,0 0 0,0 0 0,0-1 0,0 0 0,0 0 0,0 0 0,0 0 1,0-1-1,0 0 0,0 0 0,-1 0 0,1-1 0,-1 0 0,0 0 0,0 0 0,0 0 1,7-7-1,-10 8 12,1 0 1,-1 0-1,1 0 1,-1 0-1,0 0 1,1 0-1,-1-1 1,0 1-1,0 0 1,-1-1-1,1 1 1,0-1-1,-1 1 1,0-1-1,1 1 1,-1-1-1,0 1 0,-1-5 1,0 3 35,0 0 0,0-1 0,-1 1 0,1 0 0,-1 0 1,0 0-1,0 0 0,-1 0 0,-4-6 0,-2-1 83,-1 0-1,-1 2 1,1-1 0,-2 1 0,-19-13-1,-14-1-73,41 21-189,0 0 0,0 1 0,0 0 0,0 0 0,0 0 0,0 0 0,0 1 0,0 0 0,0-1 0,-4 2 0,8-1 72,0 0-1,0 0 0,0 0 0,0 0 0,0 0 0,0 0 1,0 0-1,0 0 0,0 0 0,0 0 0,0 0 0,0 0 1,0 0-1,0 0 0,0 0 0,0 0 0,0 1 0,0-1 1,0 0-1,0 0 0,0 0 0,0 0 0,0 0 0,0 0 1,0 0-1,0 0 0,0 0 0,0 0 0,0 0 0,0 0 1,0 0-1,0 0 0,0 0 0,0 0 0,0 0 0,0 0 1,0 1-1,0-1 0,0 0 0,0 0 0,0 0 0,0 0 1,0 0-1,0 0 0,0 0 0,0 0 0,0 0 0,-1 0 1,1 0-1,0 0 0,0 0 0,0 0 0,0 0 0,0 0 1,0 0-1,0 0 0,0 0 0,0 0 0,0 0 0,0 0 0,0 0 1,0 0-1,0 0 0,7 3-723,10 2 293,11-3-205,7-2-163</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3.484"/>
    </inkml:context>
    <inkml:brush xml:id="br0">
      <inkml:brushProperty name="width" value="0.05" units="cm"/>
      <inkml:brushProperty name="height" value="0.05" units="cm"/>
    </inkml:brush>
  </inkml:definitions>
  <inkml:trace contextRef="#ctx0" brushRef="#br0">1 0 20436,'3'56'3454,"-4"-44"-2917,1-1 1,1 1-1,0-1 1,5 21-1,-5-29-506,0 0 0,0 0 1,1 0-1,-1 0 0,1 0 0,-1 0 1,1-1-1,0 1 0,0-1 0,0 0 0,1 1 1,-1-1-1,0 0 0,1 0 0,-1 0 1,1-1-1,0 1 0,0 0 0,-1-1 0,1 0 1,0 0-1,4 1 0,2 0-33,0 0-1,0-1 1,0 0 0,0 0-1,0-1 1,0 0 0,0-1-1,0 0 1,0-1 0,0 0-1,0 0 1,14-6 0,7-4-85,0-3 1,33-20 0,-14 6-73,-30 24 88,-19 5 71,1 0-1,-1 0 0,1 0 1,-1 0-1,1 0 1,-1 0-1,1 0 0,-1 1 1,1-1-1,-1 0 1,1 0-1,-1 1 0,0-1 1,1 0-1,-1 1 1,0-1-1,1 0 0,-1 1 1,0-1-1,1 0 1,0 2-1,0 1 10,0 0-1,0 0 1,-1 1 0,1-1 0,-1 0-1,0 1 1,0 5 0,3 20 54,-2-27-54,-1 0 0,1-1 0,0 1 0,-1-1 0,1 1-1,0-1 1,0 1 0,0-1 0,0 1 0,0-1 0,1 0 0,-1 0-1,0 0 1,0 1 0,1-1 0,-1 0 0,1-1 0,-1 1-1,1 0 1,-1 0 0,4 0 0,-1 0 1,0 0-1,0-1 1,0 1 0,0-1-1,0 0 1,0 0 0,1 0-1,6-2 1,5-2-49,-1-1-1,1 0 1,22-12-1,72-40-749,-109 57 779,-1-1 0,1 1 0,-1 0 0,1-1 1,-1 1-1,0 0 0,1-1 0,-1 1 0,1 0 0,0 0 0,-1 0 0,1-1 1,-1 1-1,1 0 0,-1 0 0,1 0 0,-1 0 0,1 0 0,0 0 0,-1 0 1,1 0-1,-1 0 0,1 0 0,-1 0 0,1 1 0,-1-1 0,1 0 1,-1 0-1,1 0 0,-1 1 0,1-1 0,-1 0 0,1 1 0,-1-1 0,1 0 1,-1 1-1,0-1 0,1 1 0,-1-1 0,1 0 0,-1 1 0,0-1 0,0 1 1,1-1-1,-1 1 0,0-1 0,0 1 0,1 0 0,-1 4 17,0 0 0,0 0 0,0 0-1,0 0 1,-2 6 0,1 15 127,1-25-120,0 0 1,1 1 0,-1-1-1,1 0 1,-1 1 0,1-1 0,-1 0-1,1 0 1,0 0 0,-1 1 0,1-1-1,0 0 1,0 0 0,0 0 0,0 0-1,0 0 1,0 0 0,0-1-1,0 1 1,1 0 0,-1-1 0,2 2-1,1-1 1,-1 0-1,0-1 1,0 1-1,1-1 0,-1 1 1,0-1-1,1 0 1,-1-1-1,5 0 1,4-1-128,0-1 1,0-1 0,0 0 0,12-6 0,2-4-564,-20 11 108,0-1 0,0 1 1,1 0-1,-1 0 1,14-3-1,-20 6 452,1 0-1,-1 0 1,1 0-1,-1 0 1,1 0-1,-1 0 1,1 0-1,-1 0 1,1 0-1,-1 0 1,1 0 0,-1 0-1,0 1 1,1-1-1,-1 0 1,1 0-1,-1 1 1,1-1-1,-1 0 1,0 0-1,1 1 1,-1-1 0,0 0-1,1 1 1,-1-1-1,0 1 1,0-1-1,1 0 1,-1 1-1,0-1 1,0 1-1,5 18-2141,-3-6 1416,7 0-2</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4.617"/>
    </inkml:context>
    <inkml:brush xml:id="br0">
      <inkml:brushProperty name="width" value="0.05" units="cm"/>
      <inkml:brushProperty name="height" value="0.05" units="cm"/>
    </inkml:brush>
  </inkml:definitions>
  <inkml:trace contextRef="#ctx0" brushRef="#br0">21 351 16812,'-5'15'600,"1"0"0,0 1 1,1 0-1,1 0 1,1 0-1,0 0 0,1 0 1,0 0-1,5 24 1,-5-37-570,1 0 0,0 0 0,0 0 0,0-1 0,0 1 0,0 0 0,0-1 0,1 1 0,-1-1 0,1 1 1,0-1-1,-1 0 0,1 0 0,0 1 0,1-1 0,-1-1 0,0 1 0,0 0 0,1-1 0,-1 1 0,1-1 1,0 1-1,-1-1 0,1 0 0,0 0 0,-1-1 0,1 1 0,0 0 0,0-1 0,0 0 0,0 0 0,0 0 0,0 0 1,0 0-1,-1 0 0,1-1 0,0 1 0,4-2 0,4-2-27,0 1-1,0-2 1,-1 1-1,0-1 1,0-1-1,0 0 1,0 0-1,13-12 1,44-53 86,-50 51-27,-6 12-4,-6 9 99,-3 20 234,-1-5-249,-1-14-133,1 0 0,-1 0 0,1 0-1,-1 0 1,1 0 0,0 0 0,0 0-1,0 0 1,0 0 0,1-1 0,-1 1-1,0-1 1,1 1 0,-1-1 0,1 1-1,-1-1 1,1 0 0,0 1-1,-1-1 1,1 0 0,0 0 0,0-1-1,0 1 1,0 0 0,0 0 0,0-1-1,0 1 1,0-1 0,0 0 0,0 0-1,0 0 1,0 0 0,0 0 0,4-1-1,3 0-116,0 0 0,-1-1 0,1 0 0,0-1 0,-1 0 0,15-7 0,35-26-1209,-43 25 560,1 1-1,20-10 0,-35 20 738,-1 0-1,0-1 0,1 1 1,-1 0-1,1 0 1,-1 0-1,1 0 1,-1 0-1,1 0 1,-1 0-1,0 0 0,1 0 1,-1 0-1,1 0 1,-1 0-1,1 0 1,-1 0-1,0 0 1,1 0-1,-1 1 0,1-1 1,-1 0-1,0 0 1,1 0-1,-1 1 1,1-1-1,-1 0 0,0 1 1,1-1-1,-1 0 1,0 1-1,0-1 1,1 0-1,-1 1 1,0-1-1,0 0 0,1 1 1,-1-1-1,0 1 1,0-1-1,0 1 1,0-1-1,0 0 1,0 1-1,0-1 0,0 1 1,0-1-1,0 1 1,0-1-1,0 1 1,0-1-1,0 1 0,-2 33 363,0-23-172,2-6-28,0 1-1,-1-1 0,2 0 0,-1 1 0,1-1 1,0 1-1,0-1 0,3 8 0,-4-12-98,1 0 0,-1 0-1,1 0 1,-1 0 0,1 0-1,0 0 1,0 0-1,-1-1 1,1 1 0,0 0-1,0 0 1,0-1 0,0 1-1,0 0 1,0-1 0,0 1-1,0-1 1,2 1 0,-1-1-3,0 1 0,0-1 1,0 0-1,0 0 1,0-1-1,0 1 0,0 0 1,0-1-1,0 1 0,0-1 1,-1 1-1,1-1 1,0 0-1,2-1 0,7-5 47,0 0-1,-1-1 0,0 0 0,0 0 1,-1-1-1,0 0 0,13-17 0,47-79-41,-26 29-337,-3-2-1,39-112 1,-87 216 370,1 1-1,2 0 1,0 0 0,2 0 0,1 0 0,1 1 0,1-1 0,1 1 0,11 52 0,15 29-80,-23-96-100,0-1 0,1 0 0,0 0 1,12 21-1,-97-132-1650,31 39 1279,-65-101-1,113 160 527,1 0-1,-1 0 0,0-1 0,1 1 1,-1 0-1,1 0 0,-1 0 0,1-1 0,-1 1 1,1 0-1,0 0 0,0-1 0,0 1 1,-1 0-1,2-2 0,-1 3-28,0-1 0,0 1 0,0 0 0,1 0 0,-1-1 0,0 1 0,1 0 0,-1 0 0,0-1 0,1 1 0,-1 0 0,0 0 0,1 0 0,-1 0 0,0 0 0,1-1 0,-1 1 0,1 0 0,-1 0 0,0 0 0,1 0 0,-1 0 0,1 0 0,-1 0 0,0 0 0,1 0 0,-1 0 0,1 1 0,-1-1 0,1 0 0,7 3 226,1 0-1,-1 0 1,10 6 0,-6-3-163,21 9-22,1-1 0,0-2 0,1-1 0,55 10 0,-85-21-156,-1 0 1,1 1-1,0-2 1,-1 1-1,1 0 1,6-2-1,-10 2 81,-1-1 0,1 1 1,0 0-1,-1 0 0,1 0 0,-1 0 0,1-1 0,0 1 0,-1 0 0,1-1 1,0 1-1,-1-1 0,1 1 0,-1 0 0,1-1 0,-1 1 0,1-1 0,-1 1 0,0-1 1,1 0-1,-1 1 0,0-1 0,1 1 0,-1-1 0,0 0 0,0 1 0,1-1 1,-1 0-1,0 1 0,0-1 0,0 0 0,0 1 0,0-1 0,0 0 0,0 0 1,0 1-1,0-1 0,0 0 0,0 1 0,-1-1 0,1 0 0,0 1 0,0-1 1,-1 1-1,1-1 0,0 0 0,-1 1 0,0-1 0,-16-22-352</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5.913"/>
    </inkml:context>
    <inkml:brush xml:id="br0">
      <inkml:brushProperty name="width" value="0.05" units="cm"/>
      <inkml:brushProperty name="height" value="0.05" units="cm"/>
    </inkml:brush>
  </inkml:definitions>
  <inkml:trace contextRef="#ctx0" brushRef="#br0">217 304 19996,'-1'-1'77,"0"-1"-1,1 1 1,-1 0-1,0 0 1,0-1 0,0 1-1,-1 0 1,1 0-1,0 0 1,0 0-1,0 0 1,-1 0 0,1 0-1,-1 1 1,1-1-1,0 0 1,-1 1-1,1-1 1,-1 1-1,1 0 1,-1-1 0,0 1-1,1 0 1,-1 0-1,1 0 1,-1 0-1,-2 1 1,-3-1 37,0 1 1,0 0-1,1 0 0,-1 0 1,-7 4-1,5-2-75,0 1 0,1 0 0,0 0 0,0 1 0,0 0 0,1 1 0,-1-1 0,1 2 0,0-1 0,1 1 0,0 0 0,0 0 0,0 0 0,1 1 0,0 0 0,1 0 0,-5 12 0,8-19-49,1 0 1,-1 1 0,1-1 0,-1 1-1,1-1 1,0 1 0,0-1 0,0 1-1,0 0 1,0-1 0,0 1 0,0-1-1,0 1 1,0-1 0,1 3 0,0-4 6,-1 1 0,1 0 0,-1-1 0,1 1 0,-1 0 0,1-1 0,-1 1 0,1-1 0,0 1 0,-1-1 0,1 0 0,0 1 0,-1-1 1,1 0-1,0 1 0,0-1 0,-1 0 0,1 0 0,0 1 0,0-1 0,-1 0 0,2 0 0,3 0 4,0-1 1,-1 1-1,1-1 0,0 0 1,0 0-1,-1 0 0,1-1 0,-1 0 1,5-2-1,16-9 73,-1-2-1,0-1 1,-1 0 0,-1-2 0,0 0-1,20-24 1,3-8 425,56-79 0,-77 93-25,24-48 1,-60 122-305,2 1 0,-6 41 0,10-48-161,-1 38 0,6-61-7,1 0-1,0 0 0,1 0 0,0 0 0,0 0 1,1-1-1,0 1 0,0 0 0,6 11 0,-7-17 2,0-1-1,1 1 1,-1-1-1,1 1 1,0-1-1,0 0 0,0 1 1,0-1-1,0 0 1,0 0-1,1-1 1,-1 1-1,1 0 1,-1-1-1,1 1 0,0-1 1,-1 0-1,6 2 1,-4-3 1,1 1 1,-1-1-1,0 0 0,0 0 1,0 0-1,1-1 1,-1 1-1,0-1 1,0 0-1,0 0 0,8-4 1,-3 1 12,1-1 0,-1-1-1,0 0 1,0 0 0,0 0 0,-1-1 0,0-1 0,-1 1 0,10-13-1,-9 10 7,-1 0-1,-1 0 0,0-1 0,0 0 0,-1 0 1,0-1-1,-1 1 0,5-22 0,-10 20-2,-5 15-16,-6 19-48,10-14 29,0 0-1,0 1 0,1-1 0,0 1 0,1-1 1,-1 1-1,1-1 0,1 1 0,2 13 1,-3-17 11,1-1 1,1 1 0,-1-1 0,0 1-1,1-1 1,-1 0 0,1 1 0,0-1-1,0 0 1,0 0 0,1 0 0,-1-1-1,1 1 1,0-1 0,-1 1 0,1-1-1,0 0 1,0 0 0,1 0 0,-1 0-1,6 2 1,2-1 7,0 0 0,0-1 1,0-1-1,1 0 0,-1 0 0,0-1 1,0 0-1,1-1 0,-1 0 0,0-1 0,0-1 1,0 1-1,0-2 0,-1 1 0,1-1 1,-1-1-1,19-11 0,-18 10 13,-1-1 1,0 0-1,-1 0 0,1-1 0,-1-1 1,-1 1-1,1-1 0,-2-1 0,1 0 1,-1 0-1,-1 0 0,0-1 0,0 1 1,-1-2-1,0 1 0,4-16 0,-8 22-1,-1 0 0,1 0 0,-1 0 0,0 1 0,0-1-1,-1-8 1,1 13-13,0-1 0,0 0 0,-1 0 0,1 1 0,0-1 0,0 0 0,-1 1 0,1-1 0,0 0 0,-1 1 0,1-1 0,-1 0 0,1 1-1,-1-1 1,1 1 0,-1-1 0,1 1 0,-1-1 0,0 0 0,0 1-1,0 0-1,0 0 0,0 0 1,0 0-1,0 0 1,0 0-1,0 0 1,1 0-1,-1 0 1,0 0-1,0 1 0,0-1 1,0 0-1,0 0 1,1 1-1,-1-1 1,0 1-1,0-1 0,1 1 1,-1-1-1,-1 2 1,-2 1-1,0 1-1,0 0 1,1 1 0,-1-1-1,1 0 1,0 1 0,0 0-1,0 0 1,1 0 0,0 0 0,0 0-1,0 0 1,0 1 0,1-1-1,0 1 1,0-1 0,0 10-1,1-8-25,-1 0 0,1-1-1,1 1 1,-1 0 0,1-1-1,1 1 1,-1 0-1,1-1 1,0 0 0,0 1-1,1-1 1,0 0-1,0 0 1,6 8 0,-7-11-80,1-1 1,-1 1-1,1-1 0,-1 0 1,1 0-1,0 0 1,0 0-1,0 0 1,4 1-1,-5-2 64,-1-1-1,1 1 1,0-1 0,-1 1 0,1-1-1,0 0 1,-1 0 0,1 1 0,-1-1-1,1 0 1,0-1 0,-1 1-1,1 0 1,0 0 0,-1-1 0,1 1-1,0-1 1,-1 1 0,1-1 0,-1 0-1,3-1 1,8-10-358</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6.319"/>
    </inkml:context>
    <inkml:brush xml:id="br0">
      <inkml:brushProperty name="width" value="0.05" units="cm"/>
      <inkml:brushProperty name="height" value="0.05" units="cm"/>
    </inkml:brush>
  </inkml:definitions>
  <inkml:trace contextRef="#ctx0" brushRef="#br0">9 0 18012,'-9'0'1440,"9"9"-1312,0 1-328,0 0 1008,7 1-456,-1 1-360</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6.894"/>
    </inkml:context>
    <inkml:brush xml:id="br0">
      <inkml:brushProperty name="width" value="0.05" units="cm"/>
      <inkml:brushProperty name="height" value="0.05" units="cm"/>
    </inkml:brush>
  </inkml:definitions>
  <inkml:trace contextRef="#ctx0" brushRef="#br0">246 84 20492,'1'-1'114,"-1"1"-1,1 0 0,0-1 0,0 1 0,-1 0 1,1 0-1,0-1 0,0 1 0,-1 0 0,1 0 1,0 0-1,0 0 0,0 0 0,0 0 0,-1 0 1,1 0-1,1 1 0,-1 0-47,-1 0 1,0 0-1,0 1 1,0-1-1,0 0 1,0 0-1,-1 0 1,1 0-1,0 1 0,0-1 1,-1 0-1,1 0 1,-1 0-1,1 0 1,-2 2-1,-104 211 2948,81-168-2937,-101 183-837,147-293-3891,-8 19 4088,20-60-936,68-189-3684,-98 286 5203,-1 2 124,1 0-1,-1 0 0,1 1 1,0-1-1,0 1 0,0-1 1,1 1-1,0 0 1,0 0-1,0 0 0,10-7 1,-14 12-90,0 0 0,1-1 0,-1 1 0,1 0 0,-1-1 0,1 1 0,0 0 0,-1 0 0,1 0 0,-1 0 0,1 0 0,-1-1 1,1 1-1,-1 0 0,1 0 0,0 0 0,-1 0 0,1 1 0,-1-1 0,1 0 0,-1 0 0,1 0 0,-1 0 0,1 1 0,-1-1 0,1 0 0,0 1 1,0 0 48,0 0 1,-1-1-1,1 1 1,0 0-1,-1 0 1,1 0 0,-1 1-1,1-1 1,-1 0-1,1 0 1,-1 0-1,0 2 1,2 36 1688,-2-38-1742,-4 69 1386,0-18-330,5 80-1,0-115-1028,2 0 0,-1 0 0,2-1 0,0 0 0,2 0 0,-1 0 0,2 0 0,16 28 0,-17-32-147,2-1 1,0 0 0,0-1 0,1 1 0,0-2 0,13 12 0,-13-17-682,-9-10 12,-11-13 152,-9-1 86</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7.305"/>
    </inkml:context>
    <inkml:brush xml:id="br0">
      <inkml:brushProperty name="width" value="0.05" units="cm"/>
      <inkml:brushProperty name="height" value="0.05" units="cm"/>
    </inkml:brush>
  </inkml:definitions>
  <inkml:trace contextRef="#ctx0" brushRef="#br0">1 0 14043,'0'15'2128,"3"0"-1055,10-2-345,5 2 1960,14-4-1503,6-1-169,5-4-320,5-2-432,-4-5-1568,-1-6 1304,-7-14-288,-3 0-176</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8.411"/>
    </inkml:context>
    <inkml:brush xml:id="br0">
      <inkml:brushProperty name="width" value="0.05" units="cm"/>
      <inkml:brushProperty name="height" value="0.05" units="cm"/>
    </inkml:brush>
  </inkml:definitions>
  <inkml:trace contextRef="#ctx0" brushRef="#br0">8 229 18724,'-7'368'6397,"6"-360"-6320,2 17 76,-1-24-138,0 0 1,0 0 0,0 0-1,1-1 1,-1 1 0,0 0 0,0 0-1,1 0 1,-1-1 0,0 1-1,1 0 1,-1 0 0,1-1-1,-1 1 1,1 0 0,-1-1 0,1 1-1,-1-1 1,1 1 0,0 0-1,1 0 1,-2-1-4,1 0 0,-1 0 0,0 0 0,1 1 0,-1-1 0,1 0 0,-1 0 0,1 0 0,-1 0 0,1 0 0,-1 0 0,1 0 0,-1 0 0,0-1 0,1 1-1,-1 0 1,1 0 0,-1 0 0,1 0 0,-1-1 0,0 1 0,1 0 0,-1 0 0,0-1 0,1 1 0,-1 0 0,0-1 0,1 1 0,7-16 203,-1-18 51,-7 34-263,5-176 594,-5 129-601,2 46-53,3 7 45,4 6 8,-6-6-8,1 0 0,1 1-1,-1-1 1,1-1 0,0 1 0,0-1 0,1 0-1,-1 0 1,1 0 0,10 5 0,-12-8 9,0 0 0,0-1 1,0 0-1,0 0 0,0 0 0,0 0 1,0 0-1,0-1 0,0 0 0,0 0 1,1 0-1,-1 0 0,0-1 0,0 0 1,0 1-1,0-2 0,0 1 0,0 0 1,0-1-1,7-3 0,0-2 4,0-1-1,-1 0 1,1 0 0,-2-1-1,1 0 1,-1 0 0,-1-1-1,1-1 1,-2 1-1,11-19 1,-3 0 32,0 0-1,-2-1 1,10-33-1,0-22-20,-21 77-24,-1 0 1,0 0 0,0-1-1,0 1 1,-1 0 0,-1-1-1,0 1 1,-1-8 0,2 15 7,0 0-1,0 1 1,0-1 0,-1 0 0,1 1-1,0-1 1,0 1 0,0-1 0,-1 0-1,1 1 1,0-1 0,-1 1 0,1-1 0,-1 1-1,1-1 1,0 1 0,-1-1 0,1 1-1,-1 0 1,1-1 0,-1 1 0,1-1 0,-1 1-1,0 0 1,1 0 0,-1-1 0,0 1-1,0 0-2,0 0 0,0 0 1,0 1-1,0-1 0,0 0 0,0 0 0,0 1 0,0-1 0,0 1 0,0-1 0,0 1 0,1-1 0,-1 1 0,0 0 0,-1 0 0,-2 3-26,0 1 0,0-1 0,0 1 0,-4 7 0,-1 4 17,2-1-1,-1 1 1,2 1-1,0-1 1,1 1-1,1 0 1,1 0 0,0 1-1,1-1 1,1 1-1,0-1 1,2 1 0,0-1-1,1 1 1,4 18-1,0-1-33,-4-23 22,-1 0-1,2 0 0,0 0 1,0-1-1,1 1 0,7 13 1,-11-24 38,0-1 1,1 0 0,-1 1 0,0-1-1,0 0 1,1 1 0,-1-1 0,0 0-1,1 0 1,-1 0 0,1 1 0,-1-1 0,0 0-1,1 0 1,-1 0 0,0 0 0,1 0-1,-1 1 1,1-1 0,-1 0 0,1 0-1,-1 0 1,0 0 0,1 0 0,-1 0 0,1 0-1,-1-1 1,0 1 0,1 0 0,-1 0-1,1 0 1,-1 0 0,1-1 0,15-8 289,-9 4-278,1 1 56,-2 1 259,-14 2-108,8 1-227,-1 0 1,1 1-1,-1-1 1,0 0-1,1 0 0,-1 1 1,1-1-1,-1 0 1,1 1-1,-1-1 0,1 1 1,-1-1-1,1 1 1,-1-1-1,1 1 1,-1-1-1,1 1 0,0-1 1,0 1-1,-1-1 1,1 2-1,-10 10 32,9-12-28,0 0 2,1 0 22,-15-12-3479,9 7 2879,-1 0-135</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8.974"/>
    </inkml:context>
    <inkml:brush xml:id="br0">
      <inkml:brushProperty name="width" value="0.05" units="cm"/>
      <inkml:brushProperty name="height" value="0.05" units="cm"/>
    </inkml:brush>
  </inkml:definitions>
  <inkml:trace contextRef="#ctx0" brushRef="#br0">26 1 11282,'-9'33'5366,"3"38"-559,0-12-1795,2 95 0,3-153-2999,1 0-1,0 0 1,1 1-1,-1-1 1,0 0-1,0 0 1,0 0-1,1 0 1,-1 1-1,1-1 1,-1 0-1,1 0 1,-1 0-1,2 2 1,-2-3-6,1 0 0,-1 0 0,0 0 1,1 1-1,-1-1 0,1 0 1,-1 0-1,0 0 0,1 0 1,-1 0-1,1 0 0,-1 0 0,0 0 1,1 0-1,-1 0 0,0 0 1,1 0-1,-1 0 0,1 0 0,-1 0 1,0 0-1,1-1 0,-1 1 1,0 0-1,1 0 0,-1 0 0,0-1 1,1 1-1,3-4 49,1 1-1,-2-1 1,1 0 0,6-8-1,-6 7-52,17-20 25,27-26 0,-40 43-59,0 1 0,0 1 0,1-1 0,0 1 0,0 1 0,1 0 0,15-7 0,-24 12 26,1-1 0,-1 0 0,1 1 0,-1-1 0,1 1-1,0-1 1,-1 1 0,1 0 0,0 0 0,-1 0 0,1 0 0,0 0-1,-1 0 1,1 0 0,0 1 0,-1-1 0,1 0 0,-1 1 0,1 0-1,0-1 1,-1 1 0,1 0 0,-1 0 0,0-1 0,1 1 0,-1 0-1,0 1 1,1-1 0,-1 0 0,0 0 0,1 2 0,-1-1 2,0 0 1,-1 0-1,1 0 0,-1 0 1,1 0-1,-1 0 1,0 0-1,0 1 0,0-1 1,0 0-1,0 0 1,-1 0-1,1 0 0,0 0 1,-1 0-1,0 0 1,1 0-1,-1 0 0,0 0 1,0 0-1,0-1 1,0 1-1,-1 0 1,-1 2-1,-5 6 9,0-1 0,-1 0 1,0 0-1,-1-1 0,1 0 0,-2 0 1,1-2-1,-1 1 0,0-1 0,0 0 1,-1-1-1,-17 5 0,28-10-32,0 1 1,1-1-1,-1 0 0,1 1 0,-1-1 0,0 0 1,0 0-1,1 0 0,-1 0 0,0 0 0,1 1 0,-1-1 1,0 0-1,1 0 0,-1-1 0,0 1 0,0 0 1,1 0-1,-1 0 0,0 0 0,1-1 0,-1 1 0,0 0 1,1-1-1,-1 1 0,1 0 0,-1-1 0,0 1 1,1-1-1,-1 1 0,1-1 0,-1 1 0,1-1 0,0 1 1,-1-1-1,1 1 0,-1-1 0,1 0 0,0 1 0,-1-2 1,1 0-9,0 0 1,1 0 0,-1-1-1,0 1 1,1 0-1,-1 0 1,1 0 0,0 0-1,0 0 1,0 0 0,0 0-1,0 1 1,2-4 0,13-16-335</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29:59.800"/>
    </inkml:context>
    <inkml:brush xml:id="br0">
      <inkml:brushProperty name="width" value="0.05" units="cm"/>
      <inkml:brushProperty name="height" value="0.05" units="cm"/>
    </inkml:brush>
  </inkml:definitions>
  <inkml:trace contextRef="#ctx0" brushRef="#br0">1 376 16371,'5'9'1380,"-1"-3"-660,0 0 0,0 0 0,1 0 0,0 0 0,8 7 0,-12-12-662,1 0-1,-1 0 1,1 0-1,-1-1 1,1 1-1,-1 0 0,1 0 1,-1-1-1,1 1 1,0-1-1,-1 0 1,1 1-1,0-1 1,0 0-1,-1 0 0,1 0 1,0 0-1,-1 0 1,1 0-1,0-1 1,-1 1-1,1-1 0,0 1 1,-1-1-1,1 1 1,0-1-1,-1 0 1,1 0-1,1-1 0,-2 1 13,1-1-1,0 1 0,-1-1 1,1 0-1,-1 1 1,0-1-1,1 0 0,-1 0 1,0 1-1,0-1 0,0 0 1,0 0-1,-1-1 0,1 1 1,0 0-1,-1 0 0,1 0 1,-1 0-1,0 0 0,0-1 1,0 1-1,0 0 0,0 0 1,-1 0-1,1 0 1,0-1-1,-1 1 0,-1-4 1,1 5-47,1 0 0,-1-1 0,1 1 1,-1 0-1,0-1 0,1 1 1,-1 0-1,0 0 0,0 0 1,0 0-1,0 0 0,0 0 1,0 0-1,-1 0 0,1 0 0,0 0 1,0 0-1,-1 1 0,1-1 1,0 1-1,-1-1 0,1 1 1,0-1-1,-1 1 0,1 0 1,-1 0-1,1-1 0,-1 1 0,1 0 1,-1 0-1,1 1 0,-1-1 1,1 0-1,0 0 0,-1 1 1,1-1-1,-1 1 0,1-1 1,0 1-1,-1 0 0,1-1 0,0 1 1,-2 1-1,-1 1-27,1 1 0,-1-1 0,0 1 0,1 0-1,0 0 1,0 0 0,0 0 0,1 0 0,-1 1 0,1-1 0,0 1 0,0 0-1,0 0 1,1-1 0,-1 7 0,1-9-9,0 0 0,1 0 0,0 0 0,-1 1 0,1-1 0,0 0 0,0 0 0,0 0 0,0 1 0,0-1 0,1 0 0,-1 0 0,1 0 0,-1 0 0,1 0 0,0 1 0,0-1 0,0 0 0,0-1-1,0 1 1,0 0 0,1 0 0,-1 0 0,1-1 0,-1 1 0,1-1 0,-1 1 0,1-1 0,0 0 0,0 1 0,0-1 0,0 0 0,0 0 0,0 0 0,0-1 0,3 2 0,2-1-47,-1 0 0,1-1 1,-1 1-1,1-2 0,-1 1 0,0-1 1,1 1-1,-1-2 0,1 1 1,-1-1-1,9-3 0,8-5-257,36-23 1,-3 3-228,-56 30 536,1 0 0,-1-1 0,1 1 0,-1 0 0,1 0 0,-1-1 0,1 1-1,-1 0 1,1 0 0,-1 0 0,1 0 0,-1 0 0,1 0 0,-1 0 0,1 0 0,-1 0 0,1 0 0,-1 0-1,1 0 1,-1 0 0,1 0 0,-1 0 0,1 0 0,-1 0 0,1 1 0,-1-1 0,1 0 0,-1 0-1,0 1 1,1-1 0,-1 0 0,1 1 0,-1-1 0,0 0 0,1 1 0,-1-1 0,0 1 0,1 0 0,3 22-107,-4-20 121,0-1 0,0 0 0,0 0 0,0 0 0,1 0 0,-1 0 0,1 1 0,-1-1 0,1 0 0,0 0 1,0 0-1,0 0 0,2 3 0,-1-4 16,-1 0 0,1 0 0,0 0 1,0-1-1,-1 1 0,1 0 0,0-1 1,0 1-1,0-1 0,0 1 0,0-1 0,0 0 1,0 0-1,0 0 0,0 0 0,0 0 0,0-1 1,0 1-1,0 0 0,0-1 0,0 1 1,-1-1-1,3-1 0,5-2 68,0 0 0,-1-1 0,12-7 0,-2-3 15,0 1 1,-1-2-1,-1 0 0,0-1 0,-1-1 0,-1 0 0,22-39 0,-16 20-58,-2-1-1,-1 0 1,17-59-1,-34 97-46,3-9 2,0-1 0,-1 1-1,2-20 1,-5 20-20,-5 13 2,-5 16 11,0 9 14,1 0-1,2 1 1,1 0-1,1 0 0,2 0 1,1 1-1,1 0 1,4 56-1,7-38 44,-3-19 30,-7-27-88,-6-12-59,-95-144-1179,46 71 1533,56 82-281,-1 0 0,1 0 0,0 0 0,0 0 0,0 0-1,0-1 1,0 1 0,0 0 0,-1 0 0,1 0 0,0 0 0,0 0 0,0-1 0,0 1-1,0 0 1,0 0 0,0 0 0,0 0 0,0-1 0,0 1 0,0 0 0,0 0 0,0 0 0,0-1-1,0 1 1,0 0 0,0 0 0,0 0 0,0 0 0,0-1 0,0 1 0,0 0 0,0 0 0,0 0-1,0 0 1,0-1 0,1 1 0,-1 0 0,0 0 0,0 0 0,0 0 0,0 0 0,0-1-1,0 1 1,1 0 0,-1 0 0,0 0 0,0 0 0,0 0 0,0 0 0,1 0 0,-1 0 0,0 0-1,0 0 1,0 0 0,0 0 0,1-1 0,-1 1 0,0 0 0,0 0 0,0 1 0,1-1 0,-1 0-1,0 0 1,0 0 0,0 0 0,0 0 0,1 0 0,11 2 158,39 15 184,-26-7-654,1-2 0,32 6 0,-34-14-685,-23 0 965,0-1 0,0 1 0,0 0 0,-1 0 0,1-1 0,0 1 0,0-1 1,-1 1-1,1 0 0,0-1 0,-1 1 0,1-1 0,-1 0 0,1 1 0,-1-1 0,1 1 0,-1-1 0,1 0 1,-1 0-1,1 1 0,-1-1 0,0 0 0,1 1 0,-1-1 0,0 0 0,0 0 0,1-1 0,-3-14-465</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0.222"/>
    </inkml:context>
    <inkml:brush xml:id="br0">
      <inkml:brushProperty name="width" value="0.05" units="cm"/>
      <inkml:brushProperty name="height" value="0.05" units="cm"/>
    </inkml:brush>
  </inkml:definitions>
  <inkml:trace contextRef="#ctx0" brushRef="#br0">5 0 18332,'-5'6'1832,"7"-3"-1376,5 0-240,6-2 641,7-1-377,3 0-136,10-1-352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8.368"/>
    </inkml:context>
    <inkml:brush xml:id="br0">
      <inkml:brushProperty name="width" value="0.05" units="cm"/>
      <inkml:brushProperty name="height" value="0.05" units="cm"/>
    </inkml:brush>
  </inkml:definitions>
  <inkml:trace contextRef="#ctx0" brushRef="#br0">213 62 14515,'1'-3'312,"0"-2"642,0-1 0,0 1-1,0-1 1,-1 1 0,0-8 0,0 12-846,0 0 0,0 0 0,0 1 1,0-1-1,0 0 0,-1 0 0,1 0 1,0 1-1,-1-1 0,1 0 0,0 0 1,-1 1-1,1-1 0,-1 0 1,1 1-1,-1-1 0,1 1 0,-1-1 1,0 1-1,1-1 0,-1 1 0,0-1 1,1 1-1,-1-1 0,0 1 0,0 0 1,1-1-1,-1 1 0,0 0 0,0 0 1,1 0-1,-1-1 0,0 1 0,0 0 1,0 0-1,0 0 0,1 0 0,-1 0 1,0 1-1,0-1 0,0 0 0,1 0 1,-1 1-1,0-1 0,-1 1 0,-15 5 46,0 0 1,1 2-1,-1 0 0,1 0 0,1 2 0,0 0 0,0 0 0,1 2 0,-14 13 0,26-23-152,1 0-1,-1 0 1,0 0 0,1 0-1,-1 0 1,1 1 0,0-1 0,-1 0-1,1 1 1,0-1 0,1 0 0,-1 1-1,0-1 1,0 6 0,1-8-2,0 1-1,0 0 1,0-1 0,0 1 0,1 0 0,-1-1 0,0 1-1,0-1 1,0 1 0,1 0 0,-1-1 0,0 1 0,1-1-1,-1 1 1,1-1 0,-1 1 0,1-1 0,-1 1 0,1-1-1,-1 1 1,1-1 0,-1 0 0,1 1 0,1 0-2,0-1 0,0 1 0,0 0 0,0-1 1,0 0-1,0 1 0,0-1 0,0 0 0,0 0 0,0 0 1,3-1-1,13-2-68,0 0 0,-1-1 1,0-1-1,32-14 0,64-38-454,-34 15-65,-61 37 366,-18 5 218,1 0 0,-1 0-1,0 0 1,0 0 0,0 0-1,1 0 1,-1 0 0,0 0 0,0 1-1,1-1 1,-1 0 0,0 0-1,0 0 1,0 0 0,0 1 0,1-1-1,-1 0 1,0 0 0,0 0-1,0 0 1,0 1 0,0-1 0,0 0-1,1 0 1,-1 1 0,0-1-1,0 0 1,0 0 0,0 1 0,0-1-1,0 0 1,0 0 0,0 1 0,0-1-1,0 0 1,-1 5-26,0-1 0,-1 0 0,1 0 0,-1 0 0,-2 5 0,-2 3 66,-3 10 50,1 0 1,1 1-1,1 0 1,1 0-1,1 0 1,0 1-1,2-1 1,1 1-1,1-1 1,1 1-1,7 38 1,-6-54-73,-1-5 3,-1 0 1,1 0 0,0 1-1,-1-1 1,0 0 0,0 0-1,0 1 1,-1 3 0,1-6-2,-1 0-1,1 0 1,-1 0 0,0 0-1,1 0 1,-1 0 0,0-1-1,1 1 1,-1 0 0,0 0-1,0-1 1,0 1 0,0-1 0,0 1-1,0-1 1,0 1 0,0-1-1,0 0 1,0 1 0,0-1-1,0 0 1,0 0 0,0 0 0,0 1-1,0-1 1,0 0 0,0-1-1,0 1 1,-2 0 0,-14 0 129,-1-1 1,1-1 0,-1-1 0,1 0-1,0-1 1,0-1 0,0-1 0,1 0 0,0-1-1,-30-18 1,46 25-171,-1 0 0,1 0 0,0-1 0,-1 1 0,1 0 1,0 0-1,0 0 0,-1-1 0,1 1 0,0 0 0,0 0 0,-1-1 0,1 1 0,0 0 0,0 0 0,0-1 1,0 1-1,-1 0 0,1-1 0,0 1 0,0 0 0,0-1 0,0 1 0,0 0 0,0-1 0,0 1 0,0 0 0,0-1 1,0 1-1,0 0 0,0-1 0,0 1 0,0 0 0,0-1 0,0 1 0,0 0 0,1-1 0,-1 1 0,0 0 1,0 0-1,0-1 0,0 1 0,1 0 0,-1-1 0,0 1 0,0 0 0,1 0 0,-1 0 0,0-1 0,0 1 0,1 0 1,-1 0-1,0 0 0,1 0 0,-1-1 0,21-8-1188,-18 9 990,94-38-2492,-51 19 1812</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0.783"/>
    </inkml:context>
    <inkml:brush xml:id="br0">
      <inkml:brushProperty name="width" value="0.05" units="cm"/>
      <inkml:brushProperty name="height" value="0.05" units="cm"/>
    </inkml:brush>
  </inkml:definitions>
  <inkml:trace contextRef="#ctx0" brushRef="#br0">215 1 18444,'1'1'92,"-1"-1"0,0 1 1,0 0-1,0 0 0,0 0 1,0 0-1,-1 0 0,1-1 0,0 1 1,0 0-1,-1 0 0,1 0 1,0 0-1,-1-1 0,1 1 0,0 0 1,-1 0-1,1-1 0,-1 1 0,0 0 1,1-1-1,-1 1 0,1-1 1,-1 1-1,0-1 0,0 1 0,1-1 1,-1 1-1,0-1 0,-1 1 1,-32 10 939,21-8-89,-49 19 834,55-19-1793,0 0-1,1 1 1,-1-1-1,1 1 0,0 1 1,-10 8-1,15-12-23,0-1 0,0 1 0,1 0-1,-1 0 1,1-1 0,-1 1 0,0 0-1,1 0 1,-1 0 0,1-1 0,0 1-1,-1 0 1,1 0 0,0 0 0,-1 0 0,1 0-1,0 0 1,0 0 0,0 0 0,0 0-1,0 0 1,0 0 0,0 0 0,1 2-1,-1-2-24,1 0 1,0 0-1,0 0 0,0 1 0,0-1 0,0 0 0,0 0 0,0 0 0,0 0 0,0-1 1,0 1-1,1 0 0,-1 0 0,3 0 0,6 3-286,1 0-1,-1-2 1,18 4 0,-20-5 215,12 2-121,29 6-33,-47-9 321,1 1 1,-1 0 0,1 0 0,-1-1-1,0 2 1,1-1 0,-1 0 0,0 0-1,0 1 1,0-1 0,0 1 0,0 0-1,0-1 1,2 4 0,-4-4 7,1 0-1,-1 1 1,0-1-1,0 0 1,1 0 0,-1 0-1,0 1 1,0-1 0,0 0-1,-1 0 1,1 1-1,0-1 1,0 0 0,-1 0-1,1 0 1,-1 0 0,1 1-1,-1-1 1,1 0-1,-1 0 1,1 0 0,-1 0-1,0 0 1,0 0 0,0 0-1,0-1 1,1 1-1,-1 0 1,-2 1 0,-32 23 686,33-24-667,-17 10-45,0-1 0,-1 0 1,0-2-1,0 0 0,-32 8 1,32-13-197</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1.188"/>
    </inkml:context>
    <inkml:brush xml:id="br0">
      <inkml:brushProperty name="width" value="0.05" units="cm"/>
      <inkml:brushProperty name="height" value="0.05" units="cm"/>
    </inkml:brush>
  </inkml:definitions>
  <inkml:trace contextRef="#ctx0" brushRef="#br0">92 0 19532,'-6'15'4014,"-35"97"-1026,3 56-2757,35-149-219,1 0 1,1 0-1,0 0 0,2 0 0,0-1 1,1 1-1,5 20 0,-7-36-59,1 0 0,0 1 0,0-1 0,0 0 0,0-1 0,1 1 0,-1 0 0,1 0 0,0 0 0,0-1 0,0 1 0,0-1 0,0 0 0,1 1 0,-1-1 0,0 0 0,1 0-1,0-1 1,0 1 0,-1 0 0,1-1 0,0 0 0,0 0 0,6 2 0,-5-3-91,0 1 0,0-1 0,0 0 0,0 0 0,0-1 0,0 1-1,0-1 1,0 0 0,0 0 0,-1-1 0,1 1 0,0-1 0,-1 1 0,1-1 0,0 0-1,-1-1 1,0 1 0,0 0 0,4-5 0,17-20-509,0-5-266</inkml:trace>
  <inkml:trace contextRef="#ctx0" brushRef="#br0" timeOffset="0.99">231 310 15691,'-9'17'762,"0"0"0,0 0 0,2 1 0,0 1 0,1-1 0,1 1 0,-4 27 0,9-44-674,0 0 0,0 0 0,0 0-1,0 0 1,0 0 0,0 0 0,0-1-1,1 1 1,-1 0 0,1 0 0,0 0-1,-1 0 1,2 2 0,-1-4-62,-1 1-1,1-1 1,-1 1-1,1-1 1,0 1-1,-1-1 1,1 0-1,0 1 1,-1-1-1,1 0 1,0 0-1,-1 0 1,1 1-1,0-1 1,0 0-1,-1 0 1,1 0-1,0 0 1,0 0-1,-1 0 1,1 0-1,0 0 1,0-1-1,-1 1 1,1 0-1,0 0 1,-1-1-1,1 1 1,0 0-1,-1-1 1,1 1-1,0 0 1,-1-1-1,1 1 1,0-2-1,6-2 65,-1-1-1,0-1 1,0 1-1,-1-1 1,1 0-1,-1-1 1,-1 1-1,1-1 1,-1 0-1,0 0 1,0 0-1,-1-1 1,0 1-1,2-12 1,0 3-28,-2 0 1,0 0 0,-1 0 0,0 0 0,-1-1-1,-2-19 1,-2 12-200,3 23 82,0 0 1,0 0-1,-1 0 0,1 1 0,0-1 1,0 0-1,0 0 0,-1 0 0,1 0 1,0 0-1,-1 1 0,1-1 0,-1 0 1,1 0-1,-1 0 0,1 1 0,-1-1 1,0 0-1,1 1 0,-1-1 0,-1 0 1,3 5-356,1 0 1,-1 0-1,1 0 1,-1 0-1,1-1 1,5 8 0,9 7-258,6-3-179</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1.608"/>
    </inkml:context>
    <inkml:brush xml:id="br0">
      <inkml:brushProperty name="width" value="0.05" units="cm"/>
      <inkml:brushProperty name="height" value="0.05" units="cm"/>
    </inkml:brush>
  </inkml:definitions>
  <inkml:trace contextRef="#ctx0" brushRef="#br0">102 11 14723,'0'-1'41,"0"1"-1,0 0 1,0-1-1,0 1 1,0 0 0,0-1-1,0 1 1,0 0-1,0-1 1,0 1 0,0 0-1,0-1 1,0 1-1,-1 0 1,1-1-1,0 1 1,0 0 0,0-1-1,0 1 1,-1 0-1,1 0 1,0-1-1,0 1 1,0 0 0,-1 0-1,1-1 1,0 1-1,0 0 1,-1 0 0,1 0-1,0-1 1,-1 1-1,1 0 1,0 0-1,-1 0 1,1 0 0,0 0-1,-1 0 1,1 0-1,0 0 1,-1 0-1,1 0 1,0 0 0,-1 0-1,1 0 1,0 0-1,-1 0 1,1 0 0,0 0-1,-1 0 1,1 0-1,0 0 1,-1 0-1,1 1 1,0-1 0,0 0-1,-1 0 1,1 0-1,0 1 1,0-1-1,-1 0 1,1 0 0,0 1-1,0-1 1,-1 0-1,1 1 1,-20 19 1442,11-4-1153,0 1 0,0 0-1,2 0 1,0 1 0,1 0-1,1 0 1,0 1 0,2-1-1,0 1 1,-1 34-1,4-51-312,0 1 0,0 0 0,1 0 0,-1 0 0,0 0 0,1 0 0,0 0 0,0 0-1,0-1 1,0 1 0,0 0 0,0-1 0,1 1 0,-1 0 0,1-1 0,3 4-1,-4-5-13,0-1 0,0 1-1,0 0 1,0 0 0,1-1-1,-1 1 1,0-1 0,1 1-1,-1-1 1,0 0 0,1 0-1,-1 1 1,0-1 0,1 0-1,-1 0 1,0 0 0,1 0-1,-1 0 1,1-1 0,-1 1-1,0 0 1,1-1 0,-1 1-1,0-1 1,0 1 0,1-1-1,-1 0 1,0 1 0,0-1-1,0 0 1,0 0 0,0 0-1,0 0 1,0 0 0,2-2-1,1-2 119,0 0-1,-1-1 0,1 1 1,-1-1-1,0 0 0,-1 0 1,1 0-1,-1 0 0,0 0 1,-1 0-1,1-1 1,-1 1-1,-1-1 0,1 1 1,-1-10-1,0 15-110,0 1-1,0 0 1,0 0 0,0-1-1,0 1 1,0 0-1,0-1 1,0 1 0,0 0-1,0 0 1,0-1 0,0 1-1,0 0 1,0-1-1,0 1 1,0 0 0,0 0-1,0-1 1,-1 1 0,1 0-1,0 0 1,0-1 0,0 1-1,0 0 1,-1 0-1,1-1 1,0 1 0,0 0-1,0 0 1,-1 0 0,1 0-1,0-1 1,0 1-1,-1 0 1,1 0 0,0 0-1,-1 0 1,1 0 0,0 0-1,0 0 1,-1 0 0,1 0-1,-1 0-9,0 1-1,0-1 1,0 1-1,1-1 0,-1 1 1,0 0-1,1 0 1,-1-1-1,0 1 1,1 0-1,-1 0 1,1 0-1,-1-1 1,1 1-1,0 0 1,-1 0-1,1 0 1,0 1-1,-1-1 53,2-1-46,0-1 0,-1 1 1,1 0-1,-1 0 0,1-1 0,-1 1 0,1 0 1,-1-1-1,1 1 0,-1 0 0,1-1 0,-1 1 1,0-1-1,1 1 0,-1-1 0,0 1 0,1-1 0,-1 1 1,0-1-1,0 1 0,1-1 0,-1 1 0,0-1 1,0 1-1,0-1 0,0 0 0,0 1 0,0-1 1,0 1-1,0-1 0,0 1 0,0-1 0,0-1 0,-2-20-51,-6-28-6300,8 34 5685</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2.563"/>
    </inkml:context>
    <inkml:brush xml:id="br0">
      <inkml:brushProperty name="width" value="0.05" units="cm"/>
      <inkml:brushProperty name="height" value="0.05" units="cm"/>
    </inkml:brush>
  </inkml:definitions>
  <inkml:trace contextRef="#ctx0" brushRef="#br0">194 36 15675,'0'-1'444,"0"0"0,-1 0 0,1 0-1,-1 0 1,1 0 0,-1 1 0,0-1-1,1 0 1,-1 0 0,0 0-1,1 1 1,-1-1 0,0 0 0,0 1-1,-1-2 1,0 2-300,1 0-1,-1 0 1,1 0 0,-1 0-1,1 0 1,-1 0-1,1 0 1,-1 1 0,1-1-1,-1 1 1,-2 0 0,-6 3-60,0 0 0,0 0 0,1 1 0,-1 1 1,1-1-1,1 2 0,-1-1 0,1 1 0,0 0 1,0 1-1,-7 9 0,12-14-89,1 0 1,-1 1-1,1-1 1,0 1-1,0-1 0,0 1 1,0 0-1,1-1 1,0 1-1,-1 0 0,1 0 1,1 0-1,-1 0 0,0 0 1,1 0-1,0 1 1,0-1-1,0 0 0,1 0 1,-1 0-1,1 0 1,0 0-1,0 0 0,1 0 1,-1 0-1,1-1 0,-1 1 1,1 0-1,0-1 1,1 1-1,4 5 0,28 23-287,-29-27 191,0-1 1,0 1 0,-1 0 0,1 1-1,-1 0 1,-1-1 0,1 1 0,5 10 0,-10-15 91,0 0 0,1-1 0,-1 1 1,0 0-1,0 0 0,0 0 0,0-1 1,0 1-1,0 0 0,0 0 1,0 0-1,0-1 0,-1 1 0,1 0 1,0 0-1,0-1 0,-1 1 1,1 0-1,0-1 0,-1 1 0,1 0 1,-1-1-1,1 1 0,-1 0 0,1-1 1,-1 1-1,0-1 0,1 1 1,-1-1-1,1 1 0,-1-1 0,0 0 1,0 1-1,1-1 0,-1 0 1,0 1-1,0-1 0,0 0 0,-37 9 260,29-7-140,-18 2 219,19-3-115,0 0 1,0 0-1,-15 5 1,102-30-369,-39 5-47,-1-1-1,0-3 1,-2-1 0,-1-1 0,-1-2 0,-1-2-1,-1-1 1,39-46 0,-65 68 343,0 0 1,-1-1-1,0 1 1,0-1-1,-1-1 1,6-11-1,-41 49 961,16-8-936,0 1-1,2 0 1,-11 26-1,17-33-127,0 0 1,2 1-1,-1-1 1,2 1-1,0 0 0,-1 19 1,4-30-30,0-1 1,0 1 0,0 0 0,0-1-1,1 1 1,0-1 0,0 1 0,0-1-1,0 1 1,0-1 0,1 1 0,-1-1 0,5 5-1,-5-7-54,0 0-1,0 0 0,0 0 0,0 0 1,0 0-1,0 0 0,1 0 1,-1-1-1,0 1 0,0-1 1,1 1-1,-1-1 0,1 1 0,-1-1 1,0 0-1,1 1 0,-1-1 1,1 0-1,-1 0 0,1 0 1,-1 0-1,1-1 0,-1 1 0,1 0 1,-1 0-1,0-1 0,1 1 1,-1-1-1,0 1 0,1-1 1,-1 0-1,0 0 0,0 1 0,1-1 1,-1 0-1,1-1 0,2-1-91,-1 0-1,1 0 0,-1 0 1,0-1-1,0 1 0,0-1 1,-1 0-1,1 1 0,3-9 1,13-41-358,-17 48 391,14-50-575</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2.987"/>
    </inkml:context>
    <inkml:brush xml:id="br0">
      <inkml:brushProperty name="width" value="0.05" units="cm"/>
      <inkml:brushProperty name="height" value="0.05" units="cm"/>
    </inkml:brush>
  </inkml:definitions>
  <inkml:trace contextRef="#ctx0" brushRef="#br0">21 0 16756,'-7'2'1584,"0"9"-1096,4 2-224,0 4 768,3 2-584,7 3-824,6-2 504,3-3-224,2-3-136</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3.376"/>
    </inkml:context>
    <inkml:brush xml:id="br0">
      <inkml:brushProperty name="width" value="0.05" units="cm"/>
      <inkml:brushProperty name="height" value="0.05" units="cm"/>
    </inkml:brush>
  </inkml:definitions>
  <inkml:trace contextRef="#ctx0" brushRef="#br0">164 0 18404,'-2'11'1001,"-1"0"0,-6 19 0,-3 13 256,9-22-1114,0 0 1,2 0 0,0 0 0,2 0 0,4 30-1,26 101-726,-2-16 49,-26-122 561,-2 0 0,0 0 1,0 0-1,-1 1 0,-3 17 1,2-26 73,0 0 0,-1-1 1,1 1-1,-1-1 0,0 0 0,0 1 1,-1-1-1,0 0 0,0 0 1,0-1-1,0 1 0,-1-1 0,1 1 1,-1-1-1,-9 7 0,11-10-18,0 1-1,0-1 1,0 1-1,0-1 1,0 0-1,0 0 1,-1 0-1,1 0 1,-1 0-1,1 0 1,-1-1-1,1 1 0,-1-1 1,1 0-1,-1 0 1,1 0-1,-1 0 1,1 0-1,-6-1 1,5 0-7,0-1-1,0 1 1,0-1 0,0 0 0,0 1 0,0-1-1,0-1 1,1 1 0,-1 0 0,1-1 0,0 1-1,-1-1 1,-1-3 0,-2-4 37,-1-2 0,1 1 1,1-1-1,0 1 0,1-1 0,-5-22 1,9 34-114,-5-23-4,1 1 0,-1-26 1,5 43-14,0-1 0,0 1 1,0 0-1,0-1 0,1 1 1,0 0-1,0-1 0,1 1 1,-1 0-1,1 0 0,0 0 1,0 0-1,1 1 0,0-1 1,3-4-1,-3 6-26,-1 1 0,1 0 0,0 0 0,-1 0-1,1 0 1,0 1 0,0-1 0,0 1 0,1 0 0,-1-1-1,0 2 1,0-1 0,6-1 0,46-1-760,-40 3 777,26 0-192,0-1-41</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3.797"/>
    </inkml:context>
    <inkml:brush xml:id="br0">
      <inkml:brushProperty name="width" value="0.05" units="cm"/>
      <inkml:brushProperty name="height" value="0.05" units="cm"/>
    </inkml:brush>
  </inkml:definitions>
  <inkml:trace contextRef="#ctx0" brushRef="#br0">77 0 17860,'1'2'192,"0"-1"-1,0 0 1,0 0 0,0 0-1,-1 0 1,1 1 0,0-1-1,0 0 1,-1 1 0,1-1 0,-1 0-1,1 1 1,-1-1 0,0 1-1,1-1 1,-1 1 0,0-1-1,0 1 1,0-1 0,0 3 0,-6 37 1215,3-27-832,-34 173 1009,0-9-1082,35-166-461,1 0 1,0 1 0,1-1 0,1 18 0,-1-28-31,0 0-1,1 1 1,-1-1-1,1 0 1,0 1 0,0-1-1,0 0 1,0 0 0,0 0-1,0 0 1,1 0 0,2 3-1,-3-4-1,0 0-1,0 0 1,1 0 0,-1 0-1,0 0 1,1-1 0,-1 1-1,1-1 1,-1 1-1,1-1 1,-1 1 0,1-1-1,0 0 1,-1 0 0,1 0-1,-1 0 1,1 0-1,0 0 1,-1 0 0,1 0-1,1-1 1,3-1 22,0 0-1,0 0 1,-1 0-1,1 0 1,0-1-1,-1 0 1,0 0-1,1-1 1,8-8-1,2-3 77,21-26-1,-32 35-80,32-38-99,-3-2 1,-1 0-1,-3-3 0,-2 0 0,-2-2 0,25-69 1,-46 100-854,-5 20 908,0 0 0,0 0 0,-1 1-1,1-1 1,0 0 0,0 0 0,0 0 0,0 0 0,-1 0 0,1 0 0,0 0 0,0 1 0,0-1 0,-1 0 0,1 0-1,0 0 1,0 0 0,-1 0 0,1 0 0,0 0 0,0 0 0,0 0 0,-1 0 0,1 0 0,0 0 0,0 0-1,0 0 1,-1-1 0,1 1 0,0 0 0,0 0 0,0 0 0,-1 0 0,1 0 0,0 0 0,0 0 0,0-1 0,0 1-1,-1 0 1,1 0 0,0 0 0,0 0 0,0-1 0,0 1 0,0 0 0,0 0 0,-1 0 0,1-1 0,0 1 0,0 0-1,0 0 1,0 0 0,0-1 0,0 1 0,0 0 0,0 0 0,0-1 0,0 1 0,0 0 0,0 0 0,0-1 0,-10 13-648</inkml:trace>
  <inkml:trace contextRef="#ctx0" brushRef="#br0" timeOffset="1">223 419 15275,'7'37'1489,"-1"-7"-841,1-5-560,1-4 616,4-6-64,5-7-240,2-4-144</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4.737"/>
    </inkml:context>
    <inkml:brush xml:id="br0">
      <inkml:brushProperty name="width" value="0.05" units="cm"/>
      <inkml:brushProperty name="height" value="0.05" units="cm"/>
    </inkml:brush>
  </inkml:definitions>
  <inkml:trace contextRef="#ctx0" brushRef="#br0">71 368 14923,'-1'8'719,"0"-4"-345,0-1 0,1 1 0,0-1 0,-1 1 0,1 0 0,1 5-1,-1-8-293,1-1 0,-1 1 0,0 0 0,0-1 0,1 1 0,-1 0 0,0-1 0,1 1 0,-1 0 0,1-1 0,-1 1 0,1-1-1,-1 1 1,1-1 0,0 1 0,-1-1 0,1 1 0,-1-1 0,1 0 0,0 1 0,-1-1 0,1 0 0,0 0 0,0 1 0,-1-1 0,1 0 0,0 0-1,-1 0 1,1 0 0,0 0 0,0 0 0,-1 0 0,1 0 0,0 0 0,0 0 0,-1-1 0,1 1 0,0 0 0,0-1 0,7-1 259,0-1 1,0 1 0,-1-2-1,1 1 1,-1-1 0,0 0-1,0-1 1,12-10 0,-10 7-95,-1 0 1,0 0-1,0 0 1,-1-1-1,12-18 1,-18 24-194,1-1 1,0 1-1,-1 0 1,0-1-1,0 1 1,0-1-1,0 1 1,0-1-1,-1 0 1,1 1-1,-1-1 1,-1-5-1,1 7-41,0 1 0,-1-1-1,1 1 1,0 0 0,-1-1-1,0 1 1,1 0 0,-1-1-1,0 1 1,0 0-1,0 0 1,0-1 0,0 1-1,0 0 1,0 0 0,0 0-1,0 0 1,0 0 0,-1 1-1,1-1 1,0 0-1,-1 0 1,1 1 0,0-1-1,-1 1 1,1 0 0,-1-1-1,1 1 1,-1 0 0,1 0-1,-1-1 1,1 1-1,-2 1 1,-3-1-8,1 1 0,0-1 0,0 1 0,0 1 0,0-1 0,0 1 0,0 0 0,0 0 0,1 0-1,-1 1 1,1-1 0,-1 1 0,1 0 0,0 1 0,0-1 0,-6 8 0,-3 4-16,0 0 0,2 1 1,-11 18-1,14-21 7,0-1 0,1 2 0,1-1 0,0 0 0,1 1 0,0 0 0,1 0 0,1 1 0,0-1 0,0 20 0,2-31 4,1-1-1,0 0 0,1 0 0,-1 1 0,0-1 0,1 0 0,-1 0 0,1 1 0,0-1 0,-1 0 0,1 0 0,0 0 0,1 0 0,-1 0 1,0 0-1,0 0 0,1-1 0,-1 1 0,1 0 0,2 1 0,-2-1-7,1-1 0,-1 0-1,1 1 1,0-1 0,0 0 0,0-1 0,0 1 0,-1 0-1,1-1 1,0 0 0,0 1 0,0-1 0,0 0 0,0-1 0,4 1-1,2-2-22,-1 0 0,1-1-1,-1 0 1,1 0 0,-1-1-1,0 0 1,0 0 0,-1-1-1,1 0 1,9-8 0,9-10-106,29-32 0,-52 52 127,54-67-232,-20 22 99,-38 48 143,1 1 0,0-1 0,0 0 1,0 0-1,0 0 0,0 0 0,0 1 0,0-1 0,0 0 1,0 0-1,0 0 0,0 0 0,0 1 0,0-1 1,0 0-1,0 0 0,0 0 0,0 0 0,1 1 1,-1-1-1,0 0 0,0 0 0,0 0 0,0 0 0,0 0 1,0 1-1,0-1 0,0 0 0,1 0 0,-1 0 1,0 0-1,0 0 0,0 0 0,0 0 0,0 0 1,1 0-1,-1 1 0,0-1 0,0 0 0,0 0 0,0 0 1,1 0-1,-1 0 0,0 0 0,0 0 0,0 0 1,0 0-1,1 0 0,-1 0 0,0 0 0,0 0 0,0 0 1,0 0-1,1-1 0,-1 1 0,0 0 0,0 0 1,0 0-1,0 0 0,1 0 0,-4 14-5,0 1-1,-6 18 0,3-16 54,-5 31 0,10-40-21,0 1 0,1-1 0,-1 1 0,2 0-1,-1-1 1,3 13 0,-3-19-17,1 0 0,-1 0 0,1-1 1,0 1-1,-1 0 0,1-1 0,0 1 1,0-1-1,0 1 0,0-1 0,0 1 0,1-1 1,-1 0-1,0 1 0,1-1 0,-1 0 1,0 0-1,1 0 0,0 0 0,-1 0 0,1 0 1,0-1-1,-1 1 0,1 0 0,0-1 0,-1 0 1,1 1-1,0-1 0,0 0 0,0 0 1,-1 0-1,1 0 0,0 0 0,0 0 0,0 0 1,2-2-1,5 0 3,-1 0-1,0-1 1,1 0-1,-1-1 1,-1 0 0,1 0-1,-1 0 1,1-1-1,-1 0 1,-1-1 0,1 0-1,5-6 1,7-8-78,-2-1 0,24-35 0,-25 30-230,-1-1 0,-1 0 0,12-35 0,23-89-3381,-47 146 3433,1 0 1,0 0-1,0 0 0,1 0 1,-1 1-1,1-1 1,0 1-1,0 0 0,9-6 1,2-3 319,26-35 2377,-58 70-1850,1 1 1,1 1-1,1 0 0,1 1 0,2 1 0,-17 51 0,12-23-293,3 1 1,-10 88-1,19-40 61,3-130-463,-1 0 0,-2 0-1,-11-43 1,-31-79-714,39 126 664,6 22 138,0-4-13,-1 1 1,1-1-1,0 1 1,0-1-1,-1-8 0,2 13 21,1-1 0,-1 0 0,0 0 0,0 0 0,0 1 0,0-1 0,1 0 0,-1 0 0,0 1 0,0-1 0,1 0 0,-1 1 0,1-1 0,-1 0 0,1 1 0,-1-1 0,1 0 0,-1 1 0,1-1 0,0 1 0,-1-1 0,1 1 0,0-1 0,-1 1 0,1 0 0,0-1 0,-1 1 0,1 0 0,0-1 0,0 1 0,0 0 0,-1 0 0,1 0 0,0 0 0,0 0 0,0 0 0,1 0 0,19 1 72,0 0 0,0 2-1,0 0 1,23 8 0,-23-6-595,-1 0-1,0-2 0,41 3 1,-59-6 471,0 0-1,0 0 1,-1 0 0,1 0 0,0 0 0,0 0-1,0-1 1,-1 1 0,1-1 0,0 1 0,0-1-1,-1 0 1,1 0 0,-1 1 0,1-1 0,2-2 0,-3-9-534</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5.161"/>
    </inkml:context>
    <inkml:brush xml:id="br0">
      <inkml:brushProperty name="width" value="0.05" units="cm"/>
      <inkml:brushProperty name="height" value="0.05" units="cm"/>
    </inkml:brush>
  </inkml:definitions>
  <inkml:trace contextRef="#ctx0" brushRef="#br0">5 6 19876,'-4'-1'1577,"8"2"-1425,6 2-480,3-2 992,1-1-136,2-10-496</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5.720"/>
    </inkml:context>
    <inkml:brush xml:id="br0">
      <inkml:brushProperty name="width" value="0.05" units="cm"/>
      <inkml:brushProperty name="height" value="0.05" units="cm"/>
    </inkml:brush>
  </inkml:definitions>
  <inkml:trace contextRef="#ctx0" brushRef="#br0">37 0 20204,'0'3'184,"1"0"-1,-1-1 0,0 1 0,-1-1 0,1 1 1,0-1-1,-1 1 0,1-1 0,-1 1 1,0-1-1,-1 4 0,-2 5 136,-4 18 121,2 1 0,0-1 0,2 1 1,0 44-1,4-70-427,0-1 1,1 0-1,-1 0 1,1 0 0,-1 0-1,1 0 1,0 0-1,0 0 1,2 4-1,-2-6-6,0 0-1,0 0 0,0 0 1,-1-1-1,1 1 0,0 0 0,0 0 1,0 0-1,0-1 0,0 1 1,1-1-1,-1 1 0,0-1 1,0 1-1,0-1 0,0 1 0,1-1 1,-1 0-1,0 0 0,0 0 1,0 0-1,1 0 0,-1 0 1,0 0-1,0 0 0,1 0 0,0-1 1,6-1 18,0 0 1,0 0 0,0-1-1,0 0 1,-1-1-1,1 0 1,9-6 0,49-41 115,-42 31-83,22-18 46,-22 18-52,0 0-1,50-29 1,-73 48-50,1 0 0,0 0 0,0 0 1,0 0-1,0 0 0,0 1 0,0-1 1,-1 1-1,2 0 0,-1-1 0,0 1 1,0 0-1,3 0 0,-4 1-1,0-1 0,-1 0-1,1 0 1,0 1 0,0-1-1,0 1 1,-1-1 0,1 1 0,0-1-1,-1 1 1,1-1 0,0 1 0,-1 0-1,1-1 1,-1 1 0,1 0-1,-1 0 1,1-1 0,-1 1 0,1 0-1,-1 1 1,2 5 1,-1-1 1,0 0-1,-1 1 0,1-1 0,-1 1 1,-2 9-1,2-8 1,-3 24 4,1-21 1,1-1 1,0 1 0,1-1-1,0 0 1,1 1-1,0-1 1,0 1 0,4 10-1,-4-19-3,-1-1 1,1 1-1,0 0 0,0-1 1,0 0-1,0 1 0,0-1 0,0 0 1,0 1-1,0-1 0,1 0 0,-1 0 1,0 0-1,1 0 0,-1 0 0,1 0 1,-1-1-1,1 1 0,0 0 0,-1-1 1,1 1-1,0-1 0,-1 1 1,1-1-1,0 0 0,-1 0 0,1 0 1,0 0-1,0 0 0,-1 0 0,1-1 1,2 1-1,4-2 17,1 0-1,-1-1 1,0 0 0,0 0 0,9-5-1,79-48 151,-58 33-199,56-26 0,-90 47 6,1 1 1,-1-1-1,1 1 1,0-1-1,-1 1 1,1 1-1,7-1 1,-11 1 13,0 0-1,0 0 1,0 0 0,0 0 0,0 0 0,0 1 0,0-1 0,0 0-1,0 1 1,0-1 0,0 1 0,0-1 0,0 1 0,0-1 0,0 1 0,0 0-1,0 0 1,-1-1 0,1 1 0,0 0 0,-1 0 0,1 0 0,0 0-1,-1 0 1,1 0 0,-1 0 0,1 0 0,-1 0 0,0 0 0,1 0-1,-1 0 1,0 0 0,0 0 0,0 0 0,0 0 0,0 2 0,0 5-23,-1 1 1,0 0 0,0 0 0,-4 13 0,-2 9 56,7-30-23,0-1 1,-1 0-1,1 1 1,0-1-1,0 1 0,0-1 1,0 1-1,0-1 1,0 0-1,-1 1 1,1-1-1,0 1 1,0-1-1,0 1 0,1-1 1,-1 1-1,0-1 1,0 1-1,0-1 1,0 0-1,0 1 0,0-1 1,1 1-1,-1-1 1,0 0-1,0 1 1,1-1-1,-1 1 1,0-1-1,1 0 0,-1 1 1,0-1-1,1 0 1,-1 0-1,0 1 1,1-1-1,-1 0 0,0 0 1,1 0-1,-1 1 1,1-1-1,-1 0 1,1 0-1,-1 0 1,1 0-1,-1 0 0,0 0 1,1 0-1,-1 0 1,1 0-1,-1 0 1,1 0-1,-1 0 0,1 0 1,26-13 135,-23 11-123,100-66 196,-65 41-372,80-42 0,-117 68 138,0 0 1,0 0-1,1 0 1,-1 0-1,0 1 1,1-1-1,-1 1 1,0-1-1,1 1 1,-1 0-1,1 0 1,4 0-1,-6 1 12,0-1 0,0 1-1,0-1 1,0 1 0,0-1 0,0 1-1,-1 0 1,1 0 0,0-1-1,0 1 1,0 0 0,-1 0 0,1 0-1,0 0 1,-1 0 0,1 0-1,-1 0 1,1 0 0,-1 0-1,1 0 1,-1 0 0,0 0 0,1 0-1,-1 0 1,0 0 0,0 0-1,0 3 1,1 21-101,0 0 1,-6 47-1,-6-95-624,6-4 558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56.384"/>
    </inkml:context>
    <inkml:brush xml:id="br0">
      <inkml:brushProperty name="width" value="0.05" units="cm"/>
      <inkml:brushProperty name="height" value="0.05" units="cm"/>
    </inkml:brush>
  </inkml:definitions>
  <inkml:trace contextRef="#ctx0" brushRef="#br0">0 3429 12059,'2'-4'230,"0"1"1,0-1 0,0 0 0,1 1 0,-1-1 0,1 1 0,0 0 0,0 0-1,7-5 1,-7 4-24,57-48 348,102-67-1,-46 36-512,617-469 266,-68 108-362,-514 351 2,202-129-74,-128 78 37,84-57-16,472-286 53,-269 206 78,-338 189-34,73-37 44,333-188 1368,-349 170-1367,-228 145-106,-2 2 58,0-1 1,0 1-1,-1 0 1,1-1-1,0 1 1,-1-1-1,1 1 1,0-1-1,-1 1 0,1-1 1,0 1-1,-1-1 1,1 0-1,-1 1 1,0-1-1,1 0 1,-1 1-1,1-1 1,-1 0-1,1-1 1,-3-5-170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8.757"/>
    </inkml:context>
    <inkml:brush xml:id="br0">
      <inkml:brushProperty name="width" value="0.05" units="cm"/>
      <inkml:brushProperty name="height" value="0.05" units="cm"/>
    </inkml:brush>
  </inkml:definitions>
  <inkml:trace contextRef="#ctx0" brushRef="#br0">5 61 20988,'-2'-9'999,"0"-4"535,2 12-1477,0 1-1,1-1 1,-1 1-1,0 0 1,1-1 0,-1 1-1,1 0 1,-1-1-1,0 1 1,1 0-1,-1 0 1,1-1-1,-1 1 1,1 0-1,-1 0 1,1 0-1,-1-1 1,1 1-1,-1 0 1,0 0-1,1 0 1,0 0-1,-1 0 1,1 0-1,-1 0 1,1 0-1,0 1 1,33-3 232,1-2-1,47-10 1,-22 3-208,-56 10-78,1 1 0,-1-1-1,0 1 1,1 0 0,-1 0 0,1 0 0,5 1 0,-9 0-2,0-1 0,0 1 0,0-1 1,0 0-1,0 1 0,0 0 0,0-1 1,0 1-1,0-1 0,-1 1 1,1 0-1,0 0 0,-1 0 0,1-1 1,0 1-1,-1 0 0,1 0 0,-1 0 1,1 0-1,-1 0 0,0 0 0,1 0 1,-1 0-1,0 0 0,0 0 0,0 0 1,0 0-1,1 0 0,-1 0 0,-1 0 1,1 0-1,0 0 0,0 0 0,0 0 1,0 0-1,-1 1 0,-4 17 55,-1-1 0,0-1 0,-2 1-1,-15 27 1,1-1 104,6-9-109,-47 104 685,53-111-919,0 1 0,-11 58-1,18-75-666,1-10-308,-3-19-529,4 9 1742,-6-22-966</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6.124"/>
    </inkml:context>
    <inkml:brush xml:id="br0">
      <inkml:brushProperty name="width" value="0.05" units="cm"/>
      <inkml:brushProperty name="height" value="0.05" units="cm"/>
    </inkml:brush>
  </inkml:definitions>
  <inkml:trace contextRef="#ctx0" brushRef="#br0">1 46 23917,'5'4'1913,"0"-4"-1481,-4-3-328,6 2 160,2-2 328,-10-7-480,-7-3-176,-2-7-176</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6.664"/>
    </inkml:context>
    <inkml:brush xml:id="br0">
      <inkml:brushProperty name="width" value="0.05" units="cm"/>
      <inkml:brushProperty name="height" value="0.05" units="cm"/>
    </inkml:brush>
  </inkml:definitions>
  <inkml:trace contextRef="#ctx0" brushRef="#br0">50 0 18252,'4'16'1624,"-5"13"-1072,-2 8-240,0 13 777,0 6-265,-3 6-448,5 2-72,-2-7-176,2-4-120,1-15-480,1-8-232,-1-16 552,0-12-32,-14-1-88,-5-13-144</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7.075"/>
    </inkml:context>
    <inkml:brush xml:id="br0">
      <inkml:brushProperty name="width" value="0.05" units="cm"/>
      <inkml:brushProperty name="height" value="0.05" units="cm"/>
    </inkml:brush>
  </inkml:definitions>
  <inkml:trace contextRef="#ctx0" brushRef="#br0">1 69 13851,'4'-12'2056,"9"7"-895,4-1-401,12 2 2232,5-2-1423,14 0-409,3 1-240,8-3-312,1 3-80,-4 2-279,-4-2-233,-12 4-801,-7-2 737,-16 5-152,-4 3-88</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7.867"/>
    </inkml:context>
    <inkml:brush xml:id="br0">
      <inkml:brushProperty name="width" value="0.05" units="cm"/>
      <inkml:brushProperty name="height" value="0.05" units="cm"/>
    </inkml:brush>
  </inkml:definitions>
  <inkml:trace contextRef="#ctx0" brushRef="#br0">65 77 19716,'0'0'67,"0"0"0,0 0 1,0 0-1,0 0 0,1 0 0,-1 0 0,0 0 0,0 0 0,0 0 0,0 0 0,0 0 1,0 0-1,0 0 0,1 0 0,-1 0 0,0 0 0,0 0 0,0 0 0,0 1 0,0-1 1,0 0-1,0 0 0,0 0 0,1 0 0,-1 0 0,0 0 0,0 0 0,0 0 0,0 0 1,0 1-1,0-1 0,0 0 0,0 0 0,0 0 0,0 0 0,0 0 0,0 0 0,0 0 1,0 1-1,0-1 0,0 0 0,0 0 0,0 0 0,0 0 0,0 0 0,0 0 0,0 0 1,0 1-1,0-1 0,0 0 0,-2 13 1705,-8 26-851,5-19-507,-13 50-179,-14 118 0,34-162-260,-2-26 25,0 0-1,0 0 1,0 0-1,0 0 1,0 1 0,0-1-1,0 0 1,0 0-1,0 0 1,0 0-1,0 1 1,0-1-1,0 0 1,1 0-1,-1 0 1,0 0-1,0 0 1,0 1-1,0-1 1,0 0 0,0 0-1,1 0 1,-1 0-1,0 0 1,0 0-1,0 0 1,0 0-1,1 0 1,-1 0-1,0 0 1,0 0-1,0 1 1,1-1-1,-1 0 1,0 0 0,0-1-1,0 1 1,9-11-23,-4 0 16,0 0 0,-1 0 0,-1-1 1,0 0-1,2-15 0,4-62 27,-8 70-15,0-45-33,-1 41-55,4-34 1,-4 57 77,-1-1 1,1 1-1,0 0 0,0 0 1,0 0-1,0-1 1,0 1-1,0 0 1,0 0-1,0 0 0,0 0 1,1-1-1,-1 1 1,0 0-1,0 0 1,0 0-1,0-1 0,0 1 1,0 0-1,0 0 1,0 0-1,0 0 1,0-1-1,1 1 0,-1 0 1,0 0-1,0 0 1,0 0-1,0 0 1,1 0-1,-1 0 0,0-1 1,0 1-1,0 0 1,0 0-1,1 0 1,-1 0-1,0 0 0,0 0 1,6 7-112,3 11-15,-9-18 130,4 11-54,1-1 0,0 1 0,0-1 0,1-1 0,0 1 1,1-1-1,0 0 0,1 0 0,15 13 0,-19-19 57,0 0-1,0 0 1,1 0-1,-1-1 1,1 0 0,-1 0-1,1 0 1,0 0-1,-1-1 1,1 0-1,0 0 1,0 0 0,0-1-1,0 1 1,0-1-1,0 0 1,0-1-1,0 1 1,0-1 0,0 0-1,0 0 1,0-1-1,0 1 1,7-4-1,-4 0 34,0 1 0,0-1 0,0 0-1,-1-1 1,1 0 0,-1 0 0,-1-1-1,1 0 1,-1 0 0,0 0-1,6-11 1,-5 6 35,-1 0 0,0 0 0,-1 0 1,0-1-1,-1 0 0,0 0 0,2-16 0,-4 3 39,-2 25-107,0 1 0,0 0 0,0-1 0,0 1 0,0-1 0,0 1 0,0 0 0,0-1 0,0 1 0,0-1 0,0 1 0,-1 0 0,1-1 0,0 1 0,0 0 0,0-1 0,0 1 0,-1 0 0,1-1 0,0 1 0,0 0 0,-1-1 0,1 1 0,0 0 0,-1 0 0,1-1 0,0 1 0,-1 0 0,1 0 0,0-1 0,-1 1 0,1 0 0,-1 0 0,1 0 0,0 0 0,-1 0-1,1 0 1,0 0 0,-1 0 0,1 0 0,-1 0 0,1 0 0,0 0 0,-1 0 0,1 0 0,-1 0 0,1 0 0,0 0 0,-1 0 0,1 0 0,-1 1 0,1-1 0,0 0 0,-1 0 0,1 1 0,0-1 0,-1 0 0,1 0 0,0 1 0,0-1 0,-1 0 0,1 1 0,0-1 0,-1 1 0,-17 19 29,3 3-31,2 2 0,0 0-1,2 0 1,1 1 0,1 1-1,1-1 1,-6 37 0,13-55-2,0 0 0,0 0 0,1 0 0,0-1 1,0 1-1,3 15 0,-2-20 0,-1-1 0,1 1 0,0-1 0,0 1 0,0-1 0,0 0 0,1 1 0,-1-1 0,0 0 0,1 0 0,0 0 0,-1 0 0,1 0 0,0 0 0,0-1 0,0 1 0,0 0 0,1-1 0,-1 0-1,0 0 1,0 1 0,1-1 0,4 1 0,0-1 0,1 0 0,-1 0 0,0-1 0,1 0 0,-1 0-1,1 0 1,-1-1 0,0-1 0,0 1 0,1-1 0,-1 0 0,8-4-1,10-5 8,45-26 0,-26 7 14,-30 19-11,0 2 0,22-12 1,-35 21-8,0-1 0,-1 1 0,1 0 1,-1-1-1,1 1 0,0 0 0,-1 0 1,1 0-1,-1-1 0,1 1 0,0 0 1,-1 0-1,1 0 0,0 0 1,-1 0-1,1 0 0,0 1 0,-1-1 1,1 0-1,0 0 0,-1 0 0,1 0 1,-1 1-1,1-1 0,0 0 0,-1 1 1,1-1-1,-1 0 0,1 1 0,-1-1 1,1 1-1,-1-1 0,0 1 0,1-1 1,0 2-1,8 26 13,-8-25-8,-1 0 0,1 0 0,0 0 0,0 1 0,0-1 0,0-1 0,0 1 0,1 0-1,3 5 1,-3-6 2,1-1 0,-1 1 0,1-1 0,-1 1 0,1-1 0,0 0 0,-1 0 0,1 0-1,0-1 1,0 1 0,-1-1 0,1 1 0,0-1 0,0 0 0,0 0 0,0 0 0,0-1 0,-1 1-1,6-2 1,5-1 16,0-1-1,22-9 0,-34 12-19,73-35 18,-72 35-33,0 0-1,0 0 1,0 0 0,0 1 0,0-1 0,0 0 0,1 1 0,-1 0-1,0-1 1,1 1 0,-1 0 0,0 0 0,0 0 0,1 1 0,-1-1-1,0 0 1,0 1 0,1-1 0,-1 1 0,0 0 0,0 0 0,0 0-1,3 2 1,0 0-242,0 1 0,-1-1 0,1 1 0,-1 1 0,7 7 0,-10-11 120,-1 0-157,1 0 0,0 0 1,0-1-1,0 1 1,-1 0-1,1 0 0,-1 0 1,1 1-1,0-1 1,-1 0-1,0 0 0,1 0 1,-1 0-1,0 0 0,0 1 1,1-1-1,-1 0 1,0 0-1,0 0 0,0 0 1,-1 1-1,1-1 1,0 1-1</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8.274"/>
    </inkml:context>
    <inkml:brush xml:id="br0">
      <inkml:brushProperty name="width" value="0.05" units="cm"/>
      <inkml:brushProperty name="height" value="0.05" units="cm"/>
    </inkml:brush>
  </inkml:definitions>
  <inkml:trace contextRef="#ctx0" brushRef="#br0">0 464 24869,'30'-30'19,"-1"-1"-1,-2-2 0,41-61 1,-42 54-12,39-64 138,-59 93-84,0-1 0,-1 0 0,0 0 0,-1-1 0,0 1 0,-1-1 0,2-13 0,-5 25-53,0 0 0,0 0 1,1 1-1,-1-1 1,0 0-1,0 1 0,0-1 1,0 0-1,0 0 0,0 1 1,0-1-1,-1 0 0,1 1 1,0-1-1,0 0 0,0 0 1,-1 1-1,1-1 0,0 0 1,-1 1-1,1-1 0,-1 1 1,1-1-1,0 1 0,-1-1 1,1 1-1,-1-1 0,0 1 1,0-1-1,0 1 5,0-1 0,-1 1 0,1 1 0,0-1 0,0 0 0,0 0 0,0 0 0,-1 1 0,1-1 0,0 0 0,0 1 0,0-1 0,0 1 0,0 0 0,-2 1 0,-4 3 50,0 0 0,0 1 0,-11 13 1,8-7-44,1 1 0,1 0 0,0 1 0,1-1 0,0 2 0,1-1 0,0 1 0,2 0 0,-5 23 0,6-28-135,2 1 1,0-1 0,0 0 0,1 0-1,0 1 1,0-1 0,1 0-1,1 1 1,0-1 0,0 0 0,1 0-1,0-1 1,1 1 0,0 0 0,7 12-1,-9-19 75,1 1 1,-1-1-1,1 1 0,0-1 0,0 0 0,0 0 0,0 0 0,0-1 1,1 1-1,-1-1 0,1 0 0,0 0 0,-1 0 0,1 0 0,0-1 1,5 2-1,-3-2-44,0-1 1,-1 0 0,1 0-1,8-2 1,-12 1 61</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09.309"/>
    </inkml:context>
    <inkml:brush xml:id="br0">
      <inkml:brushProperty name="width" value="0.05" units="cm"/>
      <inkml:brushProperty name="height" value="0.05" units="cm"/>
    </inkml:brush>
  </inkml:definitions>
  <inkml:trace contextRef="#ctx0" brushRef="#br0">278 154 12459,'4'-5'464,"0"0"0,0-1 0,0 0 1,-1 1-1,0-1 0,0 0 0,3-12 0,-5 16-198,0-2 62,1 1 1,-1-1-1,0 1 0,0-1 0,-1 0 1,1 1-1,-1-1 0,0 0 0,0 1 1,0-1-1,0 0 0,-1 0 0,-1-6 1,1 8-141,0 0 0,0 0 1,0 0-1,0-1 0,-1 2 0,1-1 1,-1 0-1,1 0 0,-1 0 0,0 1 1,0-1-1,1 0 0,-1 1 1,0 0-1,-1 0 0,1-1 0,0 1 1,0 0-1,0 1 0,-1-1 1,1 0-1,-4 0 0,-3 0-51,0 0 1,1 1-1,-1 0 0,0 1 0,1 0 1,-1 0-1,0 0 0,1 2 1,0-1-1,-1 1 0,1 0 0,0 0 1,0 1-1,1 0 0,-1 1 0,1-1 1,0 2-1,-7 5 0,3-2-206,0 1-1,1 0 1,1 0-1,-1 1 1,2 0-1,-1 1 0,2 0 1,0 0-1,0 1 1,-7 18-1,13-28 24,0-1 1,1 0-1,-1 0 0,1 0 0,-1 0 1,1 1-1,0-1 0,0 0 0,0 0 0,0 1 1,0-1-1,0 0 0,1 0 0,-1 0 1,1 1-1,-1-1 0,1 0 0,2 4 1,-1-4-48,0 0 0,0 1 1,0-1-1,0 0 0,0 0 0,1 0 1,-1-1-1,1 1 0,0-1 1,-1 1-1,1-1 0,0 0 1,4 1-1,57 14-1173,-42-12 1033,10 1-143</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0.543"/>
    </inkml:context>
    <inkml:brush xml:id="br0">
      <inkml:brushProperty name="width" value="0.05" units="cm"/>
      <inkml:brushProperty name="height" value="0.05" units="cm"/>
    </inkml:brush>
  </inkml:definitions>
  <inkml:trace contextRef="#ctx0" brushRef="#br0">50 1 18604,'-2'13'611,"-1"0"1,0 0-1,-1-1 1,-6 13-1,-7 28 365,14-40-902,0 0 0,1 0 1,1 1-1,0 22 0,1-33-77,0 0-1,1 0 1,-1-1-1,1 1 1,0 0-1,0 0 1,0-1-1,0 1 1,0-1-1,0 1 1,1-1-1,2 4 1,-3-5 1,0 1 0,1-1 0,0 0 0,-1 0 0,1 0 0,0 0 0,-1 0 0,1 0 0,0-1 0,0 1 1,0 0-1,-1-1 0,1 1 0,0-1 0,0 0 0,0 0 0,0 0 0,0 0 0,0 0 0,2 0 0,6-2 9,0 0 0,-1-1 0,0 0 1,1 0-1,-1-1 0,0-1 0,-1 1 0,1-1 0,-1-1 0,0 1 0,10-10 0,-6 5 147,1 1-1,1 0 1,14-6-1,-27 14-130,0 0 1,0 1-1,0-1 0,0 1 1,0 0-1,0-1 0,0 1 0,0 0 1,0 0-1,0-1 0,0 1 1,0 0-1,1 0 0,-1 0 1,0 0-1,0 0 0,0 1 0,0-1 1,0 0-1,0 0 0,0 1 1,0-1-1,0 1 0,0-1 1,0 1-1,0-1 0,1 2 0,0 0 41,0 0-1,0 1 1,-1 0-1,1-1 1,-1 1-1,0 0 0,3 5 1,-4-6-45,0 0 0,1 0 0,-1 0 0,1 0 0,0 0 0,0 0 0,0 0 0,0-1 0,0 1 0,0 0 0,0-1 0,0 1 0,1-1 0,-1 1 0,1-1 0,-1 1 0,1-1 0,0 0 0,-1 0 0,1 0 0,0 0 0,0 0 0,3 1 0,0-2 3,0 0 0,-1 0 0,1-1 0,0 1 0,0-1 0,0 0 0,-1-1 0,1 1 0,8-5 0,43-24 56,-34 17-45,28-16 5,-9 5-14,55-24-1,-90 45-35,0 1 0,0 0-1,0 0 1,0 1-1,13-2 1,-18 3 8,0 0-1,1 0 1,-1 0 0,0 0-1,1 0 1,-1 1 0,0-1-1,0 0 1,0 0-1,1 1 1,-1-1 0,0 1-1,0-1 1,0 1 0,0 0-1,0-1 1,1 1 0,-1 0-1,-1 0 1,1 0 0,0 0-1,0 0 1,0 0 0,0 0-1,-1 0 1,1 0 0,0 0-1,-1 0 1,1 0 0,-1 0-1,1 1 1,-1-1-1,0 0 1,1 2 0,0 6-21,0-1 0,-1 0 1,0 0-1,0 1 0,-1-1 0,0 0 1,-1 0-1,0 0 0,0 0 1,0 0-1,-1 0 0,-4 8 0,6-15 29,1-1-1,-1 1 1,0 0-1,1-1 1,-1 1-1,1-1 0,-1 1 1,0-1-1,0 0 1,1 1-1,-1-1 1,0 0-1,0 1 1,1-1-1,-1 0 0,0 0 1,0 1-1,0-1 1,1 0-1,-1 0 1,0 0-1,0 0 0,0 0 1,1-1-1,-1 1 1,0 0-1,0 0 1,0 0-1,1-1 1,-1 1-1,0 0 0,0-1 1,1 1-1,-1-1 1,0 1-1,1-1 1,-2 0-1,-17-15-26</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0.963"/>
    </inkml:context>
    <inkml:brush xml:id="br0">
      <inkml:brushProperty name="width" value="0.05" units="cm"/>
      <inkml:brushProperty name="height" value="0.05" units="cm"/>
    </inkml:brush>
  </inkml:definitions>
  <inkml:trace contextRef="#ctx0" brushRef="#br0">0 0 16275,'2'6'921,"2"-3"-921,6 3-16,3 2 320</inkml:trace>
  <inkml:trace contextRef="#ctx0" brushRef="#br0" timeOffset="1">690 117 16660,'0'31'1544,"-6"14"-1032,-3 0-200,1 8-24,-2 2 1817,0-6-1625,0-4-48,5-7-128</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1.399"/>
    </inkml:context>
    <inkml:brush xml:id="br0">
      <inkml:brushProperty name="width" value="0.05" units="cm"/>
      <inkml:brushProperty name="height" value="0.05" units="cm"/>
    </inkml:brush>
  </inkml:definitions>
  <inkml:trace contextRef="#ctx0" brushRef="#br0">1 33 18236,'13'-6'495,"1"0"1,1 2-1,-1-1 1,1 2-1,0 0 0,0 1 1,17-1-1,13 2 243,49 6-1,-71-3-628,0 0-1,-1 2 0,1 0 0,-1 1 0,0 2 0,27 11 0,-42-15-98,-1 0-1,0 0 1,0 1-1,0 0 1,-1 0-1,1 0 1,-1 1-1,0 0 1,0 0-1,-1 0 0,1 0 1,-1 1-1,0-1 1,-1 1-1,1 0 1,-1 1-1,0-1 1,-1 0-1,0 1 1,0 0-1,0-1 1,-1 1-1,1 0 0,-1 13 1,-2-7 28,0-1 1,0-1 0,-1 1-1,-1 0 1,0 0-1,0-1 1,-1 1 0,-1-1-1,0 0 1,-1-1-1,0 1 1,0-1-1,-1 0 1,0-1 0,-1 1-1,0-1 1,-17 14-1,13-13 34,0-1 0,0 0 0,-1 0 0,0-2 0,0 1 0,-1-2 0,0 0 0,0 0 0,-1-2 0,0 0 0,1 0 0,-1-1 0,-27 1 0,36-4-200,-1 0 0,1 0 1,-1-1-1,1 0 0,-1 0 1,1-1-1,-9-2 0,13 3 90,0 0 1,0 0-1,1 0 0,-1 0 0,0 0 0,0 0 0,1 0 1,-1-1-1,1 1 0,-1-1 0,1 1 0,0-1 1,-1 0-1,1 1 0,0-1 0,0 0 0,0 0 0,0 0 1,1 0-1,-1 0 0,0 0 0,1 0 0,-1 0 0,1 0 1,0 0-1,0 0 0,0-3 0,4-26-478</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2.042"/>
    </inkml:context>
    <inkml:brush xml:id="br0">
      <inkml:brushProperty name="width" value="0.05" units="cm"/>
      <inkml:brushProperty name="height" value="0.05" units="cm"/>
    </inkml:brush>
  </inkml:definitions>
  <inkml:trace contextRef="#ctx0" brushRef="#br0">82 31 21893,'0'3'222,"-1"0"0,0 0 1,0 0-1,0 0 0,0 0 0,0 0 1,0 0-1,-3 4 0,-5 11-42,-6 30 10,1 1 1,3 1-1,2 0 0,3 0 1,1 1-1,4 67 0,1-112-188,1 25 1,-1-30 0,0 0-1,0 0 1,0 0-1,0 0 0,0 0 1,1 0-1,-1 0 1,0 0-1,1 0 1,-1 0-1,0-1 1,1 1-1,-1 0 0,1 0 1,-1 0-1,1 0 1,0-1-1,-1 1 1,1 0-1,0 0 1,1 0-1,-1-2 2,-1 1-1,1-1 1,0 0-1,0 0 1,-1 0-1,1 0 1,0 0-1,-1 0 1,1 0-1,-1 0 1,1 0-1,-1 0 1,0 0-1,1 0 1,-1 0-1,0 0 1,0 0-1,0 0 1,0-1 0,1-1 4,4-28-9,-1 0 1,-2 0-1,-1-48 1,-2 44-38,1 11-108,-8-41 0,14 72 95,0-1 1,1 0-1,0 0 1,0 0-1,1-1 1,-1 0-1,1 0 0,12 5 1,-11-8 51,1-1 1,0 0-1,0 0 0,-1-1 1,1 0-1,0-1 0,0 0 1,0 0-1,-1-1 0,1-1 1,-1 1-1,1-1 0,-1-1 1,0 0-1,16-9 0,-6 2 46,-1-1 0,-1-1 0,1 0 0,-2-1 0,0-1 0,17-19-1,-20 18 85,19-30 0,-30 42-104,1-1 0,0 1 0,-1-1 1,0 0-1,0 1 0,-1-1 0,1 0 0,-1 0 0,0 0 0,0 0 0,-1 0 0,1-6 0,-1 10-21,-1 0 0,1 0 0,0 1 0,0-1 0,0 0 1,-1 0-1,1 0 0,0 0 0,-1 1 0,1-1 0,-1 0 0,1 0 1,-1 1-1,1-1 0,-1 0 0,0 1 0,1-1 0,-1 1 0,0-1 0,1 1 1,-1-1-1,0 1 0,0-1 0,0 1 0,1 0 0,-1-1 0,0 1 1,0 0-1,0 0 0,0 0 0,0 0 0,1-1 0,-1 1 0,0 0 0,0 0 1,0 1-1,0-1 0,0 0 0,0 0 0,1 0 0,-1 1 0,0-1 1,0 0-1,0 1 0,0 0 0,-4 0 3,0 1 0,0 0 0,1 1 0,-1-1 0,1 1 0,-7 5 0,1 2-12,1 0 0,0 1 1,0 0-1,1 1 0,1 0 0,0 0 0,1 0 0,0 1 0,0 0 0,-6 26 0,8-25-3,1 1 0,1-1 0,0 1 0,0 0 1,2 0-1,0 0 0,0 0 0,1-1 0,1 1 0,5 17 0,-5-26 3,0 0-1,0 0 1,1 0 0,0-1 0,0 0 0,1 1-1,-1-1 1,1 0 0,0-1 0,0 1-1,1-1 1,-1 0 0,1 0 0,0 0 0,0 0-1,10 4 1,-10-6 15,-1 1 0,1-2-1,0 1 1,0 0 0,1-1 0,-1 0-1,0 0 1,0-1 0,1 1 0,-1-1-1,0 0 1,0-1 0,1 1 0,-1-1-1,0 0 1,0 0 0,0-1 0,0 0-1,0 1 1,5-4 0,-7 2 38,1 1 0,-1-1 1,0 0-1,-1 0 0,1 0 0,0 0 0,-1 0 1,0-1-1,0 1 0,0-1 0,0 0 0,0 0 1,-1 1-1,1-1 0,-1 0 0,0 0 0,-1 0 1,2-9-1,-1 0 66,0-1 0,-1 0 0,0 1 1,-3-21-1,3 34-117,0-1 1,0 1-1,0-1 1,0 0-1,0 1 1,0-1-1,0 1 0,-1-1 1,1 1-1,0-1 1,0 1-1,0-1 1,-1 1-1,1-1 0,0 1 1,-1-1-1,1 1 1,0-1-1,-1 1 1,1-1-1,0 1 1,-1 0-1,1-1 0,-1 1 1,1 0-1,-1-1 1,1 1-1,-1 0 1,1 0-1,-1-1 0,1 1 1,-1 0-1,1 0 1,-2 0-1,1 0-2,-1 1 0,0-1 1,1 1-1,-1-1 0,1 1 0,-1 0 0,1-1 0,0 1 0,-1 0 0,1 0 0,0 0 1,-2 1-1,-32 37-62,35-37 64,-9 10-14,6-4-75,7-7-234,-3-2 287,-1-1 0,0 1 1,0 0-1,1-1 0,-1 1 0,0-1 1,0 1-1,0 0 0,-1-1 1,1 1-1,0-1 0,0 1 0,-1 0 1,1-1-1,-2-1 0,1 1-27,-4-19-84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9.190"/>
    </inkml:context>
    <inkml:brush xml:id="br0">
      <inkml:brushProperty name="width" value="0.05" units="cm"/>
      <inkml:brushProperty name="height" value="0.05" units="cm"/>
    </inkml:brush>
  </inkml:definitions>
  <inkml:trace contextRef="#ctx0" brushRef="#br0">1 32 18196,'7'0'1920,"4"0"-1104,5 0-343,7-1 1023,6-2-424,7-1-592,2-1-544,8 0 184,2-1-96,0-1-200</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2.444"/>
    </inkml:context>
    <inkml:brush xml:id="br0">
      <inkml:brushProperty name="width" value="0.05" units="cm"/>
      <inkml:brushProperty name="height" value="0.05" units="cm"/>
    </inkml:brush>
  </inkml:definitions>
  <inkml:trace contextRef="#ctx0" brushRef="#br0">1 93 23709,'0'5'1824,"3"-7"-1455,1-1-273,3-7 40,2-8 280,-2-12-336,1-5-144</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3.162"/>
    </inkml:context>
    <inkml:brush xml:id="br0">
      <inkml:brushProperty name="width" value="0.05" units="cm"/>
      <inkml:brushProperty name="height" value="0.05" units="cm"/>
    </inkml:brush>
  </inkml:definitions>
  <inkml:trace contextRef="#ctx0" brushRef="#br0">178 109 18076,'2'-2'119,"-1"0"-1,0 1 1,0-1 0,-1 0 0,1 0 0,0 0-1,-1 0 1,1 1 0,-1-1 0,1 0 0,-1 0-1,0 0 1,0 0 0,0 0 0,0 0-1,0 0 1,-1 0 0,1 0 0,-1 0 0,1 0-1,-1 0 1,1 0 0,-1 0 0,0 1 0,0-1-1,0 0 1,0 0 0,0 1 0,-1-1 0,1 1-1,0-1 1,-1 1 0,1 0 0,-1-1-1,1 1 1,-3-1 0,1 0-15,0 1 1,0-1-1,-1 1 0,1 0 0,0 0 0,-1 0 1,1 0-1,-1 1 0,1 0 0,-1-1 1,1 1-1,-1 0 0,1 1 0,-1-1 1,1 1-1,-1-1 0,1 1 0,-1 0 0,1 0 1,-5 3-1,2-1-93,0 1 0,0 0 1,0 0-1,1 0 0,0 1 1,-1 0-1,2 0 0,-1 0 0,0 1 1,1 0-1,0-1 0,1 2 1,-1-1-1,1 0 0,0 1 0,1-1 1,0 1-1,0 0 0,0 0 0,0-1 1,0 11-1,2-16-13,0 1 0,0 0 0,0-1 0,0 1 0,0-1 0,0 1 0,0 0 0,1-1 0,-1 1 0,0-1 0,1 1 0,-1-1 0,1 1 1,0-1-1,-1 1 0,1-1 0,0 0 0,0 1 0,0-1 0,0 0 0,0 0 0,0 0 0,0 0 0,1 0 0,-1 0 0,0 0 0,1 0 0,-1 0 0,0 0 0,1-1 0,-1 1 0,1 0 0,-1-1 0,1 0 0,-1 1 0,1-1 0,0 0 0,-1 0 0,1 0 0,-1 0 1,1 0-1,0 0 0,-1 0 0,1 0 0,1-1 0,6-1 8,0 0 1,-1 0-1,1-1 0,-1 0 1,0-1-1,0 0 1,8-5-1,9-8 208,-1-2 0,0 0 0,-1-1 0,-2-2 0,0 0 0,30-43 0,-48 64 178,-3 7-314,-2 10-100,-8 22-24,-15 69-905,23-95 573,1 0-1,0-1 1,1 1 0,0 0 0,1 0-1,4 23 1,-5-34 382,0 0 0,1 1-1,-1-1 1,0 1-1,1-1 1,-1 0 0,1 0-1,0 1 1,-1-1-1,1 0 1,0 0 0,0 0-1,0 1 1,0-1-1,0 0 1,0 0 0,0 0-1,0-1 1,0 1 0,0 0-1,3 1 1,-2-2-38,-1 0 1,1 0 0,0 0-1,0 0 1,-1 0 0,1 0 0,0-1-1,0 1 1,-1-1 0,1 1-1,0-1 1,-1 0 0,1 0-1,-1 0 1,1 1 0,-1-1-1,1-1 1,-1 1 0,3-2-1,27-28-536</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3.602"/>
    </inkml:context>
    <inkml:brush xml:id="br0">
      <inkml:brushProperty name="width" value="0.05" units="cm"/>
      <inkml:brushProperty name="height" value="0.05" units="cm"/>
    </inkml:brush>
  </inkml:definitions>
  <inkml:trace contextRef="#ctx0" brushRef="#br0">178 0 17292,'-51'103'2512,"-8"20"-830,49-97-1399,-24 65 751,31-80-871,1 0 0,-1 0 0,2 0 0,-1 0 0,1 0 0,2 17 0,-1-27-150,0 1 0,0-1 0,0 0 1,0 0-1,0 1 0,0-1 0,1 0 0,-1 0 0,1 1 1,-1-1-1,1 0 0,-1 0 0,1 0 0,0 0 1,-1 1-1,1-1 0,0 0 0,0 0 0,2 1 0,-2-2-5,-1 1 0,1-1-1,0 0 1,0 0 0,0 0-1,0 0 1,0 1-1,0-1 1,0-1 0,0 1-1,0 0 1,0 0 0,0 0-1,0 0 1,0-1-1,0 1 1,0 0 0,-1-1-1,1 1 1,1-2-1,6-3 14,0-1-1,-1 0 1,0 0-1,9-10 1,-8 8-24,1-1-14,-1 1 0,2 0 0,-1 1 0,1 0 0,20-11 0,-27 17 8,0 0 0,0 0 0,0 0 0,0 0 0,0 0 0,0 0 1,0 1-1,0 0 0,0-1 0,0 1 0,1 1 0,-1-1 0,0 0 0,0 1 0,0-1 1,0 1-1,0 0 0,0 0 0,0 0 0,0 1 0,0-1 0,0 1 0,-1-1 0,1 1 0,0 0 1,-1 0-1,3 3 0,-1-1 8,0-1 0,-1 1 0,0 0 0,0 0 0,0 0 0,-1 0 0,1 1 0,-1-1 1,0 1-1,0 0 0,0 0 0,-1-1 0,0 1 0,0 0 0,0 0 0,0 0 0,-1 0 0,0 0 0,0 0 0,0 0 1,-1 1-1,0-1 0,0-1 0,0 1 0,-2 6 0,-1-2 122,0 0 0,0 1 1,-1-1-1,0-1 0,-1 1 0,0-1 1,0 0-1,-1 0 0,0-1 0,0 0 1,-13 10-1,10-10 108,-1 0 0,0 0 0,0-1 0,0-1 0,-1 1 0,0-2 0,-15 5 0,22-9-157,1 1-1,-1 0 1,1-1 0,0 1 0,-1-1 0,1-1 0,-1 1-1,1-1 1,-1 1 0,-6-3 0,8 2-63,0 0 0,1-1 0,-1 1 0,1-1 0,-1 1 0,1-1 1,-1 0-1,1 0 0,0 0 0,0 0 0,0-1 0,0 1 0,0-1 0,1 1 0,-1-1 0,1 1 1,-2-5-1,1 2-111,1 0 0,-1 0-1,1 0 1,1-1 0,-1 1 0,1 0 0,0-1 0,0 1 0,0 0 0,1-1 0,0 1 0,0 0 0,0 0-1,1-1 1,-1 1 0,1 0 0,0 1 0,1-1 0,4-7 0,12-11-431</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7.348"/>
    </inkml:context>
    <inkml:brush xml:id="br0">
      <inkml:brushProperty name="width" value="0.05" units="cm"/>
      <inkml:brushProperty name="height" value="0.05" units="cm"/>
    </inkml:brush>
  </inkml:definitions>
  <inkml:trace contextRef="#ctx0" brushRef="#br0">3 2716 13667,'0'1'76,"-1"-1"0,1 1 0,0-1 0,0 1 0,-1-1 0,1 1 0,0 0 0,0-1 0,0 1 0,0-1 1,0 1-1,0 0 0,0-1 0,0 1 0,0-1 0,0 1 0,0 0 0,0-1 0,0 1 0,0-1 0,1 2 0,13-16 813,193-230 3405,231-322-1620,-20-17-2335,107-178-915,-448 656 387,5 4 0,4 4 0,101-89 1,-179 180 84,-1 0-63,-1 1-1,0-1 1,7-9 0,-12 15 150,-1-1 0,1 1 1,-1-1-1,1 1 0,-1-1 0,1 0 0,-1 1 0,0-1 0,1 0 1,-1 1-1,0-1 0,1 0 0,-1 0 0,0 1 0,0-1 0,0 0 1,0 0-1,0 1 0,0-1 0,0 0 0,0 0 0,0 1 0,0-1 1,0 0-1,0 0 0,0 1 0,-1-1 0,1 0 0,0 0 1,-1 1-1,1-1 0,0 0 0,-1 1 0,1-1 0,-1 1 0,1-1 1,-1 0-1,1 1 0,-1-1 0,1 1 0,-1-1 0,0 1 0,1 0 1,-2-1-1,-17-5-357</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7.784"/>
    </inkml:context>
    <inkml:brush xml:id="br0">
      <inkml:brushProperty name="width" value="0.05" units="cm"/>
      <inkml:brushProperty name="height" value="0.05" units="cm"/>
    </inkml:brush>
  </inkml:definitions>
  <inkml:trace contextRef="#ctx0" brushRef="#br0">6 73 13731,'8'-14'846,"-3"6"-451,-1 0 0,1 0 0,1 0 0,0 0-1,8-8 1,-14 16-361,0 0 1,0 0-1,0 0 0,0-1 0,1 1 1,-1 0-1,0 0 0,0 0 0,0 0 0,0 0 1,0-1-1,1 1 0,-1 0 0,0 0 0,0 0 1,0 0-1,1 0 0,-1 0 0,0 0 0,0 0 1,0 0-1,0 0 0,1 0 0,-1 0 0,0 0 1,0 0-1,0 0 0,1 0 0,-1 0 0,0 0 1,0 0-1,0 0 0,1 0 0,-1 0 0,0 0 1,0 0-1,0 0 0,1 0 0,-1 0 1,0 1-1,0-1 0,0 0 0,0 0 0,0 0 1,1 0-1,-1 0 0,0 1 0,0-1 0,1 13 801,-6 30-138,-14 58 0,2-16-570,12-54-94,-1 1-6,1 0 0,1 0 0,2 52 0,2-80-30,0-1 0,1 1 0,-1 0 0,1-1 0,0 1 0,0-1 0,0 1 0,0-1 0,1 1 1,-1-1-1,1 0 0,0 1 0,4 4 0,-4-7 0,0 1 0,0-1 0,0 1 1,0-1-1,0 0 0,0 0 0,0 0 0,1 0 1,-1-1-1,0 1 0,1-1 0,-1 1 1,1-1-1,-1 0 0,0 0 0,1 0 1,-1 0-1,1 0 0,-1 0 0,0-1 0,1 1 1,-1-1-1,5-1 0,21-9-13,-1-1 1,0-1-1,-1-1 0,38-27 1,-18 12 2,39-22 583,2 4 0,168-64 0,-138 69-243</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9.094"/>
    </inkml:context>
    <inkml:brush xml:id="br0">
      <inkml:brushProperty name="width" value="0.05" units="cm"/>
      <inkml:brushProperty name="height" value="0.05" units="cm"/>
    </inkml:brush>
  </inkml:definitions>
  <inkml:trace contextRef="#ctx0" brushRef="#br0">9 0 10770,'0'0'47,"-1"0"0,1 0-1,-1 0 1,1 1 0,0-1-1,-1 0 1,1 0 0,0 0-1,-1 0 1,1 1 0,-1-1-1,1 0 1,0 0 0,0 1-1,-1-1 1,1 0 0,0 0-1,-1 1 1,1-1 0,0 0-1,0 1 1,-1-1 0,1 1-1,0-1 1,0 0 0,0 1-1,0-1 1,0 0 0,0 1-1,-1-1 1,1 1 0,0-1-1,0 0 1,0 1 0,0 0-1,10 15 1315,21 13 215,97 82-539,187 209-1,-45-32-982,124 142-30,98 136 267,-393-453-116,217 300 284,-41 27-286,-243-386 92,3-1 0,2-2 0,2-2-1,68 68 1,-67-81 146,69 71 974,-96-92-1151,0 1 0,0 1-1,-2 0 1,0 1 0,11 24-1,-17-24-213,-7-13-636,-5-11 155,-3-8 157</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19.514"/>
    </inkml:context>
    <inkml:brush xml:id="br0">
      <inkml:brushProperty name="width" value="0.05" units="cm"/>
      <inkml:brushProperty name="height" value="0.05" units="cm"/>
    </inkml:brush>
  </inkml:definitions>
  <inkml:trace contextRef="#ctx0" brushRef="#br0">0 0 17740,'17'72'1644,"-10"-42"-1417,14 43 0,-8-42-46,0 0 0,2-1 0,32 49 0,-38-67-111,0 0-1,0-1 1,1 0 0,1-1 0,0 1 0,0-2 0,1 0-1,0 0 1,1-1 0,25 11 0,-35-17-33,0-1 1,1 1-1,-1-1 1,0 0 0,1-1-1,-1 1 1,1-1-1,-1 1 1,1-1-1,-1 0 1,1 0-1,-1-1 1,1 1-1,-1-1 1,1 1-1,-1-1 1,0 0 0,5-2-1,-4 0 19,0 0-1,0 1 1,0-1-1,-1 0 1,0-1-1,1 1 1,-1-1 0,0 1-1,-1-1 1,1 0-1,-1 0 1,0 0-1,3-6 1,7-19 100,-1-1 0,12-57 0,4-65-1049,-20 107 732,0-5-141</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0.306"/>
    </inkml:context>
    <inkml:brush xml:id="br0">
      <inkml:brushProperty name="width" value="0.05" units="cm"/>
      <inkml:brushProperty name="height" value="0.05" units="cm"/>
    </inkml:brush>
  </inkml:definitions>
  <inkml:trace contextRef="#ctx0" brushRef="#br0">432 53 14595,'0'-1'143,"3"-5"492,-1 1 0,0-1 0,0 0 0,1-8 0,-3 13-573,0 1 1,0-1-1,0 1 0,0-1 1,0 0-1,0 1 1,0-1-1,0 1 0,0-1 1,0 1-1,0-1 0,-1 1 1,1-1-1,0 1 0,0-1 1,-1 1-1,1-1 1,0 1-1,0-1 0,-1 1 1,1-1-1,-1 1 0,1-1 1,-1 1-1,0-1 39,0 1 0,0 0 1,0 0-1,0 0 0,0 0 0,0 0 1,0 0-1,0 0 0,0 0 0,0 0 0,-1 1 1,1-1-1,0 0 0,0 1 0,0-1 1,0 0-1,1 1 0,-3 0 0,-14 9 358,-1 0 0,1 2 0,1 0 0,0 0 0,-16 18 0,-68 79-101,99-108-349,-29 35 21,2 1 0,-37 65 0,52-78-16,1 0 0,1 1 1,1 1-1,1-1 1,-9 49-1,16-64-9,1-1 1,0 1 0,1 0-1,0 0 1,0 0-1,1-1 1,0 1-1,4 12 1,-4-18-4,0-1 0,0 1 0,1-1 0,-1 0 0,1 1 0,0-1 0,0 0 0,1 0 0,-1 0 0,0-1 0,1 1 1,0-1-1,-1 1 0,1-1 0,0 0 0,0 0 0,1 0 0,-1 0 0,0 0 0,1-1 0,-1 0 0,1 1 0,-1-1 0,7 1 0,1-1-11,0-1-1,0 0 0,0 0 0,0-1 1,0 0-1,0-1 0,-1 0 0,1-1 1,20-8-1,5-4-297,50-29-1,-80 41 263,118-74-1645,-111 69 1420,-1-2 0,0 0 0,-1 0 0,0-1 0,-1-1 0,0 0 0,12-18 0,-8 3-544</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2.268"/>
    </inkml:context>
    <inkml:brush xml:id="br0">
      <inkml:brushProperty name="width" value="0.05" units="cm"/>
      <inkml:brushProperty name="height" value="0.05" units="cm"/>
    </inkml:brush>
  </inkml:definitions>
  <inkml:trace contextRef="#ctx0" brushRef="#br0">59 0 17900,'2'5'270,"0"0"0,0 0 1,-1 0-1,0 0 0,0 1 1,0-1-1,-1 0 0,1 10 1,-7 46 484,1-25 38,-5 355 2231,11-379-2995,-2-3-4,1-1-1,1 1 1,0-1 0,0 1 0,0-1-1,1 0 1,5 14 0,-7-22-42,0-1 0,0 1 1,0 0-1,0 0 0,0 0 0,1-1 0,-1 1 0,0 0 0,0 0 1,0 0-1,0 0 0,0-1 0,0 1 0,1 0 0,-1 0 1,0 0-1,0 0 0,0 0 0,0-1 0,1 1 0,-1 0 0,0 0 1,0 0-1,0 0 0,1 0 0,-1 0 0,0 0 0,0 0 1,0 0-1,1 0 0,-1 0 0,0 0 0,0 0 0,0 0 1,1 0-1,-1 0 0,0 0 0,0 0 0,0 0 0,1 0 0,-1 0 1,0 0-1,0 1 0,0-1 0,0 0 0,1 0 0,-1 0 1,0 0-1,0 0 0,0 0 0,0 1 0,0-1 0,1 0 1,-1 0-1,0 0 0,0 1 0,1-20-1059,-5 2 635,0 0 0,-1 1 0,-1 0 0,-12-25 0,13 29 226,-25-53-689</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2.717"/>
    </inkml:context>
    <inkml:brush xml:id="br0">
      <inkml:brushProperty name="width" value="0.05" units="cm"/>
      <inkml:brushProperty name="height" value="0.05" units="cm"/>
    </inkml:brush>
  </inkml:definitions>
  <inkml:trace contextRef="#ctx0" brushRef="#br0">9 128 15387,'-9'-9'2665,"14"11"-2025,9 4 1480,9-2-615,14-1-249,9-3-240,11-5-192,5-3-31,4-6-201,-3-1-160,-3-6-496,-7 1-456,-14 0 376,-10 2 48,-16 11-120,-12 1-88</inkml:trace>
  <inkml:trace contextRef="#ctx0" brushRef="#br0" timeOffset="1">69 473 16876,'20'12'2456,"8"-12"-1336,7-14-455,8-7 2303,10-3-1952,0 0-47,-1 2-737,-2 4-592,-8 5-1185,-8 6 1353,-8 2-296,-6 5-224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4.636"/>
    </inkml:context>
    <inkml:brush xml:id="br0">
      <inkml:brushProperty name="width" value="0.05" units="cm"/>
      <inkml:brushProperty name="height" value="0.05" units="cm"/>
    </inkml:brush>
  </inkml:definitions>
  <inkml:trace contextRef="#ctx0" brushRef="#br0">62 12 25926,'2'-11'50,"-8"27"-27,-8 33 9,13-46-40,1 0 0,0 0 0,-1 0 0,1 0 0,0 0 1,0 0-1,1 1 0,-1-1 0,0 0 0,1 0 0,0 0 0,0 0 0,0 0 1,0 0-1,0 0 0,1-1 0,-1 1 0,1 0 0,4 4 0,-3-4-19,1 0-1,0 0 1,0-1-1,0 1 1,1-1-1,-1 0 1,0 0-1,1-1 1,0 1 0,-1-1-1,1 0 1,5 1-1,-1-1-5,0 1 0,0 0-1,-1 1 1,1 0 0,-1 0 0,0 1-1,0 0 1,10 6 0,-15-8 33,-1 0 0,0 0 0,0 0 0,0 0 0,0 0 1,0 0-1,-1 0 0,1 0 0,-1 1 0,1-1 0,-1 1 0,0-1 0,0 1 0,0 0 0,0-1 1,0 1-1,-1 0 0,1 0 0,-1-1 0,0 1 0,0 0 0,0 0 0,0 0 0,0-1 0,-1 1 1,1 0-1,-1 0 0,0-1 0,1 1 0,-4 5 0,0 0 80,0 0-1,-1 0 1,0 0 0,0 0 0,-1-1-1,1 0 1,-2 0 0,1-1-1,-11 9 1,12-12-35,1 1-1,-1 0 1,0-1-1,0 0 1,-1 0-1,1-1 1,-1 1-1,1-1 1,-1 0-1,0-1 1,0 1 0,1-1-1,-1 0 1,0-1-1,-9 0 1,13 0-123,-1-1 0,0 1 0,1-1-1,-1 0 1,1 0 0,-1 0 0,1 0 0,0-1 0,-1 1 0,1-1 0,0 1 0,0-1 0,0 0 0,0 0 0,0 0 0,0 0 0,1 0 0,-1 0 0,1 0 0,-2-4 0,-1-1-29,1 0 1,0 0 0,1-1 0,0 1 0,0 0 0,-1-9 0,0-25-469</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3.167"/>
    </inkml:context>
    <inkml:brush xml:id="br0">
      <inkml:brushProperty name="width" value="0.05" units="cm"/>
      <inkml:brushProperty name="height" value="0.05" units="cm"/>
    </inkml:brush>
  </inkml:definitions>
  <inkml:trace contextRef="#ctx0" brushRef="#br0">10 108 18892,'-3'17'874,"0"0"1,0 31-1,3-43-733,0 0 0,0 0 0,0 0-1,1 1 1,0-1 0,0 0 0,0 0 0,1 0 0,-1 0 0,1 0 0,0-1 0,1 1 0,3 6 0,-5-10-108,1 0 0,-1 0 0,1 0 1,-1 0-1,1 0 0,-1 0 1,1 0-1,-1 0 0,1-1 0,0 1 1,0-1-1,-1 1 0,1-1 0,0 1 1,0-1-1,-1 0 0,1 0 0,0 0 1,0 0-1,0 0 0,-1-1 0,1 1 1,0 0-1,0-1 0,-1 1 0,3-2 1,5-2 34,0 1 0,-1-2 0,14-8 1,6-8 141,46-43 1,-53 44-89,0 1 1,1 2-1,43-27 0,-37 33-5,-28 11-110,1-1-1,0 1 0,0 0 1,0 0-1,-1 0 0,1 0 1,0 0-1,0 0 1,-1 0-1,1 0 0,0 1 1,0-1-1,-1 0 0,1 0 1,0 1-1,0-1 0,-1 0 1,1 1-1,0-1 0,-1 1 1,1-1-1,0 1 1,-1-1-1,1 1 0,-1-1 1,1 1-1,-1-1 0,1 1 1,-1 0-1,0-1 0,1 1 1,-1 0-1,0-1 0,1 1 1,-1 0-1,0 1 1,2 12 51,-1-1 0,-1 0 0,0 1 1,-1-1-1,0 1 0,-5 17 0,1 0 45,5-30-92,0 0-1,0 1 1,-1-1-1,1 0 0,0 0 1,0 0-1,0 1 1,0-1-1,0 0 0,1 0 1,-1 1-1,0-1 1,1 0-1,-1 0 0,0 0 1,1 0-1,-1 0 1,2 2-1,-2-3-1,1 0 0,-1 0 0,1 1 0,-1-1 0,1 0 0,-1 0 0,1 0 0,-1 0 0,1 0 0,0 0 0,-1 0 0,1 0 0,-1 0 0,1 0 0,-1 0 0,1 0 0,0 0 0,-1 0 0,1 0 0,-1 0 1,1-1-1,-1 1 0,1 0 0,-1 0 0,2-1 0,2-2 31,1-1 0,0 1 0,-1-1 0,0 0 0,0 0 1,5-6-1,67-100 375,-36 48-323,-37 58-93,-1 1 0,0 0 1,1 0-1,-1 0 1,1 1-1,0-1 1,3-2-1,-5 4 0,-1 1 1,0 0-1,1 0 0,-1 0 1,1 0-1,-1-1 0,0 1 1,1 0-1,-1 0 0,0 0 0,1 0 1,-1 0-1,1 0 0,-1 0 1,0 0-1,1 0 0,-1 0 1,1 0-1,-1 0 0,0 0 0,1 0 1,-1 1-1,1-1 0,-1 0 1,0 0-1,1 0 0,-1 1 1,1 0-2,0 0 0,0 0 0,-1 0 0,1 0 1,-1 0-1,1 0 0,-1 0 0,1 0 0,-1 1 0,0-1 1,1 0-1,-1 0 0,0 2 0,3 25-16,-2 0 0,-2 34-1,2 34 44,3-80-656,-3-14-655,-2-9 597,-2-3 270,-2-4-164</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3.571"/>
    </inkml:context>
    <inkml:brush xml:id="br0">
      <inkml:brushProperty name="width" value="0.05" units="cm"/>
      <inkml:brushProperty name="height" value="0.05" units="cm"/>
    </inkml:brush>
  </inkml:definitions>
  <inkml:trace contextRef="#ctx0" brushRef="#br0">7 1 20324,'-6'7'1505,"6"6"-1177,1 0-128,5 3 240,1 1-816,5-1 352,2-2-112,5-7-120</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3.934"/>
    </inkml:context>
    <inkml:brush xml:id="br0">
      <inkml:brushProperty name="width" value="0.05" units="cm"/>
      <inkml:brushProperty name="height" value="0.05" units="cm"/>
    </inkml:brush>
  </inkml:definitions>
  <inkml:trace contextRef="#ctx0" brushRef="#br0">113 76 17988,'-3'3'500,"1"-1"1,-1 1-1,1 0 0,-1-1 1,0 0-1,-5 4 0,-14 12 976,13-6-947,0 0 0,1 0 0,1 0 0,-10 22 0,14-27-448,0 0 0,1 0 0,0 0 0,0 0 0,1 0 0,-1 1 0,2-1 0,-1 1 0,1-1 0,1 14 0,-1-20-74,0-1 1,0 1-1,0 0 1,0 0-1,0-1 1,1 1 0,-1 0-1,0 0 1,0 0-1,1-1 1,-1 1-1,1 0 1,-1-1-1,0 1 1,1 0-1,-1-1 1,1 1 0,-1 0-1,1-1 1,0 1-1,-1-1 1,1 1-1,0-1 1,-1 0-1,1 1 1,0-1 0,-1 1-1,1-1 1,0 0-1,0 0 1,0 0-1,-1 1 1,1-1-1,0 0 1,0 0 0,0 0-1,-1 0 1,1 0-1,0 0 1,0 0-1,0-1 1,-1 1-1,1 0 1,0 0 0,0-1-1,-1 1 1,2-1-1,2-1 16,0 0 0,-1 0 0,1 0 0,0-1 0,-1 1-1,0-1 1,6-6 0,3-6 44,0-1-1,-1-1 0,-1 0 1,0 0-1,12-33 1,-11 22 31,-2-1 1,-1 0-1,4-33 0,-19 108-12,-11 73-19,15-97-140,2 1 0,1-1 0,3 33-1,-3-53-20,1 0 0,-1 1 0,0-1 0,1 0 0,0 1 0,-1-1 0,1 0 0,0 1 0,0-1 0,0 0 0,1 0 0,-1 0 0,0 0 0,1 0 0,-1 0 0,1-1 0,0 1 0,0 0 0,-1-1 0,1 1 0,3 0 0,-2 0-55,1-1 0,0 0 1,0 0-1,-1 0 0,1-1 0,0 1 1,0-1-1,0 0 0,0 0 0,0 0 1,-1-1-1,7-1 0,19-4-631</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4.371"/>
    </inkml:context>
    <inkml:brush xml:id="br0">
      <inkml:brushProperty name="width" value="0.05" units="cm"/>
      <inkml:brushProperty name="height" value="0.05" units="cm"/>
    </inkml:brush>
  </inkml:definitions>
  <inkml:trace contextRef="#ctx0" brushRef="#br0">35 27 16452,'0'0'56,"-1"0"1,1 0 0,0 0 0,0 0 0,0 0 0,0 0 0,-1-1 0,1 1 0,0 0 0,0 0 0,0 0 0,0 0 0,0 0 0,-1 0-1,1 0 1,0-1 0,0 1 0,0 0 0,0 0 0,0 0 0,0 0 0,0-1 0,0 1 0,0 0 0,0 0 0,-1 0 0,1 0 0,0-1 0,0 1-1,0 0 1,0 0 0,0 0 0,0 0 0,0-1 0,0 1 0,1 0 0,-1 0 0,0 0 0,0-1 0,0 1 0,0 0 0,0 0 0,0 0 0,0 0-1,0 0 1,0-1 0,0 1 0,1 0 0,-1 0 0,12-8 1862,16-2 685,-26 9-2546,0 1-1,0 0 1,0 0-1,0 0 0,0 0 1,0 0-1,0 0 1,0 0-1,0 1 1,0-1-1,0 1 1,0-1-1,0 1 1,0 0-1,0 0 1,-1-1-1,1 1 1,0 1-1,0-1 1,-1 0-1,1 0 1,-1 1-1,1-1 1,-1 1-1,0-1 1,0 1-1,1-1 0,-1 1 1,0 0-1,0 0 1,-1 0-1,1-1 1,0 1-1,-1 0 1,1 0-1,-1 0 1,1 0-1,-1 0 1,0 0-1,0 4 1,0 4-37,0-1 1,0 1 0,-1 0-1,-1 0 1,1-1 0,-2 1-1,-3 10 1,-41 92 530,4-11 187,42-99-710,0 0 0,0 1 0,0-1 0,1 0 0,-1 1 0,1-1 1,-1 0-1,1 1 0,0-1 0,0 1 0,0-1 0,0 1 0,1-1 0,-1 0 0,1 1 0,-1-1 1,2 4-1,-1-5-11,1 1 1,-1-1-1,0 1 1,1-1-1,-1 0 1,1 1 0,-1-1-1,1 0 1,0 0-1,-1 0 1,1 0-1,0 0 1,0-1 0,0 1-1,0 0 1,0-1-1,0 0 1,0 1-1,-1-1 1,1 0 0,3 0-1,9 0-41,0 0 0,0 0 0,-1-2 0,1 0 0,0 0 0,0-2 0,-1 1-1,0-2 1,0 0 0,0 0 0,0-1 0,15-11 0,-26 16-75,-1 0 0,0 0 1,1 0-1,-1 0 0,0 0 0,0-1 0,1 1 0,-1 0 0,0-1 1,0 1-1,-1-1 0,2-1 0,-2 2 18,1 0 1,-1 0-1,0 1 0,0-1 1,0 0-1,0 0 0,0 1 1,0-1-1,0 0 0,0 0 0,-1 1 1,1-1-1,0 0 0,0 1 1,0-1-1,-1 0 0,1 0 1,0 1-1,-1-1 0,0 0 0,-1-2-133,-1 0-1,0 1 0,0-1 0,0 1 0,-1 0 0,1 0 0,-1 0 1,-6-3-1,-16-7-785</inkml:trace>
  <inkml:trace contextRef="#ctx0" brushRef="#br0" timeOffset="1">8 230 17204,'-8'2'1624,"13"1"-880,8 1-280,11 0 817,6-4-241,9 0-416,-1-3-448,4-5-176,-5-5 200,-7-11-248,-1-8-64</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4.775"/>
    </inkml:context>
    <inkml:brush xml:id="br0">
      <inkml:brushProperty name="width" value="0.05" units="cm"/>
      <inkml:brushProperty name="height" value="0.05" units="cm"/>
    </inkml:brush>
  </inkml:definitions>
  <inkml:trace contextRef="#ctx0" brushRef="#br0">1 0 16916,'7'31'1140,"-1"0"0,-2 1 1,1 43-1,-8 96 1123,2-141-1893,-5 54 513,0 61 566,6-144-1439,5 28 392,-5-28-386,0-1 0,0 1 1,0 0-1,1-1 1,-1 1-1,0-1 0,1 1 1,-1-1-1,0 1 1,1 0-1,-1-1 1,1 0-1,-1 1 0,1-1 1,-1 1-1,1-1 1,-1 1-1,1-1 0,-1 0 1,1 0-1,0 1 1,-1-1-1,1 0 0,-1 0 1,1 1-1,0-1 1,-1 0-1,1 0 1,0 0-1,-1 0 0,1 0 1,0 0-1,-1 0 1,1 0-1,0 0 0,-1-1 1,1 1-1,0 0 1,-1 0-1,1-1 0,-1 1 1,2-1-1,3-2 49,0 0-1,0-1 0,-1 1 0,1-1 1,-1 0-1,0-1 0,0 1 1,0-1-1,4-6 0,30-54 225,-29 48-205,38-73-369,68-185 0,-114 273 158,5-22-616,-6 23 719,0 1 0,0-1 0,1 0 0,-1 1 0,0-1 0,0 0 1,0 1-1,0-1 0,-1 0 0,1 0 0,0 1 0,0-1 1,0 0-1,0 1 0,-1-1 0,1 0 0,0 1 0,-1-1 0,1 1 1,0-1-1,-1 0 0,1 1 0,-1-1 0,1 1 0,-1-1 1,1 1-1,-1 0 0,0-2 0,-14 1-461</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5.133"/>
    </inkml:context>
    <inkml:brush xml:id="br0">
      <inkml:brushProperty name="width" value="0.05" units="cm"/>
      <inkml:brushProperty name="height" value="0.05" units="cm"/>
    </inkml:brush>
  </inkml:definitions>
  <inkml:trace contextRef="#ctx0" brushRef="#br0">0 0 15627,'13'36'2425,"2"-2"-1345,0-9-496,1-2 1905,6-2-1361,1-2-720,2-1-8,1 0-136,3-10-320</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8.252"/>
    </inkml:context>
    <inkml:brush xml:id="br0">
      <inkml:brushProperty name="width" value="0.05" units="cm"/>
      <inkml:brushProperty name="height" value="0.05" units="cm"/>
    </inkml:brush>
  </inkml:definitions>
  <inkml:trace contextRef="#ctx0" brushRef="#br0">19 1 20332,'-2'14'508,"-13"157"2476,13-133-2850,3 1 0,6 52 1,-7-86-101,6 26 88,-6-30-100,0 0-1,1 0 1,-1-1-1,0 1 0,1 0 1,-1 0-1,0 0 0,1 0 1,-1 0-1,1 0 0,-1-1 1,1 1-1,-1 0 0,1 0 1,0-1-1,0 1 0,-1-1 1,1 1-1,0 0 1,0-1-1,-1 1 0,1-1 1,0 0-1,1 1 0,-1-1 4,0 0 1,0 0-1,0-1 0,-1 1 0,1 0 0,0-1 0,0 1 0,-1 0 1,1-1-1,0 1 0,-1-1 0,1 1 0,0-1 0,-1 1 0,1-1 1,-1 0-1,1 1 0,-1-1 0,1 0 0,-1 0 0,1 1 0,-1-1 0,0 0 1,1 0-1,-1 1 0,0-3 0,7-25 435,-6 26-402,3-23 199,0 1 0,-2-1 1,-1 1-1,-1-1 1,-1 0-1,-1 1 0,-1-1 1,-10-36-1,8 51-197,2 13-42,3 18-32,0-19 10,0 0 0,1 0-1,-1 0 1,0-1 0,1 1 0,0 0 0,-1 0-1,1 0 1,0-1 0,0 1 0,0-1 0,0 1-1,0-1 1,0 1 0,0-1 0,1 1-1,-1-1 1,0 0 0,1 0 0,-1 0 0,1 0-1,0 0 1,-1 0 0,1 0 0,0 0 0,-1 0-1,1-1 1,2 1 0,-1-1 3,-1 0 0,1 0 0,0 0 0,-1-1-1,1 1 1,-1-1 0,1 0 0,-1 0 0,1 0 0,-1 0 0,1 0 0,-1 0 0,0-1 0,0 1 0,0-1-1,0 0 1,0 1 0,0-1 0,3-3 0,4-7 5,-1 1-1,0-2 1,7-13-1,-8 14 19,0-1-1,11-13 1,-18 26-22,0 0 1,0 0-1,0 0 1,0 0-1,0 0 1,0 0-1,0 0 1,1-1-1,-1 1 1,0 0-1,0 0 1,0 0-1,0 0 1,0 0 0,0 0-1,0 0 1,1 0-1,-1 0 1,0 0-1,0 0 1,0 0-1,0 0 1,0 0-1,1 0 1,-1 0-1,0 0 1,0 0-1,0 0 1,0 0-1,0 0 1,0 0-1,1 0 1,-1 0-1,0 0 1,0 0-1,0 0 1,0 0-1,0 0 1,0 0-1,1 0 1,-1 0-1,0 0 1,0 0 0,0 1-1,0-1 1,0 0-1,0 0 1,0 0-1,0 0 1,0 0-1,1 0 1,-1 0-1,0 1 1,0-1-1,0 0 1,0 0-1,0 0 1,0 0-1,0 0 1,0 0-1,0 1 1,0-1-1,0 0 1,0 0-1,2 11 0,1 71 7,-3-47-14,2 0 1,1-1-1,15 66 0,-17-97 9,0 0-1,0 0 1,1 0 0,-1 0-1,1 0 1,0 0-1,-1 0 1,5 4 0,-5-6-6,-1-1 0,0 1 1,1-1-1,-1 0 0,1 1 1,-1-1-1,1 0 0,-1 0 1,1 1-1,-1-1 0,1 0 1,-1 0-1,1 0 0,0 1 0,-1-1 1,1 0-1,-1 0 0,1 0 1,-1 0-1,1 0 0,0 0 1,0-1-15,0 1 0,0-1 0,0 1 1,0-1-1,0 1 0,-1-1 0,1 0 1,0 1-1,0-1 0,-1 0 0,1 0 1,0 0-1,-1 1 0,1-1 0,-1 0 1,1-2-1,2-3-199,0-1 0,-1 0 0,0 0 0,-1 0 0,0 0 0,0 0 0,0-1 0,-1 1 0,0-9 0,-9-67-1097,8 80 1320,-10-59-640,-4-1-219</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8.657"/>
    </inkml:context>
    <inkml:brush xml:id="br0">
      <inkml:brushProperty name="width" value="0.05" units="cm"/>
      <inkml:brushProperty name="height" value="0.05" units="cm"/>
    </inkml:brush>
  </inkml:definitions>
  <inkml:trace contextRef="#ctx0" brushRef="#br0">3 1 15395,'-1'17'1985,"-1"1"-1185,2 4-312,3-1 1144,4-5-607,5-3-489,5-9 608,3-4-832,3-5-96,1-4-40</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9.063"/>
    </inkml:context>
    <inkml:brush xml:id="br0">
      <inkml:brushProperty name="width" value="0.05" units="cm"/>
      <inkml:brushProperty name="height" value="0.05" units="cm"/>
    </inkml:brush>
  </inkml:definitions>
  <inkml:trace contextRef="#ctx0" brushRef="#br0">148 1 18196,'-19'24'1773,"-24"25"-1,-4 5 1320,46-49-2527,8-4-464,11-4-326,-16 3 247,5-1-74,0 1 0,0 0 0,1 0 0,-1 0 0,0 1-1,0 0 1,0 0 0,0 1 0,0 0 0,0 0 0,-1 1 0,1 0 0,-1 0 0,1 0-1,-1 1 1,10 8 0,-13-10 68,0 1-1,0 0 1,0-1-1,-1 1 1,0 0-1,1 0 1,-1 1-1,0-1 1,0 0-1,-1 1 1,1-1-1,-1 1 1,0-1-1,0 1 1,0 0-1,0-1 1,0 1-1,-1 0 1,0 0-1,0 0 1,0-1-1,0 1 1,0 0-1,-1 0 1,0 0-1,0-1 1,0 1-1,0 0 1,0-1-1,-1 1 1,0-1-1,1 0 1,-4 4-1,-1 2 79,0 0 0,0-1-1,-1 0 1,-1 0-1,1-1 1,-1 0 0,0 0-1,-1-1 1,0 0 0,0-1-1,0 1 1,0-2-1,-1 1 1,0-2 0,0 1-1,0-1 1,0-1-1,-1 1 1,-15 0 0,25-3-92,0 0 0,0 0 0,0 0 0,0 0 0,0 0 0,0 0 0,1 0 0,-1 0 0,0 0 0,0-1 0,0 1 1,0 0-1,0-1 0,1 1 0,-1 0 0,0-1 0,0 1 0,1-1 0,-2 0 0,1-1 0,1 0-1,-1 0 1,1 1 0,0-1 0,0 0-1,0 0 1,0 1 0,0-1-1,0 0 1,1-3 0</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29.909"/>
    </inkml:context>
    <inkml:brush xml:id="br0">
      <inkml:brushProperty name="width" value="0.05" units="cm"/>
      <inkml:brushProperty name="height" value="0.05" units="cm"/>
    </inkml:brush>
  </inkml:definitions>
  <inkml:trace contextRef="#ctx0" brushRef="#br0">158 0 14771,'2'1'147,"0"0"1,0 0-1,-1 0 0,1 0 0,0 0 0,-1 0 0,1 0 1,-1 1-1,0-1 0,1 0 0,-1 1 0,0-1 0,0 1 1,0 0-1,0-1 0,0 1 0,0 0 0,0-1 0,-1 1 1,1 0-1,0 0 0,-1 0 0,0 0 0,1 0 1,-1 3-1,1 7 432,-1 0 0,-1 0 0,-1 14 1,0-7 99,-1 18-615,2 1 0,1-1 0,2 0 0,2 0 0,15 69 0,-19-106-104,0 0 0,1 1 1,-1-1-1,0 0 0,0 0 0,0 0 0,0 0 0,0 0 1,0 1-1,0-1 0,0 0 0,0 0 0,0 0 0,0 1 1,0-1-1,0 0 0,0 0 0,0 0 0,0 0 0,0 1 1,0-1-1,0 0 0,0 0 0,0 0 0,0 0 1,0 1-1,0-1 0,0 0 0,0 0 0,0 0 0,0 0 1,-1 1-1,1-1 0,0 0 0,0 0 0,0 0 0,0 0 1,0 0-1,0 0 0,-1 1 0,-7-5-727,-10-13 210,16 16 435,-98-88-5182,35 33 7611,64 55-2198,0 1 0,0-1 0,1 1 0,-1-1 0,1 0 0,-1 1 0,0-1 0,1 0 0,-1 1 0,1-1 0,0 0 0,-1 0 0,1 1 0,0-1 0,-1 0 0,1 0 0,0 0 0,0-1 0,0 2-36,0-1 0,0 1 1,0-1-1,0 1 0,1-1 0,-1 1 0,0 0 1,0-1-1,1 1 0,-1-1 0,0 1 0,1 0 0,-1-1 1,0 1-1,1 0 0,-1-1 0,1 1 0,-1 0 1,1 0-1,-1-1 0,1 1 0,0 0 0,4-2 334,1 0 0,-1 1 0,1 0 0,8 0 0,-6 0-183,204-44 952,-125 24-1271,-41 11-96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5.085"/>
    </inkml:context>
    <inkml:brush xml:id="br0">
      <inkml:brushProperty name="width" value="0.05" units="cm"/>
      <inkml:brushProperty name="height" value="0.05" units="cm"/>
    </inkml:brush>
  </inkml:definitions>
  <inkml:trace contextRef="#ctx0" brushRef="#br0">1 69 19100,'9'-4'1985,"1"-6"-1145,0 3-352,7-3 904,3 4-248,9 5-384,5 1-159,6 2-513,6 0-320,6 2-793,1-4-343,-2-6 1080,1-5-248,-8-11-216</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0.921"/>
    </inkml:context>
    <inkml:brush xml:id="br0">
      <inkml:brushProperty name="width" value="0.05" units="cm"/>
      <inkml:brushProperty name="height" value="0.05" units="cm"/>
    </inkml:brush>
  </inkml:definitions>
  <inkml:trace contextRef="#ctx0" brushRef="#br0">294 181 15195,'-13'-6'873,"0"0"-1,-1 1 1,1 1 0,-1 0-1,-20-3 1,29 6-682,-1 1 1,0 0-1,0 0 1,0 0-1,1 1 0,-1 0 1,0 0-1,1 0 1,-1 1-1,1 0 1,-1 0-1,1 0 0,0 1 1,0 0-1,0 0 1,-5 3-1,-2 4 77,1 0-1,0 0 1,-17 22-1,25-28-212,-1 1 0,1 0 1,-1 0-1,1 0 0,1 0 0,-1 0 0,1 1 0,0-1 0,0 1 1,1 0-1,-1-1 0,0 9 0,3-13-43,-1 0 0,0 0 0,0 0 0,0 0 0,0 0 0,1 0 1,-1 0-1,0-1 0,1 1 0,-1 0 0,1 0 0,-1 0 0,1 0 0,-1-1 0,1 1 0,0 0 0,-1-1 0,1 1 0,0 0 0,0-1 0,-1 1 1,1-1-1,0 1 0,0-1 0,0 0 0,0 1 0,0-1 0,-1 0 0,1 1 0,0-1 0,0 0 0,0 0 0,0 0 0,0 0 0,0 0 0,0 0 0,0 0 1,0 0-1,0 0 0,1-1 0,7 0 48,-1 0 0,1-1 0,11-4 0,-17 5-49,50-16 142,39-11 74,-79 25-207,0 0 1,1 1 0,-1 1-1,0 0 1,14 1 0,-22 1-18,-1-1 0,1 1 0,-1 0-1,1 0 1,-1 1 0,1-1 0,7 5 0,-10-5 6,0 0-1,0 0 1,0 1 0,-1-1-1,1 1 1,0-1-1,-1 1 1,1-1 0,-1 1-1,1 0 1,-1 0-1,0 0 1,0 0-1,0 0 1,0 0 0,0 0-1,-1 0 1,2 3-1,-16-130 1420,6 30-989,9 100-456,0 0 0,1 0 0,-1-1 0,1 1 0,1 0 0,-1-1 0,1 1 0,-1-1 0,1 0 0,0 0 0,1 0 0,-1 0 0,1 0 0,5 4 0,-6-6-28,0 0 0,0 0 1,0 0-1,0 0 0,0 0 1,0-1-1,1 1 0,-1-1 1,0 0-1,1 0 0,-1 0 1,1-1-1,-1 1 0,1-1 0,-1 0 1,1 0-1,0 0 0,-1 0 1,1-1-1,-1 1 0,1-1 1,-1 0-1,5-2 0,1-1-37,-1-1 1,0 0-1,0 0 0,0-1 0,-1 0 0,0 0 1,0-1-1,-1 0 0,12-16 0,-10 11 65,0 0 1,0-1-1,-2 0 0,1-1 0,7-24 0,-14 36 32,0 3-3,-3 11 7,-12 59-9,2-12 99,8-37-1542,-3 29-1,8-62 925</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1.472"/>
    </inkml:context>
    <inkml:brush xml:id="br0">
      <inkml:brushProperty name="width" value="0.05" units="cm"/>
      <inkml:brushProperty name="height" value="0.05" units="cm"/>
    </inkml:brush>
  </inkml:definitions>
  <inkml:trace contextRef="#ctx0" brushRef="#br0">283 51 17596,'0'-2'147,"0"1"1,0-1-1,0 0 1,0 0-1,0 0 1,0 0-1,0 0 1,-1 0-1,1 0 1,-1 1-1,1-1 1,-1 0-1,0 0 1,0 1-1,1-1 1,-1 0-1,0 1 1,-1-1-1,1 1 1,0-1-1,0 1 1,-1 0-1,1-1 1,-1 1-1,1 0 1,-1 0-1,1 0 1,-1 0-1,0 0 1,1 1-1,-1-1 0,0 0 1,0 1-1,0-1 1,0 1-1,1 0 1,-1-1-1,0 1 1,0 0-1,-3 1 1,-2-1 32,1 1 1,-1 1 0,0-1-1,1 1 1,0 0-1,-1 0 1,1 1 0,0 0-1,0 0 1,-7 6-1,-2 2-108,0 1 0,1 0 0,0 1 0,1 1-1,0 0 1,1 0 0,1 1 0,0 1-1,2 0 1,-16 34 0,24-49-66,0 1 0,0-1-1,1 1 1,-1-1 0,1 1 0,0-1-1,-1 1 1,1 0 0,0-1 0,0 1 0,0 0-1,0-1 1,0 1 0,0 0 0,0-1-1,1 1 1,-1 0 0,1-1 0,-1 1 0,1-1-1,1 4 1,-1-4 1,1 0 0,-1 0-1,1-1 1,-1 1 0,0 0 0,1-1-1,0 1 1,-1 0 0,1-1 0,-1 0 0,1 1-1,0-1 1,-1 0 0,1 0 0,0 0-1,-1 0 1,1 0 0,0 0 0,-1-1-1,1 1 1,-1-1 0,3 0 0,15-5 31,0-1 1,0-1 0,-1 0 0,27-18-1,4 0 51,-18 9-57,31-15 8,-56 29-39,1 1 1,0-1 0,-1 1 0,1 1 0,0-1-1,0 1 1,8 0 0,-14 1-2,1 0 0,-1 0 0,1 0 1,-1 0-1,0 0 0,1 0 0,-1 0 0,0 1 1,1-1-1,-1 1 0,0-1 0,1 1 0,-1-1 0,0 1 1,0 0-1,0-1 0,0 1 0,1 0 0,-1 0 1,0 0-1,-1 0 0,1 0 0,0 0 0,0 0 1,0 0-1,0 1 0,-1-1 0,1 0 0,0 2 1,0 3 1,0 0 0,0-1 0,0 1 1,-1 0-1,-1 11 0,1-12 0,0 0 0,0-1 0,0 1 0,0 0 0,1 0 0,1 6 0,-1-10-1,-1-1 1,0 0-1,1 0 0,-1 1 0,0-1 0,1 0 1,-1 0-1,1 0 0,-1 0 0,0 1 0,1-1 1,-1 0-1,1 0 0,-1 0 0,0 0 0,1 0 1,-1 0-1,1 0 0,-1 0 0,0 0 0,1 0 1,-1 0-1,1-1 0,-1 1 0,0 0 0,1 0 1,-1 0-1,0 0 0,1-1 0,-1 1 0,1 0 1,-1 0-1,0-1 0,0 1 0,1 0 1,-1 0-1,0-1 0,1 1 0,-1 0 0,0-1 1,0 1-1,1-1 0,14-15 11,-15 15-11,45-58 23,-34 43-20,1 0 0,0 0 0,1 1 0,25-22 0,-37 36-5,0 0 0,0 0 0,1 1 0,-1-1 0,0 0 0,0 0 0,0 1 0,1-1-1,-1 1 1,0-1 0,0 1 0,1-1 0,-1 1 0,1 0 0,-1 0 0,0 0 0,1 0 0,-1 0-1,0 0 1,3 0 0,-3 1 0,1 0-1,-1-1 1,0 1-1,0 0 1,0 0 0,0 0-1,0 0 1,0 0-1,0 0 1,0 0-1,0 0 1,-1 1 0,1-1-1,0 0 1,-1 0-1,1 1 1,-1-1-1,0 0 1,1 3-1,5 20-75,-5-17 86,0 0 0,1-1 1,0 1-1,0-1 1,0 0-1,6 11 0,-7-16-30,0 0-1,-1 0 0,1 0 1,0 0-1,0 0 1,0-1-1,0 1 0,0 0 1,0-1-1,0 1 0,0-1 1,0 1-1,0-1 0,0 1 1,0-1-1,0 1 0,2-1 1,0 0-60,-1 0 0,0 0 0,0 0 0,0-1 1,0 1-1,0-1 0,0 1 0,0-1 0,0 0 1,0 0-1,0 0 0,4-2 0,3-4-237,0 0-1,0-1 0,0 1 1,-1-2-1,9-10 0,-13 15 208,23-28-505</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1.923"/>
    </inkml:context>
    <inkml:brush xml:id="br0">
      <inkml:brushProperty name="width" value="0.05" units="cm"/>
      <inkml:brushProperty name="height" value="0.05" units="cm"/>
    </inkml:brush>
  </inkml:definitions>
  <inkml:trace contextRef="#ctx0" brushRef="#br0">126 103 10050,'1'-5'814,"1"0"0,-1 0 0,0 0-1,-1 0 1,1-9 0,-1 14-660,0-1-1,0 0 1,0 1-1,0-1 1,0 1-1,0-1 1,-1 0-1,1 1 1,0-1-1,0 1 1,0-1-1,-1 1 1,1-1-1,0 1 1,-1-1-1,1 1 1,0-1-1,-1 1 1,1-1-1,-1 1 1,1-1-1,-1 1 1,0-1-12,0 1 1,0 0-1,0 0 1,0 0 0,0 0-1,0 0 1,0 1-1,0-1 1,0 0 0,1 0-1,-1 1 1,0-1-1,0 0 1,0 1-1,0-1 1,1 1 0,-1-1-1,0 1 1,0-1-1,0 2 1,-7 4 360,0 1-1,1 0 1,0 1-1,1 0 1,0 0 0,-9 14-1,3-1 96,-16 38 0,26-53-508,0-1-1,1 1 1,-1 0-1,1 0 0,0 11 1,0-16-79,1-1 0,0 1 0,0-1 0,0 1 1,0-1-1,0 1 0,1 0 0,-1-1 0,0 1 0,0-1 0,0 1 0,0-1 0,1 1 1,-1-1-1,0 1 0,0-1 0,1 1 0,-1-1 0,1 1 0,-1-1 0,0 1 1,1-1-1,-1 0 0,1 1 0,-1-1 0,1 1 0,1-1-2,-1 0 0,1 0-1,-1-1 1,0 1 0,1 0 0,-1 0 0,0-1-1,0 1 1,1-1 0,-1 1 0,0-1-1,0 0 1,0 1 0,1-1 0,-1 0 0,0 0-1,1-1 1,14-12 21,0-1 0,-2 0 1,1-1-1,19-29 0,41-76-16,-72 117-15,9-16-31,-12 20 31,1-1-1,-1 1 1,0 0-1,0 0 1,0 0-1,0 0 1,0-1-1,0 1 1,0 0-1,0 0 1,0 0-1,1 0 1,-1 0-1,0-1 1,0 1-1,0 0 1,0 0-1,0 0 1,1 0-1,-1 0 1,0 0-1,0 0 1,0-1-1,0 1 1,1 0 0,-1 0-1,0 0 1,0 0-1,0 0 1,1 0-1,-1 0 1,0 0-1,0 0 1,0 0-1,1 0 1,-1 0-1,0 0 1,0 0-1,0 0 1,1 1-1,1 7-26,-4 14-2,-5 24 46,-7 49-371,13-82 170,1 1 0,0 0-1,1-1 1,4 25 0,-5-37 175,0 0 1,0 0-1,0-1 1,0 1 0,1 0-1,-1 0 1,0-1-1,0 1 1,1 0-1,-1-1 1,1 1-1,-1 0 1,0-1-1,1 1 1,-1 0-1,1-1 1,0 1-1,0 0 1,-1-1-4,1-1-1,0 1 1,-1 0 0,1-1 0,0 1-1,-1-1 1,1 1 0,-1 0 0,1-1-1,-1 0 1,1 1 0,-1-1-1,1 1 1,-1-1 0,0 1 0,1-2-1</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2.403"/>
    </inkml:context>
    <inkml:brush xml:id="br0">
      <inkml:brushProperty name="width" value="0.05" units="cm"/>
      <inkml:brushProperty name="height" value="0.05" units="cm"/>
    </inkml:brush>
  </inkml:definitions>
  <inkml:trace contextRef="#ctx0" brushRef="#br0">103 1 20764,'-1'3'1575,"-44"100"1603,32-67-2884,1 1-1,3 0 1,0 0-1,-5 63 0,14-95-266,0 1 0,0-1 0,1 0 0,-1 0 0,1 1 0,2 4 1,-3-9-17,1 1 1,-1-1-1,1 0 1,-1 0 0,1 0-1,-1 0 1,1 1 0,0-1-1,-1 0 1,1 0 0,0-1-1,0 1 1,0 0 0,0 0-1,0 0 1,0 0 0,0-1-1,0 1 1,0 0-1,0-1 1,0 1 0,1-1-1,-1 0 1,0 1 0,0-1-1,1 0 1,-1 0 0,0 1-1,0-1 1,1 0 0,-1 0-1,2-1 1,1 0 23,0 0 0,0 0 0,1 0-1,-1-1 1,0 0 0,0 0 0,0 0 0,-1 0 0,1-1 0,0 1 0,3-4 0,37-39 280,-36 36-254,62-73 425,100-153 1,-169 233-594,0 1 0,0 0 0,-1 0 0,1 0 0,0-1 0,0 1 0,-1 0 0,1-1 0,-1 1 0,1-1 0,-1 1 0,1-3 0,-2 4 56,0 1 1,0-1 0,0 0 0,0 1 0,0-1 0,1 0 0,-1 1 0,0-1 0,0 1 0,1 0 0,-1-1 0,0 1 0,1 0 0,-1-1 0,0 1 0,1 0 0,-1-1 0,0 2 0,-12 14-472</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3.013"/>
    </inkml:context>
    <inkml:brush xml:id="br0">
      <inkml:brushProperty name="width" value="0.05" units="cm"/>
      <inkml:brushProperty name="height" value="0.05" units="cm"/>
    </inkml:brush>
  </inkml:definitions>
  <inkml:trace contextRef="#ctx0" brushRef="#br0">0 202 16027,'1'2'194,"0"-1"-1,1 1 1,-1-1-1,0 0 0,0 0 1,1 1-1,-1-1 1,1 0-1,-1 0 1,1-1-1,-1 1 0,1 0 1,0 0-1,-1-1 1,1 1-1,0-1 0,-1 1 1,1-1-1,0 0 1,0 0-1,0 0 0,-1 0 1,1 0-1,0 0 1,0 0-1,-1-1 1,1 1-1,2-1 0,7-3 659,-1 1-1,1-2 0,16-9 1,12-3 513,-37 16-1339,0 0-1,1 0 1,-1 1 0,0-1 0,1 1-1,-1 0 1,1-1 0,-1 1-1,0 1 1,1-1 0,-1 0 0,1 0-1,-1 1 1,0-1 0,1 1 0,-1 0-1,0 0 1,0 0 0,1 0-1,-1 0 1,0 0 0,0 1 0,2 1-1,-1 1-22,0-1-1,0 1 0,-1 0 1,0 0-1,1 0 0,-1 0 1,-1 0-1,1 0 0,-1 0 1,0 1-1,2 7 0,0 12-4,-1 0-1,-2 38 0,0-33 27,0-28-18,0-1-1,0 0 0,0 0 0,0 0 0,0 1 0,0-1 0,0 0 0,0 0 1,0 0-1,0 1 0,0-1 0,0 0 0,0 0 0,0 0 0,0 1 1,0-1-1,0 0 0,1 0 0,-1 0 0,0 0 0,0 1 0,0-1 0,0 0 1,0 0-1,0 0 0,1 0 0,-1 0 0,0 0 0,0 0 0,0 1 1,0-1-1,1 0 0,-1 0 0,0 0 0,0 0 0,0 0 0,1 0 0,-1 0 1,0 0-1,0 0 0,0 0 0,1 0 0,-1 0 0,0 0 0,0 0 0,0 0 1,1 0-1,-1 0 0,0 0 0,0 0 0,0 0 0,0-1 0,1 1 1,-1 0-1,0 0 0,0 0 0,0 0 0,0 0 0,1 0 0,-1-1 0,0 1 1,0 0-1,0 0 0,0 0 0,0 0 0,0-1 0,0 1 0,0 0 0,1 0 1,9-11 157,13-32 185,-2 0-1,-1-1 0,25-87 1,-39 110-329,-4 26-40,0 1 1,0-1 0,1 0 0,0 0 0,0-1-1,7 9 1,-7-11-2,0 0 0,0-1 0,0 1 0,1 0-1,-1-1 1,1 0 0,-1 0 0,1 0 0,-1 0 0,1 0-1,0-1 1,-1 0 0,1 0 0,0 0 0,-1 0 0,1 0-1,0-1 1,-1 1 0,1-1 0,-1 0 0,1 0 0,-1-1-1,5-1 1,6-3-92,-2 0-1,1-1 1,-1-1-1,19-14 1,64-66-446,-95 88 559,0 0 0,0 0 0,0 0 0,0 0 0,0 0 0,0 1 0,0-1 1,0 0-1,0 0 0,0 0 0,0 0 0,0 0 0,0 1 0,0-1 0,0 0 0,0 0 0,0 0 0,0 0 0,0 0 1,0 1-1,0-1 0,1 0 0,-1 0 0,0 0 0,0 0 0,0 0 0,0 0 0,0 0 0,0 1 0,0-1 1,0 0-1,0 0 0,1 0 0,-1 0 0,0 0 0,0 0 0,0 0 0,0 0 0,0 0 0,1 0 0,-1 0 1,0 0-1,0 0 0,0 0 0,0 0 0,0 0 0,1 0 0,-1 0 0,0 0 0,0 0 0,0 0 0,0 0 0,0 0 1,1 0-1,-1 0 0,0 0 0,0 0 0,0 0 0,0 0 0,0 0 0,0 0 0,1 0 0,-1-1 0,0 1 1,0 0-1,-3 14-8,3-12 4,-28 131 11,25-107 21,0 0 1,1 0 0,3 29-1,7-22 147,-8-32-190,0-1 0,0 0 0,0 1 0,0-1 0,0 1 0,0-1 1,0 1-1,0-1 0,1 0 0,-1 1 0,0-1 0,0 1 0,0-1 0,1 0 1,-1 1-1,0-1 0,1 0 0,-1 1 0,0-1 0,1 0 0,-1 0 1,0 1-1,1-1 0,-1 0 0,0 0 0,1 1 0,-1-1 0,1 0 1,-1 0-1,0 0 0,1 0 0,-1 0 0,1 0 0,-1 0 0,1 0 0,-1 0 1,1 0-1,-1 0 0,0 0 0,1 0 0,-1 0 0,1 0 0,-1 0 1,1 0-1,-1-1 0,0 1 0,1 0 0,-1 0 0,0-1 0,1 1 1,-1 0-1,1 0 0,-1-1 0,0 1 0,0 0 0,1-1 0,-1 1 0,0 0 1,0-1-1,1 1 0,-1-1 0,0 1 0,0 0 0,0-1 0,0 1 1,1-1-1,-1 1 0,0-1 0,4-9-312,0 0 1,-1 0-1,0 0 0,0 0 0,1-18 1,-1 10 56,6-26-306</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3.464"/>
    </inkml:context>
    <inkml:brush xml:id="br0">
      <inkml:brushProperty name="width" value="0.05" units="cm"/>
      <inkml:brushProperty name="height" value="0.05" units="cm"/>
    </inkml:brush>
  </inkml:definitions>
  <inkml:trace contextRef="#ctx0" brushRef="#br0">0 0 17116,'0'4'116,"0"0"-1,1 0 1,-1-1 0,1 1 0,-1 0 0,1 0 0,0-1 0,0 1 0,1 0-1,-1-1 1,1 1 0,0-1 0,0 0 0,0 1 0,5 4 0,-4-5-264,0 0 1,0-1 0,1 1-1,-1-1 1,1 0 0,0 0-1,-1 0 1,1-1 0,0 1-1,0-1 1,0 0 0,0 0-1,0 0 1,8 0 0,8-1-982,1-1 1,-1 0 0,37-8-1,-17 3 1594,-40 5-381,0 1 1,0 0-1,1 0 1,-1 0-1,0 0 1,0 0-1,1 0 1,-1 0-1,0-1 1,0 1-1,1 0 1,-1 0-1,0 0 1,0 0 0,1 0-1,-1 0 1,0 0-1,0 0 1,1 0-1,-1 1 1,0-1-1,0 0 1,1 0-1,-1 0 1,0 0-1,0 0 1,0 0-1,1 0 1,-1 1-1,0-1 1,0 0-1,0 0 1,1 0-1,-1 0 1,0 1-1,0-1 1,0 0-1,0 0 1,1 1-1,-9 8 2132,-22 14 130,26-20-1964,-13 10 571,4-5-459,0 2 0,0 0 0,1 0-1,0 1 1,-15 19 0,26-29-488,1-1 1,0 1-1,-1-1 0,1 1 1,0-1-1,-1 0 1,1 1-1,0-1 1,0 1-1,-1-1 1,1 1-1,0 0 0,0-1 1,0 1-1,0-1 1,0 1-1,0-1 1,0 1-1,0-1 1,0 1-1,0-1 0,0 1 1,0 0-1,0-1 1,0 1-1,0-1 1,1 1-1,-1-1 1,0 1-1,1 0 0,0 0-9,0 0 0,0-1 0,0 1 0,0 0 0,1-1 0,-1 1 0,0-1 0,0 0 0,1 1 0,-1-1 0,0 0 0,0 1 0,2-1 0,49-2-284,-43 2 270,-1-1-5,-1 1 0,0 0 0,0 1 0,0 0 0,0 0 0,0 0 0,0 1 0,0 0 0,0 0 0,7 5 0,-10-6 29,-1 1-1,0 0 0,0 0 0,0 1 0,0-1 1,0 1-1,-1-1 0,1 1 0,-1 0 0,0 0 1,0 0-1,0 0 0,0 0 0,0 1 0,0-1 0,-1 1 1,0-1-1,0 1 0,0-1 0,0 1 0,0 5 1,0-1 73,-2 0 1,1 0 0,-1 0-1,0 0 1,-1-1 0,0 1-1,0 0 1,0-1-1,-1 1 1,0-1 0,-1 0-1,0 0 1,0 0 0,0-1-1,-1 1 1,0-1 0,0 0-1,0-1 1,-1 1 0,-12 9-1,16-14-97,1 0 0,-1 0 0,1 0-1,-1-1 1,1 1 0,-1 0 0,1-1-1,-1 1 1,0-1 0,1 1 0,-1-1-1,0 0 1,0 0 0,1 0 0,-1 0-1,0 0 1,0 0 0,1 0-1,-1 0 1,0-1 0,1 1 0,-1-1-1,0 1 1,1-1 0,-1 0 0,1 1-1,-1-1 1,1 0 0,-1 0 0,1 0-1,0 0 1,-2-2 0,-1-1-56,2 0 0,-1 0 0,0 0 0,1 0 1,0 0-1,-1-1 0,2 1 0,-1-1 0,1 1 0,-2-8 0,-3-19-303</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3.849"/>
    </inkml:context>
    <inkml:brush xml:id="br0">
      <inkml:brushProperty name="width" value="0.05" units="cm"/>
      <inkml:brushProperty name="height" value="0.05" units="cm"/>
    </inkml:brush>
  </inkml:definitions>
  <inkml:trace contextRef="#ctx0" brushRef="#br0">65 126 19060,'3'-1'365,"0"1"-1,0-1 1,1 0-1,-1 0 1,0 0-1,0 0 1,0 0-1,0-1 1,-1 1-1,1-1 1,0 0-1,-1 0 1,1 0-1,-1 0 1,1 0-1,-1-1 1,2-2-1,6-7 503,-1 0 1,9-17-1,-16 26-837,-1 1-16,0 0 1,0 1-1,0-1 1,0 0-1,0 0 0,-1 0 1,1 0-1,-1 1 1,1-1-1,-1 0 1,0 0-1,0 0 1,0 0-1,0-3 1,0 5-17,0-1-1,0 1 1,-1-1 0,1 1 0,0-1 0,0 1 0,0 0 0,-1-1 0,1 1 0,0-1 0,0 1 0,-1 0 0,1-1 0,0 1 0,-1 0 0,1 0 0,-1-1 0,1 1 0,0 0 0,-1 0 0,1-1 0,-1 1 0,1 0 0,-1 0 0,0 0-3,-1 0 1,1 0-1,-1 0 1,1 0-1,-1 0 1,1 0-1,0 0 1,-1 1-1,1-1 1,0 0-1,-3 2 1,-6 3-16,0 0 1,1 0 0,0 1-1,0 1 1,0 0 0,1 0-1,0 0 1,0 1-1,1 0 1,-11 15 0,14-18 16,1 0 0,-1 0-1,1 1 1,0 0 0,1 0 0,-1 0 0,1 0 0,0 0 0,0 0 0,1 0 0,0 0 0,0 1 0,1-1 0,-1 1-1,1-1 1,1 0 0,-1 1 0,1-1 0,3 10 0,-3-12 4,0-1 0,1 0 1,0 1-1,0-1 0,0 0 0,0 0 1,0 0-1,0 0 0,1 0 0,0-1 0,-1 1 1,1-1-1,0 0 0,4 3 0,-1-2 6,-1 0-1,1-1 1,0 1-1,0-1 1,0-1 0,0 1-1,12 0 1,-3-1 13,-1 0 0,1-2 0,0 0 0,-1-1 1,0 0-1,24-7 0,10-9 31,4-4 18</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4.713"/>
    </inkml:context>
    <inkml:brush xml:id="br0">
      <inkml:brushProperty name="width" value="0.05" units="cm"/>
      <inkml:brushProperty name="height" value="0.05" units="cm"/>
    </inkml:brush>
  </inkml:definitions>
  <inkml:trace contextRef="#ctx0" brushRef="#br0">1 879 14179,'-1'-1'64,"1"0"-1,0 1 1,0-1 0,0 0 0,0 0-1,0 0 1,0 0 0,0 0-1,1 0 1,-1 0 0,0 0-1,0 1 1,1-1 0,-1 0-1,1 0 1,-1 0 0,1 1 0,-1-1-1,1 0 1,-1 0 0,1 1-1,-1-1 1,1 0 0,1 0-1,20-17 24,-19 16-4,12-7 33,-1 1 1,1 0 0,1 1-1,18-6 1,71-17 314,-59 18-317,79-19 110,151-16 0,132 6-128,-383 39-85,77-7-5,1445-138-139,319-34 154,-1227 135 67,967-80-26,-1114 75-195,106-10-330,-505 53 371</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0:35.479"/>
    </inkml:context>
    <inkml:brush xml:id="br0">
      <inkml:brushProperty name="width" value="0.05" units="cm"/>
      <inkml:brushProperty name="height" value="0.05" units="cm"/>
    </inkml:brush>
  </inkml:definitions>
  <inkml:trace contextRef="#ctx0" brushRef="#br0">1047 633 9146,'3'-21'468,"-2"0"0,0-1 0,-1 1 0,-1 0 0,-1 0 0,-1 0 0,-1 0 0,0 0-1,-2 1 1,0-1 0,-14-27 0,15 38-348,0 0-1,-1 0 0,0 1 1,0 0-1,-1 0 1,-1 0-1,1 1 0,-1 0 1,-1 1-1,1-1 0,-1 2 1,0-1-1,-1 1 1,0 1-1,0 0 0,0 0 1,0 1-1,-1 0 1,0 1-1,0 0 0,0 0 1,0 1-1,-11 0 0,2 2-87,0 1-1,0 1 1,0 0 0,1 1-1,-1 2 1,1 0-1,0 1 1,-26 11-1,-8 8-34,-79 50 0,96-52 4,1 1 1,0 2-1,2 1 0,2 2 1,0 2-1,2 0 0,-35 49 1,51-60 4,0 0 1,1 1 0,1 0-1,1 1 1,1 0 0,1 1-1,1 0 1,1 0 0,0 0-1,2 1 1,1 0 0,1-1-1,2 1 1,2 44 0,3-40-29,0 0 0,1-1 1,2 0-1,1 0 0,1 0 1,1-1-1,1-1 0,2 0 1,32 46-1,-33-54-5,1 0-1,1-1 1,0-1-1,1 0 1,1-1-1,0-1 1,1 0-1,0-2 1,1 0-1,0-1 1,1 0-1,0-2 1,33 9-1,-29-11 28,1-2-1,0-1 1,0-1 0,0-1 0,0-1-1,0-2 1,0 0 0,-1-1-1,1-2 1,-1-1 0,1 0 0,-2-2-1,1-1 1,23-12 0,-2-3 150,0-2 0,-2-2 0,-2-2 0,0-1 0,67-69 0,-70 61 48,-2-2-1,-1-2 1,-3-1-1,-2-1 1,-1-1-1,-3-2 1,-1-1-1,-3-1 1,-2 0-1,13-56 1,-25 78-84,-2-2 0,-1 1-1,-2-1 1,-1 1 0,-1-1 0,-6-58 0,2 69-102,0 0 1,-1 1-1,-1 0 0,-1 0 0,-1 0 0,-1 1 1,0 0-1,-1 0 0,0 1 0,-2 0 0,0 0 1,-14-14-1,11 16-84,0 1 0,-1 0 0,-1 1 0,0 1 0,0 0 0,-1 1-1,0 1 1,-1 1 0,0 1 0,0 0 0,-1 1 0,0 1 0,-27-4 0,8 4-87,0 3 0,-1 0 0,1 3 0,0 1 0,-71 13 0,5 9-232</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14.663"/>
    </inkml:context>
    <inkml:brush xml:id="br0">
      <inkml:brushProperty name="width" value="0.05" units="cm"/>
      <inkml:brushProperty name="height" value="0.05" units="cm"/>
    </inkml:brush>
  </inkml:definitions>
  <inkml:trace contextRef="#ctx0" brushRef="#br0">75 100 10554,'48'4'1035,"96"-5"0,-113-1-800,0-2 0,-1-1 0,1-2 0,34-12 0,-61 18-171,-1 0 17,0 0 0,0 0 0,1-1-1,-1 1 1,0-1 0,0 0 0,0 1 0,0-1-1,4-5 1,-7 7-59,0 0 0,0-1 0,0 1 0,0 0-1,0 0 1,0-1 0,0 1 0,0 0 0,0-1 0,0 1 0,0 0 0,0 0-1,0-1 1,-1 1 0,1 0 0,0 0 0,0-1 0,0 1 0,0 0-1,0 0 1,-1 0 0,1-1 0,0 1 0,0 0 0,-1 0 0,1 0 0,0 0-1,0-1 1,-1 1 0,1 0 0,0 0 0,0 0 0,-1 0 0,1 0-1,0 0 1,0 0 0,-1 0 0,1 0 0,0 0 0,-1 0 0,1 0 0,0 0-1,-1 0 1,-13-2 387,-266 7 1861,145 1-1763,91-4-364,32-1-114,31-1-120,106 0-556,1-6 0,185-32-1,-311 38 659,0 0-1,0 0 0,0 1 1,0-1-1,0 0 0,0 0 1,1 0-1,-1 0 0,0 0 0,0 0 1,0 0-1,0 0 0,0 0 1,1 0-1,-1 0 0,0 0 1,0 0-1,0 0 0,0 0 1,0 0-1,0 0 0,1 0 1,-1-1-1,0 1 0,0 0 1,0 0-1,0 0 0,0 0 1,0 0-1,0 0 0,1 0 0,-1 0 1,0 0-1,0 0 0,0-1 1,0 1-1,0 0 0,0 0 1,0 0-1,0 0 0,0 0 1,0 0-1,0-1 0,0 1 1,0 0-1,0 0 0,0 0 1,0 0-1,0 0 0,0 0 1,0-1-1,0 1 0,0 0 0,0 0 1,0 0-1,0 0 0,0 0 1,0-1-1,-9-1 351,-78 9 592,41-3-914,-82-2 1,67-11-140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4:55.519"/>
    </inkml:context>
    <inkml:brush xml:id="br0">
      <inkml:brushProperty name="width" value="0.05" units="cm"/>
      <inkml:brushProperty name="height" value="0.05" units="cm"/>
    </inkml:brush>
  </inkml:definitions>
  <inkml:trace contextRef="#ctx0" brushRef="#br0">1 1 17452,'5'1'504,"1"0"0,-1 0 0,0 0 0,1-1 0,-1 0 0,1 0 0,-1 0 0,9-2 0,-8 2-161,-1-1 0,1 1 0,0 0 0,0 0 0,0 0 0,0 1 0,8 1 0,-13-1-312,1 0 0,0 0 0,-1 0-1,1 0 1,-1 0 0,1 0 0,-1 0-1,1 1 1,-1-1 0,0 0 0,0 1-1,0-1 1,0 1 0,0-1 0,0 1-1,0 0 1,0-1 0,0 1 0,-1 0-1,1 0 1,-1 0 0,1-1 0,-1 1-1,0 0 1,0 0 0,0 0 0,0 0-1,0 2 1,-1 5-9,1 0 0,-1 0 0,-1 0 0,0 0 0,0 0 0,-1 0 0,0-1 0,-5 11 0,-40 68 160,24-47-74,15-24-68,4-10-20,1 0 0,1 0 0,-1 1-1,1 0 1,0 0 0,0 0 0,1 0-1,0 0 1,0 0 0,-1 15 0,4-20-73,-1-1 1,0 0-1,0 0 1,1 0 0,-1 0-1,1 0 1,-1 0-1,1 0 1,-1 0-1,1 0 1,0 0 0,0 0-1,-1 0 1,1 0-1,0 0 1,0 0 0,0-1-1,0 1 1,0 0-1,0-1 1,0 1 0,0 0-1,0-1 1,0 0-1,0 1 1,1-1-1,-1 0 1,0 1 0,0-1-1,0 0 1,2 0-1,4 1-161,-1-1 0,1 0 0,-1-1 0,10-1 0,21-7-246,5-4-145</inkml:trace>
  <inkml:trace contextRef="#ctx0" brushRef="#br0" timeOffset="1">470 144 17628,'-7'3'445,"0"1"0,0 0 1,0 0-1,1 1 1,0 0-1,0 0 0,0 0 1,1 1-1,-8 10 0,10-13-317,0 0 0,1 1-1,-1 0 1,1 0-1,0 0 1,0 0 0,0 0-1,1 0 1,-1 0 0,1 0-1,0 1 1,0-1-1,1 0 1,-1 1 0,1-1-1,0 1 1,1 8 0,0-10-87,0-1 0,1 1 0,-1 0 0,1 0 0,-1 0 0,1-1 0,0 1 0,0-1 1,0 0-1,0 1 0,1-1 0,-1 0 0,1 0 0,-1 0 0,1-1 0,0 1 1,-1-1-1,1 1 0,0-1 0,0 0 0,0 0 0,0 0 0,4 0 0,6 2 30,-1-1-1,1-1 1,0 0-1,18-1 0,-18-1-4,1 0-1,0-1 1,-1-1-1,1 0 1,-1-1-1,15-6 1,-23 8-29,1 0 0,0-1-1,-1 0 1,0 0 0,0 0 0,0-1 0,0 0-1,0 0 1,-1 0 0,1-1 0,-1 1 0,0-1-1,-1 0 1,1 0 0,-1 0 0,3-7 0,-5 10-14,0-1 1,0 1 0,-1-1-1,1 1 1,-1-1 0,1 0 0,-1 1-1,0-1 1,0 0 0,0 1-1,-1-1 1,1 0 0,-1 1-1,1-1 1,-1 1 0,0-1-1,0 1 1,-2-5 0,1 3-75,0 1 0,-1 0 0,1 0 0,-1 0 0,0 0 0,0 0 0,0 0 0,0 1 0,0 0 0,-1-1 0,-6-2 0,7 3-32,-1 1-1,1-1 0,-1 0 0,0 1 0,1 0 1,-1 0-1,0 0 0,0 1 0,0-1 1,0 1-1,1 0 0,-1 0 0,0 0 1,0 0-1,0 1 0,0 0 0,0 0 0,0 0 1,1 0-1,-1 0 0,1 1 0,-1 0 1,1-1-1,-1 1 0,1 1 0,-4 2 1,-10 13-491</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16.145"/>
    </inkml:context>
    <inkml:brush xml:id="br0">
      <inkml:brushProperty name="width" value="0.05" units="cm"/>
      <inkml:brushProperty name="height" value="0.05" units="cm"/>
    </inkml:brush>
  </inkml:definitions>
  <inkml:trace contextRef="#ctx0" brushRef="#br0">88 73 12779,'-20'7'1389,"17"-7"-807,15-3-35,45-12-138,106-13 0,62 12-761,-204 16 291,-3-1 7,0 0-1,0 0 1,0-2 0,19-4 0,-67 2 333,-17 11-17,1 1 0,-54 17 1,-91 36 486,47-13-161,50-23-407,251-72-1438,-25 7-444,-110 33 1279</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42.336"/>
    </inkml:context>
    <inkml:brush xml:id="br0">
      <inkml:brushProperty name="width" value="0.05" units="cm"/>
      <inkml:brushProperty name="height" value="0.05" units="cm"/>
    </inkml:brush>
  </inkml:definitions>
  <inkml:trace contextRef="#ctx0" brushRef="#br0">730 0 11562,'-45'19'393,"1"1"0,0 3 0,2 1 0,1 2 0,1 2 0,-65 59-1,72-54-269,1 1 0,1 1 1,2 2-1,2 1 0,1 1 0,-38 78 0,41-64-35,2 1 0,3 1 0,2 0 1,2 2-1,-6 59 0,12-37-32,3 1 0,4-1 1,10 97-1,3-77-74,5-1 0,32 108 0,21 4-66,-53-170 32,1-1 0,2-1 0,32 45 0,-39-65 33,0-1 1,2 0 0,0-1-1,0-1 1,2 0-1,0-1 1,34 21 0,-36-27 26,1 0 0,0-1 0,0-1 1,0-1-1,1 0 0,0-1 1,0 0-1,0-2 0,0 0 0,1-1 1,18-1-1,-3-3 118,-2-2 0,1-1 0,-1-1 1,1-1-1,-2-2 0,0-2 0,0 0 0,-1-2 0,44-28 0,-23 9 227,-1-2-1,-2-2 0,-2-3 0,53-58 0,-49 42 40,-2-2-1,-3-2 1,-3-2 0,-2-1 0,42-98-1,-56 101-222,-2-1-1,-4 0 1,-1-2-1,-4-1 1,-3 1-1,6-98 1,-15 118-234,-2 1 0,-2-1 0,-1 1-1,-2-1 1,-3 2 0,-13-48 0,15 70-24,-1 1 0,-1 0 0,-1 1 0,0 0 0,-2 0 0,-18-24 0,19 29 16,-1 1-1,0 1 0,0-1 0,-1 2 1,0 0-1,-1 0 0,0 1 0,-1 1 0,-18-8 1,-5 2-182,0 3 0,0 1 0,-1 2 0,-66-4 0,26 2-225,64 8 395,-1-2 1,1 0 0,0 0-1,-15-7 1,24 9 60,1-2 1,-1 1-1,1 0 1,-1-1-1,1 0 1,0 0-1,0 0 1,0-1-1,0 0 0,1 1 1,-1-1-1,1 0 1,0 0-1,-5-9 1,5 6-44,1-1-1,-1 0 1,-2-15 0,5 22 64</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43.271"/>
    </inkml:context>
    <inkml:brush xml:id="br0">
      <inkml:brushProperty name="width" value="0.05" units="cm"/>
      <inkml:brushProperty name="height" value="0.05" units="cm"/>
    </inkml:brush>
  </inkml:definitions>
  <inkml:trace contextRef="#ctx0" brushRef="#br0">811 46 11298,'-29'-11'565,"0"3"-1,-1 0 1,0 2-1,0 0 1,-1 3-1,-36-1 0,52 5-496,0 0-1,0 1 0,1 0 1,-1 1-1,1 1 0,-1 0 1,1 1-1,0 1 0,1 0 1,0 1-1,0 0 0,0 1 1,1 0-1,-21 19 0,10-3-38,1 0 0,1 1 0,1 2 0,1 0 0,2 1 0,-27 58 0,13-13 10,-36 130 0,45-118-20,4 1 0,-9 108 0,23-137-32,2 1-1,3 0 1,3-1 0,14 79-1,-12-106-3,1-1-1,2 0 1,1-1-1,1 0 0,17 30 1,-21-46 6,0 0 1,1 0 0,0 0-1,1-1 1,0-1-1,1 1 1,0-1-1,1-1 1,0 0-1,0-1 1,1 0-1,25 13 1,-25-16 20,0-1 0,1 0 1,0-1-1,-1 0 0,1-1 1,1 0-1,-1-1 0,25-2 0,-20-1 59,1 0 0,-1-2 0,0 0 0,0-1 0,30-13 0,-17 3 131,-1-1 1,0-1-1,-1-2 0,-1-1 0,-1-2 0,36-35 0,-33 26 59,0-2-1,-2-1 1,-2-2 0,-1 0 0,-1-2-1,-3 0 1,-1-2 0,-2 0-1,-1-1 1,-2 0 0,-3-2 0,-1 1-1,-2-2 1,5-56 0,-13 80-213,0 0 1,-1 1-1,-2-1 0,0 0 1,-1 0-1,0 1 1,-12-32-1,12 42-95,0 1 0,-1-1 0,-1 1 0,1 0 0,-1 0 0,-1 1 0,0-1 0,0 1 0,0 0 0,0 1 0,-1 0 0,0 0 0,-1 0 0,0 1 0,1 0 0,-1 0 0,-18-6 0,12 6-98,1 2 1,-1 0-1,-1 0 0,1 1 1,0 1-1,-1 1 0,1 0 1,0 0-1,-1 2 0,-24 5 1,-6 4-393,-85 33 1,49-11-102</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44.209"/>
    </inkml:context>
    <inkml:brush xml:id="br0">
      <inkml:brushProperty name="width" value="0.05" units="cm"/>
      <inkml:brushProperty name="height" value="0.05" units="cm"/>
    </inkml:brush>
  </inkml:definitions>
  <inkml:trace contextRef="#ctx0" brushRef="#br0">1 1 10738,'8'12'1563,"59"51"-631,69 82 1,-3 23-717,103 122-127,-180-227-66,4-3-1,94 74 1,-68-72 59,3-4 0,100 48 0,200 76 333,-58-29-161,140 53-34,-390-178-1,2-4 0,0-3 0,170 19 0,-179-35 75,1-4 0,-1-2 1,0-4-1,131-25 0,-147 16-99,-1-2-1,0-3 1,-1-2 0,-1-3 0,-1-2-1,71-46 1,-65 32-58,-1-2 0,-2-3 0,-2-2-1,79-89 1,34-76-92,-18 22-382,-117 152-65,-10 12 641,-1 0 0,-1-2 0,-2 0 0,24-44-1,-35 49-90</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44.957"/>
    </inkml:context>
    <inkml:brush xml:id="br0">
      <inkml:brushProperty name="width" value="0.05" units="cm"/>
      <inkml:brushProperty name="height" value="0.05" units="cm"/>
    </inkml:brush>
  </inkml:definitions>
  <inkml:trace contextRef="#ctx0" brushRef="#br0">0 0 13667,'3'8'236,"0"1"0,0-1 0,-1 1 0,0-1 0,-1 1 0,1 10 0,3 18 291,3 7-497,1-1-1,3-1 1,2 0 0,1-1-1,2 0 1,2-1 0,45 71-1,-47-88-15,1 0-1,0-1 1,2-1-1,0-1 1,2-1-1,0-1 0,1-1 1,0-1-1,2-1 1,-1-1-1,2-1 0,0-1 1,1-1-1,0-2 1,35 9-1,346 43 394,-293-48-344,516 49-9,2-40-27,-7-44 532,840-136 0,-181-72 1085,-539 49-851,-744 180-807,13-2-88,-1-1 1,0-1-1,19-9 0,-32 13 96,-1 1 1,1 0-1,0-1 0,-1 1 1,1-1-1,-1 1 0,1 0 1,-1-1-1,1 0 0,-1 1 1,1-1-1,-1 1 0,1-1 1,-1 0-1,1 1 0,-1-1 1,0 0-1,0 1 0,1-2 1,-3-10-149</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48.166"/>
    </inkml:context>
    <inkml:brush xml:id="br0">
      <inkml:brushProperty name="width" value="0.05" units="cm"/>
      <inkml:brushProperty name="height" value="0.05" units="cm"/>
    </inkml:brush>
  </inkml:definitions>
  <inkml:trace contextRef="#ctx0" brushRef="#br0">155 504 11434,'7'-9'673,"1"0"0,-1-1 0,-1 1-1,0-1 1,0 0 0,-1-1-1,0 0 1,-1 1 0,0-1 0,-1-1-1,0 1 1,-1 0 0,2-18-1,-4 26-460,1-1-1,-1 1 0,0-1 0,-1 1 0,1 0 0,-1-1 0,1 1 0,-1 0 0,0 0 0,0-1 0,-2-3 0,2 6-133,0 0-1,0-1 1,0 1-1,0 0 1,0 0 0,-1-1-1,1 1 1,0 0-1,0 0 1,-1 1 0,1-1-1,0 0 1,-1 0-1,1 1 1,-1-1 0,1 0-1,-1 1 1,0 0 0,1-1-1,-1 1 1,1 0-1,-1 0 1,0 0 0,1 0-1,-4 0 1,-1 1-5,0 1 1,0-1 0,1 1-1,-1 0 1,1 1-1,-1-1 1,1 1 0,0 0-1,0 0 1,0 1 0,0 0-1,1 0 1,-1 0-1,-5 7 1,-1 2-46,0 0 1,1 2-1,-15 26 0,17-25-60,1-1 0,-9 26 0,15-37 18,0-1 0,-1 1 1,2 0-1,-1 0 1,0-1-1,1 1 0,0 0 1,-1 0-1,2 0 1,-1 0-1,0-1 0,1 1 1,0 0-1,-1 0 1,2-1-1,-1 1 1,2 4-1,-2-7 9,0 0-1,0 0 1,-1-1 0,1 1 0,0 0-1,0-1 1,0 1 0,0-1 0,0 1-1,0-1 1,0 1 0,0-1 0,0 0-1,0 1 1,0-1 0,0 0 0,0 0-1,0 0 1,0 0 0,0 0 0,0 0-1,0 0 1,0 0 0,0 0 0,0-1-1,0 1 1,0 0 0,0-1 0,0 1-1,0 0 1,0-1 0,0 1-1,0-1 1,0 0 0,-1 1 0,1-1-1,0 0 1,0 1 0,0-2 0,6-4-9,0 0-1,-1 0 1,9-12 0,11-16 98,-2-2 0,-1-1 0,-2 0-1,17-42 1,-14 19 239,-2-2 0,14-64-1,-29 91-114,-8 24-73,1 11-132,0 0-1,0 0 1,-1 0 0,1 0 0,0 1 0,-1-1-1,1 0 1,0 0 0,0 0 0,-1 0 0,1 1-1,0-1 1,0 0 0,-1 0 0,1 0 0,0 1-1,0-1 1,0 0 0,0 0 0,-1 1 0,1-1-1,0 0 1,0 0 0,0 1 0,0-1 0,0 0-1,0 1 1,0-1 0,0 0 0,0 1 0,-4 11 2,0 0 0,2 0 1,-1 0-1,2 0 1,-1 14-1,1 70-74,2-60 40,-1-5 10,4 86-67,-2-103 66,0-1 1,0 1-1,1-1 0,1 1 0,0-1 0,7 15 0,-10-26 15,1 1 1,-1-1-1,0 0 0,0 1 0,1-1 0,0 0 0,-1 0 0,1 0 1,0 0-1,0 0 0,0 0 0,0-1 0,0 1 0,0-1 1,1 1-1,-1-1 0,3 1 0,-3-1 3,0-1-1,0 0 1,0 0 0,0 0-1,0 0 1,-1 0-1,1 0 1,0 0 0,0-1-1,0 1 1,0-1 0,-1 0-1,1 1 1,0-1-1,0 0 1,-1 0 0,1 0-1,2-2 1,3-3 1,1-1 1,-1-1-1,0 0 0,-1 1 1,0-2-1,0 1 0,5-11 1,0-1 18,-1-1 0,0 0-1,-2-1 1,0 0 0,-2 0 0,0-1 0,-2 0-1,0 0 1,-2 0 0,0-35 0,-7 35-32,0 20-11,-2 13-7,-2 23-38,-7 44 0,25-152 68,-38 71 56,28 4-49,0 0 0,0 0 1,0 0-1,1 1 0,-1-1 0,0 0 0,0 1 0,1-1 0,-1 0 0,0 1 0,1-1 1,-1 1-1,0-1 0,1 1 0,-1-1 0,1 1 0,-1-1 0,1 1 0,-1 0 0,1-1 1,-1 1-1,1 0 0,-1-1 0,1 1 0,0 0 0,-1 0 0,1-1 0,0 2 0,-5 25-12,5-24 10,-1 12 3,-3 12-9,2-1 0,1 0 1,2 1-1,5 40 0,-6-65 3,0 0 0,1-1 0,-1 1 0,1 0 0,-1-1 0,1 1 0,0-1 0,0 1 0,-1-1 0,1 1 0,0-1-1,3 3 1,-4-4 1,1 1 0,-1-1 0,1 0 0,-1 1 0,1-1 0,0 0-1,-1 1 1,1-1 0,0 0 0,-1 0 0,1 0 0,0 0 0,-1 0 0,1 0-1,0 0 1,-1 0 0,1 0 0,0 0 0,-1 0 0,1 0 0,0 0 0,0-1-1,4-1 9,-1-1-1,0 0 1,1 0-1,-1 0 0,-1 0 1,7-7-1,-2 2 2,13-11 63,0 1 0,35-24 0,-49 38-60,0-1 0,0 1 0,0 1 0,1-1 0,-1 1 0,1 1 0,0-1 0,-1 1 0,1 1 0,0-1 0,0 1 1,0 1-1,12 0 0,-16 0-13,-1 1 0,1 0 0,0 0 0,0 1 1,-1-1-1,1 1 0,-1-1 0,1 1 0,-1 0 1,0 1-1,1-1 0,-1 1 0,3 2 0,-6-5 4,0 0 0,0 1 0,0-1-1,1 0 1,-1 0 0,0 0 0,0 0-1,0 0 1,0 0 0,1 0 0,-1 0-1,0 0 1,0 0 0,0 0 0,0-1-1,0 1 1,1 0 0,-1 0 0,0 0-1,0 0 1,0 0 0,0 0 0,0 0-1,0 0 1,1 0 0,-1 0 0,0 0-1,0-1 1,0 1 0,0 0 0,0 0 0,0 0-1,0 0 1,0 0 0,0 0 0,0-1-1,0 1 1,0 0 0,1 0 0,-1 0-1,0 0 1,0 0 0,0-1 0,0 1-1,0 0 1,0 0 0,0 0 0,0 0-1,0 0 1,0-1 0,-1 1 0,1 0-1,0 0 1,0 0 0,0 0 0,0 0-1,0-1 1,0-9 116,-5-16 184,-1 0-1,-10-27 1,8 29-121,2 0-1,-7-41 1,13 65-199,0-1-1,0 1 1,0-1 0,0 1 0,0-1 0,0 0 0,0 1 0,0-1 0,0 1-1,1-1 1,-1 1 0,0 0 0,0-1 0,1 1 0,-1-1 0,0 1 0,1-1-1,-1 1 1,0 0 0,1-1 0,-1 1 0,1 0 0,-1-1 0,1 1 0,-1 0-1,1-1 1,-1 1 0,1 0 0,-1 0 0,1 0 0,-1 0 0,1-1 0,-1 1-1,1 0 1,-1 0 0,1 0 0,-1 0 0,1 0 0,-1 0 0,1 0 0,-1 1-1,2-1 1,30 5-1078,-21-3 761,13 1-103,31 1-1,-8-5-151</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0.335"/>
    </inkml:context>
    <inkml:brush xml:id="br0">
      <inkml:brushProperty name="width" value="0.05" units="cm"/>
      <inkml:brushProperty name="height" value="0.05" units="cm"/>
    </inkml:brush>
  </inkml:definitions>
  <inkml:trace contextRef="#ctx0" brushRef="#br0">1 359 18316,'8'-18'1484,"-6"13"-1195,0 1 0,0 0 0,0 0 0,0 0-1,1 0 1,4-6 0,-7 10-250,0 0 1,1 0-1,-1 0 1,0 0-1,0 0 1,0-1-1,0 1 0,0 0 1,0 0-1,1 0 1,-1 0-1,0 0 1,0 0-1,0 0 1,0 0-1,1 0 0,-1 0 1,0 0-1,0 0 1,0 0-1,0 0 1,1 0-1,-1 0 0,0 0 1,0 0-1,0 0 1,1 0-1,-1 0 1,0 0-1,0 0 0,0 0 1,0 0-1,0 0 1,1 0-1,-1 0 1,0 0-1,0 1 0,0-1 1,0 0-1,0 0 1,1 0-1,-1 0 1,0 0-1,0 1 1,4 10 843,-2 12-182,-2 60 166,6 86-635,-5-163-231,0 0-1,0 0 1,0-1-1,1 1 1,0 0-1,3 5 1,-5-10 1,0 0 1,1 0-1,0 0 1,-1 0-1,1 0 1,-1 0-1,1 0 1,0 0-1,0 0 1,-1-1-1,1 1 1,0 0-1,0-1 1,0 1-1,0 0 1,0-1-1,0 1 1,0-1-1,0 0 1,0 1-1,0-1 1,0 0-1,0 1 1,0-1-1,1 0 1,-1 0-1,0 0 1,0 0 0,0 0-1,0 0 1,0-1-1,0 1 1,0 0-1,0 0 1,1-1-1,-1 1 1,0-1-1,1 0 1,4-3 34,-1 1 1,1-1-1,-1-1 1,-1 1-1,1-1 1,-1 1 0,1-1-1,-1-1 1,6-10-1,29-58 331,-32 59-290,12-30 219,-2-1 0,-3-1 0,13-68 0,-20 91-218,-5 23-56,-1 6-9,-1 42-9,0-28-8,0-5-2,4 83-25,-3-83 32,1 0 0,0 0 0,1 0 0,8 21-1,-10-34 0,-1 1-1,1-1 0,-1 0 0,1 1 0,0-1 0,0 0 0,-1 1 0,1-1 0,0 0 1,0 0-1,0 1 0,0-1 0,1 0 0,-1 0 0,0 0 0,0-1 0,1 1 1,1 1-1,-2-2 1,0 0 0,0 0 0,0 0 0,1 0 1,-1 0-1,0 0 0,0 0 0,0 0 0,0 0 0,0-1 1,0 1-1,0 0 0,0-1 0,0 1 0,0-1 0,0 1 1,0-1-1,0 0 0,1 0 0,3-4 8,-1 1 0,0-1 1,0 1-1,0-1 0,-1 0 0,0-1 0,4-5 0,3-12 31,-1 1 0,-1-2 1,-1 1-1,6-39 0,-6 14 62,1-63-1,-9 88-97,-2 34-4,-4 36-18,4-23-5,-4 73-19,6-86 40,2 1-1,-1 0 0,2-1 1,-1 1-1,8 22 1,-9-33 1,0 0 0,1 1 0,-1-1 0,1 0 0,-1 0 0,1 1 1,-1-1-1,1 0 0,0 0 0,0 0 0,0 0 0,-1 0 0,1 0 1,0 0-1,0 0 0,0 0 0,0-1 0,1 1 0,-1 0 1,0-1-1,2 2 0,-2-2 0,0 0 1,0 0 0,1 0-1,-1 0 1,0-1-1,0 1 1,1 0 0,-1-1-1,0 1 1,0 0-1,0-1 1,1 1 0,-1-1-1,0 0 1,0 1-1,0-1 1,0 0 0,1-1-1,5-5 1,0-1-1,0 0 1,0 0 0,6-12-1,-8 12 0,9-12-3,26-35 35,-36 50-38,0 1 0,0 0 1,1-1-1,0 2 0,-1-1 1,1 0-1,1 1 0,8-4 1,-13 6 1,0 0 0,1 1 0,-1-1 0,1 1 0,-1-1 0,0 1 0,1 0 0,-1 0 0,1-1 0,-1 1 1,1 0-1,-1 0 0,1 1 0,-1-1 0,1 0 0,-1 0 0,1 1 0,-1-1 0,0 1 0,1-1 0,-1 1 0,0 0 0,1-1 0,-1 1 0,0 0 1,0 0-1,0 0 0,0 0 0,0 0 0,0 0 0,0 0 0,0 0 0,0 0 0,0 1 0,0-1 0,-1 0 0,1 1 0,0-1 0,-1 0 0,1 1 0,-1-1 1,1 3-1,1 7-20,0 0 1,0 0 0,-1 0 0,0 17-1,-1-21 32,-7 83-94,9-96 147,-1 0-1,1 1 0,0-1 0,6-9 0,3-9 92,0 0-6,-9 19-126,1 0 0,-1-1 0,0 1 0,0 0 0,0-1 0,-1 1-1,1-11 1,-2 15-19,0-1 0,-1 1 0,1 0-1,-1 0 1,1-1 0,-1 1 0,1 0 0,-1 0-1,0 0 1,0 0 0,0 0 0,0 0 0,1 0-1,-1 0 1,-1 0 0,1 0 0,0 0 0,0 1-1,0-1 1,0 0 0,0 1 0,-1-1 0,0 0-1,0 1-12,2-1 6,0 1 1,-1-1 0,1 1 0,0 0 0,-1-1 0,1 1 0,-1-1 0,1 1 0,-1 0 0,1-1 0,-1 1 0,1 0 0,-1 0 0,1-1 0,-1 1-1,1 0 1,-1 0 0,1 0 0,-1 0 0,1 0 0,-1 0 0,1 0 0,-1 0 0,0 0 0,1 0 0,-1 0 0,1 0 0,-1 0 0,1 0 0,-1 0-1,1 0 1,-1 1 0,1-1 0,-1 0 0,1 0 0,-1 1 0,1-1 0,-1 0 0,0 1 0,-7 4-252,7-3-203,-1-1-1,0 0 1,1 0-1,-1 0 1,0 0 0,0 0-1,0-1 1,0 1-1,-2 0 1,3-1 337,1 0 1,-1 0 0,0-1 0,1 1-1,-1 0 1,0 0 0,1-1 0,-1 1-1,0 0 1,1-1 0,-1 1-1,1-1 1,-1 1 0,0-1 0,1 1-1,-1-1 1,1 1 0,0-1 0,-1 1-1,1-1 1,-1 0 0,1 1 0,0-1-1,-1 0 1,1 1 0,0-1 0,0 0-1,0 1 1,0-1 0,-1 0 0,1 0-1,-5-22-1031,-3-29-1,-6-22 140,13 68 1126,0 0 1,1 0-1,-1-1 1,1 1-1,0 0 1,1 0-1,2-12 1,13-41 5701,-12 52-3670,-1 7-794,2 18-329,-2 25-746,-3-26-167,5 151 381,-3-144-477,1-1-1,1 1 1,2-1-1,15 45 1,-10-48 13,-11-19-19,1 0-1,-1-1 0,0 1 1,1-1-1,-1 1 0,0 0 1,1-1-1,-1 1 0,1-1 1,-1 1-1,1-1 0,0 1 1,-1-1-1,1 1 0,-1-1 1,1 0-1,0 1 0,-1-1 1,1 0-1,0 1 1,-1-1-1,1 0 0,0 0 1,0 0-1,-1 0 0,1 0 1,0 0-1,-1 0 0,2 0 1,0-1-16,-1 0 0,1-1 0,-1 1 0,0-1 0,1 1 0,-1-1 0,0 0 0,0 1 0,0-1 0,0 0 0,-1 0 0,1 1 0,0-1 0,-1 0 1,1-2-1,4-10-27,42-83-86,-36 70 119,1 1 1,2 0-1,0 1 0,2 0 1,25-31-1,-40 55 6,-1 1 0,1-1 0,-1 0 0,1 1 0,-1-1 0,1 1 0,0-1 0,-1 1 0,1-1 0,-1 1 0,1-1 0,0 1-1,0 0 1,-1-1 0,1 1 0,0 0 0,0 0 0,-1-1 0,1 1 0,0 0 0,0 0 0,0 0 0,-1 0 0,1 0-1,0 0 1,0 0 0,0 0 0,-1 1 0,2-1 0,-1 1-1,1 0-1,-1 0 1,0 0-1,0 0 1,0 0-1,0 1 1,0-1-1,0 0 1,-1 1 0,1-1-1,0 0 1,-1 1-1,2 2 1,1 5-10,-1 1 1,0-1 0,1 15-1,5 85-38,-8-108 52,0-1-1,0 0 0,-1 0 1,1 0-1,0 0 1,0 0-1,0 1 1,0-1-1,0 0 1,0 0-1,0 0 1,0 0-1,0 1 1,0-1-1,0 0 1,0 0-1,0 0 0,0 0 1,0 1-1,0-1 1,0 0-1,0 0 1,0 0-1,0 0 1,0 0-1,0 1 1,0-1-1,0 0 1,0 0-1,1 0 1,-1 0-1,0 0 0,0 1 1,0-1-1,0 0 1,0 0-1,0 0 1,0 0-1,1 0 1,-1 0-1,0 0 1,0 1-1,0-1 1,0 0-1,0 0 1,1 0-1,-1 0 0,0 0 1,0 0-1,0 0 1,0 0-1,1 0 1,-1 0-1,0 0 1,0 0-1,0 0 1,1 0-1,6-12 151,5-22 130,-7 11-132,-1 0 0,-1-1 1,-1 1-1,-1-1 0,-1 0 0,-7-46 1,7 69-173,0 1 0,0 0 1,0 0-1,0-1 1,0 1-1,1 0 0,-1 0 1,0-1-1,0 1 0,0 0 1,0 0-1,0-1 0,0 1 1,0 0-1,1 0 0,-1-1 1,0 1-1,0 0 1,0 0-1,0 0 0,1-1 1,-1 1-1,0 0 0,0 0 1,0 0-1,1 0 0,-1 0 1,0-1-1,0 1 0,1 0 1,-1 0-1,0 0 0,0 0 1,1 0-1,-1 0 1,0 0-1,0 0 0,1 0 1,-1 0-1,0 0 0,1 0 1,-1 0-1,0 0 0,1 0 1,16 3-1465,-12-2 758,32 3-505,-19-3 446</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1.515"/>
    </inkml:context>
    <inkml:brush xml:id="br0">
      <inkml:brushProperty name="width" value="0.05" units="cm"/>
      <inkml:brushProperty name="height" value="0.05" units="cm"/>
    </inkml:brush>
  </inkml:definitions>
  <inkml:trace contextRef="#ctx0" brushRef="#br0">144 352 19420,'0'-3'222,"0"1"0,-1 0-1,1-1 1,-1 1 0,0 0 0,1 0 0,-1-1-1,0 1 1,0 0 0,-1 0 0,1 0-1,0 0 1,-3-2 0,4 3-128,-1 1 0,0-1 0,0 1 0,0-1 0,0 1 0,0-1 0,0 1 0,0 0 0,0-1 0,0 1 0,0 0 0,0 0 0,0 0 0,0 0 0,-1 0 0,1 0 0,0 0 0,0 0 0,0 1-1,0-1 1,0 0 0,0 1 0,0-1 0,0 0 0,0 1 0,0-1 0,1 1 0,-1 0 0,0-1 0,0 1 0,0 0 0,0-1 0,0 2 0,-9 8 26,0-1-1,1 1 0,1 1 1,0-1-1,0 2 0,1-1 1,0 1-1,1 0 0,0 0 1,1 1-1,-5 21 0,9-33-122,1 0-1,0-1 0,-1 1 0,1 0 0,0 0 0,0 0 0,0 0 0,-1 0 1,1 0-1,0 0 0,0 0 0,0 0 0,1-1 0,-1 1 0,0 0 0,0 0 0,0 0 1,1 0-1,-1 0 0,0 0 0,1-1 0,-1 1 0,1 0 0,-1 0 0,1 0 1,-1-1-1,1 1 0,0 0 0,-1-1 0,1 1 0,0-1 0,-1 1 0,1-1 0,0 1 1,1 0-1,2 0-14,0 0 1,0 0-1,0-1 1,0 0-1,1 1 1,6-2-1,7 1-18,-8 1 22,0 0 0,-1 0 0,1 1 0,-1 1 0,1-1 0,-1 1 0,0 1 0,0 0 0,-1 0 0,1 1 0,-1 0 0,13 10 0,-16-11 4,-1 0-1,1 1 1,-1 0 0,0 0-1,0 0 1,-1 0-1,1 0 1,-1 1 0,0 0-1,-1-1 1,1 1-1,-1 0 1,0 0-1,-1 0 1,1 1 0,-1-1-1,-1 0 1,1 1-1,-1-1 1,0 8 0,-2 2 44,-1-1 0,-1 0 1,0 0-1,0 0 1,-2 0-1,0-1 0,0 0 1,-1 0-1,-1 0 1,-1-1-1,0 0 0,0-1 1,-15 14-1,22-23-15,0-1-1,0-1 1,0 1-1,-1 0 1,1 0-1,-1-1 1,1 1-1,-1-1 1,1 0-1,-1 0 1,-3 1-1,5-2-13,0 0-1,0 0 1,0 0-1,0 0 1,0 0 0,1 0-1,-1 0 1,0 0-1,0-1 1,0 1-1,0 0 1,1-1 0,-1 1-1,0 0 1,0-1-1,1 1 1,-1-1-1,0 1 1,1-1 0,-1 0-1,0 1 1,1-1-1,-1 0 1,1 1-1,-1-1 1,1 0 0,-1 0-1,1 1 1,0-1-1,-1 0 1,1 0-1,0 0 1,0 1 0,-1-1-1,1 0 1,0 0-1,0 0 1,0 0-1,0 0 1,0-1 0,0-7 3,0 1 0,0-1 0,1 0 0,0 1 0,1-1 1,0 1-1,5-15 0,27-58 12,31-40 34,10-21-19,-67 122-34,0-1 1,-1 1-1,-2-1 0,0 0 1,4-31-1,-9 43 1,0 0-1,0 1 0,-3-18 1,3 24-3,-1-1 0,1 1 0,-1-1 0,0 1 0,0-1 0,0 1-1,0 0 1,-2-3 0,2 5 1,1-1 0,-1 0-1,1 0 1,-1 1-1,0-1 1,1 1 0,-1-1-1,0 1 1,0-1-1,1 1 1,-1-1-1,0 1 1,0 0 0,0-1-1,0 1 1,1 0-1,-1 0 1,0 0 0,0 0-1,0 0 1,0-1-1,-1 2 1,0-1 0,-1 1 0,1 0 0,0 0 0,0 1 0,0-1 0,0 0 1,0 1-1,1-1 0,-1 1 0,0-1 0,1 1 0,-1 0 0,1 0 0,-1 0 0,1 0 1,0 0-1,0 0 0,0 0 0,0 0 0,0 0 0,0 1 0,0 3 0,-2 5 0,0 0 0,1 1 0,-2 14 1,4-22-3,0-1 0,0 1 0,0 0 1,0-1-1,0 1 0,1-1 0,0 1 1,0-1-1,0 1 0,0-1 1,0 1-1,1-1 0,0 0 0,-1 0 1,1 0-1,0 0 0,5 6 1,-3-6-6,1 1 0,-1-1 0,1 1 0,-1-1 0,1-1 1,0 1-1,1-1 0,-1 1 0,0-1 0,9 1 1,1 0 0,0 0 0,-1-2 0,1 0 0,0-1 0,0 0 0,-1-1 0,1-1 0,17-3 0,-30 4 9,0 1 0,-1-1 1,1 1-1,0-1 1,0 0-1,-1 0 0,1 0 1,0 0-1,-1 0 1,1 0-1,-1 0 0,1 0 1,-1-1-1,0 1 1,0 0-1,1-1 1,-1 0-1,0 1 0,0-1 1,0 1-1,-1-1 1,1 0-1,0 0 0,0 1 1,-1-1-1,0 0 1,1 0-1,-1 0 0,0 0 1,0 0-1,0-2 1,0-7 18,-1 1 0,-1 0 1,0 0-1,-6-17 0,4 11 31,1 5-20,2 3 10,-2-1 1,1 0 0,-1 0-1,0 1 1,-1-1-1,0 1 1,-9-13-1,10 18 26,2 4-21,5 11-2,9 16-26,-9-22-27,0 0 0,0 0 0,1 0 0,-1-1 0,1 1 0,1-1 0,-1 0 0,1-1-1,0 1 1,0-1 0,0 0 0,0-1 0,1 1 0,0-1 0,-1-1 0,1 1 0,0-1 0,1 0 0,6 0 0,-4-1 4,1 0 0,-1-1 0,0 0 0,1-1 0,-1 0 1,0-1-1,0 0 0,0-1 0,0 0 0,0 0 0,0-1 0,17-10 0,-4-1 9,0-1 0,-1-1 0,-1-1 0,23-26 0,-4 5-9,-40 39 2,0-1 0,1 1 0,-1 0 0,0 0 0,0-1 0,0 1 0,1 0 0,-1-1 0,0 1 0,0 0 0,1 0 0,-1 0 0,0-1 0,1 1 0,-1 0 0,0 0 0,1 0 0,-1 0 0,0 0 0,1-1 0,-1 1-1,0 0 1,1 0 0,-1 0 0,1 0 0,-1 0 0,0 0 0,1 0 0,-1 0 0,0 0 0,1 0 0,-1 1 0,0-1 0,1 0 0,-1 0 0,0 0 0,1 0 0,-1 0 0,0 1 0,1-1 0,-1 0 0,0 0 0,0 1 0,1-1 0,-1 0 0,0 0 0,0 1 0,1-1 0,-1 0 0,0 1 0,0-1 0,7 26-38,-7-22 34,0-1 1,1 0-1,0 0 1,-1 0-1,1 0 1,1 0-1,1 5 1,-1-7 4,-1 0 0,0 0 0,1 0 0,-1 0 0,0 0 0,1-1 0,-1 1 0,1 0 0,-1-1 0,1 0 0,-1 1 0,1-1-1,-1 0 1,1 0 0,0 1 0,-1-1 0,1-1 0,-1 1 0,1 0 0,0 0 0,-1 0 0,1-1 0,-1 1 0,3-2 0,40-19 13,-38 18-10,68-42 44,-52 30-57,1 1 1,0 1-1,0 1 1,43-15 0,-35 22-888,-31 5 794,0 0 0,0-1 0,0 1-1,0 0 1,1-1 0,-1 1 0,0 0-1,0 0 1,0-1 0,0 1 0,0 0-1,0-1 1,-1 1 0,1 0 0,0-1-1,0 1 1,0 0 0,0 0 0,0-1-1,0 1 1,0 0 0,-1 0 0,1-1-1,0 1 1,0 0 0,0 0 0,0-1-1,-1 1 1,1 0 0,0 0 0,0 0-1,-1 0 1,1-1 0,-1 1 0,-9-13-617,9 12 570,-13-14-648,1-1-197</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1.951"/>
    </inkml:context>
    <inkml:brush xml:id="br0">
      <inkml:brushProperty name="width" value="0.05" units="cm"/>
      <inkml:brushProperty name="height" value="0.05" units="cm"/>
    </inkml:brush>
  </inkml:definitions>
  <inkml:trace contextRef="#ctx0" brushRef="#br0">1 0 14963,'13'10'1016,"4"-2"-1144,2-1-72,2-3 464,2 0-192,3-4-120</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2.343"/>
    </inkml:context>
    <inkml:brush xml:id="br0">
      <inkml:brushProperty name="width" value="0.05" units="cm"/>
      <inkml:brushProperty name="height" value="0.05" units="cm"/>
    </inkml:brush>
  </inkml:definitions>
  <inkml:trace contextRef="#ctx0" brushRef="#br0">11 87 14347,'-5'69'3188,"2"-54"-2778,2 0 0,0-1-1,1 1 1,0 0 0,1 0-1,4 19 1,28 75 43,2 10-411,-31-103-8,-1 1 0,0 0 0,-2 0 1,0 0-1,-2 20 0,1-35 4,0 0-1,-1 0 0,1 0 1,-1 0-1,1 0 1,-1-1-1,0 1 1,0 0-1,0 0 0,0 0 1,0-1-1,0 1 1,0 0-1,0-1 1,-1 1-1,1-1 0,-3 2 1,4-2-18,-1-1 0,1 0 0,0 0 0,-1 1 0,1-1 0,-1 0 0,1 0 0,-1 0 0,1 0 0,-1 0 0,1 0 0,0 0 0,-1 0 0,1 0 0,-1 0 0,1 0 0,-1 0-1,1 0 1,-1 0 0,1 0 0,0 0 0,-1 0 0,1-1 0,-1 1 0,1 0 0,0 0 0,-1-1 0,0 1 0,0-2 16,0 1-1,0 0 0,0-1 1,1 1-1,-1 0 0,0-1 1,1 1-1,-1-1 0,1 0 1,-1 1-1,1-1 0,-1-2 1,0-12 56,0 1 1,1 0-1,0 0 1,1-1 0,1 1-1,1 0 1,0 0-1,1 1 1,0-1 0,1 1-1,1-1 1,0 2-1,9-15 1,4-4-78,1 1-1,2 0 1,1 2 0,33-33-1,2 8 9,-38 37-14,-1-1-1,-1 0 1,17-23 0,-32 37 18,-1 0 0,1-1 0,-1 1 0,0 0 1,0-1-1,0 0 0,-1 1 0,1-1 0,0-9 1,-2 13-17,0 0 1,0-1 0,0 1-1,0 0 1,0 0 0,0 0 0,0 0-1,0-1 1,-1 1 0,1 0-1,-1 0 1,1 0 0,-1 0-1,1 0 1,-1 0 0,1 0 0,-1 0-1,0 0 1,0 0 0,1 0-1,-1 0 1,0 1 0,0-1-1,0 0 1,0 1 0,0-1-1,0 0 1,0 1 0,0-1 0,0 1-1,0 0 1,0-1 0,0 1-1,-1 0 1,1-1 0,0 1-1,0 0 1,0 0 0,0 0 0,-1 0-1,1 0 1,0 1 0,-2-1-1,-3 1 13,0 0-1,0 0 1,0 1 0,0 0-1,0 0 1,1 0-1,-1 1 1,1 0 0,-1 0-1,1 0 1,0 1-1,0 0 1,0 0-1,1 0 1,0 0 0,-1 1-1,1-1 1,1 1-1,-1 0 1,1 1-1,0-1 1,0 0 0,0 1-1,1 0 1,0-1-1,0 1 1,-1 9-1,3-13-52,0 1 0,0-1 0,0 1 0,0-1-1,0 1 1,1-1 0,-1 0 0,1 1 0,0-1-1,0 0 1,0 1 0,0-1 0,0 0-1,0 0 1,1 0 0,-1 0 0,1 0 0,-1 0-1,1 0 1,0 0 0,-1-1 0,1 1-1,0-1 1,0 1 0,0-1 0,1 0 0,2 2-1,3 0-58,0 0-1,0 0 0,0 0 0,1-1 0,-1-1 0,17 2 0,17-2-187</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7.364"/>
    </inkml:context>
    <inkml:brush xml:id="br0">
      <inkml:brushProperty name="width" value="0.05" units="cm"/>
      <inkml:brushProperty name="height" value="0.05" units="cm"/>
    </inkml:brush>
  </inkml:definitions>
  <inkml:trace contextRef="#ctx0" brushRef="#br0">121 30 17524,'6'-15'1819,"0"1"-695,-4 13 38,-2 8 857,-2 2-1773,-1-1 1,0 1-1,0-1 0,0 1 1,-10 14-1,-7 19 76,18-37-293,1-1 1,-1 0-1,1 1 0,0-1 0,0 1 0,0-1 1,1 1-1,0-1 0,0 1 0,0 5 0,1-8-28,0 0 0,0 0 0,0 0 0,0 0 0,0 0 0,0 0 0,0 0 0,1-1 0,-1 1 0,1 0 0,-1-1 0,1 1 0,0-1 0,0 1 0,-1-1 0,1 0 0,0 0 0,0 0 0,0 0 0,0 0 0,1 0 0,3 1 0,12 3-32,-5-1-6,-1 0 0,1 1 0,21 12 0,-31-16 30,-1 0 0,0 0 0,0 0-1,-1 1 1,1-1 0,0 1 0,0-1 0,-1 1-1,1 0 1,-1 0 0,1-1 0,-1 1 0,0 0-1,0 0 1,0 0 0,0 1 0,0-1 0,0 0 0,-1 0-1,1 0 1,-1 1 0,1-1 0,-1 0 0,0 1-1,0-1 1,0 0 0,0 0 0,0 1 0,-1 1-1,0-1 14,-1 0-1,1 0 0,-1 0 0,0 0 0,0-1 1,0 1-1,0 0 0,0-1 0,0 0 0,-1 0 1,1 0-1,-1 0 0,0 0 0,1 0 0,-1 0 1,0-1-1,0 0 0,-5 2 0,-2 1 73,-1 0 0,-1-1-1,-21 4 1,26-6-69,0 0 1,-1-1-1,1 0 1,0 0-1,-1 0 1,1-1-1,0 0 1,-10-3-1,15 3-63,-1 0-1,1 0 0,-1 0 0,1 0 0,-1-1 1,1 1-1,0-1 0,0 0 0,-1 0 0,1 0 1,1 0-1,-1 0 0,0 0 0,0 0 0,1-1 1,-1 1-1,1-1 0,0 1 0,0-1 1,0 1-1,0-1 0,0 0 0,0 1 0,0-5 1,-3-25-228,2-7-106</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2.827"/>
    </inkml:context>
    <inkml:brush xml:id="br0">
      <inkml:brushProperty name="width" value="0.05" units="cm"/>
      <inkml:brushProperty name="height" value="0.05" units="cm"/>
    </inkml:brush>
  </inkml:definitions>
  <inkml:trace contextRef="#ctx0" brushRef="#br0">69 49 15995,'17'-22'2531,"-17"21"-2468,1 1-1,-1 0 1,0 0 0,1-1-1,-1 1 1,0 0-1,1 0 1,-1-1 0,0 1-1,1 0 1,-1 0-1,1 0 1,-1 0 0,0 0-1,1 0 1,-1 0-1,1 0 1,-1 0-1,1 0 1,-1 0 0,0 0-1,1 0 1,0 0-1,-1 0 49,1 1 0,-1-1-1,1 1 1,-1-1-1,0 1 1,1-1-1,-1 1 1,1 0-1,-1-1 1,0 1-1,0 0 1,1-1 0,-1 1-1,0 0 1,0-1-1,0 1 1,0 0-1,0-1 1,0 2-1,1 20 449,-1 0-1,-2 0 0,0 0 1,-1-1-1,-12 41 0,4-13-344,-34 133-65,22-87-4715,43-191 1692,24-113-311,15 4 4228,-49 182-231,-10 23-773,0 0-1,0 0 1,0 0-1,0 1 1,0-1-1,1 0 1,-1 0-1,0 0 1,0 0-1,0 1 1,0-1-1,0 0 0,0 0 1,1 0-1,-1 0 1,0 0-1,0 1 1,0-1-1,0 0 1,1 0-1,-1 0 1,0 0-1,0 0 1,0 0-1,1 0 1,-1 0-1,0 0 1,0 0-1,1 0 1,-1 0-1,0 0 0,0 0 1,0 0-1,1 0 1,-1 0-1,0 0 1,0 0-1,0 0 1,1 0-1,-1 0 1,0 0-1,0 0 1,0 0-1,1 0 1,-1-1-1,0 1 1,0 0-1,0 0 1,0 0-1,1 0 0,-1-1 1,0 1-1,0 0 1,0 0-1,2 19 814,-1 33 125,3-1 0,11 56 0,31 98-607,-25-116-1083,-14-50-1135,-7-39 1812,0-1 0,0 1 0,0 0 0,0 0 0,0 0 1,0 0-1,0 0 0,-1 0 0,1-1 0,0 1 0,0 0 0,0 0 1,0 0-1,0 0 0,0 0 0,0 0 0,-1 0 0,1 0 0,0-1 1,0 1-1,0 0 0,0 0 0,0 0 0,-1 0 0,1 0 0,0 0 1,0 0-1,0 0 0,0 0 0,-1 0 0,1 0 0,0 0 0,0 0 1,0 0-1,0 0 0,0 0 0,-1 0 0,1 0 0,0 1 0,0-1 1,0 0-1,0 0 0,0 0 0,-1 0 0,1 0 0,0 0 0,0 0 1,0 0-1,0 0 0,0 1 0,0-1 0,0 0 0,0 0 0,-1 0 0,1 0 1,0 0-1,0 1 0,0-1 0,0 0 0,0 0 0,0 0 0,0 0 1,0 0-1,0 1 0,0-1 0,0 0 0,0 0 0,-9-9-759,-69-106-1146,6-4 5553,70 117-3428,1 1 0,0-1-1,0 0 1,0 0 0,0 0 0,1 0 0,-1 0 0,1 0 0,-1 0 0,1 0 0,-1 0 0,1 0-1,0-3 1,1 4-96,-1 0-1,1 1 0,-1-1 0,1 0 1,0 0-1,0 1 0,-1-1 1,1 1-1,0-1 0,0 0 0,0 1 1,0-1-1,0 1 0,0 0 1,0-1-1,0 1 0,0 0 0,0 0 1,0-1-1,0 1 0,0 0 1,0 0-1,0 0 0,0 0 0,0 0 1,0 1-1,1-1 0,114 0-884,-96 0 494</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3.386"/>
    </inkml:context>
    <inkml:brush xml:id="br0">
      <inkml:brushProperty name="width" value="0.05" units="cm"/>
      <inkml:brushProperty name="height" value="0.05" units="cm"/>
    </inkml:brush>
  </inkml:definitions>
  <inkml:trace contextRef="#ctx0" brushRef="#br0">17 17 19428,'-8'40'6535,"4"17"-5158,0 63-1610,4-118 236,0 6 9,0 0 1,0-1 0,1 1 0,2 11 0,-3-18-12,0 0 0,0 0-1,1 0 1,-1 0 0,0-1 0,0 1 0,1 0 0,-1 0 0,1 0-1,-1 0 1,1 0 0,-1 0 0,1-1 0,0 1 0,-1 0 0,1-1-1,0 1 1,0 0 0,-1-1 0,1 1 0,0-1 0,0 1 0,0-1-1,0 1 1,0-1 0,-1 0 0,1 1 0,0-1 0,0 0 0,0 0-1,0 0 1,0 0 0,0 0 0,0 0 0,0 0 0,0 0 0,0 0-1,0 0 1,0 0 0,0-1 0,0 1 0,0 0 0,0-1 0,1 0-1,3-1 7,1-2 0,-1 1 0,0 0 0,0-1 0,0 0 0,-1 0 0,1 0 0,-1-1 0,4-5 0,34-52 125,-28 40-65,13-21 231,42-90 1,-70 170-215,0-31-115,-1 8-198,0 1-1,1 0 1,1 0 0,0 0-1,1 0 1,3 16 0,-4-31 129,0 1 0,0 0 0,0-1-1,0 1 1,0-1 0,1 1 0,-1 0 0,0-1 0,0 1 0,1-1 0,-1 1 0,0 0 0,1-1 0,-1 1 0,0-1 0,1 1 0,-1-1 0,1 1 0,-1-1 0,1 0 0,-1 1 0,1-1-1,-1 1 1,1-1 0,-1 0 0,1 0 0,-1 1 0,1-1 0,0 0 0,-1 0 0,1 0 0,0 0 0,-1 1 0,1-1 0,-1 0 0,1 0 0,0 0 0,0-1 0,2 0-173,0 0 1,-1 0 0,1 0 0,-1-1-1,1 1 1,-1-1 0,4-3 0,13-12-1082</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3.840"/>
    </inkml:context>
    <inkml:brush xml:id="br0">
      <inkml:brushProperty name="width" value="0.05" units="cm"/>
      <inkml:brushProperty name="height" value="0.05" units="cm"/>
    </inkml:brush>
  </inkml:definitions>
  <inkml:trace contextRef="#ctx0" brushRef="#br0">118 0 20348,'-45'57'2957,"33"-43"-2393,0 0-1,1 1 1,1 1-1,-15 27 1,25-42-564,-1-1-1,1 1 1,0 0 0,-1-1 0,1 1 0,0-1-1,0 1 1,0 0 0,-1-1 0,1 1 0,0 0-1,0-1 1,0 1 0,0 0 0,0-1 0,0 1-1,0 0 1,0-1 0,1 1 0,-1-1-1,0 1 1,0 0 0,1-1 0,-1 1 0,0-1-1,0 1 1,1 0 0,0 0-8,0-1-1,0 1 1,0-1-1,0 1 1,0-1-1,0 1 1,1-1-1,-1 0 1,0 0-1,0 0 1,0 1-1,0-1 1,0 0-1,2-1 1,8 0-83,-1-1-1,19-6 1,-21 6 82,14-3-30,36-5 0,-49 9 35,0 1 0,-1 0 0,1 0-1,0 0 1,-1 1 0,1 1 0,10 2 0,-18-3 5,0-1 0,1 0 0,-1 1 0,0-1 1,0 1-1,0 0 0,0-1 0,0 1 0,0 0 0,0-1 0,0 1 0,0 0 0,0 0 0,0 0 0,0 0 0,0 0 0,-1 0 1,1 0-1,0 0 0,-1 0 0,1 1 0,-1-1 0,1 0 0,-1 2 0,1 0 7,-1 0 0,-1-1-1,1 1 1,0-1 0,0 1 0,-1 0-1,0-1 1,1 1 0,-1-1 0,0 1 0,-2 2-1,-3 6 51,-1 0 0,0-1-1,-16 19 1,11-16-183,-1 0-1,0 0 1,-1-1-1,0-1 1,-27 17 0,39-26 11,0-1 0,0 0 0,-1 0 1,1-1-1,0 1 0,-1 0 0,1-1 1,-4 1-1,5-1 95,1 0 0,-1 0 0,0 0 1,1 0-1,-1-1 0,0 1 0,1 0 1,-1 0-1,0 0 0,1-1 0,-1 1 1,1 0-1,-1-1 0,0 1 0,1 0 1,-1-1-1,1 1 0,-1-1 0,1 1 1,-1-1-1,1 1 0,0-1 0,-1 1 1,1-1-1,0 0 0,-1 1 0,1-1 1,0 1-1,0-1 0,-1 0 0,1 1 1,0-1-1,0 0 0,0 0 0,1-21-530</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4.466"/>
    </inkml:context>
    <inkml:brush xml:id="br0">
      <inkml:brushProperty name="width" value="0.05" units="cm"/>
      <inkml:brushProperty name="height" value="0.05" units="cm"/>
    </inkml:brush>
  </inkml:definitions>
  <inkml:trace contextRef="#ctx0" brushRef="#br0">62 0 18820,'-13'10'2482,"9"-4"-2228,0-1-1,0 1 1,0 0 0,1-1-1,0 2 1,1-1 0,-1 0-1,1 0 1,-2 10 0,-1 8 376,-2 31 1,3 11-407,4 1 0,3-1 0,2 0 0,3 0 0,25 93 0,-33-157-203,8 24 60,-9-26-67,1 1 1,1-1-1,-1 1 0,0-1 0,0 1 1,0-1-1,0 1 0,0 0 0,0-1 1,0 0-1,1 1 0,-1-1 0,0 1 1,0-1-1,1 1 0,-1-1 0,0 1 1,1-1-1,-1 0 0,1 1 0,-1-1 1,0 0-1,1 1 0,-1-1 0,1 0 1,-1 1-1,1-1 0,-1 0 0,1 0 1,-1 0-1,1 0 0,-1 1 0,1-1 1,-1 0-1,2 0 0,-1-1 25,-1 0 0,1-1-1,0 1 1,-1 0 0,1 0 0,0-1-1,-1 1 1,1 0 0,-1-1-1,0 1 1,0 0 0,1-1 0,-1 1-1,0-3 1,0-25 277,0 21-218,0-12 13,-1 0 0,0-1 0,-2 1 0,0 0 0,-1 0 0,-1 1 0,-1-1 0,-9-20 0,8 30-130,4 12-15,7 18-49,-2-15 64,0 0 0,1 0 0,0 0 0,0-1 1,0 1-1,1-1 0,-1 0 0,1 0 0,0 0 0,0-1 1,0 1-1,1-1 0,-1 0 0,1 0 0,0-1 0,0 1 1,0-1-1,0 0 0,0 0 0,8 1 0,-8-2 13,-1-1 0,1 1 0,-1-1 0,1 0-1,-1 0 1,1-1 0,0 1 0,-1-1 0,0 0 0,1 0-1,-1-1 1,1 1 0,-1-1 0,0 0 0,0 0 0,0 0 0,0-1-1,0 1 1,-1-1 0,1 0 0,-1 0 0,0 0 0,0-1 0,5-6-1,2-6 17,-1-1-1,0 0 0,-1 0 0,-1-1 0,-1 0 1,-1 0-1,0 0 0,-1-1 0,-1 0 1,1-21-1,-6 30-55,-3 21 25,-4 22-2,5-7-11,-3 40-1,7-58 32,0 0 0,0 0 0,1 0 0,0-1 0,0 1-1,1 0 1,0-1 0,0 1 0,7 12 0,-8-18 1,0 0 0,0 0 0,0 0 0,0 0 0,1-1 0,-1 1 0,1 0 0,-1-1 0,1 0 0,-1 1 0,1-1 0,0 0-1,0 0 1,0 0 0,0 0 0,0 0 0,0 0 0,0 0 0,0-1 0,4 2 0,-2-2-2,0 0 0,-1-1 1,1 1-1,0-1 0,-1 1 0,1-1 1,0 0-1,-1 0 0,1-1 1,-1 1-1,5-3 0,2-2-3,1-1 0,-1 0 0,-1-1 0,1 0 0,-1-1 0,11-13 0,-6 3 13,-1 0 1,-1 0-1,-1-1 0,-1 0 1,0-1-1,-2-1 0,0 1 0,-2-1 1,0 0-1,3-31 0,-8 46 0,-1-1-1,0 1 1,-1-1-1,1 1 1,-3-9-1,2 14-4,1 1-1,0 0 1,0 0-1,-1 0 1,1 0-1,-1 0 1,1 0-1,-1 1 1,1-1-1,-1 0 1,1 0-1,-1 0 1,0 0-1,1 1 1,-1-1-1,0 0 1,0 0-1,-1 0 1,1 1-1,0 0 0,0 0 0,0 0 0,0 0 0,0 0 0,0 0 0,0 1 0,0-1 0,0 0 0,0 1 0,1-1 0,-1 0 0,0 1 0,0-1 0,0 1 0,0-1 0,1 1 0,-1 0 0,0-1 0,1 1 0,-1 0 0,0-1 0,1 1 0,-1 0 0,0 1 0,-5 6 0,0 1 1,0 0-1,1 1 0,1-1 1,-1 1-1,2 0 0,-1 0 1,-3 19-1,3-12 5,2 0 0,0 0 0,1 1 0,1 30 0,1-40 6,1-1 0,-1 1 1,1-1-1,0 1 0,1-1 0,0 1 0,0-1 1,0 0-1,1 0 0,0-1 0,9 12 0,-10-15-15,-1-1-1,1 1 1,-1 0-1,1-1 1,0 1-1,0-1 1,0 0-1,1 0 0,-1 0 1,0-1-1,1 1 1,-1-1-1,1 0 1,0 0-1,-1 0 1,1 0-1,0 0 0,-1-1 1,1 0-1,0 0 1,0 0-1,0 0 1,-1 0-1,1-1 1,6-1-1,-7 1-58,0 0 0,-1-1 0,1 1 0,0 0 0,-1-1 0,0 1 0,1-1 0,-1 0 0,0 0 0,0 0 0,0 0 0,0 0 0,0-1 0,0 1 0,0 0 0,-1-1 0,0 1 0,1-1 0,-1 0 0,0 1 0,0-1 0,0-3 0,1-3-35,0 0-1,-1 0 0,0 0 1,-1-1-1,-1-16 1,-5-29-322</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4.907"/>
    </inkml:context>
    <inkml:brush xml:id="br0">
      <inkml:brushProperty name="width" value="0.05" units="cm"/>
      <inkml:brushProperty name="height" value="0.05" units="cm"/>
    </inkml:brush>
  </inkml:definitions>
  <inkml:trace contextRef="#ctx0" brushRef="#br0">6 8 16371,'-5'-7'1985,"5"14"-1137,1-1-368,9 4 1777,4-1-1265,6-1-1256,3 2 560,3 4-280,3 4-112</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5.358"/>
    </inkml:context>
    <inkml:brush xml:id="br0">
      <inkml:brushProperty name="width" value="0.05" units="cm"/>
      <inkml:brushProperty name="height" value="0.05" units="cm"/>
    </inkml:brush>
  </inkml:definitions>
  <inkml:trace contextRef="#ctx0" brushRef="#br0">148 108 18660,'-7'2'465,"1"0"0,-1 0 1,0 1-1,1 0 0,0 1 0,0-1 0,0 1 0,0 0 1,0 0-1,1 1 0,0 0 0,-7 7 0,8-7-379,0-1-1,1 1 1,-1 0-1,1 0 0,0 0 1,0 0-1,1 1 0,0-1 1,-1 1-1,2-1 1,-1 1-1,1 0 0,0 0 1,-1 11-1,3-13-131,-1-1 0,1 1-1,0-1 1,0 1 0,0-1-1,0 0 1,1 0-1,-1 0 1,1 1 0,0-1-1,0-1 1,3 5 0,34 33-487,-13-16 257,-14-10 231,-1 1 0,0 0-1,-1 0 1,-1 1 0,0 1 0,-1 0-1,-1 0 1,8 28 0,-12-34 79,0 1 1,0 0 0,-2 0 0,1 0-1,-2 0 1,1-1 0,-2 1 0,1 0-1,-2 0 1,0 0 0,0 0-1,-1-1 1,0 1 0,-7 14 0,9-23 10,0 0 0,-1 0 1,0 0-1,0 0 1,0 0-1,0-1 0,0 1 1,-1-1-1,1 1 0,-1-1 1,0 0-1,0 0 1,1 0-1,-1 0 0,-1 0 1,1-1-1,0 1 1,0-1-1,0 0 0,-1 0 1,1 0-1,-1 0 0,1-1 1,-5 1-1,3-1 4,1-1-1,-1 0 1,0 1-1,1-1 1,-1-1 0,1 1-1,-1-1 1,1 1-1,0-1 1,0-1-1,0 1 1,0 0-1,0-1 1,0 0-1,1 0 1,-1 0 0,-5-7-1,4 4-42,1 0-1,0-1 1,0 1 0,0-1 0,1 0-1,0 0 1,0 0 0,1 0-1,0 0 1,0-1 0,1 1-1,0-1 1,0 1 0,0-1 0,1 1-1,1-1 1,1-11 0,-1 10-8,1 0-1,0 0 1,1 1 0,-1 0 0,2-1 0,-1 1 0,1 0 0,0 1-1,1-1 1,0 1 0,0-1 0,1 2 0,0-1 0,12-10 0,88-57-1089,-75 51 889</inkml:trace>
  <inkml:trace contextRef="#ctx0" brushRef="#br0" timeOffset="1">585 0 23245,'6'5'1848,"-6"6"-1376,-3 2-215,5 6 647,-1 1-216,5 6-448,4-3-168,-1-2-520,-1 1-400,-1-7-625,-2-3-1431,-7-11 2272,-9-1-529,-5-7-287</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5.764"/>
    </inkml:context>
    <inkml:brush xml:id="br0">
      <inkml:brushProperty name="width" value="0.05" units="cm"/>
      <inkml:brushProperty name="height" value="0.05" units="cm"/>
    </inkml:brush>
  </inkml:definitions>
  <inkml:trace contextRef="#ctx0" brushRef="#br0">1 6 23109,'4'-2'1800,"-2"-1"-1376,5 2-168,6 2 449,1 4-529,10 3-1137,2 2 1754,6 2-921,4 1-64,2 4-137</inkml:trace>
  <inkml:trace contextRef="#ctx0" brushRef="#br0" timeOffset="1">422 129 16564,'3'-2'2795,"-8"-1"-1508,-12 2 577,12 2-1587,0 0 0,0 1 0,0 0 0,0 0 0,0 0 0,0 1 0,0-1 0,1 1 0,0 0 0,-1 1 0,1-1 0,-7 8 0,10-10-291,0 1-1,0-1 0,-1 0 1,1 1-1,0-1 0,0 1 1,1-1-1,-1 1 0,0 0 1,0-1-1,1 1 0,-1 0 1,1-1-1,-1 1 0,1 0 0,0 0 1,0-1-1,0 1 0,0 0 1,0 0-1,0-1 0,0 1 1,0 0-1,1 0 0,-1-1 1,1 1-1,-1 0 0,1-1 1,0 1-1,0 0 0,-1-1 1,1 1-1,0-1 0,0 0 1,1 1-1,-1-1 0,0 0 0,0 1 1,1-1-1,-1 0 0,1 0 1,1 1-1,7 3-189,0 1 0,1-2 0,-1 0-1,1 0 1,0-1 0,0 0 0,0 0 0,17 0-1,-13-1 37,-1 1-1,1 0 0,27 10 1,-40-13 178,-1 1 0,0-1 0,0 0 0,0 1 0,0-1 0,0 1 1,0-1-1,0 1 0,0 0 0,0-1 0,0 1 0,0 0 0,-1 0 0,1 0 1,0-1-1,0 1 0,-1 0 0,1 0 0,0 0 0,-1 0 0,1 0 1,-1 0-1,1 1 0,-1-1 0,0 0 0,0 0 0,1 2 0,-2-2 26,1 1 0,-1 0-1,0-1 1,1 1-1,-1-1 1,0 1 0,0-1-1,0 1 1,0-1-1,0 0 1,-1 1 0,1-1-1,0 0 1,-1 0-1,-2 2 1,-8 4 231,-1 0 0,0 0 0,-15 5-1,27-12-255,-5 3 49,-37 12 320,41-14-459,-1-1 1,1 1 0,0-1-1,0 1 1,-1-1-1,1 0 1,0 0-1,-1 0 1,1 0-1,0-1 1,-1 1 0,1-1-1,0 1 1,0-1-1,-4-1 1,5 1 16,0 0-1,0 0 1,0 1 0,1-1 0,-1 0 0,1 0-1,-1 0 1,0 0 0,1 0 0,-1 0 0,1 0 0,0 0-1,-1 0 1,1 0 0,0 0 0,0-1 0,0 1-1,0 0 1,0 0 0,0 0 0,0 0 0,0 0-1,0-2 1,9-30-327,-7 25 164,13-40-555</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6.150"/>
    </inkml:context>
    <inkml:brush xml:id="br0">
      <inkml:brushProperty name="width" value="0.05" units="cm"/>
      <inkml:brushProperty name="height" value="0.05" units="cm"/>
    </inkml:brush>
  </inkml:definitions>
  <inkml:trace contextRef="#ctx0" brushRef="#br0">139 1 18884,'1'0'60,"-1"0"0,0 0 0,1 1-1,-1-1 1,0 0 0,1 0 0,-1 1 0,0-1 0,0 0 0,1 1-1,-1-1 1,0 0 0,0 1 0,1-1 0,-1 0 0,0 1 0,0-1-1,0 1 1,0-1 0,0 0 0,0 1 0,0-1 0,0 0 0,0 1-1,0-1 1,0 1 0,0-1 0,0 0 0,0 1 0,0-1-1,0 1 1,0-1 0,0 0 0,0 1 0,0-1 0,-1 0 0,1 1-1,0 0 1,-9 23 277,7-18-1,-7 22 136,2 0-1,0 0 0,2 1 0,2 0 1,0 0-1,2 1 0,1-1 0,7 53 0,2-28-1599,2-1-1,2 0 1,37 91-1,-50-144 1085,0 1 0,0-1 0,0 0 0,0 0 0,0 0 0,0 1 0,0-1 0,0 0 0,0 0 0,0 0 0,0 1 0,0-1 0,0 0 0,0 0 0,0 0 0,0 1 0,0-1 1,0 0-1,0 0 0,0 0 0,-1 0 0,1 1 0,0-1 0,0 0 0,0 0 0,0 0 0,0 0 0,-1 0 0,1 1 0,0-1 0,0 0 0,0 0 0,-1 0 0,1 0 0,0 0 0,0 0 0,0 0 0,-1 0 0,1 0 0,0 0 0,0 0 0,0 0 0,-1 0 0,1 0 0,0 0 0,0 0 0,0 0 0,-1 0 0,1 0 0,0 0 1,0 0-1,0 0 0,-1 0 0,1 0 0,0 0 0,0-1 0,0 1 0,0 0 0,-1 0 0,1 0 0,0 0 0,0 0 0,0-1 0,-15-5-966,-4-10 635,1 0 0,1-1 0,1 0 0,-16-23-1,24 30 774,0-1-1,1 0 1,1-1-1,0 1 1,0-1 0,1-1-1,1 1 1,0-1-1,-2-15 1,5 25-240,1-1 1,-1 0-1,1 1 1,0-1 0,0 1-1,1-1 1,-1 1-1,1-1 1,0 1-1,0-1 1,0 1 0,0 0-1,0-1 1,1 1-1,-1 0 1,1 0 0,0 0-1,0 0 1,0 0-1,1 0 1,-1 1 0,1-1-1,-1 1 1,1-1-1,0 1 1,0 0-1,0 0 1,6-2 0,6-3 43,0 2 0,0 0 0,1 1 0,0 0 0,18-1 0,-9 1-618,73-18 199,-48 10 14</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6.962"/>
    </inkml:context>
    <inkml:brush xml:id="br0">
      <inkml:brushProperty name="width" value="0.05" units="cm"/>
      <inkml:brushProperty name="height" value="0.05" units="cm"/>
    </inkml:brush>
  </inkml:definitions>
  <inkml:trace contextRef="#ctx0" brushRef="#br0">1 224 19716,'3'-19'776,"1"2"0,1-1-1,0 0 1,9-17-1,-10 25-481,1 1 0,1-1 0,-1 1 0,1 0 0,1 1 0,0-1 0,0 1 0,10-8 0,-15 14-265,-1 0 0,1 1 0,0 0-1,0-1 1,0 1 0,0 0 0,0 0 0,1 0-1,-1 0 1,0 0 0,0 1 0,1-1-1,-1 1 1,0-1 0,1 1 0,-1 0 0,0 0-1,1 0 1,-1 0 0,0 1 0,4 0 0,-4 0-27,1 0 1,-1 0-1,0 0 1,1 1 0,-1-1-1,0 1 1,0 0-1,0-1 1,0 1 0,0 0-1,0 0 1,0 0-1,-1 1 1,1-1 0,-1 0-1,0 1 1,1-1-1,0 4 1,4 13-59,0 0-1,-2 0 1,0 1 0,-1 0-1,1 39 1,-2-27-87,6 36 0,-8-65 134,1 0 1,0 0-1,-1 0 1,1 0-1,1 0 0,-1 0 1,0 0-1,1 0 1,-1 0-1,1-1 1,0 1-1,0-1 0,0 1 1,0-1-1,0 0 1,1 1-1,-1-1 1,4 2-1,-3-3 17,0 0 1,0 0-1,0 0 1,0 0-1,0 0 1,0-1-1,1 0 0,-1 1 1,0-1-1,0 0 1,1 0-1,-1-1 1,0 1-1,0-1 1,0 0-1,0 1 0,1-1 1,2-2-1,5-2 80,0 0 0,0-1 0,-1-1 0,0 1 0,0-2-1,-1 1 1,1-1 0,-2-1 0,1 0 0,-1 0 0,0 0 0,-1-1-1,10-18 1,-12 19-25,0 0 0,-1 0 0,0-1-1,0 1 1,-1-1 0,0 0-1,-1 0 1,0 0 0,-1 0 0,0 0-1,0 0 1,-1 0 0,0 0 0,-1-1-1,0 1 1,-5-18 0,4 24-99,1 1 0,-1-1-1,0 1 1,-1-1 0,1 1 0,-1 0 0,1 0 0,-1 0 0,0 0 0,0 0-1,0 1 1,0-1 0,-5-1 0,7 3-49,0 0-1,0 1 1,0-1-1,0 1 1,0-1-1,0 1 1,0-1-1,-1 1 1,1 0-1,0 0 1,0-1-1,0 1 1,-1 0-1,1 0 1,0 0-1,0 0 1,0 1-1,-1-1 1,1 0-1,0 0 1,0 1-1,0-1 1,0 1-1,0-1 1,0 1 0,0-1-1,-1 1 1,1-1-1,1 1 1,-1 0-1,0 0 1,0 0-1,0 0 1,0-1-1,1 1 1,-1 0-1,0 0 1,1 0-1,-1 0 1,0 1-1,1-1 1,0 0-1,-1 0 1,1 0-1,0 0 1,-1 0-1,1 2 1,-1 1-52,1-1 1,0 0-1,-1 0 0,1 1 1,0-1-1,1 0 1,-1 0-1,0 1 1,1-1-1,0 0 0,1 4 1,8 17-916</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7.677"/>
    </inkml:context>
    <inkml:brush xml:id="br0">
      <inkml:brushProperty name="width" value="0.05" units="cm"/>
      <inkml:brushProperty name="height" value="0.05" units="cm"/>
    </inkml:brush>
  </inkml:definitions>
  <inkml:trace contextRef="#ctx0" brushRef="#br0">114 200 18748,'0'-4'282,"0"1"0,0 0 1,-1-1-1,1 1 0,-1 0 0,0 0 0,0-1 1,0 1-1,0 0 0,-1 0 0,1 0 0,-3-3 1,3 5-193,0 0 1,0 0-1,0 0 1,0 0-1,0 0 1,0 0-1,0 0 1,0 1-1,-1-1 1,1 0-1,0 1 1,0-1-1,-1 1 1,1-1-1,0 1 1,-1 0 0,1-1-1,-1 1 1,1 0-1,0 0 1,-1 0-1,1 0 1,-1 0-1,1 0 1,0 1-1,-1-1 1,1 0-1,0 1 1,-1-1-1,1 1 1,-3 1-1,0 0-40,0 1 0,0 0 0,0 0 0,1 0 0,-1 1 0,1-1-1,0 1 1,0 0 0,0 0 0,0 0 0,1 0 0,0 1 0,0-1-1,-3 9 1,3-9-55,1 0 0,-1-1-1,1 1 1,0 0 0,1 0-1,-1 0 1,1 1 0,-1-1-1,1 0 1,0 0 0,1 0-1,-1 0 1,1 0 0,0 0 0,0 0-1,0 0 1,3 7 0,-2-9-1,-1 0 0,1-1 0,-1 1 0,1-1 0,0 1 0,0-1 0,-1 0 0,1 0 1,0 0-1,0 0 0,0 0 0,0 0 0,1 0 0,-1-1 0,0 1 0,0-1 1,3 1-1,43 1-84,-29-3 56,-7 1 16,0 1 0,-1 0 0,1 1 0,0 0 0,20 6 0,-29-7 26,-1 0-1,1 1 0,0-1 0,0 1 1,-1-1-1,1 1 0,-1 0 1,1 0-1,-1 0 0,0 0 0,0 0 1,0 0-1,0 1 0,0-1 1,-1 1-1,1-1 0,-1 1 0,1 0 1,-1 0-1,0 0 0,0-1 0,0 1 1,-1 0-1,1 0 0,-1 0 1,1 0-1,-1 6 0,-14-32 1127,-46-239 1693,59 261-2844,1 0 0,0 0 0,-1 0 0,1 0 0,0 0 0,0 0 0,0 0 0,0 0 0,0 0 0,0 0 1,0 0-1,0 0 0,1 0 0,-1 0 0,0 0 0,1 0 0,-1 0 0,0 0 0,1 0 0,-1 0 0,2-1 0,-1 2-47,0-1-1,0 1 1,1 0 0,-1-1-1,0 1 1,0 0-1,1 0 1,-1 0 0,0 0-1,1 0 1,-1 0 0,0 0-1,2 1 1,11 0-214,3-1 59,-1-2 0,0 0 1,0 0-1,24-8 0,-27 6 180,1 0 0,-1 1 0,1 1 0,0 0 0,0 1 0,0 1 0,15 1 0,-26-1 33,-1 1 0,1 0 1,-1-1-1,1 1 0,-1 0 0,1 0 0,-1 1 1,1-1-1,-1 0 0,0 1 0,0 0 0,0-1 0,0 1 1,0 0-1,0 0 0,0 0 0,0 0 0,-1 0 1,1 1-1,-1-1 0,0 0 0,0 1 0,0-1 0,0 1 1,1 2-1,1 8-11,-1-1-1,0 1 1,0 0 0,-1 15-1,1 7 87,-2-34-63,0-1 0,0 0 0,0 1 0,0-1 0,-1 0 0,1 1 0,0-1 0,0 1 0,0-1 0,1 0 0,-1 1 0,0-1 0,0 0 0,0 1 0,0-1 0,0 1 0,0-1 0,0 0 0,1 1 0,-1-1 0,0 0 0,0 1 0,0-1 0,1 0 0,-1 1 0,0-1 0,1 0 0,-1 0 0,0 1 0,0-1 0,1 0 0,-1 0 0,0 0 0,1 0 0,-1 1 0,1-1 0,-1 0 1,0 0-1,1 0 0,-1 0 0,0 0 0,1 0 0,-1 0 0,1 0 0,-1 0 0,0 0 0,1 0 0,-1 0 0,1 0 0,-1 0 0,0 0 0,1 0 0,-1-1 0,0 1 0,1 0 0,-1 0 0,0 0 0,1-1 0,-1 1 0,0 0 0,1 0 0,-1-1 0,0 1 0,0 0 0,1-1 0,-1 1 0,0-1 0,19-23 250,-2-2-80,3-6-29,1 0 0,2 1 0,29-30 0,-51 59-150,0 1 0,0 0 0,0 0-1,1 0 1,-1 0 0,0 0 0,0 0-1,1 0 1,-1 0 0,0 1 0,1-1-1,-1 0 1,1 1 0,-1-1 0,1 1-1,-1 0 1,1-1 0,-1 1 0,1 0-1,-1 0 1,1 0 0,1 0-1,-2 1 0,0 0-1,0-1 0,0 1 0,0 0 0,0 0 0,0 0 0,0 0 0,0 0 0,-1 0 0,1 0 1,0 0-1,-1 1 0,1-1 0,-1 0 0,1 0 0,-1 0 0,0 1 0,0-1 0,1 0 0,-1 1 1,0-1-1,0 0 0,0 0 0,0 3 0,0 11-362,-1 0-1,0 0 1,-1 0 0,-4 18 0,6-30 89,4-2-77</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7.753"/>
    </inkml:context>
    <inkml:brush xml:id="br0">
      <inkml:brushProperty name="width" value="0.05" units="cm"/>
      <inkml:brushProperty name="height" value="0.05" units="cm"/>
    </inkml:brush>
  </inkml:definitions>
  <inkml:trace contextRef="#ctx0" brushRef="#br0">0 61 17380,'15'0'1824,"2"-1"-1112,2-4-256,8 1 897,0 1-369,5-4-864,2 3-632,0-5 560,-2-4-184,-2-1-176</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8.211"/>
    </inkml:context>
    <inkml:brush xml:id="br0">
      <inkml:brushProperty name="width" value="0.05" units="cm"/>
      <inkml:brushProperty name="height" value="0.05" units="cm"/>
    </inkml:brush>
  </inkml:definitions>
  <inkml:trace contextRef="#ctx0" brushRef="#br0">1 239 15147,'0'1'176,"0"0"-1,0 0 1,1 1-1,-1-1 1,0 0 0,1 0-1,-1 0 1,1 0-1,-1 0 1,1 0-1,0 0 1,-1 0-1,1 0 1,0 0-1,0 0 1,0 0 0,0 0-1,0 0 1,-1-1-1,1 1 1,1 0-1,1 0 1,-1 0 20,0-1 0,0 1-1,0-1 1,0 0 0,1 1 0,-1-1 0,0 0 0,0 0 0,0-1-1,0 1 1,5-2 0,0 0 68,0 0 0,0-1 0,0 0 0,-1 0 1,1-1-1,10-8 0,-8 5-85,0-1 0,0-1 0,-1 1 0,0-2 0,-1 1 0,0-1 0,-1 0 0,1 0 1,-2-1-1,0 0 0,0 0 0,-1 0 0,0 0 0,-1-1 0,0 1 0,1-15 0,-4 24-148,0-1 1,0 1-1,0-1 0,-1 1 0,1 0 0,0-1 0,-1 1 0,0-1 0,1 1 0,-1 0 1,0 0-1,0-1 0,-1 1 0,1 0 0,-2-2 0,2 3-23,0 0-1,0 0 1,0 1-1,1-1 1,-1 0-1,0 1 1,0-1-1,-1 1 1,1-1-1,0 1 1,0-1-1,0 1 1,0 0-1,0 0 1,0 0-1,0-1 1,-1 1-1,1 0 1,0 0 0,0 0-1,0 1 1,0-1-1,-1 0 1,1 0-1,0 1 1,0-1-1,0 0 1,0 1-1,0-1 1,0 1-1,0 0 1,0-1-1,-1 2 1,-6 5-7,0 0 0,0 1 0,1 0 0,0 0 0,0 1 0,1 0 1,-8 16-1,6-13-9,-6 11-9,2 1-1,-16 37 0,24-50 6,1 0-1,0-1 0,0 1 0,1 0 0,0 0 1,1 1-1,1-1 0,0 17 0,0-26-1,0 0 1,1 0-1,-1 0 0,0 0 0,1 0 0,0 0 1,-1 0-1,1 0 0,0 0 0,0 0 0,0 0 1,0 0-1,1-1 0,-1 1 0,0-1 0,1 1 1,-1-1-1,1 1 0,-1-1 0,1 0 1,2 2-1,-1-2-50,0 1 1,1-1 0,-1 0-1,0-1 1,1 1 0,-1-1-1,0 1 1,1-1 0,-1 0-1,0 0 1,1-1 0,3 0-1,4-1-259,-1-1 0,0 0 0,1 0 0,-1-1 0,0-1 0,-1 1 0,13-10 0,-11 7 114,-1-1 1,-1-1 0,0 0 0,0 0-1,15-20 1,7-25-553</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8.840"/>
    </inkml:context>
    <inkml:brush xml:id="br0">
      <inkml:brushProperty name="width" value="0.05" units="cm"/>
      <inkml:brushProperty name="height" value="0.05" units="cm"/>
    </inkml:brush>
  </inkml:definitions>
  <inkml:trace contextRef="#ctx0" brushRef="#br0">45 1 17660,'-7'16'513,"0"1"0,0 0 1,2 0-1,0 1 0,1 0 1,1 0-1,-1 22 0,2 9 615,5 68 0,-1-94-773,7 37-1,-8-53-302,1-1 1,0 1-1,1 0 1,-1 0-1,1-1 1,0 0 0,1 1-1,0-1 1,5 7-1,-8-12-37,1 1-1,-1-1 1,0 0-1,1 0 1,-1 1-1,1-1 1,-1 0-1,1 0 1,-1-1-1,1 1 1,0 0-1,-1 0 1,1-1-1,0 1 1,0-1-1,-1 0 1,1 1-1,0-1 1,0 0 0,0 0-1,-1 0 1,1 0-1,0-1 1,0 1-1,0 0 1,-1-1-1,1 1 1,0-1-1,0 0 1,-1 1-1,1-1 1,-1 0-1,1 0 1,-1 0-1,3-2 1,5-4 41,-2 0 1,1 0-1,-1-1 0,11-14 1,-16 19-44,19-26 209,22-43 0,1-2 70,-44 73-282,1 0-1,-1 1 1,1-1 0,-1 0 0,1 1 0,-1-1-1,1 0 1,-1 1 0,1-1 0,-1 0 0,1 1 0,0-1-1,-1 1 1,1 0 0,0-1 0,-1 1 0,1-1 0,0 1-1,0 0 1,0 0 0,0-1 0,0 1-4,-1 1 1,1-1-1,-1 0 1,1 1 0,-1-1-1,1 0 1,-1 1-1,0-1 1,1 1-1,-1-1 1,0 1-1,1-1 1,-1 1-1,0-1 1,1 1-1,-1-1 1,0 1-1,0-1 1,0 1-1,0-1 1,1 1 0,-1 0-1,3 46 152,-3-37-132,1-7-22,6 53 51,-7-53-54,1 0 1,0 1-1,0-1 0,0 1 0,0-1 1,1 0-1,0 0 0,-1 0 0,1 0 1,0 0-1,0 0 0,1 0 0,2 3 1,-3-5-2,0 0-1,-1-1 1,1 1 0,0 0 0,0-1 0,-1 1 0,1-1 0,0 0 0,0 1 0,0-1 0,-1 0 0,1 0 0,0 0 0,0 0 0,0-1 0,0 1 0,-1 0 0,1-1 0,0 1 0,0-1 0,-1 0 0,1 1 0,0-1 0,-1 0 0,1 0 0,2-2 0,4-3 1,0 0-1,-1 0 0,12-13 1,29-41-4,-36 43 5,0 2 1,25-26-1,-37 41-3,0-1 0,0 1 1,1 0-1,-1-1 0,0 1 1,0 0-1,1-1 0,-1 1 1,0 0-1,1 0 0,-1 0 1,0-1-1,1 1 0,-1 0 0,0 0 1,1 0-1,-1 0 0,1-1 1,-1 1-1,0 0 0,1 0 1,-1 0-1,0 0 0,1 0 0,-1 0 1,1 0-1,-1 0 0,0 0 1,1 0-1,-1 1 0,1-1 1,-1 0-1,0 0 0,1 0 0,-1 0 1,0 0-1,1 1 0,-1-1 1,0 0-1,1 0 0,-1 1 1,0-1-1,0 0 0,1 0 0,-1 1 1,0-1-1,0 0 0,1 1 1,-1-1-1,0 0 0,0 1 1,0-1-1,0 1 0,0-1 1,1 0-1,-1 1 0,0-1 0,0 0 1,0 1-1,0-1 0,0 1 1,0-1-1,0 0 0,-1 1 1,2 33-17,-2-29 12,-1 26-2,1-23 18,0-1 1,0 1-1,1-1 0,0 1 1,1-1-1,-1 1 1,2-1-1,-1 1 0,3 8 1,-3-15-2,-1 0 0,0 0-1,1-1 1,0 1 0,-1 0 0,1 0 0,-1 0 0,1-1-1,0 1 1,-1 0 0,1-1 0,0 1 0,0-1-1,0 1 1,-1-1 0,1 1 0,0-1 0,0 1 0,0-1-1,0 0 1,0 0 0,0 1 0,0-1 0,0 0 0,0 0-1,0 0 1,0 0 0,0 0 0,0 0 0,0 0 0,0 0-1,0-1 1,-1 1 0,1 0 0,0-1 0,0 1 0,0 0-1,0-1 1,0 1 0,1-2 0,5-2 51,0-1 0,0 0 0,11-11 1,-13 11-19,104-108 429,-1 0-459,-104 109-33,1 0-1,0 1 1,-1 0-1,11-6 1,-15 9 16,1-1 0,-1 1 0,1 0 1,-1 0-1,1-1 0,0 1 0,-1 0 0,1 0 0,0 0 0,-1 0 0,1 0 0,0 0 1,-1 0-1,1 0 0,0 0 0,-1 0 0,1 0 0,-1 0 0,1 0 0,0 0 1,-1 1-1,1-1 0,0 0 0,-1 0 0,1 1 0,-1-1 0,1 0 0,-1 1 0,1-1 1,-1 1-1,1-1 0,-1 1 0,1-1 0,-1 1 0,0-1 0,1 1 0,-1-1 0,0 1 1,1-1-1,-1 1 0,0 0 0,0-1 0,1 1 0,-1 0 0,0-1 0,0 1 1,0 0-1,0-1 0,0 1 0,0-1 0,0 2 0,0 16 38,0-1-1,-1 0 1,-4 26-1,-2 30 37,6-69-453,0-12 286,-1-8 18,-3-4-90</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9.505"/>
    </inkml:context>
    <inkml:brush xml:id="br0">
      <inkml:brushProperty name="width" value="0.05" units="cm"/>
      <inkml:brushProperty name="height" value="0.05" units="cm"/>
    </inkml:brush>
  </inkml:definitions>
  <inkml:trace contextRef="#ctx0" brushRef="#br0">1 0 16812,'8'47'2595,"5"72"0,0 6-1037,-10-109-1410,-2-6-78,0 0 0,1 0 1,0 0-1,1-1 0,0 1 0,0-1 0,1 0 1,6 11-1,-9-19-57,0 1-1,0-1 1,0 0 0,-1 0-1,1 0 1,1 0 0,-1 0 0,0 0-1,0-1 1,0 1 0,0 0-1,1-1 1,-1 1 0,0 0-1,0-1 1,1 1 0,-1-1 0,0 0-1,1 0 1,-1 1 0,1-1-1,1 0 1,0-1 3,-1 1 0,1-1-1,-1 0 1,1 0 0,-1 0 0,0 0-1,0 0 1,1 0 0,-1 0 0,0-1 0,3-2-1,3-4 38,-1 0-1,0 0 0,0 0 0,9-16 1,9-22 193,23-58 1,-36 79-230,-12 24-14,0 1 0,0-1-1,0 1 1,0-1-1,0 1 1,0-1-1,1 1 1,-1-1 0,0 1-1,0 0 1,0-1-1,1 1 1,-1 0-1,0-1 1,1 1-1,-1-1 1,0 1 0,1 0-1,-1 0 1,0-1-1,1 1 1,-1 0-1,1 0 1,-1-1-1,1 1 1,0 0 0,3 11 25,-1 29-18,-3-33-3,0 8 7,6 60 111,-5-69-98,0 0 0,1 0 0,-1 0 0,1 0 0,1 0 0,-1 0 0,1 0-1,0-1 1,5 8 0,-7-11-7,0 0-1,1-1 1,-1 1 0,1-1-1,-1 1 1,1-1-1,-1 0 1,1 0-1,0 0 1,0 0 0,0 0-1,-1 0 1,1 0-1,0 0 1,0-1-1,0 1 1,0-1 0,0 1-1,0-1 1,0 0-1,0 0 1,1 0 0,-1 0-1,0 0 1,0 0-1,0-1 1,0 1-1,0-1 1,0 1 0,0-1-1,0 0 1,0 0-1,-1 0 1,1 0-1,0 0 1,0 0 0,-1 0-1,1-1 1,-1 1-1,3-3 1,0 0-28,0 0-1,0-1 1,0 1-1,0-1 1,-1 0 0,0 0-1,0 0 1,0-1-1,-1 1 1,0-1 0,0 0-1,2-10 1,-3 11-47,-1 0 0,0 0 0,0 0 0,0 0 1,-1 0-1,0 0 0,0 0 0,0 0 0,0 0 0,-1 0 1,0 1-1,0-1 0,0 1 0,-1-1 0,1 1 1,-1 0-1,-4-4 0,-15-11-267</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1:59.959"/>
    </inkml:context>
    <inkml:brush xml:id="br0">
      <inkml:brushProperty name="width" value="0.05" units="cm"/>
      <inkml:brushProperty name="height" value="0.05" units="cm"/>
    </inkml:brush>
  </inkml:definitions>
  <inkml:trace contextRef="#ctx0" brushRef="#br0">32 34 21965,'1'-16'1856,"-3"6"-1360,-6 3-352,3 7 384,0 3-776,1 2 296,-2 5-200,3-2-200</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0.409"/>
    </inkml:context>
    <inkml:brush xml:id="br0">
      <inkml:brushProperty name="width" value="0.05" units="cm"/>
      <inkml:brushProperty name="height" value="0.05" units="cm"/>
    </inkml:brush>
  </inkml:definitions>
  <inkml:trace contextRef="#ctx0" brushRef="#br0">128 434 19468,'-2'0'133,"0"1"0,0-1-1,0 1 1,0-1 0,0 1-1,0 0 1,0 0 0,1 0 0,-1 0-1,0 0 1,1 0 0,-1 0-1,0 1 1,1-1 0,0 1 0,-3 2-1,-19 29 314,21-29-223,-10 15-44,1 1-1,2 0 1,0 1 0,-8 27 0,14-38-185,0 1-1,1 0 1,0 0-1,1 0 1,0 0 0,1 0-1,0 1 1,1-1 0,0 0-1,4 16 1,-5-25 18,1 0 0,-1 0 0,1 0 0,0 0-1,0 0 1,0 0 0,0 0 0,0 0 0,0 0 0,0 0 0,0 0 0,1-1 0,-1 1 0,1-1 0,0 1-1,-1-1 1,1 1 0,0-1 0,0 0 0,-1 0 0,1 0 0,0 0 0,0 0 0,0-1 0,0 1 0,1 0-1,-1-1 1,0 0 0,0 1 0,0-1 0,0 0 0,0 0 0,1 0 0,-1 0 0,3-1 0,2-1 60,-1 0 1,0 0 0,1 0-1,-1-1 1,0 0 0,-1 0-1,1 0 1,0-1 0,-1 0 0,9-8-1,2-4 150,-1-1-1,-1-1 0,0-1 1,-2 0-1,0 0 0,13-32 1,-3 0 297,23-81 1,-32 86-396,-2 0 1,5-49 0,-14 79-147,0 1 0,-2-1 0,0 0 1,-1 1-1,0-1 0,-1 0 0,-1 1 0,0 0 1,-11-29-1,13 41 9,0 1 0,0 0-1,0-1 1,0 1 0,-1 0 0,1-1 0,-1 1 0,1 0-1,-1 0 1,0 0 0,0 1 0,0-1 0,0 0 0,0 1 0,0-1-1,0 1 1,-1-1 0,1 1 0,0 0 0,-1 0 0,1 0 0,-1 1-1,1-1 1,-1 0 0,1 1 0,-1 0 0,0 0 0,1 0 0,-1 0-1,0 0 1,1 0 0,-1 0 0,1 1 0,-1 0 0,1-1-1,-1 1 1,1 0 0,-4 1 0,-1 2-13,0 0 1,0 0-1,0 0 0,1 1 0,0 0 1,0 0-1,0 1 0,0 0 0,1 0 1,0 0-1,-5 9 0,6-9-33,0 1 0,1-1 0,0 1-1,0 0 1,1 0 0,-1 0 0,2 0 0,-1 1-1,1-1 1,-1 15 0,3-16-11,-1 0-1,1 0 1,0 0 0,0 0 0,1 0 0,0-1 0,0 1-1,0 0 1,1-1 0,-1 0 0,1 1 0,1-1-1,-1-1 1,6 7 0,31 33-317,-15-16-430,34 47 0,-52-65 646,0 1 0,-2 0 0,1 0 0,-1 0 0,-1 1 0,0-1 0,-1 1 1,4 23-1,-4-1-274</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1.391"/>
    </inkml:context>
    <inkml:brush xml:id="br0">
      <inkml:brushProperty name="width" value="0.05" units="cm"/>
      <inkml:brushProperty name="height" value="0.05" units="cm"/>
    </inkml:brush>
  </inkml:definitions>
  <inkml:trace contextRef="#ctx0" brushRef="#br0">139 675 19436,'-1'-1'72,"1"0"0,0 1 0,0-1 0,-1 0 0,1 1 1,-1-1-1,1 0 0,-1 1 0,1-1 0,-1 1 0,1-1 0,-1 1 0,1-1 0,-1 1 0,1-1 0,-1 1 0,0 0 0,1-1 0,-1 1 0,0 0 0,0-1 0,1 1 0,-1 0 1,0 0-1,1 0 0,-1 0 0,0 0 0,0-1 0,0 1 0,1 1 0,-1-1 0,0 0 0,0 0 0,1 0 0,-1 0 0,0 0 0,1 1 0,-2-1 0,-2 1 150,0 1-1,0-1 1,0 1 0,0-1-1,-7 5 1,4-1-140,1 0-1,0 0 1,0 1 0,0-1 0,0 1 0,1 1 0,0-1 0,1 1-1,-1 0 1,1 0 0,1 0 0,-1 0 0,1 1 0,0-1 0,1 1-1,0 0 1,0 0 0,1 0 0,0 0 0,0 13 0,1-20-73,0 1 0,0-1 0,0 0 1,0 0-1,0 0 0,1 0 0,-1 1 0,0-1 1,1 0-1,-1 0 0,1 0 0,-1 0 1,1 0-1,0 0 0,-1 0 0,1 0 0,0 0 1,0 0-1,0-1 0,0 1 0,-1 0 1,1 0-1,0-1 0,0 1 0,0-1 0,1 1 1,-1-1-1,0 1 0,0-1 0,0 1 0,0-1 1,0 0-1,0 0 0,1 0 0,0 0 1,1 0 27,1 0 0,-1 0 1,0-1-1,0 0 1,0 0-1,1 0 1,-1 0-1,0 0 1,0 0-1,0-1 1,-1 1-1,4-3 1,5-5 65,-1 0 1,0 0-1,-1-1 1,0 0-1,0 0 1,-1-1-1,-1-1 1,11-18-1,-10 12-2,0 0 1,-1 0-1,0 0 0,-2-1 0,5-26 1,-10 42-95,2-7 13,-1 1-1,0-1 0,-1 1 0,0-12 1,-3 12 23,-2 11-16,-3 18-13,4-3-13,2 0 1,1 0 0,0 0 0,1 0 0,0 0 0,2 0-1,0 0 1,1 0 0,0 0 0,9 23 0,-10-36 1,-1 0 1,1-1 0,0 1 0,0-1 0,0 1 0,0-1-1,0 0 1,1 0 0,-1 0 0,1 0 0,0 0-1,0 0 1,0-1 0,1 0 0,5 4 0,-6-5 6,-1 0-1,1 0 1,0-1 0,-1 1 0,1-1-1,0 0 1,0 0 0,-1 0 0,1 0-1,0 0 1,-1 0 0,1-1 0,0 1 0,-1-1-1,1 0 1,0 0 0,-1 0 0,1 0-1,-1 0 1,0-1 0,1 1 0,-1-1-1,0 1 1,3-4 0,5-3 33,-1-1-1,0-1 1,-1 0-1,0 0 1,0-1 0,-1 0-1,-1 0 1,8-18-1,-4 4 13,0 0 0,-2-1 0,5-28 0,-8 23-48,-5 30-8,0 0 0,0 0 0,1 0 0,-1 0-1,0 0 1,0 0 0,0 0 0,0 0-1,0 0 1,0 0 0,0 0 0,-1 0 0,1 0-1,0 0 1,-1 0 0,1 0 0,0 0 0,-1 0-1,1 0 1,-1 0 0,0 0 0,1 1 0,-1-1-1,-1-1 1,1 2-2,0 0 1,0 1-1,0-1 0,0 1 1,1-1-1,-1 1 0,0-1 0,0 1 1,0 0-1,0-1 0,1 1 1,-1 0-1,0 0 0,1 0 0,-1-1 1,1 1-1,-1 0 0,1 0 1,-1 0-1,1 0 0,-1 0 0,1 0 1,0 0-1,0 0 0,-1 1 0,0 2-6,-4 7-4,1 0-1,1 0 0,0 0 1,0 1-1,1 0 1,0-1-1,1 1 1,1 0-1,0 0 1,0 0-1,3 13 0,-3-24 14,0 0-1,1 1 0,-1-1 0,0 0 0,1 1 0,-1-1 1,1 0-1,0 0 0,-1 0 0,1 1 0,0-1 0,0 0 0,0 0 1,-1 0-1,1 0 0,0 0 0,0 0 0,1 0 0,-1-1 1,0 1-1,0 0 0,0-1 0,0 1 0,1-1 0,-1 1 1,0-1-1,1 1 0,-1-1 0,0 0 0,1 0 0,-1 1 0,0-1 1,1 0-1,-1 0 0,1-1 0,-1 1 0,0 0 0,1 0 1,-1-1-1,0 1 0,0 0 0,1-1 0,-1 0 0,2 0 1,3-2 1,-1 0 0,1-1 1,-1 1-1,0-1 1,0 0-1,0 0 0,0-1 1,5-5-1,-1-3 11,0 1 0,-1-1 0,0 0 0,-1-1-1,0 0 1,-1 0 0,-1 0 0,6-26 0,-11 42-21,0 0 1,0 1 0,1-1-1,-1 1 1,0-1 0,1 0-1,0 1 1,-1-1 0,1 0-1,0 0 1,2 3 0,-3-4 11,0 0 0,1 0 0,0 0 1,-1 0-1,1 0 0,-1-1 0,1 1 0,0 0 0,0 0 1,0 0-1,-1-1 0,1 1 0,0 0 0,0-1 0,0 1 1,0-1-1,0 1 0,0-1 0,0 1 0,0-1 1,0 0-1,0 0 0,0 1 0,1-1 0,-1 0 0,0 0 1,0 0-1,0 0 0,0 0 0,0 0 0,0-1 0,0 1 1,2-1-1,3-1 30,0-2 0,0 1 0,0-1 0,-1 1 1,1-1-1,-1-1 0,0 1 0,0-1 0,6-8 0,5-8 106,15-24 0,-2-3-48,-2-1 0,-3-2-1,-2 0 1,-2-2 0,-2 0-1,10-57 1,-23 84-139,-5 26 47,0 0-1,0-1 1,0 1-1,0 0 1,0 0-1,0 0 1,0 0-1,1-1 1,-1 1-1,0 0 1,0 0-1,0 0 1,0-1-1,0 1 1,0 0-1,0 0 1,0 0 0,0-1-1,0 1 1,0 0-1,0 0 1,0 0-1,0-1 1,0 1-1,-1 0 1,1 0-1,0 0 1,0-1-1,0 1 1,0 0-1,0 0 1,0 0-1,0 0 1,-1 0 0,1-1-1,0 1 1,0 0-1,0 0 1,0 0-1,0 0 1,-1 0-1,1 0 1,0 0-1,0-1 1,0 1-1,-1 0 1,1 0-1,-7 8-54,-3 15 22,1-1 0,2 2 0,0-1 0,-7 47 0,10-51 23,-4 35-15,2 1 0,2 0 0,3-1 1,2 1-1,2 0 0,3-1 0,17 71 0,-16-91-13,12 52-153,13 137 0,-31-215 203,-1-4 8,1-1 0,-1 0 0,0 0 1,0 1-1,0-1 0,-1 0 0,1 0 1,-1 1-1,-1 5 0,2-9-14,0 0 0,0 0-1,-1 0 1,1 0 0,0 0 0,0 1-1,0-1 1,0 0 0,0 0 0,0 0-1,0 0 1,0 0 0,-1 0 0,1 0-1,0 0 1,0 0 0,0 0 0,0 0-1,0 1 1,0-1 0,0 0 0,-1 0-1,1 0 1,0 0 0,0 0 0,0 0-1,0 0 1,0 0 0,-1 0 0,1 0-1,0 0 1,0 0 0,0 0 0,0 0-1,0-1 1,0 1 0,-1 0 0,1 0-1,0 0 1,0 0 0,0 0 0,0 0-1,0 0 1,0 0 0,0 0 0,-1 0-1,1 0 1,0-1 0,0 1-1,0 0 1,0 0 0,0 0 0,-8-12 158,-3-14 70,-16-54 186,4-2 0,-23-152 0,45 227-432,-1-3 20,1 0 0,1 0-1,-1 1 1,1-1 0,2-10 0,-2 18-37,0 0-1,1 0 1,-1 0-1,1 0 0,0 0 1,0 0-1,-1 0 1,1 1-1,0-1 1,0 0-1,1 0 1,-1 1-1,0-1 1,1 1-1,-1-1 1,0 1-1,1-1 1,0 1-1,-1 0 1,1 0-1,0 0 1,0 0-1,0 0 1,-1 0-1,1 0 1,0 1-1,0-1 1,0 1-1,0-1 1,3 1-1,18-1-1895,1 0 0,30 4 0,1 0-60,-19-2 529</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2.108"/>
    </inkml:context>
    <inkml:brush xml:id="br0">
      <inkml:brushProperty name="width" value="0.05" units="cm"/>
      <inkml:brushProperty name="height" value="0.05" units="cm"/>
    </inkml:brush>
  </inkml:definitions>
  <inkml:trace contextRef="#ctx0" brushRef="#br0">79 304 18172,'0'0'56,"0"0"1,0 0-1,0-1 1,0 1 0,0 0-1,-1 0 1,1 0-1,0-1 1,0 1-1,0 0 1,0 0-1,0 0 1,0-1-1,-1 1 1,1 0-1,0 0 1,0 0-1,0 0 1,-1 0-1,1-1 1,0 1-1,0 0 1,0 0 0,-1 0-1,1 0 1,0 0-1,0 0 1,-1 0-1,1 0 1,0 0-1,0 0 1,-1 0-1,1 0 1,0 0-1,0 0 1,0 0-1,-1 0 1,1 0-1,0 0 1,0 0 0,-1 0-1,1 1 1,0-1-1,0 0 1,0 0-1,-1 0 1,1 0-1,0 0 1,0 0-1,0 1 1,0-1-1,-1 0 1,-12 9 520,8-4-247,0 0 1,1 1 0,-1 0 0,1-1-1,0 1 1,1 1 0,-1-1 0,1 1 0,1-1-1,-5 14 1,4-10-233,1 0 0,0 0 0,1 1 0,0-1-1,0 0 1,2 21 0,0-29-75,-1 1 0,1 0 0,-1 0-1,1-1 1,0 1 0,0 0 0,0-1-1,0 1 1,0-1 0,1 1 0,-1-1 0,1 0-1,0 1 1,3 2 0,-4-4-14,1 0 0,-1 0 0,1 0 0,-1 0 0,1 0 0,-1-1 0,1 1 0,0 0 0,-1-1 1,1 0-1,0 1 0,-1-1 0,1 0 0,0 0 0,0 0 0,-1 0 0,1 0 0,0 0 0,0-1 0,-1 1 0,1 0 0,0-1 0,-1 1 1,1-1-1,1-1 0,5-2 13,-1-1 0,1 0 0,-1 0 0,0-1 0,-1 0 0,1 0 0,-1 0 0,-1-1 0,1 0 1,-1 0-1,8-15 0,3-8 75,21-53 1,-25 47-53,0 0 1,-2 0 0,9-70 0,-19 76-33,0 30-13,-1 1 0,1-1-1,0 0 1,0 1 0,0-1 0,0 0 0,-1 0 0,1 1-1,0-1 1,0 0 0,0 0 0,-1 0 0,1 1 0,0-1 0,0 0-1,-1 0 1,1 0 0,0 0 0,-1 0 0,1 1 0,0-1-1,0 0 1,-1 0 0,1 0 0,0 0 0,-1 0 0,1 0 0,0 0-1,-1 0 1,1 0 0,0 0 0,-1 0 0,1 0 0,0 0-1,-1-1 1,1 1 0,0 0 0,0 0 0,-1 0 0,1 0-1,0 0 1,0-1 0,-1 1 0,1 0 0,0 0 0,0 0 0,-1-1-1,1 1 1,0 0 0,0 0 0,0-1 0,0 1 0,-1 0-1,1 0 1,0-1 0,0 1 0,0 0 0,0-1 0,0 1 0,0 0-1,0-1 1,0 1 0,0 0 0,0-1 0,0 1 0,0 0-1,0 0 1,0-1 0,-4 6 0,0 1-1,0 0 1,1 0 0,0 0-1,0 1 1,0-1 0,1 1-1,-2 7 1,-10 59 7,12-59-7,-3 16 4,-2 50 0,7-73-3,0 0 0,0 0 0,0 0 0,1 0 0,1 0 0,-1-1 0,1 1 0,0 0 1,0-1-1,1 1 0,0-1 0,0 0 0,6 10 0,-7-14-2,-1-1 0,1 1 1,0 0-1,0 0 0,0-1 0,-1 1 0,1-1 1,1 0-1,-1 0 0,0 1 0,0-1 1,0-1-1,1 1 0,-1 0 0,0 0 1,1-1-1,-1 1 0,1-1 0,3 0 0,-1 0 2,-1-1-1,0 0 0,0 0 0,0 0 0,0 0 0,0-1 1,0 0-1,0 0 0,0 0 0,5-3 0,6-7 2,-1 0-1,0-1 1,-1 0-1,12-15 1,-24 27-3,115-157-42,-121 171 46,0 0-1,1 1 0,0-1 0,1 1 0,1 0 0,-1 20 0,3-29 1,0-1 0,0 1 0,1 0-1,0-1 1,0 1 0,0-1 0,0 1 0,1-1-1,-1 1 1,4 4 0,-4-7 2,1 1 0,0-1 1,0 1-1,0-1 0,0 0 0,0 0 1,1 0-1,-1 0 0,0 0 0,1-1 1,0 1-1,-1-1 0,1 0 0,0 1 1,0-1-1,0-1 0,3 2 1,3-1 11,-1 0 1,1 0 0,0-1 0,-1 0-1,1-1 1,0 0 0,0 0-1,-1-1 1,1 0 0,-1-1 0,0 1-1,0-2 1,0 1 0,0-1 0,0 0-1,-1-1 1,1 0 0,7-7 0,-2 2 12,-1-1 1,0-1 0,0 1 0,-1-2-1,-1 0 1,0 0 0,-1-1-1,14-27 1,-15 22-11,-1 0 1,10-38-1,-15 47-18,0 1-1,-1-1 1,0 0 0,-1 1-1,0-1 1,0 0 0,-1 1-1,-3-12 1,4 19-2,0 0-1,-1 0 1,1 0 0,-1 0-1,1 1 1,-1-1 0,0 0-1,0 0 1,0 1 0,0-1-1,0 0 1,0 1 0,-1-1-1,1 1 1,0 0 0,-1-1 0,-3-1-1,4 2 0,0 1 0,0 0 0,0-1 0,-1 1-1,1 0 1,0 0 0,0 0 0,-1 0 0,1 0 0,0 0-1,-1 0 1,1 0 0,0 1 0,0-1 0,0 0 0,-1 1-1,1-1 1,0 1 0,0-1 0,-2 2 0,-1 1-3,-1 1 1,1-1 0,0 1-1,0 0 1,1 0 0,-1 0 0,1 0-1,-1 1 1,2-1 0,-6 10-1,4-4 4,0 0 0,1 0-1,0 1 1,1-1 0,0 1-1,1-1 1,0 1-1,0 0 1,2 15 0,-1-21 2,1 0-1,0 0 1,0 1 0,0-1-1,1 0 1,-1 0 0,1-1 0,1 1-1,-1 0 1,1-1 0,-1 1 0,1-1-1,1 0 1,-1 1 0,0-2 0,1 1-1,0 0 1,0-1 0,0 0 0,0 0-1,6 4 1,-4-4-46,0-1-1,0 1 1,0-1-1,0 0 1,1 0-1,-1-1 1,0 0-1,1 0 1,-1 0 0,1-1-1,-1 0 1,1 0-1,6-2 1,-10 2-5,0-1 0,1 0 0,-1 0 0,0 0 1,0-1-1,0 1 0,0-1 0,0 1 0,-1-1 0,1 0 1,0 0-1,-1 0 0,1 0 0,-1-1 0,0 1 0,0-1 0,0 1 1,0-1-1,0 0 0,0 0 0,-1 0 0,1 0 0,-1 0 1,0 0-1,0 0 0,0-1 0,0-3 0,4-40-287,-5-16-127</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2.558"/>
    </inkml:context>
    <inkml:brush xml:id="br0">
      <inkml:brushProperty name="width" value="0.05" units="cm"/>
      <inkml:brushProperty name="height" value="0.05" units="cm"/>
    </inkml:brush>
  </inkml:definitions>
  <inkml:trace contextRef="#ctx0" brushRef="#br0">29 12 18908,'-12'-9'2112,"7"7"-1463,5 3-305,1 5 1576,2 4-1568,-3-2 72,-4 4-312,-8 1-72</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2.995"/>
    </inkml:context>
    <inkml:brush xml:id="br0">
      <inkml:brushProperty name="width" value="0.05" units="cm"/>
      <inkml:brushProperty name="height" value="0.05" units="cm"/>
    </inkml:brush>
  </inkml:definitions>
  <inkml:trace contextRef="#ctx0" brushRef="#br0">0 330 18204,'37'-80'2688,"-37"79"-2646,1 0 1,-1 0-1,0 1 0,1-1 0,-1 0 0,0 0 0,1 1 0,-1-1 0,1 0 0,-1 0 0,1 1 0,0-1 0,-1 0 0,1 1 0,-1-1 0,1 1 0,0-1 0,0 1 0,-1-1 0,1 1 0,0 0 0,0-1 0,1 1 0,-1 0 30,-1 0 0,1 1 1,0-1-1,-1 1 0,1-1 0,-1 1 0,1-1 0,0 1 1,-1 0-1,0-1 0,1 1 0,-1-1 0,1 1 0,-1 0 0,0-1 1,1 1-1,-1 0 0,0 0 0,0-1 0,1 2 0,7 48 1280,12 261-484,-20-305-851,1 0-1,0 1 1,0-1 0,0 0-1,4 9 1,-4-14-4,-1 0 1,0 0-1,1 0 1,-1-1-1,1 1 0,0 0 1,-1 0-1,1 0 1,0-1-1,-1 1 0,1 0 1,0-1-1,0 1 1,0 0-1,-1-1 0,1 1 1,0-1-1,0 1 1,0-1-1,0 0 0,0 1 1,0-1-1,0 0 1,0 0-1,0 0 0,0 0 1,0 0-1,0 0 1,0 0-1,0 0 0,0 0 1,0 0-1,0 0 1,0-1-1,0 1 0,0 0 1,0-1-1,0 1 1,0-1-1,0 1 1,1-2-1,6-3 96,0 0 1,-1-1-1,0 0 0,0 0 1,0-1-1,-1 0 1,8-10-1,38-61 588,-35 52-461,18-30 443,43-96 0,-64 120-802,-1 0 0,-3-1-1,0-1 1,9-61 0,-17 59-1180,-2 35 1175,0-1 0,0 0 1,-1 0-1,1 1 0,0-1 0,-1 0 0,1 0 1,-1 1-1,1-1 0,-1 1 0,0-1 0,0 0 1,1 1-1,-1-1 0,0 1 0,-2-2 0,2 2 85,1 1 0,-1 0-1,0 0 1,1-1 0,-1 1-1,0 0 1,1 0 0,-1 0-1,0 0 1,1 0 0,-1 0-1,0 0 1,0 0 0,1 0-1,-1 0 1,0 0 0,1 0-1,-1 1 1,0-1 0,1 0-1,-1 0 1,1 1 0,-1-1-1,0 0 1,1 1 0,-1-1-1,1 1 1,-1-1-1,1 1 1,-1-1 0,1 1-1,-1-1 1,1 1 0,-13 14-940</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4.086"/>
    </inkml:context>
    <inkml:brush xml:id="br0">
      <inkml:brushProperty name="width" value="0.05" units="cm"/>
      <inkml:brushProperty name="height" value="0.05" units="cm"/>
    </inkml:brush>
  </inkml:definitions>
  <inkml:trace contextRef="#ctx0" brushRef="#br0">1 470 14123,'1'10'400,"0"1"0,1 0 1,0-1-1,0 0 0,1 1 0,1-1 0,7 15 1,-9-21-190,0-1 0,0 1 1,1-1-1,0 0 1,-1 1-1,1-2 1,0 1-1,1 0 0,-1 0 1,0-1-1,1 0 1,-1 0-1,1 0 1,0 0-1,0 0 0,0-1 1,0 0-1,0 1 1,0-2-1,0 1 1,0 0-1,6-1 0,-4 1-16,0-1-1,0-1 0,0 1 0,0-1 1,0 0-1,0-1 0,0 1 1,-1-1-1,1 0 0,0-1 0,-1 1 1,11-7-1,-8 3-55,-1 0 0,1-1 1,-1 0-1,-1 0 0,1 0 0,-1-1 1,7-11-1,0-4-46,-1-1 0,-1-1 0,-1 0 0,13-49 0,-14 40-30,-2-1 1,6-57-1,-15 84-8,-3 15-30,-3 14 4,-2 19-4,2 0 0,1 1-1,3 0 1,0 68 0,9-78 22,-4-30-36,-1 0-1,0 0 0,0-1 0,0 1 0,0 0 0,0 0 0,1 0 0,-1-1 0,0 1 0,1 0 0,-1-1 0,1 1 0,-1 0 0,1-1 1,-1 1-1,1-1 0,-1 1 0,1 0 0,-1-1 0,1 1 0,0-1 0,-1 0 0,1 1 0,0-1 0,0 1 0,-1-1 0,1 0 0,0 0 1,0 1-1,-1-1 0,1 0 0,0 0 0,0 0 0,0 0 0,-1 0 0,3 0 0,0-2 38,1 0 0,-1 0 0,0 0 0,0 0 0,0-1 0,0 1 0,0-1-1,0 0 1,-1 0 0,1 0 0,-1 0 0,0 0 0,0-1 0,3-5 0,3-8 198,11-30 0,-3-1-44,-3-1-1,-2-1 1,-2 0 0,4-71-1,-47 324-537,32-185 335,-1 6-13,1-1 0,1 1 0,4 47 0,-3-70 9,0 1 0,0 0 0,1-1 0,-1 1-1,0 0 1,1-1 0,-1 1 0,1 0 0,0-1 0,-1 1 0,1-1 0,0 1 0,0-1 0,0 0 0,0 1 0,0-1 0,0 0-1,0 1 1,1-1 0,-1 0 0,0 0 0,1 0 0,-1 0 0,1-1 0,-1 1 0,1 0 0,-1 0 0,1-1 0,0 1 0,-1-1-1,1 0 1,0 1 0,-1-1 0,1 0 0,0 0 0,2 0 0,1-1-6,0 0-1,-1 0 1,1-1-1,0 1 1,-1-1-1,0 0 1,1 0-1,-1-1 1,0 1-1,0-1 1,5-5-1,13-12-13,-1-1 0,32-43-1,29-56 17,-17 25 8,-63 92 0,19-23-17,-20 26 17,-1 0 1,0-1-1,1 1 0,-1 0 0,1-1 0,-1 1 0,0 0 0,1-1 0,-1 1 1,1 0-1,-1 0 0,1 0 0,-1-1 0,1 1 0,-1 0 0,1 0 0,-1 0 1,1 0-1,-1 0 0,1 0 0,-1 0 0,1 0 0,-1 0 0,1 0 0,-1 0 1,1 0-1,-1 1 0,1-1 0,-1 0 0,1 0 0,-1 0 0,1 1 0,-1-1 1,1 0-1,-1 0 0,0 1 0,1-1 0,-1 1 0,1-1 0,-1 0 0,0 1 1,1-1-1,-1 1 0,0-1 0,0 0 0,1 1 0,-1-1 0,0 1 0,0-1 1,0 1-1,0 0 0,3 9-9,-2-1 0,0 1 0,0 0 0,0-1 0,-1 1 0,-2 17 0,0-8 1,-4 41-9,3-47 17,1 1 0,0-1 0,2 1 0,-1-1 0,2 0 1,0 1-1,2 13 0,-3-27 2,0 1 0,0-1 1,0 1-1,0-1 0,0 1 1,1-1-1,-1 0 0,0 1 1,0-1-1,0 1 0,0-1 1,1 1-1,-1-1 0,0 0 1,0 1-1,1-1 0,-1 1 1,0-1-1,1 0 0,-1 1 1,0-1-1,1 0 0,-1 0 1,0 1-1,1-1 0,-1 0 1,1 0-1,-1 1 0,1-1 1,7-10 116,4-23 144,-7 8-61,-2 0 1,0 1-1,-2-42 0,-11-78 412,6 94-459,3 49-156,1 0 0,0 0 0,0 0-1,0 0 1,1 0 0,-1 0 0,0 0 0,0 0 0,1 0-1,-1 0 1,0 0 0,1 0 0,-1 0 0,1 0-1,-1 0 1,1 1 0,-1-1 0,1 0 0,0 0-1,-1 0 1,1 1 0,0-1 0,0 0 0,0 1 0,0-1-1,-1 1 1,1-1 0,0 1 0,0-1 0,2 0-1,3 0-22,0-1 0,0 1 0,0 0 0,8 0 0,3-1-10,16-4-46,69-10-184,-87 15 189,-1 0 1,1 1-1,-1 1 1,29 4-1,-41-5 66,0 1-1,0-1 1,-1 1 0,1-1-1,0 1 1,0 0 0,0 0-1,-1 0 1,1-1 0,0 2-1,-1-1 1,1 0 0,0 0-1,-1 0 1,0 1 0,1-1-1,-1 1 1,0-1 0,0 1-1,0 0 1,0-1 0,0 1-1,0 0 1,0 0 0,-1 0-1,1-1 1,0 1 0,-1 0-1,0 0 1,1 0 0,-1 0-1,0 0 1,0 0 0,0 0-1,0 0 1,-1 0 0,0 3-1,-2 7-5,0 0 0,-1-1 0,0 1 0,-11 20 0,9-19 28,-10 18-8,9-18-2,0 0 1,1 0-1,0 1 1,1 0-1,1 0 0,-5 26 1,9-39-2,-1-1 0,1 1 1,0-1-1,0 1 0,0-1 1,1 1-1,-1 0 0,0-1 0,0 1 1,0-1-1,0 1 0,0-1 1,1 1-1,-1 0 0,0-1 1,0 1-1,1-1 0,-1 1 0,0-1 1,1 0-1,-1 1 0,1-1 1,-1 1-1,1-1 0,-1 0 0,1 1 1,-1-1-1,1 0 0,-1 1 1,1-1-1,-1 0 0,1 0 0,-1 0 1,1 1-1,-1-1 0,1 0 1,0 0-1,-1 0 0,1 0 1,-1 0-1,1 0 0,0 0 0,-1 0 1,1 0-1,-1-1 0,1 1 1,-1 0-1,1 0 0,-1 0 0,1-1 1,0 1-1,0-1 0,32-15 30,-31 15-29,46-26 28,-20 12-663,0-1-1,44-34 0,-71 49 601,0 0-1,0 0 1,0 1-1,0-1 1,0 0-1,0 0 1,0-1 0,-1 1-1,1 0 1,0 0-1,-1 0 1,1 0-1,-1-1 1,1 1-1,-1 0 1,1 0-1,-1-1 1,0 1-1,0 0 1,0-1 0,0 1-1,0-2 1,-8-8-491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8.144"/>
    </inkml:context>
    <inkml:brush xml:id="br0">
      <inkml:brushProperty name="width" value="0.05" units="cm"/>
      <inkml:brushProperty name="height" value="0.05" units="cm"/>
    </inkml:brush>
  </inkml:definitions>
  <inkml:trace contextRef="#ctx0" brushRef="#br0">89 1 18652,'5'10'960,"0"0"-1,-1 0 1,0 0-1,-1 1 1,4 20-1,-6-25-934,-1 0 0,0-1 0,0 1 0,0 0 0,-1 0 0,0 0 0,0-1 0,-1 1 0,0 0 0,0-1-1,0 0 1,-6 11 0,-29 39 143,24-37-63,-15 25 0,25-37-86,0 0-1,0 0 0,1 0 0,0 0 0,0 1 0,0-1 0,1 1 1,-1 11-1,2-17-75,0 1 0,0 0 0,0 0 0,0 0 0,0 0 0,0 0 1,1-1-1,-1 1 0,1 0 0,0 0 0,-1 0 0,1-1 0,0 1 0,0 0 1,0-1-1,0 1 0,0-1 0,0 1 0,1-1 0,-1 0 0,0 1 0,1-1 1,-1 0-1,1 0 0,-1 0 0,1 0 0,0 0 0,-1 0 0,4 0 0,0 1-48,0-1 0,1 0-1,-1-1 1,0 1 0,0-1 0,0 0-1,0 0 1,0-1 0,1 1-1,4-2 1,29-10-436</inkml:trace>
  <inkml:trace contextRef="#ctx0" brushRef="#br0" timeOffset="1">436 111 16860,'-5'-1'262,"0"1"1,0-1 0,0 1 0,-1 0-1,1 0 1,0 1 0,0-1 0,0 1 0,0 0-1,0 1 1,0-1 0,1 1 0,-1 0-1,0 0 1,1 0 0,-1 1 0,1-1-1,0 1 1,0 0 0,-5 5 0,-1 0 86,1 1 1,0 0-1,1 0 1,0 1-1,1 0 0,-1 1 1,-5 12-1,11-19-291,0 0 0,0 0 0,1 0 0,0 1 0,0-1 0,0 0 0,0 0 0,0 9-1,1-11-49,0 0 1,0-1-1,1 1 0,-1-1 0,0 1 0,1 0 0,-1-1 0,1 1 0,-1-1 0,1 1 0,0-1 0,0 1 0,-1-1 0,1 0 0,0 1 0,0-1 0,0 0 0,1 0 0,-1 1 0,0-1 0,0 0 0,1 0 0,-1-1 0,0 1 0,1 0 0,2 1 0,4 0-1,0 0 1,0 0-1,0 0 0,1-1 1,-1 0-1,1-1 0,-1 0 1,0-1-1,1 1 0,-1-1 1,14-4-1,-8 1 39,-1 0 0,1-1 0,-1 0 0,0-1 0,-1-1 1,15-9-1,-24 14-18,-1 0 1,1-1 0,-1 1 0,0 0 0,1-1 0,-1 0-1,0 1 1,0-1 0,-1 0 0,1 0 0,-1 0-1,1 0 1,-1 0 0,0 0 0,1-5 0,-2 6-9,0 1-1,1-1 1,-1 0 0,0 0 0,0 0 0,0 0 0,-1 0 0,1 1 0,0-1-1,-1 0 1,1 0 0,-1 0 0,1 1 0,-1-1 0,0 0 0,0 1 0,0-1 0,0 1-1,0-1 1,0 1 0,0-1 0,0 1 0,-1 0 0,1-1 0,-1 1 0,1 0 0,-1 0-1,1 0 1,-4-1 0,-1-1-42,-1 0 0,0 1 0,0-1 0,0 2 1,0-1-1,0 1 0,0 0 0,0 0 0,0 1 0,-9 0 0,2 2-515,1 0 1,-1 0-1,1 2 0,-18 5 1,29-8 425,0 0 1,0 0 0,-1 0 0,1 0 0,0-1 0,-1 1 0,1-1 0,0 0 0,-1 0 0,-2 0 0,9-3-633</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4.489"/>
    </inkml:context>
    <inkml:brush xml:id="br0">
      <inkml:brushProperty name="width" value="0.05" units="cm"/>
      <inkml:brushProperty name="height" value="0.05" units="cm"/>
    </inkml:brush>
  </inkml:definitions>
  <inkml:trace contextRef="#ctx0" brushRef="#br0">1 85 15835,'20'0'1681,"3"-7"-1009,3-4-320,7-2 224,3-2 224,-5 1-368,1 0-88,-4 4-392</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5.288"/>
    </inkml:context>
    <inkml:brush xml:id="br0">
      <inkml:brushProperty name="width" value="0.05" units="cm"/>
      <inkml:brushProperty name="height" value="0.05" units="cm"/>
    </inkml:brush>
  </inkml:definitions>
  <inkml:trace contextRef="#ctx0" brushRef="#br0">172 237 20388,'-1'-3'140,"0"0"0,1 1 0,-1-1-1,0 0 1,0 1 0,0-1-1,-1 1 1,1-1 0,-1 1 0,1 0-1,-1 0 1,0-1 0,0 1 0,0 0-1,0 1 1,0-1 0,0 0-1,0 1 1,-1-1 0,1 1 0,-1-1-1,1 1 1,-1 0 0,1 0 0,-1 0-1,0 1 1,1-1 0,-1 1 0,0-1-1,0 1 1,1 0 0,-1 0-1,0 0 1,0 0 0,0 1 0,1-1-1,-1 1 1,0 0 0,1 0 0,-1 0-1,1 0 1,-1 0 0,1 0-1,-1 1 1,1-1 0,0 1 0,-1-1-1,-1 3 1,-2 2-121,0-1-1,0 1 0,1 1 1,0-1-1,0 1 0,1-1 1,0 1-1,0 1 1,-4 9-1,6-13-22,0 1 0,1-1 0,-1 1 0,1 0 0,0 0 0,0 0 0,1 0 0,0 0 0,-1 0 0,1 0 0,1 0 0,-1 0 0,1 0 0,0 0 0,0 0 0,3 6 0,-4-10 2,1 1 0,0-1-1,-1 0 1,1 1 0,0-1 0,0 0-1,0 1 1,0-1 0,0 0 0,0 0 0,0 0-1,0 0 1,0 0 0,1 0 0,-1 0-1,0 0 1,1-1 0,-1 1 0,1-1-1,-1 1 1,1-1 0,-1 1 0,3 0-1,-1-1 7,0-1-1,-1 1 0,1 0 1,0-1-1,0 0 0,-1 1 0,1-1 1,-1 0-1,1 0 0,-1-1 1,1 1-1,2-3 0,4-2 44,0-1 0,0-1 0,-1 0 0,0 0 0,9-13 0,-1-4 169,0-1-1,-2-1 1,13-34 0,-26 58-190,-1 20 145,-1-6-216,0 0 0,1 0-1,0 1 1,0-1 0,5 19 0,-5-29 35,1 0 0,-1 0 1,1 0-1,0 0 0,-1 0 0,1 0 0,0 0 0,0 0 0,-1-1 0,1 1 0,0 0 0,0 0 0,0-1 0,0 1 0,0-1 0,0 1 0,0-1 0,0 1 0,0-1 0,0 0 0,1 1 0,1-1 0,0 0-17,0 0-1,0 0 1,0 0-1,0 0 1,0-1 0,0 1-1,-1-1 1,7-2-1,-5 2-10,1-1 0,0-1 0,-1 1-1,1-1 1,-1 1 0,0-1 0,0 0 0,0-1 0,0 1-1,5-7 1,-8 9 35,-1-1-1,1 1 1,-1 0 0,1-1-1,-1 1 1,0-1 0,1 1-1,-1 0 1,0-1-1,0 1 1,0-1 0,0 1-1,0-1 1,-1 1 0,1-1-1,0 1 1,-1-2-1,-11-28 149,2 7 95,9 22-211,1 0-1,0 0 0,-1 0 1,1 0-1,0 0 1,0 0-1,1 0 0,-1 0 1,0 0-1,1 0 1,-1 0-1,1 0 0,-1 0 1,1 1-1,0-1 0,0 0 1,0 0-1,2-2 1,1-2-279,1 1 1,0 0-1,1 0 1,5-4-1,-6 5-30,0 0 0,0 0-1,-1 0 1,1-1 0,-1 0 0,4-6-1,5-17-267,-1-10-204</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5.721"/>
    </inkml:context>
    <inkml:brush xml:id="br0">
      <inkml:brushProperty name="width" value="0.05" units="cm"/>
      <inkml:brushProperty name="height" value="0.05" units="cm"/>
    </inkml:brush>
  </inkml:definitions>
  <inkml:trace contextRef="#ctx0" brushRef="#br0">23 1 18660,'-9'43'963,"3"1"-1,2 1 1,1-1 0,3 1-1,1-1 1,12 73 0,-13-113-938,1-1-1,0 0 1,0 1 0,0-1 0,0 0 0,0 0 0,1 0-1,-1 0 1,1 0 0,0 0 0,0 0 0,0 0 0,0-1-1,1 1 1,-1-1 0,4 3 0,-4-4-28,0 0 1,0 0-1,0 0 1,1-1-1,-1 1 1,0-1-1,0 1 1,1-1-1,-1 0 1,0 0-1,0 0 0,1 0 1,-1 0-1,0-1 1,1 1-1,-1-1 1,0 1-1,0-1 1,0 0-1,0 0 1,0 0-1,0 0 0,0 0 1,0 0-1,3-3 1,33-23-124,-26 18 71,0 0-1,0 0 1,1 2-1,1-1 1,14-5-1,-27 13 53,1-1 0,-1 1 0,0 0 0,1-1 0,-1 1 1,0 0-1,1 0 0,-1-1 0,0 1 0,1 0 0,-1 0 0,0 1 0,1-1 0,-1 0 0,0 0 0,1 1 0,-1-1 0,0 1 1,0-1-1,1 1 0,-1-1 0,0 1 0,0 0 0,0 0 0,0-1 0,0 1 0,0 0 0,0 0 0,0 0 0,0 0 0,0 0 1,-1 0-1,1 1 0,0-1 0,-1 0 0,1 0 0,-1 0 0,1 1 0,-1-1 0,1 0 0,-1 1 0,0-1 0,0 0 1,0 3-1,1 4 40,0-1 1,-1 1 0,0 0-1,-1-1 1,1 1-1,-4 12 1,1-9 95,-1-1 0,0 1 1,0-1-1,-1 0 0,0-1 0,-1 1 0,0-1 0,-12 13 0,15-18-92,0 0 0,-1-1-1,0 0 1,1 0-1,-1 0 1,-1-1-1,1 1 1,0-1-1,-8 3 1,9-4-84,0 0 0,0 0 1,0-1-1,0 0 0,0 1 0,0-1 0,0 0 1,0 0-1,0-1 0,0 1 0,0-1 0,0 0 1,0 1-1,0-1 0,0 0 0,-4-3 0,4 2-67,0 0-1,0-1 0,0 1 0,0-1 0,0 0 1,0 0-1,1 0 0,-1-1 0,1 1 1,0 0-1,0-1 0,1 0 0,-1 1 1,1-1-1,-1 0 0,1 0 0,-1-7 1,-2-18-540</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6.456"/>
    </inkml:context>
    <inkml:brush xml:id="br0">
      <inkml:brushProperty name="width" value="0.05" units="cm"/>
      <inkml:brushProperty name="height" value="0.05" units="cm"/>
    </inkml:brush>
  </inkml:definitions>
  <inkml:trace contextRef="#ctx0" brushRef="#br0">1 573 13891,'8'0'531,"0"0"0,0 0 0,0-1 0,1-1 0,-1 1 0,0-1 0,-1-1 0,1 1 0,0-1 0,10-6 0,-15 7-317,-1 0 0,1 0-1,-1 0 1,1 0 0,-1 0-1,0 0 1,0-1 0,0 1-1,0-1 1,-1 0-1,1 0 1,-1 1 0,1-1-1,-1 0 1,0 0 0,0 0-1,0 0 1,-1 0 0,1-1-1,-1 1 1,1 0-1,-1 0 1,0 0 0,0 0-1,-1-1 1,1 1 0,-1 0-1,1 0 1,-3-5 0,3 6-175,-1 0 1,1 0-1,-1 0 1,1 1 0,-1-1-1,1 0 1,-1 1-1,0-1 1,0 1 0,0-1-1,0 1 1,0-1-1,0 1 1,0-1 0,-1 1-1,1 0 1,0 0-1,-1 0 1,1 0 0,-1 0-1,1 0 1,-1 0 0,1 0-1,-1 0 1,0 1-1,0-1 1,1 1 0,-3-1-1,2 1-30,0 1 0,0-1 0,-1 0 0,1 1 0,0 0 0,0 0 0,0 0 0,0-1 0,0 2 0,0-1 1,0 0-1,1 0 0,-1 1 0,0-1 0,1 1 0,-1-1 0,1 1 0,-1 0 0,1-1 0,0 1 0,-1 0 0,0 4 0,-2 1-7,1-1-1,1 1 1,-1 0 0,1 1-1,1-1 1,-1 0 0,1 1 0,0-1-1,1 0 1,0 1 0,0-1 0,1 9-1,0-13 0,-1 0-1,0 1 1,1-1-1,0 0 1,0 0-1,0 0 1,0 0-1,0 0 1,0-1-1,1 1 1,0 0 0,-1-1-1,1 1 1,0-1-1,0 1 1,0-1-1,1 0 1,-1 0-1,1 0 1,-1 0-1,1 0 1,-1 0-1,1-1 1,0 0-1,0 1 1,0-1-1,0 0 1,0 0 0,0 0-1,5 0 1,0-1-1,0 0 1,0-1-1,0 0 1,0-1-1,0 1 1,0-1-1,-1-1 1,1 0-1,-1 0 1,1 0-1,-1-1 1,0 0 0,0 0-1,-1-1 1,1 0-1,-1 0 1,6-6-1,3-4 0,0-1 0,-1-1 0,-1 0 0,0 0 0,11-23 0,-23 38-3,19-37-28,-19 36 23,0 0-1,0 0 0,0 0 1,0 1-1,-1-1 0,1 0 1,-1 0-1,1 0 0,-1 0 1,0 0-1,-1-5 1,1 8 5,0 0 0,0-1 1,0 1-1,0 0 0,0 0 1,0 0-1,0-1 0,0 1 1,0 0-1,0 0 0,-1 0 1,1-1-1,0 1 0,0 0 1,0 0-1,0 0 0,0 0 1,0 0-1,0-1 0,-1 1 1,1 0-1,0 0 0,0 0 1,0 0-1,0 0 0,-1 0 0,1 0 1,0-1-1,0 1 0,0 0 1,-1 0-1,1 0 0,0 0 1,0 0-1,0 0 0,-1 0 1,1 0-1,0 0 0,0 0 1,0 0-1,-1 0 0,1 0 1,0 1-1,-10 6-71,-6 16-17,10-11 70,0 1 0,1-1 0,1 1 0,0-1-1,1 1 1,0 1 0,0-1 0,2 0 0,-1 16 0,2-26 29,0-1 0,0 0 0,0 0-1,1 1 1,-1-1 0,1 0 0,-1 0 0,1 0 0,0 0-1,0 0 1,0 0 0,0 0 0,0 0 0,0 0 0,0 0-1,4 3 1,-4-4 7,1 0 1,-1 0-1,1 0 0,-1 0 0,1-1 0,-1 1 0,1-1 0,-1 1 0,1-1 1,0 1-1,0-1 0,-1 0 0,1 0 0,0 0 0,-1 0 0,1 0 1,2-1-1,3 0 34,-1-1 1,1 0-1,-1-1 1,1 1-1,-1-1 0,0 0 1,0-1-1,-1 0 1,9-6-1,7-9 79,-1 0-1,-1-2 0,-1 0 0,-1-1 0,0-1 1,-2 0-1,17-34 0,-18 26-78,0 0-1,-2-1 1,-2-1 0,-1 0-1,9-55 1,-17 76-57,0 0-1,-1-24 1,-1 34 2,1-1 0,0 0 1,-1 1-1,1-1 0,-1 1 0,0-1 0,0 1 0,0-1 1,-2-2-1,3 5 2,-1-1 0,1 1 0,-1-1 0,1 0 0,-1 1 0,0-1 0,1 1 0,-1-1 0,0 1 0,1 0 0,-1-1 0,0 1 0,1 0 0,-1-1 0,0 1 0,0 0 0,1 0 0,-1 0 0,0-1 0,0 1 0,0 0 0,1 0 0,-1 0 0,0 0 0,0 1 0,0-1 0,1 0 0,-2 0 0,0 1-5,0 0 0,0 0 0,0 0 0,0 0-1,0 1 1,0-1 0,1 0 0,-1 1 0,0-1 0,1 1-1,-1 0 1,1-1 0,0 1 0,0 0 0,0 0 0,-2 3 0,-13 36-52,15-38 56,-3 15 1,0 0 0,0 0 0,2 0-1,0 0 1,1 0 0,1 0 0,1 1 0,0-1 0,2 0 0,4 18 0,-1-11-4,1-1 1,2 0-1,0 0 1,2 0-1,0-1 1,23 33-1,-16-37-146,-12-18-192,-10-13-162,-18-27-946,-3 0 0,0 2-1,-3 1 1,0 2 0,-39-36-1,74 74 1396,0-1 0,1 1-1,-1-1 1,1 0 0,15 3 0,-17-5 78,-4 0 74,0 0-1,0 0 1,0-1-1,0 1 1,0-1-1,1 0 1,-1 0-1,0 0 1,0 0-1,0 0 1,0 0-1,0 0 1,0-1-1,1 1 1,-1-1-1,3-1 1,1-4 113</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6.905"/>
    </inkml:context>
    <inkml:brush xml:id="br0">
      <inkml:brushProperty name="width" value="0.05" units="cm"/>
      <inkml:brushProperty name="height" value="0.05" units="cm"/>
    </inkml:brush>
  </inkml:definitions>
  <inkml:trace contextRef="#ctx0" brushRef="#br0">1 0 18508,'24'3'2432,"5"0"-1399,2-2-409,4 2 1256,2-1-720,-1-1-247,-9-2-409,-4 1-48,-13-3-280</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8.167"/>
    </inkml:context>
    <inkml:brush xml:id="br0">
      <inkml:brushProperty name="width" value="0.05" units="cm"/>
      <inkml:brushProperty name="height" value="0.05" units="cm"/>
    </inkml:brush>
  </inkml:definitions>
  <inkml:trace contextRef="#ctx0" brushRef="#br0">0 446 18388,'1'-2'170,"-1"0"0,1-1 1,0 1-1,0 0 0,0 0 0,0 0 1,0 0-1,0 0 0,0 0 0,1 0 1,-1 0-1,1 0 0,-1 0 0,1 1 1,0-1-1,-1 1 0,1-1 0,0 1 1,0 0-1,0 0 0,0 0 0,5-2 0,3-1 284,0-1-1,0 2 1,16-4-1,-23 6-400,0 1 0,0-1 0,0 1-1,0-1 1,0 1 0,0 0 0,-1 0 0,1 0 0,0 1-1,0-1 1,0 1 0,0-1 0,0 1 0,-1 0 0,1 0-1,3 2 1,-4-1-41,-1-1 1,1 1-1,-1-1 0,1 1 0,-1 0 0,0 0 1,1-1-1,-1 1 0,0 0 0,0 0 1,-1 0-1,1 0 0,0 1 0,-1-1 0,1 0 1,-1 0-1,0 0 0,1 0 0,-1 1 0,0-1 1,0 0-1,-1 3 0,-1 8-2,0 0-1,-7 25 1,5-26-4,1 0 0,0 1 0,0 12 0,3-25-2,0 1 1,0-1-1,-1 0 0,1 1 0,0-1 0,0 0 0,0 1 0,0-1 0,0 0 0,0 1 0,1-1 0,-1 0 0,0 1 0,0-1 0,0 0 0,0 1 1,0-1-1,0 0 0,0 1 0,1-1 0,-1 0 0,0 1 0,0-1 0,1 0 0,-1 0 0,0 1 0,0-1 0,1 0 0,-1 0 0,0 1 0,0-1 1,1 0-1,-1 0 0,1 0 0,12-4 148,12-16 50,-4-4-37,-2 0 0,0-1 1,-1-1-1,-2 0 0,-1-2 1,-1 1-1,-1-2 0,-1 0 1,12-50-1,-21 64-62,-6 20-44,-7 26-38,-12 94-8,20-110-9,1 0 1,1 0 0,0-1-1,1 1 1,0 0 0,6 22-1,-6-35 3,-1 0 0,1 0-1,0 1 1,-1-1 0,1-1 0,0 1-1,0 0 1,1 0 0,-1 0-1,0 0 1,1-1 0,-1 1 0,1-1-1,-1 1 1,1-1 0,0 1-1,-1-1 1,1 0 0,0 0 0,0 0-1,0 0 1,0 0 0,0 0 0,0-1-1,0 1 1,0-1 0,1 1-1,-1-1 1,0 0 0,0 0 0,0 0-1,0 0 1,1 0 0,-1 0-1,0-1 1,0 1 0,0-1 0,0 0-1,3 0 1,3-2 24,1-1 0,0 0 0,-1 0 0,0 0 0,0-1 0,0 0 0,-1-1 0,8-6 0,-3-1 14,0 0-1,-1-1 1,-1-1-1,0 1 1,-1-2-1,0 1 1,-1-1-1,-1-1 0,0 1 1,-2-1-1,0 0 1,-1-1-1,0 1 1,2-35-1,-8 34-15,2 18-29,0 0-1,0 0 0,0 0 0,0 0 1,0 0-1,0 0 0,0 0 1,0-1-1,0 1 0,0 0 0,0 0 1,0 0-1,0 0 0,0 0 0,0 0 1,-1 0-1,1 0 0,0 0 1,0-1-1,0 1 0,0 0 0,0 0 1,0 0-1,0 0 0,0 0 1,0 0-1,-1 0 0,1 0 0,0 0 1,0 0-1,0 0 0,0 0 0,0 0 1,0 0-1,0 0 0,-1 0 1,1 0-1,0 0 0,0 0 0,0 0 1,0 0-1,0 0 0,0 0 0,0 0 1,-1 0-1,1 0 0,0 0 1,0 0-1,0 0 0,0 0 0,0 0 1,0 1-1,-1 0-9,0 0 0,0 1 0,0-1 1,1 1-1,-1-1 0,1 1 0,-1-1 0,1 1 1,-1-1-1,1 1 0,0 0 0,0-1 0,0 4 0,0-1 0,0-1-23,0 1 0,0-1 1,0 1-1,0-1 0,1 1 0,-1-1 0,3 6 0,-2-8 16,0 1-1,0-1 1,0 1-1,0-1 1,0 0-1,0 0 1,1 1-1,-1-1 1,0 0-1,1 0 1,-1 0-1,1-1 1,-1 1-1,1 0 1,0 0-1,-1-1 1,1 1 0,2-1-1,10 5-119,-1-2-16,0 1-1,-1 0 1,20 10 0,-28-12 129,-1 1 0,1-1-1,-1 0 1,0 1 0,0 0 0,0-1 0,0 1-1,-1 0 1,1 1 0,-1-1 0,0 0-1,0 1 1,0-1 0,0 1 0,0 0 0,1 5-1,0 5 9,0 0 0,-1 1 0,0-1-1,-1 16 1,1-28 257,2-8-121,4-9 83,-1-9 80,-1-1-1,-1 0 0,3-41 1,-5-80 112,-3 116-367,1 33-39,-1 0 1,1 1-1,-1-1 1,1 0-1,0 0 1,0 0-1,1 0 1,-1 0 0,0 0-1,1 0 1,0 0-1,0 0 1,0-1-1,0 1 1,0-1 0,5 4-1,-6-4 10,1-1 0,0 1 0,-1-1 0,1 0 0,0 0 0,0 0 0,0 0-1,0 0 1,0 0 0,0 0 0,0-1 0,1 1 0,-1-1 0,0 1 0,0-1 0,0 0 0,1 0 0,-1 0 0,0 0-1,0-1 1,0 1 0,1 0 0,-1-1 0,0 0 0,0 1 0,3-3 0,4-2 7,-1-1 0,0 0 0,0-1 0,-1 0 0,1 0 0,-2 0 0,1-1-1,-1 0 1,7-12 0,-4 4 8,0 0-1,-1 0 1,-1-1-1,7-23 1,-18 55-18,-14 60-31,16-66 31,2-1-1,-1 1 1,1-1 0,0 1-1,0-1 1,1 1 0,3 12-1,-4-20 5,1 1 0,-1 0 0,1-1 0,-1 1 0,1 0 0,0-1 0,0 1-1,-1-1 1,1 1 0,0-1 0,0 1 0,1-1 0,-1 0 0,0 1 0,0-1 0,1 0 0,-1 0-1,0 0 1,1 0 0,-1 0 0,1 0 0,-1-1 0,1 1 0,0 0 0,-1-1 0,1 1 0,0-1-1,0 0 1,-1 1 0,1-1 0,0 0 0,0 0 0,-1 0 0,1 0 0,0-1 0,-1 1 0,1 0 0,0-1-1,0 1 1,-1-1 0,1 1 0,3-3 0,3-1-1,1 0 1,0-1-1,-1 0 0,0-1 0,0 0 1,11-10-1,-3 1 5,-1-1 0,0-1 0,-1 0 1,-1-1-1,0 0 0,15-32 0,-34 66-104,0 0 0,1 0-1,2 0 1,-1 1 0,2-1-1,0 1 1,1 0 0,1 0 0,2 25-1,-2-41 79,0 0-1,0 0 0,0 0 1,0 0-1,0-1 0,0 1 1,0 0-1,0 0 1,1 0-1,-1 0 0,0-1 1,1 1-1,-1 0 0,0 0 1,1-1-1,-1 1 0,1 0 1,-1 0-1,1-1 1,-1 1-1,1-1 0,0 1 1,-1 0-1,1-1 0,0 1 1,0-1-1,-1 0 0,1 1 1,0-1-1,0 0 1,-1 1-1,1-1 0,0 0 1,0 0-1,1 1 0,1-2-2,-1 0-1,1 0 0,-1 0 0,0 0 1,0 0-1,1-1 0,-1 1 0,0 0 0,0-1 1,0 0-1,2-2 0,18-19-355</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8.681"/>
    </inkml:context>
    <inkml:brush xml:id="br0">
      <inkml:brushProperty name="width" value="0.05" units="cm"/>
      <inkml:brushProperty name="height" value="0.05" units="cm"/>
    </inkml:brush>
  </inkml:definitions>
  <inkml:trace contextRef="#ctx0" brushRef="#br0">166 390 20252,'-3'-2'141,"0"1"0,-1-1-1,1 1 1,-1-1 0,1 1-1,-1 0 1,0 0 0,1 1-1,-1-1 1,0 1-1,0 0 1,1 0 0,-1 0-1,0 0 1,0 0 0,1 1-1,-1 0 1,0 0 0,1 0-1,-1 0 1,1 1 0,-1-1-1,1 1 1,0 0 0,-1 0-1,1 0 1,0 0 0,0 1-1,-3 2 1,1 1-94,-1 0 0,1 0 1,0 0-1,0 0 0,1 1 1,0 0-1,0 0 0,0 0 1,1 1-1,0-1 0,1 1 0,-3 13 1,4-15-41,0 0 1,0 0-1,1 0 0,0 0 1,1 0-1,-1 0 1,1-1-1,0 1 1,3 8-1,-4-12 5,1-1-1,0 1 1,0 0-1,0 0 1,0-1 0,0 1-1,0 0 1,0-1-1,1 1 1,-1-1 0,1 0-1,-1 1 1,1-1-1,-1 0 1,1 0-1,0 0 1,0 0 0,-1 0-1,1 0 1,0-1-1,0 1 1,0-1-1,0 1 1,0-1 0,0 0-1,0 1 1,0-1-1,0 0 1,0 0 0,4-1-1,3-1 34,1 0 0,0-1 0,-1 0 0,1 0-1,-1-1 1,0 0 0,0-1 0,-1 0 0,1 0 0,9-9 0,3-3 83,-1-1 0,29-33 0,-30 29-93,-2-2-1,0 0 1,-1 0 0,-2-2 0,12-27 0,-19 36-29,0 0 0,-1-1 1,-1 0-1,-1 0 0,0 0 0,-2 0 1,0-1-1,-1-36 0,-1 49-12,-1 1 0,0-1 1,0 0-1,0 1 0,-1 0 0,0-1 1,0 1-1,0 0 0,-1 0 0,1 0 1,-1 0-1,-4-5 0,5 8 2,0 0 0,0 0-1,0 1 1,0-1 0,0 0 0,-1 1-1,1 0 1,0-1 0,-1 1 0,1 0 0,-1 0-1,1 0 1,-1 1 0,1-1 0,-1 1-1,0-1 1,1 1 0,-1 0 0,0 0-1,0 0 1,1 0 0,-1 0 0,0 1 0,1-1-1,-1 1 1,1 0 0,-4 1 0,-4 2-23,0 1-1,1 0 1,-1 1 0,1 0 0,0 0 0,0 1 0,1 0 0,-1 1 0,-12 16 0,5-4-104,1 0 0,1 1 0,-15 31 0,22-41 18,2 1 0,0 0 0,0 1 1,1-1-1,1 1 0,0 0 0,-1 18 0,3-26 70,1 0-1,0 0 0,1-1 1,-1 1-1,1 0 0,0 0 0,0 0 1,0-1-1,1 1 0,-1 0 0,1-1 1,1 1-1,-1-1 0,0 0 0,1 0 1,0 0-1,0 0 0,0 0 0,1-1 1,-1 1-1,1-1 0,7 5 0,3 1 81,1-2 0,-1 0 0,2 0-1,-1-1 1,1-1 0,0-1 0,0 0-1,30 2 1,-8-2 271,0-3-1,65-6 1,-98 5-291,6-1-208,1 0 0,-1-1 0,1 0 1,-1-1-1,11-4 0,-22 7 180,1 0 0,-1 0 0,1 0 0,-1 0 0,0 0 0,1 0 0,-1 0 0,0-1 0,1 1 0,-1 0 0,1 0 0,-1-1 0,0 1 0,1 0 0,-1 0 0,0-1 0,0 1 0,1 0 0,-1-1 0,0 1 0,0 0 0,1-1 0,-1 1 1,0-1-1,0 1 0,0 0 0,0-1 0,0 1 0,0-1 0,1 1 0,-1 0 0,0-1 0,0 1 0,0-1 0,0 1 0,0-1 0,-1 1 0,1 0 0,0-1 0,0 1 0,0-1 0,0 1 0,0 0 0,-1-1 0,1 1 0,0-1 0,0 1 0,-1-1 0,-16-5-354</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9.103"/>
    </inkml:context>
    <inkml:brush xml:id="br0">
      <inkml:brushProperty name="width" value="0.05" units="cm"/>
      <inkml:brushProperty name="height" value="0.05" units="cm"/>
    </inkml:brush>
  </inkml:definitions>
  <inkml:trace contextRef="#ctx0" brushRef="#br0">1 79 18172,'20'-3'1816,"14"-4"-1184,4-2-216,9-2 497,3-2-553,3 1 8,2 2-48,-8-4-320</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09.487"/>
    </inkml:context>
    <inkml:brush xml:id="br0">
      <inkml:brushProperty name="width" value="0.05" units="cm"/>
      <inkml:brushProperty name="height" value="0.05" units="cm"/>
    </inkml:brush>
  </inkml:definitions>
  <inkml:trace contextRef="#ctx0" brushRef="#br0">0 168 21789,'11'-6'1896,"14"2"-1368,8-5-224,11-5 1033,6-2-753,6-4-1208,2-4 704,-2-11-192,-5-5-97</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10.172"/>
    </inkml:context>
    <inkml:brush xml:id="br0">
      <inkml:brushProperty name="width" value="0.05" units="cm"/>
      <inkml:brushProperty name="height" value="0.05" units="cm"/>
    </inkml:brush>
  </inkml:definitions>
  <inkml:trace contextRef="#ctx0" brushRef="#br0">1 359 16700,'6'-11'450,"0"1"1,1 0-1,0 1 1,1-1-1,0 1 1,0 1 0,1 0-1,13-10 1,-6 4 369,-16 14-810,31-28 738,0 2 1,2 1-1,38-22 1,-69 46-716,0-1 0,1 1 0,-1 0-1,0 0 1,0 0 0,0 0 0,1 1 0,-1-1 0,0 1 0,1-1 0,-1 1 0,1 0 0,-1 0 0,0 0 0,1 0 0,3 1 0,-5-1-24,0 0 0,0 1-1,-1-1 1,1 1 0,-1-1-1,1 1 1,0-1 0,-1 1-1,1-1 1,-1 1 0,1 0 0,-1-1-1,0 1 1,1 0 0,-1-1-1,0 1 1,1 0 0,-1-1 0,0 2-1,1 1-5,-1-1-1,1 1 0,-1 0 1,0-1-1,0 1 0,0 0 1,-2 4-1,-2 15 15,-15 38 0,13-46-9,1 0 0,1 0 0,0 0 0,1 1 0,1-1 0,-2 29-1,4-42 5,0 1-1,0-1 0,0 0 0,0 0 0,0 0 0,1 1 0,-1-1 0,0 0 0,1 0 0,-1 0 0,1 0 0,-1 0 0,1 0 0,-1 0 1,1 0-1,0 0 0,-1 0 0,1 0 0,0 0 0,0 0 0,0 0 0,0 0 0,0-1 0,2 2 0,-2-1 12,1-1-1,0 0 0,0 1 1,0-1-1,0 0 0,0 0 0,0 0 1,-1 0-1,1-1 0,0 1 1,0 0-1,0-1 0,0 1 1,1-2-1,7-2 93,0-1 0,0 0 0,-1-1 0,10-6 0,0-4 40,-1-1 1,0 0-1,-1-1 0,-1-1 0,-1-1 0,0 0 0,-2-1 0,0 0 0,-2-1 0,0 0 1,-1-1-1,9-35 0,-18 56-147,0-1 0,-1 0 1,1 1-1,-1-1 0,1 0 0,-1 0 1,0 0-1,0 0 0,0-2 1,0 5-9,-1-1 0,1 1 0,0 0 0,0 0 0,0 0 0,0 0 0,0 0 0,0 0 0,0 0 0,0 0 0,0 0 1,0 0-1,0 0 0,0 0 0,-1 0 0,1 0 0,0 0 0,0 0 0,0 0 0,0 0 0,0 0 0,0 0 0,0 0 1,0 0-1,-1 0 0,1 0 0,0 0 0,0 0 0,0 0 0,0 0 0,0 0 0,0 0 0,0 0 0,0 0 0,0 0 1,-1 0-1,1 0 0,0 0 0,0 0 0,0 0 0,0 0 0,0 0 0,0 0 0,0 0 0,0 0 0,0 1 0,0-1 1,0 0-1,0 0 0,0 0 0,0 0 0,0 0 0,0 0 0,0 0 0,-1 0 0,1 0 0,0 1 0,0-1 0,0 0 1,0 0-1,0 0 0,-7 18-19,0 8 2,0 1-1,2 0 0,0 1 1,0 52-1,5-77 29,0 1 0,0-1 0,0 0 0,1 0-1,0 0 1,-1 0 0,1 0 0,0 0 0,0 0 0,3 4-1,-4-6-5,1 0 0,0-1 0,-1 1-1,1 0 1,0-1 0,0 1 0,-1-1-1,1 1 1,0-1 0,0 1-1,0-1 1,0 1 0,0-1 0,-1 0-1,1 0 1,0 0 0,0 1-1,0-1 1,0 0 0,0 0 0,0 0-1,0 0 1,0 0 0,0-1-1,0 1 1,0 0 0,0 0 0,0 0-1,-1-1 1,1 1 0,0-1 0,0 1-1,0-1 1,0 1 0,-1-1-1,1 1 1,1-2 0,7-4 36,0-1 0,-1 0 0,0-1 0,0 0 0,-1 0 0,0-1 0,8-12 0,37-69 200,-45 76-230,1 0-53,-2 1 0,1-1 0,-2 0 0,1 0 0,3-20 0,-19 47-424,3 4-33,1 0-1,0 0 0,2 1 0,0-1 0,1 1 0,0 0 0,2 0 0,0 21 0,1-37 438,0 0 1,0-1-1,1 1 1,-1-1-1,0 0 1,0 1-1,1-1 1,-1 1-1,1-1 1,-1 1 0,1-1-1,0 0 1,-1 1-1,1-1 1,0 0-1,0 0 1,0 1-1,0-1 1,0 0-1,0 0 1,0 0-1,0 0 1,1-1-1,-1 1 1,0 0-1,1 0 1,-1-1-1,0 1 1,1-1-1,-1 1 1,1-1-1,-1 1 1,1-1-1,-1 0 1,1 0-1,-1 0 1,1 0-1,-1 0 1,1 0-1,-1 0 1,1 0 0,-1-1-1,1 1 1,-1-1-1,0 1 1,1-1-1,2-1 1,31-18-860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9.017"/>
    </inkml:context>
    <inkml:brush xml:id="br0">
      <inkml:brushProperty name="width" value="0.05" units="cm"/>
      <inkml:brushProperty name="height" value="0.05" units="cm"/>
    </inkml:brush>
  </inkml:definitions>
  <inkml:trace contextRef="#ctx0" brushRef="#br0">1 84 15467,'0'0'92,"-1"1"0,1-1 0,0 0-1,0 1 1,0-1 0,0 0 0,0 1 0,0-1-1,1 0 1,-1 1 0,0-1 0,0 0 0,0 1-1,0-1 1,0 0 0,0 0 0,0 1 0,1-1-1,-1 0 1,0 1 0,0-1 0,1 0 0,-1 0-1,0 1 1,0-1 0,1 0 0,-1 0-1,0 0 1,0 0 0,1 1 0,14 2 1514,25-5-135,-29 0-863,286-24 3494,224-11-2917,-477 36-1163,101 1-3,-137-1-346,-11-4-139,-14-8-227,13 11 715,-4-4-271</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10.904"/>
    </inkml:context>
    <inkml:brush xml:id="br0">
      <inkml:brushProperty name="width" value="0.05" units="cm"/>
      <inkml:brushProperty name="height" value="0.05" units="cm"/>
    </inkml:brush>
  </inkml:definitions>
  <inkml:trace contextRef="#ctx0" brushRef="#br0">81 10 16812,'0'0'53,"0"-1"1,0 1 0,0-1-1,-1 1 1,1-1 0,0 1-1,0-1 1,-1 1-1,1-1 1,0 1 0,-1 0-1,1-1 1,-1 1 0,1 0-1,0-1 1,-1 1 0,1 0-1,-1-1 1,1 1 0,-1 0-1,1 0 1,-1-1 0,1 1-1,-1 0 1,1 0 0,-1 0-1,1 0 1,-1 0 0,0 0-1,0 0 0,0 0-1,0 1 1,1-1-1,-1 1 1,0-1-1,0 1 1,0 0-1,1-1 1,-1 1-1,0 0 1,1-1-1,-1 1 1,0 0-1,0 1 1,-16 37 1296,10-17-764,1 0 0,2 1 1,0 0-1,-1 25 0,3 96 784,3-113-1041,30 431 2714,-29-450-2730,1-13 158,1-22-38,-4-39-203,-3 0-1,-21-114 1,19 147-218,-3-14-7,-5-40-73,14 83 67,-1 1 0,0-1 0,0 0 0,0 0 0,1 0 0,-1 1-1,0-1 1,0 0 0,0 0 0,1 0 0,-1 0 0,0 0 0,0 0 0,1 1 0,-1-1 0,0 0 0,0 0 0,1 0-1,-1 0 1,0 0 0,0 0 0,1 0 0,-1 0 0,0 0 0,0 0 0,1 0 0,-1 0 0,0-1 0,0 1 0,1 0-1,-1 0 1,0 0 0,0 0 0,1 0 0,-1 0 0,0-1 0,0 1 0,0 0 0,1 0 0,-1 0 0,0 0-1,0-1 1,0 1 0,0 0 0,1 0 0,-1-1 0,0 1 0,0 0 0,0 0 0,0-1 0,0 1 0,0 0 0,0 0-1,0-1 1,0 1 0,0 0 0,0 0 0,0-1 0,0 1 0,0 0 0,15 17-62,-3 1 27,1-1-1,0 0 0,1-2 0,1 1 1,21 16-1,-32-29 36,1 0 1,-1 0-1,1 0 1,-1-1-1,1 0 1,0 0-1,0 0 0,0 0 1,0-1-1,0 0 1,9 1-1,-10-2 4,0-1-1,0 1 1,0-1 0,0 0-1,0 0 1,0 0-1,0 0 1,-1-1 0,1 1-1,0-1 1,-1 0 0,0 0-1,1 0 1,-1-1-1,0 1 1,0-1 0,4-4-1,1-3 12,0 0-1,0-1 0,-1 1 0,0-2 1,-1 1-1,-1-1 0,1 0 0,-2 0 0,0 0 1,0 0-1,-1-1 0,-1 0 0,0 0 1,-1 1-1,0-1 0,-1-17 0,-1 27-10,1-1 0,-1 1 0,0-1 0,0 1 0,0 0 0,0-1 0,0 1 0,-1 0 0,-2-3 0,4 5-3,-1 0 0,1 0 1,-1 0-1,1 1 0,-1-1 1,0 0-1,0 1 0,1-1 1,-1 0-1,0 1 0,0-1 0,0 1 1,1 0-1,-1-1 0,0 1 1,0 0-1,0-1 0,0 1 0,0 0 1,0 0-1,0 0 0,0 0 1,0 0-1,0 0 0,0 0 1,0 0-1,0 0 0,0 0 0,0 0 1,0 1-1,1-1 0,-1 0 1,0 1-1,0-1 0,0 1 0,-1 0 1,-2 2-4,0 0 0,1 1 0,-1-1 0,1 1 0,0 0 0,0-1 0,0 1 0,0 1 0,1-1 0,0 0 0,0 1 0,0-1 0,0 1 0,0 4 0,0-3-3,0 0 1,1 0-1,0 0 0,0 1 1,1-1-1,-1 0 0,1 0 0,1 0 1,-1 0-1,3 11 0,-3-15 6,1-1 0,-1 0 0,1 1-1,-1-1 1,1 0 0,0 0 0,-1 0-1,1 0 1,0 0 0,0 1 0,0-1-1,0-1 1,0 1 0,0 0 0,0 0-1,0 0 1,0 0 0,0-1 0,1 1-1,-1 0 1,2 0 0,-1-1-1,1 1 0,-1-1 0,0 0 0,1 0 0,-1 0 0,1 0 0,-1 0 0,1-1 0,-1 1 1,0-1-1,3 0 0,4-3 0,0 1 0,0-2 0,0 1 0,14-11 0,3-6-4,-1 0-1,-1-2 0,-1 0 1,37-48-1,-50 61-48,-10 10 54,0 0 0,0 0-1,0 0 1,1 0 0,-1 0 0,0 0 0,0 1 0,0-1 0,0 0 0,1 0-1,-1 0 1,0 0 0,0 0 0,0 0 0,0 0 0,0 1 0,0-1-1,1 0 1,-1 0 0,0 0 0,0 0 0,0 1 0,0-1 0,0 0-1,0 0 1,0 0 0,0 0 0,0 1 0,0-1 0,0 0 0,0 0-1,0 0 1,0 0 0,0 1 0,0-1 0,0 0 0,0 0 0,0 1-1,-5 30-56,2-15 40,1 9-34,1 34 1,1-52-89,1 0 1,0 1 0,0-1-1,0 0 1,1 0 0,0 0 0,1 0-1,0-1 1,5 11 0,-7-16-11,-1 1 1,1-1-1,0 0 0,0 1 1,0-1-1,0 0 1,0 0-1,0 0 1,0 0-1,1 0 1,-1 0-1,0 0 1,1-1-1,-1 1 1,0 0-1,1-1 0,-1 1 1,1-1-1,-1 1 1,1-1-1,-1 0 1,1 1-1,-1-1 1,1 0-1,-1 0 1,3 0-1,0-1-94,-1 0 1,1-1-1,-1 1 0,1-1 0,-1 1 1,1-1-1,-1 0 0,0 0 1,6-5-1,17-15-1218</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11.965"/>
    </inkml:context>
    <inkml:brush xml:id="br0">
      <inkml:brushProperty name="width" value="0.05" units="cm"/>
      <inkml:brushProperty name="height" value="0.05" units="cm"/>
    </inkml:brush>
  </inkml:definitions>
  <inkml:trace contextRef="#ctx0" brushRef="#br0">0 4 16211,'0'0'35,"0"-1"-1,0 1 1,0 0-1,0 0 1,0 0-1,0 0 0,0 0 1,0 0-1,0 0 1,0 0-1,0-1 1,0 1-1,0 0 0,0 0 1,1 0-1,-1 0 1,0 0-1,0 0 1,0 0-1,0 0 1,0 0-1,0 0 0,0-1 1,0 1-1,0 0 1,0 0-1,0 0 1,0 0-1,1 0 0,-1 0 1,0 0-1,0 0 1,0 0-1,0 0 1,0 0-1,0 0 0,0 0 1,0 0-1,1 0 1,-1 0-1,0 0 1,0 0-1,0 0 0,0 0 1,0 0-1,0 0 1,0 0-1,0 0 1,1 0-1,-1 0 0,0 0 1,0 0-1,0 0 1,0 0-1,0 0 1,0 0-1,0 1 0,0-1 1,5 8 774,2 12 139,-1 36 359,-3 0-1,-2 0 1,-8 80-1,3-71-584,1-21-331,-1 116 705,4-157-1067,1 0 0,-1 1 0,0-1 0,1 0 0,0 0-1,0 0 1,0 0 0,0 0 0,0-1 0,1 1 0,1 3 0,-3-6-21,1 1 0,-1-1 0,0 0 0,1 1 0,-1-1 0,1 1 0,-1-1 0,1 0 0,-1 1 0,1-1 0,-1 0 0,1 0 0,-1 1 0,1-1 0,0 0 0,-1 0 0,1 0 0,-1 0 0,1 0 0,-1 0 0,1 0 0,1 0 0,-1 0 3,1-1 0,-1 1-1,0-1 1,1 0 0,-1 1-1,0-1 1,0 0 0,1 0-1,-1 0 1,0 0-1,0 0 1,0 0 0,1-1-1,10-13 72,-1 0 0,-1 0 0,-1-1 0,9-17 0,27-72 134,-35 82-216,8-21-50,-18 44 49,0 0 0,0 1-1,0-1 1,0 0 0,0 0-1,0 0 1,0 0 0,0 0-1,0 0 1,0 0-1,0 0 1,0 0 0,0 0-1,0 0 1,0 0 0,0 0-1,0 0 1,0 0-1,0 1 1,0-1 0,0 0-1,0 0 1,0 0 0,1 0-1,-1 0 1,0 0-1,0 0 1,0 0 0,0 0-1,0 0 1,0 0 0,0 0-1,0 0 1,0 0 0,0 0-1,0 0 1,0 0-1,0 0 1,0 0 0,0 0-1,1 0 1,-1 0 0,0 0-1,0 0 1,0 0-1,0 0 1,0 0 0,0 0-1,0 0 1,0 0 0,0 0-1,0 0 1,0 0 0,0 0-1,0 0 1,0 0-1,0 0 1,0 0 0,1 0-1,-1-1 1,0 1 0,0 0-1,0 0 1,0 0-1,1 11-32,0 11 1,-2 11-4,0-20 34,1-1-1,0 1 1,1-1 0,0 1-1,3 13 1,-4-26 3,0 1 0,0 0 0,1 0 0,-1 0 0,0 0-1,1-1 1,-1 1 0,1 0 0,-1 0 0,1-1 0,-1 1 0,1 0 0,-1-1 0,1 1 0,0 0-1,-1-1 1,1 1 0,0-1 0,-1 1 0,1-1 0,0 1 0,0-1 0,0 0 0,-1 1-1,1-1 1,1 0 0,0 0 0,0 0 0,0 0 0,1 0 1,-1 0-1,0-1 0,0 1 0,0-1 0,0 1 0,0-1 0,-1 0 0,3-1 0,7-4 1,0-1-1,-1 0 1,10-10 0,-14 12-2,41-34 1,-23 17-7,52-35 1,-74 56 1,0 0 1,1 0-1,-1-1 1,0 1-1,0 1 1,1-1-1,-1 0 0,1 0 1,2 1-1,-5 0 5,1 0-1,-1 0 0,1 0 0,-1 0 0,1 0 0,-1 0 1,1 1-1,-1-1 0,1 0 0,-1 0 0,1 1 1,-1-1-1,1 0 0,-1 1 0,0-1 0,1 1 0,-1-1 1,0 0-1,1 1 0,-1-1 0,0 1 0,1-1 1,-1 1-1,0-1 0,0 1 0,0-1 0,0 1 0,1-1 1,-1 1-1,0-1 0,0 1 0,0-1 0,0 1 1,0-1-1,0 1 0,0-1 0,0 1 0,0-1 0,-1 1 1,1-1-1,0 1 0,0-1 0,-1 1 0,-10 50-4,8-40 9,0 0 0,0 1 1,1 0-1,0 12 0,2-24-1,0 0 0,0 1 0,0-1 0,0 0 0,0 1 0,0-1 0,0 0 0,0 0 0,0 1 0,0-1 0,0 0 0,0 0 0,0 1 0,0-1 0,0 0 0,0 0 0,0 1-1,0-1 1,1 0 0,-1 0 0,0 1 0,0-1 0,0 0 0,0 0 0,1 1 0,-1-1 0,0 0 0,0 0 0,1 0 0,-1 0 0,0 0 0,0 1 0,1-1 0,-1 0 0,0 0 0,0 0 0,1 0-1,-1 0 1,0 0 0,0 0 0,1 0 0,-1 0 0,0 0 0,1 0 0,-1 0 0,0 0 0,0 0 0,1 0 0,-1 0 0,0 0 0,0 0 0,1 0 0,-1-1 0,0 1 0,0 0 0,1 0 0,-1 0-1,0 0 1,0-1 0,1 1 0,-1 0 0,0 0 0,0 0 0,0-1 0,1 1 0,14-15 109,-8 1-54,0 1 0,0-1 0,-2-1 0,0 1 0,0-1 0,-1 0 0,2-23 0,-2 8-20,-2-1 1,-3-53-1,4 74-83,4 12 16,10 16-2,-15-16 25,2 3 4,0-1 0,0 0 0,0 0 0,0 0 0,1 0 0,0-1 0,0 0-1,0 0 1,0 0 0,0-1 0,1 1 0,-1-1 0,1-1 0,0 1 0,-1-1 0,1 0-1,0 0 1,0 0 0,0-1 0,-1 0 0,1 0 0,0-1 0,0 0 0,0 0 0,-1 0 0,1 0-1,0-1 1,-1 0 0,1 0 0,-1-1 0,0 1 0,0-1 0,0 0 0,0-1 0,0 1-1,-1-1 1,5-5 0,-4 4 5,1 0 1,-1-1-1,-1 0 0,1 0 0,-1-1 0,0 1 0,-1-1 1,1 0-1,-1 0 0,-1 0 0,1 0 0,1-13 1,-4 20-5,1 0 1,-1-1 0,0 1 0,0-1 0,0 1-1,0-1 1,0 1 0,0-1 0,0 1 0,0-1-1,0 1 1,0-1 0,0 1 0,0-1 0,0 1-1,0-1 1,0 1 0,0-1 0,-1 1 0,1 0-1,0-1 1,0 1 0,-1-1 0,1 1 0,0-1-1,-1 1 1,-9 5-23,-9 19-27,7-2 6,-13 34-1,21-47 42,1 0 0,0 0 0,1 1 0,0-1 0,1 1-1,-1 16 1,2-25 7,-1 0 0,1 0-1,0 1 1,0-1 0,0 0-1,0 0 1,0 0 0,0 0-1,1 0 1,-1 1 0,0-1-1,1 0 1,-1 0 0,0 0-1,1 0 1,-1 0 0,1 0 0,0 0-1,-1 0 1,1 0 0,0 0-1,0 0 1,-1-1 0,1 1-1,0 0 1,0 0 0,0-1-1,0 1 1,0-1 0,0 1-1,0-1 1,0 1 0,0-1-1,0 1 1,1-1 0,-1 0 0,0 0-1,0 0 1,0 0 0,0 0-1,0 0 1,1 0 0,-1 0-1,0 0 1,2-1 0,4-1 23,0 0 1,0 0-1,0-1 1,-1 0-1,13-8 1,12-11 25,-1-2 0,0 0 0,27-32 0,2-1-12,-57 55-42,0 1 0,0-1 0,0 0 0,0 1 0,1-1 0,-1 1 0,0 0-1,1-1 1,3 0 0,-5 2 1,-1 0 0,0 0 0,0 0-1,1 0 1,-1 0 0,0 0 0,1 0 0,-1 0-1,0 0 1,0 0 0,1 0 0,-1 0 0,0 0-1,0 0 1,1 0 0,-1 1 0,0-1-1,0 0 1,0 0 0,1 0 0,-1 0 0,0 1-1,0-1 1,0 0 0,1 0 0,-1 0 0,0 1-1,0-1 1,0 0 0,0 0 0,0 1-1,1-1 1,-2 18-2,-6 12 10,1-4 2,-4 30 1,9-49-5,1-1 1,0 1 0,0 0 0,0 0 0,1 0-1,0 0 1,0-1 0,1 1 0,3 10-1,-4-15-11,1 1 0,0-1-1,0 1 1,0-1 0,0 0-1,0 0 1,0 0 0,1 0 0,-1 0-1,0-1 1,1 1 0,0-1-1,-1 1 1,1-1 0,0 0-1,0 0 1,0 0 0,0-1 0,0 1-1,-1-1 1,1 1 0,0-1-1,0 0 1,0 0 0,0 0-1,0-1 1,0 1 0,0-1-1,0 0 1,0 1 0,3-3 0,-4 3-52,1-1 0,0 0 0,-1 0 0,1-1 0,-1 1 0,1-1 0,-1 1 0,0-1 0,0 0 0,0 0 0,1 1 0,-2-2 1,1 1-1,3-4 0,-4 4 12,0 0 1,0 0 0,-1 0-1,1 0 1,-1 0 0,1 0-1,-1 0 1,0 0 0,0 0-1,1 0 1,-1-1 0,-1 1-1,1 0 1,0 0 0,-1 0 0,1 0-1,-1 0 1,1 0 0,-1 0-1,0 0 1,0 0 0,-1-2-1,-17-23-388</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12.421"/>
    </inkml:context>
    <inkml:brush xml:id="br0">
      <inkml:brushProperty name="width" value="0.05" units="cm"/>
      <inkml:brushProperty name="height" value="0.05" units="cm"/>
    </inkml:brush>
  </inkml:definitions>
  <inkml:trace contextRef="#ctx0" brushRef="#br0">1 83 22485,'7'5'2072,"3"-3"-1784,5-7-904,0-5 1944,1-10-1224,3-4-176,-1-3-192</inkml:trace>
  <inkml:trace contextRef="#ctx0" brushRef="#br0" timeOffset="1">194 21 20228,'11'11'1529,"-7"-9"-1617,0-2-352,-4-7 904,-1-3-176,-8-6-384</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12.829"/>
    </inkml:context>
    <inkml:brush xml:id="br0">
      <inkml:brushProperty name="width" value="0.05" units="cm"/>
      <inkml:brushProperty name="height" value="0.05" units="cm"/>
    </inkml:brush>
  </inkml:definitions>
  <inkml:trace contextRef="#ctx0" brushRef="#br0">0 1081 18988,'68'-18'1522,"67"-29"0,-54 17-638,262-88 933,509-187-1442,-44-21-306,-444 178-138,-335 136-75,97-36-105,-101 40 213,0 1 0,50-7 0,-63 15-86</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2:33.350"/>
    </inkml:context>
    <inkml:brush xml:id="br0">
      <inkml:brushProperty name="width" value="0.05" units="cm"/>
      <inkml:brushProperty name="height" value="0.05" units="cm"/>
    </inkml:brush>
  </inkml:definitions>
  <inkml:trace contextRef="#ctx0" brushRef="#br0">0 457 14731,'1'11'1047,"0"-8"-852,10 1-154,59 10-165,2-2 1,133 2-1,146-22-224,-270 4 306,1404-154 27,-1385 142 15,771-123-30,4 31 1,-796 100 23,409-23 191,-470 32 130,26-2 219,-42 1-515,1-1 1,-1 1-1,1-1 1,0 0-1,-1 1 0,0-1 1,1 0-1,-1-1 0,0 1 1,1 0-1,-1-1 0,0 1 1,3-4-1,10-21 219</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3:19.585"/>
    </inkml:context>
    <inkml:brush xml:id="br0">
      <inkml:brushProperty name="width" value="0.05" units="cm"/>
      <inkml:brushProperty name="height" value="0.05" units="cm"/>
    </inkml:brush>
  </inkml:definitions>
  <inkml:trace contextRef="#ctx0" brushRef="#br0">71 17 11466,'-48'-10'1195,"30"5"-625,18 5-557,0 0 1,0 0-1,0 0 1,-1 0-1,1-1 0,0 1 1,0 0-1,0 0 1,0 0-1,0 0 0,0 0 1,0 0-1,0 0 1,-1 0-1,1 0 1,0 0-1,0 0 0,0 0 1,0 0-1,0 0 1,0 0-1,-1 0 1,1 0-1,0 0 0,0 0 1,0 0-1,0 0 1,0 0-1,0 0 1,0 0-1,-1 0 0,1 0 1,0 0-1,0 1 1,0-1-1,0 0 0,0 0 1,0 0-1,0 0 1,0 0-1,0 0 1,-1 0-1,1 0 0,0 0 1,0 1-1,0-1 1,0 0-1,0 0 1,0 0-1,0 0 0,0 0 1,0 0-1,0 0 1,0 1-1,0-1 1,0 0-1,0 0 0,0 0 1,0 0-1,6 10 225,11 8-202,-4-7-58,0 0 1,1-1-1,0-1 0,1 0 1,0-1-1,0 0 1,1-2-1,0 1 0,0-2 1,1 0-1,0-1 1,-1-1-1,1-1 1,20 1-1,24-2 18,0-3-1,99-15 1,-60 4 241,659-59 195,-721 68-564,0 2 0,0 1 1,0 2-1,41 6 0,-64-4 60,-14 1-20</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3:21.286"/>
    </inkml:context>
    <inkml:brush xml:id="br0">
      <inkml:brushProperty name="width" value="0.05" units="cm"/>
      <inkml:brushProperty name="height" value="0.05" units="cm"/>
    </inkml:brush>
  </inkml:definitions>
  <inkml:trace contextRef="#ctx0" brushRef="#br0">18 164 11731,'-8'10'585,"7"-9"-568,0 0 0,0 0 0,0 0-1,0 0 1,1 0 0,-1 1 0,0-1 0,1 0-1,-1 0 1,1 1 0,-1-1 0,0 2 0,2-2-19,-1 0 0,1-1 1,-1 1-1,1 0 1,-1-1-1,1 1 0,0-1 1,-1 1-1,1-1 0,0 1 1,-1-1-1,1 1 1,0-1-1,0 0 0,0 1 1,-1-1-1,1 0 1,0 1-1,0-1 0,0 0 1,0 0-1,-1 0 0,1 0 1,0 0-1,0 0 1,0 0-1,1-1 0,31 2-36,1-1 0,-1-2-1,51-10 1,44-3 125,277 19 441,-126 2-428,316-17-91,4-1-10,-214 15-12,596-13 16,-889 6-2,1292-56 85,-689 39 11,-2 24 65,305-27 461,-585-21 111,-401 44-750,-10 1-13</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3:29.259"/>
    </inkml:context>
    <inkml:brush xml:id="br0">
      <inkml:brushProperty name="width" value="0.05" units="cm"/>
      <inkml:brushProperty name="height" value="0.05" units="cm"/>
    </inkml:brush>
  </inkml:definitions>
  <inkml:trace contextRef="#ctx0" brushRef="#br0">42 53 10898,'-4'1'472,"0"1"0,0-1 0,0 1 0,0 0-1,1 0 1,-1 0 0,1 0 0,-7 6 0,10-8-464,0 0 0,0 0 1,0 0-1,0 0 1,-1 0-1,1 0 1,0 0-1,0 0 1,0 1-1,0-1 1,0 0-1,0 0 1,0 0-1,0 0 0,0 0 1,0 0-1,0 1 1,0-1-1,-1 0 1,1 0-1,0 0 1,0 0-1,0 0 1,0 1-1,0-1 1,0 0-1,0 0 0,0 0 1,0 0-1,0 0 1,1 1-1,-1-1 1,0 0-1,0 0 1,0 0-1,0 0 1,0 0-1,0 1 1,0-1-1,0 0 0,0 0 1,0 0-1,0 0 1,1 0-1,-1 0 1,0 0-1,0 0 1,0 1-1,11 2 165,11-3-99,6-3-69,0-2-1,30-8 0,-36 7 5,-1 1 0,1 0 0,0 2 0,36 0-1,-44 4-2,-1 1 1,22 5-1,19 3 3,-11-7-7,0-3 0,53-5 0,88-21 10,33-2 1,-51 24-3,227 23 0,-104 0-5,492-4 45,-565-14-57,615 29 20,-164 2-21,-89-21 18,-563-10-10,295 3 41,303 21 239,281 28-138,-820-53-143,607-7-28,-266 1 54,17 0-44,-96 1 19,181-10 8,29 1 2436,-541 14-2440,-4 0 16,0 0-1,-1 0 1,1 0 0,0 0-1,-1 0 1,1 0 0,0 0-1,-1 0 1,1 0 0,0-1-1,-1 1 1,1 0 0,0 0-1,-1-1 1,1 1 0,-1 0-1,1-1 1,0 1 0,-1 0-1,1-1 1,-1 1 0,1-1-1,-1 1 1,1-2 0,0 1-40,-1-1-1,0 0 1,1 1 0,-1-1 0,0 0 0,0 1 0,0-1 0,0 1 0,0-1 0,-1-3 0,-4-13-107</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3:41.259"/>
    </inkml:context>
    <inkml:brush xml:id="br0">
      <inkml:brushProperty name="width" value="0.05" units="cm"/>
      <inkml:brushProperty name="height" value="0.05" units="cm"/>
    </inkml:brush>
  </inkml:definitions>
  <inkml:trace contextRef="#ctx0" brushRef="#br0">1 182 11586,'31'-1'326,"0"-2"0,61-12 0,58-25-163,-95 23-172,0 2 0,89-11 0,250 6 43,-232 15-13,392-5 185,18 0 656,173 3 206,-353 21-840,76 5 0,226 36-39,-312-23-104,757 4 980,-116-32-1227,-285-45 87,-99 1-217,-285 65 221,-56 0 43,87-42-44,-238 6 57,69-7 15,162-5 0,194 8-8,261-20 16,-264 18-58,-302 13-35,-87 2 80,-122 3 74,1 3 0,-1 2 0,100 23 0,-132-22-59,1-1 0,-1-1-1,1-2 1,0-1-1,52-2 1,-74 0-50,10 1 535,-14-1-623</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3:55.715"/>
    </inkml:context>
    <inkml:brush xml:id="br0">
      <inkml:brushProperty name="width" value="0.05" units="cm"/>
      <inkml:brushProperty name="height" value="0.05" units="cm"/>
    </inkml:brush>
  </inkml:definitions>
  <inkml:trace contextRef="#ctx0" brushRef="#br0">1 202 7570,'123'-40'50,"1"6"1,3 5 0,0 5-1,237-12 1,-134 22 624,265-10 913,0 31-773,-6 28-563,199 14-69,609-3 5,-299-50 138,371 1 33,-830 8-456,396-1-529,-56-15 3,177-2 226,-833 21 814,262 43 0,-424-41-529,-36-4 54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9.855"/>
    </inkml:context>
    <inkml:brush xml:id="br0">
      <inkml:brushProperty name="width" value="0.05" units="cm"/>
      <inkml:brushProperty name="height" value="0.05" units="cm"/>
    </inkml:brush>
  </inkml:definitions>
  <inkml:trace contextRef="#ctx0" brushRef="#br0">93 2 18348,'0'-1'104,"0"1"0,-1 0 0,1 0 0,0 0-1,0 0 1,-1 0 0,1 0 0,0 0 0,0 0 0,-1 0 0,1 0 0,0 0 0,0 0 0,-1 0-1,1 0 1,0 0 0,0 0 0,-1 0 0,1 0 0,0 0 0,0 0 0,-1 0 0,1 0 0,0 1 0,0-1-1,0 0 1,-1 0 0,1 0 0,0 0 0,0 1 0,0-1 0,-1 0 0,1 1 0,-31 61 4326,23-50-4192,0 1 0,1 0 0,0 0 0,1 1 0,0 0 0,-4 20 0,9-33-229,1 1 0,0-1 1,0 0-1,0 0 0,0 0 1,0 1-1,0-1 0,0 0 1,0 0-1,0 0 0,1 1 1,-1-1-1,0 0 1,1 0-1,-1 0 0,1 0 1,-1 0-1,1 0 0,0 0 1,-1 0-1,1 0 0,0 0 1,1 2-1,0-2-2,0 0-1,1 0 1,-1 1 0,0-1 0,0-1-1,1 1 1,-1 0 0,1 0-1,-1-1 1,1 0 0,2 1 0,6-1-122,1 0 1,-1 0 0,23-5 0,-21 2-477,0 0 0,-1-1 0,1-1 0,-1 0 0,0 0 0,0-1 0,-1-1 0,1 0 0,-2 0 0,17-15 1,-26 21 378,1-1 1,0 1 0,-1-1 0,1 0 0,-1 0-1,1 1 1,-1-1 0,0 0 0,0 0 0,0 0-1,0-1 1,0 1 0,-1 0 0,1 0 0,0 0-1,-1-1 1,0 1 0,1-3 0,-1 5 207,0 0 0,0 0 0,-1-1 1,1 1-1,0 0 0,0 0 0,0 0 0,0-1 1,0 1-1,0 0 0,0 0 0,-1 0 0,1 0 1,0 0-1,0-1 0,0 1 0,0 0 1,-1 0-1,1 0 0,0 0 0,0 0 0,0 0 1,-1 0-1,1-1 0,0 1 0,0 0 1,0 0-1,-1 0 0,1 0 0,0 0 0,0 0 1,0 0-1,-1 0 0,1 0 0,0 0 0,0 0 1,-1 0-1,1 1 0,-11 5 471,-10 17 1028,18-20-1241,-8 10 775,0 1 0,1 0 1,-15 26-1,22-35-911,1 1 1,-1-1 0,1 1 0,0-1-1,0 1 1,1 0 0,0-1-1,0 1 1,0 0 0,0 0 0,1 0-1,0 0 1,0 0 0,3 10-1,-3-15-197,0 1 0,1 0 0,-1-1 0,1 1 0,0-1-1,0 1 1,-1-1 0,1 1 0,0-1 0,0 0 0,0 0-1,0 1 1,1-1 0,-1 0 0,0 0 0,0 0 0,1 0-1,-1 0 1,1 0 0,-1 0 0,1-1 0,-1 1 0,1-1-1,-1 1 1,1-1 0,0 1 0,-1-1 0,1 0 0,0 0-1,-1 0 1,1 0 0,0 0 0,-1 0 0,1 0 0,0 0-1,-1-1 1,3 0 0,2-1-186,0 0-1,0 0 1,-1 0-1,1-1 1,0 0 0,-1 0-1,0-1 1,9-7-1,10-13-730</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4:11.453"/>
    </inkml:context>
    <inkml:brush xml:id="br0">
      <inkml:brushProperty name="width" value="0.05" units="cm"/>
      <inkml:brushProperty name="height" value="0.05" units="cm"/>
    </inkml:brush>
  </inkml:definitions>
  <inkml:trace contextRef="#ctx0" brushRef="#br0">1 383 12403,'1'1'103,"1"-1"0,0 1 0,-1-1 0,1 0 0,0 1 0,-1-1 1,1 0-1,0 0 0,0 0 0,-1 0 0,1 0 0,0-1 0,0 1 0,1-1 0,39-4-190,-4-1 108,-1-2 1,1-1-1,-1-2 1,37-17 0,-47 17-7,0 2 0,0 1 0,43-6 0,87-4 45,34-6-27,-131 11-41,95-17 1,-124 26 7,1 2 0,-1 0 0,35 4 0,177 33 5,-153-18-3,128 5 1,1540 54 698,-980-68-586,0-51-22,-675 35-73,734-69 6,-837 77-26,991-116 4,-684 92 37,160-16 6,-295 27 258,-69 7 358,-82 1-851,-32-5 38</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4:29.584"/>
    </inkml:context>
    <inkml:brush xml:id="br0">
      <inkml:brushProperty name="width" value="0.05" units="cm"/>
      <inkml:brushProperty name="height" value="0.05" units="cm"/>
    </inkml:brush>
  </inkml:definitions>
  <inkml:trace contextRef="#ctx0" brushRef="#br0">1 283 7066,'77'-13'1672,"-29"5"-509,0 1 1,65 0-1,87 24 88,8-1-924,63-19-604,149 5 103,-67 14 345,1-28-201,503-38-89,-792 47 114,599-48-56,-346 22 58,542 17 465,-673 20-387,284-2-14,24-11 161,-208 6 68,501-59-46,-540 32-252,173 2 8,75-8-35,-475 28 31,-7-1-16</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01.655"/>
    </inkml:context>
    <inkml:brush xml:id="br0">
      <inkml:brushProperty name="width" value="0.05" units="cm"/>
      <inkml:brushProperty name="height" value="0.05" units="cm"/>
    </inkml:brush>
  </inkml:definitions>
  <inkml:trace contextRef="#ctx0" brushRef="#br0">3096 356 10434,'-103'-57'1603,"-52"-25"637,122 66-1688,-1 2-1,-65-16 0,-27 6-27,-198-10 1,265 29-476,-714-35 270,607 41-290,1 8 0,-273 48-1,380-44 106,0 1 0,0 3-1,2 3 1,-105 52 0,142-60-75,0 0 0,1 0 0,0 2 0,1 0 0,1 1 0,0 1 0,-20 26 0,27-30-54,1 0-1,0 0 1,1 1 0,1 0-1,0 0 1,0 1 0,2-1-1,-1 1 1,2 0 0,0 0 0,1 1-1,-1 20 1,4 1-14,1-1-1,2 1 1,2-1 0,1 0-1,16 45 1,76 165-44,-86-219 49,1 0 0,2-1 0,0-1 1,1-1-1,2 0 0,35 34 1,-25-31-8,1-2 1,2-1 0,0-1 0,50 25 0,-25-20-2,1-2 0,63 18 0,124 18 31,-125-40 64,1-5 0,167 0-1,245-35 134,-112-24-188,-289 21-21,148-44 1,-205 42-5,-1-3 1,-1-3-1,-2-4 0,-1-3 0,-2-3 0,67-51 1,-91 55 81,-1-2 0,-2-1-1,-1-3 1,-3-1 0,52-78 0,-75 100-5,-1 0-1,-1-1 1,-2 0-1,0-1 1,12-41-1,-19 53-30,-1 1 0,0-1 1,-1 1-1,0-1 0,0 0 0,-1 1 1,-1-1-1,0 0 0,0 1 0,-1-1 0,-1 1 1,0-1-1,0 1 0,-1 0 0,-8-17 0,1 11 26,0 0 0,-2 1-1,1 0 1,-2 1 0,0 0-1,-1 1 1,0 1 0,0 0-1,-2 2 1,-29-16-1,-10-2 70,-1 3 0,-63-17 0,-589-142-1174,469 124 549,141 27 143</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07.171"/>
    </inkml:context>
    <inkml:brush xml:id="br0">
      <inkml:brushProperty name="width" value="0.05" units="cm"/>
      <inkml:brushProperty name="height" value="0.05" units="cm"/>
    </inkml:brush>
  </inkml:definitions>
  <inkml:trace contextRef="#ctx0" brushRef="#br0">22 772 14731,'-15'14'1674,"8"-9"-677,8-10 908,31-40-326,45-50-1,-51 64-1250,438-502 2032,-451 519-2447,-9 11-28,0 0 0,-1-1 0,1 0-1,-1 0 1,0 0 0,0 0 0,0 0-1,0-1 1,-1 1 0,0-1 0,3-8-1,-5 12 79,0 1-1,0 0 1,0-1-1,0 1 1,0-1-1,0 1 1,0 0 0,0-1-1,0 1 1,-1-1-1,1 1 1,0 0-1,0-1 1,0 1-1,-1 0 1,1-1-1,0 1 1,0 0-1,-1-1 1,1 1-1,0 0 1,-1 0-1,1-1 1,0 1-1,-1 0 1,1 0-1,0 0 1,-1-1-1,1 1 1,-1 0-1,1 0 1,0 0-1,-1 0 1,1 0-1,-1 0 1,1 0-1,0 0 1,-1 0-1,1 0 1,-1 0 0,-17 2-419,-2 6-254</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07.577"/>
    </inkml:context>
    <inkml:brush xml:id="br0">
      <inkml:brushProperty name="width" value="0.05" units="cm"/>
      <inkml:brushProperty name="height" value="0.05" units="cm"/>
    </inkml:brush>
  </inkml:definitions>
  <inkml:trace contextRef="#ctx0" brushRef="#br0">99 0 15443,'-24'61'2197,"-30"113"1,47-142-1911,2 0 0,1 0 1,1 0-1,1 0 1,5 52-1,-3-80-279,1-1 0,-1 0 0,1 1-1,-1-1 1,1 0 0,0 0 0,0 0 0,0 0 0,1 0 0,-1 0-1,1 0 1,3 4 0,-4-6 9,1 0-1,-1 0 0,0 0 1,1 0-1,-1-1 1,1 1-1,0 0 1,-1-1-1,1 1 0,-1-1 1,1 0-1,0 1 1,-1-1-1,1 0 0,0 0 1,-1 0-1,1 0 1,0-1-1,-1 1 1,1 0-1,-1-1 0,1 1 1,0-1-1,-1 1 1,1-1-1,1-1 0,64-26 531,115-41-687,-117 47 111,4-7-51</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08.664"/>
    </inkml:context>
    <inkml:brush xml:id="br0">
      <inkml:brushProperty name="width" value="0.05" units="cm"/>
      <inkml:brushProperty name="height" value="0.05" units="cm"/>
    </inkml:brush>
  </inkml:definitions>
  <inkml:trace contextRef="#ctx0" brushRef="#br0">193 36 18076,'1'-1'144,"-1"-1"0,0 1 0,0-1 0,0 0 0,0 1 0,0-1 0,0 0 0,-1 1 0,1-1 0,0 0 0,-1 1 0,1-1 0,-1 1 0,0-1 1,0 1-1,-1-3 0,2 4-53,-1-1 0,0 0 1,0 1-1,1-1 0,-1 1 1,0-1-1,0 1 1,0-1-1,0 1 0,0 0 1,0 0-1,0-1 0,0 1 1,0 0-1,0 0 0,0 0 1,0 0-1,0 0 1,0 0-1,-1 0 0,-3 1 111,0 1 0,0-1-1,1 1 1,-1 0 0,0 0-1,1 0 1,-1 1 0,1 0-1,-6 4 1,-6 6-43,0 2 0,-19 21 0,29-29-141,0 1-1,0-1 0,1 1 1,0 1-1,0-1 0,1 1 1,-5 14-1,8-21-21,1-1 0,0 1-1,0-1 1,-1 1 0,1 0 0,0-1 0,1 1-1,-1-1 1,0 1 0,0-1 0,1 1 0,-1-1-1,1 1 1,-1-1 0,1 1 0,-1-1 0,1 0-1,0 1 1,0-1 0,0 0 0,0 0 0,0 1-1,0-1 1,0 0 0,0 0 0,0 0 0,1 0 0,-1 0-1,0-1 1,1 1 0,-1 0 0,2 0 0,7 4-26,0-2 1,1 1 0,19 3-1,-5-1 2,-18-4 23,-1 1 0,0-1 1,0 1-1,0 0 0,0 0 1,0 1-1,0 0 0,-1 0 0,0 0 1,5 5-1,-8-7 8,-1 0 0,1 0 0,-1 0 0,0 0 0,0 0 0,0 1 0,0-1 0,0 0 0,0 0 0,0 1 0,-1-1 0,1 0 0,-1 1 1,0-1-1,0 1 0,0-1 0,0 0 0,0 1 0,0-1 0,-1 1 0,1-1 0,-1 0 0,0 1 0,1-1 0,-1 0 0,0 0 0,0 0 0,-1 1 0,1-1 0,0 0 0,-3 2 0,-2 4 93,-1 1 0,0-1 0,-1-1 0,1 0 0,-2 0 0,1 0 0,-1-1 0,0 0 0,0-1 0,0 0 0,-1 0-1,0-1 1,0 0 0,-17 4 0,27-8-122,-1 0 0,1 0 0,-1 0 0,0 1 0,1-1 0,-1 0 0,1 0 0,-1 0 0,0 0 0,1 0 0,-1 0 0,1 0 0,-1 0 0,0-1-1,1 1 1,-1 0 0,1 0 0,-1 0 0,0-1 0,1 1 0,-1 0 0,1-1 0,-2 0 0,2 1 18,0-1 0,0 1 0,0-1 0,0 1 0,-1-1 0,1 0-1,0 1 1,0-1 0,0 1 0,0-1 0,0 0 0,0 1 0,1-1 0,-1 1 0,0-1 0,0 0 0,0 1 0,0-1 0,1 0 0,17-27-179,-3 9-63</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09.163"/>
    </inkml:context>
    <inkml:brush xml:id="br0">
      <inkml:brushProperty name="width" value="0.05" units="cm"/>
      <inkml:brushProperty name="height" value="0.05" units="cm"/>
    </inkml:brush>
  </inkml:definitions>
  <inkml:trace contextRef="#ctx0" brushRef="#br0">0 12 18524,'0'0'58,"1"0"-1,-1 0 1,0 0-1,0 0 1,1 0-1,-1 0 1,0 0-1,0 0 1,0 1 0,1-1-1,-1 0 1,0 0-1,0 0 1,0 0-1,0 0 1,1 1 0,-1-1-1,0 0 1,0 0-1,0 0 1,0 1-1,0-1 1,0 0 0,0 0-1,1 0 1,-1 1-1,0-1 1,0 0-1,0 0 1,0 1 0,0-1-1,0 0 1,0 0-1,0 0 1,0 1-1,0-1 1,0 0-1,0 0 1,0 1 0,-1-1-1,1 0 1,0 0-1,0 1 1,-1 16 252,0-13 178,0 15-367,1 1 0,0-1 0,1 0-1,2 0 1,0-1 0,8 29 0,-11-45-97,1 0 0,-1 0 0,1-1 0,0 1-1,0 0 1,0-1 0,0 1 0,0-1 0,0 1 0,0-1 0,1 1 0,-1-1 0,1 0 0,-1 0 0,1 0 0,-1 1 0,1-2 0,-1 1 0,1 0-1,0 0 1,0 0 0,-1-1 0,1 1 0,0-1 0,0 1 0,0-1 0,0 0 0,-1 0 0,1 0 0,0 0 0,0 0 0,0 0 0,0 0-1,0-1 1,0 1 0,-1-1 0,1 1 0,3-2 0,3-1 118,0-1-1,-1 0 0,1 0 1,-1 0-1,0-1 1,0-1-1,7-5 0,71-77 1484,-85 87-1615,1 0 1,-1 1-1,1-1 0,-1 0 1,1 1-1,-1-1 1,1 0-1,-1 1 1,1-1-1,0 1 1,-1-1-1,1 1 1,0-1-1,0 1 1,-1 0-1,1-1 0,0 1 1,0 0-1,-1-1 1,1 1-1,0 0 1,0 0-1,0 0 1,0 0-1,-1 0 1,1 0-1,0 0 0,0 0 1,0 0-1,1 0 1,-1 2-2,0-1 0,0 1 0,0-1 0,0 1 0,0-1 0,0 1 0,0 0 0,-1-1 0,1 1 0,0 3 0,9 18-21,-9-22 10,0 0 1,-1-1 0,1 1-1,-1 0 1,1-1-1,0 1 1,0 0 0,-1-1-1,1 1 1,0-1 0,0 1-1,0-1 1,-1 1 0,1-1-1,0 0 1,0 1 0,0-1-1,0 0 1,0 0 0,0 0-1,0 0 1,2 0 0,0 0-3,1-1 1,-1 0 0,1 0 0,-1 0 0,1-1-1,-1 1 1,1-1 0,-1 0 0,0 0-1,0 0 1,0 0 0,3-3 0,35-36 36,-25 23-2,-4 5-3,22-19 22,-32 30-46,0 0 0,0 0 1,1 1-1,-1-1 0,0 1 0,1 0 1,-1 0-1,1 0 0,-1 0 1,1 0-1,0 0 0,-1 1 0,4-1 1,-5 1-3,0 0 0,0 0 0,1 1 0,-1-1 0,0 1 0,0-1 0,0 0 0,0 1 0,0 0 1,0-1-1,0 1 0,0 0 0,0 0 0,0-1 0,0 1 0,-1 0 0,1 0 0,0 0 0,0 0 0,-1 0 0,1 0 0,-1 0 1,1 0-1,-1 0 0,1 0 0,-1 1 0,0-1 0,1 0 0,-1 0 0,0 0 0,0 2 0,3 42-143,-3-38 25,-5 23-736,5-30 828,0 1 0,0 0 0,0-1 0,0 1 0,0 0 0,-1-1 0,1 1 0,0-1 0,0 1 0,-1 0 0,1-1 0,0 1 0,-1-1 0,1 1 0,-1-1 0,1 1 0,-1-1 0,1 1 0,-1-1 0,1 1 0,-1-1 0,1 0 0,-1 1 0,1-1 0,-1 0 0,0 1 0,1-1 0,-1 0 0,0 0 0,1 0 0,-1 0 0,0 0 0,1 0 0,-1 1 0,0-1 0,1-1 0,-1 1 0,0 0 0,1 0 0,-2 0 0,-6-6-346</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09.564"/>
    </inkml:context>
    <inkml:brush xml:id="br0">
      <inkml:brushProperty name="width" value="0.05" units="cm"/>
      <inkml:brushProperty name="height" value="0.05" units="cm"/>
    </inkml:brush>
  </inkml:definitions>
  <inkml:trace contextRef="#ctx0" brushRef="#br0">0 1 17804,'0'5'1824,"3"5"-1256,0 2-888,-1 1 1905,3-5-1281,1 0-168</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0.226"/>
    </inkml:context>
    <inkml:brush xml:id="br0">
      <inkml:brushProperty name="width" value="0.05" units="cm"/>
      <inkml:brushProperty name="height" value="0.05" units="cm"/>
    </inkml:brush>
  </inkml:definitions>
  <inkml:trace contextRef="#ctx0" brushRef="#br0">161 337 19004,'1'-2'169,"0"0"-1,-1 0 1,0 1-1,1-1 1,-1 0-1,0 0 1,0 0-1,0 0 1,0 1 0,0-1-1,0 0 1,-1 0-1,1 0 1,0 0-1,-1 1 1,0-1-1,0-2 1,0 3-87,0 0-1,0 0 1,0 1 0,0-1-1,0 0 1,0 1 0,0-1-1,0 1 1,0-1 0,0 1 0,0-1-1,0 1 1,0 0 0,0 0-1,0-1 1,0 1 0,-1 0-1,1 0 1,0 0 0,0 0-1,0 0 1,0 1 0,0-1-1,-1 0 1,1 0 0,0 1 0,0-1-1,0 1 1,0-1 0,0 1-1,-2 0 1,-6 5-14,0 0 0,1 0-1,-1 0 1,1 1 0,0 1 0,1-1 0,0 1-1,0 0 1,1 1 0,0 0 0,0 0 0,1 0 0,0 0-1,0 1 1,1 0 0,1 0 0,0 0 0,0 1-1,-2 18 1,5-28-68,0 0-1,0 0 1,0 0-1,0 0 1,0 0-1,0 0 1,0 0-1,0 0 0,0 0 1,0 0-1,1 0 1,-1 0-1,1 0 1,-1 0-1,0 0 1,1 0-1,0 0 1,-1 0-1,1 0 1,-1 0-1,1-1 1,1 2-1,-1-1 3,0-1 0,0 0-1,0 0 1,0 0 0,0 1-1,0-1 1,0 0 0,0 0 0,0 0-1,-1 0 1,1 0 0,0-1 0,0 1-1,0 0 1,0 0 0,0-1 0,0 1-1,0 0 1,1-2 0,4-1 23,-1 0-1,0-1 1,1 1 0,-1-2 0,-1 1-1,8-8 1,7-12 129,-1 0-1,-1-2 1,-2 0-1,0-1 1,15-41-1,-15 29 121,-2-1 1,-2 0-1,9-59 0,-19 90-206,1 0 0,-2 0 0,1-1 0,-2-11 0,1 21-66,0 0-1,0 0 0,0 0 1,0 0-1,0 0 1,0-1-1,-1 1 1,1 0-1,0 0 1,0 0-1,0 0 0,0 0 1,0 0-1,0 0 1,0 0-1,-1 0 1,1 0-1,0 0 1,0 0-1,0 0 0,0 0 1,0 0-1,0 0 1,-1 0-1,1 0 1,0 0-1,0 0 1,0 0-1,0 0 0,0 0 1,0 0-1,0 0 1,0 0-1,-1 1 1,1-1-1,0 0 1,0 0-1,0 0 0,0 0 1,0 0-1,0 0 1,0 0-1,0 0 1,0 0-1,0 1 1,0-1-1,0 0 0,-1 0 1,1 0-1,0 0 1,0 0-1,0 0 1,0 0-1,0 1 1,0-1-1,0 0 0,0 0 1,0 0-1,0 0 1,0 0-1,0 0 1,0 0-1,0 1 1,1-1-1,-1 0 0,-5 12 7,-3 30-269,3-1 1,1 1-1,2 0 1,2-1-1,8 67 1,-7-101 66,8 41-1285,-9-45 1380,1-1 0,0 1 0,0-1 0,0 1-1,0-1 1,0 0 0,1 1 0,-1-1 0,1 0 0,-1 0-1,1 0 1,0 0 0,0-1 0,0 1 0,2 2-1,-3-4 62,0 1 0,0-1 0,-1 0 0,1 1 0,0-1 0,0 0-1,0 1 1,0-1 0,-1 0 0,1 0 0,0 0 0,0 0 0,0 0-1,0 0 1,0 0 0,0 0 0,-1 0 0,1-1 0,1 1 0,17-16-957</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0.709"/>
    </inkml:context>
    <inkml:brush xml:id="br0">
      <inkml:brushProperty name="width" value="0.05" units="cm"/>
      <inkml:brushProperty name="height" value="0.05" units="cm"/>
    </inkml:brush>
  </inkml:definitions>
  <inkml:trace contextRef="#ctx0" brushRef="#br0">0 115 17484,'2'20'1629,"-2"36"0,-1-42-1108,1 1-1,0-1 0,1 1 0,5 25 1,-5-37-484,0-1 0,-1 1 1,1-1-1,0 1 0,0-1 0,0 0 1,0 0-1,1 0 0,-1 1 1,0-1-1,1 0 0,0-1 0,-1 1 1,1 0-1,0 0 0,0-1 1,0 1-1,0-1 0,4 2 1,-3-2-22,0 0 0,0 0 0,0-1 0,0 1 0,0-1 0,1 0 0,-1 0 0,0 0 0,0 0 0,0 0 0,0-1 0,0 0 0,5-1 0,6-3 30,1-2 1,-1 1-1,-1-2 0,25-17 0,-30 20-10,2-2 39,0 0 1,0 1-1,0 0 0,21-8 1,-28 13-58,-1 0 1,1 1-1,0-1 0,-1 0 1,1 1-1,0 0 1,0 0-1,0 0 1,-1 0-1,1 0 1,0 1-1,0-1 1,-1 1-1,1-1 1,0 1-1,-1 0 0,1 0 1,-1 1-1,1-1 1,-1 0-1,0 1 1,1-1-1,-1 1 1,0 0-1,0 0 1,2 2-1,6 8 46,-6-8-28,-1 1 1,1-1 0,0-1-1,0 1 1,8 5-1,-10-8-23,-1 0 0,1 0-1,0-1 1,0 1 0,0 0-1,0-1 1,0 0 0,0 1-1,0-1 1,0 0 0,0 0-1,0 0 1,0 0 0,0 0-1,0-1 1,0 1 0,0-1 0,0 1-1,0-1 1,1 0 0,15-8 68,-1-1-1,-1 0 1,0-1 0,0-1 0,20-20 0,17-12 80,-46 39-135,4-3 18,0-1 0,1 2 0,0 0 0,22-10 0,-32 16-32,0 0 0,0 1-1,1-1 1,-1 0 0,0 1 0,0-1 0,0 1 0,0 0 0,1 0-1,-1 0 1,0 0 0,0 0 0,0 0 0,1 1 0,-1-1 0,0 1-1,0-1 1,0 1 0,0 0 0,0 0 0,0 0 0,0 0 0,0 0-1,0 0 1,0 1 0,-1-1 0,1 1 0,-1-1 0,1 1 0,-1-1-1,1 1 1,-1 0 0,0 0 0,0 0 0,0 0 0,0 0 0,1 2 0,2 5 49,-3-6-27,0 0 1,0 0-1,0 0 1,1 0-1,0 0 1,-1-1-1,3 3 1,-3-4-28,0 0 1,-1-1-1,1 1 0,0-1 1,0 1-1,-1-1 0,1 0 1,0 1-1,0-1 1,0 0-1,-1 1 0,1-1 1,0 0-1,0 0 0,0 0 1,0 0-1,0 0 1,0 0-1,0 0 0,-1 0 1,1 0-1,0-1 1,0 1-1,0 0 0,0 0 1,0-1-1,-1 1 0,1 0 1,0-1-1,0 1 1,1-2-1,9-6-110,0-2-1,-1 1 1,1-1 0,-2-1 0,16-20-1,0 0-1120,24-29-1230,-41 52 1579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9:57.383"/>
    </inkml:context>
    <inkml:brush xml:id="br0">
      <inkml:brushProperty name="width" value="0.05" units="cm"/>
      <inkml:brushProperty name="height" value="0.05" units="cm"/>
    </inkml:brush>
  </inkml:definitions>
  <inkml:trace contextRef="#ctx0" brushRef="#br0">0 1868 12011,'13'-4'839,"1"0"1,20-2 0,-7 1-538,446-133 1192,-121 7-1324,-29 10-110,-167 65-66,1361-465 1005,-516 266 31,385-73-245,-1118 250-733,548-133-229,-769 202-625,-44 9 529,-10 1 13,-2 0 136,-15 3-236</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0.323"/>
    </inkml:context>
    <inkml:brush xml:id="br0">
      <inkml:brushProperty name="width" value="0.05" units="cm"/>
      <inkml:brushProperty name="height" value="0.05" units="cm"/>
    </inkml:brush>
  </inkml:definitions>
  <inkml:trace contextRef="#ctx0" brushRef="#br0">133 30 16964,'0'-1'122,"0"-1"1,0 1-1,0 0 1,0 0-1,0-1 1,0 1-1,-1 0 1,1 0 0,0-1-1,-1 1 1,1 0-1,-1 0 1,1 0-1,-1 0 1,0-1-1,1 1 1,-1 0-1,0 0 1,0 0-1,0 1 1,-1-3 0,1 3-6,-1-1 1,1 1 0,0 0-1,-1-1 1,1 1-1,0 0 1,-1 0 0,1 0-1,-1 0 1,1 0 0,0 0-1,-1 0 1,1 0 0,-1 0-1,1 1 1,0-1-1,-1 1 1,1-1 0,0 1-1,-3 1 1,-2 1 240,0 1 0,-1 0-1,2 0 1,-1 1 0,0-1 0,1 1 0,-9 11-1,11-12-289,0 0 0,0-1 0,1 1 0,-1 1 0,1-1 0,0 0 0,0 1 0,1-1-1,-1 1 1,1-1 0,0 1 0,0 0 0,0 5 0,1-9-61,0 0-1,1 0 1,-1 0 0,0-1 0,0 1 0,0 0-1,1 0 1,-1 0 0,1 0 0,-1 0 0,0-1-1,1 1 1,0 0 0,-1 0 0,1-1 0,-1 1-1,1 0 1,0-1 0,-1 1 0,1-1-1,0 1 1,0-1 0,-1 1 0,1-1 0,0 1-1,0-1 1,0 0 0,0 1 0,0-1 0,0 0-1,-1 0 1,1 0 0,0 0 0,0 0 0,0 0-1,0 0 1,0 0 0,0 0 0,0 0 0,0 0-1,1-1 1,5 0 1,0-1 1,0 0-1,0 0 0,7-3 1,-5 1 0,0-1 1,0-1-1,9-6 1,16-10-2,-34 22-9,1 0 0,-1 0 0,0 0 0,0 0 0,0 0 0,1 0 0,-1 0 0,0 0 0,0 0 0,0 0 1,0 0-1,1 0 0,-1 0 0,0 0 0,0 1 0,0-1 0,0 0 0,1 0 0,-1 0 0,0 0 0,0 0 0,0 0 0,0 0 0,0 1 0,1-1 0,-1 0 0,0 0 0,0 0 0,0 0 0,0 1 0,0-1 0,0 0 0,0 0 0,0 0 0,0 0 0,0 1 0,0-1 0,0 0 0,0 0 0,0 0 0,0 1 0,0-1 0,0 0 0,0 0 0,0 0 0,0 0 0,0 1 0,0 9-30,-20 65-2,1 1 243,17-38-26,3-32-109,-1 0 1,0 0 0,0 0 0,-1 0 0,0 0-1,0 0 1,0-1 0,-1 1 0,-2 8 0,2-12-2,0 0 1,-1 0 0,1 0 0,0-1 0,-1 1 0,1-1 0,-1 1 0,1-1 0,-1 0 0,0 0 0,1 0 0,-1 0 0,0 0 0,0 0 0,0-1 0,1 0 0,-1 1 0,0-1 0,0 0-1,0-1 1,0 1 0,-3-1 0,2 1-26,1-1-1,0 0 0,0 1 0,0-1 0,0-1 0,-1 1 1,2 0-1,-1-1 0,-4-2 0,6 4-71,0-1-1,0 0 0,0 0 0,0 0 1,0 0-1,0 0 0,0-1 0,0 1 1,0 0-1,0 0 0,1-1 0,-1 1 1,0 0-1,1-1 0,0 1 0,-1 0 1,1-1-1,0 1 0,-1-1 0,1-1 1,0 1-155,1 0 1,-1 0-1,1 1 1,-1-1 0,1 0-1,0 0 1,-1 1-1,1-1 1,0 1 0,0-1-1,0 0 1,0 1-1,0 0 1,1-1 0,-1 1-1,0 0 1,2-2 0,28-18-1440,-27 19 1495,17-10-813</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1.174"/>
    </inkml:context>
    <inkml:brush xml:id="br0">
      <inkml:brushProperty name="width" value="0.05" units="cm"/>
      <inkml:brushProperty name="height" value="0.05" units="cm"/>
    </inkml:brush>
  </inkml:definitions>
  <inkml:trace contextRef="#ctx0" brushRef="#br0">25 7 19156,'3'-7'1720,"1"7"-1159,-4 7-649,-3 5 1272,-8 1-344,-6-2-640</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1.724"/>
    </inkml:context>
    <inkml:brush xml:id="br0">
      <inkml:brushProperty name="width" value="0.05" units="cm"/>
      <inkml:brushProperty name="height" value="0.05" units="cm"/>
    </inkml:brush>
  </inkml:definitions>
  <inkml:trace contextRef="#ctx0" brushRef="#br0">1 70 17572,'25'-15'1677,"-5"3"-566,0 1-1,21-9 1,-37 18-916,1 0-1,-1 0 1,1 1-1,-1 0 1,1 0-1,0 0 1,0 0-1,-1 1 1,1 0-1,0 0 1,0 0-1,0 1 1,-1-1-1,1 1 1,6 2-1,-9-2-141,0 0 0,0 0 0,0 0-1,0 0 1,0 1 0,-1-1-1,1 0 1,0 1 0,-1 0-1,1-1 1,-1 1 0,0 0-1,1-1 1,-1 1 0,2 4-1,-2-1-5,1-1 0,-1 1 0,0-1 0,0 1 0,0 0 0,0 0 1,-1 4-1,-1 10 22,0-1 0,-8 35 1,8-47-45,-18 72 91,-30 77 0,13-43-72,34-106-44,-2 6 7,1-1 0,0 1 1,1-1-1,-2 24 0,4-33-8,0-1 0,0 1 0,0 0 0,0 0 0,0 0 0,0 0 0,1-1 0,-1 1 0,1 0 0,-1 0-1,1-1 1,0 1 0,0 0 0,0-1 0,0 1 0,0-1 0,0 1 0,0-1 0,0 1 0,1-1 0,-1 0 0,0 0 0,1 0-1,-1 1 1,1-1 0,0-1 0,-1 1 0,1 0 0,0 0 0,-1-1 0,1 1 0,0-1 0,0 1 0,-1-1 0,1 0-1,0 1 1,0-1 0,0 0 0,2-1 0,7 1 1,-1-2 0,1 1 0,-1-2 1,1 1-1,-1-1 0,0-1 0,0 0 0,-1 0 0,1-1 0,-1 0 0,0-1 0,10-7 0,1-2-6,-1-1 1,-1-1-1,-1-1 0,17-22 0,-24 28 21,0-1 0,-2 0 0,0 0-1,0-1 1,-1 0 0,-1-1 0,0 0 0,-1 1-1,-1-2 1,3-18 0,-8 13 57,1 21-68,0-1 0,0 1 0,0-1 0,0 1 0,0-1-1,-1 1 1,1 0 0,0-1 0,0 1 0,-1 0 0,1-1 0,0 1 0,-1 0 0,1-1 0,0 1 0,-1 0 0,1 0 0,0-1 0,-1 1 0,1 0 0,0 0 0,-1 0 0,1-1-1,-1 1 1,-1 0 3,1 1-1,0-1 1,0 0-1,-1 1 0,1-1 1,0 1-1,0 0 0,-1-1 1,1 1-1,0 0 1,0 0-1,0 0 0,0 0 1,0 0-1,0 0 1,0 0-1,1 0 0,-1 0 1,0 0-1,0 0 1,1 0-1,-1 2 0,-6 9 8,1 1-1,1 0 0,0 0 1,1 0-1,1 1 0,0-1 1,0 1-1,2 0 0,-1-1 1,2 1-1,1 20 0,-1-31-12,0-1-1,1 0 0,-1 0 0,0 0 0,1 1 1,-1-1-1,1 0 0,0 0 0,0 0 0,0 0 1,0 0-1,0 0 0,0 0 0,1-1 0,-1 1 1,1 0-1,-1-1 0,1 1 0,3 2 0,-3-3 4,0 0 0,0 0 0,0-1 0,0 1 0,1-1 0,-1 1 0,0-1 0,1 0 0,-1 0 0,0 0 0,1 0 0,-1 0 0,0 0 0,0-1 0,5 0 0,2-3 22,0 1-1,0-1 0,0-1 1,0 0-1,-1 0 0,1 0 1,11-11-1,6-10 80,-2 0 1,0-2-1,-2-1 0,21-34 1,-43 61-104,1 1 1,0-1 0,0 1-1,0 0 1,0-1 0,0 1-1,1 0 1,-1 0 0,0 0-1,0 0 1,1 0 0,1-1-1,-3 2-2,0 0 0,1 0 0,-1 0-1,0 0 1,1 0 0,-1 1 0,0-1 0,0 0-1,1 0 1,-1 0 0,0 1 0,0-1 0,1 0 0,-1 0-1,0 1 1,0-1 0,0 0 0,0 0 0,1 1-1,-1-1 1,0 0 0,0 1 0,0-1 0,0 0-1,0 0 1,0 1 0,0-1 0,0 0 0,0 1-1,0-1 1,0 0 0,0 1 0,0-1 0,0 0-1,0 1 1,0-1 0,-7 48-41,6-40 43,-3 15-6,1 0-1,1 1 1,1-1 0,3 36-1,-2-57 7,0-1 0,0 1-1,1-1 1,-1 1 0,0-1-1,1 1 1,-1-1 0,1 1-1,-1-1 1,1 1-1,0-1 1,-1 0 0,1 1-1,0-1 1,0 0 0,0 0-1,0 1 1,0-1 0,1 0-1,-1 0 1,0 0-1,0 0 1,3 1 0,-3-2-9,1 0 0,0 0 0,0 1 0,-1-1 0,1 0 0,0-1 0,0 1 0,-1 0 0,1 0 0,0-1 0,-1 1 0,1-1 0,0 0 0,-1 1 0,1-1 0,-1 0 0,1 0 0,-1 0 0,1 0 0,-1 0 0,2-1 0,4-5-191,-1 1 1,0-1-1,0 0 1,0 0-1,-1 0 1,0-1-1,-1 0 1,1 0-1,3-12 1,4-11-448,8-39 1,-18 60 631,11-41-646</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2.266"/>
    </inkml:context>
    <inkml:brush xml:id="br0">
      <inkml:brushProperty name="width" value="0.05" units="cm"/>
      <inkml:brushProperty name="height" value="0.05" units="cm"/>
    </inkml:brush>
  </inkml:definitions>
  <inkml:trace contextRef="#ctx0" brushRef="#br0">85 57 15603,'6'-5'1983,"-2"2"269,-1 14-600,0 175 1287,-2-17-1951,9-82-646,-6-56-321,0 1 1,-2 0 0,-1-1-1,-2 1 1,-5 37-1,4-62-13,0 0 0,0 0 0,0-1 0,-1 1 0,0-1 1,-1 0-1,0 1 0,-5 7 0,8-13-5,0 0 1,0 0 0,0 0 0,0 0-1,0 0 1,0 0 0,0 0 0,0 0-1,0 0 1,-1 0 0,1-1 0,0 1-1,-1 0 1,1-1 0,0 1 0,-1-1-1,1 1 1,-1-1 0,1 0 0,0 0-1,-1 0 1,1 1 0,-1-2-1,1 1 1,-1 0 0,1 0 0,-1 0-1,1 0 1,0-1 0,-1 1 0,1-1-1,-1 1 1,1-1 0,0 0 0,0 1-1,-1-1 1,1 0 0,0 0 0,0 0-1,0 0 1,0 0 0,0 0 0,0 0-1,0 0 1,0 0 0,0-1 0,0 0-1,-3-4 3,1 1 1,0-1-1,0 0 0,1 0 0,0 0 0,0 0 0,0 0 0,1 0 0,0-1 1,0 1-1,0 0 0,1-1 0,0 1 0,0-1 0,1 1 0,-1 0 1,4-10-1,0-1 2,0 0 1,2 0 0,0 1 0,1 0-1,11-20 1,6 0 19,1 1 1,2 1 0,41-39-1,8-12 23,-57 63-31,67-85-11,-76 92 25,-1 1 1,0-2 0,-1 1-1,0-1 1,7-25-1,-14 39-23,0 0-1,-1 0 0,1 0 1,-1 0-1,1 0 1,-1 0-1,0 0 0,0 0 1,0 0-1,0 0 0,0 0 1,-1 0-1,1 0 0,0 0 1,-1 0-1,0 0 0,1 1 1,-3-4-1,3 4-4,0 1 0,-1 0 0,1-1-1,-1 1 1,1-1 0,-1 1 0,1 0-1,-1 0 1,1-1 0,-1 1 0,1 0 0,-1 0-1,1 0 1,-1 0 0,0-1 0,1 1-1,-1 0 1,1 0 0,-1 0 0,0 0 0,1 0-1,-2 1 1,0-1 5,0 1 0,0 0 0,0-1 0,0 1 0,1 0 0,-1 0 0,0 1 0,0-1 0,-1 2 0,-7 6 20,1 0-1,0 1 1,0 0-1,1 0 1,1 1-1,0 0 1,0 0-1,1 1 1,-6 15-1,8-16-80,0 0 0,0 0 0,2 1 0,-1-1 0,1 1-1,1 0 1,0 0 0,0-1 0,2 1 0,1 18 0,-1-25-49,0-1 0,1 1 0,-1-1 1,1 0-1,0 1 0,3 4 0,-5-8 85,1 0 0,-1 0-1,1 0 1,0 0-1,0 0 1,0 0-1,-1 0 1,1 0 0,0 0-1,0 0 1,0-1-1,0 1 1,1 0 0,-1-1-1,0 1 1,0-1-1,0 1 1,0-1-1,1 1 1,-1-1 0,0 0-1,0 0 1,1 0-1,-1 0 1,0 0-1,0 0 1,1 0 0,0 0-1,27-14-288</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3.110"/>
    </inkml:context>
    <inkml:brush xml:id="br0">
      <inkml:brushProperty name="width" value="0.05" units="cm"/>
      <inkml:brushProperty name="height" value="0.05" units="cm"/>
    </inkml:brush>
  </inkml:definitions>
  <inkml:trace contextRef="#ctx0" brushRef="#br0">0 36 7946,'6'-9'688,"1"1"-704,-1-2-32,-3 1 736</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3.856"/>
    </inkml:context>
    <inkml:brush xml:id="br0">
      <inkml:brushProperty name="width" value="0.05" units="cm"/>
      <inkml:brushProperty name="height" value="0.05" units="cm"/>
    </inkml:brush>
  </inkml:definitions>
  <inkml:trace contextRef="#ctx0" brushRef="#br0">146 207 18980,'0'-2'183,"1"0"1,-1 1-1,1-1 0,-1 0 0,0 0 1,0 0-1,0 1 0,0-1 0,0 0 1,0 0-1,-1 0 0,1 1 1,0-1-1,-1 0 0,0 0 0,1 1 1,-1-1-1,0 0 0,0 1 0,0-1 1,0 1-1,0-1 0,0 1 0,0 0 1,0-1-1,-2 0 0,1 1-99,1 0-1,-1 1 0,0-1 1,1 1-1,-1-1 1,0 1-1,0 0 0,1 0 1,-1 0-1,0 0 0,0 0 1,1 0-1,-1 0 1,0 0-1,0 1 0,1-1 1,-1 1-1,0-1 0,1 1 1,-1 0-1,1 0 1,-1 0-1,0-1 0,1 1 1,0 1-1,-1-1 1,-1 2-1,-4 3-56,1 0 0,0 1 0,0 0 0,1 0 0,0 1 0,0 0-1,0-1 1,-3 11 0,1-2-8,1 0 1,0 1-1,-4 22 0,9-34-17,1 1 0,-1-1 0,1 0 0,-1 0 1,2 8-1,-1-12-1,0 0-1,0 0 1,1 0 0,-1 0 0,0 1 0,0-1 0,1 0 0,-1-1 0,1 1 0,-1 0-1,1 0 1,-1 0 0,1 0 0,-1 0 0,1 0 0,0 0 0,-1-1 0,1 1 0,0 0-1,0-1 1,0 1 0,0-1 0,0 1 0,0 0 0,-1-1 0,1 0 0,0 1 0,0-1-1,0 0 1,0 1 0,1-1 0,-1 0 0,0 0 0,1 0 0,2 0 3,0-1 1,0 0-1,0 0 1,0 0-1,-1 0 1,1-1-1,0 1 1,-1-1-1,1 0 1,-1 0-1,0 0 1,5-4-1,38-36 67,-37 33-40,26-27 238,-3-2 0,-1-1 0,-2-1 0,-1-1-1,30-62 1,-48 82 27,-11 21-290,1 0-1,0 0 0,0 0 1,0 0-1,0 0 0,0 0 1,0 0-1,0 0 0,0 0 0,0 0 1,-1 0-1,1 0 0,0 0 1,0 0-1,0 0 0,0 0 1,0 0-1,0 0 0,0 0 0,0 0 1,0-1-1,-1 1 0,1 0 1,0 0-1,0 0 0,0 0 1,0 0-1,0 0 0,0 0 0,0 0 1,0 0-1,0 0 0,0 0 1,0 0-1,0-1 0,0 1 1,0 0-1,0 0 0,0 0 0,0 0 1,0 0-1,0 0 0,0 0 1,0 0-1,0-1 0,0 1 1,0 0-1,0 0 0,0 0 0,0 0 1,0 0-1,0 0 0,0 0 1,0 0-1,0-1 0,-8 9 85,-5 12-71,1 0-1,1 1 1,1 1-1,0 0 1,2 0-1,1 1 1,0 0 0,2 0-1,-5 45 1,10-62-22,0-1 0,0 0 0,0 1 0,1-1 0,-1 1-1,1-1 1,1 0 0,-1 0 0,3 6 0,-3-9 2,-1-1 0,1 0 0,0 1 0,0-1-1,0 1 1,0-1 0,0 0 0,0 0 0,0 0 0,1 0-1,-1 0 1,0 0 0,0 0 0,1 0 0,-1 0-1,1 0 1,-1-1 0,1 1 0,-1-1 0,1 1-1,-1-1 1,1 0 0,0 1 0,-1-1 0,1 0-1,-1 0 1,1 0 0,0 0 0,-1 0 0,1-1-1,0 1 1,-1 0 0,3-1 0,3-2 0,-1 0 0,1 0 0,-1 0 0,0-1 0,0 0 0,0 0 0,0-1 0,0 1 0,-1-1 0,0-1 0,0 1 0,-1-1 0,9-11 0,-2-1 30,-1 0 0,0-1-1,11-30 1,-13 20 11,-8 21-13,-7 18 13,0 6-37,1 0 0,0 1 1,-6 24-1,10-32-6,1 0 1,-1 0-1,1 0 0,1 0 1,0 0-1,0 0 1,1 0-1,2 14 0,-2-21 1,-1 0 0,1-1 0,-1 1-1,1 0 1,0-1 0,0 1 0,0 0 0,0-1-1,0 1 1,0-1 0,0 1 0,1-1-1,-1 0 1,0 0 0,1 0 0,-1 1 0,1-1-1,-1 0 1,1-1 0,0 1 0,-1 0-1,1 0 1,0-1 0,0 1 0,-1-1 0,1 1-1,0-1 1,0 0 0,0 0 0,-1 0-1,1 0 1,0 0 0,0 0 0,0 0-1,0-1 1,2 0 0,6-2-6,1 0 0,-1 0 0,0-2 0,16-8 0,-23 12 6,23-13-28,33-23-1,-51 31 27,0 0-1,0-1 1,-1 1 0,0-2-1,0 1 1,-1-1 0,10-14-1,-15 19 5,1 0 0,-1 0 0,0 1 0,0-1 0,0 0 0,-1 0 0,1 0 0,-1 0 0,0-1 0,0 1 0,0 0 0,0 0 0,0 0 0,0 0 0,-1 0 0,0 0 0,0 0 0,1 0 0,-2 0 0,1 0 0,0 1 0,-1-1 0,1 0 0,-1 1-1,0-1 1,1 1 0,-1-1 0,-3-1 0,-6-8 29,-1 2-1,0-1 1,0 2 0,-17-10-1,24 15-3,13 7-380,0-1 1,0 0-1,1 0 1,11 1-1,-1 0 282,30 4-240,9-3-119</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4.274"/>
    </inkml:context>
    <inkml:brush xml:id="br0">
      <inkml:brushProperty name="width" value="0.05" units="cm"/>
      <inkml:brushProperty name="height" value="0.05" units="cm"/>
    </inkml:brush>
  </inkml:definitions>
  <inkml:trace contextRef="#ctx0" brushRef="#br0">7 0 13467,'0'2'560,"0"1"-392,-7-3-136</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4.825"/>
    </inkml:context>
    <inkml:brush xml:id="br0">
      <inkml:brushProperty name="width" value="0.05" units="cm"/>
      <inkml:brushProperty name="height" value="0.05" units="cm"/>
    </inkml:brush>
  </inkml:definitions>
  <inkml:trace contextRef="#ctx0" brushRef="#br0">1 121 20004,'6'-18'1546,"0"3"131,-4 29-89,-6 128 811,0-70-2466,8 111-1,1-155-58,1-15-58,-6-13 173,0 0 1,0 0-1,0 0 0,1 0 1,-1 1-1,0-1 0,0 0 1,0 0-1,1 0 0,-1 0 1,0 0-1,0 0 0,0 0 1,1 1-1,-1-1 0,0 0 0,0 0 1,1 0-1,-1 0 0,0 0 1,0 0-1,0 0 0,1 0 1,-1 0-1,0 0 0,0 0 1,1 0-1,-1 0 0,0 0 1,0-1-1,1 1 0,-1 0 0,0 0 1,0 0-1,0 0 0,1 0 1,-1 0-1,0-1 0,0 1 1,0 0-1,3-4-142,-2 0 0,1 1 0,0-1 0,-1 0 0,0 0 0,0 0 0,0 0 0,0 0 0,-1-1 0,1 1 0,-1 0 0,-1-8 0,2 0-223,0-59-2264,-16-139 0,12 183 2419,2 20 307,1 1 0,-1-1-1,1 0 1,0 0 0,1 1-1,0-1 1,2-8 0,-2 12 67,0 1 0,0-1 1,0 1-1,0-1 0,1 1 1,-1 0-1,1-1 0,0 1 1,0 0-1,0 0 0,0 0 0,0 1 1,0-1-1,0 0 0,1 1 1,-1-1-1,0 1 0,1 0 1,-1 0-1,5-1 0,181-50 4064,-185 51-4384,-2 0 89,1 1-1,0-1 1,0 1-1,-1-1 1,1 1-1,0 0 1,0 0-1,0-1 1,0 1-1,-1 1 1,1-1-1,0 0 1,3 1-1,-7 3-317</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5.276"/>
    </inkml:context>
    <inkml:brush xml:id="br0">
      <inkml:brushProperty name="width" value="0.05" units="cm"/>
      <inkml:brushProperty name="height" value="0.05" units="cm"/>
    </inkml:brush>
  </inkml:definitions>
  <inkml:trace contextRef="#ctx0" brushRef="#br0">0 164 17596,'26'5'2720,"6"-5"-1495,3-15-481,3-7 2312,8-4-1783,-1 1-145,-2-1-680,-4 1-392,-15 10-1024,-6 3-1537,-17 12 2081,2-3-320,-10 9-336</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5.713"/>
    </inkml:context>
    <inkml:brush xml:id="br0">
      <inkml:brushProperty name="width" value="0.05" units="cm"/>
      <inkml:brushProperty name="height" value="0.05" units="cm"/>
    </inkml:brush>
  </inkml:definitions>
  <inkml:trace contextRef="#ctx0" brushRef="#br0">0 710 17156,'0'1'125,"0"1"-1,1-1 1,-1 0 0,0 0 0,1 0 0,-1 0 0,1 0-1,-1 0 1,1 0 0,-1 0 0,1 0 0,0 0 0,-1 0 0,1 0-1,0-1 1,0 1 0,0 0 0,0 0 0,0-1 0,0 1-1,0 0 1,0-1 0,0 1 0,0-1 0,0 0 0,0 1 0,2 0-1,0-1 82,0 0 0,0 0 0,1-1 0,-1 1 0,0-1-1,0 1 1,0-1 0,0 0 0,0 0 0,4-2-1,7-5 44,0 0 0,0 0 0,13-12-1,-6 1-1218,0 0-1,-2-2 0,0 0 0,19-30 0,-27 36-1,-11 14 884,1 0 0,-1 0 0,1 1 1,-1-1-1,1 0 0,0 0 0,-1 1 0,1-1 1,0 1-1,0-1 0,-1 0 0,1 1 0,0-1 0,0 1 1,0 0-1,0-1 0,1 0 0,-1 2 80,-1-1 0,0 0 0,1 0 0,-1 0 0,1 1 0,-1-1 1,0 0-1,1 0 0,-1 1 0,1-1 0,-1 0 0,0 0 0,0 1 0,1-1 0,-1 1 0,0-1 0,0 0 0,1 1 0,-1-1 0,0 0 0,0 1 0,0-1 0,0 1 0,1-1 0,-1 1 0,0 0 0,4 42 1574,-4-26-855,0-15-568,0 0 0,1 1 0,-1-1 0,0 0 0,1 0 0,-1 0 0,1 1 0,0-1 0,0 0 0,0 0 0,0 0 0,0 0 0,0 0 0,1-1 0,-1 1 0,3 2 0,-3-3-68,1 0-1,-1-1 1,1 1 0,0-1 0,-1 1-1,1-1 1,0 0 0,-1 1 0,1-1 0,0 0-1,0 0 1,-1 0 0,1 0 0,0 0-1,0-1 1,-1 1 0,1-1 0,0 1 0,-1-1-1,1 1 1,2-3 0,23-9 478,44-28-1,-46 25-344,48-22 0,-70 36-200,1-1 0,-1 1-1,1 0 1,-1 1-1,0-1 1,1 0 0,-1 1-1,7 0 1,-9 0-1,0 0 0,0 0 0,0 1 0,0-1 0,0 0 0,1 1 0,-1-1 1,0 1-1,0-1 0,0 1 0,0 0 0,-1-1 0,1 1 0,0 0 0,0 0 0,0-1 1,0 1-1,-1 0 0,1 0 0,0 0 0,-1 0 0,1 0 0,-1 0 0,1 0 0,-1 0 0,0 0 1,1 1-1,-1-1 0,0 1 0,3 37 214,-3-33-158,0-1 0,0 1-1,0-1 1,1 0 0,0 1-1,0-1 1,3 10 0,-4-14-55,0-1 1,0 0 0,1 1 0,-1-1 0,0 0-1,0 0 1,0 1 0,1-1 0,-1 0-1,0 0 1,0 1 0,1-1 0,-1 0 0,0 0-1,1 1 1,-1-1 0,0 0 0,1 0-1,-1 0 1,0 0 0,1 0 0,-1 0-1,0 0 1,1 1 0,-1-1 0,0 0 0,1 0-1,-1 0 1,0 0 0,1 0 0,-1-1-1,0 1 1,1 0 0,-1 0 0,0 0-1,1 0 1,-1 0 0,0 0 0,1-1 0,-1 1-1,0 0 1,1 0 0,-1 0 0,0-1-1,0 1 1,1 0 0,-1 0 0,0-1 0,0 1-1,1 0 1,-1-1 0,0 1 0,0 0-1,0 0 1,0-1 0,12-18 71,-9 7-241,0 1 1,-1-1 0,0 0 0,0 0-1,-2 0 1,1 0 0,-3-17 0,0-13-123</inkml:trace>
  <inkml:trace contextRef="#ctx0" brushRef="#br0" timeOffset="1">518 50 15963,'0'-18'4481,"7"4"-3184,-3 3-497,-1 6-392,1 4 2088,8 2-1559,-1 8-1249,-2 2-601,1 4 737,-3 3-160,0 4-144</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6.287"/>
    </inkml:context>
    <inkml:brush xml:id="br0">
      <inkml:brushProperty name="width" value="0.05" units="cm"/>
      <inkml:brushProperty name="height" value="0.05" units="cm"/>
    </inkml:brush>
  </inkml:definitions>
  <inkml:trace contextRef="#ctx0" brushRef="#br0">41 0 19404,'-1'0'87,"0"1"1,1-1-1,-1 1 1,0-1-1,0 1 0,0-1 1,0 1-1,0-1 0,0 1 1,0 0-1,1-1 0,-1 1 1,0 0-1,1 0 0,-1 0 1,0 0-1,1-1 0,-1 1 1,1 0-1,0 0 1,-1 0-1,1 0 0,-1 2 1,-8 28 184,9-29-162,-6 28 677,2 1 0,0 54 0,8 64 207,-3-136-915,37 498 1415,-35-497-1191,0-19 183,0-25 39,-3-321 818,-2 331-1389,0 9-99,5 20 34,0 3 75,0 0-1,1 0 1,1-1 0,0 0-1,0 0 1,10 15-1,-13-24 29,0 1 0,0-1 0,0 1 0,0-1 0,0 0 0,1 0 0,-1 0 0,1 0 0,-1 0 0,1 0 0,0-1 0,0 1 0,3 0 0,-3-1 5,-1-1 0,0 0-1,1 0 1,-1 0 0,0 0-1,1 0 1,-1 0 0,0 0 0,1-1-1,-1 1 1,0-1 0,1 0-1,-1 0 1,0 0 0,0 0 0,0 0-1,0 0 1,0 0 0,0-1-1,2-1 1,6-6 0,-1 0 0,1 0-1,-2-1 1,1-1 0,-1 1-1,11-21 1,34-77 113,-33 63-39,-17 42-2,-1 10-36,-2 24-22,0-8 4,1-16-8,0 0 0,0 0 1,1 0-1,0 0 1,0 0-1,0-1 1,1 1-1,0-1 1,0 1-1,8 9 0,-9-13-2,0 0 0,0-1 0,1 0 0,-1 0 0,1 1 0,-1-1 0,1-1 0,0 1 0,-1 0 0,1-1 0,0 1 0,0-1 0,0 0 0,0 0 0,0 0 0,1 0 0,-1-1 0,0 1 0,0-1-1,0 0 1,1 0 0,-1 0 0,0 0 0,0-1 0,6-1 0,-2 0 7,-1 0 1,0-1-1,1 0 0,-1 0 1,0 0-1,-1-1 0,1 0 0,-1 0 1,1-1-1,-1 1 0,0-1 0,5-8 1,-2 3-10,0-1 0,-1 0 1,0-1-1,-1 1 1,8-19-1,-17 43-493,0 0 0,1 1 0,1-1 0,0 1 0,2 23 0,3-23 36,6-16-129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0.693"/>
    </inkml:context>
    <inkml:brush xml:id="br0">
      <inkml:brushProperty name="width" value="0.05" units="cm"/>
      <inkml:brushProperty name="height" value="0.05" units="cm"/>
    </inkml:brush>
  </inkml:definitions>
  <inkml:trace contextRef="#ctx0" brushRef="#br0">134 1 20876,'-4'2'258,"-1"0"0,1 0-1,0 0 1,0 1-1,0 0 1,0 0 0,0 0-1,1 0 1,-5 5-1,-27 37 586,24-30-289,10-14-537,-7 10 185,1 0-1,-12 22 0,18-31-184,-1 0 1,1 1 0,0-1-1,1 0 1,-1 0-1,0 1 1,0-1 0,1 1-1,0-1 1,-1 0-1,1 1 1,0-1 0,0 1-1,0-1 1,1 1-1,-1-1 1,1 0 0,-1 1-1,1-1 1,0 0-1,0 1 1,0-1 0,2 4-1,-1-4 3,0-1-1,0 1 1,1-1 0,-1 1-1,0-1 1,1 0 0,-1 0-1,1 0 1,0 0 0,-1-1-1,1 1 1,0-1-1,-1 1 1,1-1 0,0 0-1,-1 0 1,1 0 0,0 0-1,0-1 1,-1 1 0,5-2-1,1 0 23,-1 0-1,0 0 1,0 0-1,0-1 1,0 0-1,12-8 1,-17 9-31,1 1 0,-1-1 0,0 0 0,0 0 0,1-1 0,-1 1-1,-1 0 1,1-1 0,0 1 0,-1-1 0,1 0 0,-1 1 0,0-1 0,0 0 0,0 0 0,0 0 0,0 0-1,-1 0 1,1 0 0,-1 0 0,0 0 0,0 0 0,0-5 0,-1 4-70,0 0-1,0-1 1,0 1-1,-1 0 1,1 0 0,-1 0-1,0 0 1,0 0 0,-1 1-1,1-1 1,-1 1-1,0-1 1,0 1 0,0 0-1,-7-6 1,-21-14-332,27 15 124</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6.992"/>
    </inkml:context>
    <inkml:brush xml:id="br0">
      <inkml:brushProperty name="width" value="0.05" units="cm"/>
      <inkml:brushProperty name="height" value="0.05" units="cm"/>
    </inkml:brush>
  </inkml:definitions>
  <inkml:trace contextRef="#ctx0" brushRef="#br0">0 1 17460,'11'50'2660,"-2"1"1,4 98-1,5 39-1127,-17-184-1499,-1 0 1,1 0-1,0 0 0,1-1 1,-1 1-1,1 0 0,-1 0 1,5 5-1,-5-8-28,0 0 1,-1-1-1,1 1 0,0-1 0,0 1 0,-1-1 0,1 1 0,0-1 1,0 1-1,0-1 0,0 0 0,-1 1 0,1-1 0,0 0 1,0 0-1,0 1 0,0-1 0,0 0 0,0 0 0,0 0 1,0 0-1,0-1 0,0 1 0,0 0 0,0 0 0,-1-1 0,1 1 1,0 0-1,0-1 0,0 1 0,0 0 0,0-1 0,-1 0 1,1 1-1,0-1 0,-1 1 0,1-1 0,0 0 0,-1 1 1,1-1-1,0-1 0,11-10 53,-1-1 0,-1 0 0,16-26 0,6-8 22,-31 45-79,1 0-1,-1 1 1,0-1 0,1 1-1,-1 0 1,1-1-1,-1 1 1,1 0-1,0 0 1,1-1 0,5 4 23,-4 10-9,-4 26 3,-1-30-15,1-1 1,-1 0 0,1 1 0,1-1-1,0 0 1,0 0 0,0 1 0,3 7-1,-4-15-10,0 0 0,1 1 0,-1-1 0,0 0 1,0 1-1,0-1 0,0 0 0,0 0 0,1 1 0,-1-1 0,0 0 0,0 0 0,1 1 0,-1-1 0,0 0 0,0 0 0,1 0 0,-1 1 0,0-1 0,1 0 0,-1 0 0,0 0 0,1 0 0,-1 0 0,0 0 0,1 1 0,-1-1 0,0 0 0,1 0 0,-1 0 0,0 0 1,1 0-1,-1-1 0,0 1 0,1 0 0,-1 0 0,0 0 0,1 0 0,-1 0 0,0 0 0,0 0 0,1-1 0,-1 1 0,0 0 0,1 0 0,-1 0 0,0-1 0,0 1 0,1 0 0,-1 0 0,0-1 0,0 1 0,0 0 0,0 0 0,1-1 0,-1 1 0,0 0 0,0-1 1,0 1-1,0-1 0,2-1-258,-1 0 1,0 1 0,0-1 0,0 0 0,-1 0-1,1-1 1,0 1 0,0-4 0,-1 3 122,0 0 1,-1 0-1,1 0 1,-1 0-1,1 0 1,-1 0-1,-2-5 0,-6-7-592</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7.957"/>
    </inkml:context>
    <inkml:brush xml:id="br0">
      <inkml:brushProperty name="width" value="0.05" units="cm"/>
      <inkml:brushProperty name="height" value="0.05" units="cm"/>
    </inkml:brush>
  </inkml:definitions>
  <inkml:trace contextRef="#ctx0" brushRef="#br0">1 119 16003,'8'11'1069,"-1"-1"-1,0 1 0,7 14 0,-9-14-373,1 0 0,1-1-1,-1 0 1,17 18 0,-21-25-652,1-1 1,-1 0-1,1 0 1,0 0-1,-1-1 1,1 1 0,0-1-1,0 1 1,0-1-1,0 0 1,1 0 0,-1 0-1,0 0 1,0-1-1,0 0 1,1 1-1,-1-1 1,0 0 0,1-1-1,-1 1 1,0 0-1,6-2 1,2-2-19,0-1 0,0 1 0,0-1 0,-1-1 0,0 0 0,0-1 0,-1 0 0,0 0 0,0-1 0,0 0 0,-1-1 0,9-11 0,4-8 13,-1-1-1,30-57 0,-44 75-53,-5 8-22,-1 5-12,-10 25-60,8-20 92,-1 4 2,0 1 0,1-1 0,0 1 0,0 13 0,2-23 17,0 0 1,0 0-1,0 0 0,0 0 0,0 0 0,1 0 0,-1 0 0,1 0 0,-1 0 0,1 0 0,0 0 0,0-1 0,-1 1 0,1 0 0,1 0 0,-1-1 0,0 1 0,0-1 0,0 1 0,1-1 0,-1 1 0,1-1 0,-1 0 0,1 0 0,0 1 0,-1-1 0,1-1 0,0 1 1,0 0-1,0 0 0,3 0 0,9 2-5,1-2 0,0 0 0,19-1 1,-21 0-79,1 0 1,-1 1-1,24 4 1,-32-4 50,0 1-1,0-1 1,-1 1 0,1 1 0,-1-1 0,1 0 0,-1 1 0,0 0 0,0 0 0,0 0 0,0 1 0,0-1 0,-1 1 0,4 4 0,1 4-32,-1 0 0,0 1 0,-1-1 0,0 2 0,0-1 1,-2 1-1,6 25 0,10 103 12,-19-134 61,1 12 23,1-1 78,-1 1 0,-1-1 1,-1 1-1,-1 0 0,-3 19 0,4-37-69,0 0 0,-1-1 0,1 1 0,-1 0 0,0 0-1,1-1 1,-1 1 0,0-1 0,0 1 0,0 0 0,0-1 0,0 0 0,0 1 0,0-1 0,-1 0 0,1 1 0,0-1 0,-1 0 0,-1 1 0,2-2-13,-1 1 1,1-1 0,0 0 0,0 0 0,0 0 0,-1 0 0,1 0 0,0 0 0,0 0 0,0 0-1,-1-1 1,1 1 0,0 0 0,0-1 0,0 1 0,0-1 0,0 1 0,0-1 0,0 0 0,0 1 0,0-1-1,0 0 1,0 0 0,0 0 0,0 1 0,1-1 0,-1 0 0,0 0 0,1 0 0,-2-2 0,-5-7 47,1-1 0,0 0 0,0-1 1,1 1-1,1-1 0,0 0 0,0-1 0,-1-15 1,0 0-48,3 0 1,0-48-1,2 63-31,2-1 0,-1 2-1,1-1 1,1 0-1,1 0 1,-1 1 0,2-1-1,0 1 1,11-19 0,-5 13 2,1 1 0,1 0-1,1 1 1,0 1 0,20-17 0,-30 29 2,47-47 40,-48 45-20,1 1-1,-1-1 1,1 0 0,-1 1-1,-1-1 1,1 0 0,-1-1-1,0 1 1,0 0-1,1-7 1,-2 10-11,-1 0 0,0 0 0,0 1-1,0-1 1,0 0 0,0 0 0,0 1 0,-1-1 0,1 0-1,0 1 1,-1-1 0,1 0 0,-1 1 0,0-1 0,0 0-1,0 1 1,0-1 0,0 1 0,0 0 0,0-1 0,0 1 0,0 0-1,0 0 1,-1-1 0,1 1 0,-1 0 0,1 0 0,-1 1-1,1-1 1,-1 0 0,1 0 0,-1 1 0,0-1 0,-2 0-1,2 1-12,0-1 0,0 1 0,-1 0 0,1-1 0,0 1 0,-1 0 0,1 0-1,0 1 1,-1-1 0,1 0 0,0 1 0,0 0 0,0-1 0,-1 1 0,1 0 0,0 0 0,0 0-1,0 0 1,0 1 0,0-1 0,1 0 0,-1 1 0,0-1 0,0 1 0,-1 3 0,1-3-159,0 0 0,1 0 0,-1 1 0,1-1 1,0 1-1,0-1 0,0 1 0,0-1 1,0 1-1,0 0 0,1 0 0,-1-1 1,1 1-1,0 0 0,0 0 0,0-1 1,0 1-1,1 0 0,0 5 0,4-1-428</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8.672"/>
    </inkml:context>
    <inkml:brush xml:id="br0">
      <inkml:brushProperty name="width" value="0.05" units="cm"/>
      <inkml:brushProperty name="height" value="0.05" units="cm"/>
    </inkml:brush>
  </inkml:definitions>
  <inkml:trace contextRef="#ctx0" brushRef="#br0">133 223 17436,'-2'-1'138,"1"0"0,0 0 0,-1 0 1,1 0-1,0 0 0,-1 0 0,1 1 1,-1-1-1,0 0 0,1 1 0,-1-1 1,1 1-1,-1 0 0,0-1 0,1 1 1,-1 0-1,0 0 0,0 0 0,1 0 1,-1 0-1,0 1 0,1-1 0,-1 0 0,0 1 1,1-1-1,-1 1 0,1 0 0,-1-1 1,1 1-1,-1 0 0,1 0 0,0 0 1,-1 0-1,1 0 0,0 0 0,-2 3 1,-4 2 142,1 1 1,0 0-1,0 1 1,1-1-1,-7 12 1,7-10-225,0 0 1,1 1 0,0-1-1,1 1 1,0-1-1,0 1 1,1 0-1,1 0 1,-1 0 0,2 0-1,0 21 1,0-30-52,0 0 1,0 0 0,0 0 0,0 1 0,0-1 0,1 0-1,-1 0 1,0 0 0,1 0 0,-1 1 0,1-1-1,0 0 1,-1 0 0,1 0 0,0 0 0,-1 0-1,1 0 1,0-1 0,0 1 0,0 0 0,0 0-1,0 0 1,0-1 0,0 1 0,0-1 0,0 1-1,0-1 1,0 1 0,0-1 0,1 1 0,-1-1-1,0 0 1,0 0 0,0 0 0,1 0 0,-1 0 0,0 0-1,0 0 1,0 0 0,3-1 0,1 0 24,0-1 1,0 0 0,0 0-1,0 0 1,-1-1 0,1 1-1,-1-1 1,7-6 0,16-15 183,-1-1 1,0-2 0,34-47-1,-23 20 163,35-66 1,-33 39-42,-36 68-218,-8 16-49,-11 19-35,4 1-25,0 1-1,2 0 1,0 1-1,2 0 1,0 1-1,2-1 1,1 1-1,-3 46 1,8-63-3,0-1 0,1 0 0,0 0 0,0 1 0,1-1 0,0 0 0,0 0 1,1 0-1,0-1 0,6 13 0,-7-17-1,0 0 1,0 0 0,0-1-1,0 1 1,0-1-1,1 1 1,-1-1 0,1 0-1,-1 0 1,1 0-1,0 0 1,0 0 0,0-1-1,0 1 1,0-1-1,0 0 1,1 0-1,-1 0 1,0 0 0,0-1-1,1 1 1,-1-1-1,0 0 1,1 0 0,-1 0-1,1 0 1,-1-1-1,5 0 1,1-2 12,0 0-1,0 0 1,-1-1 0,1 0 0,-1-1-1,0 0 1,0 0 0,0-1 0,-1 0-1,1 0 1,-1 0 0,-1-1 0,0 0-1,0-1 1,10-15 0,-4 4 28,-2 0 0,0-1 0,-1 0 0,-1-1 0,10-37-1,-17 55-35,6-33 39,-7 35-47,0 0 0,1 0 0,-1 0 0,0-1 1,0 1-1,0 0 0,0 0 0,0 0 0,0 0 0,0 0 0,-1 0 0,1 0 1,0-1-1,0 1 0,-1 0 0,1 0 0,-1 0 0,1 0 0,-1 0 0,1 0 1,-1 0-1,0 1 0,1-1 0,-3-2 0,2 3-1,0 1 1,0-1-1,-1 0 0,1 0 0,0 1 1,0-1-1,0 0 0,0 1 0,-1-1 1,1 1-1,0 0 0,0-1 0,0 1 1,0 0-1,0 0 0,0-1 0,1 1 1,-1 0-1,0 0 0,0 0 0,1 0 1,-1 0-1,0 0 0,1 0 0,-1 2 1,-2 0 2,-9 15 25,0 1-1,-18 39 1,26-48-198,0-1 1,1 1-1,0 1 0,0-1 1,1 0-1,1 1 0,-1-1 1,1 13-1,1-22 111,0 0 1,0 0-1,0 0 0,1 0 1,-1 1-1,0-1 0,0 0 1,1 0-1,-1 0 0,1 0 1,-1 0-1,1 0 0,-1 0 1,1 0-1,-1 0 0,1 0 1,0-1-1,-1 1 0,1 0 1,0 0-1,0 0 0,0-1 1,0 1-1,1 0 0,0 0 18,0-1 0,-1 0 0,1 1-1,0-1 1,0 0 0,-1 0 0,1 0 0,0 0-1,0 0 1,-1-1 0,1 1 0,0 0 0,-1-1-1,1 1 1,0-1 0,2-1 0,27-18-651</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9.096"/>
    </inkml:context>
    <inkml:brush xml:id="br0">
      <inkml:brushProperty name="width" value="0.05" units="cm"/>
      <inkml:brushProperty name="height" value="0.05" units="cm"/>
    </inkml:brush>
  </inkml:definitions>
  <inkml:trace contextRef="#ctx0" brushRef="#br0">130 0 22981,'-33'21'2085,"-21"15"-623,49-32-1268,1 0 0,-1 0 0,1 1 0,0-1 0,0 1 0,0 0-1,-5 10 1,8-15-194,1 1 0,0-1-1,-1 1 1,1-1 0,0 1-1,0-1 1,0 1 0,-1-1-1,1 1 1,0 0 0,0-1-1,0 1 1,0-1 0,0 1-1,0-1 1,0 1 0,0 0 0,0-1-1,0 1 1,0-1 0,1 1-1,-1-1 1,0 1 0,0-1-1,1 1 1,-1-1 0,0 1-1,0-1 1,1 1 0,-1-1-1,1 1 1,-1-1 0,0 0-1,1 1 1,-1-1 0,1 0-1,-1 1 1,1-1 0,-1 0-1,1 1 1,-1-1 0,1 0-1,-1 0 1,1 0 0,-1 0-1,1 1 1,0-1 0,-1 0-1,1 0 1,-1 0 0,1 0-1,0-1 1,37 0-462,-33 0 427,27-3-262,-5 1 51,41-2-1,-62 5 232,1 1 0,-1-1 0,1 1 0,0 0 0,-1 0 0,0 1 0,1 0 0,-1 0 0,0 0 0,0 1 0,9 5 0,-14-7 19,0-1 0,0 1-1,0 0 1,0 0 0,0-1 0,-1 1-1,1 0 1,0 0 0,0 0 0,-1 0-1,1 0 1,-1 0 0,1 0 0,-1 0 0,1 0-1,-1 0 1,1 1 0,-1-1 0,0 0-1,0 0 1,0 0 0,0 0 0,0 0-1,0 2 1,0 0 6,-1-1 0,0 1 0,0-1 0,0 0 0,0 1 0,0-1 0,0 0 0,0 0 0,-1 1-1,-2 2 1,-5 4 93,-1 0-1,0 0 0,-15 10 1,25-19-103,-7 6 85,0-1 1,-1 0-1,1 0 0,-1-1 0,0 0 0,0 0 0,-1-1 0,1 0 0,-1-1 0,0 0 0,-9 2 0,-17-6 140</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19.592"/>
    </inkml:context>
    <inkml:brush xml:id="br0">
      <inkml:brushProperty name="width" value="0.05" units="cm"/>
      <inkml:brushProperty name="height" value="0.05" units="cm"/>
    </inkml:brush>
  </inkml:definitions>
  <inkml:trace contextRef="#ctx0" brushRef="#br0">0 0 21445,'9'23'2008,"0"6"-1560,1 9-216,0 8 968,2 4-663,1 3-273,3-4-368,0-6-201,-6-11-519,0-6-248,-10-15 816,-3-7-256,-11-7-208</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0.061"/>
    </inkml:context>
    <inkml:brush xml:id="br0">
      <inkml:brushProperty name="width" value="0.05" units="cm"/>
      <inkml:brushProperty name="height" value="0.05" units="cm"/>
    </inkml:brush>
  </inkml:definitions>
  <inkml:trace contextRef="#ctx0" brushRef="#br0">0 156 18452,'9'-12'494,"1"-1"0,0 1 0,1 0 0,0 1 0,1 1 0,0 0 0,0 0 0,1 1 1,1 1-1,-1 0 0,2 1 0,-1 0 0,0 1 0,1 1 0,0 0 0,20-3 0,-32 7-475,0 1 0,0-1-1,1 1 1,-1 0 0,0 0 0,1 0-1,-1 0 1,0 0 0,0 1 0,1 0-1,-1 0 1,0 0 0,0 0 0,0 0-1,0 0 1,0 1 0,0-1-1,0 1 1,-1 0 0,1 0 0,-1 0-1,1 0 1,-1 1 0,0-1 0,1 1-1,-1-1 1,0 1 0,-1 0 0,1 0-1,-1-1 1,1 1 0,-1 0 0,0 1-1,0-1 1,1 6 0,0 1-14,-1 0 0,0 0 1,-1 0-1,0 0 0,-1 1 1,0-1-1,0 0 0,-4 11 1,-5 12 15,-13 32 1,8-26-45,16-34-259,7-6 119,10-8-25,-14 7 95,3-1 13,0 1 0,0 0 0,0 0-1,0 1 1,0 0 0,0 0 0,0 1-1,0 0 1,0 0 0,0 0-1,0 1 1,0 0 0,0 1 0,0-1-1,10 5 1,-13-4 76,0-1 0,-1 1 0,1 0 0,-1 0-1,1 0 1,-1 1 0,0-1 0,0 1 0,0 0 0,0-1 0,-1 1 0,1 1-1,-1-1 1,0 0 0,0 1 0,0-1 0,0 1 0,0-1 0,-1 1-1,0 0 1,1 0 0,-1 0 0,-1 0 0,1-1 0,-1 1 0,1 0 0,-1 0-1,0 0 1,-1 5 0,-1 1 172,0-1-1,-1 1 1,0 0 0,0-1-1,-1 1 1,0-1-1,-1 0 1,0-1 0,-1 1-1,1-1 1,-2 0 0,1 0-1,-14 12 1,14-14-35,0 0 0,-1-1 1,0 0-1,0 0 0,0 0 1,-1-1-1,1 0 0,-1 0 1,0-1-1,0 0 0,-1 0 1,1-1-1,0 0 0,-1 0 0,1-1 1,-12 0-1,18-1-210,-1 0 1,1-1-1,-1 1 0,1-1 0,-1 0 1,1 1-1,-1-1 0,1 0 1,0-1-1,0 1 0,-1 0 0,1-1 1,-2-1-1,3 2-14,0 0 1,1 1 0,-1-1-1,0 0 1,1 0-1,-1 0 1,1 1 0,-1-1-1,1 0 1,0 0-1,-1 0 1,1 0-1,0 0 1,0 0 0,0 0-1,-1 0 1,1 0-1,0 0 1,0 0 0,0 0-1,1 1 1,-1-1-1,0 0 1,0 0-1,0 0 1,1 0 0,-1 0-1,0 0 1,1 0-1,-1 0 1,1 0 0,-1 1-1,1-1 1,-1 0-1,1 0 1,1-1-1,10-7-715,10 5-156</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0.576"/>
    </inkml:context>
    <inkml:brush xml:id="br0">
      <inkml:brushProperty name="width" value="0.05" units="cm"/>
      <inkml:brushProperty name="height" value="0.05" units="cm"/>
    </inkml:brush>
  </inkml:definitions>
  <inkml:trace contextRef="#ctx0" brushRef="#br0">39 149 16860,'0'-3'365,"-1"-25"2032,1 26-2282,0 1 0,-1 0 0,1-1 0,0 1 0,-1 0 0,1-1 0,-1 1 0,1 0 0,-1 0 0,1-1 0,-1 1 0,0 0 0,0 0 0,0 0 0,0 0 0,-1-2 0,2 3-40,-1 0 1,1 0-1,0 0 1,0 0-1,-1 0 1,1 0-1,0 0 1,0 0-1,-1 0 1,1 0-1,0 0 1,0 0-1,-1 0 0,1 0 1,0 0-1,-1 0 1,1 0-1,0 0 1,0 0-1,-1 0 1,1 0-1,0 0 1,0 0-1,-1 0 1,1 0-1,0 1 1,0-1-1,0 0 1,-1 0-1,1 0 1,0 1-1,0-1 1,0 0-1,-1 0 1,-5 13 1176,0 12-204,3-6-642,1-1 0,2 29 0,0-38-393,1-1 0,0 1 0,0-1 0,1 1 1,0-1-1,1 0 0,5 13 0,-8-20-11,1 0 0,-1 1 0,1-1 0,0 0 0,-1 0 0,1 1 0,0-1 0,0 0 0,0 0 0,0 0 1,0 0-1,0 0 0,0 0 0,0 0 0,1-1 0,-1 1 0,0 0 0,0 0 0,1-1 0,-1 1 0,0-1 0,1 0 0,-1 1 0,1-1 0,-1 0 0,0 0 0,1 1 0,-1-1 0,1 0 1,-1-1-1,1 1 0,-1 0 0,0 0 0,1-1 0,-1 1 0,1 0 0,-1-1 0,0 0 0,1 1 0,-1-1 0,0 0 0,2 0 0,4-5 11,0 1-1,0-1 1,0-1 0,0 1-1,6-9 1,41-62 88,-39 54-57,30-36 0,-43 58-43,-1-1-1,0 1 0,0 0 1,1 0-1,-1 0 0,1-1 1,-1 1-1,1 1 0,-1-1 1,1 0-1,0 0 0,2 0 1,-3 1-2,0 0 1,0 0-1,-1 0 1,1 0 0,0 0-1,0 0 1,0 0-1,0 0 1,0 0 0,0 1-1,-1-1 1,1 0-1,0 1 1,0-1 0,0 0-1,-1 1 1,1-1-1,1 2 1,2 2-4,-1 0 0,1 1 1,-1 0-1,0-1 0,0 1 0,3 9 0,-4-9 4,0-1 0,0 0-1,1 1 1,-1-1-1,1 0 1,0 0-1,5 4 1,-7-7 12,1 0 0,-1 0 0,1-1 0,-1 1 0,1 0 0,0-1 0,-1 1 0,1-1 0,0 0 1,-1 0-1,1 0 0,0 0 0,0 0 0,-1 0 0,1 0 0,0 0 0,0 0 0,-1-1 0,1 1 0,0-1 0,-1 0 0,1 1 0,-1-1 0,1 0 0,-1 0 0,1 0 0,-1 0 1,1 0-1,-1 0 0,0 0 0,0 0 0,2-3 0,5-5 79,1 0 0,-2-1-1,10-15 1,-11 15-24,14-23 135,-16 24-172,1 1-1,0-1 1,0 1-1,1 1 1,0-1 0,0 1-1,8-7 1,-13 13-50,-1 1 1,1-1-1,0 1 0,-1 0 1,1-1-1,0 1 1,0 0-1,0-1 0,-1 1 1,1 0-1,0 0 0,0 0 1,0 0-1,0 0 0,-1 0 1,1 0-1,0 0 1,0 0-1,0 0 0,0 1 1,-1-1-1,1 0 0,0 0 1,0 1-1,-1-1 1,1 1-1,0-1 0,0 1 1,-1-1-1,1 1 0,0-1 1,-1 1-1,1-1 0,-1 1 1,1 0-1,-1-1 1,1 1-1,-1 0 0,1 1 1,7 6-1459,-8-8 1445,0 0-1,0 0 1,0 0 0,0 0 0,0-1 0,0 1 0,0 0-1,0 0 1,0 0 0,1 0 0,-1 0 0,0 0-1,0 0 1,0 0 0,0 0 0,0 0 0,0 0 0,0 0-1,0 0 1,0 0 0,0 0 0,0 0 0,0 0 0,1 0-1,-1 0 1,0 0 0,0-1 0,0 1 0,0 0-1,0 0 1,0 0 0,0 0 0,0 1 0,0-1 0,0 0-1,1 0 1,-1 0 0,0 0 0,0 0 0,0 0-1,0 0 1,0 0 0,0 0 0,0 0 0,0 0 0,0 0-1,0 0 1,0 0 0,0 0 0,1 0 0,-1 0 0,0 0-1,0 0 1,-5-8-708,-4-3-71</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0.996"/>
    </inkml:context>
    <inkml:brush xml:id="br0">
      <inkml:brushProperty name="width" value="0.05" units="cm"/>
      <inkml:brushProperty name="height" value="0.05" units="cm"/>
    </inkml:brush>
  </inkml:definitions>
  <inkml:trace contextRef="#ctx0" brushRef="#br0">0 0 18164,'2'10'1880,"5"2"-1376,4-5-328,2 1 1185,5 4-473,2 1-624,1-3-208,2 4-8</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1.984"/>
    </inkml:context>
    <inkml:brush xml:id="br0">
      <inkml:brushProperty name="width" value="0.05" units="cm"/>
      <inkml:brushProperty name="height" value="0.05" units="cm"/>
    </inkml:brush>
  </inkml:definitions>
  <inkml:trace contextRef="#ctx0" brushRef="#br0">63 199 16035,'-4'4'718,"0"1"-1,0-1 0,1 1 0,0 0 0,0 0 0,0 1 0,0-1 1,-2 10-1,2-6-395,1 0 1,0 1-1,0-1 1,1 1 0,0 10-1,1-7-294,1 1 0,1-1 0,-1 0 0,2 1 0,0-1 0,1 0 0,0 0 0,8 17 0,19 29 18,21 47 36,-46-92-72,-1 1 0,-1-1 0,0 1-1,-1 0 1,2 25 0,-5-37 8,0 1 0,0-1-1,0 0 1,0 0 0,-1 0 0,1 1 0,-1-1 0,0 0-1,0 0 1,0 0 0,0 0 0,-1 0 0,1 0 0,-1 0-1,0-1 1,1 1 0,-1-1 0,-1 1 0,-2 2 0,3-4 3,1 1 0,-1-1 0,0 0 0,0 0 1,0 0-1,-1 0 0,1-1 0,0 1 1,0-1-1,0 1 0,0-1 0,-1 0 1,1 0-1,0 0 0,0 0 0,-1 0 0,1 0 1,0 0-1,0-1 0,0 1 0,-1-1 1,1 0-1,0 0 0,0 0 0,0 0 1,0 0-1,0 0 0,-2-2 0,-2-1 4,1-1 0,-1 1 0,1-2 0,-1 1 0,2 0 1,-1-1-1,1 0 0,-1 0 0,2 0 0,-1-1 0,1 1 0,0-1 0,0 0 0,0 0 0,1 0 0,1 0 0,-1 0 0,1-1 0,0 1 0,1 0 0,-1-1 0,2-10 1,0 1-39,1 1 1,1 0 0,0 0-1,1 0 1,1 0 0,0 0-1,1 1 1,1 0 0,9-15 0,1 4-7,2 2 0,33-36 0,-28 34 6,29-42 0,-49 62 62,0 1-1,0-1 1,-1 0 0,0 0 0,0-1-1,-1 1 1,0-1 0,0 1 0,0-1 0,-1 0-1,0 1 1,0-1 0,-1 0 0,0 0-1,-1-13 1,1 20-35,0-1 1,0 1-1,0-1 0,-1 1 0,1-1 0,0 1 1,0-1-1,0 1 0,-1-1 0,1 1 0,0 0 1,0-1-1,-1 1 0,1-1 0,0 1 0,-1 0 1,1-1-1,-1 1 0,1 0 0,0 0 1,-1-1-1,1 1 0,-1 0 0,1 0 0,-1-1 1,1 1-1,-1 0 0,1 0 0,-1 0 0,-1 0-3,1 0 0,0 0 0,0 0 0,0 1 0,0-1 0,0 0 0,-1 1-1,1-1 1,0 1 0,0-1 0,0 1 0,-1 1 0,0-1 30,0 1 1,1-1-1,-1 0 0,1 1 1,-1-1-1,1 1 0,-1 0 1,1-1-1,0 1 0,0 0 1,0 0-1,0 0 1,0 0-1,0 0 0,0 2 1,1-4-37,0 0 2,0 1 0,0-1 1,0 0-1,0 0 1,0 0-1,0 0 0,0 0 1,0 0-1,0 0 1,0 1-1,0-1 1,0 0-1,0 0 0,0 0 1,0 0-1,0 0 1,0 0-1,0 0 0,0 1 1,0-1-1,0 0 1,0 0-1,0 0 1,0 0-1,0 0 0,0 0 1,0 0-1,1 0 1,-1 0-1,0 1 1,0-1-1,0 0 0,0 0 1,0 0-1,0 0 1,0 0-1,0 0 0,1 0 1,-1 0-1,0 0 1,0 0-1,0 0 1,0 0-1,0 0 0,0 0 1,0 0-1,1 0 1,-1 0-1,0 0 1,10 3 1125,-10-3-1131,0 0 0,0 0-1,0 0 1,0 0 0,0 0 0,1 0-1,-1 0 1,0 0 0,0 0-1,0 0 1,0 0 0,0 0 0,0-1-1,0 1 1,1 0 0,-1 0-1,0 0 1,0 0 0,0 0-1,0 0 1,0 0 0,0 0 0,0 0-1,0 0 1,0 0 0,0 0-1,1 0 1,-1-1 0,0 1 0,0 0-1,0 0 1,0 0 0,0 0-1,0 0 1,0 0 0,0 0 0,0-1-1,0 1 1,0 0 0,0 0-1,0 0 1,0 0 0,0 0-1,0 0 1,0 0 0,0-1 0,0 1-1,0 0 1,0 0 0,-1 20 10,2 1 0,1 0 0,0-1 0,1 0 0,1 0 0,9 27 0,-12-47-13,-1 1 1,0-1 0,0 0-1,0 1 1,0-1 0,0 0 0,1 1-1,-1-1 1,0 0 0,0 0-1,0 1 1,1-1 0,-1 0-1,0 0 1,1 1 0,-1-1-1,0 0 1,0 0 0,1 0-1,-1 0 1,0 0 0,1 1 0,-1-1-1,0 0 1,1 0 0,-1 0-1,0 0 1,1 0 0,-1 0-1,0 0 1,1 0 0,0 0-1,12-8 2,13-20 3,-20 21-12,9-11 16,1 1-1,1 1 0,0 1 1,1 0-1,36-22 0,-51 36-9,0-1-1,0 1 1,1 0-1,-1 0 1,0 0-1,0 0 1,1 1-1,-1-1 1,0 1 0,0 0-1,1 0 1,3 0-1,-6 0 2,1 1-1,0-1 1,-1 1-1,1-1 1,-1 1-1,1-1 1,-1 1-1,1 0 1,-1 0-1,1 0 1,-1 0-1,0 0 1,0 0-1,1 0 1,-1 0-1,0 1 1,0-1 0,0 0-1,0 1 1,0-1-1,-1 1 1,1-1-1,0 1 1,-1-1-1,1 4 1,2 5-28,2 9 101,-2-18 40,1-12 58,-2-9 66,0 0 0,-1-29-1,-2 27-56,4-31 1,-2 51-227,-1 0 0,0 1 0,1-1 0,-1 1 1,1-1-1,0 1 0,-1 0 0,1-1 0,0 1 1,0 0-1,0-1 0,0 1 0,0 0 0,0 0 1,0 0-1,0 0 0,1 0 0,-1 0 0,0 0 1,1 0-1,2-1 0,3 0-280,0-1-1,0 1 1,12-2 0,12-4-2,0-7-164</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2.996"/>
    </inkml:context>
    <inkml:brush xml:id="br0">
      <inkml:brushProperty name="width" value="0.05" units="cm"/>
      <inkml:brushProperty name="height" value="0.05" units="cm"/>
    </inkml:brush>
  </inkml:definitions>
  <inkml:trace contextRef="#ctx0" brushRef="#br0">135 267 18700,'0'0'105,"0"-1"0,0 1 0,0-1 0,0 1 0,0-1 0,0 1 0,0-1 0,0 1 0,0-1 0,0 0 0,0 1 0,0-1 0,-1 1 0,1-1 0,0 1 0,0-1 0,-1 1 0,1 0 0,0-1 1,0 1-1,-1-1 0,1 1 0,-1-1 0,1 1 0,0 0 0,-1-1 0,1 1 0,-1 0 0,1 0 0,-1-1 0,1 1 0,-1 0 0,1 0 0,-1-1 0,1 1 0,-1 0 0,-1 0 103,0 0 1,0 1-1,1-1 0,-1 0 1,0 1-1,0 0 0,1-1 0,-1 1 1,0 0-1,-2 2 0,-4 2 202,0 0-1,1 1 0,-11 10 0,10-7-320,1 0 0,0 1 0,1 0 0,-11 21 1,14-25-85,1 1 0,-1-1 0,1 1 0,0 0 0,1 0 0,-1 0 0,2 0 0,-1 0 0,1 11 0,0-17-6,-1 0 1,1 0 0,0 0-1,1 0 1,-1 0-1,0 0 1,0 0-1,0 0 1,1 0 0,-1 0-1,0 0 1,1 0-1,-1 0 1,1 0-1,-1 0 1,1 0 0,-1 0-1,1 0 1,0-1-1,0 1 1,-1 0 0,1 0-1,0-1 1,0 1-1,0-1 1,0 1-1,0 0 1,-1-1 0,1 0-1,0 1 1,0-1-1,0 0 1,1 1-1,-1-1 1,0 0 0,0 0-1,0 0 1,0 0-1,0 0 1,0 0 0,0 0-1,0 0 1,0 0-1,0 0 1,0-1-1,2 0 1,2-1 7,0 0 1,1 0-1,-1-1 0,-1 0 1,1 0-1,0 0 0,7-7 0,41-50 31,-21 23-22,-31 36-15,-1 0 0,1 0 0,0 0 0,0 0 0,0 0 0,0 0 0,0 0 0,0 1 0,1-1 0,-1 0 0,0 1 0,0-1 0,0 0 0,1 1 0,-1 0 0,0-1 0,2 1 0,-2 0-2,-1 0 0,1 0 0,0 0 1,-1 1-1,1-1 0,0 0 0,-1 1 1,1-1-1,-1 0 0,1 1 0,-1-1 1,1 0-1,0 1 0,-1-1 0,0 1 1,1-1-1,-1 1 0,1 0 1,-1-1-1,0 1 0,1-1 0,-1 1 1,1 0-1,1 6-8,0-1 1,-1 1 0,1 0-1,-1-1 1,0 8 0,-1-10 7,5 54 70,-2-1-1,-3 0 0,-3 1 1,-2-1-1,-3 0 0,-24 92 1,31-144-55,0 1 3,-1-1-1,1 0 0,-1 0 0,0 1 1,0-1-1,-1-1 0,0 1 0,1 0 1,-2-1-1,1 1 0,-6 5 0,8-9-15,1-1 1,-1 0-1,1 0 0,-1 1 0,1-1 0,-1 0 0,1 0 0,-1 0 1,1 0-1,-1 0 0,1 0 0,-1 0 0,1 0 0,-1 0 1,1 0-1,-1 0 0,0 0 0,1 0 0,-1 0 0,1 0 0,-1-1 1,1 1-1,-1 0 0,1 0 0,-1-1 0,1 1 0,0 0 1,-1-1-1,1 1 0,-1 0 0,1-1 0,0 1 0,-1-1 0,1 1 1,0-1-1,-1 1 0,1-1 0,0 1 0,0-1 0,-1 1 1,1-1-1,0 1 0,0-1 0,0 1 0,0-1 0,-6-26 6,5 12-5,0-1-1,2 0 0,0 0 1,1 0-1,0 1 0,2-1 1,5-17-1,44-106-41,-49 131 36,127-254 10,10-24 63,-139 282-66,1-3 10,0-1 0,0 1 0,-1-1-1,0 1 1,0-1 0,0-8 0,-2 15-13,0 1 1,0 0-1,1-1 0,-1 1 1,0-1-1,0 1 0,0 0 0,0-1 1,0 1-1,0 0 0,0-1 1,0 1-1,-1 0 0,1-1 1,0 1-1,0 0 0,0-1 1,0 1-1,0 0 0,0-1 1,-1 1-1,1 0 0,0 0 1,0-1-1,0 1 0,-1 0 0,1 0 1,0-1-1,0 1 0,-1 0 1,1 0-1,0 0 0,-1-1 1,1 1-1,0 0 0,-1 0 1,1 0-1,0 0 0,-1 0 1,1 0-1,0 0 0,-1-1 0,1 1 1,0 0-1,-1 0 0,1 1 1,0-1-1,-1 0 0,1 0 1,0 0-1,-1 0 0,1 0 1,0 0-1,-1 0 0,1 0 1,0 1-1,-1-1 0,1 0 1,-1 0-1,-19 15 28,7 0-8,1-1 1,1 1 0,0 1 0,1 0-1,1 0 1,1 1 0,0 1 0,1-1-1,1 1 1,0 0 0,2 0 0,0 1-1,1-1 1,1 1 0,0 20 0,2-33-9,0 0 1,0-1 0,1 1-1,0 0 1,0-1 0,1 1-1,0-1 1,0 0-1,0 1 1,0-1 0,1 0-1,6 9 1,-6-11-1,0 0-1,0 1 1,0-1-1,1 0 1,-1-1 0,1 1-1,0-1 1,0 0 0,0 1-1,0-2 1,0 1-1,0 0 1,1-1 0,-1 0-1,0 0 1,1 0 0,5 0-1,-1-1 9,0 0 1,-1-1-1,1 1 0,0-2 1,-1 1-1,1-1 0,-1-1 1,0 1-1,0-2 0,0 1 1,0-1-1,0 0 0,-1 0 1,0-1-1,0 0 0,0-1 1,0 1-1,11-14 0,-12 12-6,1-1-1,-1 1 0,-1-1 0,0-1 0,0 1 1,0-1-1,-1 0 0,0 0 0,-1-1 1,0 1-1,-1 0 0,1-1 0,-2 0 0,0 0 1,0 1-1,-1-15 0,0 21-4,0 0 1,-1 1-1,1-1 0,-1 0 1,0 1-1,1-1 0,-2 1 1,1-1-1,0 1 1,0-1-1,-4-4 0,5 7-5,-1-1 0,0 0 0,0 1-1,1-1 1,-1 0 0,0 1 0,0-1 0,0 1 0,0-1-1,0 1 1,0 0 0,1-1 0,-1 1 0,0 0-1,0 0 1,0 0 0,0-1 0,0 1 0,0 0-1,0 0 1,0 0 0,0 1 0,0-1 0,0 0-1,0 0 1,0 0 0,0 1 0,0-1 0,0 0-1,0 1 1,0-1 0,0 1 0,0-1 0,1 1 0,-2 1-1,-5 3 7,1 0 0,0 1 0,1 0-1,-1 1 1,1-1 0,0 1 0,1 0-1,0 0 1,0 1 0,0-1 0,-3 11 0,1-1-11,1 0 1,1 0-1,0 0 1,-2 25-1,6-35-28,0-1 1,0 0-1,0 1 1,1-1-1,-1 0 1,1 0-1,1 0 1,-1 1-1,1-1 0,3 6 1,-4-10-38,0-1 0,0 1 0,0-1 0,0 1 0,0-1 0,1 0 0,-1 1 0,0-1-1,1 0 1,-1 0 0,0 0 0,1 0 0,0 0 0,-1 0 0,4 1 0,-2-1-83,-1-1 0,1 1 0,-1-1 0,1 0 0,-1 0 0,1 0 0,-1-1 0,1 1 0,-1 0 0,1-1 0,-1 0 0,0 1 0,1-1 0,3-2 0,1-1-42,-1 0 0,0 0 0,0 0 0,0-1 0,-1 0 1,8-7-1,12-18-699</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1.085"/>
    </inkml:context>
    <inkml:brush xml:id="br0">
      <inkml:brushProperty name="width" value="0.05" units="cm"/>
      <inkml:brushProperty name="height" value="0.05" units="cm"/>
    </inkml:brush>
  </inkml:definitions>
  <inkml:trace contextRef="#ctx0" brushRef="#br0">4 56 18876,'-2'3'2393,"0"-1"-1497,6-2-312,8-2 1448,11-1-711,7-1-225,11 0-544,7-2-136,5 0-312,-3-1-144,-1 1-624,-8 1-352,-11-3 808,-12 3-216,-31 0-81</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3.462"/>
    </inkml:context>
    <inkml:brush xml:id="br0">
      <inkml:brushProperty name="width" value="0.05" units="cm"/>
      <inkml:brushProperty name="height" value="0.05" units="cm"/>
    </inkml:brush>
  </inkml:definitions>
  <inkml:trace contextRef="#ctx0" brushRef="#br0">83 212 19564,'0'-1'55,"-1"1"0,1-1-1,0 1 1,0-1-1,0 1 1,-1 0 0,1-1-1,0 1 1,0-1 0,-1 1-1,1 0 1,0-1 0,-1 1-1,1 0 1,0-1 0,-1 1-1,1 0 1,0 0 0,-1-1-1,1 1 1,-1 0 0,1 0-1,-1 0 1,1 0 0,0-1-1,-1 1 1,1 0 0,-1 0-1,1 0 1,-1 0 0,1 0-1,-1 0 1,1 0 0,-1 0-1,1 0 1,-1 1 0,1-1-1,0 0 1,-1 0 0,1 0-1,-1 0 1,1 1 0,-1-1-1,1 0 1,0 0 0,-1 1-1,1-1 1,0 0 0,-1 1-1,1-1 1,-1 1 0,-20 18 1056,16-10-858,-1 0 0,1 1 0,1-1 0,-1 1 0,2 0-1,-4 12 1,5-15-201,1 0 1,-1 0-1,2 0 0,-1 0 0,0 1 0,1-1 0,1 0 0,-1 1 0,4 12 1,-4-19-41,0-1 1,0 1-1,0 0 1,1 0 0,-1-1-1,0 1 1,1 0 0,-1-1-1,0 1 1,1 0 0,-1-1-1,1 1 1,-1 0-1,1-1 1,-1 1 0,1-1-1,-1 1 1,1-1 0,0 1-1,-1-1 1,1 0 0,0 1-1,-1-1 1,1 0 0,0 0-1,1 1 1,-1-1 8,1 0 0,-1 0 0,0-1 0,1 1 1,-1 0-1,1-1 0,-1 1 0,0 0 0,1-1 0,-1 0 0,0 1 1,1-1-1,0-1 0,5-3 71,0-1 1,-1 0-1,11-11 0,12-20 137,-2-1-1,-2-1 0,-1-1 0,-2-2 1,32-85-1,-46 93-122,-8 34-105,0 0 0,0-1 0,0 1 1,0 0-1,0 0 0,0-1 0,0 1 0,0 0 0,0 0 0,0-1 0,0 1 1,0 0-1,0 0 0,0-1 0,0 1 0,0 0 0,-1 0 0,1 0 1,0-1-1,0 1 0,0 0 0,0 0 0,0-1 0,-1 1 0,1 0 1,0 0-1,0 0 0,0 0 0,0-1 0,-1 1 0,1 0 0,0 0 0,0 0 1,-1 0-1,1 0 0,-13 11 13,3 4 27,0 1 0,1 0-1,0 0 1,2 0 0,-7 21 0,3-4 145,-10 61 1,18-81-104,2 1-1,0-1 1,1 23 0,-1-33-128,2 0-1,-1-1 1,0 1 0,1 0 0,-1 0 0,1-1-1,0 1 1,-1 0 0,2-1 0,-1 1 0,0-1 0,0 1-1,1-1 1,-1 1 0,1-1 0,0 0 0,0 0-1,0 0 1,0 0 0,0 0 0,0 0 0,0-1-1,1 1 1,2 1 0,-4-3-40,-1 0 1,1 1-1,0-1 0,0 0 1,-1 0-1,1 0 0,0 0 1,0 0-1,-1 0 0,1 0 1,0 0-1,0 0 0,-1 0 1,1-1-1,0 1 1,0 0-1,-1 0 0,1-1 1,0 1-1,-1 0 0,1-1 1,0 1-1,-1-1 0,1 1 1,-1-1-1,1 1 0,-1-1 1,1 1-1,0-2 0,10-19-1025,-7 1 271</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3.902"/>
    </inkml:context>
    <inkml:brush xml:id="br0">
      <inkml:brushProperty name="width" value="0.05" units="cm"/>
      <inkml:brushProperty name="height" value="0.05" units="cm"/>
    </inkml:brush>
  </inkml:definitions>
  <inkml:trace contextRef="#ctx0" brushRef="#br0">116 10 23925,'-1'-1'143,"-1"0"-1,0 0 1,1 0 0,-1 0-1,0 0 1,1 1 0,-1-1-1,0 1 1,0-1-1,0 1 1,0-1 0,0 1-1,0 0 1,0 0 0,1 0-1,-1 0 1,0 0 0,0 1-1,0-1 1,0 0-1,0 1 1,0 0 0,1-1-1,-1 1 1,0 0 0,0 0-1,1 0 1,-4 2 0,-2 1-36,0 1 1,0 0-1,1 0 1,-1 1 0,-5 7-1,10-11-111,0 0-1,1 0 0,-1 0 0,1 0 0,0 0 1,-1 0-1,1 0 0,-1 5 0,2-7-2,0 1 0,0 0-1,0-1 1,0 1 0,0-1-1,0 1 1,0-1-1,0 1 1,0 0 0,0-1-1,0 1 1,1-1 0,-1 1-1,0-1 1,0 1 0,1-1-1,-1 1 1,0-1 0,1 1-1,-1-1 1,0 1-1,1-1 1,-1 0 0,1 1-1,-1-1 1,1 0 0,-1 1-1,1-1 1,-1 0 0,1 0-1,-1 1 1,1-1 0,-1 0-1,1 0 1,-1 0 0,1 0-1,-1 0 1,1 1-1,0-1 1,-1 0 0,1 0-1,-1-1 1,2 1 0,14 1-352,34-3 0,-38 1 211,0 0-1,0 1 1,0 1-1,0-1 1,16 5-1,-26-5 143,-1 0 0,0 0-1,0 0 1,0 1 0,1-1-1,-1 1 1,0-1 0,0 1-1,0-1 1,0 1 0,0 0-1,0-1 1,0 1 0,0 0-1,0 0 1,0 0 0,-1 0-1,1 0 1,0 0-1,0 0 1,-1 0 0,1 1-1,-1-1 14,1 0-1,-1 0 1,0 1-1,0-1 0,-1 0 1,1 0-1,0 0 0,0 0 1,-1 1-1,1-1 0,0 0 1,-1 0-1,1 0 0,-1 0 1,1 0-1,-1 0 0,0 0 1,0 1-1,-4 4 64,0 0-1,-1-1 1,0 0-1,0 0 1,-10 7-1,6-6-159,0 1-1,0-1 1,-1-1-1,1 0 1,-1-1-1,0 1 1,-1-2-1,-18 4 1,14-8-116,5-6-44</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4.308"/>
    </inkml:context>
    <inkml:brush xml:id="br0">
      <inkml:brushProperty name="width" value="0.05" units="cm"/>
      <inkml:brushProperty name="height" value="0.05" units="cm"/>
    </inkml:brush>
  </inkml:definitions>
  <inkml:trace contextRef="#ctx0" brushRef="#br0">20 1 19428,'1'2'217,"1"0"0,-1 0 0,-1 1 0,1-1 0,0 0 0,0 1 0,-1-1 0,0 1 0,1-1 0,-1 0 0,0 1 0,0-1 0,0 1 0,-1-1 0,0 4 0,1 5 697,-13 181 1347,0 69-1845,13-257-400,4 41-336,-4-43 284,0 0 0,1 1 1,-1-1-1,1 0 0,0 0 1,-1 0-1,1 0 1,0 0-1,0 0 0,0 0 1,1 0-1,-1 0 1,0-1-1,1 1 0,-1-1 1,1 1-1,1 1 0,-2-3 31,-1 0-1,1 1 0,0-1 1,-1 0-1,1 0 0,-1 0 0,1 0 1,-1 0-1,1 0 0,0 0 0,-1 0 1,1 0-1,-1 0 0,1 0 0,0 0 1,-1 0-1,1-1 0,-1 1 0,1 0 1,-1 0-1,1-1 0,-1 1 0,1 0 1,-1 0-1,1-1 0,-1 1 1,1-1-1,11-14-150,2-15-108</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5.212"/>
    </inkml:context>
    <inkml:brush xml:id="br0">
      <inkml:brushProperty name="width" value="0.05" units="cm"/>
      <inkml:brushProperty name="height" value="0.05" units="cm"/>
    </inkml:brush>
  </inkml:definitions>
  <inkml:trace contextRef="#ctx0" brushRef="#br0">197 76 17276,'0'-1'167,"-1"-1"0,0 1 0,0 0 1,0 0-1,0 0 0,1 0 0,-2-1 1,1 1-1,0 0 0,0 1 0,0-1 1,0 0-1,-1 0 0,1 0 0,0 1 1,0-1-1,-1 1 0,1-1 0,-1 1 1,1-1-1,-1 1 0,1 0 0,-1 0 1,1 0-1,0 0 0,-1 0 0,1 0 1,-1 0-1,1 0 0,-1 0 0,1 1 1,-1-1-1,1 1 0,-3 0 0,-2 1 158,-1 1-1,0-1 0,1 1 0,0 1 0,0-1 1,-7 6-1,4-1-206,0 0 0,0 1 1,1 0-1,0 0 0,1 1 1,-11 18-1,13-20-122,1 0-1,0 1 1,1-1 0,-1 1 0,2 0-1,-1 0 1,1 0 0,1 0 0,-2 13-1,3-21 4,0 0-1,0 0 1,0 0-1,0 0 1,0 0-1,0 0 1,0 0-1,0 0 1,0 0-1,1 0 1,-1 0-1,0 0 1,1 0-1,-1 0 1,0 0-1,1 0 1,-1 0-1,1-1 1,0 1-1,-1 0 1,1 0 0,0-1-1,-1 1 1,1 0-1,1 1 1,0-2 0,-1 0 0,0 0 1,0 0-1,1 0 1,-1 0-1,0 0 0,0 0 1,1-1-1,-1 1 1,0 0-1,0-1 0,1 1 1,-1-1-1,0 1 1,0-1-1,0 1 0,2-2 1,4-3 13,0 0 1,0-1 0,-1 0-1,12-13 1,-1-4 164,0 0 0,-2-1 1,-1 0-1,-1-2 0,-1 1 0,-1-2 0,13-46 1,-26 81-90,-13 76 103,14-73-194,0 1 1,0-1-1,1 1 0,1-1 0,0 1 1,2 12-1,-2-22 9,-1-1 0,0 1 0,1 0 0,-1-1 0,1 1 0,0 0 0,-1-1 0,1 1 0,0-1 1,0 1-1,0-1 0,0 0 0,0 1 0,1-1 0,-1 0 0,0 0 0,0 0 0,1 0 0,-1 0 0,1 0 0,-1 0 0,1 0 0,-1 0 0,1-1 0,0 1 0,-1-1 1,1 1-1,0-1 0,-1 0 0,1 1 0,0-1 0,0 0 0,-1 0 0,1 0 0,0 0 0,0-1 0,-1 1 0,1 0 0,0-1 0,-1 1 0,1-1 0,1-1 0,5-1 38,0-1 1,0 0-1,0 0 0,-1-1 0,0 0 0,0 0 0,6-7 0,0-1 57,-1 0 0,0-1 0,12-19 0,-18 25-62,-1 0 0,-1-1 0,1 0 0,-1 0 0,-1 0 0,0 0 0,3-16 0,-6 25-39,0 0-1,0 0 1,0 1-1,0-1 1,0 0-1,0 0 1,0 0-1,-1 0 1,1 0-1,0 0 1,0 0-1,0 0 1,0 0-1,0 0 1,0 0-1,-1 0 1,1 0-1,0 0 1,0 0-1,0 0 1,0 0-1,0 0 1,0 0-1,-1 0 1,1 0-1,0 0 1,0 0-1,0 0 1,0 0-1,0 0 1,0 0-1,0 0 1,-1-1-1,1 1 1,0 0-1,0 0 1,0 0-1,0 0 1,0 0-1,0 0 1,0 0-1,0 0 1,0 0 0,0-1-1,0 1 1,0 0-1,0 0 1,-1 0-1,1 0 1,0 0-1,0-1 1,-9 14-14,3 0 3,0 0 0,-8 25 1,12-31 11,0-1 0,1 1-1,0 0 1,0 0 0,1-1 0,-1 1 0,2 0 0,0 8 0,-1-14 3,0 1 0,1-1 0,-1 0 0,1 0 1,-1 1-1,1-1 0,0 0 0,-1 0 1,1 0-1,0 0 0,0 0 0,0 0 0,0 0 1,0 0-1,0 0 0,0 0 0,0 0 0,0-1 1,0 1-1,0 0 0,1-1 0,-1 1 1,0-1-1,0 1 0,1-1 0,-1 0 0,0 1 1,1-1-1,-1 0 0,0 0 0,1 0 0,-1 0 1,0 0-1,1 0 0,-1-1 0,0 1 1,1 0-1,1-1 0,4-1 27,0 0-1,0 0 1,0-1 0,0 0-1,11-7 1,-6 2-2,0 0 1,-1-2-1,0 1 0,0-2 1,-1 1-1,-1-1 0,14-20 1,-32 47-844,1 0 0,1 1 0,0 0 0,-4 20 0,10-23 250,5-6-108</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5.848"/>
    </inkml:context>
    <inkml:brush xml:id="br0">
      <inkml:brushProperty name="width" value="0.05" units="cm"/>
      <inkml:brushProperty name="height" value="0.05" units="cm"/>
    </inkml:brush>
  </inkml:definitions>
  <inkml:trace contextRef="#ctx0" brushRef="#br0">1 569 16932,'0'0'69,"0"0"-1,0 0 1,0 0 0,0 1 0,0-1 0,0 0 0,0 0 0,0 1 0,0-1 0,0 0 0,0 0 0,0 0 0,0 1-1,0-1 1,0 0 0,0 0 0,0 1 0,0-1 0,0 0 0,0 0 0,0 0 0,0 1 0,0-1 0,0 0 0,0 0-1,0 0 1,1 1 0,-1-1 0,0 0 0,0 0 0,0 0 0,0 0 0,1 1 0,-1-1 0,0 0 0,8-3 1000,9-11 246,6-10-600,-1-1 0,-1-2 0,-1 0 1,-2-1-1,0 0 0,17-42 0,-14 23-270,-2-2 0,-3 0-1,15-70 1,-29 110-392,-1 3-21,1-1 1,-1 1-1,-1 0 1,1-1 0,-1-11-1,0 18-32,0 0-1,0 0 1,0-1 0,0 1-1,0 0 1,0 0 0,0 0-1,0-1 1,0 1 0,0 0-1,0 0 1,0-1-1,0 1 1,0 0 0,0 0-1,0 0 1,-1-1 0,1 1-1,0 0 1,0 0 0,0 0-1,0-1 1,0 1-1,0 0 1,-1 0 0,1 0-1,0 0 1,0 0 0,0-1-1,0 1 1,-1 0 0,1 0-1,0 0 1,0 0-1,0 0 1,-1 0 0,1 0-1,0 0 1,-1 0 0,-6 7-27,-6 21-8,-13 46 86,3 0 0,3 2 0,3 0 0,4 1 0,3 1 1,0 128-1,14 61 79,-11-391 339,0 16-311,6 75-127,1-82 91,0 102-139,2 0 1,-1 0-1,2 1 1,0-1-1,0 1 1,8-18-1,-9 27-103,0 0 0,-1 0 0,1 0 0,0 0 0,1 0 0,-1 1 0,0-1 0,1 1 0,-1 0 0,1 0 0,0 0 0,0 0 0,0 0 1,0 0-1,0 1 0,0-1 0,0 1 0,6-1 0,2-1-365,1 1-1,0 1 1,0 0 0,12 1 0,16 0-399</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6.305"/>
    </inkml:context>
    <inkml:brush xml:id="br0">
      <inkml:brushProperty name="width" value="0.05" units="cm"/>
      <inkml:brushProperty name="height" value="0.05" units="cm"/>
    </inkml:brush>
  </inkml:definitions>
  <inkml:trace contextRef="#ctx0" brushRef="#br0">132 57 16788,'1'-2'384,"13"-32"2090,-13 18-965,-1 16-1426,-1 0-1,1-1 1,0 1-1,0 0 1,-1-1-1,1 1 0,0 0 1,-1-1-1,1 1 1,0 0-1,0 0 1,-1-1-1,1 1 0,-1 0 1,1 0-1,0 0 1,-1 0-1,1-1 1,0 1-1,-1 0 0,1 0 1,-1 0-1,1 0 1,-1 0-1,1 0 1,0 0-1,-1 0 0,1 0 1,-1 0-1,1 0 1,-1 1-1,-3 0 128,1 0 0,0 1 0,0-1 0,0 1-1,0 0 1,0 0 0,0 0 0,1 0 0,-1 0 0,0 1 0,1-1 0,0 1-1,0 0 1,0 0 0,-2 3 0,-28 49 364,31-52-534,-12 24 82,-17 50 0,26-64-125,1-1 1,0 0 0,1 1-1,0 0 1,1-1 0,1 23 0,0-33-23,0 1 0,1-1-1,-1 0 1,0 1 0,1-1 0,0 0 0,-1 0 0,1 0 0,0 1 0,0-1 0,0 0 0,0 0 0,0 0 0,1 0 0,-1-1 0,1 1-1,-1 0 1,1-1 0,0 1 0,-1-1 0,4 2 0,-2-1-47,0-1 0,-1 0 0,1 0 0,1-1 0,-1 1 0,0-1-1,0 1 1,0-1 0,0 0 0,0 0 0,0 0 0,0-1 0,6 0 0,5-3-120,-1-1 0,1 0 1,-1 0-1,-1-1 0,22-14 0,17-16-324</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6.709"/>
    </inkml:context>
    <inkml:brush xml:id="br0">
      <inkml:brushProperty name="width" value="0.05" units="cm"/>
      <inkml:brushProperty name="height" value="0.05" units="cm"/>
    </inkml:brush>
  </inkml:definitions>
  <inkml:trace contextRef="#ctx0" brushRef="#br0">128 33 19844,'-10'16'659,"-60"99"2224,61-98-2461,1 0 0,1 0 0,0 0 0,2 1 1,-5 21-1,10-37-360,-1 0 0,1 0 0,0 0 0,0 1 0,0-1 0,0 0 0,0 0 0,0 1 0,1-1-1,-1 0 1,2 3 0,-2-4-44,1 0 0,-1-1 1,1 1-1,-1 0 0,1-1 0,0 1 0,-1-1 0,1 1 0,-1-1 0,1 1 0,0-1 0,0 0 0,-1 1 0,1-1 0,0 0 0,0 0 0,-1 1 0,1-1 0,0 0 0,0 0 0,0 0 0,-1 0 0,1 0 0,0 0 0,0 0 0,0 0 0,-1 0 0,1-1 1,0 1-1,0 0 0,-1 0 0,1-1 0,0 1 0,0 0 0,-1-1 0,2 0 0,8-4 19,0-1 0,0 0 0,-1-1 0,0 0 0,0 0 0,-1-1 0,0 0 0,11-14 0,5-9 30,22-38 0,32-74 18,-73 139-85,-5 14-4,-4 18-19,-7 29-46,2-16-290,2 0 0,1 0 0,1 58 0,5-95 193,0 0 0,0-1 1,1 1-1,0-1 1,-1 1-1,4 6 1,-4-9 132,1 0 0,-1 0 0,1 0 0,0 0 0,-1-1 0,1 1 0,0 0 0,0 0 0,0 0 0,0-1 0,-1 1 0,1 0 0,0-1 0,0 1 0,0-1 0,0 1 0,0-1 0,1 1 0,-1-1 0,0 0 0,0 0 0,2 1 0,17 0-578</inkml:trace>
  <inkml:trace contextRef="#ctx0" brushRef="#br0" timeOffset="1">564 184 18132,'0'21'2064,"-6"-3"-1256,-1-5-295,1-3 967,-1-3 0,-6-7-1024,0 0 8,2-16-272</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7.130"/>
    </inkml:context>
    <inkml:brush xml:id="br0">
      <inkml:brushProperty name="width" value="0.05" units="cm"/>
      <inkml:brushProperty name="height" value="0.05" units="cm"/>
    </inkml:brush>
  </inkml:definitions>
  <inkml:trace contextRef="#ctx0" brushRef="#br0">1 634 15251,'0'1'113,"1"0"-1,-1 0 0,1 0 0,-1-1 1,1 1-1,0 0 0,-1 0 1,1-1-1,0 1 0,0-1 0,0 1 1,-1-1-1,1 1 0,0-1 0,0 1 1,0-1-1,0 0 0,0 0 1,0 1-1,0-1 0,0 0 0,0 0 1,0 0-1,0 0 0,0 0 1,0 0-1,0 0 0,0 0 0,0-1 1,0 1-1,-1 0 0,1 0 1,0-1-1,0 1 0,0-1 0,0 1 1,1-1-1,3-3 304,1 0 1,-1 0-1,1 0 1,5-7-1,-6 6 125,198-205 4656,-137 134-4490,-4-4 0,69-115 1,-113 155-568,-13 31-106,-12 30-48,-2 4-52,-63 197 67,60-176-268,1 0 1,-7 91-1,18-131 74,0 0 0,0-1 0,0 1-1,1-1 1,1 7 0,-2-11 163,0 0 1,1-1 0,-1 1 0,0 0 0,0 0 0,0-1 0,1 1 0,-1 0 0,0-1 0,0 1 0,1-1 0,-1 1 0,1 0 0,-1-1 0,1 1-1,-1-1 1,1 1 0,-1-1 0,1 1 0,-1-1 0,1 1 0,0-1 0,-1 0 0,1 1 0,-1-1 0,1 0 0,0 0 0,-1 1 0,1-1-1,0 0 1,0 0 0,-1 0 0,1 0 0,0 0 0,-1 0 0,1 0 0,0 0 0,0 0 0,-1 0 0,1 0 0,0-1 0,-1 1 0,1 0 0,0 0-1,-1-1 1,1 1 0,0-1 0,23-17-523,7-13-195</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7.597"/>
    </inkml:context>
    <inkml:brush xml:id="br0">
      <inkml:brushProperty name="width" value="0.05" units="cm"/>
      <inkml:brushProperty name="height" value="0.05" units="cm"/>
    </inkml:brush>
  </inkml:definitions>
  <inkml:trace contextRef="#ctx0" brushRef="#br0">97 145 18012,'-4'-2'1839,"-2"-3"1406,13-5-1086,123-110-180,-129 120-1973,-1-1 0,1 0 0,-1 1 1,1-1-1,-1 1 0,1-1 0,0 1 0,-1 0 0,1-1 1,0 1-1,-1-1 0,1 1 0,0 0 0,0 0 0,-1-1 1,1 1-1,0 0 0,0 0 0,-1 0 0,3 0 0,-3 0 0,0 0 0,1 1 0,-1-1 0,1 0 0,-1 1 0,1-1 0,-1 0 0,0 1 0,1-1 0,-1 1 0,0-1 0,0 1 0,1-1 0,-1 1 0,0-1 0,0 1 0,0-1 0,0 1 0,1-1 0,-1 1 0,0-1 0,0 1 0,-2 37 158,-9 53-15,-26 296 406,37-365-512,-8 157 279,5-143-135,-2 1-1,-18 63 1,20-90-106,0-1 0,-1 1 0,0-1 0,-1 0 0,0-1 0,-10 14 0,14-20-61,0-1-1,0 1 1,0-1 0,0 0-1,-1 1 1,1-1-1,0 0 1,-1 0 0,1 0-1,-1 0 1,1 0 0,-1 0-1,0 0 1,1-1-1,-1 1 1,0-1 0,1 1-1,-1-1 1,0 1-1,0-1 1,1 0 0,-1 0-1,0 0 1,0 0-1,0 0 1,1 0 0,-1 0-1,0-1 1,0 1-1,1-1 1,-1 1 0,0-1-1,1 0 1,-1 0-1,1 0 1,-1 1 0,1-1-1,-1-1 1,1 1-1,-1 0 1,1 0 0,0 0-1,-2-3 1,-3-3-19,1-1 0,1 1 0,-1-1 0,1 1 0,1-1 0,-1 0 0,1 0 0,1-1 0,0 1 0,0-1 0,-1-10 1,0-8-248,1 0 0,2-34 1,1 44-187,0 0 0,1 0 0,1 0 1,1 1-1,0 0 0,1-1 0,11-23 0,-11 30 160,0 1-1,1 0 0,-1 0 1,2 1-1,-1 0 0,1 0 0,1 0 1,-1 1-1,1 0 0,1 1 1,-1 0-1,1 0 0,13-6 1,28-9-875</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8.336"/>
    </inkml:context>
    <inkml:brush xml:id="br0">
      <inkml:brushProperty name="width" value="0.05" units="cm"/>
      <inkml:brushProperty name="height" value="0.05" units="cm"/>
    </inkml:brush>
  </inkml:definitions>
  <inkml:trace contextRef="#ctx0" brushRef="#br0">126 403 21901,'0'0'84,"0"-1"0,0 1 0,0-1 1,0 1-1,0-1 0,0 1 0,0-1 0,0 1 1,-1-1-1,1 1 0,0 0 0,0-1 0,0 1 1,-1-1-1,1 1 0,0-1 0,0 1 1,-1 0-1,1-1 0,0 1 0,-1 0 0,1-1 1,-1 1-1,1 0 0,0-1 0,-1 1 1,1 0-1,-1 0 0,1-1 0,-1 1 0,1 0 1,-1 0-1,-19 2 1372,13 0-1047,1 1 0,0-1-1,0 1 1,-8 6-1,8-4-186,-1 0-1,1 1 1,0 0 0,-10 14-1,14-18-202,0 0 1,1 1-1,-1-1 0,1 1 0,0-1 0,-1 1 0,1-1 1,0 1-1,1 0 0,-1 0 0,0-1 0,1 1 1,-1 0-1,1 0 0,0 0 0,0 0 0,0-1 0,1 6 1,0-7-18,-1 0 1,0 0 0,1-1 0,0 1-1,-1 0 1,1 0 0,0-1 0,-1 1-1,1 0 1,0-1 0,0 1 0,-1 0-1,1-1 1,0 1 0,0-1 0,0 0-1,0 1 1,0-1 0,0 0 0,0 1-1,0-1 1,0 0 0,0 0 0,0 0-1,0 0 1,0 0 0,0 0 0,0 0-1,0 0 1,0 0 0,0-1 0,0 1-1,-1 0 1,1-1 0,0 1 0,0 0-1,1-2 1,5 0 6,-1-1-1,0 0 1,13-8-1,-10 3 9,1 0 0,-1 0 0,0-1 0,14-20 0,-13 17-67,0 0-1,14-13 1,-20 25-97,-4 6 55,-4 11-56,4-16 135,-7 23-558,2 0 1,0 0-1,2 1 1,-1 30-1,4-54 461,0 0 1,0 1-1,0-1 1,0 0-1,0 0 1,0 0-1,0 0 0,1 0 1,-1 1-1,0-1 1,1 0-1,-1 0 1,1 0-1,-1 0 1,1 0-1,-1 0 0,1 0 1,0 0-1,-1 0 1,3 1-1,-3-2-34,1 0 0,0 0 0,0 1 0,-1-1 0,1 0 0,0 0 0,0 0 0,-1 0 0,1-1 0,0 1 0,0 0 0,0 0 0,-1 0 0,1-1 0,0 1 0,-1 0-1,1-1 1,0 1 0,-1 0 0,1-1 0,0 1 0,0-2 0,5-3-782,0 0-1,-1-1 1,0 0-1,0 0 0,4-6 1,5-11-193,-2-1 1,0 1-1,-1-2 1,7-27-1,23-105 107,-40 155 998,19-109 1714,-18 96-706,0-1 0,-2 0 0,0 0 0,-4-30 0,4 45-897,0 0 0,0 0 0,0 0 1,-1-1-1,1 1 0,0 0 1,-1 0-1,1 0 0,-1 0 0,1 0 1,-1 0-1,1 0 0,-2-1 0,2 2-60,-1 0 0,1 0 0,0-1 0,-1 1 0,1 0 0,0 0 0,0 0 0,-1 0 0,1 0 0,0 0 0,-1 0 0,1 0 0,0 0 0,0 0 0,-1 0 0,1 0 0,0 0 0,0 1 0,-1-1 0,1 0 0,0 0 0,-1 0 0,1 0 0,0 0 0,0 1 0,0-1 0,-1 0 0,1 0 0,0 0 0,0 1 0,0-1 0,-1 0 0,-2 4 220,0 0 0,1 1 0,0-1 0,-1 0 0,-1 7 0,-10 24 348,2 0-1,2 1 0,1 1 0,1-1 0,3 1 0,-3 64 0,8-97-575,0-1-1,0 1 0,0-1 1,1 1-1,-1-1 0,1 1 1,0-1-1,0 0 0,0 1 1,1-1-1,-1 0 0,1 0 1,-1 0-1,1 0 0,0 0 1,0 0-1,1 0 0,-1-1 0,0 1 1,6 3-1,-5-4-18,1 0 1,0-1-1,-1 0 0,1 0 0,0 0 1,-1 0-1,1-1 0,0 1 0,0-1 1,0 0-1,-1 0 0,1-1 0,0 1 1,0-1-1,-1 1 0,1-1 0,0-1 1,5-1-1,37-19 284,-39 18-176,0 0 0,1 0-1,-1 1 1,1 0-1,0 0 1,0 0 0,0 1-1,0 1 1,0-1 0,14 0-1,-21 2-93,0 1 1,0-1-1,0 0 0,0 0 0,-1 0 0,1 1 0,0-1 1,0 0-1,0 1 0,0-1 0,0 1 0,0-1 0,-1 1 0,1-1 1,0 1-1,0 0 0,-1 0 0,1-1 0,0 1 0,-1 0 1,1 0-1,-1-1 0,1 1 0,-1 0 0,1 0 0,-1 0 1,0 0-1,1 0 0,-1 1 0,0 32 208,0-9-46,1-25-173,-1 0 1,0 1-1,0-1 0,1 0 0,-1 1 1,0-1-1,0 0 0,1 0 1,-1 1-1,0-1 0,1 0 0,-1 0 1,0 0-1,1 1 0,-1-1 0,0 0 1,1 0-1,-1 0 0,0 0 0,1 0 1,-1 0-1,0 0 0,1 0 0,-1 0 1,1 0-1,-1 0 0,0 0 1,1 0-1,-1 0 0,0 0 0,1 0 1,-1 0-1,1-1 0,-1 1 0,0 0 1,1 0-1,-1 0 0,0-1 0,0 1 1,1 0-1,-1 0 0,0-1 0,1 1 1,-1 0-1,0 0 0,0-1 1,0 1-1,1-1 0,15-14 440,3-10 88,-1-1 0,26-51 0,9-12-128,-33 66-478,-19 22 11,0 0 0,0 1 0,0-1 0,0 0 0,0 1 0,1-1 0,-1 1 1,0-1-1,0 1 0,1 0 0,-1-1 0,0 1 0,1 0 0,-1 0 0,0 0 0,0 0 0,1 0 1,-1 0-1,0 1 0,2-1 0,-1 1-3,1 0 1,-1-1-1,1 1 1,-1-1-1,1 1 1,0-1-1,-1 0 1,1 0-1,4-1 0,14-5-304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1.487"/>
    </inkml:context>
    <inkml:brush xml:id="br0">
      <inkml:brushProperty name="width" value="0.05" units="cm"/>
      <inkml:brushProperty name="height" value="0.05" units="cm"/>
    </inkml:brush>
  </inkml:definitions>
  <inkml:trace contextRef="#ctx0" brushRef="#br0">0 46 17404,'0'16'2072,"9"-7"-1272,9-6-320,8-3 1105,8-5-553,7 2-200,3-5-904,-1-1-432,4-6 520,-5 0-168,2-3-144</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9.262"/>
    </inkml:context>
    <inkml:brush xml:id="br0">
      <inkml:brushProperty name="width" value="0.05" units="cm"/>
      <inkml:brushProperty name="height" value="0.05" units="cm"/>
    </inkml:brush>
  </inkml:definitions>
  <inkml:trace contextRef="#ctx0" brushRef="#br0">59 217 19404,'-9'15'465,"1"1"1,0 0-1,2 0 0,-1 1 0,2 0 0,1 0 1,0 0-1,1 0 0,0 1 0,2 0 0,0 19 1,1-35-436,0 0-1,0 0 1,0 0 0,1-1 0,-1 1 0,1 0-1,-1 0 1,1 0 0,0 0 0,-1-1 0,1 1 0,0 0-1,0-1 1,0 1 0,0-1 0,3 3 0,-3-3-4,0-1 0,0 1 0,0-1 0,0 1 1,0-1-1,0 0 0,1 1 0,-1-1 0,0 0 0,0 0 0,0 0 1,0 0-1,1 0 0,-1 0 0,0 0 0,0 0 0,0 0 1,0-1-1,1 1 0,-1 0 0,0-1 0,0 1 0,0-1 1,0 1-1,0-1 0,0 0 0,0 1 0,1-2 0,6-4 96,0 0-1,-1-1 0,0 0 1,0 0-1,-1-1 0,0 0 1,0 0-1,7-13 0,32-74 584,-33 66-582,-2 0 0,8-42 0,-22 90-133,1 0 0,-1 35 0,4-49 6,0 1 1,0-1-1,0 1 1,1-1-1,0 1 1,0-1-1,0 1 0,1-1 1,0 0-1,0 1 1,0-1-1,1 0 1,0 0-1,0-1 1,4 6-1,-6-8 5,1-1-1,0 1 0,-1-1 0,1 0 0,0 0 0,0 1 0,-1-1 0,1 0 0,0-1 0,0 1 1,0 0-1,0-1 0,0 1 0,0-1 0,0 1 0,1-1 0,-1 0 0,0 0 0,2 0 1,0-1 1,0 0 1,-1 1 0,1-2 0,-1 1-1,1 0 1,-1-1 0,1 1 0,-1-1-1,0 0 1,3-3 0,3-2 7,0 0 1,-1-1-1,-1-1 1,1 1-1,-1-1 0,7-11 1,-10 13-5,0-1-1,0 0 1,0 1 0,-1-1 0,0 0 0,-1-1 0,0 1 0,0 0 0,-1-1-1,0 1 1,0-1 0,-1 0 0,0 1 0,-1-10 0,1 17-9,0 0 0,-1 0 1,1 0-1,0 0 0,0 0 0,-1 0 1,1 0-1,0 0 0,-1 0 0,1 0 1,-1 0-1,1 0 0,-1 1 0,0-1 1,1 0-1,-1 0 0,0 1 0,0-1 1,1 0-1,-1 1 0,0-1 0,0 1 1,0-1-1,0 1 0,-1-1 0,0 1-2,1 0 0,0 0 0,-1 0 0,1 0 0,0 1 0,-1-1 0,1 0 0,0 1 0,-1-1 0,1 1 0,0 0 0,0-1 0,-1 1 0,1 0 0,-2 1 0,-2 3-20,0 0 0,0 0 0,0 0-1,1 1 1,-8 10 0,6-4-23,0 0 1,-7 23-1,11-30 39,1 0 0,0 0 0,0 0 0,0 0 0,1 0 0,-1 1 0,1-1-1,1 0 1,-1 0 0,2 7 0,-1-10 6,-1-1 0,1 1 0,0 0 0,0 0 0,1-1 0,-1 1 0,0-1 0,0 1 0,1-1 0,-1 1 0,1-1 0,-1 0 0,1 0 0,0 1 0,0-1 0,-1-1 0,1 1 0,0 0 0,0 0 0,0-1 0,0 1 0,0-1 0,0 1 0,0-1 0,0 0 0,4 0 0,5 1-22,0-1 0,1-1 0,14-2 0,30-8-105,0-2-1,57-21 1,-108 32 122,2 0 15,-1 0 0,1-1 1,11-6-1,-17 8 13,0 0 1,0 0-1,1 0 0,-1 0 1,0 0-1,0 0 0,0 0 0,0 0 1,0 0-1,0-1 0,0 1 1,-1 0-1,1-1 0,0 1 1,-1-1-1,1 1 0,-1 0 1,0-1-1,1 1 0,-1-1 1,0 1-1,0-4 0,-1-4 145,0 1-1,-1-1 1,0 1-1,-1-1 0,0 1 1,-7-14-1,6 14-24,0 0 1,1 0-1,0-1 0,0 1 0,1-1 1,-2-14-1,4 22-136,0 0 0,0 0 0,0 1-1,0-1 1,0 0 0,0 0 0,1 0 0,-1 0 0,0 1 0,0-1 0,1 0 0,-1 0 0,1 1 0,-1-1 0,0 0 0,1 1 0,-1-1 0,1 0-1,0 1 1,-1-1 0,1 1 0,0-1 0,-1 1 0,1-1 0,0 1 0,-1-1 0,3 0 0,25-5-825,-5 1-595,-17 2 1221,0 0 1,-1 0 0,1 0 0,6-6 0,6-6-442</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29.680"/>
    </inkml:context>
    <inkml:brush xml:id="br0">
      <inkml:brushProperty name="width" value="0.05" units="cm"/>
      <inkml:brushProperty name="height" value="0.05" units="cm"/>
    </inkml:brush>
  </inkml:definitions>
  <inkml:trace contextRef="#ctx0" brushRef="#br0">2 0 18676,'-1'5'433,"0"0"0,1 0 0,0 0 1,0 0-1,1 0 0,-1-1 0,1 1 0,0 0 0,2 5 0,1 10 927,18 225 2575,-21 0-3647,-2-124-241,2-93-543,2-19 196,0-16 408,9-50-271,-3 17-73</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30.667"/>
    </inkml:context>
    <inkml:brush xml:id="br0">
      <inkml:brushProperty name="width" value="0.05" units="cm"/>
      <inkml:brushProperty name="height" value="0.05" units="cm"/>
    </inkml:brush>
  </inkml:definitions>
  <inkml:trace contextRef="#ctx0" brushRef="#br0">107 632 20828,'-6'2'877,"0"1"0,1 0-1,-1 0 1,1 0 0,-9 7-1,8-5-508,-1 1-1,1 0 1,0 1-1,-7 10 0,10-14-333,0 1-1,0 1 1,0-1-1,1 0 1,0 1-1,0-1 1,0 1-1,1 0 1,-1-1-1,1 1 1,0 0-1,1 0 1,-1 0-1,1 0 1,0 0-1,0 0 1,0 0-1,1 0 1,0 0-1,2 9 1,-2-12-19,0 0 0,0 1 0,1-1 0,-1 0-1,0 0 1,1 0 0,0 0 0,-1 0 0,1 0 0,0-1 0,0 1 0,0 0 0,0-1 0,0 1 0,0-1 0,3 1 0,-1 0 5,1-1 1,-1 1 0,1-1-1,-1 0 1,1 0-1,-1-1 1,1 1-1,6-1 1,1-1 14,1-1-1,0 0 1,0 0-1,-1-1 1,20-8 0,-7 0-3,0 0-1,-1-2 1,30-21 0,62-55-534,-63 47-156,-52 41 628,-1 0 1,1 1-1,-1 0 0,1-1 0,0 1 0,-1-1 0,1 1 0,0 0 0,-1-1 0,1 1 1,0 0-1,-1-1 0,1 1 0,0 0 0,-1 0 0,1 0 0,0 0 0,0 0 0,5 7-312,-6-6 338,0 0-1,0 0 0,1 0 0,-1-1 1,1 1-1,-1 0 0,0 0 0,1-1 0,-1 1 1,1 0-1,0-1 0,-1 1 0,1 0 1,-1-1-1,1 1 0,0-1 0,-1 1 1,1-1-1,0 1 0,0-1 0,0 0 1,-1 1-1,1-1 0,0 0 0,0 0 1,0 0-1,0 1 0,-1-1 0,1 0 1,1 0-1,2-1-34,0 1 0,-1-1 1,1 0-1,-1 0 0,1 0 0,-1-1 0,5-2 1,-5 2-8,-1 1 0,1 0 1,-1 0-1,1 0 0,0 0 1,-1 0-1,1 0 0,0 1 0,0-1 1,-1 1-1,1 0 0,4 0 1,-6 0 31,0 1 0,0-1 0,0 1 0,1 0 0,-1 0 1,0-1-1,0 1 0,0 0 0,0 0 0,0 0 0,0 0 0,-1 0 1,1 0-1,0 1 0,1 1 0,10 23 46,-7-14-20,8 14 36,-2 0-1,-1 1 1,-1 0 0,-1 0-1,-1 1 1,-2 0 0,0 0-1,-2 0 1,-1 44-1,-3-64-37,0 1 0,-1-1 0,0 0 0,0 0 0,-1 0 0,-5 12 0,7-18-4,0 0 1,0 0 0,0 0-1,0 0 1,-1-1 0,1 1-1,-1-1 1,1 1 0,-1-1 0,1 1-1,-1-1 1,0 0 0,-3 2-1,4-3 2,-1 1-1,1-1 0,0 0 1,-1 1-1,1-1 0,-1 0 0,1 0 1,-1 0-1,1-1 0,-1 1 1,1 0-1,0 0 0,-1-1 0,1 1 1,-1-1-1,1 1 0,0-1 1,-1 0-1,1 1 0,0-1 0,0 0 1,-2-1-1,0-1 7,0 0 1,0 0-1,0-1 0,1 1 0,-1-1 1,1 1-1,0-1 0,0 0 0,0 0 1,0 0-1,1 0 0,-1 0 0,1 0 1,0-1-1,1 1 0,-1 0 0,1 0 1,0-1-1,0-4 0,0-5 10,1 0 0,1 0 0,0-1 0,6-19 0,0 11-21,0 1 0,1 0 0,2 1 0,0 0-1,1 0 1,17-22 0,98-104-133,-127 146 130,7-7-4,-2 4-8,-1 0 0,0 0 0,-1-1 0,1 1 0,-1-1 0,0 0 0,0 0 0,3-7 0,-6 12 10,0-1 0,0 1 0,0 0 0,0 0 0,0 0 0,1-1 0,-1 1 0,0 0 0,0 0 1,0 0-1,0-1 0,0 1 0,0 0 0,0 0 0,0-1 0,0 1 0,0 0 0,0 0 0,0 0 0,0-1 0,0 1 0,0 0 0,0 0 1,-1-1-1,1 1 0,0 0 0,0 0 0,0 0 0,0 0 0,0-1 0,0 1 0,0 0 0,-1 0 0,1 0 0,0-1 0,-9 4-39,-8 10-22,13-10 47,1 1-1,0 0 1,0 0-1,0 0 1,1 0-1,-1 0 1,1 0-1,0 1 0,0-1 1,-1 5-1,3-7 14,0-1 0,-1 0 1,1 0-1,0 0 0,0 1 0,0-1 0,0 0 0,0 0 0,1 0 0,-1 1 0,0-1 0,0 0 0,1 0 0,-1 0 0,1 0 1,-1 0-1,1 0 0,0 2 0,0-2 1,1 0 1,-1 0-1,0 0 1,1 0-1,-1 0 0,1 0 1,-1 0-1,1 0 1,-1-1-1,1 1 1,0-1-1,-1 1 1,1-1-1,0 0 0,-1 1 1,4-1-1,5 0 6,0 0 0,0-1 0,0 0 0,-1-1 0,1 0 0,0 0 0,-1-1 0,1 0 0,-1-1 0,0 0 1,0 0-1,0-1 0,-1 0 0,11-9 0,5-5 11,0-1 0,-1-1 0,26-31 1,-10 6 20,54-82 0,-80 107-6,0-1-1,-2-1 1,0 0 0,-2 0 0,0-1 0,8-40 0,-16 59-12,0-1 0,0 1 1,-1-1-1,1 1 0,-2-1 0,1 0 0,0 1 0,-3-8 1,3 12-11,-1-1 0,1 1 1,-1-1-1,0 1 0,1 0 1,-1-1-1,0 1 0,0 0 1,0-1-1,0 1 0,0 0 1,0 0-1,-1 0 0,1 0 1,0 0-1,0 0 0,-1 0 1,1 0-1,-1 1 0,1-1 1,-1 1-1,1-1 0,-1 1 1,1-1-1,-1 1 0,1 0 1,-1 0-1,0-1 0,1 1 1,-1 0-1,1 1 1,-3-1-1,1 0 7,0 1 0,-1-1 0,1 1 0,0-1 0,0 1 0,0 0 1,0 0-1,0 1 0,0-1 0,0 1 0,0-1 0,0 1 0,1 0 0,-1 0 0,1 0 0,-1 1 0,-2 2 1,2 0-3,-1 0 1,1 0 0,0 0-1,1 0 1,-1 1 0,1-1-1,0 1 1,-2 11 0,1 1 1,0 0-1,2 0 1,1 1 0,0-1 0,3 24 0,2-11-8,1 1 0,1-1 0,2 0 1,1 0-1,1-1 0,2 0 0,31 52 0,-37-72-11,0-1 0,0 0 0,1-1 0,0 0 0,1 0 0,-1-1 0,19 12 0,-47-32-190,-134-97-1089,136 95 1284,1-1 1,0 0-1,1-1 0,1 0 0,1-2 1,-13-21-1,24 36 85,0-1-1,1 0 1,0 1 0,0-1-1,0 0 1,1 0-1,-1 0 1,1-1 0,1 1-1,-2-10 1,3 13-41,-1 0 0,0 0 0,1 0 0,-1 0 0,1 0 0,0 0 0,-1 0 0,1 0 0,0 0 1,0 0-1,1 0 0,-1 1 0,0-1 0,0 0 0,1 1 0,-1-1 0,1 1 0,0-1 0,-1 1 0,1 0 0,0 0 0,0 0 0,0 0 0,0 0 0,0 0 0,0 0 0,0 0 0,3 0 0,19-4 79,0 0-1,0 2 0,1 1 1,26 1-1,-22 1-423,1-2 0,36-7-1,-21-3 97,-6-4-65</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31.460"/>
    </inkml:context>
    <inkml:brush xml:id="br0">
      <inkml:brushProperty name="width" value="0.05" units="cm"/>
      <inkml:brushProperty name="height" value="0.05" units="cm"/>
    </inkml:brush>
  </inkml:definitions>
  <inkml:trace contextRef="#ctx0" brushRef="#br0">0 125 20356,'24'-16'1845,"31"-17"0,-45 28-1502,0 0 1,0 1-1,0 0 0,1 1 1,-1 0-1,14-2 1,-23 5-316,1 0 1,-1-1 0,0 1 0,1 0-1,-1 0 1,0 0 0,0 0-1,1 1 1,-1-1 0,0 0 0,1 0-1,-1 1 1,0-1 0,0 1 0,0-1-1,0 1 1,1-1 0,-1 1-1,0 0 1,0 0 0,0 0 0,1 1-1,-1-1-13,0 1 0,0 0-1,0 0 1,-1-1 0,1 1-1,0 0 1,-1 0 0,0 0-1,1 0 1,-1-1-1,0 1 1,0 0 0,0 4-1,-2 7-36,0-1 0,-1 1 0,-9 22 0,8-21 59,-1 0-51,-11 47-28,15-57 42,0 0 1,0 0-1,1 1 1,0-1-1,0 0 1,0 0-1,0 0 1,1 1-1,0-1 0,0 0 1,0 0-1,2 4 1,-3-7 0,0 0 0,1 0 0,-1 0 0,1-1 0,0 1-1,-1 0 1,1 0 0,0 0 0,-1-1 0,1 1 0,0 0 0,0-1 0,-1 1 0,1-1 0,0 1 0,0-1 0,0 1 0,0-1 0,0 0 0,0 1 0,0-1 0,0 0-1,0 0 1,0 0 0,1 0 0,1 0 6,-1 0 0,1-1 0,-1 1-1,1-1 1,-1 0 0,1 0 0,-1 0-1,0 0 1,5-2 0,3-4 33,1-1 0,-2 0 0,11-10 0,5-6 104,-1-1 1,-1-1 0,-2 0-1,0-2 1,-2-1-1,29-57 1,-42 66-34,-6 20-109,0 0 0,0 0 0,0 0 0,0 0 0,0 0 0,0-1 0,0 1-1,0 0 1,0 0 0,0 0 0,0 0 0,0 0 0,0 0 0,0 0 0,0 0 0,0-1 0,0 1 0,0 0 0,0 0 0,0 0-1,0 0 1,0 0 0,0 0 0,0 0 0,-1 0 0,1-1 0,0 1 0,0 0 0,0 0 0,0 0 0,0 0 0,0 0 0,0 0-1,0 0 1,0 0 0,0 0 0,0 0 0,-1 0 0,1 0 0,0 0 0,0 0 0,0 0 0,0 0 0,0 0 0,0 0 0,0 0-1,-1 0 1,1 0 0,0 0 0,0 0 0,0 0 0,0 0 0,0 0 0,0 0 0,0 0 0,0 0 0,-1 0 0,1 0 0,0 0-1,0 0 1,0 0 0,0 0 0,0 0 0,-2 2 6,-1 1-1,1-1 0,0 0 1,0 1-1,1-1 1,-1 1-1,1 0 0,-1-1 1,-1 5-1,-1 6-3,-1-1 0,2 1 0,0 0 0,0 0 1,0 15-1,2-23 3,1 0 0,0-1 0,0 1 0,0 0 0,0-1 0,1 1 1,-1-1-1,1 1 0,1-1 0,-1 1 0,1-1 0,-1 1 0,1-1 1,0 0-1,1 0 0,-1 0 0,1 0 0,3 3 0,-4-5-1,0-1 1,-1 0-1,1 1 0,0-1 0,0 0 0,1-1 0,-1 1 1,0 0-1,0 0 0,0-1 0,0 0 0,1 1 0,-1-1 1,0 0-1,0 0 0,1 0 0,-1 0 0,0 0 0,0-1 0,1 1 1,-1-1-1,0 1 0,0-1 0,0 0 0,0 0 0,0 0 1,0 0-1,0 0 0,3-3 0,2 0-76,-1-2 0,1 1-1,-1 0 1,0-1 0,0 0 0,8-12-1,-9 10-39,0 0 0,-1-1 0,1 0 0,-2 0 0,1 0 0,-1 0 0,-1-1 0,0 1 0,0-1 0,1-17 0,-2-15-241</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32.147"/>
    </inkml:context>
    <inkml:brush xml:id="br0">
      <inkml:brushProperty name="width" value="0.05" units="cm"/>
      <inkml:brushProperty name="height" value="0.05" units="cm"/>
    </inkml:brush>
  </inkml:definitions>
  <inkml:trace contextRef="#ctx0" brushRef="#br0">209 231 12827,'0'-3'620,"0"0"1,0 0 0,0-1-1,-1 1 1,1 0-1,-1 0 1,0 0 0,0 0-1,0 0 1,0 0 0,-1 0-1,1 0 1,-3-2-1,3 3-280,-1 0 0,0 0 0,0 1 0,1-1 0,-1 0 0,0 1 0,0 0 0,0-1 0,-1 1 0,1 0 0,0 0 0,0 0-1,-1 1 1,-2-2 0,0 2-157,1-1 0,-1 1 0,0 0-1,0 0 1,0 0 0,0 1 0,1 0-1,-1 0 1,0 0 0,0 0 0,1 1-1,-1 0 1,1 0 0,0 0 0,-1 0-1,-4 5 1,-1 0-154,1 1-1,-1 0 1,-12 15 0,19-19-27,0-1 0,1 0-1,-1 1 1,1 0 0,0-1 0,-1 1 0,2 0 0,-1 0 0,0 0 0,1 1 0,0-1 0,0 0-1,-1 5 1,2-8-1,0-1-1,0 1 1,0 0-1,1-1 0,-1 1 1,0-1-1,0 1 1,0 0-1,0-1 1,1 1-1,-1-1 0,0 1 1,0-1-1,1 1 1,-1-1-1,1 1 0,-1-1 1,0 1-1,1-1 1,-1 1-1,1-1 1,-1 0-1,1 1 0,-1-1 1,1 0-1,-1 1 1,1-1-1,-1 0 0,1 0 1,-1 0-1,1 1 1,0-1-1,-1 0 0,1 0 1,-1 0-1,2 0 1,21-3 26,0-4-12,-1 0 1,0-2-1,35-20 1,30-11-14,-84 38-5,1 1 0,-1 0 0,1 0 0,0 0 0,-1 0 0,1 1 0,0 0 0,-1-1-1,5 2 1,-7-1 1,0 0 0,0 0 0,0 1 0,0-1-1,0 1 1,-1-1 0,1 1 0,0-1 0,0 1-1,0-1 1,-1 1 0,1 0 0,0-1-1,-1 1 1,1 0 0,0 0 0,-1-1 0,1 1-1,-1 0 1,0 0 0,1 0 0,-1 0 0,0 0-1,1 0 1,-1 0 0,0 0 0,0 0 0,0-1-1,0 1 1,0 0 0,0 0 0,0 0-1,0 0 1,0 0 0,0 0 0,0 0 0,-1 2-1,-3 12-10,3-8 173,5-15 15,6-17-28,-2-1 1,0-1 0,-2 0-1,-1 0 1,-1 0 0,0-49-1,-3 64-740,0 16-1175,5 19-828,-5-21 2371,0 1 0,1 0 0,-1-1-1,1 1 1,-1-1 0,1 0 0,0 1-1,0-1 1,0 0 0,0 0 0,0 0-1,1 0 1,-1-1 0,1 1 0,-1 0-1,1-1 1,-1 0 0,1 0 0,4 2-1,19 3-1085</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33.061"/>
    </inkml:context>
    <inkml:brush xml:id="br0">
      <inkml:brushProperty name="width" value="0.05" units="cm"/>
      <inkml:brushProperty name="height" value="0.05" units="cm"/>
    </inkml:brush>
  </inkml:definitions>
  <inkml:trace contextRef="#ctx0" brushRef="#br0">135 272 15995,'1'-14'857,"0"10"-706,-1 0 0,1 1 0,-1-1 0,0 0 0,0 0-1,0 1 1,-1-1 0,1 0 0,-1 0 0,0 1 0,0-1 0,0 1 0,0-1 0,-1 1 0,1-1-1,-1 1 1,-3-4 0,5 6-76,-1 0-1,0 1 1,1-1-1,-1 1 1,0-1 0,1 1-1,-1-1 1,0 1-1,0 0 1,1-1-1,-1 1 1,0 0 0,0 0-1,0 0 1,1-1-1,-1 1 1,0 0-1,0 0 1,0 0 0,0 0-1,1 0 1,-1 1-1,0-1 1,0 0-1,-1 1 1,-1 0 40,1 0 1,0 0-1,-1 1 0,1-1 0,0 1 1,0-1-1,0 1 0,-2 3 0,-3 3 154,1 0 0,0 1 0,-7 13 0,5-9-106,2 1 1,0 0-1,0 0 1,1 0 0,1 1-1,0 0 1,1 0-1,-1 19 1,4-32-145,0 0 1,0-1-1,-1 1 0,2 0 0,-1 0 1,0-1-1,0 1 0,0 0 0,1-1 1,-1 1-1,1-1 0,0 1 0,-1 0 1,1-1-1,0 0 0,0 1 0,0-1 1,0 1-1,0-1 0,0 0 0,0 0 1,0 1-1,1-1 0,1 1 0,-1-1-4,0 0 0,0-1 0,1 1 0,-1-1 0,0 0 0,0 0 0,0 0-1,0 0 1,1 0 0,-1 0 0,0-1 0,0 1 0,0-1 0,0 1 0,0-1-1,0 0 1,0 0 0,0 0 0,2-1 0,5-3 8,0-1-1,0 0 1,-1-1 0,0 0-1,0 0 1,-1-1-1,12-15 1,0-3 44,19-36 0,-22 35-30,-2-2 1,0 0-1,-2 0 1,-2-1-1,0 0 1,7-44-1,-17 73-29,0-1 0,1 0 0,-1 1 0,0-1 0,0 0 0,0 1 0,-1-1 0,1 0 0,0 1 0,-1-4 0,1 5-6,-1 0 1,1-1-1,0 1 0,0 0 0,0 0 0,0 0 0,-1 0 1,1-1-1,0 1 0,0 0 0,0 0 0,-1 0 0,1 0 1,0 0-1,0 0 0,-1 0 0,1 0 0,0 0 0,0-1 1,-1 1-1,1 0 0,0 0 0,0 0 0,-1 0 0,1 1 1,0-1-1,0 0 0,0 0 0,-1 0 0,1 0 0,0 0 1,0 0-1,-1 0 0,1 0 0,0 0 0,0 1 1,0-1-1,-1 0 0,1 0 0,0 0 0,-3 3 17,0-1 1,1 1-1,-1 0 0,1 0 0,0 0 0,0 0 0,0 0 1,-2 4-1,-12 32 259,1 0 0,1 1 0,3 0 0,1 1 0,2 1 0,-4 70-1,12-109-246,-1 7 60,1 0 0,0 1 0,2 13 0,-2-23-81,0 1 1,0-1-1,1 1 0,-1-1 0,0 0 0,1 1 0,-1-1 0,1 1 1,-1-1-1,1 0 0,0 1 0,-1-1 0,1 0 0,0 0 0,0 0 1,0 0-1,0 0 0,0 0 0,0 0 0,0 0 0,0 0 0,1 0 1,-1 0-1,0-1 0,0 1 0,1 0 0,-1-1 0,0 1 0,1-1 1,-1 0-1,1 1 0,1-1 0,5 0 69,-8 0-76,0 0 0,0 0 0,0-1 0,1 1 0,-1 0 0,0 0 0,0 0 0,0 0 0,0 0 0,1 0 0,-1 0 0,0 0 0,0 0 0,0 0 0,0 0-1,0 0 1,1 0 0,-1 0 0,0 0 0,0 0 0,0 0 0,0 1 0,1-1 0,-1 0 0,0 0 0,0 0 0,0 0 0,0 0 0,0 0 0,0 0 0,1 0 0,-1 0 0,0 1 0,0-1 0,0 0 0,0 0-1,0 0 1,0 0 0,0 0 0,0 1 0,0-1 0,0 0 0,0 0 0,0 0 0,0 0 0,0 1 0,0-1 0,0 0 0,0 0 0,0 0 0,0 0 0,0 0 0,0 1 0,0-1 0,0 0 0,0 0 0,0 0-1,0 0 1,0 1 0,0-1 0,0 0 0,0 0 0,0 0 0,-1 0 0,1 13-22,0-12 18,0 0-1,0 0 1,0 0-1,0 0 1,0 0-1,0 0 1,1 0-1,-1 0 1,0 0-1,1 0 1,-1-1-1,1 1 1,-1 0-1,1 0 1,-1 0-1,1 0 1,-1-1-1,1 1 1,0 0-1,-1-1 1,1 1-1,0 0 1,0-1-1,0 1 1,-1-1-1,1 1 1,0-1 0,0 1-1,0-1 1,0 0-1,0 0 1,0 1-1,0-1 1,0 0-1,0 0 1,0 0-1,0 0 1,0 0-1,0 0 1,0 0-1,0 0 1,0-1-1,1 1 1,4-1-7,-1-1 1,0 1-1,0-1 1,0 0 0,0 0-1,7-4 1,0-2 13,0-1-1,-1 0 1,0-1 0,-1-1 0,0 1 0,-1-1 0,0-1 0,-1 0 0,0 0 0,-1-1 0,7-14 0,-4 3 56,0-1 0,-2 0 0,0-1 0,-2 0-1,3-30 1,-8 52-43,2-34 86,-3 37-100,0-1 0,0 1 0,0 0 0,0-1 0,0 1 0,-1 0 0,1-1 0,0 1 0,-1 0 0,1-1 0,-1 1 0,1 0 0,-1 0 0,1 0 0,-1 0 0,0-1 0,0 1 0,0 0 0,1 0 0,-1 0 0,0 0 0,-2-1 0,2 2-4,0 0 0,0 0 0,0 0 0,0 0 0,-1 0 0,1 0 0,0 0 0,0 1 0,0-1 0,0 0 0,0 0 0,0 1 0,0-1 0,0 1 0,0-1 0,0 1 0,0 0 0,1-1-1,-1 1 1,0 0 0,0-1 0,0 1 0,1 0 0,-1 0 0,0 0 0,1 0 0,-1-1 0,0 2 0,-18 31 3,18-31-1,-8 17-2,0 0 0,1 0 0,1 1 0,1-1-1,1 2 1,1-1 0,0 0 0,2 1 0,-1 23 0,3-40 0,1-1 1,-1 1-1,0-1 0,1 0 0,0 1 0,0-1 0,0 0 1,0 0-1,0 1 0,1-1 0,-1 0 0,1 0 0,0 0 1,0-1-1,0 1 0,3 2 0,-3-3-1,0 0 0,1-1 0,-1 1 0,1-1 1,0 0-1,-1 0 0,1 0 0,0 0 0,0 0 0,0 0 0,-1-1 0,1 1 0,0-1 0,0 0 0,0 0 0,0 0 0,0 0 0,0-1 0,3 0 0,11-3 3,0 0-1,-1-1 0,1-1 0,-1 0 0,19-11 1,74-51-15,-12 8 1,-93 57 13,-1 1 0,1 1-1,-1-1 1,1 0 0,0 1 0,-1 0-1,7-1 1,-10 2-1,1 0 0,-1 0 0,0 0 0,1 0-1,-1 0 1,1 0 0,-1 0 0,1 0 0,-1 0 0,0 1 0,1-1-1,-1 0 1,1 0 0,-1 0 0,0 1 0,1-1 0,-1 0-1,0 0 1,1 1 0,-1-1 0,0 0 0,0 1 0,1-1-1,-1 0 1,0 1 0,2 19 47,-2-15-46,0 19 44,0-23-44,0-1-1,1 1 1,-1-1 0,0 1 0,0 0 0,1-1-1,-1 1 1,0-1 0,1 1 0,-1-1 0,1 1-1,-1-1 1,1 0 0,-1 1 0,1-1 0,-1 1-1,1-1 1,-1 0 0,1 0 0,0 1 0,-1-1-1,1 0 1,-1 0 0,1 0 0,0 1 0,-1-1-1,1 0 1,-1 0 0,1 0 0,0 0 0,-1 0-1,1 0 1,0-1 0,0 1 0,6-1 4,0-1 0,-1 0 0,1 0 1,-1-1-1,0 0 0,0 0 0,0 0 1,6-5-1,47-37-85,-42 31 23,0-1-18,-12 11 26,-1-1-1,1 1 0,1 0 0,-1 1 0,1-1 0,-1 1 0,1 0 1,7-3-1,-13 6 40,1 0 1,-1 0-1,0 0 0,1 0 1,-1 0-1,0 0 1,1 0-1,-1-1 0,1 1 1,-1 0-1,0 0 1,1 1-1,-1-1 1,0 0-1,1 0 0,-1 0 1,1 0-1,-1 0 1,0 0-1,1 0 0,-1 1 1,0-1-1,1 0 1,-1 0-1,0 0 0,1 1 1,-1-1-1,0 0 1,0 0-1,1 1 1,-1-1-1,0 0 0,0 1 1,1 0-1,-1 16-267,-10 18-247,10-34 509,-8 21-102,-21 39 0,19-50 36,4-11-44</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36.880"/>
    </inkml:context>
    <inkml:brush xml:id="br0">
      <inkml:brushProperty name="width" value="0.05" units="cm"/>
      <inkml:brushProperty name="height" value="0.05" units="cm"/>
    </inkml:brush>
  </inkml:definitions>
  <inkml:trace contextRef="#ctx0" brushRef="#br0">0 223 13755,'4'2'189,"-1"-1"-1,1 0 1,0 0 0,-1 0 0,1 0 0,0-1-1,7 1 1,8 1 32,30 6-282,2-2 0,-1-2 1,60-3-1,152-27-368,-168 11 320,141-18-5,-162 26 147,93 3 1,212 39 175,-98-5-99,166-22-67,-1-32 3,24 0-11,54 33-20,96-5 3,152-85-52,-13 1 140,-86 69 340,18 0-239,-635 10-53,-31 1 141,0-1 1,0-1 0,33-7 0,-32 1-56</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5:40.726"/>
    </inkml:context>
    <inkml:brush xml:id="br0">
      <inkml:brushProperty name="width" value="0.05" units="cm"/>
      <inkml:brushProperty name="height" value="0.05" units="cm"/>
    </inkml:brush>
  </inkml:definitions>
  <inkml:trace contextRef="#ctx0" brushRef="#br0">0 145 10290,'137'-39'968,"-115"35"-896,1 1 1,0 1 0,0 1-1,27 2 1,77 9 265,182 5-56,66-41-375,-36 1 47,-245 22 160,152 16 1,27 26 153,260 20 14,223-78-251,-299 0-6,576 16-11,-2 26-201,-403 0 42,488 8 74,-344-35-22,433 5 37,595-31 544,-1220-12-488,700-37-148,525 24 109,-556 49 198,-534 61 582,-527-33-3381,197-3 0,-324-19 1722</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1.405"/>
    </inkml:context>
    <inkml:brush xml:id="br0">
      <inkml:brushProperty name="width" value="0.05" units="cm"/>
      <inkml:brushProperty name="height" value="0.05" units="cm"/>
    </inkml:brush>
  </inkml:definitions>
  <inkml:trace contextRef="#ctx0" brushRef="#br0">8 257 14123,'0'-3'836,"-5"8"-177,5-5-626,-1 1-1,1-1 1,0 1-1,0-1 1,-1 1-1,1-1 1,0 1-1,0-1 1,0 1-1,0-1 1,0 1-1,0-1 1,0 1-1,0-1 1,0 1-1,0-1 1,0 1-1,0-1 1,0 1-1,0-1 1,0 0-1,0 1 1,1-1-1,-1 1 1,0-1-1,0 1 1,1-1-1,-1 1 1,0-1-1,0 0 1,1 1-1,-1-1 1,1 0-1,-1 1 1,0-1-1,1 0 1,-1 1-1,1-1 1,-1 0-1,1 0 1,-1 1-1,1-1 1,6 3 156,0 0 1,0-1-1,0 0 0,0 0 1,1-1-1,-1 0 1,15 1-1,55-5 415,-62 2-482,248-39 1007,-141 17-811,37 1 59,1 7-1,289 11 0,211-4 10,-3-40-104,-380 25-222,-250 21-52,622-32 52,-641 34-25,-4 1-70,0-1 0,0 0 0,0 0 0,0-1 1,0 1-1,0-1 0,0 0 0,5-1 0,-8 1 25,0 0 0,0 0 0,0 0 0,0 0 0,0 0 0,-1 0 0,1 0 0,0 0 0,0 0 1,-1 0-1,1 0 0,-1 0 0,1-1 0,-1 1 0,1 0 0,-1 0 0,0-1 0,0 1 0,1 0 0,-1 0 0,0-1 0,0 1 0,0 0 0,-1-1 0,1 1 0,0 0 0,0 0 0,-1-1 0,0-1 0,-7-26-108</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2.305"/>
    </inkml:context>
    <inkml:brush xml:id="br0">
      <inkml:brushProperty name="width" value="0.05" units="cm"/>
      <inkml:brushProperty name="height" value="0.05" units="cm"/>
    </inkml:brush>
  </inkml:definitions>
  <inkml:trace contextRef="#ctx0" brushRef="#br0">30 14 18196,'8'-12'2269,"-5"11"-207,-5 20 358,0-10-2398,-8 50 423,0-10-766,3 1 0,-3 88 0,10-135 291,2 13 1,-2-16 23,0 0 0,0 1 0,0-1-1,0 0 1,0 0 0,0 1 0,1-1-1,-1 0 1,0 0 0,0 1 0,0-1-1,0 0 1,0 0 0,0 0 0,1 1-1,-1-1 1,0 0 0,0 0 0,0 0-1,1 1 1,-1-1 0,0 0 0,0 0-1,1 0 1,-1 0 0,0 0 0,0 0-1,1 1 1,-1-1 0,0 0 0,0 0-1,1 0 1,-1 0 0,0 0-1,0 0 1,1 0 0,-1 0 0,0 0-1,0 0 1,1 0 0,-1-1 0,0 1-1,0 0 1,1 0 0,-1 0 0,0 0-1,8-5-294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1.907"/>
    </inkml:context>
    <inkml:brush xml:id="br0">
      <inkml:brushProperty name="width" value="0.05" units="cm"/>
      <inkml:brushProperty name="height" value="0.05" units="cm"/>
    </inkml:brush>
  </inkml:definitions>
  <inkml:trace contextRef="#ctx0" brushRef="#br0">399 33 17220,'22'-13'3453,"-19"11"-1693,-13 7-619,-4 5-666,0 0-1,1 1 0,-23 24 0,2-2-229,-177 147 769,197-168-1484,-1 0 0,-29 18 0,30-27 718,14-3-257,0 0 0,-1-1 0,1 1 0,0 0 0,-1-1 0,1 1 0,0 0 0,0-1 0,-1 1 0,1 0 0,0-1 0,0 1 0,-1-1 0,1 1 0,0 0-1,0-1 1,0 1 0,0-1 0,0 1 0,0-1 0,0 1 0,0 0 0,0-1 0,0 1 0,0-1 0,0 1 0,0-1 0,0 1 0,0-1 0,0 1 0,3-17-338</inkml:trace>
  <inkml:trace contextRef="#ctx0" brushRef="#br0" timeOffset="1">68 0 18996,'6'6'2065,"1"4"-1393,3 10-240,4 3 1152,5 1-760,3 3-208,3 3-200,4 1-23,7-1-281,1-5-368,0-9 256,-4 3-48,-7-8-16</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2.757"/>
    </inkml:context>
    <inkml:brush xml:id="br0">
      <inkml:brushProperty name="width" value="0.05" units="cm"/>
      <inkml:brushProperty name="height" value="0.05" units="cm"/>
    </inkml:brush>
  </inkml:definitions>
  <inkml:trace contextRef="#ctx0" brushRef="#br0">157 0 20524,'-60'145'4758,"37"-81"-4269,-20 96 0,34-118-475,-9 43 20,17-73 0,0-1 0,0 0 1,1 0-1,0 1 0,3 15 1,-3-26-17,1 0 0,-1 0-1,0 0 1,0 0 0,1 0 0,-1 0 0,1 0 0,-1 0 0,1 0 0,-1 0 0,1-1 0,-1 1 0,1 0 0,0 0 0,-1 0 0,1-1 0,0 1 0,0 0-1,0-1 1,0 1 0,-1-1 0,1 1 0,1 0 0,0-1 15,1 1 0,-1-1 0,0 0 0,0 0-1,0 1 1,0-1 0,1-1 0,-1 1 0,0 0 0,4-1 0,6-3 99,0 0 0,-1-1 0,15-8 0,-14 7-27,38-17-327,-23 12 140,-1-1 1,41-27 0,-45 23-106</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3.238"/>
    </inkml:context>
    <inkml:brush xml:id="br0">
      <inkml:brushProperty name="width" value="0.05" units="cm"/>
      <inkml:brushProperty name="height" value="0.05" units="cm"/>
    </inkml:brush>
  </inkml:definitions>
  <inkml:trace contextRef="#ctx0" brushRef="#br0">270 23 15483,'-28'7'2407,"23"-6"-2138,-1 0-1,1 0 0,1 1 0,-10 3 0,-6 5 304,0 1 1,1 1-1,1 1 0,-30 26 1,39-31-448,1 0 0,0 0 0,1 1 0,0 0 0,0 0 0,1 1 0,0-1 0,1 2 0,0-1 0,1 0 0,-4 13 0,7-20-94,1-1 0,-1 0 0,1 0 0,0 0 1,-1 0-1,1 0 0,0 0 0,0 0 0,0 1 0,1-1 0,-1 0 0,1 0 0,-1 0 0,1 0 1,-1 0-1,1 0 0,0 0 0,1 2 0,-1-3 9,1 1 0,-1-1 0,0 0 0,1 0 0,-1 0 0,1 0 0,-1 0 0,1 0 0,-1 0 0,1 0 0,0-1 0,-1 1 0,1-1 0,0 1 0,0-1-1,-1 0 1,3 1 0,3-1 95,0 0-1,-1-1 0,1 0 0,0 0 1,-1 0-1,1 0 0,-1-1 1,1-1-1,-1 1 0,7-4 0,-1-1 161,0-1 1,-1 0-1,1-1 0,-2 0 0,1-1 0,-1 0 0,-1-1 0,16-23 0,-20 27-193,0 0 0,0-1 0,-1 0 0,0 0-1,-1 0 1,0-1 0,0 1 0,-1-1 0,0 0-1,0 0 1,-1 1 0,0-1 0,-1 0 0,0 0-1,-1-12 1,0 19-140,1 0 0,0 1-1,-1-1 1,1 0 0,-1 1-1,0-1 1,1 0 0,-1 1-1,0-1 1,0 1 0,0-1 0,0 1-1,0 0 1,0-1 0,0 1-1,-1 0 1,1 0 0,0 0-1,-1 0 1,1 0 0,-1 0 0,1 0-1,-1 0 1,0 1 0,-2-2-1,2 2-15,1 0 0,0 0 0,-1 0 0,1 0 0,-1 0 0,1 1 0,-1-1-1,1 0 1,0 1 0,-1-1 0,1 1 0,0-1 0,-1 1 0,1 0 0,0 0 0,0-1 0,0 1-1,0 0 1,-1 0 0,1 0 0,1 0 0,-1 0 0,0 1 0,0-1 0,0 0 0,0 0 0,1 1-1,-1-1 1,1 0 0,-1 1 0,0 1 0,-3 16-454</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3.757"/>
    </inkml:context>
    <inkml:brush xml:id="br0">
      <inkml:brushProperty name="width" value="0.05" units="cm"/>
      <inkml:brushProperty name="height" value="0.05" units="cm"/>
    </inkml:brush>
  </inkml:definitions>
  <inkml:trace contextRef="#ctx0" brushRef="#br0">2 6 23685,'0'-2'1952,"-1"-1"-1455,1 2-369,1 1 232,3 0-768,1 4 472,-1 1-344,0-1-217</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4.191"/>
    </inkml:context>
    <inkml:brush xml:id="br0">
      <inkml:brushProperty name="width" value="0.05" units="cm"/>
      <inkml:brushProperty name="height" value="0.05" units="cm"/>
    </inkml:brush>
  </inkml:definitions>
  <inkml:trace contextRef="#ctx0" brushRef="#br0">3 1 19172,'-3'7'1864,"3"2"-1303,3-7-465,6-3 2224,2-5-1488,-3 2-216,-3 0-167</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4.597"/>
    </inkml:context>
    <inkml:brush xml:id="br0">
      <inkml:brushProperty name="width" value="0.05" units="cm"/>
      <inkml:brushProperty name="height" value="0.05" units="cm"/>
    </inkml:brush>
  </inkml:definitions>
  <inkml:trace contextRef="#ctx0" brushRef="#br0">67 0 17940,'-9'10'1600,"-1"9"-1136,0 1-200,0 6 697,1 2-321,5 5-336,-3-3-136,4 0-256,3-1-128,0-4-304,1-4-129,4-5-39,-4-5 400,-12-9-592</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5.049"/>
    </inkml:context>
    <inkml:brush xml:id="br0">
      <inkml:brushProperty name="width" value="0.05" units="cm"/>
      <inkml:brushProperty name="height" value="0.05" units="cm"/>
    </inkml:brush>
  </inkml:definitions>
  <inkml:trace contextRef="#ctx0" brushRef="#br0">0 517 15747,'23'4'2465,"9"-4"-1289,9-7-400,8-5 1561,5-1-849,1-2-168,-1-1-495,-4-1-329,-8 2-792,-11 1-361,-13 1 25,-10-3 424,-5 3-152,-3-1-184</inkml:trace>
  <inkml:trace contextRef="#ctx0" brushRef="#br0" timeOffset="1">86 54 18628,'19'-16'2200,"4"3"-1295,2-1-385,8 5 1168,5 8-440,2 2-824,1 6-648,1 6 272,-2 4-200,-1 3-136</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5.454"/>
    </inkml:context>
    <inkml:brush xml:id="br0">
      <inkml:brushProperty name="width" value="0.05" units="cm"/>
      <inkml:brushProperty name="height" value="0.05" units="cm"/>
    </inkml:brush>
  </inkml:definitions>
  <inkml:trace contextRef="#ctx0" brushRef="#br0">27 1 16476,'-3'9'982,"-16"41"1302,18-47-2073,0 0-1,1 0 1,-1 0-1,0-1 0,1 1 1,0 0-1,0 0 1,0 0-1,0 0 0,0 0 1,1 0-1,-1 0 0,1 0 1,1 3-1,-2-5-151,1 0 0,0-1-1,0 1 1,-1 0 0,1 0-1,0 0 1,0-1 0,0 1-1,0-1 1,0 1 0,0 0-1,0-1 1,0 0 0,0 1-1,0-1 1,0 0 0,0 1-1,0-1 1,1 0 0,-1 0-1,0 0 1,0 0 0,2 0 0,28-5 258,-29 4-294,33-10 70,0-2 1,42-20-1,-6 1 4,-68 31-90,-1 0-1,1 0 1,-1 0-1,1 0 1,-1 0 0,1 1-1,0-1 1,-1 1-1,1 0 1,0 0-1,-1 0 1,4 0 0,-5 0-1,0 1 1,0 0-1,0 0 1,-1-1-1,1 1 0,0 0 1,0 0-1,-1 0 1,1 0-1,0-1 1,-1 1-1,1 0 1,-1 0-1,1 1 1,-1-1-1,1 0 1,-1 0-1,0 0 1,0 0-1,1 0 1,-1 0-1,0 0 1,0 1-1,0-1 1,0 0-1,0 0 0,-1 0 1,1 2-1,-2 19 58,1-11-5,0 0 0,0 0 0,2 0 0,0 12 0,0-21-63,-1 0-1,0-1 1,1 1 0,-1 0-1,1 0 1,-1 0 0,1-1-1,0 1 1,0 0 0,0-1-1,0 1 1,0 0-1,0-1 1,0 1 0,0-1-1,1 0 1,-1 1 0,0-1-1,1 0 1,-1 0 0,1 0-1,0 0 1,-1 0 0,1 0-1,0-1 1,0 1 0,-1 0-1,1-1 1,3 1-1,-1-1-88,-1 0 0,1 0 0,-1-1 0,1 1 0,-1-1 0,0 0 0,1 0 0,-1 0 0,0 0 0,0 0 0,0-1 0,0 0 0,0 1 0,3-4 0,5-3-71,-1 0-1,12-14 1,7-10-252</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5.888"/>
    </inkml:context>
    <inkml:brush xml:id="br0">
      <inkml:brushProperty name="width" value="0.05" units="cm"/>
      <inkml:brushProperty name="height" value="0.05" units="cm"/>
    </inkml:brush>
  </inkml:definitions>
  <inkml:trace contextRef="#ctx0" brushRef="#br0">93 0 19516,'-15'70'844,"-63"362"5532,78-407-6230,1-26-132,-1 1 1,1 0-1,-1 0 0,1-1 1,-1 1-1,0 0 1,1-1-1,-1 1 1,1 0-1,-1-1 0,0 1 1,1-1-1,-1 1 1,0-1-1,0 1 0,1-1 1,-1 1-1,0-1 1,0 1-1,0-1 1,0 1-1,1-2 0,15-48 586,-8 17-308,-6 22-204,0 0 0,1 0 1,0 1-1,10-20 0,-13 29-89,0 1-1,1 0 0,-1-1 1,0 1-1,1 0 1,-1-1-1,0 1 1,1 0-1,-1 0 1,1-1-1,-1 1 1,0 0-1,1 0 1,-1 0-1,1 0 1,-1-1-1,1 1 0,-1 0 1,1 0-1,-1 0 1,0 0-1,1 0 1,-1 0-1,1 0 1,-1 0-1,1 1 1,-1-1-1,1 0 1,-1 0-1,1 0 1,-1 0-1,0 1 1,1-1-1,-1 0 0,1 0 1,-1 1-1,21 14-26,-8-5 2,0-5 27,-1 0-1,1-1 0,-1 0 0,1-1 1,0-1-1,1 0 0,-1 0 1,0-2-1,0 0 0,1 0 0,-1-1 1,0 0-1,0-2 0,0 1 0,0-1 1,0-1-1,-1-1 0,1 0 0,12-7 1,-22 10 7,0 0 1,0 0 0,-1 0 0,1 0-1,-1 0 1,0-1 0,1 0 0,2-4-1,-5 7-5,0-1-1,1 1 0,-1-1 1,0 1-1,1-1 1,-1 0-1,0 1 1,0-1-1,0 1 0,1-1 1,-1 0-1,0 1 1,0-1-1,0 0 0,0 1 1,0-1-1,0 0 1,0 1-1,-1-1 0,1 0 1,0 1-1,0-1 1,0 0-1,-1 1 0,1-1 1,0 1-1,-1-1 1,1 1-1,0-1 0,-1 1 1,1-1-1,-1 1 1,1-1-1,-1 1 0,1-1 1,-1 1-1,1 0 1,-1-1-1,1 1 0,-1 0 1,0-1-1,1 1 1,-1 0-1,1 0 0,-1 0 1,0-1-1,1 1 1,-1 0-1,-1 0 0,-3-1 2,0 1-1,0-1 0,1 1 0,-1 0 1,0 1-1,0-1 0,0 1 0,0 0 1,0 0-1,0 0 0,-8 4 0,11-4-6,-1 0 0,1 0 0,-1 0 1,1 0-1,0 1 0,-1-1 0,1 1 0,0-1 0,0 1 0,0 0 0,0 0 0,0 0 0,1 0 0,-1 0 0,0 1 0,1-1 0,0 0 0,0 1 0,-1-1 0,1 1 0,1-1 0,-1 1 0,-1 3 0,3-5 1,-1 1-1,0 0 1,0 0-1,1 0 1,-1-1-1,1 1 1,-1 0-1,1-1 1,0 1-1,-1 0 1,1-1-1,0 1 1,0-1-1,0 1 1,1-1-1,-1 1 0,0-1 1,0 0-1,1 0 1,-1 0-1,1 0 1,-1 0-1,1 0 1,-1 0-1,1 0 1,0 0-1,2 0 1,6 3-2,0-1 1,0 0 0,16 1-1,4 0 10,-1-1 0,1-2-1,-1-1 1,1-1 0,-1-2-1,0-1 1,40-10 0,-69 13 51,0 0-1,0-1 1,0 1 0,0 0 0,0 0 0,0 0 0,0-1 0,-1 1-1,1 0 1,0 0 0,-1 0 0,1 0 0,-1 0 0,0 0 0,1 0-1,-1 0 1,0 0 0,-1-2 0,-6-14 435,7 10-356,0-1-1,0 0 1,1 0 0,0 0-1,0 1 1,2-10 0,-2 15-163,0 0 1,0 1 0,1-1 0,-1 0 0,0 0-1,1 1 1,0-1 0,-1 0 0,1 0 0,0 1-1,0-1 1,0 1 0,0-1 0,0 1 0,0-1-1,0 1 1,1 0 0,-1-1 0,1 1 0,-1 0-1,0 0 1,1 0 0,0 0 0,-1 0 0,1 1-1,0-1 1,-1 0 0,1 1 0,0-1 0,3 0-1,1 1-113,0 1 0,0-1 0,1 1 0,-1 0 0,0 0 0,0 1 0,0 0 0,6 3 0,11 4-280</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7.227"/>
    </inkml:context>
    <inkml:brush xml:id="br0">
      <inkml:brushProperty name="width" value="0.05" units="cm"/>
      <inkml:brushProperty name="height" value="0.05" units="cm"/>
    </inkml:brush>
  </inkml:definitions>
  <inkml:trace contextRef="#ctx0" brushRef="#br0">41 0 17340,'-4'8'1574,"1"0"1,0 0 0,-4 12-1,-14 70-928,20-86-623,1 0 1,-1 0 0,1 0-1,0 0 1,0 0-1,0 0 1,2 8-1,-2-11-10,1 0 0,-1 0 0,1 0 0,-1 0-1,1 0 1,-1 0 0,1 0 0,0 0 0,-1 0 0,1 0-1,0 0 1,0 0 0,0-1 0,0 1 0,0 0 0,0 0-1,0-1 1,0 1 0,0-1 0,0 1 0,0-1-1,0 0 1,0 1 0,1-1 0,-1 0 0,0 0 0,0 1-1,0-1 1,0 0 0,1 0 0,1-1 0,4 0 58,-1 0 0,1 0 0,-1-1 0,1 0 1,-1 0-1,1-1 0,-1 0 0,0 0 0,10-7 0,53-42 568,-53 39-436,14-14 181,-20 17-182,1 1-1,0 0 1,18-11 0,-29 20-195,0-1 0,0 1 0,0 0 0,1 0 1,-1 0-1,0 0 0,0 0 0,0 0 0,0 0 0,0 0 0,0 0 0,1 0 0,-1 0 0,0-1 0,0 1 0,0 0 0,0 0 0,0 0 0,0 0 0,1 0 0,-1 0 0,0 0 1,0 0-1,0 0 0,0 0 0,0 0 0,1 0 0,-1 1 0,0-1 0,0 0 0,0 0 0,0 0 0,0 0 0,0 0 0,0 0 0,1 0 0,-1 0 0,0 0 0,0 0 0,0 0 1,0 1-1,0-1 0,0 0 0,0 0 0,0 0 0,0 0 0,1 0 0,-3 10 148,-7 14-70,8-21-53,-5 12-7,2-9-16,1 1 0,0 1 0,0-1 1,1 0-1,0 1 0,0-1 1,1 1-1,0 0 0,0 10 0,1-17-26,0-1 0,0 1 0,0-1 0,0 1 0,0-1-1,0 1 1,0-1 0,1 1 0,-1-1 0,0 0 0,0 1-1,0-1 1,1 1 0,-1-1 0,0 1 0,1-1 0,-1 0 0,0 1-1,1-1 1,-1 1 0,0-1 0,1 0 0,-1 0 0,1 1-1,-1-1 1,1 0 0,-1 0 0,1 1 0,-1-1 0,1 0-1,16-4-1147,14-19-465,-29 22 1662,18-16-576,0-2-175</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8.464"/>
    </inkml:context>
    <inkml:brush xml:id="br0">
      <inkml:brushProperty name="width" value="0.05" units="cm"/>
      <inkml:brushProperty name="height" value="0.05" units="cm"/>
    </inkml:brush>
  </inkml:definitions>
  <inkml:trace contextRef="#ctx0" brushRef="#br0">118 424 18428,'-2'3'493,"-1"-1"0,1 0 0,0 1 0,-1-1 0,1 0 1,-1-1-1,0 1 0,0 0 0,1-1 0,-1 1 0,-4 0 0,-16 11 269,15-7-737,1 1 0,0 1 0,0-1 0,-8 12-1,14-16-27,-1-1 0,0 0-1,1 1 1,-1-1 0,1 1-1,0 0 1,0-1-1,0 1 1,0 0 0,0 0-1,0-1 1,1 1 0,0 0-1,-1 0 1,1 0 0,0 0-1,0 0 1,1 0-1,0 5 1,0-7 6,0 0 0,0 1 0,0-1 0,0 0-1,0 0 1,0 0 0,0 0 0,0 0 0,1 0 0,-1 0 0,0 0 0,1 0-1,-1-1 1,1 1 0,-1-1 0,1 1 0,-1-1 0,1 1 0,-1-1 0,1 0-1,-1 0 1,1 1 0,-1-1 0,1-1 0,0 1 0,-1 0 0,3-1 0,4 0 26,-1 0 1,1-1-1,-1 0 1,11-4-1,-2-1 68,0-1 0,-1 0 1,0-1-1,0 0 0,16-15 0,-24 18-29,0 0 0,0-1 0,-1 0 0,0 0 1,0 0-1,-1 0 0,0-1 0,0 0 0,-1 0 0,0-1 0,5-15 0,-9 23-57,1 0-1,-1 0 1,0-1-1,0 1 1,0 0-1,1 0 1,-2-1-1,1 1 1,0 0-1,0-1 1,0 1-1,-1-1 1,1 1-8,0 1 0,0-1 0,0 1 0,-1 0 0,1-1 0,0 1 0,0 0 1,-1-1-1,1 1 0,0 0 0,-1-1 0,1 1 0,0 0 0,-1 0 0,1-1 0,0 1 1,-1 0-1,1 0 0,-1 0 0,1-1 0,0 1 0,-1 0 0,1 0 0,-1 0 0,-1 0-2,1 0 0,-1 1 0,1-1 0,0 0-1,-1 1 1,1-1 0,-1 1 0,1-1 0,0 1-1,-1 0 1,1 0 0,0-1 0,0 1 0,0 0-1,0 0 1,0 0 0,0 0 0,0 0 0,0 1-1,-1 1 1,-3 4-14,0 2-1,0-1 0,1 1 1,0-1-1,1 1 1,0 0-1,-3 17 0,5-23 11,1 0 0,0 0 0,0 0-1,0 0 1,0 0 0,0 0-1,0 0 1,1 1 0,0-1 0,-1 0-1,1 0 1,2 3 0,-2-4 3,0-1 0,0 1 1,0 0-1,1-1 0,-1 1 1,0-1-1,1 0 0,0 1 1,-1-1-1,1 0 0,0 0 1,-1 0-1,1 0 0,0 0 1,0-1-1,0 1 0,0-1 1,-1 1-1,1-1 0,0 1 1,2-1-1,28-4 73,-30 4-61,0 0 0,0-1 1,0 0-1,0 1 0,-1-1 0,1 0 0,0 0 1,0 0-1,-1 0 0,1 0 0,-1 0 1,1 0-1,-1 0 0,3-4 0,-3 3-22,1-1-1,0 1 1,0-1-1,0 1 1,0 0-1,0 0 1,0-1-1,0 2 1,1-1-1,-1 0 1,4-1-1,12-11-43,-5 0 45,0-1 0,0 0-1,-2-1 1,19-32 0,30-75 22,-51 103-4,14-31 229,-2-1 1,19-76-1,-40 124 53,-5 13-188,-4 13-54,-95 356-74,103-374 26,-1 2 9,1-3-1,0 0 0,0 1 1,1-1-1,-1 0 1,1 0-1,-1 1 0,1-1 1,0 0-1,0 1 1,1 3-1,-1-6-3,0-1-1,0 0 1,0 0 0,1 0-1,-1 0 1,0 1 0,0-1 0,0 0-1,0 0 1,0 0 0,0 0-1,0 1 1,0-1 0,1 0-1,-1 0 1,0 0 0,0 0-1,0 0 1,0 1 0,1-1 0,-1 0-1,0 0 1,0 0 0,0 0-1,0 0 1,1 0 0,-1 0-1,0 0 1,0 0 0,0 0-1,1 0 1,-1 0 0,0 0 0,0 0-1,0 0 1,1 0 0,-1 0-1,0 0 1,0 0 0,0 0-1,0 0 1,1 0 0,-1 0 0,10-9 161,6-11 59,29-62 361,-11 18-442,-34 63-147,0 1 0,1-1 0,-1 1-1,0 0 1,0-1 0,0 1 0,0 0-1,0-1 1,1 1 0,-1 0 0,0 0 0,0-1-1,0 1 1,1 0 0,-1-1 0,0 1-1,1 0 1,-1 0 0,0 0 0,0-1 0,1 1-1,-1 0 1,0 0 0,1 0 0,-1 0-1,1-1 1,-1 1 0,0 0 0,1 0-1,-1 0 1,0 0 0,1 0 0,-1 0 0,0 0-1,1 0 1,-1 0 0,1 0 0,-1 0-1,0 1 1,1-1 0,-1 0 0,0 0 0,1 0-1,-1 0 1,0 1 0,1-1 0,-1 0-1,0 0 1,0 0 0,1 1 0,-1-1-1,0 0 1,0 1 0,1-1 0,-1 0 0,0 0-1,0 1 1,0-1 0,1 0 0,-1 1-1,0-1 1,0 0 0,0 1 0,0-1-1,0 1 1,12 36-77,-6-15 39,-4-17 33,1 0 0,-1-1 0,1 1 1,1 0-1,-1-1 0,1 1 1,-1-1-1,1 0 0,0-1 0,1 1 1,-1-1-1,1 1 0,-1-1 1,10 4-1,-7-4 5,1-1-1,0 1 1,0-1 0,0 0 0,0-1 0,0 0-1,0 0 1,0-1 0,11-1 0,-5 0 12,-1-1 0,1-1 0,-1 0 0,0-1 0,0 0 0,0-1 0,-1 0 0,0-1 0,0 0 0,0-1 0,20-16 0,-30 21-5,34-32 61,-34 32-56,0-1 0,0 1-1,-1 0 1,1-1 0,0 1-1,-1-1 1,0 0 0,1 1-1,-1-1 1,0 0 0,0 0-1,0 0 1,0-4 0,-1 7-9,0 0 1,0 0-1,0 0 1,0 0-1,0 0 1,0-1-1,0 1 1,0 0-1,0 0 1,0 0-1,0 0 1,0 0-1,0-1 1,0 1-1,0 0 1,0 0-1,0 0 1,0 0-1,0 0 1,-1-1-1,1 1 1,0 0-1,0 0 1,0 0-1,0 0 1,0 0-1,0 0 1,0 0-1,0 0 1,-1-1-1,1 1 1,0 0-1,0 0 1,0 0-1,0 0 1,0 0-1,-1 0 1,1 0-1,0 0 1,0 0-1,0 0 1,0 0-1,0 0 1,-1 0-1,-7 4 25,-6 11-5,5-2 0,1 0 0,-13 26 0,19-34-22,-1 1 1,1 0 0,1 0 0,-1 0 0,1 0 0,0 0 0,0 0 0,0 0 0,1 0 0,1 6 0,-1-11-11,0 0 0,-1 0 1,2 0-1,-1-1 1,0 1-1,0 0 0,0 0 1,0-1-1,0 1 1,1 0-1,-1 0 0,0-1 1,1 1-1,-1 0 0,0-1 1,1 1-1,-1 0 1,1-1-1,-1 1 0,1-1 1,-1 1-1,1-1 0,0 1 1,-1-1-1,1 1 1,0-1-1,-1 1 0,1-1 1,0 0-1,-1 1 1,1-1-1,0 0 0,0 0 1,-1 0-1,1 0 0,0 1 1,0-1-1,0 0 1,0-1-1,1 1-93,0-1 1,0 1-1,-1-1 0,1 0 0,-1 1 1,1-1-1,-1 0 0,1 0 0,-1 0 1,1 0-1,-1-1 0,0 1 0,0 0 1,0 0-1,2-3 0,4-8-516,-1 0-1,0-1 0,-1 1 1,-1-1-1,6-23 0,7-68-2248,-16 92 2058,6-42-1113,-1-76-1,-11 105 3201,0 21-288,0 15 450,4-4-1301,0-1 0,0 1 0,1-1 0,0 1-1,0 0 1,1-1 0,0 1 0,0-1 0,2 8 0,7 1-237</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2.512"/>
    </inkml:context>
    <inkml:brush xml:id="br0">
      <inkml:brushProperty name="width" value="0.05" units="cm"/>
      <inkml:brushProperty name="height" value="0.05" units="cm"/>
    </inkml:brush>
  </inkml:definitions>
  <inkml:trace contextRef="#ctx0" brushRef="#br0">4 101 16572,'0'0'93,"0"1"1,-1-1 0,1 1 0,0-1 0,-1 1 0,1-1 0,0 1 0,0-1 0,-1 1-1,1 0 1,0-1 0,0 1 0,0-1 0,0 1 0,0 0 0,0-1 0,0 1 0,0-1-1,0 1 1,0 0 0,0-1 0,0 1 0,0-1 0,1 1 0,-1 0 0,0 0 0,1 0 7,0-1 1,0 1-1,0 0 1,-1-1-1,1 1 1,0-1-1,0 1 1,0-1-1,0 1 1,0-1-1,0 0 1,0 0-1,0 1 1,2-1-1,8 1 432,0-1-1,19-2 1,-13 1 92,616-60 3024,-203 13-5209,-386 44-505,-38 2 1222,-7 0 515,-12-2-325</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9.039"/>
    </inkml:context>
    <inkml:brush xml:id="br0">
      <inkml:brushProperty name="width" value="0.05" units="cm"/>
      <inkml:brushProperty name="height" value="0.05" units="cm"/>
    </inkml:brush>
  </inkml:definitions>
  <inkml:trace contextRef="#ctx0" brushRef="#br0">246 7 16404,'13'-2'3048,"-12"-1"-1116,-9 2-43,0 1-1595,0 0-1,0 1 1,0 0 0,0 1-1,1-1 1,-1 1-1,0 1 1,1 0 0,0 0-1,-13 7 1,-2 3-126,1 1 1,-21 17-1,31-22-62,1 0-1,-14 15 0,22-21-74,-1 0 1,1 1 0,-1-1 0,1 0-1,0 1 1,0 0 0,1-1 0,-1 1 0,1 0-1,-1 0 1,1 0 0,0 7 0,0-10-26,1 0 1,0 1 0,0-1 0,1 0 0,-1 0-1,0 0 1,0 0 0,0 0 0,1 0 0,-1 0 0,1 0-1,-1 0 1,1 0 0,-1 0 0,1 0 0,-1 0-1,1 0 1,0 0 0,-1-1 0,1 1 0,0 0-1,0 0 1,1 0 0,1 0 3,-1 0 0,0 0 0,1 0 0,-1 0 0,1 0 1,-1-1-1,1 1 0,-1-1 0,6 0 0,2 0 17,1-1 0,-1 0 0,1 0-1,10-4 1,4-4 16,-1 0 0,0-2 0,0 0 0,34-24 0,29-13 8,-87 47-52,1 1 1,-1 0-1,0 0 1,0 0-1,0 0 1,0 0-1,1-1 1,-1 1-1,0 0 1,0 0-1,0 0 1,1 0-1,-1 0 1,0 0-1,0 0 1,0 0-1,1 0 1,-1 0-1,0-1 1,0 1-1,0 0 1,1 0-1,-1 0 1,0 1-1,0-1 1,1 0-1,-1 0 1,0 0-1,0 0 1,0 0-1,1 0 1,-1 0-1,0 0 1,0 0-1,0 0 1,0 0-1,1 1 1,-1-1-1,0 0 1,0 0-1,0 0 1,0 0-1,1 1 1,-1-1-1,0 0 1,0 0-1,0 0 1,0 1-1,0-1 1,0 0-1,0 0 1,0 0-1,0 1 1,0-1-1,0 0 1,0 0 0,-3 20-38,-3 16 11,6-35 28,0 0 1,0 0-1,0 0 1,0 0-1,1 0 0,-1 0 1,0 0-1,0 0 1,1 0-1,-1 0 0,0 0 1,1 0-1,-1 0 1,1 0-1,-1 0 1,1-1-1,0 1 0,-1 0 1,1 0-1,0 0 1,0-1-1,0 1 0,-1-1 1,1 1-1,0 0 1,0-1-1,0 1 0,1 0 1,6 0 7,0 1 1,1-1-1,-1 0 0,0 0 1,0-1-1,0-1 1,0 1-1,14-3 1,63-18 34,-27 2-46,31-7-172,-89 25 170,0 1 0,1 0-1,-1 0 1,0 0 0,1 0-1,-1-1 1,1 1 0,-1 0 0,0 0-1,1 0 1,-1 0 0,0 0 0,1 0-1,-1 0 1,0 0 0,1 0 0,-1 0-1,1 0 1,-1 1 0,0-1-1,1 0 1,-1 0 0,0 0 0,1 0-1,-1 1 1,0-1 0,1 0 0,-1 0-1,0 0 1,0 1 0,1-1 0,-1 0-1,0 1 1,0-1 0,1 0-1,-1 0 1,0 1 0,0 0 0,-1 15-46,-1 0-715,2-16 704,0 1 1,0-1-1,0 0 0,0 1 1,0-1-1,1 0 0,-1 1 1,0-1-1,0 0 0,0 1 1,0-1-1,1 0 1,-1 1-1,0-1 0,0 0 1,1 0-1,-1 1 0,0-1 1,0 0-1,1 0 0,-1 0 1,0 1-1,1-1 1,-1 0-1,0 0 0,1 0 1,-1 0-1,0 0 0,1 0 1,-1 0-1,0 1 1,1-1-1,-1 0 0,0 0 1,1 0-1,-1-1 0,4 1-57,-1 0-1,1-1 0,-1 0 0,0 0 0,0 0 1,1 0-1,2-2 0,-1 0-55,24-9-646</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6:59.567"/>
    </inkml:context>
    <inkml:brush xml:id="br0">
      <inkml:brushProperty name="width" value="0.05" units="cm"/>
      <inkml:brushProperty name="height" value="0.05" units="cm"/>
    </inkml:brush>
  </inkml:definitions>
  <inkml:trace contextRef="#ctx0" brushRef="#br0">154 301 18268,'-10'4'2788,"-2"2"-2113,-1 1-1,1-1 0,1 2 0,0 0 0,0 0 1,-11 12-1,17-16-652,0 1-1,1 0 1,0 0 0,0 0 0,0 0 0,0 1 0,1-1-1,0 1 1,0 0 0,0 0 0,1 1 0,0-1-1,0 0 1,-1 11 0,3-16-20,0 0 0,0 0 0,0-1 0,0 1 0,0 0 0,0 0-1,0 0 1,0 0 0,0-1 0,1 1 0,-1 0 0,0 0 0,1 0 0,-1-1 0,0 1 0,1 0 0,-1-1 0,1 1 0,-1 0 0,1-1 0,0 1 0,-1 0 0,1-1-1,0 1 1,0 0 0,1 0 2,0-1 0,0 1 0,-1-1 0,1 1-1,0-1 1,0 0 0,0 0 0,-1 0 0,1 0 0,0 0-1,2 0 1,4-1 8,-1-1-1,0 0 1,0 0-1,-1 0 1,9-4-1,72-44 133,-87 50-143,0 0-1,0-1 1,0 1-1,1 0 1,-1 0-1,0 0 1,0 0-1,0 0 1,1 0-1,-1 0 1,0 0-1,0 0 1,1 0-1,-1 0 1,0 0-1,0 0 1,1 0-1,-1 0 1,0 0-1,0 0 1,0 0-1,1 0 1,-1 0-1,0 1 1,0-1-1,0 0 1,1 0-1,-1 0 1,0 0-1,0 0 1,0 1-1,1-1 1,-1 0-1,0 0 1,0 0-1,0 0 1,0 1-1,0-1 1,0 0-1,1 0 1,-1 0-1,0 1 1,0-1-1,0 0 1,0 0-1,0 1 1,0-1-1,0 0 1,0 1-1,0 17 10,0-4 30,1-12-13,0 0-1,0 0 1,0 0-1,0 0 1,0-1 0,0 1-1,1 0 1,-1-1-1,1 1 1,-1-1 0,1 1-1,0-1 1,-1 1-1,1-1 1,0 0 0,0 0-1,0 0 1,0 0-1,0 0 1,0-1 0,0 1-1,0-1 1,0 1-1,0-1 1,1 0 0,-1 0-1,0 0 1,0 0-1,0 0 1,3 0-1,5-1 94,0 0-1,0-1 0,0 0 0,0-1 0,11-4 0,8-6 112,-1 0 0,0-2 0,-1-2 1,0 0-1,-2-1 0,40-38 0,-26 18-41,-2-1 0,-2-2 0,33-51 0,-60 81-152,-1-1 0,0-1-1,0 1 1,7-24 0,-13 35-36,0 0-1,-1-1 0,0 1 1,1 0-1,-1-1 0,0 1 1,0-1-1,0 1 0,0-1 1,0 1-1,0-1 0,0 1 1,0 0-1,-1-1 0,0-2 1,1 4-3,-1-1 0,1 1 0,0 0 0,-1-1 1,1 1-1,-1-1 0,1 1 0,-1 0 0,1 0 0,-1-1 0,1 1 1,-1 0-1,1 0 0,-1 0 0,1-1 0,-1 1 0,0 0 1,1 0-1,-1 0 0,1 0 0,-1 0 0,1 0 0,-1 0 1,0 0-1,1 0 0,-1 1 0,-4 0-3,1 1-1,-1-1 1,1 1 0,0 0-1,0 1 1,0-1 0,-6 6-1,-4 4 0,0 0-1,1 1 1,1 1-1,1 0 1,0 1 0,-14 23-1,20-30-28,0 1 1,1 0-1,0 0 0,0 0 1,1 1-1,1-1 0,-1 1 1,1 0-1,1-1 0,0 1 1,0 0-1,1 0 0,2 17 1,-1-22-72,0 0 1,1 0 0,-1 0-1,1 0 1,0 0 0,0-1-1,0 1 1,1-1-1,0 1 1,0-1 0,0 0-1,0 0 1,1-1 0,-1 1-1,1 0 1,0-1-1,0 0 1,0 0 0,0 0-1,1-1 1,-1 1-1,1-1 1,0 0 0,0-1-1,0 1 1,0-1 0,0 0-1,0 0 1,0 0-1,0-1 1,0 1 0,0-1-1,9-2 1,31-12-557</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0.289"/>
    </inkml:context>
    <inkml:brush xml:id="br0">
      <inkml:brushProperty name="width" value="0.05" units="cm"/>
      <inkml:brushProperty name="height" value="0.05" units="cm"/>
    </inkml:brush>
  </inkml:definitions>
  <inkml:trace contextRef="#ctx0" brushRef="#br0">149 3 20412,'0'-1'86,"0"1"0,1 0 0,-1 0 0,0-1 0,1 1 0,-1 0 0,0 0 0,1 0-1,-1 0 1,1 0 0,-1 0 0,0-1 0,1 1 0,-1 0 0,1 0 0,-1 0 0,0 0 0,1 0-1,-1 1 1,1-1 0,-1 0 0,0 0 0,1 0 0,-1 0 0,0 0 0,1 0 0,-1 1 0,1-1-1,-1 0 1,0 0 0,1 1 0,-1 13 1542,-15 26-207,12-31-1083,-52 120 608,-17 47-879,70-171-64,-1 2 17,0 1 0,1-1 0,0 0 0,-1 15 0,2-21-15,1 1 1,0-1-1,0 0 1,0 0-1,0 0 1,1 0-1,-1 0 1,0 0-1,0 0 1,1 0-1,-1 0 1,0 1 0,1-1-1,-1 0 1,1-1-1,-1 1 1,1 0-1,0 0 1,-1 0-1,1 0 1,0 0-1,0-1 1,0 1-1,0 0 1,-1-1-1,1 1 1,0 0-1,0-1 1,0 1-1,0-1 1,0 0-1,0 1 1,1-1-1,-1 0 1,0 1-1,0-1 1,0 0-1,0 0 1,0 0-1,2 0 1,6-1-133,0 0-1,0 0 1,0 0 0,0-1-1,0-1 1,-1 0 0,1 0 0,-1 0-1,0-1 1,10-6 0,8-6-261,40-34-1,-16 7-31</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0.727"/>
    </inkml:context>
    <inkml:brush xml:id="br0">
      <inkml:brushProperty name="width" value="0.05" units="cm"/>
      <inkml:brushProperty name="height" value="0.05" units="cm"/>
    </inkml:brush>
  </inkml:definitions>
  <inkml:trace contextRef="#ctx0" brushRef="#br0">119 0 18292,'-13'16'987,"-52"73"2389,59-80-2991,0 1 1,1 1-1,0-1 0,1 1 1,0-1-1,1 1 0,-3 16 0,6-24-338,-1-1 0,1 1 0,0-1-1,0 0 1,0 1 0,0-1 0,0 1-1,1-1 1,-1 0 0,1 1 0,0-1-1,0 0 1,-1 1 0,1-1 0,1 0-1,-1 0 1,0 0 0,0 0 0,4 3-1,-4-4-38,0 0 0,1 0-1,0 0 1,-1 0 0,1 0-1,0 0 1,-1-1 0,1 1-1,0-1 1,-1 1 0,1-1-1,0 0 1,0 0 0,0 0-1,-1 0 1,1 0 0,0 0-1,0 0 1,0-1 0,-1 1-1,1 0 1,0-1 0,0 0-1,-1 1 1,1-1 0,0 0-1,2-2 1,3-2 22,1 0 0,-1-1 1,0 0-1,0 0 0,0-1 0,-1 0 0,0 0 0,-1 0 0,8-13 1,4-9 146,15-37 0,-22 35-46,-10 23-64,-8 20-29,0 4-129,1 1 0,0 0 0,1 0 0,1 1 0,1 0 0,1 0 0,0 0 0,0 21 0,3-36-35,0 1 0,0 0 0,0-1 0,0 1 0,1-1 0,0 1 0,0-1 0,0 1 0,0-1 0,0 0 0,1 1-1,0-1 1,2 4 0,-2-5 44,-1 0 0,1-1 0,-1 1 0,1-1-1,0 1 1,0-1 0,0 0 0,0 0 0,0 0-1,0 0 1,0 0 0,0 0 0,0-1 0,0 1 0,0-1-1,0 1 1,1-1 0,-1 0 0,0 0 0,0 0-1,1 0 1,2-1 0,0 0-11,1 0-1,-1 0 1,0-1-1,0 0 1,0 0-1,0 0 1,0-1-1,0 0 1,-1 0-1,1 0 1,-1 0 0,0-1-1,4-3 1,30-31-739</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1.145"/>
    </inkml:context>
    <inkml:brush xml:id="br0">
      <inkml:brushProperty name="width" value="0.05" units="cm"/>
      <inkml:brushProperty name="height" value="0.05" units="cm"/>
    </inkml:brush>
  </inkml:definitions>
  <inkml:trace contextRef="#ctx0" brushRef="#br0">68 34 16980,'11'-24'2087,"-10"14"-828,-7 12-247,-9 10 746,8-4-1343,1 1 0,0 0 0,0 1 0,1-1 0,0 1 0,0 0 1,1 0-1,0 0 0,-3 19 0,6-26-416,0 1-1,1 0 1,-1 0-1,1-1 1,0 1 0,0 0-1,0 0 1,0 0-1,1-1 1,-1 1-1,1 0 1,0 0 0,0-1-1,1 1 1,-1-1-1,1 1 1,-1-1 0,1 0-1,0 1 1,1-1-1,-1 0 1,0 0-1,1-1 1,0 1 0,-1 0-1,1-1 1,0 0-1,0 1 1,1-1 0,5 2-1,-1-1-119,1 0-1,0-1 1,-1 0 0,1 0-1,0-1 1,14 0 0,-14-1-24,0 0 0,-1 1 0,1 0 0,-1 1 0,1 0 0,15 6 0,-22-8 149,-1 1 0,0 0 1,0-1-1,1 1 0,-1 0 1,0 0-1,0 0 0,0 0 1,0 0-1,0 0 0,0 0 1,0 0-1,0 1 0,-1-1 1,1 0-1,0 0 0,-1 1 1,1-1-1,-1 1 0,1-1 1,-1 2-1,1 0 35,-1 0-1,0 0 1,0 0 0,-1 0-1,1 0 1,0-1 0,-1 1-1,0 0 1,0 0 0,-1 3-1,-2 3 192,-1 0-1,0 0 0,-1 0 0,-11 15 1,9-15 15,0 0 1,-1 0-1,0-1 1,-11 7-1,16-11-146,-1-1-1,0-1 1,0 1 0,0-1-1,0 1 1,0-2 0,0 1-1,-1 0 1,1-1 0,-12 1-1,16-2-114,0 0 1,-1 0-1,1 0 0,0 0 0,-1 0 0,1 0 0,0-1 0,-1 1 1,1 0-1,0-1 0,0 1 0,-1-1 0,1 0 0,0 1 0,0-1 0,0 0 1,0 0-1,0 1 0,0-1 0,0 0 0,-2-2 0,2 1-14,0 0 0,0-1-1,0 1 1,0 0-1,0 0 1,0-1 0,1 1-1,-1-1 1,1 1 0,0 0-1,0-4 1,0-1-18,0 1-1,1-1 1,0 1 0,0-1-1,1 1 1,-1 0 0,2 0-1,3-10 1,12-13-292</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1.702"/>
    </inkml:context>
    <inkml:brush xml:id="br0">
      <inkml:brushProperty name="width" value="0.05" units="cm"/>
      <inkml:brushProperty name="height" value="0.05" units="cm"/>
    </inkml:brush>
  </inkml:definitions>
  <inkml:trace contextRef="#ctx0" brushRef="#br0">286 114 17724,'1'0'160,"-1"0"0,1 0 0,-1-1 0,1 1 0,-1 0 0,1 0 0,-1-1 0,1 1 0,-1 0 0,0 0 0,1-1 0,-1 1 0,1-1 0,-1 1 0,0 0 0,1-1 0,-1 1 0,0-1 0,0 1 0,1-1 0,-1 1 0,0-1 0,0 0 0,-8-4 3136,-20 2-246,-84 32-2305,106-28-735,4-1-5,1 1 1,-1-1 0,1 1 0,-1-1-1,0 0 1,1 0 0,-1 0 0,0 0 0,1 0-1,-1 0 1,0 0 0,1 0 0,-1-1-1,0 1 1,1-1 0,-1 1 0,1-1-1,-3-1 1,31-18 33,-15 12-78,1 0 0,0 1 1,27-11-1,-54 26-4,1 0 0,0 2-1,1-1 1,-13 14 0,11-11 46,-6 6 44,-30 34 1,43-44-27,1 0 0,0 1 0,0-1 0,1 1 0,0 0 1,0 1-1,-4 14 0,9-23-19,-1 0 1,1 0 0,0-1-1,-1 1 1,1 0-1,0 0 1,0 0-1,-1 0 1,1-1 0,0 1-1,0 0 1,0 0-1,0 0 1,0 0 0,1 0-1,-1-1 1,0 1-1,0 0 1,0 0-1,1 0 1,-1 0 0,0-1-1,1 1 1,-1 0-1,1 0 1,-1-1 0,1 1-1,-1 0 1,1-1-1,0 1 1,-1-1-1,1 1 1,0 0 0,-1-1-1,1 1 1,0-1-1,0 0 1,-1 1 0,1-1-1,0 0 1,0 1-1,0-1 1,0 0 0,-1 0-1,1 0 1,0 0-1,0 0 1,0 0-1,0 0 1,0 0 0,0 0-1,-1 0 1,2-1-1,7 0 9,0-1 0,-1 1 0,1-2 0,8-3-1,-15 5-3,136-56 108,-84 33-77,95-29 0,-145 52-42,0 0 0,-1 0 1,1 0-1,0 1 1,-1 0-1,1 0 1,0 0-1,0 0 1,0 0-1,-1 1 1,1-1-1,0 1 0,-1 0 1,1 0-1,4 3 1,-5-3-4,-1 1 1,1 0 0,-1 0-1,0 0 1,0 0 0,0 0-1,0 0 1,-1 1-1,1-1 1,0 1 0,-1-1-1,0 1 1,0-1-1,1 1 1,-2 0 0,1 0-1,0-1 1,0 1 0,-1 0-1,1 4 1,-1 39 15,-2-42 367,-1-9-117,0-11 85,2-11-140,2 0 0,1 1 0,1-1-1,1 1 1,2-1 0,11-34 0,-16 59-238,0 0-1,-1 0 1,1 0-1,0 0 1,0 1-1,0-1 1,0 0-1,0 0 1,0 1-1,1-1 1,-1 1-1,0-1 1,1 1-1,-1-1 1,1 1 0,0 0-1,-1 0 1,1 0-1,3-2 1,-2 3-114,1-1 1,0 1 0,-1 0 0,1 0-1,0 0 1,-1 0 0,1 1 0,0-1-1,5 3 1,10 0-202,-2 1-154</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2.692"/>
    </inkml:context>
    <inkml:brush xml:id="br0">
      <inkml:brushProperty name="width" value="0.05" units="cm"/>
      <inkml:brushProperty name="height" value="0.05" units="cm"/>
    </inkml:brush>
  </inkml:definitions>
  <inkml:trace contextRef="#ctx0" brushRef="#br0">248 114 18156,'4'-5'440,"0"0"-1,0-1 1,0 0 0,-1 0 0,0 0-1,4-10 1,-6 15-352,0 0 0,-1 0-1,0 0 1,1 0 0,-1 0 0,1 0 0,-1-1 0,0 1-1,0 0 1,0 0 0,0 0 0,0 0 0,0 0 0,0 0-1,0-1 1,0 1 0,0 0 0,-1 0 0,1 0 0,0 0-1,-1 0 1,1 0 0,-1 0 0,1 0 0,-1 0 0,1 0-1,-1 0 1,0 0 0,0 0 0,1 1 0,-1-1 0,0 0-1,0 0 1,0 1 0,0-1 0,0 0 0,0 1 0,0-1-1,0 1 1,0 0 0,0-1 0,0 1 0,0 0 0,0-1-1,0 1 1,-1 0 0,1 0 0,0 0 0,0 0 0,-2 0-1,-3 1 47,-1 0 0,0 0 0,1 0 0,-1 1 0,1-1 0,0 2 0,0-1 0,0 1 0,0 0 0,0 0 0,0 0 0,1 1 0,-1 0 0,-6 7-1,-5 4-102,1 1 0,-27 35 0,41-48-33,-14 18-12,-21 36 0,34-52 15,0 0 0,0 0 1,1 1-1,0-1 1,0 1-1,0 0 1,1 0-1,0 0 0,0 0 1,0 0-1,1 0 1,0 0-1,0 6 1,1-11 2,-1 0 0,0 0 0,0 1 0,1-1 0,-1 0 1,0 0-1,1 0 0,-1 0 0,1 0 0,0 0 0,-1 0 0,1 0 1,0 0-1,0 0 0,-1 0 0,1 0 0,0 0 0,0 0 1,0-1-1,0 1 0,0 0 0,0-1 0,0 1 0,1-1 0,0 1 1,1 0 8,0-1 0,0 0 0,0 1-1,0-1 1,0 0 0,-1-1 0,1 1 0,0 0 0,0-1 0,4-1 0,5-2 59,0-1 0,0-1-1,21-12 1,-9 2 73,-2 0 0,1-2 0,-2-1 0,21-23 0,-28 28-66,-2-2 0,0 0-1,-1 0 1,0-1 0,-2 0 0,14-32-1,-22 45-135,1 0 0,-1 0 0,0 0 0,-1-1 0,1 1 0,0-6 0,-1 9 10,0 0 1,0 1 0,0-1 0,-1 1 0,1-1 0,0 0-1,0 1 1,0-1 0,0 1 0,-1-1 0,1 0 0,0 1-1,-1-1 1,1 1 0,0-1 0,-1 1 0,1-1 0,0 1 0,-1-1-1,0 1 1,0-1-33,0 1 0,0 0 0,1 0 0,-1-1-1,0 1 1,0 0 0,0 0 0,0 0 0,0 0-1,0 0 1,1 0 0,-1 1 0,0-1 0,0 0 0,0 0-1,0 0 1,1 1 0,-1-1 0,-1 1 0,-1 1-9,0-1 0,1 1 0,-1 0 0,1 0 0,-1 0 0,1 0 0,0 1 0,0-1 0,-1 0 0,2 1 1,-1 0-1,0-1 0,-2 6 0,-11 21-734</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3.377"/>
    </inkml:context>
    <inkml:brush xml:id="br0">
      <inkml:brushProperty name="width" value="0.05" units="cm"/>
      <inkml:brushProperty name="height" value="0.05" units="cm"/>
    </inkml:brush>
  </inkml:definitions>
  <inkml:trace contextRef="#ctx0" brushRef="#br0">0 247 17492,'9'-3'924,"-1"0"1,0-1 0,0 0-1,0 0 1,9-8 0,2-7 3888,-20 19-4774,1 1 0,-1-1 0,1 0 1,-1 0-1,0 0 0,1 0 1,-1 0-1,1 0 0,-1 1 0,0-2 1,1 1-1,-1 0 0,0 0 1,1 0-1,-1 0 0,1 0 0,-1 0 1,0-1-1,1 1 0,-1 0 1,1 0-1,-1-1 0,1 1 0,-1 0 1,1-1-1,-1 1 0,0-1 1,-14-12 205,11 7-146,1 1 0,0-1 0,0 0 0,1-1 0,-4-11 0,5 16-74,1 0-1,-1-1 0,0 1 0,1-1 0,0 1 0,-1 0 0,1-1 0,0 1 0,0-1 1,1 1-1,-1-1 0,0 1 0,1-1 0,0 1 0,-1 0 0,1-1 0,0 1 0,2-4 0,-2 5-23,0 0-1,0 1 0,0-1 1,1 0-1,-1 1 0,0-1 1,0 1-1,0-1 0,1 1 1,-1-1-1,0 1 0,0 0 1,1 0-1,-1 0 0,0-1 1,1 1-1,-1 1 0,3-1 1,27 6-199,-16-2-31,-1-2-270,0-1 0,0-1 0,0 0 0,0-1 1,0 0-1,0-1 0,0-1 0,18-5 0,-13 2-796,0-2 0,0 1 0,-1-2 0,0-1 0,20-14 0,-30 19 763,1-2-1027,-14 18 1239,-1 0 586,1 0-1,0-1 1,1 2-1,0-1 1,0 0 0,1 1-1,1 0 1,-2 22-1,2 10 534,3 46 0,0-62-474,1 26 293,1 67 455,-3-101-678,-2 0 0,0 0 0,-10 35 1,10-48-119,-1 0 0,1 0 0,-2-1 1,1 1-1,-1-1 0,0 0 1,-8 11-1,11-16-208,0 0 0,1 0 1,-1 0-1,0 0 1,0 0-1,0 0 0,-1 0 1,1-1-1,0 1 0,0 0 1,0 0-1,-1-1 0,1 1 1,0-1-1,0 0 0,-1 1 1,1-1-1,0 0 0,-1 1 1,1-1-1,-1 0 0,1 0 1,0 0-1,-1 0 0,1-1 1,0 1-1,-1 0 0,1-1 1,0 1-1,-1 0 0,1-1 1,0 0-1,0 1 0,-1-1 1,1 0-1,0 1 0,0-1 1,0 0-1,0 0 0,0 0 1,0 0-1,0 0 0,0 0 1,1 0-1,-1 0 0,0-1 1,0 0-1,-2-4 27,0 1 1,0-1-1,1 0 0,-1 0 1,1 0-1,1 0 0,-1 0 1,1 0-1,-1-10 0,1-7-113,2-28 1,0 29-381,1 0 1,2 0-1,0 0 1,1 0-1,10-26 0,-9 35 125,-1-1-1,2 1 1,0 0-1,0 0 0,2 1 1,-1 0-1,1 0 0,21-19 1,12-3-614</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4.034"/>
    </inkml:context>
    <inkml:brush xml:id="br0">
      <inkml:brushProperty name="width" value="0.05" units="cm"/>
      <inkml:brushProperty name="height" value="0.05" units="cm"/>
    </inkml:brush>
  </inkml:definitions>
  <inkml:trace contextRef="#ctx0" brushRef="#br0">143 21 21365,'-5'-1'264,"0"1"0,0 0 0,1 1 0,-1-1 0,0 1 0,1 0 0,-1 0 0,0 1 0,1-1 0,-1 1 0,1 0 0,0 0 0,0 0 0,0 1 0,0 0 0,0 0 0,-5 4 0,3-2-163,1 1 0,-1-1 0,1 1 0,0 0 0,1 0 0,-1 0 0,1 1-1,1-1 1,-1 1 0,-2 8 0,5-13-100,1-1 0,-1 0-1,1 0 1,-1 0 0,1 1-1,0-1 1,-1 0 0,1 1-1,0-1 1,0 0 0,0 1 0,0-1-1,0 0 1,0 1 0,1-1-1,-1 0 1,0 1 0,1-1-1,-1 0 1,0 0 0,1 1 0,0-1-1,-1 0 1,1 0 0,0 0-1,0 0 1,-1 0 0,1 0-1,0 0 1,0 0 0,0 0-1,0 0 1,0 0 0,0-1 0,1 1-1,-1 0 1,0-1 0,0 1-1,1-1 1,-1 1 0,0-1-1,3 1 1,1 0 0,0-1 0,0 0 0,0 0 0,0 0 0,0 0 0,0-1 0,-1 0-1,1 0 1,0 0 0,7-3 0,16-10 1,0-1 0,36-26 0,-6 4 3,-45 31 3,-7 5-11,-8 5-28,-12 13 75,9-11-12,-1 1 0,1-1-1,0 1 1,1 0 0,0 0 0,0 1-1,-5 11 1,9-18-26,0-1 0,0 1-1,-1-1 1,1 1 0,0-1 0,0 1 0,0 0 0,0-1 0,0 1-1,0-1 1,0 1 0,0 0 0,0-1 0,0 1 0,0-1 0,0 1-1,1 0 1,-1-1 0,0 1 0,0-1 0,1 1 0,-1-1 0,0 1-1,1-1 1,-1 1 0,0-1 0,1 1 0,-1-1 0,1 1 0,-1-1-1,1 0 1,0 1 0,1 0 7,0 0 1,-1-1-1,1 0 0,0 1 0,0-1 1,0 0-1,0 0 0,0 0 0,0 0 1,3-1-1,5-1 21,0 0 0,-1-1 0,14-5 0,9-7 39,46-32 1,-12 7-208,-66 40 130,0 0 1,0 0-1,0-1 0,0 1 1,1 0-1,-1 0 1,0 0-1,0 0 0,0 0 1,0 0-1,1 0 0,-1-1 1,0 1-1,0 0 0,0 0 1,1 0-1,-1 0 1,0 0-1,0 0 0,0 0 1,1 0-1,-1 0 0,0 0 1,0 0-1,0 0 0,1 0 1,-1 0-1,0 0 1,0 1-1,0-1 0,0 0 1,1 0-1,-1 0 0,0 0 1,0 0-1,0 0 0,0 0 1,1 0-1,-1 1 1,0-1-1,-1 11-72,-13 23 57,8-19 34,5-12-1,0 0 1,0 0 0,0 0 0,1 0-1,-1 0 1,1 0 0,0 0 0,0 0-1,0 0 1,0 0 0,0 0-1,1 0 1,-1-1 0,1 1 0,0 0-1,0 0 1,1 4 0,0-6-3,-1 1 1,0-1-1,1 0 1,-1 1-1,1-1 1,-1 0-1,1 0 1,0 0-1,0 0 1,-1 0-1,1-1 0,0 1 1,0 0-1,0-1 1,0 0-1,-1 1 1,1-1-1,0 0 1,0 0-1,0 0 1,0 0-1,0 0 1,0 0-1,0-1 1,0 1-1,0-1 0,0 1 1,2-2-1,9-2 28,0-1-1,0 0 0,-1-1 0,0 0 1,0-1-1,22-17 0,60-60-6,-65 56-99,-29 28 63,0 0 1,0 0-1,0 0 0,0 0 1,0 0-1,0-1 1,0 1-1,0 0 0,0 0 1,0 0-1,1 0 1,-1 0-1,0 0 0,0 0 1,0 0-1,0 0 1,0 0-1,0 0 0,0 0 1,0-1-1,0 1 1,0 0-1,0 0 0,1 0 1,-1 0-1,0 0 1,0 0-1,0 0 0,0 0 1,0 0-1,0 0 1,0 0-1,0 0 0,1 0 1,-1 0-1,0 0 1,0 0-1,0 0 0,0 0 1,0 0-1,0 0 1,0 0-1,0 0 0,0 0 1,1 1-1,-1-1 1,0 0-1,0 0 0,0 0 1,0 0-1,0 0 1,0 0-1,0 0 0,0 0 1,0 0-1,0 0 0,0 0 1,-1 10-89,-9 24 16,3-10 38,-1 33 57,7-54-57,1 1 1,0-1-1,0 1 1,1-1 0,-1 1-1,1-1 1,0 0-1,-1 1 1,1-1-1,1 0 1,-1 1 0,0-1-1,5 6 1,-6-9 14,0 1 0,1-1 0,-1 1 0,0-1 1,1 1-1,-1-1 0,1 1 0,-1-1 0,1 0 1,-1 1-1,1-1 0,-1 0 0,1 1 1,0-1-1,-1 0 0,1 0 0,-1 1 0,1-1 1,0 0-1,-1 0 0,1 0 0,-1 0 0,1 0 1,0 0-1,-1 0 0,1 0 0,0 0 0,-1 0 1,1 0-1,-1-1 0,1 1 0,0 0 0,-1 0 1,1-1-1,-1 1 0,1 0 0,-1-1 1,1 1-1,-1 0 0,1-1 0,0 0 0,1-1-29,0-1-1,0 1 1,0-1-1,0 1 1,0-1 0,-1 0-1,2-4 1,6-12-305</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4.436"/>
    </inkml:context>
    <inkml:brush xml:id="br0">
      <inkml:brushProperty name="width" value="0.05" units="cm"/>
      <inkml:brushProperty name="height" value="0.05" units="cm"/>
    </inkml:brush>
  </inkml:definitions>
  <inkml:trace contextRef="#ctx0" brushRef="#br0">0 0 20356,'2'6'1849,"2"4"-1281,2-2-264,1 2 512,3 3-952,3 3 288,-4 1-184,-1 2-272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2.934"/>
    </inkml:context>
    <inkml:brush xml:id="br0">
      <inkml:brushProperty name="width" value="0.05" units="cm"/>
      <inkml:brushProperty name="height" value="0.05" units="cm"/>
    </inkml:brush>
  </inkml:definitions>
  <inkml:trace contextRef="#ctx0" brushRef="#br0">0 236 13539,'1'0'89,"-1"1"1,0-1-1,0 1 0,0-1 0,0 0 1,0 1-1,1-1 0,-1 0 1,0 1-1,0-1 0,0 0 1,1 1-1,-1-1 0,0 0 1,1 1-1,-1-1 0,0 0 0,1 0 1,-1 1-1,0-1 0,1 0 1,-1 0-1,0 0 0,1 0 1,-1 0-1,1 1 0,-1-1 1,0 0-1,1 0 0,-1 0 1,1 0-1,-1 0 0,0 0 0,1 0 1,19-3 1137,15-7 451,0-3-1,-1 0 1,63-36 0,-36 11-932,60-47 1,-102 68-684,-2 2-19,-14 14-32,-7 10-8,-39 57 2,22-36-12,1 0 0,2 2 0,-17 41 1,34-71-84,0 0 0,0 1 0,0-1 0,1 0 0,-1 1 1,1-1-1,-1 1 0,1-1 0,0 1 0,0-1 0,0 4 1,1-5 37,-1-1 0,1 1 0,-1 0 0,1-1 1,-1 1-1,1 0 0,0-1 0,-1 1 1,1-1-1,0 1 0,0-1 0,-1 1 0,1-1 1,0 0-1,0 1 0,0-1 0,-1 0 0,1 0 1,0 1-1,0-1 0,0 0 0,0 0 1,0 0-1,0 0 0,-1 0 0,1 0 0,0 0 1,0-1-1,0 1 0,0 0 0,0 0 0,1-1 1,24-6-398,5-9-167</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4.870"/>
    </inkml:context>
    <inkml:brush xml:id="br0">
      <inkml:brushProperty name="width" value="0.05" units="cm"/>
      <inkml:brushProperty name="height" value="0.05" units="cm"/>
    </inkml:brush>
  </inkml:definitions>
  <inkml:trace contextRef="#ctx0" brushRef="#br0">122 0 16692,'3'2'558,"0"0"0,0 1 0,0-1 0,-1 0 0,1 1 0,-1-1 0,0 1 0,0 0 0,0 0 0,2 4 0,-3-5-337,0 1-1,-1-1 0,0 0 1,1 0-1,-1 1 0,0-1 1,0 0-1,-1 1 0,1-1 1,0 0-1,-1 1 0,1-1 1,-1 0-1,0 0 0,1 0 1,-1 0-1,-3 4 0,-7 13 76,0-1 0,-2 0 0,-22 25-1,20-27-211,1 2 0,1-1 0,-14 26 0,26-42-72,1 0-1,-1 0 1,1 0-1,-1 0 0,1 0 1,-1 0-1,1 0 0,0 1 1,-1-1-1,1 0 1,0 0-1,0 0 0,0 0 1,0 1-1,0-1 0,0 0 1,0 0-1,0 0 1,0 0-1,1 0 0,-1 1 1,0-1-1,1 0 0,-1 0 1,1 0-1,0 0 1,-1 0-1,1 0 0,-1 0 1,1 0-1,0-1 1,0 1-1,0 0 0,0 0 1,-1-1-1,1 1 0,0 0 1,0-1-1,0 1 1,0-1-1,1 1 0,-1-1 1,0 1-1,0-1 0,0 0 1,2 1-1,7 1 81,0-1 0,0 1 0,0-2-1,13 1 1,-22-1-84,18 0-158,-1-1 0,1-1-1,-1 0 1,0-1 0,0-1 0,0-1 0,0 0 0,0-2-1,18-9 1,-33 15 81,0-1-1,0 0 1,0 0-1,0 0 1,0-1 0,0 1-1,-1-1 1,1 1-1,-1-1 1,0 0-1,3-4 1,1-6-467</inkml:trace>
  <inkml:trace contextRef="#ctx0" brushRef="#br0" timeOffset="1">51 167 17812,'34'3'2280,"6"-2"-1456,7-1-495,6-4 1111,2-1-1216,-1-2 1576,-5-3-1640,-3-3-128,-3 0-128</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5.446"/>
    </inkml:context>
    <inkml:brush xml:id="br0">
      <inkml:brushProperty name="width" value="0.05" units="cm"/>
      <inkml:brushProperty name="height" value="0.05" units="cm"/>
    </inkml:brush>
  </inkml:definitions>
  <inkml:trace contextRef="#ctx0" brushRef="#br0">127 400 18020,'-14'7'1151,"-47"28"2215,55-31-2929,1 0 0,0 0 0,-1 0 0,1 1 0,1 0 0,-1 0 0,-6 10 1,10-14-402,1-1 0,0 0 0,-1 1 0,1-1 0,0 1 0,-1 0 0,1-1 0,0 1 0,0-1 0,-1 1 0,1-1 0,0 1 0,0 0 0,0-1 0,0 1 0,0-1 0,0 1 0,0 0 0,0-1 0,0 1 0,0-1 0,0 1 0,1-1 0,-1 1 0,0 0 0,0-1 0,0 1 0,1 0 0,0 0-10,0-1-1,0 1 1,0-1-1,0 1 1,-1-1-1,1 1 1,0-1-1,0 1 1,0-1-1,0 0 1,1 0-1,-1 1 1,0-1-1,1 0 1,4 0-9,-1 0 0,0 0 1,1-1-1,-1 0 0,9-2 1,-6 0-3,-1 0 0,1-1 1,-1 0-1,0 0 1,0 0-1,0-1 0,6-6 1,40-44 67,-17 17-281,-40 43 149,1 0 0,1 0 1,-1 1-1,1-1 1,-1 1-1,-1 10 0,-11 43-263,15-57 268,-1 0 0,1 0-1,-1 0 1,1 0-1,0 0 1,0 0-1,0 1 1,0-1-1,0 0 1,1 0 0,-1 0-1,0 0 1,1 0-1,0 0 1,-1 0-1,1 0 1,0 0-1,0 0 1,0 0 0,0-1-1,3 4 1,-3-4-59,1 0 0,0 0 0,0 0 0,0 0 0,0 0 1,0 0-1,1-1 0,-1 1 0,0-1 0,0 1 0,0-1 0,0 0 0,1 0 1,-1 0-1,0 0 0,0 0 0,0-1 0,1 1 0,-1-1 0,4-1 0,3-1-205,0 0-1,0-1 1,0 0-1,0-1 1,-1 0-1,0-1 0,0 1 1,0-1-1,-1-1 1,0 0-1,7-8 1,9-12-237,31-50 0,-45 64 324,103-180-2350,-46 63 4400,-54 106-817,-53 129 4388,-14 98-3889,45-157-1287,3 0 1,-3 58-1,10-104-211,0 0 0,0 1 0,0-1 0,0 0 0,0 0 0,0 0 0,0 0 0,0 1 0,0-1 0,0 0 0,0 0 0,0 0 0,0 0 0,0 1 0,1-1 0,-1 0 0,0 0 0,0 0 0,0 0 0,0 1 0,0-1 0,0 0 0,0 0 0,0 0 0,1 0 0,-1 0 0,0 0 0,0 0 0,0 1 0,0-1 0,0 0 0,1 0 0,-1 0 0,0 0 0,0 0 0,0 0 0,0 0 0,1 0 0,-1 0 0,0 0 0,0 0 0,0 0 0,0 0 0,1 0 0,-1 0 0,0 0 0,0 0 0,0 0 0,0 0 0,1 0 0,-1 0 0,0 0 0,0 0 0,0 0 0,0 0 0,0-1 0,1 1 0,7-7 339,5-12-77,-2-2 0,0 0 1,-2 0-1,0-1 0,11-43 1,-4 14-352,-16 57 51,0 0 0,0 1 1,1-1-1,0 0 0,0 0 1,4 12-1,-4-16 19,1 5 4,0-1-1,0 0 1,1 1-1,0-1 1,0 0-1,1-1 1,-1 1-1,1-1 1,0 1-1,1-1 1,-1 0-1,1-1 1,0 1-1,0-1 1,1 0-1,-1 0 0,1-1 1,11 6-1,-10-6 11,1-1-1,0 1 0,0-2 0,0 1 0,0-1 0,0 0 0,1 0 0,-1-1 0,0 0 0,0-1 0,1 0 0,-1 0 0,0-1 0,0 0 0,8-3 1,-4 0 11,0-1 0,0-1 0,-1 0 0,0 0 0,0-1 0,-1 0 0,0-1 0,-1 0 0,1-1 0,-2 0 0,11-15 0,-18 23-18,1 0 1,-1 0 0,0 0 0,0 0 0,-1 0 0,1 0 0,0 0-1,-1 0 1,1-3 0,-3 2 10,-8 11 0,0 6-25,0 1 0,2 0 0,0 0 0,0 1 0,-9 30 0,17-43-78,-1 0 1,0-1-1,1 1 0,0 0 1,0 0-1,-1 0 1,2 0-1,-1-1 1,0 1-1,2 4 1,-2-6 26,0-1 1,0 1-1,0-1 1,0 1-1,0-1 1,1 0-1,-1 1 1,0-1 0,0 0-1,1 1 1,-1-1-1,0 1 1,0-1-1,1 0 1,-1 0-1,0 1 1,1-1-1,-1 0 1,1 0-1,-1 1 1,0-1-1,1 0 1,-1 0 0,1 0-1,-1 0 1,1 0-1,-1 1 1,2-2-98,-1 1 1,0 0-1,0-1 1,0 1-1,0-1 1,1 1-1,-1-1 1,0 1-1,0-1 1,0 0-1,0 1 1,0-1-1,-1 0 0,1 0 1,1-1-1,4-4-180,-1-1 0,0 1-1,0-1 1,-1 0-1,4-8 1,12-28-985</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5.869"/>
    </inkml:context>
    <inkml:brush xml:id="br0">
      <inkml:brushProperty name="width" value="0.05" units="cm"/>
      <inkml:brushProperty name="height" value="0.05" units="cm"/>
    </inkml:brush>
  </inkml:definitions>
  <inkml:trace contextRef="#ctx0" brushRef="#br0">13 1 18260,'0'0'1528,"-4"13"-1144,1 7-136,0 7 593,0 2-777,3 2-16,0-2-48,9-2-112</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6.290"/>
    </inkml:context>
    <inkml:brush xml:id="br0">
      <inkml:brushProperty name="width" value="0.05" units="cm"/>
      <inkml:brushProperty name="height" value="0.05" units="cm"/>
    </inkml:brush>
  </inkml:definitions>
  <inkml:trace contextRef="#ctx0" brushRef="#br0">108 0 18020,'-45'35'4308,"34"-28"-3040,0 0 0,1 1 0,-16 17 1,25-25-1232,1 0 0,0 1 1,-1-1-1,1 0 1,0 1-1,-1-1 0,1 0 1,0 1-1,0-1 1,-1 1-1,1-1 0,0 0 1,0 1-1,0-1 1,0 1-1,-1-1 1,1 1-1,0-1 0,0 1 1,0-1-1,0 0 1,0 1-1,0-1 0,0 1 1,0-1-1,0 1 1,0-1-1,1 1 1,-1-1-1,0 0 0,0 1 1,0 0-1,15 5 328,22-6-321,-7-6-49,0 0 0,0-2 0,45-18 0,10-3-133,-83 28 135,0 1 0,0-1-1,1 0 1,-1 1 0,0 0 0,0-1-1,1 1 1,-1 0 0,0 0-1,0 0 1,1 0 0,-1 1 0,3 0-1,-4-1 11,0 1-1,-1 0 1,1 0 0,0 0-1,0-1 1,-1 1-1,1 0 1,0 0 0,-1 0-1,1 0 1,-1 0-1,1 0 1,-1 0 0,0 0-1,0 0 1,1 0-1,-1 1 1,0-1-1,0 0 1,0 0 0,0 0-1,0 0 1,0 0-1,0 0 1,0 0 0,-1 2-1,0 2 39,1 0-1,-1 0 0,1-1 1,1 1-1,-1 0 0,0 0 1,1 0-1,3 8 1,-3-11-31,0 0 0,0 0 0,0 0 0,0-1 1,1 1-1,-1 0 0,1-1 0,-1 1 1,1-1-1,0 0 0,-1 1 0,1-1 0,0 0 1,0 0-1,0 0 0,0 0 0,0-1 0,0 1 1,0 0-1,0-1 0,4 1 0,7 1-108,1-1 0,-1-1-1,0 0 1,1-1 0,-1 0 0,0-1-1,23-7 1,20-2-1563,-56 11 1636,1 0 0,-1 0 0,0 0 0,0 0 0,0 0 0,0 0 0,0 0 0,0 0 0,0 0 0,0 0 0,0 0 0,0 0-1,0 0 1,0 0 0,0 0 0,0 0 0,1 0 0,-1 0 0,0 0 0,0 0 0,0 0 0,0 0 0,0 0 0,0 0 0,0 0 0,0 0 0,0 0 0,0 0 0,0 1 0,0-1 0,0 0 0,0 0-1,0 0 1,0 0 0,0 0 0,0 0 0,1 0 0,-1 0 0,0 0 0,0 0 0,0 0 0,0 0 0,0 0 0,0 0 0,0 0 0,0 1 0,0-1 0,0 0 0,0 0 0,0 0 0,0 0-1,0 0 1,0 0 0,0 0 0,0 0 0,0 0 0,0 0 0,0 0 0,-1 0 0,1 0 0,0 0 0,0 0 0,0 1 0,0-1 0,0 0 0,0 0 0,0 0 0,0 0 0,-5 7 166,0 0-282,0 2-29</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07.244"/>
    </inkml:context>
    <inkml:brush xml:id="br0">
      <inkml:brushProperty name="width" value="0.05" units="cm"/>
      <inkml:brushProperty name="height" value="0.05" units="cm"/>
    </inkml:brush>
  </inkml:definitions>
  <inkml:trace contextRef="#ctx0" brushRef="#br0">20 411 12811,'-17'15'1057,"14"-10"-438,11-5-273,15-4 107,-21 3-369,648-129 4096,260 37-2304,8 39-1365,-483 31-398,343-24 550,265-15 1169,-541 45-1018,-5 36-1233,-470-16-49,52-2 0,-57-5 221</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7:56.287"/>
    </inkml:context>
    <inkml:brush xml:id="br0">
      <inkml:brushProperty name="width" value="0.05" units="cm"/>
      <inkml:brushProperty name="height" value="0.05" units="cm"/>
    </inkml:brush>
  </inkml:definitions>
  <inkml:trace contextRef="#ctx0" brushRef="#br0">16 236 11018,'-15'4'1263,"22"1"-417,26 1 3,238-5 682,1-24-1088,-184 15-274,451-48 560,438-32 120,-88 61-754,1 23-100,-235 2 39,-290 9-861,-39 0-478,-324-7 1413,0 0 0,0 0 1,0 0-1,0 0 0,0 0 0,0-1 1,-1 1-1,1-1 0,0 1 1,0-1-1,0 0 0,-1 1 1,3-2-1,-3 1-79,-1 0-1,1 0 1,0 0 0,-1 0 0,1 0-1,-1 0 1,1 0 0,-1 0-1,1 0 1,-1-1 0,0 1 0,1 0-1,-1 0 1,0 0 0,0 0 0,0 0-1,0-1 1,0 1 0,0 0 0,-1 0-1,1 0 1,0 0 0,-1-2-1,-6-20 466</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8:33.715"/>
    </inkml:context>
    <inkml:brush xml:id="br0">
      <inkml:brushProperty name="width" value="0.05" units="cm"/>
      <inkml:brushProperty name="height" value="0.05" units="cm"/>
    </inkml:brush>
  </inkml:definitions>
  <inkml:trace contextRef="#ctx0" brushRef="#br0">0 254 9138,'10'1'126,"60"7"448,93 23 0,-103-17-357,1-3 0,1-3 0,-1-2 0,74-4 0,250-28-109,-153 6-68,418 1 52,2 29 55,-281-2-80,-344-8-63,1411 5 157,-493-20 355,384-10-267,-869 10-248,1291-29 73,-1006 43-67,880-10-17,-824-27 20,-2-26 20,-535 42-22,-126 10 26,703-34 299,-832 47-353,27-1 316,56 8 0,-83-7-316,0 0 1,-1 1-1,1 0 0,-1 1 0,1 0 0,-1 1 1,0-1-1,0 1 0,-1 1 0,1 0 0,-1 0 1,7 6-1,-12-9 2,-1-1-1,0 1 1,1-1-1,-1 1 1,0 0 0,0 0-1,0 0 1,0 0 0,0 0-1,0 0 1,-1 0 0,1 0-1,-1 0 1,1 0 0,-1 0-1,0 4 1,-3 9-190</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8:37.355"/>
    </inkml:context>
    <inkml:brush xml:id="br0">
      <inkml:brushProperty name="width" value="0.05" units="cm"/>
      <inkml:brushProperty name="height" value="0.05" units="cm"/>
    </inkml:brush>
  </inkml:definitions>
  <inkml:trace contextRef="#ctx0" brushRef="#br0">1 263 7009,'247'-44'912,"-55"7"-734,191 7 40,4 32-154,-4-1-33,100-14 9,438-6 58,-182 21 712,361-3 188,553-68-923,-1601 65-77,674-45-45,1 55-5,-66 56 54,187 10 268,-333-56 302,293 19 669,-558-14-929,802 45 246,617-64-458,-619-29-129,-1-22-196,-513 24 155,-105 8 86,118-5 39,-4-23 45,-462 35-96,337-37 52,-1 26-174,-413 21 110,20 1-15,0-2 1,0-1 0,27-5 0,-24-2-30</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8:43.940"/>
    </inkml:context>
    <inkml:brush xml:id="br0">
      <inkml:brushProperty name="width" value="0.05" units="cm"/>
      <inkml:brushProperty name="height" value="0.05" units="cm"/>
    </inkml:brush>
  </inkml:definitions>
  <inkml:trace contextRef="#ctx0" brushRef="#br0">1 136 6569,'107'-6'678,"194"-34"-1,-247 31-614,333-47 965,5 33 655,-216 25-1253,472-5-69,360 3 370,-74 87 753,-734-64-1426,374 16 25,2-32-2,65-10 22,215 0-37,0 24-101,722 36-317,-874-37 219,765 12-47,-1082-31 145,1263 18 163,-277-6-107,2-34-332,-1158 17 188,336-6 137,2135-63 428,-2202 38-116,-104 6-52,-353 27-205,54 4-1,-81-2-61,1 0-1,-1 0 0,1 1 0,-1-1 0,0 1 0,1-1 0,-1 1 0,0 0 1,3 1-1,-5-1-4,0-1 0,0 1 0,0-1 0,0 1 0,0-1 0,0 1 0,0-1 0,-1 1 0,1-1 0,0 1 0,0-1 0,0 1 0,-1-1 0,1 0 0,0 1 0,-1-1 1,1 1-1,0-1 0,-1 0 0,1 1 0,0-1 0,-1 0 0,1 1 0,-1-1 0,1 0 0,0 0 0,-2 1 0,2-1-2</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8:54.077"/>
    </inkml:context>
    <inkml:brush xml:id="br0">
      <inkml:brushProperty name="width" value="0.05" units="cm"/>
      <inkml:brushProperty name="height" value="0.05" units="cm"/>
    </inkml:brush>
  </inkml:definitions>
  <inkml:trace contextRef="#ctx0" brushRef="#br0">1 168 12243,'1'3'28,"1"-1"0,-1 1 0,1 0 0,0-1 0,0 1 0,0-1 0,0 0 0,0 1 0,0-1 0,1 0 0,-1 0 0,1-1 1,-1 1-1,1 0 0,0-1 0,0 0 0,0 1 0,0-1 0,0 0 0,0-1 0,0 1 0,3 0 0,9 1-96,0-1 1,0 0-1,20-2 0,-29 1 96,284-26-136,-51 2 144,252 21 241,57-4 2,-8-57-184,-14 0-31,93 39 25,1 35 408,-531-7-375,-2-2 14,286 22 910,-317-15-875,65 8-95,-100-14-111,0-2 0,1 0 0,33-5 0,-20-5-15,-12-6-6</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3.292"/>
    </inkml:context>
    <inkml:brush xml:id="br0">
      <inkml:brushProperty name="width" value="0.05" units="cm"/>
      <inkml:brushProperty name="height" value="0.05" units="cm"/>
    </inkml:brush>
  </inkml:definitions>
  <inkml:trace contextRef="#ctx0" brushRef="#br0">220 1 15163,'-168'165'6928,"161"-158"-6540,0 1-1,0 0 1,1 1-1,0-1 1,-7 16-1,12-22-357,0-1-1,0 1 0,1-1 1,-1 1-1,1 0 0,-1-1 1,1 1-1,0 0 0,0-1 1,0 1-1,0 0 1,0-1-1,0 1 0,0 0 1,0-1-1,1 1 0,-1-1 1,0 1-1,1 0 0,0-1 1,-1 1-1,1-1 1,0 1-1,0-1 0,0 1 1,0-1-1,0 0 0,0 0 1,0 1-1,0-1 0,1 0 1,-1 0-1,0 0 1,1 0-1,-1 0 0,1 0 1,-1-1-1,1 1 0,-1 0 1,1-1-1,-1 0 0,1 1 1,2 0-1,7 1-20,0 0-1,-1 0 0,1-1 1,0 0-1,0 0 1,0-2-1,-1 1 1,1-1-1,0-1 0,13-3 1,-16 3 12,-1 0 1,1-1 0,-1 0-1,0 0 1,0-1 0,0 1-1,0-1 1,-1-1 0,1 0-1,-1 1 1,0-2 0,-1 1-1,1-1 1,9-12 0,-13 13 10,1 0 1,-1 0-1,0 0 1,0-1 0,-1 1-1,1-1 1,-1 1-1,-1-1 1,1 1-1,-1-1 1,0 1 0,0-1-1,0 1 1,-2-10-1,1 11-18,1 1-1,-1-1 0,0 0 0,-1 0 0,1 1 0,-1-1 0,1 1 0,-1-1 1,0 1-1,0 0 0,-1 0 0,1 0 0,-1 0 0,1 0 0,-1 0 0,0 1 0,0-1 1,0 1-1,-1 0 0,1 0 0,-5-2 0,3 2-92,0 1-1,0-1 1,0 1 0,0 1-1,0-1 1,0 1-1,0 0 1,0 0 0,0 0-1,-1 1 1,1 0 0,-9 2-1,11-2-26,1 0-1,0 0 0,-1 0 1,1 0-1,0 0 1,0 0-1,0 0 0,0 1 1,0-1-1,0 1 0,0-1 1,0 1-1,1 0 1,-1 0-1,0 0 0,1 0 1,0 0-1,-1 0 1,1 0-1,0 0 0,0 1 1,0-1-1,1 0 1,-1 1-1,0-1 0,1 1 1,0-1-1,-1 4 1,1-5 64,0 0 1,0 0 0,0 0-1,0 0 1,1 0-1,-1 0 1,0 0 0,0 0-1,1 0 1,-1 0 0,1 0-1,-1-1 1,1 1 0,-1 0-1,2 1 1,19 14-752</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9:57.436"/>
    </inkml:context>
    <inkml:brush xml:id="br0">
      <inkml:brushProperty name="width" value="0.05" units="cm"/>
      <inkml:brushProperty name="height" value="0.05" units="cm"/>
    </inkml:brush>
  </inkml:definitions>
  <inkml:trace contextRef="#ctx0" brushRef="#br0">5448 428 9818,'-155'-12'691,"0"-6"0,1-7 1,-248-74-1,388 95-680,-530-155 478,407 127-337,-2 5 0,-141-8 0,-250 19-90,-1 25-837,460-7 582,-618 54-2864,507-26 3456,-309 92-1,394-89 433,0 5 1,-147 80 0,172-76-629,3 2 1,1 4 0,-107 99 0,156-129-193,0 1 0,1 1 0,1 1 0,-22 37 0,33-48-9,0 1 0,1 0 0,1 0 0,0 1 0,0-1 0,1 1 0,0 0 0,1 0-1,1 0 1,0 0 0,0 0 0,3 20 0,1-11-7,1-1-1,1 1 1,1-1 0,1 0 0,1 0 0,0 0-1,2-1 1,0-1 0,24 33 0,-12-23-15,0-1 0,2 0 0,2-2 0,0-1 0,33 23 0,-22-22-12,1-2 1,1-2-1,1-2 1,0-1-1,70 21 0,-6-12-3,124 17 0,447 17 37,5-57 16,450-47-779,-216 4-648,-410 27 868,484-17 427,-4-31 672,-270-15-58,-510 43-211,290-84 1,-272 36-7,-176 60-129,-1-3 1,67-45-1,-100 59-79,0 0-1,-1 0 0,0-1 1,0-1-1,-1 0 0,0 0 0,-1-1 1,-1 0-1,0-1 0,12-23 1,-16 26-13,-1 0 0,0 0 0,-1 0 0,0 0 0,0 0 0,-1-1 1,0 1-1,-1-1 0,0 1 0,-1 0 0,0-1 0,0 1 1,-2 0-1,1 0 0,-1 0 0,-5-12 0,-3-1 0,0 0 0,-2 1 0,-1 0 0,0 1 0,-2 1 0,0 0 0,-36-32 0,12 16-29,-3 2-1,-79-49 1,74 55 123,-3 3 0,0 2 0,-1 2 1,-1 2-1,-1 3 0,-86-16 0,-63 5 18</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9:53.409"/>
    </inkml:context>
    <inkml:brush xml:id="br0">
      <inkml:brushProperty name="width" value="0.05" units="cm"/>
      <inkml:brushProperty name="height" value="0.05" units="cm"/>
    </inkml:brush>
  </inkml:definitions>
  <inkml:trace contextRef="#ctx0" brushRef="#br0">2923 29 8186,'-301'-11'1121,"-316"-6"-184,504 19-1456,1 6 0,0 4 0,-199 49 0,131-10-212,-261 111 1,375-133 1544,2 3 0,1 2 0,-107 79 0,127-78-446,1 1 1,1 3 0,3 0-1,1 3 1,-48 70 0,73-93-354,0-1 1,2 2-1,0-1 0,1 2 1,1-1-1,1 1 1,-7 35-1,12-46-120,1 0 0,0 0-1,1 0 1,0 0-1,0 0 1,1 0-1,0 0 1,1 0 0,0 0-1,1-1 1,0 1-1,0-1 1,1 0 0,0 0-1,1 0 1,0 0-1,0-1 1,14 16 0,-8-12-143,1-1 0,1 0 1,-1-1-1,2-1 0,0 0 1,0 0-1,0-2 1,28 12-1,24 3-417</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39:54.110"/>
    </inkml:context>
    <inkml:brush xml:id="br0">
      <inkml:brushProperty name="width" value="0.05" units="cm"/>
      <inkml:brushProperty name="height" value="0.05" units="cm"/>
    </inkml:brush>
  </inkml:definitions>
  <inkml:trace contextRef="#ctx0" brushRef="#br0">0 1221 4401,'708'8'3051,"-168"-4"-970,1132-60-280,-388-57-1686,186-58 352,-1225 136-306,276-46 482,-520 81-637,144-32 786,-144 32-778,-1 0 1,1 0 0,-1 0 0,0 0-1,1 0 1,-1 0 0,1 0-1,-1 0 1,0 0 0,1 0 0,-1 0-1,1 0 1,-1-1 0,0 1 0,1 0-1,-1 0 1,0-1 0,1 1 0,-1 0-1,0 0 1,0-1 0,1 1 0,-1 0-1,0-1 1,0 1 0,1 0 0,-1-1-1,0 1 1,0 0 0,0-1 0,0 1-1,0 0 1,1-1 0,-1 1 0,0-1-1,0 1 1,0 0 0,0-1 0,0 1-1,0-1 1,0 1 0,0 0-1,-1-1 1,1 1 0,0-1 0,0 1-1,0 0 1,0-1 0,0 1 0,-1 0-1,1-1 1,0 1 0,0 0 0,-1-1-1,1 1 1,-1-1 0,-20-17 256,16 15-214,-41-29-48,-2 3 0,-1 1 0,-1 3 0,-1 1 0,-96-29 1,-280-47-309,418 98 305,-1089-187-4,-9 83-76,953 99 120,-275-16-740,7-34-5,277 24 473</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02.819"/>
    </inkml:context>
    <inkml:brush xml:id="br0">
      <inkml:brushProperty name="width" value="0.05" units="cm"/>
      <inkml:brushProperty name="height" value="0.05" units="cm"/>
    </inkml:brush>
  </inkml:definitions>
  <inkml:trace contextRef="#ctx0" brushRef="#br0">4208 559 6681,'-71'-25'1503,"61"19"-919,-1-1 0,2 0 1,-1-1-1,-16-17 0,15 14-242,0 1 0,-23-17 0,-20-4-292,-1 3 0,0 2 1,-3 2-1,-72-19 1,-246-45-90,180 47 10,87 16 25,-234-49-13,-5 29 6,132 37 59,0 10 1,0 9 0,-214 40-1,332-32-61,1 4 0,1 4 0,1 5 0,1 3 0,3 5-1,-152 90 1,237-126 12,-162 102-42,137-84 55,1 2 0,1 1-1,-29 32 1,48-47 2,2 0 0,0 1 0,0 0-1,1 1 1,0 0 0,1 0 0,-7 18 0,10-23-10,2 0 0,-1-1 0,1 1 0,0 0 0,0 0 0,1 0 0,0 0 0,0 0 1,0-1-1,1 1 0,0 0 0,1 0 0,-1 0 0,1-1 0,1 1 0,3 7 0,1-3-8,0 1-1,1-1 1,1 0-1,0 0 1,0-1 0,1 0-1,0-1 1,1 0-1,0-1 1,1 0-1,-1 0 1,2-1 0,13 5-1,23 9-39,1-2 0,53 13-1,205 33-269,7-24 41,-275-37 242,260 25 13,1-12 1,1-14 0,336-41-1,747-193 685,-1359 225-664,278-68 12,-253 58-13,-1-2 0,-1-2 0,84-47 1,-112 54 35,-1-1-1,0-1 1,25-23 0,-39 33-7,-1-1 0,0 0 0,0 0 0,0 0 0,0-1 1,-1 0-1,0 0 0,-1 0 0,1 0 0,-2 0 0,1-1 0,-1 1 0,0-1 0,2-10 0,-4 14-11,0 0 0,0 0-1,0 0 1,-1 0 0,1 0-1,-1 0 1,0 1 0,0-1 0,0 0-1,0 0 1,-1 1 0,0-1-1,1 1 1,-1-1 0,-1 1 0,1 0-1,-4-4 1,1 2-10,0 0 0,-1 0 0,1 1 1,-1 0-1,0 0 0,0 1 0,-1 0 0,1 0 0,-8-2 1,-12-3-30,-1 2 1,0 1 0,-51-4-1,75 9 19,-89-7-59,-7 1-18</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04.114"/>
    </inkml:context>
    <inkml:brush xml:id="br0">
      <inkml:brushProperty name="width" value="0.05" units="cm"/>
      <inkml:brushProperty name="height" value="0.05" units="cm"/>
    </inkml:brush>
  </inkml:definitions>
  <inkml:trace contextRef="#ctx0" brushRef="#br0">5494 348 8682,'-5'-1'57,"-337"-79"2054,235 61-2036,-135-9 1,-150 17-125,-64-3 119,-579-38 457,864 50-455,-381-1 116,1 22 10,419-7-162,0 6 0,-246 65 0,270-49-35,1 4-1,2 5 1,-172 98-1,223-108-66,-91 72-1,122-85-10,1 1 0,0 1 0,2 0-1,0 2 1,-30 49 0,43-61 21,1 0-1,0 1 1,1-1-1,0 1 1,1 1-1,0-1 1,1 1 0,1-1-1,0 1 1,0 20-1,2-27 30,1 1 0,0-1-1,0 1 1,1-1 0,-1 0-1,2 0 1,-1 1 0,1-1-1,0-1 1,0 1 0,1 0-1,0-1 1,0 0 0,1 0-1,0 0 1,0 0 0,0-1-1,1 0 1,-1 0 0,12 7-1,5 2 2,0-2-1,0-1 0,1-1 1,37 11-1,102 19 24,-140-35 3,799 132 738,-26-85 87,2-71-231,1217-158-2115,-1252 37-1556,-601 97 2958,-2-7 1,246-113 0,-221 65 1387,-153 79-710,0-3 0,-2 0 1,38-38-1,-55 49-265,-1-1 0,-1-1 0,0 0 0,-1 0 0,11-21 0,-16 28-183,-1-2-1,0 1 1,-1 0-1,0 0 1,0-1-1,0 1 1,-1-1-1,0 1 1,-1-1-1,1 0 1,-1 1-1,-1-1 1,-2-11-1,1 8-33,-2 1 1,1 0-1,-1 1 1,-1-1-1,1 1 0,-2-1 1,1 1-1,-1 1 1,-1-1-1,-11-11 0,-1 1-20,-1 1 0,-1 1 0,-24-15 0,3 6-282,-1 2 0,-2 1 0,0 2 0,-1 3-1,-72-19 1,19 13-467,-168-17 0,92 25 148</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10.751"/>
    </inkml:context>
    <inkml:brush xml:id="br0">
      <inkml:brushProperty name="width" value="0.05" units="cm"/>
      <inkml:brushProperty name="height" value="0.05" units="cm"/>
    </inkml:brush>
  </inkml:definitions>
  <inkml:trace contextRef="#ctx0" brushRef="#br0">887 2 13651,'0'-1'29,"0"1"-1,-1 0 1,1 0-1,0 0 1,-1 0-1,1 0 1,-1 0 0,1-1-1,0 1 1,-1 0-1,1 0 1,-1 0 0,1 0-1,0 0 1,-1 0-1,1 0 1,0 1-1,-1-1 1,1 0 0,-1 0-1,1 0 1,0 0-1,-1 0 1,1 1 0,0-1-1,-1 0 1,1 0-1,0 0 1,-1 1-1,1-1 1,0 0 0,0 1-1,-1-1 1,0 16 283,14 19-76,15 15-201,-1 2 0,-3 1 0,-2 2 0,-2 0 1,-3 0-1,16 97 0,-21-52-20,-5-1 0,-4 1 1,-4 0-1,-5 0 0,-4 0 1,-4-2-1,-33 117 1,19-114 45,-5-2 1,-5-2 0,-3-1-1,-5-2 1,-4-2 0,-111 154-1,23-73 343,-167 160 1,167-185-991,138-148 581,0 0 0,0 1 0,-1-1 0,1 1 0,0-1 0,0 0 0,-1 1 0,1-1 0,0 0 0,0 0 0,-1 1 0,1-1 0,0 0 0,-1 0 0,1 1 0,-1-1 0,1 0 0,0 0 0,-1 0 0,1 0 0,-1 1 0,1-1 0,0 0 0,-1 0 0,1 0 0,-1 0 0,1 0 0,-1 0 0,1 0 0,0 0 0,-1 0 0,1 0 0,-1 0 0,1-1 0,-1 1 0,1 0 0,0 0 0,-1 0 0,1-1 0,0 1 0,-1 0 0,1 0 0,0-1 0,-1 1 0,1 0 0,0 0 0,-1-1 0,1 1 0,0 0 0,-1-1 0,-5-17-155</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11.186"/>
    </inkml:context>
    <inkml:brush xml:id="br0">
      <inkml:brushProperty name="width" value="0.05" units="cm"/>
      <inkml:brushProperty name="height" value="0.05" units="cm"/>
    </inkml:brush>
  </inkml:definitions>
  <inkml:trace contextRef="#ctx0" brushRef="#br0">76 11 14187,'-1'-1'88,"-1"0"0,1 0 0,-1 0 0,1 0 0,0 0 0,-1 0 0,0 1 0,1-1 0,-1 0 0,1 1 0,-1-1 0,0 1 0,1 0-1,-1 0 1,-3-1 0,4 2-52,0-1-1,0 0 1,1 1 0,-1-1-1,0 0 1,0 1-1,0-1 1,0 1-1,1-1 1,-1 1-1,0-1 1,0 1-1,1 0 1,-1 0-1,1-1 1,-1 1 0,0 0-1,1 0 1,-1-1-1,0 3 1,-1 3 40,0 0 0,1 0 0,-1 0 1,1 0-1,1 0 0,-1 12 0,-16 560 11,14-545-85,2-20-7,0 0 1,0 0-1,1 0 0,1 0 1,0 0-1,6 23 0,-7-35 4,0 0 0,1 0 0,-1 0 0,1 0-1,-1 0 1,1 0 0,-1 0 0,1 0 0,0 0-1,0 0 1,-1 0 0,1 0 0,0-1 0,0 1 0,0 0-1,0 0 1,0-1 0,0 1 0,0-1 0,0 1-1,0-1 1,0 1 0,0-1 0,0 0 0,0 1 0,1-1-1,-1 0 1,0 0 0,0 0 0,0 0 0,0 0-1,1 0 1,-1 0 0,0 0 0,0-1 0,2 0-1,3-1 0,0 0-1,0-1 0,-1 1 1,1-1-1,5-5 0,12-8 7,-1-2 0,0 0 0,36-42 0,48-73-218,-54 61 4,74-137 1,-80 115 95</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11.651"/>
    </inkml:context>
    <inkml:brush xml:id="br0">
      <inkml:brushProperty name="width" value="0.05" units="cm"/>
      <inkml:brushProperty name="height" value="0.05" units="cm"/>
    </inkml:brush>
  </inkml:definitions>
  <inkml:trace contextRef="#ctx0" brushRef="#br0">3 779 12499,'-2'11'678,"2"-2"60,9-24-153,30-60-119,-3-3-1,-4 0 0,-4-2 0,-3-1 1,-3-1-1,13-106 0,-31 153-364,0-42 0,-4 77-102,0 0 0,-1-1 0,1 1 0,0 0 0,0 0 0,0-1 0,0 1 0,0 0 0,0-1 0,0 1 1,0 0-1,0-1 0,0 1 0,0 0 0,0 0 0,1-1 0,-1 1 0,0 0 0,0-1 0,0 1 1,0 0-1,0 0 0,1-1 0,-1 1 0,0 0 0,0 0 0,0 0 0,1-1 0,-1 1 0,0 0 1,0 0-1,1 0 0,-1-1 0,0 1 0,0 0 0,1 0 0,-1 0 0,0 0 0,1 0 0,-1 0 1,0 0-1,0 0 0,1 0 0,-1 0 0,0 0 0,1 0 0,-1 0 0,0 0 0,1 0 0,-1 0 0,1 0 1,12 8-18,-13-8 16,40 30-293,75 42 1,-89-59 39,1-1 0,0-1 0,1-1 0,37 8-1,-31-11-72</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06.521"/>
    </inkml:context>
    <inkml:brush xml:id="br0">
      <inkml:brushProperty name="width" value="0.05" units="cm"/>
      <inkml:brushProperty name="height" value="0.05" units="cm"/>
    </inkml:brush>
  </inkml:definitions>
  <inkml:trace contextRef="#ctx0" brushRef="#br0">0 385 7834,'451'-85'1241,"-79"11"-517,239 23 558,-476 44-1173,884-32 206,194 47 1215,766-23-1322,-1315-39-170,239-13 27,661 68-48,-440 55-9,-451-24 35,-73-13-108,-144-7-21,-1 24 107,-187-2-8,253 30 24,4-20-16,1161-47 82,-591-46-13,290-16-98,-1207 54 6,1757-89-117,-356 100 271,-507 9-64,-831-9-70,230-5 53,-455 8-75,-15-3 5,-1 0-1,0 0 0,0 0 1,0 0-1,0 0 0,0 0 1,0 0-1,0 0 1,0 1-1,1-1 0,-1 0 1,0 0-1,0 0 0,0 0 1,0 0-1,0 1 1,0-1-1,0 0 0,0 0 1,0 0-1,0 0 0,0 0 1,0 1-1,0-1 1,0 0-1,0 0 0,0 0 1,0 0-1,0 0 1,0 1-1,0-1 0,0 0 1,0 0-1,0 0 0,0 0 1,-1 0-1,1 1 1,0-1-1,0 0 0,0 0 1,0 0-1,0 0 0,0 0 1,0 0-1,-1 0 1,1 1-1,-2 0 2,0 0 0,0 1 0,0-1 0,-1 0-1,1 0 1,0 0 0,-1 0 0,1 0 0,-1-1 0,-2 1 0,-33 4-6</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07.888"/>
    </inkml:context>
    <inkml:brush xml:id="br0">
      <inkml:brushProperty name="width" value="0.05" units="cm"/>
      <inkml:brushProperty name="height" value="0.05" units="cm"/>
    </inkml:brush>
  </inkml:definitions>
  <inkml:trace contextRef="#ctx0" brushRef="#br0">2 9 12155,'0'0'19,"0"0"1,0 0 0,0 0-1,0 0 1,-1 0-1,1 0 1,0-1 0,0 1-1,0 0 1,0 0 0,0 0-1,0 0 1,0-1 0,0 1-1,0 0 1,0 0 0,0 0-1,0 0 1,0 0 0,0-1-1,0 1 1,0 0-1,0 0 1,0 0 0,0 0-1,0-1 1,0 1 0,0 0-1,0 0 1,0 0 0,0 0-1,0 0 1,0-1 0,0 1-1,1 0 1,-1 0 0,0 0-1,0 0 1,0 0 0,0 0-1,0-1 1,1 1-1,9-2 199,13 2-89,-23 0-119,455 49 85,574 2-1241,52 4 942,326 100 267,-35-3-32,1056-26 129,8-120 193,3053-315-433,-5115 271 88,864-80 329,1 45-51,-1235 73-288,491-5-232,-398 10 174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13.685"/>
    </inkml:context>
    <inkml:brush xml:id="br0">
      <inkml:brushProperty name="width" value="0.05" units="cm"/>
      <inkml:brushProperty name="height" value="0.05" units="cm"/>
    </inkml:brush>
  </inkml:definitions>
  <inkml:trace contextRef="#ctx0" brushRef="#br0">253 1 20172,'-46'26'1928,"20"-12"-1356,1 0 0,1 2 0,0 0 0,1 2 0,-28 27 0,47-41-516,1 1-1,-1 0 1,0 0-1,1 0 1,0 1 0,1-1-1,-1 1 1,-1 5-1,3-9-46,1 0 0,-1 0 0,1-1 0,-1 1 0,1 0 0,0 0 0,0 0 0,0 0 0,0 0 0,0 0 0,0-1 1,1 1-1,-1 0 0,0 0 0,1 0 0,0 0 0,-1-1 0,1 1 0,0 0 0,0-1 0,0 1 0,0-1 0,0 1 0,0-1 0,1 1 0,-1-1 0,0 0 0,1 1 0,1 0 0,3 1-7,0 0 0,-1-1 1,1 0-1,0 0 0,0 0 0,0-1 1,0 0-1,1 0 0,-1-1 0,0 1 0,0-1 1,1-1-1,8-1 0,5-1 11,0-1 0,34-11-1,-43 11 11,0 0 0,0-1 0,-1 0 0,1-1 1,-2 0-1,1-1 0,12-10 0,-19 15-17,0-1 0,-1 0 1,1 1-1,0-1 1,-1 0-1,0 0 0,0-1 1,0 1-1,0 0 1,0-1-1,0 1 0,-1-1 1,0 0-1,0 1 1,0-1-1,0 0 0,0 0 1,-1 0-1,0 1 1,0-1-1,0 0 0,0 0 1,0 0-1,-1 0 1,-1-6-1,0 7-31,1 0 1,-1 0-1,1 0 0,-1 0 1,0 0-1,0 0 0,0 0 1,0 1-1,-1-1 0,1 1 0,-1 0 1,0 0-1,1 0 0,-1 0 1,0 0-1,0 0 0,0 1 1,0-1-1,-4 0 0,2 0-18,1 1-1,-1 0 0,0 0 0,1 1 1,-1-1-1,0 1 0,0 0 1,1 0-1,-1 1 0,0-1 1,0 1-1,1 0 0,-8 3 0,-24 13-232</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0:26.261"/>
    </inkml:context>
    <inkml:brush xml:id="br0">
      <inkml:brushProperty name="width" value="0.05" units="cm"/>
      <inkml:brushProperty name="height" value="0.05" units="cm"/>
    </inkml:brush>
  </inkml:definitions>
  <inkml:trace contextRef="#ctx0" brushRef="#br0">3164 124 11498,'1'-2'127,"-1"-1"0,1 1 0,-1 0 0,0-1 0,0 1-1,0 0 1,0-1 0,0 1 0,0-1 0,0 1-1,-1 0 1,1-1 0,-1 1 0,0 0 0,0 0-1,0-1 1,0 1 0,0 0 0,0 0 0,-3-3 0,1 2-13,0 0 1,0 0-1,0 1 1,-1-1-1,1 1 1,-1 0-1,0 0 1,0 0 0,0 0-1,-6-2 1,-5 0-9,0 1 1,-1 0 0,1 1 0,-1 1-1,-19 0 1,-42 6-166,-85 16 0,-47 4-234,179-23 272,0-2 1,0-2-1,0 0 0,0-2 1,-30-8-1,8 0-57,-1 2-1,0 3 1,-79-1-1,-161 24-163,292-16 242,-316 27 105,235-25 122,-154-13 0,-67-13 215,245 24-399,0 2 0,0 3 0,-69 15-1,93-13-36,0 2-1,1 1 0,0 1 0,-43 22 0,65-27-11,-1 1-1,1 0 1,1 0-1,-1 1 0,1 0 1,0 1-1,1 0 0,0 1 1,1 0-1,0 0 1,0 1-1,1 0 0,0 0 1,-9 22-1,-34 111-30,-42 188 1,86-307 30,2-1 1,1 1-1,1 0 1,1 0-1,3 46 1,0-61 0,-1 1 0,2-1 0,-1 1 1,1-1-1,1 0 0,0 0 0,0 0 0,1 0 1,0-1-1,1 0 0,0 0 0,1 0 0,-1-1 1,1 0-1,1 0 0,9 7 0,1-2-3,0-2 1,1 0-1,0 0 0,1-2 0,0-1 0,1 0 1,30 6-1,155 22-2,1047 46-3,-373-100 69,-7-85-12,-654 55-42,-169 34 51,0-3 1,61-30 0,-84 33 6,0-1 1,-1-1-1,0-2 1,-2 0-1,26-25 0,-33 26 16,-1-1 0,-1 0 0,-1-1 0,0 0 0,-1-1 0,-2-1 0,15-33 0,-16 28-2,-1 1-1,-2-2 0,-1 1 1,0-1-1,-2 0 0,-2 0 1,0 0-1,-3-48 1,-1 56-64,-1 0 0,0 1 0,-1-1 0,-1 1 0,-1-1 1,0 1-1,-2 1 0,0 0 0,0 0 0,-2 0 1,0 1-1,-1 0 0,-16-17 0,7 14-19,0 1 0,-1 1 0,-1 1 0,-1 1 0,0 0 0,-1 2 0,-1 1 0,0 1 0,0 1 0,-30-8 0,-9 2-17,-1 2-1,0 4 1,-69-4 0,-25 8-263,-215 18-1,-156 46-801,227-22 681,100-16 104</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15.244"/>
    </inkml:context>
    <inkml:brush xml:id="br0">
      <inkml:brushProperty name="width" value="0.05" units="cm"/>
      <inkml:brushProperty name="height" value="0.05" units="cm"/>
    </inkml:brush>
  </inkml:definitions>
  <inkml:trace contextRef="#ctx0" brushRef="#br0">0 356 13683,'12'-6'128,"-1"1"1,1 0 0,0 0-1,0 1 1,1 1-1,15-3 1,21-6-114,71-27 29,-28 8-15,95-19 0,414-20 231,-561 67-234,449-10 165,0 31-102,-344-12-89,255 19 15,213 6 121,936-80 42,-820-24 424,-351 29-370,-342 40-217,121-9 13,-129 12 7,1 2 0,0 0 1,40 9-1,-27 3 661,-39-12-790,0 0 0,0 0 0,0 0-1,0-1 1,0 1 0,7-1 0,-9 1-4,0-1 0,0 0 0,0 0 0,1 0 0,-1 0 0,0 0-1,0-1 1,0 1 0,0 0 0,0 0 0,0-1 0,0 1 0,0-1 0,0 1 0,0-1 0,0 1 0,0-1 0,0 0 0,0 1 0,0-1-1,1-1 1,-1-8-559</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18.256"/>
    </inkml:context>
    <inkml:brush xml:id="br0">
      <inkml:brushProperty name="width" value="0.05" units="cm"/>
      <inkml:brushProperty name="height" value="0.05" units="cm"/>
    </inkml:brush>
  </inkml:definitions>
  <inkml:trace contextRef="#ctx0" brushRef="#br0">1 1 10426,'3'4'224,"-1"0"-1,1 0 1,0 0 0,-1 1-1,0-1 1,2 7 0,6 12 477,22 37 545,68 112-9,-87-153-1234,2 0-1,0-1 1,1-1 0,0 0 0,2-1-1,28 20 1,-9-12 1,2-2-1,67 28 1,89 21 3,45 20-23,-145-46 19,-3 4 0,-2 4 1,116 91-1,-106-66 7,149 119 33,-15 18 4,-183-165-24,2-1 1,3-3-1,1-3 1,109 62-1,254 175-5,-4-16-20,23-39 24,20 5-14,-242-119 2,-129-62-9,129 96 0,0-12-11,-56-38 29,-122-69-12,-2 2-1,36 32 1,-20-9 6,35 32-38,-74-73 108,0 1 0,1-2 1,0 0-1,31 14 0,-35-20 571,-19-4-277,-3-1-354</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0.940"/>
    </inkml:context>
    <inkml:brush xml:id="br0">
      <inkml:brushProperty name="width" value="0.05" units="cm"/>
      <inkml:brushProperty name="height" value="0.05" units="cm"/>
    </inkml:brush>
  </inkml:definitions>
  <inkml:trace contextRef="#ctx0" brushRef="#br0">1 744 13627,'39'34'1195,"2"-3"0,50 30 0,-79-54-1141,0-1 0,0-1 0,1 0 0,0-1-1,-1 0 1,2-1 0,-1 0 0,21 1 0,-14-4 69,0 0-1,0-1 1,0-1 0,0-1-1,23-6 1,-6-3 205,-1 0 1,0-3 0,-1-1-1,0-1 1,46-32-1,-71 42-167,0 0-1,0-1 1,0 0-1,-1-1 1,0 0-1,-1 0 1,0-1-1,0 0 1,12-22-1,-16 22-34,0 0 0,0 0 0,-1 0 0,0-1-1,-1 0 1,0 1 0,-1-1 0,0 0 0,0 0 0,-1 0 0,-3-18 0,-2-3-9,-1 0 1,-2 1 0,-2 0-1,0 0 1,-20-38 0,6 21-501,-2 1 0,-46-60 0,64 95 124,-1 1 0,-1 1 1,0-1-1,0 2 0,-24-18 1,14 15-239</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3.632"/>
    </inkml:context>
    <inkml:brush xml:id="br0">
      <inkml:brushProperty name="width" value="0.05" units="cm"/>
      <inkml:brushProperty name="height" value="0.05" units="cm"/>
    </inkml:brush>
  </inkml:definitions>
  <inkml:trace contextRef="#ctx0" brushRef="#br0">1135 120 11498,'-22'-16'326,"-1"2"0,0 0 0,-1 2 0,0 1 0,-1 0 0,0 2-1,-1 1 1,-42-8 0,46 12-222,0 2 0,0 0 1,0 1-1,-1 2 0,1 0 0,0 1 0,0 1 0,1 1 0,-1 2 1,-38 13-1,24-3-57,1 1 0,0 2 0,1 2 0,1 1 0,1 1 0,1 2 0,1 1 0,1 1 0,-46 58 0,49-50-23,2 1-1,1 1 1,2 1 0,2 1 0,1 0 0,2 2-1,2 0 1,-16 79 0,15-24-2,5 0 1,3 1 0,5 0-1,5 0 1,3-1 0,37 186 0,-27-212-21,3 0 0,3-2 1,55 117-1,-57-145-5,2-1 0,2-1 0,1 0-1,2-2 1,2-1 0,1-2 0,40 36 0,-50-52 0,1-2 1,0 0 0,1-1 0,1-2 0,0 0 0,1-1 0,0-1 0,39 10 0,-41-15 2,-1-1 0,1-1 0,0-1 0,0-1 0,0 0 1,0-2-1,1-1 0,-1 0 0,-1-2 0,32-9 0,-18 1 30,0-2-1,-2-2 1,0-1 0,0-1-1,-2-2 1,0-1 0,53-49-1,-34 22 78,-3-2 0,-1-2 0,53-80-1,-45 49 97,-4-1 0,-4-3 0,67-176 0,-87 185-61,-3-2 0,-3-1 0,-5 0 0,12-166 0,-26 207-122,-2-1 1,-1 0-1,-2 1 1,-2 0-1,-21-77 1,21 99-64,-1 0 1,-1 0 0,0 0 0,-1 1 0,-1 0 0,0 0 0,-2 2-1,1-1 1,-2 1 0,0 1 0,-1 0 0,0 1 0,-1 1 0,-24-16 0,24 20 51,0 0 0,0 1 1,0 1-1,-1 1 1,0 0-1,-17-3 0,-95-7 516,96 12-671,-8-2 195</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4.316"/>
    </inkml:context>
    <inkml:brush xml:id="br0">
      <inkml:brushProperty name="width" value="0.05" units="cm"/>
      <inkml:brushProperty name="height" value="0.05" units="cm"/>
    </inkml:brush>
  </inkml:definitions>
  <inkml:trace contextRef="#ctx0" brushRef="#br0">0 745 13875,'4'0'139,"-1"0"1,0 0-1,0-1 0,0 0 1,0 1-1,0-1 0,0-1 1,0 1-1,0 0 0,-1-1 1,1 1-1,0-1 0,2-2 1,8-3 143,250-122 2273,109-57-1725,-228 109-745,326-177-404,-377 202-413,-92 51 727,14-10-126,-14 11 126,-1 0 0,0 0 0,0 0-1,0-1 1,0 1 0,1 0 0,-1 0 0,0 0 0,0-1 0,0 1 0,0 0 0,0 0-1,1 0 1,-1-1 0,0 1 0,0 0 0,0 0 0,0-1 0,0 1 0,0 0 0,0 0-1,0-1 1,0 1 0,0 0 0,0 0 0,0 0 0,0-1 0,0 1 0,0 0 0,0 0 0,0-1-1,-1 1 1,1 0 0,0 0 0,0 0 0,0-1 0,0 1 0,0 0 0,-1 0 0,1 0-1,0-1 1,0 1 0,0 0 0,0 0 0,-1 0 0,1 0 0,0 0 0,0 0 0,0-1-1,-1 1 1,1 0 0,0 0 0,0 0 0,-1 0 0,1 0 0,0 0 0,0 0 0,-1 0 0,1 0-1,0 0 1,0 0 0,-1 0 0,1 0 0,0 0 0,-25-2-292</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5.536"/>
    </inkml:context>
    <inkml:brush xml:id="br0">
      <inkml:brushProperty name="width" value="0.05" units="cm"/>
      <inkml:brushProperty name="height" value="0.05" units="cm"/>
    </inkml:brush>
  </inkml:definitions>
  <inkml:trace contextRef="#ctx0" brushRef="#br0">44 144 14171,'5'-17'1538,"-3"13"-1127,0 0 1,-1 0 0,0 0 0,0 0 0,0 0 0,-1 0 0,0 0-1,1-1 1,-1 1 0,-1-5 0,-3 8 1216,-1 7-998,-4 10-178,2 0-411,1 0 0,0 0-1,1 1 1,1 0 0,0 0 0,1 0 0,1 0 0,1 1 0,0-1-1,3 20 1,-2-35-40,0 1-1,1-1 1,-1 1 0,1 0-1,0-1 1,0 1-1,0-1 1,0 0 0,0 1-1,0-1 1,1 0-1,-1 0 1,1 1-1,-1-1 1,1 0 0,0-1-1,0 1 1,0 0-1,0 0 1,0-1 0,0 0-1,1 1 1,-1-1-1,0 0 1,1 0-1,-1 0 1,1 0 0,-1 0-1,1-1 1,0 1-1,-1-1 1,1 0-1,0 0 1,-1 0 0,1 0-1,2 0 1,5-1 19,-1-1 0,0 0 1,0 0-1,-1-1 0,1 0 0,0 0 1,-1-1-1,0 0 0,10-7 0,-4 1 81,0-1-1,-1 0 1,0-1-1,-1 0 1,0-1-1,-1 0 1,-1-1-1,0-1 1,0 1-1,-2-1 1,0-1-1,0 0 1,9-32-1,-15 30 91,-2 18-184,0 0-1,0-1 0,0 1 1,0 0-1,0 0 0,0-1 1,0 1-1,0 0 0,-1 0 0,1-1 1,0 1-1,0 0 0,0 0 1,0 0-1,0-1 0,0 1 1,-1 0-1,1 0 0,0 0 1,0-1-1,0 1 0,-1 0 1,1 0-1,0 0 0,0 0 0,-1 0 1,1-1-1,0 1 0,0 0 1,-1 0-1,0 1 3,0-1 0,0 1 0,-1-1 1,1 1-1,0 0 0,0-1 0,0 1 0,0 0 0,0 0 0,0 0 1,1 0-1,-1 0 0,0 0 0,0 0 0,1 0 0,-1 0 1,0 0-1,1 0 0,-1 1 0,1 0 0,-5 8 3,1 0-1,0 0 1,1 1-1,1-1 0,-1 1 1,2 0-1,-1 0 1,1 16-1,1-23-13,0-1 0,1 1 0,-1 0 0,1-1 0,-1 1-1,1-1 1,0 1 0,0-1 0,0 0 0,1 1 0,0-1 0,-1 0-1,1 0 1,0 0 0,0 0 0,0 0 0,1-1 0,-1 1-1,1-1 1,0 1 0,-1-1 0,1 0 0,0 0 0,0 0 0,0 0-1,1-1 1,-1 1 0,0-1 0,6 2 0,-1-2 18,1 1-1,-1-1 1,1-1 0,0 0 0,-1 0-1,1 0 1,0-1 0,-1 0 0,1-1-1,-1 0 1,0-1 0,1 1 0,-1-1-1,0-1 1,-1 0 0,1 0 0,-1 0 0,1-1-1,-1 0 1,-1-1 0,10-9 0,-10 10 25,-1-1 1,1 0 0,-2 0 0,1 0 0,-1-1-1,0 0 1,0 0 0,0 0 0,-1 0-1,0 0 1,-1-1 0,0 1 0,0-1 0,-1 0-1,1 1 1,-2-1 0,1 0 0,-1 0-1,0 0 1,-1 0 0,0 0 0,0 1 0,-4-14-1,3 15-36,-1 1 0,0 0 0,0 0 0,0 0-1,-7-9 1,9 13-71,0 0-1,0-1 1,-1 1 0,1 0-1,0 0 1,0 0-1,-1 1 1,1-1-1,0 0 1,-1 0-1,1 1 1,-3-1-1,4 1-26,-1 0-1,0 0 0,1 0 1,-1 0-1,0 0 0,1 0 1,-1 0-1,0 0 0,0 0 1,1 1-1,-1-1 0,1 0 1,-1 1-1,0-1 0,1 0 1,-1 1-1,1-1 0,-1 0 1,0 1-1,1-1 0,0 1 1,-1 0-1,1-1 0,-1 1 1,1-1-1,-1 1 0,1-1 1,0 2-1,-1-2 68,1 0-1,0 1 1,0-1 0,0 0-1,-1 1 1,1-1 0,0 1-1,0-1 1,0 0 0,0 1-1,0-1 1,0 0 0,0 1-1,0-1 1,0 1 0,0-1-1,0 0 1,0 1 0,0-1-1,0 0 1,0 1 0,1-1-1,-1 0 1,0 1 0,0-1-1,0 0 1,0 1 0,1-1-1,-1 0 1,0 1 0,0-1-1,1 0 1,-1 0-1,0 1 1,1-1 0,-1 0-1,0 0 1,1 0 0,-1 1-1,0-1 1,1 0 0,-1 0-1,0 0 1,1 0 0,-1 0-1,0 0 1,1 0 0,-1 0-1,0 0 1,1 0 0,-1 0-1,1 0 1,-1 0 0,0 0-1,1 0 1,21-5-940</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6.676"/>
    </inkml:context>
    <inkml:brush xml:id="br0">
      <inkml:brushProperty name="width" value="0.05" units="cm"/>
      <inkml:brushProperty name="height" value="0.05" units="cm"/>
    </inkml:brush>
  </inkml:definitions>
  <inkml:trace contextRef="#ctx0" brushRef="#br0">109 289 12563,'3'-5'523,"0"1"0,0-1 0,0 0 1,-1-1-1,0 1 0,0 0 1,0-1-1,-1 1 0,1-7 0,-1 9-260,-1 0 0,1 0 0,-1 0-1,0 0 1,0 0 0,0 0 0,0 0-1,-1 0 1,0 0 0,1 0 0,-1 0-1,0 0 1,0 0 0,0 0 0,-1 1-1,1-1 1,-1 0 0,-1-2 0,2 4-218,0 1 1,0-1 0,1 0 0,-1 1 0,0-1-1,0 1 1,0-1 0,0 1 0,0-1 0,0 1-1,1 0 1,-1 0 0,0-1 0,0 1 0,0 0-1,0 0 1,0 0 0,0 0 0,0 0 0,0 0 0,0 0-1,0 0 1,0 1 0,0-1 0,0 0 0,0 0-1,0 1 1,0-1 0,0 1 0,0-1 0,0 1-1,0-1 1,1 1 0,-1 0 0,0-1 0,-1 2-1,-3 3 35,0 0 0,1 0 0,-9 11 0,13-15-69,-8 9-3,2 0 0,-1 1 0,1-1 0,1 2 0,0-1 0,1 0 0,0 1 0,1 0 0,0 0 0,0 0 0,2 0 0,-2 24 0,3-34-1,0-1-1,0 1 0,0-1 0,0 1 1,0-1-1,1 1 0,-1-1 1,0 1-1,1-1 0,-1 1 0,1-1 1,-1 1-1,1-1 0,-1 0 0,1 1 1,0-1-1,0 0 0,0 0 1,0 1-1,0-1 0,0 0 0,0 0 1,0 0-1,0 0 0,1-1 0,-1 1 1,0 0-1,1 0 0,-1-1 1,0 1-1,1-1 0,-1 1 0,1-1 1,-1 1-1,1-1 0,-1 0 0,1 0 1,-1 0-1,1 0 0,-1 0 1,1 0-1,-1 0 0,3-1 0,5-1 78,-1 0 0,1-1 0,-1 0-1,0 0 1,-1-1 0,1 0 0,0 0-1,-1-1 1,0 0 0,0 0-1,-1-1 1,1 0 0,-1 0 0,0-1-1,-1 1 1,8-12 0,-3 4 82,-1-1 0,0-1 0,-1 0 0,-1 0 1,0 0-1,-2-1 0,5-19 0,-7 21-64,0 0 0,-2-1-1,0-25 1,-1 33-195,0 1 0,-1-1 0,-1 0 0,1 1-1,-1-1 1,0 1 0,-1 0 0,0 0 0,-4-8 0,7 14 9,0 0 0,-1 1 0,1-1 0,0 1 0,0-1 0,-1 0 0,1 1 0,0-1 0,-1 1 0,1-1 0,0 1 0,-1 0 0,1-1 0,-1 1 0,1-1 0,-1 1 0,1 0 0,-1-1 0,0 1 0,1 0 0,-1-1 0,1 1 0,-1 0 0,1 0 0,-1 0 0,0 0 0,1 0 0,-1-1 0,0 1 0,1 0 0,-1 0 0,1 1 0,-1-1 0,0 0 0,1 0 0,-1 0 0,0 0 0,1 0 0,-1 1 0,0-1 0</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7.112"/>
    </inkml:context>
    <inkml:brush xml:id="br0">
      <inkml:brushProperty name="width" value="0.05" units="cm"/>
      <inkml:brushProperty name="height" value="0.05" units="cm"/>
    </inkml:brush>
  </inkml:definitions>
  <inkml:trace contextRef="#ctx0" brushRef="#br0">85 3 16660,'-1'-2'1847,"-3"6"-1248,-2 9 74,-27 240 1273,14-97-1284,13-111-434,-1-3 312,-2 80 1,9-120-518,0-1-1,0 1 1,0 0 0,0-1 0,1 1 0,-1 0-1,1-1 1,-1 1 0,1 0 0,-1-1-1,1 1 1,0-1 0,0 1 0,0-1 0,1 3-1,-1-4-5,0 1-1,0 0 0,0-1 0,0 1 0,1 0 1,-1-1-1,0 0 0,0 1 0,1-1 1,-1 0-1,0 1 0,0-1 0,1 0 0,-1 0 1,0 0-1,0 0 0,1 0 0,-1 0 0,0-1 1,0 1-1,1 0 0,0-1 0,5-1 32,-1-1 0,1 0 0,-1 0-1,0 0 1,0-1 0,0 0 0,-1 0-1,1 0 1,-1-1 0,8-8 0,6-9 138,19-28 0,-34 44-153,23-32 239,-3-1 0,-1-2-1,26-61 1,-45 94-100,-2 12-115,-2 14-25,-9 54 34,4-36-54,1 0 0,1 0 0,4 53 0,4-77 19,2-14-302,6-18-886,4-48-519,-11 38 1088</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7.600"/>
    </inkml:context>
    <inkml:brush xml:id="br0">
      <inkml:brushProperty name="width" value="0.05" units="cm"/>
      <inkml:brushProperty name="height" value="0.05" units="cm"/>
    </inkml:brush>
  </inkml:definitions>
  <inkml:trace contextRef="#ctx0" brushRef="#br0">1 268 12995,'1'2'266,"0"0"-1,0-1 1,0 1 0,0-1 0,1 1 0,-1-1-1,0 0 1,1 1 0,-1-1 0,1 0 0,0 0-1,-1 0 1,1 0 0,0 0 0,0-1 0,-1 1 0,1 0-1,0-1 1,0 1 0,0-1 0,2 0 0,-1 0 41,0 0 0,0 0 1,0-1-1,0 1 1,-1-1-1,1 0 0,0 0 1,0 0-1,0 0 1,-1 0-1,1-1 0,-1 1 1,3-3-1,-2 2-191,0 0 0,0 0-1,-1 0 1,1 0 0,-1-1 0,0 1-1,1-1 1,-1 0 0,0 0 0,0 0 0,-1 0-1,1 0 1,-1 0 0,1 0 0,-1 0-1,0-1 1,0 1 0,-1 0 0,1-1-1,-1 1 1,1-1 0,-1 1 0,0-1-1,-1-4 1,1 8-114,0-1-1,0 1 1,0-1-1,-1 1 0,1 0 1,0-1-1,0 1 1,0 0-1,-1-1 1,1 1-1,0 0 1,0-1-1,-1 1 0,1 0 1,0-1-1,0 1 1,-1 0-1,1 0 1,0-1-1,-1 1 1,1 0-1,0 0 0,-1 0 1,1-1-1,-1 1 1,1 0-1,0 0 1,-1 0-1,1 0 1,-1 0-1,1 0 0,0 0 1,-1 0-1,1 0 1,-1 0-1,1 0 1,-1 0-1,1 0 1,0 0-1,-1 1 0,1-1 1,0 0-1,-1 0 1,1 0-1,-1 0 1,1 1-1,0-1 1,-1 0-1,1 0 0,0 1 1,0-1-1,-1 0 1,1 1-1,0-1 1,-1 1-1,-15 19-8,13-14-4,0 0 0,1 0 0,0 0 1,0 0-1,0 0 0,1 1 0,0-1 1,0 1-1,1-1 0,0 10 0,0-13 8,0 1 0,1-1 0,-1 0-1,1 0 1,0 0 0,0-1 0,0 1-1,0 0 1,0 0 0,1 0 0,0-1-1,-1 1 1,1-1 0,0 1 0,0-1 0,0 0-1,0 1 1,1-1 0,-1 0 0,1-1-1,-1 1 1,1 0 0,5 2 0,3-1 3,0 1 0,0-1 0,1-1 0,-1 0 0,1-1 0,0 0 0,-1-1 0,1 0 0,21-3 0,11-4 4,49-14 0,-68 15-10,-20 5 16,-7 1 19,1 0-14,1 0 0,-1 0 0,0 0-1,1 0 1,-1 0 0,1 0 0,-1-1 0,1 1 0,-1 0 0,1-1 0,-1 1 0,1 0 0,-1-1-1,1 1 1,-1 0 0,1-1 0,0 1 0,-1-1 0,1 1 0,0-1 0,-1 1 0,1-1 0,0 1-1,0-1 1,-1 1 0,1-1 0,0 1 0,0-1 0,0-1 0,-5-19 246,3 0-109,1 0 0,1 0 0,1 0 0,0 0 0,2 0 0,0 0 0,8-24 0,-10 42-174,1-1 0,0 1 0,0-1 0,0 1 0,0-1 0,0 1 0,1 0 0,-1 0 0,1 0 0,0 0 0,0 1 0,0-1 0,3-2 0,5-1-35,-1 1-1,23-9 1,9-6 108,-11 1-171</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1.460"/>
    </inkml:context>
    <inkml:brush xml:id="br0">
      <inkml:brushProperty name="width" value="0.05" units="cm"/>
      <inkml:brushProperty name="height" value="0.05" units="cm"/>
    </inkml:brush>
  </inkml:definitions>
  <inkml:trace contextRef="#ctx0" brushRef="#br0">58 59 17788,'0'-2'239,"1"-1"0,-1 1 1,1 0-1,0 0 0,0 0 0,-1 0 1,1 0-1,0 0 0,1 0 0,-1 0 1,0 0-1,1 1 0,-1-1 0,1 0 1,-1 1-1,1-1 0,0 1 0,-1-1 1,1 1-1,0 0 0,0 0 0,0 0 1,0 0-1,3-1 0,3-1 99,0 0 0,0 1 0,0-1 0,0 2 0,11-2 1,-16 2-280,0 1 0,0 0 0,1 0 0,-1 0 0,0 1 0,0-1 1,0 1-1,0-1 0,0 1 0,1 0 0,-1 0 0,5 3 1,-7-3-48,0 0 1,0 0-1,0 0 1,0 0 0,0 0-1,0 0 1,0 0 0,0 1-1,-1-1 1,1 0-1,0 0 1,-1 1 0,1-1-1,-1 0 1,1 1-1,-1-1 1,0 1 0,1-1-1,-1 1 1,0-1 0,0 1-1,0-1 1,0 0-1,0 1 1,-1-1 0,1 1-1,0-1 1,-1 1 0,1-1-1,-1 2 1,-2 4 39,0 1 0,-1-1 0,0 0 0,0 0 0,-1 0 0,1-1 0,-2 1 0,-8 8 0,-5 2 223,-28 22-1,48-37-279,8 0-37,17-1-104,-15 0 51,-7-1 67,0 0 0,0 1 0,-1 0-1,1 0 1,0 0 0,-1 1 0,1-1-1,-1 1 1,1 0 0,5 4 0,-8-6 26,0 1 1,0 0 0,0 0-1,-1 0 1,1 0 0,0 0-1,-1 0 1,1 0 0,0 0-1,-1 0 1,1 0 0,-1 0-1,0 0 1,1 0 0,-1 0-1,0 0 1,0 0 0,1 0-1,-1 1 1,0-1 0,0 0-1,0 0 1,-1 0 0,1 0-1,0 1 1,0-1 0,-1 0-1,1 0 1,0 0 0,-1 0-1,1 0 1,-1 0 0,1 0-1,-1 0 1,0 0 0,1 0-1,-1 0 1,0 0 0,0 0-1,-1 1 1,-6 4 51,0 0 0,0 0 0,-1 0 0,1-1 0,-1 0 0,0-1 0,-1 0 0,1 0 0,-1-1 0,0 0 1,0-1-1,-19 3 0,27-5-164,1 1 0,-1-1 0,0 0 1,0 0-1,1 0 0,-1 0 1,0 0-1,0 0 0,0 0 0,1-1 1,-1 1-1,0 0 0,0-1 1,1 0-1,-1 1 0,0-1 0,1 0 1,-1 0-1,1 0 0,-1 0 1,1 0-1,0 0 0,-1 0 0,1-1 1,0 1-1,0 0 0,0-1 1,0 1-1,0-1 0,0 1 0,0-1 1,0 0-1,0 1 0,1-1 1,-1 0-1,1 0 0,-1-2 0,1-4-336,0 1-1,0 0 1,0-1-1,1 1 1,0-1-1,1 1 1,4-14-1,8-21-1072</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8.190"/>
    </inkml:context>
    <inkml:brush xml:id="br0">
      <inkml:brushProperty name="width" value="0.05" units="cm"/>
      <inkml:brushProperty name="height" value="0.05" units="cm"/>
    </inkml:brush>
  </inkml:definitions>
  <inkml:trace contextRef="#ctx0" brushRef="#br0">1 17 18692,'9'56'1349,"-2"0"1,-1 70-1,-1-24-932,-3-62-247,3 36 144,-4-68-208,0 0 0,1 0 0,0 1 1,1-1-1,-1-1 0,7 13 0,-9-19-81,1 0 1,-1-1-1,1 1 1,-1 0-1,1 0 1,0 0 0,0 0-1,-1-1 1,1 1-1,0 0 1,0 0-1,0-1 1,-1 1-1,1-1 1,0 1-1,0-1 1,0 1-1,0-1 1,0 0-1,0 1 1,0-1-1,0 0 1,0 0 0,1 0-1,-1 0 1,0 0-1,0 0 1,0 0-1,0 0 1,0 0-1,0 0 1,0-1-1,0 1 1,0 0-1,0-1 1,0 1-1,1-1 1,4-3 128,0 0 0,0 0-1,0 0 1,9-10 0,22-24 547,-1-1 0,54-78-1,44-101 12,-127 205-942,0 1 1,-1-1 0,0 0-1,-1-1 1,5-19 0,-10 33 186,0-1 0,0 1 0,0 0 0,0 0 0,1-1 0,-1 1 0,0 0 0,0-1 0,0 1 1,0 0-1,0 0 0,0-1 0,0 1 0,0 0 0,0-1 0,0 1 0,0 0 0,0 0 0,0-1 0,0 1 1,0 0-1,0-1 0,0 1 0,0 0 0,0 0 0,0-1 0,-1 1 0,1 0 0,0 0 0,0-1 1,0 1-1,0 0 0,-1 0 0,1 0 0,0-1 0,0 1 0,0 0 0,-1 0 0,1 0 0,0 0 1,0-1-1,-1 1 0,1 0 0,0 0 0,-1 0 0,1 0 0,0 0 0,0 0 0,-1 0 0,1 0 1,0 0-1,-1 0 0,1 0 0,0 0 0,0 0 0,-1 0 0,1 0 0,0 0 0,-1 0 0,1 0 0,0 0 1,0 0-1,-1 1 0,-15 9-532,-4 7-316</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8.625"/>
    </inkml:context>
    <inkml:brush xml:id="br0">
      <inkml:brushProperty name="width" value="0.05" units="cm"/>
      <inkml:brushProperty name="height" value="0.05" units="cm"/>
    </inkml:brush>
  </inkml:definitions>
  <inkml:trace contextRef="#ctx0" brushRef="#br0">0 0 14731,'16'24'2201,"-2"1"-1057,-8-4-480,7-1 1689,1 0-985,3-2-416,-2 2-440,3-5-984,1-2-392,4-10-88,0-3 648,0-13-225,1-7-255</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29.016"/>
    </inkml:context>
    <inkml:brush xml:id="br0">
      <inkml:brushProperty name="width" value="0.05" units="cm"/>
      <inkml:brushProperty name="height" value="0.05" units="cm"/>
    </inkml:brush>
  </inkml:definitions>
  <inkml:trace contextRef="#ctx0" brushRef="#br0">145 39 14899,'0'-2'173,"1"1"1,-1 0-1,1-1 0,-1 1 0,1 0 0,-1-1 1,0 1-1,1-1 0,-1 1 0,0 0 0,0-1 1,0 1-1,0-1 0,0 1 0,-1-1 0,1 1 1,0 0-1,-1-1 0,0-2 0,0 4-64,0-1-1,1 0 1,-1 1 0,0-1-1,0 0 1,0 1 0,0-1-1,0 1 1,0-1-1,0 1 1,0 0 0,0-1-1,0 1 1,0 0 0,0 0-1,0 0 1,0 0-1,0 0 1,0 0 0,0 0-1,0 0 1,0 0 0,0 0-1,0 0 1,0 1-1,0-1 1,0 0 0,0 1-1,-2 0 1,-3 2 91,-1 1 0,1-1 0,0 1 0,0 0 1,1 0-1,-1 1 0,1 0 0,0 0 0,0 0 0,1 0 0,0 1 0,-7 11 1,5-8-97,1 1 0,0 0 1,0 1-1,1-1 1,1 1-1,0-1 0,-3 18 1,5-26-80,1 1 1,0-1 0,0 1 0,0-1-1,0 1 1,0-1 0,0 0 0,1 1-1,-1-1 1,1 1 0,-1-1-1,1 0 1,0 1 0,0-1 0,2 4-1,-2-5-16,1 0-1,-1 0 1,0 0 0,1 0-1,-1 0 1,0 0-1,1-1 1,-1 1-1,1 0 1,0-1-1,-1 1 1,1-1 0,-1 0-1,1 1 1,0-1-1,-1 0 1,1 0-1,-1 0 1,1 0-1,0 0 1,-1 0 0,1-1-1,0 1 1,2-1-1,10-3 18,1-1-1,-1 0 0,0-1 1,20-11-1,53-37 113,-38 22-41,-17 11-10,-18 11-33,1 1 0,0 0-1,0 1 1,1 1 0,24-8 0,-39 14-48,-1 1-1,1 0 1,0 0 0,0-1-1,-1 1 1,1 0-1,0 0 1,0 0 0,0 0-1,-1 0 1,1 0-1,0 1 1,0-1 0,0 0-1,-1 0 1,1 0-1,0 1 1,0-1 0,-1 0-1,1 1 1,0-1-1,-1 1 1,1-1-1,0 1 1,-1-1 0,1 1-1,-1-1 1,1 1-1,-1 0 1,1-1 0,-1 1-1,1 0 1,-1-1-1,1 1 1,-1 0 0,0 0-1,0-1 1,1 1-1,-1 1 1,1 4 10,0 1 0,-1-1 1,1 1-1,-2 9 0,1-12-7,-1 0-1,1 1 0,1-1 0,-1 0 1,0 1-1,2 5 0,-1-9-5,0 0-1,0 1 1,0-1-1,1 0 1,-1 0-1,0 1 1,0-1-1,1 0 1,-1 0-1,1 0 1,-1-1 0,1 1-1,-1 0 1,1 0-1,0-1 1,-1 1-1,1-1 1,-1 0-1,1 1 1,0-1-1,0 0 1,-1 0-1,1 0 1,0 0 0,-1 0-1,1 0 1,0-1-1,0 1 1,-1-1-1,4 0 1,7-3 5,-1 1 0,1-2 0,11-5 0,-19 8-2,51-27 47,-36 18-38,0 1 0,1 0 1,21-6-1,-41 16-16,1 0 1,0-1-1,0 1 1,0 0-1,0-1 0,0 1 1,0 0-1,0 0 1,0 0-1,0 0 1,0 0-1,-1 0 0,1 0 1,0 0-1,0 0 1,0 0-1,0 1 1,0-1-1,0 0 0,0 1 1,0-1-1,0 1 1,-1-1-1,1 1 1,0-1-1,0 1 1,-1-1-1,1 1 0,0 0 1,-1-1-1,1 1 1,0 0-1,0 1 1,0 2-10,1 0-1,-1 0 1,0 0 0,0 0 0,-1 0 0,1 7 0,-1-7 9,0-1 0,0 0-1,0 0 1,1 0 0,-1 0 0,1 1 0,0-1-1,0 0 1,0 0 0,0 0 0,1-1 0,-1 1-1,4 5 1,-3-7 5,1 1-1,0-1 1,-1 1-1,1-1 1,0 0 0,0 0-1,0 0 1,0 0-1,0-1 1,0 1-1,0-1 1,0 0 0,0 0-1,0 0 1,0 0-1,4-1 1,7-1 10,-1 0 0,17-6 0,107-45-26,-42 15-235,-92 37 221,-1 0 0,1 0 0,0 0 0,0 0 0,-1 1 1,1-1-1,0 1 0,5 0 0,-7 0 15,0 0 0,0 1 0,0-1 1,0 1-1,-1-1 0,1 1 0,0-1 1,0 1-1,-1-1 0,1 1 0,0 0 1,-1-1-1,1 1 0,0 0 0,-1 0 1,1-1-1,-1 1 0,1 0 0,-1 0 0,0 0 1,1 0-1,-1 0 0,0 0 0,0 0 1,0 0-1,1-1 0,-1 1 0,0 1 1,0 1-15,0 0 0,1 0 0,0 0 1,0 0-1,-1 0 0,2-1 0,-1 1 1,0 0-1,0-1 0,3 4 0,-3-5-12,0-1 0,0 1-1,0 0 1,0 0-1,0-1 1,1 1 0,-1-1-1,0 1 1,0-1 0,0 1-1,1-1 1,-1 0-1,0 0 1,1 0 0,-1 1-1,0-1 1,0 0-1,1-1 1,-1 1 0,0 0-1,1 0 1,-1 0 0,0-1-1,0 1 1,1-1-1,0 0 1,17-7-143,1-3-51</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0.295"/>
    </inkml:context>
    <inkml:brush xml:id="br0">
      <inkml:brushProperty name="width" value="0.05" units="cm"/>
      <inkml:brushProperty name="height" value="0.05" units="cm"/>
    </inkml:brush>
  </inkml:definitions>
  <inkml:trace contextRef="#ctx0" brushRef="#br0">28 575 14011,'-4'7'557,"0"0"-1,1 0 1,0 0 0,0 0-1,1 1 1,-1-1 0,2 1-1,-1-1 1,1 1 0,0 0-1,0 0 1,1-1-1,1 1 1,1 14 0,-2-21-509,0 0 0,0 0 0,1 0-1,-1 0 1,0 0 0,1 0 0,-1 0 0,1 0 0,-1 0 0,1 0 0,-1-1 0,1 1 0,0 0 0,-1 0 0,1-1-1,0 1 1,-1 0 0,1-1 0,0 1 0,0 0 0,0-1 0,0 1 0,0-1 0,0 0 0,0 1 0,0-1 0,0 0-1,0 0 1,0 1 0,0-1 0,0 0 0,0 0 0,0 0 0,0 0 0,0 0 0,0 0 0,0-1 0,0 1 0,0 0 0,0 0-1,1-1 1,5-2 86,1 0 0,-1 0 0,0-1 0,9-5 0,-13 7-74,43-28 503,45-41 0,-7 6 40,-83 64-596,27-15 206,-28 16-208,0 0 1,1 0-1,-1 0 1,0-1-1,1 1 1,-1 0-1,1 0 1,-1 0-1,0 0 1,1 0-1,-1 0 1,1 1-1,-1-1 1,0 0 0,1 0-1,-1 0 1,0 0-1,1 0 1,-1 0-1,0 1 1,1-1-1,-1 0 1,0 0-1,1 1 1,-1-1-1,1 1 6,-1 0 0,1 0 0,-1 0 0,0 0 0,1 0 0,-1 0 0,0 0 0,0 0 0,0 0 0,0 0-1,0 0 1,0 0 0,0 0 0,0 1 0,-3 25 25,1-19-34,1-1 1,0 1 0,0 0-1,1-1 1,0 1 0,0 0 0,1-1-1,0 1 1,3 13 0,-3-20-2,0 1 1,0-1-1,0 0 1,0 0-1,0 1 0,0-1 1,0 0-1,0 0 1,0 0-1,1 0 1,-1 0-1,0 0 1,1 0-1,-1 0 0,1-1 1,-1 1-1,0-1 1,1 1-1,0-1 1,-1 1-1,1-1 0,-1 0 1,1 0-1,-1 0 1,1 0-1,0 0 1,-1 0-1,1 0 0,-1 0 1,1 0-1,0-1 1,1 0-1,4-1 11,0 0 0,0-1 0,-1 0 0,1 0 0,-1 0 0,7-6 0,0-1 34,0-2 1,0 1-1,-1-2 1,12-16-1,16-16 110,-40 45-156,0 0 0,0 0 0,0 0 0,0-1 0,1 1 0,-1 0 0,0 0 0,0 0 0,0 0 0,0 0 0,0 0 0,0 0 0,0 0 0,0 0 0,0-1 0,1 1 0,-1 0 0,0 0 0,0 0 0,0 0 1,0 0-1,0 0 0,0 0 0,1 0 0,-1 0 0,0 0 0,0 0 0,0 0 0,0 0 0,0 0 0,0 0 0,1 0 0,-1 0 0,0 0 0,0 0 0,0 0 0,0 0 0,0 0 0,0 0 0,1 0 0,-1 1 0,0-1 0,0 0 0,0 0 0,0 0 1,0 0-1,0 0 0,0 0 0,0 0 0,0 0 0,1 0 0,-1 1 0,1 9 2,-4 18-19,3-25 7,-1 2 4,1 0 0,-1 0 0,1 0-1,0 0 1,1 0 0,1 7 0,-2-11 6,0 0-1,1 0 1,-1 1-1,1-1 1,-1 0 0,1 0-1,0 0 1,-1 0 0,1 0-1,0 0 1,0 0-1,0 0 1,0 0 0,0 0-1,0-1 1,0 1 0,0 0-1,0-1 1,0 1-1,0-1 1,1 1 0,-1-1-1,0 1 1,0-1 0,1 0-1,-1 0 1,0 1-1,0-1 1,1 0 0,0 0-1,6-1 1,-1 1 1,0-1-1,1-1 0,-1 1 0,0-1 0,0 0 0,0-1 0,-1 0 0,11-5 0,6-5-34,26-21-1,-18 10-47,-20 15-51,0 0 0,1 1 1,24-13-1,-36 20 120,0 1 0,1 0 0,-1 0-1,1 0 1,-1 0 0,1-1 0,-1 1 0,1 0 0,-1 0 0,1 0 0,-1 0 0,1 0 0,-1 0 0,0 0-1,1 1 1,-1-1 0,1 0 0,-1 0 0,1 0 0,-1 0 0,1 1 0,-1-1 0,0 0 0,1 0 0,-1 1 0,1-1-1,-1 0 1,0 1 0,1-1 0,-1 0 0,0 1 0,1-1 0,-1 0 0,0 1 0,0-1 0,0 1 0,1-1-1,-1 1 1,0-1 0,0 0 0,0 1 0,0-1 0,0 1 0,0-1 0,0 1 0,0-1 0,0 1 0,2 33-276,-2-19 176,0-13 103,0 1-1,1 0 0,-1-1 1,1 1-1,-1 0 1,1-1-1,0 1 0,0-1 1,0 1-1,1-1 0,-1 0 1,1 1-1,-1-1 1,1 0-1,0 0 0,-1 0 1,1 0-1,0 0 1,0-1-1,1 1 0,-1 0 1,0-1-1,0 0 0,1 0 1,4 2-1,-3-2 8,1 0-1,-1 0 0,0-1 1,1 0-1,-1 0 0,1 0 1,-1 0-1,0-1 0,1 0 1,-1 0-1,0 0 0,0 0 1,1-1-1,-1 1 0,7-5 1,2-2 34,0-1 0,0-1 0,-1 0 0,0-1 0,0 0 0,-1 0 0,-1-1 0,0-1 0,-1 0 0,0 0 0,-1-1 0,7-16 0,8-21 152,-2-2 1,14-55-1,-32 98-163,6-16 37,-2-1 1,0 1 0,-2-1-1,-1 0 1,1-29-1,-8 43-68,-2 15 10,-8 22-1,6-4-10,0 0-1,2 0 1,0 0 0,1 1 0,1 0-1,2 0 1,0 36 0,2-39-29,0-1 1,1 1-1,1-1 1,1 0-1,0 0 1,1 0-1,1 0 1,1-1 0,14 26-1,-16-34-58,0-1 1,0 0-1,9 8 1,-13-14 45,0 0 0,0 0 0,0 0 1,0 0-1,0 0 0,0 0 0,0 0 0,0 0 0,1 0 0,-1-1 1,0 1-1,1 0 0,-1-1 0,1 1 0,-1-1 0,0 0 1,1 1-1,-1-1 0,1 0 0,-1 0 0,1 0 0,-1 0 0,1 0 1,-1 0-1,1-1 0,-1 1 0,3-1 0,-4 0-1,1 1-1,-1-1 1,1 1-1,-1-1 0,1 1 1,-1-1-1,0 1 1,0-1-1,1 1 1,-1-1-1,0 0 0,0 1 1,1-1-1,-1 0 1,0 1-1,0-1 1,0 0-1,0 1 0,0-1 1,0 0-1,0 1 1,0-1-1,0 0 1,-1 1-1,1-1 0,0 1 1,0-1-1,0 0 1,-1 1-1,1-1 1,0 1-1,-1-1 1,1 0-1,-1 0 0,-15-21-1350,-109-106-2182,44 49 3388,68 66 382,5 5 306,16 15-185,-4-3-329,0-1-1,0 1 1,0-1 0,0 0-1,1 0 1,-1 0 0,1 0-1,-1-1 1,1 0 0,0 0-1,0 0 1,0-1 0,0 1-1,8 0 1,4-4-83</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1.201"/>
    </inkml:context>
    <inkml:brush xml:id="br0">
      <inkml:brushProperty name="width" value="0.05" units="cm"/>
      <inkml:brushProperty name="height" value="0.05" units="cm"/>
    </inkml:brush>
  </inkml:definitions>
  <inkml:trace contextRef="#ctx0" brushRef="#br0">116 297 16083,'2'-14'758,"1"1"-1,-2 0 1,0 0-1,0-1 1,-1 1-1,-1-1 1,0 1-1,-6-25 1,7 37-687,0 0 1,0 0 0,-1 0-1,1 0 1,0 0-1,-1 0 1,1 0 0,-1 0-1,1 1 1,-1-1-1,1 0 1,-1 0 0,0 0-1,1 1 1,-1-1-1,0 0 1,0 1-1,1-1 1,-1 1 0,0-1-1,0 1 1,0-1-1,0 1 1,0-1 0,1 1-1,-1 0 1,-2-1-1,2 2-22,-1-1-1,1 0 1,-1 1 0,1-1-1,-1 1 1,1 0-1,-1 0 1,1-1-1,0 1 1,-1 0-1,1 0 1,0 0 0,0 0-1,0 0 1,-2 2-1,-4 6 32,1-1-1,0 1 1,-9 17-1,7-9-52,0-1 0,-7 27-1,13-37-31,0 1 0,1-1 0,0 0-1,0 0 1,1 1 0,-1-1 0,2 1 0,-1-1-1,0 0 1,3 11 0,-2-15 3,-1-1 0,1 1 0,-1-1 0,1 1 0,0-1-1,-1 0 1,1 1 0,0-1 0,0 0 0,0 1 0,0-1 0,0 0 0,0 0 0,0 0 0,1 0 0,-1 0 0,0 0 0,0 0 0,1 0 0,2 0-1,-2 0 3,1-1-1,-1 1 0,0-1 1,1 0-1,-1 0 0,1 0 0,-1 0 1,0 0-1,1-1 0,-1 1 0,0-1 1,4-1-1,3-1 1,-1-1-1,0 0 1,0-1-1,0 0 1,0 0-1,9-9 1,6-8 62,0-1 0,-2 0 1,-1-2-1,-1-1 0,-1 0 1,-1-1-1,-1-1 0,-2 0 0,17-47 1,-23 47 93,-9 22 92,-5 13-148,-5 17-40,-3 18-18,-15 69 1,25-88-82,1 0 1,0 1-1,2-1 0,3 41 1,-2-59-8,1 0 0,0 0 0,0 0 0,0 0 0,0-1 0,1 1 1,0-1-1,0 1 0,5 6 0,-7-9-1,1-1 0,0 0 0,0 0 0,0 0 0,1 0 0,-1-1 0,0 1 0,0 0 0,0 0 0,1-1 0,-1 1 0,0-1 0,1 1 0,-1-1 0,1 1 0,-1-1 0,0 0 0,1 0 0,-1 0 0,1 0 0,-1 0 0,1 0 0,-1 0 0,0 0 0,1 0 0,-1-1 0,1 1 0,-1 0 0,0-1 0,1 0 0,-1 1 0,0-1 0,1 0 0,-1 1 0,1-3 0,6-2 7,-1 0 1,-1-1-1,1 0 1,-1-1-1,0 1 1,-1-1-1,1 0 1,-1-1-1,-1 1 1,6-13-1,-1 5-103,17-32-265</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1.979"/>
    </inkml:context>
    <inkml:brush xml:id="br0">
      <inkml:brushProperty name="width" value="0.05" units="cm"/>
      <inkml:brushProperty name="height" value="0.05" units="cm"/>
    </inkml:brush>
  </inkml:definitions>
  <inkml:trace contextRef="#ctx0" brushRef="#br0">147 9 15027,'-1'8'809,"-1"1"0,0-1 0,-1 1 0,0-1-1,0 0 1,-1 0 0,0 0 0,0-1 0,-1 1 0,0-1-1,-9 10 1,13-14-719,-1 0-1,0 0 1,1 0 0,0 1-1,0-1 1,-1 6-1,1-7-77,1-1-1,-1 0 0,1 1 0,0-1 0,0 1 0,0-1 0,0 0 0,0 1 0,0-1 1,0 0-1,0 1 0,1-1 0,-1 1 0,0-1 0,1 0 0,-1 0 0,1 1 1,-1-1-1,2 2 0,-1-3-3,-1 0 1,1 1 0,-1-1-1,1 0 1,-1 0-1,1 0 1,-1 0-1,1 0 1,-1 0 0,1 1-1,0-1 1,-1 0-1,1-1 1,-1 1-1,1 0 1,-1 0 0,1 0-1,-1 0 1,1 0-1,-1 0 1,1-1-1,0 1 1,-1 0 0,0-1-1,1 1 1,-1 0-1,1-1 1,-1 1 0,1 0-1,-1-1 1,0 1-1,1-1 1,-1 1-1,0 0 1,1-1 0,-1 1-1,0-1 1,0 1-1,1-2 1,12-24 311,-11 22-255,6-16 246,-1-1-1,-1 0 1,5-23 0,-13 42-204,-3 6-917,5-3 740,0-1 1,-1 0-1,1 1 0,0-1 0,0 0 0,0 1 1,-1-1-1,1 0 0,0 1 0,0-1 0,0 0 0,0 1 1,0-1-1,0 1 0,0-1 0,0 0 0,0 1 1,0-1-1,0 1 0,0-1 0,0 0 0,0 1 0,0-1 1,1 0-1,-1 1 0,0-1 0,0 0 0,0 1 1,0-1-1,1 0 0,-1 1 0,0-1 0,0 0 0,1 1 1,-1-1-1,0 0 0,1 0 0,-1 1 0,0-1 1,1 0-1,-1 0 0,1 0 0,-1 0 97,0 0-1,0 0 1,0-1-1,0 1 1,0 0-1,0-1 1,0 1-1,0 0 1,0 0 0,0-1-1,0 1 1,0 0-1,0-1 1,0 1-1,0 0 1,0-1-1,0 1 1,0 0 0,0 0-1,-1-1 1,1 1-1,0 0 1,0 0-1,0-1 1,-1 1-1,1 0 1,0 0-1,0 0 1,0-1 0,-1 1-1,1 0 1,0 0-1,-1 0 1,1 0-1,0 0 1,0-1-1,-1 1 1,1 0-1,0 0 1,-1 0 0,1 0-1,0 0 1,0 0-1,-1 0 1,1 0-1,0 0 1,-1 0-1,1 0 1,0 0 0,-1 0-1,1 0 1,0 1-1,0-1 1,-1 0-1,1 0 1,0 0-1,0 0 1,-1 0-1,1 1 1,0-1 0,0 0-1,-1 0 1,1 1-1,-6 2 109,0 1 0,0-1 0,0 2 0,0-1 0,1 0 0,-1 1 0,1 0 0,-4 6 0,-2 2-42,1 0-1,-10 20 0,20-33-91,-10 18 95,-15 35 0,23-49-87,1 0-1,-1 0 0,1 0 1,0 0-1,0 1 0,0-1 0,1 0 1,0 1-1,0-1 0,0 0 0,0 1 1,1-1-1,-1 0 0,1 1 1,2 6-1,-2-10-7,0 1 1,0-1-1,0 0 1,0 0-1,0 1 1,0-1-1,1 0 0,-1 0 1,0 0-1,1 0 1,-1 0-1,0 0 1,1-1-1,-1 1 0,1 0 1,-1-1-1,1 1 1,0-1-1,-1 0 1,1 1-1,0-1 1,-1 0-1,1 0 0,0 0 1,-1 0-1,1 0 1,-1 0-1,1-1 1,0 1-1,2-1 1,4-1-3,0-1 0,0 0 1,-1 0-1,14-7 0,-1-3 52,0 0 0,-1-2 0,0 0 0,-1-1 0,-1-1 0,0-1-1,-2 0 1,0-1 0,-1 0 0,-1-1 0,21-44 0,-32 61-27,-1 0 0,0 0-1,0 0 1,0 0 0,-1-1 0,1 1 0,-1-5 0,0 8-22,0 0 0,0 0 0,0 0 0,0-1 0,0 1 0,0 0 0,0 0 0,0 0 1,0 0-1,0 0 0,0-1 0,0 1 0,0 0 0,0 0 0,0 0 0,0 0 0,0 0 0,0-1 0,0 1 1,0 0-1,-1 0 0,1 0 0,0 0 0,0 0 0,0 0 0,0 0 0,0-1 0,0 1 0,-1 0 0,1 0 1,0 0-1,0 0 0,0 0 0,0 0 0,0 0 0,-1 0 0,1 0 0,0 0 0,0 0 0,0 0 1,0 0-1,-1 0 0,1 0 0,0 0 0,0 0 0,-13 11 39,3 3-29,1 1 0,0-1-1,1 1 1,1 1 0,0-1 0,1 1-1,0 0 1,2 1 0,0-1 0,-2 22-1,5-36-23,1 1-1,0-1 0,0 1 1,0-1-1,0 0 0,0 1 1,1-1-1,-1 1 0,1-1 1,-1 0-1,1 1 0,0-1 1,0 0-1,0 0 0,0 0 1,1 0-1,-1 0 0,0 0 1,1 0-1,0 0 0,-1 0 1,1-1-1,3 3 0,-3-3-42,0 0-1,0 0 0,0-1 0,0 1 0,1-1 0,-1 1 0,0-1 1,0 0-1,1 0 0,-1 0 0,0 0 0,1 0 0,-1 0 0,0-1 1,0 1-1,1-1 0,-1 0 0,0 0 0,0 0 0,0 0 0,0 0 0,0 0 1,0 0-1,0 0 0,2-3 0,24-21-211,1-5-91</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2.697"/>
    </inkml:context>
    <inkml:brush xml:id="br0">
      <inkml:brushProperty name="width" value="0.05" units="cm"/>
      <inkml:brushProperty name="height" value="0.05" units="cm"/>
    </inkml:brush>
  </inkml:definitions>
  <inkml:trace contextRef="#ctx0" brushRef="#br0">172 48 17900,'0'-1'185,"1"-1"0,-1 1 0,0-1 0,1 1 0,-1-1 0,0 0 0,0 1 0,0-1 0,0 1 0,-1-1 0,1 1 0,0-1 0,-1 1 0,1-1 0,-1 1 0,1-1 0,-1 1 1,1-1-1,-1 1 0,0 0 0,0-1 0,0 1 0,0 0 0,0 0 0,0 0 0,0-1 0,0 1 0,-1 0 0,1 1 0,0-1 0,-2-1 0,0 1-98,1 1 1,0-1-1,0 1 0,-1-1 1,1 1-1,0 0 0,-1 0 1,1 0-1,0 0 0,-1 0 1,1 1-1,0-1 0,-1 1 1,1-1-1,0 1 0,0 0 1,-1 0-1,1 0 0,0 0 1,-2 2-1,-6 4-37,0 0 0,1 1 0,0 1 0,0-1 0,-12 17 0,17-19-65,0-1 0,0 0 1,1 1-1,-1 0 0,2 0 1,-1 0-1,0 0 0,1 0 1,0 1-1,1-1 1,0 1-1,-1 7 0,2-12 5,0 0-1,0-1 1,0 1-1,1 0 1,-1 0-1,1-1 1,-1 1 0,1 0-1,0-1 1,-1 1-1,1-1 1,0 1-1,0-1 1,0 1-1,0-1 1,0 1-1,1-1 1,-1 0 0,0 0-1,1 0 1,-1 0-1,1 0 1,-1 0-1,1 0 1,-1 0-1,1 0 1,-1-1-1,1 1 1,0-1 0,3 1-1,5 1-36,0 0 0,1-1-1,-1-1 1,13 0 0,-11 0 8,9 0-34,54 2-62,-69-1 131,1 0 1,-1 0-1,0 0 1,1 1-1,-1 0 1,0 0-1,0 1 0,-1 0 1,7 3-1,-11-5 10,0-1 0,0 1 0,0 0 0,0-1 0,-1 1 0,1 0 0,0-1-1,-1 1 1,1 0 0,0 0 0,-1 0 0,1 0 0,-1-1 0,1 1 0,-1 0-1,1 0 1,-1 0 0,0 0 0,1 0 0,-1 0 0,0 0 0,0 0 0,0 0 0,0 1-1,0-1 1,0 0 0,0 0 0,0 0 0,-1 0 0,1 0 0,0 0 0,0 0 0,-1 0-1,1 0 1,-1 0 0,1-1 0,-1 1 0,1 0 0,-1 0 0,0 0 0,1 0-1,-1-1 1,0 1 0,1 0 0,-1 0 0,0-1 0,-1 1 0,-4 4 83,0 0 0,-1 0-1,0-1 1,-13 6 0,0-1 251,-32 10-1,45-17-513,0 0-1,0-1 0,0 1 0,0-1 1,0-1-1,0 0 0,0 0 0,-12-1 1,18 0 150,1 1 0,-1 0 1,0-1-1,1 1 0,-1-1 1,1 1-1,-1 0 1,1-1-1,-1 1 0,1-1 1,-1 0-1,1 1 1,0-1-1,-1 1 0,1-1 1,0 0-1,-1 1 0,1-1 1,0 0-1,0 1 1,0-1-1,-1 0 0,1 1 1,0-1-1,0 0 0,0 0 1,0 1-1,0-1 1,0 0-1,1 0 0,-1 0-22,2-19-477</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3.883"/>
    </inkml:context>
    <inkml:brush xml:id="br0">
      <inkml:brushProperty name="width" value="0.05" units="cm"/>
      <inkml:brushProperty name="height" value="0.05" units="cm"/>
    </inkml:brush>
  </inkml:definitions>
  <inkml:trace contextRef="#ctx0" brushRef="#br0">10 66 15979,'9'-32'3287,"-6"21"-1395,-5 21 1650,-4 11-3260,2 1 1,0 0-1,1 0 0,2-1 1,0 2-1,4 37 0,-3-57-280,0-1 0,1 1 0,-1 0-1,1-1 1,0 1 0,0-1 0,0 1-1,0-1 1,1 1 0,-1-1 0,0 0 0,1 0-1,0 0 1,-1 0 0,1 0 0,0 0-1,3 2 1,-3-3 2,0 0-1,-1 0 0,1 0 1,0-1-1,0 1 1,0-1-1,0 1 1,1-1-1,-1 0 0,0 0 1,0 0-1,0 0 1,0 0-1,0 0 1,0-1-1,0 1 0,0-1 1,0 1-1,0-1 1,0 0-1,0 0 1,3-1-1,8-6 22,-1 0-1,1-1 1,-1 0-1,-1-1 1,12-13 0,50-59 109,-67 74-124,7-10 11,-10 14-20,-1 0-1,1 0 1,0 0 0,0 1-1,0-1 1,1 1 0,-1 0 0,1 0-1,0 0 1,0 0 0,5-2-1,-9 5-1,1 0 0,-1 0 0,1 0 0,-1 0-1,1 0 1,0 0 0,-1 0 0,1 0 0,-1 1-1,1-1 1,-1 0 0,1 0 0,-1 1 0,1-1-1,-1 0 1,1 1 0,-1-1 0,1 0 0,-1 1-1,0-1 1,1 1 0,-1-1 0,0 0 0,1 1-1,-1-1 1,0 1 0,1-1 0,-1 1 0,0 0-1,0-1 1,0 1 0,1-1 0,-1 1 0,0-1-1,0 1 1,0 0 0,0-1 0,0 1 0,0 0-1,2 32-36,-2-27 26,0 0 6,0 2 2,1 0 0,0-1-1,0 1 1,0-1 0,1 1 0,3 8 0,-4-14 5,-1-1-1,1 1 1,0-1 0,0 0 0,0 1 0,0-1 0,0 0-1,0 0 1,1 0 0,-1 1 0,0-1 0,0-1-1,1 1 1,-1 0 0,1 0 0,-1 0 0,1-1 0,-1 1-1,1-1 1,-1 1 0,1-1 0,0 0 0,-1 1 0,1-1-1,0 0 1,-1 0 0,1 0 0,0 0 0,-1-1 0,1 1-1,-1 0 1,1-1 0,0 1 0,-1-1 0,3-1-1,15-5 14,-1-2 0,0 0-1,-1-1 1,1-1 0,22-19-1,27-16 20,-64 44-32,0 0 0,0 1-1,0-1 1,0 1 0,0 0-1,0 0 1,6-1 0,-8 2-2,0 0 0,-1 0 1,1 0-1,-1 0 1,1 0-1,0 0 0,-1 0 1,1 1-1,-1-1 1,1 0-1,0 0 0,-1 1 1,1-1-1,-1 0 1,1 1-1,-1-1 0,1 1 1,-1-1-1,1 0 1,-1 1-1,0-1 0,1 1 1,-1-1-1,0 1 1,1-1-1,-1 1 0,0 0 1,0-1-1,1 1 1,-1-1-1,0 1 0,0 0 1,0-1-1,0 1 1,0-1-1,0 1 0,0 0 1,0-1-1,0 1 1,0 0-1,0-1 0,0 1 1,0-1-1,-1 1 1,1 0-1,0 0 0,-3 19-3,1-9-6,1 1 0,0-1 1,1 0-1,0 12 0,0-22 9,0 0 1,0 0-1,1-1 1,-1 1-1,0 0 0,0 0 1,0-1-1,0 1 0,1 0 1,-1 0-1,0-1 1,1 1-1,-1 0 0,0-1 1,1 1-1,-1 0 0,1-1 1,-1 1-1,1-1 0,0 1 1,-1-1-1,1 1 1,-1-1-1,1 1 0,0-1 1,-1 0-1,1 1 0,0-1 1,1 0-1,-1 1 3,1-1 1,0 0-1,0-1 0,0 1 0,0 0 0,0-1 1,-1 1-1,1 0 0,0-1 0,0 0 0,3-1 1,5-4 10,1-1 0,17-14 0,-26 19-16,55-48 26,42-31-178,-98 80 129,0 0 0,1 0 0,-1 0 1,1 0-1,0 0 0,-1 0 0,1 1 0,0-1 0,-1 1 0,1-1 1,0 1-1,0-1 0,2 1 0,-3 0 5,0 1 0,-1-1 0,1 0 1,0 1-1,-1-1 0,1 0 0,-1 1 0,1-1 1,-1 1-1,1-1 0,-1 1 0,1-1 0,-1 1 0,1-1 1,-1 1-1,0-1 0,1 1 0,-1 0 0,0-1 0,1 1 1,-1 0-1,0-1 0,0 1 0,0 0 0,1-1 1,-1 1-1,0 0 0,0 0 0,0-1 0,0 1 0,0 0 1,-1-1-1,1 1 0,0 1 0,-10 65-3480,12-63 2977,7-5-150</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4.539"/>
    </inkml:context>
    <inkml:brush xml:id="br0">
      <inkml:brushProperty name="width" value="0.05" units="cm"/>
      <inkml:brushProperty name="height" value="0.05" units="cm"/>
    </inkml:brush>
  </inkml:definitions>
  <inkml:trace contextRef="#ctx0" brushRef="#br0">195 0 18092,'-62'153'3469,"-19"56"-750,69-171-2481,1 1 1,2 0-1,-5 64 0,12-85-201,1-5-14,-1 0 0,2 1-1,-1-1 1,2 1 0,0-1 0,1 0-1,5 24 1,-7-36-17,0-1-1,0 0 1,1 1-1,-1-1 1,0 0-1,0 1 1,0-1-1,0 0 1,0 1-1,0-1 1,1 0-1,-1 1 1,0-1-1,0 0 0,0 0 1,1 1-1,-1-1 1,0 0-1,0 0 1,1 1-1,-1-1 1,0 0-1,1 0 1,-1 0-1,0 1 1,1-1-1,-1 0 1,0 0-1,1 0 1,-1 0-1,0 0 1,1 0-1,-1 0 1,0 0-1,1 0 1,-1 0-1,0 0 1,1 0-1,-1 0 1,11-13 160,3-24 46,-1-16 66,8-71 1,-24 102-335,1 19-31,4 11-66,-1-4 127,0-1-1,1 1 1,0 0 0,0-1-1,0 0 1,0 1-1,1-1 1,-1 0 0,1 0-1,0 0 1,-1 0 0,1-1-1,1 1 1,-1-1 0,0 1-1,1-1 1,-1 0-1,1-1 1,0 1 0,-1-1-1,1 1 1,0-1 0,4 1-1,1-1 24,-1 1-1,0-1 0,1 0 0,-1-1 1,1 0-1,-1 0 0,0-1 1,1 0-1,-1 0 0,10-3 0,-12 1 48,0 1-1,1-1 0,-1 0 0,-1 0 1,1 0-1,0-1 0,-1 0 0,0 0 0,0-1 1,0 1-1,0-1 0,-1 0 0,0 0 0,6-9 1,-9 7 107,-7 12-99,-9 10-39,11-9-22,0 1 1,0 0 0,0 0 0,1 0 0,0 0-1,0 1 1,1-1 0,0 1 0,0 0 0,-1 10-1,3-15 4,0 0 0,0-1 0,0 1 0,1 0 0,-1-1 0,0 1-1,1-1 1,0 1 0,0-1 0,0 1 0,0-1 0,0 1-1,0-1 1,1 0 0,-1 0 0,1 1 0,-1-1 0,1 0 0,0-1-1,0 1 1,0 0 0,0 0 0,0-1 0,0 1 0,1-1-1,-1 0 1,0 0 0,1 1 0,-1-1 0,1-1 0,-1 1 0,1 0-1,4 0 1,10 1 22,-1 0 0,1-1 0,-1-1 0,1 0 0,0-1 0,-1-1 0,0-1 0,1 0 0,-1-1 0,0-1 0,-1 0 0,1-1 0,14-8 0,-29 13 10,0 1 1,0-1 0,0 1-1,0-1 1,0 0-1,0 1 1,0-1 0,0 0-1,0 0 1,-1 0-1,1 0 1,0 0 0,0 1-1,-1-1 1,1 0-1,-1 0 1,1-1 0,-1 1-1,0 0 1,1 0 0,-1 0-1,0 0 1,0 0-1,1 0 1,-1 0 0,0-1-1,0 1 1,0 0-1,-1 0 1,1 0 0,0 0-1,0 0 1,-1 0 0,1-1-1,0 1 1,-1 0-1,1 0 1,-1 0 0,1 0-1,-1 0 1,0 0-1,1 1 1,-2-2 0,-4-5 187,-1 0 1,1 0 0,-1 1 0,-11-8-1,6 5 4,0 0-78,9 7-122,-1-1 1,0 0-1,0 0 1,1 0-1,0-1 1,0 1-1,0-1 1,-5-8-1,8 12-52,0 0 0,0 0 0,0 0 0,0-1 0,0 1 0,0 0 0,0 0 0,0 0 0,0-1 0,0 1 0,0 0 0,0 0 0,0 0 0,0 0 0,0-1 0,0 1 0,0 0 0,1 0 0,-1 0-1,0 0 1,0 0 0,0-1 0,0 1 0,0 0 0,0 0 0,1 0 0,-1 0 0,0 0 0,0 0 0,0 0 0,0 0 0,1-1 0,-1 1 0,0 0 0,0 0 0,0 0 0,0 0 0,1 0 0,-1 0 0,0 0 0,14-1-1289,12 3 92,2 0 550,12 1-247</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5.154"/>
    </inkml:context>
    <inkml:brush xml:id="br0">
      <inkml:brushProperty name="width" value="0.05" units="cm"/>
      <inkml:brushProperty name="height" value="0.05" units="cm"/>
    </inkml:brush>
  </inkml:definitions>
  <inkml:trace contextRef="#ctx0" brushRef="#br0">161 1 18084,'0'0'79,"0"0"0,0 0 1,0 0-1,0 0 0,1 0 0,-1 0 1,0 0-1,0 0 0,0 0 0,0 0 1,0 0-1,0 0 0,1 0 0,-1 0 1,0 0-1,0 0 0,0 0 0,0 0 1,0 0-1,0 0 0,1 0 1,-1 0-1,0 0 0,0 0 0,0 0 1,0 0-1,0 1 0,0-1 0,0 0 1,0 0-1,1 0 0,-1 0 0,0 0 1,0 0-1,0 0 0,0 0 0,0 1 1,0-1-1,0 0 0,0 0 0,0 0 1,0 0-1,0 0 0,0 0 0,0 1 1,0-1-1,0 0 0,0 0 0,0 0 1,0 0-1,0 0 0,0 1 1,0-1-1,0 0 0,0 0 0,0 0 1,0 0-1,-1 18 1702,-5 27-1575,5-37 133,-6 47-271,3 0 1,3 81 0,25 109 51,-23-240-119,1 11 56,0 1-1,0 0 0,-2-1 1,-2 29-1,2-43-25,0-1-1,0 0 1,0 1-1,-1-1 1,1 0-1,0 1 1,-1-1-1,1 0 1,-1 0-1,1 0 1,-1 1-1,0-1 1,1 0-1,-1 0 1,0 0-1,0 0 1,0 0-1,0 0 1,0 0-1,0 0 1,0-1-1,0 1 1,0 0-1,0 0 1,0-1-1,0 1 1,-1-1-1,1 1 1,0-1-1,0 0 1,-1 1-1,1-1 1,0 0-1,-1 0 1,1 0-1,0 0 1,-1 0-1,1 0 1,0 0-1,0 0 1,-1-1-1,1 1 1,0 0-1,-2-2 1,-2 0 63,0 0 0,1 0 0,0-1 0,-1 1-1,1-1 1,0 0 0,0-1 0,1 1 0,-1-1 0,-5-6 0,-2-8-135,0 0 0,2-1 0,0 0 0,1 0-1,1-1 1,1 0 0,1 0 0,0-1 0,2 1 0,0-1 0,1 0 0,2 0-1,0 0 1,1 0 0,1 0 0,0 1 0,7-23 0,-7 37-154,0 0 1,0 1 0,1-1-1,0 0 1,0 1 0,0-1-1,0 1 1,1 0-1,0 0 1,0 1 0,7-7-1,-4 6-110,0 0 0,0 0 0,0 1-1,1 0 1,0 0 0,0 1 0,15-5-1,16-2-532,3 0-115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06.433"/>
    </inkml:context>
    <inkml:brush xml:id="br0">
      <inkml:brushProperty name="width" value="0.05" units="cm"/>
      <inkml:brushProperty name="height" value="0.05" units="cm"/>
    </inkml:brush>
  </inkml:definitions>
  <inkml:trace contextRef="#ctx0" brushRef="#br0">1 162 7794,'4'4'316,"3"4"349,0-1 1,1-1 0,13 10-1,-18-14-520,1 0 0,0 0 0,-1-1-1,1 0 1,0 1 0,0-1 0,0 0-1,1-1 1,-1 1 0,0-1 0,8 0-1,14-2 387,1-2 0,32-8 0,-31 5-321,49-5 0,-37 9-62,-1-2-1,1-1 1,-2-2 0,1-2 0,72-30 0,-79 28-53,1 1 0,-1 2 1,2 1-1,64-7 1,137 7 50,-229 8-136,25-2 163,-1-1 1,55-13-1,9-1 173,-52 13-272,0 2 1,0 2 0,45 6 0,125 25-3,-202-29-66,17 4 29,-1 1 0,-1 2-1,41 18 1,-37-14-7,1-1-1,33 8 0,-20-10 34,1-2 0,0-2 0,0-2 0,0-2 0,0-2 0,53-7 0,-58 2 47,-1 1-1,1 2 1,0 2-1,50 6 1,-74-3-23,0 2 1,0-1 0,16 9 0,10 2-69,-40-14-35,1-1 1,-1 1-1,1-1 1,-1 0-1,1 1 1,-1-1-1,1 0 1,0 0-1,-1 0 0,1 0 1,-1 0-1,1-1 1,-1 1-1,1 0 1,-1-1-1,1 1 1,-1-1-1,1 0 1,-1 1-1,1-1 1,-1 0-1,0 0 1,0 0-1,1 0 1,-1 0-1,0 0 1,0 0-1,1-2 1,10-14-86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1.869"/>
    </inkml:context>
    <inkml:brush xml:id="br0">
      <inkml:brushProperty name="width" value="0.05" units="cm"/>
      <inkml:brushProperty name="height" value="0.05" units="cm"/>
    </inkml:brush>
  </inkml:definitions>
  <inkml:trace contextRef="#ctx0" brushRef="#br0">382 1 16532,'-13'-1'447,"-1"2"1,1-1 0,-1 2-1,1 0 1,0 0 0,0 1-1,-1 1 1,2 0 0,-1 1-1,1 0 1,-1 1 0,1 0-1,1 1 1,-20 15 0,14-8-300,0 0-1,1 1 1,1 1 0,0 1-1,1 0 1,1 0 0,1 1-1,-14 27 1,22-36-104,0 0 1,1 0-1,-1 0 0,2 0 1,-1 1-1,1-1 0,1 1 1,0-1-1,0 1 0,1 0 1,0-1-1,2 16 1,-1-20-40,0 0 1,1 1 0,-1-1 0,1-1 0,0 1 0,1 0 0,-1 0 0,1-1 0,0 0 0,0 1-1,0-1 1,1 0 0,-1-1 0,1 1 0,0 0 0,0-1 0,0 0 0,1 0 0,-1 0 0,1-1-1,-1 1 1,1-1 0,0 0 0,8 2 0,4-1-9,0 1-1,0-2 0,0 0 1,0-1-1,0-1 1,0 0-1,0-2 1,33-5-1,-30 2 72,0 0 0,0-2 0,0 0-1,0-1 1,-1-1 0,33-21 0,-44 25 11,-1 0 0,0-1 1,0 0-1,-1 0 0,0-1 0,0 1 0,0-2 1,-1 1-1,0 0 0,8-17 0,-11 19-25,0 0 0,-1 0 0,1 0-1,-1 0 1,0-1 0,0 1 0,-1 0 0,0-1-1,0 1 1,0-1 0,-1 1 0,1 0-1,-1-1 1,0 1 0,-1 0 0,1 0 0,-1 0-1,0 0 1,-4-6 0,2 4-67,0 1 0,0-1 0,-1 1 0,0 0-1,0 0 1,-1 0 0,0 1 0,0 0 0,0 0 0,0 0 0,-1 1 0,-8-4 0,-1 1-327,1 0 1,-2 2 0,1 0-1,-26-4 1,21 5-175</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5.586"/>
    </inkml:context>
    <inkml:brush xml:id="br0">
      <inkml:brushProperty name="width" value="0.05" units="cm"/>
      <inkml:brushProperty name="height" value="0.05" units="cm"/>
    </inkml:brush>
  </inkml:definitions>
  <inkml:trace contextRef="#ctx0" brushRef="#br0">155 59 16452,'1'-2'251,"0"0"1,0 0 0,0 0 0,0-1 0,-1 1 0,1 0 0,0 0 0,-1-1 0,0 1 0,0 0 0,0 0 0,0-1 0,0 1 0,0 0 0,0-1 0,-1-2 0,0 4-124,0 0 0,1 0 1,-1 0-1,0-1 1,0 1-1,0 0 1,0 0-1,0 0 1,0 0-1,0 1 1,0-1-1,0 0 1,0 0-1,-1 1 0,1-1 1,0 0-1,-1 1 1,1 0-1,0-1 1,-1 1-1,1 0 1,0-1-1,-1 1 1,1 0-1,-1 0 1,1 0-1,0 0 0,-2 1 1,-3 0 17,0 0 0,0 0 0,0 1 0,1 0 0,-1 0 0,1 0-1,0 1 1,-1-1 0,1 1 0,0 1 0,1-1 0,-1 1 0,0 0 0,-6 7 0,7-7-144,1 0 0,-1 0-1,1 0 1,0 0 0,0 1 0,0-1-1,0 1 1,1 0 0,0 0 0,0 0-1,0 0 1,1 0 0,-1 0 0,1 1 0,1-1-1,-1 7 1,1-11-1,0 1-1,0-1 1,0 0 0,0 0-1,0 0 1,1 0 0,-1 0-1,1 0 1,-1 0 0,1 1-1,-1-1 1,1 0-1,-1-1 1,1 1 0,0 0-1,-1 0 1,1 0 0,0 0-1,0 0 1,0-1 0,0 1-1,0 0 1,0-1 0,1 2-1,1-2 3,-1 1-1,1 0 1,0-1-1,-1 1 0,1-1 1,0 0-1,-1 0 1,1 0-1,0 0 0,3-1 1,4-1 22,0 0-1,0-1 1,0 0 0,14-7 0,-7 0 32,-1 0 0,0-1-1,0-1 1,-1 0 0,-1-1 0,0 0 0,-1-1 0,19-27 0,-40 63-598,1-1-1,1 1 1,1 0 0,1 0 0,-2 26-1,6-45 470,0 0 0,0 0-1,0-1 1,0 1-1,0 0 1,1-1-1,0 1 1,-1 0-1,1-1 1,0 1-1,0-1 1,3 5-1,-3-6 55,0 0 0,-1 0 0,1-1-1,0 1 1,0 0 0,0-1 0,0 1-1,0-1 1,0 1 0,0-1 0,0 0 0,0 1-1,0-1 1,0 0 0,0 0 0,0 1 0,0-1-1,0 0 1,0 0 0,1 0 0,-1 0-1,0-1 1,0 1 0,0 0 0,0 0 0,0-1-1,0 1 1,0 0 0,0-1 0,0 1-1,0-1 1,0 0 0,1 0 0,19-13-566</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6.146"/>
    </inkml:context>
    <inkml:brush xml:id="br0">
      <inkml:brushProperty name="width" value="0.05" units="cm"/>
      <inkml:brushProperty name="height" value="0.05" units="cm"/>
    </inkml:brush>
  </inkml:definitions>
  <inkml:trace contextRef="#ctx0" brushRef="#br0">106 1 17204,'-24'69'1430,"3"2"1,3 0 0,3 1 0,-9 116-1,23-179-1369,0-2 16,0 0 0,1 0-1,-1 0 1,3 15-1,-2-21-65,0 0 0,1 0 0,-1 1 0,0-1 0,1 0 0,-1 0 0,1 0 0,-1 0 0,1 0 0,-1 0 0,1 0 0,0 0 0,0 0 0,-1 0 0,1 0 0,0 0 0,0 0 0,0-1 0,0 1 0,0 0 0,0 0 0,0-1 0,0 1 0,0-1 0,0 1-1,1-1 1,-1 0 0,0 1 0,0-1 0,0 0 0,1 0 0,-1 0 0,0 0 0,0 0 0,3 0 0,7-2-3,0-1-1,1 1 1,-1-2 0,0 0-1,0 0 1,-1-1-1,1 0 1,10-8 0,-6 4 7,-1 2-1,1 0 1,19-7 0,-33 14-14,-1-1 0,1 1 0,0 0 0,-1 0 0,1-1 0,0 1 0,0 0 0,-1 0-1,1 0 1,0 0 0,0 0 0,0 0 0,-1 0 0,1 0 0,0 0 0,0 0 0,-1 0 0,1 0 0,0 1 0,0-1 0,-1 0 0,1 1-1,0-1 1,-1 0 0,1 1 0,0-1 0,-1 1 0,1-1 0,-1 1 0,1-1 0,0 1 0,0 0 0,0 2-4,-1 0-1,1-1 1,0 1 0,-1 0 0,0 0 0,1-1-1,-2 6 1,1-4 8,0-1-1,0 1 1,1-1 0,-1 0-1,1 1 1,-1-1 0,3 5-1,-3-7 4,1 0 0,-1-1 0,1 1 1,0 0-1,-1 0 0,1 0 0,0 0 0,0-1 0,0 1 0,0 0 0,-1-1 0,1 1 0,0-1 0,0 1 0,0-1 0,0 1 0,0-1 0,0 0 0,1 1 1,-1-1-1,0 0 0,0 0 0,0 0 0,0 0 0,0 0 0,0 0 0,0 0 0,2-1 0,4 0 46,-1 0 1,1-1-1,0 0 0,-1 0 0,0-1 0,1 0 0,-1 0 1,0 0-1,0-1 0,-1 0 0,1 0 0,5-6 0,10-10 234,28-33-1,-39 41-198,2-4-26,-10 13-57,0 0 1,1-1 0,0 1 0,-1 0-1,1 0 1,6-4 0,-9 7-8,1 0 0,-1 0 1,0 0-1,0 1 1,1-1-1,-1 0 0,0 0 1,0 0-1,1 0 0,-1 0 1,0 1-1,0-1 0,0 0 1,0 0-1,1 0 0,-1 1 1,0-1-1,0 0 0,0 0 1,0 1-1,0-1 1,0 0-1,0 0 0,1 1 1,-1-1-1,0 0 0,0 0 1,0 1-1,0-1 0,0 0 1,0 0-1,0 1 0,0-1 1,0 0-1,-1 1 0,3 18-47,-1-9 14,-1-6 29,1-1 0,0 1 0,-1-1-1,1 1 1,1-1 0,-1 1 0,0-1-1,1 0 1,0 0 0,0 0 0,0 0-1,0 0 1,0 0 0,0 0 0,1-1-1,-1 1 1,1-1 0,0 1 0,0-1-1,0 0 1,0 0 0,6 2 0,-2-2 4,-1 0 0,1 0 1,0-1-1,0 0 0,1 0 1,-1-1-1,0 0 0,0 0 1,0 0-1,13-4 0,-8 2 8,0-2 0,0 0 0,-1 0 0,1-1 0,-1 0 0,0-1 0,0 0 0,19-16 0,-18 12-4,0-1 1,0 0-1,-1-1 1,0 0-1,-1-1 1,11-17-1,-28 42-35,2 0 0,-1-1-1,-3 15 1,7-20 32,0-1-1,1 0 1,0 0 0,0 1-1,0-1 1,1 0-1,0 1 1,0-1 0,0 1-1,2 8 1,-2-13-20,0-1 0,0 0 0,0 1-1,0-1 1,0 0 0,0 1 0,0-1 0,0 1 0,0-1 0,0 0 0,1 1 0,-1-1 0,0 0 0,0 1 0,0-1 0,1 0-1,-1 1 1,0-1 0,0 0 0,0 1 0,1-1 0,-1 0 0,0 0 0,1 1 0,-1-1 0,0 0 0,1 0 0,-1 0 0,0 1-1,1-1 1,-1 0 0,0 0 0,1 0 0,-1 0 0,1 0 0,-1 0 0,0 0 0,1 0 0,-1 0 0,0 0 0,1 0 0,-1 0-1,1 0 1,-1 0 0,0 0 0,1 0 0,-1 0 0,0 0 0,1-1 0,-1 1 0,0 0 0,1 0 0,-1 0 0,0-1 0,1 1 0,-1 0-1,0 0 1,0-1 0,1 1 0,-1 0 0,0-1 0,1 0 0,0-1-103,1 0 0,0 0 0,-1-1 0,0 1 0,0-1 0,0 1 0,0-1 0,1-3 1,2-21-251,-2-10-148</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6.550"/>
    </inkml:context>
    <inkml:brush xml:id="br0">
      <inkml:brushProperty name="width" value="0.05" units="cm"/>
      <inkml:brushProperty name="height" value="0.05" units="cm"/>
    </inkml:brush>
  </inkml:definitions>
  <inkml:trace contextRef="#ctx0" brushRef="#br0">2 2 15083,'-2'-2'2113,"2"11"-1137,0 2-464,2 4 2369,2 2-1929,3 6-1224,3 4 1776,3 2-1408,2 1-40,-1-3-32</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6.941"/>
    </inkml:context>
    <inkml:brush xml:id="br0">
      <inkml:brushProperty name="width" value="0.05" units="cm"/>
      <inkml:brushProperty name="height" value="0.05" units="cm"/>
    </inkml:brush>
  </inkml:definitions>
  <inkml:trace contextRef="#ctx0" brushRef="#br0">1556 356 13955,'3'17'988,"0"-1"-1,-1 1 1,-1 0-1,0 0 1,-3 23-1,1 27 1135,5 2-1164,1 1-447,-6 98 0,-1-146-389,0 0 0,-2 0 0,-1 0 0,0 0 0,-2-1 0,0 0 0,-2 0 0,-16 30 0,21-45 21,0 1 1,-1-2-1,0 1 0,0 0 1,0-1-1,-8 7 0,12-11-100,-1 0 0,1 0 0,0 0 0,0-1-1,0 1 1,0 0 0,-1 0 0,1-1 0,0 1 0,-1-1-1,1 1 1,0-1 0,-1 1 0,1-1 0,-1 0 0,1 0-1,-1 0 1,1 0 0,-1 0 0,1 0 0,0 0 0,-1 0-1,1 0 1,-1-1 0,1 1 0,-1-1 0,1 1 0,0-1-1,-1 1 1,1-1 0,0 0 0,0 0 0,0 0 0,-1 1-1,1-1 1,0 0 0,0-1 0,0 1 0,-1-1 0,-2-5 42,1 0 1,0 1 0,0-1 0,0 0 0,1 0 0,0-1-1,1 1 1,-1 0 0,0-10 0,1-11 7,1-32 0,1 38-108,1 0 1,1 1-1,1-1 0,1 1 1,1 0-1,1 0 0,11-24 1,-12 34-47,-1 0 0,1 1 1,1 0-1,0 0 0,0 0 1,1 1-1,0 0 0,0 0 1,1 1-1,1 0 1,-1 1-1,1 0 0,0 0 1,17-7-1,67-20-2842,-85 26 2322,-9 8 561,0-1 0,0 1-1,0 0 1,0-1-1,0 1 1,0 0 0,0-1-1,0 1 1,0-1 0,0 1-1,0 0 1,-1-1 0,1 1-1,0 0 1,0-1 0,0 1-1,0 0 1,-1-1 0,1 1-1,0 0 1,0 0 0,-1-1-1,1 1 1,0 0 0,-1 0-1,1-1 1,0 1-1,-1 0 1,1 0 0,0 0-1,-1 0 1,1 0 0,-1-1-1,-28-10-796</inkml:trace>
  <inkml:trace contextRef="#ctx0" brushRef="#br0" timeOffset="1">1 38 19044,'11'-4'1728,"16"-5"-1183,6 0-249,12 5 64,3-2-2001,13 4 1665,3 0-216,-2 1-432</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8.141"/>
    </inkml:context>
    <inkml:brush xml:id="br0">
      <inkml:brushProperty name="width" value="0.05" units="cm"/>
      <inkml:brushProperty name="height" value="0.05" units="cm"/>
    </inkml:brush>
  </inkml:definitions>
  <inkml:trace contextRef="#ctx0" brushRef="#br0">0 241 15291,'1'-5'319,"0"1"0,0-1 0,0 0-1,0 1 1,1-1 0,-1 1 0,1-1-1,1 1 1,-1 0 0,1 0 0,-1 0 0,1 0-1,0 0 1,0 1 0,6-5 0,-2 1 179,1 0 1,0 1 0,0 0-1,0 0 1,1 1 0,11-6-1,-19 11-450,1-1 1,-1 0-1,1 0 0,0 1 0,-1-1 0,1 1 0,0-1 0,0 1 0,-1 0 0,1 0 0,0-1 0,0 1 0,-1 0 0,1 1 0,0-1 0,0 0 0,-1 0 0,1 1 0,0-1 0,0 1 1,-1 0-1,1-1 0,-1 1 0,3 1 0,-3 0-35,0 0 0,1-1 0,-1 1 0,0 0 0,0 0 0,0 0 0,0 0 0,0 0 0,-1 0 0,1 0 0,-1 0 0,1 0 0,-1 0 0,0 0 0,0 0 0,0 0 0,0 0 0,0 0 0,-1 5 0,-1 6-6,-1 1 0,-10 25 0,9-30-4,1 0-1,0 0 1,1 0-1,-1 0 1,2 0-1,0 1 1,0-1 0,0 12-1,1-20-2,0 0 1,1-1-1,-1 1 0,0 0 0,0 0 1,0-1-1,1 1 0,-1 0 0,1 0 1,-1-1-1,0 1 0,1 0 0,-1-1 1,1 1-1,0 0 0,-1-1 0,1 1 1,-1-1-1,1 1 0,0-1 0,-1 1 1,1-1-1,0 0 0,1 1 0,0 0 2,0-1-1,0 1 1,1-1-1,-1 0 1,0 0-1,0 1 1,1-2-1,3 1 0,4-2 9,0 0 0,0-1 0,9-4 0,2-1 42,-1-2 1,0 0 0,0-1-1,-1-1 1,-1-1-1,24-21 1,-29 22 33,-1 0 0,0-1 1,0 0-1,-2-1 0,0 0 0,0 0 1,-1-1-1,12-30 0,-20 45-80,-1 0 0,0-1 1,1 1-1,-1-1 0,0 1 0,0-1 1,1 1-1,-1-1 0,0 1 0,0-1 0,0 1 1,0-1-1,0 1 0,0-1 0,0 1 1,0-1-1,0 1 0,0-1 0,0 1 1,0-1-1,0 1 0,0-1 0,0 1 0,-1-1 1,1 1-1,0-1 0,-1 0 0,1 2 1,-1-1 0,0 1 0,0-1 0,0 1 0,0-1 0,1 1 0,-1 0 0,0-1 0,1 1 0,-1 0 0,0 0 0,1 0 0,-1-1 0,1 1 0,-1 0 0,1 1 0,-9 15-4,2 1-1,0 0 0,1 0 0,0 0 0,2 1 0,0 0 1,-1 26-1,4-42 6,1 0 1,0 0 0,0 0-1,0 0 1,1 0-1,-1 0 1,1 0-1,0 0 1,-1 0 0,1 0-1,0 0 1,1 0-1,-1 0 1,1 0 0,-1-1-1,1 1 1,2 3-1,-2-5 13,0 0-1,0 1 0,0-1 0,0 0 1,0 0-1,0 0 0,0 0 0,0-1 1,0 1-1,0-1 0,1 1 1,-1-1-1,0 0 0,0 1 0,1-1 1,-1-1-1,0 1 0,0 0 0,0 0 1,1-1-1,-1 1 0,0-1 0,0 0 1,0 1-1,4-3 0,4-2 59,-1 0-1,1-1 1,-1 0-1,0-1 1,0 0 0,-1 0-1,0 0 1,0-1-1,0-1 1,-1 1-1,-1-1 1,9-14-1,-6 7 5,0-1-1,-1 0 1,-1-1 0,0 0-1,-1 0 1,4-27-1,-9 29-58,-1 16-24,0 0 0,-1 0 1,1 0-1,0 0 0,0 0 0,0 0 0,0 0 0,0 0 1,0 0-1,-1 0 0,1 0 0,0 0 0,0 0 0,0 0 1,0 0-1,0 0 0,-1 0 0,1 0 0,0 0 0,0 0 1,0 0-1,0 0 0,0 0 0,-1 0 0,1 0 0,0 0 1,0 0-1,0 0 0,0 0 0,0 0 0,0 0 0,-1 0 1,1 0-1,0 0 0,0 1 0,0-1 0,0 0 0,0 0 1,0 0-1,0 0 0,0 0 0,0 0 0,-1 1 0,1-1 1,0 0-1,-13 25-9,7-8-6,2 0-1,-3 19 1,6-30 7,0-1 1,1 1-1,0-1 1,0 1-1,0-1 0,1 1 1,-1-1-1,1 1 0,1-1 1,-1 0-1,3 7 1,-3-11 5,-1 0 1,1 1-1,0-1 1,0 0-1,0 0 1,-1 0 0,1 0-1,0 0 1,0 0-1,1 0 1,-1 0 0,0 0-1,0 0 1,0 0-1,1-1 1,-1 1-1,0-1 1,1 1 0,-1-1-1,0 1 1,1-1-1,-1 0 1,3 1-1,-1-1 1,0-1 0,1 1 0,-1-1 0,0 1 0,0-1 0,0 0 0,1 0 0,-1-1 0,0 1 0,3-2-1,5-5 9,1 0 0,-1 0 0,19-19 0,-11 7 52,28-39 0,-25 29-113,-24 61-53,-3-12 69,-1 4-10,-4 34 1,9-52 44,1-1 0,0 1 1,0 0-1,0 0 1,0 0-1,1 0 1,-1 0-1,1 0 1,1 0-1,-1 0 0,1-1 1,0 1-1,2 4 1,-2-6 0,0-1 1,0 0-1,0 0 0,0 0 1,1-1-1,-1 1 0,1 0 1,-1-1-1,1 1 0,-1-1 1,1 0-1,0 0 0,0 0 1,-1 0-1,1-1 0,0 1 1,0-1-1,0 0 0,0 0 1,0 0-1,0 0 0,0 0 1,4-1-1,3-1 1,0 0 0,0 0 0,0-1 0,-1 0 0,17-8 0,-13 4 10,1-1 0,-1-1 0,0 0 0,-1-1-1,0-1 1,-1 1 0,0-2 0,0 0-1,-2 0 1,1 0 0,-1-1 0,-1-1 0,-1 0-1,0 0 1,0 0 0,-1-1 0,-1 0-1,4-21 1,-8 23-25,-6 19-6,-7 21-2,6-7-1,0 1 1,-5 36 0,10-48 18,0 0 0,1 0 0,0 0-1,0 0 1,1 1 0,0-1 0,0-1-1,1 1 1,4 11 0,-5-18-7,0 1-1,0-1 1,1 1 0,-1-1 0,1 0 0,-1 1 0,1-1-1,0 0 1,0 0 0,0 0 0,0-1 0,1 1-1,-1 0 1,0-1 0,1 1 0,-1-1 0,1 0 0,0 0-1,-1 0 1,6 1 0,-6-1-70,0-1 0,0 0 0,0 0 0,0 0 0,0 0-1,0-1 1,0 1 0,0 0 0,0-1 0,0 1 0,0-1 0,0 0 0,0 0 0,0 0-1,0 0 1,-1 0 0,1 0 0,0 0 0,-1 0 0,1-1 0,-1 1 0,1-1 0,-1 1 0,0-1-1,1 1 1,-1-1 0,0 0 0,0 0 0,1-2 0,3-10-176,0 0 0,-2 0 0,4-23 0,1-19-459</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8.582"/>
    </inkml:context>
    <inkml:brush xml:id="br0">
      <inkml:brushProperty name="width" value="0.05" units="cm"/>
      <inkml:brushProperty name="height" value="0.05" units="cm"/>
    </inkml:brush>
  </inkml:definitions>
  <inkml:trace contextRef="#ctx0" brushRef="#br0">4 1 15939,'-4'6'1281,"8"5"-953,2 2-184,7 1 272,1 4-80,9-1-192,3 1-96</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9.002"/>
    </inkml:context>
    <inkml:brush xml:id="br0">
      <inkml:brushProperty name="width" value="0.05" units="cm"/>
      <inkml:brushProperty name="height" value="0.05" units="cm"/>
    </inkml:brush>
  </inkml:definitions>
  <inkml:trace contextRef="#ctx0" brushRef="#br0">169 200 15667,'-4'2'169,"-20"12"1279,1 1 0,-32 26 0,49-36-1231,1 0 0,0 0 0,0 0 0,0 1 0,0 0-1,1 0 1,0 0 0,1 0 0,-1 1 0,1-1 0,0 1-1,1 0 1,0 0 0,-2 10 0,3-16-189,1 1 1,0-1-1,-1 0 0,1 0 0,0 1 1,0-1-1,0 0 0,0 0 0,0 0 1,0 1-1,0-1 0,0 0 0,0 0 1,1 1-1,-1-1 0,0 0 0,1 0 1,-1 0-1,1 0 0,0 0 0,-1 1 1,1-1-1,0 0 0,0-1 0,-1 1 1,1 0-1,0 0 0,0 0 0,0 0 1,0-1-1,0 1 0,0 0 0,0-1 1,0 1-1,1-1 0,-1 1 0,0-1 1,0 1-1,0-1 0,1 0 0,-1 0 1,0 0-1,0 0 0,0 0 1,1 0-1,-1 0 0,2 0 0,4-1 66,-1 0 1,1-1-1,0 0 0,0 0 0,-1 0 0,0-1 1,8-3-1,1-4 60,-1 1 0,0-2 0,0 0 0,-1-1 0,-1 0 0,0-1 0,0 0 0,10-16 0,8-16 204,31-62 0,-53 91-328,0 1 1,-1-1 0,-1-1-1,8-32 1,-13 42-51,-4 7-5,-5 8-19,-8 19 17,1 0 0,1 1 1,2 0-1,0 1 0,-13 56 1,22-73 16,0-1 0,1 1 0,1-1 1,0 1-1,0 0 0,1 0 1,1 0-1,2 15 0,-3-24 3,1 1 0,0 0-1,1 0 1,-1-1-1,1 1 1,-1-1-1,1 1 1,0-1-1,1 0 1,-1 1 0,0-1-1,1 0 1,0-1-1,-1 1 1,1 0-1,0-1 1,1 1 0,-1-1-1,0 0 1,1 0-1,-1-1 1,1 1-1,-1-1 1,1 1 0,0-1-1,0 0 1,0-1-1,4 2 1,2-1-4,0-1 0,0 0 0,1 0 0,-1-1 0,0 0-1,0-1 1,0 0 0,0-1 0,0 0 0,0 0 0,13-7 0,-16 7 18,-1-1 1,0 1-1,0-1 0,0 0 0,0-1 0,-1 0 1,0 1-1,1-2 0,-2 1 0,1 0 1,-1-1-1,0 0 0,0 0 0,0 0 0,-1-1 1,0 1-1,2-9 0,-4 14-4,-1 0 1,1 0-1,-1 0 0,0-1 0,0 1 0,0 0 1,0 0-1,0-1 0,0 1 0,0 0 1,0 0-1,0-1 0,0 1 0,-1 0 0,1 0 1,0 0-1,-2-2 0,2 2-1,-1 1 0,1-1 0,-1 0 1,1 1-1,-1-1 0,0 1 0,1-1 0,-1 1 0,0 0 0,0-1 0,1 1 0,-1 0 1,0-1-1,0 1 0,1 0 0,-1 0 0,0-1 0,0 1 0,-1 0 0,-2 0 1,1 1 0,-1-1 0,1 1-1,0-1 1,-1 1 0,1 0 0,0 0-1,-1 1 1,1-1 0,0 1 0,-3 1 0,-4 4 0,0 1 1,0-1-1,-10 12 1,17-15-4,-1 0 0,1-1-1,0 1 1,0 0 0,0 1 0,1-1-1,0 0 1,-1 1 0,1 0 0,-2 8 0,4-12 0,0 0 0,0-1 0,0 1 0,0 0 0,0 0 0,0 0 0,0-1 0,0 1 0,0 0 0,0 0 0,0 0 0,1-1 0,-1 1 0,0 0 0,0-1 0,1 1 0,-1 0 0,1-1 0,-1 1 0,1 0 0,-1-1 0,1 1 0,0 0 0,1 1-1,0-1 0,0 0 1,0 0-1,-1 0 0,1-1 1,0 1-1,0 0 0,0-1 1,3 1-1,7 0-5,1 0 1,20-2-1,-18 1 4,242-9-285,-255 9 288,2-1 8,0 1 1,0 0 0,0-1 0,0 0-1,6-2 1,-9 3 1,0 0 0,-1-1 0,1 1 0,0-1 0,-1 1 0,1-1 0,-1 1 0,1-1 0,-1 1 0,1-1 0,-1 1 0,1-1 0,-1 0 0,1 1 0,-1-1 0,0 1 0,1-1 0,-1 0 0,0 0 0,0 1 0,0-1 0,1 0 0,-1 1 0,0-1 0,0 0 0,0 0 0,0 1 0,0-1 0,0 0 0,-1 0 0,1 1 0,0-1 0,0 0 0,0 0 0,-1 0 0,-2-7 196,-1 0-1,0 0 0,-9-13 0,-10-22 367,22 40-548,0 0 1,0 1 0,0-1-1,0 0 1,1 0-1,0 0 1,-1 0 0,1 0-1,0 1 1,0-1 0,0 0-1,1 0 1,0-4 0,0 5-46,0 1 0,-1-1 0,1 1 1,0 0-1,0-1 0,0 1 1,0 0-1,0 0 0,0 0 0,0 0 1,0 0-1,1 0 0,-1 0 0,0 0 1,1 0-1,-1 1 0,0-1 1,1 1-1,-1-1 0,1 1 0,-1-1 1,1 1-1,-1 0 0,1-1 1,2 1-1,4 0-345,0 0 1,0 0-1,15 3 1,113 26-2266,-83-17 1804</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39.421"/>
    </inkml:context>
    <inkml:brush xml:id="br0">
      <inkml:brushProperty name="width" value="0.05" units="cm"/>
      <inkml:brushProperty name="height" value="0.05" units="cm"/>
    </inkml:brush>
  </inkml:definitions>
  <inkml:trace contextRef="#ctx0" brushRef="#br0">1 108 19300,'18'-8'2377,"9"3"-1553,12-3-360,3-2 2152,11-2-1151,4-1-1001,0-11-144,-5-3-64</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0.046"/>
    </inkml:context>
    <inkml:brush xml:id="br0">
      <inkml:brushProperty name="width" value="0.05" units="cm"/>
      <inkml:brushProperty name="height" value="0.05" units="cm"/>
    </inkml:brush>
  </inkml:definitions>
  <inkml:trace contextRef="#ctx0" brushRef="#br0">47 21 19876,'14'-11'2788,"-6"10"-584,-8 3-2083,1-1 1,-1 1-1,1 0 1,-1 0-1,1 0 1,-1 0 0,0 0-1,0 0 1,0 0-1,0 0 1,0 0-1,-1 0 1,1 0-1,-1 2 1,-32 158 743,20-106-819,-9 77-1,21-130-40,1 0-1,0 1 1,0-1-1,0 0 1,0 0 0,1 1-1,-1-1 1,1 0-1,0 0 1,2 5-1,-3-7 0,1 0-1,0 0 1,-1 0 0,1 0-1,0 0 1,0-1-1,0 1 1,0 0-1,0 0 1,0-1-1,0 1 1,0 0-1,0-1 1,0 1-1,0-1 1,1 0-1,-1 1 1,0-1 0,0 0-1,0 0 1,0 0-1,1 0 1,-1 1-1,0-2 1,0 1-1,1 0 1,-1 0-1,0 0 1,0-1-1,0 1 1,0 0-1,2-2 1,5 0 18,-1-1 0,1-1 0,-1 0-1,0 0 1,0 0 0,-1-1 0,7-5 0,44-43 121,-47 42-112,40-40-169,-2-2-1,-3-3 0,70-111 1,-108 153-720,-14 23 390,-2 3 15</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0.439"/>
    </inkml:context>
    <inkml:brush xml:id="br0">
      <inkml:brushProperty name="width" value="0.05" units="cm"/>
      <inkml:brushProperty name="height" value="0.05" units="cm"/>
    </inkml:brush>
  </inkml:definitions>
  <inkml:trace contextRef="#ctx0" brushRef="#br0">1 0 16604,'7'36'1680,"0"-4"-1096,2-2-272,2-3 664,-1 2-368,2-7-912,2-3 664,1-12-392,2-5-152,4-18-112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2.383"/>
    </inkml:context>
    <inkml:brush xml:id="br0">
      <inkml:brushProperty name="width" value="0.05" units="cm"/>
      <inkml:brushProperty name="height" value="0.05" units="cm"/>
    </inkml:brush>
  </inkml:definitions>
  <inkml:trace contextRef="#ctx0" brushRef="#br0">384 31 19540,'-1'-2'100,"0"0"0,0 0 0,0 0 0,-1 1 0,1-1 0,0 0 0,-1 1 0,1-1 0,-1 1 0,1-1 0,-1 1 0,0 0 0,0 0 0,0-1 0,0 1 1,0 1-1,0-1 0,0 0 0,0 0 0,-3 0 0,0 0 35,0 1 1,-1 0-1,1 0 1,0 0 0,-1 0-1,1 1 1,0 0-1,-7 2 1,-2 1 73,-1 1 0,1 1 0,0 0 0,1 1 0,-15 10-1,8-3-50,0 1 0,1 2 0,1-1 0,0 2 0,-20 28 0,31-37-100,0 0 0,0 1-1,1 0 1,1 0 0,0 1 0,0-1-1,1 1 1,0 0 0,1 1 0,0-1 0,1 0-1,0 1 1,0 18 0,2-28-42,0 0 1,0 0 0,1 1-1,-1-1 1,1 0-1,-1 0 1,1 0 0,-1 1-1,1-1 1,0 0-1,0 0 1,0 0 0,1 0-1,-1 0 1,0-1-1,1 1 1,-1 0 0,1-1-1,-1 1 1,1-1-1,0 1 1,0-1 0,-1 0-1,1 0 1,0 1-1,0-1 1,0-1 0,1 1-1,-1 0 1,0 0-1,0-1 1,0 0 0,1 1-1,-1-1 1,0 0-1,0 0 1,1 0 0,-1 0-1,2-1 1,6 0 71,-1 0 0,0-1 0,0 0 0,0 0 0,0-1 0,0 0 0,0-1 0,8-4 0,-9 3 39,-1 0 0,1 0 0,-1-1 0,0 0 0,0 0 0,7-10 0,-11 14-77,-1-1 0,0 1 1,0-1-1,-1 0 0,1 0 1,-1 1-1,1-1 0,-1-1 1,0 1-1,0 0 1,0 0-1,0 0 0,-1 0 1,1-1-1,-1 1 0,0 0 1,0-1-1,0 1 0,0 0 1,-2-6-1,1 7-88,-1-1 0,1 1 1,-1-1-1,0 1 0,0 0 0,0-1 1,0 1-1,0 0 0,0 0 0,-1 1 1,1-1-1,-1 0 0,1 1 0,-1 0 1,0-1-1,1 1 0,-1 0 0,0 0 1,0 1-1,0-1 0,0 0 0,0 1 1,0 0-1,0 0 0,0 0 0,0 0 1,1 0-1,-6 1 0,8-1-6,0 0 0,-1 1 0,1-1 0,0 0 0,0 0-1,-1 0 1,1 0 0,0 0 0,0 0 0,0 0 0,-1 1 0,1-1 0,0 0 0,0 0 0,0 0-1,-1 0 1,1 1 0,0-1 0,0 0 0,0 0 0,0 0 0,-1 1 0,1-1 0,0 0 0,0 0-1,0 1 1,0-1 0,0 0 0,0 0 0,0 1 0,0-1 0,0 0 0,0 0 0,0 1 0,0-1-1,0 0 1,0 0 0,0 1 0,0-1 0,0 0 0,0 0 0,0 1 0,0-1 0,1 0 0,-1 0-1,0 1 1,0-1 0,0 0 0,0 0 0,0 0 0,1 1 0,-1-1 0,0 0 0,0 0 0,0 0-1,1 0 1,-1 1 0,0-1 0,0 0 0,1 0 0,-1 0 0,1 0 0,14 8-739,9-3-44,8 0-206</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0.888"/>
    </inkml:context>
    <inkml:brush xml:id="br0">
      <inkml:brushProperty name="width" value="0.05" units="cm"/>
      <inkml:brushProperty name="height" value="0.05" units="cm"/>
    </inkml:brush>
  </inkml:definitions>
  <inkml:trace contextRef="#ctx0" brushRef="#br0">1 130 14435,'0'2'142,"1"-1"-1,-1 1 0,1 0 1,-1 0-1,1-1 1,0 1-1,0 0 1,0-1-1,0 1 1,0-1-1,0 1 0,0-1 1,1 0-1,-1 1 1,0-1-1,1 0 1,-1 0-1,1 0 1,-1 0-1,1 0 0,2 1 1,0-1 105,0 0 1,0 0-1,0-1 0,0 1 1,0-1-1,0 0 1,0 0-1,0 0 0,7-2 1,5-1 566,-1-1 0,1-1 0,28-13 0,-43 17-768,17-7 772,32-20 1,-46 25-737,0 1 1,-1-1-1,1 1 0,-1-1 0,0 0 0,0 0 0,0-1 1,0 1-1,0 0 0,-1-1 0,0 0 0,0 0 0,0 0 1,0 0-1,2-5 0,-4 8-62,0 0-1,1 0 1,-1 0-1,0-1 1,0 1 0,0 0-1,0 0 1,0 0-1,0-1 1,0 1 0,0 0-1,0 0 1,-1 0-1,1-1 1,0 1 0,-1 0-1,1 0 1,-1 0 0,1 0-1,-1 0 1,0 0-1,1 0 1,-1 0 0,0 0-1,0 0 1,0 0-1,0 0 1,1 1 0,-1-1-1,0 0 1,-1 1-1,1-1 1,0 1 0,0-1-1,0 1 1,0-1-1,-2 0 1,0 1 2,-1-1 0,1 1 0,-1 0 0,1 0-1,-1 0 1,1 0 0,-1 1 0,1 0 0,0-1 0,-1 1 0,1 0 0,-5 3-1,-4 2-1,1 0 0,1 2 0,-1-1 0,1 1-1,0 1 1,1 0 0,0 0 0,0 1-1,1 0 1,-10 17 0,9-14-31,2 0 1,0 1-1,0 0 1,2 0-1,-1 0 1,2 0-1,0 1 1,-3 26-1,6-39-42,1 1 0,0-1 1,0 1-1,0-1 0,0 1 0,0-1 0,0 1 0,1-1 0,-1 1 1,1-1-1,0 1 0,-1-1 0,1 1 0,0-1 0,1 0 0,-1 1 1,0-1-1,1 0 0,-1 0 0,1 0 0,0 0 0,-1 0 0,1-1 1,0 1-1,0 0 0,0-1 0,1 0 0,-1 1 0,0-1 0,0 0 0,1 0 1,-1 0-1,1 0 0,-1-1 0,0 1 0,1-1 0,0 1 0,-1-1 1,1 0-1,-1 0 0,1 0 0,-1 0 0,1 0 0,-1-1 0,1 1 1,3-2-1,1 0-152,0 0 1,0 0 0,0-1 0,0 0-1,-1-1 1,1 1 0,-1-1 0,9-7-1,4-5-196,21-23-1,-36 35 304,46-50-788</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1.294"/>
    </inkml:context>
    <inkml:brush xml:id="br0">
      <inkml:brushProperty name="width" value="0.05" units="cm"/>
      <inkml:brushProperty name="height" value="0.05" units="cm"/>
    </inkml:brush>
  </inkml:definitions>
  <inkml:trace contextRef="#ctx0" brushRef="#br0">132 0 17404,'-14'24'757,"1"1"1,1 0-1,1 0 1,1 1-1,1 0 1,2 1-1,1 0 1,-4 35-1,-27 195 31,37-256-788,-3 32 249,3-33-243,0 0 0,0 1 0,0-1 0,1 0 0,-1 0 0,0 1 0,0-1 1,0 0-1,0 0 0,0 0 0,0 1 0,0-1 0,0 0 0,1 0 0,-1 0 0,0 1 0,0-1 0,0 0 1,0 0-1,1 0 0,-1 0 0,0 1 0,0-1 0,0 0 0,1 0 0,-1 0 0,0 0 0,0 0 0,1 0 1,-1 0-1,0 0 0,0 0 0,0 0 0,1 0 0,-1 0 0,1 0 0,14-9 163,7-14 38,25-31 0,-35 38-132,0 1 0,1 1 0,0 0 0,1 1 0,1 0 0,29-19 0,-43 32-72,-1-1-1,1 1 1,0-1-1,0 1 1,0-1-1,-1 1 1,1 0-1,0-1 1,0 1-1,0 0 1,0 0-1,0-1 1,0 1-1,0 0 1,0 0-1,0 0 1,0 0-1,-1 0 1,1 1-1,0-1 1,0 0-1,0 0 1,0 0-1,0 1 1,0-1-1,0 1 1,-1-1-1,2 1 1,-1 0-2,0 1 0,0-1 1,0 0-1,-1 1 1,1-1-1,0 1 0,-1-1 1,0 1-1,1 0 1,-1-1-1,0 1 0,1-1 1,-1 1-1,0 2 0,-1 9 0,0 0-1,-1 0 1,-3 13-1,4-22 5,-10 39 7,6-25 56,0 0 0,-3 30 0,8-48-66,0 1-1,0-1 1,0 0-1,0 1 1,0-1 0,0 0-1,0 1 1,0-1-1,0 1 1,0-1-1,0 0 1,0 1 0,0-1-1,0 0 1,0 1-1,1-1 1,-1 0-1,0 1 1,0-1 0,0 0-1,0 1 1,1-1-1,-1 0 1,0 0-1,0 1 1,1-1 0,-1 0-1,0 0 1,1 1-1,-1-1 1,0 0-1,0 0 1,1 0 0,-1 0-1,0 1 1,1-1-1,-1 0 1,0 0-1,1 0 1,-1 0 0,1 0-1,-1 0 1,0 0-1,1 0 1,-1 0-1,0 0 1,1 0 0,-1 0-1,0 0 1,1 0-1,-1 0 1,0-1-1,1 1 1,-1 0 0,0 0-1,1 0 1,-1-1-1,0 1 1,1 0-1,0-1-23,0 1-1,-1 0 0,1-1 0,0 1 0,0-1 0,-1 0 0,1 1 0,0-1 0,-1 1 0,1-1 0,0 0 0,-1 0 0,1 1 0,-1-1 0,1 0 0,-1 0 0,0 0 0,1 1 0,-1-1 0,0 0 1,0 0-1,1-2 0,-3-9-109,-1-2-44</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2.015"/>
    </inkml:context>
    <inkml:brush xml:id="br0">
      <inkml:brushProperty name="width" value="0.05" units="cm"/>
      <inkml:brushProperty name="height" value="0.05" units="cm"/>
    </inkml:brush>
  </inkml:definitions>
  <inkml:trace contextRef="#ctx0" brushRef="#br0">67 0 17004,'-5'30'2238,"-18"50"-1,14-51-1249,-9 45-1,16-61-808,-7 55 475,9-61-555,-1 0-1,1 0 0,1 0 1,-1 0-1,1 0 1,4 13-1,-5-19-78,0-1 1,0 1-1,0 0 1,1 0-1,-1-1 1,0 1-1,0 0 1,1-1-1,-1 1 0,0-1 1,1 1-1,-1 0 1,1-1-1,-1 1 1,1-1-1,-1 1 1,1-1-1,-1 1 0,1-1 1,0 0-1,-1 1 1,1-1-1,-1 0 1,1 1-1,0-1 1,-1 0-1,1 0 0,0 1 1,0-1-1,-1 0 1,1 0-1,0 0 1,-1 0-1,1 0 1,0 0-1,0 0 0,-1 0 1,1 0-1,0-1 1,-1 1-1,1 0 1,0 0-1,-1-1 1,1 1-1,1-1 0,0-1 44,1 0 0,0 0 0,-1 0-1,0 0 1,1-1 0,-1 1 0,0-1-1,0 1 1,2-5 0,17-34 465,-2-2 0,26-89 0,-24 68-461,-21 63-71,0 0 0,0 0-1,1-1 1,-1 1 0,0 0 0,1 0 0,-1 0 0,1 0 0,-1 0 0,1 1 0,0-1 0,-1 0 0,1 0 0,0 0-1,0 0 1,0 0 0,0 1 0,-1 0-1,1 0 1,-1 0-1,0 1 1,1-1-1,-1 0 1,0 0-1,1 0 1,-1 1-1,0-1 1,1 0-1,-1 0 1,0 1-1,0-1 1,1 0-1,-1 1 1,0-1-1,0 0 1,0 1-1,1-1 1,-1 0-1,0 1 1,0-1-1,0 1 1,0-1-1,0 0 1,0 1-1,0 0 1,8 41-178,-8-36 172,1 1-15,1 0 0,-1 0 0,1-1 0,1 1 0,-1 0 0,1-1 0,0 1 0,0-1 0,1 0 0,5 7 0,-8-11 25,0-1-1,1 1 1,-1-1 0,1 1 0,-1-1 0,1 0 0,0 0 0,-1 1 0,1-1-1,0 0 1,0 0 0,0-1 0,0 1 0,0 0 0,0-1 0,0 1 0,0-1-1,0 0 1,0 1 0,0-1 0,0 0 0,0 0 0,0 0 0,1-1 0,-1 1-1,0 0 1,0-1 0,0 0 0,0 1 0,0-1 0,0 0 0,-1 0 0,1 0-1,0 0 1,0 0 0,-1-1 0,4-2 0,2-2 31,0-1 1,-1 0 0,0 0-1,0 0 1,0-1-1,-1 0 1,0 0-1,-1-1 1,0 1-1,0-1 1,0 0 0,-2 0-1,1 0 1,-1 0-1,0-1 1,1-16-1,-3 25-29,0 0 0,0 0 0,0-1-1,0 1 1,0 0 0,-1-1 0,1 1-1,0 0 1,-1 0 0,1-1 0,0 1-1,-1 0 1,-1-2 0,2 3-2,0-1-1,-1 1 1,1 0 0,0-1-1,-1 1 1,1 0 0,-1-1-1,1 1 1,0 0 0,-1 0-1,1 0 1,-1-1 0,1 1-1,-1 0 1,1 0 0,-1 0 0,1 0-1,-1 0 1,1 0 0,0 0-1,-1 0 1,1 0 0,-1 0-1,1 0 1,-1 0 0,-1 1-4,-1 0 1,1 0-1,0 0 1,0 0-1,1 1 1,-1-1-1,0 0 1,0 1-1,1-1 1,-1 1-1,0 0 1,1 0-1,0-1 1,-3 5-1,-2 4-6,0 1-1,1-1 1,0 1 0,1 0-1,0 1 1,0-1 0,1 1-1,1 0 1,0-1 0,0 21-1,2-30 9,0-1 0,0 1 0,0-1 0,0 0 0,0 1 1,1-1-1,-1 0 0,0 0 0,1 1 0,-1-1 0,1 0 0,-1 0 0,1 1 0,0-1 0,0 0 0,0 0 0,-1 0 0,1 0 0,0 0 0,0 0 0,0 0 0,0-1 0,0 1 0,1 0 0,-1 0 0,2 0 0,-1-1 2,1 1 0,-1-1 0,1 0 0,-1 0 0,1 0 0,-1 0 0,1 0 0,-1-1 0,1 1 0,-1-1 0,1 1 0,4-3 0,7-3 2,-1-1 0,1-1-1,18-13 1,-31 20-5,166-131 45,-166 131-47,1 0 0,-1 0 1,1 0-1,0 0 0,0 0 0,-1 0 0,1 0 0,0 1 1,0-1-1,3 0 0,-4 1 3,-1 0 0,0 0 0,1 0 0,-1 0 0,1 0 0,-1 0 0,0 1 0,1-1 0,-1 0 0,0 0 0,1 0 0,-1 0 0,0 1 0,1-1 0,-1 0 0,0 0 0,1 1 0,-1-1 0,0 0 0,0 0 0,1 1 0,-1-1 0,0 0 0,0 1 0,0-1 0,1 0 0,-1 1 0,0-1 0,0 0 0,0 1 0,0 0 0,1 4-5,-1 0 1,0 0-1,-1 0 1,1 0-1,-1 0 0,-1 6 1,-1 5-3,1-8 7,1 1 0,0 0 0,1-1-1,0 1 1,1 0 0,0-1 0,2 13 0,-3-20 1,1 1 0,0 0 0,0 0 1,-1 0-1,1-1 0,0 1 0,0 0 0,1-1 0,-1 1 0,0-1 0,0 1 0,1-1 0,-1 0 0,1 0 0,2 2 0,-1-1 0,-1-2 0,1 1 0,-1 0 0,1 0 0,-1-1 0,1 1 1,0-1-1,-1 0 0,1 0 0,0 0 0,-1 0 0,1 0 0,0-1 0,3-1 0,5-1-213,0-1 0,0 0 0,0-1 0,16-10 0,-17 9-115,0 1 1,1 0 0,-1 0-1,18-4 1,-24 8-118,0 1 0,0-1-1,0 1 1,0 0 0,0 1 0,0-1 0,0 1-1,0 0 1,5 1 0,22 4-1351,-6-7 832</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2.550"/>
    </inkml:context>
    <inkml:brush xml:id="br0">
      <inkml:brushProperty name="width" value="0.05" units="cm"/>
      <inkml:brushProperty name="height" value="0.05" units="cm"/>
    </inkml:brush>
  </inkml:definitions>
  <inkml:trace contextRef="#ctx0" brushRef="#br0">217 78 14579,'-19'4'490,"1"1"-1,0 1 1,0 1 0,1 0-1,-20 13 1,30-16-330,0 0-1,0 1 1,1 0-1,-1 0 1,1 1-1,1 0 1,-1 0-1,1 0 1,0 0-1,0 1 1,1 0-1,0 0 1,0 0-1,-4 13 1,7-19-125,1 1 0,-1-1 0,1 0 0,-1 1 0,1-1 0,0 1 0,-1-1 0,1 1 0,0-1 0,0 0 1,0 1-1,0-1 0,1 1 0,-1-1 0,0 1 0,1-1 0,-1 1 0,0-1 0,1 0 0,0 1 0,-1-1 1,1 0-1,0 0 0,0 1 0,1 0 0,-1-1 1,1 0 0,0 0 0,0 0 0,-1 0 1,1-1-1,0 1 0,0-1 0,0 1 0,0-1 0,0 0 0,0 0 1,0 0-1,0 0 0,0 0 0,0 0 0,0 0 0,0-1 0,0 1 0,2-1 1,9-3 72,0-1 1,0 0-1,0-1 0,-1 0 1,1 0-1,-1-2 1,-1 0-1,13-10 1,4-6 269,46-52 0,-73 74-370,37-45 183,-34 42-159,-1 0 0,0 0 0,0 0 0,0-1 0,-1 1 0,0-1 0,3-9 0,-5 15-32,0 0 1,0 0-1,0 0 0,0 0 1,0-1-1,0 1 0,0 0 1,0 0-1,0 0 0,0 0 1,0 0-1,0 0 0,0 0 1,0 0-1,0 0 0,0 0 1,0 0-1,0 0 0,0-1 1,0 1-1,0 0 0,0 0 0,0 0 1,0 0-1,0 0 0,-1 0 1,1 0-1,0 0 0,0 0 1,0 0-1,0 0 0,0 0 1,0 0-1,0 0 0,0 0 1,0 0-1,0 0 0,0 0 1,0 0-1,0 0 0,0 0 1,-1 0-1,1 0 0,0 0 1,0 0-1,0 0 0,0 0 1,0 0-1,0 0 0,0 0 1,0 0-1,0 0 0,0 0 0,0 0 1,0 0-1,0 0 0,-1 0 1,1 0-1,0 0 0,0 0 1,0 0-1,0 0 0,0 0 1,0 0-1,0 0 0,0 0 1,0 1-1,0-1 0,0 0 1,-9 7 32,-8 10 8,9-4 23,0 0-1,0 0 0,1 0 1,1 1-1,0 0 0,1 1 1,-6 26-1,10-35-32,1-1-1,-1 1 1,1-1-1,0 1 1,0-1-1,0 1 1,1-1-1,0 0 1,0 1-1,1-1 1,2 6-1,-3-7 0,1-1 0,0 0 0,0 1 0,0-1-1,1 0 1,-1-1 0,1 1 0,0 0 0,0-1 0,0 1 0,0-1 0,0 0-1,0 0 1,0 0 0,1-1 0,-1 1 0,8 1 0,-1 0 12,1-1 0,0 0 0,0-1-1,0 0 1,0-1 0,0 0 0,0-1 0,0 0 0,0-1 0,0 0 0,-1-1 0,19-6 0,-5-1 19,-1 0 0,0-1 0,-1-1 0,31-23 0,-38 25-27,-1-1 0,0 0 0,-1-1 0,0 0 0,-1-1 0,-1 0 0,16-24 0,-26 36-27,-1 0-1,1 1 1,-1-1 0,1 0 0,-1 0-1,1 1 1,-1-1 0,0 0 0,1 0-1,-1 0 1,0 0 0,0 1 0,0-1-1,0 0 1,0 0 0,0 0 0,0 0-1,0 1 1,0-1 0,0 0-1,0 0 1,0 0 0,-1 0 0,1-1-1,-1 2 0,0-1 0,0 1-1,1 0 1,-1-1 0,0 1-1,0 0 1,1 0 0,-1 0 0,0 0-1,0-1 1,0 1 0,0 0-1,1 0 1,-1 0 0,0 1-1,0-1 1,0 0 0,1 0-1,-3 1 1,-2 1 26,-1-1-1,1 2 1,0-1-1,0 0 1,-9 7 0,8-4-11,0 1 1,1 0 0,0 0-1,0 0 1,0 1 0,1-1-1,0 1 1,1 0 0,-1 1 0,1-1-1,-2 8 1,4-13-62,0 1 0,1-1 0,-1 1 0,1-1 0,-1 1-1,1-1 1,0 1 0,0-1 0,0 1 0,0-1 0,1 1 0,-1-1 0,0 1 0,1-1 0,0 1 0,0-1 0,0 0 0,0 1 0,0-1 0,0 0 0,0 0 0,1 0-1,-1 0 1,1 0 0,0 0 0,-1 0 0,1 0 0,0-1 0,0 1 0,0-1 0,0 1 0,0-1 0,1 0 0,-1 0 0,0 0 0,1 0 0,4 1 0,15 1-227,10-6-93</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3.681"/>
    </inkml:context>
    <inkml:brush xml:id="br0">
      <inkml:brushProperty name="width" value="0.05" units="cm"/>
      <inkml:brushProperty name="height" value="0.05" units="cm"/>
    </inkml:brush>
  </inkml:definitions>
  <inkml:trace contextRef="#ctx0" brushRef="#br0">68 77 15595,'0'0'95,"1"1"-1,-1-1 1,1 0 0,-1 1-1,1-1 1,-1 0-1,1 1 1,-1-1-1,1 1 1,-1-1-1,0 1 1,1-1-1,-1 1 1,0-1 0,1 1-1,-1 0 1,0-1-1,0 1 1,1-1-1,-1 1 1,0 0-1,0-1 1,0 1-1,0 0 1,0-1 0,0 1-1,0-1 1,0 1-1,0 0 1,0-1-1,0 1 1,-1 1-1,-3 25 1228,4-26-1149,-31 130 2540,-8 49-840,38-156-1246,1-24-613,0 0 1,0 1-1,0-1 0,0 0 1,0 0-1,0 0 0,0 0 1,0 0-1,0 0 1,1 1-1,-1-1 0,0 0 1,0 0-1,0 0 0,0 0 1,0 0-1,0 0 0,0 0 1,0 0-1,0 1 0,1-1 1,-1 0-1,0 0 0,0 0 1,0 0-1,0 0 0,0 0 1,0 0-1,0 0 0,1 0 1,-1 0-1,0 0 1,0 0-1,0 0 0,0 0 1,0 0-1,1 0 0,-1 0 1,0 0-1,0 0 0,0 0 1,0 0-1,0 0 0,1 0 1,-1 0-1,0 0 0,0 0 1,0 0-1,0 0 0,0 0 1,0 0-1,0-1 1,1 1-1,-1 0 0,0 0 1,0 0-1,0 0 0,0 0 1,0 0-1,0-1 0,3-2 145,0-1 0,-1-1 0,1 1-1,-1 0 1,0 0 0,2-6 0,10-33 317,-1 0-1,7-46 1,6-92-337,-21 138-149,0 17-75,-4 52-101,1 0 0,9 45 0,-10-65 180,1 1 0,0-1 0,-1 0 0,2 0 0,-1 0 0,1 0 0,5 9 0,-7-14 7,0 1 0,0-1 1,1 1-1,-1-1 0,0 0 0,1 1 1,-1-1-1,1 0 0,0 0 0,-1 0 1,1 0-1,0 0 0,-1-1 0,1 1 1,0 0-1,0-1 0,0 0 1,0 1-1,-1-1 0,1 0 0,0 0 1,0 0-1,0 0 0,0 0 0,0 0 1,0 0-1,-1-1 0,1 1 0,0-1 1,2 0-1,2-2 10,0 0 0,-1 0 0,1-1 0,-1 1 0,1-1 0,-1 0 0,-1 0 0,1-1 1,0 0-1,-1 0 0,0 0 0,0 0 0,3-7 0,6-10 69,18-44 1,-23 40-84,-7 23-27,-5 16 3,-8 34-20,-21 91-52,30-120 98,1 0 0,0 0 0,1 1 0,1-1 0,4 28 0,-4-45 4,0 1-1,0-1 1,0 0 0,1 1 0,-1-1-1,0 0 1,1 0 0,-1 1-1,1-1 1,-1 0 0,1 0 0,0 0-1,0 0 1,-1 1 0,1-1-1,0 0 1,0 0 0,0-1-1,0 1 1,0 0 0,0 0 0,2 1-1,-2-2 5,0 0-1,1 0 1,-1 1 0,1-1-1,-1 0 1,1 0 0,-1-1-1,0 1 1,1 0-1,-1 0 1,0-1 0,1 1-1,-1 0 1,0-1-1,1 0 1,-1 1 0,2-2-1,2-1 21,1-1-1,-1 0 1,0 0-1,0-1 1,0 1-1,-1-1 1,7-9-1,3-10-58,-1 0-1,-1-1 1,-1 0-1,11-41 1,-27 81-100,1-1 0,1 0 1,1 1-1,0 0 0,1 0 1,0-1-1,3 27 0,-2-40 130,1 0 0,-1 0 1,0 1-1,1-1 0,-1 0 0,1 0 0,0 0 0,-1 1 0,1-1 0,0 0 0,-1 0 0,1 0 1,0 0-1,0 0 0,0-1 0,0 1 0,0 0 0,0 0 0,0-1 0,0 1 0,0 0 0,0-1 1,1 1-1,-1-1 0,0 1 0,0-1 0,1 0 0,-1 0 0,0 1 0,0-1 0,1 0 0,-1 0 1,0 0-1,1 0 0,-1-1 0,0 1 0,0 0 0,1 0 0,-1-1 0,0 1 0,2-2 0,4 0 4,0-1 1,-1 0-1,1 0 0,-1 0 0,1-1 0,5-5 0,4-5-127,-1-1 0,0 0 1,-1-1-1,-1-1 0,13-21 1,-33 50-353,1 0 1,-1 0 0,-5 18-1,10-23 342,-1 0 0,1 1 0,0-1-1,1 1 1,0 0 0,0-1 0,1 16-1,0-22 131,0-1-1,0 1 0,0 0 0,0-1 1,1 1-1,-1 0 0,0-1 0,0 1 0,0-1 1,1 1-1,-1 0 0,0-1 0,1 1 1,-1-1-1,1 1 0,-1-1 0,0 1 0,1-1 1,-1 1-1,1-1 0,0 0 0,-1 1 0,2 0 1,6 0-254</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4.127"/>
    </inkml:context>
    <inkml:brush xml:id="br0">
      <inkml:brushProperty name="width" value="0.05" units="cm"/>
      <inkml:brushProperty name="height" value="0.05" units="cm"/>
    </inkml:brush>
  </inkml:definitions>
  <inkml:trace contextRef="#ctx0" brushRef="#br0">142 27 20636,'1'-1'101,"-1"0"-1,0 0 0,0 0 0,0 0 0,0 0 0,-1 0 0,1 0 0,0 0 1,0 0-1,0 0 0,-1 0 0,1 0 0,-1 0 0,1 0 0,0 0 0,-1 1 1,0-1-1,1 0 0,-1 0 0,1 0 0,-1 1 0,0-1 0,0 0 1,1 1-1,-1-1 0,0 1 0,0-1 0,-1 0 0,0 1 48,0-1 0,-1 1 0,1 0 1,0 0-1,0 0 0,-1 0 0,1 0 0,0 0 0,0 1 0,0-1 0,-1 1 0,-1 0 0,-4 3 108,0-1-1,0 1 1,0 0-1,1 0 0,-14 10 1,17-10-255,-1 1 0,1-1 0,0 1 1,0-1-1,1 1 0,-6 10 0,8-13-18,0-1-1,1 0 1,-1 0 0,1 0-1,0 0 1,-1 1-1,1-1 1,0 0 0,0 0-1,0 1 1,-1-1-1,1 0 1,1 0-1,-1 1 1,0-1 0,0 0-1,0 0 1,1 1-1,-1-1 1,0 0 0,1 0-1,-1 0 1,1 0-1,0 0 1,-1 0-1,1 1 1,0-1 0,0-1-1,0 1 1,-1 0-1,1 0 1,0 0 0,0 0-1,0-1 1,0 1-1,1 0 1,-1-1 0,0 1-1,0-1 1,2 1-1,11 4-267,0-1 0,0 0 1,30 3-1,-33-5 150,1-1 1,-1 1 0,0 1 0,0 0-1,0 0 1,0 1 0,16 9-1,-26-13 129,-1 0-1,1 1 0,0-1 1,-1 0-1,1 1 0,-1-1 0,1 0 1,0 1-1,-1-1 0,1 1 0,-1-1 1,1 1-1,-1-1 0,0 1 1,1-1-1,-1 1 0,1 0 0,-1-1 1,0 1-1,0 0 0,1-1 0,-1 1 1,0 0-1,0-1 0,0 1 1,0 0-1,1-1 0,-1 1 0,0 0 1,0 0-1,-1-1 0,1 1 0,0 0 1,0-1-1,0 1 0,0 0 1,-1-1-1,1 1 0,0 0 0,0-1 1,-1 1-1,1 0 0,-1-1 0,1 1 1,-1-1-1,1 1 0,-1-1 1,1 1-1,-1-1 0,0 1 0,-4 3 8,1-1 0,0-1 0,-1 1-1,0 0 1,-7 2 0,-3 1-20,0-1 1,0 0-1,0-1 1,-1 0-1,0-2 1,0 0-1,-24 1 1,37-3 90,1-1 1,0 1 0,0 0 0,0 0-1,0-1 1,1 1 0,-1-1-1,0 0 1,0 0 0,-3-1-1,4 1-66,1 1-1,-1-1 0,1 1 0,-1-1 1,1 0-1,-1 1 0,1-1 0,0 1 0,-1-1 1,1 0-1,0 1 0,0-1 0,0 1 1,-1-1-1,1 0 0,0 0 0,0 1 1,0-1-1,0 0 0,0 1 0,0-1 0,0 0 1,0 1-1,0-1 0,1 0 0,-1 1 1,0-1-1,0 0 0,1 1 0,-1-1 0,0 1 1,1-2-1,11-16 52</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4.765"/>
    </inkml:context>
    <inkml:brush xml:id="br0">
      <inkml:brushProperty name="width" value="0.05" units="cm"/>
      <inkml:brushProperty name="height" value="0.05" units="cm"/>
    </inkml:brush>
  </inkml:definitions>
  <inkml:trace contextRef="#ctx0" brushRef="#br0">124 1 16580,'-45'150'5137,"6"-25"-2986,27-78-1744,2 0 1,2 1-1,2 0 0,2 0 1,4 75-1,3-117-208,1-12-88,3-12 13,9-41 142,-8 27-299,1 1 1,15-34-1,-24 64 26,0 0-1,1 1 1,-1-1 0,0 0 0,1 0 0,-1 0 0,1 0 0,-1 1-1,1-1 1,-1 0 0,1 0 0,0 1 0,-1-1 0,1 0 0,0 1-1,-1-1 1,1 1 0,0-1 0,0 1 0,0-1 0,-1 1 0,1 0-1,0-1 1,0 1 0,0 0 0,0 0 0,0-1 0,0 1 0,0 0-1,0 0 1,0 0 0,0 0 0,-1 0 0,2 1 0,2 0-19,0 1 1,-1 0-1,1 0 1,-1 0-1,1 0 1,5 6-1,12 7-5,-15-12 18,1-1 1,-1 1-1,0-1 1,1 0-1,0-1 1,-1 0-1,14 1 1,-17-2 14,0 0 0,1 0 0,-1 0 0,0 0 0,0-1 0,0 0 0,0 1 1,0-1-1,0 0 0,0-1 0,0 1 0,0 0 0,0-1 0,0 0 0,-1 1 0,1-1 0,-1 0 1,5-5-1,-7 7-1,1 0 0,-1 0 1,0-1-1,1 1 0,-1 0 1,1-1-1,-1 1 0,0 0 1,0-1-1,1 1 0,-1 0 1,0-1-1,1 1 0,-1-1 1,0 1-1,0 0 0,0-1 1,0 1-1,1-1 0,-1 1 1,0-1-1,0 1 0,0-1 1,0 1-1,0 0 0,0-1 1,0 1-1,0-1 0,0 1 0,0-1 1,0 1-1,-1-1 0,1 1 1,0-1-1,0 1 0,0 0 1,0-1-1,-1 1 0,1-1 1,0 1-1,-1 0 0,1-1 1,0 1-1,-1 0 0,1-1 1,0 1-1,-1 0 0,1-1 1,0 1-1,-1 0 0,1 0 1,-1 0-1,1-1 0,-1 1 1,1 0-1,0 0 0,-1 0 1,1 0-1,-1 0 0,1 0 1,-1 0-1,1 0 0,-1 0 1,0 0-1,-1 0-4,-1 0 1,0 0-1,1 0 0,-1 0 1,0 0-1,1 1 1,-1-1-1,0 1 0,1 0 1,-4 1-1,3 0-12,0 1 0,0-1 0,0 1-1,0 0 1,0 0 0,1 0 0,-1 0 0,1 0 0,-3 5 0,5-7 10,-1 0 0,1 0 0,-1-1 0,1 1 0,-1 0 0,1 0 0,0 0 0,0 0 0,-1 0 0,1 0 0,0 0 0,0 0 0,0 0 0,0 0 0,0 0 0,0 0 0,0 0 0,0 0 0,1 0 0,-1 0 0,0 0 0,1 0 0,-1 0 0,0 0 0,1 0 0,-1 0 0,1 0 0,0 0 1,-1-1-1,1 1 0,0 0 0,-1 0 0,1-1 0,0 1 0,0 0 0,-1-1 0,1 1 0,0-1 0,0 1 0,0-1 0,1 1 0,6 2-15,0-1 1,0 0-1,1-1 0,-1 0 0,0 0 1,0 0-1,15-2 0,60-9-30,-75 9 51,43-9 33,-47 9-4,-1 0 0,0 0-1,1-1 1,-1 1 0,0-1-1,0 1 1,0-1 0,0 0 0,0 0-1,0-1 1,4-3 0,-6 4 7,0 0 0,0 0 1,0 0-1,0 0 0,0 0 1,0 0-1,0-1 0,-1 1 0,1 0 1,-1 0-1,0-1 0,0 1 1,0 0-1,0-3 0,-7-36 644,5 35-572,1 0 1,-1 0 0,2-1-1,-1 1 1,0 0-1,2-10 1,-1 15-96,0-1 0,1 1 0,0 0 0,-1 0 0,1-1 0,0 1 0,-1 0 0,1 0 0,0 0 0,0 0 0,0 0 0,0 0 0,0 0 0,0 0 0,0 1 0,0-1 0,0 0 0,1 1 0,-1-1 0,0 0 0,0 1 0,1 0 0,0-1 0,39-7-187,-18 4-255,-14 0 209,1 0 0,-1 0 0,0-1 0,0 0 0,-1 0 0,0-1 0,0 0 0,0-1 0,-1 0 0,1 0 0,-2-1 0,1 1 0,5-11 0,18-21-455</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5.218"/>
    </inkml:context>
    <inkml:brush xml:id="br0">
      <inkml:brushProperty name="width" value="0.05" units="cm"/>
      <inkml:brushProperty name="height" value="0.05" units="cm"/>
    </inkml:brush>
  </inkml:definitions>
  <inkml:trace contextRef="#ctx0" brushRef="#br0">7 33 14195,'18'-7'1819,"-5"1"-530,0 2-1,0-1 1,0 1 0,19-2-1,-29 6-1156,0-1 0,0 1-1,0 0 1,0 0 0,1 0 0,-1 1-1,0-1 1,0 1 0,0 0 0,0 0-1,0 0 1,0 0 0,0 0 0,0 0-1,-1 1 1,1 0 0,0-1 0,-1 1-1,1 0 1,-1 0 0,0 0 0,0 1-1,0-1 1,4 5 0,-5-5-112,0 0-1,0 0 1,0 1 0,-1-1 0,1 0-1,0 1 1,-1-1 0,0 0-1,1 1 1,-1-1 0,0 0 0,0 1-1,0-1 1,-1 1 0,1-1 0,-1 0-1,1 1 1,-1-1 0,0 0 0,1 0-1,-1 1 1,-2 1 0,-3 7-12,0 0 0,-1-1 0,-10 11 1,5-5 8,-6 8-73,-2 1 111,2 0-1,1 2 1,-24 47 0,38-67-117,0 0 1,0 0-1,1 0 1,0 1-1,0-1 0,1 1 1,0-1-1,0 1 1,1-1-1,0 1 1,0 0-1,1-1 1,0 1-1,0-1 1,1 1-1,0-1 1,0 0-1,0 0 0,1 1 1,7 11-1,7 7-154,2-4-56</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2:45.621"/>
    </inkml:context>
    <inkml:brush xml:id="br0">
      <inkml:brushProperty name="width" value="0.05" units="cm"/>
      <inkml:brushProperty name="height" value="0.05" units="cm"/>
    </inkml:brush>
  </inkml:definitions>
  <inkml:trace contextRef="#ctx0" brushRef="#br0">5 1 21028,'-3'20'1889,"2"-5"-1353,1-6-288,7-12 448,0-4 16,0-6-480,1-1-224</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04.362"/>
    </inkml:context>
    <inkml:brush xml:id="br0">
      <inkml:brushProperty name="width" value="0.05" units="cm"/>
      <inkml:brushProperty name="height" value="0.05" units="cm"/>
    </inkml:brush>
  </inkml:definitions>
  <inkml:trace contextRef="#ctx0" brushRef="#br0">443 12 12643,'-12'-4'215,"0"2"1,0-1-1,-1 2 1,1 0 0,-1 0-1,1 1 1,-16 2-1,1 2 70,0 1-1,-33 10 1,50-12-230,0 1 0,0 0 1,1 0-1,-1 1 0,1 0 1,0 1-1,0 0 1,1 0-1,0 1 0,0 0 1,0 1-1,1-1 1,0 1-1,1 1 0,0-1 1,0 1-1,1 0 0,-8 19 1,1 0 10,2 1-1,2 0 1,0 0 0,2 1 0,1 0-1,1 0 1,1 33 0,3-17-39,2 0 0,2 0-1,21 90 1,-14-99-33,1-1 0,2 0 1,1 0-1,2-1 0,2-1 0,0-1 0,3-1 0,0-1 0,2-1 0,2-1 0,0-1 0,2-1 1,50 38-1,-62-54-14,0 0 1,1-1-1,0-1 0,0 0 1,1-1-1,26 7 1,-37-13 8,1 0 0,-1 0 1,1-1-1,-1 0 0,1-1 1,-1 1-1,1-1 0,0-1 1,-1 0-1,1 0 0,-1 0 0,0-1 1,1 0-1,-1-1 0,0 1 1,0-1-1,0-1 0,-1 1 1,11-8-1,-7 3 5,-1-1 1,0 0 0,-1-1-1,1 0 1,-2 0-1,12-19 1,31-73 111,-23 37 96,-3-1-1,-3-1 1,-3-1 0,-3-1 0,-3 0-1,6-140 1,-17 186-165,-2 0-1,-1 0 1,-1 0 0,-1 0-1,-1 1 1,-1-1-1,-1 1 1,-1 0 0,-1 1-1,-20-36 1,22 46 52,0 0 0,-1 0 0,0 0 0,-1 1 0,0 1 0,-1 0 0,0 0 0,0 1 0,-1 0 0,0 0 0,0 1 0,-1 1 0,0 0 0,0 1 0,0 0-1,-1 1 1,0 0 0,1 1 0,-1 0 0,-14 0 0,-13 3 129,0 7 72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2.834"/>
    </inkml:context>
    <inkml:brush xml:id="br0">
      <inkml:brushProperty name="width" value="0.05" units="cm"/>
      <inkml:brushProperty name="height" value="0.05" units="cm"/>
    </inkml:brush>
  </inkml:definitions>
  <inkml:trace contextRef="#ctx0" brushRef="#br0">8 144 13899,'-7'18'4036,"7"-18"-3918,0 1 1,0-1-1,0 0 1,0 0-1,0 1 0,0-1 1,0 0-1,0 0 1,0 0-1,0 1 1,0-1-1,0 0 0,0 0 1,0 1-1,0-1 1,1 0-1,-1 0 1,0 0-1,0 1 0,0-1 1,0 0-1,0 0 1,0 0-1,1 1 1,-1-1-1,0 0 1,0 0-1,0 0 0,1 0 1,-1 0-1,0 0 1,0 1-1,0-1 1,1 0-1,-1 0 0,3 0 223,0-1-1,-1 1 0,1-1 0,0 0 0,-1 0 0,1 0 1,-1 0-1,1 0 0,4-3 0,16-11 364,-1-1 0,0-1-1,-1-1 1,36-39 0,-24 22-154,-36 40-541,-1 0 1,1 0-1,-1 0 1,1 1-1,-2 6 1,-5 7-90,-2 1-112,-17 31-230,27-46 122,-1-1-1,1 1 0,1 1 0,-1-1 0,1 0 0,-1 0 1,1 11-1,1-16 255,-1 1 1,1-1-1,0 0 1,1 1-1,-1-1 1,0 1 0,0-1-1,0 1 1,0-1-1,0 0 1,0 1-1,0-1 1,1 1-1,-1-1 1,0 0 0,0 1-1,1-1 1,-1 0-1,0 1 1,0-1-1,1 0 1,-1 1-1,0-1 1,1 0 0,-1 0-1,0 1 1,1-1-1,-1 0 1,1 0-1,-1 0 1,0 1-1,1-1 1,-1 0 0,1 0-1,-1 0 1,1 0-1,-1 0 1,0 0-1,1 0 1,0 0-1,17-4-698,-17 3 683,19-6-843</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05.188"/>
    </inkml:context>
    <inkml:brush xml:id="br0">
      <inkml:brushProperty name="width" value="0.05" units="cm"/>
      <inkml:brushProperty name="height" value="0.05" units="cm"/>
    </inkml:brush>
  </inkml:definitions>
  <inkml:trace contextRef="#ctx0" brushRef="#br0">663 11 11955,'-10'-3'79,"1"1"0,-1 0 0,0 1 0,0-1 0,0 2 0,0 0 0,0 0 0,0 1 0,0 0 0,0 0 0,0 1 0,0 1 0,1 0 0,-1 0 0,1 1 0,0 0 0,0 0 0,0 1 0,0 0 0,1 1 0,0 0 0,-8 8 0,-9 8 75,2 0-1,1 2 1,0 1-1,-26 40 1,-60 118 332,73-117-346,2 1 0,3 1-1,-35 124 1,57-163-129,2 1 0,1 1 0,1-1 0,2 1 0,1 0 0,1-1 0,1 1 0,2 0 0,2-1 0,0 1 0,18 52 0,-10-49 6,1-2 0,2 1 0,40 58-1,-41-70-11,1 0 0,1-1-1,1-1 1,1-1 0,1 0-1,24 16 1,-35-28 5,0 0-1,1 0 1,-1-1 0,1-1 0,0 0 0,1 0 0,-1-1 0,1 0 0,-1-1-1,1 0 1,0 0 0,0-1 0,0-1 0,0 0 0,-1 0 0,1-1-1,0-1 1,0 0 0,0 0 0,-1-1 0,0 0 0,1-1 0,-1 0 0,0-1-1,-1 0 1,1 0 0,-1-1 0,0-1 0,9-7 0,5-7 98,-1-1 1,0-1-1,-2-1 1,-1-1-1,-1-1 1,-1 0-1,14-29 1,-9 9 136,-2 0 0,-2-1 0,20-82 0,-27 79-39,-3 0-1,-2 0 1,-1-101-1,-6 117-179,-2 1-1,-1-1 0,-2 1 0,-1 0 1,-2 0-1,-24-59 0,26 77-4,-1 0-1,0 1 1,-1 0 0,-1 0 0,0 1-1,-17-18 1,18 23 5,1 1-1,-2-1 1,1 1-1,-1 1 1,0 0-1,0 0 1,-1 1-1,0 0 1,-17-5-1,-18 1-45</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06.002"/>
    </inkml:context>
    <inkml:brush xml:id="br0">
      <inkml:brushProperty name="width" value="0.05" units="cm"/>
      <inkml:brushProperty name="height" value="0.05" units="cm"/>
    </inkml:brush>
  </inkml:definitions>
  <inkml:trace contextRef="#ctx0" brushRef="#br0">505 103 12211,'-7'-6'117,"0"0"1,-1 1 0,0 0 0,0 0 0,0 1 0,-1-1 0,0 2 0,0-1 0,0 1-1,0 1 1,0 0 0,0 0 0,-1 1 0,1 0 0,0 0 0,-1 1 0,1 0 0,-1 1-1,1 0 1,-14 4 0,10-2-40,1 1-1,-1 0 1,1 1 0,0 1-1,1-1 1,-1 2-1,1 0 1,0 0 0,1 1-1,0 0 1,0 1-1,1 0 1,0 1-1,-11 14 1,5 0-22,0 0 1,2 1-1,1 0 1,1 1-1,1 1 0,-7 31 1,5-6-1,2 0 1,-4 73-1,12-79-36,1 0 0,3 0 0,1 0 0,3 0 0,14 57 1,-11-71-20,1 0-1,2-1 1,0 0 0,3 0 0,0-2 0,2 0 0,41 53 0,-35-54-32,1-2-1,2 0 1,0-2-1,41 29 1,-54-43 16,1-2 0,0 0 0,0 0 1,0-1-1,1-1 0,0 0 0,0-2 1,0 1-1,1-2 0,-1 0 0,1-1 1,19 1-1,-26-3 27,0-1 1,-1 0 0,1-1-1,0 1 1,-1-2 0,1 1-1,-1-1 1,0 0 0,0-1-1,0 0 1,0-1 0,0 1-1,-1-1 1,0-1 0,0 1 0,-1-1-1,1 0 1,-1-1 0,0 1-1,-1-1 1,6-10 0,7-12 125,-2 0 1,-1-2-1,-1 1 1,-2-2 0,-1 1-1,7-38 1,-3-1 339,10-132 1,-20 118-57,-13-155 0,3 192-380,-2 0 1,-2 1-1,-2 0 0,-31-79 1,34 106-139,0 1 0,-2 1-1,0-1 1,-1 2 0,0-1 0,-21-21 0,26 31 62,-1 1 1,-1-1-1,1 1 0,-1 1 1,0-1-1,0 1 0,-1 1 1,0-1-1,1 1 1,-1 1-1,-1 0 0,1 0 1,0 1-1,-1 0 1,-9-1-1,2 3-62,1 1 0,-23 3 0</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1.456"/>
    </inkml:context>
    <inkml:brush xml:id="br0">
      <inkml:brushProperty name="width" value="0.05" units="cm"/>
      <inkml:brushProperty name="height" value="0.05" units="cm"/>
    </inkml:brush>
  </inkml:definitions>
  <inkml:trace contextRef="#ctx0" brushRef="#br0">24 241 14659,'-2'-2'110,"0"0"1,0 1-1,0-1 0,0 0 0,1-1 0,-1 1 0,1 0 1,-1 0-1,1-1 0,0 1 0,0-1 0,0 1 1,0-1-1,0 1 0,1-1 0,-1 1 0,1-1 1,0 0-1,-1 1 0,1-1 0,1 0 0,-1 1 1,0-1-1,0 0 0,1 1 0,0-1 0,-1 0 0,1 1 1,0-1-1,0 1 0,1 0 0,-1-1 0,0 1 1,1 0-1,-1 0 0,1 0 0,0 0 0,0 0 1,3-3-1,7-6 216,1 0 1,1 0-1,0 1 0,0 1 1,1 0-1,0 1 0,21-8 1,1 2 61,1 2 0,42-9 0,-62 17-259,1 1 0,0 1 0,-1 0 0,1 2 0,25 1 0,-36 0-93,0 0 0,-1 1 0,1-1 1,-1 2-1,1-1 0,-1 1 1,0 0-1,0 0 0,0 1 0,0 0 1,-1 0-1,1 1 0,-1-1 0,0 1 1,8 10-1,21 38 32,-29-42-52,0 0 0,1-1-1,1 0 1,-1 0 0,12 11 0,-16-18-54,0-1 1,0 0-1,0 0 1,0 0-1,0-1 1,0 1-1,0-1 0,1 1 1,-1-1-1,0 0 1,1 0-1,-1-1 0,1 1 1,-1-1-1,1 0 1,-1 0-1,1 0 1,0 0-1,-1 0 0,1-1 1,-1 0-1,1 1 1,3-3-1,-2 1 32,1 0 0,0-1 1,-1 0-1,0 0 0,0-1 0,0 1 1,0-1-1,-1 0 0,1-1 0,-1 1 0,0-1 1,0 0-1,-1 0 0,1 0 0,-1 0 1,0 0-1,0-1 0,-1 1 0,0-1 0,0 0 1,0 0-1,-1 0 0,2-9 0,-3-27-195</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1.846"/>
    </inkml:context>
    <inkml:brush xml:id="br0">
      <inkml:brushProperty name="width" value="0.05" units="cm"/>
      <inkml:brushProperty name="height" value="0.05" units="cm"/>
    </inkml:brush>
  </inkml:definitions>
  <inkml:trace contextRef="#ctx0" brushRef="#br0">1 1 13811,'21'0'1468,"12"0"928,43 5 1,-67-4-2222,-1 0 1,1 1-1,-1 0 1,1 0 0,-1 1-1,0 1 1,0-1-1,0 1 1,14 10-1,-18-11-167,-1 0 0,0 0 0,0 1 0,0 0 0,0-1 0,-1 1 0,0 0 0,1 0 0,-1 1 0,-1-1 0,1 0 0,-1 1 0,1-1 0,-1 1 0,0-1 0,-1 1 0,1-1 0,-1 1 0,0 0-1,0-1 1,-1 1 0,0 6 0,-2 5 3,-1 1 0,0-1-1,-1 0 1,-13 27-1,-7 7-125,-1-2-1,-3 0 0,-2-2 0,-50 56 1,45-64 11</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2.829"/>
    </inkml:context>
    <inkml:brush xml:id="br0">
      <inkml:brushProperty name="width" value="0.05" units="cm"/>
      <inkml:brushProperty name="height" value="0.05" units="cm"/>
    </inkml:brush>
  </inkml:definitions>
  <inkml:trace contextRef="#ctx0" brushRef="#br0">299 24 17012,'0'0'75,"1"-1"1,-1 1-1,0 0 1,1-1-1,-1 1 1,0 0 0,1-1-1,-1 1 1,0-1-1,0 1 1,1 0-1,-1-1 1,0 1 0,0-1-1,0 1 1,0-1-1,1 1 1,-1-1-1,0 1 1,0-1 0,0 1-1,0-1 1,0 1-1,0-1 1,0 1-1,0 0 1,0-1 0,-1 1-1,1-1 1,0 1-1,0-1 1,0 1-1,-1-1 1,1 1 0,0 0-1,0-1 1,-1 0-1,-1 0 81,1 0-1,-1 1 0,1-1 0,-1 0 1,0 1-1,1-1 0,-1 1 1,0-1-1,1 1 0,-5-1 0,-46 2 1530,26 2-1228,-46 11 0,63-12-438,1 1 1,0 0-1,0 0 1,0 0 0,1 1-1,-1 0 1,1 1-1,0 0 1,-10 8-1,16-13-19,1 1 1,-1-1-1,0 1 0,1-1 0,-1 1 0,1 0 0,-1-1 1,0 1-1,1 0 0,0 0 0,-1-1 0,1 1 1,-1 0-1,1 0 0,0 0 0,-1 0 0,1-1 0,0 1 1,0 0-1,0 0 0,0 0 0,0 0 0,0 0 1,0 0-1,0 0 0,0-1 0,0 1 0,1 0 0,-1 0 1,0 0-1,0 0 0,1-1 0,-1 1 0,1 0 0,-1 0 1,1 0-1,-1-1 0,1 1 0,-1 0 0,1-1 1,0 1-1,-1-1 0,1 1 0,0 0 0,-1-1 0,1 0 1,0 1-1,1 0 0,6 3-19,0 0-1,0-1 1,0 0-1,10 2 1,-6-1-10,11 3-47,0 0-120,0 1 1,36 18-1,-54-23 152,0-1 0,-1 1 1,1 0-1,-1 0 0,0 1 0,1-1 0,-1 1 0,-1 0 0,1 0 0,-1 0 1,1 1-1,-1-1 0,-1 1 0,1 0 0,-1-1 0,1 1 0,2 9 1,-5-10 32,1 0 0,-1-1 0,0 1 1,0 0-1,0 0 0,0 0 0,0-1 1,-1 1-1,0 0 0,0 0 0,0-1 1,0 1-1,-3 5 0,1-3 53,-1 0 0,0 0 0,0-1 0,0 1 0,-1-1 1,0 0-1,-5 5 0,-3 0 191,-1-1 0,0 0 0,0 0 1,0-2-1,-26 11 0,25-13-188,0 0 0,-1-1 0,0 0 0,1-1 0,-1-1 0,0 0 0,-19-1 0,36-2-63,-1 1 0,0 0 0,0 0-1,0 0 1,0 0 0,0 0 0,1 0 0,-1-1-1,0 1 1,0 0 0,0 0 0,0 0 0,0 0-1,0-1 1,0 1 0,0 0 0,0 0 0,0 0-1,0 0 1,1-1 0,-1 1 0,0 0-1,0 0 1,0 0 0,0-1 0,-1 1 0,1 0-1,0 0 1,0 0 0,0 0 0,0-1 0,0 1-1,0 0 1,0 0 0,0 0 0,0 0 0,0-1-1,0 1 1,-1 0 0,1 0 0,0 0 0,0 0-1,0 0 1,0-1 0,0 1 0,0 0-1,-1 0 1,1 0 0,0 0 0,0 0 0,0 0-1,-1 0 1,1 0 0,0 0 0,0 0 0,0 0-1,0 0 1,-1 0 0,1 0 0,0 0 0,0 0-1,0 0 1,-1 0 0,1 0 0,0 0 0,0 0-1,0 0 1,0 0 0,-1 0 0,16-12-386,-12 10 306,25-18-522</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3.282"/>
    </inkml:context>
    <inkml:brush xml:id="br0">
      <inkml:brushProperty name="width" value="0.05" units="cm"/>
      <inkml:brushProperty name="height" value="0.05" units="cm"/>
    </inkml:brush>
  </inkml:definitions>
  <inkml:trace contextRef="#ctx0" brushRef="#br0">263 40 17172,'1'-1'92,"-1"0"-1,1 1 1,0-1 0,-1 0 0,1 1 0,0-1 0,-1 0-1,1 0 1,-1 0 0,0 1 0,1-1 0,-1 0 0,1 0-1,-1 0 1,0 0 0,0 0 0,0 0 0,1 0 0,-1 0-1,0 0 1,0 0 0,-1-1 0,1 1-47,-1 0 0,1 0 0,-1 0 0,0 0 0,1 0 0,-1 0 0,0 1 0,0-1 0,1 0 0,-1 0 0,0 1 0,0-1 0,0 0 0,0 1 0,0-1 0,0 1 1,0-1-1,-1 1 0,1 0 0,-2-1 0,-4 0 154,1 0 1,-1 0-1,0 1 1,1-1-1,-1 2 1,0-1 0,0 1-1,1 0 1,-1 0-1,1 1 1,-1 0-1,1 0 1,-1 0-1,-9 6 1,3-1-134,0 0 1,1 1-1,0 1 0,0 0 1,-17 17-1,24-21-50,0 1 1,0 0-1,1-1 0,-1 1 1,1 1-1,0-1 0,1 1 1,0-1-1,0 1 0,0 0 0,1 0 1,-2 13-1,3-19-11,1 1-1,0-1 1,0 0-1,0 1 1,0-1-1,0 1 1,1-1-1,-1 1 1,0-1-1,1 0 1,-1 1-1,1-1 1,-1 0-1,1 1 1,0-1-1,0 0 1,-1 0-1,1 1 1,0-1-1,0 0 1,0 0-1,0 0 1,0 0-1,0 0 1,1 0-1,-1-1 1,0 1 0,0 0-1,1-1 1,-1 1-1,0-1 1,1 1-1,-1-1 1,1 1-1,-1-1 1,1 0-1,-1 0 1,0 0-1,2 0 1,5 1 11,-1-1 0,0-1-1,0 1 1,1-1 0,-1 0 0,12-4 0,6-4 25,0-2-1,-1 0 1,0-1-1,-1-1 1,-1-2-1,0 0 1,-1-1-1,-1-1 1,33-37 0,-37 34 20,-14 11-20,-9 11-16,-10 10 1,0 6 5,1 0 0,0 2-1,2-1 1,0 2 0,1 0 0,2 0 0,-16 38 0,24-51-12,1-1 0,0 1 0,0 0 0,1 0 0,0 0 0,0 0 0,1 0 0,0 9 0,0-15-27,0 0 0,0 0 0,1 0 0,-1 0 1,1 0-1,-1-1 0,1 1 0,-1 0 0,1 0 0,0 0 0,0 0 0,0 0 1,0-1-1,0 1 0,0 0 0,1-1 0,-1 1 0,1-1 0,-1 0 0,1 1 1,-1-1-1,1 0 0,0 0 0,-1 0 0,1 0 0,0 0 0,0 0 0,0-1 1,0 1-1,0-1 0,0 1 0,0-1 0,0 1 0,0-1 0,0 0 0,3 0 1,-2-1-45,1 1 0,-1-1 0,1 0 1,-1 1-1,0-2 0,1 1 1,-1 0-1,0-1 0,0 1 0,0-1 1,0 0-1,3-2 0,31-31-177,-8 0-11</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4.085"/>
    </inkml:context>
    <inkml:brush xml:id="br0">
      <inkml:brushProperty name="width" value="0.05" units="cm"/>
      <inkml:brushProperty name="height" value="0.05" units="cm"/>
    </inkml:brush>
  </inkml:definitions>
  <inkml:trace contextRef="#ctx0" brushRef="#br0">117 0 18428,'-5'6'1202,"1"0"-1,-1 0 1,1 0-1,-7 13 1,-23 61-1098,30-69 188,4-11-292,-33 96 96,28-80-73,2-1 0,0 1 0,0 0 0,0 21 0,3-35-14,0 0 1,0 0-1,0-1 1,0 1-1,1 0 1,-1 0-1,0-1 1,1 1-1,-1 0 1,1 0-1,0-1 1,-1 1-1,1-1 1,0 1-1,0 0 1,2 1-1,-2-2 1,0 0 1,0-1-1,0 1 1,0-1-1,0 0 1,0 1-1,0-1 0,0 0 1,1 0-1,-1 0 1,0 0-1,0 0 1,0 0-1,0 0 0,0 0 1,0 0-1,1 0 1,-1-1-1,0 1 1,0 0-1,0-1 1,0 1-1,0-1 0,0 1 1,0-1-1,0 0 1,1 0-1,10-7 122,0-1-1,0 0 1,-1 0 0,19-22-1,36-49 528,-57 68-550,62-90 690,-52 89-769,-6 5-270,-15 5-29,-8 3-129,-5 0 262,0 0-46</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4.694"/>
    </inkml:context>
    <inkml:brush xml:id="br0">
      <inkml:brushProperty name="width" value="0.05" units="cm"/>
      <inkml:brushProperty name="height" value="0.05" units="cm"/>
    </inkml:brush>
  </inkml:definitions>
  <inkml:trace contextRef="#ctx0" brushRef="#br0">256 0 12387,'-4'2'1503,"0"0"0,-1 0 1,1-1-1,0 1 1,-1-1-1,-6 1 0,2-1-200,4 0-1210,0 1 0,0 0 0,0 0 0,0 0 0,0 0 0,0 1 0,1 0 0,-1 0 0,1 0-1,-1 0 1,1 1 0,0-1 0,1 1 0,-1 0 0,1 0 0,-1 1 0,1-1 0,1 1 0,-1 0 0,1-1 0,-1 1 0,1 0-1,1 1 1,-3 9 0,4-14-101,-1 0 0,1 0-1,0 0 1,0 0-1,0 0 1,0 0-1,0 0 1,0 0 0,1 0-1,-1 0 1,0 0-1,0 0 1,1 0 0,-1 0-1,1 0 1,-1 0-1,1 0 1,-1 0-1,1 0 1,0 0 0,-1 0-1,1-1 1,0 1-1,-1 0 1,1-1 0,0 1-1,0 0 1,0-1-1,0 1 1,0-1 0,0 1-1,0-1 1,0 1-1,0-1 1,2 0-1,4 3-56,0-2 0,1 1 0,14 0 0,-15-1 14,13 0-46,-11-1 78,0 1 0,-1 0 0,1 0 0,-1 1 0,1 0-1,-1 0 1,14 6 0,-21-7 19,0 0 0,0-1 1,0 1-1,0 0 0,0 0 0,0 0 0,0 0 0,-1 0 1,1 0-1,0 0 0,-1 0 0,1 0 0,0 1 0,-1-1 1,0 0-1,1 0 0,-1 0 0,0 1 0,1-1 0,-1 0 1,0 0-1,0 1 0,0-1 0,0 0 0,0 0 0,-1 1 1,1-1-1,0 0 0,0 0 0,-1 1 0,1-1 0,-1 0 1,1 0-1,-1 0 0,0 0 0,1 0 0,-2 2 0,-2 3 23,0 0-1,0 0 1,-1-1-1,0 1 1,-7 6 0,-5 2 170,0 0 1,-2-1 0,1 0 0,-1-2 0,-1 0 0,0-1 0,-1-2-1,0 0 1,0-1 0,-24 5 0,44-11-233,0-1 0,0 0 0,0 0 0,0 1 0,0-1 1,0 0-1,0 0 0,0 0 0,0 0 0,0 0 0,0 0 0,0 0 0,0 0 0,0-1 0,0 1 0,0 0 1,0 0-1,0-1 0,0 1 0,-1-2 0,1 2-24,1-1 0,0 0 1,0 1-1,0-1 0,0 0 1,0 1-1,0-1 0,1 0 1,-1 1-1,0-1 0,0 0 0,0 1 1,1-1-1,-1 1 0,0-1 1,1 0-1,-1 1 0,0-1 0,1 1 1,-1-1-1,1 1 0,0-2 1,37-34-1871,-34 33 2037,25-21-981</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5.116"/>
    </inkml:context>
    <inkml:brush xml:id="br0">
      <inkml:brushProperty name="width" value="0.05" units="cm"/>
      <inkml:brushProperty name="height" value="0.05" units="cm"/>
    </inkml:brush>
  </inkml:definitions>
  <inkml:trace contextRef="#ctx0" brushRef="#br0">208 2 19188,'-4'-1'242,"1"1"0,-1-1 1,0 1-1,1 0 0,-1 0 0,0 0 0,0 1 0,1 0 0,-1-1 0,1 1 1,-1 0-1,1 1 0,-1-1 0,1 1 0,-1-1 0,-3 4 0,-7 3 247,0 1 0,-13 13 0,14-11-289,1 0 0,-18 21 0,26-27-165,1-1-1,-1 0 1,1 1 0,1-1 0,-1 1 0,0 0-1,1 0 1,0 0 0,1 0 0,-1 0-1,-1 11 1,3-15-27,0 0 0,0 0 0,0 0 0,0 0-1,0 0 1,0 0 0,0 0 0,0 0 0,1 0 0,-1 0-1,0 0 1,1 0 0,-1 0 0,1 0 0,-1 0-1,1 0 1,-1-1 0,1 1 0,0 0 0,-1 0 0,1-1-1,0 1 1,0 0 0,-1-1 0,2 2 0,0-1 1,1-1-1,-1 1 1,0 0 0,0-1-1,0 0 1,0 1 0,1-1 0,-1 0-1,0 0 1,0 0 0,3 0 0,5-2 9,-1 0 1,1 0-1,-1-1 1,11-4 0,13-9 48,52-32 1,-48 25-23,-35 21-38,0 1 0,0 0 0,0 0 0,-1 1 0,1-1 0,1 0 0,-1 0 0,4 0 0,-6 1-6,1 0 1,-1 0-1,1 1 0,-1-1 1,0 0-1,1 0 1,-1 0-1,1 1 1,-1-1-1,0 0 1,1 0-1,-1 1 1,0-1-1,1 0 1,-1 0-1,0 1 1,1-1-1,-1 1 1,0-1-1,0 0 1,1 1-1,-1-1 1,0 0-1,0 1 1,0-1-1,0 1 1,0-1-1,1 1 0,-1-1 1,0 1-1,0-1 1,0 0-1,0 1 1,0-1-1,0 1 1,-1-1-1,1 1 1,0-1-1,0 0 1,0 1-1,0-1 1,0 1-1,-1 0 1,-3 21 65,2-15-45,1 1 1,-1-1 0,2 0 0,-1 1-1,1-1 1,0 9 0,1-14-18,-1 0 1,1-1-1,-1 1 1,1 0-1,-1-1 1,1 1-1,0 0 1,0-1-1,0 1 1,0-1-1,0 0 1,0 1-1,0-1 0,1 0 1,-1 0-1,0 1 1,1-1-1,-1 0 1,1 0-1,-1 0 1,1-1-1,-1 1 1,1 0-1,-1-1 1,1 1-1,0-1 1,0 1-1,-1-1 1,1 0-1,0 0 1,2 0-1,8 1 12,0-1 0,1 0 1,-1-2-1,0 1 0,0-1 0,13-4 0,72-27-2,-46 15-15,-14 4-40,17-5-843,-54 18 850,1 1 0,-1 0 0,1-1 0,-1 1-1,0-1 1,1 1 0,-1-1 0,0 1 0,0-1 0,0 1 0,1-1 0,-1 1 0,0-1 0,0 1 0,0-1-1,0 0 1,0 1 0,0-1 0,0 1 0,0-1 0,0 1 0,0-1 0,0 1 0,0-1 0,0 0 0,0 1 0,-1-1-1,1 1 1,0-1 0,0 1 0,-1-1 0,1 1 0,0-1 0,-1 1 0,1 0 0,-1-2 0,-12-7-329</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5.552"/>
    </inkml:context>
    <inkml:brush xml:id="br0">
      <inkml:brushProperty name="width" value="0.05" units="cm"/>
      <inkml:brushProperty name="height" value="0.05" units="cm"/>
    </inkml:brush>
  </inkml:definitions>
  <inkml:trace contextRef="#ctx0" brushRef="#br0">0 1 19284,'7'4'1496,"-1"3"-1584,-2-2 16,-4 2 673,-4 1-233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3.252"/>
    </inkml:context>
    <inkml:brush xml:id="br0">
      <inkml:brushProperty name="width" value="0.05" units="cm"/>
      <inkml:brushProperty name="height" value="0.05" units="cm"/>
    </inkml:brush>
  </inkml:definitions>
  <inkml:trace contextRef="#ctx0" brushRef="#br0">150 1 17556,'-18'19'2041,"-26"22"0,29-28-1045,0 0 0,1 1 0,-19 25-1,32-37-936,0-1-1,0 1 0,0 0 1,0 0-1,0-1 0,0 1 1,0 0-1,0 0 0,1 0 1,-1 0-1,1 0 0,0 0 1,-1 0-1,1 0 0,0 0 1,0 0-1,0 0 0,1 0 1,-1 0-1,1 4 0,0-4-38,1 1-1,-1-1 0,0 0 0,1 0 1,0 0-1,-1 0 0,1 0 1,0 0-1,0-1 0,0 1 1,0 0-1,0-1 0,0 0 1,4 2-1,0 0-20,0 0 1,1 0-1,0-1 0,-1 0 1,1-1-1,0 1 1,0-1-1,0-1 0,0 1 1,0-1-1,8-1 0,-7-1 36,1 0 0,-1-1 0,0 1 0,0-2 0,0 1-1,-1-1 1,1 0 0,-1-1 0,10-7 0,-13 8 2,1 1 0,-1-1 1,0 0-1,0 0 0,-1-1 1,1 1-1,-1-1 0,0 0 1,0 0-1,0 0 0,-1 0 1,0 0-1,0-1 0,3-10 1,-5 14-49,0 1-1,1-1 1,-1 1 0,0-1 0,0 0 0,0 1 0,-1-1-1,1 1 1,0-1 0,-1 1 0,1-1 0,0 0 0,-1 1 0,0 0-1,1-1 1,-1 1 0,0-1 0,0 1 0,0 0 0,0-1 0,0 1-1,0 0 1,0 0 0,0 0 0,0 0 0,-1 0 0,1 0 0,0 0-1,-1 0 1,1 1 0,-1-1 0,1 0 0,-1 1 0,1-1 0,-1 1-1,1 0 1,-1-1 0,0 1 0,1 0 0,-1 0 0,-2 0 0,-3 0-318,1 0 0,-1 1 0,1 0 1,0-1-1,-1 2 0,1-1 0,0 1 1,-1 0-1,-5 3 0,3 1 16,-1 0-1,2 0 0,-1 0 1,-9 10-1,-4 7-722</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6.193"/>
    </inkml:context>
    <inkml:brush xml:id="br0">
      <inkml:brushProperty name="width" value="0.05" units="cm"/>
      <inkml:brushProperty name="height" value="0.05" units="cm"/>
    </inkml:brush>
  </inkml:definitions>
  <inkml:trace contextRef="#ctx0" brushRef="#br0">271 293 14891,'0'-1'99,"-1"0"0,1 0 0,0 0 0,0 1-1,-1-1 1,1 0 0,0 0 0,-1 0 0,1 1 0,-1-1-1,1 0 1,-1 1 0,1-1 0,-1 0 0,1 1 0,-1-1-1,0 1 1,1-1 0,-1 1 0,0-1 0,0 1 0,1-1-1,-1 1 1,0 0 0,0-1 0,1 1 0,-1 0 0,0 0 0,0 0-1,0 0 1,0 0 0,0-1 0,1 1 0,-1 1 0,0-1-1,0 0 1,0 0 0,0 0 0,-1 1 0,-2-1 148,0 1-1,-1 0 1,1 0 0,0 0 0,0 0 0,0 1-1,-4 2 1,-5 4-50,1 1 0,1 0-1,0 1 1,0 0 0,1 1 0,0 0 0,-14 22-1,4-2-164,-31 65 0,50-93-33,-4 6 0,0 1 0,1 0 0,0 0 1,0 1-1,2-1 0,-1 1 0,1-1 1,-1 18-1,3-27 3,0 0 0,0 0 0,0 0-1,0 0 1,0-1 0,0 1 0,0 0 0,0 0 0,0 0 0,1 0 0,-1-1 0,0 1 0,0 0 0,1 0-1,-1 0 1,1-1 0,-1 1 0,1 0 0,-1-1 0,1 1 0,-1 0 0,1-1 0,0 1 0,-1-1 0,1 1 0,0-1-1,-1 1 1,1-1 0,0 1 0,0-1 0,-1 0 0,1 0 0,0 1 0,0-1 0,0 0 0,0 0 0,-1 0-1,1 0 1,0 0 0,0 0 0,0 0 0,0 0 0,0 0 0,-1 0 0,1 0 0,0 0 0,0-1 0,0 1-1,-1 0 1,1-1 0,0 1 0,1-2 0,6-1 13,-1-1-1,0 0 0,0 0 1,8-8-1,144-132 261,-145 131-264,-12 10-15,0 1 1,0 0-1,0 0 1,1 0-1,-1 1 1,0-1 0,1 1-1,-1-1 1,1 1-1,4-2 1,-6 3 2,-1 0 0,0 0 0,1 0 0,-1 0 0,0 0 0,1 0 0,-1 0 0,0 0 0,0 0 0,1 0 0,-1 1 0,0-1 0,1 0 0,-1 0 0,0 0 1,0 0-1,1 1 0,-1-1 0,0 0 0,0 0 0,0 0 0,1 1 0,-1-1 0,0 0 0,0 1 0,0-1 0,0 0 0,1 0 0,-1 1 0,0-1 0,0 1 0,0 20-20,-7 23-28,3-30 37,2 1 1,-1 0-1,2-1 0,0 1 1,1 0-1,2 21 1,-1-34 16,-1-1 0,0 1 1,0-1-1,1 1 1,-1-1-1,1 1 0,-1-1 1,1 1-1,0-1 1,0 0-1,0 1 1,-1-1-1,1 0 0,0 0 1,0 0-1,1 1 1,-1-1-1,0 0 1,0 0-1,1-1 0,-1 1 1,0 0-1,3 1 1,-1-1 14,0-1 0,0 0 0,0 1 0,0-1 0,0 0 0,0 0 0,0-1 0,-1 1 0,1 0 1,0-1-1,0 0 0,3-1 0,6-3 63,-1 0 1,1 0 0,-1-2 0,0 1-1,11-10 1,18-17 271,-2-2 0,-1-2 0,54-67 0,-48 46-80,-2-3-1,33-67 0,-65 111-233,22-45 61,-28 55-100,-1 1-1,0-1 1,0 0 0,0 0 0,-1 0 0,0 0 0,0-9 0,-1 16-4,0-1 0,0 0 0,0 0 0,0 1 0,0-1 0,0 0 0,0 0 1,0 1-1,0-1 0,0 0 0,0 0 0,0 1 0,-1-1 0,1 0 1,0 1-1,-1-1 0,1 0 0,0 1 0,-1-1 0,1 0 0,-1 1 1,1-1-1,-1 1 0,1-1 0,-1 1 0,1-1 0,-1 1 0,0 0 0,1-1 1,-1 1-1,0-1 0,1 1 0,-1 0 0,0 0 0,0-1 0,1 1 1,-1 0-1,0 0 0,1 0 0,-1 0 0,0 0 0,0 0 0,1 0 0,-2 0 1,-2 1-9,1 0 0,-1 0 0,1 1 1,-1-1-1,1 1 0,-7 4 1,-9 6-14,1 2 0,0 0 1,1 1-1,0 1 1,1 1-1,1 0 1,-21 32-1,28-38 26,1 0 0,1 1 0,0 0 0,1 0 0,0 0 0,1 1 0,0 0 0,1 0 0,1 0 1,0 0-1,0 0 0,1 0 0,1 0 0,2 23 0,2-15-105,1 0 0,8 24 1,-10-36-2,0 0 1,1 0-1,0 0 1,1-1 0,0 1-1,0-1 1,8 8 0,-12-14 85,1-1 0,-1 0 1,1 1-1,0-1 1,0 0-1,-1 0 0,1 0 1,0 0-1,0 0 0,4 1 1,17 0-223</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6.878"/>
    </inkml:context>
    <inkml:brush xml:id="br0">
      <inkml:brushProperty name="width" value="0.05" units="cm"/>
      <inkml:brushProperty name="height" value="0.05" units="cm"/>
    </inkml:brush>
  </inkml:definitions>
  <inkml:trace contextRef="#ctx0" brushRef="#br0">96 2 18388,'1'-1'1830,"-2"4"-482,-3 12 257,-7 19-249,-18 58-375,26-80-964,1 0 0,0 0 0,1 0 0,0 0 1,2 23-1,-1-32-17,0-1 0,1 1 0,-1 0 0,1 0 0,0 0 0,0-1 0,0 1 0,0 0 0,0-1 0,0 1 0,1-1 0,0 0 0,-1 1 0,1-1 0,0 0 0,0 0 1,0 0-1,0 0 0,0 0 0,0-1 0,1 1 0,-1-1 0,1 1 0,-1-1 0,1 0 0,0 0 0,-1 0 0,1 0 0,0 0 0,0-1 0,-1 1 0,4-1 0,10 1-47,-1-1 1,1-1-1,-1-1 0,29-6 0,2 1-138,-44 7 162,1-1 0,0 1 0,0 0 0,-1 0 0,1 1 0,0-1 0,0 0-1,-1 1 1,1 0 0,0-1 0,3 2 0,-6-1 17,1 0 0,0 0 0,-1-1 0,1 1 0,0 0 0,-1 0 0,1 0 0,-1 0 0,1-1 0,-1 1 0,0 0 0,1 0 0,-1 0 0,0 0 0,1 0 0,-1 0 0,0 0 0,0 0 0,0 0 0,0 0 0,0 0 0,0 0 0,0 0 0,-1 0 0,1 0 0,0 0 1,0 0-1,-1 0 0,1 0 0,-1 0 0,1 0 0,-2 1 0,-2 7 34,-1 0 1,0 0 0,-1-1 0,0 1-1,0-1 1,-1-1 0,0 1 0,0-1 0,-11 7-1,7-4 112,-2-2-1,1 1 1,-2-2-1,1 1 0,-22 7 1,31-13-123,0-1 0,0 0 0,0 0 0,0 0 0,0 0 0,0 0 0,0-1-1,0 0 1,0 0 0,0 0 0,-1 0 0,1-1 0,0 0 0,0 1 0,0-1 0,0-1 0,0 1 0,1-1 0,-1 1 0,-6-5 0,6 3-42,1 0 0,0 0 1,0-1-1,0 1 0,1-1 0,-1 1 0,1-1 1,0 0-1,-1 0 0,2 0 0,-1 0 1,1-1-1,-1 1 0,1 0 0,0-1 0,1 1 1,-1 0-1,1-9 0,-1 6-3,2 0-1,-1-1 1,1 1-1,0 0 1,0-1-1,1 1 1,3-8-1,8-13-282</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7.286"/>
    </inkml:context>
    <inkml:brush xml:id="br0">
      <inkml:brushProperty name="width" value="0.05" units="cm"/>
      <inkml:brushProperty name="height" value="0.05" units="cm"/>
    </inkml:brush>
  </inkml:definitions>
  <inkml:trace contextRef="#ctx0" brushRef="#br0">226 99 14107,'2'-1'512,"9"-4"2269,-1 0 0,17-14 0,-25 18-2577,0 0 1,0-1-1,0 1 1,-1-1-1,1 1 1,-1-1 0,1 0-1,-1 1 1,0-1-1,1 0 1,-1 0-1,0 0 1,0 0-1,0-1 1,-1 1 0,1 0-1,0 0 1,-1 0-1,0-1 1,1 1-1,-1-5 1,0 6-183,-1 0 0,1 0 0,-1 0 1,1-1-1,-1 1 0,1 0 0,-1 0 0,0 0 1,0 0-1,1 0 0,-1 0 0,0 0 0,0 0 1,0 0-1,0 0 0,0 1 0,0-1 0,0 0 1,0 1-1,-1-1 0,1 1 0,0-1 0,0 1 1,-1-1-1,1 1 0,0 0 0,0 0 0,-1 0 1,1-1-1,-2 1 0,-3 0-9,0 0 0,0 0 0,0 1 0,0 0 1,-7 1-1,1 2-16,0 0 0,1 1 1,0 0-1,0 1 0,0 0 0,1 0 1,0 1-1,0 1 0,-9 8 1,6-4-4,1 1 1,0 0-1,1 1 1,0 0-1,-14 26 1,21-33-10,0 1 1,1 0 0,0 0-1,0 0 1,1 0 0,0 0-1,0 1 1,0 12 0,2-19-30,0 1 0,0-1 0,0 0 0,0 1 1,1-1-1,-1 1 0,1-1 0,-1 0 0,1 1 1,0-1-1,0 0 0,0 0 0,0 0 1,0 0-1,0 0 0,1 0 0,-1 0 0,1 0 1,0 0-1,-1-1 0,1 1 0,0 0 0,0-1 1,0 0-1,0 1 0,0-1 0,0 0 0,0 0 1,1 0-1,-1 0 0,0-1 0,0 1 1,1-1-1,3 1 0,0 0-113,0-1-1,1 0 1,-1 0 0,0 0-1,0-1 1,1 0 0,-1 0-1,0-1 1,8-2 0,3-3-77,0-1 1,16-10-1,21-13-474</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7.781"/>
    </inkml:context>
    <inkml:brush xml:id="br0">
      <inkml:brushProperty name="width" value="0.05" units="cm"/>
      <inkml:brushProperty name="height" value="0.05" units="cm"/>
    </inkml:brush>
  </inkml:definitions>
  <inkml:trace contextRef="#ctx0" brushRef="#br0">223 124 16396,'-18'1'671,"1"1"0,0 1 0,-1 1 0,2 0 1,-1 1-1,0 1 0,1 1 0,0 0 0,-17 11 1,29-15-550,-1 0 0,0 0 0,1 1 0,0 0 0,-6 6 0,9-9-114,1-1 0,-1 1 0,1 0 0,-1-1 0,1 1 0,0-1 0,-1 1 0,1 0 0,0-1 0,0 1 0,-1 0 0,1-1 0,0 1 1,0 0-1,0-1 0,0 1 0,0 0 0,0 0 0,0-1 0,0 1 0,0 1 0,1-1-7,-1-1-1,1 1 1,0 0-1,0-1 1,-1 1-1,1-1 1,0 1-1,0-1 1,0 1-1,0-1 0,-1 1 1,1-1-1,0 0 1,0 1-1,0-1 1,0 0-1,0 0 1,0 0-1,0 0 1,0 0-1,1 0 1,10 0-7,-1-1 1,0 0 0,1-1 0,-1 0-1,0 0 1,0-1 0,0-1-1,-1 0 1,16-8 0,6-5-4,50-35 0,-58 35 14,-1-1 0,0-1 0,-1-1-1,21-25 1,-38 34 38,-10 9-3,-14 10 13,4 3 13,0 1-1,1 0 1,0 1-1,1 1 1,0 0-1,1 1 1,1 0-1,-14 24 1,23-35-42,0 1 0,0-1 1,0 1-1,1-1 0,0 1 1,0 0-1,-1 9 0,1-13-20,1 0 0,0 1 0,0-1 0,0 1 0,0-1 0,1 0 0,-1 0 0,0 1 0,0-1 0,1 0 0,-1 1 0,1-1 0,-1 0 0,1 0 0,0 0 0,-1 1 0,1-1 0,0 0 0,0 0 0,0 0 0,0 0 0,0 0 0,0-1 0,0 1 0,0 0 0,0 0 0,0-1 0,0 1 0,1 0 0,-1-1 0,0 1 0,2-1 0,5 2-70,0-1 0,0-1 0,0 1 0,0-1 0,0-1 0,0 0 0,0 0 0,0 0 0,10-4-1,72-27-725,-69 24 610,2-2-19,-6 3-10,1 0 1,-1 1 0,1 1 0,0 0 0,20-2-1,-37 7 203,1 0 0,-1 0 1,0 0-1,1 0 0,-1 0 0,1 0 0,-1 0 0,0 0 0,1 1 0,-1-1 0,1 1 0,-1-1 0,0 1 0,0-1 0,1 1 0,-1 0 0,0-1 0,0 1 0,0 0 1,0 0-1,0 0 0,1 1 0,0 1 24,0 0 1,-1 0-1,1 0 0,-1 0 1,0 1-1,0-1 1,0 4-1,0-4 14,-1 0 1,1 0-1,-1-1 0,1 1 0,0 0 1,0 0-1,0-1 0,1 1 0,-1-1 1,1 1-1,-1-1 0,1 0 0,0 0 0,0 0 1,0 1-1,3 1 0,1-1 18,0 0 0,0-1-1,0 0 1,1 0 0,-1 0 0,1-1 0,0 0-1,-1 0 1,1-1 0,0 0 0,-1 0-1,11-1 1,7-3-174,0 0 1,25-8-1,-16 2-1104,0-1 0,-1-2 1,-1-1-1,58-35 0,-79 39-870,-15 14 856,3 1 1026</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8.577"/>
    </inkml:context>
    <inkml:brush xml:id="br0">
      <inkml:brushProperty name="width" value="0.05" units="cm"/>
      <inkml:brushProperty name="height" value="0.05" units="cm"/>
    </inkml:brush>
  </inkml:definitions>
  <inkml:trace contextRef="#ctx0" brushRef="#br0">322 294 12715,'-10'15'876,"1"0"0,1 1 0,0 0-1,1 0 1,1 1 0,-5 23 0,-15 107 432,20-97-1262,-16 57 0,10-63 18,-20 43 0,26-73 71,0 0 0,-1 0 0,-1-1 0,0 0-1,-1-1 1,-21 23 0,27-32-34,0 0 0,0 0 1,-1-1-1,1 1 0,-1-1 0,0 0 1,1 0-1,-1-1 0,0 1 0,0-1 1,-7 2-1,10-3-60,-1 0 0,1 0 0,-1 0 0,1 0 0,0 0 0,-1 0 0,1 0 0,-1-1 0,1 1 0,-1-1 1,1 1-1,0-1 0,-1 1 0,1-1 0,0 0 0,0 0 0,0 1 0,-1-1 0,1 0 0,0 0 0,0 0 0,0 0 0,0-1 0,1 1 0,-1 0 1,0 0-1,0 0 0,1-1 0,-1 1 0,1 0 0,-1-1 0,1 1 0,-1-1 0,1 1 0,0-1 0,0 1 0,0 0 0,0-3 0,-2-10 7,1-1 0,1 1 0,0-1 0,1 1 0,1 0 0,6-25 0,1 5-315,23-57 0,-7 37-146,2 1 1,2 1-1,2 1 1,71-85-1,-43 69 92,3 3-1,109-88 0,-141 130 496,-21 16 2,0-1 1,-1 1-1,0-1 0,0-1 1,0 1-1,-1-1 0,8-12 1,-46 51 1056,2 7-1098,2 0-1,1 2 0,3 1 0,-27 61 0,46-92-105,-1 0 15,1 0 0,0 0 0,0 0 0,1 1 0,1-1 1,0 1-1,0 0 0,0 10 0,2-19-27,0-1-1,0 0 1,1 0 0,-1 0 0,0 0 0,0 0 0,1 1 0,-1-1 0,0 0 0,1 0 0,-1 0-1,1 0 1,-1 0 0,1 0 0,0 0 0,0 0 0,-1 0 0,1-1 0,0 1 0,0 0 0,0 0 0,0-1-1,0 1 1,1 0 0,-1 0 7,1-1-1,0 1 0,0-1 1,0 0-1,0 1 0,0-1 1,0 0-1,0 0 0,0-1 0,0 1 1,0 0-1,0-1 0,2 0 1,4-2 53,0 0 1,0 0 0,0-1-1,0 0 1,8-7 0,4-4 125,32-35 0,2-1-91,-52 50-113,0 0-1,-1-1 0,1 1 0,0 0 1,0 0-1,1 1 0,-1-1 0,0 0 1,0 1-1,0-1 0,0 1 0,1 0 1,-1 0-1,0 0 0,0 0 0,1 0 1,3 1-1,40 12-52,-20-4 19,-4-4 39,0-1 0,1 0 0,38 0 0,-49-4 17,0-1 0,1 0 1,-1-1-1,0 0 0,0 0 0,-1-1 0,1-1 0,18-8 0,-29 11-8,1 0 1,0 0 0,0 0 0,0 0-1,-1-1 1,1 1 0,0 0 0,-1-1-1,0 1 1,1-1 0,-1 0 0,0 0-1,0 1 1,0-1 0,0 0 0,0 0-1,0 0 1,1-2 0,-2 3-5,0-1-1,0 1 1,0 0-1,-1 0 1,1-1 0,0 1-1,0 0 1,-1 0 0,1 0-1,0 0 1,-1-1-1,1 1 1,-1 0 0,0 0-1,1 0 1,-1 0 0,0 0-1,0 0 1,1 0 0,-1 1-1,0-1 1,0 0-1,0 0 1,0 1 0,0-1-1,0 0 1,0 1 0,-1-1-1,1 1 1,0 0 0,0-1-1,0 1 1,-2-1-1,-1 0 9,-1 0-1,1 0 0,-1 1 0,1-1 0,-1 1 1,1 0-1,-1 0 0,1 0 0,-1 1 0,1 0 0,-1 0 1,1 0-1,-1 0 0,1 1 0,0-1 0,0 1 0,0 0 1,0 0-1,0 1 0,0-1 0,1 1 0,-1 0 0,-3 4 1,4-5-51,1 1 1,0-1-1,0 1 1,0 0-1,0-1 1,0 1 0,1 0-1,-1 0 1,1 1-1,0-1 1,0 0-1,0 0 1,0 0 0,1 1-1,-1-1 1,1 0-1,0 1 1,0-1-1,0 1 1,0-1 0,0 0-1,1 1 1,0-1-1,-1 0 1,1 0 0,1 1-1,-1-1 1,0 0-1,1 0 1,-1 0-1,4 4 1,-2-3-71,1 0 0,0 0 0,-1 0 0,1-1 0,0 1 0,1-1 0,-1 0 0,0 0 0,1 0 0,0-1 0,0 0 0,0 0 0,0 0 0,0 0 0,6 1 0,31 2-374</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19.389"/>
    </inkml:context>
    <inkml:brush xml:id="br0">
      <inkml:brushProperty name="width" value="0.05" units="cm"/>
      <inkml:brushProperty name="height" value="0.05" units="cm"/>
    </inkml:brush>
  </inkml:definitions>
  <inkml:trace contextRef="#ctx0" brushRef="#br0">327 53 21405,'1'-2'192,"0"0"1,0 0 0,0-1 0,0 1 0,-1 0 0,1-1 0,-1 1-1,1 0 1,-1-1 0,0 1 0,0 0 0,0-1 0,0 1 0,-1-1 0,0-3-1,1 5-142,-1 1 0,1-1-1,0 0 1,-1 1-1,1-1 1,0 1 0,-1-1-1,1 0 1,-1 1-1,1-1 1,-1 1 0,0-1-1,1 1 1,-1 0-1,1-1 1,-1 1 0,0 0-1,1-1 1,-1 1-1,-1-1 1,0 1 47,1 0 1,-1 0-1,0 0 1,0 0-1,1 0 1,-1 0-1,0 1 1,1-1-1,-1 1 1,0-1-1,1 1 1,-4 1-1,-7 5 96,-1 0-1,1 1 0,0 0 1,-18 17-1,-41 45-82,-1 14-135,62-71-57,0 1 1,1 1 0,0-1 0,-8 22-1,16-33 55,0-1 0,0 0 0,1 0-1,-1 0 1,1 1 0,-1-1 0,1 0 0,0 0 0,-1 1-1,1-1 1,1 0 0,-1 1 0,0-1 0,0 0-1,1 1 1,0 2 0,0-4-4,0 1 0,0-1 0,0 1 0,0-1-1,1 0 1,-1 1 0,0-1 0,0 0 0,1 0 0,-1 0 0,1 0 0,-1 0 0,1 0-1,-1 0 1,1-1 0,3 2 0,5 0-124,0 0 0,1-1 0,-1 0-1,1 0 1,17-3 0,-13 2 23,13-2-59,-21 1 146,1 0 0,-1 1 0,1 0 0,0 0-1,-1 0 1,1 1 0,-1 0 0,14 4 0,-21-4 53,1-1 0,-1 0 1,1 0-1,-1 0 0,1 1 0,-1-1 0,1 0 1,-1 1-1,1-1 0,-1 0 0,0 1 1,1-1-1,-1 0 0,0 1 0,1-1 0,-1 1 1,0-1-1,0 1 0,1-1 0,-1 1 0,0-1 1,0 1-1,0-1 0,0 1 0,1-1 1,-1 1-1,0-1 0,0 1 0,0-1 0,0 1 1,0-1-1,0 1 0,0-1 0,-1 1 0,1-1 1,0 1-1,0-1 0,0 1 0,0-1 1,-1 1-1,1-1 0,0 1 0,-1-1 0,1 1 1,0-1-1,-1 0 0,1 1 0,-1 0 0,-21 16 415,-4-4-73,0-1 0,-1-1 0,0-2 0,0 0 0,-55 8 0,71-17-1397,25-6 104,12-3 532,8 0-152</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20.214"/>
    </inkml:context>
    <inkml:brush xml:id="br0">
      <inkml:brushProperty name="width" value="0.05" units="cm"/>
      <inkml:brushProperty name="height" value="0.05" units="cm"/>
    </inkml:brush>
  </inkml:definitions>
  <inkml:trace contextRef="#ctx0" brushRef="#br0">211 328 19588,'-25'16'967,"-75"49"1128,90-57-1915,0 0 0,0 1 0,1 0-1,0 1 1,0 0 0,-12 19 0,20-28-157,0 1 1,0-1-1,1 1 0,-1-1 0,0 0 1,1 1-1,-1 0 0,1-1 0,-1 1 1,1-1-1,0 1 0,-1-1 0,1 1 1,0 0-1,0-1 0,0 1 0,1 2 1,-1-3-10,1 0 1,-1 0 0,1 0 0,-1-1-1,1 1 1,-1 0 0,1-1-1,0 1 1,-1-1 0,1 1 0,0 0-1,0-1 1,-1 0 0,1 1-1,0-1 1,0 1 0,0-1 0,0 0-1,0 0 1,-1 1 0,1-1-1,2 0 1,3 0 21,-1 1 0,1-2-1,0 1 1,0-1 0,0 0 0,-1 0-1,1 0 1,6-3 0,1-2-2,0 0 1,-1-1-1,0 0 0,0-1 1,-1 0-1,0-1 0,0 0 1,-1-1-1,0 0 0,-1 0 1,13-19-1,1-6 102,-1-2-1,27-58 1,-49 94-136,46-107 214,-39 91-158,-2 0 0,0-1 0,-1 0 0,3-24 1,-7 41-52,0 0 1,0 0 0,0 0 0,0 0 0,0-1 0,0 1 0,0 0-1,0 0 1,0 0 0,-1 0 0,1 0 0,0-1 0,-1 0 0,0 2-5,1 0 0,0-1 1,0 1-1,-1 0 0,1 0 1,0 0-1,0 0 0,-1 0 0,1 0 1,0 0-1,0 0 0,-1 0 1,1 0-1,0 0 0,0 0 1,-1 0-1,1 0 0,0 0 1,0 0-1,-1 0 0,1 0 1,0 0-1,0 1 0,-1-1 0,1 0 1,0 0-1,0 0 0,-1 0 1,1 0-1,0 1 0,0-1 1,0 0-1,0 0 0,-1 1 1,-3 3 1,1 1 1,-1-1-1,1 1 0,-5 8 1,-17 36 37,-22 62 0,36-80-5,2-1 0,0 1 0,-5 48-1,13-73-27,1 0 0,-1 1 1,2-1-1,-1 0 0,0 1 0,1-1 0,0 0 0,1 0 0,2 9 0,-3-13-8,0 0 0,0 0-1,0-1 1,0 1 0,0 0 0,1-1 0,-1 1 0,0-1 0,1 0-1,-1 1 1,1-1 0,0 0 0,-1 0 0,1 0 0,0 0 0,0 0 0,0 0-1,-1 0 1,1-1 0,0 1 0,0-1 0,0 1 0,0-1 0,0 0-1,0 0 1,0 0 0,0 0 0,0 0 0,0 0 0,0 0 0,0-1 0,3 0-1,4-2-2,-1 0-1,1 0 0,-1-1 0,0 0 1,0 0-1,0-1 0,-1 0 0,1 0 1,-1-1-1,-1 0 0,1 0 1,-1-1-1,11-14 0,3-6-18,-1-2 0,17-38 0,-24 38-60,-12 29 80,0 0 1,0 0-1,0 0 1,-1 0 0,1 0-1,0 0 1,0 0 0,0 0-1,0 0 1,0 0-1,0 0 1,0 0 0,0 0-1,0 0 1,0 0-1,0 0 1,0 0 0,0 0-1,-1 0 1,1 0-1,0 0 1,0 0 0,0 0-1,0 0 1,0 0-1,0 0 1,0-1 0,0 1-1,0 0 1,0 0-1,0 0 1,0 0 0,0 0-1,0 0 1,0 0-1,0 0 1,0 0 0,0 0-1,0 0 1,0 0-1,0 0 1,0-1 0,0 1-1,0 0 1,0 0-1,0 0 1,0 0 0,0 0-1,0 0 1,0 0-1,0 0 1,0 0 0,0 0-1,0 0 1,0 0-1,0 0 1,0-1 0,0 1-1,0 0 1,0 0-1,-9 15-70,2-1 83,0 0 0,0 1 0,1 1 1,1-1-1,1 1 0,0-1 0,1 1 1,-1 25-1,3-38 1,1-1 0,1 0 0,-1 0 0,0 1 0,1-1 0,-1 0 1,1 0-1,-1 1 0,1-1 0,0 0 0,0 0 0,0 0 0,0 0 0,0 0 0,1 0 0,-1-1 0,1 1 0,-1 0 0,1-1 0,3 4 1,-2-3 5,1 0 1,0 0-1,0-1 1,0 1-1,0-1 1,0 0 0,0 0-1,0 0 1,0 0-1,7-1 1,4 0 17,0 0 0,-1-1 0,1-1 0,-1-1 0,23-7-1,-17 4-38,-2-1 0,1-1 0,-1 0 0,0-2 0,0 0 0,-2-1-1,1 0 1,-1-2 0,-1 0 0,0-1 0,-1 0 0,0-1 0,13-20-1,-17 15-94,-8 11-5,-8 11-77,-1 4 153,1 1 0,0 0 0,0 1 0,1-1 0,-1 1 0,2 0 0,-1 0 0,-3 10 0,2-4 31,1 1 0,0-1 0,1 1 0,-3 20 0,6-33 7,1 0 0,0 0 0,0 1-1,-1-1 1,1 0 0,0 0 0,1 0-1,-1 1 1,0-1 0,1 0 0,-1 0-1,1 0 1,0 1 0,0-1-1,0 0 1,0 0 0,0 0 0,0 0-1,0-1 1,1 1 0,-1 0 0,1 0-1,-1-1 1,1 1 0,0-1 0,-1 0-1,1 1 1,0-1 0,0 0 0,0 0-1,0 0 1,0 0 0,0 0 0,0-1-1,0 1 1,3 0 0,1 0 28,0 0 0,0-1 0,0 0 1,0 0-1,0-1 0,0 1 0,0-1 0,0 0 0,0-1 1,-1 1-1,1-1 0,8-5 0,-6 3 3,-1 0 1,-1-1-1,1 0 0,-1 0 0,0 0 0,0-1 0,0 0 1,-1 0-1,0-1 0,0 0 0,-1 1 0,7-15 0,-9 16-29,1 0 0,-1-1 0,0 1 0,-1-1 0,0 1 0,0-1 0,0 0 0,0 1 0,-1-1 0,0 0 0,0 0 0,0 1-1,-1-1 1,0 0 0,0 1 0,-1-1 0,1 1 0,-1-1 0,-3-5 0,4 10-16,1 0 1,-1 0-1,1 0 0,-1 0 1,1 0-1,-1 0 0,0 0 1,1 1-1,-1-1 0,0 0 1,0 0-1,0 1 0,0-1 1,1 1-1,-3-1 0,3 0-38,0 1-1,-1 0 0,1 0 0,0 0 1,-1 0-1,1 0 0,0 0 0,-1 0 1,1 0-1,0 0 0,-1 0 0,1 0 1,0 0-1,-1 0 0,1 1 0,0-1 1,-1 0-1,1 0 0,0 0 0,0 0 1,-1 0-1,1 1 0,0-1 0,-1 0 0,1 0 1,0 1-1,-1-1 0,1 1-2,0 0 0,0-1 0,-1 1-1,1-1 1,0 1 0,0 0 0,0-1 0,0 1 0,0-1-1,0 1 1,0 0 0,0-1 0,0 1 0,0 0 0,0-1-1,0 1 1,0-1 0,1 1 0,-1 0 0,0-1-1,0 1 1,1-1 0,-1 1 0,0-1 0,1 1 0,-1-1-1,1 1 1,-1-1 0,1 1 0,-1-1 0,1 1 0,-1-1-1,1 0 1,-1 1 0,1-1 0,-1 0 0,1 0-1,-1 1 1,1-1 0,0 0 0,0 0 0,12 3-530</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20.886"/>
    </inkml:context>
    <inkml:brush xml:id="br0">
      <inkml:brushProperty name="width" value="0.05" units="cm"/>
      <inkml:brushProperty name="height" value="0.05" units="cm"/>
    </inkml:brush>
  </inkml:definitions>
  <inkml:trace contextRef="#ctx0" brushRef="#br0">244 59 19220,'0'-3'266,"0"0"-1,0 0 0,0 0 1,-1 0-1,1 0 1,-1 1-1,0-1 1,0 0-1,0 0 0,0 0 1,0 1-1,0-1 1,-1 1-1,-2-4 1,3 4-153,0 1 0,-1 0 1,0 0-1,1 0 1,-1 0-1,1 0 1,-1 0-1,0 0 1,0 1-1,0-1 0,1 0 1,-1 1-1,0 0 1,0-1-1,0 1 1,0 0-1,0 0 1,0 0-1,0 0 0,0 0 1,1 1-1,-1-1 1,-2 1-1,-6 2 35,1 0 0,0 0 0,0 1 0,0 1 0,0-1-1,1 1 1,-1 1 0,1 0 0,-12 11 0,7-5-139,1 1 1,0 0-1,1 1 0,-16 24 1,26-36-11,-1 0 0,1 0 0,0 0 0,0 0 0,0 0 0,0 1 0,1-1 0,-1 0 0,1 0 0,-1 1 0,1-1 0,0 0 0,-1 1 0,1-1 0,1 0 0,-1 1 0,0-1 0,1 3 0,0-3 1,0-1 0,0 1 0,0-1 1,0 1-1,0-1 0,0 0 1,1 0-1,-1 0 0,0 1 0,1-1 1,-1 0-1,1 0 0,-1-1 1,1 1-1,-1 0 0,1 0 1,0-1-1,-1 1 0,1-1 0,0 0 1,0 1-1,-1-1 0,1 0 1,3 0-1,8 0 9,0 0 0,0-1 0,1-1 0,-1 0 0,23-7 0,63-25 75,-81 27-69,18-10 24,-28 13-32,0 0 1,1 0 0,-1 1 0,1 0 0,0 0 0,0 1 0,14-2 0,-22 4-8,0 0 1,-1 1-1,1-1 1,0 0-1,-1 0 1,1 0-1,0 1 1,-1-1-1,1 0 1,0 1-1,-1-1 1,1 1 0,-1-1-1,1 0 1,-1 1-1,1-1 1,-1 1-1,1 0 1,-1-1-1,0 1 1,1-1-1,-1 1 1,0 0-1,1-1 1,-1 1-1,0 0 1,0-1 0,1 1-1,-1 0 1,0-1-1,0 1 1,0 0-1,0 0 1,0-1-1,0 1 1,-1 1-1,-3 30 28,4-27-26,-1-4 1,1 0 1,-1 1-1,1-1 1,0 0 0,0 1-1,0-1 1,0 1-1,0-1 1,0 0-1,0 1 1,0-1-1,0 0 1,1 1-1,-1-1 1,1 0-1,-1 1 1,1-1-1,-1 0 1,2 2-1,-1-2 2,1 0 0,-1 0 0,0-1 0,1 1-1,-1-1 1,1 1 0,-1-1 0,1 0 0,-1 0-1,1 1 1,-1-1 0,0 0 0,1 0 0,-1 0 0,1 0-1,-1-1 1,1 1 0,-1 0 0,3-1 0,30-8 75,51-20 0,16-4-1479,-42 14-548,-46 13 1301</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21.322"/>
    </inkml:context>
    <inkml:brush xml:id="br0">
      <inkml:brushProperty name="width" value="0.05" units="cm"/>
      <inkml:brushProperty name="height" value="0.05" units="cm"/>
    </inkml:brush>
  </inkml:definitions>
  <inkml:trace contextRef="#ctx0" brushRef="#br0">117 82 17468,'3'-1'2754,"-5"10"-1718,-4 13 313,-97 297 2352,103-318-3692,-2 8 68,0 0 1,0 0-1,0 16 0,2-24-62,-1 0 0,1 0 0,0 0-1,0 0 1,0 0 0,0 0 0,0 0-1,1 0 1,-1 0 0,0 0 0,0 0 0,1 0-1,-1 0 1,0 0 0,1 0 0,-1 0 0,1 0-1,0 0 1,-1-1 0,1 1 0,0 0-1,-1 0 1,1 0 0,0-1 0,0 1 0,-1 0-1,1-1 1,0 1 0,0-1 0,0 1-1,0-1 1,0 0 0,0 1 0,0-1 0,0 0-1,0 0 1,0 1 0,0-1 0,0 0-1,0 0 1,0 0 0,2 0 0,4-2 55,0 0 1,0 0-1,0-1 1,0 1-1,0-1 0,-1-1 1,1 1-1,-1-1 1,8-7-1,56-50 386,-54 45-351,75-73-631,155-197-1,-244 285 524,-1-1 1,0 1 0,0-1-1,0 1 1,0-1-1,0 1 1,-1-1-1,1 0 1,0 1-1,0-4 1,-6 1-120,-9 5-203,-10 6-85</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21.711"/>
    </inkml:context>
    <inkml:brush xml:id="br0">
      <inkml:brushProperty name="width" value="0.05" units="cm"/>
      <inkml:brushProperty name="height" value="0.05" units="cm"/>
    </inkml:brush>
  </inkml:definitions>
  <inkml:trace contextRef="#ctx0" brushRef="#br0">0 0 18492,'1'23'2272,"2"-6"-1463,4-4-441,2 0 1320,3-4-1016,0-2-632,6-3 72,0-4-224,1 0-168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5.420"/>
    </inkml:context>
    <inkml:brush xml:id="br0">
      <inkml:brushProperty name="width" value="0.05" units="cm"/>
      <inkml:brushProperty name="height" value="0.05" units="cm"/>
    </inkml:brush>
  </inkml:definitions>
  <inkml:trace contextRef="#ctx0" brushRef="#br0">3 161 16596,'-2'-2'2351,"7"-2"-1377,10-4-259,-14 7-408,16-6 273,1 1-1,0 0 0,0 1 1,0 2-1,35-4 0,-23 3-295,114-9 542,185 6 1,-59 4-746,-187-1-51,101-19-1,-176 21-52,-1 1-34,-1 0 0,1 0 1,-1-1-1,0 0 0,1 0 0,5-4 0,-12 5 68,0 0 0,0 0-1,0 0 1,0 0 0,0 1 0,0-1 0,0 0 0,0 0-1,-1 0 1,1 0 0,0 0 0,0 0 0,-1 0 0,1 0-1,-1 1 1,1-1 0,-1 0 0,1 0 0,-1 1-1,-1-2 1,-2-6-55,-1-6 0</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22.304"/>
    </inkml:context>
    <inkml:brush xml:id="br0">
      <inkml:brushProperty name="width" value="0.05" units="cm"/>
      <inkml:brushProperty name="height" value="0.05" units="cm"/>
    </inkml:brush>
  </inkml:definitions>
  <inkml:trace contextRef="#ctx0" brushRef="#br0">32 5 16988,'-5'11'639,"0"1"1,0-1-1,1 1 0,1 0 1,0 0-1,0 1 1,0 21-1,3-31-513,0 0 0,0 0 0,0 0 0,1 0 0,0 0 0,-1 1 0,1-1 0,0-1 0,0 1 0,1 0-1,-1 0 1,1 0 0,-1-1 0,1 1 0,2 2 0,-1-3-73,-1 0-1,1 1 1,0-2-1,0 1 1,0 0 0,0-1-1,0 1 1,0-1-1,0 0 1,1 0 0,-1 0-1,0-1 1,1 1-1,-1-1 1,0 1-1,7-2 1,-1 1-36,-1-1 1,1 0-1,-1 0 0,0-1 0,1 0 1,-1-1-1,0 0 0,-1 0 0,1-1 1,0 0-1,-1 0 0,9-7 0,7-7-117,0-1-1,23-27 0,14-11-393,-53 55 130,-7 11 242,-8 24 244,3-12-66,4-17-34,1 0-1,-1 1 1,1-1 0,0 0 0,0 0 0,1 1 0,-1-1-1,1 0 1,2 7 0,-2-9-21,0 0 0,0 0 0,0 0 0,0 0-1,0-1 1,1 1 0,-1 0 0,0-1 0,1 0 0,0 1 0,-1-1 0,1 0 0,0 1 0,-1-1-1,1 0 1,0 0 0,0-1 0,0 1 0,0 0 0,0-1 0,0 1 0,3 0 0,5-1-160,0 1 0,-1-1 0,1-1 0,-1 0 0,1 0-1,-1-1 1,1 0 0,-1 0 0,0-1 0,0-1 0,12-5 0,23-7-814,-43 15 972,-1 1 0,1 0 1,-1 0-1,1 0 0,0-1 1,-1 1-1,1 0 0,-1 0 1,1 0-1,-1 0 0,1 0 1,0 0-1,-1 0 0,1 0 1,-1 0-1,1 0 0,-1 1 1,1-1-1,-1 0 0,1 0 1,-1 0-1,1 1 0,-1-1 1,1 0-1,-1 1 0,1-1 1,-1 0-1,1 1 0,-1-1 1,0 1-1,1-1 0,-1 1 1,1-1-1,-1 1 0,0-1 1,0 1-1,1-1 1,-1 1-1,0-1 0,0 1 1,0-1-1,0 1 0,1 1 1,-1 30 655,-1-16-435,20 114 1134,-12-97-1243,-1 1 0,-2 0 0,-1 39-1,-3-63-105,-1 1-1,0 0 0,-1-1 0,0 0 1,-1 1-1,0-1 0,0 0 0,-1 0 0,0 0 1,-1-1-1,0 0 0,-1 0 0,0 0 1,-9 11-1,10-15 10,0 0 1,-1 0-1,1 0 1,-1-1-1,0 0 1,0 0-1,-1 0 1,1 0-1,-1-1 1,1-1-1,-10 4 1,14-6-1,0 1 0,-1-1 0,1 1 0,-1-1 0,1 0 0,0 0 0,-1 0 0,1 0 0,-1 0 0,1-1 1,0 1-1,-1-1 0,1 0 0,0 1 0,0-1 0,-1 0 0,1 0 0,0-1 0,0 1 0,0 0 0,0-1 0,0 1 0,1-1 1,-1 0-1,0 1 0,1-1 0,-1 0 0,1 0 0,-1 0 0,1 0 0,0 0 0,0 0 0,0-1 0,0 1 0,0 0 1,0-4-1,-1-4 16,0 1 1,1-1 0,0 0-1,0 0 1,1 1 0,1-1 0,0 0-1,0 1 1,0-1 0,2 1-1,-1-1 1,1 1 0,0 0-1,1 0 1,9-16 0,2-1-31,1 0 0,1 1 0,37-41-1,-11 23-60,1 2 0,62-43 0,-54 45 387,76-76 0,-120 107-57,-15 14 38,-13 16 17,18-20-290,-36 53 228,36-51-259,0 0 0,0-1 1,1 1-1,-1 0 1,1 0-1,0 0 1,0 0-1,0 0 1,0 0-1,1 0 0,-1 0 1,1 1-1,1 4 1,-1-7-3,1-1 1,-1 1 0,1-1-1,0 1 1,0-1-1,0 0 1,0 1 0,0-1-1,0 0 1,0 0 0,0 0-1,1 0 1,-1 0-1,0 0 1,1 0 0,-1 0-1,0 0 1,1-1 0,-1 1-1,1 0 1,-1-1-1,1 1 1,0-1 0,-1 0-1,1 0 1,-1 1-1,1-1 1,2 0 0,8 0-3,-1 0 1,23-3 0,-29 2-6,130-24-150,27-3 29,-160 28 135,1 0 0,0-1 1,0 1-1,-1 0 0,1 1 0,0-1 0,-1 0 0,1 1 1,0-1-1,-1 1 0,1 0 0,-1 0 0,1 0 0,2 2 1,-3-2 15,-1 0 1,0 1-1,0-1 0,1 1 1,-1-1-1,0 1 1,0 0-1,-1-1 1,1 1-1,0 0 1,0-1-1,-1 1 1,1 0-1,-1 0 0,0 0 1,1 0-1,-1 0 1,0-1-1,0 1 1,0 2-1,-1-2-6,1 0 1,0-1-1,0 1 0,0-1 0,0 1 0,1 0 1,-1-1-1,0 1 0,1-1 0,-1 1 0,1-1 0,-1 1 1,1-1-1,-1 0 0,1 1 0,0-1 0,0 0 1,0 1-1,0-1 0,0 0 0,0 0 0,0 0 1,0 0-1,1 0 0,-1 0 0,0 0 0,3 1 1,-1-1-71,1 0 0,0-1 0,0 1 0,1-1 0,-1 0 0,0 0 0,0 0 1,0 0-1,7-2 0,-4 1 17,-1-1-1,1 1 1,-1-1 0,0-1-1,1 1 1,-1-1-1,0 0 1,-1 0 0,1-1-1,0 0 1,-1 0 0,0 0-1,8-9 1,16-22-198</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23.018"/>
    </inkml:context>
    <inkml:brush xml:id="br0">
      <inkml:brushProperty name="width" value="0.05" units="cm"/>
      <inkml:brushProperty name="height" value="0.05" units="cm"/>
    </inkml:brush>
  </inkml:definitions>
  <inkml:trace contextRef="#ctx0" brushRef="#br0">16 328 12683,'-16'8'2727,"38"-8"-443,-9 0-2082,291-17 2671,-131 5-2253,827-29-967,365-26-4858,-78-67 8485,-1273 132-3169,615-42 2874,-616 45-3054,-10-1 48,0 0 1,0 1-1,-1-1 0,1-1 0,0 1 1,0 0-1,0 0 0,0-1 1,0 0-1,0 0 0,-1 1 0,1-2 1,3-1-1,-5 3 3,-1-1 0,0 1 0,1-1 1,-1 1-1,0-1 0,1 1 0,-1-1 0,0 0 0,0 1 0,0-1 1,1 1-1,-1-1 0,0 0 0,0 1 0,0-1 0,0 0 0,0 0 1</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48.208"/>
    </inkml:context>
    <inkml:brush xml:id="br0">
      <inkml:brushProperty name="width" value="0.05" units="cm"/>
      <inkml:brushProperty name="height" value="0.05" units="cm"/>
    </inkml:brush>
  </inkml:definitions>
  <inkml:trace contextRef="#ctx0" brushRef="#br0">1 402 12867,'7'3'97,"1"0"-1,0-1 1,0 0 0,0-1 0,0 1-1,0-1 1,16-1 0,59-7-269,-67 5 221,113-20-234,142-44 1,41-8 75,-203 58 135,120-3-1,112 14 73,61-3 59,274-58 83,40-2-68,222 46-79,-899 22-86,7-1-48,5 2 328,0-2 1,81-14-1,-102 4-151,-15-2 28</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48.968"/>
    </inkml:context>
    <inkml:brush xml:id="br0">
      <inkml:brushProperty name="width" value="0.05" units="cm"/>
      <inkml:brushProperty name="height" value="0.05" units="cm"/>
    </inkml:brush>
  </inkml:definitions>
  <inkml:trace contextRef="#ctx0" brushRef="#br0">0 390 15403,'3'3'84,"-1"-1"-1,0 1 1,1-1-1,-1 0 1,1 0-1,0 0 1,0 0-1,0-1 1,-1 1-1,2-1 1,3 2-1,42 11-226,-43-12 195,68 13-67,1-3 0,114 4 1,156-16-146,264-46-166,-3-33 175,-594 77 152,1518-272-53,-1469 260 10,218-42-1174,-241 54 1006,-16 7-85</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49.574"/>
    </inkml:context>
    <inkml:brush xml:id="br0">
      <inkml:brushProperty name="width" value="0.05" units="cm"/>
      <inkml:brushProperty name="height" value="0.05" units="cm"/>
    </inkml:brush>
  </inkml:definitions>
  <inkml:trace contextRef="#ctx0" brushRef="#br0">1 1 14635,'198'41'1035,"-66"-15"-1016,106 18-269,417 21 0,246-60-452,750-66 478,-1231 32 160,-224 12 28</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3T08:43:52.960"/>
    </inkml:context>
    <inkml:brush xml:id="br0">
      <inkml:brushProperty name="width" value="0.05" units="cm"/>
      <inkml:brushProperty name="height" value="0.05" units="cm"/>
    </inkml:brush>
  </inkml:definitions>
  <inkml:trace contextRef="#ctx0" brushRef="#br0">3211 75 9994,'-167'-29'610,"-1"6"0,-227 0 1,182 26-411,-305 43 0,411-30 37,2 5 1,-133 43-1,174-41-183,1 2 1,1 4-1,2 1 1,-101 70-1,70-31-179,3 4 0,-94 99 0,-128 194-589,277-323 674,1 2-1,3 1 1,2 1 0,-28 65-1,47-89 59,0-1-1,1 2 0,1-1 1,1 0-1,2 1 0,0 0 1,1 0-1,2 0 1,0 0-1,2 0 0,0 0 1,8 30-1,-2-24-3,1-1 0,2 0 1,1 0-1,1-1 0,30 46 0,-20-40-23,2-1-1,2-1 0,56 53 1,-35-45-17,1-2 0,2-1 0,2-3 0,1-3 0,101 43 0,-73-42 9,1-4 0,2-3 0,92 13 1,-63-21 19,217 4 1,-140-26 44,-1-10 0,313-63 0,-265 26 121,382-138 0,-509 145-93,-3-4-1,-2-5 0,-2-5 0,168-126 0,-221 144 79,-1-2 0,-3-2 0,60-74-1,-83 90-6,-2-2-1,-1-1 0,-2-1 1,-1 0-1,-1-1 0,-2-1 1,13-46-1,-22 53-92,0 0-1,-2 0 1,-1 0 0,-2-1-1,0 1 1,-2-1 0,-1 1-1,-1 0 1,-2 0 0,-1 0-1,-1 0 1,-1 1 0,-1 0-1,-2 1 1,-24-45 0,18 41-124,-2 0 0,-2 2 0,0 0 0,-2 1 0,-1 2 0,-1 0 0,-1 1 0,0 2 0,-2 1 0,-1 1 0,-1 1 0,-48-22 0,-68-13-102,-16 9-37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6.991"/>
    </inkml:context>
    <inkml:brush xml:id="br0">
      <inkml:brushProperty name="width" value="0.05" units="cm"/>
      <inkml:brushProperty name="height" value="0.05" units="cm"/>
    </inkml:brush>
  </inkml:definitions>
  <inkml:trace contextRef="#ctx0" brushRef="#br0">147 8 21149,'-39'33'4288,"35"-29"-4172,-1 1-66,1 1-1,-1-1 0,1 1 0,-3 5 0,6-10-48,1-1 0,-1 1 0,1-1 0,0 1 1,0 0-1,-1-1 0,1 1 0,0-1 0,0 1 1,0 0-1,-1-1 0,1 1 0,0-1 0,0 1 0,0 0 1,0-1-1,0 1 0,0 0 0,0-1 0,1 1 1,-1 0-1,0-1 0,0 1 0,0-1 0,1 1 1,-1-1-1,0 1 0,0 0 0,1-1 0,-1 1 0,1-1 1,-1 1-1,0-1 0,1 1 0,-1-1 0,1 0 1,-1 1-1,1-1 0,0 0 0,-1 1 0,1-1 1,-1 0-1,1 0 0,-1 1 0,1-1 0,0 0 1,-1 0-1,1 0 0,0 0 0,-1 0 0,1 0 0,-1 0 1,2 0-1,14 1 7,-1 0 0,26-3 0,-28 1-8,0 0 1,0 1-1,0 1 1,23 3 0,-34-4-2,0 0 1,0 1 0,0-1-1,0 1 1,0 0 0,0-1 0,0 1-1,-1 0 1,1 0 0,0 0-1,0 0 1,-1 0 0,1 1 0,-1-1-1,1 0 1,-1 1 0,1-1 0,-1 1-1,0 0 1,0-1 0,0 1-1,0 0 1,0 0 0,0 0 0,0-1-1,-1 1 1,1 0 0,-1 0 0,1 0-1,-1 0 1,0 0 0,0 0-1,0 0 1,0 0 0,0 1 0,0-1-1,0 0 1,-1 0 0,1 0 0,-1-1-1,0 1 1,0 2 0,-3 6 76,0-1 0,-1 1 1,0-1-1,0 0 1,-1-1-1,-12 16 0,3-8 284,0 0-1,-1-1 0,-22 16 1,32-27-232,0 1 1,0-1-1,-1 0 1,0-1-1,0 0 1,0 0 0,0 0-1,0-1 1,-1 0-1,1 0 1,-1-1-1,-13 1 1,19-2-160,0 0 1,0 0-1,0-1 0,0 1 1,0-1-1,0 1 0,-1-1 1,1 0-1,0 1 0,1-1 1,-1 0-1,0 0 0,0-1 1,0 1-1,1 0 0,-1 0 1,0-1-1,1 1 1,-3-3-1,2 0-177,0 1-1,1 0 1,-1-1 0,1 1 0,-1-1-1,1 0 1,0 1 0,0-1 0,1 0-1,-1-4 1,0-6-837,1 1 0,1 0 0,0 0 0,1-1 0,5-17 0,-4 20-16,1-9 129,2 1 1,0-1 0,16-32 0,-20 48 1318,1-1 0,0 0 0,0 1 0,0 0 0,1-1 0,-1 1 0,1 1 0,0-1 0,0 0 0,0 1 0,1 0 0,-1 0 0,1 0 0,0 1 0,0-1 0,-1 1 0,2 0 0,-1 1 0,7-2 0,4 1 216,0 1 1,0 0-1,28 4 1,-32-2-798,1 0 1,-1 0 0,1-2-1,0 1 1,-1-2 0,1 1-1,14-5 1,-8-1-154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7.772"/>
    </inkml:context>
    <inkml:brush xml:id="br0">
      <inkml:brushProperty name="width" value="0.05" units="cm"/>
      <inkml:brushProperty name="height" value="0.05" units="cm"/>
    </inkml:brush>
  </inkml:definitions>
  <inkml:trace contextRef="#ctx0" brushRef="#br0">127 32 15427,'1'-2'263,"-1"1"0,1 0 0,-1 0 0,1-1 0,0 1 0,-1 0 0,1 0 1,0 0-1,0 0 0,0 0 0,0 0 0,0 0 0,0 0 0,0 1 0,0-1 0,1 0 0,-1 0 0,0 1 0,0-1 0,1 1 0,-1-1 0,2 0 0,33-7 3287,-33 7-3383,0 1 1,0 0-1,0 0 1,-1 0-1,1 0 1,0 1-1,0-1 1,0 1-1,4 1 1,-6-1-147,0-1 1,0 1 0,0-1-1,-1 1 1,1 0 0,0-1-1,-1 1 1,1 0-1,0 0 1,-1-1 0,1 1-1,-1 0 1,1 0-1,-1 0 1,1 0 0,-1 0-1,0 0 1,1 0 0,-1 0-1,0 0 1,0 0-1,0 0 1,0 0 0,0 0-1,0 0 1,0 0-1,0 0 1,0 0 0,0 0-1,-1 0 1,1 0 0,-1 1-1,-1 6 39,-1 0 0,0-1 0,0 1 0,-1 0 0,0-1 0,0 0 0,-1 0 0,-8 10 0,-52 49 570,32-34-246,11-10-113,10-11-84,1 0 0,0 1 0,1 0 1,-12 18-1,22-29-180,0-1-1,-1 1 1,1-1 0,0 1 0,-1-1 0,1 1-1,0-1 1,0 1 0,0-1 0,0 1 0,-1-1 0,1 1-1,0-1 1,0 1 0,0-1 0,0 1 0,0-1-1,0 1 1,0-1 0,0 1 0,1-1 0,-1 1 0,0-1-1,0 1 1,0-1 0,1 1 0,-1-1 0,0 1-1,0-1 1,1 1 0,0 0 0,0 0-21,0-1-1,0 1 1,0 0 0,1-1 0,-1 1-1,0-1 1,1 0 0,-1 1-1,1-1 1,-1 0 0,3 1 0,37-4-1171,-29 0 881,0 0-1,0-1 1,0 0-1,-1-1 1,0 0 0,16-10-1,9-7-372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18.189"/>
    </inkml:context>
    <inkml:brush xml:id="br0">
      <inkml:brushProperty name="width" value="0.05" units="cm"/>
      <inkml:brushProperty name="height" value="0.05" units="cm"/>
    </inkml:brush>
  </inkml:definitions>
  <inkml:trace contextRef="#ctx0" brushRef="#br0">129 0 19980,'-6'2'277,"1"-1"-1,-1 0 0,0 1 0,1 0 1,-1 1-1,1-1 0,0 1 0,0 0 1,0 0-1,0 1 0,0-1 0,-7 9 1,7-7-152,0 0 0,0 0 0,1 1-1,-1 0 1,2 0 0,-1 0 0,0 0 0,1 1 0,1-1 0,-1 1 0,1 0 0,0 0 0,0 0 0,-1 13 0,3-17-103,0 0 1,0 1 0,0-1-1,0 0 1,1 0-1,-1 1 1,1-1 0,0 0-1,0 0 1,0 0 0,0 0-1,1 0 1,-1 0-1,1 0 1,-1 0 0,1 0-1,0-1 1,1 1 0,-1-1-1,0 1 1,1-1-1,-1 0 1,1 0 0,-1 0-1,1 0 1,0-1 0,0 1-1,0-1 1,0 0-1,0 1 1,0-2 0,0 1-1,7 1 1,-3-1 52,0-1 1,0 0-1,0 0 1,0-1-1,0 0 1,0 0-1,-1 0 1,1-1-1,0 0 1,-1 0-1,1-1 1,-1 0 0,0 0-1,0-1 1,0 1-1,0-1 1,-1 0-1,1-1 1,6-6-1,-9 7 4,1 0 1,-1 0-1,0 0 1,0 0-1,0 0 1,-1-1-1,1 1 0,-1-1 1,0 0-1,-1 1 1,3-11-1,-3 11-42,-1 1 0,0-1 0,0 0 0,0 0 0,0 1 0,-1-1 0,1 0 0,-1 1 0,0-1 0,0 1 0,0-1 0,-1 1 0,1-1 0,-1 1 0,0 0 0,0 0 0,-4-6 0,1 5-150,1 0 0,-1 0 0,1 0 0,-1 0 0,-1 1 0,1 0 0,0 0 0,-1 1 0,1-1 0,-1 1 0,0 0 0,0 1 0,0-1 0,1 1 0,-2 0 0,1 1 0,0-1 0,0 1 0,0 1 0,0-1 0,0 1 0,0 0 0,0 0 0,0 1 0,-5 2 0,-9 5-479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3.422"/>
    </inkml:context>
    <inkml:brush xml:id="br0">
      <inkml:brushProperty name="width" value="0.05" units="cm"/>
      <inkml:brushProperty name="height" value="0.05" units="cm"/>
    </inkml:brush>
  </inkml:definitions>
  <inkml:trace contextRef="#ctx0" brushRef="#br0">150 50 14139,'27'-49'10288,"-58"107"-6827,4-7-3600,24-46 150,-8 18 82,15-17-48,11-5-17,-15-1-28,10-2 12,0 1 0,0 1 0,0-1 0,0 2 0,12 1 0,-19-2-16,0 1 0,0 0-1,0 0 1,0 0 0,0 1 0,-1-1-1,1 0 1,0 1 0,-1 0 0,1 0-1,-1 0 1,0 0 0,0 0 0,0 0-1,0 0 1,0 1 0,0-1 0,0 1-1,-1 0 1,1-1 0,0 5 0,2 1 10,-2 0 1,1 0 0,-1 0 0,-1 0 0,1 0 0,-1 0-1,-1 1 1,1-1 0,-2 0 0,1 1 0,-1-1 0,0 0 0,-1 0-1,0 0 1,0 1 0,0-2 0,-1 1 0,-1 0 0,-5 10-1,5-11 58,0-1 0,0 0-1,-1 0 1,0-1 0,0 1-1,0-1 1,0 0-1,-1 0 1,0-1 0,0 0-1,0 0 1,-1 0 0,1-1-1,-1 0 1,0 0 0,0-1-1,0 1 1,0-2-1,0 1 1,-1-1 0,1 0-1,-9 0 1,11-1-37,-1-1 1,1 0-1,0 0 0,0 0 1,0-1-1,0 1 0,0-1 1,0 0-1,0-1 0,0 1 1,1-1-1,-1 0 0,1 0 1,0 0-1,0-1 0,0 1 1,-4-6-1,8 8-257,0-1-1,0 1 0,0 0 1,0 0-1,0 0 1,1-1-1,-1 1 1,1 0-1,-1 0 0,1 0 1,-1 0-1,1 0 1,-1 0-1,1 0 1,0 0-1,-1 0 1,3-1-1,0-3-1075,19-30-877,-6 14 837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3.876"/>
    </inkml:context>
    <inkml:brush xml:id="br0">
      <inkml:brushProperty name="width" value="0.05" units="cm"/>
      <inkml:brushProperty name="height" value="0.05" units="cm"/>
    </inkml:brush>
  </inkml:definitions>
  <inkml:trace contextRef="#ctx0" brushRef="#br0">1 56 20412,'1'-5'2233,"1"-1"-1337,2 0-328,2 0 1105,2 5-257,4-3-480,3-1-248,4 4-336,1-2-128,6 3-88,-2 0-48,4 0-176,-1-3-192,-6 0-448,2 1-552,-7-1 1056,-10 0-224,-12-2-144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09.337"/>
    </inkml:context>
    <inkml:brush xml:id="br0">
      <inkml:brushProperty name="width" value="0.05" units="cm"/>
      <inkml:brushProperty name="height" value="0.05" units="cm"/>
    </inkml:brush>
  </inkml:definitions>
  <inkml:trace contextRef="#ctx0" brushRef="#br0">29 563 8522,'-28'2'4866,"43"-12"-2460,4 1-1584,42-11 1,-40 14-766,0-1 0,20-10 0,-8 2-35,1 1-1,59-16 0,74-6 33,-16 4-28,-78 13-22,299-67 26,-274 65 82,-97 21-109,-1 0 0,0 0-1,0 0 1,1 0 0,-1 0 0,0 0 0,0 0 0,0 0 0,1 0 0,-1 0-1,0 0 1,0 0 0,1-1 0,-1 1 0,0 0 0,0 0 0,0 0 0,1 0-1,-1 0 1,0 0 0,0-1 0,0 1 0,0 0 0,1 0 0,-1 0 0,0-1 0,0 1-1,0 0 1,0 0 0,0 0 0,0-1 0,0 1 0,0 0 0,1 0 0,-1-1-1,0 1 1,0 0 0,0 0 0,0 0 0,0-1 0,0 1 0,0 0 0,0 0-1,-1-1 1,1 1 0,0 0 0,0 0 0,0 0 0,0-1 0,0 1 0,0 0-1,0 0 1,0-1 0,-1 1 0,1 0 0,0 0 0,0 0 0,0 0 0,0-1-1,-1 1 1,1 0 0,0 0 0,0 0 0,0 0 0,-1 0 0,1 0 0,0-1-1,-14-7 115,5 4-93,1 1 1,-1 1 0,0 0-1,0 0 1,0 0-1,0 1 1,0 1-1,0-1 1,0 2 0,-10 0-1,-13 4-24,-48 12 1,40-7 1,-5 0-1,-419 109 124,455-116-115,4-2-4,0 0-1,0 1 1,0 0-1,0 0 1,1 0-1,-1 0 1,-7 6-1,12-8-5,0 0 0,0 0 0,0 0-1,0 0 1,0 0 0,0 1 0,0-1 0,0 0-1,0 0 1,0 0 0,0 0 0,0 0 0,0 0-1,-1 0 1,1 0 0,0 1 0,0-1 0,0 0-1,0 0 1,0 0 0,0 0 0,0 0 0,0 0-1,1 0 1,-1 0 0,0 1 0,0-1 0,0 0-1,0 0 1,0 0 0,0 0 0,0 0 0,0 0-1,0 0 1,0 0 0,0 0 0,0 1 0,0-1-1,0 0 1,0 0 0,1 0 0,-1 0-1,0 0 1,0 0 0,0 0 0,0 0 0,0 0-1,0 0 1,0 0 0,0 0 0,1 0 0,-1 0-1,0 0 1,0 0 0,0 0 0,0 0 0,0 0-1,0 0 1,0 0 0,1 0 0,8 1-4,23-6-31,-1-2 0,0-1-1,0-1 1,30-14 0,-19 8 23,582-222-887,-596 226 831,-14 7 43,0-2 0,-1 0-1,0 0 1,15-11 0,-27 17 31,0 0 1,0-1-1,0 1 1,0-1-1,-1 1 1,1-1-1,0 1 1,0-1-1,-1 0 1,1 0-1,0 1 1,-1-1-1,1 0 1,-1 0-1,1 1 1,-1-1-1,1 0 1,-1 0-1,0 0 1,1 0-1,-1 0 1,0 0-1,1-2 1,-2 3 1,1-1 0,-1 0 1,0 1-1,1-1 0,-1 1 1,0-1-1,1 1 0,-1-1 0,0 1 1,1-1-1,-1 1 0,0-1 1,0 1-1,0 0 0,1 0 1,-1-1-1,0 1 0,0 0 0,0 0 1,-1 0-1,-8-1 46,-1 0 0,1 1 0,-13 1 0,-48 7 73,0 4 0,-100 30 0,-130 65 197,278-98-288,-15 7 32,-56 30 0,90-43-100,7-2 7,13-3-11,27-9-58,268-105-1128,-193 70 590,54-25 25,-157 62 772,-15 8-159,1 1-1,-1 0 1,0 0-1,0 0 1,0 0-1,0 0 1,0 0-1,0 0 1,0-1-1,0 1 0,0 0 1,0 0-1,0 0 1,0 0-1,0 0 1,0 0-1,-1 0 1,1-1-1,0 1 1,0 0-1,0 0 1,0 0-1,0 0 1,0 0-1,0 0 1,0 0-1,0 0 1,0 0-1,0 0 1,0-1-1,-1 1 0,1 0 1,0 0-1,0 0 1,0 0-1,0 0 1,0 0-1,0 0 1,0 0-1,0 0 1,-1 0-1,1 0 1,0 0-1,0 0 1,0 0-1,0 0 1,0 0-1,0 0 1,0 0-1,-1 0 1,1 0-1,0 0 0,0 0 1,0 0-1,0 0 1,0 0-1,0 0 1,-33 5 418,-187 71 856,47-15-873,114-42-577,-115 20 0,133-35 73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6.287"/>
    </inkml:context>
    <inkml:brush xml:id="br0">
      <inkml:brushProperty name="width" value="0.05" units="cm"/>
      <inkml:brushProperty name="height" value="0.05" units="cm"/>
    </inkml:brush>
  </inkml:definitions>
  <inkml:trace contextRef="#ctx0" brushRef="#br0">0 27 22485,'6'13'2632,"-2"-8"-1783,-7-5-409,1 0 1856,4-3-1624,0 2-368,5 1-952,0-1-744,5-8 1088,-4-4-240,5-4-216</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6.738"/>
    </inkml:context>
    <inkml:brush xml:id="br0">
      <inkml:brushProperty name="width" value="0.05" units="cm"/>
      <inkml:brushProperty name="height" value="0.05" units="cm"/>
    </inkml:brush>
  </inkml:definitions>
  <inkml:trace contextRef="#ctx0" brushRef="#br0">1 406 19612,'0'2'1622,"3"-4"-537,7-10-52,13-17-178,-21 27-542,30-39 1092,16-19-9,80-129 1,-125 183-1356,-1 2-7,1 0 1,-1 0-1,0 0 0,0 0 0,0-1 1,0 1-1,-1-1 0,0 0 0,0 1 1,0-1-1,0-8 0,-1 13-32,0-1-1,0 1 0,0 0 0,0 0 1,0-1-1,-1 1 0,1 0 1,0 0-1,0-1 0,0 1 1,0 0-1,0 0 0,0 0 0,-1-1 1,1 1-1,0 0 0,0 0 1,0 0-1,-1-1 0,1 1 1,0 0-1,0 0 0,0 0 1,-1 0-1,1 0 0,0 0 0,0 0 1,-1 0-1,1-1 0,0 1 1,0 0-1,-1 0 0,1 0 1,0 0-1,0 0 0,-1 0 0,1 0 1,0 0-1,0 1 0,-1-1 1,1 0-1,0 0 0,0 0 1,-1 0-1,1 0 0,0 0 0,0 0 1,-1 1-1,1-1 0,0 0 1,0 0-1,0 0 0,0 0 1,-1 1-1,1-1 0,0 0 0,0 0 1,0 0-1,0 1 0,0-1 1,-1 0-1,-12 15-11,-1 10-123,1 0 0,1 1 0,1 0 1,1 1-1,2 1 0,0-1 0,2 1 0,1 0 0,-2 44 1,7-67-143,-1 0 0,2 0 0,-1 1-1,1-1 1,-1 0 0,4 9 0,-4-13 229,0 0 0,1-1 0,-1 1 0,1 0 0,-1 0 0,1 0 0,-1 0 0,1 0 0,0 0 0,-1-1 0,1 1 0,0 0 0,0-1 0,-1 1 0,1 0 0,0-1-1,0 1 1,0-1 0,0 1 0,0-1 0,0 0 0,0 1 0,0-1 0,0 0 0,0 0 0,0 0 0,0 1 0,0-1 0,0 0 0,0 0 0,0-1 0,0 1 0,0 0 0,0 0-1,0 0 1,0-1 0,0 1 0,0 0 0,1-2 0,22-10-870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7.127"/>
    </inkml:context>
    <inkml:brush xml:id="br0">
      <inkml:brushProperty name="width" value="0.05" units="cm"/>
      <inkml:brushProperty name="height" value="0.05" units="cm"/>
    </inkml:brush>
  </inkml:definitions>
  <inkml:trace contextRef="#ctx0" brushRef="#br0">150 11 17172,'0'0'66,"0"0"1,0-1 0,0 1-1,0 0 1,0-1 0,0 1-1,0 0 1,0-1 0,0 1-1,0 0 1,0-1 0,0 1-1,0 0 1,0-1 0,0 1-1,0 0 1,0-1 0,0 1-1,0 0 1,0-1 0,-1 1-1,1 0 1,0 0 0,0-1-1,0 1 1,-1 0 0,1 0-1,0-1 1,0 1 0,-1 0-1,1 0 1,0-1 0,0 1-1,-1 0 1,1 0 0,-1 0-1,-13 4 1058,-15 18 736,19-13-1649,1 1-1,-1 1 0,2 0 1,0 0-1,0 1 0,1 0 1,0 0-1,1 1 1,0-1-1,1 1 0,1 1 1,0-1-1,1 1 0,0-1 1,-1 21-1,4-30-204,0-1 0,1 1 0,-1-1 0,1 1 0,-1-1 0,1 1 0,0-1 0,1 0 0,-1 1 1,1-1-1,-1 0 0,1 0 0,0 0 0,0 0 0,4 4 0,-4-5-4,-1-1 0,1 1 0,0-1 0,0 0 1,0 0-1,0 1 0,0-1 0,0 0 0,0-1 1,0 1-1,1 0 0,-1-1 0,0 1 0,0-1 1,1 0-1,-1 0 0,0 0 0,1 0 0,-1 0 0,0 0 1,1 0-1,-1-1 0,0 1 0,0-1 0,4-1 1,1-2 33,-1 1 1,0-1 0,-1 0 0,1 0 0,-1 0 0,1-1 0,-1 0 0,0 0 0,-1 0 0,0-1-1,1 0 1,-2 1 0,1-2 0,-1 1 0,0 0 0,0 0 0,3-10 0,-3 7 18,-1 1 0,0-1 0,0 1 0,0-1 0,-1 1 0,-1-1 0,1 0 0,-1 0 0,-1 1 0,0-1 0,0 0 0,0 1 1,-6-15-1,6 19-146,-1 1 0,1 0 1,-1 0-1,0 0 1,0 0-1,0 0 0,-1 0 1,1 0-1,-1 1 0,1-1 1,-1 1-1,0 0 1,0 0-1,0 0 0,0 0 1,-1 1-1,1-1 1,0 1-1,-1 0 0,1 0 1,-1 0-1,1 0 0,-1 0 1,1 1-1,-1 0 1,0 0-1,1 0 0,-1 0 1,1 0-1,-1 1 1,1-1-1,-1 1 0,1 0 1,-1 0-1,-4 2 1,5 2-432,5-1-106</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7.506"/>
    </inkml:context>
    <inkml:brush xml:id="br0">
      <inkml:brushProperty name="width" value="0.05" units="cm"/>
      <inkml:brushProperty name="height" value="0.05" units="cm"/>
    </inkml:brush>
  </inkml:definitions>
  <inkml:trace contextRef="#ctx0" brushRef="#br0">267 21 20700,'0'0'74,"0"-1"-1,0 0 0,0 1 1,1-1-1,-1 1 0,0-1 0,0 1 1,0-1-1,0 0 0,0 1 1,0-1-1,0 1 0,0-1 0,-1 1 1,1-1-1,0 1 0,0-1 1,0 0-1,-1 1 0,1-1 0,0 1 1,0-1-1,-1 1 0,1 0 1,0-1-1,-1 1 0,1-1 1,-1 0-1,-1 1 4,1-1 0,0 0 0,-1 1 0,1-1 0,-1 1 0,1-1 0,-1 1 0,1 0 1,-1-1-1,-2 1 0,-2 0 151,-1 0 0,1 1 0,0 0 0,0 0 1,-8 2-1,2 2-49,0 1 0,0 0 0,0 0 0,1 1 0,0 1 0,1 0 0,-1 0 1,2 1-1,-1 0 0,1 1 0,1 0 0,-1 0 0,-6 14 0,8-15-158,2 1 1,-1 0-1,1 0 0,0 0 0,1 1 1,1 0-1,-1 0 0,2 0 0,-1 0 1,2 0-1,-1 0 0,2 1 0,-1-1 0,2 0 1,1 17-1,-2-26-19,1 1 0,-1-1 0,1 0 0,-1 1 0,1-1 0,0 0 0,0 0 0,0 0 0,0 0 0,0 0 0,0 0-1,0 0 1,1 0 0,-1 0 0,1 0 0,0 0 0,-1-1 0,1 1 0,0-1 0,0 0 0,0 1 0,0-1 0,0 0 0,0 0 0,0 0 0,1 0 0,-1-1 0,0 1 0,0 0 0,1-1 0,-1 0 0,0 1 0,1-1 0,2 0 0,0-1 5,-1 0 0,0 0 0,0 0 1,0-1-1,0 1 0,0-1 0,0 0 1,0 0-1,-1 0 0,1 0 0,-1-1 1,1 0-1,-1 1 0,0-1 1,0 0-1,0-1 0,0 1 0,1-4 1,-1 2 12,0 0 0,-1 0 0,0 0 1,0-1-1,0 1 0,-1-1 1,0 1-1,0-1 0,0 1 0,-1-1 1,0-9-1,0 13-22,0 0 1,0 1-1,-1-1 0,1 0 0,-1 0 1,1 1-1,-1-1 0,1 1 0,-1-1 1,0 0-1,0 1 0,0-1 1,0 1-1,0 0 0,0-1 0,0 1 1,-2-1-1,2 1-27,-1 0 1,0 0-1,1 0 0,-1 1 1,0-1-1,0 1 1,0-1-1,1 1 0,-1 0 1,0 0-1,0 0 0,0 0 1,0 0-1,1 0 1,-1 0-1,0 1 0,0-1 1,0 1-1,-2 0 1,0 1-141,0 0 1,1 0-1,-1 0 0,1 0 1,-1 1-1,1-1 1,0 1-1,0 0 1,0 0-1,1 0 1,-1 0-1,1 0 1,-1 1-1,1-1 1,0 1-1,0-1 1,1 1-1,-2 4 1,0 6-562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7.940"/>
    </inkml:context>
    <inkml:brush xml:id="br0">
      <inkml:brushProperty name="width" value="0.05" units="cm"/>
      <inkml:brushProperty name="height" value="0.05" units="cm"/>
    </inkml:brush>
  </inkml:definitions>
  <inkml:trace contextRef="#ctx0" brushRef="#br0">47 273 18604,'-3'21'1792,"-7"8"-1192,-1-2-255,-1 6 799,7-3-464,2 0-888,1-4-504,1-13 608,2 3-192,7-9-192</inkml:trace>
  <inkml:trace contextRef="#ctx0" brushRef="#br0" timeOffset="1">383 0 21501,'-16'12'1984,"0"9"-1312,-2 4-312,3 2 832,1 4-407,5 5-217,4 2-152,5-5-512,1-3-296,5-5-768,-1-5 1496,3-12-528,2-8-121,3-20-95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8.357"/>
    </inkml:context>
    <inkml:brush xml:id="br0">
      <inkml:brushProperty name="width" value="0.05" units="cm"/>
      <inkml:brushProperty name="height" value="0.05" units="cm"/>
    </inkml:brush>
  </inkml:definitions>
  <inkml:trace contextRef="#ctx0" brushRef="#br0">0 37 22397,'42'-11'2321,"-21"5"-1609,1 0 1,-1 2-1,1 0 1,0 1-1,38 1 1,-54 2-664,1 1 1,-1-1-1,0 1 1,0 1-1,0-1 1,0 1 0,0 0-1,-1 0 1,1 1-1,-1 0 1,10 6-1,-13-8-46,-1 1 0,1 0 0,0 0 0,-1 0 0,1 0 1,-1 0-1,1 0 0,-1 0 0,0 1 0,0-1 0,0 0 0,0 1 0,-1-1 0,1 1 0,0-1 0,-1 1 0,0-1 0,0 1 0,0-1 0,0 1 0,0-1 0,0 1 0,0-1 1,-1 1-1,1-1 0,-1 1 0,0-1 0,0 0 0,0 1 0,0-1 0,-2 3 0,-3 7 3,-1-1 1,0 0-1,-1 0 0,0-1 1,-17 17-1,-57 45 45,47-42-29,5-6 6,21-17-23,0 0 1,0 0-1,1 1 0,-12 13 0,20-21-6,-1 1 0,1-1 0,0 0 0,-1 1 0,1-1 0,0 1 0,-1-1 0,1 0 0,0 1 0,0-1 0,-1 1 0,1-1 0,0 1 0,0-1 0,0 1 0,0-1 0,0 1 0,0-1 0,0 1 0,0-1 0,0 1 0,0-1 0,0 1 0,0-1 0,0 1 0,0-1 0,0 1 0,0-1 0,1 1 0,-1-1 0,0 0 0,0 1 0,1-1 0,-1 1 0,0-1 0,0 0 0,1 1 0,-1-1 0,0 1 0,1-1 0,-1 0 0,1 0 0,-1 1 0,1-1 0,22 6-108,-20-6 89,28 3-335,-1 0 0,2-2 0,-1-2 0,0-1 0,37-7 0,-17-5-57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9.369"/>
    </inkml:context>
    <inkml:brush xml:id="br0">
      <inkml:brushProperty name="width" value="0.05" units="cm"/>
      <inkml:brushProperty name="height" value="0.05" units="cm"/>
    </inkml:brush>
  </inkml:definitions>
  <inkml:trace contextRef="#ctx0" brushRef="#br0">1 39 19132,'2'-1'252,"1"0"1,0 0-1,0 1 0,0-1 0,0 1 0,0-1 1,0 1-1,3 0 0,13-2 128,23-7 758,-9 1-562,48-5 1,-72 12-560,1 1-1,-1 0 1,0 0 0,1 1 0,-1 0 0,1 1 0,-1-1-1,0 2 1,16 6 0,-22-8-36,-1 0 0,0 0 0,0 0 0,0 1 0,0-1 0,0 1 0,0-1 0,-1 1 0,1 0 0,-1 0 0,1 0 0,-1 0 0,1 0 0,-1 0 0,0 0 0,0 0 0,0 0 0,0 0 0,1 5 0,0-1-174,-1-5 124,-1 0 1,1-1 0,-1 1-1,1 0 1,0-1 0,-1 1-1,1 0 1,0-1 0,-1 1-1,1-1 1,0 1 0,0-1-1,0 1 1,0-1 0,-1 0-1,1 1 1,0-1 0,0 0-1,0 0 1,0 0 0,0 1-1,0-1 1,0 0-1,0 0 1,0-1 0,0 1-1,0 0 1,0 0 0,-1 0-1,3-1 1,34-11-2064,-25 7 812,12-2-2154,-28 14 2510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29.793"/>
    </inkml:context>
    <inkml:brush xml:id="br0">
      <inkml:brushProperty name="width" value="0.05" units="cm"/>
      <inkml:brushProperty name="height" value="0.05" units="cm"/>
    </inkml:brush>
  </inkml:definitions>
  <inkml:trace contextRef="#ctx0" brushRef="#br0">0 85 13947,'0'0'1832,"2"-6"-1127,8 2-153,4 0 880,9 11-320,-3-9-120,10 7-263,2-3-113,2 0-488,2-2-216,4-16 136,0-10 8,-4-17-176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2.850"/>
    </inkml:context>
    <inkml:brush xml:id="br0">
      <inkml:brushProperty name="width" value="0.05" units="cm"/>
      <inkml:brushProperty name="height" value="0.05" units="cm"/>
    </inkml:brush>
  </inkml:definitions>
  <inkml:trace contextRef="#ctx0" brushRef="#br0">40 257 17844,'-9'10'1331,"7"-8"-1074,0 1 0,-1 0-1,1-1 1,-1 0-1,1 1 1,-1-1-1,0 0 1,-4 2 0,4-6 1417,6-4-633,9-5-411,1 0-1,0 1 1,15-9 0,17-12-119,57-43 140,35-29 27,-107 80-434,-25 24-101,-6 6-80,-6 8-10,7-14-47,-41 89 101,-38 118 0,77-203-125,-6 26-93,8-30 73,-1 1-1,1-1 1,0 0-1,0 0 1,0 1-1,0-1 1,0 0-1,0 0 1,0 1-1,0-1 1,1 0-1,-1 0 1,0 0-1,1 1 1,-1-1-1,1 0 1,-1 0-1,1 0 1,0 0-1,0 1 1,0-2-41,-1 0 1,1 0 0,0 0-1,-1 0 1,1 0 0,0 0-1,-1 0 1,1 0-1,0 0 1,-1 0 0,1 0-1,0-1 1,-1 1 0,1 0-1,0-1 1,-1 1 0,1 0-1,-1-1 1,1 1 0,-1-1-1,1 1 1,-1 0-1,1-1 1,-1 0 0,1 1-1,-1-1 1,0 1 0,1-1-1,-1 1 1,1-2 0,14-22-626,-14 22 639,17-27-647,2-3-198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3.319"/>
    </inkml:context>
    <inkml:brush xml:id="br0">
      <inkml:brushProperty name="width" value="0.05" units="cm"/>
      <inkml:brushProperty name="height" value="0.05" units="cm"/>
    </inkml:brush>
  </inkml:definitions>
  <inkml:trace contextRef="#ctx0" brushRef="#br0">85 20 18308,'12'-19'4606,"-13"27"-190,-17 35-2088,16-40-2306,-17 37 229,1 0 1,-17 58 0,34-97-246,1 0 1,-1 1-1,1-1 1,0 0-1,-1 1 1,1-1-1,0 0 1,0 1-1,0-1 0,0 1 1,0-1-1,0 0 1,0 1-1,0-1 1,0 1-1,1-1 1,-1 0-1,1 1 1,-1-1-1,1 0 1,-1 0-1,1 1 1,0-1-1,0 0 1,1 2-1,0-2-37,-1-1-1,1 0 0,-1 1 0,1-1 0,0 0 1,-1 0-1,1 0 0,0 0 0,-1 0 0,1 0 1,0 0-1,-1 0 0,1-1 0,-1 1 0,1-1 1,0 1-1,-1-1 0,1 0 0,-1 1 0,0-1 1,3-2-1,11-6-1420,0-2-1,-1 0 1,0-1 0,0 0 0,-2-1 0,1 0-1,-2-1 1,0 0 0,10-18 0,-35 66 7638,-9 42-2086,19-64-3986,1 0 0,0 1 0,0-1 0,1 1 0,1-1 0,0 1 0,1 0 0,2 22 0,4-21-1217,-5-14 1081,-1 0 1,0 1-1,0-1 0,1 0 0,-1 0 0,0 0 1,1 0-1,-1 1 0,0-1 0,0 0 0,1 0 1,-1 0-1,0 0 0,1 0 0,-1 0 0,0 0 1,1 0-1,-1 0 0,0 0 0,1 0 1,-1 0-1,0 0 0,1 0 0,-1 0 0,0 0 1,1 0-1,-1-1 0,0 1 0,0 0 0,1 0 1,-1 0-1,0 0 0,1-1 0,-1 1 0,0 0 1,0 0-1,1 0 0,-1-1 0,0 1 1,0 0-1,0-1 0,0 1 0,1 0 0,-1-1 1,7-10-649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439"/>
    </inkml:context>
    <inkml:brush xml:id="br0">
      <inkml:brushProperty name="width" value="0.025" units="cm"/>
      <inkml:brushProperty name="height" value="0.025" units="cm"/>
    </inkml:brush>
  </inkml:definitions>
  <inkml:trace contextRef="#ctx0" brushRef="#br0">764 0 14926,'0'0'4452,"-11"6"-4249,-4 2-203,0 1 0,1 1 0,1 0 0,-1 1 0,2 0 0,-1 1 0,2 0 0,-18 24 0,-158 250-849,-31 42-619,204-310 1216,-9 13-288,-1-1 0,-2-1 0,-51 45-1,76-73 417,0 0-1,-1 0 0,1 0 1,0 0-1,0 0 0,-1 0 0,1 0 1,-1-1-1,1 1 0,-1 0 1,1-1-1,-1 1 0,1-1 1,-1 0-1,1 1 0,-1-1 0,1 0 1,-1 0-1,0 0 0,1 0 1,-1 0-1,1-1 0,-1 1 0,-2-1 1,-4-16-3154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26.744"/>
    </inkml:context>
    <inkml:brush xml:id="br0">
      <inkml:brushProperty name="width" value="0.05" units="cm"/>
      <inkml:brushProperty name="height" value="0.05" units="cm"/>
    </inkml:brush>
  </inkml:definitions>
  <inkml:trace contextRef="#ctx0" brushRef="#br0">2599 339 11851,'-56'-28'681,"-1"3"1,-2 3 0,-96-24 0,-189-21 653,198 46-1115,-1 7 0,-1 6 0,1 6 0,-194 23 0,-427 103 2020,743-120-2136,-13 4 50,16-3-8,-1 0 1,0-2-1,0-1 1,-42-1-1,54-3-96,11 0-233,19 3-197,45 13-245,0-2 0,120 5 0,133-17 350,-167-3 188,426 17-303,-473-10 325,269-2-29,-265-8-7,154-29-1,-136 8-722,200-73 0,-316 97 767,145-58-707,-142 53 746,-20 4 68,-28 3 88,31 1-126,-518-35 752,405 23-731,-400-19 107,-4 29 214,-30-1 490,463 0-672,-234-1-11,274 6-175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3.817"/>
    </inkml:context>
    <inkml:brush xml:id="br0">
      <inkml:brushProperty name="width" value="0.05" units="cm"/>
      <inkml:brushProperty name="height" value="0.05" units="cm"/>
    </inkml:brush>
  </inkml:definitions>
  <inkml:trace contextRef="#ctx0" brushRef="#br0">114 9 20148,'3'-2'250,"0"1"0,0 0 0,0 0-1,0 0 1,1 0 0,-1 1 0,0-1 0,0 1-1,0 0 1,1 0 0,-1 0 0,0 0-1,0 1 1,0-1 0,1 1 0,-1 0-1,0-1 1,0 2 0,0-1 0,0 0 0,0 1-1,3 1 1,-5-2-202,1 1 0,0-1-1,-1 0 1,1 1 0,-1-1 0,0 1-1,0 0 1,1-1 0,-1 1 0,0 0-1,0 0 1,-1 0 0,1 0 0,0 0-1,-1 0 1,1 0 0,-1 0 0,1 0-1,-1 0 1,0 0 0,0 0 0,0 0-1,0 0 1,0 0 0,-1 0 0,1 0 0,0 0-1,-1 0 1,0 0 0,1 0 0,-1 0-1,0 0 1,0 0 0,-2 3 0,-12 16 153,-1 1 0,-1-2 1,-21 21-1,-23 28 281,49-53-377,-16 20 132,26-33-230,1-1 0,-1 1 0,1-1-1,0 1 1,0 0 0,0 0 0,0 0 0,0-1 0,1 1 0,-1 0 0,0 5 0,1-8-39,0 1 1,0 0-1,1 0 1,-1 0-1,0 0 1,0 0-1,0 0 1,1 0-1,-1 0 1,0 0-1,1-1 1,-1 1-1,1 0 0,-1 0 1,1 0-1,0-1 1,-1 1-1,1 0 1,0-1-1,-1 1 1,1 0-1,0-1 1,0 1-1,-1-1 1,1 1-1,0-1 1,0 0-1,0 1 0,0-1 1,0 0-1,0 1 1,-1-1-1,1 0 1,0 0-1,0 0 1,0 0-1,0 0 1,0 0-1,0 0 1,0 0-1,0 0 0,1-1 1,6-1-156,-1 0 1,1 0-1,-1 0 0,9-5 1,-13 6 201,29-13-468</inkml:trace>
  <inkml:trace contextRef="#ctx0" brushRef="#br0" timeOffset="1">302 318 19932,'-11'29'2297,"-2"-2"-1521,1 0-392,2 2 1272,4 3-871,4-5-281,-1-11-1048,3 1-513,0-7 849,7-6-240,6-10-128</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4.250"/>
    </inkml:context>
    <inkml:brush xml:id="br0">
      <inkml:brushProperty name="width" value="0.05" units="cm"/>
      <inkml:brushProperty name="height" value="0.05" units="cm"/>
    </inkml:brush>
  </inkml:definitions>
  <inkml:trace contextRef="#ctx0" brushRef="#br0">49 47 17860,'8'-7'1049,"1"1"1,-1 1 0,1 0-1,0 0 1,20-7-1,-26 11-840,0 0 0,0 0-1,0 0 1,0 0 0,0 0-1,0 1 1,1-1 0,-1 1-1,0 0 1,0 0 0,1 0-1,-1 1 1,0-1 0,0 1 0,0-1-1,1 1 1,-1 0 0,0 1-1,0-1 1,0 0 0,0 1-1,3 2 1,-5-3-193,0 0-1,-1 0 1,1 0 0,0 0 0,-1 1-1,1-1 1,-1 0 0,1 0 0,-1 1-1,0-1 1,1 0 0,-1 1 0,0-1 0,0 0-1,0 1 1,0-1 0,0 0 0,0 1-1,-1-1 1,1 0 0,0 1 0,0-1-1,-1 0 1,1 0 0,-1 1 0,0-1-1,0 1 1,-21 35 84,19-34-78,-63 81 343,-20 28 213,83-106-530,-1 0 1,1 1 0,0 0 0,-3 9-1,6-14-41,-1-1-1,1 0 0,0 1 0,0-1 0,0 1 0,-1-1 0,1 0 1,0 1-1,1-1 0,-1 0 0,0 1 0,0-1 0,1 3 1,0-4-11,-1 1 0,1 0 1,-1-1-1,1 1 1,-1-1-1,1 1 0,0-1 1,-1 0-1,1 1 1,-1-1-1,1 1 0,0-1 1,-1 0-1,1 0 1,0 1-1,0-1 0,-1 0 1,1 0-1,0 0 1,-1 0-1,1 0 0,0 0 1,0 0-1,-1 0 1,1 0-1,0 0 0,1-1 1,7 0-316,0-1 0,-1-1 0,1 0 0,0 0 0,-1 0 0,0-1 0,10-7 0,53-40-1918,-48 34 1978,16-14-676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4.686"/>
    </inkml:context>
    <inkml:brush xml:id="br0">
      <inkml:brushProperty name="width" value="0.05" units="cm"/>
      <inkml:brushProperty name="height" value="0.05" units="cm"/>
    </inkml:brush>
  </inkml:definitions>
  <inkml:trace contextRef="#ctx0" brushRef="#br0">87 0 19740,'-5'3'2433,"1"5"-1465,-9 3-360,2 6 1777,-2 3-1121,-1 2-264,2 4-392,4-1-112,6 0-184,-2-5-80,10-4-144,4-4-136,1-7-384,2-4-440,4-7 1192,0-4-488,-2-7-32,5 0-128</inkml:trace>
  <inkml:trace contextRef="#ctx0" brushRef="#br0" timeOffset="1">153 111 20468,'-10'23'2345,"0"4"-1329,-2 2-392,1 5 1169,2 5-377,2-2-448,3 0-304,2 1-936,-1-4-672,3-1 816,6 0-176,-6-10-80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2.630"/>
    </inkml:context>
    <inkml:brush xml:id="br0">
      <inkml:brushProperty name="width" value="0.05" units="cm"/>
      <inkml:brushProperty name="height" value="0.05" units="cm"/>
    </inkml:brush>
  </inkml:definitions>
  <inkml:trace contextRef="#ctx0" brushRef="#br0">8 22 15627,'-7'-2'2729,"8"2"-2193,9 0 1120,3-1-311,9 1-337,1 0-152,4 0-360,1 0-104,4 0-512,1 0-352,-3-3-2561,-4-3 2713,-15 1-392,-2 0-256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3.053"/>
    </inkml:context>
    <inkml:brush xml:id="br0">
      <inkml:brushProperty name="width" value="0.05" units="cm"/>
      <inkml:brushProperty name="height" value="0.05" units="cm"/>
    </inkml:brush>
  </inkml:definitions>
  <inkml:trace contextRef="#ctx0" brushRef="#br0">1 70 15715,'1'11'1593,"15"-7"-953,1-4-272,9-7 856,1-1-776,4-5 304,-1-5-343,-6 0-177,-1-2-104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5.734"/>
    </inkml:context>
    <inkml:brush xml:id="br0">
      <inkml:brushProperty name="width" value="0.05" units="cm"/>
      <inkml:brushProperty name="height" value="0.05" units="cm"/>
    </inkml:brush>
  </inkml:definitions>
  <inkml:trace contextRef="#ctx0" brushRef="#br0">125 57 16147,'-1'-1'201,"0"0"0,0 1 0,0-1 0,0 0 0,0 1 0,0-1 0,-1 1 0,1 0 0,0-1 0,0 1 0,0 0 0,-1 0 0,1 0 0,0 0 0,0 0 0,-1 0 0,1 0-1,0 0 1,0 0 0,0 0 0,-1 1 0,1-1 0,0 0 0,0 1 0,0-1 0,0 1 0,0 0 0,0-1 0,-2 2 0,1 0-79,0 0 1,1 0-1,-1 0 1,0 0-1,1 0 1,-1 1-1,1-1 1,0 0-1,0 1 1,0-1-1,0 1 0,0-1 1,0 4-1,1-5-114,-1 0 0,1-1 0,0 1 0,0 0 0,0-1 0,0 1 0,0 0 0,0 0 0,0-1 0,0 1 0,0 0 0,0 0 0,0-1 0,0 1 0,1 0 0,-1-1 0,0 1 0,1 0 0,-1-1-1,0 1 1,1 0 0,-1-1 0,1 1 0,-1-1 0,1 1 0,-1-1 0,1 1 0,-1-1 0,1 1 0,-1-1 0,1 0 0,0 1 0,-1-1 0,1 0 0,0 1 0,-1-1 0,1 0 0,0 0 0,-1 1-1,1-1 1,0 0 0,0 0 0,-1 0 0,1 0 0,0 0 0,-1 0 0,1 0 0,0-1 0,0 1 0,-1 0 0,2 0 0,2-1 72,1 0-1,-1 0 1,1-1-1,-1 1 1,0-1 0,8-4-1,-9 5-1,-1-1 0,1 0-1,-1 0 1,0 0 0,0 0-1,1 0 1,-1 0 0,-1 0-1,1-1 1,0 1 0,-1-1 0,1 1-1,-1-1 1,0 0 0,0 1-1,0-1 1,0 0 0,1-4-1,-2 6-30,0-1 0,0 0 0,0 0 0,-1 0-1,1 0 1,0 0 0,-1 1 0,1-1 0,-1 0-1,0 0 1,0 1 0,0-1 0,1 0 0,-1 1 0,-1-1-1,1 1 1,0-1 0,0 1 0,0 0 0,-1 0 0,1-1-1,-1 1 1,1 0 0,-1 0 0,0 0 0,1 0-1,-1 1 1,0-1 0,-2-1 0,-1 1-29,-1-1 0,1 1 0,0-1 0,-1 1 1,1 1-1,-1-1 0,1 1 0,-1 0 0,1 0 0,-1 1 0,1 0 0,-1 0 1,1 0-1,-1 0 0,1 1 0,0 0 0,0 0 0,0 1 0,0-1 0,0 1 1,-8 6-1,13-9-21,-1 0 1,1 1 0,0-1 0,-1 0-1,1 0 1,-1 1 0,1-1 0,0 0-1,-1 1 1,1-1 0,0 1 0,0-1-1,-1 0 1,1 1 0,0-1 0,0 1-1,-1-1 1,1 0 0,0 1-1,0-1 1,0 1 0,0-1 0,0 1-1,0-1 1,0 1 0,0 0 0,11 1-50,18-9-3,-26 5 84,12-3-282,-12 7-389,-6 8-551,-8 22-1187,8-18 1619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6.216"/>
    </inkml:context>
    <inkml:brush xml:id="br0">
      <inkml:brushProperty name="width" value="0.05" units="cm"/>
      <inkml:brushProperty name="height" value="0.05" units="cm"/>
    </inkml:brush>
  </inkml:definitions>
  <inkml:trace contextRef="#ctx0" brushRef="#br0">85 1 18044,'-2'2'557,"0"0"0,0-1 1,0 1-1,0 0 0,-1-1 0,1 0 1,-1 1-1,1-1 0,-1 0 1,1 0-1,-1 0 0,0-1 0,1 1 1,-5 0-1,5-12 578,0 8-968,-2 11-74,4-7-95,0 0 1,0 0-1,0 0 0,1-1 1,-1 1-1,0 0 0,0 0 1,1 0-1,-1 0 0,0-1 1,1 1-1,-1 0 1,1 0-1,-1-1 0,1 1 1,-1 0-1,1-1 0,0 1 1,-1-1-1,1 1 0,0-1 1,-1 1-1,1-1 0,0 1 1,0-1-1,-1 1 0,1-1 1,0 0-1,0 0 1,1 1-1,0 0 26,0 0 1,0-1-1,0 1 1,-1-1-1,1 1 1,0-1-1,0 0 0,0 0 1,0 1-1,0-1 1,0-1-1,4 1 1,-6 0-20,0 0 1,0 0-1,0-1 1,0 1-1,0 0 0,0 0 1,0 0-1,0 0 1,1 0-1,-1 0 1,0-1-1,0 1 1,0 0-1,0 0 1,0 0-1,0 0 1,0-1-1,0 1 1,0 0-1,0 0 1,0 0-1,0 0 1,0 0-1,0-1 0,0 1 1,0 0-1,0 0 1,0 0-1,0 0 1,0-1-1,0 1 1,0 0-1,0 0 1,-1 0-1,1 0 1,0 0-1,0-1 1,0 1-1,0 0 1,0 0-1,0 0 1,0 0-1,-1 0 0,1 0 1,0 0-1,0 0 1,0 0-1,0-1 1,0 1-1,-1 0 1,1 0-1,0 0 1,0 0-1,0 0 1,0 0-1,0 0 1,-1 0-1,1 0 1,-13-5 197,11 4-129,0 0-53,-1 0 0,1 0 0,0 1 0,-1-1 0,1 1 0,0 0 0,-1 0 0,1-1 1,-1 2-1,1-1 0,-1 0 0,1 0 0,0 1 0,-1-1 0,1 1 0,-5 2 0,6-3-68,0 1 0,0-1 0,-1 1-1,1 0 1,0 0 0,0-1 0,0 1-1,0 0 1,0 0 0,0 0 0,0 0-1,0 0 1,1 0 0,-1 1 0,0-1-1,1 0 1,-1 0 0,1 0 0,-1 1 0,1-1-1,-1 0 1,1 1 0,0-1 0,0 0-1,0 1 1,0-1 0,0 0 0,0 1-1,0-1 1,0 0 0,0 1 0,1 0 0,-1-1-1,0 0 0,0-1 0,0 1 0,1-1 0,-1 1 0,0-1 0,0 1 0,1 0 0,-1-1 0,0 1 0,1-1 0,-1 1 0,1-1 0,-1 0 0,1 1 0,-1-1 0,1 1 0,-1-1 0,1 0 0,-1 1 1,1-1-1,-1 0 0,1 0 0,-1 1 0,1-1 0,0 0 0,-1 0 0,1 0 0,-1 0 0,1 0 0,0 0 0,0 0 0,1 0-9,0 0 0,0-1 0,0 1 1,0-1-1,-1 1 0,1-1 0,0 0 0,0 1 0,2-3 0,16-13-603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6.654"/>
    </inkml:context>
    <inkml:brush xml:id="br0">
      <inkml:brushProperty name="width" value="0.05" units="cm"/>
      <inkml:brushProperty name="height" value="0.05" units="cm"/>
    </inkml:brush>
  </inkml:definitions>
  <inkml:trace contextRef="#ctx0" brushRef="#br0">314 96 20060,'-9'-4'399,"0"0"0,0-1-1,0 0 1,0-1 0,1 0 0,-12-10-1,12 9-167,-1 0 0,1 0-1,-1 1 1,-1 1-1,-16-8 1,23 12-202,0 0 0,0 0 1,0 1-1,0-1 0,0 1 1,-1 0-1,1 0 0,0 0 0,0 0 1,-1 0-1,1 1 0,0-1 0,0 1 1,0 0-1,0 0 0,0 1 0,0-1 1,0 0-1,0 1 0,0 0 1,1-1-1,-1 1 0,-3 3 0,-3 4-19,1-1-1,0 2 0,0-1 0,1 1 1,0 0-1,0 0 0,1 1 0,1 0 1,-8 20-1,10-22-11,0 1 1,0 0-1,0 0 0,2 0 0,-1 1 1,1-1-1,1 0 0,0 1 1,0-1-1,1 0 0,4 19 0,-4-25 6,0-1-1,0 1 1,1 0-1,0-1 1,-1 1-1,1-1 1,1 0-1,-1 0 1,0 0-1,1 0 1,0 0-1,-1 0 0,1 0 1,0-1-1,1 0 1,-1 1-1,0-1 1,1 0-1,-1-1 1,1 1-1,-1-1 1,1 1-1,0-1 1,0 0-1,-1-1 1,1 1-1,0-1 1,0 1-1,0-1 0,0 0 1,7-1-1,1-1 18,0 1 0,1-2 0,-1 0 0,0 0 0,0-1 0,0-1-1,-1 0 1,20-11 0,-20 8 22,0 0-1,0 0 0,0-1 1,-1 0-1,0-1 1,9-13-1,-15 18-17,0 0 0,0-1 1,-1 1-1,0-1 0,0 0 0,0 0 0,-1 0 1,0 0-1,0-1 0,0 1 0,-1 0 0,0-1 1,0 1-1,-1-12 0,0 16-18,0 1 1,0-1 0,0 1-1,0-1 1,-1 1-1,1-1 1,-1 1-1,1-1 1,-1 1-1,1-1 1,-1 1 0,0 0-1,1-1 1,-1 1-1,0 0 1,-2-2-1,3 3-10,-1-1-1,0 1 1,1 0-1,-1-1 1,0 1 0,1 0-1,-1 0 1,0-1-1,0 1 1,1 0-1,-1 0 1,0 0-1,0 0 1,0 0-1,1 0 1,-1 0 0,0 0-1,0 0 1,1 0-1,-1 1 1,0-1-1,-1 1 1,-1 0-90,0 1 1,0 0-1,1 0 1,-1 0-1,0 0 1,1 0-1,0 0 1,-1 1-1,1-1 1,0 1-1,0 0 1,-3 5-1,3-3-26,0 0-1,0-1 1,0 1-1,1 0 1,0 0-1,0 0 1,0 0-1,0 0 1,1 1 0,0-1-1,0 0 1,0 0-1,0 0 1,1 0-1,0 0 1,2 7-1,13 15-513</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7.059"/>
    </inkml:context>
    <inkml:brush xml:id="br0">
      <inkml:brushProperty name="width" value="0.05" units="cm"/>
      <inkml:brushProperty name="height" value="0.05" units="cm"/>
    </inkml:brush>
  </inkml:definitions>
  <inkml:trace contextRef="#ctx0" brushRef="#br0">23 1 17076,'-6'31'1320,"1"-1"-936,-4-1-368,6-5-16,3-4 256,4-10-184,6-2-32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7.465"/>
    </inkml:context>
    <inkml:brush xml:id="br0">
      <inkml:brushProperty name="width" value="0.05" units="cm"/>
      <inkml:brushProperty name="height" value="0.05" units="cm"/>
    </inkml:brush>
  </inkml:definitions>
  <inkml:trace contextRef="#ctx0" brushRef="#br0">122 0 17380,'-12'8'348,"2"1"0,-1 1 0,1-1 0,1 2 0,0-1 0,0 1 0,1 1 0,0-1 0,1 1 0,1 1 1,0-1-1,-8 24 0,13-34-319,1 1 0,-1-1 0,1 1 0,-1 0 0,1 0 0,0-1 0,0 1 0,1 0 0,-1-1 0,0 1 0,1 0 0,0 2 0,0-4-26,-1 0 0,1 0 0,-1-1-1,1 1 1,-1 0 0,1 0 0,-1-1 0,1 1 0,0 0 0,-1-1-1,1 1 1,0-1 0,0 1 0,-1-1 0,1 1 0,0-1-1,0 1 1,0-1 0,0 0 0,-1 0 0,1 1 0,0-1 0,0 0-1,0 0 1,0 0 0,0 0 0,0 0 0,0 0 0,0 0 0,0 0-1,0 0 1,-1-1 0,1 1 0,0 0 0,0 0 0,1-2-1,5 0-22,-1-2-1,0 1 0,1-1 0,-2 0 0,1 0 0,0 0 0,-1-1 0,0 0 0,6-6 1,38-53-359,-46 59 342,9-6-244,-12 12 276,0-1 0,1 0 0,-1 0 0,0 0 0,0 0 0,1 0 0,-1 0 1,0 0-1,0 0 0,0 0 0,1 0 0,-1 0 0,0 1 0,0-1 0,0 0 1,1 0-1,-1 0 0,0 0 0,0 1 0,0-1 0,0 0 0,0 0 0,1 0 1,-1 1-1,0-1 0,0 0 0,0 0 0,0 0 0,0 1 0,0-1 0,0 0 1,0 0-1,0 1 0,0-1 0,1 33-111,-2-20 116,2 8 97,1-1-1,1 1 1,0 0-1,2-1 1,0 0 0,1 0-1,2 0 1,-1-1-1,19 31 1,-25-48-68,1 0 0,-1 1 0,0 0 0,0-1 0,0 1 0,0 0 0,0-1 0,0 1 0,-1 0 0,0 0 0,1 2 0,-1-3 5,-1-1 0,1 0 0,-1 1-1,1-1 1,-1 0 0,1 1 0,-1-1 0,1 0-1,-1 0 1,0 1 0,0-1 0,0 0 0,0 0-1,0 0 1,0 0 0,0 0 0,0 0 0,0-1 0,0 1-1,0 0 1,-1 0 0,1-1 0,0 1 0,-2 0-1,-12 4 143,0 1-1,0-2 0,-1 0 1,1-1-1,-1-1 1,0 0-1,-16-1 0,57-18-1752,0 3 1066</inkml:trace>
  <inkml:trace contextRef="#ctx0" brushRef="#br0" timeOffset="1">659 264 19484,'0'14'1881,"1"-2"-1649,1-12 480,2-8 672,8-9-1160,1-6 48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31.748"/>
    </inkml:context>
    <inkml:brush xml:id="br0">
      <inkml:brushProperty name="width" value="0.05" units="cm"/>
      <inkml:brushProperty name="height" value="0.05" units="cm"/>
    </inkml:brush>
  </inkml:definitions>
  <inkml:trace contextRef="#ctx0" brushRef="#br0">106 180 10026,'-8'2'2382,"13"-10"-1056,13-10-392,-4 9-770,1 0-1,0 2 1,0-1-1,1 2 0,0 0 1,0 1-1,0 0 0,1 2 1,33-4-1,8 4-142,92 6 1,-67 1 35,261-2 192,57 2-83,-49-17-142,-62-1-7,-279 14-21,28 1-33,-37-1 24,1 0 1,-1 0-1,0 1 1,0-1 0,1 1-1,-1-1 1,0 1-1,0 0 1,0 0 0,0 0-1,0 0 1,3 3 0,-5-4 9,0 0 1,0 0 0,1 0 0,-1 0 0,0 0 0,0 0 0,0 1 0,0-1 0,0 0 0,0 0 0,0 0 0,0 0-1,0 0 1,0 1 0,0-1 0,0 0 0,0 0 0,0 0 0,0 0 0,0 1 0,0-1 0,0 0 0,0 0-1,0 0 1,0 0 0,0 0 0,0 1 0,0-1 0,0 0 0,-1 0 0,1 0 0,0 0 0,0 0 0,0 0-1,0 0 1,0 1 0,0-1 0,0 0 0,-1 0 0,1 0 0,0 0 0,0 0 0,0 0 0,0 0 0,0 0 0,-1 0-1,1 0 1,-12 5-44,-12 0 15,-57 3 109,-120-5-1,123-4-61,-466-23 25,32 0 41,437 24-45,-276-16 290,342 15-278,1 0 25,1 0 1,0 0-1,0-1 1,-10-3-1,17 5-70,0 0-1,0 0 1,0 0 0,0 0-1,0 0 1,0 0-1,0 0 1,0 0 0,1 0-1,-1 0 1,0 0-1,0 0 1,0 0 0,0 0-1,0 0 1,0 0-1,0 0 1,0 0 0,1 0-1,-1 0 1,0 0-1,0 0 1,0-1 0,0 1-1,0 0 1,0 0-1,0 0 1,0 0 0,0 0-1,0 0 1,1 0-1,-1 0 1,0 0 0,0 0-1,0 0 1,0-1-1,0 1 1,0 0 0,0 0-1,0 0 1,0 0 0,0 0-1,0 0 1,0 0-1,0 0 1,0-1 0,0 1-1,0 0 1,0 0-1,0 0 1,0 0 0,0 0-1,0 0 1,0 0-1,0 0 1,0-1 0,0 1-1,0 0 1,0 0-1,0 0 1,-1 0 0,1 0-1,0 0 1,0 0-1,0 0 1,12-2 54,167 14-193,-43 0 94,600-19 49,-210-4-48,-77 26-952,-446-17 894,-7 0 107,-17-5 23,0 1 1,0 1-1,-1 1 1,-27-1 0,27 2-14,-102-8 7,-1 5-1,-155 14 0,-250 48-33,85-7-357,108-30 209,160-14 42</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7.888"/>
    </inkml:context>
    <inkml:brush xml:id="br0">
      <inkml:brushProperty name="width" value="0.05" units="cm"/>
      <inkml:brushProperty name="height" value="0.05" units="cm"/>
    </inkml:brush>
  </inkml:definitions>
  <inkml:trace contextRef="#ctx0" brushRef="#br0">12 252 18084,'-2'3'600,"-8"16"1134,11-13-836,8-8 264,7-8-589,0 0 1,0-1-1,-1-1 1,21-21-1,-3 4-226,11-9-68,-2-2 0,46-54-1,-86 93-353,-2 8 47,-5 9-14,-9 17-115,-24 65-353,34-87 268,1 1 1,1-1-1,0 1 1,0 0-1,1 0 1,1 17-1,0-27 164,0 0 0,0 0 0,0 0 0,1-1 0,-1 1-1,1 0 1,-1-1 0,1 1 0,0 0 0,-1-1 0,1 1 0,2 1 0,-3-2-5,1 0 0,-1-1 0,1 1 0,-1-1 0,1 1 0,0-1 0,-1 0 1,1 1-1,0-1 0,-1 0 0,1 1 0,0-1 0,0 0 0,-1 0 0,1 0 0,0 0 0,0 1 1,-1-1-1,1 0 0,1-1 0,1 1-84,0-1 1,1 0 0,-1 0 0,0-1-1,0 1 1,-1-1 0,1 1-1,0-1 1,0 0 0,-1 0-1,1 0 1,2-4 0,23-24-726,5-8-135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8.305"/>
    </inkml:context>
    <inkml:brush xml:id="br0">
      <inkml:brushProperty name="width" value="0.05" units="cm"/>
      <inkml:brushProperty name="height" value="0.05" units="cm"/>
    </inkml:brush>
  </inkml:definitions>
  <inkml:trace contextRef="#ctx0" brushRef="#br0">86 1 15067,'-2'11'515,"-1"-1"0,0 1 0,0-1 1,-1 0-1,-9 17 0,-4 9 507,7-8-43,-14 52 1,22-72-852,0 0 0,1 1 1,0-1-1,0 1 0,1-1 0,0 1 1,1-1-1,0 1 0,0-1 1,1 1-1,2 7 0,-3-14-96,0 0 0,0 0 0,0 0 0,0 0 0,0-1 0,0 1 0,0 0 0,0-1 0,0 1 0,1-1 0,-1 0 0,1 1 0,-1-1 0,1 0 0,0 0 0,-1 0 0,1 0 0,0 0 0,0 0 0,3 0 0,-2 0 10,1 0 0,-1-1 0,0 0 0,1 0 0,-1 0 0,1 0-1,-1-1 1,1 1 0,-1-1 0,0 0 0,4-1 0,2-2 44,-1 1 0,0-1 0,-1 0 0,1-1 0,-1 0 0,1 0 0,-1-1 0,9-9 0,-10 7 3,0-1 0,0 1 0,-1-1 0,-1 0 0,0 0 0,0 0 0,0-1 0,-1 1 0,3-20 0,-5 25-58,-1-1 0,1 1 0,-1-1 0,0 0 0,-1 1 0,1-1 0,-1 1 0,0-1 0,0 1 1,-2-8-1,1 10-22,1-1 0,0 1 0,-1 0 0,1-1 0,-1 1 0,0 0 1,0 0-1,0 0 0,0 0 0,0 1 0,0-1 0,0 1 1,-1-1-1,1 1 0,0 0 0,-1-1 0,1 1 0,-1 1 0,-3-2 1,3 1-16,-1 1 0,0 0 0,1 0 0,-1 0 1,0 0-1,1 1 0,-1-1 0,0 1 0,1 0 0,-1 0 1,1 0-1,-1 1 0,1-1 0,0 1 0,0 0 1,-1 0-1,1 0 0,-3 3 0,4-4-72,-1 1 0,1 0 0,-1 1 0,1-1 0,0 0 0,0 1 0,0-1 0,0 1 0,0 0 0,1-1 1,-1 1-1,1 0 0,0 0 0,-1 0 0,1 0 0,1 0 0,-1 0 0,0 1 0,1-1 0,0 0 0,0 4 0,0-6-2,0 0 1,0 1-1,1-1 0,-1 0 1,1 1-1,0-1 1,-1 0-1,1 0 0,0 0 1,0 0-1,-1 1 1,1-1-1,0 0 0,0 0 1,0-1-1,0 1 1,0 0-1,1 0 0,-1 0 1,0-1-1,0 1 1,1-1-1,-1 1 0,0-1 1,0 1-1,3-1 0,1 2-62,1-1 0,-1-1 0,1 1 0,-1-1 0,7 0 0,29-7-586,11-10-138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8.663"/>
    </inkml:context>
    <inkml:brush xml:id="br0">
      <inkml:brushProperty name="width" value="0.05" units="cm"/>
      <inkml:brushProperty name="height" value="0.05" units="cm"/>
    </inkml:brush>
  </inkml:definitions>
  <inkml:trace contextRef="#ctx0" brushRef="#br0">74 0 17668,'-14'25'1039,"2"-1"1,-16 44-1,23-55-761,1 1 0,1 0 0,0-1 0,1 2 1,1-1-1,0 27 0,1-39-239,0 1 0,0 0 1,0-1-1,1 1 0,-1-1 0,1 1 1,-1 0-1,1-1 0,0 1 1,0-1-1,0 0 0,1 1 0,-1-1 1,1 0-1,-1 0 0,1 1 0,-1-1 1,1-1-1,0 1 0,0 0 0,0 0 1,0-1-1,5 4 0,-4-5-7,0 1-1,0 0 0,0-1 0,0 1 1,1-1-1,-1 0 0,0 0 1,0 0-1,0 0 0,0-1 1,0 1-1,0-1 0,0 0 0,0 0 1,0 0-1,0 0 0,0 0 1,0-1-1,4-2 0,-3 1-9,-1 1 0,1 0 0,-1-1 0,0 0 0,1 0 0,-1 0-1,-1 0 1,1 0 0,0-1 0,-1 1 0,0-1 0,1 0 0,-1 0 0,-1 0 0,1 0 0,-1 0-1,1 0 1,-1 0 0,0 0 0,-1 0 0,1-1 0,-1 1 0,0 0 0,0-1 0,0 1 0,0 0-1,-1-1 1,0 1 0,0 0 0,0 0 0,0 0 0,-1 0 0,0 0 0,1 0 0,-1 0 0,-1 0-1,-3-5 1,-49-57-1677,47 55 1230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49.040"/>
    </inkml:context>
    <inkml:brush xml:id="br0">
      <inkml:brushProperty name="width" value="0.05" units="cm"/>
      <inkml:brushProperty name="height" value="0.05" units="cm"/>
    </inkml:brush>
  </inkml:definitions>
  <inkml:trace contextRef="#ctx0" brushRef="#br0">105 0 19900,'-4'74'2272,"1"-56"-2008,2-1 1,0 1 0,1 0-1,1 0 1,0-1-1,7 31 1,-8-48-336,1 0 0,-1 1 0,0-1 0,0 1 0,0 0 0,1-1 0,-1 1 0,0-1 0,0 1 0,0-1 0,0 1 0,0-1 0,0 1 0,0 0 0,0-1 0,0 1 0,0-1 0,0 1 0,0-1 0,-1 1 0,1-1 0,0 1 0,0-1 0,0 1 0,-1-1 0,1 1 0,-1 0 0,0-1-45,1 0 0,-1 0 1,0 1-1,0-1 0,1 0 0,-1 0 1,0-1-1,0 1 0,1 0 0,-1 0 0,0 0 1,1 0-1,-1-1 0,0 1 0,1 0 1,-1 0-1,-1-1 0,-27-19-2520,-13-22 964,39 38 1932,0 1 1,1-1-1,0 1 0,-1-1 0,1 0 0,-2-7 0,4 11-148,0-1 1,0 1-1,0-1 0,0 0 0,0 1 1,1-1-1,-1 1 0,0-1 1,0 1-1,1-1 0,-1 1 0,0-1 1,1 1-1,-1-1 0,0 1 0,1 0 1,-1-1-1,0 1 0,1 0 1,-1-1-1,1 1 0,-1 0 0,1-1 1,-1 1-1,1 0 0,-1 0 0,1-1 1,-1 1-1,2 0 0,15-6 1148,-17 6-1259,19-4 109,1 1-1,0 1 1,0 0 0,0 1-1,0 2 1,0 0 0,-1 1-1,27 5 1,-19-2-474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0.105"/>
    </inkml:context>
    <inkml:brush xml:id="br0">
      <inkml:brushProperty name="width" value="0.05" units="cm"/>
      <inkml:brushProperty name="height" value="0.05" units="cm"/>
    </inkml:brush>
  </inkml:definitions>
  <inkml:trace contextRef="#ctx0" brushRef="#br0">35 141 14195,'5'-9'546,"0"0"1,0 1-1,1-1 1,0 2-1,0-1 1,1 0-1,0 1 1,11-8-1,-6 6 94,1 0 1,0 0-1,0 1 1,24-10-1,-35 17-590,22-5 718,-23 6-746,-1 0 0,1 0 0,-1 0-1,1 0 1,-1 0 0,1 0 0,0 0 0,-1 0 0,1 0-1,-1 0 1,1 1 0,-1-1 0,1 0 0,-1 1 0,1-1-1,-1 0 1,1 0 0,-1 1 0,1-1 0,-1 1 0,0-1-1,1 1 1,-1-1 0,0 0 0,1 1 0,-1-1 0,0 1-1,0-1 1,1 1 0,-1 0 0,0-1 0,0 1-1,0-1 1,0 1 0,1-1 0,-1 1 0,0-1 0,0 1-1,0 0 1,0-1 0,-1 1 0,1 0 0,-1 7 38,0 0 1,-1 0-1,0 0 1,0-1-1,-1 1 1,0-1-1,0 1 1,-1-1-1,-4 8 1,-49 65 198,34-50-100,-4 6 12,1-1 137,-29 49 1,54-82-288,0 1 0,-1 0 1,1-1-1,0 1 0,0 0 0,0 0 1,1-1-1,-1 1 0,1 0 0,-1 0 1,1 0-1,0 3 0,0-5-14,1 1 0,-1-1 0,1 0 0,-1 0 0,1 1 0,-1-1 1,1 0-1,0 0 0,0 1 0,-1-1 0,1 0 0,0 0 0,0 0 0,0 0 0,0 0 0,1-1 0,-1 1 0,0 0 0,0 0 0,0-1 0,1 1 0,-1-1 0,0 1 0,1-1 0,-1 1 1,2-1-1,11 4-174,1-1 0,0-1-1,0 0 1,0-1 0,23-2 0,75-13-545,-56 3 362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0.679"/>
    </inkml:context>
    <inkml:brush xml:id="br0">
      <inkml:brushProperty name="width" value="0.05" units="cm"/>
      <inkml:brushProperty name="height" value="0.05" units="cm"/>
    </inkml:brush>
  </inkml:definitions>
  <inkml:trace contextRef="#ctx0" brushRef="#br0">7 61 18788,'-6'11'7578,"13"-15"-6842,2-3-368,2-2-1304,2-2 936,-3-11-280,2 4-136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1.160"/>
    </inkml:context>
    <inkml:brush xml:id="br0">
      <inkml:brushProperty name="width" value="0.05" units="cm"/>
      <inkml:brushProperty name="height" value="0.05" units="cm"/>
    </inkml:brush>
  </inkml:definitions>
  <inkml:trace contextRef="#ctx0" brushRef="#br0">1 384 17188,'2'-1'175,"0"0"0,1 0-1,-1 0 1,0 0 0,0 0 0,0-1 0,0 1 0,0-1 0,0 1 0,0-1 0,0 0 0,-1 0 0,1 0 0,0 0 0,0-2-1,5-4 171,259-328 3591,-254 323-3859,-12 13-76,0 0-1,0 0 1,0 0-1,1 0 1,-1 0 0,0 0-1,0 0 1,0 0-1,0 0 1,0 0 0,0 0-1,0 0 1,0 0-1,0 0 1,1 0 0,-1 0-1,0 0 1,0 0-1,0 0 1,0 0 0,0 0-1,0 0 1,0 0-1,0 0 1,0 0-1,0 0 1,1 0 0,-1 0-1,0 0 1,0 1-1,0-1 1,0 0 0,0 0-1,0 0 1,0 0-1,0 0 1,0 0 0,0 0-1,0 0 1,0 0-1,0 0 1,0 1-1,0-1 1,0 0 0,0 0-1,0 0 1,0 0-1,0 0 1,0 0 0,0 0-1,0 0 1,0 1-1,0-1 1,0 0 0,0 0-1,0 0 1,0 0-1,0 0 1,0 0 0,0 0-1,0 0 1,0 0-1,-1 0 1,1 1-1,-9 29-7,7-24-3,-18 48-80,4 0-1,1 1 1,-7 59 0,21-107-70,1 0 1,0 0 0,0-1-1,2 12 1,-2-18 117,0 1 0,0 0 0,1 0 0,-1 0-1,0 0 1,0-1 0,1 1 0,-1 0 0,1 0 0,-1-1 0,0 1 0,1 0 0,0 0 0,-1-1 0,1 1 0,-1-1 0,1 1 0,1 0 0,-1-1 19,-1 1 0,1-1 0,0 0 0,0 0 0,0 0 0,0 0 0,-1-1 0,1 1 0,0 0 0,0 0 0,0 0 0,0-1 0,-1 1 0,1 0 0,0-1 0,0 1 0,-1-1 0,1 1 1,0-1-1,-1 1 0,1-1 0,0 1 0,0-2 0,19-22-356,5-18-151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1.600"/>
    </inkml:context>
    <inkml:brush xml:id="br0">
      <inkml:brushProperty name="width" value="0.05" units="cm"/>
      <inkml:brushProperty name="height" value="0.05" units="cm"/>
    </inkml:brush>
  </inkml:definitions>
  <inkml:trace contextRef="#ctx0" brushRef="#br0">112 1 16996,'-12'19'767,"-12"20"562,-20 42 0,38-69-1104,1 1 0,0-1 0,1 1 0,1-1 1,0 1-1,1 0 0,0 0 0,0 17 0,2-27-202,0 0 0,0 0-1,1 0 1,-1 0 0,1 0 0,-1 0-1,1 0 1,0 0 0,0 0-1,0 0 1,1-1 0,-1 1-1,1 0 1,-1-1 0,1 1-1,0-1 1,0 1 0,0-1-1,0 0 1,1 0 0,-1 0-1,0 0 1,1 0 0,4 2-1,-3-3-25,-1 0-1,0 0 0,0-1 0,0 1 1,0-1-1,0 0 0,1 1 0,-1-2 0,0 1 1,0 0-1,0 0 0,1-1 0,-1 0 0,0 0 1,0 0-1,0 0 0,0 0 0,0-1 0,0 1 1,-1-1-1,1 1 0,0-1 0,3-4 1,1 0 13,0-1 0,-1-1 0,0 1 0,0-1 0,-1 0 0,0 0 0,0-1 0,-1 1 0,5-13 1,-7 14 12,1 0 1,-1 0-1,0-1 1,-1 1 0,0 0-1,0 0 1,0-1 0,-1 1-1,0-1 1,-1 1-1,1 0 1,-4-14 0,3 19-21,0 0 1,1-1 0,-1 1-1,-1 0 1,1 0 0,0 0-1,0 0 1,-1 0 0,1 0-1,-1 1 1,1-1 0,-1 0-1,0 1 1,0-1 0,0 1-1,0-1 1,0 1 0,0 0-1,0 0 1,-4-1 0,3 1-5,-1 0 1,1 1 0,-1-1-1,0 1 1,0 0 0,1 0-1,-1 0 1,0 1 0,1-1-1,-1 1 1,1 0 0,-6 2-1,4-2-75,1 1 0,-1 0 0,0 0 0,1 1 0,-1-1 0,1 1 0,0 0 0,0 0 0,0 1 0,0-1 0,0 1 0,1 0 0,0 0 0,0 0 0,0 0 0,0 0-1,1 1 1,-1-1 0,-1 7 0,3-10 16,1 0 0,0 0-1,0 0 1,0 0-1,-1 0 1,1 0 0,0 0-1,0 0 1,0 0-1,1 0 1,-1 0 0,0 0-1,0 0 1,0 0 0,1 0-1,-1 0 1,1 0-1,-1 0 1,1 0 0,-1 0-1,1 0 1,-1-1-1,1 1 1,0 0 0,-1 0-1,1-1 1,0 1 0,0 0-1,-1-1 1,1 1-1,0-1 1,0 1 0,0-1-1,0 1 1,0-1-1,0 1 1,0-1 0,0 0-1,2 1 1,1-1-106,1 1 0,0-1 0,-1 0 0,1 0-1,-1-1 1,1 1 0,0-1 0,5-2 0,30-12-586,4-6-138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2.002"/>
    </inkml:context>
    <inkml:brush xml:id="br0">
      <inkml:brushProperty name="width" value="0.05" units="cm"/>
      <inkml:brushProperty name="height" value="0.05" units="cm"/>
    </inkml:brush>
  </inkml:definitions>
  <inkml:trace contextRef="#ctx0" brushRef="#br0">115 0 15035,'-19'26'976,"0"0"-1,2 1 1,-14 30-1,26-47-810,0 1 0,1 0 1,1-1-1,0 1 0,0 0 0,1 0 0,0 1 1,1-1-1,0 0 0,1 1 0,0-1 0,3 12 1,-3-21-140,0 1 0,0-1 0,1 1 0,-1-1 0,1 0 0,-1 1 0,1-1 0,0 0 0,0 0 0,0 0 0,0 0 0,1 0 0,-1 0 0,1 0 0,-1 0 0,1 0 0,-1 0 0,1-1 0,0 1 0,0-1 0,0 1 0,0-1 0,0 0 0,0 0 0,0 0 0,1 0 0,-1 0 0,0 0 0,0 0 0,1-1 0,-1 1 0,1-1 0,-1 0 0,0 0 0,1 0 0,-1 0 0,1 0 0,2-1 0,2 0 54,-1-1 1,1 0-1,-1 0 1,0-1-1,0 0 1,0 0-1,0 0 1,0-1-1,-1 0 0,0 0 1,1 0-1,7-9 1,-8 6 44,0 1 0,-1-1-1,1-1 1,-1 1 0,-1 0 0,1-1 0,-1 0 0,-1 0-1,1 0 1,-2 0 0,1 0 0,-1-1 0,0 1 0,0-11-1,-1 16-94,0-1-1,0 0 0,-1 1 1,1-1-1,-1 1 0,0-1 1,0 1-1,0-1 0,0 1 0,-1-1 1,1 1-1,-1 0 0,0 0 1,0 0-1,0 0 0,0 0 1,0 0-1,-1 0 0,0 1 0,1-1 1,-1 1-1,0 0 0,0 0 1,0 0-1,0 0 0,0 0 1,-1 1-1,1 0 0,-1-1 0,1 1 1,-1 0-1,1 1 0,-1-1 1,-5 0-1,5 1-106,1 0 1,-1 0-1,0 1 0,0-1 0,0 1 1,1 0-1,-1 0 0,0 0 1,-6 3-1,9-3-17,-1 0 0,0 0 0,1-1 0,-1 1 0,1 0 0,0 0 0,-1 0 0,1 1 0,0-1 0,0 0 0,-1 0 0,1 1 0,0-1 1,0 1-1,1-1 0,-1 1 0,0-1 0,0 1 0,1-1 0,-1 1 0,1 0 0,-1-1 0,1 4 0,3 5-408,10-4-148</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2.437"/>
    </inkml:context>
    <inkml:brush xml:id="br0">
      <inkml:brushProperty name="width" value="0.05" units="cm"/>
      <inkml:brushProperty name="height" value="0.05" units="cm"/>
    </inkml:brush>
  </inkml:definitions>
  <inkml:trace contextRef="#ctx0" brushRef="#br0">12 39 16764,'-11'9'1976,"11"-6"-1048,3-3-408,14-5 1601,3 1-961,10-3-464,9 0-272,5 2-712,1 0-384,-2-1 552,-6 2-104,-16-3-104</inkml:trace>
  <inkml:trace contextRef="#ctx0" brushRef="#br0" timeOffset="1">85 178 16572,'2'7'1448,"8"-4"-960,4-3-208,11 0 520,0 0-144,8-1-392,3-2-344,3 2 136,-3-2-48,-6-7-136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40:46.336"/>
    </inkml:context>
    <inkml:brush xml:id="br0">
      <inkml:brushProperty name="width" value="0.05" units="cm"/>
      <inkml:brushProperty name="height" value="0.05" units="cm"/>
    </inkml:brush>
  </inkml:definitions>
  <inkml:trace contextRef="#ctx0" brushRef="#br0">762 138 10482,'-20'-16'533,"-4"-5"653,-1 1 0,-54-31 0,69 46-1000,1 0 0,-1 1 0,1 1 0,-1 0 1,0 0-1,-1 1 0,1 0 0,0 1 0,-1 0 0,1 0 0,0 1 0,-1 1 0,-12 2 0,8 0-81,0 0 0,0 2 0,1 0-1,0 0 1,0 1 0,0 1-1,-22 15 1,18-9-39,0 1 1,0 1-1,2 1 0,-26 30 0,20-17-38,0 2 0,2 1-1,2 0 1,1 2 0,1 0 0,-12 41-1,11-21-10,3-1 0,2 2-1,2 0 1,3 0 0,2 1 0,3 58-1,3-78-30,2-1 1,2 1-1,1-1 0,1 0 0,2-1 1,2 0-1,1 0 0,1-1 0,2-1 0,30 48 1,-10-30-36,3-1 0,67 67 0,103 70-222,-177-160 209,2-1-1,1-1 0,0-2 1,2-1-1,74 30 1,-96-46 49,1 0 1,0-1 0,1-1 0,-1 0 0,1-1 0,-1 0 0,1-1 0,0-1 0,-1-1 0,1 0-1,-1-1 1,1-1 0,-1 0 0,0-1 0,0-1 0,0 0 0,0-1 0,21-12 0,-17 5 14,1-1 0,-2-1 0,0 0 0,-1-2 0,0 0 0,-2-1 0,0 0 0,-1-1 0,-1-1 0,18-35 0,-1-8 52,-3 0 0,26-94 0,-31 81 23,16-112 0,-31 135-61,-2 0 1,-3-1-1,-5-60 0,0 80 14,-1 0-1,-3 0 0,0 0 0,-2 1 1,-24-57-1,22 66 25,-2 0-1,0 0 1,-2 1 0,-1 1 0,0 1-1,-2 0 1,0 1 0,-24-20 0,6 11 100,-2 1 0,0 2-1,-2 1 1,-1 3 0,0 1 0,-2 2 0,0 2 0,-1 1 0,-1 3 0,0 2 0,-1 1 0,0 3 0,-70-3 0,99 10-225,0 0 1,0 1-1,0 1 0,-33 7 1,41-6-41,-1 0 1,1 1-1,0 0 1,0 1-1,0 0 1,1 0 0,0 0-1,0 1 1,-14 14-1,-12 18-134,4 2-102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2.855"/>
    </inkml:context>
    <inkml:brush xml:id="br0">
      <inkml:brushProperty name="width" value="0.05" units="cm"/>
      <inkml:brushProperty name="height" value="0.05" units="cm"/>
    </inkml:brush>
  </inkml:definitions>
  <inkml:trace contextRef="#ctx0" brushRef="#br0">3 14 19492,'1'-1'169,"-1"0"0,0 0 0,1 0 0,-1 0 0,1 1 0,-1-1 0,1 0 0,0 0 0,-1 0 0,1 1 0,0-1 0,0 0 0,-1 1 0,1-1 0,0 1 0,1-2 0,-2 3-74,0-1 0,1 1 0,-1-1 0,0 0-1,1 1 1,-1-1 0,0 1 0,0-1 0,0 0 0,0 1 0,1-1-1,-1 1 1,0-1 0,0 1 0,0-1 0,0 1 0,0-1-1,0 0 1,0 1 0,0-1 0,0 1 0,0-1 0,-1 1 0,-5 43 1734,5-38-2084,1-5 257,-4 25 64,-2 36 0,6-55-72,0 0 0,1 1-1,-1-1 1,1 0 0,0 0 0,1 0 0,0 0-1,0 0 1,0-1 0,5 10 0,-6-15-61,0 1 1,0-1 0,0 1 0,0-1 0,1 1-1,-1-1 1,0 0 0,1 1 0,-1-1 0,1 0-1,-1 0 1,1 0 0,-1 0 0,1 0 0,0 0-1,-1-1 1,1 1 0,0-1 0,0 1 0,0-1-1,-1 1 1,1-1 0,4 0 0,-3 0-28,0-1 0,-1 1 0,1-1 0,0 0 1,0 0-1,0 0 0,0 0 0,-1 0 0,1-1 0,0 1 0,-1-1 1,1 0-1,-1 0 0,3-3 0,11-13-482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3.263"/>
    </inkml:context>
    <inkml:brush xml:id="br0">
      <inkml:brushProperty name="width" value="0.05" units="cm"/>
      <inkml:brushProperty name="height" value="0.05" units="cm"/>
    </inkml:brush>
  </inkml:definitions>
  <inkml:trace contextRef="#ctx0" brushRef="#br0">22 0 14323,'-4'14'1808,"-3"11"-855,1 4-417,2 1 1600,4 0-904,4 1-631,5-2-385,11-9-800,7-9 656,7-19-248,7-11-81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3.671"/>
    </inkml:context>
    <inkml:brush xml:id="br0">
      <inkml:brushProperty name="width" value="0.05" units="cm"/>
      <inkml:brushProperty name="height" value="0.05" units="cm"/>
    </inkml:brush>
  </inkml:definitions>
  <inkml:trace contextRef="#ctx0" brushRef="#br0">121 0 18228,'-13'7'567,"1"0"-1,0 1 1,0 0-1,1 0 1,0 1 0,1 1-1,0 0 1,-14 18 0,23-28-538,1 1 0,-1-1 1,1 1-1,0-1 0,-1 1 1,1 0-1,-1-1 0,1 1 1,0 0-1,0-1 0,-1 1 1,1 0-1,0-1 0,0 1 1,0 0-1,0 0 0,0-1 0,0 1 1,0 0-1,0 0 0,0-1 1,0 1-1,0 0 0,0-1 1,1 1-1,-1 0 0,1 0 1,0 0-16,-1 0 0,1-1 1,0 1-1,0-1 1,0 1-1,0-1 0,0 1 1,0-1-1,0 0 1,0 0-1,0 1 0,0-1 1,0 0-1,0 0 0,0 0 1,2 0-1,3 0-15,0-1 0,1 0 0,-1 0 0,0 0 0,7-3 0,-6 1-15,0-1 1,-1 0-1,1 0 1,-1 0-1,0-1 1,0 0-1,5-6 1,11-8-184,-21 22 155,-1 0 1,0 0 0,0 0-1,0 0 1,-1 0 0,1 0-1,-2 4 1,0 5 35,1-1 1,0 0-1,1 1 0,0-1 1,0 0-1,1 1 1,1-1-1,0 0 0,0 0 1,1 0-1,1 0 0,5 13 1,7 8-84,1-1 1,35 46-1,-48-72 65,-1 0-1,0 0 1,0 1-1,0-1 0,2 7 1,-4-10 37,-1-1 0,0 0 1,1 0-1,-1 1 1,0-1-1,0 0 0,0 1 1,0-1-1,0 0 0,0 1 1,0-1-1,0 0 1,-1 1-1,1-1 0,0 0 1,-1 0-1,1 1 0,-1-1 1,0 0-1,1 0 0,-1 0 1,0 0-1,0 0 1,1 0-1,-1 0 0,0 0 1,0 0-1,0 0 0,-2 1 1,-4 2 193,0 0 0,0 0 0,0-1 0,0 0 0,0 0 0,-1-1 0,1 0 0,-1 0 0,-15 1 1,19-3-150,-1 0 0,1 1 1,-1-2-1,1 1 0,0 0 1,-1-1-1,1 0 0,0 0 1,-1 0-1,1-1 0,0 1 1,0-1-1,0 0 1,0 0-1,1-1 0,-1 1 1,0-1-1,1 1 0,-5-6 1,7 6-217,-1 0 1,1 0 0,0 0 0,0 0-1,0 0 1,0 0 0,0-1-1,1 1 1,-1 0 0,1-1-1,-1 1 1,1 0 0,0-1 0,0 1-1,0 0 1,0-1 0,0 1-1,0-1 1,1 1 0,0 0 0,-1-1-1,2-1 1,0-1-150,0 0 0,0 0 0,1 0 0,-1 1 0,1-1 0,0 1 1,1 0-1,6-8 0,17-8-1037</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1:54.034"/>
    </inkml:context>
    <inkml:brush xml:id="br0">
      <inkml:brushProperty name="width" value="0.05" units="cm"/>
      <inkml:brushProperty name="height" value="0.05" units="cm"/>
    </inkml:brush>
  </inkml:definitions>
  <inkml:trace contextRef="#ctx0" brushRef="#br0">191 43 18164,'1'0'54,"-1"-1"1,0 1-1,1 0 0,-1-1 0,0 1 1,0 0-1,1-1 0,-1 1 1,0 0-1,0-1 0,0 1 1,0-1-1,1 1 0,-1 0 1,0-1-1,0 1 0,0-1 1,0 1-1,0 0 0,0-1 0,0 1 1,0-1-1,0 1 0,0 0 1,0-1-1,0 1 0,-1-1 1,1 1-1,0 0 0,0-1 1,0 1-1,0-1 0,-1 1 1,-14-5 693,9 5-511,0 0-1,0 1 1,1-1-1,-11 4 1,7-1-114,1 1 0,-1 0-1,1 1 1,-1 0 0,1 0 0,1 0-1,-1 1 1,1 1 0,0-1 0,0 1-1,1 0 1,0 1 0,-9 14 0,11-17-107,2-1 1,-1 1 0,0 0 0,1 0 0,0 0 0,0 1 0,1-1 0,-1 0-1,1 1 1,0-1 0,1 1 0,-1-1 0,1 1 0,0 0 0,0-1 0,1 1-1,0-1 1,0 1 0,0-1 0,1 0 0,-1 1 0,1-1 0,1 0 0,4 9-1,-4-10-2,0-1-1,0-1 1,0 1-1,0 0 1,0-1-1,0 1 1,1-1-1,-1 0 1,1 0-1,0-1 0,-1 1 1,1-1-1,0 1 1,0-1-1,0 0 1,0-1-1,0 1 1,0-1-1,0 0 1,0 0-1,0 0 0,0 0 1,6-2-1,3 0 19,-1 0 0,0-1-1,0-1 1,0 0-1,0 0 1,17-10 0,-10 3 70,-1-1 0,0 0 0,30-28 0,-41 33-54,0 0 0,0 0 0,-1 0 0,0-1 0,-1 0-1,1 0 1,-1-1 0,-1 0 0,0 1 0,0-1 0,2-11-1,-5 18-50,0-1-1,-1 0 0,1 1 0,-1-1 1,0 0-1,0 1 0,0-1 0,0 0 0,0 0 1,0 1-1,-1-1 0,0 0 0,1 1 1,-1-1-1,0 0 0,0 1 0,0-1 0,-1 1 1,1 0-1,-1-1 0,1 1 0,-1 0 1,0 0-1,0 0 0,1 0 0,-2 0 0,1 0 1,0 1-1,0-1 0,0 1 0,-1-1 1,1 1-1,-1 0 0,1 0 0,-1 0 0,0 0 1,1 0-1,-1 1 0,0-1 0,1 1 1,-5 0-1,-10-1-269,1 2 1,0-1-1,-1 2 0,1 1 1,0 0-1,1 0 1,-23 9-1,19-6 129,-32 8-417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5.135"/>
    </inkml:context>
    <inkml:brush xml:id="br0">
      <inkml:brushProperty name="width" value="0.05" units="cm"/>
      <inkml:brushProperty name="height" value="0.05" units="cm"/>
    </inkml:brush>
  </inkml:definitions>
  <inkml:trace contextRef="#ctx0" brushRef="#br0">14 272 17260,'-2'5'325,"0"0"1,0 0-1,0 0 1,0 0-1,1 1 1,-2 7-1,3-12-279,0-1-1,0 1 0,0 0 1,0 0-1,0 0 0,0 0 1,1 0-1,-1 0 0,0 0 1,0-1-1,1 1 0,-1 0 1,0 0-1,1 0 0,-1-1 1,1 1-1,-1 0 1,2 1-1,-1-2 23,0 1-1,0 0 1,0-1 0,0 0 0,0 1-1,0-1 1,0 0 0,0 1 0,0-1-1,1 0 1,-1 0 0,0 0 0,0 0-1,0 0 1,0 0 0,0 0 0,1 0 0,1-1-1,7-2 143,0 0 1,0-1-1,0 0 0,-1 0 0,0-1 0,18-12 0,50-44 351,-71 56-504,112-102 803,-100 88-550,0-1-1,-1 0 1,27-43 0,-44 63-303,0 0 0,-1 0 1,1 0-1,0 0 0,0 0 0,0 0 1,0 0-1,0 0 0,0 0 1,0 0-1,0 0 0,0 0 0,0 0 1,0 0-1,0 0 0,0 0 0,0 0 1,0 0-1,0 0 0,-1 0 0,1 0 1,0 0-1,0 0 0,0 0 0,0 0 1,0 0-1,0 0 0,0 0 1,0 0-1,0 0 0,0 0 0,0 0 1,0 0-1,0 0 0,-1 0 0,1 0 1,0 0-1,0 0 0,0 0 0,0 0 1,0 0-1,0 0 0,0 0 0,0 0 1,0 0-1,0 0 0,0 0 1,0 0-1,0-1 0,0 1 0,0 0 1,0 0-1,0 0 0,0 0 0,-8 6 101,-5 9-13,1 2 0,1-1 0,0 2 0,-13 27 0,7-12-106,7-15-407,1 0-1,0 0 1,2 1 0,0 0 0,1 0 0,-5 27-1,11-43 228,-1 3-100,1-11-360,-1-20-169</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5.538"/>
    </inkml:context>
    <inkml:brush xml:id="br0">
      <inkml:brushProperty name="width" value="0.05" units="cm"/>
      <inkml:brushProperty name="height" value="0.05" units="cm"/>
    </inkml:brush>
  </inkml:definitions>
  <inkml:trace contextRef="#ctx0" brushRef="#br0">408 1 10922,'-31'13'497,"0"2"0,0 1-1,1 1 1,2 2-1,-38 30 1,46-31-246,0 1-1,2 0 1,0 1 0,1 1-1,1 1 1,1 1 0,-17 31-1,26-41-146,1 0 0,0 1-1,0-1 1,1 1-1,1 0 1,0 1 0,1-1-1,0 23 1,2-29-72,0-1 0,1 1 0,0 0 0,0-1-1,1 1 1,0-1 0,0 0 0,1 0 0,0 1 0,0-2 0,0 1 0,1 0 0,0-1 0,1 1 0,-1-1 0,1 0 0,1-1-1,5 6 1,-1-3 17,1-1 0,1 0-1,-1-1 1,1 0 0,0-1-1,1 0 1,-1-1 0,1-1-1,0 0 1,-1 0 0,2-1-1,25 0 1,-5-2 200,0-1 1,0-2 0,63-13-1,-62 7 79,0-1 0,-1-2 0,0-2 0,0-1 0,-2-1 0,60-40 0,-71 41-115,-1-1 0,-1 0 0,0-2 0,-1 0 0,-1-1 0,0 0 0,-2-2 0,-1 0 0,0 0 0,18-41 0,-27 50-113,-1 0 1,0 0-1,-1 0 1,0-1 0,-1 0-1,1-15 1,-3 23-71,0-1-1,0 1 1,0 0 0,-1 0-1,0 0 1,0 0 0,0 0-1,0 0 1,-1 0 0,0 1-1,0-1 1,0 0 0,-1 1 0,1 0-1,-1-1 1,0 1 0,-1 0-1,-3-4 1,0 3-54,-1 0 0,1 0-1,-1 1 1,0 0 0,1 0 0,-2 1 0,1 0-1,0 0 1,-1 1 0,1 0 0,-15-1 0,-6 1-339,0 1 1,-35 3-1,33 0 221,0 2 0,0 1-1,0 2 1,-33 11-1,14 1-370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8.102"/>
    </inkml:context>
    <inkml:brush xml:id="br0">
      <inkml:brushProperty name="width" value="0.05" units="cm"/>
      <inkml:brushProperty name="height" value="0.05" units="cm"/>
    </inkml:brush>
  </inkml:definitions>
  <inkml:trace contextRef="#ctx0" brushRef="#br0">92 119 16828,'0'-4'247,"1"-1"1,0 1 0,0-1 0,0 1 0,0 0-1,1 0 1,0 0 0,0 0 0,0 0 0,0 0-1,1 0 1,-1 1 0,1-1 0,0 1 0,0-1 0,4-2-1,1-1 224,0 0 0,0 1-1,0 1 1,0-1-1,1 1 1,11-4 0,-19 9-443,0-1 1,-1 1 0,1-1-1,0 1 1,0 0 0,0 0-1,0-1 1,0 1 0,0 0-1,0 0 1,0 0 0,0 0 0,-1 0-1,1 0 1,0 0 0,0 0-1,0 1 1,0-1 0,1 0-1,-2 1-15,1-1-1,-1 1 0,1-1 1,-1 1-1,0-1 0,1 1 1,-1-1-1,0 1 0,1-1 1,-1 1-1,0-1 0,0 1 1,0-1-1,1 1 0,-1-1 1,0 1-1,0 0 0,0-1 1,0 1-1,0-1 0,0 1 1,0 0-1,-1 3 2,0-1 0,1 1 0,-1-1 0,0 0 0,-1 1 1,1-1-1,-1 0 0,-1 4 0,-9 8 7,0 0 0,-1-1 1,-1 0-1,0-1 1,-1-1-1,-22 16 0,12-10 93,-30 29-1,54-46-108,0-1 1,0 1-1,0 0 0,1 0 1,-1 0-1,0 0 1,0 0-1,1 0 1,-1 0-1,0 0 0,1 1 1,-1-1-1,1 0 1,-1 0-1,1 0 0,0 1 1,0-1-1,-1 0 1,1 2-1,0-3-2,1 1 0,-1 0 0,0 0 0,1-1-1,-1 1 1,1 0 0,-1-1 0,1 1 0,-1 0 0,1-1 0,-1 1 0,1-1-1,-1 1 1,1-1 0,0 1 0,-1-1 0,1 0 0,0 1 0,0-1 0,-1 0-1,1 1 1,1-1 0,4 2-97,0-1 0,0 0-1,0-1 1,1 1 0,-1-1 0,8-1-1,13-2-859,0-2-1,42-12 0,-62 15 881,23-6-592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8.599"/>
    </inkml:context>
    <inkml:brush xml:id="br0">
      <inkml:brushProperty name="width" value="0.05" units="cm"/>
      <inkml:brushProperty name="height" value="0.05" units="cm"/>
    </inkml:brush>
  </inkml:definitions>
  <inkml:trace contextRef="#ctx0" brushRef="#br0">408 0 13091,'-18'3'499,"-1"1"1,1 0-1,0 2 0,0 0 1,0 1-1,1 0 0,0 2 1,1 0-1,0 1 0,-23 17 1,22-12-247,0 0 1,1 1-1,0 1 0,2 1 1,0 0-1,1 0 0,0 1 1,-12 29-1,16-30-201,1 2-1,1-1 1,1 1-1,0 0 1,2 0 0,0 1-1,2-1 1,0 1-1,1 25 1,2-29-37,1-1 0,0 0 0,1 1 1,1-1-1,1 0 0,0 0 0,1-1 1,1 1-1,0-2 0,1 1 0,0-1 1,13 16-1,-14-20-7,2 0 0,-1-1 0,1 0 0,0 0 0,1-1 0,0 0 0,0-1 0,1 0 0,0-1 0,0 0 0,1 0 1,-1-1-1,1-1 0,0 0 0,1-1 0,-1 0 0,0-1 0,1 0 0,0-1 0,-1 0 0,1-1 0,0-1 0,-1 0 0,1 0 0,-1-1 0,1-1 0,17-6 0,-5-1 119,0-1 0,-1-1 0,0-2-1,-1 0 1,32-26 0,-22 13 237,-2-2 0,51-59 0,-63 65-168,-2 0-1,-1-1 1,-1-1 0,-1 0 0,-1-1 0,-1-1-1,12-37 1,-21 50-138,0 0 0,0 0-1,-2 0 1,1 0 0,-2 0-1,0 0 1,-2-19 0,0 22-83,0 1 1,-1 0 0,0 0 0,0 0 0,-1 0-1,-1 1 1,1-1 0,-1 1 0,-1 0 0,-12-15-1,12 17-102,-1 0 0,0 1 0,0 0-1,0 0 1,-1 1 0,0 0-1,0 0 1,0 1 0,0 0 0,-1 0-1,0 1 1,0 0 0,-17-3-1,13 4 9,-1 1 0,0 0 0,0 0 1,0 2-1,0 0 0,1 0 0,-1 1 0,-26 8 0,-51 27-585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3.709"/>
    </inkml:context>
    <inkml:brush xml:id="br0">
      <inkml:brushProperty name="width" value="0.05" units="cm"/>
      <inkml:brushProperty name="height" value="0.05" units="cm"/>
    </inkml:brush>
  </inkml:definitions>
  <inkml:trace contextRef="#ctx0" brushRef="#br0">130 86 13827,'3'-12'1441,"-1"0"-1,2 0 1,0 1 0,0-1 0,9-15-1,-36 77 2081,3-6-3453,5-15 21,9-21-61,1 1-1,1 0 0,0 1 1,0-1-1,-3 12 1,7-20-29,0-1 1,0 1-1,0 0 1,0-1-1,0 1 1,0-1-1,0 1 0,0 0 1,0-1-1,0 1 1,0 0-1,0-1 1,0 1-1,1-1 1,-1 1-1,0 0 1,0-1-1,1 1 1,-1-1-1,0 1 1,1-1-1,-1 1 1,0-1-1,1 1 1,-1-1-1,1 1 1,1 0-2,-1-1-1,0 1 1,1 0 0,-1-1 0,1 1 0,-1-1 0,1 0 0,-1 1 0,1-1 0,-1 0 0,2 0-1,8 0-16,-1-1 0,18-4-1,-16 3 4,-8 1 15,9-1-8,-1 1-1,1 0 0,0 1 1,15 1-1,-26-1 8,0 0 0,0 1-1,0-1 1,0 1-1,0 0 1,0-1-1,0 1 1,0 0 0,0 0-1,0 0 1,0 0-1,-1 0 1,1 1-1,2 1 1,-4-2 0,1 1 1,0-1-1,0 0 0,-1 1 1,1-1-1,-1 1 1,1-1-1,-1 1 0,0-1 1,0 1-1,1-1 0,-1 1 1,0-1-1,0 1 1,0-1-1,-1 1 0,1-1 1,0 1-1,-1-1 0,1 1 1,-1-1-1,0 3 1,-3 6 36,-1-1-1,0 0 1,-1 0 0,0 0 0,0-1 0,0 0 0,-16 15 0,-58 44 712,80-67-747,-9 7 148,0 0-1,0-1 0,0-1 0,-20 10 0,27-15-169,1 1 0,-1 0 0,0-1 0,1 1 0,-1-1 0,0 0 0,0 1 0,0-1 0,1 0 0,-1 0 0,0 0 0,0 0 0,0-1 0,1 1 0,-1 0 0,0-1 0,0 1 0,1-1 0,-1 1 0,0-1 0,1 0 0,-1 0 0,1 0 0,-1 0 0,1 0 0,-1 0 0,1 0 0,0-1 0,-1 1 0,1 0 0,0-1 0,0 1 0,0-1 0,0 1 0,0-1 0,1 0 0,-1 1 0,0-3 0,-2-6-372,1-1 0,0 0 1,0 0-1,2 0 0,-1-1 1,1 1-1,1 0 0,3-22 1,-2 17 164,4-32-696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4.097"/>
    </inkml:context>
    <inkml:brush xml:id="br0">
      <inkml:brushProperty name="width" value="0.05" units="cm"/>
      <inkml:brushProperty name="height" value="0.05" units="cm"/>
    </inkml:brush>
  </inkml:definitions>
  <inkml:trace contextRef="#ctx0" brushRef="#br0">0 55 16259,'4'-7'2105,"2"1"-1265,1 6-272,5-1 1273,2 1-649,3 0-256,6 3-360,3-3-136,4 2-368,3 0-448,1-6-688,2-4 944,-1-9-200,0-1-104</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1:07.386"/>
    </inkml:context>
    <inkml:brush xml:id="br0">
      <inkml:brushProperty name="width" value="0.05" units="cm"/>
      <inkml:brushProperty name="height" value="0.05" units="cm"/>
    </inkml:brush>
  </inkml:definitions>
  <inkml:trace contextRef="#ctx0" brushRef="#br0">1 118 11250,'0'1'46,"0"-1"0,0 0-1,-1 0 1,1 0 0,0 0-1,0 1 1,0-1 0,0 0-1,0 0 1,0 0-1,0 1 1,0-1 0,0 0-1,0 0 1,0 0 0,0 1-1,0-1 1,1 0 0,-1 0-1,0 0 1,0 1-1,0-1 1,0 0 0,0 0-1,0 0 1,0 0 0,0 1-1,1-1 1,-1 0 0,0 0-1,0 0 1,0 0-1,0 0 1,0 0 0,1 1-1,-1-1 1,0 0 0,0 0-1,1 0 1,12 3 807,21-2-249,-27-2-276,67 0 357,1-3 1,132-25 0,-22-8-596,209-16 0,170 50-50,-2 44-43,232 6-7,280-93-235,-913 36 139,490-1-193,0 47-65,-25-21 255,2-40 14,815-12-582,-514 85 625,-700-31 76,-207-16-35,-6-1 0,0 1 0,-1 1 0,1 1 0,-1 0 0,17 5 0,-19 4-236,-9-5 66,-7-5 39,-3-4 46</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4.485"/>
    </inkml:context>
    <inkml:brush xml:id="br0">
      <inkml:brushProperty name="width" value="0.05" units="cm"/>
      <inkml:brushProperty name="height" value="0.05" units="cm"/>
    </inkml:brush>
  </inkml:definitions>
  <inkml:trace contextRef="#ctx0" brushRef="#br0">107 0 14907,'40'3'6250,"-33"-2"-5861,-1 0 1,1 0-1,-1 1 1,11 4-1,-15-6-373,0 1-1,0 0 1,0 0-1,0 0 1,-1 1-1,1-1 0,0 0 1,0 1-1,-1-1 1,1 1-1,0-1 1,-1 1-1,0 0 1,1 0-1,-1-1 1,0 1-1,0 0 1,0 0-1,0 0 0,0 1 1,-1-1-1,1 0 1,-1 0-1,1 0 1,-1 0-1,0 1 1,0-1-1,0 0 1,0 0-1,0 0 0,0 1 1,-1-1-1,1 0 1,-1 0-1,1 0 1,-1 0-1,-1 4 1,-3 4 9,1 0 0,-1-1-1,-1 1 1,0-1 0,0 0 0,-9 10 0,-51 48 231,38-39-50,-44 39 569,72-66-765,-1-1 0,1 0 0,-1 0 0,1 1 0,0-1 0,-1 0 0,1 1 0,0-1 0,0 1 0,-1-1 0,1 0 0,0 1 0,0-1 0,-1 1 0,1-1 0,0 1 0,0-1 0,0 0 0,0 1 0,0-1 0,0 1 0,0-1 0,0 1 0,0-1 0,0 1 0,0-1 0,0 1 0,0-1 0,0 1 0,0-1 0,0 0-1,1 1 1,-1 0 1,1 0-5,0-1 0,0 1 1,0-1-1,0 1 0,0-1 1,0 0-1,0 1 1,0-1-1,0 0 0,0 0 1,0 0-1,1 0 1,0 0-1,36-3-355,-22-2-438,1 1 0,26-13 0,-17 6 395,-1 1-201</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5.843"/>
    </inkml:context>
    <inkml:brush xml:id="br0">
      <inkml:brushProperty name="width" value="0.05" units="cm"/>
      <inkml:brushProperty name="height" value="0.05" units="cm"/>
    </inkml:brush>
  </inkml:definitions>
  <inkml:trace contextRef="#ctx0" brushRef="#br0">163 63 12515,'24'-15'2748,"-23"15"-2568,0-1 0,0 0 0,0 1 0,0-1 0,-1 0 0,1 0 0,0 0 1,-1 0-1,1 1 0,0-1 0,-1 0 0,1 0 0,-1 0 0,0 0 1,1 0-1,-1 0 0,0 0 0,0 0 0,1-1 0,-1 1 0,0-2 0,0 3-81,-1-1 0,1 0 0,0 1 0,-1-1 0,1 1 0,0-1 0,-1 1 0,1-1 0,0 1 0,-1-1 0,1 1 0,-1 0 0,1-1 0,-1 1 0,1 0 0,-1-1 0,1 1 0,-1 0 0,0-1 0,1 1 0,-1 0 0,1 0 0,-1 0 0,0 0 0,1 0 0,-1 0 0,0 0 0,1 0 0,-1 0 0,1 0 0,-1 0 0,0 0 0,1 0 0,-1 0 0,1 0 0,-1 1 0,0-1 0,0 1-1,-26 9 1010,13-3-955,1 1 0,0 1 0,0 0 1,1 1-1,-17 16 0,24-20-145,0-1 0,0 0 0,1 1 0,0 0 0,0 0 0,0 1 0,1-1 0,0 1 0,0-1 0,1 1 0,-1 0 0,1 0 0,-1 14 0,3-19-4,0-1 0,0 1 0,0-1-1,0 1 1,0-1 0,0 1 0,0-1 0,1 1-1,-1-1 1,1 0 0,-1 1 0,1-1 0,0 0 0,-1 1-1,1-1 1,0 0 0,0 0 0,0 1 0,0-1 0,0 0-1,1 1 1,0-1 8,1 1 1,-1-1-1,1 0 0,-1 1 1,1-1-1,0-1 0,-1 1 1,1 0-1,0-1 0,4 1 0,2 0 57,0-1-1,1-1 0,-1 1 1,0-1-1,17-5 1,-13 2 54,0-1 1,-1 0-1,1-1 1,-1 0-1,0-1 1,-1 0-1,19-16 1,-26 20-72,0-1 0,0 1 0,0-1 1,0 0-1,0-1 0,-1 1 0,0-1 0,0 1 0,0-1 1,-1 0-1,1 0 0,-1 0 0,0 0 0,-1-1 1,1 1-1,-1-1 0,0 1 0,-1 0 0,1-1 1,-1 0-1,0-8 0,-1 12-45,1-1 1,-1 0-1,0 1 1,0-1-1,1 1 1,-2-1-1,1 1 1,0-1-1,0 1 1,-1 0-1,1 0 1,-1 0-1,0 0 1,0 0-1,0 0 1,0 0-1,0 0 1,-2-1-1,0 1-21,0 0 1,0 0-1,0 1 0,0-1 0,0 1 1,-1 0-1,1 0 0,0 0 1,-1 1-1,-5-1 0,0 2-140,-1-1 1,1 1-1,-1 1 0,1 0 1,0 1-1,-1-1 0,1 2 0,-13 6 1,9-2-550,0 2 1,0 0 0,1 1 0,-20 19-1,16-14-18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6.262"/>
    </inkml:context>
    <inkml:brush xml:id="br0">
      <inkml:brushProperty name="width" value="0.05" units="cm"/>
      <inkml:brushProperty name="height" value="0.05" units="cm"/>
    </inkml:brush>
  </inkml:definitions>
  <inkml:trace contextRef="#ctx0" brushRef="#br0">0 297 15571,'5'0'298,"0"0"-1,0 0 1,0 0-1,-1-1 1,1 0 0,0 0-1,-1 0 1,1 0-1,4-3 1,10-2 251,475-101 6197,140 37-5810,-619 69-967,0 1-97,0-1-1,-1 0 1,1-1 0,0-1-1,-1-1 1,1 0 0,22-9-1,-36 12 19,0 1 0,0-1 0,0 1 0,0-1 0,-1 0 0,1 1 0,0-1 0,0 0 1,0 0-1,-1 0 0,1 0 0,0 1 0,-1-1 0,1 0 0,-1 0 0,1 0 0,-1 0 0,1 0 0,-1 0 0,0-1 0,0 1 0,1 0 0,-1 0 0,0-1 0,-8-27-1957,7 26 2129,-7-18-1056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7.164"/>
    </inkml:context>
    <inkml:brush xml:id="br0">
      <inkml:brushProperty name="width" value="0.05" units="cm"/>
      <inkml:brushProperty name="height" value="0.05" units="cm"/>
    </inkml:brush>
  </inkml:definitions>
  <inkml:trace contextRef="#ctx0" brushRef="#br0">127 15 16740,'18'-14'4208,"-18"14"-4170,0 0 1,0 0-1,0 0 0,0 0 1,0 0-1,0 0 1,0 0-1,0 0 0,0 0 1,0 0-1,0 0 1,0 0-1,0 0 0,0 1 1,0-1-1,0 0 1,0 0-1,0 0 0,0 0 1,0 0-1,0 0 1,0 0-1,0 0 0,0 1 462,0-1-462,0 0 0,0 0 1,0 0-1,1 0 1,-1 0-1,0 0 0,0 0 1,0 0-1,0 0 1,0 0-1,0 0 0,0 0 1,0 0-1,0 0 1,0 0-1,0 0 0,0 0 1,0 0-1,0 0 1,-8 13 1219,-12 14-1025,2 1 0,1 1 1,2 1-1,0 0 0,2 1 1,1 0-1,-11 50 1,22-74-191,0-1 0,0 0 0,0 1 0,0-1 0,1 1 0,1-1 1,0 10-1,-1-15-34,1 1 1,-1-1 0,1 0 0,-1 1 0,1-1 0,-1 0-1,1 0 1,0 0 0,-1 1 0,1-1 0,0 0-1,0 0 1,0 0 0,0 0 0,0 0 0,0 0-1,0-1 1,0 1 0,1 0 0,-1 0 0,0-1 0,0 1-1,1-1 1,-1 1 0,0-1 0,1 1 0,-1-1-1,0 0 1,1 0 0,-1 0 0,0 0 0,1 0-1,-1 0 1,1 0 0,-1 0 0,0 0 0,1-1 0,-1 1-1,3-1 1,7-3-161,0 1 0,-1-2-1,1 1 1,-1-2 0,1 1-1,-2-1 1,1-1 0,-1 0 0,14-12-1,0-3-416,-1-2 0,23-30 0,-18 18-49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7.556"/>
    </inkml:context>
    <inkml:brush xml:id="br0">
      <inkml:brushProperty name="width" value="0.05" units="cm"/>
      <inkml:brushProperty name="height" value="0.05" units="cm"/>
    </inkml:brush>
  </inkml:definitions>
  <inkml:trace contextRef="#ctx0" brushRef="#br0">94 1 14499,'-16'26'1832,"-1"10"-895,-2-2-385,2 3 1424,7 2-832,0-2-335,6-4-193,6-9-800,7-5-496,7-17 600,5-4-120,6-21-145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7.946"/>
    </inkml:context>
    <inkml:brush xml:id="br0">
      <inkml:brushProperty name="width" value="0.05" units="cm"/>
      <inkml:brushProperty name="height" value="0.05" units="cm"/>
    </inkml:brush>
  </inkml:definitions>
  <inkml:trace contextRef="#ctx0" brushRef="#br0">159 2 15403,'-2'-1'204,"0"1"-1,0 0 0,0-1 0,0 1 1,0 0-1,-1 0 0,1 1 0,0-1 1,0 0-1,0 1 0,0-1 0,0 1 1,0-1-1,0 1 0,0 0 0,-2 2 1,-31 18 2237,34-20-2286,-10 6 515,1 1-1,-18 17 0,25-22-610,0 1-1,0-1 0,1 0 1,-1 1-1,1 0 0,0-1 0,0 1 1,0 0-1,0 0 0,0 0 1,1 1-1,-1 4 0,1-8-57,1-1-1,0 1 0,0 0 1,0-1-1,0 1 1,0 0-1,0-1 1,0 1-1,0 0 0,1-1 1,-1 1-1,0-1 1,0 1-1,0 0 1,1-1-1,-1 1 0,0-1 1,1 1-1,-1-1 1,0 1-1,1-1 0,-1 1 1,1-1-1,-1 1 1,1-1-1,-1 1 1,1-1-1,0 1 0,0-1-10,1 1-1,-1-1 1,1 0-1,-1 1 1,1-1-1,-1 0 0,1 0 1,-1 0-1,0 0 1,1 0-1,2-1 1,2-1-48,0 1 0,0-1 0,-1-1 0,1 1 1,5-4-1,-1-1-125,0-1 1,0 0 0,17-20-1,-8 9-286,-28 61 119,3-19 436,1 0-1,1 1 0,1-1 0,1 1 1,1-1-1,2 1 0,0 0 0,1-1 0,6 25 1,-6-40-79,3 26 529,-5-33-494,0 0 0,0 0 0,-1 0 0,1 0 0,0 0 0,0 0 0,-1 0 0,1-1 0,0 1 0,-1 0 0,1 0 0,-1 0 0,1 0 0,-1 0 0,1 0 0,-1-1 0,0 1 0,1 0 0,-1 0 0,0-1 0,0 1 0,0-1 0,1 1 0,-1-1 0,0 1 0,0-1 0,0 1 0,-1 0 0,-5 0 195,1 1-1,0-1 0,-1 0 0,1 0 1,-1-1-1,1 1 0,-10-2 0,12 0-233,0 1 0,1-1 0,-1 0 0,0 0-1,1 0 1,-1 0 0,1-1 0,-1 0 0,1 1 0,0-1-1,0 0 1,0-1 0,0 1 0,-5-5 0,7 6-79,1 0 0,-1 1 0,1-1 0,-1 0 0,1 0 0,-1 1 0,1-1 0,0 0 0,-1 0 0,1 0 0,0 0 0,0 1 0,0-1 0,0 0 0,-1 0 0,1 0 0,0 0 0,0 0 0,1 0 0,-1 0 0,0 1 0,0-1 0,0 0 0,1 0 0,-1 0 0,0 0 0,1 1 0,-1-1 0,0 0 0,1 0 0,-1 1 0,2-2 0,23-22-933,-24 23 984,23-16-714</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8.321"/>
    </inkml:context>
    <inkml:brush xml:id="br0">
      <inkml:brushProperty name="width" value="0.05" units="cm"/>
      <inkml:brushProperty name="height" value="0.05" units="cm"/>
    </inkml:brush>
  </inkml:definitions>
  <inkml:trace contextRef="#ctx0" brushRef="#br0">192 0 16371,'-11'4'1523,"0"1"0,-16 10 0,14-4-1248,0 0 0,1 0 0,0 1 0,1 1 0,0 0 0,1 1 0,1 0 0,0 0 0,1 1 0,1 0 0,0 0-1,1 1 1,-6 22 0,11-33-236,0-1 0,1 1-1,-1 0 1,1-1 0,0 1-1,0 0 1,1-1 0,-1 1 0,1-1-1,0 1 1,1-1 0,-1 1-1,1-1 1,0 0 0,3 6-1,-4-7-21,1-1-1,0 1 0,0-1 0,1 0 1,-1 0-1,1 0 0,-1 0 1,1 0-1,-1 0 0,1-1 0,0 1 1,0-1-1,0 1 0,0-1 0,0 0 1,0-1-1,0 1 0,0 0 0,0-1 1,1 0-1,-1 0 0,0 0 1,5 0-1,1-1 9,1-1 1,0 0-1,-1 0 1,1-1-1,-1-1 0,0 1 1,0-1-1,-1-1 1,1 0-1,-1 0 0,0 0 1,13-12-1,-13 10 32,0-1 0,-1 1 0,0-1 0,-1 0-1,0-1 1,0 0 0,0 0 0,-1 0 0,-1 0-1,0-1 1,6-19 0,-9 26-45,0 0 0,-1 0 0,1 1 1,-1-1-1,0 0 0,0 0 0,0 0 0,0 0 0,-1 0 0,1 0 0,-1 1 0,1-1 1,-1 0-1,0 0 0,0 1 0,0-1 0,-1 0 0,1 1 0,-3-4 0,2 4-57,0 0 0,-1-1 0,1 1 0,-1 0 0,0 0-1,0 0 1,0 1 0,0-1 0,0 1 0,0-1 0,0 1-1,-1 0 1,1 0 0,0 1 0,-1-1 0,-3 0 0,-6 1-307,1-1-1,-1 2 1,0-1 0,-14 4 0,2 2-160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49.101"/>
    </inkml:context>
    <inkml:brush xml:id="br0">
      <inkml:brushProperty name="width" value="0.05" units="cm"/>
      <inkml:brushProperty name="height" value="0.05" units="cm"/>
    </inkml:brush>
  </inkml:definitions>
  <inkml:trace contextRef="#ctx0" brushRef="#br0">17 34 17548,'-10'18'2432,"3"-7"2697,7-16-3920,2-2-593,3 6-176,0-7-528,0 4-192,0 1-240,-2-5-184,-3 2 1336,0 5-808,-5-7-80,1-3 56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0.955"/>
    </inkml:context>
    <inkml:brush xml:id="br0">
      <inkml:brushProperty name="width" value="0.05" units="cm"/>
      <inkml:brushProperty name="height" value="0.05" units="cm"/>
    </inkml:brush>
  </inkml:definitions>
  <inkml:trace contextRef="#ctx0" brushRef="#br0">19 323 11682,'-4'7'1114,"1"-2"183,1 1 1,-1 0 0,1 0-1,-3 9 1,5-15-1238,0 0 0,1 1 0,-1-1 0,0 0 0,0 0 0,0 0 0,0 0-1,0 1 1,0-1 0,1 0 0,-1 0 0,0 0 0,0 0 0,0 0 0,0 0 0,1 1 0,-1-1 0,0 0 0,0 0 0,0 0-1,0 0 1,1 0 0,-1 0 0,0 0 0,0 0 0,0 0 0,1 0 0,-1 0 0,0 0 0,0 0 0,0 0 0,1 0-1,-1 0 1,0 0 0,0 0 0,0 0 0,1 0 0,-1 0 0,0-1 0,0 1 0,0 0 0,1 0 0,-1 0 0,0 0 0,0 0-1,0 0 1,0-1 0,0 1 0,0 0 0,1 0 0,-1 0 0,0 0 0,0-1 0,12-7 604,36-38 604,66-80 1,28-62-871,-150 204-330,0-1 0,-11 32 0,2-5-47,-15 28 14,12-30-49,2 2-1,-20 68 1,37-92-282,1-18 273,0 0 0,0 1 0,0-1-1,0 0 1,0 0 0,0 0-1,0 1 1,1-1 0,-1 0-1,0 0 1,0 0 0,0 0 0,0 1-1,1-1 1,-1 0 0,0 0-1,0 0 1,0 0 0,0 0-1,1 0 1,-1 1 0,0-1 0,0 0-1,1 0 1,-1 0 0,0 0-1,0 0 1,0 0 0,1 0 0,-1 0-1,0 0 1,0 0 0,1 0-1,-1 0 1,0 0 0,2-1-34,0 0 1,0 0 0,-1 0-1,1 0 1,-1 0-1,1-1 1,-1 1-1,1 0 1,-1-1 0,0 1-1,0-1 1,0 0-1,2-2 1,14-28-263,3-6-113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2.668"/>
    </inkml:context>
    <inkml:brush xml:id="br0">
      <inkml:brushProperty name="width" value="0.05" units="cm"/>
      <inkml:brushProperty name="height" value="0.05" units="cm"/>
    </inkml:brush>
  </inkml:definitions>
  <inkml:trace contextRef="#ctx0" brushRef="#br0">158 22 13635,'0'0'89,"0"0"0,0 0 0,0 0 0,0 0 0,0 0 0,1-1 266,-1 1-266,0 0 0,0 0 0,0 0 0,0 0 0,0 0 0,0 0 0,0-1 0,0 1 0,0 0 0,0 0 0,0 0 0,1 0 0,-1 0 0,0 0 0,0-1-1,0 1 1,0 0 0,0 0 0,0 0 0,0 0 0,-1 0 0,1-1 0,0 1 0,0 0 0,0 0 0,0 0 0,0 0 0,0 0 0,0 0 0,0-1 0,0 1 0,0 0 266,-1 0-266,1 0 0,0 0 0,0 0 0,0-1 0,0 1 0,0 0 0,0 0 0,0 0 0,-1 0 0,1 0 0,0 0 0,0 0 0,0 0 0,0 0-1,0 0 1,-1 0 0,1 0 0,0 0 0,0 0 0,0 0 0,0 0 0,0 0 0,-1 0 0,-11 0 6554,11 0-6752,1 0 294,0 0-174,-1 0 2,0 0-5,0 0-5,1 0 44,-3 1-33,0-1 1,-1 1-1,1-1 1,0 1 0,0 0-1,0 0 1,0 1-1,0-1 1,0 1-1,0-1 1,1 1 0,-1 0-1,1 0 1,-1 0-1,1 0 1,-1 0-1,1 1 1,-2 3 0,-3 3-6,0 1 1,1 0 0,-7 13 0,1 3 26,-14 39 0,23-57-27,0 1 0,1-1 0,0 1 0,1 0 0,0-1 0,0 1 0,1 0 0,0 0 0,2 10 0,-2-18-8,0 1-1,1-1 0,-1 0 0,0 0 0,1 0 0,-1 1 0,1-1 1,0 0-1,-1 0 0,1 0 0,0 0 0,0 0 0,-1 0 0,1 0 1,0 0-1,0 0 0,0-1 0,0 1 0,0 0 0,0 0 0,2 0 1,0 0-1,-1 0 0,1-1 0,-1 1 1,1-1-1,0 0 0,-1 1 1,1-1-1,-1 0 0,6-1 0,0 0 4,0-1-1,0 0 0,-1 0 0,1-1 0,-1 0 0,8-4 0,-2-1 23,0-1-1,-1-1 0,-1 1 1,1-2-1,-2 0 1,1 0-1,-2-1 0,1 0 1,-2 0-1,0-1 0,0 0 1,-1-1-1,-1 0 0,9-26 1,-14 37-5,0-1 1,0 0-1,0 1 1,-1-1-1,0 0 1,0 1-1,0-1 1,0 0-1,0 0 1,-1 1-1,1-1 0,-1 0 1,0 1-1,0-1 1,-3-5-1,2 6-7,0 1-1,1 0 1,-1 0-1,0 0 0,0 0 1,0 0-1,0 0 1,0 1-1,-1-1 0,1 1 1,0-1-1,-1 1 1,1 0-1,-1 0 0,1 0 1,-1 0-1,0 0 1,1 1-1,-1-1 0,0 1 1,0 0-1,-4 0 1,-2 0-90,0 1 0,0 0 0,0 1 0,0 0 0,0 0 0,0 1 0,1 0 0,-1 0 0,1 1 0,0 0 0,0 1 0,-7 5 0,9-6-155,1 0 0,-1 0 0,1 0-1,1 1 1,-1 0 0,0 0 0,1 0-1,0 0 1,1 1 0,-1 0 0,1 0-1,0 0 1,0 0 0,1 0 0,0 0 0,-3 13-1,5-11-581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1:51.246"/>
    </inkml:context>
    <inkml:brush xml:id="br0">
      <inkml:brushProperty name="width" value="0.05" units="cm"/>
      <inkml:brushProperty name="height" value="0.05" units="cm"/>
    </inkml:brush>
  </inkml:definitions>
  <inkml:trace contextRef="#ctx0" brushRef="#br0">1142 62 10034,'-21'-10'169,"-1"0"0,0 2 0,-1 0 0,0 1 0,0 2 0,0 0 1,-1 1-1,0 2 0,0 0 0,1 2 0,-1 0 0,0 2 0,0 0 0,1 2 0,-1 1 0,-25 8 0,20-3-56,1 2-1,0 1 1,1 1 0,1 1-1,0 1 1,1 1-1,-43 40 1,36-26-109,1 2-1,2 1 1,2 2-1,-41 68 1,14-7 10,4 3 0,4 1 0,-47 157 0,84-227-15,1 1 0,2-1 0,1 1 1,1 0-1,2 0 0,2 46 0,2-62-7,0 0 1,0-1-1,2 1 1,0-1-1,0 0 0,2 0 1,0-1-1,0 1 0,1-1 1,1-1-1,1 1 0,0-1 1,0-1-1,1 0 1,14 14-1,-8-14-5,-1 0-1,1-1 1,1-1 0,0 0-1,0-2 1,1 0 0,0 0-1,1-2 1,0 0 0,0-1-1,0-1 1,21 1 0,19 1-39,0-4 0,103-7 0,414-82-166,-374 50 175,-81 15 70,-2-5 0,-1-6 0,140-58 0,-197 65 65,-1-3 0,-2-3 0,-1-2 0,-2-2 0,-1-3 0,-2-2-1,77-79 1,-92 79-22,-2-1-1,-2-2 0,29-50 0,-48 70 10,-1 0 0,-1-2 0,-1 1 0,-2-1 0,0-1 0,-2 1 0,8-55 0,-14 71-31,-1 1 1,0 0-1,0-1 1,-1 1 0,0 0-1,0 0 1,-1 0 0,-1 0-1,1 0 1,-1 0 0,-1 0-1,0 1 1,0-1 0,-1 1-1,0 0 1,0 1 0,0-1-1,-1 1 1,0 0-1,-1 0 1,0 1 0,-8-6-1,-10-5 3,-2 0-1,0 2 1,0 1-1,-2 2 0,1 0 1,-2 2-1,-46-10 0,-5 4-182,-132-8 0,87 17-57,0 6-1,-251 31 1,125 13 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3.059"/>
    </inkml:context>
    <inkml:brush xml:id="br0">
      <inkml:brushProperty name="width" value="0.05" units="cm"/>
      <inkml:brushProperty name="height" value="0.05" units="cm"/>
    </inkml:brush>
  </inkml:definitions>
  <inkml:trace contextRef="#ctx0" brushRef="#br0">90 1 16083,'-3'5'3993,"-8"10"-1157,-18 34-1911,21-30-828,0 0 1,1 1-1,1 0 0,1 0 0,1 0 0,0 1 1,2 0-1,0 21 0,2-39-74,0-1-1,1 1 1,-1 0-1,1 0 1,-1 0 0,1 0-1,0-1 1,0 1 0,1 0-1,-1-1 1,0 1 0,1-1-1,-1 1 1,5 3-1,-5-5 1,0 0 0,1 0 1,0 0-1,-1 0 0,1 0 0,-1 0 0,1 0 0,0-1 0,0 1 0,-1 0 0,1-1 0,0 0 0,0 1 0,0-1 0,0 0 0,0 0 0,-1 0 0,1 0 0,0 0 0,0-1 0,0 1 0,0-1 0,-1 1 0,3-2 0,3-1 60,0 0-1,0 0 1,-1-1 0,1 0 0,-1-1-1,0 0 1,-1 0 0,1 0 0,-1 0-1,0-1 1,0 0 0,0 0 0,4-9-1,-2 4 45,-1-1 0,0 1 0,-1-1-1,0 0 1,-1-1 0,0 1 0,1-14-1,-4 19-104,0 0 0,-1 0-1,0 0 1,0-1-1,-1 1 1,0 0 0,0 0-1,-1 0 1,0 0-1,-3-8 1,5 13-51,-1 0 0,0 0 0,0 0 0,0 1 0,0-1 0,-1 0 0,1 0 0,0 1-1,-1-1 1,1 0 0,-1 1 0,1 0 0,-1-1 0,0 1 0,0 0 0,0 0 0,0 0 0,1 0 0,-1 0 0,0 0 0,-1 1 0,1-1 0,0 1-1,0-1 1,0 1 0,0 0 0,0 0 0,0 0 0,-1 0 0,1 0 0,0 0 0,0 0 0,0 1 0,0 0 0,0-1 0,0 1 0,-2 1-1,-9 4-272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5.134"/>
    </inkml:context>
    <inkml:brush xml:id="br0">
      <inkml:brushProperty name="width" value="0.05" units="cm"/>
      <inkml:brushProperty name="height" value="0.05" units="cm"/>
    </inkml:brush>
  </inkml:definitions>
  <inkml:trace contextRef="#ctx0" brushRef="#br0">8 25 20828,'-7'1'1729,"8"3"-1297,0-2-224,14-6 824,5 2-400,7 2-360,6 2-160,4-2-272,8-2-80,-4-1-168,-1 0-144,-7 2-432,-4 0-248,-10-4 800,-11-2-185,-13 1-39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5.539"/>
    </inkml:context>
    <inkml:brush xml:id="br0">
      <inkml:brushProperty name="width" value="0.05" units="cm"/>
      <inkml:brushProperty name="height" value="0.05" units="cm"/>
    </inkml:brush>
  </inkml:definitions>
  <inkml:trace contextRef="#ctx0" brushRef="#br0">3 59 17436,'-3'22'1664,"12"-13"-920,6-8-272,11-2 785,6 1-217,6-5-280,7 1-216,2-6-1080,-2-9 712,-12-7-224,-5 1-88</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6.007"/>
    </inkml:context>
    <inkml:brush xml:id="br0">
      <inkml:brushProperty name="width" value="0.05" units="cm"/>
      <inkml:brushProperty name="height" value="0.05" units="cm"/>
    </inkml:brush>
  </inkml:definitions>
  <inkml:trace contextRef="#ctx0" brushRef="#br0">7 323 14411,'-7'18'2588,"7"-14"-715,7-12 89,96-128 2686,68-56-3614,-161 184-1040,-19 21-65,3-3 42,-10 20-240,1 1 1,2 0-1,1 1 1,1 1-1,2 0 1,-9 58 0,15-75 37,2-12-16</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6.472"/>
    </inkml:context>
    <inkml:brush xml:id="br0">
      <inkml:brushProperty name="width" value="0.05" units="cm"/>
      <inkml:brushProperty name="height" value="0.05" units="cm"/>
    </inkml:brush>
  </inkml:definitions>
  <inkml:trace contextRef="#ctx0" brushRef="#br0">203 13 13643,'-1'-1'232,"1"0"0,-1 0 1,1 0-1,-1 1 0,1-1 1,-1 0-1,0 1 0,1-1 1,-1 0-1,0 1 0,0-1 0,1 1 1,-1-1-1,0 1 0,0-1 1,0 1-1,1 0 0,-1-1 0,0 1 1,0 0-1,0 0 0,-2 0 1,1 0 172,-1 0 1,0 0 0,0 0 0,1 1-1,-1-1 1,0 1 0,-4 1 0,-1 1 62,1 1 1,0 0-1,0 0 1,-9 7 0,5-2-380,1 1 0,1 0 0,0 0 0,0 1 0,1 1 0,0-1 0,1 1 0,0 0 0,1 1 0,1 0 0,0 0 0,0 0 0,2 0 0,-1 1 0,2 0 0,0-1 0,0 1 0,1 21 0,2-31-92,-1 1 1,1-1-1,0 1 1,0-1-1,1 1 1,-1-1 0,1 0-1,0 0 1,0 0-1,5 7 1,-6-10 1,1 1 1,-1 0 0,1-1-1,-1 1 1,1-1-1,0 0 1,-1 0-1,1 1 1,0-1-1,0 0 1,0-1-1,0 1 1,0 0-1,0 0 1,0-1-1,0 1 1,0-1-1,0 0 1,0 0-1,1 0 1,-1 0-1,0 0 1,0 0-1,4-1 1,2-1 13,0-1 1,-1 0-1,1-1 0,-1 1 0,0-1 1,0-1-1,0 1 0,0-1 1,-1 0-1,0-1 0,7-8 0,4-4 88,-1-1-1,21-33 0,-26 35 49,14-32 0,-22 42-108,0 0 0,0 0 0,-1-1 0,0 1 0,-1-1 0,0 1 0,1-15 0,-2 21-66,0-1-1,0 1 1,0-1 0,0 1 0,0-1 0,-1 1 0,1-1 0,0 0 0,-1 1 0,1 0 0,-1-1 0,0 1 0,1-1 0,-1 1 0,0 0 0,0-1 0,0 1 0,0 0 0,0 0 0,0 0 0,0 0 0,-1 0 0,1 0 0,0 0 0,0 0 0,-1 0 0,1 1 0,-1-1 0,1 0 0,-1 1 0,1 0 0,-1-1 0,1 1 0,-1 0 0,1-1 0,-1 1 0,1 0 0,-1 0 0,1 0 0,-1 1 0,1-1 0,-1 0 0,0 0 0,1 1 0,-2 0 0,-2 0-183,0 1 1,1-1-1,-1 1 0,1 0 1,-1 0-1,1 0 0,0 1 1,0 0-1,0-1 0,0 1 0,0 1 1,1-1-1,-6 7 0,1 4-577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7.205"/>
    </inkml:context>
    <inkml:brush xml:id="br0">
      <inkml:brushProperty name="width" value="0.05" units="cm"/>
      <inkml:brushProperty name="height" value="0.05" units="cm"/>
    </inkml:brush>
  </inkml:definitions>
  <inkml:trace contextRef="#ctx0" brushRef="#br0">213 36 14243,'1'-1'303,"0"-1"-1,0 1 1,0-1 0,0 1-1,0-1 1,0 1 0,-1-1-1,1 1 1,-1-1 0,1 0-1,-1 1 1,1-1 0,-1 0-1,0 1 1,0-1 0,0-2-1,0 4-204,0-1 0,0 1 0,0 0 0,-1-1 0,1 1 0,0 0 0,0-1 0,-1 1 0,1 0 0,0-1 0,0 1 0,-1 0 0,1 0 0,0-1 0,-1 1 0,1 0-1,0 0 1,-1 0 0,1-1 0,-1 1 0,1 0 0,0 0 0,-1 0 0,0 0 0,-19 2 1619,13 0-1515,1 1 0,-1 0 0,1 1 0,-1 0 0,1 0 0,0 0 0,0 0 0,1 1-1,-1 0 1,-5 7 0,-6 8 15,-23 34 1,32-41-177,0 0 0,1 0 0,1 1 0,0-1 0,0 2 0,2-1 1,0 1-1,0-1 0,1 1 0,1 0 0,1 0 0,0 27 0,1-39-36,0 0 0,1 0 0,-1 0 0,1 0 0,-1 0-1,1 0 1,0 0 0,0 0 0,0 0 0,0-1-1,1 1 1,-1-1 0,1 1 0,-1-1 0,1 1 0,0-1-1,0 0 1,0 0 0,1 0 0,-1 0 0,0 0 0,1 0-1,2 1 1,-2-2-2,-1 0 0,1-1 0,-1 1 0,1-1 0,-1 0-1,1 0 1,-1 1 0,1-2 0,0 1 0,-1 0 0,1-1 0,-1 1-1,1-1 1,-1 1 0,0-1 0,1 0 0,-1 0 0,0-1 0,1 1 0,-1 0-1,0-1 1,0 1 0,0-1 0,0 0 0,0 1 0,-1-1 0,3-2-1,2-4 24,0 1 0,-1-1-1,0 1 1,0-1 0,-1-1 0,0 1-1,0-1 1,4-16 0,-7 21-10,0 0 0,0 0 0,-1 0 0,0 0 0,0 0 0,0 0 0,0 0 1,0 0-1,-1 0 0,-1-5 0,1 6-10,0 1 0,0 0 0,0 0 0,0-1 0,0 1-1,-1 0 1,1 0 0,-1 0 0,0 0 0,1 1 0,-1-1 0,0 0 0,0 1 0,0-1 0,0 1-1,0 0 1,-5-2 0,4 1-68,0 1 1,0 1-1,0-1 0,0 0 1,0 1-1,0-1 0,-1 1 0,1 0 1,0 0-1,0 0 0,0 1 0,-1-1 1,1 1-1,0 0 0,0 0 0,0 0 1,0 0-1,0 0 0,0 1 1,1-1-1,-1 1 0,0 0 0,1 0 1,-1 0-1,1 0 0,-4 3 0,2-1-124,1 0 0,-1 1-1,1-1 1,-1 1-1,2-1 1,-1 1-1,0 0 1,1 0-1,0 0 1,0 0-1,0 1 1,1-1-1,0 1 1,-1 7 0,5 7-569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7.606"/>
    </inkml:context>
    <inkml:brush xml:id="br0">
      <inkml:brushProperty name="width" value="0.05" units="cm"/>
      <inkml:brushProperty name="height" value="0.05" units="cm"/>
    </inkml:brush>
  </inkml:definitions>
  <inkml:trace contextRef="#ctx0" brushRef="#br0">33 1 20924,'-5'39'1609,"-2"-8"-1241,-2 4-184,5 2-88,-2-3-352,6 2 352,-2-7-120,2-8-248</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6:59.719"/>
    </inkml:context>
    <inkml:brush xml:id="br0">
      <inkml:brushProperty name="width" value="0.05" units="cm"/>
      <inkml:brushProperty name="height" value="0.05" units="cm"/>
    </inkml:brush>
  </inkml:definitions>
  <inkml:trace contextRef="#ctx0" brushRef="#br0">25 153 15315,'-9'8'2003,"8"-7"-1749,-1 0-1,1 0 1,0 0-1,0 0 1,0 0-1,0 0 1,0 1-1,0-1 1,0 0-1,0 1 1,0-1-1,0 1 1,0 2-1,2-4-114,0 0 1,-1 0-1,1 0 0,0 0 0,0 0 1,0 0-1,0-1 0,0 1 0,0 0 0,-1 0 1,1-1-1,0 1 0,0 0 0,1-2 1,62-37 2030,99-81 0,-158 116-2097,-1 1-57,10-8 290,-12 12-156,-7 8-113,-13 18-375,0 0 0,2 1 0,0 1 0,2 1 0,-15 47 0,29-75 132,-4 18-717,4-20 897,-1 0 1,1 1-1,0-1 0,0 1 1,0-1-1,0 0 1,0 1-1,0-1 1,0 1-1,0-1 1,0 0-1,0 1 1,0-1-1,0 1 1,0-1-1,1 0 1,-1 1-1,0-1 1,0 1-1,0-1 1,0 0-1,1 1 0,-1-1 1,0 0-1,0 1 1,1-1-1,-1 0 1,0 0-1,1 1 1,-1-1-1,0 0 1,1 0-1,-1 1 1,0-1-1,1 0 1,-1 0-1,1 0 1,-1 1-1,12-5-646</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7:00.126"/>
    </inkml:context>
    <inkml:brush xml:id="br0">
      <inkml:brushProperty name="width" value="0.05" units="cm"/>
      <inkml:brushProperty name="height" value="0.05" units="cm"/>
    </inkml:brush>
  </inkml:definitions>
  <inkml:trace contextRef="#ctx0" brushRef="#br0">58 27 20788,'9'-4'350,"1"-1"-1,-1 2 0,0 0 0,1 0 0,0 1 0,0 0 0,11-1 0,-18 2-310,0 1 1,0 0-1,1 0 0,-1 0 1,0 0-1,0 0 0,0 1 1,0-1-1,0 1 0,0 0 0,0 0 1,0 0-1,0 0 0,0 0 1,-1 1-1,1-1 0,0 1 1,-1 0-1,1 0 0,-1 0 1,0 0-1,1 0 0,-1 0 1,0 1-1,0-1 0,2 5 1,-3-5-16,-1 0 1,1 0-1,-1 0 1,0 0-1,1 0 1,-1 0-1,0 0 1,0 0-1,-1 0 1,1 0-1,0 0 1,-1 0-1,1 0 1,-1 0 0,1 0-1,-1 0 1,0 0-1,0 0 1,0-1-1,-1 3 1,-30 36 491,23-29-359,-43 46 509,31-35-413,1 0-1,1 1 1,1 0 0,-15 28 0,31-48-242,1 0 1,-1-1 0,1 1 0,0 0-1,0 0 1,0 0 0,0 0 0,1 0-1,-1 0 1,1 0 0,0 0-1,0 0 1,0 3 0,1-4-10,-1-1-1,1 0 1,-1 1 0,1-1 0,0 0 0,0 1-1,-1-1 1,1 0 0,0 0 0,0 0-1,0 0 1,1 0 0,-1 0 0,0 0-1,0 0 1,0-1 0,1 1 0,-1 0 0,0-1-1,1 1 1,-1-1 0,0 1 0,1-1-1,-1 1 1,1-1 0,-1 0 0,1 0-1,-1 0 1,3 0 0,18 1-319,0-1-1,0-1 1,0-1-1,33-7 1,-45 6 207,0 1 0,1-2 1,-2 0-1,1 0 0,13-7 0,6-9-297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0:01.524"/>
    </inkml:context>
    <inkml:brush xml:id="br0">
      <inkml:brushProperty name="width" value="0.05" units="cm"/>
      <inkml:brushProperty name="height" value="0.05" units="cm"/>
    </inkml:brush>
  </inkml:definitions>
  <inkml:trace contextRef="#ctx0" brushRef="#br0">59 0 18180,'3'1'2818,"-3"0"-2735,0-1 0,0 0 0,0 0 0,0 0 0,0 0 0,0 0 0,0 0-1,0 0 1,0 0 0,0 1 0,0-1 0,0 0 0,0 0 0,0 0 0,0 0 0,0 11 1543,-4 9-473,-32 70 1296,29-73-2225,5-10-175,-1-1 0,1 0 0,0 0 0,0 1 0,1-1 0,0 1 0,0 0 0,0-1 0,2 14 0,-1-19-46,0 0-1,0 0 1,0 0-1,1 0 1,-1-1-1,1 1 1,-1 0-1,1 0 1,-1 0-1,1 0 1,-1-1-1,1 1 1,0 0-1,-1 0 1,1-1-1,0 1 1,-1 0-1,1-1 1,0 1-1,0-1 1,0 1-1,0-1 1,1 1-1,1 0-9,0-1 0,-1 1 0,1-1-1,0 1 1,0-1 0,0 0 0,6-1 0,4 0-148,0-2 1,20-6-1,-31 9 128,28-10-1357,53-26 0,-11-4-3349,-60 30 2441,-12 9 2254,0 1 0,0 0-1,0 0 1,0 0 0,0 0 0,0 0 0,0-1-1,0 1 1,0 0 0,0 0 0,0 0 0,0 0 0,0 0-1,0-1 1,-1 1 0,1 0 0,0 0 0,0 0-1,0 0 1,0 0 0,0 0 0,0-1 0,0 1-1,0 0 1,0 0 0,-1 0 0,1 0 0,0 0-1,0 0 1,0 0 0,0 0 0,0 0 0,0-1-1,-1 1 1,1 0 0,0 0 0,0 0 0,0 0 0,0 0-1,0 0 1,-1 0 0,1 0 0,0 0 0,0 0-1,0 0 1,-2 0 91,0 0 0,0 0 0,0 1 0,1-1 0,-1 0 0,0 1 0,0-1 0,0 1 0,1-1 0,-1 1 1,0 0-1,1 0 0,-2 1 0,-1 1 295,1 0-1,0 0 1,0 1 0,0 0 0,0-1 0,0 1 0,1 0 0,0 0 0,0 0 0,-2 5 0,-14 48 1990,12-36-1742,1-7-437,1 1 1,0 0-1,1 1 0,1-1 0,1 0 1,0 19-1,1-34-180,0 0 1,0 0-1,0 0 1,0 0-1,0 1 1,0-1-1,0 0 0,0 0 1,0 0-1,0 0 1,0 0-1,0 0 1,0 0-1,0 0 1,0 0-1,0 0 0,0 0 1,0 0-1,0 0 1,0 0-1,1 0 1,-1 1-1,0-1 0,0 0 1,0 0-1,0 0 1,0 0-1,0 0 1,0 0-1,0 0 1,0 0-1,0 0 0,0 0 1,0 0-1,0 0 1,0 0-1,1 0 1,-1 0-1,0 0 0,0 0 1,0 0-1,0 0 1,0 0-1,0 0 1,0 0-1,0 0 1,0 0-1,0 0 0,0 0 1,0 0-1,0-1 1,1 1-1,-1 0 1,0 0-1,0 0 1,0 0-1,0 0 0,0 0 1,0 0-1,0 0 1,0 0-1,0 0 1,0 0-1,0 0 0,6-8-314,3-7 149,3-9-271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2:55.536"/>
    </inkml:context>
    <inkml:brush xml:id="br0">
      <inkml:brushProperty name="width" value="0.05" units="cm"/>
      <inkml:brushProperty name="height" value="0.05" units="cm"/>
    </inkml:brush>
  </inkml:definitions>
  <inkml:trace contextRef="#ctx0" brushRef="#br0">2 248 8218,'0'-5'147,"-1"1"0,1-1 1,0 1-1,0-1 0,0 0 1,1 1-1,-1-1 0,1 0 1,0 1-1,1-1 0,-1 1 1,1 0-1,0-1 0,0 1 1,0 0-1,0 0 0,1 0 1,0 0-1,0 1 0,0-1 1,4-3-1,1 0-181,0-1 0,1 2-1,0-1 1,1 1 0,-1 1 0,1 0-1,19-8 1,30-5-393,1 3-1,89-11 1,-97 18 179,27-2 429,0 4-1,0 3 1,137 12-1,-73-3 307,212-20 0,-303 11-602,71-1 20,-1 6-1,0 4 1,0 7 0,194 44 0,-232-33 11,-84-22 79,-7 0 17,-8 0 14,-733 37-2607,-108-19 1997,713-13 1845,-172-14 0,276 7-1050,31 1-653,24 1 121,11-1 138,16-1-178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0:01.961"/>
    </inkml:context>
    <inkml:brush xml:id="br0">
      <inkml:brushProperty name="width" value="0.05" units="cm"/>
      <inkml:brushProperty name="height" value="0.05" units="cm"/>
    </inkml:brush>
  </inkml:definitions>
  <inkml:trace contextRef="#ctx0" brushRef="#br0">265 6 13355,'-4'-1'291,"0"0"-1,0 0 1,0 0 0,0 0 0,0 1 0,-1 0-1,1 0 1,0 0 0,0 0 0,0 0 0,0 1-1,0 0 1,-6 2 0,2 0 76,1 0 0,0 0 0,0 1-1,0 0 1,0 0 0,-10 9 0,5-2-79,0 1 0,1 0 1,0 1-1,1 0 0,1 0 0,-11 19 0,11-13-148,0-1-1,2 1 1,0 1-1,1-1 1,0 1-1,2 1 1,1-1-1,0 0 1,2 1-1,0-1 1,3 30-1,-1-39-132,0 1 0,1-1 1,1-1-1,0 1 0,0 0 0,1-1 0,0 1 1,1-1-1,0 0 0,1-1 0,0 1 0,0-1 1,1 0-1,0-1 0,1 1 0,0-2 0,0 1 0,1-1 1,0 0-1,0-1 0,0 0 0,16 7 0,-11-7-26,0-1 0,0-1-1,1 0 1,0-1 0,0 0-1,-1-1 1,1-1-1,1-1 1,-1 0 0,0-1-1,0 0 1,0-1 0,-1-1-1,1 0 1,19-8-1,-14 4 64,1-2-1,-1 0 0,0-1 0,-1-2 0,-1 1 0,0-2 0,0-1 0,-1 0 1,28-31-1,-37 36 48,0-1 0,-1 0 0,0-1 0,-1 0 0,0 0 1,0 0-1,-1-1 0,-1 1 0,5-21 0,-7 25-38,-1-1 0,0 1 0,0 0 0,-1-1-1,0 1 1,-1 0 0,1-1 0,-1 1 0,-1 0 0,1 0 0,-1-1 0,0 1-1,-1 1 1,0-1 0,0 0 0,-1 1 0,-6-11 0,1 6-112,-1 0 1,1 1-1,-2 0 1,0 1-1,0 0 1,0 0 0,-1 1-1,-1 1 1,1 0-1,-1 1 1,0 0-1,-27-7 1,23 8-85,0 1 1,-1 1 0,0 1 0,1 0 0,-1 1-1,0 1 1,1 1 0,-1 1 0,0 0 0,-19 5-1,-35 17-450</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1.596"/>
    </inkml:context>
    <inkml:brush xml:id="br0">
      <inkml:brushProperty name="width" value="0.05" units="cm"/>
      <inkml:brushProperty name="height" value="0.05" units="cm"/>
    </inkml:brush>
  </inkml:definitions>
  <inkml:trace contextRef="#ctx0" brushRef="#br0">1 348 16099,'40'-55'2141,"2"1"0,87-84 0,-122 131-2071,16-16 209,50-40-1,-73 63-278,1-1 0,0 0-1,0 0 1,0 1 0,0-1 0,0 1 0,-1-1-1,1 1 1,0-1 0,0 1 0,0 0 0,0-1-1,0 1 1,0 0 0,0 0 0,1 0 0,-1 0-1,0 0 1,0 0 0,0 0 0,0 0 0,0 0-1,0 0 1,0 1 0,0-1 0,2 1 0,-2 0-2,0 0 0,0 1 1,0-1-1,0 0 0,0 0 0,-1 1 1,1-1-1,0 1 0,-1-1 0,1 1 1,-1-1-1,1 1 0,-1-1 1,0 1-1,1 2 0,-1 9-11,1 0 0,-2-1 0,-1 18 0,1-28 13,-14 96-32,7-51-10,-4 61 0,12-107-9,0 0 0,0 0 1,0 0-1,0 0 1,0 0-1,0 0 0,0 1 1,0-1-1,0 0 1,1 0-1,-1 0 1,0 0-1,1 0 0,-1 0 1,1 0-1,-1 0 1,1 0-1,-1 0 0,1 0 1,0 0-1,-1 0 1,1 0-1,0-1 0,0 1 1,1 1-1,-1-2-28,1 0-1,-1 1 0,1-1 1,-1 0-1,0 0 0,1 0 0,-1 0 1,1 0-1,-1 0 0,1-1 1,-1 1-1,1 0 0,-1-1 1,1 1-1,-1-1 0,2 0 1,8-5-213,0 0 0,-1-1-1,16-13 1,27-24-437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2.004"/>
    </inkml:context>
    <inkml:brush xml:id="br0">
      <inkml:brushProperty name="width" value="0.05" units="cm"/>
      <inkml:brushProperty name="height" value="0.05" units="cm"/>
    </inkml:brush>
  </inkml:definitions>
  <inkml:trace contextRef="#ctx0" brushRef="#br0">111 15 13059,'-21'34'1551,"-3"4"689,-32 71-1,54-105-2085,1 0 0,-1 0 0,1 1 0,0-1 0,0 1-1,0-1 1,1 1 0,-1-1 0,1 1 0,0 4-1,1-8-125,-1 0-1,1 1 1,-1-1-1,1 0 1,-1 0-1,1 0 0,-1 1 1,1-1-1,0 0 1,0 0-1,0 0 0,0 0 1,-1 0-1,1 0 1,0 0-1,1-1 1,-1 1-1,0 0 0,0-1 1,0 1-1,0 0 1,1-1-1,-1 1 0,0-1 1,0 0-1,1 1 1,-1-1-1,0 0 1,1 0-1,-1 0 0,0 0 1,1 0-1,-1 0 1,0 0-1,1-1 1,-1 1-1,2-1 0,9-1 7,1-1 0,0 0-1,-1-1 1,0-1 0,0 0 0,0 0-1,0-1 1,11-8 0,0-2-5,0-1 0,36-34 0,-48 39 30,20-24 0,-27 31-29,-1 1 1,-1-1 0,1 1 0,-1-1 0,1 0-1,-1 0 1,-1 0 0,1 0 0,1-8 0,-3 12-19,0 0 0,0-1 0,0 1 1,0 0-1,0 0 0,0-1 1,0 1-1,-1 0 0,1 0 1,0-1-1,-1 1 0,1 0 0,-1 0 1,1 0-1,-1-1 0,0 1 1,1 0-1,-1 0 0,0 0 1,0 0-1,0 0 0,0 0 1,0 1-1,0-1 0,0 0 0,0 0 1,0 1-1,0-1 0,0 0 1,0 1-1,0-1 0,-1 1 1,1 0-1,0-1 0,0 1 1,-1 0-1,-1 0 0,-3-1 29,-1 1 0,1 0 0,0 0 0,0 1 0,0-1 0,-9 3 0,4 1 28,0 0-1,0 0 1,1 1-1,-20 11 0,24-12-139,0 0 0,0 1 0,0-1 0,1 1-1,0 0 1,0 1 0,0-1 0,-8 13 0,12-18 46,1 1 1,0 0-1,-1-1 0,1 1 1,-1 0-1,1-1 1,0 1-1,-1 0 1,1-1-1,0 1 1,0 0-1,0-1 1,0 1-1,-1 0 1,1 0-1,0-1 1,0 1-1,0 0 1,0 0-1,1-1 1,-1 1-1,0 0 1,0 0-1,0-1 1,1 1-1,-1 0 0,0-1 1,1 1-1,-1 0 1,0-1-1,2 2 1,-1-2 7,0 1 0,0-1 0,0 0 0,0 1 0,0-1 1,0 0-1,0 0 0,0 0 0,0 0 0,0 0 0,1 0 0,-1 0 0,0 0 0,0 0 1,0-1-1,0 1 0,0 0 0,0-1 0,0 1 0,0 0 0,2-2 0,18-12-317</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2.393"/>
    </inkml:context>
    <inkml:brush xml:id="br0">
      <inkml:brushProperty name="width" value="0.05" units="cm"/>
      <inkml:brushProperty name="height" value="0.05" units="cm"/>
    </inkml:brush>
  </inkml:definitions>
  <inkml:trace contextRef="#ctx0" brushRef="#br0">126 0 16692,'-31'39'1581,"-23"32"-234,48-61-1188,0 0 0,1-1-1,0 2 1,1-1 0,-6 20-1,9-28-148,0 1 1,0 0-1,0-1 0,1 1 0,0 0 0,-1 0 0,1 0 0,0-1 0,0 1 0,0 0 0,1 0 0,-1-1 0,1 1 0,-1 0 0,1 0 0,0-1 0,0 1 0,0-1 1,1 1-1,-1-1 0,0 1 0,1-1 0,0 0 0,0 1 0,-1-1 0,1 0 0,0 0 0,1-1 0,-1 1 0,0 0 0,0-1 0,1 1 0,-1-1 0,1 0 0,-1 0 1,1 0-1,0 0 0,-1 0 0,1 0 0,3 0 0,3 0 37,0 0 1,0 0-1,1-1 1,-1 0 0,0-1-1,0 0 1,1 0-1,-1-1 1,0 0-1,0 0 1,10-5-1,-9 2 110,0 0-1,-1-1 0,1 0 1,-1 0-1,0-1 0,11-11 1,-17 15-81,-1 1-1,1-1 1,-1 0 0,0 0 0,0 0 0,0 0 0,0-1 0,-1 1 0,0 0 0,2-7 0,-2 8-27,-1 0 1,0 0-1,0 0 0,0 0 0,0-1 0,0 1 1,0 0-1,-1 0 0,1 0 0,-1 0 0,0 0 1,1 0-1,-1 0 0,0 0 0,0 0 0,0 0 1,0 0-1,-1 1 0,-1-4 0,-1 2-67,-1-1-1,1 1 1,-1 0 0,0 0-1,0 0 1,0 1-1,0 0 1,0 0 0,-1 0-1,1 0 1,-1 1-1,1 0 1,-1 0 0,0 1-1,1-1 1,-1 1-1,1 0 1,-1 1 0,-8 1-1,13-2-4,0 0-1,0 0 1,0 1 0,0-1-1,0 0 1,0 1-1,0-1 1,0 0 0,0 1-1,0-1 1,0 1-1,0 0 1,1-1 0,-1 1-1,0 0 1,0-1-1,1 1 1,-1 0 0,0 0-1,1 0 1,-2 1-1,6 1-317</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5.095"/>
    </inkml:context>
    <inkml:brush xml:id="br0">
      <inkml:brushProperty name="width" value="0.05" units="cm"/>
      <inkml:brushProperty name="height" value="0.05" units="cm"/>
    </inkml:brush>
  </inkml:definitions>
  <inkml:trace contextRef="#ctx0" brushRef="#br0">13 227 16171,'-12'9'2478,"13"-12"-262,23-18-536,206-131-680,-207 135-973,47-23-1,-70 40-25,1-1-1,-1 1 1,1 0-1,-1-1 0,1 1 1,-1 0-1,1 0 0,0 0 1,-1-1-1,1 1 1,-1 0-1,1 0 0,0 0 1,-1 0-1,1 0 1,-1 0-1,1 0 0,0 0 1,-1 0-1,1 0 0,1 1 1,-2-1 0,0 1 0,0-1 0,0 0 0,1 1 1,-1-1-1,0 1 0,0-1 0,0 1 0,0-1 0,1 0 1,-1 1-1,0-1 0,0 1 0,0-1 0,0 1 0,0-1 0,0 1 1,0-1-1,-1 1 0,1-1 0,0 1 0,-12 29 41,11-28-42,-39 68 46,29-54-316,1 0 1,1 0 0,1 1-1,0 0 1,-9 33-1,16-49 242,1 0-1,0 0 1,-1 0-1,1 0 1,0 0-1,0 0 1,0 0-1,0 0 0,0 0 1,0 1-1,0-1 1,0 0-1,0 0 1,0 0-1,0 0 1,1 0-1,-1 0 0,1 0 1,-1 0-1,0 0 1,2 1-1,9 0-385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5.516"/>
    </inkml:context>
    <inkml:brush xml:id="br0">
      <inkml:brushProperty name="width" value="0.05" units="cm"/>
      <inkml:brushProperty name="height" value="0.05" units="cm"/>
    </inkml:brush>
  </inkml:definitions>
  <inkml:trace contextRef="#ctx0" brushRef="#br0">169 1 17004,'-14'8'1703,"-5"9"-1370,2 0 0,0 1 0,1 1 0,1 0 0,1 1 0,0 1 0,-13 27 0,25-42-273,-1 0-1,1 1 1,0-1-1,0 0 0,1 1 1,-2 10-1,3-16-49,0 0 0,0 1-1,0-1 1,0 0-1,0 0 1,0 1 0,0-1-1,0 0 1,1 0 0,-1 1-1,0-1 1,1 0-1,-1 0 1,1 0 0,-1 0-1,1 1 1,0-1-1,-1 0 1,1 0 0,0 0-1,0-1 1,0 1-1,0 0 1,0 0 0,0 0-1,0 0 1,0-1 0,0 1-1,0-1 1,0 1-1,0-1 1,0 1 0,1-1-1,-1 1 1,0-1-1,0 0 1,0 0 0,1 0-1,-1 0 1,0 0 0,0 0-1,2 0 1,6-1 39,0-1 0,0 1 1,0-2-1,0 1 0,0-1 1,0-1-1,-1 1 0,0-2 1,16-9-1,-6 2 104,0-2 0,-2 0 0,18-17 0,-30 26-76,1 0 0,-1 0 0,0-1 1,-1 1-1,1-1 0,3-9 0,-6 15-66,-1-1 1,0 0 0,1 0 0,-1 0-1,1 0 1,-1 0 0,0 0 0,0 0-1,1 0 1,-1 0 0,0 0 0,0 0-1,0 0 1,0 0 0,0 0 0,0 0-1,-1 0 1,1 0 0,0 0 0,0 0-1,-1 0 1,1 0 0,-1 1 0,1-1-1,-1 0 1,1 0 0,-1 0 0,1 0-1,-1 1 1,0-1 0,1 0 0,-1 0-1,0 1 1,0-1 0,1 1 0,-1-1-1,0 1 1,0-1 0,0 1 0,0-1-1,0 1 1,0 0 0,0-1 0,0 1-1,0 0 1,0 0 0,0 0 0,0 0-1,-1 0 1,-5 0-71,0 0 1,1 0-1,-1 1 0,0 0 0,1 0 0,-1 1 0,1 0 1,0 0-1,-1 0 0,-6 4 0,8-4-100,1 1-1,0-1 1,0 1-1,0-1 1,0 1-1,0 0 1,1 1-1,-1-1 1,1 0-1,0 1 1,0 0-1,0 0 1,0 0-1,-3 8 1,5-3-447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6.053"/>
    </inkml:context>
    <inkml:brush xml:id="br0">
      <inkml:brushProperty name="width" value="0.05" units="cm"/>
      <inkml:brushProperty name="height" value="0.05" units="cm"/>
    </inkml:brush>
  </inkml:definitions>
  <inkml:trace contextRef="#ctx0" brushRef="#br0">231 19 16700,'0'-1'69,"0"1"0,0-1 1,0 0-1,0 1 0,0-1 1,0 0-1,0 1 0,0-1 1,0 0-1,0 1 1,0-1-1,0 1 0,-1-1 1,1 0-1,0 1 0,0-1 1,-1 1-1,1-1 0,0 1 1,-1-1-1,1 1 1,-1-1-1,1 1 0,-1-1 1,1 1-1,-1-1 0,1 1 1,-1 0-1,1-1 0,-1 1 1,1 0-1,-1-1 0,0 1 1,1 0-1,-1 0 1,1 0-1,-1 0 0,0-1 1,1 1-1,-1 0 0,0 0 1,1 0-1,-1 0 0,0 1 1,1-1-1,-1 0 1,1 0-1,-1 0 0,0 0 1,1 1-1,-2-1 0,-3 2 238,0-1-1,0 1 0,0 0 0,0 0 0,-6 4 0,-4 4-24,1 0-1,0 1 0,0 1 1,1 0-1,1 1 0,-15 18 1,19-20-216,1 0 0,0 0 1,0 0-1,1 1 0,0 0 1,1 0-1,1 1 0,0-1 1,-3 15-1,6-25-58,1 0 1,0 0-1,-1 1 1,1-1-1,0 0 0,0 0 1,0 0-1,0 0 1,0 0-1,1 1 1,-1-1-1,1 0 0,-1 0 1,1 0-1,0 0 1,0 0-1,0 0 0,0 0 1,0 0-1,0-1 1,0 1-1,1 0 1,-1-1-1,1 1 0,-1-1 1,1 1-1,-1-1 1,1 0-1,0 0 0,0 1 1,0-1-1,3 1 1,-2-1 3,0-1 0,-1 1 0,1-1 0,0 0 0,0 0 0,0 0 0,0 0 0,0 0 0,0-1 0,-1 0 0,1 1 0,0-1 0,0 0 0,-1 0 0,1 0 0,0 0 0,-1-1 0,1 1 1,-1-1-1,0 0 0,1 0 0,-1 1 0,3-5 0,-4 5 5,0 0 0,0 0 0,0 0 0,-1 0 0,1 0 0,0 0 0,0 0 0,-1 0 0,1-1 0,-1 1 0,1 0 0,-1-1 0,1 1 0,-1-3 0,0 4-4,0-1-1,0 1 1,0-1 0,0 0 0,0 1 0,0-1 0,-1 1 0,1-1 0,0 0 0,0 1 0,-1-1-1,1 1 1,0-1 0,-1 1 0,1-1 0,-1 1 0,1-1 0,0 1 0,-1 0 0,1-1-1,-1 1 1,0-1 0,-2 0 6,1 0-1,0 0 0,-1 0 1,1 1-1,-1-1 0,1 1 1,-1 0-1,1-1 0,-1 1 1,1 0-1,-1 0 0,1 1 1,-6 0-1,6-1-124,-1 1 0,0 0 0,1-1 0,-1 1-1,0 0 1,1 0 0,-1 0 0,1 1 0,0-1 0,-1 1 0,1-1 0,0 1 0,0 0 0,0-1 0,0 1 0,0 0-1,0 1 1,1-1 0,-1 0 0,1 0 0,-1 1 0,1-1 0,0 1 0,0-1 0,0 1 0,0-1 0,0 1 0,1 0-1,-1 0 1,1 5 0,4 3-479,9-5-199</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6.464"/>
    </inkml:context>
    <inkml:brush xml:id="br0">
      <inkml:brushProperty name="width" value="0.05" units="cm"/>
      <inkml:brushProperty name="height" value="0.05" units="cm"/>
    </inkml:brush>
  </inkml:definitions>
  <inkml:trace contextRef="#ctx0" brushRef="#br0">91 234 16620,'-3'23'1856,"-12"10"-1040,-4 3-376,-1 3 1393,4 4-889,5-3-496,5-4-320,6-9-808,4-8 1904,6-14-1272,-1-8 24,1-18-88</inkml:trace>
  <inkml:trace contextRef="#ctx0" brushRef="#br0" timeOffset="1">407 4 19732,'0'-3'1649,"-10"14"-1129,-3 6-200,-3 8 608,4 3-224,-3 2-272,0-1-64,4-5-216,5 2-184,5-7-504,-1-3-336,7-9 696,-3-6-120,13-5-128</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6.869"/>
    </inkml:context>
    <inkml:brush xml:id="br0">
      <inkml:brushProperty name="width" value="0.05" units="cm"/>
      <inkml:brushProperty name="height" value="0.05" units="cm"/>
    </inkml:brush>
  </inkml:definitions>
  <inkml:trace contextRef="#ctx0" brushRef="#br0">37 11 19060,'0'-1'111,"1"0"0,0 0-1,0 1 1,0-1 0,0 0 0,0 0-1,0 1 1,0-1 0,0 1 0,0-1-1,0 1 1,0-1 0,0 1 0,1 0-1,-1-1 1,0 1 0,0 0 0,0 0-1,0 0 1,1 0 0,-1 0 0,0 0-1,0 0 1,0 0 0,1 1 0,-1-1-1,0 0 1,0 1 0,0-1 0,0 1-1,0-1 1,0 1 0,0-1 0,0 1-1,0 0 1,0 0 0,0-1 0,0 1-1,1 1 1,0 1-23,0 0 0,0 0-1,0-1 1,0 1-1,0 0 1,-1 1 0,1-1-1,-1 0 1,0 0-1,0 1 1,0-1 0,1 7-1,-2-5-40,0-1 0,0 1 0,-1 0 0,1 0 0,-1 0 0,0 0 0,-1-1 0,1 1 0,-1-1 0,0 1 0,0-1 0,-4 7 0,-2 2 251,-1-1-1,-18 18 1,-6 9 415,33-39-706,-1 1 0,1-1 0,-1 1 1,1 0-1,-1-1 0,1 1 0,0 0 0,-1 0 1,1-1-1,0 1 0,0 0 0,-1 0 0,1-1 1,0 1-1,0 0 0,0 0 0,0-1 1,0 1-1,0 0 0,0 0 0,0 0 0,0-1 1,0 1-1,1 0 0,-1 0 0,1 0 0,-1 0-6,1 1 0,0-1 0,0 0 0,0 0 0,1 0 0,-1-1 0,0 1 0,0 0 0,0 0 0,1-1 0,-1 1 0,0-1 0,3 2 0,4 0-90,1 0 1,0 0 0,14 0-1,-20-2 37,23 1-474,0-2 1,0 0-1,0-2 0,31-8 0,-29 6 303,23-3-352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7.273"/>
    </inkml:context>
    <inkml:brush xml:id="br0">
      <inkml:brushProperty name="width" value="0.05" units="cm"/>
      <inkml:brushProperty name="height" value="0.05" units="cm"/>
    </inkml:brush>
  </inkml:definitions>
  <inkml:trace contextRef="#ctx0" brushRef="#br0">2 14 18340,'-1'0'2104,"7"1"-1343,4-1-321,5-3 1392,6 0-1000,6 2-248,4-3-792,4 1-480,-4 3 656,-2 0-200,-3 0-144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2:57.652"/>
    </inkml:context>
    <inkml:brush xml:id="br0">
      <inkml:brushProperty name="width" value="0.025" units="cm"/>
      <inkml:brushProperty name="height" value="0.025" units="cm"/>
    </inkml:brush>
  </inkml:definitions>
  <inkml:trace contextRef="#ctx0" brushRef="#br0">1565 339 9641,'-10'1'726,"1"-1"-610,3 2-128,-1-1 0,1-1 1,-1 1-1,0-1 0,1-1 0,-1 1 0,1-1 0,-1 0 0,1 0 0,-1-1 0,1 0 0,0 0 0,0 0 0,0-1 0,0 0 0,0 0 0,1-1 0,-1 1 0,-7-8 0,-2-7-534,3 4 204,0 0 1,-27-21-1,34 31 344,-1 0 0,1 1 0,-1-1 0,0 1 0,0 1 0,0-1 0,0 1-1,-1 0 1,1 0 0,-1 1 0,-11-1 0,-5 1 135,0 2 0,0 0 0,-1 2 0,1 0 0,0 2 0,1 0 0,-36 14 0,-151 77 832,125-54-802,7-5-79,2 4 1,-100 72-1,139-86-58,1 2 0,2 2 0,1 1 0,1 1 0,2 2 0,-34 51 0,42-54-10,2 0 1,1 1-1,1 1 1,2 0-1,2 1 1,1 1-1,2 0 1,1 0-1,2 1 0,1 0 1,-1 53-1,7-67-22,1 0-1,1-1 1,1 1 0,1-1-1,12 41 1,-10-49-73,0 1 1,1-1 0,0 0-1,1-1 1,1 0 0,0 0-1,1-1 1,0 0 0,16 14-1,8 3 38,2-2 0,1-1 0,1-2-1,1-1 1,1-2 0,1-2 0,0-2 0,67 18-1,37 1 143,177 22-1,-282-52-63,42 5-17,1-3-1,83-2 1,-113-8-58,0-3-1,0-2 1,0-1-1,63-21 0,193-80 88,82-24 167,-314 112-97,-1-2 0,-1-4 0,-1-3 0,-2-3 0,71-45 0,-109 57-112,-2-1-1,0-2 1,-2-1-1,0-2 1,-2 0-1,-1-2 1,-1-1 0,-2-1-1,-1-1 1,-1-1-1,-2-1 1,18-43-1,-28 51-9,-1 0 0,-2-1 0,0 0 0,-2-1 0,-1 1 0,-1-1 0,-1 0 0,-2 1 0,-1-1 0,-1 0 0,-9-47 0,5 50 80,0 0 0,-2 1 1,-1-1-1,-1 2 0,-1-1 0,0 2 1,-2-1-1,-1 2 0,-1 0 0,0 0 0,-2 2 1,-33-32-1,20 27 40,0 3-1,-1 0 1,-1 2 0,0 2 0,-2 0 0,-49-15-1,-223-54 325,207 62-368,-17-5-162,-2 6 0,0 4 1,-1 6-1,0 5 1,-224 14-1,271 3-112,1 3 0,0 4 0,2 2 0,0 4 0,1 3 0,1 2 0,-76 44 0,78-33-1442,1 2 1,3 4-1,-105 94 1,100-73-134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7.678"/>
    </inkml:context>
    <inkml:brush xml:id="br0">
      <inkml:brushProperty name="width" value="0.05" units="cm"/>
      <inkml:brushProperty name="height" value="0.05" units="cm"/>
    </inkml:brush>
  </inkml:definitions>
  <inkml:trace contextRef="#ctx0" brushRef="#br0">62 200 16452,'-13'2'956,"6"-1"-485,1 1 0,-1-1 0,1-1 0,-13 0 0,19 0-431,0 0 0,0 0 0,-1 0 0,1 0 1,0 0-1,0 0 0,0 0 0,0 0 0,-1-1 0,1 1 0,0 0 1,0 0-1,0 0 0,0 0 0,0 0 0,0 0 0,-1-1 0,1 1 0,0 0 1,0 0-1,0 0 0,0 0 0,0-1 0,0 1 0,0 0 0,0 0 1,0 0-1,0-1 0,0 1 0,0 0 0,0 0 0,0 0 0,0-1 1,0 1-1,0 0 0,0 0 0,0 0 0,0 0 0,0-1 0,0 1 1,0 0-1,0 0 0,0 0 0,0-1 0,1 1 0,-1 0 0,0 0 0,0 0 1,0 0-1,0 0 0,0-1 0,0 1 0,1 0 0,-1 0 0,0 0 1,0 0-1,0 0 0,1 0 0,-1 0 0,0 0 0,0 0 0,0 0 1,0 0-1,1 0 0,12-10 641,-13 10-578,95-58 1652,42-31-1083,-121 75-627,-13 11-42,0 0-1,0 0 1,1 0-1,-1 1 1,1-1-1,-1 1 1,1 0-1,0 0 1,6-2-1,-10 4-2,0 0 0,0 0-1,1 0 1,-1 0 0,0 0-1,1 0 1,-1 0-1,0 0 1,0 0 0,1 0-1,-1 0 1,0 0 0,0 1-1,1-1 1,-1 0-1,0 0 1,0 0 0,1 0-1,-1 1 1,0-1-1,0 0 1,1 0 0,-1 0-1,0 1 1,0-1 0,0 0-1,0 0 1,0 0-1,1 1 1,-1-1 0,0 0-1,0 0 1,0 1-1,0-1 1,0 0 0,0 1-1,0-1 1,0 0 0,0 0-1,0 1 1,0-1-1,0 0 1,0 1 0,0-1-1,0 0 1,0 0-1,0 1 1,0-1 0,0 0-1,0 0 1,-1 1 0,1-1-1,-6 20-15,6-18 11,-26 60-26,16-38-42,0 1 0,-10 38 1,20-63 23,0 1 1,-1 0 0,1 0 0,0 0-1,0 0 1,0 0 0,-1 0-1,1-1 1,0 1 0,0 0-1,0 0 1,1 0 0,-1 0 0,0 0-1,0 0 1,0 0 0,1 0-1,-1-1 1,0 1 0,1 0 0,-1 0-1,1 0 1,-1-1 0,1 1-1,-1 0 1,1 0 0,-1-1-1,1 1 1,0 0 0,-1-1 0,3 2-1,-1-2-8,0 1 0,0-1-1,0 0 1,0 0-1,0 0 1,0 0 0,0 0-1,0 0 1,1-1 0,-1 1-1,0-1 1,0 1 0,3-2-1,20-8-407</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8.100"/>
    </inkml:context>
    <inkml:brush xml:id="br0">
      <inkml:brushProperty name="width" value="0.05" units="cm"/>
      <inkml:brushProperty name="height" value="0.05" units="cm"/>
    </inkml:brush>
  </inkml:definitions>
  <inkml:trace contextRef="#ctx0" brushRef="#br0">68 0 16540,'-12'17'1006,"1"1"-1,0 0 1,-12 29 0,21-43-950,1 1 0,-1-1 0,1 1-1,-1-1 1,1 1 0,1-1-1,-1 1 1,1-1 0,-1 1 0,2 0-1,-1-1 1,0 1 0,1 0-1,0-1 1,0 1 0,0-1-1,0 1 1,1-1 0,0 0 0,0 0-1,0 1 1,4 4 0,-5-8-32,0 1 0,1-1 0,-1 0 0,0 0 0,1-1 0,-1 1 0,1 0 0,-1 0 0,1-1 0,-1 1 0,1-1 0,-1 1 0,1-1 0,0 0 0,-1 0 0,1 1 0,0-1 0,-1 0 0,1-1 0,-1 1 0,1 0 0,0 0 0,-1-1 0,1 1 0,-1-1 0,1 1 0,-1-1 0,3-1 0,5-2 124,-1 0-1,0-1 1,11-7-1,-17 11-106,12-9 336,-1-1 1,17-16-1,-26 23-265,0-1-1,1 0 0,-2 0 1,1 0-1,-1 0 0,1 0 0,-2-1 1,1 0-1,3-8 0,-6 13-81,1-1-1,-1 1 1,0 0-1,0-1 0,1 1 1,-1-1-1,0 1 1,0-1-1,0 1 1,0 0-1,-1-1 0,1 1 1,0-1-1,-1 1 1,1 0-1,-1-1 0,1 1 1,-1 0-1,1-1 1,-1 1-1,0 0 0,0 0 1,0 0-1,-1-2 1,1 2-48,-1 0 1,0 0 0,1 0 0,-1 0-1,0 0 1,0 1 0,0-1 0,0 1-1,1-1 1,-1 1 0,0-1 0,0 1-1,0 0 1,0 0 0,-4 1 0,4-1-2,-1 0 1,1 0 0,-1 0 0,1 1-1,-1-1 1,1 1 0,0 0 0,-1 0-1,1 0 1,0 0 0,0 0 0,-1 0-1,1 0 1,0 1 0,0-1-1,0 1 1,1 0 0,-1 0 0,0-1-1,1 1 1,-1 0 0,1 0 0,-1 0-1,1 1 1,0-1 0,0 0 0,-2 5-1,4 10-245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28.510"/>
    </inkml:context>
    <inkml:brush xml:id="br0">
      <inkml:brushProperty name="width" value="0.05" units="cm"/>
      <inkml:brushProperty name="height" value="0.05" units="cm"/>
    </inkml:brush>
  </inkml:definitions>
  <inkml:trace contextRef="#ctx0" brushRef="#br0">202 26 18116,'-3'-2'161,"-1"0"1,1 0-1,0 1 0,-1 0 1,1 0-1,-1 0 0,0 0 1,1 0-1,-1 1 0,0-1 1,1 1-1,-1 0 0,0 0 1,-7 2-1,3-1 43,-1 1 1,1 0-1,-1 0 0,1 1 1,-11 5-1,13-5-120,0 0 0,0 1 0,0 0 0,1 0 0,0 1 0,0-1 0,0 1 0,0 0 0,-5 9 0,8-11-42,-1 1 1,1 1 0,0-1-1,0 0 1,0 0 0,0 1 0,1-1-1,0 1 1,0 0 0,0-1-1,0 1 1,1 0 0,0-1 0,0 7-1,0-8-24,1-1-1,0 0 0,0 0 1,-1-1-1,1 1 1,0 0-1,0 0 0,1 0 1,-1 0-1,0-1 1,0 1-1,1-1 0,-1 1 1,1-1-1,0 0 1,-1 1-1,1-1 0,0 0 1,0 0-1,0 0 1,0 0-1,0 0 0,0-1 1,0 1-1,0-1 0,0 1 1,0-1-1,4 1 1,6 0 6,-1 0 0,1-1 0,20-2 1,-15 1 74,0-2 1,-1 0-1,1-1 1,0 0-1,-1-1 1,0-1-1,0-1 1,-1 0-1,0-1 1,0-1-1,-1 0 1,24-21-1,-36 28-51,0 0 0,0 0 0,0 0-1,0 0 1,-1-1 0,1 1-1,-1 0 1,0-1 0,1 1 0,-1-1-1,0 1 1,-1-1 0,1 0-1,0 1 1,-1-1 0,1 0 0,-1 0-1,0 1 1,0-5 0,-1 5-22,1 0 1,-1 0 0,0 0-1,1 0 1,-1 0 0,0 0 0,0 0-1,0 0 1,-1 0 0,1 0-1,0 1 1,-1-1 0,1 0-1,-1 1 1,1-1 0,-1 1-1,0 0 1,0-1 0,0 1 0,1 0-1,-1 0 1,0 0 0,0 1-1,-5-2 1,-1 0-158,0 0 0,-1 1 0,1 1 0,-1-1 0,1 1 0,-1 1 1,1-1-1,-1 2 0,1-1 0,0 1 0,0 0 0,-1 1 0,1 0 0,1 0 0,-1 0 0,-12 9 0,-6 6-349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0.955"/>
    </inkml:context>
    <inkml:brush xml:id="br0">
      <inkml:brushProperty name="width" value="0.05" units="cm"/>
      <inkml:brushProperty name="height" value="0.05" units="cm"/>
    </inkml:brush>
  </inkml:definitions>
  <inkml:trace contextRef="#ctx0" brushRef="#br0">20 1 12731,'-9'11'814,"-1"4"1091,9-15-1849,1 1 0,0 0-1,0-1 1,1 1 0,-1-1-1,0 1 1,0-1-1,0 1 1,0-1 0,0 1-1,0-1 1,1 1 0,-1-1-1,0 1 1,1-1 0,-1 1-1,0-1 1,1 1-1,-1-1 1,0 1 0,1-1-1,-1 0 1,1 1 0,-1-1-1,1 0 1,-1 1 0,1-1-1,-1 0 1,1 0-1,-1 1 1,1-1 0,0 0-1,16 8 338,1-1 0,0-1 0,0-1 0,0 0 0,25 2 0,96 4 117,-116-10-382,584-7 108,-336-3-296,-267 9 58,504-7-73,2 28 218,-200 2-44,571-31 0,-808 2-57,228-15 286,-1 24-157,-264 0-216,-3 0 12,0 0 0,1-3 0,-1 0 0,44-8-1,-77 8-25,1-1-1,-1 0 1,0 1-1,1-1 0,-1 0 1,0 1-1,0-1 0,1 0 1,-1 0-1,0 1 0,0-1 1,0 0-1,0 1 0,0-1 1,0 0-1,0 0 1,-1 0-1,0-10-299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2.981"/>
    </inkml:context>
    <inkml:brush xml:id="br0">
      <inkml:brushProperty name="width" value="0.05" units="cm"/>
      <inkml:brushProperty name="height" value="0.05" units="cm"/>
    </inkml:brush>
  </inkml:definitions>
  <inkml:trace contextRef="#ctx0" brushRef="#br0">14 65 17092,'-10'0'2104,"6"1"-1336,7-4-296,7-4 1553,17 3-1033,2-5-224,12-2-296,7-1-168,3 3-208,5 5-152,-11-3-424,-1 7-272,-15 1 368,-11-1 168,-18 3-160,-5 3-176</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3.399"/>
    </inkml:context>
    <inkml:brush xml:id="br0">
      <inkml:brushProperty name="width" value="0.05" units="cm"/>
      <inkml:brushProperty name="height" value="0.05" units="cm"/>
    </inkml:brush>
  </inkml:definitions>
  <inkml:trace contextRef="#ctx0" brushRef="#br0">1 28 16860,'6'8'1792,"14"-6"-944,5-4-248,14-2 737,6-2-241,13 4-104,0-3-272,-1-3 696,-3 3-1071,-11 3-49,0-1-24</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5.712"/>
    </inkml:context>
    <inkml:brush xml:id="br0">
      <inkml:brushProperty name="width" value="0.05" units="cm"/>
      <inkml:brushProperty name="height" value="0.05" units="cm"/>
    </inkml:brush>
  </inkml:definitions>
  <inkml:trace contextRef="#ctx0" brushRef="#br0">7 238 15075,'-7'11'1675,"11"-10"-356,18-11 371,-14 5-1358,67-38 1114,-2-3 0,79-67 0,-130 94-1224,-7 6 177,-30 30-144,-23 27-219,1 2-1,-44 73 0,78-114-55,0-1-14,0 0 0,1 0 1,-1 1-1,1-1 0,0 0 1,0 1-1,1-1 1,-1 1-1,1 0 0,0 0 1,0-1-1,0 10 0,1-14 21,0 0-1,0 1 1,0-1-1,0 0 0,0 1 1,0-1-1,1 0 0,-1 1 1,0-1-1,0 0 1,0 0-1,1 1 0,-1-1 1,0 0-1,0 0 1,1 1-1,-1-1 0,0 0 1,0 0-1,1 0 1,-1 0-1,0 1 0,1-1 1,-1 0-1,0 0 1,1 0-1,-1 0 0,0 0 1,1 0-1,-1 0 1,0 0-1,1 0 0,-1 0 1,0 0-1,1 0 1,-1 0-1,0 0 0,1 0 1,-1 0-1,0 0 1,0-1-1,1 1 0,-1 0 1,0 0-1,1 0 1,-1 0-1,0-1 0,0 1 1,1 0-1,-1 0 0,0-1 1,0 1-1,0 0 1,1 0-1,-1-1 0,0 1 1,16-18-184,-4-4-75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6.461"/>
    </inkml:context>
    <inkml:brush xml:id="br0">
      <inkml:brushProperty name="width" value="0.05" units="cm"/>
      <inkml:brushProperty name="height" value="0.05" units="cm"/>
    </inkml:brush>
  </inkml:definitions>
  <inkml:trace contextRef="#ctx0" brushRef="#br0">132 14 18404,'1'0'70,"-1"0"0,0-1 0,0 1 0,1 0 0,-1-1-1,0 1 1,0 0 0,0-1 0,0 1 0,1-1 0,-1 1 0,0 0 0,0-1 0,0 1 0,0 0 0,0-1 0,0 1 0,0-1 0,0 1-1,0 0 1,0-1 0,0 1 0,-1 0 0,1-1 0,0 1 0,0-1 0,0 1 0,0 0 0,-1-1 0,1 1 0,0 0 0,0-1 0,0 1-1,-1 0 1,1 0 0,0-1 0,-1 1 0,-14 5 1451,-16 20-299,22-16-1179,0 1 1,1 0-1,1 0 0,0 1 1,0 0-1,1 0 1,0 0-1,1 1 0,0 0 1,1 0-1,0 1 0,-3 24 1,7-36-43,0 1 1,-1-1 0,1 1-1,0-1 1,0 1-1,0-1 1,1 1 0,-1-1-1,0 1 1,1-1-1,-1 1 1,1-1-1,-1 1 1,1-1 0,-1 0-1,1 1 1,0-1-1,0 0 1,0 0 0,2 3-1,-2-4 3,0 1-1,0-1 0,1 1 1,-1-1-1,0 1 0,1-1 1,-1 1-1,1-1 1,-1 0-1,0 0 0,1 0 1,-1 0-1,0 0 0,1 0 1,-1 0-1,1-1 1,-1 1-1,2-1 0,4-1 30,0-1-1,0 0 0,0 0 1,-1-1-1,1 0 0,-1 0 1,6-5-1,5-5 223,24-28 0,-36 37-165,-1 0 1,0-1 0,0 1 0,0-1 0,-1 0-1,0-1 1,0 1 0,0 0 0,2-10 0,-5 15-70,0-1 1,0 1 0,1-1-1,-1 0 1,0 1 0,0-1 0,-1 1-1,1-1 1,0 1 0,0-1-1,-1 1 1,1-1 0,-1 1 0,1-1-1,-1 1 1,0-1 0,0 1-1,1 0 1,-1 0 0,0-1 0,0 1-1,0 0 1,0 0 0,-1 0-1,1 0 1,0 0 0,0 0 0,-1 0-1,1 0 1,0 1 0,-1-1-1,1 0 1,-1 1 0,1-1 0,-1 1-1,1 0 1,-1-1 0,1 1-1,-3 0 1,0-1-195,-1 1-1,1 0 1,0-1-1,0 2 1,0-1-1,0 0 1,-1 1-1,1 0 1,0 0-1,0 0 1,0 0-1,0 0 1,-6 5-1,10-6 156,-1 0 1,1 0-1,0 0 0,0 0 0,-1 0 0,1 0 1,0 0-1,0 0 0,0 0 0,0 0 0,-1 1 0,1-1 1,0 0-1,0 0 0,0 0 0,0 0 0,-1 1 1,1-1-1,0 0 0,0 0 0,0 0 0,0 1 0,0-1 1,0 0-1,0 0 0,0 0 0,0 1 0,0-1 0,0 0 1,0 0-1,0 0 0,0 1 0,0-1 0,0 0 1,0 0-1,0 1 0,0-1 0,0 0 0,0 0 0,0 0 1,0 1-1,9 2-667,7-2 6</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6.852"/>
    </inkml:context>
    <inkml:brush xml:id="br0">
      <inkml:brushProperty name="width" value="0.05" units="cm"/>
      <inkml:brushProperty name="height" value="0.05" units="cm"/>
    </inkml:brush>
  </inkml:definitions>
  <inkml:trace contextRef="#ctx0" brushRef="#br0">245 0 19324,'-28'18'1468,"0"1"0,1 1-1,-29 27 1,44-35-1355,1 0 1,-1 1-1,2 0 0,0 1 1,1 0-1,0 0 0,1 1 1,-7 19-1,13-28-97,0 0 0,0 0 0,1 0 0,0 0 0,0 0-1,1 0 1,0 1 0,0-1 0,2 11 0,-2-15-12,0 0 0,0-1-1,1 1 1,-1-1 0,1 1 0,0-1 0,-1 1-1,1-1 1,0 1 0,0-1 0,0 1 0,0-1-1,0 0 1,0 0 0,0 1 0,0-1 0,0 0-1,1 0 1,-1 0 0,0 0 0,1-1 0,-1 1-1,1 0 1,-1 0 0,1-1 0,-1 1 0,1-1-1,0 0 1,-1 1 0,1-1 0,0 0 0,-1 0-1,1 0 1,-1 0 0,1 0 0,0 0 0,-1 0-1,1-1 1,0 1 0,-1-1 0,3 0 0,1-1 47,-1 0 1,1-1-1,-1 1 1,0-1-1,0 1 1,0-1-1,0-1 1,0 1-1,-1 0 1,0-1-1,1 0 0,-1 0 1,-1 0-1,1 0 1,3-7-1,-5 9-22,0 0 0,0 1 0,0-1 0,0 0 0,0 0 0,-1 0 0,1 0 0,-1 1-1,1-1 1,-1 0 0,0 0 0,0 0 0,0 0 0,0 0 0,0 0 0,0 0 0,-1 0 0,1 0-1,-1 0 1,1 0 0,-1 1 0,1-1 0,-1 0 0,0 0 0,0 0 0,0 1 0,0-1-1,0 1 1,-1-1 0,1 1 0,0-1 0,-1 1 0,1 0 0,-1-1 0,1 1 0,-1 0-1,0 0 1,1 0 0,-1 0 0,-3 0 0,-24-6-348,28 7 231,1 0 0,-1 0 0,0 0 0,0 0 0,0 0 0,0 0 0,0 0 0,0 0 0,0 0 0,0 0 0,0 0-1,0 1 1,1-1 0,-1 0 0,0 1 0,0-1 0,0 0 0,0 1 0,1-1 0,-1 1 0,0 0 0,0-1 0,1 1 0,-1-1 0,0 1 0,1 0 0,-1 0 0,0 0-1,4 4-400,12-1-198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7.609"/>
    </inkml:context>
    <inkml:brush xml:id="br0">
      <inkml:brushProperty name="width" value="0.05" units="cm"/>
      <inkml:brushProperty name="height" value="0.05" units="cm"/>
    </inkml:brush>
  </inkml:definitions>
  <inkml:trace contextRef="#ctx0" brushRef="#br0">67 0 18684,'0'6'1872,"-4"7"-1143,-5 3-313,-1 7 1152,0 3-608,0 4-424,0 4-104,3-1-416,1-3-280,6-10-512,3-10-288,3-10 816,1-14-168,3-10-240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3:45.701"/>
    </inkml:context>
    <inkml:brush xml:id="br0">
      <inkml:brushProperty name="width" value="0.05" units="cm"/>
      <inkml:brushProperty name="height" value="0.05" units="cm"/>
    </inkml:brush>
  </inkml:definitions>
  <inkml:trace contextRef="#ctx0" brushRef="#br0">58 205 8658,'-7'-2'576,"-31"-8"2212,26 7-1604,11 2-735,5 1-128,31 0-273,-1 0-1,43-7 0,-4 0 21,76-1 66,674-53 348,-316 19-393,-308 28-57,-72 2 232,-127 12-254,0 0-1,0 0 1,0 0-1,0 0 1,0 0-1,-1 0 1,1 0-1,0 0 1,0 0-1,0 0 1,0-1-1,0 1 1,0 0-1,0 0 1,0 0-1,-1 0 1,1 0-1,0 0 1,0 0-1,0 0 1,0-1-1,0 1 1,0 0-1,0 0 1,0 0-1,0 0 1,0 0-1,0 0 0,0-1 1,0 1-1,0 0 1,0 0-1,0 0 1,0 0-1,0 0 1,0-1-1,0 1 1,0 0-1,0 0 1,0 0-1,0 0 1,0 0-1,0 0 1,0-1-1,0 1 1,0 0-1,0 0 1,0 0-1,1 0 1,-1 0-1,0 0 1,0 0-1,0 0 1,0-1-1,0 1 1,0 0-1,0 0 1,1 0-1,-14-6 175,-9-1-174,-1 2-1,-1 0 0,1 1 0,-42-1 1,-99 8-362,145-2 360,-513 57 52,218-18 19,-279 26 54,459-54-706,123-8-47,29-5-89,3-2 508,-1-1 0,30-10 1,18-12-127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8.373"/>
    </inkml:context>
    <inkml:brush xml:id="br0">
      <inkml:brushProperty name="width" value="0.05" units="cm"/>
      <inkml:brushProperty name="height" value="0.05" units="cm"/>
    </inkml:brush>
  </inkml:definitions>
  <inkml:trace contextRef="#ctx0" brushRef="#br0">85 0 19068,'-2'1'3365,"2"-2"-3295,-4 11 1332,-5 12-579,-3 14-405,-17 35 1,6-18-707,22-50 116,0 0 0,0 0 0,0 0 0,1 0 0,-1 0 0,1 0-1,0 0 1,0 6 0,0-9 100,0 1-1,0-1 0,0 1 0,0 0 1,0-1-1,1 1 0,-1-1 1,0 1-1,0-1 0,0 1 1,1-1-1,-1 0 0,0 1 1,1-1-1,-1 1 0,0-1 1,1 0-1,-1 1 0,1-1 0,-1 0 1,1 1-1,0-1 10,0 0-1,0 1 1,0-1-1,0 0 1,0 0-1,0 0 0,-1 0 1,1 0-1,0-1 1,0 1-1,0 0 1,0 0-1,0-1 1,-1 1-1,1 0 1,0-1-1,1 0 1,10-6-671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8.792"/>
    </inkml:context>
    <inkml:brush xml:id="br0">
      <inkml:brushProperty name="width" value="0.05" units="cm"/>
      <inkml:brushProperty name="height" value="0.05" units="cm"/>
    </inkml:brush>
  </inkml:definitions>
  <inkml:trace contextRef="#ctx0" brushRef="#br0">63 16 19092,'4'-2'420,"-1"0"0,1 0 0,0 0 0,-1 1 0,1-1 0,0 1 0,0 0 0,0 0 1,0 0-1,7 0 0,-10 1-345,0 0 0,0 0 0,0 1 0,0-1 0,0 0 0,0 0 0,0 1 0,0-1 0,0 0 0,-1 1 0,1-1 0,0 1 0,0-1 0,0 1 1,0-1-1,-1 1 0,1 0 0,0-1 0,0 2 0,0-1-50,0 1 0,-1-1 0,1 1 0,-1 0 1,1-1-1,-1 1 0,1-1 0,-1 1 0,0 0 0,0-1 0,0 1 1,0 0-1,0-1 0,0 1 0,-1 2 0,0 4 18,-1 0 1,0 0-1,-1 0 0,1 0 0,-2-1 1,1 1-1,-9 13 0,-4 2 87,-19 21-1,19-25-4,-17 28 0,32-46-123,1-1 0,-1 1 0,1-1 0,0 1 0,0-1 0,-1 1 0,1-1 0,0 1 0,0-1 0,0 1 0,-1-1 0,1 1 0,0-1 0,0 1 0,0-1 0,0 1 0,0 0 0,0-1 0,0 1 0,0-1 0,0 1 0,0-1 0,0 1 0,1-1 0,-1 1 0,0-1 0,0 1 0,1-1 0,-1 1 0,1 0 0,0 0 0,0 0 1,0-1-1,0 1 0,0 0 0,1-1 0,-1 0 1,0 1-1,0-1 0,1 1 0,-1-1 0,0 0 1,3 0-1,48-4-137,-44 3 36,107-20 615,-102 18-594,11-3 126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39.293"/>
    </inkml:context>
    <inkml:brush xml:id="br0">
      <inkml:brushProperty name="width" value="0.05" units="cm"/>
      <inkml:brushProperty name="height" value="0.05" units="cm"/>
    </inkml:brush>
  </inkml:definitions>
  <inkml:trace contextRef="#ctx0" brushRef="#br0">1 134 15539,'1'-2'193,"1"0"0,0 1-1,0 0 1,0-1 0,0 1-1,1 0 1,-1 0 0,0 0-1,0 1 1,1-1 0,-1 1-1,0-1 1,1 1 0,2-1-1,6-1 216,54-11 1531,122-7 0,67 14-864,139 19-498,196-6-445,-497-17-133,0-4 0,-1-4 1,95-32-1,-184 50-8,0-1 0,-1 1 0,1-1 0,0 1-1,-1 0 1,1 0 0,0 0 0,-1 0 0,1 0 0,0 0 0,-1 1 0,1-1 0,2 1 0,-4-1-7,1 1 0,-1-1 0,0 0 1,1 0-1,-1 1 0,0-1 0,1 1 1,-1-1-1,0 0 0,0 1 0,1-1 1,-1 1-1,0-1 0,0 1 0,0-1 1,0 0-1,1 1 0,-1-1 0,0 1 0,0-1 1,0 1-1,0-1 0,0 1 0,0-1 1,0 1-1,0-1 0,-1 1 0,1-1 1,0 1-1,0-1 0,0 0 0,0 1 1,-1-1-1,1 1 0,0-1 0,0 0 1,-1 1-1,1-1 0,0 1 0,-1-1 0,1 0 1,0 1-1,-1-1 0,1 0 0,-1 1 1,0-1 31,1 0 1,-1 1-1,1-1 1,-1 0-1,1 1 1,-1-1-1,0 0 1,1 1-1,-1-1 1,0 0-1,1 0 1,-1 0 0,0 0-1,1 0 1,-1 0-1,0 0 1,1 0-1,-1 0 1,1 0-1,-1 0 1,0 0-1,1 0 1,-1-1-1,0 1 1,1 0-1,-1 0 1,1-1-1,-1 1 1,0 0-1,1-1 1,-1 1-1,1-1 1,-1 1 0,1-1-1,-1 1 1,1-1-1,0 1 1,-1-1-1,1 1 1,-1-2-1,-8-17-36</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0.039"/>
    </inkml:context>
    <inkml:brush xml:id="br0">
      <inkml:brushProperty name="width" value="0.05" units="cm"/>
      <inkml:brushProperty name="height" value="0.05" units="cm"/>
    </inkml:brush>
  </inkml:definitions>
  <inkml:trace contextRef="#ctx0" brushRef="#br0">0 329 18756,'0'1'49,"0"-1"-1,0 1 1,1-1-1,-1 1 1,0-1 0,0 0-1,0 1 1,1-1-1,-1 1 1,0-1 0,0 0-1,1 1 1,-1-1-1,0 0 1,1 1 0,-1-1-1,0 0 1,1 0-1,-1 1 1,0-1 0,1 0-1,-1 0 1,1 0-1,-1 0 1,1 1 0,-1-1-1,0 0 1,1 0-1,-1 0 1,1 0 0,-1 0-1,1 0 1,-1 0-1,1 0 1,-1 0 0,1 0-1,-1 0 1,0 0-1,1-1 1,-1 1 0,1 0-1,-1 0 1,1 0-1,-1-1 1,0 1 0,1-1-1,28-11 325,-27 11-276,52-32 977,-1-2-1,91-79 1,-127 99-942,25-22 371,46-51 1,-101 124-122,-34 79-338,40-97-314,2 1 0,0 0 0,1 0 0,-2 26 1,5-43 154,1-1 1,0 1 0,0 0 0,0 0 0,0-1-1,0 1 1,0 0 0,0 0 0,1-1 0,-1 1-1,1 0 1,-1-1 0,1 1 0,-1 0-1,1-1 1,0 1 0,1 1 0,-1-3 74,-1 1 1,0-1 0,1 0-1,-1 0 1,1 0-1,-1 0 1,0 0 0,1 0-1,-1 0 1,1 0-1,-1 0 1,1 0 0,-1 0-1,0 0 1,1 0-1,-1 0 1,1 0 0,-1 0-1,0 0 1,1 0-1,-1-1 1,1 1 0,-1 0-1,1 0 1,15-14-506,5-10-308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0.644"/>
    </inkml:context>
    <inkml:brush xml:id="br0">
      <inkml:brushProperty name="width" value="0.05" units="cm"/>
      <inkml:brushProperty name="height" value="0.05" units="cm"/>
    </inkml:brush>
  </inkml:definitions>
  <inkml:trace contextRef="#ctx0" brushRef="#br0">95 81 15939,'0'1'117,"0"0"0,0-1-1,0 1 1,-1 0 0,1 0-1,0 0 1,-1 0 0,1-1-1,-1 1 1,1 0 0,-1-1-1,1 1 1,-1 0 0,1-1 0,-2 2-1,0 1 102,-14 20 1037,-22 42 0,32-53-1038,1 0 1,0-1-1,1 1 1,1 1 0,0-1-1,-2 16 1,5-25-176,0-1 0,-1 0 0,1 1-1,1-1 1,-1 0 0,0 1 0,0-1 0,1 0 0,-1 0 0,1 1 0,0-1 0,0 0 0,-1 0 0,1 0 0,3 4 0,-3-5-13,0 0 0,0 0 0,0-1 1,1 1-1,-1 0 0,0-1 0,0 1 1,1 0-1,-1-1 0,0 0 0,1 1 1,-1-1-1,0 0 0,1 0 0,-1 1 1,0-1-1,1 0 0,-1 0 0,1-1 0,-1 1 1,0 0-1,1 0 0,-1-1 0,0 1 1,1-1-1,-1 1 0,0-1 0,2 0 1,6-4 103,0 0 1,-1 0-1,0-1 1,0 0-1,0 0 1,-1-1-1,0 1 1,0-2-1,7-9 1,-7 8 50,0-1 1,-1 0-1,0 0 0,-1 0 1,0-1-1,0 0 0,5-18 1,-9 25-126,-1 0 1,1 0-1,-1 1 1,0-1 0,0 0-1,0 0 1,0 0-1,-1 0 1,1 0-1,-1 1 1,0-1 0,0 0-1,-1 0 1,-1-3-1,2 6-33,0-1-1,1 1 1,-1 0-1,0 0 1,0 0-1,0 0 1,0 0-1,0 0 1,0 0-1,-1 0 1,1 0-1,0 1 1,0-1-1,-1 0 1,1 1-1,-3-1 1,2 0-13,0 1-1,0 0 1,-1 0 0,1 0 0,0 0 0,0 0-1,0 1 1,0-1 0,0 1 0,-1-1 0,1 1-1,0 0 1,0 0 0,-2 1 0,1 0-39,0 0 1,1 0-1,-1 0 1,1 0 0,0 0-1,0 0 1,-1 0 0,1 1-1,1-1 1,-1 1-1,0 0 1,1-1 0,-1 1-1,1 0 1,0 0-1,-2 6 1,3-7-53,-1-1-1,1 1 0,0 0 1,-1 0-1,1-1 1,0 1-1,0 0 1,1-1-1,-1 1 1,0 0-1,0 0 1,1-1-1,-1 1 1,1 0-1,0-1 1,-1 1-1,1-1 0,0 1 1,0-1-1,0 1 1,0-1-1,0 0 1,0 1-1,0-1 1,1 0-1,-1 0 1,0 0-1,1 0 1,-1 0-1,1 0 1,2 1-1,3 1-299,0-1-1,1 0 0,-1 0 1,1-1-1,-1 0 1,1-1-1,0 1 1,-1-1-1,1-1 1,0 1-1,9-3 1,11-3-1273,43-15-1,-63 19 1421,131-51-2265,-121 44 3194,0 0-1,29-23 1,-47 32-634,0 0 0,0 0-1,-1 0 1,1 0 0,0 0 0,0 0 0,0 0 0,0 0 0,0 0 0,0 0 0,0 0-1,0 0 1,-1 0 0,1 0 0,0 0 0,0 0 0,0 0 0,0 0 0,0 0-1,0 0 1,0 0 0,0-1 0,0 1 0,0 0 0,0 0 0,0 0 0,-1 0-1,1 0 1,0 0 0,0 0 0,0 0 0,0-1 0,0 1 0,0 0 0,0 0 0,0 0-1,0 0 1,0 0 0,0 0 0,0 0 0,0 0 0,0-1 0,0 1 0,0 0-1,-12 4 864,3 2-647,0 0 0,1 1 1,0 0-1,1 1 0,-1-1 1,1 1-1,1 1 0,0-1 1,0 1-1,1 1 0,0-1 1,0 1-1,1-1 0,-5 16 1,9-23-258,-1-1 1,1 1-1,0 0 0,0 0 1,0-1-1,0 1 1,0 0-1,0 0 1,0-1-1,0 1 1,1 0-1,-1 0 1,0-1-1,1 1 1,0 0-1,-1-1 1,1 1-1,0-1 1,0 1-1,0-1 1,1 2-1,0-2-6,-1 0 0,1 0 0,-1 0 0,1 0-1,0 0 1,-1-1 0,1 1 0,0-1 0,-1 1 0,1-1 0,0 1 0,0-1-1,0 0 1,-1 0 0,1 0 0,0 0 0,0 0 0,0-1 0,-1 1 0,4-1-1,8-3 48,-1 0-1,0-1 1,0 0-1,0-1 0,-1 0 1,0-1-1,19-15 1,-9 4 161,-1 0 0,31-36 0,-47 49-163,-1 0-1,1 0 1,-1-1 0,0 1-1,0-1 1,0 0-1,-1 1 1,3-12-1,-5 16-44,0-1-1,1 1 1,-1 0 0,0 0-1,0 0 1,0 0-1,0-1 1,0 1 0,-1 0-1,1 0 1,0 0-1,0 0 1,-1-1 0,1 1-1,-1 0 1,1 0-1,-1 0 1,1 0-1,-1 0 1,-1-1 0,0 1-6,1 0 0,-1 0 1,0 0-1,1 0 1,-1 1-1,0-1 0,1 1 1,-1-1-1,0 1 1,0 0-1,0-1 0,0 1 1,1 0-1,-1 0 1,0 0-1,0 1 0,0-1 1,-1 1-1,-5 0-76,0 1-1,1 1 0,-1-1 1,1 1-1,0 1 0,0-1 0,0 1 1,-10 8-1,13-10-34,0 1 0,0 0 1,0 0-1,1 1 0,0-1 0,0 1 0,0-1 0,0 1 1,0 0-1,1 0 0,-1 1 0,1-1 0,0 0 0,1 1 1,-3 5-1,4 3-302</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1.137"/>
    </inkml:context>
    <inkml:brush xml:id="br0">
      <inkml:brushProperty name="width" value="0.05" units="cm"/>
      <inkml:brushProperty name="height" value="0.05" units="cm"/>
    </inkml:brush>
  </inkml:definitions>
  <inkml:trace contextRef="#ctx0" brushRef="#br0">1 35 20300,'5'-3'2145,"8"1"-1545,12-3-256,3-1 984,11 3-704,4-3-312,1 2-968,-1-2 752,-10 6-256,-7 5-96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1.541"/>
    </inkml:context>
    <inkml:brush xml:id="br0">
      <inkml:brushProperty name="width" value="0.05" units="cm"/>
      <inkml:brushProperty name="height" value="0.05" units="cm"/>
    </inkml:brush>
  </inkml:definitions>
  <inkml:trace contextRef="#ctx0" brushRef="#br0">0 412 19572,'31'-26'1975,"-1"-2"0,32-38-1,-22 16-1354,-2-1 0,33-59 1,-71 110-621,10-17 48,0-1 0,10-27 0,-37 81-19,3 22-121,2 1 0,-4 66-1,3-22-1229,10-81 1109,-2-1 1,-8 23-1,1-13-195</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2.894"/>
    </inkml:context>
    <inkml:brush xml:id="br0">
      <inkml:brushProperty name="width" value="0.05" units="cm"/>
      <inkml:brushProperty name="height" value="0.05" units="cm"/>
    </inkml:brush>
  </inkml:definitions>
  <inkml:trace contextRef="#ctx0" brushRef="#br0">1 91 19580,'11'-17'1689,"12"7"-1233,-1-6-200,8 3 576,9 2-216,1-4-200,-5 10-200,-2 2-768,-5 4-272,-15 2 672,-5 3-120,-18 4-112</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3.320"/>
    </inkml:context>
    <inkml:brush xml:id="br0">
      <inkml:brushProperty name="width" value="0.05" units="cm"/>
      <inkml:brushProperty name="height" value="0.05" units="cm"/>
    </inkml:brush>
  </inkml:definitions>
  <inkml:trace contextRef="#ctx0" brushRef="#br0">2 58 14659,'-1'4'2057,"11"3"-841,7-4-440,12-3 2433,8 0-1929,9 0-408,5-4-56,7-1-480,2-2-448,-3-3 1097,-5-4-929,-2 1-32,-4-6 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3.719"/>
    </inkml:context>
    <inkml:brush xml:id="br0">
      <inkml:brushProperty name="width" value="0.05" units="cm"/>
      <inkml:brushProperty name="height" value="0.05" units="cm"/>
    </inkml:brush>
  </inkml:definitions>
  <inkml:trace contextRef="#ctx0" brushRef="#br0">178 1 18212,'-18'10'626,"0"1"0,1 0 1,1 2-1,0 0 0,-28 29 0,39-36-519,0 0 0,0 1 0,0 0 0,1 0 0,0 0 0,1 0 0,0 1 0,0-1 0,0 1 1,1 0-1,0 0 0,0 0 0,1 0 0,0 0 0,1 0 0,0 0 0,1 15 0,0-20-85,-1 0 0,1 0 0,0 0 0,0 1 0,0-1 0,0-1 0,0 1 0,1 0 0,-1 0 0,1 0 0,0-1 0,0 1 0,0-1 0,0 1 0,0-1 0,0 0 0,1 0 1,-1 0-1,1 0 0,-1 0 0,1-1 0,0 1 0,0-1 0,0 1 0,0-1 0,0 0 0,0 0 0,0-1 0,0 1 0,0-1 0,0 1 0,6-1 0,-4 0 10,0 0 1,0 0-1,0-1 0,1 0 0,-1 0 0,0 0 0,0-1 1,0 1-1,0-1 0,-1 0 0,1-1 0,0 1 0,-1-1 1,0 0-1,1 0 0,-1 0 0,0-1 0,-1 1 1,5-5-1,-7 7-1,0 0-1,0 0 1,-1 0 0,1 0 0,0 0-1,0 0 1,-1 0 0,1 0 0,-1 0 0,1 0-1,-1 0 1,1-1 0,-1 1 0,0 0-1,1 0 1,-1 0 0,0-1 0,0 1 0,0 0-1,0 0 1,0-1 0,0 1 0,0 0-1,-1 0 1,1-1 0,0 1 0,-1 0 0,1 0-1,-1 0 1,1 0 0,-1 0 0,0 0-1,1 0 1,-1 0 0,0 0 0,0 0 0,1 0-1,-1 0 1,0 0 0,0 0 0,0 1-1,0-1 1,-2-1 0,-1 0 42,0 1 1,0-1-1,0 1 0,1 0 0,-1 0 1,0 1-1,0-1 0,-1 1 1,1-1-1,0 1 0,0 1 1,-5 0-1,1 1-25,0 0 0,0 1 0,1 0 0,0 0 0,-1 1 0,1 0 0,1 0 0,-8 6 0,11-9-131,1 1-1,-1 0 0,1 0 1,0 0-1,-1 0 0,1 0 1,0 1-1,0-1 0,1 0 1,-1 1-1,1 0 0,-1-1 1,1 1-1,0 0 0,0 0 1,0 0-1,0 0 0,0-1 1,1 1-1,-1 0 1,1 1-1,0-1 0,0 0 1,0 3-1,1-4-2,0 0-1,0 0 1,0-1 0,0 1-1,0 0 1,0-1 0,0 1-1,1 0 1,-1-1 0,1 0-1,-1 1 1,1-1 0,0 0-1,-1 0 1,1 0 0,0 0-1,0 0 1,0 0 0,0 0 0,0-1-1,0 1 1,0-1 0,0 1-1,0-1 1,0 0 0,0 0-1,0 0 1,4 0 0,23 0-769</inkml:trace>
  <inkml:trace contextRef="#ctx0" brushRef="#br0" timeOffset="1">300 325 16796,'-6'18'1968,"-5"9"-1088,-2 2-352,0 1 1505,0-1-817,6-1-616,4 1-560,3-7-960,8-8 912,7-11-224,8-3-144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3:56.759"/>
    </inkml:context>
    <inkml:brush xml:id="br0">
      <inkml:brushProperty name="width" value="0.05" units="cm"/>
      <inkml:brushProperty name="height" value="0.05" units="cm"/>
    </inkml:brush>
  </inkml:definitions>
  <inkml:trace contextRef="#ctx0" brushRef="#br0">73 1 8082,'-10'7'894,"-1"0"0,0-1 0,-12 5 0,9-4 587,13-7-1467,1 0 1,0 1 0,0-1-1,0 0 1,0 0-1,-1 0 1,1 0-1,0 0 1,0 1 0,0-1-1,0 0 1,-1 0-1,1 0 1,0 1 0,0-1-1,0 0 1,0 0-1,0 1 1,0-1-1,0 0 1,0 0 0,0 1-1,0-1 1,0 0-1,0 0 1,0 1 0,0-1-1,0 0 1,0 0-1,0 0 1,0 1-1,0-1 1,0 0 0,0 0-1,0 1 1,0-1-1,0 0 1,1 0-1,-1 0 1,0 1 0,0-1-1,0 0 1,0 0-1,1 0 1,-1 1 0,0-1-1,0 0 1,0 0-1,1 0 1,-1 0-1,0 0 1,0 0 0,0 0-1,1 0 1,-1 1-1,0-1 1,0 0 0,1 0-1,-1 0 1,0 0-1,0 0 1,1 0-1,16 6 47,16-1-61,1-2 0,0-1 0,0-2 0,47-6 0,8-5 88,-18 1 190,123-2 1,531 51-209,-344 0-46,-265-31-38,216-13 0,113-42-18,-140 11 72,-288 35-35,122-14 35,237 7 0,-333 13-35,0 2 1,79 23-1,-31-5-2,161 24 49,-242-48-71,1 0 0,0-1 1,-1 0-1,1 0 0,0-1 1,19-4-1,29-2-3138,-49 8 2630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4.155"/>
    </inkml:context>
    <inkml:brush xml:id="br0">
      <inkml:brushProperty name="width" value="0.05" units="cm"/>
      <inkml:brushProperty name="height" value="0.05" units="cm"/>
    </inkml:brush>
  </inkml:definitions>
  <inkml:trace contextRef="#ctx0" brushRef="#br0">51 3 18748,'1'-3'2465,"4"3"-1569,-5 3-440,-2 4 2632,-1 12-2231,-1 4-201,0 8-400,-2 1-168,-1 5-64,1 2-56,-1-6-376,1 1-312,2-7 1360,-2-2-752,5-4-48,1-4-56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4.560"/>
    </inkml:context>
    <inkml:brush xml:id="br0">
      <inkml:brushProperty name="width" value="0.05" units="cm"/>
      <inkml:brushProperty name="height" value="0.05" units="cm"/>
    </inkml:brush>
  </inkml:definitions>
  <inkml:trace contextRef="#ctx0" brushRef="#br0">13 31 18428,'11'-6'1518,"1"1"1,0 0-1,23-6 0,-33 10-1440,0 1 0,1-1-1,-1 1 1,0-1 0,1 1-1,-1 0 1,0 0 0,1 0-1,-1 0 1,0 0 0,1 1-1,-1-1 1,0 1 0,1-1-1,-1 1 1,0 0 0,0 0-1,0 0 1,1 0 0,-1 0-1,0 1 1,-1-1 0,1 1-1,0-1 1,0 1 0,-1 0-1,1-1 1,2 5 0,-3-3-64,0-1 1,0 1 0,0 0-1,-1 0 1,1-1 0,-1 1-1,1 0 1,-1 0-1,0 0 1,0 0 0,-1 0-1,1-1 1,0 1 0,-1 0-1,0 0 1,0 0 0,0-1-1,0 1 1,-1 3 0,-5 6 110,0 1 0,-14 18 0,14-20-24,-29 37 311,17-24 97,-23 40 0,41-63-495,1-1-1,-1 1 1,1 0 0,-1 0-1,1 0 1,-1 0 0,1 0 0,0 0-1,-1 0 1,1 1 0,0-1-1,0 0 1,0 0 0,0 0 0,0 0-1,0 0 1,0 0 0,0 0-1,0 0 1,1 0 0,-1 0 0,1 2-1,-1-2-14,1-1 0,0 1-1,0 0 1,0 0 0,0-1-1,-1 1 1,1-1 0,0 1 0,0 0-1,0-1 1,0 0 0,0 1-1,0-1 1,1 0 0,-1 1-1,0-1 1,2 0 0,6 1-225,-1-1 1,1-1 0,0 0-1,10-1 1,-18 1 198,11-1-248,1-1-1,-1 0 0,0-1 1,0 0-1,-1-1 0,21-12 1,6-9-354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4.979"/>
    </inkml:context>
    <inkml:brush xml:id="br0">
      <inkml:brushProperty name="width" value="0.05" units="cm"/>
      <inkml:brushProperty name="height" value="0.05" units="cm"/>
    </inkml:brush>
  </inkml:definitions>
  <inkml:trace contextRef="#ctx0" brushRef="#br0">348 143 20620,'-3'13'1873,"-13"5"-1249,-5 2-232,-4 4 752,1 6-256,-1-3-319,1 0-97,8-2-232,1-5-80,6-6-232,3 1-288,6-14-609,-3 0-311,5-9-1944,2-6 2639,0-9-495,4-5-448</inkml:trace>
  <inkml:trace contextRef="#ctx0" brushRef="#br0" timeOffset="1">191 16 17524,'-4'-3'269,"0"1"1,-1 0-1,0 0 0,1 1 1,-1 0-1,0-1 1,0 1-1,0 1 0,0-1 1,1 1-1,-1 0 1,0 0-1,0 0 0,0 1 1,0-1-1,0 1 1,0 1-1,0-1 0,1 1 1,-10 3-1,8-2-75,1 0 0,-1 0 0,1 0 0,-1 1 0,1 0-1,0 0 1,0 0 0,1 0 0,-1 1 0,1 0 0,0 0 0,0 0-1,0 0 1,1 1 0,-5 11 0,7-17-197,1 1-1,0 0 1,-1-1-1,1 1 1,0 0-1,0 0 1,-1-1 0,1 1-1,0 0 1,0 0-1,0 0 1,0-1 0,0 1-1,0 0 1,0 0-1,0 0 1,1-1-1,-1 1 1,0 0 0,0 0-1,1 0 1,0 0-66,-1-1 1,1 0-1,-1 0 1,0 1-1,1-1 1,-1 0-1,1 0 0,0 0 1,-1 0-1,1 1 1,-1-1-1,1 0 1,-1 0-1,1 0 1,-1 0-1,1 0 1,-1-1-1,1 1 1,-1 0-1,1 0 1,-1 0-1,2-1 0,1 0-449,1 0-1,-1-1 1,0 0-1,0 0 1,0 0-1,0 0 1,5-4-1,-6 3 141,0 1-1,0-1 0,0 0 1,0 1-1,-1-1 1,1 0-1,-1 0 1,1-1-1,-1 1 1,0 0-1,1-6 1,-2-7-976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45.437"/>
    </inkml:context>
    <inkml:brush xml:id="br0">
      <inkml:brushProperty name="width" value="0.05" units="cm"/>
      <inkml:brushProperty name="height" value="0.05" units="cm"/>
    </inkml:brush>
  </inkml:definitions>
  <inkml:trace contextRef="#ctx0" brushRef="#br0">152 32 17764,'-6'-2'541,"1"0"1,-1 1-1,0 0 0,0 0 1,0 1-1,0 0 1,0 0-1,0 0 1,0 0-1,0 1 0,0 0 1,-10 4-1,12-4-444,0 0 0,0 1 0,0 0-1,1 0 1,-1 0 0,1 1 0,-1-1 0,1 1 0,0 0-1,0-1 1,0 1 0,0 1 0,1-1 0,-1 0-1,1 1 1,0-1 0,0 1 0,-3 7 0,5-10-94,-1 0 0,0 1-1,1-1 1,-1 0 0,1 0 0,0 1 0,0-1 0,-1 1 0,1-1 0,0 0 0,0 1 0,0-1 0,0 0 0,1 1 0,-1-1 0,0 1 0,0-1-1,1 0 1,-1 1 0,1-1 0,-1 0 0,1 0 0,0 1 0,-1-1 0,1 0 0,0 0 0,0 0 0,0 0 0,0 0 0,0 0 0,0 0-1,0 0 1,0-1 0,0 1 0,0 0 0,1 0 0,-1-1 0,0 1 0,1-1 0,-1 1 0,0-1 0,1 0 0,-1 1 0,0-1 0,1 0 0,-1 0-1,2 0 1,5 0 10,0 1-1,-1-1 0,1-1 0,0 1 1,0-1-1,-1-1 0,10-2 0,-4-1 23,1 0 0,-1-1-1,22-15 1,-29 18-19,-2 0 1,1 0-1,0-1 0,-1 0 1,1 0-1,-1 0 0,0 0 1,-1-1-1,1 0 0,-1 0 1,0 0-1,3-6 0,-5 11-27,-1-1-1,1 0 1,-1 0-1,0 0 1,1 1 0,-1-1-1,0 0 1,0 0-1,1 0 1,-1 0 0,0 0-1,0 0 1,0 0-1,0 0 1,0 0 0,0 1-1,0-1 1,-1 0-1,1 0 1,0 0-1,0 0 1,-1 0 0,1 0-1,0 1 1,-1-1-1,1 0 1,-1 0 0,1 0-1,-1 1 1,0-1-1,1 0 1,-1 1 0,0-1-1,1 1 1,-1-1-1,0 0 1,0 1-1,1 0 1,-1-1 0,0 1-1,0-1 1,0 1-1,0 0 1,0 0 0,1-1-1,-1 1 1,-2 0-1,-1 0-82,0 0 0,0 0 0,1 1 0,-1-1 0,0 1 0,0 0 0,1 0 0,-1 0 0,0 0 0,-5 4 0,-14 11-183,2 0-98</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0.440"/>
    </inkml:context>
    <inkml:brush xml:id="br0">
      <inkml:brushProperty name="width" value="0.05" units="cm"/>
      <inkml:brushProperty name="height" value="0.05" units="cm"/>
    </inkml:brush>
  </inkml:definitions>
  <inkml:trace contextRef="#ctx0" brushRef="#br0">258 1 20676,'-6'4'351,"-1"1"0,0 0 0,1 0 0,0 1 1,0 0-1,1 0 0,-8 10 0,0 4 129,-14 27 0,25-43-452,-24 50 444,24-50-445,1 0 0,-1 1 0,1-1-1,0 0 1,0 1 0,1-1 0,-1 1 0,1 0-1,0-1 1,1 7 0,-1-10-31,1 1 1,-1-1-1,1 0 0,0 0 0,0 1 0,-1-1 1,1 0-1,0 0 0,0 0 0,0 0 1,0 0-1,0 0 0,0 0 0,0-1 1,1 1-1,-1 0 0,0 0 0,0-1 1,1 1-1,-1-1 0,0 1 0,1-1 0,-1 0 1,0 0-1,1 1 0,-1-1 0,0 0 1,1 0-1,-1 0 0,3-1 0,8 1-58,-1-2-1,21-3 1,-15 1 21,-11 3 27,0 1 0,1-1 1,-1 1-1,0 0 1,1 0-1,-1 1 1,0 0-1,10 2 0,-14-2 11,0 0-1,-1-1 1,1 1-1,-1 0 1,1 0 0,-1 0-1,1 0 1,-1 0-1,0 0 1,0 1-1,0-1 1,1 0-1,-1 1 1,0-1-1,0 1 1,-1-1-1,1 1 1,0-1-1,0 1 1,-1-1-1,1 1 1,-1 0 0,0 0-1,1-1 1,-1 1-1,0 0 1,0-1-1,0 1 1,0 0-1,0 0 1,0-1-1,-1 1 1,1 0-1,-1-1 1,1 1-1,-2 2 1,-1 5 36,-1 0 1,1-1-1,-2 0 0,1 0 1,-1 0-1,0 0 1,-1-1-1,0 0 0,0 0 1,0 0-1,-10 7 0,3-3 120,-1-1-1,0 0 1,0-1-1,-1-1 0,-20 9 1,28-14-168,0 0 0,0-1 1,0 0-1,0 0 0,-1-1 0,1 1 1,-1-2-1,-11 1 0,16-1-10,0-1 1,0 1-1,0-1 1,0 0-1,0 0 0,1 0 1,-1 0-1,0-1 0,1 1 1,-1-1-1,1 1 0,-1-1 1,1 0-1,0 0 0,0 0 1,0 0-1,0 0 1,0 0-1,0-1 0,1 1 1,-1-1-1,1 1 0,-1-1 1,1 0-1,-1-4 0,-11-37-283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0.901"/>
    </inkml:context>
    <inkml:brush xml:id="br0">
      <inkml:brushProperty name="width" value="0.05" units="cm"/>
      <inkml:brushProperty name="height" value="0.05" units="cm"/>
    </inkml:brush>
  </inkml:definitions>
  <inkml:trace contextRef="#ctx0" brushRef="#br0">1 2 19908,'19'-2'1633,"-2"2"-1193,3 0-200,1 5 664,1-2-296,-1 1-720,-2-3-408,0-1 448,-5-1-80,-4-3-136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1.307"/>
    </inkml:context>
    <inkml:brush xml:id="br0">
      <inkml:brushProperty name="width" value="0.05" units="cm"/>
      <inkml:brushProperty name="height" value="0.05" units="cm"/>
    </inkml:brush>
  </inkml:definitions>
  <inkml:trace contextRef="#ctx0" brushRef="#br0">446 1 14835,'-23'2'375,"0"0"-1,0 2 1,0 1 0,1 1-1,0 1 1,0 0-1,1 2 1,-1 1 0,-26 16-1,33-16-180,1 0-1,0 1 0,0 0 1,1 1-1,1 1 1,0 0-1,1 1 0,0 0 1,1 0-1,1 1 0,0 1 1,-12 30-1,14-25-92,1-1 0,0 2-1,2-1 1,0 0 0,2 1-1,0-1 1,1 1 0,1 0 0,7 41-1,-5-50-114,1-1 0,0 0-1,1 0 1,1 0-1,0 0 1,0-1 0,1 0-1,8 11 1,-9-14-27,1-1 0,1 0 0,-1 0 0,1-1 0,0 1 0,1-2 0,-1 1 0,1-1 0,0 0 0,1 0 0,14 5 0,-8-5-22,1 0 0,0-1 0,1-1 0,-1 0 0,1-1 0,-1-1 0,1 0 0,0-1 1,21-4-1,-17 1 72,1-1 1,-1-2-1,0 0 0,0-1 1,0-1-1,33-19 1,-35 17 124,-1-1 0,0-2 1,-1 1-1,0-2 0,-1 0 1,-1-1-1,0-1 1,-1 0-1,-1-1 0,0-1 1,-1 0-1,-1 0 0,-1-1 1,-1 0-1,12-36 1,-16 35 20,-1 0 1,0 1 0,-2-1 0,-1 0 0,0-1 0,-3-31 0,1 43-148,0-1 0,-1 1 0,0 0 0,0 0 0,-1 0 0,0 0 0,-1 0 0,0 1 0,0-1 0,-1 1 0,0 0 1,0 0-1,-1 1 0,0 0 0,-1 0 0,-7-7 0,9 11-88,1-1 1,-1 1-1,0 1 0,0-1 1,0 1-1,0 0 1,-1 0-1,1 1 1,-1-1-1,1 1 0,-1 0 1,1 1-1,-1-1 1,0 1-1,1 0 0,-1 1 1,1-1-1,-1 1 1,0 0-1,1 0 0,-9 4 1,-7 3-153,2 1 0,-1 1 0,1 1 0,-20 15 1,36-24 230,-53 35-412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2.670"/>
    </inkml:context>
    <inkml:brush xml:id="br0">
      <inkml:brushProperty name="width" value="0.05" units="cm"/>
      <inkml:brushProperty name="height" value="0.05" units="cm"/>
    </inkml:brush>
  </inkml:definitions>
  <inkml:trace contextRef="#ctx0" brushRef="#br0">1 391 19676,'1'-4'306,"1"0"-1,0 1 0,0-1 1,0 0-1,0 1 0,1 0 1,0-1-1,-1 1 0,1 0 1,4-2-1,5-9 308,239-303 980,-237 297-1537,-31 51-83,2 1 0,1 1-1,-20 64 1,28-77-464,1 0 0,1 1-1,1-1 1,0 1 0,1 34 0,4-43-64,2-16-191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3.029"/>
    </inkml:context>
    <inkml:brush xml:id="br0">
      <inkml:brushProperty name="width" value="0.05" units="cm"/>
      <inkml:brushProperty name="height" value="0.05" units="cm"/>
    </inkml:brush>
  </inkml:definitions>
  <inkml:trace contextRef="#ctx0" brushRef="#br0">33 34 20724,'3'-1'196,"63"-23"2244,-59 22-2142,0 0 0,0 1 0,0-1-1,0 2 1,0-1 0,0 1 0,13 1 0,-19-1-265,0 0 0,0 0 0,0 1 0,0-1 0,0 0 0,0 0 1,0 1-1,0-1 0,0 0 0,0 1 0,0-1 0,0 1 0,0-1 0,-1 1 0,1 0 0,0-1 0,0 1 1,0 0-1,-1 0 0,1 0 0,0-1 0,-1 1 0,1 0 0,-1 0 0,1 0 0,-1 0 0,1 0 1,-1 0-1,0 0 0,0 0 0,1 0 0,-1 0 0,0 0 0,0 0 0,0 0 0,0 0 0,0 0 1,0 0-1,0 0 0,0 0 0,-1 0 0,1 2 0,-2 2-2,0 1 0,0-1-1,-1 0 1,1 0 0,-1 0 0,-5 7 0,-16 19 172,-29 29 1,26-31-10,-25 36 0,50-62-179,0-1 1,1 1-1,-1 0 1,1 0-1,-1 0 1,1 0-1,0 0 1,0 1-1,0-1 0,0 0 1,0 7-1,1-9-27,0 0-1,1 1 0,-1-1 1,0 0-1,1 1 0,-1-1 1,1 0-1,-1 0 0,1 1 0,0-1 1,-1 0-1,1 0 0,0 0 1,0 0-1,0 0 0,0 0 1,0 0-1,0 0 0,0 0 0,0 0 1,0-1-1,0 1 0,1 0 1,-1-1-1,0 1 0,1-1 0,-1 1 1,0-1-1,1 0 0,1 1 1,3 0-117,0-1 1,0 0-1,0 0 1,0 0-1,0-1 1,0 0-1,0 0 0,0-1 1,0 1-1,-1-1 1,1 0-1,0-1 1,-1 0-1,0 1 1,0-2-1,0 1 1,0 0-1,6-7 1,22-20-410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3.449"/>
    </inkml:context>
    <inkml:brush xml:id="br0">
      <inkml:brushProperty name="width" value="0.05" units="cm"/>
      <inkml:brushProperty name="height" value="0.05" units="cm"/>
    </inkml:brush>
  </inkml:definitions>
  <inkml:trace contextRef="#ctx0" brushRef="#br0">174 0 18924,'-14'15'2425,"-9"5"-1529,-6 5-280,-4 7 1672,4 1-1271,6 4-177,8-1-224,7-2-184,11-8-304,10-6-120,10-14-280,3-5-224,8-5-688,-1-6-353,0-11 1105,2-5-248,-5-3-184</inkml:trace>
  <inkml:trace contextRef="#ctx0" brushRef="#br0" timeOffset="1">309 138 19556,'-13'20'2009,"-3"4"-1233,-1 1-344,5 0 896,-2 1-224,10 0-680,1-6-552,7-4-1008,5-6 1016,2-10-272,5-3-120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24.508"/>
    </inkml:context>
    <inkml:brush xml:id="br0">
      <inkml:brushProperty name="width" value="0.05" units="cm"/>
      <inkml:brushProperty name="height" value="0.05" units="cm"/>
    </inkml:brush>
  </inkml:definitions>
  <inkml:trace contextRef="#ctx0" brushRef="#br0">0 213 10786,'11'8'92,"1"0"0,-1 0 0,2-1 0,-1 0-1,1-2 1,0 1 0,0-1 0,0-1 0,1 0 0,-1-1-1,19 1 1,16 1-28,-1-3 0,48-4 0,259-41 108,-153 13-111,727-52-15,5 39 18,-285 15-44,930-9-22,-608 25 379,162 0-159,-1013 13-190,226 4 32,0 20 711,-317-21-647,-17-1-74,-1-2 0,1 1 1,-1-1-1,1-1 0,20-2 0,-17-1-39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3.868"/>
    </inkml:context>
    <inkml:brush xml:id="br0">
      <inkml:brushProperty name="width" value="0.05" units="cm"/>
      <inkml:brushProperty name="height" value="0.05" units="cm"/>
    </inkml:brush>
  </inkml:definitions>
  <inkml:trace contextRef="#ctx0" brushRef="#br0">71 1 16924,'-8'31'2192,"-3"1"-1328,0 0-328,-2-2 1265,3 0-777,3 3-184,1-10-664,2-5-504,4-5 328,4-1-96,8-5-160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4.316"/>
    </inkml:context>
    <inkml:brush xml:id="br0">
      <inkml:brushProperty name="width" value="0.05" units="cm"/>
      <inkml:brushProperty name="height" value="0.05" units="cm"/>
    </inkml:brush>
  </inkml:definitions>
  <inkml:trace contextRef="#ctx0" brushRef="#br0">102 19 18060,'41'-19'4463,"-41"19"-4413,1 0-1,-1 0 1,0 0-1,0 0 1,0 0-1,0 0 0,0 0 1,1 0-1,-1 1 1,0-1-1,0 0 1,0 0-1,0 0 0,0 0 1,0 0-1,1 0 1,-1 0-1,0 0 0,0 0 1,0 0-1,0 0 1,0 1-1,0-1 1,0 0-1,0 0 0,0 0 1,0 0-1,0 0 1,1 0-1,-1 1 1,0-1-1,0 0 0,0 0 1,0 0-1,0 0 1,0 0-1,0 0 0,0 1 1,0-1-1,0 0 1,0 0-1,0 0 1,0 0-1,0 0 0,0 1 1,-1-1-1,1 0 1,0 0-1,0 0 0,0 0 1,0 0-1,0 0 1,0 0-1,0 1 1,0-1-1,0 0 0,0 0 1,-1 0-1,1 0 1,0 0-1,0 0 1,0 0-1,0 0 0,0 0 1,0 0-1,0 0 1,-1 0-1,1 1 1,-67 88 2535,67-89-2584,-48 82 111,43-72-110,0 0-1,1 0 1,0 1-1,1 0 0,1-1 1,-3 18-1,4-26-8,1 0 0,0 0-1,0 0 1,0 0 0,0 0-1,0 0 1,1 0 0,-1 0 0,1 0-1,-1 0 1,1-1 0,-1 1 0,1 0-1,0 0 1,0 0 0,2 2-1,-2-3-35,0 0-1,0 0 0,1-1 0,-1 1 0,0 0 0,0-1 0,0 1 0,1-1 0,-1 1 0,0-1 0,0 0 0,1 0 0,-1 0 0,0 1 0,1-1 0,-1 0 0,0-1 0,1 1 0,-1 0 0,0 0 0,1 0 0,-1-1 0,0 1 0,0-1 0,2 0 0,5-3-142,0 0 1,-1 0-1,0 0 0,0-1 1,-1 0-1,1-1 0,-1 0 1,0 0-1,7-9 0,-12 14 169,26-30-567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4.795"/>
    </inkml:context>
    <inkml:brush xml:id="br0">
      <inkml:brushProperty name="width" value="0.05" units="cm"/>
      <inkml:brushProperty name="height" value="0.05" units="cm"/>
    </inkml:brush>
  </inkml:definitions>
  <inkml:trace contextRef="#ctx0" brushRef="#br0">64 174 19820,'-15'30'2001,"0"2"-1265,-1-2-336,4 0 936,7 1-336,7-8-688,6-8-616,15-11 608,2-8-344,10-15-136,3-5-48</inkml:trace>
  <inkml:trace contextRef="#ctx0" brushRef="#br0" timeOffset="1">411 1 20532,'-10'3'453,"1"1"0,0 1 0,0-1 0,0 1 0,1 1 0,0 0 0,0 0 0,0 1 0,1-1 0,0 2 0,0-1 0,1 1 0,-8 11 0,14-18-451,-1 0 1,0 0 0,1-1-1,-1 1 1,1 0-1,-1 0 1,1 0-1,-1 0 1,1 0 0,0 0-1,-1 0 1,1 0-1,0 0 1,0 0 0,0 1-1,0-1 1,0 0-1,0 0 1,0 0 0,1 2-1,-1-3-25,1 1 0,-1-1 1,1 1-1,-1-1 0,1 1 0,-1-1 0,1 1 1,0-1-1,-1 0 0,1 1 0,0-1 0,0 0 1,-1 0-1,1 1 0,0-1 0,-1 0 0,1 0 1,0 0-1,0 0 0,-1 0 0,3 0 0,6-1-416,0 0 1,1-1-1,14-4 0,-15 3-33,-7 3 385,0-1 0,-1 1 1,1 0-1,-1-1 1,1 1-1,0 0 1,-1 0-1,1 0 1,0 0-1,-1 0 1,1 1-1,0-1 1,-1 0-1,1 1 1,0-1-1,-1 1 1,1 0-1,1 0 1,-1 1 25,-1 0 1,1-1 0,-1 1 0,1 0 0,-1 0-1,0 0 1,0 0 0,0 0 0,0 0-1,0 0 1,-1 0 0,1 0 0,-1 0 0,1 3-1,7 43 387,-3 1-1,-2 86 0,-3-131-288,0 2 11,0 1 120,0 0 1,0-1 0,0 1 0,-1 0 0,-3 12-1,3-18-103,0 1 0,1-1 0,-1 1 0,0-1 0,0 1 0,0-1 0,0 0 0,0 1 0,0-1 0,0 0 0,0 0 0,0 0-1,-1 0 1,1 0 0,0 0 0,-1 0 0,1 0 0,-1-1 0,1 1 0,-1 0 0,1-1 0,-1 1 0,1-1 0,-1 0 0,0 0-1,1 1 1,-1-1 0,0 0 0,-2-1 0,-8 1 213,0-1 0,0-1 1,1 0-1,-1-1 0,1 0 0,0 0 0,-1-2 0,-14-7 0,25 12-305,1 0 0,-1 0-1,1 0 1,0-1-1,-1 1 1,1 0-1,-1 0 1,1-1 0,0 1-1,-1 0 1,1-1-1,0 1 1,-1 0-1,1-1 1,0 1 0,-1-1-1,1 1 1,0-1-1,0 1 1,0 0 0,-1-1-1,1 1 1,0-1-1,0 1 1,0-1-1,0 1 1,0-1 0,0 1-1,0-1 1,0 1-1,0-1 1,0 1-1,0-1 1,0 1 0,0-1-1,0 1 1,1-1-1,-1 1 1,0 0 0,0-1-1,0 1 1,1-1-1,-1 1 1,0 0-1,1-1 1,-1 0 0,24-18 184,-14 12-478,14-14-108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5.198"/>
    </inkml:context>
    <inkml:brush xml:id="br0">
      <inkml:brushProperty name="width" value="0.05" units="cm"/>
      <inkml:brushProperty name="height" value="0.05" units="cm"/>
    </inkml:brush>
  </inkml:definitions>
  <inkml:trace contextRef="#ctx0" brushRef="#br0">1 0 20956,'0'7'2417,"1"2"-1665,3-3-368,2 0 2105,6-2-1953,-1 0-240,5-4-664,0 2-504,2-8 696,1-4-136,-2-5-137</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5.679"/>
    </inkml:context>
    <inkml:brush xml:id="br0">
      <inkml:brushProperty name="width" value="0.05" units="cm"/>
      <inkml:brushProperty name="height" value="0.05" units="cm"/>
    </inkml:brush>
  </inkml:definitions>
  <inkml:trace contextRef="#ctx0" brushRef="#br0">0 303 21269,'15'-5'338,"0"-1"0,0 0-1,-1-1 1,0-1 0,-1 0 0,0-1 0,14-12 0,8-4 291,29-19-84,-2-2-1,74-72 1,-163 175-464,11-30-93,2 2-1,1-1 1,1 2 0,2 0-1,-10 44 1,19-72-46,1 0 0,0-1 0,-1 1 0,1 0 0,0 0 0,0 0 0,0 0 0,1 0 0,-1 0 0,0-1 0,1 1 0,-1 0 0,1 0 0,-1 0 0,1-1 0,1 4 0,-1-5 24,-1 1 1,1-1-1,-1 0 1,0 1-1,1-1 1,-1 0-1,1 0 1,-1 1-1,1-1 1,-1 0-1,1 0 1,-1 0-1,1 0 1,-1 0-1,1 0 1,-1 1-1,1-1 1,-1 0-1,1-1 1,-1 1-1,1 0 1,0 0-1,17-10-182,6-12-123,4-7-130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6.110"/>
    </inkml:context>
    <inkml:brush xml:id="br0">
      <inkml:brushProperty name="width" value="0.05" units="cm"/>
      <inkml:brushProperty name="height" value="0.05" units="cm"/>
    </inkml:brush>
  </inkml:definitions>
  <inkml:trace contextRef="#ctx0" brushRef="#br0">173 0 17644,'-26'24'1595,"-2"2"326,-35 40 1,56-59-1708,1 1 1,0 0-1,1 0 1,0 1-1,1-1 1,-1 1-1,1 0 1,1 0-1,0 1 1,-3 15-1,5-22-187,1 0 0,0 0-1,0 0 1,0-1-1,0 1 1,0 0-1,1 0 1,-1 0-1,1 0 1,0 0 0,-1 0-1,1-1 1,1 1-1,-1 0 1,0-1-1,1 1 1,-1-1 0,1 1-1,0-1 1,0 0-1,0 0 1,0 0-1,2 2 1,-1-2-19,0 0 1,1 0-1,-1-1 0,0 1 1,0-1-1,1 0 0,-1 0 1,1 0-1,-1 0 0,1-1 1,-1 0-1,1 1 0,-1-1 1,1-1-1,-1 1 1,1 0-1,-1-1 0,7-1 1,-2-1 21,1 0 1,-1-1-1,0 0 1,-1 0-1,1-1 1,-1 0 0,1 0-1,-1 0 1,8-10-1,-11 11-10,0 0-1,0 0 0,-1 0 1,1 0-1,-1-1 0,0 0 1,-1 1-1,1-1 1,-1 0-1,0-1 0,0 1 1,0 0-1,-1 0 0,0-1 1,0 1-1,0-7 0,-1 10-53,0-1-1,-1 1 0,1-1 1,-1 1-1,0-1 0,0 1 1,0 0-1,0-1 1,0 1-1,0 0 0,0 0 1,-1 0-1,1 0 0,-1 0 1,0 0-1,0 0 0,0 0 1,1 1-1,-1-1 0,-1 1 1,1 0-1,0-1 0,0 1 1,0 0-1,-1 0 0,-3-1 1,1 0-143,-1 1-1,0-1 1,0 1 0,0 0 0,1 1 0,-1-1 0,0 1-1,0 0 1,0 1 0,-8 1 0,0 3-319,6 7-71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6.544"/>
    </inkml:context>
    <inkml:brush xml:id="br0">
      <inkml:brushProperty name="width" value="0.05" units="cm"/>
      <inkml:brushProperty name="height" value="0.05" units="cm"/>
    </inkml:brush>
  </inkml:definitions>
  <inkml:trace contextRef="#ctx0" brushRef="#br0">208 2 19004,'-1'-1'153,"-1"1"0,0 0 0,1 0 0,-1 0 0,0 0 0,0 0 0,1 0 0,-1 0 0,0 0 0,1 1 0,-1-1 0,0 1 0,1-1 0,-1 1 0,1 0 0,-1-1 0,1 1 0,-3 2 0,-30 22 916,25-17-251,-6 5-355,0 0-1,0 1 0,1 1 1,-15 22-1,24-30-388,0 0 0,0 1 1,0 0-1,1 0 0,1 1 0,-1-1 0,1 1 1,1-1-1,-1 1 0,2 0 0,-3 17 0,4-24-67,0 0-1,0 0 0,0 0 1,1 0-1,-1 1 0,0-1 0,1 0 1,-1 0-1,1 0 0,0 0 1,0-1-1,-1 1 0,1 0 1,1 0-1,-1 0 0,0-1 0,0 1 1,1 0-1,-1-1 0,0 1 1,1-1-1,0 0 0,-1 0 0,1 1 1,0-1-1,0 0 0,0 0 1,-1 0-1,1-1 0,0 1 0,3 0 1,-3 0 1,1-1 0,0 0 0,0 0 0,0 0 0,0 0 0,0 0 0,-1-1 0,1 1 0,0-1 0,0 0 0,0 1 1,-1-2-1,1 1 0,-1 0 0,1 0 0,-1-1 0,1 1 0,-1-1 0,0 0 0,1 0 0,-1 0 0,2-2 0,-1 0 18,0 1 0,-1-1 0,1 0 0,-1-1-1,0 1 1,0 0 0,0-1 0,0 1 0,-1-1-1,2-8 1,-3 12-23,0-1 0,0 1 0,0 0 0,0 0 0,0-1 0,0 1 0,0 0 0,0 0 0,-1-1 0,1 1 0,0 0 0,-1 0 0,1-1 0,-1 1 0,1 0 0,-1 0 0,0 0 0,1 0 0,-1 0 0,0 0 0,0 0-1,0 0 1,0 0 0,0 0 0,0 1 0,0-1 0,0 0 0,0 1 0,0-1 0,0 0 0,0 1 0,-1 0 0,1-1 0,0 1 0,0 0 0,-1-1 0,1 1 0,0 0 0,0 0 0,-1 0 0,1 0 0,0 0 0,0 0 0,-3 1 0,1-1-80,1 0 1,-1 1 0,0-1-1,1 1 1,-1-1 0,1 1 0,-1 0-1,1 0 1,-1 0 0,1 0-1,0 1 1,-1-1 0,1 1 0,0-1-1,0 1 1,0 0 0,0-1 0,0 1-1,-2 3 1,4 2-293</inkml:trace>
  <inkml:trace contextRef="#ctx0" brushRef="#br0" timeOffset="1">174 294 17708,'-3'26'1888,"0"0"-1376,0-1-184,2 1 881,1-3-1401,0-4-40,3-11 232,4-3-136,1-15-233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6.979"/>
    </inkml:context>
    <inkml:brush xml:id="br0">
      <inkml:brushProperty name="width" value="0.05" units="cm"/>
      <inkml:brushProperty name="height" value="0.05" units="cm"/>
    </inkml:brush>
  </inkml:definitions>
  <inkml:trace contextRef="#ctx0" brushRef="#br0">86 0 18404,'8'2'1952,"-14"11"-1111,-7 5-401,-3 2 2080,-1 0-1784,4 5-392,2-1-8,3 2-360,1-5-288,7-1-632,-3-2 1360,3-5-576,2-2-64,-2-7-144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7.368"/>
    </inkml:context>
    <inkml:brush xml:id="br0">
      <inkml:brushProperty name="width" value="0.05" units="cm"/>
      <inkml:brushProperty name="height" value="0.05" units="cm"/>
    </inkml:brush>
  </inkml:definitions>
  <inkml:trace contextRef="#ctx0" brushRef="#br0">66 21 19796,'14'-5'1042,"-1"1"156,0 1 0,26-5 0,-36 8-1066,0 0 0,0 0 0,0 0 0,1 0 1,-1 0-1,0 0 0,0 1 0,0 0 0,0-1 1,0 1-1,0 0 0,-1 1 0,1-1 0,0 0 0,0 1 1,-1-1-1,1 1 0,3 3 0,-6-4-115,1 0 0,0 0 0,0 1-1,0-1 1,-1 0 0,1 0 0,0 1 0,-1-1-1,1 1 1,-1-1 0,0 0 0,1 1 0,-1-1 0,0 1-1,0-1 1,0 1 0,0-1 0,0 0 0,0 1-1,-1-1 1,1 1 0,0-1 0,-1 1 0,1-1 0,-1 0-1,1 1 1,-1-1 0,0 0 0,1 0 0,-1 1 0,0-1-1,-2 2 1,-4 5 65,1 0-1,-2-1 1,-11 11-1,13-13-6,-39 32 314,27-23-147,-1 1 0,2 1 1,-29 34-1,45-49-230,0 0-1,0 0 1,0 0 0,0 1 0,1-1-1,-1 0 1,0 1 0,0-1-1,1 1 1,-1-1 0,1 1 0,-1-1-1,1 1 1,0 0 0,0-1-1,0 1 1,0-1 0,0 1 0,0 0-1,0-1 1,1 3 0,-1-2-16,1-1-1,1 0 1,-1 1 0,0-1 0,0 0 0,0 0 0,1 0 0,-1 0 0,0 0 0,1 0 0,-1 0 0,1 0 0,-1-1-1,1 1 1,0 0 0,-1-1 0,1 1 0,-1-1 0,4 1 0,3 0-265,0 0 0,0-1 0,1 1 0,-1-1 0,0-1 0,0 0 0,0 0 0,8-3 0,3-1-400,-1-1-1,22-11 1,-8 2-194</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7.800"/>
    </inkml:context>
    <inkml:brush xml:id="br0">
      <inkml:brushProperty name="width" value="0.05" units="cm"/>
      <inkml:brushProperty name="height" value="0.05" units="cm"/>
    </inkml:brush>
  </inkml:definitions>
  <inkml:trace contextRef="#ctx0" brushRef="#br0">62 225 14115,'-5'0'540,"0"0"-1,-1 0 1,1-1 0,0 1 0,-1-1-1,1 0 1,0-1 0,0 1-1,-8-5 1,13 6-495,0 0 1,-1 0-1,1 0 0,0 0 1,0 0-1,0 0 0,0 0 1,0 0-1,0 0 0,0-1 1,0 1-1,0 0 0,-1 0 1,1 0-1,0 0 0,0 0 1,0 0-1,0-1 0,0 1 1,0 0-1,0 0 0,0 0 1,0 0-1,0 0 0,0 0 1,0-1-1,0 1 0,0 0 1,0 0-1,0 0 0,0 0 1,0 0-1,0 0 0,0-1 1,0 1-1,1 0 0,-1 0 1,0 0-1,0 0 0,0 0 1,0 0-1,0 0 0,0 0 1,0-1-1,0 1 0,0 0 1,0 0-1,1 0 0,-1 0 1,0 0-1,0 0 0,0 0 1,0 0-1,0 0 0,0 0 1,1 0-1,-1 0 0,0 0 1,0 0-1,0 0 0,0 0 1,0 0-1,0 0 0,1 0 1,-1 0-1,0 0 0,0 0 1,0 0-1,11-2 604,109-2 1031,138 12 0,-117-1-1221,434 3-659,590-66 0,-311-41 853,-488 53 36,-125 19-141,-163 20-415,86 7 0,-143-1-177,0 2 1,0 1-1,0 0 1,0 2 0,37 14-1,-90-20-234,12-2 199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16:01.768"/>
    </inkml:context>
    <inkml:brush xml:id="br0">
      <inkml:brushProperty name="width" value="0.025" units="cm"/>
      <inkml:brushProperty name="height" value="0.025" units="cm"/>
    </inkml:brush>
  </inkml:definitions>
  <inkml:trace contextRef="#ctx0" brushRef="#br0">0 1 13869,'0'0'4324,"40"70"-3875,-22-20-193,10 4-128,2 3-96,6-1-32,5-4 64,-2 0-96,2-6-32,-2-3-320,-1-1-834,-3-7-1120,-5-8-2787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5:07.225"/>
    </inkml:context>
    <inkml:brush xml:id="br0">
      <inkml:brushProperty name="width" value="0.05" units="cm"/>
      <inkml:brushProperty name="height" value="0.05" units="cm"/>
    </inkml:brush>
  </inkml:definitions>
  <inkml:trace contextRef="#ctx0" brushRef="#br0">0 121 8426,'6'7'220,"1"0"-1,0 0 1,0-1 0,0 1 0,1-2-1,0 1 1,0-1 0,0 0 0,1-1 0,0 0-1,13 5 1,10 0 186,0-2-1,34 5 1,2 0-9,21 3-228,1-3 1,94 0-1,181-18-123,-74-11-37,90-4 5,-197 19 2,471-26-19,-420 2-26,286-23-154,-395 44 100,0 5 0,144 19-1,85 37 23,175 17 260,146-60 207,1-47-244,-602 29-165,485-44 16,121-7 40,-466 48-22,382-23 2,275-3 4,44 29 91,-477-8-59,84 0 35,52 28-32,-10 1-4,-310-12 83,466-8 520,196 0-619,-594 9-20,81-17-22,-76 0-21,184 15 18,-330-1-14,160-14-38,-107 1-193,-232 11 225,13-1-5,-16 1 17,0 0 0,1 0 0,-1 0 0,0 0 0,0 0 0,0 0 0,1 0 0,-1 0 0,0 0 1,0-1-1,1 1 0,-1 0 0,0 0 0,0 0 0,0 0 0,1 0 0,-1 0 0,0 0 0,0 0 0,0-1 0,1 1 0,-1 0 0,0 0 0,0 0 0,0-1 0,0 1 0,0 0 0,0 0 0,1 0 0,-1-1 0,0 1 0,0 0 0,0 0 0,0 0 0,0-1 0,0 1 0,0 0 0,0 0 0,0-1 0,0 1 0,0 0 0,0 0 0,0 0 0,0-1 0,0 1 0,0 0 0,0-1 0,-12-11-40</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8.231"/>
    </inkml:context>
    <inkml:brush xml:id="br0">
      <inkml:brushProperty name="width" value="0.05" units="cm"/>
      <inkml:brushProperty name="height" value="0.05" units="cm"/>
    </inkml:brush>
  </inkml:definitions>
  <inkml:trace contextRef="#ctx0" brushRef="#br0">0 214 17660,'0'1'65,"0"-1"0,0 1 0,0-1 0,0 0 0,0 1 0,1-1 0,-1 1 0,0-1 0,0 0 0,0 1 0,0-1 0,1 1 0,-1-1 0,0 0 0,0 1 0,1-1 0,-1 0 0,0 0 0,0 1 0,1-1 0,-1 0 0,0 0 0,1 1 0,-1-1 0,1 0 0,-1 0 0,0 0 0,1 0 0,-1 1 0,18 0 713,14-7 60,2-4 35,0-2-1,58-28 1,58-44 578,-26 13-534,-124 71-914,0 0 0,0 0 0,0 0 0,0 0 0,0 0 0,0 0 0,1-1 0,-1 1 0,0 0 1,0 0-1,0 0 0,0 0 0,0 0 0,1 0 0,-1 0 0,0 0 0,0 0 0,0 0 0,0 0 0,1 0 0,-1 0 0,0 0 0,0 0 0,0 0 0,0 0 0,1 0 0,-1 0 0,0 0 0,0 0 0,0 0 0,0 0 0,0 0 0,1 1 0,-1-1 0,0 0 0,0 0 0,0 0 0,0 0 0,0 0 0,0 0 0,1 0 0,-1 1 0,-1 8 33,-6 9-34,-21 32 0,15-29-85,1 0 0,-13 34-1,25-54 26,-1-1-1,1 1 0,-1 0 1,1 0-1,0 0 1,0 0-1,-1-1 0,1 1 1,0 0-1,0 0 0,0 0 1,0 0-1,0 0 1,0 0-1,0-1 0,1 1 1,-1 0-1,0 0 1,0 0-1,1 0 0,-1 0 1,0-1-1,1 2 0,0-1 14,1-1 0,-1 1-1,0-1 1,0 1 0,0-1-1,0 0 1,0 1 0,0-1-1,0 0 1,1 0 0,-1 0-1,0 0 1,0 0 0,0 0-1,1 0 1,-1 0-1,0 0 1,1-1 0,21-4-422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8.685"/>
    </inkml:context>
    <inkml:brush xml:id="br0">
      <inkml:brushProperty name="width" value="0.05" units="cm"/>
      <inkml:brushProperty name="height" value="0.05" units="cm"/>
    </inkml:brush>
  </inkml:definitions>
  <inkml:trace contextRef="#ctx0" brushRef="#br0">294 0 18380,'-48'36'1832,"-65"65"1,95-82-1552,1 1 1,0 0 0,1 1 0,2 1 0,-24 45 0,36-62-239,0 0 0,0-1 0,1 1 0,-1 0 0,1 1 0,0-1 0,0 6 0,1-10-26,0 1-1,0 0 1,0-1-1,0 1 0,1 0 1,-1-1-1,0 1 1,1-1-1,-1 1 1,1 0-1,0-1 0,-1 0 1,1 1-1,0-1 1,0 1-1,0-1 1,0 0-1,0 1 0,0-1 1,1 0-1,-1 0 1,0 0-1,1 0 1,-1 0-1,0 0 0,4 1 1,2 0 12,-1 0 1,2 0-1,-1-1 1,0 0 0,0 0-1,0-1 1,0 1-1,1-2 1,-1 1-1,0-1 1,0 0-1,0 0 1,0-1-1,10-4 1,6-2 191,0-2 0,42-24-1,-51 26-75,-1 0-1,-1-1 0,1-1 0,-1 0 0,15-17 0,-23 22-65,0 0-1,1-1 0,-2 1 0,1-1 1,-1 0-1,0 0 0,0 0 1,0 0-1,-1-1 0,0 1 1,0-1-1,-1 1 0,0-1 1,0 0-1,0-7 0,-1 12-71,0-1-1,0 1 0,0-1 1,-1 1-1,1 0 0,-1-1 1,1 1-1,-1-1 1,0 1-1,0 0 0,0 0 1,0 0-1,0-1 0,0 1 1,-1 0-1,1 0 0,-1 0 1,1 1-1,-1-1 1,0 0-1,0 1 0,0-1 1,0 1-1,0-1 0,0 1 1,0 0-1,0 0 0,-1 0 1,1 0-1,0 0 1,0 1-1,-1-1 0,1 1 1,-1-1-1,1 1 0,-1 0 1,1 0-1,-4 0 0,1 1-167,-1-1 0,1 1-1,-1 0 1,1 0-1,0 1 1,-1-1-1,1 1 1,0 0-1,0 1 1,0-1-1,0 1 1,1 0 0,-1 0-1,1 1 1,0-1-1,-5 6 1,7-7 53,0 0 1,1 0-1,-1 0 0,0 1 1,1-1-1,0 0 1,-1 1-1,1-1 1,0 1-1,0 0 0,1-1 1,-1 1-1,0 0 1,1-1-1,0 1 0,-1 0 1,1 0-1,0-1 1,1 1-1,0 4 1,9 7-664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9.105"/>
    </inkml:context>
    <inkml:brush xml:id="br0">
      <inkml:brushProperty name="width" value="0.05" units="cm"/>
      <inkml:brushProperty name="height" value="0.05" units="cm"/>
    </inkml:brush>
  </inkml:definitions>
  <inkml:trace contextRef="#ctx0" brushRef="#br0">254 52 18956,'0'-4'302,"1"0"-1,-1 1 1,0-1-1,0 0 1,0 0-1,-1 0 1,1 1-1,-2-7 1,1 10-257,1-1 1,0 0-1,-1 0 0,1 1 0,-1-1 1,1 1-1,0-1 0,-1 0 0,0 1 1,1-1-1,-1 1 0,1-1 1,-1 1-1,0-1 0,1 1 0,-1 0 1,0-1-1,-1 0 0,1 1 48,-1 0 0,0 0 0,1 0 0,-1 0 0,0 0 0,1 0 0,-1 0 0,0 0 0,1 1 0,-1-1 0,1 0-1,-3 2 1,-3 1 73,0 1 0,0 0-1,1 0 1,-1 1 0,1 0 0,1 0-1,-1 0 1,1 1 0,-8 8-1,-41 64 219,48-69-331,3-5-44,-17 27 52,-19 39 1,35-61-50,0-1 0,1 1 0,-1 0 0,2 0 0,-1 1 0,1-1 0,1 0 0,0 1 0,0-1 0,1 13 0,0-21-6,0 1 0,1 0 0,-1 0-1,0 0 1,1 0 0,0-1 0,-1 1 0,1 0-1,0 0 1,0-1 0,0 1 0,0-1 0,0 1-1,0-1 1,0 1 0,1-1 0,-1 1 0,0-1-1,1 0 1,-1 0 0,1 0 0,0 0 0,-1 0-1,3 1 1,-1-1 5,0 0 1,1-1-1,-1 1 0,0-1 0,0 1 0,1-1 0,-1 0 1,0 0-1,1-1 0,-1 1 0,0-1 0,1 1 1,3-2-1,-3 0 15,0 1-1,0-1 1,0 0 0,0 0 0,-1 0 0,1 0 0,0-1 0,-1 0-1,0 1 1,5-6 0,-7 7 1,1-1-1,-1 0 0,1 0 1,-1 0-1,0 0 1,0 0-1,0 0 1,0 0-1,0 0 1,-1 0-1,1 0 1,-1 0-1,1-1 0,-1 1 1,0 0-1,0-1 1,0 1-1,0 0 1,0-5-1,-1 6-18,1 0 1,0 0-1,0 0 0,-1 0 0,1 0 1,-1 0-1,1 1 0,-1-1 0,1 0 1,-1 0-1,0 0 0,1 0 0,-1 0 1,0 1-1,0-1 0,1 0 0,-1 1 1,0-1-1,0 1 0,0-1 0,0 1 1,0-1-1,-2 0 0,1 1-33,0-1 0,0 1 0,-1 0 0,1 0 0,0 0 0,-1 0 0,1 0-1,0 0 1,0 0 0,-1 1 0,-1 0 0,1 0 8,1 0 1,-1-1-1,1 1 0,-1 0 0,1 0 0,0 1 0,0-1 0,0 0 1,-1 1-1,1-1 0,0 1 0,1 0 0,-1 0 0,0 0 1,0 0-1,1 0 0,-1 0 0,1 0 0,0 0 0,0 1 1,-2 2-1,3 5-187</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9.527"/>
    </inkml:context>
    <inkml:brush xml:id="br0">
      <inkml:brushProperty name="width" value="0.05" units="cm"/>
      <inkml:brushProperty name="height" value="0.05" units="cm"/>
    </inkml:brush>
  </inkml:definitions>
  <inkml:trace contextRef="#ctx0" brushRef="#br0">54 351 20900,'-6'16'1721,"-2"7"-1281,-5 1-200,3 5 552,0-3-584,7-3-824,0-3 728,7-14-304,9-5-112</inkml:trace>
  <inkml:trace contextRef="#ctx0" brushRef="#br0" timeOffset="1">366 0 22285,'-4'25'1728,"-15"9"-1304,-2 2-216,-1 7 488,2-2-271,5 4-9,2-5-104,6-14-496,2 1-521,5-14 601,2-6-56,5-1-96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29.960"/>
    </inkml:context>
    <inkml:brush xml:id="br0">
      <inkml:brushProperty name="width" value="0.05" units="cm"/>
      <inkml:brushProperty name="height" value="0.05" units="cm"/>
    </inkml:brush>
  </inkml:definitions>
  <inkml:trace contextRef="#ctx0" brushRef="#br0">0 34 21813,'7'-4'452,"0"-1"-7,0 1 0,0 0 0,1 0 0,0 1 0,0 0-1,11-3 1,-17 6-382,1 0 0,-1 0 0,1 0 0,-1 0 0,1 0 0,-1 1 0,0-1 0,1 1 0,-1-1 0,1 1-1,-1 0 1,0 0 0,1 0 0,-1 0 0,0 0 0,0 1 0,0-1 0,0 1 0,0-1 0,0 1 0,0 0-1,-1 0 1,1 0 0,-1 0 0,3 4 0,0-1-46,0 1 0,-1 1 0,0-1-1,0 0 1,0 1 0,-1 0 0,0-1 0,0 1 0,-1 0-1,0 0 1,1 13 0,-2-9 17,-1 0 1,0 0-1,-1 0 1,0 0-1,-1-1 0,-7 21 1,-1-7 141,0 0 0,-2-1 1,-1-1-1,-1 0 0,-25 29 0,38-49-145,0 1-1,0-1 1,0 0-1,0 1 1,1 0-1,-3 5 1,3-7-43,1-1 0,0 1 0,0-1 0,0 1 0,0-1 0,0 1 1,1-1-1,-1 1 0,0-1 0,0 1 0,0-1 0,0 1 0,0-1 0,1 1 0,-1-1 1,0 1-1,1-1 0,-1 0 0,0 1 0,1-1 0,-1 1 0,0-1 0,1 0 1,-1 1-1,0-1 0,1 0 0,-1 1 0,1-1 0,-1 0 0,1 0 0,-1 0 0,1 1 1,-1-1-1,1 0 0,-1 0 0,1 0 0,-1 0 0,1 0 0,-1 0 0,1 0 0,-1 0 1,1 0-1,-1 0 0,1 0 0,0-1 0,17 1-598,-1-1 0,0 0 0,0-2 0,33-8 0,-35 7 443,34-9-569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0.352"/>
    </inkml:context>
    <inkml:brush xml:id="br0">
      <inkml:brushProperty name="width" value="0.05" units="cm"/>
      <inkml:brushProperty name="height" value="0.05" units="cm"/>
    </inkml:brush>
  </inkml:definitions>
  <inkml:trace contextRef="#ctx0" brushRef="#br0">1 19 20516,'1'0'1881,"11"0"-1209,4 0-304,8 0 832,2-6-296,8 6-567,5 0-401,-5-2 968,1-3-808,-12 2-88,-6 1 8</inkml:trace>
  <inkml:trace contextRef="#ctx0" brushRef="#br0" timeOffset="1">25 108 19068,'-10'12'2513,"9"-2"-1545,9-5-368,7-2 2009,11-3-1497,2 0-368,7-6-1200,3 1 672,-5 0-240,0-3-80</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1.409"/>
    </inkml:context>
    <inkml:brush xml:id="br0">
      <inkml:brushProperty name="width" value="0.05" units="cm"/>
      <inkml:brushProperty name="height" value="0.05" units="cm"/>
    </inkml:brush>
  </inkml:definitions>
  <inkml:trace contextRef="#ctx0" brushRef="#br0">14 263 19828,'-1'0'110,"1"1"0,-1-1 0,1 0 0,0 1 0,-1-1 0,1 0 0,-1 0 0,1 1 0,-1-1 0,1 0 0,-1 0 0,1 0 0,-1 1 0,1-1 0,-1 0 0,1 0 0,-1 0 0,1 0 0,-1 0 0,0 0 0,1 0 0,-1 0 0,1 0 0,-2-1 0,6-10 1555,22-23-142,-23 29-1302,174-191 1070,-153 177-1229,-23 19-62,-1 0 1,0-1 0,0 1 0,0 0-1,0 0 1,0 0 0,1 0 0,-1 0 0,0 0-1,0 0 1,0 0 0,0 0 0,0 0-1,0 0 1,1 0 0,-1 0 0,0 0-1,0 0 1,0 0 0,0 0 0,0 1 0,1-1-1,-1 0 1,0 0 0,0 0 0,0 0-1,0 0 1,0 0 0,0 0 0,0 0-1,0 0 1,1 1 0,-1-1 0,0 0 0,0 0-1,0 0 1,0 0 0,0 0 0,0 0-1,0 0 1,0 1 0,0-1 0,0 0-1,0 0 1,0 0 0,0 0 0,0 0-1,0 1 1,-4 16 25,-24 59 11,6-19-32,-25 103 1,44-135-409,6-17-448,6-16-653,16-33 437,-9 13 334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1.845"/>
    </inkml:context>
    <inkml:brush xml:id="br0">
      <inkml:brushProperty name="width" value="0.05" units="cm"/>
      <inkml:brushProperty name="height" value="0.05" units="cm"/>
    </inkml:brush>
  </inkml:definitions>
  <inkml:trace contextRef="#ctx0" brushRef="#br0">213 0 18572,'-23'33'3319,"-26"23"-755,28-35-1935,1 2 1,-20 30-1,27-33-409,6-12-131,1 1 0,1 1 0,-1-1 0,1 1-1,1 0 1,0 0 0,-4 13 0,8-22-82,-1 1-1,1-1 1,0 0 0,0 0 0,0 1 0,0-1-1,0 0 1,0 1 0,0-1 0,0 0 0,0 0-1,1 1 1,-1-1 0,0 0 0,1 0 0,-1 1-1,1-1 1,0 0 0,-1 0 0,1 0 0,0 0 0,0 0-1,-1 0 1,1 0 0,2 1 0,-1-1-12,0 0 0,0 0 1,0 0-1,0-1 0,0 1 1,0-1-1,0 1 0,1-1 1,-1 0-1,0 0 0,0 0 1,0 0-1,4-1 0,4 0-225,1-2 0,-1 1 0,0-1 0,0-1-1,11-5 1,-3 0-613,-1 0 1,0-1-1,0-1 0,23-22 0,-23 16-175</inkml:trace>
  <inkml:trace contextRef="#ctx0" brushRef="#br0" timeOffset="1">248 195 16596,'-10'12'1920,"-2"5"-912,-2 4-360,-6 5 1073,3 6-201,-2 1-440,3-2-216,3 2-335,3-3-169,4-6-576,4-8-521,9-10 633,4-6-104,4-14-120</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2.244"/>
    </inkml:context>
    <inkml:brush xml:id="br0">
      <inkml:brushProperty name="width" value="0.05" units="cm"/>
      <inkml:brushProperty name="height" value="0.05" units="cm"/>
    </inkml:brush>
  </inkml:definitions>
  <inkml:trace contextRef="#ctx0" brushRef="#br0">91 1 16708,'-11'18'1920,"-1"7"-1056,-1 3-360,-1 0 1297,1-1-673,0-1-352,3-1-160,6-5-728,4-4-488,0-10 544,3-6-80,7-10-152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3.303"/>
    </inkml:context>
    <inkml:brush xml:id="br0">
      <inkml:brushProperty name="width" value="0.05" units="cm"/>
      <inkml:brushProperty name="height" value="0.05" units="cm"/>
    </inkml:brush>
  </inkml:definitions>
  <inkml:trace contextRef="#ctx0" brushRef="#br0">77 44 16115,'5'-6'888,"0"2"0,0-1-1,0 1 1,1 0-1,0 0 1,11-6 0,-15 9-687,1 0 0,-1 0 0,1 0 0,0 0 0,-1 1 0,1-1 0,0 1 0,-1 0 0,4-1 0,-5 1-158,0 1-1,0-1 1,0 0-1,0 0 0,0 0 1,0 1-1,0-1 0,0 0 1,0 1-1,0-1 0,0 1 1,0-1-1,0 1 0,-1 0 1,1-1-1,0 1 1,0 0-1,-1 0 0,1-1 1,0 1-1,-1 0 0,1 0 1,0 1-1,0 0-18,-1-1 1,0 1-1,1-1 0,-1 1 1,0-1-1,0 1 0,0-1 1,0 1-1,0-1 0,0 1 1,0-1-1,0 1 0,-1-1 1,1 1-1,-1-1 0,1 1 1,-1-1-1,0 0 0,1 1 0,-3 1 1,-18 25 117,19-26-121,-30 33 173,-35 40 403,60-67-480,1 1 0,0 0 0,1 0 0,0 0 0,1 1 0,-1 0 0,-2 10 0,7-18-96,-1 0 1,0-1-1,1 1 1,0 0 0,-1 0-1,1-1 1,0 1-1,0 0 1,0 0 0,0 0-1,0 0 1,0-1 0,1 1-1,-1 0 1,1 0-1,-1 0 1,1-1 0,-1 1-1,1 0 1,0-1-1,0 1 1,0-1 0,0 1-1,0-1 1,0 1 0,2 1-1,0-2-57,-1 0 0,1 0 0,-1 0-1,1 0 1,0 0 0,-1 0 0,1-1 0,0 1-1,-1-1 1,1 0 0,0 0 0,0 0 0,-1 0-1,1-1 1,0 1 0,0-1 0,3 0 0,3-2-160,-1 0 1,1 0 0,0-1-1,-1 0 1,0-1 0,0 0-1,0 0 1,-1 0 0,1-1-1,-1 0 1,-1-1 0,10-10-1,1-6-380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5:09.381"/>
    </inkml:context>
    <inkml:brush xml:id="br0">
      <inkml:brushProperty name="width" value="0.05" units="cm"/>
      <inkml:brushProperty name="height" value="0.05" units="cm"/>
    </inkml:brush>
  </inkml:definitions>
  <inkml:trace contextRef="#ctx0" brushRef="#br0">1732 435 9794,'-388'-216'2890,"365"201"-2878,0 2 0,-1 0 1,0 1-1,-1 2 0,0 1 0,-1 1 0,0 0 1,0 3-1,-1 0 0,0 1 0,0 2 1,-47 1-1,29 6-86,0 2 1,0 1-1,0 3 0,1 2 1,-43 18-1,0 7 202,-115 67-1,169-85-45,1 1-1,1 1 1,0 1-1,2 2 1,-29 32 0,41-38-55,1 1 0,1 0 1,1 1-1,1 0 1,1 1-1,1 1 0,1 0 1,-13 44-1,17-44-35,0 1-1,2 0 0,1-1 1,1 1-1,1 0 0,1 0 1,2 0-1,0 0 0,1 0 1,1 0-1,1-1 1,2 0-1,0 0 0,1-1 1,2 1-1,0-2 0,1 1 1,22 30-1,-11-22-6,1-1 0,2-2 0,0 0 0,2-1 1,1-2-1,1-1 0,1-1 0,1-2 0,38 20 0,-27-20 0,1-2-1,1-2 1,0-1 0,1-3 0,0-1-1,87 8 1,-49-14-5,0-4 0,0-4 0,159-25 0,-95-2-21,184-62-1,-179 39-47,-3-7-1,248-138 0,-334 160 41,-1-2 0,79-69 0,-110 81 31,0-1 0,-2-1 1,-1-2-1,-2-1 0,38-62 1,-58 84 33,0 0 0,-1 0 1,0-1-1,-1 1 0,0-1 0,-1-1 1,-1 1-1,0 0 0,0 0 1,-1-1-1,-1 1 0,0-1 0,0 1 1,-2-1-1,1 1 0,-2 0 1,1-1-1,-2 1 0,1 0 0,-2 1 1,0-1-1,-6-10 0,-4-4 28,-2 1 1,0 1-1,-2 1 0,-1 0 0,0 2 0,-2 0 0,0 1 0,-1 1 0,-1 2 0,-1 0 1,0 1-1,-30-12 0,5 5-47,0 3 0,-1 3 0,-1 1 0,-1 3 0,-98-12 0,-27 12-43,178 13 46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3.739"/>
    </inkml:context>
    <inkml:brush xml:id="br0">
      <inkml:brushProperty name="width" value="0.05" units="cm"/>
      <inkml:brushProperty name="height" value="0.05" units="cm"/>
    </inkml:brush>
  </inkml:definitions>
  <inkml:trace contextRef="#ctx0" brushRef="#br0">187 34 13771,'18'-23'3619,"-15"14"713,-4 9-4235,1-1-1,-1 1 1,1 0 0,-1 0 0,1 0-1,-1 0 1,1 0 0,-1 0-1,1 0 1,-1 0 0,1 0-1,-1 0 1,1 0 0,-1 0 0,1 0-1,-1 0 1,1 1 0,-1-1-1,1 0 1,-1 0 0,1 0 0,0 1-1,-1-1 1,1 0 0,-1 1-1,1-1 1,0 0 0,-1 1-1,1-1 1,0 1 0,-1-1 0,1 1-1,-25 21 958,14-12-605,-7 6-158,0 0 0,2 1 0,0 1 0,-18 26 0,26-33-237,2 0-1,-1 0 1,1 0-1,1 1 1,0 0 0,1 0-1,0 0 1,1 0 0,-3 26-1,6-34-51,-1 1 0,1-1 0,1 0 0,-1 1 0,1-1 0,0 1 0,0-1 0,0 0 0,0 1 0,1-1 0,0 0 0,0 0 0,0 0 0,0 0 0,0-1-1,1 1 1,0-1 0,0 1 0,0-1 0,0 0 0,0 0 0,1 0 0,-1 0 0,1-1 0,0 0 0,0 1 0,0-1 0,0-1 0,0 1 0,0 0 0,0-1 0,1 0-1,-1 0 1,0 0 0,1-1 0,-1 0 0,1 1 0,-1-2 0,1 1 0,-1 0 0,1-1 0,-1 0 0,0 0 0,1 0 0,5-3 0,-3 1-1,-1 0-1,0 0 1,0-1 0,0 1 0,-1-1 0,1-1 0,6-6 0,-10 9 6,0 0 0,0 0 0,0 0 0,-1-1 0,1 1 0,-1 0 0,1-1 0,-1 1 1,0-1-1,0 0 0,0 1 0,0-1 0,-1 0 0,1 0 0,-1 1 0,1-1 0,-1 0 0,0 0 1,0 0-1,-1-3 0,0 4 6,1 1 0,-1-1 0,0 0 0,0 1 0,0-1 1,0 1-1,0 0 0,0-1 0,-1 1 0,1 0 0,0 0 0,-1-1 1,1 1-1,-1 0 0,1 0 0,-1 1 0,1-1 0,-1 0 0,0 1 0,1-1 1,-1 0-1,0 1 0,1 0 0,-1-1 0,0 1 0,0 0 0,0 0 1,-1 0-1,-4 0-31,0 0 1,0 0 0,1 1 0,-1 0-1,0 0 1,-7 2 0,13-3 13,-2 1-69,0 0 0,-1 0-1,1 0 1,0 1-1,0-1 1,0 1-1,0-1 1,0 1-1,0 0 1,1 0-1,-1 0 1,0 1-1,-2 2 1,8-3-197,6-1-63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4.190"/>
    </inkml:context>
    <inkml:brush xml:id="br0">
      <inkml:brushProperty name="width" value="0.05" units="cm"/>
      <inkml:brushProperty name="height" value="0.05" units="cm"/>
    </inkml:brush>
  </inkml:definitions>
  <inkml:trace contextRef="#ctx0" brushRef="#br0">197 0 21629,'0'2'1920,"-12"9"-1336,-4 4-248,-4 5 816,-4 1-423,-2 8-185,0 1-96,5 2-296,1-1-32,6-2-24,2-6-80,8-6-272,2-4-248,5-13-745,6-6-167,2-13 1064,4-4-288,0-8-312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4.624"/>
    </inkml:context>
    <inkml:brush xml:id="br0">
      <inkml:brushProperty name="width" value="0.05" units="cm"/>
      <inkml:brushProperty name="height" value="0.05" units="cm"/>
    </inkml:brush>
  </inkml:definitions>
  <inkml:trace contextRef="#ctx0" brushRef="#br0">193 15 17156,'-3'-1'242,"1"-1"1,-1 0-1,0 1 1,1-1-1,-1 1 1,0 0-1,0 0 1,0 0-1,0 0 1,0 1-1,-1-1 1,1 1-1,0 0 1,0 0-1,0 0 1,-5 1-1,3 0 81,0 0 1,-1 1-1,1 0 0,0 0 0,0 0 0,1 0 0,-1 1 0,0 0 0,-3 3 0,-2 2 2,0 1 1,1-1 0,1 1-1,-1 1 1,2 0 0,-1 0-1,-9 18 1,17-27-309,-1 0 0,0 1 0,0-1 0,1 0 0,-1 1 0,1-1-1,-1 0 1,1 1 0,-1-1 0,1 1 0,0-1 0,0 1 0,0-1 0,0 1 0,0-1 0,0 1 0,0-1 0,0 0 0,1 1 0,-1-1 0,1 3 0,0-3-12,0 0 0,0 0 0,0 0 0,0 0 0,0-1 0,0 1 1,0 0-1,0 0 0,0-1 0,1 1 0,-1-1 0,0 1 0,0-1 0,1 1 1,-1-1-1,0 0 0,1 0 0,1 0 0,5 1-21,0-1 1,-1-1-1,1 0 1,-1 0-1,1 0 0,-1-1 1,9-3-1,0-1-30,-1-1 1,16-9-1,-28 15 36,1-1 0,-1 0 1,0 0-1,0 0 0,0-1 0,0 1 1,-1-1-1,1 1 0,-1-1 0,0 0 1,1 0-1,-1 0 0,0 0 1,-1-1-1,1 1 0,1-4 0,-3 6 11,1 0 1,-1 0-1,0 1 0,0-1 0,0 0 0,0 0 0,0 0 0,0 1 0,0-1 0,0 0 0,0 0 0,0 0 0,0 1 0,0-1 0,-1 0 0,1 0 0,0 0 0,-1 1 0,1-1 0,0 0 0,-1 1 0,1-1 0,-1 0 0,1 1 0,-1-1 0,1 1 0,-2-2 0,0 1 1,1 1 0,-1-1 0,1 1-1,-1-1 1,1 1 0,-1 0 0,0 0-1,1 0 1,-1 0 0,0 0-1,1 0 1,-4 0 0,-4 2-4,1 0 1,-1 1-1,-15 6 1,11-3-211,1 0 1,0 2 0,-22 15-1,30-20 65,-1 1 0,1 0 0,0 0 0,0 0 0,0 1 0,1-1-1,0 1 1,0 0 0,0 0 0,0 0 0,1 0 0,-3 9 0,3 3-364</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5.011"/>
    </inkml:context>
    <inkml:brush xml:id="br0">
      <inkml:brushProperty name="width" value="0.05" units="cm"/>
      <inkml:brushProperty name="height" value="0.05" units="cm"/>
    </inkml:brush>
  </inkml:definitions>
  <inkml:trace contextRef="#ctx0" brushRef="#br0">70 5 18564,'-5'6'504,"-35"54"2024,36-53-2196,0-1 1,1 1-1,0 0 0,1 0 0,-1 1 0,1-1 0,-1 10 0,3-16-286,0 0 1,0 1-1,0-1 0,0 0 0,0 0 0,0 1 0,0-1 1,0 0-1,1 0 0,-1 1 0,1-1 0,-1 0 1,1 0-1,-1 0 0,1 0 0,-1 1 0,1-1 0,0 0 1,0 0-1,0 0 0,0-1 0,-1 1 0,1 0 1,0 0-1,1 0 0,-1-1 0,0 1 0,0 0 0,0-1 1,0 1-1,0-1 0,1 0 0,-1 1 0,0-1 0,0 0 1,1 0-1,-1 1 0,0-1 0,0 0 0,3-1 1,1 2 12,0-2 0,0 1 0,0-1 1,0 1-1,1-1 0,-1-1 1,0 1-1,8-4 0,-4 0 8,0 0 0,0 0 0,0-1-1,0 0 1,-1 0 0,0-1 0,0 0 0,-1-1-1,0 1 1,0-1 0,-1-1 0,11-17 0,-16 24-57,-1 1 1,1-1-1,0 1 1,-1-1-1,1 1 1,-1-1 0,1 0-1,-1 1 1,0-1-1,0 0 1,0 1-1,0-1 1,0 1 0,0-1-1,0 0 1,0 1-1,-1-1 1,1 0-1,-1 1 1,1-1 0,-1 1-1,-1-3 1,0 2-13,1 1-1,-1 0 1,1-1 0,-1 1 0,0 0 0,1 0-1,-1 0 1,0 0 0,0 0 0,0 1 0,0-1-1,0 1 1,0-1 0,0 1 0,-3-1-1,-8 1-70,0 0-1,0 0 0,0 2 0,-17 2 0,28-3 62,-31 4-74,0-2-61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6.974"/>
    </inkml:context>
    <inkml:brush xml:id="br0">
      <inkml:brushProperty name="width" value="0.05" units="cm"/>
      <inkml:brushProperty name="height" value="0.05" units="cm"/>
    </inkml:brush>
  </inkml:definitions>
  <inkml:trace contextRef="#ctx0" brushRef="#br0">4 502 18084,'0'0'107,"0"-1"0,-1 1 1,1 0-1,0 0 0,-1-1 0,1 1 1,0-1-1,0 1 0,0 0 0,-1-1 1,1 1-1,0 0 0,0-1 0,0 1 1,0-1-1,0 1 0,-1 0 0,1-1 1,0 1-1,0-1 0,0 1 1,0-1-1,0 1 0,0 0 0,1-1 1,-1 1-1,0-1 0,0 1 0,0-1 1,0 1-1,0 0 0,1-1 0,-1 1 1,0 0-1,0-1 0,1 0 0,14-17 799,-6 8 80,210-242 1805,-72 58-2399,-140 181-306,-10 16 17,-15 22 32,-7 21-45,3 1-1,-25 73 0,37-88-76,1 0-1,2 0 0,1 0 0,2 1 0,-1 36 1,5-58 10,0 0 1,4 19 0,-4-28-75,1 1 0,-1-1 0,1 0 0,-1 0-1,1 0 1,0 0 0,0 0 0,0 0 0,0 0-1,0 0 1,1 0 0,-1-1 0,0 1 0,1 0-1,-1-1 1,1 1 0,0-1 0,0 0 0,3 3-1,-5-4-7,1 0 0,0 1 0,-1-1 0,1 0-1,-1 0 1,1 0 0,0 0 0,-1 1 0,1-1-1,0 0 1,-1 0 0,1 0 0,0 0 0,-1-1-1,1 1 1,0 0 0,-1 0 0,1 0-1,0 0 1,-1-1 0,1 1 0,-1 0 0,1-1-1,-1 1 1,1 0 0,0-1 0,-1 1 0,1 0-1,-1-1 1,0 1 0,1-1 0,-1 1 0,1-1-1,-1 0 1,0 1 0,1-1 0,-1 1 0,0-1-1,0 0 1,1 1 0,-1-1 0,0 1-1,0-1 1,0 0 0,0 1 0,0-1 0,0 0-1,-1-11-613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7.820"/>
    </inkml:context>
    <inkml:brush xml:id="br0">
      <inkml:brushProperty name="width" value="0.05" units="cm"/>
      <inkml:brushProperty name="height" value="0.05" units="cm"/>
    </inkml:brush>
  </inkml:definitions>
  <inkml:trace contextRef="#ctx0" brushRef="#br0">5 66 17684,'0'0'107,"-1"-1"0,1 0 0,-1 0 1,1 1-1,-1-1 0,1 0 0,0 0 1,-1 1-1,1-1 0,0 0 0,0 0 0,0 0 1,0 1-1,0-1 0,0 0 0,0 0 0,0 0 1,0 0-1,0 1 0,0-1 0,0 0 1,0 0-1,1 0 0,-1 1 0,0-1 0,1 0 1,-1 0-1,1 1 0,-1-1 0,0 0 1,1 1-1,0-1 0,-1 0 0,1 1 0,-1-1 1,1 1-1,1-1 0,1-3 171,1 1 0,0 1 0,-1-1 0,1 1 0,7-4 0,0 2-81,0 1-1,0 0 0,0 0 1,0 1-1,1 1 1,-1 0-1,14 0 0,7 2 34,42 7-1,-59-6-178,-6-1-20,1 0 0,-1 0 0,0 1 0,0 1-1,-1-1 1,1 1 0,11 6 0,-19-8-28,0 0 1,0-1 0,-1 1 0,1 0 0,0 0 0,-1-1 0,1 1 0,-1 0 0,1 0 0,-1 0 0,0 0 0,1 0 0,-1 0 0,0 0 0,1 0 0,-1 0 0,0 0 0,0 0 0,0 0 0,0 0 0,0 0-1,0 0 1,0 0 0,0 0 0,-1 0 0,1 0 0,0 0 0,-1 1 0,-13 29 99,11-25-67,-93 164 551,20-40-223,57-96-279,9-18-127,1 0 0,1 1 0,0 0 1,-10 34-1,17-39-715,6-14 205,7-19 342,-7-2-134,-3-7-70</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8.246"/>
    </inkml:context>
    <inkml:brush xml:id="br0">
      <inkml:brushProperty name="width" value="0.05" units="cm"/>
      <inkml:brushProperty name="height" value="0.05" units="cm"/>
    </inkml:brush>
  </inkml:definitions>
  <inkml:trace contextRef="#ctx0" brushRef="#br0">1 28 18196,'3'-2'1888,"2"8"-1080,6 1-247,7 0 887,7-5-272,6 4-328,3-6-112,8-3-327,1 1-217,1-5-616,-5-3-337,-3 1-567,-7 4-1296,-6-4 2039,-6 3-479,-7 3-296</inkml:trace>
  <inkml:trace contextRef="#ctx0" brushRef="#br0" timeOffset="1">409 82 15379,'-11'27'2289,"1"2"-1353,-3 1-312,-1 3 1329,1-1-745,1-2-176,7-2-624,-4-2-488,9-7-1536,0-6 1512,11-9-320,7-4-185</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8.668"/>
    </inkml:context>
    <inkml:brush xml:id="br0">
      <inkml:brushProperty name="width" value="0.05" units="cm"/>
      <inkml:brushProperty name="height" value="0.05" units="cm"/>
    </inkml:brush>
  </inkml:definitions>
  <inkml:trace contextRef="#ctx0" brushRef="#br0">46 10 19564,'4'-2'390,"0"1"0,0-1 0,1 1 0,-1 0-1,0 0 1,1 0 0,-1 1 0,0 0 0,1 0 0,-1 0-1,1 0 1,-1 0 0,0 1 0,1 0 0,4 1 0,-8-1-304,1-1 0,-1 1 1,0 0-1,1 0 1,-1-1-1,0 1 0,0 0 1,0 0-1,0 0 1,1 0-1,-1 0 0,-1 1 1,1-1-1,0 0 1,0 0-1,0 1 0,-1-1 1,2 2-1,-2 0-78,1-1-1,-1 1 0,0-1 1,0 0-1,0 1 0,0-1 1,0 1-1,0-1 1,-1 1-1,1-1 0,-1 0 1,0 1-1,0-1 1,-2 4-1,-6 11 39,-1 0-1,-1-1 1,0-1-1,-21 22 1,4-4-7,27-32-44,0 1 0,0-1 1,0 0-1,1 0 0,-1 0 1,0 0-1,1 1 0,-1-1 1,1 0-1,-1 0 0,1 1 1,-1-1-1,1 0 0,0 3 1,0-3-7,0-1 1,0 1 0,1-1-1,-1 1 1,0 0 0,1-1 0,-1 1-1,0-1 1,1 1 0,-1-1-1,1 1 1,-1-1 0,1 1-1,-1-1 1,1 1 0,-1-1-1,1 0 1,-1 1 0,1-1 0,-1 0-1,1 0 1,0 1 0,-1-1-1,1 0 1,0 0 0,-1 0-1,1 0 1,0 0 0,-1 1-1,2-2 1,12 3-202,-1 1 0,1 0 1,-1 0-1,1 1 0,-1 1 0,15 8 0,-25-12 192,1 1-1,-1 0 1,0 0-1,0 1 1,0-1-1,-1 0 1,1 1-1,-1 0 1,1 0-1,-1-1 1,0 1 0,0 1-1,0-1 1,0 0-1,-1 0 1,1 1-1,-1-1 1,0 1-1,0-1 1,0 1-1,0 0 1,-1-1-1,0 1 1,1 0 0,-1-1-1,-1 1 1,1 0-1,-1 5 1,-1-2 122,0-1 0,-1 1-1,1-1 1,-1 0 0,0 1 0,-1-1 0,0-1 0,0 1 0,0 0 0,0-1 0,-1 0-1,0 0 1,0-1 0,-6 5 0,5-4 110,-1 0-1,1 0 1,-1-1 0,0 0-1,0-1 1,-1 1-1,1-2 1,-1 1 0,0-1-1,1 0 1,-17 2-1,23-4-233,-1 0-1,1 0 0,0 0 1,-1 0-1,1 0 0,0 0 0,-1 0 1,1-1-1,0 1 0,-1-1 1,1 1-1,0-1 0,0 1 1,-1-1-1,1 1 0,0-1 0,0 0 1,0 0-1,0 0 0,0 0 1,0 0-1,-1-1 0,1 0-167,1 1 0,-1 0 0,1 0-1,-1 0 1,1-1 0,0 1 0,0 0 0,0-1-1,-1 1 1,1 0 0,0 0 0,1-1 0,-1 1-1,0 0 1,0-1 0,1-1 0,2-5-298,1-1 1,-1 1 0,7-10-1,5-7-768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9.070"/>
    </inkml:context>
    <inkml:brush xml:id="br0">
      <inkml:brushProperty name="width" value="0.05" units="cm"/>
      <inkml:brushProperty name="height" value="0.05" units="cm"/>
    </inkml:brush>
  </inkml:definitions>
  <inkml:trace contextRef="#ctx0" brushRef="#br0">20 200 17260,'-4'6'687,"2"-4"-477,1 0 1,-1 0-1,1 0 0,-1 1 1,1-1-1,0 0 0,0 0 1,0 1-1,0-1 0,1 1 1,-1-1-1,0 0 0,1 1 1,0-1-1,-1 5 1,2-7-115,-1 0 0,1 1 1,-1-1-1,0 0 1,1 1-1,-1-1 0,1 0 1,-1 1-1,0-1 1,1 0-1,-1 1 1,1-1-1,-1 0 0,1 0 1,0 0-1,-1 0 1,1 0-1,-1 0 1,1 1-1,-1-1 0,1 0 1,-1 0-1,1-1 1,-1 1-1,1 0 0,-1 0 1,1 0-1,-1 0 1,1 0-1,-1-1 1,1 1-1,-1 0 0,1 0 1,0-1-1,19-9 582,-19 9-544,24-13 42,-2-2 1,0-1-1,-1-1 1,0-1 0,-2 0-1,0-2 1,-1 0-1,-1-2 1,29-47-1,-68 123-121,2 2-1,-20 94 0,38-144-50,-5 39-774,6-42 730,0 0 1,0 0-1,0 0 0,0 0 0,1 0 0,-1 0 0,0 0 0,1 0 0,0 0 0,-1 0 0,1 0 0,0 0 0,0 0 1,0-1-1,0 1 0,0 0 0,3 2 0,7 4-282</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9.473"/>
    </inkml:context>
    <inkml:brush xml:id="br0">
      <inkml:brushProperty name="width" value="0.05" units="cm"/>
      <inkml:brushProperty name="height" value="0.05" units="cm"/>
    </inkml:brush>
  </inkml:definitions>
  <inkml:trace contextRef="#ctx0" brushRef="#br0">158 0 19236,'-13'17'1937,"-4"11"-1129,-4 3-288,-1 6 1216,1 4-880,2 3-159,2-2-25,4-10-384,4 0-208,5-10-600,3-8-377,1-13 81,2-2 552,1-16-200,4-11-248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5:10.202"/>
    </inkml:context>
    <inkml:brush xml:id="br0">
      <inkml:brushProperty name="width" value="0.05" units="cm"/>
      <inkml:brushProperty name="height" value="0.05" units="cm"/>
    </inkml:brush>
  </inkml:definitions>
  <inkml:trace contextRef="#ctx0" brushRef="#br0">1 173 12115,'24'8'150,"1"-2"0,0 0 0,1-1 0,28 0 1,105-1-394,-119-4 259,392-15-389,11 0 91,134 41 215,0 30 256,-490-47-154,353 27 239,1-20 0,566-52 0,-147-55-147,-13-76-197,-757 142 61</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49.817"/>
    </inkml:context>
    <inkml:brush xml:id="br0">
      <inkml:brushProperty name="width" value="0.05" units="cm"/>
      <inkml:brushProperty name="height" value="0.05" units="cm"/>
    </inkml:brush>
  </inkml:definitions>
  <inkml:trace contextRef="#ctx0" brushRef="#br0">247 8 19100,'-24'1'1841,"1"1"0,-1 1-1,-24 7 1,40-10-1019,8-5-549,0 4-255,1 0 1,-1-1 0,0 1-1,0 0 1,0 0-1,0 0 1,0 0-1,0 0 1,0 0 0,0 0-1,0 0 1,-1-2-1,1 2-15,-1 1 1,1 0-1,-1 0 0,1 0 0,-1-1 0,1 1 0,-1 0 1,1 0-1,0 0 0,-1 0 0,1 0 0,-1 0 0,1 0 1,-1 0-1,1 0 0,-1 0 0,1 0 0,-1 0 0,1 0 0,-1 0 1,1 0-1,-1 1 0,1-1 0,0 0 0,-1 0 0,1 0 1,-1 1-1,1-1 0,0 0 0,-1 1 0,-18 11 33,15-10-30,-4 4 24,0 0 0,0 0 0,1 1-1,0 0 1,-11 14 0,15-18-7,0 1-1,0 0 1,1 0 0,0 0 0,-1 0 0,1 0-1,1 1 1,-1-1 0,1 1 0,-1-1-1,1 1 1,1 0 0,-1-1 0,0 7-1,2-10-12,-1 1 0,0 0 0,0-1 0,1 1 0,-1-1 0,1 1 0,-1 0 0,1-1 0,0 1 0,0-1 0,-1 0-1,1 1 1,0-1 0,0 0 0,0 1 0,1-1 0,-1 0 0,0 0 0,0 0 0,3 2 0,0-1-2,-1-1 1,0 1-1,1-1 0,-1 0 1,1 0-1,0 0 0,-1-1 1,1 1-1,4-1 1,3 0-8,1 0 0,-1-1 0,1-1 0,-1 0 0,14-4 0,-7 1-7,-1-2 0,22-10 0,-33 14 10,-1 0-1,0 0 1,1 0 0,-1-1-1,-1 0 1,1 0-1,0 0 1,-1 0-1,0-1 1,6-9-1,-9 14 1,-1-1-1,1 0 0,-1 0 0,0 0 0,1 0 0,-1 0 0,0 0 1,0 0-1,1 0 0,-1 0 0,0 0 0,0 0 0,0 1 0,0-1 1,0 0-1,0 0 0,-1 0 0,1 0 0,0 0 0,0 0 0,-1 0 0,1 0 1,-1 0-1,1 0 0,-1-1 0,-1 0 5,0 0 0,0 1 0,1-1 0,-1 0 1,0 1-1,-1 0 0,1-1 0,0 1 0,-4-2 0,-6-1-11,1 0 0,-1 1 0,-13-2 1,23 4-8,-7 0-246,-1-1 0,0 1 1,0 1-1,-16 1 0,24-1 59,0 0-1,0 0 1,0 0 0,0 0-1,0 1 1,0-1-1,1 1 1,-1-1-1,0 1 1,0 0 0,0 0-1,1 0 1,-1 0-1,0 0 1,1 0-1,-1 0 1,1 0 0,0 1-1,-1-1 1,1 1-1,0-1 1,0 1-1,0-1 1,0 1 0,0 0-1,0 0 1,0-1-1,0 1 1,1 0-1,-2 3 1,3 8-1089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50.190"/>
    </inkml:context>
    <inkml:brush xml:id="br0">
      <inkml:brushProperty name="width" value="0.05" units="cm"/>
      <inkml:brushProperty name="height" value="0.05" units="cm"/>
    </inkml:brush>
  </inkml:definitions>
  <inkml:trace contextRef="#ctx0" brushRef="#br0">77 1 17556,'-25'45'2958,"-10"20"60,32-58-2667,0 0-1,1 0 1,0 0-1,0 0 1,0 1-1,1-1 1,0 11-1,1-16-313,0-1 0,0 1 0,0 0 0,0 0 0,1 0 0,-1-1-1,1 1 1,-1 0 0,1-1 0,-1 1 0,1 0 0,0-1 0,0 1 0,0 0-1,0-1 1,0 0 0,0 1 0,1-1 0,-1 0 0,0 1 0,1-1 0,-1 0-1,1 0 1,-1 0 0,1 0 0,-1 0 0,1-1 0,0 1 0,-1 0 0,1-1-1,0 1 1,0-1 0,0 0 0,-1 0 0,1 1 0,0-1 0,0 0 0,2-1-1,6 1-6,-1-1-1,1 0 1,-1-1-1,0 0 1,0 0-1,10-4 1,-8 1 6,0 1 0,-1-2 0,1 1 1,13-11-1,-21 14-24,0 0 0,-1 0 0,1 0-1,-1 0 1,0 0 0,1-1 0,-1 1 0,0-1 0,0 1 0,-1-1 0,1 0-1,0 0 1,-1 0 0,0 0 0,0 0 0,0 0 0,0 0 0,0 0 0,0-1 0,-1-5-1,0 7-18,-1-1 0,1 1 0,-1 0-1,0-1 1,0 1 0,0 0 0,-1-1-1,1 1 1,0 0 0,-1 0 0,1 0 0,-1 0-1,0 0 1,0 0 0,0 1 0,0-1-1,0 1 1,0-1 0,0 1 0,0 0-1,-1 0 1,1 0 0,-5-2 0,-1 0-237,0 1 1,0 0 0,0 0-1,-1 0 1,-15 0 0,15 2 90,1 1 0,0 0-1,-1 0 1,-13 5 0,3-1-326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3:21.609"/>
    </inkml:context>
    <inkml:brush xml:id="br0">
      <inkml:brushProperty name="width" value="0.05" units="cm"/>
      <inkml:brushProperty name="height" value="0.05" units="cm"/>
    </inkml:brush>
  </inkml:definitions>
  <inkml:trace contextRef="#ctx0" brushRef="#br0">391 110 12635,'2'-6'317,"-1"1"0,0-1 0,-1 1 0,1-1 1,-1 0-1,0 1 0,0-1 0,-1 1 0,0-1 1,-1-6-1,1 10-226,1 1 1,-1-1-1,1 1 1,-1-1-1,0 1 1,1 0-1,-1-1 1,0 1-1,0 0 1,0 0-1,0 0 1,0 0-1,0 0 1,0 0-1,-1 0 1,1 0-1,-2-1 1,2 2-40,-1-1 0,0 1 1,0-1-1,1 1 1,-1 0-1,0 0 1,1 0-1,-1 0 1,0 0-1,0 1 1,1-1-1,-1 0 1,0 1-1,1-1 1,-1 1-1,1-1 1,-1 1-1,0 0 1,-1 1-1,-12 8 78,0 0 0,1 1 0,0 1 0,-13 14 0,1-2-94,6-4-28,0 1 1,2 0-1,0 2 1,-18 29-1,-46 104 2,75-141-5,1 1 1,1-1 0,0 1-1,-4 29 1,8-38 0,0-1-1,1 1 1,0 0 0,1 0-1,-1-1 1,3 10-1,-2-13-3,0 0 0,0 0-1,0 1 1,0-1 0,1-1-1,-1 1 1,1 0-1,0 0 1,0 0 0,0-1-1,0 1 1,1-1 0,3 4-1,0-3 14,0 1 1,0-1-1,0 0 0,1-1 0,-1 0 0,1 0 0,-1 0 0,1-1 1,0 0-1,-1 0 0,1 0 0,10-1 0,7-1 69,-1-1 0,30-7-1,-32 5-21,0-2-1,0 0 1,-1-1-1,0-2 0,0 0 1,-1 0-1,-1-2 1,1-1-1,-2 0 0,1-1 1,-2-1-1,0 0 1,-1-1-1,0-1 1,-1-1-1,-1 0 0,16-26 1,-28 42-56,18-32 365,28-59 1,-43 82-299,-1 0 1,1 0-1,-1-1 1,-1 1-1,0-1 1,-1 0-1,0 1 1,0-1-1,-1 0 1,-1 1-1,-1-13 1,0 17-59,0-1 1,0 1 0,-1-1-1,0 1 1,0 0-1,-1 0 1,0 0-1,0 1 1,0-1 0,-1 1-1,1 0 1,-1 0-1,0 0 1,-1 1-1,-6-5 1,5 5-210,0-1 0,0 1 1,0 0-1,-1 0 0,0 1 0,0 0 1,0 1-1,0 0 0,0 0 0,0 0 1,-1 1-1,-9 0 0,14 1 27,0 1-1,0-1 1,0 1 0,0 0-1,0 0 1,1 0 0,-1 0-1,0 1 1,1 0 0,-1 0-1,1 0 1,-1 0 0,1 0 0,-6 5-1,-3 7-513</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13.137"/>
    </inkml:context>
    <inkml:brush xml:id="br0">
      <inkml:brushProperty name="width" value="0.05" units="cm"/>
      <inkml:brushProperty name="height" value="0.05" units="cm"/>
    </inkml:brush>
  </inkml:definitions>
  <inkml:trace contextRef="#ctx0" brushRef="#br0">100 68 13211,'-34'-8'2115,"17"4"680,-32-10-1,58 16-2376,0 0-1,0-1 1,0 0-1,18-1 0,53-2-576,-66 2 273,286-22 203,62-1-1813,-326 23 1155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09.503"/>
    </inkml:context>
    <inkml:brush xml:id="br0">
      <inkml:brushProperty name="width" value="0.05" units="cm"/>
      <inkml:brushProperty name="height" value="0.05" units="cm"/>
    </inkml:brush>
  </inkml:definitions>
  <inkml:trace contextRef="#ctx0" brushRef="#br0">114 107 16564,'-2'-2'421,"0"0"0,0 0 0,0-1 1,1 1-1,-1-1 0,1 1 0,-1-1 1,1 0-1,0 1 0,0-1 1,0 0-1,0 0 0,1 0 0,-1-5 1,1 6-244,1 0 0,-1 0 0,1 0 0,-1 0 0,1 0 0,0 0 0,0 0 0,0 0 0,0 0 0,0 1 0,0-1 0,1 0 0,-1 1-1,0-1 1,1 1 0,-1-1 0,1 1 0,0 0 0,-1 0 0,1-1 0,0 1 0,3-1 0,3-2 190,0 0-1,1 1 0,17-5 0,-23 7-325,0 0 0,0 0-1,0 1 1,0-1 0,1 1 0,-1 0-1,0 0 1,0 0 0,1 1 0,-1-1 0,0 1-1,0-1 1,0 1 0,6 3 0,-8-4-40,0 0 0,-1 1 1,1-1-1,0 1 1,0 0-1,-1-1 1,1 1-1,0 0 1,-1-1-1,1 1 1,-1 0-1,1 0 1,-1-1-1,1 1 1,-1 0-1,0 0 0,1 0 1,-1 0-1,0-1 1,0 1-1,1 0 1,-1 0-1,0 0 1,0 0-1,0 0 1,0 2-1,-1-1-1,0 0 0,1 1 0,-1-1 0,0 0 0,0 1 0,-1-1 0,1 0 0,0 0 0,-4 4 0,-2 2-3,-1 0-1,0-1 1,-15 11-1,6-6 49,-1-1 0,0 0 0,-1-2 0,-37 15 0,60-25-54,1 1 1,-1 0 0,1 0 0,-1 0 0,1 0 0,-1 1-1,0 0 1,1 0 0,-1 0 0,0 1 0,0-1 0,1 1-1,4 3 1,-7-4-3,1 0 0,0 1 0,-1-1 0,1 1 0,0 0 0,-1 0 0,0 0 0,1 0 0,-1 0 0,0 0 0,0 0-1,0 1 1,-1-1 0,1 1 0,0 0 0,-1-1 0,0 1 0,0 0 0,0 0 0,0 0 0,0 0 0,0 0 0,-1 0 0,1 3 0,-2-2 12,1 1 0,-1-1 0,0 0 0,0 0 0,0 0 0,-1 0 0,1 0 0,-1 0 0,0 0 0,0-1 0,-1 1 0,1 0 0,-1-1 0,1 0 0,-1 0 0,0 0 0,-1 0 0,1 0 0,-5 3 0,2-2-139,-1 0 0,0 0 0,1-1 0,-1 0 0,-1 0 0,1-1 0,0 0 0,-1 0 0,1 0 0,-9 0 0,15-2 78,1 0 0,-1 0 0,0 1 0,0-1 0,0 0 0,0 0 0,0 0 0,-1 0 0,1 0 0,0 0 1,1-1-1,-1 1 0,0 0 0,0 0 0,0-1 0,0 1 0,0-1 0,0 1 0,0-1 0,0 1 0,0-1 0,1 1 1,-1-1-1,0 0 0,0 1 0,1-1 0,-1 0 0,0 0 0,1 0 0,-1 1 0,1-1 0,-1 0 0,1 0 1,0 0-1,-1 0 0,1 0 0,0 0 0,-1 0 0,1-1 0,0-12-696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09.904"/>
    </inkml:context>
    <inkml:brush xml:id="br0">
      <inkml:brushProperty name="width" value="0.05" units="cm"/>
      <inkml:brushProperty name="height" value="0.05" units="cm"/>
    </inkml:brush>
  </inkml:definitions>
  <inkml:trace contextRef="#ctx0" brushRef="#br0">350 75 16444,'-10'-8'379,"0"-1"1,0 1 0,-1 1 0,0-1 0,0 2 0,-1 0 0,-20-8 0,25 12-310,1 0 0,-1 1-1,1 0 1,-1 0 0,0 0 0,0 1 0,1 0-1,-1 0 1,0 1 0,0 0 0,1 0 0,-1 0 0,1 1-1,-1 0 1,1 0 0,-11 6 0,7-2 43,1 0 0,1 1 0,-1 0 1,1 0-1,0 1 0,1 0 0,0 1 1,0 0-1,1 0 0,0 0 0,0 1 1,1-1-1,1 1 0,-1 0 0,-4 20 1,7-23-58,1-1 1,0 0 0,0 1-1,0 0 1,1-1 0,0 1-1,0-1 1,1 1 0,0-1-1,0 1 1,1-1 0,2 8-1,-2-9-42,0-1 0,1 1 0,-1-1 0,1 0 0,0 0 0,0 0 0,0 0 0,1-1 0,0 1 0,-1-1 0,1 0 0,0 0 0,1 0 0,-1 0 0,0-1 0,1 0 0,7 3 0,-1-2 6,0 0 0,0-1 0,0 0-1,0 0 1,0-2 0,0 1 0,0-1-1,0-1 1,1 0 0,-1-1 0,0 0-1,-1 0 1,1-1 0,12-5 0,-5 0 119,1 0 0,-1-1 0,-1-1 0,0 0 0,0-1 0,-1-1 0,15-15 0,-25 22-37,-1 0 0,0 0 1,-1-1-1,1 0 1,-1 0-1,0 0 1,-1 0-1,6-14 0,-8 18-67,0-1-1,0 0 1,-1 1 0,1-1-1,-1 0 1,0 1-1,0-1 1,0 0-1,0 0 1,0 1-1,0-1 1,-1 0-1,1 1 1,-1-1-1,0 1 1,0-1-1,0 0 1,0 1-1,0 0 1,-1-1-1,1 1 1,-1 0-1,1 0 1,-1 0 0,0 0-1,0 0 1,-2-2-1,-3-1-123,-1 0 1,1 1-1,-1 0 0,0 0 0,0 1 1,0 0-1,0 0 0,0 1 1,-1 0-1,1 0 0,-1 1 0,1 0 1,-1 1-1,1 0 0,-1 0 0,-9 2 1,-16 3-302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5.761"/>
    </inkml:context>
    <inkml:brush xml:id="br0">
      <inkml:brushProperty name="width" value="0.05" units="cm"/>
      <inkml:brushProperty name="height" value="0.05" units="cm"/>
    </inkml:brush>
  </inkml:definitions>
  <inkml:trace contextRef="#ctx0" brushRef="#br0">18 336 19332,'-14'0'2226,"11"-6"-695,15-14 229,-6 10-1201,179-269 1708,-172 261-2265,-13 18-3,0 0 1,0 0 0,0-1 0,0 1 0,0 0-1,0 0 1,0 0 0,1 0 0,-1 0-1,0 0 1,0 0 0,0-1 0,0 1 0,0 0-1,0 0 1,1 0 0,-1 0 0,0 0-1,0 0 1,0 0 0,0 0 0,0 0 0,1 0-1,-1 0 1,0 0 0,0 0 0,0 0 0,0 0-1,0 0 1,1 0 0,-1 0 0,0 0-1,0 0 1,0 0 0,0 0 0,1 0 0,-1 0-1,0 0 1,0 0 0,0 0 0,0 1 0,0-1-1,0 0 1,1 0 0,-1 0 0,0 0-1,0 0 1,2 11-4,-2 11 3,0-22 1,-16 117-15,9-85-175,2 1 0,2-1 0,0 56 0,7-74-596,0-11 406,2-10 83,1-14-121</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6.167"/>
    </inkml:context>
    <inkml:brush xml:id="br0">
      <inkml:brushProperty name="width" value="0.05" units="cm"/>
      <inkml:brushProperty name="height" value="0.05" units="cm"/>
    </inkml:brush>
  </inkml:definitions>
  <inkml:trace contextRef="#ctx0" brushRef="#br0">28 19 19020,'44'-9'3162,"-36"7"-2634,0 0 0,0 0 0,0 0 0,1 1 0,-1 1 0,0-1 0,1 1 0,9 2 0,-17-2-508,0 0 1,0 1-1,0-1 1,0 1-1,0-1 1,0 1-1,0-1 0,0 1 1,0 0-1,0-1 1,0 1-1,0 0 1,0 0-1,-1 0 1,1 0-1,0-1 1,-1 1-1,1 0 0,0 0 1,-1 0-1,1 1 1,-1-1-1,0 0 1,1 0-1,-1 0 1,0 0-1,0 0 1,0 0-1,0 0 1,1 1-1,-2-1 0,1 0 1,0 0-1,0 0 1,0 0-1,-1 2 1,-1 5-5,0 0 0,0 0 0,-7 14 0,7-18 22,-15 30 204,-38 56 0,38-65-22,1 1 1,1 0 0,-20 52 0,34-78-215,1 1 0,0 0 0,-1 0 0,1 0 0,0 0 0,0 0 0,0 0 0,-1 0 0,1 0 0,0 0 0,0 0 1,1 0-1,-1-1 0,0 1 0,0 0 0,0 0 0,1 0 0,-1 0 0,0 0 0,1 0 0,-1 0 0,1-1 1,-1 1-1,2 1 0,-1-1-18,0 0 0,1 0 0,-1 0 1,1 0-1,-1 0 0,1-1 0,-1 1 0,1-1 1,-1 1-1,1-1 0,0 1 0,3-1 0,5 1-407,1-1-1,0 0 1,16-4-1,-19 3-168,97-12-2696,-69 8 2225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6.775"/>
    </inkml:context>
    <inkml:brush xml:id="br0">
      <inkml:brushProperty name="width" value="0.05" units="cm"/>
      <inkml:brushProperty name="height" value="0.05" units="cm"/>
    </inkml:brush>
  </inkml:definitions>
  <inkml:trace contextRef="#ctx0" brushRef="#br0">88 1 18932,'0'-1'6953,"-8"13"-5164,-9 20-1554,-27 86 389,39-101-549,1 0 0,1 1 0,0-1 0,1 1-1,1 19 1,0-36-66,1 1 0,0-1 1,0 0-1,0 1 0,1-1 0,-1 1 0,0-1 0,0 1 0,1-1 1,-1 0-1,1 1 0,-1-1 0,1 0 0,0 0 0,-1 1 0,1-1 1,0 0-1,0 0 0,0 0 0,0 0 0,0 0 0,0 0 0,0 0 1,0 0-1,2 1 0,-1-2-8,1 1-1,-1-1 1,1 1 0,-1-1 0,0 0 0,1 0-1,-1 0 1,1-1 0,-1 1 0,1 0-1,-1-1 1,0 0 0,1 1 0,3-3 0,4-2-340,-1 1 0,1-2 0,-1 1 0,0-1 0,-1-1 0,1 1 0,-1-1 0,-1-1 0,1 0 0,-1 0 0,-1 0 1,1-1-1,-2 0 0,8-13 0,0-7-660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7.205"/>
    </inkml:context>
    <inkml:brush xml:id="br0">
      <inkml:brushProperty name="width" value="0.05" units="cm"/>
      <inkml:brushProperty name="height" value="0.05" units="cm"/>
    </inkml:brush>
  </inkml:definitions>
  <inkml:trace contextRef="#ctx0" brushRef="#br0">62 1 17732,'-10'21'2072,"-1"12"-1104,-1-1-351,4 5 1135,-1 0-368,3-2-424,2-4-199,2-5-601,4 3-400,1-15-905,1-4 1906,0-6-898,2-4-103,1-6-104</inkml:trace>
  <inkml:trace contextRef="#ctx0" brushRef="#br0" timeOffset="1">114 303 17884,'-10'26'1880,"-3"-2"-1216,0-2-288,4 1 753,4-3-313,3-5-832,2 1-528,2-7 480,-1-2-248,0-6-128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5:27.939"/>
    </inkml:context>
    <inkml:brush xml:id="br0">
      <inkml:brushProperty name="width" value="0.05" units="cm"/>
      <inkml:brushProperty name="height" value="0.05" units="cm"/>
    </inkml:brush>
  </inkml:definitions>
  <inkml:trace contextRef="#ctx0" brushRef="#br0">0 0 10498,'5'6'256,"-1"-1"-1,0 1 0,0 0 1,0 0-1,3 9 0,-3-8-97,-1 0 0,1 0 0,0-1 0,10 12 0,-4-8-71,0-1-1,1 0 1,1-1 0,0 0-1,0 0 1,0-2 0,15 7-1,96 29 26,-110-38-98,47 12 3,106 15 0,64-9 5,-159-16-10,732 22 51,-212-55-56,-1-26 24,-155 12-7,563-16 0,-1 35-5,-712 23-411,197-8-598,-410 3 764</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7.612"/>
    </inkml:context>
    <inkml:brush xml:id="br0">
      <inkml:brushProperty name="width" value="0.05" units="cm"/>
      <inkml:brushProperty name="height" value="0.05" units="cm"/>
    </inkml:brush>
  </inkml:definitions>
  <inkml:trace contextRef="#ctx0" brushRef="#br0">67 0 21020,'1'3'251,"0"-1"-1,0 1 0,-1-1 0,1 1 0,-1-1 0,0 1 0,1 0 0,-1-1 0,0 1 1,-1-1-1,1 1 0,0 0 0,-1-1 0,1 1 0,-2 2 0,2-4-29,-65 266 2881,65-266-3096,-1-1 0,1 1 0,-1 0 1,1 0-1,0 0 0,0-1 0,0 1 1,-1 0-1,1 0 0,0 0 0,0 0 1,0 0-1,0-1 0,0 1 0,0 0 1,1 0-1,-1 0 0,0 0 0,0-1 1,1 1-1,-1 0 0,0 0 0,1-1 1,-1 1-1,1 0 0,0 1 0,0-2-6,0 0-1,0 1 1,0-1-1,0 0 1,0 0-1,0 0 1,0 0-1,0 0 1,0 0-1,0 0 0,0 0 1,0 0-1,0 0 1,0-1-1,0 1 1,0 0-1,2-1 1,5-3-225,0 0 0,-1 0 0,1 0 0,8-8 0,-7 5-68,-1-1 0,-1 0 0,1 0 0,-1 0 0,0-1 0,10-18 0,1-6-326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8.061"/>
    </inkml:context>
    <inkml:brush xml:id="br0">
      <inkml:brushProperty name="width" value="0.05" units="cm"/>
      <inkml:brushProperty name="height" value="0.05" units="cm"/>
    </inkml:brush>
  </inkml:definitions>
  <inkml:trace contextRef="#ctx0" brushRef="#br0">48 1 18572,'-10'30'2152,"0"1"-1191,-1-4-353,2 2 1008,3-5-264,5-2-423,2 2-361,1-11-792,3-3-440,4-5-729,5 0 1105,-1-8-208,2-1-264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48.452"/>
    </inkml:context>
    <inkml:brush xml:id="br0">
      <inkml:brushProperty name="width" value="0.05" units="cm"/>
      <inkml:brushProperty name="height" value="0.05" units="cm"/>
    </inkml:brush>
  </inkml:definitions>
  <inkml:trace contextRef="#ctx0" brushRef="#br0">120 1 18852,'-10'5'615,"1"1"-1,0 0 1,0 0 0,1 1-1,-1 0 1,2 1-1,-1-1 1,-8 13 0,12-15-477,0 0 1,1 0 0,0 0 0,0 1 0,0-1-1,1 1 1,0 0 0,0 0 0,0 0 0,1 0-1,-1 0 1,2 0 0,-1 0 0,1 0 0,0 12-1,0-17-132,0 0-1,0 0 1,0 1-1,1-1 0,-1 0 1,0 0-1,0 0 1,1 0-1,-1 0 1,1 0-1,-1-1 0,1 1 1,-1 0-1,1 0 1,-1 0-1,1 0 0,0 0 1,0-1-1,-1 1 1,1 0-1,0-1 1,0 1-1,0 0 0,0-1 1,0 1-1,0-1 1,0 0-1,0 1 1,0-1-1,0 0 0,0 1 1,0-1-1,0 0 1,0 0-1,0 0 0,0 0 1,0 0-1,0 0 1,0 0-1,0 0 1,0-1-1,0 1 0,2-1 1,1 0-41,0-1 0,0 0 0,0 0 0,0 0 0,0 0 0,-1-1 0,1 1 0,-1-1 1,5-5-1,30-43-1035,-55 124 653,11-47 585,2 0-1,1 0 1,1 1 0,1-1 0,1 1 0,2-1 0,0 0 0,10 39 0,-11-61-131,0 0 0,-1 1 1,1-1-1,-1 0 0,1 1 1,-1-1-1,-1 0 0,1 0 1,-1 1-1,1-1 1,-1 0-1,0 0 0,-1 0 1,-2 7-1,2-8 62,0 0 0,0-1 0,-1 1 0,1 0 1,-1-1-1,0 1 0,1-1 0,-1 0 0,-1 0 0,1 0 0,0 0 0,0 0 1,-1-1-1,1 0 0,0 1 0,-1-1 0,-4 0 0,6 0-86,0-1-1,0 0 1,1 0-1,-1 1 1,0-1 0,0-1-1,0 1 1,0 0-1,0 0 1,1-1-1,-1 1 1,0-1 0,0 1-1,-2-2 1,4 1-35,-1 1 0,1 0 0,-1-1 0,1 1-1,-1 0 1,1-1 0,0 1 0,-1-1 0,1 1 0,0-1 0,0 1 0,-1-1 0,1 1 0,0-1 0,0 1 0,-1-1 0,1 1 0,0-1 0,0 1 0,0-1 0,0 1 0,0-1 0,0 1-1,0-1 1,0 1 0,0-1 0,0 0 0,0 1 0,0-1 0,1 1 0,-1-1 0,0 1 0,0-1 0,0 1 0,1-1 0,-1 1 0,0-1 0,1 1 0,-1 0 0,0-1 0,1 1-1,-1-1 1,1 1 0,-1 0 0,0-1 0,1 1 0,-1 0 0,1 0 0,-1-1 0,2 1 0,7-7-362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3.190"/>
    </inkml:context>
    <inkml:brush xml:id="br0">
      <inkml:brushProperty name="width" value="0.05" units="cm"/>
      <inkml:brushProperty name="height" value="0.05" units="cm"/>
    </inkml:brush>
  </inkml:definitions>
  <inkml:trace contextRef="#ctx0" brushRef="#br0">6 257 12843,'-6'18'4488,"9"-27"189,3-13-1690,0 5-3569,5-10 822,0 0-1,2 1 0,26-40 0,-33 58-239,0 1 0,1-1 0,0 1 0,0 0-1,0 0 1,11-6 0,-13 10 2,0 0-1,0 0 0,0 1 1,0-1-1,1 1 1,-1 1-1,1-1 1,0 1-1,0 0 1,-1 0-1,10 0 1,-13 1-5,-1 0 1,0 0-1,0 0 1,0 0 0,0 0-1,0 0 1,0 0-1,0 1 1,0-1-1,0 0 1,0 1 0,0-1-1,0 1 1,0-1-1,0 1 1,0-1-1,0 1 1,0 0 0,0-1-1,-1 1 1,1 0-1,0 0 1,1 1 0,-2 0 1,1 0 0,0 0 0,-1-1 0,0 1 0,1 0 1,-1 0-1,0 0 0,0 0 0,0-1 0,0 1 1,0 0-1,-1 4 0,-2 4 6,0 1-1,0-1 1,-10 18 0,12-24-6,-15 25 44,-1 0-1,-36 46 1,-9 14 48,60-86-84,0 1 0,0-1 1,1 1-1,-1-1 0,1 1 1,0 0-1,0 0 0,-1 4 1,2-7-6,0 0 1,0 0-1,0 0 1,0 0-1,0 0 0,0 0 1,0 0-1,1 0 1,-1 0-1,0-1 1,0 1-1,1 0 1,-1 0-1,1 0 1,-1 0-1,1 0 1,-1-1-1,1 1 1,-1 0-1,1 0 1,0-1-1,-1 1 1,1 0-1,0-1 1,0 1-1,0-1 1,-1 1-1,1-1 1,0 1-1,0-1 0,0 0 1,0 1-1,0-1 1,0 0-1,0 0 1,0 0-1,1 1 1,23 0-157,-1-1-1,0-1 1,0-1 0,-1-2-1,27-5 1,-18 3-1069,-28 5 955,-1 1 126,0-1-1,0 1 1,0-1-1,0 1 1,0-1-1,0 0 1,-1 0-1,1 0 1,0-1-1,-1 1 1,1-1-1,-1 1 1,1-1-1,3-3 1,-4-4-767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5:23.640"/>
    </inkml:context>
    <inkml:brush xml:id="br0">
      <inkml:brushProperty name="width" value="0.05" units="cm"/>
      <inkml:brushProperty name="height" value="0.05" units="cm"/>
    </inkml:brush>
  </inkml:definitions>
  <inkml:trace contextRef="#ctx0" brushRef="#br0">257 27 12355,'-3'-3'200,"0"0"0,0 1 0,-1 0 0,1-1 0,0 1 0,-1 1 0,0-1 0,1 0 0,-1 1 0,0 0 0,0 0 0,0 0 0,0 0 0,0 0 0,0 1 0,0 0 0,0 0 0,0 0 0,0 0 1,0 1-1,0-1 0,1 1 0,-1 0 0,0 1 0,0-1 0,0 0 0,1 1 0,-1 0 0,1 0 0,-1 0 0,1 0 0,0 1 0,0-1 0,-3 4 0,-4 4-108,0 0-1,0 1 0,2 0 1,-1 0-1,1 1 1,1 0-1,0 0 1,-7 21-1,4-8 12,2 1 0,1 0 0,1 0 0,-4 42 0,8-49-79,1 1-1,1-1 1,1 1 0,1-1-1,0 0 1,2 0 0,5 20-1,-6-32-24,-1 1 0,2-1 0,-1 0 0,1 0 0,-1-1 0,2 1 0,-1-1 0,1 0 0,0 0-1,0-1 1,1 1 0,0-1 0,0 0 0,0 0 0,0-1 0,1 0 0,-1 0 0,1-1 0,0 0 0,1 0 0,-1 0 0,0-1 0,1 0 0,10 1-1,4 0 32,0-1 0,0 0-1,0-2 1,0-1-1,0-1 1,-1-1-1,1 0 1,0-2-1,-1 0 1,0-2-1,0 0 1,-1-2-1,27-14 1,-35 16 55,0-1 0,0 0 0,0-1 1,-1 0-1,0-1 0,-1 0 0,0-1 0,-1 0 0,11-17 0,-15 19 4,1-1 0,-1-1 0,-1 1 0,0-1 0,0 0 0,-1 0 0,-1 0 0,0 0 0,0 0 0,-1 0 0,-1-1 0,-1-21 0,0 23-104,-1 0 1,0 1-1,0-1 0,-1 1 0,0-1 0,-1 1 0,0 0 0,-1 1 0,1-1 1,-2 1-1,1-1 0,-1 2 0,0-1 0,-1 1 0,0 0 0,0 0 0,-1 0 0,-9-5 1,1 1-110,-1 1 0,-1 0 0,1 2 0,-1 0 0,-1 1 0,1 1 0,-1 0 1,-25-3-1,-26 0-304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8:58.473"/>
    </inkml:context>
    <inkml:brush xml:id="br0">
      <inkml:brushProperty name="width" value="0.05" units="cm"/>
      <inkml:brushProperty name="height" value="0.05" units="cm"/>
    </inkml:brush>
  </inkml:definitions>
  <inkml:trace contextRef="#ctx0" brushRef="#br0">14 333 15195,'-1'1'101,"1"-1"1,0 0-1,-1 0 0,1 1 0,0-1 0,-1 0 0,1 0 0,0 0 1,-1 0-1,1 0 0,-1 1 0,1-1 0,0 0 0,-1 0 1,1 0-1,-1 0 0,1 0 0,0 0 0,-1 0 0,1 0 0,-1-1 1,1 1-1,0 0 0,-1 0 0,1 0 0,-1 0 0,1 0 1,0-1-1,-1 1 0,1 0 0,0 0 0,-1-1 0,1 1 0,5-13 1654,20-17-666,-24 28-1025,58-61 870,-3-2 1,61-94-1,-167 305-179,29-77-811,-9 23-218,6-34-3350,16-45 1941,4-11 664</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8:58.878"/>
    </inkml:context>
    <inkml:brush xml:id="br0">
      <inkml:brushProperty name="width" value="0.05" units="cm"/>
      <inkml:brushProperty name="height" value="0.05" units="cm"/>
    </inkml:brush>
  </inkml:definitions>
  <inkml:trace contextRef="#ctx0" brushRef="#br0">121 1 11723,'0'2'269,"1"0"1,-1 0-1,1 0 1,-1 0-1,0 0 1,0 1-1,0-1 1,0 0-1,0 0 1,0 0-1,-1 0 1,1 1-1,-1-1 1,1 0 0,-1 0-1,-2 3 1,-20 33 1931,11-21-1668,-8 14 394,2 1-1,-22 51 1,40-83-913,-1 1 0,1 0 0,-1 0 0,1-1 0,0 1 0,0 0 0,-1 0 0,1 0 0,0 0 0,0-1 0,0 1 0,0 0 0,0 0 0,0 0 0,0 0 0,0-1 0,0 1-1,1 0 1,-1 0 0,0 0 0,0-1 0,1 1 0,-1 0 0,0 0 0,1-1 0,-1 1 0,2 1 0,-1-2 0,0 1 1,0-1-1,0 1 1,0-1-1,1 1 1,-1-1-1,0 0 0,1 1 1,-1-1-1,0 0 1,0 0-1,1 0 0,-1 0 1,0 0-1,3-1 1,3 0 39,1-1-1,0 0 1,-1-1 0,14-6 0,-7 1 101,-1-1 0,1 0 0,-2-1-1,0-1 1,0 0 0,-1 0 0,0-1 0,-1 0-1,0-1 1,-1 0 0,15-29 0,-23 40-119,-1 0 0,1 0 0,0 0 0,-1 0-1,1 0 1,-1 0 0,1 0 0,-1 0 0,0-1 0,0 1 0,0 0 0,0 0 0,0 0 0,-1 0 0,1 0-1,-2-4 1,2 5-31,-1 1-1,1-1 1,-1 0-1,0 0 1,1 1-1,-1-1 0,0 0 1,1 1-1,-1-1 1,0 1-1,0-1 1,1 1-1,-1 0 1,0-1-1,0 1 0,0 0 1,0-1-1,0 1 1,0 0-1,1 0 1,-1 0-1,0 0 1,0 0-1,0 0 0,0 0 1,0 0-1,0 0 1,0 0-1,0 0 1,0 1-1,1-1 1,-1 0-1,0 1 0,0-1 1,0 0-1,1 1 1,-1-1-1,0 1 1,0 0-1,-4 1-28,-35 22-1820,37-22 1638,1 0 0,-1 0-1,1 0 1,0 0-1,-1 0 1,1 0 0,0 0-1,1 1 1,-1-1 0,0 1-1,1 0 1,-3 4 0,3 2-708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8:59.286"/>
    </inkml:context>
    <inkml:brush xml:id="br0">
      <inkml:brushProperty name="width" value="0.05" units="cm"/>
      <inkml:brushProperty name="height" value="0.05" units="cm"/>
    </inkml:brush>
  </inkml:definitions>
  <inkml:trace contextRef="#ctx0" brushRef="#br0">270 1 17444,'0'1'71,"0"-1"1,0 1-1,0-1 1,0 1 0,0 0-1,0-1 1,0 1-1,0 0 1,0-1-1,0 1 1,-1-1 0,1 1-1,0 0 1,0-1-1,-1 1 1,1-1-1,0 1 1,-1 0 0,1-1-1,0 1 1,-1-1-1,1 0 1,-1 1-1,1-1 1,-2 1 0,-17 14 3,12-10 159,-24 21 446,1 1 0,-36 43 0,49-50-515,1 1 0,1 1 0,1 0-1,-19 41 1,30-57-118,0 1 0,1 0-1,0 0 1,1 0 0,0 0-1,0 0 1,0 1 0,1-1 0,0 8-1,0-13-37,0-1 0,1 1 0,-1 0 0,0 0-1,1-1 1,0 1 0,-1 0 0,1-1-1,0 1 1,0-1 0,0 1 0,0-1 0,0 1-1,0-1 1,0 0 0,3 3 0,-3-3-7,1 0 0,0-1 0,0 1 0,0 0 0,-1-1 0,1 1 0,0-1 0,0 0 0,0 0 0,0 1 0,0-1 0,0-1 0,0 1 0,0 0 0,0 0 0,0-1 0,-1 1 1,1-1-1,2 0 0,1-1 37,0 0 0,1 0 0,-1 0 0,0-1 0,-1 0 0,9-6 0,-11 7 20,0 0 0,0 0-1,1 0 1,-1 0 0,0 0-1,-1 0 1,1-1 0,0 1-1,-1-1 1,0 0 0,1 1-1,-1-1 1,0 0 0,1-3-1,-2 5-29,0 1 0,0-1 0,0 0 0,0 1 0,0-1 1,0 0-1,0 1 0,0-1 0,0 0 0,0 1 0,0-1 0,0 0 0,-1 1 0,1-1 0,0 1 0,0-1 0,-1 0 0,1 1 0,0-1 0,-1 1 0,1-1 0,-1 1 1,1-1-1,0 1 0,-1-1 0,1 1 0,-1-1 0,0 1 0,-1-1-25,1 0 0,-1 1 0,1-1 0,-1 1 0,1 0 0,-1 0 0,0-1 0,1 1 0,-1 0 0,1 0 0,-1 0 0,-1 1 0,1-1-75,-1 0-1,1 1 1,0-1 0,-1 1-1,1 0 1,0-1-1,0 1 1,0 0-1,0 0 1,0 0-1,0 1 1,0-1-1,0 0 1,0 1-1,1-1 1,-1 1-1,0 0 1,-1 2-1,2 7-364,3-7-5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8:59.708"/>
    </inkml:context>
    <inkml:brush xml:id="br0">
      <inkml:brushProperty name="width" value="0.05" units="cm"/>
      <inkml:brushProperty name="height" value="0.05" units="cm"/>
    </inkml:brush>
  </inkml:definitions>
  <inkml:trace contextRef="#ctx0" brushRef="#br0">34 255 15427,'4'12'1617,"-5"2"-953,-4 3-216,1 4 672,-2 1-112,-1-1-512,2 1-336,2-6 1465,0-3-1433,0-16 40,3-7-40</inkml:trace>
  <inkml:trace contextRef="#ctx0" brushRef="#br0" timeOffset="1">325 0 18148,'0'3'1704,"0"10"-1104,-6 3-224,3 7 1169,-4-2-785,1 2-376,-2-3-40,1 0-200,-1-2-128,6-3-608,-3 0-368,0-8 800,3 0-176,2-3-88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00.126"/>
    </inkml:context>
    <inkml:brush xml:id="br0">
      <inkml:brushProperty name="width" value="0.05" units="cm"/>
      <inkml:brushProperty name="height" value="0.05" units="cm"/>
    </inkml:brush>
  </inkml:definitions>
  <inkml:trace contextRef="#ctx0" brushRef="#br0">0 66 18268,'2'-5'511,"1"-1"1,0 0-1,0 1 0,0 0 1,0 0-1,1 0 0,0 0 1,6-6-1,-9 10-438,0 0 1,1 0 0,-1-1-1,1 1 1,-1 1-1,0-1 1,1 0-1,0 0 1,-1 0-1,1 1 1,-1-1 0,1 1-1,0-1 1,0 1-1,-1 0 1,1 0-1,0 0 1,0 0-1,-1 0 1,1 0 0,0 0-1,-1 0 1,1 1-1,0-1 1,0 0-1,-1 1 1,1 0-1,-1-1 1,1 1 0,-1 0-1,1 0 1,-1 0-1,3 2 1,-2-1-71,0 0 0,0 1 0,0-1 0,-1 0 1,1 1-1,-1-1 0,1 1 0,-1 0 0,0-1 0,0 1 1,-1 0-1,1 0 0,0-1 0,-1 1 0,0 0 0,1 0 1,-1 0-1,0 0 0,-1 0 0,1-1 0,-1 6 0,-1 2 25,0 0-1,-1-1 1,0 1-1,-8 16 0,3-11 98,0 0 0,-18 21 0,-3 5 211,29-40-328,-1-1-1,1 1 0,-1-1 0,1 1 0,-1 0 1,1-1-1,0 1 0,0 0 0,-1 0 1,1-1-1,0 1 0,0 0 0,0 0 1,0-1-1,-1 1 0,1 0 0,0 0 1,1-1-1,-1 1 0,0 0 0,0 0 1,0-1-1,0 1 0,1 0 0,-1 0 1,1 1-1,0-2-18,0 1 1,0 0-1,0 0 0,0 0 1,0-1-1,0 1 1,0-1-1,0 1 0,0-1 1,1 1-1,-1-1 0,0 0 1,0 1-1,3-1 1,5 1-243,0-1 0,1 0 0,12-2 0,-20 2 136,55-8-428,-31 3 219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51:07.920"/>
    </inkml:context>
    <inkml:brush xml:id="br0">
      <inkml:brushProperty name="width" value="0.05" units="cm"/>
      <inkml:brushProperty name="height" value="0.05" units="cm"/>
    </inkml:brush>
  </inkml:definitions>
  <inkml:trace contextRef="#ctx0" brushRef="#br0">6188 738 15083,'7'10'-2,"1"-2"0,0 1 1,10 8-1,-18-17 1,0 0 1,0-1-1,0 1 1,0 0 0,0 0-1,0 0 1,0 0-1,0 0 1,0 0-1,0 0 1,0-1 0,0 1-1,0 0 1,0 0-1,0 0 1,0 0 0,0 0-1,0 0 1,0 0-1,0-1 1,0 1-1,0 0 1,0 0 0,0 0-1,0 0 1,0 0-1,1 0 1,-1 0-1,0 0 1,0 0 0,0 0-1,0-1 1,0 1-1,0 0 1,0 0-1,0 0 1,1 0 0,-1 0-1,0 0 1,0 0-1,0 0 1,0 0 0,0 0-1,0 0 1,0 0-1,1 0 1,-1 0-1,-21-33-39,0 7-19,-1 0 0,-1 1 0,-1 1-1,-2 1 1,0 2 0,-42-27 0,-8 2-255,-109-50 1,85 53 3,-174-49 0,-115-3 164,75 31 233,-2 14 0,-2 15-1,-398 5 1,431 38-91,1 12 1,1 13-1,-522 130 0,666-123 7,-254 113 0,289-102-2,3 4 0,-178 130 1,227-143-6,3 1 1,2 3 0,1 2-1,-50 69 1,50-52-4,3 2 0,2 2-1,-37 89 1,49-86-13,4 0-1,2 2 1,4 0-1,4 2 1,2 0 0,-4 153-1,17-139-11,4 1 1,4-1-1,5 0 0,2-1 1,46 142-1,-29-143 8,3-2 0,5-1 0,3-2 0,3-1 1,4-3-1,4-3 0,3-1 0,90 91 0,-86-107 6,2-2 0,3-4 0,2-2-1,79 43 1,-53-42-11,2-4 0,179 62 0,-132-66-24,214 37 1,153-21-94,498-42-353,-2-82-756,-52-71-44,-17-96 1250,-753 169 674,198-95 0,-244 90 358,248-166-1,-323 188-694,-2-3-1,-3-2 1,-1-3 0,-3-3-1,79-104 1,-102 116-233,-2-2-1,-2 0 1,-2-2 0,-2-1-1,-2-1 1,-3-1 0,-2-1-1,19-101 1,-28 89-150,-2-1 0,-3 1 0,-3-1 0,-3 1 0,-3-1 0,-27-118 0,8 91-19,-3 2 0,-4 0 0,-4 3 0,-51-88 0,44 99 119,-3 3 1,-4 1 0,-2 3-1,-3 2 1,-4 3-1,-2 3 1,-2 2-1,-3 3 1,-3 3-1,-2 3 1,-135-71 0,121 82-118,0 3 0,-3 4 0,0 4 0,-2 4 0,-125-17 0,46 21-115,0 7 1,-186 11 0,6 18-62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9.158"/>
    </inkml:context>
    <inkml:brush xml:id="br0">
      <inkml:brushProperty name="width" value="0.05" units="cm"/>
      <inkml:brushProperty name="height" value="0.05" units="cm"/>
    </inkml:brush>
  </inkml:definitions>
  <inkml:trace contextRef="#ctx0" brushRef="#br0">108 12 16436,'-3'-8'3768,"1"4"-2050,-4 11-491,-8 17-837,0 0-1,1 1 1,2 1-1,0 0 1,2 0-1,1 1 1,-7 41 0,15-65-365,-1 1 0,1-1 1,-1 0-1,1 1 1,0-1-1,0 1 1,0-1-1,1 0 0,0 1 1,-1-1-1,1 0 1,2 6-1,-2-7-10,0-1-1,0 0 1,1 0-1,-1 0 1,0 0-1,0 0 1,0 0-1,1 0 1,-1 0-1,1 0 1,-1-1 0,0 1-1,1-1 1,-1 1-1,1-1 1,-1 1-1,1-1 1,0 0-1,-1 0 1,1 0 0,-1 0-1,1 0 1,-1 0-1,1 0 1,0 0-1,-1-1 1,1 1-1,-1 0 1,3-2-1,21-6-10,0-2 0,30-16 0,-34 16-268,38-22-1384,-54 29 1022,0 0 1,-1-1-1,1 0 1,-1 0-1,1 0 0,-1 0 1,0-1-1,6-9 1,-9 12 369,-1 1 1,1 0-1,-1-1 1,1 0-1,-1 1 1,0-1-1,0 1 1,1-1-1,-1 1 1,0-1-1,0 1 1,-1-1 0,1 0-1,0 1 1,0-1-1,-1 1 1,1-1-1,-1 1 1,0-1-1,0-1 1,0 2 196,1 0 0,0 1 0,-1-1 0,1 0 0,-1 1 1,0-1-1,1 0 0,-1 1 0,1-1 0,-1 0 0,0 1 0,0-1 0,1 1 0,-1-1 1,0 1-1,0 0 0,1-1 0,-1 1 0,0 0 0,0 0 0,0-1 0,0 1 0,0 0 1,0 0-1,1 0 0,-1 0 0,0 0 0,0 0 0,0 0 0,0 0 0,0 1 0,0-1 1,-1 1-1,0 0 390,0 0 1,1 1 0,-1-1 0,0 1 0,1 0 0,-1-1 0,1 1-1,0 0 1,-1 0 0,1 0 0,0 0 0,0 0 0,0 0 0,1 0-1,-1 1 1,0 3 0,-9 44 2988,8-33-2259,0-9-698,-1 3-125,1 1-1,0-1 1,1 1 0,0 0-1,1-1 1,0 1 0,2 11-1,-2-23-256,0 0-1,0 0 1,0-1-1,0 1 0,1 0 1,-1-1-1,0 1 1,0 0-1,0 0 1,0 0-1,0-1 0,1 1 1,-1 0-1,0 0 1,0-1-1,0 1 1,1 0-1,-1 0 0,0 0 1,0 0-1,1-1 1,-1 1-1,0 0 1,0 0-1,1 0 1,-1 0-1,0 0 0,1 0 1,-1 0-1,0 0 1,0 0-1,1 0 1,-1 0-1,0 0 0,1 0 1,-1 0-1,0 0 1,0 0-1,1 0 1,-1 0-1,0 0 0,1 0 1,-1 1-1,0-1 1,0 0-1,1 0 1,-1 0-1,0 0 0,0 1 1,0-1-1,1 0 1,-1 0-1,0 0 1,0 1-1,0-1 1,0 0-1,1 0 0,-1 1 1,0-1-1,0 0 1,0 1-1,0-1 1,0 0-1,0 0 0,0 1 1,0-1-1,0 0 1,0 1-1,0-1 1,7-12-428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19:59.638"/>
    </inkml:context>
    <inkml:brush xml:id="br0">
      <inkml:brushProperty name="width" value="0.05" units="cm"/>
      <inkml:brushProperty name="height" value="0.05" units="cm"/>
    </inkml:brush>
  </inkml:definitions>
  <inkml:trace contextRef="#ctx0" brushRef="#br0">293 6 13059,'-15'5'351,"0"0"-1,0 2 1,0-1 0,0 2 0,1 0-1,1 1 1,0 0 0,0 1-1,0 0 1,1 1 0,1 1 0,0 0-1,-11 15 1,10-11-114,1 1 0,0 0 0,1 0 0,1 1 0,1 0 0,1 1-1,0 0 1,1 0 0,1 1 0,-3 23 0,7-35-205,1-1-1,-1 1 1,1-1 0,1 1 0,-1-1-1,1 1 1,1-1 0,-1 0-1,1 0 1,0 1 0,1-1-1,0 0 1,0-1 0,0 1 0,1 0-1,0-1 1,1 0 0,-1 0-1,1 0 1,0-1 0,0 1-1,1-1 1,0-1 0,0 1-1,0-1 1,0 0 0,1 0 0,-1 0-1,8 2 1,3 0 12,-1-1 1,0-1-1,1-1 0,0 0 1,0-1-1,0 0 0,0-2 1,0 0-1,0-1 1,0 0-1,0-1 0,0-2 1,-1 1-1,21-8 0,-13 3 103,-1-2-1,0 0 0,0-1 0,-1-1 1,0-1-1,-1-1 0,0-1 0,36-35 1,-48 40-78,1 0 1,-1-1 0,-1 0-1,0-1 1,-1 0 0,0 0-1,0-1 1,-2 1 0,6-16-1,-9 21-52,0-1-1,-1 0 0,0 1 0,0-1 0,0 0 1,-1 0-1,0 0 0,-1 0 0,0 0 0,0 1 1,-1-1-1,0 0 0,0 1 0,-1-1 0,1 1 1,-2 0-1,-5-10 0,2 7-94,0-1 0,-1 1 0,0 1 0,-1-1 0,0 1-1,-1 1 1,0 0 0,0 0 0,-1 1 0,1 1 0,-2-1 0,1 2 0,-1-1 0,0 2 0,0 0 0,0 0 0,0 1 0,-1 0-1,1 1 1,-1 1 0,-13 0 0,3 2-263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0.904"/>
    </inkml:context>
    <inkml:brush xml:id="br0">
      <inkml:brushProperty name="width" value="0.05" units="cm"/>
      <inkml:brushProperty name="height" value="0.05" units="cm"/>
    </inkml:brush>
  </inkml:definitions>
  <inkml:trace contextRef="#ctx0" brushRef="#br0">479 10 15043,'0'0'56,"0"-1"1,0 1-1,0-1 0,0 1 1,0 0-1,0-1 0,-1 1 0,1-1 1,0 1-1,0-1 0,-1 1 1,1 0-1,0-1 0,0 1 0,-1 0 1,1-1-1,0 1 0,-1 0 1,1-1-1,-1 1 0,1 0 0,0 0 1,-1-1-1,1 1 0,-1 0 1,1 0-1,-1 0 0,1 0 0,-1 0 1,1 0-1,-1-1 0,1 1 1,-1 0-1,1 0 0,-1 0 0,1 1 1,0-1-1,-1 0 0,1 0 0,-1 0 1,1 0-1,-1 0 0,1 0 1,-1 1-1,-22 9 743,-1 7-461,1 2 0,1 1 0,-22 24 1,-55 73 136,81-95-328,-18 22 181,-55 89 1,82-118-284,0 1-1,2 0 1,0 0 0,1 0-1,0 1 1,2 0-1,0 0 1,1 0 0,0 1-1,0 22 1,4-35-27,-1 1-1,1 0 1,0-1-1,0 1 1,0-1 0,1 1-1,0-1 1,0 1-1,0-1 1,0 0 0,7 8-1,-8-11 5,0 0 0,1 0 1,-1-1-1,1 1 0,0 0 0,-1-1 0,1 0 0,0 1 0,0-1 0,0 0 0,0 0 1,0 0-1,0 0 0,0-1 0,1 1 0,-1 0 0,0-1 0,0 1 0,0-1 0,1 0 1,-1 0-1,0 0 0,1 0 0,-1 0 0,0-1 0,0 1 0,1-1 0,-1 1 0,0-1 1,0 0-1,2-1 0,0 1 52,0-1-1,0 0 1,0-1 0,0 1 0,-1-1 0,1 1-1,-1-1 1,0 0 0,0 0 0,0-1 0,0 1 0,0-1-1,-1 1 1,1-1 0,-1 0 0,0 0 0,0 0-1,-1 0 1,1 0 0,-1 0 0,0-1 0,0 1-1,0 0 1,-1-1 0,1 1 0,-1-1 0,0 1 0,-1 0-1,1-1 1,-2-4 0,2 4-73,-2-1 0,1 1 1,-1 1-1,1-1 0,-1 0 0,-1 0 0,1 1 1,-1-1-1,1 1 0,-1 0 0,0-1 0,-1 2 0,1-1 1,-1 0-1,0 1 0,0-1 0,0 1 0,0 0 1,0 0-1,-1 1 0,0-1 0,1 1 0,-1 0 1,0 0-1,-8-1 0,9 2-192,0 1 0,0-1 0,0 1 0,-1 0 0,1 0 0,0 1 0,0-1 0,0 1 0,0 0 0,-4 1 0,6-1 81,0 0 0,1-1 0,-1 1-1,0 0 1,0 0 0,1 0 0,-1 1 0,1-1 0,-1 0 0,1 0 0,-1 1 0,1-1-1,0 1 1,0-1 0,0 1 0,0 0 0,0 0 0,0-1 0,0 1 0,0 0 0,1 0 0,-1 0-1,0 2 1,1 8-798</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1.251"/>
    </inkml:context>
    <inkml:brush xml:id="br0">
      <inkml:brushProperty name="width" value="0.05" units="cm"/>
      <inkml:brushProperty name="height" value="0.05" units="cm"/>
    </inkml:brush>
  </inkml:definitions>
  <inkml:trace contextRef="#ctx0" brushRef="#br0">50 1 18276,'-5'20'1376,"-3"7"-1072,0 2-152,-1 6 440,1 4-328,0 1-320,7 0-208,0-9-336,-1-3 496,4-6-160,-1-8-80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1.687"/>
    </inkml:context>
    <inkml:brush xml:id="br0">
      <inkml:brushProperty name="width" value="0.05" units="cm"/>
      <inkml:brushProperty name="height" value="0.05" units="cm"/>
    </inkml:brush>
  </inkml:definitions>
  <inkml:trace contextRef="#ctx0" brushRef="#br0">69 19 17540,'15'-17'2762,"-13"16"-1790,-5 5 591,1-2-1152,-11 22-36,2 1 0,0 0 0,1 1 1,-8 33-1,14-46-689,0 0 0,1 0 0,1 1 0,0-1 0,1 1 0,0 21 0,4-27-810,2-16 98,-1-3 166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2.107"/>
    </inkml:context>
    <inkml:brush xml:id="br0">
      <inkml:brushProperty name="width" value="0.05" units="cm"/>
      <inkml:brushProperty name="height" value="0.05" units="cm"/>
    </inkml:brush>
  </inkml:definitions>
  <inkml:trace contextRef="#ctx0" brushRef="#br0">11 50 15771,'19'-10'1311,"0"0"0,23-8 0,-36 15-1036,-1 1 0,1 1 0,0-1 0,0 1-1,1 0 1,-1 0 0,0 1 0,0-1 0,0 1 0,0 1-1,1-1 1,5 3 0,-9-3-229,-1 1 1,0 0-1,0 0 0,1 0 1,-1 0-1,0 0 0,0 0 1,0 1-1,0-1 0,0 0 1,-1 1-1,1 0 0,0 0 1,-1-1-1,1 1 0,-1 0 1,0 0-1,0 0 0,1 0 1,-1 1-1,0-1 0,-1 0 1,1 0-1,0 1 0,-1-1 1,1 0-1,-1 1 0,0-1 1,0 4-1,0 0-13,-1-1 0,1 0 1,-1 0-1,-1 1 0,1-1 0,-1 0 0,0 0 1,0-1-1,0 1 0,0 0 0,-1-1 0,-4 7 1,-13 11 224,-1 0 0,-1-1 0,-40 30 0,20-18 119,39-31-349,0 1 1,1-1-1,-1 1 0,1 0 0,0-1 0,-1 1 0,1 0 0,-2 4 1,4-7-25,0 1 0,0 0 0,0-1 1,-1 1-1,1-1 0,0 1 1,0-1-1,0 1 0,0 0 0,0-1 1,0 1-1,0-1 0,0 1 0,0 0 1,0-1-1,0 1 0,1-1 1,-1 1-1,0-1 0,0 1 0,1 0 1,0 0-4,0 0-1,0 0 1,0 0 0,-1-1 0,1 1 0,0 0 0,0-1 0,1 1 0,-1-1-1,0 1 1,0-1 0,0 0 0,0 1 0,0-1 0,2 0 0,8 2-163,1-1 1,-1-1 0,1 0 0,0-1-1,-1 0 1,1 0 0,-1-1 0,0-1-1,16-5 1,5-4-355,58-31 0,-57 26 40</inkml:trace>
  <inkml:trace contextRef="#ctx0" brushRef="#br0" timeOffset="1">603 6 17828,'1'11'1696,"-9"7"-1032,-4-3-280,-5 8 833,-2 2-273,-2 5-272,1 4-168,-2 2-208,1-4-64,4-5-96,2 1-32,5-6-376,2-5-264,3-7-528,5-8 2080,-1-8-1144,5-8-48,5-7-128</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2.484"/>
    </inkml:context>
    <inkml:brush xml:id="br0">
      <inkml:brushProperty name="width" value="0.05" units="cm"/>
      <inkml:brushProperty name="height" value="0.05" units="cm"/>
    </inkml:brush>
  </inkml:definitions>
  <inkml:trace contextRef="#ctx0" brushRef="#br0">163 6 16636,'-3'-1'192,"0"0"1,0 0-1,0 0 1,-1 0-1,1 1 1,0-1-1,-1 1 1,1 0 0,0 0-1,-1 0 1,1 1-1,0-1 1,-1 1-1,1 0 1,0 0-1,0 0 1,-4 2-1,2-1-2,-1 2 0,1-1-1,0 0 1,0 1 0,1 0-1,-1 0 1,1 1 0,0-1-1,-4 6 1,2-2-51,0 1-1,0 1 1,1-1 0,0 1 0,1 0-1,0 0 1,1 0 0,0 1-1,0-1 1,-1 16 0,4-24-120,-1 1 1,1-1-1,0 1 1,1-1 0,-1 1-1,0-1 1,1 1-1,-1-1 1,1 1-1,0-1 1,0 1-1,0-1 1,0 0 0,0 1-1,2 1 1,-1-2-12,-1-1 0,0 0 0,1 0 0,-1 1 0,1-1 0,-1 0 0,1 0 0,0 0 0,-1 0 0,1-1 0,0 1 0,0 0 0,-1-1 0,1 1 0,0-1 0,2 0 0,1 0-5,0 0 0,-1 0 1,1 0-1,-1-1 1,1 0-1,-1 0 1,1 0-1,-1-1 1,0 0-1,1 1 1,-1-1-1,0-1 0,0 1 1,-1-1-1,6-4 1,-4 3 7,-1-1 0,0-1 1,0 1-1,0-1 0,-1 1 0,0-1 0,0 0 1,0 0-1,-1 0 0,0 0 0,2-8 1,-3 11-7,-1 0-1,1 0 1,-1 0 0,0-1 0,0 1 0,0 0 0,0 0 0,-1 0-1,1 0 1,-1 0 0,-1-5 0,1 6-4,0 1 0,0-1 1,0 0-1,0 1 0,0-1 0,0 1 0,-1 0 1,1-1-1,0 1 0,-1 0 0,1 0 1,-1 0-1,0 0 0,1 0 0,-1 0 0,0 0 1,1 0-1,-1 1 0,0-1 0,-3 0 1,2 0-56,1 1 1,-1 0-1,0 0 1,0 0-1,1 0 1,-1 0-1,0 0 1,0 1-1,1-1 1,-1 1-1,0 0 1,1 0 0,-1 0-1,1 0 1,-1 0-1,1 1 1,-1-1-1,1 1 1,0-1-1,-4 4 1,4-2-51,-1 0-1,0 0 1,0 0 0,1 0 0,0 1-1,0-1 1,0 1 0,0 0 0,0-1 0,1 1-1,-1 0 1,1 0 0,-1 6 0,1 15-364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1:02.871"/>
    </inkml:context>
    <inkml:brush xml:id="br0">
      <inkml:brushProperty name="width" value="0.05" units="cm"/>
      <inkml:brushProperty name="height" value="0.05" units="cm"/>
    </inkml:brush>
  </inkml:definitions>
  <inkml:trace contextRef="#ctx0" brushRef="#br0">62 67 15947,'-18'34'1387,"6"-14"-839,-10 27 0,20-42-397,1-1 0,-1 1 0,1 0-1,0 0 1,0 0 0,0 0-1,1 0 1,-1 0 0,1 0 0,1 0-1,0 7 1,-1-10-111,1-1 1,-1 0-1,1 0 1,-1 0-1,1 0 1,-1 1-1,1-1 0,-1 0 1,1 0-1,0 0 1,0 0-1,0 0 1,0-1-1,-1 1 0,1 0 1,0 0-1,1 0 1,-1-1-1,0 1 1,0-1-1,0 1 1,0-1-1,0 1 0,1-1 1,-1 1-1,0-1 1,0 0-1,0 0 1,1 0-1,-1 0 0,0 0 1,0 0-1,1 0 1,-1 0-1,2-1 1,4 0 73,0-1 1,0 0-1,-1 0 1,1 0 0,7-5-1,1-1 199,1 0 0,-2-2 0,1 0-1,25-23 1,-34 27-166,0 0-1,0 0 1,-1 0-1,0-1 0,0 0 1,0 0-1,-1 0 1,0-1-1,0 1 0,-1-1 1,0 0-1,3-12 1,-6 18-108,1-1 1,-1 1 0,0 0 0,0-1 0,0 1 0,0 0 0,0-1 0,0 1 0,-1 0 0,1-1 0,-1 1 0,1 0-1,-1 0 1,0 0 0,0-1 0,0 1 0,0 0 0,-1 0 0,1 0 0,-2-1 0,0 1 0,1 0 0,-1 0 1,1 0-1,-1 0 0,0 1 1,0 0-1,1-1 0,-1 1 1,0 0-1,0 0 0,-1 1 1,1-1-1,-4 0 0,-3 0-261,0 1 1,-1 0-1,1 1 0,-1 0 0,1 1 1,0 0-1,0 0 0,-11 5 0,-15 6-596,26-9 246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19.021"/>
    </inkml:context>
    <inkml:brush xml:id="br0">
      <inkml:brushProperty name="width" value="0.05" units="cm"/>
      <inkml:brushProperty name="height" value="0.05" units="cm"/>
    </inkml:brush>
  </inkml:definitions>
  <inkml:trace contextRef="#ctx0" brushRef="#br0">70 41 20292,'7'-6'1233,"-5"4"-981,1 0 1,0 0-1,-1-1 1,1 1-1,-1 0 0,0-1 1,0 0-1,0 0 0,0 1 1,2-6-1,-4 8-224,0 0 1,0 0-1,0 0 0,0 0 1,0-1-1,0 1 0,0 0 0,0 0 1,1 0-1,-1 0 0,0 0 1,0 0-1,0 0 0,0-1 0,0 1 1,0 0-1,1 0 0,-1 0 1,0 0-1,0 0 0,0 0 1,0 0-1,0 0 0,1 0 0,-1 0 1,0 0-1,0 0 0,0 0 1,0 0-1,0 0 0,1 0 0,-1 0 1,0 0-1,0 0 0,0 0 1,0 0-1,0 0 0,1 0 0,-1 0 1,0 0-1,0 0 0,0 0 1,0 1-1,0-1 0,0 0 0,1 0 1,-1 0-1,0 0 0,0 0 1,0 0-1,0 0 0,0 1 0,0-1 1,0 0-1,0 0 0,0 0 1,0 0-1,0 0 0,0 1 0,1-1 1,-1 0-1,0 0 0,0 0 1,0 0-1,0 0 0,0 1 0,0-1 1,-1 0-1,11 19-78,0-1-15,-6-15 57,0 0 0,0 0 0,1 0 1,-1 0-1,1-1 0,9 4 0,-9-4-37,1 0 0,-1 1 0,0 0 0,0 0-1,7 5 1,-11-7 31,0 0 0,0 0 0,0 0-1,0 1 1,0-1 0,0 0 0,0 1-1,-1-1 1,1 0 0,0 1 0,-1-1-1,1 1 1,-1 0 0,0-1 0,1 1-1,-1-1 1,0 1 0,0-1 0,0 1-1,0 0 1,0-1 0,0 1 0,0-1-1,-1 3 1,-3 9 9,-1 1 0,0-1 0,-1 0 0,0 0-1,-1 0 1,0-1 0,-1 0 0,0-1 0,-1 0 0,-1 0 0,1-1 0,-23 18-1,29-26 32,1 0-1,-1 0 0,0 0 0,0 0 1,0-1-1,-1 0 0,1 1 0,0-1 1,-1-1-1,1 1 0,0 0 0,-6 0 1,8-1-51,-1-1 0,0 1 0,1 0 0,-1 0 1,0-1-1,1 1 0,-1-1 0,0 0 1,1 1-1,-1-1 0,1 0 0,-1 0 0,1 0 1,-1 0-1,1 0 0,0 0 0,0-1 1,-1 1-1,1 0 0,0-1 0,0 1 0,0 0 1,0-1-1,1 0 0,-2-2 0,-1-5-25,0 0 0,1 0 0,0 0 0,-1-10 0,2 9-10,-5-28-186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19.424"/>
    </inkml:context>
    <inkml:brush xml:id="br0">
      <inkml:brushProperty name="width" value="0.05" units="cm"/>
      <inkml:brushProperty name="height" value="0.05" units="cm"/>
    </inkml:brush>
  </inkml:definitions>
  <inkml:trace contextRef="#ctx0" brushRef="#br0">0 51 19868,'10'-1'2089,"0"1"-1505,0-5-232,6 1 880,9-2-1112,2-1-616,0-3 528,2 0-200,-1 3-200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45.558"/>
    </inkml:context>
    <inkml:brush xml:id="br0">
      <inkml:brushProperty name="width" value="0.05" units="cm"/>
      <inkml:brushProperty name="height" value="0.05" units="cm"/>
    </inkml:brush>
  </inkml:definitions>
  <inkml:trace contextRef="#ctx0" brushRef="#br0">1 118 11194,'22'14'156,"1"-1"-1,0-1 1,1-1-1,0-1 0,0-1 1,1-1-1,0-2 0,1 0 1,0-2-1,36 3 1,26-5-12,151-14 1,-209 9-103,784-83 80,93-8-75,-369 70 105,575 47 0,-816-5-12,1042 41 671,-536-72-404,-711 9-370,284-20-70,-352 20-35,-42 3 21</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19.817"/>
    </inkml:context>
    <inkml:brush xml:id="br0">
      <inkml:brushProperty name="width" value="0.05" units="cm"/>
      <inkml:brushProperty name="height" value="0.05" units="cm"/>
    </inkml:brush>
  </inkml:definitions>
  <inkml:trace contextRef="#ctx0" brushRef="#br0">331 13 15331,'-9'-3'296,"-1"0"0,0 1 0,1 0 0,-1 1 0,0 0-1,0 1 1,-1 0 0,1 0 0,0 1 0,1 1 0,-1-1 0,0 2-1,0-1 1,1 1 0,-1 1 0,1 0 0,0 0 0,0 0 0,-11 9-1,11-7-231,-1 0-1,1 1 1,0 1 0,1-1-1,0 1 1,0 1-1,0-1 1,1 1-1,1 1 1,-1-1-1,2 1 1,-1 0 0,1 1-1,1-1 1,0 1-1,-4 18 1,5-8-150,1 0-1,1 0 1,1 0 0,1 0 0,1 0-1,0-1 1,10 35 0,-7-37-72,1 0 0,0-1 0,1 1 0,1-2 0,1 1 0,0-1 0,1 0 1,23 26-1,-30-38 151,0 0 1,1 0 0,0-1-1,0 1 1,0-1 0,0 0 0,0 0-1,1-1 1,-1 1 0,1-1-1,-1 0 1,1 0 0,0 0 0,0-1-1,0 0 1,0 0 0,0 0-1,0-1 1,0 1 0,1-1 0,-1 0-1,0-1 1,0 1 0,0-1-1,0 0 1,0 0 0,0-1-1,0 0 1,-1 1 0,1-2 0,6-2-1,1-3 195,1 0 1,-1-1-1,0-1 0,-1 0 0,0 0 0,-1-1 0,0 0 0,-1-1 0,0 0 1,11-21-1,-13 21 20,-1 0 0,-1-1 1,0 1-1,0-1 0,-2 0 0,1 0 1,-2 0-1,0-1 0,0 1 1,-1 0-1,-2-27 0,0 32-133,-1 0 0,0 0-1,-1 0 1,0 0 0,0 1-1,-1-1 1,1 1 0,-2 0-1,1 0 1,-1 0 0,0 0-1,0 1 1,-11-10 0,11 11-52,0 1 1,0 0-1,0 0 1,0 1-1,0-1 1,-1 1-1,0 0 0,1 1 1,-1-1-1,0 1 1,0 1-1,0-1 1,-1 1-1,1 0 0,0 0 1,0 0-1,-1 1 1,-9 1-1,-3 3-61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4.303"/>
    </inkml:context>
    <inkml:brush xml:id="br0">
      <inkml:brushProperty name="width" value="0.05" units="cm"/>
      <inkml:brushProperty name="height" value="0.05" units="cm"/>
    </inkml:brush>
  </inkml:definitions>
  <inkml:trace contextRef="#ctx0" brushRef="#br0">35 4 17508,'5'-2'1864,"0"0"-1144,-2 4-288,-8 2 1025,2 9-529,-2 8-280,0 5-144,1 8-280,0 5-104,2 6-88,-1 0 40,3-4-152,-1-3-88,0-5-536,1-3-304,-3-10 816,-3-1-192,0-8-72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5.129"/>
    </inkml:context>
    <inkml:brush xml:id="br0">
      <inkml:brushProperty name="width" value="0.05" units="cm"/>
      <inkml:brushProperty name="height" value="0.05" units="cm"/>
    </inkml:brush>
  </inkml:definitions>
  <inkml:trace contextRef="#ctx0" brushRef="#br0">1 1 16163,'-1'4'444,"1"-1"0,0 1 0,0 0 0,1 0 0,-1-1 0,1 1 0,-1 0 0,1-1 0,0 1-1,1-1 1,-1 1 0,1-1 0,2 5 0,-4-8-338,0 0 0,0-1 0,0 1 1,-1 0-1,1 0 0,0 0 0,0-1 0,0 1 0,0 0 0,0 0 0,0 0 1,0-1-1,0 1 0,0 0 0,0 0 0,0 0 0,0-1 0,0 1 0,0 0 0,0 0 1,1 0-1,-1-1 0,0 1 0,0 0 0,0 0 0,0 0 0,0-1 0,0 1 0,0 0 1,1 0-1,-1 0 0,0 0 0,0 0 0,0 0 0,0-1 0,1 1 0,-1 0 1,0 0-1,0 0 0,0 0 0,0 0 0,1 0 0,15-6 1008,24-1-1919,-35 6 1186,12-1-376,4-2 8,1 2-1,35-1 1,-56 3-15,0 0 1,0 1 0,0-1-1,0 0 1,0 1-1,0-1 1,0 0-1,0 1 1,0-1 0,0 1-1,0 0 1,0-1-1,0 1 1,0 0-1,0-1 1,-1 1 0,1 0-1,0 0 1,0 0-1,-1 0 1,1 0-1,-1 0 1,1 0 0,-1 0-1,1 0 1,-1 0-1,0 0 1,1 0-1,-1 0 1,0 0 0,0 0-1,0 0 1,0 1-1,0-1 1,0 0-1,0 0 1,0 0 0,0 0-1,-1 2 1,-1 8-13,0-1 1,0 1-1,-6 13 1,4-12-4,-57 157-26,11-36 81,44-109-22,6-23-46,0 0-1,-1-1 1,1 1-1,0 0 1,0-1-1,0 1 0,0 0 1,0 0-1,0-1 1,0 1-1,0 0 1,0 0-1,0-1 1,0 1-1,0 0 1,1-1-1,-1 1 0,0 0 1,0-1-1,1 1 1,-1 0-1,1-1 1,-1 1-1,0 0 1,2 0-1,-2-1-43,0 0 0,1 0 0,-1 0-1,0 0 1,1 0 0,-1 0 0,0 0 0,1-1 0,-1 1-1,0 0 1,0 0 0,1 0 0,-1 0 0,0 0-1,1-1 1,-1 1 0,0 0 0,0 0 0,1 0 0,-1-1-1,0 1 1,0 0 0,0 0 0,1-1 0,-1 1 0,0 0-1,0-1 1,0 1 0,0 0 0,1-1 0,-1 1 0,0 0-1,0-1 1,0 1 0,0 0 0,0-1 0,0 1 0,0 0-1,0-1 1,0 1 0,0 0 0,0-1 0,0 1 0,0 0-1,-1-1 1,-1-15-2076,-2 3 272,-1 0 1,-12-20-1,-3-8 1729,20 41 230,-1-1-1,1 1 0,0-1 1,0 1-1,-1-1 0,1 0 1,0 1-1,0-1 0,0 1 1,-1-1-1,1 0 0,0 1 1,0-1-1,0 1 0,0-1 1,0 0-1,0 1 0,0-1 1,1 0-1,-1 1 0,0-1 1,0 1-1,0-1 0,0 1 0,1-1 1,-1 0-1,0 1 0,1-1 1,-1 1-1,0-1 0,1 1 1,-1-1-1,2 0 0,20-3 2525,-7 3-1911,3-2-273,-1 0 0,1 2 0,-1 0 0,1 1 1,18 2-1,-35-2-400,1 0-1,-1 0 1,1 1 0,-1-1 0,0 1-1,1-1 1,-1 1 0,0-1 0,1 1-1,-1 0 1,0-1 0,0 1-1,0 0 1,0 0 0,0 0 0,0 0-1,1 1 1,6 9 67</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5.565"/>
    </inkml:context>
    <inkml:brush xml:id="br0">
      <inkml:brushProperty name="width" value="0.05" units="cm"/>
      <inkml:brushProperty name="height" value="0.05" units="cm"/>
    </inkml:brush>
  </inkml:definitions>
  <inkml:trace contextRef="#ctx0" brushRef="#br0">4 1 15779,'0'8'2049,"-2"1"-1225,1-1-384,1 0 1713,0 3-1321,3 1-208,-1-4-520,3 1-360,0-1-664,1-2 768,-2-3-128,1-2-177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6.002"/>
    </inkml:context>
    <inkml:brush xml:id="br0">
      <inkml:brushProperty name="width" value="0.05" units="cm"/>
      <inkml:brushProperty name="height" value="0.05" units="cm"/>
    </inkml:brush>
  </inkml:definitions>
  <inkml:trace contextRef="#ctx0" brushRef="#br0">85 0 20060,'5'2'300,"0"0"-1,0 1 0,0-1 1,0 1-1,-1 0 0,1 0 1,-1 1-1,1-1 0,3 6 1,-6-6-170,1 1 1,-1-1-1,0 1 0,-1 0 1,1 0-1,-1 0 1,1 0-1,-1 0 1,0 0-1,-1 0 0,1 0 1,-1 8-1,0-1-1,-1 0-1,0 0 1,-1 0-1,-1 0 1,1 0 0,-2 0-1,-4 10 1,-14 21-60,21-41-107,0 1-1,0 0 1,0-1-1,0 1 1,-1-1-1,1 1 1,-1-1-1,1 0 1,-1 1-1,1-1 1,-1 0-1,-3 2 1,8-4-9,0 1 0,0 0 0,0 0 0,0 0 0,0 0 0,-1 1 0,1-1 0,0 1 0,0 0-1,0-1 1,0 1 0,-1 1 0,1-1 0,0 0 0,-1 1 0,1-1 0,-1 1 0,0 0 0,1 0 0,-1 0 0,0 0 0,0 0 0,0 0 0,2 4 0,-3-4 51,1 0 0,-1-1 0,0 1 0,0 0 0,0 0 0,0 0 0,0 0 0,0 0 0,-1 0 0,1 0-1,-1 0 1,1 1 0,-1-1 0,0 0 0,0 0 0,0 0 0,0 0 0,0 1 0,0-1 0,-1 0 0,1 0 0,-1 0 0,0 0 0,1 0 0,-1 0 0,0 0 0,0 0 0,0 0-1,0 0 1,-1-1 0,1 1 0,0 0 0,-4 2 0,-1 1 72,0-1 0,0-1-1,-1 1 1,0-1 0,0 0-1,0 0 1,0-1 0,0 0 0,0 0-1,0-1 1,-1 1 0,1-2-1,-1 1 1,1-1 0,-1 0-1,-10-2 1,17 1-132,-1 1 0,1 0-1,0 0 1,0-1 0,0 1 0,0-1-1,0 1 1,0-1 0,0 0-1,1 1 1,-1-1 0,0 0 0,0 1-1,0-1 1,1 0 0,-1 0 0,0 0-1,1 0 1,-1 0 0,1 0 0,-1 0-1,1 0 1,-1 0 0,1 0-1,0 0 1,-1 0 0,1 0 0,0-2-1,0 1 2,0-1 0,0 1 0,0 0 0,1-1 0,-1 1 0,1 0 0,-1-1 0,1 1-1,0 0 1,0 0 0,0 0 0,0 0 0,3-3 0,19-22-497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6.424"/>
    </inkml:context>
    <inkml:brush xml:id="br0">
      <inkml:brushProperty name="width" value="0.05" units="cm"/>
      <inkml:brushProperty name="height" value="0.05" units="cm"/>
    </inkml:brush>
  </inkml:definitions>
  <inkml:trace contextRef="#ctx0" brushRef="#br0">7 257 18036,'-6'18'2436,"6"-18"-2369,0 0 1,1 0 0,-1 0-1,0 1 1,0-1 0,1 0-1,-1 0 1,0 0 0,1 0-1,-1 0 1,0 0 0,1 0-1,-1 0 1,0 0 0,1 0-1,-1 0 1,0-1 0,1 1-1,-1 0 1,0 0-1,0 0 1,1 0 0,-1 0-1,0 0 1,1-1 0,-1 1-1,0 0 1,0 0 0,1-1-1,-1 1 1,32-25 1892,-29 22-2024,4-3 112,0-1 0,0-1 0,-1 1-1,1-1 1,-2 0 0,1-1 0,-1 1 0,0-1-1,-1 0 1,0 0 0,3-12 0,-7 21-46,0-1 0,1 1 1,-1 0-1,0-1 1,0 1-1,0 0 0,1-1 1,-1 1-1,0-1 0,0 1 1,0 0-1,0-1 1,0 1-1,0 0 0,0-1 1,0 1-1,0-1 1,0 1-1,0 0 0,0-1 1,0 1-1,0-1 0,-1 1 1,1 0-1,0-1 1,0 1-1,0 0 0,0-1 1,-1 1-1,1 0 0,0-1 1,0 1-1,-1 0 1,1 0-1,0-1 0,-1 1 1,1-1-1,-1 2-1,0-1 0,0 1 1,0-1-1,1 1 0,-1-1 0,0 1 0,1 0 0,-1-1 0,0 1 0,1 0 1,-1-1-1,1 1 0,-1 0 0,1 0 0,0-1 0,-1 1 0,0 1 0,-41 104 59,37-91-189,1 1 0,0 0 0,1 0 0,1 0 0,0 16 0,2-31 123,-1-1 1,1 0 0,0 0 0,0 0-1,0 1 1,0-1 0,0 0 0,1 0 0,-1 1-1,0-1 1,0 0 0,0 0 0,0 1 0,0-1-1,0 0 1,0 0 0,0 0 0,0 1-1,1-1 1,-1 0 0,0 0 0,0 0 0,0 0-1,0 1 1,1-1 0,-1 0 0,0 0 0,0 0-1,0 0 1,1 0 0,-1 0 0,0 0-1,0 1 1,0-1 0,1 0 0,-1 0 0,0 0-1,0 0 1,1 0 0,-1 0 0,0 0 0,0 0-1,1 0 1,0 0-14,6 0-170</inkml:trace>
  <inkml:trace contextRef="#ctx0" brushRef="#br0" timeOffset="1">411 1 18796,'6'17'1576,"-6"-6"-1160,-1 1-184,-7 8 441,-3 3-41,-1 10-168,-2-2-192,-5 1-120,-1 1-88,3-2-432,0-2-280,4-9 584,3-7-136,6-7-56</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6.811"/>
    </inkml:context>
    <inkml:brush xml:id="br0">
      <inkml:brushProperty name="width" value="0.05" units="cm"/>
      <inkml:brushProperty name="height" value="0.05" units="cm"/>
    </inkml:brush>
  </inkml:definitions>
  <inkml:trace contextRef="#ctx0" brushRef="#br0">150 4 16756,'-6'-2'389,"-1"2"1,0-1 0,0 1 0,0 0 0,0 0 0,0 1 0,0 0 0,1 0 0,-1 1 0,0 0 0,-7 2 0,10-2-242,1 0 1,-1-1-1,0 1 1,1 1-1,-1-1 1,1 0 0,0 1-1,0 0 1,0-1-1,0 1 1,0 0-1,1 1 1,-1-1 0,1 0-1,0 1 1,0 0-1,0-1 1,0 1-1,1 0 1,-2 4 0,3-7-126,-1 1 0,1 0 0,0-1 0,-1 1 0,1-1 0,0 1 1,0 0-1,0-1 0,0 1 0,0-1 0,1 1 0,-1 0 0,0-1 1,1 1-1,-1-1 0,1 1 0,0-1 0,-1 1 0,1-1 0,0 0 1,0 1-1,2 1 0,-1-1-4,0-1 0,0 1 0,0-1 1,0 0-1,1 1 0,-1-1 0,0 0 0,1-1 1,-1 1-1,1 0 0,-1-1 0,6 1 0,2 0 8,0-1 0,-1-1 0,1 1 0,0-2 0,0 1 0,13-5 0,-13 3 1,-1-1-1,0 0 1,15-9-1,-22 12-34,0 0 0,0 0 0,0 0-1,0-1 1,-1 1 0,1-1 0,0 1 0,-1-1-1,1 1 1,-1-1 0,0 0 0,1 0 0,-1 1 0,0-1-1,0 0 1,0 0 0,0 0 0,-1-1 0,1 1-1,-1 0 1,1 0 0,-1 0 0,1-3 0,-1 4-18,0 1 1,-1-1-1,1 1 1,0-1-1,0 0 1,0 1-1,0-1 1,-1 1-1,1-1 1,0 1-1,-1-1 1,1 1-1,0-1 1,-1 1-1,1-1 1,-1 1-1,1-1 1,-1 1-1,1-1 1,-1 1 0,1 0-1,-1-1 1,1 1-1,-1 0 1,1 0-1,-1-1 1,1 1-1,-1 0 1,0 0-1,-2-1-82,1 1-1,0 0 1,0 0-1,0 0 1,0 1-1,-1-1 1,1 0-1,-4 2 1,-1 1-299,0 0 0,0 0 1,0 0-1,-7 5 1,6-2 66,1 1 0,0-1 0,-9 11 1,-1 4-388</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2:37.186"/>
    </inkml:context>
    <inkml:brush xml:id="br0">
      <inkml:brushProperty name="width" value="0.05" units="cm"/>
      <inkml:brushProperty name="height" value="0.05" units="cm"/>
    </inkml:brush>
  </inkml:definitions>
  <inkml:trace contextRef="#ctx0" brushRef="#br0">104 1 13011,'0'1'192,"0"0"1,0 0-1,-1 1 1,1-1 0,-1 0-1,1 0 1,-1 0-1,1 0 1,-1 0-1,0 0 1,1 0-1,-1 0 1,0 0 0,0 0-1,0 0 1,-1 1-1,-22 15 1913,4-2-183,13-8-1503,0 1 0,1 0-1,0 0 1,1 0 0,-1 1 0,-4 11-1,10-19-393,-1-1-1,1 1 1,0 0 0,0 0-1,0 0 1,0-1-1,0 1 1,0 0 0,0 0-1,0-1 1,0 1-1,0 0 1,0 0-1,1-1 1,-1 1 0,0 0-1,0 0 1,1-1-1,-1 1 1,1 0-1,-1-1 1,0 1 0,1 0-1,-1-1 1,2 2-1,-1-1 21,1 0 0,0 0 0,-1-1 0,1 1 0,0 0 0,-1-1-1,1 1 1,0-1 0,0 1 0,2-1 0,3 1 47,-1-1 1,1 0-1,0 0 1,-1-1-1,9-1 0,51-19 309,-59 18-366,-1 0 0,1 0 0,-1-1 0,0 0 0,0 0 0,0 0 0,6-7-1,-11 11-34,0-1 0,0 1-1,-1-1 1,1 0-1,-1 1 1,1-1-1,-1 0 1,1 0-1,-1 1 1,1-1-1,-1 0 1,1 0-1,-1 0 1,0 0 0,0 0-1,1 1 1,-1-1-1,0 0 1,0 0-1,0 0 1,0 0-1,0 0 1,0 0-1,0 0 1,-1 0-1,1-1 1,-1 1-48,0-1-1,0 1 1,0 0-1,0 0 1,0 0-1,0-1 1,-1 1-1,1 0 1,0 1-1,-1-1 1,1 0-1,0 0 1,-4-1-1,-2 0-112,1 0 1,-1 0-1,0 0 0,0 1 0,-13-1 0,-3 2-187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19.164"/>
    </inkml:context>
    <inkml:brush xml:id="br0">
      <inkml:brushProperty name="width" value="0.05" units="cm"/>
      <inkml:brushProperty name="height" value="0.05" units="cm"/>
    </inkml:brush>
  </inkml:definitions>
  <inkml:trace contextRef="#ctx0" brushRef="#br0">217 23 16700,'19'-12'2666,"-14"5"-1331,-5 7-1271,0 0 1,-1-1-1,1 1 1,0 0-1,-1-1 0,1 1 1,0 0-1,0 0 1,-1-1-1,1 1 0,0 0 1,-1 0-1,1 0 1,-1 0-1,1-1 0,0 1 1,-1 0-1,1 0 1,-1 0-1,1 0 0,0 0 1,-1 0-1,1 0 1,-1 0-1,0 0 0,-4 1 56,-1-1-1,1 1 0,0 0 0,-1 0 0,1 1 0,0-1 0,0 1 0,0 1 0,0-1 0,0 1 1,0-1-1,1 1 0,-1 1 0,1-1 0,0 0 0,-5 6 0,-5 6-64,1-1 1,1 2-1,-13 18 0,14-17 32,1-1 0,1 1 0,1 0 0,0 1 0,1 0 0,1 0 0,1 1 0,0 0-1,1 0 1,1 0 0,0 25 0,3-41-47,0 1-1,0-1 1,1 1-1,-1-1 1,1 1-1,0-1 1,0 1-1,0-1 1,0 0-1,1 1 1,-1-1-1,1 0 1,0 0 0,0 0-1,0 0 1,0 0-1,1-1 1,4 5-1,-3-4 11,-1-1 0,0 0 0,1-1-1,0 1 1,-1-1 0,1 1 0,0-1-1,-1 0 1,1 0 0,0-1 0,0 1 0,0-1-1,0 0 1,0 0 0,0 0 0,0-1-1,4 0 1,1-1 123,-1 0 0,1-1 0,-1 0 0,0 0 0,11-6 0,-16 7-106,0 1 1,-1 0 0,1-1 0,-1 1-1,0-1 1,1 0 0,-1 0 0,0 0-1,0 0 1,0 0 0,0 0 0,-1-1-1,1 1 1,-1-1 0,1 1 0,-1-1-1,0 0 1,0 1 0,1-5 0,-2 6-40,0 0 1,0 0 0,0 0 0,0-1 0,0 1-1,0 0 1,0 0 0,-1 0 0,1 0-1,0 0 1,-1 0 0,1 0 0,-1 0-1,1 0 1,-1 0 0,0 0 0,1 0 0,-1 0-1,0 0 1,1 0 0,-1 0 0,-1 0-1,-1-1 13,1 1 0,0-1 0,-1 1 0,1 0 0,-1 0 0,0 0 0,1 0 0,-7 0 0,-3-1 12,-1 1-1,1 1 1,-15 1-1,23-1-49,-1 0-181,0 1 1,1-1 0,-1 1 0,0 0 0,0 0 0,1 0-1,-1 1 1,0-1 0,1 1 0,0 0 0,-1 1 0,-5 4-1,9-5-1453,6-4 1037,8-7 20,2-11-345</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19.551"/>
    </inkml:context>
    <inkml:brush xml:id="br0">
      <inkml:brushProperty name="width" value="0.05" units="cm"/>
      <inkml:brushProperty name="height" value="0.05" units="cm"/>
    </inkml:brush>
  </inkml:definitions>
  <inkml:trace contextRef="#ctx0" brushRef="#br0">325 22 14979,'-12'-4'604,"0"0"-1,0 0 1,-1 1-1,1 1 1,-1 0-1,0 1 1,-17 0 0,24 1-406,-1 1 1,0 0 0,0 1-1,1-1 1,-1 1 0,1 1-1,-1-1 1,1 1 0,0 0-1,0 0 1,0 1 0,0 0-1,1 0 1,0 0 0,-8 8-1,3 0-91,0 1 0,1 0 0,0 0 0,1 1 0,0 0 0,1 0-1,1 1 1,0 0 0,1 0 0,-4 23 0,3-12-34,2 0-1,1 1 1,2-1-1,0 1 1,5 39-1,-3-55-59,1 1 0,0 0-1,1 0 1,1-1 0,0 0 0,0 0-1,11 19 1,-12-24-8,1-1 0,0 1 0,0-1 0,0-1 0,0 1 0,1 0-1,0-1 1,0 0 0,0 0 0,0-1 0,1 1 0,-1-1 0,1 0 0,0-1 0,0 1 0,8 1 0,-1-1 43,1-1 1,0-1 0,0 0-1,0-1 1,0 0-1,0-2 1,0 1 0,-1-2-1,1 1 1,0-2 0,-1 0-1,0-1 1,17-7-1,-8 1 133,0-1 0,0-1 0,-2-1 0,1-1 0,-2 0 0,29-30 0,-39 36-96,-2 0 0,1 0 1,-1-1-1,0 0 0,-1 0 0,0-1 1,-1 0-1,0 0 0,-1 0 1,0-1-1,-1 1 0,0-1 0,-1 0 1,2-14-1,-4 17-99,0 0 1,-1 0-1,0 0 1,0 1-1,-1-1 0,0 0 1,0 1-1,-1-1 1,0 1-1,0 0 0,-1 0 1,0 0-1,-1 1 1,0-1-1,0 1 0,0 0 1,-1 0-1,0 1 0,-1 0 1,-7-7-1,6 8-103,0-1 0,-1 1 0,0 1 0,0-1 1,0 2-1,0-1 0,0 1 0,-1 1 0,0-1 0,1 2 0,-1-1 0,-19 1 0,-21 0-296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47.874"/>
    </inkml:context>
    <inkml:brush xml:id="br0">
      <inkml:brushProperty name="width" value="0.05" units="cm"/>
      <inkml:brushProperty name="height" value="0.05" units="cm"/>
    </inkml:brush>
  </inkml:definitions>
  <inkml:trace contextRef="#ctx0" brushRef="#br0">0 55 12659,'85'26'1369,"195"48"-1379,450 58 0,-272-95 96,6-33-42,723-54-8,-1164 49-36,1267-86 14,278-15 1,-117 19-399,-1389 79 296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20.839"/>
    </inkml:context>
    <inkml:brush xml:id="br0">
      <inkml:brushProperty name="width" value="0.05" units="cm"/>
      <inkml:brushProperty name="height" value="0.05" units="cm"/>
    </inkml:brush>
  </inkml:definitions>
  <inkml:trace contextRef="#ctx0" brushRef="#br0">307 1 14139,'-1'2'214,"0"0"0,0-1 1,0 1-1,-1 0 0,1 0 0,0-1 0,-1 1 0,1-1 1,-1 1-1,0-1 0,1 0 0,-1 0 0,0 0 0,0 0 0,0 0 1,0 0-1,-4 1 0,-5 4 572,-7 5 135,0 1-1,1 0 1,0 2 0,1 0-1,0 1 1,-25 31 0,26-27-788,1 0-1,1 1 1,1 1 0,1 0 0,1 1 0,0 0-1,2 1 1,0 0 0,2 0 0,-4 25 0,8-33-90,1 1 0,1-1-1,0 1 1,1-1 0,0 1 0,5 15 0,-5-25-32,1-1 0,0 1 0,0 0 0,0 0 0,1-1 0,0 1 0,0-1 0,4 6 0,-4-9-5,-1 1 1,0-1-1,1 0 0,-1 0 0,1 0 0,-1 0 1,1 0-1,0 0 0,0-1 0,0 1 0,0-1 1,0 0-1,0 0 0,1 0 0,5 1 0,-4-2 35,0 0 0,1-1-1,-1 0 1,0 0 0,0 0-1,0 0 1,0-1 0,0 0 0,0 0-1,-1 0 1,1 0 0,0-1-1,-1 0 1,0 0 0,0 0-1,0-1 1,0 1 0,0-1-1,-1 0 1,1 0 0,2-5-1,-4 6 23,1-1-1,-1 1 1,-1 0-1,1-1 1,0 1-1,-1-1 1,0 0-1,0 1 0,0-1 1,0 0-1,0 0 1,-1-7-1,0 8-18,0 0 0,-1 1 0,1-1 0,-1 0-1,0 1 1,0-1 0,0 1 0,0-1 0,0 1 0,-1 0-1,1-1 1,-1 1 0,1 0 0,-1 0 0,0 0 0,0 0-1,0 0 1,0 1 0,0-1 0,-3-1 0,-5-3-52,-1 1 1,1 1-1,-1 0 0,0 0 1,0 1-1,0 1 1,0 0-1,-1 0 1,1 1-1,0 1 1,-17 0-1,16 4-1821,26-6-822,27-21 943,-15 7 700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21.279"/>
    </inkml:context>
    <inkml:brush xml:id="br0">
      <inkml:brushProperty name="width" value="0.05" units="cm"/>
      <inkml:brushProperty name="height" value="0.05" units="cm"/>
    </inkml:brush>
  </inkml:definitions>
  <inkml:trace contextRef="#ctx0" brushRef="#br0">564 9 17556,'-17'-4'501,"-1"2"1,1 1-1,0 0 0,-1 1 1,1 0-1,-33 7 1,38-4-366,-1 0 0,1 1 0,0 0-1,1 1 1,-1 1 0,1 0 0,0 0 0,0 1 0,1 0 0,-12 11 0,-2 6 78,1 1 0,1 0 0,1 2-1,1 1 1,1 0 0,2 1 0,1 1 0,-18 47 0,17-32 23,3 0-1,1 1 1,2 1-1,3 0 1,-4 70 0,10-94-190,2-1 0,1 1 0,1 0 1,1-1-1,1 1 0,13 41 1,-14-55-46,0-1 0,1 0 0,0 1 0,0-1 0,1 0 0,0-1 0,0 1 0,1-1 0,0 0 0,0 0 0,0-1 0,1 0 0,0 0 0,1-1 0,-1 1 0,1-2 0,0 1 1,0-1-1,16 6 0,-12-7-3,0 0 1,0-1 0,0 0-1,0-1 1,0 0 0,0-1 0,0 0-1,0-1 1,1 0 0,18-5-1,-15 1 6,1-1-1,-1 0 0,1-1 0,-2-1 0,1 0 1,25-19-1,-17 8 51,0-2 1,-1 0-1,-1-2 0,-1 0 1,-2-2-1,0 0 1,30-53-1,-38 55 19,0-1-1,-1 0 1,-2-1 0,0 1-1,-2-2 1,0 1-1,-2-1 1,-1 0 0,-1 1-1,-1-29 1,-2 38-51,-1 0-1,0 0 1,-1 0 0,-1 0-1,-1 0 1,0 1-1,-10-21 1,10 25-48,-2 0 0,1 1-1,-1 0 1,-1 0 0,1 1 0,-2 0-1,1 0 1,-1 1 0,-1 0 0,-16-11 0,17 14-106,0-1 0,-1 2 0,0-1 1,1 1-1,-2 1 0,1 0 0,0 0 1,0 1-1,-1 1 0,0-1 0,1 2 1,-20 0-1,16 2 11,-1 0 1,1 1 0,0 0-1,0 1 1,0 1 0,1 0-1,0 1 1,-25 15 0,-43 30-443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49.637"/>
    </inkml:context>
    <inkml:brush xml:id="br0">
      <inkml:brushProperty name="width" value="0.05" units="cm"/>
      <inkml:brushProperty name="height" value="0.05" units="cm"/>
    </inkml:brush>
  </inkml:definitions>
  <inkml:trace contextRef="#ctx0" brushRef="#br0">25 8 21325,'0'-8'129,"-1"9"-35,-7 19 17,4-6-59,0 1 1,-2 18 0,5-23-20,1 1 0,0-1 1,0 0-1,1 0 0,1 0 1,0 0-1,0 0 0,7 16 1,-8-23-19,0 1 0,1-1 0,0 0 0,0 0 0,0 0 0,0-1 0,0 1 0,0 0 0,1-1 0,-1 0 1,1 1-1,0-1 0,0 0 0,-1 0 0,1 0 0,1-1 0,-1 1 0,0-1 0,0 0 0,1 0 0,-1 0 1,0 0-1,1 0 0,-1-1 0,1 0 0,-1 1 0,1-1 0,5-1 0,0 0 69,0-1 0,0-1 0,0 1 0,0-1 0,-1-1 0,1 0 0,-1 0 0,0 0 0,0-1 0,0-1 0,8-6 0,-9 6 78,0 0 0,0 0 1,-1 0-1,0-1 0,0 0 1,-1 0-1,0-1 0,0 1 0,-1-1 1,0 0-1,5-14 0,-8 19-102,0 0-1,-1 0 1,0 0-1,1 0 1,-1 0-1,0 0 1,-1 0-1,1 0 1,0 0-1,-1 0 0,0 0 1,1 1-1,-1-1 1,0 0-1,-1 0 1,1 1-1,0-1 1,-1 0-1,0 1 1,1 0-1,-1-1 0,0 1 1,0 0-1,0 0 1,-1 0-1,1 0 1,0 0-1,-1 1 1,1-1-1,-1 1 1,-2-2-1,2 2-84,0-1 0,0 1 0,0 0 0,0 0 0,0 0 0,0 1 0,-1-1 0,1 1 0,0 0 0,0 0 0,0 0 0,0 0 0,-1 0 0,1 1 0,0-1 0,0 1 0,0 0 0,0 0 0,0 0 0,0 0 0,0 1 0,0-1 0,1 1 0,-1 0 0,1 0 0,-1 0 0,1 0 0,-4 4 0,4-5-44,1 1 0,0-1 0,1 0 0,-1 1 0,0-1 0,0 1 0,1-1 0,-1 1 1,0 0-1,1-1 0,0 1 0,-1 0 0,1-1 0,0 1 0,0 0 0,0-1 0,0 1 0,0 0 0,0 0 0,1-1 0,-1 1 0,0 0 0,1-1 0,-1 1 0,1-1 0,0 1 0,0-1 0,-1 1 1,3 2-1,14 7-497</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0.104"/>
    </inkml:context>
    <inkml:brush xml:id="br0">
      <inkml:brushProperty name="width" value="0.05" units="cm"/>
      <inkml:brushProperty name="height" value="0.05" units="cm"/>
    </inkml:brush>
  </inkml:definitions>
  <inkml:trace contextRef="#ctx0" brushRef="#br0">45 1 18020,'-9'49'1768,"-1"-2"-1184,-1-5-224,3-1 649,3-1-209,3-8-160,2-5-248,3-14-688,4 0-288,3-10-408,-1-5 784,-2-9-176,2-5-161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0.482"/>
    </inkml:context>
    <inkml:brush xml:id="br0">
      <inkml:brushProperty name="width" value="0.05" units="cm"/>
      <inkml:brushProperty name="height" value="0.05" units="cm"/>
    </inkml:brush>
  </inkml:definitions>
  <inkml:trace contextRef="#ctx0" brushRef="#br0">190 25 18564,'1'0'81,"-1"-1"0,1 1 0,-1-1 0,1 1 0,-1-1 0,1 0 0,-1 1 0,0-1 0,1 1 0,-1-1 0,0 0 0,1 1 1,-1-1-1,0 0 0,0 1 0,0-1 0,1 0 0,-1 0 0,0 1 0,0-1 0,0 0 0,0 1 0,0-1 0,0 0 0,-1 0 0,1 1 0,0-1 0,0-1 0,-1 2 9,0-1 0,0 1-1,0-1 1,0 1 0,0-1-1,0 1 1,0-1-1,0 1 1,0 0 0,0 0-1,0 0 1,0-1 0,0 1-1,0 0 1,0 0 0,-2 1-1,-4-1 182,0 1 0,0 0-1,0 1 1,0 0 0,-7 3-1,1 1-84,0 1 0,0 0 0,1 1 0,-14 11 0,21-16-149,1 1-1,-1 1 1,1-1 0,0 0 0,1 1 0,-1 0 0,1 0 0,0 0-1,0 1 1,0-1 0,1 0 0,-4 12 0,6-16-27,0 1-1,-1-1 1,1 0 0,0 1 0,-1-1-1,1 1 1,0-1 0,0 1 0,0-1 0,1 0-1,-1 1 1,0-1 0,0 1 0,1-1-1,-1 0 1,1 1 0,-1-1 0,1 0-1,0 1 1,-1-1 0,1 0 0,0 0 0,1 2-1,0-2-1,0 0-1,0 0 1,-1 0-1,1 0 1,0 0 0,0 0-1,0 0 1,0-1-1,0 1 1,0-1-1,1 0 1,-1 0-1,0 1 1,2-2-1,7 1 6,-1-1 0,1-1 0,-1 0 0,0 0 0,14-6 0,60-30-66,-52 22-79,-31 15 122,0 1 1,0-1-1,0 1 1,0-1-1,-1 1 1,1-1-1,0 1 1,0 0-1,0-1 1,0 1 0,0 0-1,0 0 1,0 0-1,0 0 1,0 0-1,1 0 1,-1 0-1,0 0 1,0 0-1,0 1 1,0-1-1,0 0 1,0 0-1,-1 1 1,1-1-1,0 1 1,0-1-1,0 1 1,0-1-1,0 1 1,0 0-1,-1-1 1,1 1-1,0 0 1,0 1-1,2 3-35,-1-1 0,-1 1 0,1 0 0,-1 0-1,1 0 1,-1 7 0,1-5 35,6 42 43,3-1 0,2 1 1,31 74-1,-43-121 15,0 0 0,0-1-1,-1 1 1,1 0 0,0 0 0,-1 0 0,1-1 0,-1 1-1,0 0 1,1 0 0,-1 0 0,-1 4 0,1-6-13,-1 1 0,1 0 0,-1 0 0,1-1 0,-1 1 0,0 0 0,1-1 0,-1 1 0,0-1 0,0 1 0,0-1 0,1 1 0,-1-1 0,0 0 0,0 1 0,0-1 0,0 0 0,0 0 0,0 1 0,0-1 0,0 0 0,0 0 0,1 0 0,-1 0 0,0 0 0,0-1 0,-1 1 0,-45 0 854,-61-8 1,108 8-915,0 0-1,0 0 1,-1 0 0,1 0 0,0 0 0,0 0-1,-1 0 1,1 0 0,0 0 0,0 0 0,-1 0-1,1 0 1,0-1 0,0 1 0,-1 0 0,1 0-1,0 0 1,0 0 0,0 0 0,-1-1 0,1 1 0,0 0-1,0 0 1,0 0 0,0-1 0,-1 1 0,1 0-1,0 0 1,0 0 0,0-1 0,0 1 0,0 0-1,0 0 1,0-1 0,0 1 0,0 0 0,-1 0-1,1-1 1,0 1 0,0 0 0,1 0 0,-1-1-1,0 1 1,0 0 0,0 0 0,0-1 0,0 1 0,0 0-1,0 0 1,0-1 0,0 1 0,0 0 0,1 0-1,-1-1 1,0 1 0,0 0 0,0 0 0,1-1-1,13-13-78,-12 12-56,20-19-216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0.873"/>
    </inkml:context>
    <inkml:brush xml:id="br0">
      <inkml:brushProperty name="width" value="0.05" units="cm"/>
      <inkml:brushProperty name="height" value="0.05" units="cm"/>
    </inkml:brush>
  </inkml:definitions>
  <inkml:trace contextRef="#ctx0" brushRef="#br0">9 69 19332,'-7'17'2265,"6"-8"-873,4-15 656,7-1-911,0-4-809,0-4-696,3 1 312,3-6-144,-2-2-137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2.162"/>
    </inkml:context>
    <inkml:brush xml:id="br0">
      <inkml:brushProperty name="width" value="0.05" units="cm"/>
      <inkml:brushProperty name="height" value="0.05" units="cm"/>
    </inkml:brush>
  </inkml:definitions>
  <inkml:trace contextRef="#ctx0" brushRef="#br0">1 436 15171,'2'0'141,"0"1"-1,0 0 1,0 0-1,0-1 1,0 0-1,0 1 1,0-1-1,0 0 1,0 0-1,0 0 1,0 0-1,0 0 1,1 0-1,-1-1 1,0 1-1,0-1 1,0 0-1,0 1 1,0-1-1,-1 0 1,4-2-1,3-2 66,0-1 0,0 0 0,11-11 1,-5 4 433,98-88 2229,159-182 0,-277 294-2685,0 0 0,0 1-1,-7 22 1,8-19-117,-19 47-52,4 2 0,-14 67 0,32-97-197,7-19-305,-5-15 454,1 1-1,-1-1 0,0 0 0,1 0 1,-1 1-1,1-1 0,-1 0 0,1 0 1,-1 0-1,1 0 0,-1 0 1,1 0-1,-1 0 0,1 0 0,-1 0 1,0 0-1,1 0 0,-1 0 0,1 0 1,-1 0-1,1-1 0,-1 1 1,1 0-1,-1 0 0,0 0 0,1-1 1,-1 1-1,1 0 0,-1 0 0,0-1 1,1 0-1,7-6-87,-1 0 1,0-1 0,0 0-1,-1 0 1,8-13-1,16-26-347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2.586"/>
    </inkml:context>
    <inkml:brush xml:id="br0">
      <inkml:brushProperty name="width" value="0.05" units="cm"/>
      <inkml:brushProperty name="height" value="0.05" units="cm"/>
    </inkml:brush>
  </inkml:definitions>
  <inkml:trace contextRef="#ctx0" brushRef="#br0">114 0 17052,'-17'24'639,"0"0"1,2 1 0,0 0 0,2 1-1,-13 38 1,23-56-511,1 0 0,0 1 0,1-1 1,0 1-1,0 0 0,0-1 0,1 1 0,1 0 0,2 14 0,-2-17-60,1 0 0,0-1-1,0 1 1,0-1 0,1 0-1,0 0 1,0 0 0,0 0 0,1 0-1,0-1 1,0 1 0,0-1 0,0 0-1,0 0 1,10 6 0,-8-7-62,-1 1 0,1-1-1,0 0 1,0-1 0,0 1 0,0-1 0,0-1 0,0 1-1,1-1 1,-1 0 0,1 0 0,-1-1 0,1 0-1,-1 0 1,7-1 0,-4-1 30,-1 1 0,1-2-1,-1 1 1,0-1 0,0-1 0,0 0 0,0 0-1,0 0 1,-1-1 0,9-7 0,-6 5 110,-2-1 1,1 0-1,-1-1 1,-1 0-1,0 0 1,0 0-1,0-1 1,-1 0-1,-1 0 1,0-1-1,0 0 1,-1 0-1,0 0 1,-1 0-1,-1 0 1,1-1-1,-1-11 1,-2 18-72,0 1 0,0-1-1,-1 1 1,0-1 0,0 1 0,0-1 0,-1 1 0,1 0 0,-1-1 0,0 1 0,0 0 0,-1 0 0,1 1 0,-1-1 0,0 0 0,0 1-1,0 0 1,0-1 0,-1 1 0,1 1 0,-1-1 0,0 0 0,0 1 0,-5-3 0,0 1-124,-1-1 1,1 2-1,-1-1 0,0 1 1,-1 1-1,1 0 0,0 0 1,-1 1-1,-17 1 0,27 0-50,-1 0 0,0 0 0,0 0 0,0 0 0,1 0 0,-1 1 0,0-1 1,0 1-1,1-1 0,-3 2 0,4-1 79,-1-1 1,1 0 0,0 0 0,0 0 0,-1 0 0,1 1 0,0-1 0,0 0 0,0 0-1,0 1 1,0-1 0,-1 0 0,1 0 0,0 1 0,0-1 0,0 0 0,0 1-1,0-1 1,0 0 0,0 0 0,0 1 0,0-1 0,0 0 0,0 1 0,0-1 0,0 0-1,0 0 1,0 1 0,0-1 0,0 0 0,0 1 0,1-1 0,-1 0 0,0 0-1,0 1 1,2 1-49,0 0-1,0 1 0,1-1 0,-1-1 1,0 1-1,1 0 0,-1-1 0,1 1 1,0-1-1,4 2 0,20 7-451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5:53.006"/>
    </inkml:context>
    <inkml:brush xml:id="br0">
      <inkml:brushProperty name="width" value="0.05" units="cm"/>
      <inkml:brushProperty name="height" value="0.05" units="cm"/>
    </inkml:brush>
  </inkml:definitions>
  <inkml:trace contextRef="#ctx0" brushRef="#br0">210 0 20796,'-9'1'203,"1"0"-1,-1 0 1,0 0-1,1 1 0,-1 1 1,1 0-1,-1 0 0,1 0 1,0 1-1,0 0 0,1 1 1,-1 0-1,1 0 1,-11 10-1,11-8-135,0 0 0,0 0 0,0 1-1,1 0 1,0 1 0,1-1 0,0 1 0,0 0 0,1 0 0,0 1 0,0-1-1,-2 14 1,5-19-45,0 0-1,0 0 0,1 0 0,-1 0 0,1 1 1,0-1-1,0 0 0,1 0 0,-1 0 1,1 0-1,0 1 0,0-1 0,0 0 0,1-1 1,-1 1-1,1 0 0,0 0 0,0-1 1,1 1-1,-1-1 0,1 1 0,-1-1 0,1 0 1,0 0-1,0 0 0,0-1 0,1 1 1,-1-1-1,1 0 0,-1 0 0,1 0 0,0 0 1,0 0-1,0-1 0,0 0 0,0 0 1,0 0-1,0 0 0,0-1 0,0 1 0,1-1 1,-1 0-1,0 0 0,0-1 0,0 1 1,8-3-1,-4 0 67,0 0 0,0 0 1,-1-1-1,1 0 0,-1 0 0,0 0 0,0-1 1,0-1-1,-1 1 0,1-1 0,-2 0 1,1 0-1,9-14 0,-9 11 32,0 0-1,-1-1 1,0 1 0,0-1-1,-1 0 1,-1 0 0,0-1-1,0 1 1,-1-1-1,2-16 1,-4 25-144,0 0 0,1 0 1,-1 0-1,0 0 0,0 0 0,-1 0 0,1 0 1,0 0-1,-1-1 0,1 2 0,-1-1 0,1 0 1,-1 0-1,0 0 0,0 0 0,0 0 0,0 1 1,0-1-1,-1 0 0,1 1 0,0-1 0,-1 1 0,1-1 1,-1 1-1,0 0 0,1-1 0,-1 1 0,0 0 1,0 0-1,1 1 0,-5-2 0,1 0-103,-1 2 0,0-1 0,0 1 0,0-1 0,0 2 0,0-1 0,0 1 0,1 0 0,-1 0 0,-6 2 0,-26 8-367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0.275"/>
    </inkml:context>
    <inkml:brush xml:id="br0">
      <inkml:brushProperty name="width" value="0.05" units="cm"/>
      <inkml:brushProperty name="height" value="0.05" units="cm"/>
      <inkml:brushProperty name="color" value="#E71224"/>
    </inkml:brush>
  </inkml:definitions>
  <inkml:trace contextRef="#ctx0" brushRef="#br0">301 51 13475,'-54'-11'6794,"41"7"-6269,1 1 0,-1 1 0,-1 0 0,1 1-1,0 0 1,0 1 0,-25 2 0,33 0-493,0 0 0,1 0-1,-1 0 1,0 1 0,1-1 0,0 1 0,-1 0 0,1 1-1,1-1 1,-1 1 0,0-1 0,1 1 0,0 0 0,0 0-1,0 1 1,0-1 0,1 1 0,-1-1 0,-2 9 0,-2 6-2,1 1 1,0 0 0,-4 30 0,5-23 24,-1 47 0,6-66-46,0 0 1,0 0-1,1 0 0,0 0 0,1 0 0,-1-1 0,2 1 0,-1 0 0,1-1 1,6 12-1,-7-16-8,-1-1 1,1 1 0,-1-1-1,1 0 1,0 0-1,0 0 1,0 0 0,0 0-1,1 0 1,-1-1-1,0 1 1,1-1 0,-1 1-1,1-1 1,0 0-1,-1 0 1,1 0-1,3 1 1,-2-2 1,0 0-1,1 0 1,-1 0-1,0 0 1,0-1-1,0 1 1,0-1 0,0 0-1,0-1 1,0 1-1,5-3 1,5-3 5,0-1 1,-1-1-1,0 0 1,0-1-1,13-13 1,2-4 137,-1 0 1,27-38 0,-41 48 33,-2 0 0,0-1 1,-1 0-1,-1-1 0,13-34 0,-21 50-131,0 0 0,-1 0 0,1 0 0,0 0-1,-1 0 1,0 0 0,1 0 0,-1 0 0,-1 0-1,1 0 1,0 0 0,-1 0 0,1 0-1,-1 0 1,0 0 0,0 0 0,0 0 0,-1 0-1,1 0 1,0 1 0,-1-1 0,0 1 0,0-1-1,-2-2 1,-1 1-5,1 1 0,0 0 0,-1 0 0,1 0 0,-1 1 0,0 0 0,0 0 1,0 0-1,0 0 0,0 1 0,0 0 0,0 0 0,-7 0 0,-4-1-74,0 1-1,-1 0 1,1 2 0,0 0 0,0 0 0,0 2 0,-18 4-1,33-6-220,-1-1 0,1 1 0,0 0 0,-1 0 0,1-1 0,0 1 0,0 0 0,0 0 0,-1 0 0,1 0 0,0 1 0,-1 0 0,13 0-444</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54.627"/>
    </inkml:context>
    <inkml:brush xml:id="br0">
      <inkml:brushProperty name="width" value="0.05" units="cm"/>
      <inkml:brushProperty name="height" value="0.05" units="cm"/>
    </inkml:brush>
  </inkml:definitions>
  <inkml:trace contextRef="#ctx0" brushRef="#br0">11 1 12987,'-1'0'33,"0"1"0,0-1 0,1 1 0,-1-1 0,0 1 0,1-1 0,-1 1 1,1 0-1,-1-1 0,1 1 0,-1 0 0,1 0 0,-1-1 0,1 1 0,0 0 0,-1 0 0,1 0 0,0 0 1,0-1-1,-1 1 0,1 0 0,0 0 0,0 0 0,0 0 0,0 0 0,0 0 0,0-1 0,1 2 1,1 29-3,2-20-15,0 0 0,0-1 1,1 1-1,0-1 0,1-1 1,0 1-1,0-1 0,1 0 1,0 0-1,10 8 0,15 13-10,47 33-1,-36-30 14,185 157 40,66 52 149,204 116 156,-59-100-186,-67-40-81,-104-57-23,309 194 54,171 125-174,-632-408-225,2-6 1,249 101 0,-282-141 131,-6-8-13</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1.162"/>
    </inkml:context>
    <inkml:brush xml:id="br0">
      <inkml:brushProperty name="width" value="0.05" units="cm"/>
      <inkml:brushProperty name="height" value="0.05" units="cm"/>
      <inkml:brushProperty name="color" value="#E71224"/>
    </inkml:brush>
  </inkml:definitions>
  <inkml:trace contextRef="#ctx0" brushRef="#br0">306 43 15355,'-3'-4'508,"0"1"0,1 0 0,-1 0 0,-1 0-1,1 1 1,0-1 0,-1 1 0,0 0 0,1-1-1,-1 2 1,0-1 0,0 0 0,0 1 0,0 0 0,0 0-1,0 0 1,-5-1 0,-9 0 122,0 0 1,-31 2-1,41 0-597,0 1 0,0 0 0,1 1 1,-1-1-1,0 2 0,0-1 0,1 1 0,-1 0 0,1 0 0,0 1 1,0 0-1,0 0 0,-9 9 0,12-10-33,1 0-1,0 1 1,0-1 0,0 1-1,0-1 1,1 1 0,-1 0 0,1 0-1,0 0 1,0 0 0,1 1-1,-1-1 1,1 0 0,0 1-1,0-1 1,0 1 0,1-1-1,0 1 1,0 0 0,0-1 0,0 1-1,1-1 1,-1 1 0,1-1-1,2 6 1,-2-5-2,1-2 1,-1 1-1,1 0 0,0 0 1,0 0-1,0-1 0,0 1 1,0-1-1,1 1 1,0-1-1,0 0 0,0 0 1,0 0-1,0-1 0,0 1 1,5 1-1,-3-1 1,0-1 1,0 0-1,0 0 1,0-1-1,0 0 1,1 0-1,-1 0 0,1 0 1,-1-1-1,0 0 1,7 0-1,1-2 4,0 0 0,0-1 0,0 0 0,-1-1 0,1-1 0,-1 0 0,0 0 0,0-1 0,14-10 0,53-45 50,-79 60-53,0 1 0,0 0 0,0 0 0,0 0 0,1 0-1,-1 0 1,0 0 0,0-1 0,0 1 0,0 0 0,1 0 0,-1 0 0,0 0 0,0 0-1,0 0 1,1 0 0,-1 0 0,0 0 0,0 0 0,0 0 0,1 0 0,-1 0 0,0 0-1,0 0 1,0 0 0,1 0 0,-1 0 0,0 0 0,0 1 0,0-1 0,0 0 0,1 0-1,-1 0 1,0 0 0,0 0 0,0 0 0,1 1 0,1 8-10,-2 16-17,0-22 23,-2 23-20,0 7-6,1 1 0,3 33 0,-1-57 22,0-1 0,1 1 1,0-1-1,1 0 0,0 1 1,0-1-1,1-1 0,0 1 0,0-1 1,1 1-1,11 13 0,-14-19 13,0-1-1,0 1 1,0-1 0,0 1 0,-1-1-1,1 1 1,-1 0 0,0 0-1,1 0 1,-1 0 0,-1 0-1,1 0 1,0 0 0,-1 0 0,1 6-1,-2-7 34,1 0 0,-1 0 0,1 0 0,-1 0 0,0 0 0,0 0 0,0 0 0,0-1 0,0 1 0,0 0 0,0-1 0,0 1 0,-1 0 0,1-1 0,-1 0 0,1 1 0,-1-1 0,0 0 0,1 0 0,-1 0 0,0 0 0,0 0 0,0 0 0,0-1 0,-3 2 0,-17 3 347,0-1-1,-1-1 1,0-1 0,1 0-1,-27-3 1,25 1-111,0-1-106,-1 0-173,20 1-450,10 2-509,14 0 654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1.787"/>
    </inkml:context>
    <inkml:brush xml:id="br0">
      <inkml:brushProperty name="width" value="0.05" units="cm"/>
      <inkml:brushProperty name="height" value="0.05" units="cm"/>
      <inkml:brushProperty name="color" value="#E71224"/>
    </inkml:brush>
  </inkml:definitions>
  <inkml:trace contextRef="#ctx0" brushRef="#br0">12 48 17012,'-2'4'484,"0"0"0,1 0 0,-1 1 1,1-1-1,0 0 0,-1 6 0,2-8-301,-1 0 1,1 0-1,0 0 0,0 0 0,0 0 1,0 0-1,0 0 0,1 0 0,-1 0 1,1 0-1,-1 0 0,1 0 0,0 0 1,-1-1-1,3 4 0,-3-5-145,0 0-1,0 1 1,1-1 0,-1 0-1,0 1 1,1-1 0,-1 0-1,0 1 1,1-1 0,-1 0-1,1 0 1,-1 0 0,0 1-1,1-1 1,-1 0 0,1 0-1,-1 0 1,1 0 0,-1 0-1,1 0 1,-1 0 0,0 0-1,1 0 1,-1 0 0,1 0-1,-1 0 1,1 0 0,-1 0-1,1 0 1,-1 0 0,1-1-1,13-12 665,5-20 217,-4-7 228,-13 18-485,-2 22-636,0-1 0,0 0 1,-1 1-1,1-1 0,0 1 1,0-1-1,0 1 1,0-1-1,-1 1 0,1-1 1,0 1-1,0-1 0,-1 1 1,1 0-1,0-1 1,-1 1-1,1-1 0,-1 1 1,1 0-1,0-1 0,-1 1 1,1 0-1,-1-1 1,1 1-1,-1 0 0,1 0 1,-2-1-1,1 1-13,-1 0 0,1 0 0,-1 0 1,1 1-1,-1-1 0,1 0 0,-1 1 0,1-1 0,-1 1 0,1-1 0,-1 1 0,1 0 0,-1-1 0,1 1 1,0 0-1,0 0 0,-1 0 0,1 0 0,0 0 0,0 0 0,0 1 0,0-1 0,0 0 0,0 0 0,1 1 1,-1-1-1,0 1 0,1-1 0,-1 2 0,-2 2-222,1 0 1,0 0-1,1 0 0,-1 0 1,1 0-1,0 0 0,0 7 1,1-11 165,0 0 0,0-1 1,-1 1-1,1 0 0,0-1 0,0 1 0,0 0 1,0-1-1,0 1 0,1 0 0,-1-1 1,0 1-1,0 0 0,0-1 0,1 1 0,-1 0 1,0-1-1,1 1 0,-1-1 0,0 1 1,1 0-1,-1-1 0,1 1 0,-1-1 0,1 0 1,-1 1-1,1-1 0,-1 1 0,1-1 1,-1 0-1,1 1 0,0-1 0,-1 0 1,1 1-1,0-1 0,-1 0 0,1 0 0,0 0 1,-1 0-1,1 0 0,0 0 0,-1 0 1,1 0-1,0 0 0,-1 0 0,1 0 0,0 0 1,-1 0-1,1 0 0,0-1 0,-1 1 1,1 0-1,0-1 0,16-7-712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2.374"/>
    </inkml:context>
    <inkml:brush xml:id="br0">
      <inkml:brushProperty name="width" value="0.05" units="cm"/>
      <inkml:brushProperty name="height" value="0.05" units="cm"/>
      <inkml:brushProperty name="color" value="#E71224"/>
    </inkml:brush>
  </inkml:definitions>
  <inkml:trace contextRef="#ctx0" brushRef="#br0">14 556 16500,'-1'0'130,"1"1"1,-1 0 0,1 0 0,-1 0 0,1-1 0,-1 1 0,1 0 0,-1 0 0,1-1 0,-1 1 0,0-1 0,0 1 0,1-1 0,-1 1 0,-1 0 0,-1-2 768,8-6-33,9-9 116,16-19 225,28-41 0,63-93 525,5-6-249,-119 164-1406,1-2 63,0 1 0,1-1 0,1 1-1,15-15 1,-52 78-116,-4 4-22,3 2-1,2 1 1,2 1 0,-19 80-1,41-133-15,1-4-13,0 1 0,1 0 0,-1 0 0,0 0 0,1 0 0,-1 0 0,1 0 0,0 1 0,0-1 0,0 0 0,1 0 0,-1 0 0,2 4 0,-2-7-17,1 0 0,-1 0 0,0 0 0,1 0-1,-1 0 1,0 0 0,1 0 0,-1 0 0,0 0 0,1 0 0,-1 0 0,1 0-1,-1 0 1,0 0 0,1 0 0,-1 0 0,0 0 0,1-1 0,-1 1-1,0 0 1,1 0 0,-1 0 0,0-1 0,0 1 0,1 0 0,-1 0-1,0-1 1,0 1 0,1 0 0,-1 0 0,0-1 0,0 1 0,0 0-1,1-1 1,-1 1 0,0 0 0,0-1 0,0 1 0,0 0 0,0-1-1,0 0 1,8-16-397,1-9-12,2-6-133</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2.905"/>
    </inkml:context>
    <inkml:brush xml:id="br0">
      <inkml:brushProperty name="width" value="0.05" units="cm"/>
      <inkml:brushProperty name="height" value="0.05" units="cm"/>
      <inkml:brushProperty name="color" value="#E71224"/>
    </inkml:brush>
  </inkml:definitions>
  <inkml:trace contextRef="#ctx0" brushRef="#br0">345 27 12243,'-3'-2'581,"0"-1"1,0 1 0,0-1 0,0 1-1,0 0 1,-1 0 0,1 1 0,-1-1-1,1 1 1,-1-1 0,0 1 0,-5-1-1,2 1-170,1 1-1,0 0 1,0 0-1,0 0 1,-1 1-1,1 0 0,-7 2 1,0 0-180,2 1 0,-1 1 1,0 0-1,1 0 0,0 1 0,0 1 0,-11 9 1,8-5-78,0 1 0,1 1 0,1 0 0,-19 26 0,24-29-109,1 0 0,0 1 0,0-1 0,1 1 0,0 1-1,1-1 1,-6 24 0,10-31-40,-1-1 0,0 1 0,1 0 0,0 0 0,0 0 0,0 0 0,0 0 0,1 0-1,-1 0 1,1 0 0,0-1 0,0 1 0,1 0 0,-1 0 0,1-1 0,0 1 0,0-1 0,0 0 0,0 1-1,0-1 1,1 0 0,0 0 0,-1-1 0,1 1 0,0 0 0,0-1 0,1 0 0,-1 0 0,0 0 0,6 3-1,-2-3 7,-1 0-1,1 0 0,-1 0 0,1-1 0,0 0 0,-1 0 0,1 0 0,0-1 0,0 0 1,0-1-1,-1 1 0,1-1 0,0-1 0,0 1 0,-1-1 0,13-5 0,-3-2 96,-1 0-1,0-1 0,0 0 0,-1-1 1,-1-1-1,0 0 0,0-1 1,-1-1-1,-1 0 0,0 0 0,-1-1 1,0 0-1,-1-1 0,-1 0 0,-1 0 1,11-35-1,-17 48-63,0-1 0,0 0 0,-1 1 0,1-1 0,-1 0 0,0 0 0,0 1 0,0-1 0,0 0 0,-1 1-1,1-1 1,-1 0 0,0 1 0,0-1 0,0 1 0,-1-1 0,1 1 0,-5-6 0,4 6-44,0 1-1,-1-1 1,0 1-1,0 0 1,1 0-1,-1 0 1,0 1-1,-1-1 1,1 1 0,0-1-1,0 1 1,-1 0-1,1 0 1,0 1-1,-1-1 1,1 1-1,-1-1 1,1 1 0,-7 1-1,3-1-192,0 1-1,1 0 1,-1 0-1,-9 3 1,14-4 153,1 1 1,-1-1-1,0 1 0,1 0 0,-1 0 1,0-1-1,1 1 0,-1 0 0,1 0 1,0 0-1,-1 1 0,1-1 1,0 0-1,0 0 0,-1 1 0,1-1 1,0 1-1,0-1 0,1 1 1,-1-1-1,-1 4 0,3 10-379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3.492"/>
    </inkml:context>
    <inkml:brush xml:id="br0">
      <inkml:brushProperty name="width" value="0.05" units="cm"/>
      <inkml:brushProperty name="height" value="0.05" units="cm"/>
      <inkml:brushProperty name="color" value="#E71224"/>
    </inkml:brush>
  </inkml:definitions>
  <inkml:trace contextRef="#ctx0" brushRef="#br0">276 63 13755,'-1'-3'345,"-1"-1"1,0 1-1,1-1 0,-1 1 1,0 0-1,-1 0 0,1-1 0,0 2 1,-1-1-1,0 0 0,0 0 1,1 1-1,-2 0 0,1-1 1,0 1-1,0 0 0,-1 1 1,1-1-1,-1 1 0,1-1 1,-5 0-1,3 1-188,1 0 1,-1 0-1,0 0 1,1 0-1,-1 1 1,0 0-1,0 0 1,1 0-1,-1 1 1,0-1-1,0 1 1,1 0-1,-1 1 1,1-1-1,-1 1 1,-6 3-1,0 3-80,1 0 0,0 0 0,1 1 0,0 0 0,0 1 0,1 0 0,0 0 0,1 1 0,0 0 1,1 0-1,0 1 0,1-1 0,0 1 0,1 0 0,0 1 0,-2 14 0,5-22-64,0-1 0,1 1 0,0-1-1,0 1 1,0-1 0,0 1 0,1-1 0,0 1 0,0-1 0,0 1 0,0-1 0,1 0 0,0 0 0,0 1 0,0-1 0,0-1 0,0 1-1,1 0 1,0 0 0,4 4 0,-4-6-4,0 0 0,1 1 0,-1-1 0,0-1 0,1 1 0,-1 0 1,1-1-1,0 0 0,-1 0 0,1 0 0,0 0 0,0 0 0,-1-1 0,1 0 0,0 0 0,0 0 0,0 0 0,0 0 0,0-1 0,-1 0 0,1 0 0,0 0 0,0 0 0,4-3 0,3-1 51,0 0 0,0-1 0,-1-1 0,0 0 0,0 0 0,-1-1 0,1 0 0,-2-1 0,11-12 0,-8 7 76,-1 0-1,0 0 0,-2-1 0,1 0 1,-2-1-1,6-17 0,-11 30-106,-1-1 0,0 0 0,0 0 1,0 0-1,0 0 0,-1 0 0,1 0 0,-1 0 0,0 0 0,-1 0 0,1 0 0,0 0 0,-1 0 0,0 0 0,0 0 0,-3-5 1,3 7-120,0 0 1,-1 0 0,0 0-1,0 0 1,1 0 0,-1 0 0,0 0-1,0 1 1,-1-1 0,1 1-1,0 0 1,0-1 0,-1 1 0,1 0-1,-1 0 1,1 0 0,-1 1-1,1-1 1,-1 1 0,1-1 0,-1 1-1,0 0 1,1 0 0,-1 0-1,-4 1 1,2-1-44,-1 1 0,1 0 0,-1 0-1,0 1 1,1-1 0,0 1 0,-6 3 0,-14 8-561</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7.940"/>
    </inkml:context>
    <inkml:brush xml:id="br0">
      <inkml:brushProperty name="width" value="0.05" units="cm"/>
      <inkml:brushProperty name="height" value="0.05" units="cm"/>
      <inkml:brushProperty name="color" value="#E71224"/>
    </inkml:brush>
  </inkml:definitions>
  <inkml:trace contextRef="#ctx0" brushRef="#br0">149 43 15427,'1'3'187,"-1"0"-1,0 0 0,0-1 1,0 1-1,0 0 0,-1 0 1,1 0-1,-1-1 0,0 1 1,0 0-1,0-1 0,0 1 1,0 0-1,-2 2 0,-4 14 669,-63 247-74,54-198-727,-22 112 59,34-149-73,1-1 0,1 0 0,2 1 1,4 30-1,-4-56-29,1 0 0,0 1 0,0-1 1,0 0-1,1 0 0,0 0 1,0-1-1,3 6 0,-4-8 0,0-1 0,0 1 0,1-1 0,-1 1 0,0-1 1,1 0-1,-1 1 0,1-1 0,-1 0 0,1 0 0,-1 0 0,1 0 0,0-1 0,0 1 0,-1 0 0,1-1 0,0 1 0,0-1 1,0 0-1,-1 1 0,1-1 0,0 0 0,0 0 0,0 0 0,2-1 0,34-5 421,0-2 0,40-14-1,-6 2 94,-33 11-212,1 2-1,57-2 0,82 6-49,-21 2-262,-41-6 27,144-26 0,-258 33 1,0-1 1,0 1-1,1-1 1,-1 0-1,0 0 1,0 0-1,0 0 1,-1-1-1,1 1 1,0-1-1,0 0 1,-1 0-1,1 0 1,-1 0-1,0 0 1,4-4-1,-4 2 43,0 0 0,-1 0-1,1 0 1,-1 0 0,0 0-1,0 0 1,0 0 0,0-1-1,-1 1 1,0 0 0,0-7-1,2-26-50,2 1 0,12-57-1,-8 60-11,-3 0-1,0-1 1,-1-39-1,-5 61 31,0 0 0,-1 0 0,-1 0 0,0 1 0,0-1 0,-1 1 0,-1 0 0,0 0 0,-6-11 0,-9-10 64,-37-45 0,51 69-103,0 0 0,-1 1 0,0 0 0,0 1 0,0 0 0,-1 0 0,0 0 0,0 1 0,-1 0 0,0 1 0,0 0 0,0 0 0,0 1 0,0 0 0,-1 0 0,1 1 0,-1 1 0,1-1 0,-1 1 0,0 1 0,0 0 0,1 1 0,-14 1 1,-373 28-223,352-30 27,-67 1-2282,108-1 2051,3-5-131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9.637"/>
    </inkml:context>
    <inkml:brush xml:id="br0">
      <inkml:brushProperty name="width" value="0.05" units="cm"/>
      <inkml:brushProperty name="height" value="0.05" units="cm"/>
      <inkml:brushProperty name="color" value="#E71224"/>
    </inkml:brush>
  </inkml:definitions>
  <inkml:trace contextRef="#ctx0" brushRef="#br0">74 183 14659,'-8'-24'1981,"7"19"-1194,-1-1-1,0 1 0,0 0 0,-6-11 0,4 23 797,-1 13-1158,-3 39-1,3-18-347,-3 14-15,-1-4 50,3 1 0,2 0-1,2 54 1,2-103-100,0 0 0,1 0 0,-1 0 0,1 0-1,-1 0 1,1 0 0,0 0 0,0 0 0,0-1 0,1 1 0,2 5 0,-2-7 6,-1 1 0,1-1 0,-1 0 0,1 0 0,0 0 0,-1 0 0,1 0 0,0 0 0,0 0 0,-1 0 0,1-1 0,0 1 0,0-1 0,0 1 0,0-1 0,0 0 0,0 0 0,0 0 0,2 0 0,26-2 223,48-8 0,-17 1-176,258-52 17,-186 31-35,-128 29-47,2 0 4,0 0 0,-1-1 0,1 0 0,0 0 0,11-6 0,-17 7 2,1 0 0,-1-1-1,1 1 1,-1 0-1,1-1 1,-1 1-1,0-1 1,1 1 0,-1-1-1,0 1 1,0-1-1,0 0 1,-1 0 0,1 0-1,0 1 1,-1-1-1,1 0 1,-1 0-1,1 0 1,-1 0 0,0 0-1,0 0 1,0 0-1,0-3 1,-4-58 243,-19-112 1,-22 16 605,44 157-859,-1-1 1,1 0-1,-1 0 1,0 1-1,0-1 1,0 1-1,0 0 1,0 0-1,0 0 1,-1 0-1,1 0 1,-1 0-1,1 0 1,-1 1-1,0-1 1,0 1-1,1 0 1,-1 0-1,0 0 1,0 0-1,-5 0 1,-9-2-12,1 1 0,-31 0 0,32 2 17,-31 2-13,0 2 0,1 2 0,-63 17 0,61-13 7,-18 3 26,-39 8-819,109-22 409,-3 1 375,-1-1 0,0 1 0,1-1 0,-1 0-1,0 0 1,1 0 0,-1 0 0,0 0 0,0 0 0,0 0-1,0 0 1,1-1 0,14-21-278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1.036"/>
    </inkml:context>
    <inkml:brush xml:id="br0">
      <inkml:brushProperty name="width" value="0.05" units="cm"/>
      <inkml:brushProperty name="height" value="0.05" units="cm"/>
      <inkml:brushProperty name="color" value="#E71224"/>
    </inkml:brush>
  </inkml:definitions>
  <inkml:trace contextRef="#ctx0" brushRef="#br0">62 179 14443,'0'-1'279,"6"-16"1787,-3 13-886,-2 12 144,-4 34-329,-1 0 0,-11 45 1,4-22-917,2-7-11,-4 14 377,-4 119 1,17-191-436,0 0 0,0 1 1,0-1-1,0 1 1,0-1-1,0 0 1,1 1-1,-1-1 1,0 1-1,0-1 0,0 0 1,0 1-1,1-1 1,-1 0-1,0 1 1,0-1-1,1 0 0,-1 0 1,0 1-1,1-1 1,-1 0-1,0 0 1,1 1-1,-1-1 0,0 0 1,1 0-1,-1 0 1,0 1-1,1-1 1,-1 0-1,0 0 0,1 0 1,-1 0-1,1 0 1,-1 0-1,0 0 1,1 0-1,-1 0 0,1 0 1,-1 0-1,0 0 1,1 0-1,-1 0 1,1-1-1,-1 1 0,1 0 1,24-9 209,-13 4-152,201-44 144,-59 16-37,-32 4 223,167-17-1,-216 44-271,10-2-26,-74 3-95,0 0 1,1-1-1,-1-1 1,0 0-1,0 0 1,14-7-1,-21 8 9,1 1 1,-1-1-1,0 1 0,1-1 1,-1 0-1,0 0 0,0 0 1,-1 0-1,1 0 0,0-1 1,-1 1-1,1 0 0,-1-1 0,0 1 1,0-1-1,0 0 0,0 1 1,0-1-1,1-5 0,-2-1 96,1 0 0,-1 0 0,0 0 0,-1 0 0,-2-11 0,-1-2-69,-1 0 0,-1 0 1,-1 0-1,-1 1 1,-1 0-1,-1 0 1,0 1-1,-2 1 0,0-1 1,-1 2-1,-1 0 1,-1 1-1,-1 0 0,0 1 1,-1 1-1,0 0 1,-26-15-1,24 20-49,-1 1-1,0 1 1,-1 0-1,1 2 0,-1 1 1,-1 0-1,1 1 1,-1 2-1,-33-1 1,39 5-50,-1-1 0,1 2 0,0 1 0,0 0-1,-16 6 1,13-3 6,1-2 0,-1 0 0,-23 2-1,-81-4 38,85-3-261,-1 1 1,0 2-1,-54 11 1,85-12-119,-9 3-85,17-5 463,0 0-1,-1 1 1,1-1-1,0 0 1,0 0 0,0 0-1,-1 0 1,1 0-1,0 0 1,0 0 0,-1 0-1,1 0 1,0 0-1,0 0 1,0 0 0,-1 0-1,1-1 1,0 1-1,0 0 1,0 0 0,-1 0-1,1 0 1,0 0-1,0 0 1,0 0 0,0-1-1,-1 1 1,1 0-1,0 0 1,0 0-1,0 0 1,0-1 0,0 1-1,0 0 1,-1 0-1,1 0 1,0-1 0,0 1-1,0 0 1,0 0-1,0 0 1,0-1 0,0 1-1,0 0 1,0 0-1,0 0 1,0-1 0,0 1-1,0 0 1,0 0-1,0-1 1,0 1 0,0 0-1,1 0 1,4-14-499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2.273"/>
    </inkml:context>
    <inkml:brush xml:id="br0">
      <inkml:brushProperty name="width" value="0.05" units="cm"/>
      <inkml:brushProperty name="height" value="0.05" units="cm"/>
      <inkml:brushProperty name="color" value="#E71224"/>
    </inkml:brush>
  </inkml:definitions>
  <inkml:trace contextRef="#ctx0" brushRef="#br0">42 2 19652,'7'-2'1793,"0"8"-1249,-4 4-272,-5 11 1256,-3 5-840,0 13-416,1 4-24,-2 4-184,2 3-104,1-4-112,0-4-104,3-9-424,0-6-272,-1-11-352,-2-8 1576,-3-6-672,0-6-105,-5-9-47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2.637"/>
    </inkml:context>
    <inkml:brush xml:id="br0">
      <inkml:brushProperty name="width" value="0.05" units="cm"/>
      <inkml:brushProperty name="height" value="0.05" units="cm"/>
      <inkml:brushProperty name="color" value="#E71224"/>
    </inkml:brush>
  </inkml:definitions>
  <inkml:trace contextRef="#ctx0" brushRef="#br0">0 37 17228,'0'-2'2040,"3"-1"-1352,8 3-240,1 0 1553,11 3-1089,6 1-224,8 4-344,-6-6-248,5-4-824,0-2 768,-6-16-160,2-3-80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4:55.249"/>
    </inkml:context>
    <inkml:brush xml:id="br0">
      <inkml:brushProperty name="width" value="0.05" units="cm"/>
      <inkml:brushProperty name="height" value="0.05" units="cm"/>
    </inkml:brush>
  </inkml:definitions>
  <inkml:trace contextRef="#ctx0" brushRef="#br0">0 5104 11987,'18'-11'196,"0"0"0,-1-1 1,28-27-1,41-51-267,-26 25 125,310-321 16,211-214 116,59-73-16,-471 491-134,716-772 30,-10 47-98,-629 664-7,121-117-28,19 23-25,-319 285 97,114-99 12,-156 120-9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3.234"/>
    </inkml:context>
    <inkml:brush xml:id="br0">
      <inkml:brushProperty name="width" value="0.05" units="cm"/>
      <inkml:brushProperty name="height" value="0.05" units="cm"/>
      <inkml:brushProperty name="color" value="#E71224"/>
    </inkml:brush>
  </inkml:definitions>
  <inkml:trace contextRef="#ctx0" brushRef="#br0">81 20 16099,'0'0'132,"-1"0"0,1-1 0,-1 1 0,1 0 0,-1 0 0,1-1 0,-1 1 0,1 0-1,-1 0 1,1-1 0,0 1 0,-1 0 0,1-1 0,0 1 0,-1-1 0,1 1 0,0-1-1,-1 1 1,1 0 0,0-1 0,0 1 0,0-1 0,-1 1 0,1-1 0,0 1-1,0-1 1,0 0 0,11-5 2670,21 3-915,-30 3-1869,-1 1 0,1-1 0,-1 0 0,1 1 0,-1-1 0,1 1 0,-1 0 0,0-1 0,1 1 0,-1 0 0,0 0 0,1 0 0,-1 0 0,0 0 0,0 0 0,0 0 0,0 0 0,0 0 0,0 0 0,0 1 0,0-1 0,-1 0 0,1 1 0,0-1 0,-1 1 0,1-1 0,-1 1 0,0-1 0,1 1 0,-1-1 0,0 1 0,0-1 0,0 1 0,0-1 0,0 1 0,0-1 0,-1 3 0,0 4 6,0 0 0,-1 0 0,0 0-1,0 0 1,-5 12 0,-56 104 231,9-19 50,52-100-279,0 1-1,0-1 0,0 1 1,0-1-1,1 1 1,0 0-1,0 0 0,0 0 1,1 10-1,0-14-21,1 0 0,-1 0 1,1 0-1,-1 0 0,1 0 0,-1 0 0,1 0 0,0 0 0,0-1 0,0 1 0,0 0 1,0-1-1,1 1 0,-1 0 0,0-1 0,1 0 0,-1 1 0,1-1 0,-1 0 0,1 0 1,0 1-1,0-1 0,-1-1 0,1 1 0,0 0 0,0 0 0,0-1 0,0 1 0,0-1 0,4 1 1,2 0-175,1 0 1,0-1 0,-1 0 0,1 0 0,-1-1 0,1 0 0,-1-1 0,1 0-1,-1 0 1,0 0 0,1-1 0,-1-1 0,-1 1 0,1-1 0,0-1-1,10-7 1,10-15-384</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3.644"/>
    </inkml:context>
    <inkml:brush xml:id="br0">
      <inkml:brushProperty name="width" value="0.05" units="cm"/>
      <inkml:brushProperty name="height" value="0.05" units="cm"/>
      <inkml:brushProperty name="color" value="#E71224"/>
    </inkml:brush>
  </inkml:definitions>
  <inkml:trace contextRef="#ctx0" brushRef="#br0">11 47 25693,'-3'7'1889,"-1"-7"-1537,1 0 408,6-5-520,3-3 384,4-2-480,4-6-128,2 2 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4.497"/>
    </inkml:context>
    <inkml:brush xml:id="br0">
      <inkml:brushProperty name="width" value="0.05" units="cm"/>
      <inkml:brushProperty name="height" value="0.05" units="cm"/>
      <inkml:brushProperty name="color" value="#E71224"/>
    </inkml:brush>
  </inkml:definitions>
  <inkml:trace contextRef="#ctx0" brushRef="#br0">39 86 16283,'-1'0'64,"1"0"0,0 0-1,-1 0 1,1 0-1,0 0 1,-1 0 0,1-1-1,0 1 1,0 0-1,-1 0 1,1 0-1,0-1 1,0 1 0,-1 0-1,1 0 1,0 0-1,0-1 1,-1 1-1,1 0 1,0-1 0,0 1-1,0 0 1,0 0-1,-1-1 1,1 1 0,0 0-1,0-1 1,0 1-1,0 0 1,0-1-1,0 1 1,0 0 0,0-1-1,0 1 1,0 0-1,0-1 1,0 1-1,0-1 1,11-12 1206,23-6 454,-14 10-882,1 0 0,34-8 1,-45 15-710,0 0 0,0 0 0,0 1 1,0 0-1,0 1 0,0 0 0,0 0 1,12 3-1,-21-3-122,1 0 1,0 1-1,-1-1 0,1 0 1,0 1-1,-1-1 1,1 1-1,0 0 1,-1 0-1,1-1 0,-1 1 1,1 0-1,-1 0 1,0 0-1,1 0 0,-1 1 1,0-1-1,0 0 1,0 1-1,0-1 1,0 0-1,0 1 0,0-1 1,0 1-1,0 0 1,-1-1-1,1 1 0,-1 0 1,1-1-1,-1 1 1,0 0-1,0-1 0,0 1 1,1 0-1,-2 0 1,1-1-1,0 1 1,0 0-1,0-1 0,-1 1 1,1 0-1,-1-1 1,0 1-1,-1 3 0,-3 5 2,0 1 0,-1-1-1,0 0 1,-1-1 0,-10 12-1,-24 23 160,-48 40-1,-10 10 266,95-90-404,0 1 1,0-1-1,0 1 0,1 0 0,0 0 0,-3 6 0,5-10-26,1 0 0,-1 0 0,1 0 0,0 0-1,-1 1 1,1-1 0,0 0 0,0 0 0,0 0 0,0 1 0,0-1-1,0 0 1,0 0 0,0 0 0,0 1 0,1-1 0,-1 0 0,0 0 0,1 0-1,-1 0 1,1 0 0,0 1 0,-1-1 0,1 0 0,0 0 0,-1 0 0,1-1-1,0 1 1,0 0 0,0 0 0,0 0 0,0-1 0,0 1 0,2 1-1,4 1-117,1 1-1,-1-1 1,1 0-1,0-1 1,-1 0-1,1 0 0,1-1 1,-1 0-1,0 0 1,0-1-1,0 0 0,15-2 1,-4-1-192,0 0 1,0-2-1,0 0 1,23-10-1,3-4-245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5.540"/>
    </inkml:context>
    <inkml:brush xml:id="br0">
      <inkml:brushProperty name="width" value="0.05" units="cm"/>
      <inkml:brushProperty name="height" value="0.05" units="cm"/>
      <inkml:brushProperty name="color" value="#E71224"/>
    </inkml:brush>
  </inkml:definitions>
  <inkml:trace contextRef="#ctx0" brushRef="#br0">20 287 13835,'-5'12'1101,"-9"31"1903,14-42-2938,0-1 0,0 0-1,0 1 1,0-1 0,0 0 0,1 1 0,-1-1 0,0 0 0,0 0 0,0 1 0,0-1-1,1 0 1,-1 0 0,0 1 0,0-1 0,0 0 0,1 0 0,-1 1 0,0-1-1,1 0 1,-1 0 0,0 0 0,0 0 0,1 0 0,-1 1 0,0-1 0,1 0-1,-1 0 1,0 0 0,1 0 0,-1 0 0,0 0 0,1 0 0,-1 0 0,0 0 0,0 0-1,1 0 1,-1 0 0,0 0 0,1 0 0,-1-1 0,0 1 0,1 0 0,-1 0-1,0 0 1,0 0 0,1 0 0,-1-1 0,0 1 0,0 0 0,1 0 0,-1-1 0,0 1-1,1 0 1,19-13 814,0-1-1,34-30 1,-15 11-378,182-155 1730,-171 135-1374,-66 70-771,1 1-1,0 1 1,2 1-1,-13 24 1,-38 90-31,57-118-181,1 0-1,1 0 0,0 1 1,-3 26-1,9-26-1115,-1-17 1218,0 0-1,0 0 1,0 0-1,1 0 1,-1 0-1,0 0 1,0 1-1,0-1 1,0 0-1,0 0 1,1 0-1,-1 0 1,0 0-1,0 0 1,0 0-1,0 0 1,0 0-1,1 0 1,-1 0-1,0 0 1,0 0-1,0 0 1,0 0-1,1 0 1,-1 0-1,0 0 1,0 0-1,0 0 1,0 0-1,0 0 1,1 0-1,-1-1 1,0 1-1,0 0 1,0 0-1,0 0 1,0 0-1,0 0 1,1 0-1,-1 0 1,0-1-1,0 1 1,0 0-1,0 0 1,0 0-1,18-27-1229,-14 21 1207,17-25-807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15.973"/>
    </inkml:context>
    <inkml:brush xml:id="br0">
      <inkml:brushProperty name="width" value="0.05" units="cm"/>
      <inkml:brushProperty name="height" value="0.05" units="cm"/>
      <inkml:brushProperty name="color" value="#E71224"/>
    </inkml:brush>
  </inkml:definitions>
  <inkml:trace contextRef="#ctx0" brushRef="#br0">101 20 19300,'-10'9'580,"0"1"0,1 0 0,0 0 0,0 1 0,2 1 0,-1-1 0,1 1 0,-8 20 0,12-27-508,1 1-1,-1 0 1,1 0-1,1 0 1,-1 1 0,1-1-1,0 0 1,0 0 0,1 1-1,0-1 1,0 1 0,1-1-1,-1 0 1,1 1-1,1-1 1,-1 0 0,1 0-1,0 0 1,0 0 0,5 7-1,-6-11-62,1 1 0,-1-1 0,1 0 0,-1-1 0,1 1 0,0 0 0,0 0 0,0-1 0,0 1 0,0-1 0,0 0 0,1 0 0,-1 1 0,0-1 0,1-1 0,-1 1 0,4 1 0,-2-2 9,0 0 0,0 0 0,0 0 0,0 0 0,0 0 0,-1-1 0,1 0 0,0 0 0,0 0-1,4-2 1,5-3 60,-1-1-1,0 0 1,0 0-1,-1-1 1,13-12-1,-8 6 127,-1 0 0,26-32 0,-36 39-137,0 0-1,-1 0 1,0 0 0,0 0 0,0-1 0,-1 1 0,0-1 0,-1 0 0,1 0-1,0-11 1,-2 17-49,-1-1 0,0 1 1,0-1-1,0 1 0,0-1 0,0 1 0,-1-1 0,1 1 0,-1 0 0,0-1 0,0 1 0,1 0 0,-1-1 0,-1 1 0,1 0 0,0 0 0,-1 0 0,1 0 0,-3-2 1,2 1-4,-1 1 1,0 0 0,0 0 0,0 0 0,0 0-1,-1 1 1,1-1 0,0 1 0,-1 0 0,1 0 0,-8-1-1,2 1-72,-1 0 0,1 1-1,0 0 1,-1 1-1,1 0 1,0 0 0,0 1-1,-1 0 1,-11 5 0,15-5-40,1 0 0,0 1 0,-1 0 0,1 0 1,0 0-1,0 1 0,0-1 0,1 1 0,0 0 1,-1 1-1,-3 5 0,2 5-244</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21.443"/>
    </inkml:context>
    <inkml:brush xml:id="br0">
      <inkml:brushProperty name="width" value="0.05" units="cm"/>
      <inkml:brushProperty name="height" value="0.05" units="cm"/>
      <inkml:brushProperty name="color" value="#E71224"/>
    </inkml:brush>
  </inkml:definitions>
  <inkml:trace contextRef="#ctx0" brushRef="#br0">1 5 19508,'1'4'2153,"5"-1"-1449,6 1-184,3-4 1088,11 2-648,3-2-151,10 0-257,-4-3-112,11 1-152,-4-1-88,-3 0-352,-7 1-208,-6 0-736,-6 1-345,-17 1 1105,-3-2-232,-16 2-264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21.848"/>
    </inkml:context>
    <inkml:brush xml:id="br0">
      <inkml:brushProperty name="width" value="0.05" units="cm"/>
      <inkml:brushProperty name="height" value="0.05" units="cm"/>
      <inkml:brushProperty name="color" value="#E71224"/>
    </inkml:brush>
  </inkml:definitions>
  <inkml:trace contextRef="#ctx0" brushRef="#br0">4 12 17180,'-3'22'1832,"7"-2"-944,5-12-272,12 2 1073,6-7-401,11 2-328,3-3-128,9-3-408,2-2-303,-2-10-1074,-1 0 937,-5-12-224,-1-1-88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59.076"/>
    </inkml:context>
    <inkml:brush xml:id="br0">
      <inkml:brushProperty name="width" value="0.05" units="cm"/>
      <inkml:brushProperty name="height" value="0.05" units="cm"/>
      <inkml:brushProperty name="color" value="#E71224"/>
    </inkml:brush>
  </inkml:definitions>
  <inkml:trace contextRef="#ctx0" brushRef="#br0">261 1 15451,'-14'8'1400,"0"0"0,1 0 0,-14 12 0,23-16-1197,1-1 0,-1 0 0,1 1 0,0 0 0,0-1 1,0 1-1,1 1 0,-1-1 0,1 0 0,0 1 0,0-1 0,0 1 0,1-1 0,-2 9 0,3-12-195,0 0 1,0 0-1,0 0 0,0 0 0,0-1 0,0 1 1,0 0-1,1 0 0,-1 0 0,0 0 0,1 0 1,-1 0-1,1-1 0,-1 1 0,0 0 0,1 0 1,0-1-1,-1 1 0,1 0 0,-1-1 1,1 1-1,0 0 0,0-1 0,-1 1 0,1-1 1,0 1-1,0-1 0,0 0 0,0 1 0,-1-1 1,1 0-1,0 1 0,0-1 0,0 0 0,0 0 1,1 0-1,41 2 15,-33-2-63,-3-1-9,0 2-1,0-1 1,0 1 0,0 0-1,0 0 1,-1 1 0,1 0-1,-1 0 1,10 5-1,-12-5 17,-1 0-1,0 1 1,1-1-1,-1 1 0,0 0 1,-1 0-1,1 0 0,0 0 1,-1 0-1,1 0 0,-1 1 1,0-1-1,0 1 1,-1-1-1,1 1 0,-1 0 1,2 8-1,-1-3 85,-1 0 0,0 1 0,-1-1 0,0 1-1,0-1 1,-1 1 0,0-1 0,-1 1 0,0-1 0,-1 0 0,1 0 0,-2 0 0,1 0-1,-1-1 1,-1 1 0,0-1 0,0 0 0,0 0 0,-1-1 0,-7 8 0,2-3 310,-1 0 1,0-2 0,0 1 0,-1-1-1,0-1 1,-1 0 0,0-1-1,-1-1 1,0 0 0,0-1-1,-15 5 1,23-10-204,1 1-1,-1-1 1,0 0-1,1 0 1,-1-1 0,0 1-1,-12-3 1,17 2-187,0-1 0,-1 1-1,1-1 1,0 1 0,0-1 0,0 0 0,0 0 0,-1 0-1,2-1 1,-1 1 0,0 0 0,0-1 0,0 1 0,0-1 0,1 1-1,-1-1 1,1 0 0,0 0 0,-1 0 0,1 0 0,0 0 0,0 0-1,0 0 1,0 0 0,-1-5 0,0-2-412,1 0 0,0-1 1,0 1-1,1-1 0,0 1 0,3-18 1,14-57-893,-14 74 1173,13-51-934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59.496"/>
    </inkml:context>
    <inkml:brush xml:id="br0">
      <inkml:brushProperty name="width" value="0.05" units="cm"/>
      <inkml:brushProperty name="height" value="0.05" units="cm"/>
      <inkml:brushProperty name="color" value="#E71224"/>
    </inkml:brush>
  </inkml:definitions>
  <inkml:trace contextRef="#ctx0" brushRef="#br0">1 5 16612,'14'-3'2320,"5"2"-1352,-2 1-304,0 0 1281,4 0-673,2 3-168,5-2-432,2 0-367,1 1-1066,-1-2 1690,2-2-953,-1 0-40,2 0-40</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59.868"/>
    </inkml:context>
    <inkml:brush xml:id="br0">
      <inkml:brushProperty name="width" value="0.05" units="cm"/>
      <inkml:brushProperty name="height" value="0.05" units="cm"/>
      <inkml:brushProperty name="color" value="#E71224"/>
    </inkml:brush>
  </inkml:definitions>
  <inkml:trace contextRef="#ctx0" brushRef="#br0">205 1 17972,'-19'14'895,"0"1"0,0 1 0,1 0 0,1 2 0,1 0 0,1 1 0,-20 30 0,29-38-781,-1 1 0,1 0 0,1 0 0,0 0 0,1 1 0,0 0 0,1 0 0,1 0 0,0 0 0,0 0 0,1 0 0,1 1 0,0-1 0,1 0 0,3 16 0,-2-22-119,0 1-1,0-1 1,1 0 0,0-1-1,0 1 1,1 0-1,0-1 1,0 0-1,0 1 1,1-2-1,0 1 1,0-1-1,0 1 1,1-1-1,-1-1 1,1 1-1,1-1 1,-1 0-1,13 6 1,-13-8-1,0 0 1,0 0-1,-1 0 0,1-1 1,0 0-1,1 0 0,-1 0 1,0-1-1,0 0 0,0 0 1,0 0-1,0-1 0,0 0 1,0 0-1,0-1 1,0 0-1,0 0 0,0 0 1,-1 0-1,1-1 0,-1 0 1,0 0-1,0-1 0,8-6 1,-10 7 30,0 0-1,0 0 1,0 0 0,-1 0 0,1-1 0,-1 1 0,0-1-1,0 0 1,0 1 0,0-1 0,0 0 0,-1 0 0,0 0-1,0 0 1,1-8 0,-2 8 2,0 1 1,0 0-1,0-1 0,-1 1 0,0 0 1,1 0-1,-1-1 0,0 1 0,0 0 0,-1 0 1,1 0-1,-1 0 0,1 0 0,-1 0 1,0 1-1,0-1 0,0 0 0,-1 1 1,1 0-1,-5-4 0,2 2-2,-1 0-1,1 0 1,-1 1-1,0-1 1,0 2-1,0-1 1,-1 1-1,1-1 1,-1 2-1,1-1 1,-1 1-1,1 0 1,-1 0-1,0 1 1,0 0-1,1 0 1,-1 1-1,0-1 1,1 1-1,-1 1 1,-8 2-1,14-4-65,0 1 0,-1-1-1,1 0 1,0 1 0,0-1 0,0 1-1,0 0 1,0-1 0,0 1 0,0 0 0,0-1-1,0 1 1,0 0 0,0 0 0,0 0-1,0 0 1,1 0 0,-1 0 0,0 0-1,1 0 1,-1 0 0,1 1 0,-1-1 0,1 0-1,-1 0 1,1 0 0,0 1 0,0-1-1,0 0 1,-1 0 0,1 1 0,0-1-1,1 2 1,0-1-53,-1-1 0,1 1 0,0-1-1,0 0 1,0 1 0,0-1 0,0 0 0,1 0-1,-1 0 1,0 0 0,0 0 0,1 0 0,-1 0-1,1 0 1,-1 0 0,1-1 0,-1 1 0,1 0-1,-1-1 1,1 0 0,0 1 0,-1-1 0,1 0-1,0 0 1,-1 0 0,1 0 0,1 0 0,9-1-139,-1-1 0,0 0 0,0 0 0,0-1 0,19-8 0,31-13-643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2.764"/>
    </inkml:context>
    <inkml:brush xml:id="br0">
      <inkml:brushProperty name="width" value="0.05" units="cm"/>
      <inkml:brushProperty name="height" value="0.05" units="cm"/>
    </inkml:brush>
  </inkml:definitions>
  <inkml:trace contextRef="#ctx0" brushRef="#br0">14 162 13507,'3'-11'799,"-2"7"-568,0 0 0,1-1 0,-1 1 0,0 1 0,1-1 0,0 0 0,0 0 0,0 0 0,1 1 1,2-4-1,-5 7-190,0 0 0,0 0 0,0 0 0,1 0 0,-1 0 0,0 0 0,0 0 0,0 0 0,0 0 0,0 0 0,0 0 0,0 0 0,0 0 0,1 0 0,-1 0 0,0 0 0,0 0 0,0 0 0,0 0 0,0 0 0,0 0 0,0 0 0,1 0 0,-1 0 0,0 0 0,0 0 0,0 0 0,0 1 0,0-1 0,0 0 0,0 0 0,0 0 0,0 0 0,0 0 0,0 0 0,0 0 0,1 0 0,-1 0 0,0 1 0,0-1 0,0 0 0,0 0 0,0 0 0,0 0 0,0 0 0,0 0 0,0 0 0,0 1 0,0-1 0,0 0 0,0 0 0,0 0 0,0 0 0,0 0 0,0 0 0,-1 0 0,1 1 0,1 10 208,-1-10-100,-3 53 542,-11 61 0,3-35-540,7-44-86,-1 1 81,1-1 0,2 0 0,6 74 0,-4-107-111,1 0 0,-1 1 0,1-1 0,0 0 0,0 1 0,1-1 0,-1 0 0,1 0 0,-1 0 0,1 0 0,0 0 0,3 3 0,-3-5-1,-1 1 1,1-1-1,0 1 0,0-1 0,0 0 0,0 0 1,0 0-1,1 0 0,-1 0 0,0-1 0,0 1 0,1-1 1,-1 1-1,0-1 0,0 0 0,1 0 0,-1 0 1,0 0-1,5-1 0,3-1 61,0 0 0,0-1-1,0-1 1,0 1 0,-1-2 0,1 1 0,-1-1 0,-1-1 0,1 0 0,-1 0-1,10-9 1,7-8 184,-2-1 0,26-34 0,-6 2 241,61-102 0,-83 120-343,-2-2-1,-1-1 0,23-77 1,-39 113-198,-1 1 0,0-1 0,1 0 0,-2 1 0,1-1 1,0 0-1,-1 0 0,0 0 0,0 0 0,-2-8 0,2 13 3,0 0 1,0 0-1,0-1 0,-1 1 0,1 0 0,0 0 0,0 0 0,0-1 0,-1 1 1,1 0-1,0 0 0,0 0 0,0 0 0,-1-1 0,1 1 0,0 0 1,0 0-1,-1 0 0,1 0 0,0 0 0,-1 0 0,1 0 0,0 0 0,0 0 1,-1 0-1,1 0 0,0 0 0,0 0 0,-1 0 0,1 0 0,0 0 0,-1 0 1,1 0-1,0 0 0,0 0 0,-1 1 0,1-1 0,0 0 0,0 0 0,0 0 1,-1 0-1,1 1 0,0-1 0,0 0 0,0 0 0,-1 0 0,1 1 1,0-1-1,-11 13-568,2 2 406,1 1 1,0 1 0,-8 25-1,5-4-312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0.240"/>
    </inkml:context>
    <inkml:brush xml:id="br0">
      <inkml:brushProperty name="width" value="0.05" units="cm"/>
      <inkml:brushProperty name="height" value="0.05" units="cm"/>
      <inkml:brushProperty name="color" value="#E71224"/>
    </inkml:brush>
  </inkml:definitions>
  <inkml:trace contextRef="#ctx0" brushRef="#br0">181 0 17476,'-22'20'1401,"2"1"0,0 0 1,-34 48-1,45-56-1053,1 1 0,0 1 0,1-1 0,0 1 0,1 0-1,1 1 1,0-1 0,-3 25 0,7-35-325,1 0-1,0 0 1,0 0-1,0 0 1,1 0-1,0 0 0,0 0 1,0-1-1,1 1 1,-1 0-1,1-1 1,0 1-1,0-1 1,1 0-1,-1 0 0,1 0 1,0 0-1,0 0 1,1 0-1,-1-1 1,1 1-1,-1-1 1,1 0-1,0 0 0,0-1 1,1 1-1,-1-1 1,0 0-1,1 0 1,0 0-1,-1-1 1,1 1-1,0-1 1,0 0-1,-1-1 0,1 1 1,0-1-1,0 0 1,0 0-1,0 0 1,8-3-1,-2 1 0,-1-1 0,0-1 0,0 0 0,0 0 0,-1-1 0,1 0 0,-1-1 0,-1 0 0,1 0 0,-1-1 0,0 0 0,0 0 0,10-15 0,-13 17-5,0-1 0,-1 0 0,0-1-1,0 1 1,-1-1 0,0 0 0,0 0-1,0 0 1,-1 0 0,0 0 0,0 0-1,-1-1 1,0 1 0,0-1 0,-1 1-1,0-1 1,-1 1 0,1-1 0,-1 1 0,-2-9-1,1 12-67,1 0-1,-1-1 0,0 1 1,0 1-1,0-1 0,-1 0 1,1 0-1,-1 1 1,0 0-1,0-1 0,0 1 1,0 0-1,-1 0 0,1 1 1,-1-1-1,1 1 0,-1 0 1,0 0-1,-6-2 0,-1 0-309,0 1 0,0 0 0,-1 0 0,1 2 0,-24-2 0,18 3-274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0.818"/>
    </inkml:context>
    <inkml:brush xml:id="br0">
      <inkml:brushProperty name="width" value="0.05" units="cm"/>
      <inkml:brushProperty name="height" value="0.05" units="cm"/>
      <inkml:brushProperty name="color" value="#E71224"/>
    </inkml:brush>
  </inkml:definitions>
  <inkml:trace contextRef="#ctx0" brushRef="#br0">221 5 19708,'0'0'58,"0"0"-1,0-1 0,-1 1 1,1 0-1,0 0 0,0 0 1,0-1-1,0 1 0,0 0 1,-1 0-1,1-1 0,0 1 1,0 0-1,0 0 1,0 0-1,-1 0 0,1-1 1,0 1-1,0 0 0,-1 0 1,1 0-1,0 0 0,0 0 1,-1 0-1,1 0 0,0 0 1,0 0-1,-1 0 1,1 0-1,0 0 0,0 0 1,-1 0-1,1 0 0,0 0 1,0 0-1,-1 0 0,1 0 1,0 0-1,0 0 0,-1 0 1,-12 4 223,4 1-35,1-1 0,1 1 0,-1 1 0,1-1 0,0 1 1,0 1-1,1-1 0,-9 12 0,-3 6 85,-19 31 1,27-38-243,1-1-1,1 1 1,0 1 0,1-1 0,0 1 0,2 1 0,0-1-1,1 1 1,1 0 0,1 0 0,1 0 0,0 26 0,2-41-76,-1 0 0,1 1 0,0-1 0,0 0 0,0 1 0,1-1 0,-1 0 0,1 0 0,0 0 0,0 0 0,1 0 0,-1-1 1,1 1-1,0-1 0,0 1 0,0-1 0,3 3 0,-3-4-5,0 0 1,1-1 0,-1 1-1,0-1 1,0 1-1,1-1 1,-1 0 0,1 0-1,-1-1 1,1 1-1,-1-1 1,1 1-1,0-1 1,-1 0 0,1 0-1,-1-1 1,1 1-1,-1-1 1,1 0 0,-1 0-1,6-2 1,-1-1 43,1-1-1,-1 0 1,0 0 0,0-1 0,-1 0 0,0 0 0,0 0-1,0-1 1,-1 0 0,0-1 0,0 0 0,0 1 0,-1-2 0,-1 1-1,6-14 1,-7 16 3,-1 0 1,0 0-1,0 0 0,-1-1 0,0 1 0,0-1 0,0 1 1,-1-1-1,0 1 0,-1-12 0,0 14-21,0 0 1,0 0-1,-1 0 0,1 0 1,-1 0-1,0 0 0,0 0 0,0 1 1,0-1-1,-1 1 0,1 0 1,-1-1-1,0 1 0,0 0 1,0 0-1,-1 1 0,-4-4 0,4 4-30,0 0-1,0 0 0,-1 0 1,1 1-1,0-1 0,-1 1 0,1 1 1,-1-1-1,1 0 0,-1 1 0,0 0 1,1 0-1,-1 0 0,1 1 1,-8 1-1,10-2-88,0 1-1,0-1 1,0 1 0,0 0 0,0-1 0,0 1 0,1 0-1,-1 0 1,0 0 0,0 0 0,1 1 0,-1-1-1,1 0 1,-1 1 0,1-1 0,-1 1 0,1-1 0,0 1-1,0 0 1,0 0 0,0-1 0,0 1 0,0 0 0,0 0-1,1 0 1,-1 0 0,1 0 0,-1 0 0,1 0-1,0 0 1,0 0 0,0 0 0,0 0 0,0 0 0,0 0-1,1 2 1,-1-3 44,0 0 0,0 0-1,0 0 1,0 0 0,1-1 0,-1 1-1,0 0 1,1 0 0,-1 0 0,0-1-1,1 1 1,-1 0 0,1 0 0,-1-1-1,1 1 1,0-1 0,-1 1 0,1 0-1,0-1 1,-1 1 0,1-1 0,0 1-1,-1-1 1,1 0 0,0 1 0,0-1-1,0 0 1,-1 0 0,2 1 0,12 0-765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1.562"/>
    </inkml:context>
    <inkml:brush xml:id="br0">
      <inkml:brushProperty name="width" value="0.05" units="cm"/>
      <inkml:brushProperty name="height" value="0.05" units="cm"/>
      <inkml:brushProperty name="color" value="#E71224"/>
    </inkml:brush>
  </inkml:definitions>
  <inkml:trace contextRef="#ctx0" brushRef="#br0">161 27 14315,'1'-5'8879,"1"-2"-3788,2 0-2684,0 0-3052,-13 21 840,-12 17-167,2 2 0,2 0-1,-19 47 1,35-77-34,0 0 0,0-1 1,1 1-1,-1-1 0,1 1 0,0 0 0,-1 0 0,1-1 1,1 1-1,-1 3 0,0-6-4,1 1 1,-1 0-1,0 0 1,1 0-1,-1 0 1,1-1-1,-1 1 1,1 0-1,-1 0 1,1-1-1,0 1 1,-1-1-1,1 1 1,0 0-1,-1-1 1,1 1-1,0-1 1,0 1 0,0-1-1,-1 0 1,1 1-1,0-1 1,0 0-1,0 0 1,0 1-1,0-1 1,0 0-1,-1 0 1,1 0-1,0 0 1,2-1-1,11 1-243,0-2-1,1 0 1,26-8-1,-30 6 73,0 1 1,0 1-1,1 0 0,-1 0 0,1 1 0,-1 1 0,15 0 1,-24 0 160,-1 0 1,1 1-1,0-1 1,0 0-1,-1 1 1,1-1-1,0 1 1,0-1 0,-1 1-1,1 0 1,-1 0-1,1 0 1,-1 0-1,1 0 1,-1 0 0,1 0-1,-1 0 1,0 1-1,0-1 1,0 0-1,1 1 1,-1-1-1,-1 1 1,1-1 0,0 1-1,0 0 1,-1-1-1,1 1 1,0 0-1,-1 0 1,0-1 0,1 1-1,-1 0 1,0 0-1,0-1 1,0 1-1,0 0 1,0 0-1,-1 0 1,0 2 0,-1 4 35,0 0 0,0 0 0,-1 0 0,-1-1 0,1 1 0,-1-1 0,-7 10 0,-1 0 186,-2 0-1,0-1 1,0-1-1,-2 0 1,0-1-1,0-1 1,-1-1-1,-1 0 1,-21 11 0,35-21-157,0 0 0,-1 0 0,1 0 0,-1 0 0,0-1 0,1 0 0,-1 0 0,0 0 0,0 0 0,0-1 0,-7 0 0,10 0-103,0-1 1,-1 1-1,1-1 0,0 1 1,0-1-1,0 0 1,0 0-1,1 0 1,-1 0-1,0 0 0,0 0 1,1-1-1,-1 1 1,0-1-1,1 1 0,-1-1 1,1 1-1,0-1 1,0 0-1,-1 0 1,1 0-1,0 1 0,1-1 1,-1 0-1,0 0 1,0 0-1,1 0 0,-1-3 1,-1-5-56,1 0-1,0 0 1,1-1 0,0 1-1,0 0 1,3-13-1,5-27-404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1.968"/>
    </inkml:context>
    <inkml:brush xml:id="br0">
      <inkml:brushProperty name="width" value="0.05" units="cm"/>
      <inkml:brushProperty name="height" value="0.05" units="cm"/>
      <inkml:brushProperty name="color" value="#E71224"/>
    </inkml:brush>
  </inkml:definitions>
  <inkml:trace contextRef="#ctx0" brushRef="#br0">0 6 21221,'5'0'2088,"2"0"-1384,3 0-256,7 2 945,7-1-401,5-1-336,3-1-384,5-2-936,2 1-600,2 1 1079,1 1-255,-2-2-152</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02.403"/>
    </inkml:context>
    <inkml:brush xml:id="br0">
      <inkml:brushProperty name="width" value="0.05" units="cm"/>
      <inkml:brushProperty name="height" value="0.05" units="cm"/>
      <inkml:brushProperty name="color" value="#E71224"/>
    </inkml:brush>
  </inkml:definitions>
  <inkml:trace contextRef="#ctx0" brushRef="#br0">9 30 19988,'0'0'77,"-1"0"-1,1 0 1,0-1-1,-1 1 1,1 0 0,-1 0-1,1 0 1,-1-1-1,1 1 1,0 0-1,-1-1 1,1 1-1,0 0 1,-1-1-1,1 1 1,0-1-1,0 1 1,-1 0 0,1-1-1,0 1 1,0-1-1,0 1 1,-1-1-1,1 1 1,0-1-1,0 1 1,0-1-1,0 1 1,0-1-1,0 1 1,0-1 0,0 1-1,0-1 1,0 0-1,1 1 39,0-1 0,0 0-1,0 0 1,0 0 0,0 1 0,0-1 0,0 1-1,0-1 1,0 1 0,0-1 0,0 1 0,0-1-1,2 1 1,39-7 1453,-22 6-977,38 3 0,-54-2-540,0 1 0,0-1-1,0 1 1,0 0 0,0 0 0,0 0-1,0 0 1,-1 1 0,1-1 0,0 1 0,-1 0-1,0 0 1,1 0 0,-1 1 0,0-1-1,0 1 1,3 3 0,-6-5-24,1 1 0,0-1 0,-1 1 0,1-1 0,-1 1 0,0 0 0,1-1 0,-1 1 0,0-1 0,0 1 0,0 0 0,0-1 0,0 1 0,-1-1 0,1 1 0,0-1 0,-1 1 0,1 0 0,-1-1 0,1 1 0,-1-1 0,0 0 0,0 1 0,0-1 0,0 0 0,0 1 0,0-1 0,0 0 0,-2 2 0,-5 5 107,0-1 0,-1 1-1,-10 6 1,12-9-4,-29 18 283,23-15-161,0 1 0,-23 18-1,68-27-586,-16-1 163,0 0 0,0 1-1,0 0 1,-1 2-1,29 5 1,-37-5 131,0-1 0,0 2 0,0-1 0,0 1-1,0 0 1,-1 0 0,0 1 0,1 0 0,-2 0 0,1 0 0,0 1 0,-1 0 0,0 0 0,9 11-1,-12-13 66,0 0-1,-1 0 0,1 1 0,-1-1 0,0 1 1,0-1-1,0 1 0,-1 0 0,1-1 0,-1 1 1,0-1-1,0 1 0,0 0 0,0-1 0,0 1 1,-1 0-1,0-1 0,0 1 0,0-1 0,0 1 1,-1-1-1,1 1 0,-1-1 0,0 0 0,0 0 1,0 0-1,-4 5 0,-3 3 152,0-1 1,-1 0-1,0-1 0,-1 0 0,0 0 1,-12 7-1,7-6 29,0-1-1,-1-1 1,0-1-1,0 0 1,-1-1 0,-27 6-1,42-12-265,1 1 0,0-1 0,-1 0 0,1 1-1,0-1 1,-1 0 0,1 0 0,0-1 0,-1 1-1,1 0 1,0-1 0,0 0 0,-1 1 0,1-1-1,0 0 1,-3-2 0,4 2-9,-1 0 0,1 0 0,0 0 0,0-1 0,0 1 0,0 0 0,1-1 0,-1 1 0,0-1 0,1 1 0,-1-1 0,0 1 0,1-1 0,0 1 0,-1-1 0,1 0 0,0 1 0,0-1 0,0 0 0,0 1 0,0-1 0,0 1 0,1-4 0,6-28-463,4-3-190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7:19.832"/>
    </inkml:context>
    <inkml:brush xml:id="br0">
      <inkml:brushProperty name="width" value="0.05" units="cm"/>
      <inkml:brushProperty name="height" value="0.05" units="cm"/>
      <inkml:brushProperty name="color" value="#E71224"/>
    </inkml:brush>
  </inkml:definitions>
  <inkml:trace contextRef="#ctx0" brushRef="#br0">1005 185 10882,'0'0'33,"0"0"0,0 0-1,0 0 1,0 0 0,0 0-1,0 0 1,0 0-1,1 0 1,-1 0 0,0 0-1,0 0 1,0 0 0,0 0-1,0 0 1,0 1 0,0-1-1,0 0 1,0 0-1,0 0 1,0 0 0,1 0-1,-1 0 1,0 0 0,0 0-1,0 0 1,0 0 0,0 0-1,0 0 1,0 0-1,0 0 1,0 0 0,0 0-1,0 1 1,0-1 0,0 0-1,0 0 1,0 0 0,0 0-1,0 0 1,8-10 239,-3 1 131,1 0 0,13-15 0,12-18 546,-27 36-761,0-1 1,0 0-1,-1 0 0,0 0 1,-1 0-1,1-1 0,1-13 1,-4 20-162,0 0 0,0 0 0,0 0 1,-1 0-1,1 0 0,0 0 0,-1 0 1,1 0-1,0 0 0,-1 0 0,0 0 1,1 1-1,-1-1 0,1 0 0,-1 0 1,0 0-1,0 1 0,1-1 0,-1 0 0,0 1 1,0-1-1,0 1 0,0-1 0,0 1 1,0-1-1,0 1 0,0-1 0,0 1 1,0 0-1,0 0 0,0 0 0,0-1 0,0 1 1,0 0-1,-2 1 0,-41-1 353,43 0-373,-93 14 334,-107 29 0,148-30-239,45-11-86,-87 20 164,-110 42 1,178-53-181,0 0 0,0 2 0,1 1 0,1 1 0,1 2 0,0 0 0,1 1 0,-32 33 0,42-36 0,0 2 0,2-1 0,0 1-1,0 1 1,2 0 0,0 0 0,2 1-1,0 0 1,0 1 0,2-1 0,1 1-1,0 0 1,1 0 0,0 31 0,3-33-6,1 0 0,0 0 1,1 0-1,1 0 0,1-1 1,0 0-1,2 1 0,0-2 1,0 1-1,2-1 0,0 0 1,0 0-1,2-1 0,0 0 1,1-1-1,20 22 0,-15-22-19,0-1 0,1-1 0,1 0-1,0-1 1,0-1 0,1 0 0,0-2 0,1 0-1,0-1 1,0-1 0,1-1 0,27 3 0,-12-4 3,0-2 0,0-1 0,0-2 0,0-1 0,0-2 0,49-11 0,-31 1 49,-1-3 1,93-42-1,89-67 162,-181 94-90,81-64 0,-112 77-72,0-1 1,-2-1-1,-1-1 0,0-1 1,26-41-1,-41 57-24,0-1-1,-1 0 1,0 0-1,-1 0 1,0 0-1,0 0 1,-1-1-1,0 1 1,0-1-1,-1 0 1,0 1-1,0-1 1,-1 0-1,0 0 1,-1 0-1,0 1 1,0-1-1,-1 0 1,0 1-1,-1-1 1,0 1-1,0 0 1,-5-9-1,-3 1-27,1 0 0,-2 2 0,0-1 0,-1 1 0,0 1 0,-1 1 0,0 0 0,-1 0-1,0 1 1,-18-8 0,-6-2-82,0 2 0,-1 1 0,-51-14 0,-1 8-7,6 8-45</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4.695"/>
    </inkml:context>
    <inkml:brush xml:id="br0">
      <inkml:brushProperty name="width" value="0.05" units="cm"/>
      <inkml:brushProperty name="height" value="0.05" units="cm"/>
      <inkml:brushProperty name="color" value="#E71224"/>
    </inkml:brush>
  </inkml:definitions>
  <inkml:trace contextRef="#ctx0" brushRef="#br0">57 46 17396,'-12'-3'1104,"9"2"-821,-1 1-1,1-1 1,0 0-1,-1 0 1,1 0-1,-1-1 1,1 1-1,0-1 1,0 0-1,0 0 1,0 0-1,-3-2 1,10 2 126,-1 2 0,0-1 0,1 0 0,-1 1 0,1-1 0,-1 1 1,5 0-1,9-1 21,6-3-146,81-8 160,-91 11-445,0 1 1,0 1-1,-1-1 1,1 2-1,0 0 1,12 4-1,-23-5-1,0-1 0,0 1 0,0 0 0,0 0 0,0 1-1,0-1 1,0 0 0,0 1 0,0-1 0,0 1-1,-1-1 1,1 1 0,0 0 0,-1 0 0,0 0 0,1 0-1,-1 0 1,0 0 0,0 0 0,0 0 0,0 0 0,-1 0-1,1 1 1,-1-1 0,1 0 0,-1 1 0,0-1 0,1 0-1,-1 1 1,-1-1 0,1 0 0,-1 5 0,-1 7-7,-1-1 0,-1 1 0,0-1-1,-9 18 1,9-20 13,-4 9-5,-9 19 50,2 0 0,2 2 0,-11 57 0,22-80-496,2-15-603,-1-5-258,-10-23-1195,0 7 1248,0 1 0,-2 1 1,0 0-1,0 1 0,-28-23 0,-12-2 2387,41 29 1948,25 11 404,5 2-2615,33 1 720,-28 0-1900,1-2 0,-1-1 1,0 0-1,0-2 1,29-6-1,-27 1-155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5.103"/>
    </inkml:context>
    <inkml:brush xml:id="br0">
      <inkml:brushProperty name="width" value="0.05" units="cm"/>
      <inkml:brushProperty name="height" value="0.05" units="cm"/>
      <inkml:brushProperty name="color" value="#E71224"/>
    </inkml:brush>
  </inkml:definitions>
  <inkml:trace contextRef="#ctx0" brushRef="#br0">343 11 13603,'-13'-3'386,"0"0"0,0 1 0,0 1 0,-23 0 0,30 1-276,0 1 0,1-1 0,-1 1 0,1 1-1,-1-1 1,1 1 0,-1 0 0,1 0 0,0 1 0,0-1 0,0 1 0,0 0 0,-6 5 0,-4 7 265,-1 0 1,2 1 0,0 0 0,1 1 0,1 1-1,0 0 1,2 1 0,0 0 0,1 0-1,-11 34 1,12-26-126,2 0 0,1 0 0,0 1 0,2-1 0,2 1 0,0 0 0,6 48 0,-3-59-197,1 0 0,1 0 0,1 0 0,0-1 0,1 0 0,1 0 0,0 0 0,1-1 0,1 0 0,0 0-1,1-1 1,15 16 0,-18-22-48,1 0-1,1 0 0,-1-1 0,1 0 0,1-1 0,-1 0 1,1 0-1,0-1 0,0 0 0,1-1 0,-1 0 1,1-1-1,0 0 0,0 0 0,0-1 0,0-1 1,1 0-1,-1 0 0,20-3 0,-15 0 6,0-2-1,0 0 1,-1-1 0,0 0-1,0-2 1,0 1-1,0-2 1,-1 0 0,-1-1-1,1 0 1,-1-1 0,22-22-1,-15 11 49,-1 0 0,-1-1 0,-1 0-1,0-2 1,-2 0 0,19-42 0,-26 49-31,-1-1 1,-1 0-1,-1-1 1,0 0-1,-1 0 1,-1 0 0,-1 0-1,-1-24 1,-1 35-74,0 0 1,-1 0-1,0-1 1,-1 1-1,1 0 1,-2 0-1,1 0 1,-1 1-1,0-1 0,-1 1 1,0-1-1,0 1 1,0 0-1,-1 1 1,0-1-1,-1 1 1,1 0-1,-1 0 1,0 1-1,-1 0 1,-9-7-1,9 8-88,0 0-1,-1 1 1,0 0-1,1 0 1,-1 1 0,0 0-1,0 0 1,-1 1-1,1 0 1,0 0-1,0 1 1,-11 1 0,3 0-31,1 2 0,-1 0 1,1 0-1,-1 2 0,-20 8 1,-31 20-426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17.040"/>
    </inkml:context>
    <inkml:brush xml:id="br0">
      <inkml:brushProperty name="width" value="0.05" units="cm"/>
      <inkml:brushProperty name="height" value="0.05" units="cm"/>
      <inkml:brushProperty name="color" value="#E71224"/>
    </inkml:brush>
  </inkml:definitions>
  <inkml:trace contextRef="#ctx0" brushRef="#br0">122 25 20764,'5'-3'702,"-2"2"-532,-1 0-1,1-1 1,-1 1 0,0-1 0,0 0-1,0 1 1,1-1 0,-2 0 0,1-1-1,2-1 1,-5 39 1789,-3-19-1929,1-8 31,1 1 0,0 0 1,-1 16-1,3-24-57,0 0 0,0-1 0,1 1 0,-1-1 1,0 1-1,0 0 0,1-1 0,-1 1 0,0-1 0,0 1 1,1-1-1,-1 1 0,1-1 0,-1 1 0,1-1 0,-1 1 1,1-1-1,-1 1 0,1-1 0,-1 0 0,1 1 0,-1-1 1,1 0-1,-1 0 0,1 1 0,0-1 0,-1 0 1,1 0-1,0 0 0,-1 0 0,1 0 0,-1 0 0,1 0 1,0 0-1,-1 0 0,1 0 0,1 0 0,31-5-39,-20 3-12,-10 2 34,-1 0 1,0 0 0,0 1 0,0-1-1,1 1 1,-1 0 0,0-1-1,0 1 1,0 0 0,0 0-1,0 0 1,0 1 0,-1-1-1,1 0 1,0 1 0,0-1-1,-1 1 1,1 0 0,-1-1-1,0 1 1,1 0 0,-1 0-1,0 0 1,0 0 0,0 0-1,0 0 1,0 3 0,3 4-43,-1 1 1,0 0-1,0 1 1,1 14-1,-3-9 188,0 0 0,-1 1 1,-1-1-1,0 0 0,-1 0 0,-1 0 0,-1 0 0,0-1 0,-1 1 0,0-1 0,-1 0 0,-1-1 0,-1 1 0,0-1 0,0-1 0,-2 1 0,-13 15 1,20-26-76,0 0 1,-1 0-1,0 0 1,1-1 0,-1 1-1,0-1 1,0 0 0,0 0-1,-1 0 1,1 0 0,0-1-1,-1 0 1,1 0-1,-1 0 1,1 0 0,-1-1-1,1 0 1,-1 0 0,-6-1-1,7 1-117,0-1 0,0 0 0,0 0 0,1-1 0,-1 1 0,1-1 0,-1 0-1,1 0 1,-1 0 0,1-1 0,0 1 0,0-1 0,0 1 0,0-1 0,0 0 0,1 0-1,0 0 1,-1-1 0,1 1 0,0 0 0,0-1 0,-2-7 0,1 2-188,0-1-1,1 0 1,0 0 0,0 0-1,1 0 1,1 0 0,0 0-1,2-19 1,5-12-500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17.413"/>
    </inkml:context>
    <inkml:brush xml:id="br0">
      <inkml:brushProperty name="width" value="0.05" units="cm"/>
      <inkml:brushProperty name="height" value="0.05" units="cm"/>
      <inkml:brushProperty name="color" value="#E71224"/>
    </inkml:brush>
  </inkml:definitions>
  <inkml:trace contextRef="#ctx0" brushRef="#br0">1 120 21981,'1'-3'307,"0"0"-1,0-1 1,0 1 0,1 0 0,0 0 0,-1 0 0,1 0 0,0 0-1,0 0 1,1 0 0,-1 1 0,1-1 0,-1 1 0,1 0 0,0-1 0,0 1-1,0 1 1,0-1 0,6-2 0,2-1-200,1 0-1,0 2 1,0-1-1,0 2 1,0-1 0,1 2-1,-1 0 1,0 0 0,26 3-1,-5-2-94,-25 0-202,1-1 1,-1 0 0,1-1 0,9-3 0,-18 5 177,0 0 0,1 0-1,-1 0 1,0 0 0,0 0 0,1-1-1,-1 1 1,0 0 0,0 0 0,0 0 0,1-1-1,-1 1 1,0 0 0,0 0 0,0-1-1,0 1 1,1 0 0,-1 0 0,0-1 0,0 1-1,0 0 1,0 0 0,0-1 0,0 1-1,0 0 1,0-1 0,0 1 0,0 0-1,0-1 1,0 1 0,0 0 0,0 0 0,0-1-1,0 1 1,0 0 0,0 0 0,-1-1-1,1 1 1,-6-13-68,4 11-47,-4-7-161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3:13.877"/>
    </inkml:context>
    <inkml:brush xml:id="br0">
      <inkml:brushProperty name="width" value="0.05" units="cm"/>
      <inkml:brushProperty name="height" value="0.05" units="cm"/>
    </inkml:brush>
  </inkml:definitions>
  <inkml:trace contextRef="#ctx0" brushRef="#br0">1254 530 11346,'-251'114'2174,"-8"-23"-1251,184-66-828,33-9-57,1 1 0,1 3 0,0 1 1,2 2-1,-67 52 0,59-36 59,1 1 1,3 3-1,-69 88 1,96-110-78,1 1 1,1 0-1,0 1 1,2 1 0,1 0-1,1 0 1,1 0-1,1 1 1,1 1-1,1-1 1,-2 42 0,7-44-96,0 0 1,1 0-1,2 0 1,0 0-1,1 0 1,2 0-1,0-1 1,1 0-1,2 0 0,0-1 1,1 0-1,1 0 1,15 20-1,-2-10-215,2 0-1,1-2 0,1 0 0,60 46 0,144 78-945,-122-87 975,4-6 0,2-4-1,2-6 1,181 52 0,-108-59 487,1-7 0,2-9 0,286 3-1,591-67 172,1147-248-77,-636-49-319,-1045 182 52,-387 99 25,213-107 1,-302 127-18,68-48 0,-102 61-17,0-1 0,-1-1-1,-2-1 1,33-40 0,-50 54-9,0 0 0,-1 0 0,-1-1 0,0 0 1,0-1-1,0 1 0,-2-1 0,1 0 0,-1 0 0,-1 0 0,0 0 0,-1 0 0,1-19 1,-3 14 36,0 0 0,-1 1 1,-1-1-1,-1 1 1,0 0-1,-1 0 1,0 0-1,-1 1 1,-11-19-1,-5-3 131,-2 1-1,-1 0 0,-1 2 1,-2 2-1,-46-42 0,-175-123 657,-121-45-639,283 194-346,-2 3 1,-139-48 0,91 51-24,-1 6-1,-270-31 1,-292 29-273,-726 77 55,3 72 582,1402-110-214,-1591 206-423,1278-143 319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3.856"/>
    </inkml:context>
    <inkml:brush xml:id="br0">
      <inkml:brushProperty name="width" value="0.05" units="cm"/>
      <inkml:brushProperty name="height" value="0.05" units="cm"/>
    </inkml:brush>
  </inkml:definitions>
  <inkml:trace contextRef="#ctx0" brushRef="#br0">1 282 14107,'40'-18'2465,"-18"9"-1307,0-1 0,-1-1-1,0-1 1,32-24 0,-39 25-681,32-28 594,-44 36-1003,0 1 0,1 0 0,-1-1 0,0 0 0,0 1 0,-1-1 0,1 0 0,-1 0 0,1 0 0,-1 0 0,0 0 0,0 0 0,1-7 0,-2 9-51,1 1-1,-1-1 0,0 0 1,0 0-1,0 0 0,-1 0 1,1 0-1,0 0 0,0 0 0,0 1 1,-1-1-1,1 0 0,0 0 1,-1 0-1,1 1 0,-1-1 1,1 0-1,-1 0 0,1 1 1,-1-1-1,1 0 0,-1 1 1,0-1-1,1 1 0,-2-2 1,0 2 5,1-1 0,-1 1 1,1-1-1,-1 1 1,0 0-1,1 0 1,-1 0-1,0-1 1,1 2-1,-1-1 1,0 0-1,-2 1 1,-4 1 40,1 0 0,-1 0 0,1 1 0,-13 7 1,2 1 1,0 1 0,0 0 0,-22 21 0,34-27-55,-1 1-1,1-1 1,0 1 0,1 0-1,0 1 1,0-1 0,1 1-1,0 0 1,0 0 0,-5 16-1,9-22-7,-1-1-1,1 0 0,0 0 1,0 1-1,-1-1 1,1 0-1,0 1 0,0-1 1,0 0-1,0 1 0,1-1 1,-1 0-1,0 1 1,0-1-1,1 0 0,-1 1 1,1-1-1,-1 0 0,1 0 1,0 0-1,0 0 1,-1 1-1,1-1 0,0 0 1,2 1-1,-1 0 1,0-1 0,1 1 1,-1-1-1,1 0 0,0 0 0,-1 0 0,1 0 1,0-1-1,0 1 0,0-1 0,4 1 0,6-1 3,0-1-1,0 0 1,0 0-1,17-5 0,12-6 50,72-32 0,-44 16-36,-67 26-19,1 1 0,0 0 0,-1 0 0,1 0 1,0 0-1,-1 0 0,1 1 0,0 0 0,0 0 0,0 0 1,0 0-1,-1 1 0,1-1 0,0 1 0,0 0 0,6 3 1,-1 0-18,-1 2 1,1-1 0,-2 1 0,1 0 0,9 10-1,-14-13 10,0-1 0,0 0 0,0 0-1,0 0 1,1 0 0,-1-1 0,0 1 0,1-1-1,0 0 1,-1 0 0,1 0 0,0 0-1,-1-1 1,1 1 0,0-1 0,0 0 0,-1 0-1,1 0 1,0-1 0,-1 0 0,1 1-1,6-3 1,6-3 5,0-1 0,0 0 0,26-16 0,-6 2 28,-21 13-21,-10 5-7,0 0 0,0 1 0,0-1 0,1 1 0,-1 0 0,1 0 0,-1 1 0,11-2 1,-16 3 0,1 0 1,-1 0 0,0 0-1,1 0 1,-1 0-1,0 0 1,1 0 0,-1 0-1,0 0 1,1 0 0,-1 1-1,0-1 1,1 0 0,-1 0-1,0 0 1,1 0 0,-1 1-1,0-1 1,1 0 0,-1 0-1,0 1 1,0-1-1,0 0 1,1 0 0,-1 1-1,0-1 1,0 0 0,0 1-1,1-1 1,-1 0 0,0 1-1,0-1 1,0 1 0,-1 14-51,1-14 50,0 1 1,-1-1-1,1 0 0,0 0 0,0 1 1,0-1-1,0 0 0,0 1 1,0-1-1,0 0 0,0 0 1,1 1-1,-1-1 0,0 0 0,1 0 1,-1 1-1,1-1 0,-1 0 1,1 0-1,1 2 0,0-2 0,1 1 1,0-1-1,0 1 0,-1-1 0,1 0 0,0 0 0,0 0 1,0-1-1,1 1 0,-1-1 0,0 0 0,0 1 0,0-1 1,5-1-1,46-8 3,-46 7 1,28-7 21,-2-2 0,1-1-1,-1-1 1,42-25 0,-71 35-20,-1 1 11,-5 4 4,-3 10-4,4-10-14,-1 0 0,1 0 0,0 1 0,0-1 0,0 0 1,0 0-1,0 1 0,0-1 0,1 0 0,-1 0 0,1 1 0,-1-1 0,1 0 0,0 0 1,0 0-1,0 0 0,0 0 0,0 0 0,3 2 0,-2-2 0,0 0 0,0 0 0,1 0 0,-1-1 0,1 1 0,0-1 0,-1 0 0,1 1 0,0-1 0,0-1-1,0 1 1,0 0 0,0-1 0,6 1 0,5 0 15,-1-1-1,1 0 1,0-2-1,0 1 1,0-1-1,-1-1 1,21-7-1,-27 8 9,0-1 0,1 0 1,-1-1-1,0 0 0,0 0 0,-1 0 0,1-1 0,-1 1 0,0-2 0,0 1 1,-1-1-1,0 0 0,0 0 0,7-11 0,-11 15-9,0 0-1,-1 0 1,1 0 0,-1 0-1,1 0 1,-1 0 0,0 0-1,0 0 1,0 0 0,0-1-1,0 1 1,-1-2 0,2 2 152,1 4-166,-1-1 0,1 1 0,0 0 0,0-1 0,0 1 0,1-1 0,-1 1 0,0-1 0,0 0 0,1 0 0,-1 0 0,1 0 0,-1-1 0,1 1 0,-1-1 0,1 1 0,4-1 0,47 0-57,-51 0 58,4-1-1,0 0 1,0 0-1,-1-1 0,1 0 1,0 0-1,-1-1 1,0 0-1,9-5 0,-12 7 7,0-1-1,-1 1 0,1-1 0,0 0 1,-1 0-1,1 0 0,-1-1 1,0 1-1,0 0 0,0-1 1,0 1-1,0-1 0,-1 0 1,1 0-1,-1 0 0,1 0 1,-1 0-1,0 0 0,1-6 0,-2 8-4,0 0 0,1 1-1,-1-1 1,0 0 0,0 0-1,0 0 1,0 0 0,0 1-1,0-1 1,0 0 0,0 0-1,-1 0 1,1 1 0,0-1-1,0 0 1,-1 0 0,1 0-1,0 1 1,-1-1 0,1 0 0,-1 0-1,1 1 1,-1-1 0,1 1-1,-1-1 1,1 0 0,-1 1-1,0-1 1,1 1 0,-1-1-1,0 1 1,0 0 0,1-1-1,-1 1 1,0 0 0,0-1-1,0 1 1,1 0 0,-1 0-1,0 0 1,0 0 0,0-1-1,0 1 1,1 0 0,-1 1-1,0-1 1,0 0 0,0 0-1,0 0 1,-1 1 0,-1 0 3,-1 0 1,1 1 0,-1-1 0,1 1 0,0 0 0,0 0-1,0 0 1,0 0 0,0 1 0,-3 2 0,3-1 1,-1 0 1,1 1 0,0-1-1,0 1 1,0 0 0,1 0-1,-1 0 1,1 0-1,0 0 1,1 1 0,0-1-1,-1 1 1,1 8 0,1-11-27,0-1 0,0 1 0,0-1 1,1 1-1,-1-1 0,1 1 1,0-1-1,0 1 0,0-1 0,0 0 1,0 1-1,0-1 0,0 0 1,1 0-1,0 0 0,-1 0 0,1 0 1,0 0-1,0-1 0,0 1 1,0 0-1,0-1 0,0 1 0,0-1 1,0 0-1,1 0 0,-1 0 1,0 0-1,1 0 0,-1-1 0,4 1 1,5 2-279,0-2 1,1 1-1,-1-2 1,0 1 0,1-2-1,-1 1 1,1-2-1,-1 1 1,0-2-1,13-3 1,14-9-400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17.803"/>
    </inkml:context>
    <inkml:brush xml:id="br0">
      <inkml:brushProperty name="width" value="0.05" units="cm"/>
      <inkml:brushProperty name="height" value="0.05" units="cm"/>
      <inkml:brushProperty name="color" value="#E71224"/>
    </inkml:brush>
  </inkml:definitions>
  <inkml:trace contextRef="#ctx0" brushRef="#br0">2 351 20332,'0'3'355,"-1"15"910,1-17-1245,0-1-1,0 0 1,0 0-1,0 1 1,0-1-1,0 0 1,0 0-1,0 1 1,0-1-1,0 0 1,0 0-1,0 1 0,0-1 1,0 0-1,0 0 1,1 1-1,-1-1 1,0 0-1,0 0 1,0 1-1,0-1 1,1 0-1,-1 0 1,0 0-1,0 1 1,0-1-1,1 0 1,-1 0-1,0 0 1,0 0-1,1 0 1,-1 0-1,0 1 1,0-1-1,1 0 1,-1 0-1,0 0 1,1 0-1,-1 0 1,0 0-1,0 0 1,1 0-1,-1 0 1,0 0-1,0 0 1,1 0-1,-1 0 1,0-1-1,0 1 1,1 0-1,-1 0 1,0 0-1,0 0 1,1 0-1,-1-1 1,16-10 416,0-1 0,-2-1 1,1 0-1,18-23 0,-5 5-220,28-27-65,136-130 57,-170 173-178,-22 15-29,1 0-1,-1 0 1,0 0 0,0 0-1,0 0 1,0 0-1,1 0 1,-1 0-1,0 0 1,0 0 0,0 0-1,0 0 1,1 0-1,-1 0 1,0 0-1,0 0 1,0 1 0,0-1-1,0 0 1,0 0-1,1 0 1,-1 0-1,0 0 1,0 0 0,0 1-1,0-1 1,0 0-1,0 0 1,0 0-1,0 0 1,0 0 0,0 1-1,1-1 1,-1 0-1,0 0 1,0 0 0,0 0-1,0 1 1,0-1-1,0 0 1,0 0-1,0 0 1,0 0 0,0 1-1,-1-1 1,1 0-1,0 0 1,0 0-1,0 0 1,0 0 0,0 1-1,0-1 1,0 0-1,0 0 1,0 0-1,0 0 1,-1 1 0,-19 39 46,17-35-44,-16 28 40,-15 24 133,3 2 1,-28 75-1,56-128-290,1 0 1,0 1-1,1-1 1,-1 1-1,1-1 1,0 1-1,1-1 1,0 10-1,0-15 85,0-1 0,0 1 0,0 0 0,0-1 0,0 1 0,0-1 0,0 1 0,0 0 0,0-1 0,0 1 0,1-1 0,-1 1 0,0-1 0,0 1 1,1-1-1,-1 1 0,0-1 0,1 1 0,-1-1 0,1 1 0,-1-1 0,0 0 0,1 1 0,-1-1 0,1 1 0,-1-1 0,1 0 0,-1 0 0,1 1 0,-1-1 0,1 0 0,-1 0 0,1 0 0,0 1 0,-1-1 0,1 0 0,-1 0 0,1 0 0,0 0 0,-1 0 0,1 0 0,-1 0 0,1 0 0,-1-1 0,1 1 0,1 0 0,1-2-45,0 1-1,1-1 1,-1 0-1,0 0 1,0-1 0,5-3-1,21-23-525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18.210"/>
    </inkml:context>
    <inkml:brush xml:id="br0">
      <inkml:brushProperty name="width" value="0.05" units="cm"/>
      <inkml:brushProperty name="height" value="0.05" units="cm"/>
      <inkml:brushProperty name="color" value="#E71224"/>
    </inkml:brush>
  </inkml:definitions>
  <inkml:trace contextRef="#ctx0" brushRef="#br0">181 0 17844,'-40'46'2194,"28"-34"-1940,1 0-1,-11 16 1,2 1 747,-28 56 0,44-76-878,-1 0 1,2 0 0,-1 1 0,1-1 0,1 1 0,0 0-1,0-1 1,1 1 0,0 0 0,1 0 0,1 12 0,-1-19-116,1 1 1,-1-1-1,1 0 1,0 0-1,0 0 1,0 0-1,0 0 1,1 0-1,-1 0 1,1 0-1,0-1 1,0 1 0,0 0-1,0-1 1,0 0-1,0 1 1,1-1-1,-1 0 1,1 0-1,-1 0 1,1-1-1,0 1 1,0-1-1,0 1 1,0-1 0,0 0-1,0 0 1,0 0-1,0-1 1,0 1-1,1-1 1,-1 0-1,0 0 1,0 0-1,6 0 1,1-1-7,1-1 0,-1 0 1,0 0-1,0-1 0,0-1 0,0 1 0,-1-1 1,1-1-1,17-11 0,-11 4 47,1-1 1,-2 0-1,0-2 0,14-16 1,-22 23 4,-1 0 1,0 0-1,0-1 1,-1 0-1,0 0 1,-1 0-1,0-1 1,0 1 0,4-21-1,-8 28-36,0-1 0,1 1 0,-1-1-1,0 1 1,0-1 0,0 1 0,0-1 0,-1 0-1,1 1 1,-1-1 0,1 1 0,-1-1 0,0 1-1,0 0 1,0-1 0,-1 1 0,1 0 0,0 0-1,-3-3 1,2 3-17,-1-1 0,0 0 1,0 1-1,-1 0 0,1 0 0,0 0 0,-1 0 0,1 0 0,-1 1 0,0 0 0,-5-2 0,-5 0-221,-1 1-1,0 1 0,0 0 1,0 0-1,-22 4 0,19-1 48,1 1 0,0 0 0,-24 9 0,0 5-287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4.238"/>
    </inkml:context>
    <inkml:brush xml:id="br0">
      <inkml:brushProperty name="width" value="0.05" units="cm"/>
      <inkml:brushProperty name="height" value="0.05" units="cm"/>
      <inkml:brushProperty name="color" value="#E71224"/>
    </inkml:brush>
  </inkml:definitions>
  <inkml:trace contextRef="#ctx0" brushRef="#br0">119 1 18932,'1'0'72,"-1"0"1,0 0-1,0 0 1,0 0-1,0 0 1,1 0-1,-1 0 1,0 0-1,0 0 1,0-1-1,0 1 1,1 0-1,-1 0 0,0 0 1,0 0-1,0 0 1,1 0-1,-1 1 1,0-1-1,0 0 1,0 0-1,0 0 1,1 0-1,-1 0 0,0 0 1,0 0-1,0 0 1,0 0-1,1 0 1,-1 0-1,0 1 1,0-1-1,0 0 1,0 0-1,0 0 0,0 0 1,0 0-1,1 1 1,-1-1-1,0 0 1,0 0-1,0 0 1,0 1-1,0 11 1875,-10 21-124,7-25-1350,-6 21 185,4-19-564,2 1-1,-1 0 1,2 0 0,-1 0-1,1 1 1,0 16 0,2-27-112,0 0 0,1 1 1,-1-1-1,0 0 0,1 0 1,0 0-1,-1 0 0,1 1 1,-1-1-1,1 0 0,0 0 1,0 0-1,0 0 0,0 0 1,-1 0-1,1-1 0,0 1 1,1 0-1,-1 0 0,0-1 1,0 1-1,0-1 0,0 1 1,0-1-1,1 1 0,-1-1 1,2 1-1,42 5-312,-26-4 209,-8 0 67,-1 0 1,-1 1-1,1 0 1,0 0-1,-1 1 1,11 5-1,-18-8 41,0 0 0,0 1 0,0-1 0,0 1 0,0-1 0,0 1 0,-1 0 0,1 0 0,-1 0-1,1 0 1,-1 0 0,0 0 0,1 0 0,-1 0 0,0 1 0,-1-1 0,1 0 0,0 1 0,-1-1 0,1 0 0,-1 1 0,1-1 0,-1 1-1,0-1 1,0 1 0,-1-1 0,1 1 0,0-1 0,-1 0 0,-1 5 0,-1 1 45,0 0-1,-1 0 1,0 0 0,0-1 0,-1 1 0,0-1-1,0 0 1,-1-1 0,-10 10 0,-4 3 284,-38 26-1,52-40-271,0-1 0,0 0-1,0-1 1,-1 1 0,1-1-1,-1 0 1,0-1-1,0 1 1,0-1 0,0-1-1,0 1 1,0-1 0,-10 0-1,15-2-94,1 1 0,-1 0 0,0 0 0,1-1 0,-1 1 0,1-1 0,-1 0 0,1 1 0,0-1-1,-1 0 1,1 0 0,-1 0 0,1 0 0,0 0 0,0 0 0,0 0 0,0 0 0,0 0 0,0-1 0,0 1 0,0 0 0,0-1 0,0 1-1,1-1 1,-1 1 0,1-1 0,-1 1 0,0-4 0,-1-4-231,0 0-1,1-1 1,0-16-1,1 19 339,0-43-527,4-5-169</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4.669"/>
    </inkml:context>
    <inkml:brush xml:id="br0">
      <inkml:brushProperty name="width" value="0.05" units="cm"/>
      <inkml:brushProperty name="height" value="0.05" units="cm"/>
      <inkml:brushProperty name="color" value="#E71224"/>
    </inkml:brush>
  </inkml:definitions>
  <inkml:trace contextRef="#ctx0" brushRef="#br0">0 0 19084,'5'0'2313,"-1"3"-1425,3 3-360,2 1 1480,5-6-879,3 4-249,9 2-376,3 1-96,5-6-256,0-2-160,1-2-496,-1-3-432,-7-7 768,2 4-152,-4-4-81</inkml:trace>
  <inkml:trace contextRef="#ctx0" brushRef="#br0" timeOffset="1">502 354 17452,'-10'32'3834,"11"-32"-3614,1 0 0,-1 0 0,0 0 0,0-1 1,0 1-1,0 0 0,0-1 0,0 1 0,0-1 0,0 1 1,0-1-1,1-1 0,178-136 2738,11-6-2295,-174 135-573,-17 9-89,0 0 0,0 0 0,0 0 0,0 0 1,0 0-1,0 0 0,0 1 0,1-1 1,-1 0-1,0 0 0,0 0 0,0 0 0,0 0 1,0 1-1,0-1 0,0 0 0,0 0 1,0 0-1,0 0 0,0 1 0,0-1 0,0 0 1,0 0-1,0 0 0,0 0 0,0 1 0,0-1 1,0 0-1,0 0 0,0 0 0,-1 0 1,1 0-1,0 1 0,0-1 0,0 0 0,0 0 1,0 0-1,0 0 0,0 0 0,0 0 1,-1 0-1,1 0 0,0 1 0,0-1 0,0 0 1,-1 0-1,-24 30 43,18-21-42,-47 60 25,-53 90 1,91-125-337,15-33 234,0 1-1,1-1 1,-1 1-1,0-1 1,1 1 0,0-1-1,-1 1 1,1-1 0,0 1-1,0 0 1,0-1-1,0 1 1,0-1 0,0 1-1,1 0 1,-1-1-1,0 1 1,1-1 0,0 3-1,0-4 80,-1 0-1,1 1 0,-1-1 1,1 0-1,-1 0 1,1 1-1,-1-1 0,1 0 1,0 0-1,-1 0 0,1 0 1,-1 0-1,1 0 1,0 0-1,-1 0 0,1 0 1,-1 0-1,1 0 0,-1 0 1,1 0-1,0-1 1,-1 1-1,1 0 0,-1 0 1,1-1-1,-1 1 0,1 0 1,-1-1-1,1 1 1,-1 0-1,1-1 0,0 0 1,20-17-301,-16 12 197,24-17-330</inkml:trace>
  <inkml:trace contextRef="#ctx0" brushRef="#br0" timeOffset="2">1160 76 17780,'-1'3'239,"1"0"1,-1 0-1,0 0 1,0 0-1,0 0 1,-1 0-1,1-1 1,-1 1-1,1 0 1,-4 3-1,-4 8 211,-4 11 627,2 0 0,-16 49 1,22-58-916,2 0 1,0 1-1,0-1 1,2 1-1,0 0 1,1 17-1,0-30-136,1 1 1,-1-1-1,1 1 0,0-1 0,0 1 0,1-1 0,0 0 0,-1 1 0,1-1 0,0 0 0,1 0 0,-1 0 0,1-1 0,3 5 0,-4-6-14,0-1-1,0 1 1,0-1-1,0 1 0,1-1 1,-1 0-1,0 0 1,1 0-1,-1 0 0,1 0 1,-1-1-1,0 1 1,1-1-1,-1 0 0,1 1 1,0-1-1,-1 0 1,1-1-1,-1 1 0,1 0 1,-1-1-1,1 1 1,-1-1-1,1 0 0,-1 0 1,4-2-1,4-1 65,-1-2 0,0 1-1,0-2 1,-1 1 0,0-1-1,0 0 1,0-1 0,-1 1-1,0-2 1,0 1 0,9-17-1,-10 15 14,-1 0 0,0 0 0,0-1 0,-1 1 0,0-1 0,-1 0-1,0 0 1,-1 0 0,0 0 0,0-23 0,-2 31-78,-1-1 1,1 1 0,-1-1-1,1 1 1,-1 0-1,0-1 1,0 1-1,-1 0 1,1 0-1,-1-1 1,0 1 0,1 1-1,-1-1 1,0 0-1,-1 0 1,1 1-1,-1-1 1,1 1-1,-1-1 1,0 1 0,1 0-1,-1 0 1,0 1-1,0-1 1,-1 1-1,1-1 1,-6-1-1,3 1-145,0 1-1,0 0 0,-1 0 1,1 0-1,-1 1 1,1 0-1,-1 0 0,1 1 1,0-1-1,-1 2 0,1-1 1,0 1-1,0-1 0,-7 4 1,2 3-206,4 1-93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5.451"/>
    </inkml:context>
    <inkml:brush xml:id="br0">
      <inkml:brushProperty name="width" value="0.05" units="cm"/>
      <inkml:brushProperty name="height" value="0.05" units="cm"/>
      <inkml:brushProperty name="color" value="#E71224"/>
    </inkml:brush>
  </inkml:definitions>
  <inkml:trace contextRef="#ctx0" brushRef="#br0">243 0 16059,'-10'8'6982,"-48"52"-5670,28-25-749,-51 73 0,72-94-446,1 0 1,0 1-1,1 0 0,1 0 1,0 1-1,1-1 0,0 1 1,-3 33-1,7-43-114,1-1 1,0 1-1,0 0 0,1 0 1,0 0-1,0-1 0,0 1 1,0 0-1,1-1 0,0 1 0,1-1 1,-1 0-1,6 10 0,-5-12-1,-1-1-1,0 1 0,1 0 0,-1-1 0,1 0 0,0 0 0,0 0 0,0 0 1,0 0-1,0 0 0,1-1 0,-1 1 0,0-1 0,1 0 0,-1 0 1,1 0-1,-1-1 0,1 1 0,0-1 0,-1 0 0,1 0 0,-1 0 0,1 0 1,4-2-1,3 0 6,1-1 0,0 0 1,-1-1-1,1-1 0,18-10 1,16-13-40</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6.683"/>
    </inkml:context>
    <inkml:brush xml:id="br0">
      <inkml:brushProperty name="width" value="0.05" units="cm"/>
      <inkml:brushProperty name="height" value="0.05" units="cm"/>
      <inkml:brushProperty name="color" value="#E71224"/>
    </inkml:brush>
  </inkml:definitions>
  <inkml:trace contextRef="#ctx0" brushRef="#br0">68 0 18820,'-1'8'658,"0"-1"1,-1 1-1,1-1 0,-1 0 0,-1 1 1,-6 13-1,-4 15 617,6-12-820,0 1-228,0 0 0,2 1 0,1 0-1,-2 30 1,18-93 163,-10 23-326,5-16 105,-2-1-1,2-47 0,-7 78-153,1 1-14,-1 0 0,1 1 0,-1-1 0,1 0 0,-1 0 0,1 0 0,0 0 0,-1 0 0,1 0 0,0 0 0,0-1 0,0 1 0,0 0 0,0 0 0,0-1 0,0 1 0,0 0 0,0-1 0,0 1 0,0-1 0,0 1 0,0-1 0,0 0 0,1 1 0,0-1 1,8 1-9,0-1 1,1 0-1,-1 0 1,0-1-1,0-1 1,0 0-1,-1 0 1,16-5-1,-1-2 6,-1-1 0,27-16 0,-28 11 10,-10 6 12,-24 22 3,-1-1-12,1 0 0,1 1 1,0 1-1,1-1 1,0 2-1,-14 28 1,20-35-11,1 0 0,0 0 1,0 1-1,1 0 1,0-1-1,0 1 0,1 0 1,0 0-1,1 0 1,0-1-1,0 1 0,1 0 1,0 0-1,1 0 0,2 10 1,-3-17-5,-1 0 0,1 0 0,0 0-1,0 1 1,0-1 0,0 0 0,0-1 0,1 1 0,-1 0 0,0 0 0,1 0-1,-1-1 1,1 1 0,0-1 0,3 3 0,-4-4 1,1 1 0,-1-1-1,0 0 1,0 0 0,1 1 0,-1-1-1,0 0 1,0 0 0,1-1 0,-1 1 0,0 0-1,0 0 1,1-1 0,-1 1 0,0 0-1,0-1 1,0 1 0,0-1 0,0 0-1,1 1 1,-1-1 0,0 0 0,0 0 0,-1 1-1,1-1 1,0 0 0,0 0 0,0 0-1,1-2 1,2-3-142,1-1-1,-1 1 1,0-1-1,-1 0 1,1 0-1,-2 0 1,1-1-1,-1 1 1,0-1-1,0 1 0,-1-1 1,1-10-1,-1 13 40,0 0-1,0 0 1,0 0-1,0 1 0,1-1 1,3-5-1,5-7-359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7.320"/>
    </inkml:context>
    <inkml:brush xml:id="br0">
      <inkml:brushProperty name="width" value="0.05" units="cm"/>
      <inkml:brushProperty name="height" value="0.05" units="cm"/>
      <inkml:brushProperty name="color" value="#E71224"/>
    </inkml:brush>
  </inkml:definitions>
  <inkml:trace contextRef="#ctx0" brushRef="#br0">136 144 18268,'0'-1'96,"1"1"0,-1-1 0,0 1 0,0-1 0,0 0 0,0 1 0,0-1 0,0 1-1,0-1 1,0 1 0,0-1 0,0 1 0,0-1 0,0 1 0,0-1 0,0 1 0,0-1 0,0 1 0,-1-1 0,1 1 0,0-1 0,0 1 0,-1-1 0,1 1 0,0-1 0,-1 1 0,1 0 0,0-1-1,-1 1 1,0-1 0,0 1 21,0 0-1,0 0 0,0-1 0,0 1 0,0 0 1,0 0-1,0 1 0,0-1 0,0 0 1,0 0-1,0 0 0,0 1 0,0-1 1,-1 1-1,-4 2 193,1-1 0,0 1 0,0 1 0,-7 4 0,2 1-140,0 1 0,1 0 0,1 1 1,-10 13-1,15-18-146,-1-1 0,1 1 0,0 0 1,0 0-1,1 0 0,0 1 0,0-1 1,0 1-1,1-1 0,-1 11 0,2-17-17,0 1 0,0 0-1,0 0 1,0-1 0,0 1-1,0 0 1,0 0 0,0 0-1,0-1 1,0 1 0,1 0-1,-1-1 1,0 1 0,1 0-1,-1 0 1,0-1 0,1 1-1,-1-1 1,1 1 0,-1 0-1,1-1 1,-1 1 0,1-1-1,-1 1 1,1-1 0,0 1-1,-1-1 1,1 0 0,0 1-1,1-1 4,0 1-1,0-1 1,-1 0-1,1 0 0,0 0 1,-1 0-1,1-1 1,0 1-1,-1 0 1,1-1-1,0 1 0,2-2 1,4-2 14,1 0 1,-1-1-1,14-10 1,-4 1 7,0-1 1,-1-1 0,-1-1 0,-1 0 0,0-1-1,12-21 1,-31 46-83,-2 1 24,1 1 1,-1 1 0,1-1-1,1 1 1,0 0 0,-5 20-1,8-29 26,1-1 0,0 0 0,0 1-1,0-1 1,0 1 0,0-1 0,0 0-1,0 1 1,0-1 0,1 0 0,-1 1-1,0-1 1,0 1 0,0-1 0,0 0 0,0 1-1,1-1 1,-1 0 0,0 1 0,0-1-1,1 0 1,-1 0 0,0 1 0,0-1 0,1 0-1,-1 0 1,0 1 0,1-1 0,-1 0-1,0 0 1,1 0 0,14 0-24,14-12 0,4-8 16,0 0 1,34-29 0,-49 34 37,0-1 0,-1-1 1,-1 0-1,25-34 0,-31 33 20,-10 17-48,0 1 0,0 0 1,0 0-1,1 0 1,-1-1-1,0 1 0,0 0 1,0 0-1,0 0 0,1-1 1,-1 1-1,0 0 1,0 0-1,0-1 0,0 1 1,0 0-1,0-1 1,0 1-1,0 0 0,0 0 1,0-1-1,0 1 1,0 0-1,0 0 0,0-1 1,0 1-1,0 0 0,0-1 1,0 1-1,0 0 1,0 0-1,-1-1 0,1 1 1,0 0-1,0 0 1,0 0-1,0-1 0,-1 1 1,1 0-1,0 0 0,0 0 1,0-1-1,-1 1 1,1 0-1,0 0 0,0 0 1,-1 0-1,1 0 1,0 0-1,0-1 0,-1 1 1,1 0-1,0 0 1,0 0-1,-1 0 0,1 0 1,0 0-1,0 0 0,-1 0 1,1 0-1,0 0 1,-1 0-1,1 0 0,0 0 1,0 1-1,-1-1 1,1 0-1,0 0 0,-9 4 36,0-1 0,1 1 0,0 1 0,-1 0 0,2 0 0,-1 0-1,-11 11 1,-45 51 370,52-55-289,2 1-1,-1 1 1,2-1 0,0 2 0,-12 23 0,20-34-130,-1-1 0,1 1 0,0-1 0,0 1 0,1 0 0,-1-1 0,1 1 0,-1 0 0,1 0 0,1-1 0,-1 1 0,0 0 0,2 5 0,-1-6-78,0-1 0,1 1 1,-1 0-1,1-1 0,0 1 0,-1-1 0,1 1 0,0-1 1,0 0-1,1 0 0,-1 0 0,0 0 0,1 0 0,-1-1 0,1 1 1,0-1-1,-1 0 0,1 1 0,4 0 0,-2 0 5,0-1 0,0 1 0,1-1 0,-1 0 0,1-1 0,-1 1 0,1-1-1,-1 0 1,7-1 0,25-5-503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7.760"/>
    </inkml:context>
    <inkml:brush xml:id="br0">
      <inkml:brushProperty name="width" value="0.05" units="cm"/>
      <inkml:brushProperty name="height" value="0.05" units="cm"/>
      <inkml:brushProperty name="color" value="#E71224"/>
    </inkml:brush>
  </inkml:definitions>
  <inkml:trace contextRef="#ctx0" brushRef="#br0">117 1 19788,'-8'1'421,"1"1"0,-1 0 0,1 0 1,-1 1-1,1 0 0,0 0 0,0 1 0,0 0 0,1 0 0,-1 1 0,1-1 0,0 1 0,0 1 0,1-1 1,-6 7-1,11-11-420,-1-1 0,1 0 0,0 1 0,-1-1 0,1 0 0,0 1 0,0-1 0,0 1 0,-1-1 0,1 0 0,0 1 0,0-1 0,0 1 0,0-1 0,0 0 0,-1 1 1,1-1-1,0 1 0,0-1 0,0 1 0,0-1 0,0 0 0,1 1 0,-1-1 0,0 1 0,0-1 0,0 1 0,0-1 0,0 0 0,0 1 0,1-1 0,-1 1 0,16 3-257,26-8-433,-37 4 615,12-3-248,-8 1 94,0 1-1,-1 0 1,1 0-1,0 1 0,10 1 1,-18-1 223,-1 0 0,1 0 0,-1 0 0,1 0 0,-1 0 0,1 0 0,-1 1 1,0-1-1,1 0 0,-1 0 0,1 0 0,-1 1 0,0-1 0,1 0 0,-1 0 0,0 1 0,1-1 0,-1 0 1,0 1-1,1-1 0,-1 0 0,0 1 0,0-1 0,1 1 0,-1-1 0,0 0 0,0 1 0,0-1 0,1 1 1,-1-1-1,0 1 0,0-1 0,0 1 0,-6 19 356,-19 13 698,15-23-528,0-1 0,-15 9-1,21-15-506,1-1-1,-1 0 1,1 0 0,-1 0-1,0-1 1,0 0 0,0 1-1,0-1 1,0-1-1,0 1 1,0 0 0,-5-1-1,9 0-47,-1 0 0,0 0-1,1 0 1,-1 0-1,0 0 1,1 0-1,-1 0 1,0-1-1,1 1 1,-1 0 0,0 0-1,1-1 1,-1 1-1,0 0 1,1-1-1,-1 1 1,1-1 0,-1 1-1,1-1 1,-1 1-1,1-1 1,-1 1-1,1-1 1,-1 1-1,1-1 1,0 0 0,-1 1-1,1-1 1,0 0-1,0 1 1,-1-1-1,1 0 1,0 1 0,0-1-1,0 0 1,0 1-1,0-1 1,0 0-1,0 0 1,0 1 0,0-1-1,0 0 1,1 1-1,-1-2 1,5-11-464</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8.681"/>
    </inkml:context>
    <inkml:brush xml:id="br0">
      <inkml:brushProperty name="width" value="0.05" units="cm"/>
      <inkml:brushProperty name="height" value="0.05" units="cm"/>
      <inkml:brushProperty name="color" value="#E71224"/>
    </inkml:brush>
  </inkml:definitions>
  <inkml:trace contextRef="#ctx0" brushRef="#br0">53 157 12843,'-2'4'2089,"-1"3"3570,11-7-3430,-2-3-1934,-1 0 1,1 0-1,-1 0 1,0-1-1,0 0 1,-1 0-1,9-8 1,26-37 496,-34 43-645,-3 3-95,19-27 293,-20 28-325,0 1 0,0-1 0,0 0 0,-1 0 0,1 0 0,0 1 0,-1-1 0,0 0 0,1 0 0,-1 0 0,0 0 0,0 0 0,0 0 0,0 0 0,0-3 0,-1 4-12,0 0 1,1 1-1,-1-1 0,0 0 0,0 0 0,1 1 0,-1-1 0,0 0 0,0 1 0,0-1 0,0 1 0,0-1 0,0 1 0,0 0 0,0-1 0,0 1 0,0 0 0,0 0 1,0-1-1,0 1 0,0 0 0,0 0 0,0 0 0,0 0 0,0 1 0,0-1 0,0 0 0,0 0 0,0 1 0,0-1 0,-2 1 0,-32 12 77,26-7-82,0 0 1,1 0-1,-1 1 0,1 0 1,1 0-1,-1 1 0,-6 9 1,9-11-7,1 0 1,0 0-1,0 1 1,0-1 0,1 1-1,0 0 1,1 0-1,-1 0 1,1 0 0,-2 15-1,4-21-35,0 0 0,-1 1-1,1-1 1,0 1 0,0-1 0,0 1-1,0-1 1,0 1 0,0-1-1,0 1 1,1-1 0,-1 1 0,0-1-1,1 1 1,0-1 0,-1 0 0,1 1-1,0-1 1,-1 0 0,1 1-1,0-1 1,0 0 0,0 0 0,0 0-1,0 0 1,0 0 0,1 0 0,-1 0-1,0 0 1,0 0 0,1-1-1,-1 1 1,0 0 0,1-1 0,-1 1-1,1-1 1,-1 0 0,1 1 0,-1-1-1,1 0 1,-1 0 0,3 0 0,3-1-216,-1 1 0,0-2 0,0 1 0,0-1 0,0 1 0,0-2 1,0 1-1,11-7 0,15-12-363,6-4-142</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9.118"/>
    </inkml:context>
    <inkml:brush xml:id="br0">
      <inkml:brushProperty name="width" value="0.05" units="cm"/>
      <inkml:brushProperty name="height" value="0.05" units="cm"/>
      <inkml:brushProperty name="color" value="#E71224"/>
    </inkml:brush>
  </inkml:definitions>
  <inkml:trace contextRef="#ctx0" brushRef="#br0">104 1 17732,'-8'2'541,"0"0"1,0 1 0,1 0 0,-1 0-1,1 1 1,-11 7 0,14-8-397,1-1 1,0 1 0,0 0-1,0 0 1,0 0-1,1 0 1,-1 0 0,1 0-1,0 1 1,0-1-1,0 1 1,0 0 0,1-1-1,-3 9 1,4-11-136,0 1 0,0-1 0,0 0 0,0 1 1,0-1-1,0 0 0,0 1 0,0-1 0,1 0 0,-1 1 1,1-1-1,-1 0 0,1 0 0,-1 1 0,1-1 0,0 0 1,-1 0-1,1 0 0,0 0 0,0 0 0,0 0 0,0 0 1,0 0-1,0 0 0,0 0 0,0-1 0,1 1 0,-1 0 1,0-1-1,2 1 0,6 3-28,-1-1-1,1 0 1,13 2 0,-10-2 16,20 4-108,21 4-83,-49-9 172,0-1 1,1 1-1,-1 0 0,0 0 0,0 0 1,0 0-1,-1 1 0,7 5 0,-9-8 27,-1 0-1,0 0 1,1 1-1,-1-1 1,0 0-1,1 1 0,-1-1 1,0 0-1,0 1 1,0-1-1,1 1 1,-1-1-1,0 0 0,0 1 1,0-1-1,0 1 1,0-1-1,0 0 1,0 1-1,0-1 0,0 1 1,0-1-1,0 0 1,0 1-1,0-1 1,0 1-1,0-1 0,0 1 1,0-1-1,0 0 1,-1 1-1,1 0 1,-14 10 303,-24 1 295,31-10-505,-1-1 1,0 1-1,0-1 1,1-1-1,-1 0 1,0 0-1,-11-2 1,17 2-83,1-1 0,-1 1-1,0 0 1,1-1 0,-1 0 0,1 1 0,-1-1 0,1 0 0,-1 0-1,1 0 1,-1 0 0,1 0 0,0 0 0,0 0 0,-1-1 0,0-1-1,1 1-3,0 0 0,1 1-1,-1-1 1,1 0-1,-1 0 1,1 0-1,0 0 1,-1 1 0,1-1-1,0 0 1,0 0-1,1 0 1,-1 0-1,0 0 1,1 0 0,-1 1-1,1-1 1,0-3-1,10-18 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4.902"/>
    </inkml:context>
    <inkml:brush xml:id="br0">
      <inkml:brushProperty name="width" value="0.05" units="cm"/>
      <inkml:brushProperty name="height" value="0.05" units="cm"/>
    </inkml:brush>
  </inkml:definitions>
  <inkml:trace contextRef="#ctx0" brushRef="#br0">98 241 15699,'1'-1'85,"-1"1"0,1-1 0,-1 1 0,1-1 0,-1 1 0,1-1 0,-1 0 0,1 1 0,-1-1 0,0 0 0,1 0 0,-1 1 0,0-1 0,0 0 0,0 0 0,1 1 0,-1-1 0,0-1 0,0 1-43,-1 1-1,1 0 1,0-1 0,-1 1 0,1 0 0,0 0 0,-1 0 0,1-1 0,0 1-1,-1 0 1,1 0 0,0 0 0,-1 0 0,1 0 0,0 0 0,-1 0 0,1 0-1,0 0 1,-1 0 0,1 0 0,-1 0 0,1 0 0,0 0 0,-1 0 0,1 0-1,-1 0 1,-3 1 98,1 0 0,0 0 0,-1 0 0,1 1 0,0-1 0,-1 1 0,-4 3 0,2 0-11,0 1-1,1-1 0,-1 1 1,1 1-1,0-1 1,1 1-1,-1 0 1,1 0-1,1 0 1,-1 0-1,1 0 0,-4 15 1,7-21-108,0 0-1,0-1 1,0 1 0,0 0-1,0-1 1,0 1 0,0 0-1,0-1 1,1 1 0,-1 0-1,0-1 1,0 1 0,0 0-1,1-1 1,-1 1 0,0-1-1,1 1 1,-1-1 0,0 1-1,1 0 1,-1-1 0,1 1-1,-1-1 1,1 0 0,-1 1 0,1-1-1,-1 1 1,1-1 0,0 0-1,-1 1 1,1-1 0,0 0-1,-1 0 1,1 1 0,0-1-1,-1 0 1,1 0 0,0 0-1,-1 0 1,1 0 0,0 0-1,-1 0 1,1 0 0,0 0-1,0-1 1,3 1 49,0-1 1,0 0-1,0 0 0,0 0 0,0 0 1,5-3-1,3-3 23,0 0 0,-1-1 1,0 0-1,0-1 0,-1 0 0,0 0 1,0-1-1,-1-1 0,-1 0 0,15-23 1,-13 16-57,-1-1 0,0 0 1,-2-1-1,0 0 0,-1 0 0,5-32 1,-11 48-38,1 0 0,-1 0 0,0 0 1,0 0-1,-1 0 0,1 0 0,-1 0 0,0 1 1,-1-6-1,1 9 1,1-1 0,0 0 1,0 1-1,-1-1 0,1 1 0,0-1 1,-1 0-1,1 1 0,-1-1 0,1 1 1,0-1-1,-1 1 0,1-1 0,-1 1 1,0 0-1,1-1 0,-1 1 0,1 0 1,-1-1-1,0 1 0,1 0 0,-2-1 1,1 2 2,0-1 1,0 0 0,0 0-1,0 0 1,0 1-1,0-1 1,0 1 0,0-1-1,0 1 1,0-1 0,0 1-1,0-1 1,0 1-1,0 0 1,0 0 0,1-1-1,-1 1 1,-1 2-1,-4 4 46,1 1-1,0 0 1,0 0-1,1 1 1,0-1-1,0 1 1,-3 12-1,2-4 58,1 0-1,1-1 1,-3 25-1,6-36-91,0 1 0,0 0 0,1 0 0,-1-1 0,1 1 0,0 0-1,1-1 1,-1 1 0,1-1 0,0 0 0,1 1 0,-1-1 0,1 0 0,0 0 0,0-1 0,1 1 0,-1 0 0,1-1 0,0 0-1,0 0 1,6 4 0,-2-3-18,-1-1-1,0 1 1,1-2 0,0 1-1,0-1 1,0 0-1,0 0 1,0-1-1,0-1 1,1 1-1,-1-1 1,1-1 0,15 0-1,-12 0 7,-1-1 0,1 0 0,0-1 0,0 0 0,-1-1 0,1-1 0,-1 0 0,0 0 0,0-1 0,0 0 0,-1-1 0,1 0 0,-1-1 0,-1 0 0,0-1 0,16-15 0,-25 23 4,0 0 0,0 0 0,0 0 0,0 0 0,0 0 0,0-1 0,0 1 1,0 0-1,1 0 0,-1 0 0,0 0 0,0 0 0,0 0 0,0 0 0,0 0 0,1 0 0,-1 0 1,0-1-1,0 1 0,0 0 0,0 0 0,1 0 0,-1 0 0,0 0 0,0 0 0,0 0 0,0 0 1,1 0-1,-1 0 0,0 0 0,0 0 0,0 1 0,0-1 0,1 0 0,-1 0 0,0 0 0,0 0 1,0 0-1,0 0 0,0 0 0,1 0 0,-1 0 0,0 1 0,0-1 0,0 0 0,6 11 98,-5-9-98,0 0-1,0 0 1,0 0 0,0 0 0,0 0-1,1 0 1,-1 0 0,3 2 0,2 0-9,0-1 0,0 0 0,0 0 0,1-1 0,-1 0 0,1 0 0,-1 0 0,1-1 0,0 0 0,0 0 0,-1-1 0,1 1 0,0-2 0,9 0 0,11-3-72,0-1-1,30-9 1,-50 12 59,20-7-57,-21 6 44,1 1 0,-1 0 0,1 0 0,0 0 0,-1 1 0,1 0 0,8 0 0,-13 2 39,-1-1 0,0 1-1,0 0 1,1 0 0,-1-1 0,0 1 0,0 0 0,0 0 0,0 0 0,0 0 0,0 0 0,0 0-1,-1 1 1,1-1 0,0 0 0,-1 0 0,1 1 0,-1-1 0,1 0 0,0 2 0,8 14 125,-5-14-140,0-1 1,-1 1-1,1-1 0,1 0 0,-1 0 1,0 0-1,0 0 0,1-1 0,-1 1 1,1-1-1,-1-1 0,1 1 0,-1 0 0,8-1 1,10 0-190,37-5 0,-47 3 140,19-4-132,-26 4 142,0 1 0,1 0 0,-1 0 0,0 0 1,7 1-1,-10 0 37,0 0-1,0 0 1,0 1 0,0-1 0,0 1 0,0 0 0,0 0 0,0 0 0,0 0 0,0 0 0,0 0 0,-1 0 0,1 0 0,0 1-1,-1-1 1,1 1 0,0 1 0,0-2 8,3 4-2,0 1-1,0-1 1,0 1-1,0 0 0,-1 0 1,0 1-1,-1-1 1,1 1-1,-1 0 1,-1 0-1,1 0 1,-1 0-1,2 10 1,-3-6 57,-1 0-1,0 1 1,0-1 0,-1 0-1,-1 0 1,0 0 0,0 0 0,-1 0-1,0-1 1,-1 1 0,0-1-1,-1 0 1,0 0 0,-1 0 0,0-1-1,0 0 1,-1 0 0,0 0-1,-1-1 1,-13 12 0,20-19-19,1-1 1,-1 1-1,0 0 0,0 0 1,0-1-1,0 1 1,0 0-1,0-1 0,0 1 1,0-1-1,0 1 1,0-1-1,-1 0 0,1 1 1,0-1-1,0 0 0,0 0 1,0 0-1,-1 0 1,1 0-1,0 0 0,0 0 1,0 0-1,0 0 1,-2-1-1,1 0 2,1 0 0,-1 0 0,1-1 0,0 1 0,0 0 0,-1-1 0,1 1 0,0 0 0,0-1-1,1 1 1,-1-1 0,0 0 0,0 1 0,1-1 0,-1-2 0,-2-4 52,1-1 0,1 0 0,0 0 0,0 0 1,1-15-1,1 14-67,0 0 0,0 0 1,1-1-1,1 1 1,0 1-1,0-1 0,1 0 1,9-16-1,-10 20-210,2 0 0,-1 0 0,0 1 0,1 0 0,0-1 0,1 2 0,-1-1 0,1 1 0,0 0 0,0 0 0,0 0 0,0 1 0,12-4 0,-4 1-143,0 2 0,17-3 0,4 1-306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9.509"/>
    </inkml:context>
    <inkml:brush xml:id="br0">
      <inkml:brushProperty name="width" value="0.05" units="cm"/>
      <inkml:brushProperty name="height" value="0.05" units="cm"/>
      <inkml:brushProperty name="color" value="#E71224"/>
    </inkml:brush>
  </inkml:definitions>
  <inkml:trace contextRef="#ctx0" brushRef="#br0">39 1 16676,'0'21'2104,"-6"12"-1072,-4-1-472,2 1 1737,0 1-1081,4 0-720,1-3-400,3-9-1024,0-1-280,2-10 864,1-4-224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29.897"/>
    </inkml:context>
    <inkml:brush xml:id="br0">
      <inkml:brushProperty name="width" value="0.05" units="cm"/>
      <inkml:brushProperty name="height" value="0.05" units="cm"/>
      <inkml:brushProperty name="color" value="#E71224"/>
    </inkml:brush>
  </inkml:definitions>
  <inkml:trace contextRef="#ctx0" brushRef="#br0">1 39 15971,'0'-1'228,"1"-1"0,0 0 0,0 1 0,0-1 0,0 1 0,0-1 0,0 1 0,0 0 0,1-1 0,-1 1 0,0 0 0,1 0 0,-1 0 0,1 0 0,0 0 0,-1 0 0,1 0 0,-1 1 0,1-1 0,0 0 0,2 1 0,43-8 2588,-37 8-2306,23-4 404,52 2-1,-75 3-853,0 0-1,0 0 1,0 1 0,0 0 0,0 1 0,-1 0-1,1 0 1,-1 1 0,15 8 0,-22-11-58,0 0 0,0 0 1,-1 1-1,1-1 0,-1 0 1,1 0-1,-1 1 0,0-1 1,1 1-1,-1-1 0,0 1 1,0 0-1,0-1 0,0 1 0,0 0 1,-1 0-1,1 0 0,0 2 1,-1-2-4,0 0 0,0-1 1,0 1-1,0 0 0,-1-1 0,1 1 1,-1 0-1,1-1 0,-1 1 0,0-1 1,0 1-1,1-1 0,-1 1 1,0-1-1,0 1 0,0-1 0,-1 0 1,1 0-1,0 0 0,0 1 0,-3 0 1,-10 8-160,-1-1 0,1 0 0,-2-1 0,1-1 0,-1 0 0,-26 6-1,42-13 114,0 0-1,-1 0 0,1 0 1,0 0-1,0 0 0,0 0 1,0 0-1,-1 0 0,1 0 1,0 0-1,0 0 0,0 0 1,-1 0-1,1 0 0,0 1 1,0-1-1,0 0 0,0 0 1,-1 0-1,1 0 0,0 0 1,0 0-1,0 0 0,0 1 1,-1-1-1,1 0 0,0 0 1,0 0-1,0 0 0,0 0 1,0 1-1,0-1 0,0 0 1,0 0-1,0 0 0,-1 1 1,1-1-1,0 0 0,0 0 1,0 0-1,0 0 0,0 1 1,0-1-1,0 0 0,0 0 1,0 1-1,12 4-1579,27 3-458,-31-6 1553,12 2-311,-12-4 641,-1 1 0,1 1 0,0 0 0,-1 0-1,1 0 1,-1 1 0,1 0 0,-1 0 0,0 1-1,11 8 1,-17-11 243,-1-1 0,1 1 0,0 0 0,0 1 0,0-1 0,-1 0 0,1 0 0,0 0 0,-1 0 0,1 0 0,-1 1 0,1-1 0,-1 0 0,0 0 0,0 1 0,1-1 0,-1 0 0,0 1 0,0-1-1,0 0 1,-1 1 0,1 1 0,-1 0 102,0 0-1,0-1 0,0 1 1,-1 0-1,1-1 0,-1 1 0,0-1 1,0 1-1,-3 2 0,-4 4 590,0-1 0,-1 0-1,-16 10 1,26-18-715,-23 14 1854,-32 15-1,49-26-1650,-2 0 1,1 0-1,0-1 0,0 0 1,-1 0-1,1-1 0,-1 0 1,1 0-1,-12-1 0,18 0-236,0 0-1,0 0 1,1 0 0,-1 0-1,0 0 1,1 0 0,-1 0-1,0 0 1,1-1-1,-1 1 1,0 0 0,1 0-1,-1-1 1,0 1 0,1 0-1,-1-1 1,0 1 0,1 0-1,-1-1 1,1 1-1,-1-1 1,1 1 0,-1-1-1,1 1 1,-1-1 0,1 0-1,0 1 1,-1-1-1,1 0 1,0 1 0,0-1-1,-1 0 1,1 1 0,0-1-1,0 0 1,0 1 0,0-1-1,0 0 1,0 1-1,0-1 1,0 0 0,0 0-1,0 1 1,0-2 0,1-1-18,0 1 1,0-1 0,0 0 0,1 1 0,-1-1 0,1 1-1,-1-1 1,1 1 0,3-3 0,10-10-360</inkml:trace>
  <inkml:trace contextRef="#ctx0" brushRef="#br0" timeOffset="1">572 41 18916,'2'0'2064,"-2"3"-1455,-2 1-161,0 9 1352,-4 5-768,2 10-200,-5-1-383,-1 3-97,1 1 16,-1 2-8,3-4-248,3-6-184,4-6-520,3-5-353,7-12 753,4-6-128,9-5-200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0.318"/>
    </inkml:context>
    <inkml:brush xml:id="br0">
      <inkml:brushProperty name="width" value="0.05" units="cm"/>
      <inkml:brushProperty name="height" value="0.05" units="cm"/>
      <inkml:brushProperty name="color" value="#E71224"/>
    </inkml:brush>
  </inkml:definitions>
  <inkml:trace contextRef="#ctx0" brushRef="#br0">52 1 19860,'-8'21'1833,"-1"3"-1225,0 1-304,2 6 936,1-2-472,4-2-472,0 0-336,2-5-640,2-3-232,-1-4-400,-1 0 1064,-1-11-248,-2 0-241,-4-7-23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0.708"/>
    </inkml:context>
    <inkml:brush xml:id="br0">
      <inkml:brushProperty name="width" value="0.05" units="cm"/>
      <inkml:brushProperty name="height" value="0.05" units="cm"/>
      <inkml:brushProperty name="color" value="#E71224"/>
    </inkml:brush>
  </inkml:definitions>
  <inkml:trace contextRef="#ctx0" brushRef="#br0">0 117 15011,'1'-8'364,"0"0"1,0 1-1,1-1 0,-1 0 0,2 1 0,-1 0 0,8-15 0,-9 19-188,1 1 0,0-1 0,0 0 0,0 0 0,0 1 0,1-1 0,-1 1 0,1 0 0,-1 0 0,1 0 0,0 0 0,0 0 0,0 0 0,0 1 0,0-1 0,0 1 0,1 0-1,-1 0 1,0 0 0,7 0 0,1 0 123,0 2 0,0-1-1,0 2 1,0-1 0,-1 1 0,1 1-1,0 0 1,-1 1 0,0 0 0,16 8-1,0 2 2,-1 1 0,40 32-1,-60-43-276,1 1 0,-1-1 0,-1 1 0,1 0-1,-1 1 1,6 7 0,-9-11-13,0-1 0,-1 0 0,1 0 0,0 1 1,-1-1-1,1 0 0,-1 1 0,0-1 0,1 1 0,-1-1 0,0 1 0,0-1 0,0 0 1,0 1-1,0-1 0,0 1 0,0-1 0,0 1 0,-1-1 0,1 0 0,-1 1 1,1-1-1,-1 0 0,1 1 0,-1-1 0,0 0 0,1 1 0,-1-1 0,0 0 0,0 0 1,0 0-1,0 0 0,0 0 0,0 0 0,0 0 0,-1 0 0,-1 0 0,-6 4 63,0 0 0,0-1 1,-1 0-1,1 0 0,-1-1 0,-18 3 0,-63 5-561,51-13 163,29 2 92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1.158"/>
    </inkml:context>
    <inkml:brush xml:id="br0">
      <inkml:brushProperty name="width" value="0.05" units="cm"/>
      <inkml:brushProperty name="height" value="0.05" units="cm"/>
      <inkml:brushProperty name="color" value="#E71224"/>
    </inkml:brush>
  </inkml:definitions>
  <inkml:trace contextRef="#ctx0" brushRef="#br0">1 67 17348,'64'-42'4713,"-57"38"-4195,0 0 0,1 1 0,-1 0-1,1 1 1,0-1 0,0 2-1,10-2 1,-17 2-487,0 1 1,-1 0-1,1 0 1,0 0-1,0-1 0,0 1 1,0 0-1,0 0 1,0 1-1,0-1 0,-1 0 1,1 0-1,0 0 1,0 0-1,0 1 1,0-1-1,0 0 0,-1 1 1,1-1-1,0 1 1,0-1-1,-1 1 0,1-1 1,0 1-1,-1 0 1,1-1-1,0 1 0,-1 0 1,1 0-1,-1-1 1,1 1-1,-1 0 1,0 0-1,1-1 0,-1 1 1,0 0-1,1 0 1,-1 0-1,0 0 0,0 0 1,0 0-1,0 0 1,0-1-1,0 1 0,0 0 1,0 0-1,0 0 1,0 0-1,-1 0 0,1 0 1,0-1-1,-1 2 1,-1 4 8,0 1 0,0-1 0,-1 0-1,0 0 1,-6 8 0,0-2 30,-1 0-1,-20 18 1,23-24-46,0 0-1,0 0 1,1 1-1,0 0 1,0 0 0,1 0-1,0 1 1,0 0-1,0 0 1,-4 14-1,8-21-71,1 0-1,0 0 1,-1 0-1,1 0 1,0 0-1,0 0 1,0 0-1,0 0 0,0 0 1,0 0-1,0 1 1,0-1-1,0 0 1,1 0-1,-1 0 1,0 0-1,1 0 0,-1 0 1,0 0-1,1-1 1,0 1-1,-1 0 1,1 0-1,-1 0 1,1 0-1,0-1 0,0 1 1,-1 0-1,1 0 1,0-1-1,0 1 1,0-1-1,0 1 0,0-1 1,0 1-1,0-1 1,0 0-1,0 1 1,0-1-1,0 0 1,1 0-1,4 1-110,0 0 0,1-1 0,-1 0 1,0 0-1,0-1 0,6 0 0,21-7-468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1.564"/>
    </inkml:context>
    <inkml:brush xml:id="br0">
      <inkml:brushProperty name="width" value="0.05" units="cm"/>
      <inkml:brushProperty name="height" value="0.05" units="cm"/>
      <inkml:brushProperty name="color" value="#E71224"/>
    </inkml:brush>
  </inkml:definitions>
  <inkml:trace contextRef="#ctx0" brushRef="#br0">155 36 18972,'0'-2'127,"-1"1"0,0-1 0,0 0-1,1 1 1,-1-1 0,-1 1 0,1-1 0,0 1 0,0 0 0,0-1-1,-1 1 1,1 0 0,0 0 0,-1 0 0,1 0 0,-1 0 0,0 0-1,1 0 1,-1 1 0,0-1 0,1 1 0,-1-1 0,0 1 0,0-1-1,1 1 1,-1 0 0,0 0 0,0 0 0,0 0 0,1 0 0,-1 0-1,0 1 1,0-1 0,0 0 0,1 1 0,-1 0 0,0-1 0,1 1-1,-1 0 1,-2 2 0,-4 2 108,0 0 0,1 1 0,0-1 1,0 2-1,1-1 0,-10 13 0,12-14-220,0 0 1,1 1-1,0-1 1,0 1-1,0 0 1,1 0-1,-1 0 1,2 0-1,-1 0 1,1 0-1,-1 0 1,1 9-1,1-12-11,0-1 0,0 0 0,0 1 0,0-1 0,1 0 0,-1 1 0,1-1 0,0 0 0,0 1 0,0-1 0,0 0 0,0 0 0,0 0 0,0 0 0,0 0 0,1 0 0,-1 0 0,1 0 0,0-1 0,0 1 0,-1 0 0,1-1 0,0 0 0,0 1 0,0-1 0,1 0 0,-1 0 0,0 0 0,0 0 0,0-1 0,1 1 0,-1 0 0,0-1 0,5 1 0,3-1 30,0 1-1,-1-2 1,1 1 0,-1-1-1,1-1 1,-1 0-1,1 0 1,-1 0-1,0-2 1,10-3 0,-14 5 10,-1 0 0,1 0 1,-1-1-1,0 1 1,0-1-1,0 0 1,0 0-1,0 0 1,-1 0-1,1-1 0,-1 1 1,0-1-1,0 0 1,0 0-1,-1 0 1,1-1-1,-1 1 0,0 0 1,0-1-1,-1 0 1,3-7-1,-4 10-41,0-1 0,0 1 0,0 0-1,0 0 1,0 0 0,-1 0 0,1-1 0,-1 1 0,1 0-1,-1 0 1,0 0 0,0 0 0,0 0 0,0 0 0,0 1-1,0-1 1,0 0 0,-1 0 0,1 1 0,-1-1-1,1 1 1,-1-1 0,1 1 0,-1 0 0,0-1 0,0 1-1,0 0 1,0 0 0,0 0 0,0 1 0,0-1-1,0 0 1,0 1 0,0-1 0,-4 1 0,0-1-52,0 0-1,0 1 1,0 0 0,0 0 0,0 0 0,1 1 0,-1 0 0,0 0-1,0 0 1,1 1 0,-1 0 0,-8 4 0,1 5-185,7 5-32</inkml:trace>
  <inkml:trace contextRef="#ctx0" brushRef="#br0" timeOffset="1">362 0 19276,'0'2'2201,"0"3"-1249,0 5-400,-2 3 1440,1 2-471,-2 3-673,0 4-232,0 5-336,0-3-64,2 2-224,1-3-160,0-3-592,0-5-1497,4-7 1937,1-2-304,2-6-248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2.813"/>
    </inkml:context>
    <inkml:brush xml:id="br0">
      <inkml:brushProperty name="width" value="0.05" units="cm"/>
      <inkml:brushProperty name="height" value="0.05" units="cm"/>
      <inkml:brushProperty name="color" value="#E71224"/>
    </inkml:brush>
  </inkml:definitions>
  <inkml:trace contextRef="#ctx0" brushRef="#br0">7 46 12483,'-6'2'8531,"15"-4"-5638,17-7-1485,-10 2-1142,1 1 0,0 0 1,0 1-1,0 1 0,1 1 0,-1 1 1,1 0-1,27 1 0,-40 1-256,-1 0 0,1 1 0,0 0 0,-1 0-1,1 0 1,8 4 0,-12-5-9,0 1 0,1-1-1,-1 1 1,0-1 0,0 1 0,0 0 0,0-1 0,0 1-1,0 0 1,-1 0 0,1 0 0,0 0 0,0 0 0,-1 0-1,1 0 1,0 0 0,-1 0 0,1 0 0,-1 0 0,1 0-1,-1 0 1,0 1 0,1-1 0,-1 0 0,0 0-1,0 0 1,0 1 0,0-1 0,0 0 0,0 0 0,0 0-1,-1 3 1,-5 13 6,0-1-1,-2 0 1,0 0 0,-17 23-1,4-4 41,10-15-59,-2 4-191,-25 32 0,34-55-1961,3-7 1773,1 2 85,-1-5-385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3.253"/>
    </inkml:context>
    <inkml:brush xml:id="br0">
      <inkml:brushProperty name="width" value="0.05" units="cm"/>
      <inkml:brushProperty name="height" value="0.05" units="cm"/>
      <inkml:brushProperty name="color" value="#E71224"/>
    </inkml:brush>
  </inkml:definitions>
  <inkml:trace contextRef="#ctx0" brushRef="#br0">0 21 17132,'3'0'2080,"4"1"-912,0 1-407,8-2 1503,-1 0-488,13 1-623,3 2-217,3-3-384,-1-1-168,-3-1-848,2-1-632,-8 1 920,0-1-184,-6-13-169</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4.091"/>
    </inkml:context>
    <inkml:brush xml:id="br0">
      <inkml:brushProperty name="width" value="0.05" units="cm"/>
      <inkml:brushProperty name="height" value="0.05" units="cm"/>
      <inkml:brushProperty name="color" value="#E71224"/>
    </inkml:brush>
  </inkml:definitions>
  <inkml:trace contextRef="#ctx0" brushRef="#br0">117 0 17892,'3'13'1872,"4"5"-1272,3 2-240,2 7 1113,2 7-777,0 3-160,-1 5-56,0 1-32,-9 3-168,-2 0-40,-12-3-72,-6-2 0,-8-5-72,-5-3-368,-7-9 280,-7-3-32,-7-13-16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5.240"/>
    </inkml:context>
    <inkml:brush xml:id="br0">
      <inkml:brushProperty name="width" value="0.05" units="cm"/>
      <inkml:brushProperty name="height" value="0.05" units="cm"/>
      <inkml:brushProperty name="color" value="#E71224"/>
    </inkml:brush>
  </inkml:definitions>
  <inkml:trace contextRef="#ctx0" brushRef="#br0">1 120 14339,'1'2'166,"0"1"0,1-1 1,-1 0-1,1 0 0,0 0 0,-1 0 1,1 0-1,0 0 0,0 0 0,1 0 0,-1-1 1,0 1-1,0-1 0,1 0 0,-1 0 0,1 0 1,-1 0-1,5 1 0,6 1 195,-1-1 1,23 2-1,-23-4-166,235 9 1858,15 2-1267,13 18-583,173 10-182,775-53 1,-570-24-6,6 0 0,-321 28 99,180-8 176,157-28 358,91 12-412,-369 41-210,-61 0 35,-66-24 209,-248 15-175,-16 2 8,-5 0-72,0 0 1,0 0-1,0 0 1,0 0-1,0 0 1,0-1-1,0 1 1,0 0-1,0 0 1,-1-1-1,1 1 1,0 0-1,0-1 1,0 1-1,0-1 1,-1 1-1,1-1 1,1-1 0,15-6 308,5-1-114,-22 9-227,1-1 0,-1 1 0,1 0 0,-1 0 0,1-1 0,-1 1 0,0 0 0,1-1 0,-1 1 0,0-1 0,1 1 0,-1 0 0,0-1 0,0 1 0,1-1 0,-1 1 0,0-1 0,0 1 0,0-1 0,1 1 0,-1-1 1,0 1-1,0-1 0,0 1 0,0-1 0,0 1 0,0-1 0,0 1 0,0-1 0,0 1 0,-1-1 0,1 1 0,0-1 0,-1 0-219,-1 0 0,1 0 1,0 0-1,-1 1 0,1-1 0,-1 1 1,1-1-1,-1 1 0,1-1 0,-1 1 0,1 0 1,-1 0-1,0 0 0,1 0 0,-1 0 1,-2 0-1,-2 0 188,-24 0-576,0 0-204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5.336"/>
    </inkml:context>
    <inkml:brush xml:id="br0">
      <inkml:brushProperty name="width" value="0.05" units="cm"/>
      <inkml:brushProperty name="height" value="0.05" units="cm"/>
    </inkml:brush>
  </inkml:definitions>
  <inkml:trace contextRef="#ctx0" brushRef="#br0">130 0 19884,'-8'3'697,"-8"2"309,1 0 1,0 1 0,-16 10-1,28-14-989,0-1 1,0 1-1,0 0 0,0 0 0,0 1 0,1-1 0,-1 0 0,1 1 0,-1 0 0,1-1 1,0 1-1,0 0 0,1 0 0,-1 0 0,1 1 0,-1-1 0,1 0 0,0 0 0,0 1 1,-1 6-1,2-8-89,1-1 0,-1 1 0,0 0 0,1 0 0,-1-1 0,1 1 0,0 0 0,-1-1 0,1 1 0,0-1 0,0 1 0,0-1 0,0 1 0,0-1 0,1 0 0,-1 1 0,0-1 0,1 0 0,-1 0 0,0 0 0,1 0 0,-1 0 0,1 0 0,0-1 0,2 2 0,4 2-456,1-1 0,0-1 0,15 4 0,25-4-1192,-40-2 1403,0 0 0,0 0 0,0 1 0,0 0 0,14 4 0,-23-5 330,1 0 1,-1 0-1,0 0 0,0 0 0,1 0 0,-1 1 1,0-1-1,0 0 0,1 0 0,-1 0 1,0 0-1,0 0 0,0 0 0,0 1 1,1-1-1,-1 0 0,0 0 0,0 0 1,0 1-1,0-1 0,0 0 0,1 0 1,-1 0-1,0 1 0,0-1 0,0 0 1,0 0-1,0 1 0,0-1 0,0 0 0,0 0 1,0 1-1,0-1 0,0 0 0,0 0 1,0 0-1,0 1 0,0-1 0,0 0 1,0 0-1,0 1 0,0-1 0,0 0 1,-1 0-1,1 1 0,0-1 0,0 0 1,0 0-1,0 0 0,0 0 0,-1 1 1,1-1-1,0 0 0,0 0 0,0 0 0,-1 0 1,1 0-1,0 1 0,0-1 0,0 0 1,-1 0-1,1 0 0,0 0 0,0 0 1,-1 0-1,1 0 0,0 0 0,-1 0 1,-21 10 1137,18-8-987,-12 5 487,5-1-366,1-1 0,-1-1 0,-1 0 0,1-1 0,-1 0 0,1 0 0,-15 0 0,24-6-552,7-5 118,11-9-126,11-5-142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8.135"/>
    </inkml:context>
    <inkml:brush xml:id="br0">
      <inkml:brushProperty name="width" value="0.05" units="cm"/>
      <inkml:brushProperty name="height" value="0.05" units="cm"/>
      <inkml:brushProperty name="color" value="#E71224"/>
    </inkml:brush>
  </inkml:definitions>
  <inkml:trace contextRef="#ctx0" brushRef="#br0">54 14 18236,'-7'6'1668,"-19"16"2146,26-21-3739,-1 0 0,0-1 0,1 1 0,-1 0 0,1 0 0,-1 0 0,1 0 0,0 0 0,-1-1 1,1 1-1,0 0 0,0 0 0,-1 0 0,1 0 0,0 0 0,0 0 0,0 0 0,0 0 0,0 0 0,0 0 1,1 0-1,-1 0 0,0 0 0,0 0 0,1 0 0,-1-1 0,1 1 0,-1 0 0,0 0 0,2 1 1,-2-2-54,1 1 0,0-1 1,-1 0-1,1 0 0,0 1 1,-1-1-1,1 0 1,-1 0-1,1 0 0,0 0 1,-1 0-1,1 0 0,0 0 1,-1 0-1,1 0 0,0 0 1,-1 0-1,1-1 1,0 1-1,-1 0 0,1 0 1,-1-1-1,1 1 0,0 0 1,-1-1-1,1 1 1,-1-1-1,1 1 0,-1 0 1,1-1-1,-1 1 0,0-1 1,1 1-1,-1-1 1,1 0-1,20-24 568,-18 22-442,-2 1-56,1-1 1,-1 1 0,0 0 0,1-1-1,-1 1 1,0 0 0,0-1 0,-1 0-1,2-4 1,-2 7-77,0-1-1,0 1 0,0 0 1,0 0-1,0-1 0,0 1 1,0 0-1,0-1 0,0 1 1,0 0-1,0 0 0,0-1 1,0 1-1,0 0 0,0 0 1,-1-1-1,1 1 0,0 0 1,0 0-1,0-1 0,0 1 1,0 0-1,-1 0 0,1 0 1,0-1-1,0 1 0,0 0 1,-1 0-1,1 0 0,0 0 1,0-1-1,-1 1 0,0 0-1,0 0 1,0 1-1,0-1 0,0 0 0,0 0 0,0 1 0,0-1 0,0 1 0,0-1 0,0 1 0,1-1 0,-1 1 0,0-1 0,-1 2 0,-4 4-2,0-1 1,0 0-1,0 1 1,1 0-1,0 0 0,0 1 1,0 0-1,1 0 1,-4 9-1,7-15-5,1-1 0,0 0-1,0 0 1,0 0 0,0 1 0,0-1 0,0 0 0,0 0-1,0 1 1,-1-1 0,1 0 0,0 0 0,0 1 0,0-1-1,0 0 1,0 0 0,0 0 0,0 1 0,1-1-1,-1 0 1,0 0 0,0 1 0,0-1 0,0 0 0,0 0-1,0 0 1,0 1 0,0-1 0,1 0 0,-1 0 0,0 0-1,0 1 1,0-1 0,0 0 0,1 0 0,-1 0-1,9-3 223,15-14 37,-20 13-268,-1 2-111,4-3-358,-8 6-313,-7 6 472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0.012"/>
    </inkml:context>
    <inkml:brush xml:id="br0">
      <inkml:brushProperty name="width" value="0.05" units="cm"/>
      <inkml:brushProperty name="height" value="0.05" units="cm"/>
      <inkml:brushProperty name="color" value="#E71224"/>
    </inkml:brush>
  </inkml:definitions>
  <inkml:trace contextRef="#ctx0" brushRef="#br0">0 441 15395,'1'-3'267,"-1"0"0,1 0 0,0 0-1,0 0 1,0 0 0,0 0-1,1 1 1,-1-1 0,1 0 0,2-3-1,3-4 221,199-382 7628,-204 388-8026,-2 9 13,-5 20 111,-11 37 31,-11 41-240,-34 142-192,60-244 62,1 1-1,0 0 1,-1 0 0,1 0-1,0 0 1,0 0 0,0-1-1,0 1 1,0 0-1,1 0 1,0 2 0,5-1-1372,7-12 981,3-9-117,3-8-207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0.434"/>
    </inkml:context>
    <inkml:brush xml:id="br0">
      <inkml:brushProperty name="width" value="0.05" units="cm"/>
      <inkml:brushProperty name="height" value="0.05" units="cm"/>
      <inkml:brushProperty name="color" value="#E71224"/>
    </inkml:brush>
  </inkml:definitions>
  <inkml:trace contextRef="#ctx0" brushRef="#br0">150 1 16940,'-24'35'2802,"5"-5"-2083,1 2 1,2 0-1,1 0 1,1 1-1,2 1 1,-15 68 0,26-93-608,-1 0 1,2 0 0,-1 0-1,1 0 1,1 11 0,-1-18-96,0-1 0,0 1 0,1-1-1,-1 0 1,0 1 0,1-1 0,-1 0 0,0 1 0,1-1 0,0 0 0,-1 1 0,1-1 0,0 0 0,0 0 0,0 0 0,-1 0-1,1 0 1,0 0 0,1 0 0,-1 0 0,0 0 0,0 0 0,0 0 0,0-1 0,1 1 0,-1 0 0,0-1 0,1 1 0,-1-1-1,0 0 1,1 1 0,-1-1 0,1 0 0,-1 0 0,0 0 0,1 0 0,-1 0 0,1 0 0,-1 0 0,0-1 0,2 1 0,6-3 18,-1 0 0,0 0 1,0-1-1,0 0 0,0 0 0,-1-1 1,1 0-1,-1 0 0,0-1 1,-1 1-1,10-12 0,2-4 145,0-1 0,20-33-1,-27 36-26,0 0-1,-1-2 0,8-21 0,-15 34-84,-1 0-1,1 0 0,-1 0 0,-1 0 1,1-1-1,-2 1 0,1 0 1,-1-1-1,0 1 0,-1-1 0,-1-11 1,1 19-61,1-1 1,-1 1 0,1-1-1,-1 1 1,1 0-1,-1-1 1,0 1-1,1 0 1,-1-1 0,0 1-1,0 0 1,0 0-1,0 0 1,0 0 0,-1 0-1,1 0 1,0 0-1,0 0 1,-1 0-1,1 0 1,0 1 0,-1-1-1,1 1 1,-1-1-1,1 1 1,-1-1 0,1 1-1,-1 0 1,1 0-1,-1 0 1,1 0 0,-1 0-1,1 0 1,-1 0-1,1 0 1,-1 1-1,1-1 1,-1 0 0,1 1-1,-1 0 1,1-1-1,-2 2 1,-5 1-3,0 1-1,0 0 1,1 1 0,-1 0 0,-10 9 0,4-2-29,2 0 1,-1 1-1,1 0 1,1 1-1,1 0 1,0 1 0,1 0-1,-12 25 1,20-39-3,1 1 1,-1-1 0,1 1 0,-1 0-1,1-1 1,-1 1 0,1 0-1,0-1 1,0 1 0,0 0 0,0-1-1,0 3 1,1-4-23,-1 1 0,0-1 0,0 1 0,0-1 0,1 0 0,-1 1 0,0-1 0,0 0 0,1 1 0,-1-1 0,0 1 0,1-1 0,-1 0 0,0 0 0,1 1 0,-1-1 0,0 0 0,1 0 0,-1 1 0,1-1 0,-1 0 0,0 0 0,1 0 0,-1 0 0,1 0 0,-1 1 0,1-1 0,2-1-76,-1 1 0,0 0 0,0-1 0,0 1 0,0-1 0,0 1 0,0-1-1,0 0 1,0 0 0,0 0 0,0 0 0,0 0 0,0-1 0,-1 1 0,3-3 0,15-15-508,5-4-106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0.917"/>
    </inkml:context>
    <inkml:brush xml:id="br0">
      <inkml:brushProperty name="width" value="0.05" units="cm"/>
      <inkml:brushProperty name="height" value="0.05" units="cm"/>
      <inkml:brushProperty name="color" value="#E71224"/>
    </inkml:brush>
  </inkml:definitions>
  <inkml:trace contextRef="#ctx0" brushRef="#br0">171 17 17460,'0'0'125,"1"-1"-1,-1 1 1,0-1 0,0 1 0,1-1-1,-1 1 1,0-1 0,0 1 0,0-1 0,0 1-1,0-1 1,0 0 0,0 1 0,0-1 0,0 1-1,0-1 1,0 1 0,0-1 0,0 0 0,0 1-1,0-1 1,-1 1 0,1-1 0,0 1-1,0-1 1,-1 1 0,1-1 0,-1 0 0,0 1 3,0-1-1,0 1 1,1 0 0,-1 0 0,0 0 0,0 0 0,0 0 0,0 0 0,0 0 0,0 0 0,1 1-1,-1-1 1,0 0 0,0 0 0,0 1 0,-1 0 0,-3 1 245,-1 1-1,1 0 1,0 1-1,-9 6 1,2 3-233,0 1-1,0 0 1,1 0 0,1 2 0,1-1-1,0 1 1,1 0 0,1 1 0,0 0-1,1 0 1,1 0 0,-4 24-1,9-36-113,-1 1-1,1-1 1,-1 1-1,2 0 1,-1-1-1,1 1 1,-1-1-1,2 1 1,1 7-1,-2-11-19,0 0 0,0 0 0,0 0 0,0 0 0,1 0 0,-1 0 1,0 0-1,1 0 0,0-1 0,-1 1 0,1-1 0,0 1 0,0-1 0,0 1 0,-1-1 0,2 0 0,-1 0 0,0 0 0,0 0 0,0-1 0,0 1 0,1 0 0,-1-1 0,0 1 0,3-1 1,2 0 5,1 0 1,-1-1-1,0 0 1,0 0-1,1-1 1,-1 0-1,0 0 1,0-1-1,12-6 1,-1 0 71,-1-1 1,24-18-1,-27 16 19,1 0 0,-2-1 0,0 0 0,17-23 0,-26 32-64,0-1 1,-1-1 0,0 1-1,0 0 1,0-1-1,-1 0 1,1 1-1,-1-1 1,-1 0 0,1 0-1,-1 0 1,0 0-1,-1-1 1,1 1-1,-1 0 1,0 0 0,-2-9-1,1 12-60,0-1 0,-1 0 0,0 0 0,0 1 0,0-1-1,0 1 1,0 0 0,-1 0 0,1 0 0,-1 0 0,0 0 0,0 0 0,0 1 0,0-1-1,0 1 1,0 0 0,-1 0 0,1 0 0,-1 0 0,0 1 0,0 0 0,1-1-1,-1 1 1,0 0 0,-5 0 0,-5-1-201,-1 0 1,0 1-1,0 0 0,0 2 1,-20 1-1,0 4-187</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1.380"/>
    </inkml:context>
    <inkml:brush xml:id="br0">
      <inkml:brushProperty name="width" value="0.05" units="cm"/>
      <inkml:brushProperty name="height" value="0.05" units="cm"/>
      <inkml:brushProperty name="color" value="#E71224"/>
    </inkml:brush>
  </inkml:definitions>
  <inkml:trace contextRef="#ctx0" brushRef="#br0">118 4 18188,'0'0'66,"0"-1"0,0 1 0,0 0 0,0 0 0,0 0 0,0 0 0,1-1 0,-1 1 0,0 0 1,0 0-1,0 0 0,0 0 0,1 0 0,-1-1 0,0 1 0,0 0 0,0 0 0,0 0 0,1 0 0,-1 0 0,0 0 0,0 0 0,0 0 0,1 0 1,-1 0-1,0 0 0,0 0 0,0 0 0,1 0 0,-1 0 0,0 0 0,0 0 0,0 0 0,1 0 0,-1 0 0,0 0 0,0 0 0,0 0 0,1 1 1,-1-1-1,0 0 0,0 0 0,0 0 0,0 0 0,1 0 0,-1 0 0,0 1 0,0-1 0,0 0 0,0 0 0,0 0 0,0 0 0,0 1 0,1-1 1,-1 0-1,0 0 0,0 0 0,0 1 0,-3 19 2020,-14 30-428,16-47-1526,-14 35 361,-6 13-398,2 1 0,-18 86 0,34-128-884,-1-27-5247,2 1 5921,-3-15-1257</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1.784"/>
    </inkml:context>
    <inkml:brush xml:id="br0">
      <inkml:brushProperty name="width" value="0.05" units="cm"/>
      <inkml:brushProperty name="height" value="0.05" units="cm"/>
      <inkml:brushProperty name="color" value="#E71224"/>
    </inkml:brush>
  </inkml:definitions>
  <inkml:trace contextRef="#ctx0" brushRef="#br0">15 186 14547,'-1'1'160,"0"-1"-1,1 0 1,-1 0 0,0 1-1,0-1 1,1 0 0,-1 1-1,1-1 1,-1 0 0,0 1-1,1-1 1,-1 1 0,1-1 0,-1 1-1,1 0 1,-1-1 0,1 1-1,-1-1 1,1 1 0,0 0-1,-1-1 1,1 1 0,0 0-1,0 0 1,0-1 0,-1 1-1,1 0 1,0-1 0,0 3-1,0-2 91,0 0 0,-1 1 0,1-1 0,0 0 0,0 1 0,0-1 0,1 0 0,-1 1 0,0-1 0,0 0 0,1 1 0,-1-1 0,1 0 0,-1 0 0,1 1 0,0-1 0,0 2 0,1-2-111,1 1 0,-1-1 0,0 0 0,0 0 0,1 0-1,-1 0 1,1 0 0,-1 0 0,0 0 0,1-1 0,0 1 0,-1-1 0,1 0 0,-1 0-1,1 0 1,-1 0 0,1 0 0,0-1 0,-1 1 0,1-1 0,-1 1 0,1-1 0,2-2-1,9-2 167,-1 0 0,22-15-1,-32 19-234,41-28 477,0-2 0,38-36 0,-10 8-117,-69 57-412,0-1 0,0 1 0,0 0 1,1 0-1,-1 0 0,5-2 0,-7 4-17,-1 0 1,0 0-1,1 0 1,-1 0-1,0 0 1,1 0-1,-1 0 1,0 0-1,1 0 1,-1 0-1,0 0 1,1 0-1,-1 0 1,0 0-1,0 0 1,1 0-1,-1 0 1,0 1-1,1-1 1,-1 0-1,0 0 1,0 0-1,1 0 1,-1 1-1,0-1 1,0 0-1,1 0 1,-1 1-1,0-1 1,2 17 15,-15 65-300,8-57 41,1-1 0,2 1 0,-1 43 1,8-49-348,-5-19 578,0 0 0,0 0 0,0 1 1,1-1-1,-1 0 0,0 0 0,0 1 0,1-1 0,-1 0 1,0 0-1,1 1 0,-1-1 0,0 0 0,0 0 0,1 0 1,-1 0-1,0 0 0,1 0 0,-1 0 0,0 0 0,1 1 1,-1-1-1,1 0 0,-1 0 0,0 0 0,1-1 0,-1 1 1,0 0-1,1 0 0,-1 0 0,0 0 0,1 0 0,-1 0 1,0 0-1,0-1 0,1 1 0,-1 0 0,0 0 0,1 0 1,-1-1-1,0 1 0,0 0 0,1 0 0,-1-1 0,9-9-430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2.225"/>
    </inkml:context>
    <inkml:brush xml:id="br0">
      <inkml:brushProperty name="width" value="0.05" units="cm"/>
      <inkml:brushProperty name="height" value="0.05" units="cm"/>
      <inkml:brushProperty name="color" value="#E71224"/>
    </inkml:brush>
  </inkml:definitions>
  <inkml:trace contextRef="#ctx0" brushRef="#br0">59 1 21069,'-3'23'1768,"-4"5"-1280,0 4-160,0 6 616,0 4-248,2 2-215,0-2-137,2-5-152,0-4-144,0-8-344,2-7-313,-1-8 1394,2-8-833,-4 3-24,2-6-32</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2.611"/>
    </inkml:context>
    <inkml:brush xml:id="br0">
      <inkml:brushProperty name="width" value="0.05" units="cm"/>
      <inkml:brushProperty name="height" value="0.05" units="cm"/>
      <inkml:brushProperty name="color" value="#E71224"/>
    </inkml:brush>
  </inkml:definitions>
  <inkml:trace contextRef="#ctx0" brushRef="#br0">0 237 15923,'9'5'2329,"1"-1"-1193,13-6-336,0-5 2017,10-4-1385,4-1-184,3-2-295,0-2-177,3 1-248,-2-1-208,-8 0-344,-3 2-240,-5-2-608,-2-1-336,-8-2-2121,-2-1 2745,-11-3-513,-2-4-359</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2.987"/>
    </inkml:context>
    <inkml:brush xml:id="br0">
      <inkml:brushProperty name="width" value="0.05" units="cm"/>
      <inkml:brushProperty name="height" value="0.05" units="cm"/>
      <inkml:brushProperty name="color" value="#E71224"/>
    </inkml:brush>
  </inkml:definitions>
  <inkml:trace contextRef="#ctx0" brushRef="#br0">10 0 19308,'-9'0'2129,"9"5"-1377,10-4-184,4 1 1312,9-2-816,6 0-175,5 0-345,5-2-232,4-1-488,-3 2-544,-3 1 632,-5 0-176,-9 1-104</inkml:trace>
  <inkml:trace contextRef="#ctx0" brushRef="#br0" timeOffset="1">321 270 16163,'-5'29'1679,"3"-19"-1106,0 0 1,1 1 0,0 10-1,1-21-486,0 1 1,0 0-1,0 0 0,0-1 0,0 1 0,0 0 0,1-1 0,-1 1 0,0 0 0,0-1 1,1 1-1,-1-1 0,1 1 0,-1 0 0,0-1 0,1 1 0,-1-1 0,1 1 0,-1-1 1,1 1-1,-1-1 0,1 0 0,0 1 0,-1-1 0,1 0 0,-1 1 0,1-1 0,0 0 1,-1 0-1,1 1 0,0-1 0,-1 0 0,1 0 0,0 0 0,0 0 0,-1 0 0,1 0 1,0 0-1,-1 0 0,1 0 0,0 0 0,-1-1 0,1 1 0,1 0 0,30-13 540,-32 13-627,75-46 360,-12 6-55,-60 39-279,-1-1-1,0 1 1,1 0-1,-1 0 1,1 0 0,0 1-1,-1-1 1,1 0-1,4 1 1,-7 0-14,1 0 0,0 0 0,0 0 0,0 0 0,-1 1 1,1-1-1,0 0 0,0 1 0,-1-1 0,1 0 0,0 1 0,-1-1 0,1 1 1,0-1-1,-1 1 0,1-1 0,-1 1 0,1 0 0,-1-1 0,1 1 0,-1 0 1,1-1-1,-1 1 0,0 0 0,1 0 0,-1-1 0,0 1 0,0 0 0,0 0 1,1 0-1,-1-1 0,0 1 0,0 0 0,0 1 0,0 12 110,0 0-1,0 0 0,-5 25 1,2-24-183,1 0 1,1 29-1,1-44 38,0 1 0,0-1 0,0 0 0,0 0 0,0 0 0,0 1-1,0-1 1,0 0 0,0 0 0,0 0 0,0 1 0,0-1 0,0 0-1,0 0 1,0 0 0,0 1 0,0-1 0,0 0 0,0 0 0,0 0 0,1 1-1,-1-1 1,0 0 0,0 0 0,0 0 0,0 0 0,0 0 0,1 1 0,-1-1-1,0 0 1,0 0 0,0 0 0,0 0 0,1 0 0,-1 0 0,0 0-1,0 0 1,0 0 0,1 1 0,-1-1 0,0 0 0,0 0 0,0 0 0,1 0-1,-1 0 1,0 0 0,0 0 0,0 0 0,1 0 0,-1-1 0,0 1 0,0 0-1,0 0 1,1 0 0,-1 0 0,0 0 0,0 0 0,0 0 0,0 0-1,1-1 1,-1 1 0,0 0 0,0 0 0,10-10-396,4-10 47,5-12-124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3.386"/>
    </inkml:context>
    <inkml:brush xml:id="br0">
      <inkml:brushProperty name="width" value="0.05" units="cm"/>
      <inkml:brushProperty name="height" value="0.05" units="cm"/>
      <inkml:brushProperty name="color" value="#E71224"/>
    </inkml:brush>
  </inkml:definitions>
  <inkml:trace contextRef="#ctx0" brushRef="#br0">85 131 18260,'-11'19'959,"-34"65"1655,39-72-2218,2 0 1,-1 0-1,2 0 1,-1 0-1,-1 17 1,5-27-371,-1 0 1,1-1-1,0 1 0,0 0 1,0 0-1,0-1 0,0 1 1,0 0-1,0 0 0,1-1 0,-1 1 1,1 0-1,-1-1 0,1 1 1,-1 0-1,1-1 0,0 1 1,0-1-1,0 1 0,0-1 1,0 0-1,0 1 0,3 1 1,-3-2-24,1-1 0,0 1 1,-1-1-1,1 0 0,0 0 1,-1 1-1,1-1 0,0 0 0,-1-1 1,1 1-1,0 0 0,-1 0 1,1-1-1,0 1 0,-1-1 0,1 1 1,0-1-1,-1 0 0,1 0 1,-1 1-1,0-1 0,1 0 0,-1 0 1,0-1-1,2 0 0,13-12 6,-1-1 0,0 0 1,-1-1-1,-1-1 0,0 0 0,18-34 0,49-118 455,-70 135-156,-10 34-304,0 0 1,0-1-1,0 1 1,1 0-1,-1 0 1,0 0-1,0 0 1,0 0-1,0 0 1,0-1-1,0 1 1,0 0-1,0 0 1,0 0-1,0 0 1,0 0-1,0-1 1,0 1-1,0 0 1,0 0-1,0 0 1,0 0-1,0 0 1,0-1-1,0 1 1,0 0-1,0 0 1,0 0-1,-1 0 1,1 0-1,0 0 1,0 0-1,0-1 1,0 1-1,0 0 1,0 0-1,0 0 1,0 0-1,0 0 1,-1 0 0,1 0-1,0 0 1,0 0-1,0 0 1,0 0-1,0 0 1,-1-1-1,1 1 1,0 0-1,0 0 1,0 0-1,-12 15 176,-8 18 11,2 2 0,2 0 0,1 1 1,1 0-1,-10 47 0,24-80-192,-3 5-50,1 1 0,0-1-1,0 1 1,1 0 0,1 0-1,-1 0 1,1 0-1,2 15 1,-2-23 25,1 0 0,-1-1 0,0 1 0,0 0 0,0-1-1,0 1 1,1 0 0,-1-1 0,0 1 0,0 0 0,1-1 0,-1 1 0,1-1 0,-1 1-1,1-1 1,-1 1 0,0-1 0,1 1 0,0-1 0,-1 1 0,1-1 0,-1 0 0,1 1-1,-1-1 1,1 0 0,0 1 0,-1-1 0,1 0 0,0 0 0,-1 0 0,1 0-1,0 1 1,0-1 0,-1 0 0,1 0 0,0 0 0,-1-1 0,1 1 0,0 0 0,-1 0-1,1 0 1,0 0 0,-1-1 0,1 1 0,0 0 0,-1 0 0,1-1 0,-1 1 0,2-1-1,8-15-381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5.713"/>
    </inkml:context>
    <inkml:brush xml:id="br0">
      <inkml:brushProperty name="width" value="0.05" units="cm"/>
      <inkml:brushProperty name="height" value="0.05" units="cm"/>
    </inkml:brush>
  </inkml:definitions>
  <inkml:trace contextRef="#ctx0" brushRef="#br0">155 0 18868,'-5'7'554,"-1"-1"0,0 0-1,-1 0 1,1-1 0,-1 0 0,0 0 0,-9 4-1,-10 8 576,17-11-896,1 1 0,-1 0 0,1 1 0,-12 15 1,18-20-228,0-1 0,1 1 0,-1-1 1,1 1-1,0-1 0,0 1 0,0 0 1,0 0-1,0-1 0,0 6 1,1-6-24,0-1 0,0 1 1,0-1-1,0 1 0,0-1 1,1 1-1,-1-1 1,1 1-1,-1-1 0,1 1 1,0-1-1,-1 1 1,1-1-1,0 0 0,0 1 1,0-1-1,0 0 1,0 0-1,0 0 0,0 0 1,2 1-1,7 5-282,1-2 1,-1 1-1,1-1 0,0-1 0,0 0 1,1-1-1,22 5 0,-20-5-14,-13-3 293,0 0 0,0 0 0,0 0 0,0 0 0,0 1 0,0-1 0,-1 0 0,1 1 0,0-1 0,0 0 0,0 1 0,0-1 0,0 1 1,-1 0-1,1-1 0,0 1 0,0 0 0,-1-1 0,1 1 0,0 0 0,0 1 0,-1-1 28,0-1 0,0 1 0,0 0 0,0-1 0,-1 1 0,1 0 0,0-1 0,0 1 0,0 0 0,-1-1 0,1 1 1,0-1-1,-1 1 0,1-1 0,-1 1 0,1 0 0,-1-1 0,1 0 0,-1 1 0,1-1 0,-1 1 0,0 0 0,-5 3 150,0 0 0,-1-1 0,1 0 0,-8 3 0,14-6-156,-51 17 997,47-16-1002,1 0 0,-1 0 0,0-1 1,1 0-1,-1 1 0,1-1 0,-1-1 0,0 1 0,1 0 1,-1-1-1,0 0 0,-4-1 0,8 1-36,-1 1 0,1 0 0,0 0 0,-1 0 0,1-1 0,0 1 0,0 0-1,-1 0 1,1-1 0,0 1 0,0 0 0,-1-1 0,1 1 0,0 0 0,0-1 0,0 1 0,0 0-1,0-1 1,-1 1 0,1-1 0,0 1 0,0 0 0,0-1 0,0 1 0,0 0 0,0-1 0,0 1 0,0-1-1,0 1 1,1 0 0,-1-1 0,0 1 0,0 0 0,0-1 0,0 1 0,0 0 0,1-1 0,-1 1 0,0 0-1,0-1 1,0 1 0,1 0 0,12-16-622,-11 14 649,19-17-524,5 1-207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3.826"/>
    </inkml:context>
    <inkml:brush xml:id="br0">
      <inkml:brushProperty name="width" value="0.05" units="cm"/>
      <inkml:brushProperty name="height" value="0.05" units="cm"/>
      <inkml:brushProperty name="color" value="#E71224"/>
    </inkml:brush>
  </inkml:definitions>
  <inkml:trace contextRef="#ctx0" brushRef="#br0">0 106 16371,'2'3'289,"-1"0"-1,1-1 0,-1 1 1,1-1-1,0 1 0,0-1 0,0 0 1,0 1-1,1-1 0,-1 0 0,0-1 1,1 1-1,0 0 0,-1-1 1,1 1-1,0-1 0,0 0 0,4 1 1,-3-1-79,1 0 1,0-1-1,0 1 1,0-1-1,0 0 1,0-1-1,0 1 1,-1-1-1,1 0 1,8-3-1,-4 1-51,0-1 0,0 0 0,-1 0 0,0-1 0,1 0 0,-2 0 0,1-1 0,-1 0 0,0-1 0,0 1 0,10-14 0,-16 19-106,0-1-1,0 1 0,0-1 0,0 0 1,0 1-1,0-1 0,0 0 1,0 0-1,-1 0 0,1 0 0,-1 1 1,1-1-1,-1 0 0,0 0 1,0 0-1,0 0 0,0 0 1,0 0-1,0 0 0,0 0 0,-1 0 1,1 0-1,-1 0 0,1 0 1,-1 1-1,0-1 0,-1-2 0,1 3-18,-1 0-1,1 0 1,-1-1-1,1 1 1,-1 0-1,1 0 1,-1 1-1,0-1 0,0 0 1,0 1-1,1-1 1,-1 1-1,0-1 1,0 1-1,0 0 0,0-1 1,0 1-1,0 0 1,1 1-1,-1-1 1,0 0-1,0 0 1,0 1-1,0-1 0,0 1 1,1 0-1,-4 1 1,-3 2-1,1 0 0,-1 0 0,0 1 0,1 0 0,0 0 0,1 1 0,-1 0 0,1 0-1,0 1 1,-8 11 0,3-3-29,0 2-1,2-1 0,-15 33 1,21-41 1,0 1 1,0-1-1,1 0 0,-2 16 1,4-22-20,0 0 0,0-1 0,0 1 1,0 0-1,0-1 0,1 1 0,-1 0 0,0-1 1,1 1-1,-1-1 0,1 1 0,0 0 1,1 2-1,-1-3-18,-1-1 0,1 1 0,0 0 0,0-1 0,0 1 0,0 0 0,0-1 0,0 1-1,0-1 1,0 0 0,0 1 0,0-1 0,0 0 0,0 1 0,0-1 0,0 0 0,0 0 0,0 0 0,1 0 0,-1 0 0,0 0 0,0 0 0,2-1 0,5-1-347,1 0 1,0-1 0,-1 0-1,0 0 1,0-1-1,13-8 1,44-35-697,-20 11 226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4.229"/>
    </inkml:context>
    <inkml:brush xml:id="br0">
      <inkml:brushProperty name="width" value="0.05" units="cm"/>
      <inkml:brushProperty name="height" value="0.05" units="cm"/>
      <inkml:brushProperty name="color" value="#E71224"/>
    </inkml:brush>
  </inkml:definitions>
  <inkml:trace contextRef="#ctx0" brushRef="#br0">157 0 20372,'-2'7'325,"1"-1"0,-1 0 1,0 0-1,-1 0 0,1 0 0,-1 0 0,0-1 0,0 1 0,-1-1 0,-8 9 0,-6 13 791,1 2-231,-62 115 1464,73-124-3085,7-15-751,3-13-393,2-7 417,-1 0 1,0 0 0,-1 0-1,-1 0 1,2-30 0,-3-20 36,-7 6 3448,3 50 1512,1 19-1397,3 22 367,1-22-2132,0 0 0,1 1-1,1-2 1,0 1 0,8 12 0,-8-14-498,1-1 0,0 1-1,0-1 1,0 0 0,1 0 0,0-1 0,1 0-1,0 0 1,-1-1 0,16 8 0,-7-10-208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4.925"/>
    </inkml:context>
    <inkml:brush xml:id="br0">
      <inkml:brushProperty name="width" value="0.05" units="cm"/>
      <inkml:brushProperty name="height" value="0.05" units="cm"/>
      <inkml:brushProperty name="color" value="#E71224"/>
    </inkml:brush>
  </inkml:definitions>
  <inkml:trace contextRef="#ctx0" brushRef="#br0">20 13 20748,'1'1'121,"0"0"0,0 1 0,-1-1 0,1 0 0,0 0 0,-1 1-1,1-1 1,-1 0 0,0 1 0,1-1 0,-1 0 0,0 1 0,0-1-1,0 1 1,0-1 0,0 1 0,0-1 0,0 0 0,-1 3 0,1 3 203,-1 60 902,-14 97 0,6-86-730,9-74-210,1-6-73,5-14 51,5-25 38,-4-7-164,-2-1 1,-2-48-1,-1 103-146,-1-1 1,1 1-1,-1 0 0,2-1 0,-1 0 1,0 1-1,1-1 0,0 0 1,0 0-1,1-1 0,0 1 1,-1-1-1,1 1 0,1-1 0,-1 0 1,1-1-1,-1 1 0,1-1 1,0 0-1,0 0 0,8 3 1,-6-5 1,0 0 1,0-1 0,1 1-1,-1-1 1,0-1 0,0 1 0,0-1-1,0-1 1,0 1 0,0-1 0,0-1-1,0 1 1,-1-1 0,1 0-1,-1 0 1,0-1 0,0 0 0,10-8-1,-10 7 9,0 0 0,-1 0-1,1 0 1,-1-1 0,0 0-1,0 0 1,-1 0 0,0-1-1,0 0 1,0 1 0,-1-1-1,0 0 1,0-1 0,-1 1 0,0-1-1,0 1 1,1-11 0,-3 15-2,0 1 1,0 0 0,-1-1-1,1 1 1,0-1 0,-1 1-1,1 0 1,-1 0 0,0-1 0,0 1-1,0 0 1,0 0 0,0 0-1,-2-3 1,2 4-1,0 1-1,0-1 1,0 0-1,0 0 1,0 1 0,0-1-1,0 0 1,0 1-1,0-1 1,0 1-1,0-1 1,0 1 0,-1 0-1,1-1 1,0 1-1,0 0 1,0 0-1,-1 0 1,1 0 0,0 0-1,0 0 1,0 0-1,-1 0 1,1 1-1,0-1 1,0 0 0,0 1-1,0-1 1,-2 2-1,-3 1 3,-1 1-1,1 0 1,0 1 0,1 0-1,-1-1 1,1 2-1,0-1 1,0 1 0,1-1-1,0 1 1,-6 10-1,-2 6 59,-19 45-1,26-53-21,-1 1 0,2-1 0,0 1-1,-2 23 1,5-34-51,1-1-1,0 1 1,0-1 0,0 1-1,1-1 1,-1 1 0,1-1-1,0 1 1,0-1 0,0 0-1,3 5 1,-3-6-31,0-1 0,0 1 0,1 0 0,-1-1 0,1 1 0,-1-1 0,1 1 0,-1-1 0,1 0 0,0 0 0,0 0 0,0 0 0,0 0 0,-1 0 0,1-1 0,0 1 0,1 0 0,-1-1 0,0 0 0,3 1 0,5-1-127,-1-1-1,0 0 1,0 0 0,0-1 0,0 0 0,0-1 0,-1 0 0,1 0-1,-1-1 1,0 0 0,9-5 0,28-16-433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5.472"/>
    </inkml:context>
    <inkml:brush xml:id="br0">
      <inkml:brushProperty name="width" value="0.05" units="cm"/>
      <inkml:brushProperty name="height" value="0.05" units="cm"/>
      <inkml:brushProperty name="color" value="#E71224"/>
    </inkml:brush>
  </inkml:definitions>
  <inkml:trace contextRef="#ctx0" brushRef="#br0">126 259 18844,'-17'18'739,"1"1"0,1 1 1,0 1-1,2 0 0,0 1 0,-18 44 0,30-62-699,0 0 0,0-1-1,0 1 1,0 0 0,1 0-1,0 0 1,-1 0 0,2 0-1,-1 0 1,0 0 0,1 0-1,-1-1 1,1 1 0,0 0-1,1 0 1,-1-1 0,0 1-1,4 5 1,-3-7-34,0 1-1,-1-1 1,1 0-1,0 0 1,0-1 0,0 1-1,1 0 1,-1-1-1,0 1 1,0-1 0,1 0-1,-1 0 1,1 0 0,0 0-1,-1 0 1,1 0-1,-1-1 1,1 1 0,0-1-1,0 0 1,-1 0 0,1 0-1,0 0 1,0 0-1,-1 0 1,1-1 0,3-1-1,2 0-2,-1-1-1,1 0 1,-1 0-1,0-1 1,0 0-1,0 0 1,-1-1-1,1 0 1,-1 0-1,0 0 1,0-1-1,-1 0 1,5-6-1,2-4 32,-1 0-1,-1-1 0,0 1 0,9-24 1,-19 39-33,5-9 35,-1 0 1,0 0-1,0-1 1,-1 0-1,-1 0 0,3-15 1,-6 26-34,1 1 0,0-1-1,0 0 1,0 0 0,0 0 0,0 1 0,-1-1 0,1 0 0,0 0 0,0 0 0,0 0 0,-1 1 0,1-1-1,0 0 1,0 0 0,-1 0 0,1 0 0,0 0 0,0 0 0,-1 0 0,1 0 0,0 0 0,0 0-1,-1 0 1,1 0 0,0 0 0,0 0 0,-1 0 0,1 0 0,0 0 0,0 0 0,-1 0 0,1 0 0,0 0-1,0 0 1,0 0 0,-1 0 0,1-1 0,0 1 0,0 0 0,-1 0 0,1 0 0,0 0 0,0-1-1,0 1 1,0 0 0,-1 0 0,1 0 0,0-1 0,0 1 0,0 0 0,0 0 0,0-1 0,0 1-1,0 0 1,0 0 0,0-1 0,0 1 0,0 0 0,-1 0 0,1-1 0,1 1 0,-1-1 0,-13 17 29,3 1-5,1-1 0,0 2-1,-9 26 1,14-34-10,1 1-1,0 0 1,1 0 0,0 0-1,1 0 1,0 0 0,1 16 0,0-26-15,0 0 0,0 0 0,0 0 0,0-1 0,0 1 0,0 0 1,0 0-1,1 0 0,-1 0 0,0 0 0,1 0 0,-1 0 1,0-1-1,1 1 0,-1 0 0,1 0 0,-1-1 0,1 1 1,0 0-1,-1-1 0,1 1 0,0 0 0,0-1 0,-1 1 1,1-1-1,0 1 0,0-1 0,0 0 0,-1 1 0,1-1 0,0 0 1,0 1-1,0-1 0,0 0 0,0 0 0,0 0 0,0 0 1,0 0-1,-1 0 0,1 0 0,0 0 0,0 0 0,1-1 1,3 0-4,0-1 0,-1 1 0,1-1 0,-1-1 0,1 1 0,-1 0 0,5-5 1,22-19-62,-1-2 1,-1-1 0,45-61 0,-70 85 60,31-38 100,-2-2-1,-2-1 0,45-92 1,-75 135-77,0 1 0,1-1 1,-2 1-1,1-1 1,0 1-1,-1-1 0,1 0 1,-1 1-1,0-1 1,1 0-1,-1 1 0,-1-1 1,1-4-1,-1 6-16,1 1 0,0 0 0,0-1 0,0 1 0,-1-1 0,1 1 0,0 0 0,0-1 0,-1 1 0,1 0 0,0 0 0,-1-1 0,1 1 0,0 0 0,-1 0 0,1-1 0,-1 1 0,1 0 0,0 0 0,-1 0 0,1 0 0,-1-1 0,1 1 0,-1 0 0,1 0 0,0 0 0,-1 0 0,1 0 0,-1 0 0,-1 1 5,0-1-1,0 1 1,0-1-1,0 1 1,0 0-1,0 0 1,0 0-1,0 0 1,-3 2-1,-7 7 38,0 1-1,0 0 1,1 0 0,0 1-1,1 1 1,0 0-1,-10 18 1,7-8 57,1 1 0,1 0 0,-14 42 0,21-52-31,0 1 1,1-1-1,1 1 1,0-1-1,0 21 1,2-31-70,1 0-1,-1 0 1,1 0 0,0 0 0,0 0 0,0-1 0,0 1 0,1 0 0,-1 0 0,4 5 0,-3-7-41,0 0 0,-1 0 0,1 0 0,0 0 0,0-1 0,0 1 0,0 0 0,0-1 0,1 0 0,-1 1 1,0-1-1,1 0 0,-1 0 0,1 0 0,-1-1 0,1 1 0,4 0 0,-4-1 15,0 1 0,1-1 0,-1 0 0,0-1 0,0 1 0,0-1 0,0 1-1,0-1 1,0 0 0,0 0 0,0 0 0,0 0 0,0-1 0,0 1 0,3-3 0,23-19-179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6.136"/>
    </inkml:context>
    <inkml:brush xml:id="br0">
      <inkml:brushProperty name="width" value="0.05" units="cm"/>
      <inkml:brushProperty name="height" value="0.05" units="cm"/>
      <inkml:brushProperty name="color" value="#E71224"/>
    </inkml:brush>
  </inkml:definitions>
  <inkml:trace contextRef="#ctx0" brushRef="#br0">2 258 15003,'0'2'269,"-1"0"-1,1 0 1,0 1-1,-1-1 1,1 0-1,0 0 1,0 0-1,1 0 1,-1 1-1,0-1 1,1 0-1,-1 0 1,2 3-1,-1-4-142,0 0-1,-1 0 0,1 0 1,0-1-1,0 1 0,0 0 1,0 0-1,0-1 0,0 1 1,0-1-1,0 1 0,0-1 1,0 1-1,0-1 0,0 1 1,0-1-1,1 0 0,-1 0 1,0 0-1,0 0 0,0 0 1,0 0-1,1 0 0,-1 0 0,0 0 1,0 0-1,2-1 0,8-2 272,0 0-1,0 0 1,0-1-1,-1 0 1,0-1-1,20-13 1,-10 5-87,-1-2 1,23-20 0,-22 15 24,31-37 1,-46 51-258,0 0 0,-1-1 0,1 0 0,-1 0 0,-1-1 0,1 1 0,-1-1 0,-1 1 0,1-1 0,1-11 1,-4 17-55,1 1 1,-1 0 0,0 0 0,0-1-1,0 1 1,0 0 0,0-1 0,0 1-1,-1 0 1,1-1 0,0 1 0,-1 0-1,1 0 1,0-1 0,-1 1 0,0 0-1,1 0 1,-1 0 0,-1-2 0,1 2-8,0 1 0,0-1-1,0 1 1,1 0 0,-1-1 0,0 1 0,0 0 0,0 0 0,0 0 0,0-1 0,0 1 0,0 0 0,0 0-1,1 1 1,-1-1 0,0 0 0,0 0 0,0 0 0,0 0 0,-1 1 0,-4 2 16,1-1 1,0 1 0,1 0-1,-1 0 1,0 0-1,1 0 1,-6 6-1,-2 4-14,0 1-1,1 0 0,1 0 0,0 1 1,1 1-1,0-1 0,2 1 0,0 1 0,0 0 1,2 0-1,-7 30 0,12-45-35,-1 0 1,1 0-1,0 0 0,0 0 0,0 1 0,0-1 0,0 0 1,1 0-1,-1 0 0,1 0 0,-1 0 0,1 0 1,0 0-1,0 0 0,-1 0 0,1 0 0,1 0 1,0 1-1,0-1-43,-1-1 1,0 0 0,1 0-1,-1 0 1,1-1 0,-1 1-1,1 0 1,0 0 0,-1-1-1,1 1 1,0-1 0,-1 0-1,1 1 1,0-1 0,0 0-1,-1 0 1,1 0 0,0 0-1,0 0 1,-1-1-1,1 1 1,3-1 0,3-3 36,0 1 0,0-1 1,-1 0-1,1-1 0,-1 0 1,0 0-1,0 0 0,-1-1 0,0 0 1,10-12-1,-7 9-79,28-33-294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6.525"/>
    </inkml:context>
    <inkml:brush xml:id="br0">
      <inkml:brushProperty name="width" value="0.05" units="cm"/>
      <inkml:brushProperty name="height" value="0.05" units="cm"/>
      <inkml:brushProperty name="color" value="#E71224"/>
    </inkml:brush>
  </inkml:definitions>
  <inkml:trace contextRef="#ctx0" brushRef="#br0">127 0 17996,'-34'44'3447,"-12"18"-251,41-54-3001,1-1 0,0 1-1,1 0 1,-1 0-1,2 0 1,-4 14 0,5-21-197,1 0 0,0 0 0,0 1 0,0-1 0,0 0 0,0 0 0,1 0 0,-1 0 0,0 0 0,0 0 0,1 0 0,-1 0 0,1 0 0,-1 0 0,1 0 0,-1 0 0,1 0 0,-1 0 0,1 0 0,0 0 0,0 0 0,-1 0 0,1-1 0,0 1 0,0 0 0,0-1 0,0 1 0,0-1 0,0 1 0,0-1 0,0 1 0,0-1 0,0 0 0,0 1 0,2-1 1,6 2-111,0 0 0,0-1 0,15 0 1,-8-1-46,-10 1 95,0-1 0,0 2 0,0-1 0,-1 0 0,1 1-1,-1 0 1,1 0 0,-1 1 0,1 0 0,-1 0 0,8 6 0,-12-8 76,1 1-1,-1-1 0,1 1 1,-1 0-1,0-1 1,1 1-1,-1 0 1,0 0-1,0 0 0,-1 0 1,1 0-1,0 0 1,-1 0-1,1 0 1,-1 0-1,1 0 0,-1 0 1,0 0-1,0 1 1,0-1-1,0 0 0,-1 0 1,1 0-1,0 0 1,-1 0-1,1 0 1,-1 0-1,0 0 0,0 0 1,0 0-1,0 0 1,0 0-1,0 0 1,-3 2-1,-1 5 27,-1-1 1,-1 1-1,1-1 0,-1-1 1,-1 1-1,0-1 0,0-1 0,0 1 1,0-1-1,-1-1 0,0 1 1,-1-2-1,1 1 0,-1-1 1,0-1-1,0 1 0,-20 2 1,11-5-206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6.950"/>
    </inkml:context>
    <inkml:brush xml:id="br0">
      <inkml:brushProperty name="width" value="0.05" units="cm"/>
      <inkml:brushProperty name="height" value="0.05" units="cm"/>
      <inkml:brushProperty name="color" value="#E71224"/>
    </inkml:brush>
  </inkml:definitions>
  <inkml:trace contextRef="#ctx0" brushRef="#br0">34 0 23021,'5'26'1728,"-4"1"-1440,-1 2-128,-1 7 673,1 4-433,-2-6-464,2 2-232,-3-9-577,2-4-183,-3-7-336,-1-4 2144,0-11-1192,-4-4-192,-1-7 112</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7.352"/>
    </inkml:context>
    <inkml:brush xml:id="br0">
      <inkml:brushProperty name="width" value="0.05" units="cm"/>
      <inkml:brushProperty name="height" value="0.05" units="cm"/>
      <inkml:brushProperty name="color" value="#E71224"/>
    </inkml:brush>
  </inkml:definitions>
  <inkml:trace contextRef="#ctx0" brushRef="#br0">1 58 19540,'6'-6'359,"1"1"-1,0-1 1,0 1 0,0 0-1,1 1 1,0 0 0,0 0-1,0 0 1,0 1-1,0 1 1,1-1 0,-1 1-1,1 1 1,-1-1 0,10 1-1,-12 1-306,0 0-1,0 0 1,0 1 0,0-1-1,0 1 1,-1 1-1,1-1 1,0 1 0,-1 0-1,1 1 1,-1-1-1,0 1 1,0 0-1,0 0 1,0 0 0,-1 1-1,1 0 1,-1 0-1,0 0 1,0 0 0,0 1-1,0 0 1,2 5-1,-3-5-39,-1-1 1,0 1-1,0 0 0,0 0 0,-1 0 0,0 0 0,0 1 0,0-1 0,-1 0 0,1 0 0,-1 1 0,-1 5 1,1-9-18,0 1 1,-1-1-1,1 1 1,-1 0-1,0-1 0,1 1 1,-1-1-1,0 0 1,-1 1-1,1-1 1,0 0-1,-1 1 1,1-1-1,-1 0 1,1 0-1,-1 0 1,0-1-1,0 1 1,0 0-1,0-1 1,0 1-1,-1-1 1,1 0-1,0 1 1,-5 0-1,7-2-77,-1 1-1,0-1 1,0 0-1,0 0 0,0 0 1,0 0-1,1 0 1,-1 0-1,0 0 1,0 0-1,0 0 0,0-1 1,0 1-1,1 0 1,-1 0-1,0-1 1,0 1-1,0-1 0,1-2-1238,10 2 529,-7 2 678,1-1-1,-1 2 0,0-1 1,1 0-1,-1 1 0,0-1 1,0 1-1,0 0 0,0 0 1,3 3-1,27 27-48,-31-30 200,0 0 1,-1 0-1,0 0 0,1 0 0,-1 0 1,0 0-1,0 1 0,0-1 1,-1 0-1,1 0 0,0 1 1,-1-1-1,1 0 0,-1 1 1,0-1-1,0 1 0,0-1 1,0 0-1,-1 5 0,0-3 71,-1-1 0,1 1 0,-1-1 0,1 1-1,-1-1 1,-1 1 0,1-1 0,0 0 0,-1 0 0,1 0-1,-4 3 1,-6 4 325,0-1-1,-1 0 0,0-1 1,0 0-1,-15 6 0,15-8-143,-1-1 0,1 0 0,-17 4 0,24-8-269,-1 0 0,1 0 0,-1 0 1,1-1-1,-1 0 0,1 0 0,-1 0 0,1-1 1,-9-2-1,15 3-68,-1 0 1,1 0-1,-1 0 0,1 0 1,-1 0-1,1 0 1,0 0-1,-1 0 1,1 0-1,-1 0 0,1 0 1,0-1-1,-1 1 1,1 0-1,0 0 0,-1 0 1,1-1-1,-1 1 1,1 0-1,0 0 0,0-1 1,-1 1-1,1 0 1,0-1-1,0 1 1,-1 0-1,1-1 0,0 1 1,0 0-1,0-1 1,-1 1-1,1-1 0,0 1 1,0 0-1,0-1 1,0 1-1,0-1 0,0 1 1,0 0-1,0-1 1,0 1-1,0-1 0,0 1 1,0-1-1,0 1 1,0 0-1,1-1 1,-1 1-1,0 0 0,0-1 1,0 1-1,1-1 1,-1 1-1,0 0 0,0-1 1,1 1-1,-1 0 1,0 0-1,1-1 0,-1 1 1,0 0-1,1 0 1,-1-1-1,1 1 1,27-18-1820,-24 16 1886,18-8-875</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7.788"/>
    </inkml:context>
    <inkml:brush xml:id="br0">
      <inkml:brushProperty name="width" value="0.05" units="cm"/>
      <inkml:brushProperty name="height" value="0.05" units="cm"/>
      <inkml:brushProperty name="color" value="#E71224"/>
    </inkml:brush>
  </inkml:definitions>
  <inkml:trace contextRef="#ctx0" brushRef="#br0">15 25 19300,'6'18'2033,"-5"4"-1465,-2 7-304,-1 5 1608,-1 6-1416,-2 2-144,2-4-176,-1-2-176,2-6-640,1-5-248,1-8 776,1-7-168,8-9-80</inkml:trace>
  <inkml:trace contextRef="#ctx0" brushRef="#br0" timeOffset="1">247 0 15747,'0'28'1609,"0"2"-1097,0 7-200,-1-1 1192,1 5-888,0 1-80,0-5-87,0-1-57,1-9-16,1-2-168,-2-14-576,0-8 1752,-3 1-1256,0-9-8,-3-10 80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8.241"/>
    </inkml:context>
    <inkml:brush xml:id="br0">
      <inkml:brushProperty name="width" value="0.05" units="cm"/>
      <inkml:brushProperty name="height" value="0.05" units="cm"/>
      <inkml:brushProperty name="color" value="#E71224"/>
    </inkml:brush>
  </inkml:definitions>
  <inkml:trace contextRef="#ctx0" brushRef="#br0">1 113 18364,'5'-8'400,"1"1"1,-1-1-1,2 1 0,-1 1 1,1-1-1,0 1 1,1 0-1,-1 1 0,1 0 1,0 0-1,0 1 1,16-7-1,-8 5-84,0 1-1,0 0 1,1 2 0,-1-1-1,1 2 1,21-1 0,-30 3-285,0 0 1,0 1-1,0 0 1,0 0-1,0 1 1,0 0 0,-1 0-1,1 1 1,-1 0-1,12 6 1,-17-8-29,1 1 1,-1-1 0,0 1 0,1 0 0,-1 0 0,0 0-1,0 0 1,0 1 0,0-1 0,-1 1 0,1-1 0,-1 1-1,1-1 1,-1 1 0,0 0 0,0-1 0,0 1 0,-1 0-1,1 0 1,0 0 0,-1 0 0,0 0 0,0 0 0,0 0-1,0 0 1,0 0 0,-1 0 0,1 0 0,-1-1 0,0 1-1,-2 5 1,-1 2 50,0-1 0,-1 0 0,0-1 0,-1 1 0,0-1 0,0 0 0,0-1 0,-13 11 0,8-7 40,-1-1 0,-1 0 0,0-1 0,-24 13 0,36-22-94,-37 15-577,37-15 561,0 0-1,0 1 0,0-1 0,0 0 1,0 0-1,0 0 0,0 1 0,0-1 0,0 0 1,0 0-1,0-1 0,0 1 0,0 0 1,0 0-1,0 0 0,0-1 0,1 1 1,-1 0-1,0-1 0,0 1 0,0-1 0,0 1 1,0-1-1,1 1 0,-1-1 0,0 0 1,0 1-1,1-1 0,-1 0 0,0 0 1,1 1-1,-1-1 0,1 0 0,-1 0 0,1 0 1,-1-1-1,0-18-249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6.376"/>
    </inkml:context>
    <inkml:brush xml:id="br0">
      <inkml:brushProperty name="width" value="0.05" units="cm"/>
      <inkml:brushProperty name="height" value="0.05" units="cm"/>
    </inkml:brush>
  </inkml:definitions>
  <inkml:trace contextRef="#ctx0" brushRef="#br0">0 408 17356,'4'1'277,"1"1"0,-1-1-1,0 0 1,0 0 0,1-1 0,-1 1 0,0-1 0,1 0 0,-1 0 0,1-1 0,-1 1 0,0-1 0,1 0 0,-1 0-1,0 0 1,0 0 0,0-1 0,0 0 0,6-3 0,-4 1-140,0 1 0,-1-1 1,0 0-1,0 0 0,0-1 0,0 0 0,-1 0 0,1 0 1,-1 0-1,0-1 0,-1 1 0,4-8 0,-6 12-114,-1 0-1,0 1 1,1-1-1,-1 0 0,0 1 1,1-1-1,-1 0 1,0 0-1,0 1 1,0-1-1,0 0 1,1 0-1,-1 1 0,0-1 1,-1 0-1,1 0 1,0 1-1,0-1 1,0 0-1,0 0 1,0 1-1,-1-2 0,0 2 2,1-1-1,-1 1 1,1 0 0,-1 0-1,1-1 1,-1 1-1,1 0 1,-1 0-1,1 0 1,-1-1-1,0 1 1,1 0-1,-1 0 1,1 0-1,-1 0 1,1 0 0,-1 0-1,0 0 1,1 0-1,-1 1 1,0-1-1,-3 1 85,-1 1 0,1-1-1,0 1 1,0 0 0,-7 4 0,6-2-65,0 0 0,0 1 0,1-1 0,-1 1 0,1 0 0,0 0 1,1 1-1,-1-1 0,1 1 0,0 0 0,1 0 0,-1 0 0,1 0 1,0 0-1,1 0 0,-1 0 0,1 1 0,1-1 0,-1 1 0,1-1 1,0 1-1,2 9 0,-2-13-39,1-1-1,0 0 1,0 1 0,0-1 0,0 0 0,1 0-1,-1 0 1,0 0 0,1 0 0,0 0-1,-1 0 1,1-1 0,0 1 0,0-1 0,0 1-1,0-1 1,0 0 0,0 1 0,0-1 0,1 0-1,-1 0 1,0-1 0,1 1 0,-1 0 0,5 0-1,-2-1-27,0 1 1,1-1-1,-1 0 0,0 0 0,0-1 0,0 0 0,1 1 0,-1-2 0,0 1 1,0-1-1,7-3 0,7-5-229,-1-1 1,0 0 0,-1-2-1,-1 0 1,0-1 0,0 0-1,-2-1 1,19-25 0,-28 34 137,-2-1 1,1 1 0,-1-1 0,1 0-1,1-7 1,-8 14 107,-6 9 168,-7 12 257,12-15-319,1 0-1,-1 0 0,1 0 1,1 0-1,-1 1 0,1-1 1,0 1-1,1 0 0,0-1 1,0 1-1,0 0 0,1 0 1,0 0-1,1 8 0,-1-13-88,0 0-1,1 0 1,0 0 0,-1-1-1,1 1 1,0 0-1,0 0 1,0-1 0,0 1-1,1 0 1,-1-1-1,0 1 1,1-1 0,-1 0-1,1 1 1,-1-1-1,1 0 1,0 0 0,-1 0-1,1 0 1,0 0-1,0 0 1,0-1-1,-1 1 1,1 0 0,0-1-1,0 0 1,0 1-1,2-1 1,4 1 15,-1-1 1,0 1-1,0-2 1,0 1-1,1-1 0,12-3 1,-6 0-64,-1-1 0,1-1 0,-1 0 0,0-1 0,-1-1 0,0 0 0,0 0 1,20-19-1,0-4-210,43-56 1,15-37-237,-78 105 536,-1-1 0,-1 0 0,-1 0 1,11-38-1,-19 40 274,-1 18-314,0 0 1,0 0 0,0 0-1,0-1 1,0 1 0,0 0-1,-1 0 1,1 0 0,0 0-1,0 0 1,0 0 0,0 0-1,-1 0 1,1 0 0,0-1-1,0 1 1,0 0 0,0 0-1,-1 0 1,1 0 0,0 0-1,0 0 1,0 0 0,0 0-1,-1 0 1,1 0 0,0 0-1,0 1 1,0-1 0,0 0-1,-1 0 1,1 0 0,0 0-1,0 0 1,0 0 0,0 0-1,-1 0 1,1 0 0,0 1-1,0-1 1,0 0 0,0 0-1,0 0 1,-3 3 100,0-1-1,1 1 1,0 0 0,-1 0 0,1 0-1,-3 5 1,-1 6 8,1 1-1,0-1 1,1 1-1,1-1 1,-4 28-1,1 78 84,6-85-275,2 1-1,1-1 1,1-1 0,3 1-1,15 52 1,-22-87 70,0 0 0,0 0-1,0 0 1,1 0 0,-1 0 0,0 0 0,0 0-1,0 0 1,0 0 0,0 0 0,0 0 0,0 0 0,1 0-1,-1 0 1,0 0 0,0 0 0,0 0 0,0 0-1,0 0 1,0 0 0,0 0 0,1 0 0,-1 0-1,0 0 1,0 0 0,0 0 0,0 0 0,0 0 0,0 0-1,0 0 1,0 0 0,1 0 0,-1 0 0,0-1-1,0 1 1,0 0 0,0 0 0,0 0 0,0 0 0,0 0-1,0 0 1,0 0 0,0-1 0,0 1 0,0 0-1,0 0 1,0 0 0,0 0 0,0 0 0,0 0-1,0 0 1,0-1 0,0 1 0,0 0 0,0 0 0,0 0-1,0 0 1,0 0 0,0 0 0,0 0 0,0-1-1,2-10 43,-10-25-18,-1 1 1,-2 0-1,-2 0 1,-22-44-1,31 70-22,-26-52-92,-13-30-90,108 140 203,-51-39-157,7 6-101,0-1 0,28 14 0,-43-26 222,1 0-1,-1-1 1,0 1-1,1-1 1,0 0 0,-1-1-1,1 0 1,0 0-1,0 0 1,-1-1 0,1 0-1,0 0 1,10-2-1,14-8-207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8.866"/>
    </inkml:context>
    <inkml:brush xml:id="br0">
      <inkml:brushProperty name="width" value="0.05" units="cm"/>
      <inkml:brushProperty name="height" value="0.05" units="cm"/>
      <inkml:brushProperty name="color" value="#E71224"/>
    </inkml:brush>
  </inkml:definitions>
  <inkml:trace contextRef="#ctx0" brushRef="#br0">113 141 18668,'2'-9'782,"1"0"0,1 0 0,-1 1 0,2-1 0,-1 1 0,1 0 0,0 1 0,7-8 0,-7 9-508,0 0 0,0 0 0,1 1-1,0 0 1,0 0 0,1 1 0,-1-1 0,1 2 0,12-7 0,-18 10-255,0-1 0,0 1 0,1-1 1,-1 1-1,0 0 0,0-1 0,0 1 1,0 0-1,1 0 0,-1 0 0,0 0 0,0 0 1,1 0-1,-1 0 0,0 0 0,0 0 1,0 1-1,0-1 0,1 0 0,-1 1 0,0-1 1,2 2-1,-2-1-10,0 0 1,-1 0-1,1 0 1,0 0-1,-1 1 0,1-1 1,0 0-1,-1 0 1,0 1-1,1-1 0,-1 0 1,0 1-1,1-1 1,-1 0-1,0 1 1,0 2-1,-1 4 0,0 1-1,0-1 1,-1 1 0,0-1 0,-4 9 0,-5 12 2,-2 0 0,-1-1 1,-1-1-1,-1 0 1,-1-1-1,-2-1 1,-1 0-1,0-2 1,-33 29-1,50-50-21,0 2-25,-1-1 0,1 0 0,-1 0 1,0 0-1,0-1 0,-1 1 0,1-1 0,-1 0 0,-8 3 1,13-5 22,0 0 0,0 0 0,0-1 0,0 1 0,1 0 0,-1 0 0,0 0 0,0 0 0,0 0 0,0 0 0,0 0 0,0-1 0,1 1 1,-1 0-1,0 0 0,0 0 0,0 0 0,0 0 0,0 0 0,0-1 0,0 1 0,0 0 0,0 0 0,0 0 0,0 0 0,0-1 1,0 1-1,0 0 0,0 0 0,0 0 0,0 0 0,0-1 0,0 1 0,0 0 0,0 0 0,0 0 0,0 0 0,0-1 0,0 1 0,0 0 1,0 0-1,0 0 0,-1 0 0,1 0 0,0 0 0,0-1 0,0 1 0,0 0 0,0 0 0,0 0 0,-1 0 0,1 0 0,0 0 1,0 0-1,0 0 0,0 0 0,0 0 0,-1-1 0,1 1 0,0 0 0,0 0 0,0 0 0,0 0 0,-1 0 0,13-9-385,-10 8 357,1 1-1,-1 0 0,0-1 0,1 1 1,-1 0-1,1 0 0,-1 0 1,0 0-1,1 1 0,-1-1 0,0 1 1,1 0-1,-1-1 0,0 1 1,0 0-1,1 0 0,-1 0 1,3 3-1,3 2-11,-1 0 1,0 0-1,10 13 0,-12-13 89,0 0 0,1-1 0,0 1 0,10 6 0,-13-10 24,0-1 1,0 0-1,0 0 0,0 0 0,0-1 0,0 1 0,0-1 0,0 1 0,0-1 0,0 0 0,0 0 0,1-1 0,-1 1 0,0-1 0,0 1 0,0-1 0,0 0 0,0 0 0,-1 0 0,1-1 0,0 1 0,4-3 0,2-2 210,1-1 0,-1 0 1,-1 0-1,16-16 0,-24 23-255,1-1 1,0 0-1,-1 0 1,1 0-1,0 1 0,-1-1 1,1 0-1,-1 0 1,1 0-1,-1 0 1,0 0-1,1 0 1,-1 0-1,0 0 1,0 0-1,0 0 1,1 0-1,-1 0 1,0 0-1,0 0 0,-1 0 1,1 0-1,0 0 1,0 0-1,0 0 1,-1 0-1,1 0 1,0 0-1,-1 0 1,1 0-1,-1 0 1,0 0-1,1 0 1,-1 0-1,1 1 0,-2-2 1,-3-3-286,-1 0 1,1 1-1,-1-1 1,-10-5-1,-1-1-2697,15 10 2245,6 7-133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9.287"/>
    </inkml:context>
    <inkml:brush xml:id="br0">
      <inkml:brushProperty name="width" value="0.05" units="cm"/>
      <inkml:brushProperty name="height" value="0.05" units="cm"/>
      <inkml:brushProperty name="color" value="#E71224"/>
    </inkml:brush>
  </inkml:definitions>
  <inkml:trace contextRef="#ctx0" brushRef="#br0">224 32 20260,'0'-1'108,"0"-1"1,0 1-1,0 0 0,0 0 0,0-1 0,0 1 0,0 0 0,0-1 0,-1 1 1,1 0-1,0 0 0,-1-1 0,1 1 0,-1 0 0,1 0 0,-1 0 1,0-1-1,0 1 0,1 0 0,-1 0 0,0 0 0,0 0 0,0 1 0,-2-3 1,2 3-12,-1 0 1,1-1 0,-1 1-1,0 0 1,1 0 0,-1 0-1,1 0 1,-1 0 0,1 1-1,-1-1 1,1 0 0,-1 1-1,1-1 1,-1 1 0,1-1-1,-1 1 1,-1 1 0,-5 2 157,1 1 1,-1 1 0,1-1 0,0 1-1,-11 12 1,2 3-177,2-1 0,0 2 0,1 0-1,1 0 1,2 1 0,0 1 0,1-1 0,2 2 0,0-1-1,-6 46 1,12-65-58,1 0 0,0 0 1,0 0-1,0 1 0,0-1 0,1 0 0,0 0 0,0 0 1,0 0-1,3 7 0,-3-10-9,0 0 0,0 0 0,1 0 1,-1 0-1,1 0 0,-1-1 0,1 1 0,-1-1 1,1 1-1,0-1 0,0 1 0,0-1 0,0 0 0,0 0 1,0 0-1,0 0 0,0 0 0,0-1 0,0 1 1,1-1-1,-1 1 0,0-1 0,0 0 0,1 0 0,1 0 1,4 0 18,1-1 0,-1 0 0,0-1 0,0 0 0,-1 0 0,1-1 0,0 0 0,-1 0 0,1-1 0,-1 0 0,0 0 0,9-8 0,2-2 85,0-1 0,-1-1 1,17-20-1,-22 22 4,0-2 0,-1 1 0,0-1 0,8-18 0,-15 27-67,-1-1 1,0 1 0,0-1-1,-1 1 1,0-1 0,0 0-1,-1 0 1,0 0 0,0 0-1,-1 0 1,0 0 0,-1-10-1,1 15-65,-1-1-1,0 1 0,0-1 1,0 1-1,-1 0 1,1 0-1,-1 0 0,1 0 1,-1 0-1,0 0 0,0 0 1,-1 0-1,1 1 0,0-1 1,-1 1-1,0-1 0,1 1 1,-1 0-1,0 0 1,0 1-1,0-1 0,-1 0 1,1 1-1,0 0 0,0 0 1,-1 0-1,-3-1 0,-3 1-150,1 0 0,-1 0-1,1 1 1,-1 0 0,1 1-1,-1 0 1,1 0-1,-18 6 1,1 0-253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59.751"/>
    </inkml:context>
    <inkml:brush xml:id="br0">
      <inkml:brushProperty name="width" value="0.05" units="cm"/>
      <inkml:brushProperty name="height" value="0.05" units="cm"/>
      <inkml:brushProperty name="color" value="#E71224"/>
    </inkml:brush>
  </inkml:definitions>
  <inkml:trace contextRef="#ctx0" brushRef="#br0">133 0 22237,'-14'30'2712,"-12"39"1,-16 86-1713,31-114-670,-27 147-144,37-187-261,1 0-1,0 0 0,-1 0 1,1 1-1,0-1 1,0 0-1,0 0 0,0 1 1,0-1-1,0 0 1,1 0-1,-1 1 0,1 1 1,-1-3 8,1 0 1,-1 0-1,0 0 1,1 0-1,-1 0 1,0 0-1,1-1 1,-1 1-1,0 0 1,1 0 0,-1 0-1,0 0 1,0 0-1,1-1 1,-1 1-1,0 0 1,1 0-1,-1 0 1,0-1-1,0 1 1,1 0-1,-1 0 1,0-1-1,0 1 1,0 0 0,0-1-1,1 1 1,-1 0-1,0-1 1,19-33-1853,-10 9 933</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00.185"/>
    </inkml:context>
    <inkml:brush xml:id="br0">
      <inkml:brushProperty name="width" value="0.05" units="cm"/>
      <inkml:brushProperty name="height" value="0.05" units="cm"/>
      <inkml:brushProperty name="color" value="#E71224"/>
    </inkml:brush>
  </inkml:definitions>
  <inkml:trace contextRef="#ctx0" brushRef="#br0">187 36 20436,'3'-3'465,"-1"2"-220,0-1 0,0 0 0,0 0 0,0-1 0,-1 1 0,1 0 0,-1-1 0,1 1 0,-1-1 0,0 1 0,0-1 0,1-2 0,-16 14 2283,-1 7-2276,0 1 1,2 1 0,0 0-1,0 0 1,2 2 0,-10 22 0,-2 9-106,-20 69 1,19-29 100,22-81-207,1 1 0,0-1 0,0 1 0,1-1 0,0 1 0,4 19 0,-4-28-37,0 0 1,1 0-1,-1 0 1,1-1-1,-1 1 1,1 0-1,0 0 1,0-1-1,-1 1 1,1-1-1,0 1 1,1-1-1,-1 1 1,0-1-1,0 1 1,1-1-1,-1 0 1,1 0-1,-1 0 1,1 0-1,2 2 1,-1-3-4,-1 1 0,1-1 1,-1 1-1,1-1 1,0 0-1,-1 0 1,1 0-1,-1 0 1,1-1-1,-1 1 0,1-1 1,-1 1-1,1-1 1,1-1-1,5-2-2,0 0-1,-1-1 1,0 0 0,0 0-1,-1-1 1,1 0 0,10-10-1,-10 6 11,0 0-1,-1 0 1,0 0-1,-1-1 0,7-14 1,-11 22 0,-1 0-1,0 0 1,0-1-1,0 1 1,0 0 0,-1-1-1,0 1 1,1-1 0,-1 1-1,-1-6 1,1 7 2,-1 0 0,1 1-1,-1-1 1,1 0 0,-1 1 0,0-1 0,0 1 0,0-1-1,0 1 1,0 0 0,0-1 0,0 1 0,0 0 0,0-1-1,-1 1 1,1 0 0,0 0 0,-1 0 0,1 0 0,-1 1-1,0-1 1,-1-1 0,0 2 0,0-1-1,0 0 1,0 1 0,0-1 0,0 1-1,0 0 1,-1 0 0,1 0-1,0 1 1,0-1 0,0 1 0,0-1-1,0 1 1,0 0 0,0 0 0,0 0-1,1 1 1,-1-1 0,0 1-1,1 0 1,-1-1 0,1 1 0,-1 0-1,1 0 1,0 1 0,-3 3-1,-1 0-176,1 1 0,-1 0-1,1 0 1,0 1-1,1 0 1,0 0 0,0 0-1,-3 11 1,6-12 53,-1 0 0,1 0 1,1 1-1,-1-1 0,1 11 1,3 3-315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07.810"/>
    </inkml:context>
    <inkml:brush xml:id="br0">
      <inkml:brushProperty name="width" value="0.05" units="cm"/>
      <inkml:brushProperty name="height" value="0.05" units="cm"/>
      <inkml:brushProperty name="color" value="#E71224"/>
    </inkml:brush>
  </inkml:definitions>
  <inkml:trace contextRef="#ctx0" brushRef="#br0">199 0 19684,'-18'25'4949,"5"-4"-4250,-20 45 0,31-62-654,1 1 0,-1 0-1,1 0 1,0 0 0,0 0 0,0 0 0,1 5 0,0-8-42,0-1 1,0 1 0,0-1 0,0 0 0,0 1-1,1-1 1,-1 0 0,0 1 0,1-1 0,-1 0-1,1 0 1,0 0 0,-1 1 0,1-1 0,0 0-1,0 0 1,0 0 0,0 0 0,0 0 0,0 0-1,0 0 1,0 0 0,0-1 0,0 1-1,0 0 1,0-1 0,1 1 0,-1-1 0,0 1-1,1-1 1,1 1 0,3 0 23,4 1-110,0 0 0,1 1 0,-1 0 0,0 1 0,17 8 0,-25-11 65,-1 0 0,1 1 0,0-1 0,-1 0 0,1 1-1,0-1 1,-1 1 0,0-1 0,1 1 0,-1 0 0,0 0 0,0 0 0,0-1 0,0 1 0,-1 0 0,1 0-1,0 0 1,-1 0 0,1 0 0,-1 1 0,0-1 0,0 0 0,1 0 0,-1 0 0,-1 0 0,1 0 0,0 0 0,-1 0-1,1 0 1,-1 0 0,1 0 0,-1 0 0,0 0 0,0 0 0,0 0 0,-1 2 0,-3 6 74,-1 0 1,-1 0-1,1-1 0,-1 1 1,-1-2-1,0 1 1,0-1-1,-13 10 0,14-13 94,-1 1 0,1-1 0,-1-1-1,0 1 1,-1-1 0,1-1 0,-1 1 0,0-1-1,0-1 1,-17 3 0,23-5-201,1 0 1,-1 0 0,1 0-1,-1 0 1,1 0-1,0-1 1,-1 1 0,1-1-1,-1 1 1,1-1-1,0 0 1,0 0 0,0 0-1,-1-1 1,1 1-1,0 0 1,0-1 0,1 1-1,-1-1 1,0 0-1,0 0 1,1 1 0,-2-3-1,1 0-77,0 1-1,0 0 1,1-1 0,-1 1-1,1-1 1,0 1 0,0-1-1,0 0 1,0 0-1,1 1 1,-1-1 0,1 0-1,0 0 1,1-4 0,4-19-514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08.168"/>
    </inkml:context>
    <inkml:brush xml:id="br0">
      <inkml:brushProperty name="width" value="0.05" units="cm"/>
      <inkml:brushProperty name="height" value="0.05" units="cm"/>
      <inkml:brushProperty name="color" value="#E71224"/>
    </inkml:brush>
  </inkml:definitions>
  <inkml:trace contextRef="#ctx0" brushRef="#br0">2 62 17780,'-2'0'1936,"5"0"-1112,3 0-344,4 0 1521,3 0-921,5 0-376,7 1-128,6 4-264,4-4-87,2 3-57,0-4-56,-4-1-296,2 1-153,-10-6-695,-5-2-904,-11-11 1576,-8 3-272,-9-7-305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08.588"/>
    </inkml:context>
    <inkml:brush xml:id="br0">
      <inkml:brushProperty name="width" value="0.05" units="cm"/>
      <inkml:brushProperty name="height" value="0.05" units="cm"/>
      <inkml:brushProperty name="color" value="#E71224"/>
    </inkml:brush>
  </inkml:definitions>
  <inkml:trace contextRef="#ctx0" brushRef="#br0">1 244 15227,'0'1'90,"0"-1"0,0 1 0,0 0 0,0-1 0,0 1-1,0-1 1,0 1 0,0 0 0,0-1 0,0 1 0,0-1 0,1 1-1,-1 0 1,0-1 0,0 1 0,0-1 0,1 1 0,-1-1-1,0 1 1,1-1 0,-1 1 0,1-1 0,-1 1 0,0-1 0,1 1-1,-1-1 1,1 1 0,-1-1 0,1 0 0,-1 1 0,1-1 0,0 0-1,-1 0 1,1 1 0,-1-1 0,1 0 0,0 0 0,-1 0 0,1 0-1,-1 0 1,1 0 0,0 0 0,-1 0 0,1 0 0,-1 0 0,1 0-1,0 0 1,-1 0 0,1-1 0,-1 1 0,2 0 0,4-3 287,0 1 0,0-1 0,0 0 0,6-5 0,-3 2-71,20-14 284,0-1-1,-1-1 1,-1-2-1,-2-1 1,32-39-1,-49 55-416,0-1 0,0 0 0,10-21 0,-34 77-41,-21 27-143,-41 88-88,75-155 52,1-1-226,-1 0-1,1 0 1,1 0-1,-1 1 1,1-1 0,0 0-1,-1 11 1,2-16 243,1 0-1,-1 0 1,1 1 0,-1-1 0,1 0 0,-1 0 0,1 0-1,-1 1 1,1-1 0,-1 0 0,1 0 0,-1 0-1,1 0 1,-1 0 0,1 0 0,-1 0 0,1 0 0,-1 0-1,1-1 1,-1 1 0,1 0 0,-1 0 0,1 0-1,-1 0 1,0-1 0,1 1 0,-1 0 0,1-1-1,0 1 1,16-11-583</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08.942"/>
    </inkml:context>
    <inkml:brush xml:id="br0">
      <inkml:brushProperty name="width" value="0.05" units="cm"/>
      <inkml:brushProperty name="height" value="0.05" units="cm"/>
      <inkml:brushProperty name="color" value="#E71224"/>
    </inkml:brush>
  </inkml:definitions>
  <inkml:trace contextRef="#ctx0" brushRef="#br0">94 0 16876,'0'1'112,"0"0"0,0 0 0,0-1 0,1 1 0,-1 0 0,0 0 0,0-1 0,0 1 0,-1 0 0,1 0 0,0 0 0,0-1 0,0 1 0,-1 0 0,1 0 1,0-1-1,-1 1 0,1 0 0,0-1 0,-1 1 0,0 0 0,-10 22 379,9-19-291,-16 29 1316,-23 58 0,37-81-1440,1 1 1,0 0 0,1 0-1,0 0 1,0 0-1,1 0 1,1 0 0,0 0-1,0 0 1,3 15-1,-2-23-59,-1 0-1,0-1 0,1 1 1,0 0-1,0-1 0,0 1 1,0-1-1,0 1 0,0-1 1,1 1-1,-1-1 0,1 0 0,-1 0 1,1 0-1,0 0 0,0 0 1,0 0-1,0 0 0,1-1 1,-1 1-1,0-1 0,1 1 1,-1-1-1,0 0 0,1 0 0,0 0 1,-1 0-1,1 0 0,0-1 1,-1 1-1,1-1 0,0 0 1,0 0-1,-1 0 0,1 0 1,5-1-1,1-1 89,0 0 0,0-1 0,0 0 0,0 0 0,-1-1 0,0 0 0,1 0 0,-1-1 0,12-10 0,-12 9 11,0-1 0,-1 0-1,0 0 1,-1 0 0,1-1 0,-1 0-1,-1 0 1,0 0 0,0-1 0,0 0 0,6-19-1,-10 23-92,0-1 0,0 1 0,0-1-1,0 0 1,-1 0 0,0 1 0,0-1-1,-1 0 1,1 0 0,-1 1 0,-1-1-1,1 1 1,-1-1 0,0 1 0,0-1-1,0 1 1,-1 0 0,0 0 0,0 0-1,0 1 1,-1-1 0,-4-4 0,1 0-300,-1 1 0,0 0 0,-14-9 0,19 15 177,0 0 0,0 0 0,-1 0 0,1 0 0,0 1 0,-1 0 1,1-1-1,-1 1 0,1 1 0,-1-1 0,1 0 0,-1 1 0,0 0 1,-6 0-1,-11 3-434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14.100"/>
    </inkml:context>
    <inkml:brush xml:id="br0">
      <inkml:brushProperty name="width" value="0.05" units="cm"/>
      <inkml:brushProperty name="height" value="0.05" units="cm"/>
      <inkml:brushProperty name="color" value="#E71224"/>
    </inkml:brush>
  </inkml:definitions>
  <inkml:trace contextRef="#ctx0" brushRef="#br0">189 79 12011,'-5'3'1062,"0"0"1992,14-2-998,-5-1-1847,0-1 0,-1 0 0,1 0 1,0 0-1,0 0 0,-1 0 1,1-1-1,-1 0 0,6-3 0,-5 2-77,0 1-1,0 0 0,0 0 0,1 0 0,-1 1 0,0-1 0,8 0 1,80-3 1198,16-1-907,-18-4-344,94 1 0,-144 10-63,-1 2 0,0 1 0,0 2 0,76 21 0,-100-23-4,1 0 0,-1-1 0,1-1 0,0-1 0,0 0 1,-1-2-1,1 1 0,17-4 0,-4-3 107,-28 6-5,-6-2-66,-8-2 11,-14 0-9,0 1 0,0 1 1,-50 2-1,-84 15-15,46-3-24,-98 12 4,-12 0-12,172-20 8,0 3-1,-55 13 0,97-17-14,-1 0-1,0-1 0,0 0 1,0-1-1,0-1 1,-18-2-1,63-17-78,-24 15 74,1 1 0,-1 0 0,1 1 0,0 0 0,0 0 0,14-1 0,68-5-33,-40 6 11,150-12-22,45-4-26,-49-17-45,-110 18-45,-77 17 119,-11 3-14,-20 7-25,11-5 96,-38 19 31,-2-3-1,0-2 1,-71 16 0,88-27-8,-135 25 149,154-30-410,-1 0 0,0-1 0,-26-2 1,37 1 181,0 0 1,0 0 0,-1-1-1,1 0 1,0 1 0,0-1 0,0 0-1,1-1 1,-1 1 0,0 0 0,0-1-1,0 1 1,1-1 0,-1 0-1,1 0 1,0 0 0,-1 0 0,1-1-1,0 1 1,0 0 0,0-1 0,-2-4-1,-6-23-333</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4.985"/>
    </inkml:context>
    <inkml:brush xml:id="br0">
      <inkml:brushProperty name="width" value="0.05" units="cm"/>
      <inkml:brushProperty name="height" value="0.05" units="cm"/>
      <inkml:brushProperty name="color" value="#E71224"/>
    </inkml:brush>
  </inkml:definitions>
  <inkml:trace contextRef="#ctx0" brushRef="#br0">11 68 13179,'8'-20'1768,"-3"5"-1056,-4 1-224,2 4 953,-2 1-513,1 9-128,-2 7-272,-3 16-128,-4 12-144,-2 2-40,-2 15-40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6.767"/>
    </inkml:context>
    <inkml:brush xml:id="br0">
      <inkml:brushProperty name="width" value="0.05" units="cm"/>
      <inkml:brushProperty name="height" value="0.05" units="cm"/>
    </inkml:brush>
  </inkml:definitions>
  <inkml:trace contextRef="#ctx0" brushRef="#br0">1 165 15059,'5'3'410,"0"1"0,0-1 0,0 0 0,1 0 0,0 0 0,-1-1 0,1 0 0,0 0 0,0-1 0,0 0 0,0 0 0,0 0-1,1 0 1,-1-1 0,0 0 0,7-1 0,-3 0 7,0 0 0,-1-1 0,1 0 1,-1-1-1,0 1 0,0-2 0,0 1 0,0-1 0,14-9 0,-20 11-369,0-1 0,0 1 0,-1-1 0,1 0 0,-1 1 0,1-1 0,-1 0 0,0 0 0,0 0 0,0-1 0,-1 1 0,1 0 0,-1-1 0,0 1 0,0-1 0,0 0 0,0 1 0,-1-1 0,1 0 0,-1 1 0,0-1 0,0 0 0,0 1 0,-1-1 0,1 0 1,-1 1-1,-2-8 0,2 8-49,-1-1 1,1 1 0,0 0 0,-1-1 0,0 1 0,0 0 0,0 0 0,0 0 0,0 1 0,-1-1 0,1 0 0,-1 1 0,0 0 0,0-1 0,0 1 0,0 0 0,0 1 0,0-1-1,0 0 1,-1 1 0,1 0 0,0 0 0,-1 0 0,1 0 0,-1 0 0,0 1 0,1 0 0,-6-1 0,5 2-3,0 0 0,0 0 0,0 0 0,0 0 0,0 1 1,0-1-1,1 1 0,-1 0 0,0 0 0,1 1 0,0-1 0,-1 1 0,1-1 1,0 1-1,0 0 0,0 0 0,1 1 0,-1-1 0,-2 5 0,1-1 8,-1 0-1,1 1 1,1 0 0,-1 0-1,1 0 1,1 0 0,0 0-1,-2 13 1,3-12-34,1 0 0,0 0 0,1 0 0,0 0 0,0-1 1,1 1-1,0 0 0,1-1 0,-1 1 0,2-1 0,-1 0 0,1 0 0,1 0 1,-1 0-1,1-1 0,0 0 0,1 0 0,0 0 0,0-1 0,1 0 0,-1 0 1,1 0-1,0-1 0,1 0 0,14 7 0,-20-11-105,0 1 1,0-1-1,0-1 1,0 1-1,0 0 0,0 0 1,0-1-1,0 0 1,1 1-1,-1-1 0,0 0 1,0 0-1,0 0 0,0 0 1,1 0-1,-1-1 1,0 1-1,0 0 0,0-1 1,0 0-1,0 0 1,0 1-1,0-1 0,0 0 1,0-1-1,3-1 0,-3 1 43,-1-1 0,1 0 0,0 1 0,-1-1 0,1 0 0,-1 0-1,0 0 1,0 1 0,0-1 0,0 0 0,-1-1 0,1 1 0,-1 0-1,0 0 1,0 0 0,0 0 0,0 0 0,0 0 0,-1-4 0,-15-50-1066</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6:06.637"/>
    </inkml:context>
    <inkml:brush xml:id="br0">
      <inkml:brushProperty name="width" value="0.05" units="cm"/>
      <inkml:brushProperty name="height" value="0.05" units="cm"/>
      <inkml:brushProperty name="color" value="#E71224"/>
    </inkml:brush>
  </inkml:definitions>
  <inkml:trace contextRef="#ctx0" brushRef="#br0">80 147 13555,'2'-26'3483,"-2"25"-3324,0 0 1,0 1-1,0-1 0,0 0 0,0 0 0,0 1 0,0-1 1,0 0-1,0 1 0,-1-1 0,1 0 0,0 1 0,0-1 0,-1 0 1,1 1-1,0-1 0,-1 0 0,1 1 0,0-1 0,-1 1 0,1-1 1,-1 1-1,1-1 0,-1 1 0,1-1 0,-1 1 0,0-1 0,1 1 1,-1 0-1,0-1 0,1 1 0,-2 0 0,2 0-103,-1 0 0,0 0 1,0 1-1,1-1 0,-1 1 0,0-1 0,1 1 0,-1-1 1,1 1-1,-1-1 0,0 1 0,1-1 0,-1 1 1,1 0-1,-1-1 0,1 1 0,0 0 0,-1-1 0,1 1 1,0 0-1,-1 0 0,1-1 0,0 2 0,-6 20 72,6-21-104,-42 260 25,35-194-31,4 129-1,4-189-8,4 45-33,-4-48 36,0 0 0,0 0-1,0 0 1,0 0 0,1 0-1,0 0 1,-1 0 0,2 0-1,2 5 1,-4-9 4,0 1 1,1 0-1,-1 0 1,0 0-1,0-1 1,0 1-1,1-1 1,-1 1-1,0-1 1,0 1-1,1-1 1,-1 0-1,0 0 0,1 1 1,-1-1-1,2 0 1,28-2 14,-13 1-33,249 22 72,-109-3-50,-115-16-20,0-2 0,0-1 0,0-3 0,-1-1 1,62-16-1,-101 21 1,0-1 0,0 0 0,0 0 1,0 0-1,0 0 0,0 0 0,0-1 0,-1 1 1,6-5-1,-7 5 1,0-1 0,0 1 0,0-1-1,0 0 1,0 0 0,0 0 0,0 1 0,-1-1 0,1 0 0,-1 0 0,1 0-1,-1 0 1,0 0 0,0 0 0,0 0 0,0-3 0,2-23-6,1 1 0,9-38 0,1-6 19,-6 16 113,-3 1 1,-4-95 0,-2 121 25,-2 0-1,-1 0 1,-1 1 0,-2-1-1,0 2 1,-20-42-1,26 65-155,0 0 0,0 0 0,0 1 0,0-1 0,0 1 0,0-1 0,-1 1 0,1 0 0,-1 0 0,0 0 0,0 0 0,0 1 0,0-1 0,0 1 0,0-1 0,0 1-1,0 0 1,0 0 0,-7 0 0,-5-1 0,1 1-1,-1 0 0,-18 3 1,12-1 1,-97-7 30,76 3-13,-59 2 1,43 4-18,11-1-17,-1 1 0,2 3 0,-58 14 1,68-4-163,35-15 119,0-1-1,0 0 1,0 1 0,0-1 0,0 1 0,0 0 0,0-1 0,0 1 0,0 0 0,0-1 0,1 1 0,-1 0 0,0 0 0,0 0 0,1 0 0,-1 0-1,1 0 1,-1 0 0,1 0 0,-1 0 0,1 0 0,-1 0 0,1 0 0,0 0 0,0 0 0,0 0 0,-1 2 0,1-2 29,1-1-1,-1 0 1,0 1 0,0-1 0,0 0-1,0 1 1,0-1 0,0 0 0,1 0-1,-1 1 1,0-1 0,0 0 0,0 0-1,1 1 1,-1-1 0,0 0 0,0 0-1,1 0 1,-1 0 0,0 1 0,0-1-1,1 0 1,-1 0 0,0 0 0,0 0-1,1 0 1,-1 0 0,0 0-1,1 0 1,-1 0 0,0 0 0,1 0-1,-1 0 1,0 0 0,1 0 0,-1 0-1,0 0 1,0 0 0,1 0 0,-1 0-1,0 0 1,1 0 0,-1 0 0,0-1-1,0 1 1,1 0 0,-1 0 0,0 0-1,0-1 1,1 1 0,-1 0 0,0 0-1,0-1 1,1 1 0,9-16-444,1-8-210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15.592"/>
    </inkml:context>
    <inkml:brush xml:id="br0">
      <inkml:brushProperty name="width" value="0.05" units="cm"/>
      <inkml:brushProperty name="height" value="0.05" units="cm"/>
      <inkml:brushProperty name="color" value="#E71224"/>
    </inkml:brush>
  </inkml:definitions>
  <inkml:trace contextRef="#ctx0" brushRef="#br0">29 6 10322,'-8'-2'1144,"-1"-2"-823,2 4-97,3 3 240,5 0-192,6 0 104,3-3-152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16.167"/>
    </inkml:context>
    <inkml:brush xml:id="br0">
      <inkml:brushProperty name="width" value="0.05" units="cm"/>
      <inkml:brushProperty name="height" value="0.05" units="cm"/>
      <inkml:brushProperty name="color" value="#E71224"/>
    </inkml:brush>
  </inkml:definitions>
  <inkml:trace contextRef="#ctx0" brushRef="#br0">3 0 12419,'-3'0'824,"3"2"-712,16 0-176,4 0 192,13-1-144,3-1-40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16.821"/>
    </inkml:context>
    <inkml:brush xml:id="br0">
      <inkml:brushProperty name="width" value="0.05" units="cm"/>
      <inkml:brushProperty name="height" value="0.05" units="cm"/>
      <inkml:brushProperty name="color" value="#E71224"/>
    </inkml:brush>
  </inkml:definitions>
  <inkml:trace contextRef="#ctx0" brushRef="#br0">0 2 12107,'3'-2'968,"-4"5"-1024,11-2 280,17 4-24,10-5-176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21.357"/>
    </inkml:context>
    <inkml:brush xml:id="br0">
      <inkml:brushProperty name="width" value="0.05" units="cm"/>
      <inkml:brushProperty name="height" value="0.05" units="cm"/>
      <inkml:brushProperty name="color" value="#E71224"/>
    </inkml:brush>
  </inkml:definitions>
  <inkml:trace contextRef="#ctx0" brushRef="#br0">1 566 13475,'199'-30'1088,"-75"7"-829,898-98-384,-781 95 118,147-3 180,64-7-6,15-39-109,-39 5-1,-142 41 32,2 12 0,397 28 1,-314 30-69,-4 24-104,-82-13-49,702 68-117,-435-106 253,-1-37 180,-73 3 185,-357 16-282,915-44 38,-980 43-133,457-47-49,-5-43 37,-499 93 16,426-102-208,-246 59-253,-129 30 327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8.622"/>
    </inkml:context>
    <inkml:brush xml:id="br0">
      <inkml:brushProperty name="width" value="0.05" units="cm"/>
      <inkml:brushProperty name="height" value="0.05" units="cm"/>
      <inkml:brushProperty name="color" value="#E71224"/>
    </inkml:brush>
  </inkml:definitions>
  <inkml:trace contextRef="#ctx0" brushRef="#br0">136 37 15115,'2'-5'835,"-1"2"-437,0 0 0,1 0 0,-1 0 0,1 0 1,0 1-1,-1-1 0,1 0 0,0 1 0,4-4 0,-6 6-325,1 0 0,-1 0 0,0-1 0,0 1 0,0 0 0,0 0 0,1 0 0,-1 0 1,0 0-1,0 0 0,0 0 0,0 0 0,1 0 0,-1 0 0,0 0 0,0 0 0,0 0 0,1 0 0,-1 0 0,0 0 0,0 0 0,0 0 0,0 0 0,1 0 1,-1 1-1,0-1 0,0 0 0,0 0 0,0 0 0,1 0 0,-1 0 0,0 0 0,0 1 0,0-1 0,0 0 0,0 0 0,0 0 0,0 0 0,1 0 0,-1 1 1,0-1-1,0 0 0,0 0 0,0 0 0,0 1 0,0-1 0,0 0 0,0 0 0,0 0 0,0 0 0,0 1 0,0-1 0,0 0 0,0 0 0,0 0 1,0 1-1,0-1 0,-1 0 0,1 13 809,-8 19-351,-2-1 0,0 0 0,-2-1 0,-24 43 0,11-22-244,11-22-162,5-13-57,2 0 0,0 0 0,0 0-1,2 1 1,-8 34 0,13-50-65,0-1-1,0 1 1,0 0-1,0 0 1,0 0-1,0-1 1,0 1 0,0 0-1,0 0 1,0 0-1,0-1 1,0 1-1,1 0 1,-1 0-1,0 0 1,1-1-1,-1 1 1,0 0 0,1-1-1,-1 1 1,1 0-1,-1-1 1,1 1-1,-1-1 1,1 1-1,0-1 1,-1 1-1,1-1 1,0 1 0,-1-1-1,1 1 1,0-1-1,0 0 1,-1 0-1,1 1 1,0-1-1,0 0 1,-1 0 0,1 0-1,0 0 1,0 0-1,0 0 1,-1 0-1,1 0 1,0 0-1,0 0 1,0 0-1,1-1 1,5-1-9,0 1 1,-1-2-1,1 1 1,7-5-1,-12 6-8,15-7-575,0 0 1,0-2 0,-1 0-1,-1-1 1,1 0-1,-2-2 1,0 1 0,0-2-1,18-24 1,-18 16-452</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9.041"/>
    </inkml:context>
    <inkml:brush xml:id="br0">
      <inkml:brushProperty name="width" value="0.05" units="cm"/>
      <inkml:brushProperty name="height" value="0.05" units="cm"/>
      <inkml:brushProperty name="color" value="#E71224"/>
    </inkml:brush>
  </inkml:definitions>
  <inkml:trace contextRef="#ctx0" brushRef="#br0">104 0 14963,'-3'16'2329,"-9"7"-1041,0 3-488,-4 4 2329,-1-1-1345,4 11-680,0-4-191,4-2-441,2-2-216,6-7-424,1-3-344,4-9-753,5-6 1833,2-13-784,0-4-152,7-6-136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9.416"/>
    </inkml:context>
    <inkml:brush xml:id="br0">
      <inkml:brushProperty name="width" value="0.05" units="cm"/>
      <inkml:brushProperty name="height" value="0.05" units="cm"/>
      <inkml:brushProperty name="color" value="#E71224"/>
    </inkml:brush>
  </inkml:definitions>
  <inkml:trace contextRef="#ctx0" brushRef="#br0">141 1 19388,'-13'11'423,"0"0"0,1 1 1,1 0-1,0 1 0,0 0 0,1 1 0,1 0 0,0 1 0,1 0 1,1 0-1,0 1 0,1 0 0,-6 29 0,11-43-385,1 0-1,0 1 1,-1-1 0,1 1-1,0-1 1,0 0 0,1 1 0,-1-1-1,2 5 1,-2-6-23,0 0-1,1 0 1,-1-1 0,1 1-1,-1 0 1,1 0 0,-1 0-1,1-1 1,-1 1-1,1 0 1,0-1 0,0 1-1,-1 0 1,1-1 0,0 1-1,0-1 1,0 1 0,1 0-1,0-1-4,1 1 0,-1-1 0,1 0 0,0 0 0,-1 0 0,1 0 0,0 0 0,-1-1 0,1 1 0,-1-1 1,1 0-1,-1 1 0,1-1 0,-1 0 0,1 0 0,3-3 0,7-4-42,0-2 0,0 1 1,-1-1-1,0-1 1,19-22-1,16-15-555,-47 68-2,-12 25 410,2-5 250,-6 45 1,14-72-9,1 1 0,1 0 0,0 0-1,1 0 1,0 0 0,1 0 0,5 16 0,-5-23-10,0 1 0,0 0 0,-1 0 0,0 0 0,0 15 0,-1-21-13,0 0 0,0 0 0,-1 0 0,1 0 0,-1 0 0,1 0 0,-1 0 0,0 0 0,0 0 0,0-1 0,0 1 0,0 0 0,0 0 0,0-1 0,-1 1 0,1-1 0,-1 1 0,1-1 0,-1 0 0,1 1 0,-1-1 0,0 0-1,0 0 1,1 0 0,-1 0 0,0-1 0,0 1 0,-3 0 0,0 0 21,0 0 0,1 0 0,-1-1 0,0 0 0,0 0 0,0 0 0,0-1 0,0 0 0,1 1 0,-1-2 0,0 1 0,1-1 0,-1 1 0,1-1 0,-1 0 0,1-1 0,0 1 0,0-1 0,-5-3 0,7 4-149,0 0 1,-1 0 0,1 0-1,0-1 1,0 1 0,0 0-1,0-1 1,1 1 0,-1-1-1,1 0 1,-1 1-1,1-1 1,0 0 0,0 0-1,0 0 1,1 0 0,-1 0-1,1 0 1,-1 0-1,1 0 1,0 0 0,0 0-1,1 0 1,-1 0 0,0 0-1,1 0 1,0 0 0,0 0-1,0 0 1,0 0-1,2-3 1,10-12-608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39.771"/>
    </inkml:context>
    <inkml:brush xml:id="br0">
      <inkml:brushProperty name="width" value="0.05" units="cm"/>
      <inkml:brushProperty name="height" value="0.05" units="cm"/>
      <inkml:brushProperty name="color" value="#E71224"/>
    </inkml:brush>
  </inkml:definitions>
  <inkml:trace contextRef="#ctx0" brushRef="#br0">132 0 21181,'-3'2'262,"1"-1"0,-1 1 0,1 0 0,-1 0 0,1 0 0,0 0 0,0 0 0,0 0 0,-2 3 0,0 0 94,-10 11 221,1 0 0,1 0-1,1 1 1,-11 21 0,17-28-489,1-1 1,0 0-1,0 1 1,1 0-1,0 0 1,1 0-1,0 0 0,0 0 1,1 1-1,1 10 1,0-19-78,0 0 0,0 0 0,0 0 0,1 0 0,-1 0 0,1 0 0,-1 0 0,1 0 0,0 0-1,0-1 1,0 1 0,0 0 0,0-1 0,0 1 0,0 0 0,0-1 0,1 1 0,-1-1 0,0 0 0,1 0 0,0 1 0,-1-1 0,1 0 0,0 0 0,-1 0 0,1-1 0,0 1 0,0 0 0,0-1 0,0 1-1,0-1 1,0 1 0,-1-1 0,1 0 0,0 0 0,0 0 0,0 0 0,3-1 0,4 0-2,-1 0-1,0-1 1,0 0-1,0 0 1,-1-1-1,1 0 1,0 0 0,8-6-1,-4 1 21,0 0-1,-1-1 1,0 0 0,0-1-1,-1-1 1,0 1 0,13-20-1,-20 25-15,0 0-1,0 0 1,-1 0-1,1 0 0,-1 0 1,0-1-1,-1 1 1,1-1-1,0-10 1,-2 13-9,0-1 0,0 1 0,0 0 0,-1-1 0,1 1 0,-1 0 0,0 0 0,0-1 0,0 1 0,-1 0 0,1 0 0,-1 0 0,1 0 0,-1 1 0,0-1 0,0 0 0,-5-4 0,2 3-69,-1 0 0,1 0 0,-1 0 1,0 1-1,0 0 0,0 0 1,0 1-1,0-1 0,-1 1 0,1 1 1,-1-1-1,1 1 0,-1 0 0,0 1 1,1-1-1,-1 1 0,0 1 1,-8 0-1,1 7-203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0.208"/>
    </inkml:context>
    <inkml:brush xml:id="br0">
      <inkml:brushProperty name="width" value="0.05" units="cm"/>
      <inkml:brushProperty name="height" value="0.05" units="cm"/>
      <inkml:brushProperty name="color" value="#E71224"/>
    </inkml:brush>
  </inkml:definitions>
  <inkml:trace contextRef="#ctx0" brushRef="#br0">279 41 18900,'1'-2'229,"0"0"0,0 0 0,-1 0 0,1 0 0,0 0 0,-1 0 0,0-1 0,1 1 0,-1 0 0,0 0 0,0-3-1,0 4-176,0 0-1,-1 1 1,1-1-1,0 0 1,0 1-1,-1-1 1,1 1-1,0-1 1,-1 1-1,1-1 1,-1 1-1,1-1 1,-1 1-1,1-1 1,-1 1-1,1-1 1,-1 1-1,1 0 1,-1-1-1,1 1 1,-1 0-1,0-1 1,1 1-1,-1 0 1,1 0-1,-1 0 1,0 0-1,1 0 1,-1-1-1,0 1 1,1 0-1,-1 0 1,0 1-1,1-1 1,-1 0-1,0 0 1,1 0-1,-1 0 1,0 0-1,1 1 1,-1-1-1,-5 2 180,0 1 0,0-1 0,1 1 0,0 0 0,-1 0 0,1 0 0,0 1 0,0 0 0,1 0 0,-6 6 0,-40 49 555,50-59-773,-22 30 239,1 0-1,2 2 1,-22 49 0,32-61-160,1 0 0,1 1 0,1-1 0,1 2 0,1-1 0,1 0 0,-1 28 0,4-44-154,0-1 1,0 1 0,0-1-1,1 1 1,0-1-1,0 0 1,0 1 0,0-1-1,1 0 1,0 0-1,0 0 1,0 0 0,0 0-1,5 5 1,-5-7 9,0 0 0,0 0 0,0-1 0,0 1 0,0-1 0,0 0 0,1 1 0,-1-1 0,0 0-1,1 0 1,-1-1 0,1 1 0,-1 0 0,1-1 0,0 0 0,-1 1 0,1-1 0,-1 0 0,1-1 0,0 1 0,-1 0 0,1-1 0,-1 1 0,1-1 0,3-1 0,25-9-409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7.200"/>
    </inkml:context>
    <inkml:brush xml:id="br0">
      <inkml:brushProperty name="width" value="0.05" units="cm"/>
      <inkml:brushProperty name="height" value="0.05" units="cm"/>
    </inkml:brush>
  </inkml:definitions>
  <inkml:trace contextRef="#ctx0" brushRef="#br0">16 1 16940,'-9'24'1424,"9"8"-1128,0-2-544,2 3 1504,-2 3-1112,-9 0-176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1.739"/>
    </inkml:context>
    <inkml:brush xml:id="br0">
      <inkml:brushProperty name="width" value="0.05" units="cm"/>
      <inkml:brushProperty name="height" value="0.05" units="cm"/>
      <inkml:brushProperty name="color" value="#E71224"/>
    </inkml:brush>
  </inkml:definitions>
  <inkml:trace contextRef="#ctx0" brushRef="#br0">49 0 18332,'1'4'425,"-1"-1"0,1 1 0,-1-1 0,0 1 0,0-1 0,0 1 0,0-1 0,-1 1 0,-1 5 0,-11 36 1684,4-17-1084,-1 3-368,7-22-542,0 0 0,1 0 1,-1 0-1,2 0 0,-1 0 0,1 0 1,1 14-1,0-23-111,0 1 0,0-1 0,0 0 0,0 1 0,0-1-1,0 1 1,0-1 0,0 0 0,0 1 0,1-1 0,-1 1 0,0-1 0,0 0-1,0 1 1,1-1 0,-1 0 0,0 1 0,0-1 0,1 0 0,-1 1 0,0-1-1,1 0 1,-1 0 0,0 1 0,1-1 0,-1 0 0,0 0 0,1 0 0,-1 0-1,1 1 1,-1-1 0,0 0 0,2 0 0,14-6 80,15-17 38,-3-5 80,-1-2 1,23-33 0,-50 63-197,1-1 1,-1 1-1,0-1 1,0 1-1,1-1 1,-1 1-1,0 0 1,1-1-1,-1 1 1,0-1-1,1 1 1,-1 0-1,0-1 1,1 1 0,-1 0-1,1-1 1,-1 1-1,1 0 1,-1 0-1,1 0 1,-1-1-1,1 1 1,-1 0-1,1 0 1,-1 0-1,1 0 1,-1 0-1,2 0 1,0 13 100,-7 22-63,-15 30-686,34-72-2958,8-14 2039,-8 7 476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2.455"/>
    </inkml:context>
    <inkml:brush xml:id="br0">
      <inkml:brushProperty name="width" value="0.05" units="cm"/>
      <inkml:brushProperty name="height" value="0.05" units="cm"/>
      <inkml:brushProperty name="color" value="#E71224"/>
    </inkml:brush>
  </inkml:definitions>
  <inkml:trace contextRef="#ctx0" brushRef="#br0">45 42 14771,'5'-6'1240,"-4"5"-846,1-1 0,-1 0 0,0 1 0,1-1 0,-1 0 1,0 0-1,0 1 0,0-1 0,-1 0 0,1 0 0,1-4 0,-3 6-273,1 0 0,0 0-1,-1 0 1,1 0 0,0 0-1,-1 0 1,1 0 0,-1 0-1,1 0 1,0 0 0,-1 1-1,1-1 1,0 0 0,-1 0-1,1 0 1,0 0 0,0 1-1,-1-1 1,1 0 0,0 0-1,0 0 1,-1 1-1,1-1 1,0 0 0,0 1-1,-1-1 1,1 0 0,0 1-1,0-1 1,0 0 0,-1 1-1,-10 12 511,5-3-442,0 0 1,1 1-1,0 0 0,1-1 0,0 1 0,0 1 1,1-1-1,-2 18 0,5-29-175,0 1-1,-1 0 1,1-1-1,0 1 1,0 0-1,0 0 1,0-1-1,0 1 1,0 0-1,1-1 1,-1 1-1,0 0 1,0-1-1,0 1 1,1 0-1,-1-1 1,0 1-1,1-1 1,-1 1-1,0 0 1,1-1-1,-1 1 1,1-1-1,-1 1 1,1-1-1,-1 1 1,1-1-1,-1 0 1,1 1-1,0-1 1,-1 0-1,2 1 1,0-1 5,-1 0 1,1 0-1,0 0 1,0 0-1,0 0 0,0 0 1,-1-1-1,1 1 1,0-1-1,0 1 1,-1-1-1,3-1 1,5-2 43,0-1 1,-1-1-1,14-10 0,25-33 241,-16 16-165,-18 17-91,-12 13-36,1 0 1,0 1 0,0 0 0,0-1 0,0 1 0,0 0 0,0 0 0,0 0 0,1 0 0,-1 1 0,1-1 0,3-1 0,-6 3-12,1 0-1,-1 0 1,0 0-1,1 1 1,-1-1 0,0 0-1,1 1 1,-1-1-1,0 0 1,1 0 0,-1 1-1,0-1 1,0 1-1,0-1 1,1 0 0,-1 1-1,0-1 1,0 0-1,0 1 1,0-1 0,0 1-1,0-1 1,0 0-1,0 1 1,0-1 0,0 1-1,0-1 1,0 0-1,0 1 1,0 0 0,-1 13 0,-9 42 24,9-56-24,1 0-1,0 1 1,0-1-1,0 0 1,0 1-1,0-1 1,0 1-1,0-1 1,0 0-1,0 1 1,0-1-1,0 1 1,0-1-1,0 0 1,0 1-1,0-1 1,0 1-1,1-1 1,-1 0-1,0 1 0,0-1 1,0 0-1,1 1 1,-1-1-1,0 0 1,0 0-1,1 1 1,-1-1-1,0 0 1,0 1-1,1-1 1,14 0-10,22-13-23,-30 9 32,20-7-13,-1 0-87,1 1 0,44-10 0,-70 20 87,1-1 0,0 1 0,0-1 1,0 1-1,-1 0 0,1 0 0,0 0 1,0 0-1,0 0 0,0 0 0,-1 1 1,1-1-1,0 1 0,0-1 1,-1 1-1,1-1 0,0 1 0,-1 0 1,1 0-1,-1 0 0,1 0 0,-1 0 1,1 0-1,-1 0 0,0 1 0,2 1 1,-2-1 6,0 1 0,0-1 1,0 0-1,0 1 0,-1-1 0,0 1 1,1-1-1,-1 1 0,0-1 1,0 1-1,0-1 0,0 1 1,-1-1-1,1 1 0,-1-1 1,1 0-1,-1 1 0,-2 3 1,-1 17 223,8-20-11,8-9-79,52-41-17,-61 44-110,1 0-1,0 1 1,0-1 0,0 1 0,0 0 0,8-3-1,-12 5-1,1 0 0,0 0 0,-1 0 0,1 0 0,0 0 0,-1 0 0,1 0 0,0 0 0,-1 0-1,1 0 1,0 1 0,-1-1 0,1 0 0,-1 0 0,1 0 0,0 1 0,-1-1 0,1 0 0,-1 1-1,1 0 1,0 0-1,0 0-1,0 0 0,0 0 1,-1 0-1,1 0 0,-1 0 1,1 1-1,-1-1 0,1 0 1,-1 1-1,1-1 0,-1 0 1,0 3-1,1 5 1,-1 0 1,0 1-1,-3 16 0,1-10-142,2-16 115,0 0 0,0 1 0,0-1 0,0 0 0,0 0 0,0 0 0,0 0 0,0 0 0,0 1-1,0-1 1,0 0 0,0 0 0,0 0 0,0 0 0,0 1 0,0-1 0,0 0 0,0 0 0,0 0 0,0 0 0,0 0-1,0 1 1,0-1 0,0 0 0,0 0 0,1 0 0,-1 0 0,0 0 0,0 0 0,0 0 0,0 1 0,0-1-1,0 0 1,0 0 0,1 0 0,-1 0 0,0 0 0,0 0 0,0 0 0,0 0 0,0 0 0,1 0 0,-1 0 0,0 0-1,0 0 1,0 0 0,0 0 0,1 0 0,-1 0 0,0 0 0,0 0 0,0 0 0,0 0 0,0 0 0,1 0-1,-1 0 1,0 0 0,0 0 0,0 0 0,0 0 0,0-1 0,0 1 0,1 0 0,-1 0 0,0 0 0,0 0 0,11-8-378,-10 7 333,11-10-399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2.871"/>
    </inkml:context>
    <inkml:brush xml:id="br0">
      <inkml:brushProperty name="width" value="0.05" units="cm"/>
      <inkml:brushProperty name="height" value="0.05" units="cm"/>
      <inkml:brushProperty name="color" value="#E71224"/>
    </inkml:brush>
  </inkml:definitions>
  <inkml:trace contextRef="#ctx0" brushRef="#br0">12 1 23565,'0'7'2056,"0"-3"-1463,0-1-289,-3-3 1160,1 0-1416,-5-4-256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3.305"/>
    </inkml:context>
    <inkml:brush xml:id="br0">
      <inkml:brushProperty name="width" value="0.05" units="cm"/>
      <inkml:brushProperty name="height" value="0.05" units="cm"/>
      <inkml:brushProperty name="color" value="#E71224"/>
    </inkml:brush>
  </inkml:definitions>
  <inkml:trace contextRef="#ctx0" brushRef="#br0">122 0 17628,'2'6'2496,"-4"1"-1423,-4 0-425,4 7 1896,-8 4-1216,1 2-279,-1 3-417,-2 1-192,2 2-472,2-3-288,1-3-528,-2-4-305,3-8 1418,1-2-546,-8-6-191,-2-4-232</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3.742"/>
    </inkml:context>
    <inkml:brush xml:id="br0">
      <inkml:brushProperty name="width" value="0.05" units="cm"/>
      <inkml:brushProperty name="height" value="0.05" units="cm"/>
      <inkml:brushProperty name="color" value="#E71224"/>
    </inkml:brush>
  </inkml:definitions>
  <inkml:trace contextRef="#ctx0" brushRef="#br0">0 152 17404,'2'-7'333,"0"1"0,0-1 1,0 0-1,1 1 0,0-1 0,0 1 1,0 0-1,1 0 0,0 0 0,0 0 1,1 1-1,0 0 0,0 0 0,0 0 1,0 0-1,1 1 0,0 0 1,0 0-1,10-5 0,-5 4 0,1-1 1,0 1-1,0 1 0,0 0 0,1 1 1,-1 0-1,1 1 0,0 0 1,23 0-1,-32 2-298,0 1 1,-1-1-1,1 0 0,-1 1 1,1 0-1,-1 0 0,1 0 1,-1 0-1,0 0 0,1 1 0,-1 0 1,0 0-1,0-1 0,0 2 1,0-1-1,-1 0 0,1 1 1,-1-1-1,1 1 0,2 3 1,-4-3-30,1 0 1,-1 0 0,0 0-1,0 0 1,0 0-1,0 0 1,0 0 0,-1 1-1,1-1 1,-1 0-1,0 1 1,0-1-1,0 0 1,0 0 0,-1 1-1,0-1 1,1 0-1,-1 0 1,0 0 0,0 0-1,-4 6 1,3-6 9,0 1 0,0-1 0,0 0 0,-1 0 0,0-1 0,-3 5 0,3-6-88,1 1 0,0 0 1,0 0-1,0 1 0,0-1 0,1 0 1,-1 1-1,-2 4 0,26-3-953,-15-2 873,0 1 1,1-1 0,-1 2 0,0-1-1,-1 1 1,1 0 0,-1 0-1,0 1 1,9 7 0,-14-10 165,1 0-1,0 0 1,-1 0 0,1 0 0,-1 0 0,0 0 0,0 0-1,0 0 1,0 1 0,0-1 0,0 0 0,0 1 0,-1-1-1,1 1 1,-1-1 0,0 1 0,0-1 0,0 1-1,0-1 1,0 1 0,0-1 0,-1 1 0,1-1 0,-1 0-1,0 1 1,0-1 0,1 0 0,-2 1 0,1-1 0,0 0-1,0 0 1,-1 0 0,-1 2 0,-3 4 188,-1-1-1,0 0 1,0 0 0,0-1 0,-1 0-1,0 0 1,0-1 0,-1 0 0,-13 6-1,2-3 231,1 0 0,-1-2 0,-29 6 0,42-11-367,0 0 1,1 0 0,-1-1 0,-12 0 0,18 0-103,0 0-1,0 0 1,0-1 0,0 1 0,1 0 0,-1 0 0,0-1 0,0 1 0,0 0 0,1-1 0,-1 1 0,0-1 0,0 1 0,1-1 0,-1 1 0,0-1 0,1 1 0,-2-2 0,2 1-53,0 0 0,0 0 1,-1 0-1,1 1 1,0-1-1,0 0 0,0 0 1,0 0-1,0 0 0,0 0 1,1 0-1,-1 1 0,0-1 1,0 0-1,1 0 1,-1 0-1,0 0 0,1 1 1,-1-1-1,1 0 0,-1 1 1,2-2-1,5-7-423,8 0-179</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4.133"/>
    </inkml:context>
    <inkml:brush xml:id="br0">
      <inkml:brushProperty name="width" value="0.05" units="cm"/>
      <inkml:brushProperty name="height" value="0.05" units="cm"/>
      <inkml:brushProperty name="color" value="#E71224"/>
    </inkml:brush>
  </inkml:definitions>
  <inkml:trace contextRef="#ctx0" brushRef="#br0">22 0 18204,'1'14'2248,"-1"6"-1223,-3 5-401,-1 1 1632,0 4-759,-1 4-673,2 0-176,0-2-328,2-2-192,1-7-288,0-3-328,1-7-816,1-4 1103,2-4-175,-1-2-128</inkml:trace>
  <inkml:trace contextRef="#ctx0" brushRef="#br0" timeOffset="1">252 10 20820,'3'19'1833,"-6"4"-1273,0 1-264,-4 6 1056,0 2-704,3 3-295,0 1-73,1-4-168,0-2-80,-2-6-296,0-4-377,-1-7 1442,3-3-833,-4-8-8,-2-2-32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4.506"/>
    </inkml:context>
    <inkml:brush xml:id="br0">
      <inkml:brushProperty name="width" value="0.05" units="cm"/>
      <inkml:brushProperty name="height" value="0.05" units="cm"/>
      <inkml:brushProperty name="color" value="#E71224"/>
    </inkml:brush>
  </inkml:definitions>
  <inkml:trace contextRef="#ctx0" brushRef="#br0">1 174 18188,'-1'-7'287,"1"0"0,1 1 0,-1-1 0,1 1 0,1 0 0,-1-1 0,1 1 0,0 0 0,0 0-1,1-1 1,0 2 0,0-1 0,0 0 0,1 1 0,-1-1 0,1 1 0,1 0 0,-1 1 0,1-1 0,0 1 0,0-1 0,0 2 0,0-1 0,1 0 0,0 1 0,-1 0 0,1 1 0,8-4 0,-1 2-69,0 0 1,0 0 0,0 1 0,1 1 0,-1 0-1,0 1 1,18 0 0,-21 1-178,1 1 1,-1 0-1,0 0 1,1 2-1,-1-1 0,0 1 1,0 0-1,-1 1 1,18 9-1,-23-11-42,-1 0 0,0-1-1,0 1 1,0 1 0,0-1 0,0 0 0,-1 1-1,1 0 1,-1-1 0,0 1 0,1 0 0,-1 0-1,0 0 1,-1 1 0,1-1 0,-1 0 0,1 1-1,-1-1 1,0 1 0,0-1 0,-1 1 0,1 0-1,-1-1 1,1 1 0,-1 0 0,0-1-1,-1 1 1,1 0 0,-1-1 0,1 1 0,-1-1-1,0 1 1,0-1 0,-1 1 0,1-1 0,-1 0-1,-2 4 1,-3 5 4,0-2-1,-1 1 1,0-1 0,-1 0-1,0-1 1,0 0-1,-1-1 1,0 1 0,-15 8-1,17-13-94,1 0 1,0 0-1,-1 0 0,0-1 1,0 0-1,-14 2 1,19-4 43,0-1 0,0 1 0,1-1 0,-1 0 0,0 0 0,0 0 0,0 0 0,0-1 0,0 1 0,1-1 0,-1 0 0,0 0 0,0 0 0,1 0 0,-1 0 0,1 0 0,-1-1 0,1 1 1,-1-1-1,1 0 0,0 0 0,-4-4 0,-12-20-256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5.225"/>
    </inkml:context>
    <inkml:brush xml:id="br0">
      <inkml:brushProperty name="width" value="0.05" units="cm"/>
      <inkml:brushProperty name="height" value="0.05" units="cm"/>
      <inkml:brushProperty name="color" value="#E71224"/>
    </inkml:brush>
  </inkml:definitions>
  <inkml:trace contextRef="#ctx0" brushRef="#br0">44 70 17596,'2'-2'342,"6"-8"1015,1 0-1,0 1 0,16-13 1,-22 20-1203,0 0 0,0 1 0,0-1 0,0 0 0,0 1 0,0 0 0,0-1 0,0 1 0,0 1 0,1-1 0,-1 0 0,0 1 0,1 0 0,-1-1 0,1 1 0,-1 1 0,0-1 0,7 2 0,-9-2-135,1 1 1,-1-1 0,1 1-1,-1-1 1,1 1 0,-1 0 0,1 0-1,-1 0 1,0 0 0,0 0-1,1 0 1,-1 0 0,0 0 0,0 1-1,0-1 1,0 0 0,0 1-1,-1-1 1,1 0 0,0 1-1,-1-1 1,1 1 0,-1 0 0,1-1-1,-1 1 1,0-1 0,1 1-1,-1 0 1,0-1 0,0 1 0,0-1-1,-1 1 1,1 0 0,0-1-1,0 1 1,-1 1 0,-1 3 2,0 1 1,0-1-1,0 0 0,-1 1 1,0-1-1,0 0 0,-6 8 1,-56 63 392,45-56-207,2 0 0,0 2 0,-16 27 0,33-49-204,0 0 0,0 0 0,0 1 1,0-1-1,1 1 0,-1-1 0,0 1 0,1-1 1,-1 1-1,1-1 0,0 1 0,-1 0 0,1-1 1,0 1-1,0 0 0,0-1 0,0 1 1,0 0-1,1-1 0,-1 1 0,0-1 0,1 1 1,-1 0-1,1-1 0,-1 1 0,1-1 0,1 3 1,0-3-71,0 1 1,0-1-1,0 0 1,1 0 0,-1 0-1,0 0 1,0 0 0,1-1-1,-1 1 1,0-1 0,1 1-1,-1-1 1,0 0-1,1 0 1,-1 0 0,1 0-1,-1 0 1,0 0 0,4-2-1,12-1-272,-2-2-1,1 0 1,0 0 0,-1-2-1,0 0 1,17-10 0,18-15-384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5.629"/>
    </inkml:context>
    <inkml:brush xml:id="br0">
      <inkml:brushProperty name="width" value="0.05" units="cm"/>
      <inkml:brushProperty name="height" value="0.05" units="cm"/>
      <inkml:brushProperty name="color" value="#E71224"/>
    </inkml:brush>
  </inkml:definitions>
  <inkml:trace contextRef="#ctx0" brushRef="#br0">195 1 18700,'-11'5'573,"0"1"0,0 1 0,0-1 0,1 2 0,0-1 0,0 2 0,1-1 0,0 1 0,-12 16 0,9-8-192,0 1 1,1 1 0,0 0-1,-12 34 1,20-46-322,1 1 0,-1 0 0,2 0 1,-1 0-1,1 0 0,1 0 1,-1 0-1,2 9 0,-1-16-52,0 1 0,0 0 0,0-1 0,0 1 0,1 0 1,-1-1-1,0 1 0,1-1 0,0 1 0,-1-1 0,1 1 0,0-1 0,0 1 0,0-1 0,0 0 0,0 1 0,0-1 0,0 0 0,0 0 0,0 0 1,1 0-1,-1 0 0,0 0 0,1 0 0,-1 0 0,1 0 0,-1-1 0,1 1 0,-1-1 0,1 1 0,0-1 0,-1 0 0,1 1 0,0-1 0,-1 0 1,1 0-1,-1 0 0,1 0 0,0 0 0,-1-1 0,1 1 0,0 0 0,-1-1 0,1 1 0,1-2 0,6-1 40,-1 0-1,0-1 0,0 0 1,-1 0-1,1-1 1,-1 0-1,0 0 1,0-1-1,0 0 0,-1 0 1,0 0-1,0-1 1,-1 0-1,8-12 1,-9 12 2,0 0 1,0 0 0,0-1 0,-1 1 0,0-1 0,0 0 0,-1 0 0,0 0 0,-1 0-1,0 0 1,0-1 0,0 1 0,-1 0 0,-1 0 0,-1-14 0,1 19-92,0 0 1,0-1-1,0 1 1,-1 0-1,1 0 1,-1 0-1,0 0 1,0 0-1,0 0 1,0 1-1,0-1 1,-1 1-1,1-1 1,-4-2-1,4 4-19,1 0 0,-1 0 0,1 0 0,-1 1 0,0-1 0,1 0 0,-1 1 0,0-1 0,0 1 0,1-1 0,-1 1 0,0 0 0,0 0 0,0 0 0,0 0 0,0 0 0,1 0 0,-1 0 0,0 1 0,0-1 0,0 1 1,1-1-1,-1 1 0,0 0 0,1 0 0,-1-1 0,-2 3 0,-5 5-432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6.141"/>
    </inkml:context>
    <inkml:brush xml:id="br0">
      <inkml:brushProperty name="width" value="0.05" units="cm"/>
      <inkml:brushProperty name="height" value="0.05" units="cm"/>
      <inkml:brushProperty name="color" value="#E71224"/>
    </inkml:brush>
  </inkml:definitions>
  <inkml:trace contextRef="#ctx0" brushRef="#br0">116 13 16540,'5'-12'7373,"-9"28"-4876,-10 31-1703,-27 60-93,25-69-656,2 1-1,-16 65 1,30-102-117,-1-1 0,1 0-1,0 0 1,0 0-1,0 0 1,0 1 0,0-1-1,0 0 1,0 0-1,0 0 1,0 0 0,0 1-1,1-1 1,0 2-1,-1-3 27,0 0 0,1 1 0,-1-1-1,0 0 1,0 0 0,1 0 0,-1 0-1,0 1 1,1-1 0,-1 0 0,0 0-1,1 0 1,-1 0 0,0 0 0,1 0-1,-1 0 1,1 0 0,-1 0 0,0 0-1,1 0 1,-1 0 0,0 0 0,1-1-1,-1 1 1,0 0 0,1 0 0,-1 0-1,0 0 1,0-1 0,1 1 0,-1 0-1,5-4-233,0 1 0,-1-1-1,1 0 1,6-8 0,13-17-595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7.593"/>
    </inkml:context>
    <inkml:brush xml:id="br0">
      <inkml:brushProperty name="width" value="0.05" units="cm"/>
      <inkml:brushProperty name="height" value="0.05" units="cm"/>
    </inkml:brush>
  </inkml:definitions>
  <inkml:trace contextRef="#ctx0" brushRef="#br0">58 5 24165,'8'-5'1336,"1"10"-1344,-9 9 0,-1 12-88,1 4-288,-3 10-368,0 1-264,-1-3-224,-2-4-89,-3-7-279,-2-4 848,-6-11-216,-3-9-153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9:46.560"/>
    </inkml:context>
    <inkml:brush xml:id="br0">
      <inkml:brushProperty name="width" value="0.05" units="cm"/>
      <inkml:brushProperty name="height" value="0.05" units="cm"/>
      <inkml:brushProperty name="color" value="#E71224"/>
    </inkml:brush>
  </inkml:definitions>
  <inkml:trace contextRef="#ctx0" brushRef="#br0">135 1 20628,'-7'6'2668,"-3"5"-2107,-1 1 0,2 0 0,0 0 1,0 0-1,2 2 0,-13 24 0,8-10-277,1 2 0,-9 39-1,17-57-205,1 0 0,0 1-1,0-1 1,1 1-1,2 21 1,-1-32-68,0 1 0,1-1-1,-1 0 1,1 1 0,0-1 0,0 0 0,-1 1 0,1-1-1,1 0 1,-1 0 0,0 0 0,1 0 0,-1 0 0,1 0-1,1 2 1,-1-3-8,0 0 0,0 0 0,0 0 0,0 0 0,0 0 0,0-1 0,0 1 1,0-1-1,0 1 0,0-1 0,0 0 0,1 0 0,-1 0 0,0 0 0,0 0 0,0 0 0,0-1 0,0 1 0,0-1 0,4-1 0,0-1-2,0 1 0,0-2 1,0 1-1,0-1 0,-1 1 1,1-2-1,-1 1 0,0-1 0,0 1 1,-1-1-1,6-8 0,-8 10 4,0 1 0,0-1 0,-1 0 1,1 0-1,-1 0 0,0 0 0,0-1 0,0 1 0,0 0 0,0 0 0,0-4 0,-1 5 0,0 0 0,-1 0 0,1 0 0,0 0 0,-1 1 0,1-1 0,-1 0 0,1 0 0,-1 1 0,0-1 0,0 0 1,0 1-1,0-1 0,0 0 0,0 1 0,0 0 0,0-1 0,-1 1 0,1 0 0,0-1 0,-2 0 0,-1 0-29,0 0 0,0 0 0,-1 1 0,1-1-1,0 1 1,-1 0 0,1 0 0,0 1 0,-1-1 0,1 1-1,-1 0 1,1 0 0,-1 1 0,1-1 0,-1 1 0,1 0 0,0 0-1,-1 0 1,1 1 0,0-1 0,0 1 0,0 0 0,0 0-1,0 1 1,0-1 0,1 1 0,-1 0 0,-4 5 0,7-7 6,1 0 1,-1-1 0,1 1-1,-1 0 1,1 0-1,-1 0 1,1-1 0,0 1-1,0 0 1,-1 0-1,1 0 1,0 0 0,0 0-1,0-1 1,0 1 0,0 0-1,0 0 1,0 0-1,0 0 1,0 0 0,0 0-1,1 1 1,7 3-258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25.094"/>
    </inkml:context>
    <inkml:brush xml:id="br0">
      <inkml:brushProperty name="width" value="0.05" units="cm"/>
      <inkml:brushProperty name="height" value="0.05" units="cm"/>
      <inkml:brushProperty name="color" value="#E71224"/>
    </inkml:brush>
  </inkml:definitions>
  <inkml:trace contextRef="#ctx0" brushRef="#br0">144 0 15891,'3'1'236,"-1"0"1,1 0-1,-1 0 0,0 0 0,1 1 0,-1-1 0,0 0 0,0 1 0,0 0 0,0-1 0,0 1 0,0 0 0,3 4 0,19 33 1273,-14-22-959,16 24-115,-2 1 1,29 72-1,-46-95-387,-1-1 0,-1 1 0,0 0 1,-2 1-1,0-1 0,-1 0 0,-1 1 0,-1-1 0,-3 29 0,-1-25 42,-1-1-1,-1 0 1,0 0-1,-2-1 1,-1 0-1,0 0 1,-17 24-1,0-4 108,-2-2 0,-45 50 0,22-37-553,46-48 288,-1 1 1,0 0 0,0-1 0,0 0-1,-1-1 1,1 1 0,-9 2-1,14-5 58,0-1-1,-1 0 0,1 1 0,0-1 0,-1 0 0,1 0 0,0 0 1,-1 0-1,1 0 0,0 0 0,0 0 0,-1 0 0,1-1 0,-2 0 1,-11-8-205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26.812"/>
    </inkml:context>
    <inkml:brush xml:id="br0">
      <inkml:brushProperty name="width" value="0.05" units="cm"/>
      <inkml:brushProperty name="height" value="0.05" units="cm"/>
      <inkml:brushProperty name="color" value="#E71224"/>
    </inkml:brush>
  </inkml:definitions>
  <inkml:trace contextRef="#ctx0" brushRef="#br0">81 98 12387,'-2'-2'1328,"-3"-2"-672,-1-5-200,0-4 768,1 5-391,-3 1-145,1-5-136,-1 1-568,0-2-296,0 6 312,-1 1-120,1 0-104</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0:27.392"/>
    </inkml:context>
    <inkml:brush xml:id="br0">
      <inkml:brushProperty name="width" value="0.05" units="cm"/>
      <inkml:brushProperty name="height" value="0.05" units="cm"/>
      <inkml:brushProperty name="color" value="#E71224"/>
    </inkml:brush>
  </inkml:definitions>
  <inkml:trace contextRef="#ctx0" brushRef="#br0">1161 139 14075,'-12'-2'545,"1"-1"1,0-1-1,-14-6 0,-11-4 945,8 6-1012,1 1 0,-2 1 0,1 1-1,-1 1 1,1 2 0,-46 2 0,50 1-387,1 2 1,-1 0 0,1 2 0,0 1 0,0 0 0,0 2 0,1 1 0,-31 16 0,-28 20 190,3 4 0,1 3 0,-100 88 0,161-123-238,0 1 0,1 0-1,1 1 1,0 1 0,2 0-1,0 1 1,1 0 0,1 1 0,1 0-1,-6 25 1,7-19-29,2 1 0,1 0 0,1 0 0,1 0 0,1 1 1,2-1-1,6 52 0,-4-68-22,0-1 0,1 0 0,0-1 1,0 1-1,1-1 0,1 1 1,0-1-1,1 0 0,0-1 0,0 1 1,1-1-1,1-1 0,-1 1 0,1-1 1,1 0-1,0-1 0,0 0 0,16 9 1,-4-5-7,1-1 0,0-1 0,1-1 0,0-1 0,1-2 1,0 0-1,32 4 0,2-4 36,115-2-1,-62-12 117,0-5-1,0-5 0,143-43 1,-186 41-85,-1-2 0,-1-3 0,-1-4 0,66-38 1,-99 48-8,-2 0 1,0-2-1,-1-2 0,-1 0 1,-1-2-1,-1-1 1,-2-1-1,-1-1 1,35-54-1,-49 66 10,-1 1 0,-1-2 0,0 1 1,-1-1-1,0 0 0,-2 0 0,0-1 0,3-34 0,-7 40-21,0-1 0,-1 1 1,0 0-1,-1 0 0,0 0 1,-1 0-1,0 1 0,-1-1 0,-1 1 1,1 0-1,-2 0 0,0 0 1,-13-18-1,1 7-43,-1 0 0,-1 2 0,-1 0 0,-1 1 0,-1 2 1,0 0-1,-48-25 0,20 16-246,0 3 1,-2 2 0,-57-15 0,11 14 20,-5 8-50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2.454"/>
    </inkml:context>
    <inkml:brush xml:id="br0">
      <inkml:brushProperty name="width" value="0.05" units="cm"/>
      <inkml:brushProperty name="height" value="0.05" units="cm"/>
      <inkml:brushProperty name="color" value="#E71224"/>
    </inkml:brush>
  </inkml:definitions>
  <inkml:trace contextRef="#ctx0" brushRef="#br0">3 10 12739,'-2'-10'6199,"9"11"-1113,4 1-4579,24 0 612,56-3 0,-23-1-861,-68 2-257,1-1 0,-1 2 0,1-1-1,-1 0 1,0 0 0,1 0 0,-1 0 0,1 0 0,-1 0-1,1 0 1,-1 0 0,1 1 0,-1-1 0,0 0 0,1 0-1,-1 1 1,1-1 0,-1 0 0,0 1 0,1-1 0,-1 0-1,0 1 1,0-1 0,1 0 0,-1 1 0,0-1 0,0 1-1,1-1 1,-1 1 0,0 17 20,-14 26 10,10-34-23,-3 12 12,-3 10 54,-1-2 1,-27 53-1,26-71-87,11-12-66,1 1 0,-1-1-1,0 1 1,0 0 0,1-1 0,-1 1-1,0 0 1,1-1 0,-1 1 0,1 0-1,-1-1 1,1 1 0,-1 0 0,1 0-1,-1 0 1,1 1 0,-10-8-3878,0-9 3549,9 14 160,-9-15-890</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2.874"/>
    </inkml:context>
    <inkml:brush xml:id="br0">
      <inkml:brushProperty name="width" value="0.05" units="cm"/>
      <inkml:brushProperty name="height" value="0.05" units="cm"/>
      <inkml:brushProperty name="color" value="#E71224"/>
    </inkml:brush>
  </inkml:definitions>
  <inkml:trace contextRef="#ctx0" brushRef="#br0">2 21 16644,'-2'1'2176,"4"5"-1224,5-3-336,4 4 1249,9 3-689,2-4-144,5-3-472,-1-5-408,5 2-808,1-3-400,-2-10 848,-1-1-240,-4-10-176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28:53.290"/>
    </inkml:context>
    <inkml:brush xml:id="br0">
      <inkml:brushProperty name="width" value="0.05" units="cm"/>
      <inkml:brushProperty name="height" value="0.05" units="cm"/>
      <inkml:brushProperty name="color" value="#E71224"/>
    </inkml:brush>
  </inkml:definitions>
  <inkml:trace contextRef="#ctx0" brushRef="#br0">387 16 14147,'-18'-4'522,"0"0"0,-1 1 0,1 1 0,-1 0 0,0 2 0,-34 2 0,43 0-370,0 0 0,0 0 0,1 1 1,-1 0-1,1 1 0,0 0 0,0 0 1,0 1-1,1 0 0,-1 1 0,1 0 1,0 0-1,1 0 0,-11 13 0,9-7-53,0 0 0,1 0 1,0 1-1,1 0 0,0 1 0,1 0 0,1 0 0,0 0 0,1 0 0,1 1 0,0 0 0,1 0 0,-1 28 0,3-28-78,0 0 0,1 0 1,1 0-1,1-1 0,0 1 0,0 0 0,2-1 0,-1 0 0,2 0 0,0 0 0,1-1 0,0 1 0,18 22 0,-20-30-8,0 0 1,1 0-1,0 0 1,1-1-1,-1 0 1,1 0-1,0-1 1,0 0-1,0 0 1,1-1-1,-1 1 1,1-2-1,0 1 1,0-1-1,0 0 1,0-1-1,0 0 1,1 0-1,-1-1 1,0 0-1,0 0 1,1-1-1,-1 0 1,0 0-1,10-4 1,-5 1 95,0 0 0,-1-1 0,1-1-1,-1 0 1,0 0 0,0-1 0,-1-1 0,0 0 0,-1-1 0,1 0 0,-2 0 0,1-1 0,-1 0 0,12-19-1,-13 16 34,-1-1 0,0 0 0,-1 0 0,0 0 0,-1-1 0,-1 0 0,0 1 0,-1-2 0,-1 1 0,0 0 0,-1-25 0,-1 31-194,-1 1 0,0 0 0,0 0 0,0 1 0,-1-1 0,-1 0 0,1 0 0,-1 1 0,0-1 0,-1 1 0,0 0 0,0 0 0,0 1 0,-1-1 0,0 1 0,0 0 0,-1 0 0,0 0 0,0 1 0,0 0 0,-1 0 0,1 1 0,-15-8 1,11 8-190,0 1 1,0-1-1,0 2 1,0-1-1,0 1 1,-1 1-1,1 0 1,-1 1-1,-19 1 1,-6 4-526</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49.551"/>
    </inkml:context>
    <inkml:brush xml:id="br0">
      <inkml:brushProperty name="width" value="0.05" units="cm"/>
      <inkml:brushProperty name="height" value="0.05" units="cm"/>
      <inkml:brushProperty name="color" value="#E71224"/>
    </inkml:brush>
  </inkml:definitions>
  <inkml:trace contextRef="#ctx0" brushRef="#br0">25 334 14563,'-8'7'1587,"7"-6"-1433,0 0 0,0-1 0,0 1 0,0 0 0,0 0 1,0-1-1,0 1 0,-1 0 0,1-1 0,0 1 0,0-1 0,-2 1 0,20-13 5493,21-21-4056,100-112 402,-67 66-1551,-41 40-320,-24 31-105,0 0-1,0 1 1,12-12-1,-18 19-16,0 1 0,0-1 0,0 0 0,0 0 0,0 0 0,0 0 0,0 1 0,0-1 0,0 0 0,0 0 0,0 0 0,0 0 0,0 1 0,0-1 0,0 0 0,0 0 0,0 0 0,0 0 0,0 0 0,1 0 0,-1 1 0,0-1 0,0 0 0,0 0 0,0 0 0,0 0 0,1 0 0,-1 0 0,0 0 0,0 0 0,0 0 0,0 1 0,0-1 0,1 0 0,-1 0 0,0 0 0,0 0 0,0 0 0,1 0 0,-1 0 0,0 0 0,0 0 0,0 0 0,0 0 0,1 0 0,-1-1 0,0 1 0,0 0 0,0 0 0,0 0 0,1 0 0,-8 20 0,6-18 0,-41 98-71,11-29-208,3 2 0,-26 107 0,52-163-1443,5-17 817,2-8 503,3-8-230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0.018"/>
    </inkml:context>
    <inkml:brush xml:id="br0">
      <inkml:brushProperty name="width" value="0.05" units="cm"/>
      <inkml:brushProperty name="height" value="0.05" units="cm"/>
      <inkml:brushProperty name="color" value="#E71224"/>
    </inkml:brush>
  </inkml:definitions>
  <inkml:trace contextRef="#ctx0" brushRef="#br0">221 25 17444,'0'-1'100,"1"1"0,-1 0 0,1-1 1,-1 1-1,1-1 0,-1 1 0,0-1 0,1 1 1,-1-1-1,1 1 0,-1-1 0,0 1 1,0-1-1,1 0 0,-1 1 0,0-1 0,0 1 1,0-1-1,1 0 0,-1 1 0,0-1 0,0 0 1,0 1-1,0-1 0,0 0 0,0 1 1,-1-1-1,1 0 0,0 1 0,0-1 0,0 1 1,0-1-1,-1 0 0,0 0 0,1 0-4,-1 1 1,0-1-1,0 1 0,0 0 0,0-1 1,0 1-1,1 0 0,-1 0 0,0-1 0,0 1 1,0 0-1,0 0 0,0 0 0,0 0 0,0 0 1,0 0-1,0 0 0,1 1 0,-1-1 1,0 0-1,0 0 0,0 1 0,0-1 0,0 1 1,1-1-1,-3 2 0,-7 4 233,1 0 0,-1 2 0,1-1 0,0 1 0,-11 13 0,-37 50 52,46-57-300,1 1 1,0 1-1,1 0 0,1 0 0,1 0 0,-11 33 0,18-47-62,-1 0-1,1 1 1,-1-1-1,1 0 1,0 0-1,0 1 1,0-1-1,0 0 0,0 1 1,1-1-1,-1 0 1,0 0-1,1 0 1,0 1-1,1 3 1,-1-5-4,0 0 1,1 0-1,-1 0 0,0 0 1,0 0-1,0 0 1,1 0-1,-1 0 1,1 0-1,-1 0 1,1-1-1,-1 1 1,1 0-1,-1-1 0,1 0 1,-1 1-1,1-1 1,-1 0-1,1 0 1,0 0-1,-1 0 1,4 0-1,2-1 48,0 0-1,0 0 1,0-1 0,0 0-1,0-1 1,-1 1 0,1-1-1,0-1 1,-1 1 0,0-1-1,0 0 1,0 0 0,-1-1-1,1 0 1,6-7 0,2-3 108,-1-1 1,-1 0 0,0-1 0,10-21 0,-19 32-123,0 1 0,-1-1-1,0 0 1,-1 0 0,1-1 0,-1 1 0,0 0 0,-1 0 0,1 0-1,-2-8 1,2 13-98,-1-1-1,0 0 0,0 1 1,-1-1-1,1 0 0,0 1 1,0-1-1,-1 1 1,1-1-1,-1 0 0,0 1 1,1 0-1,-1-1 0,0 1 1,0-1-1,0 1 0,0 0 1,0-1-1,0 1 1,0 0-1,0 0 0,0 0 1,-1 0-1,1 0 0,0 0 1,-1 0-1,1 1 0,-1-1 1,1 0-1,-1 1 1,1-1-1,-1 1 0,0-1 1,1 1-1,-1 0 0,1 0 1,-1 0-1,0 0 0,1 0 1,-4 0-1,4 1-129,1-1 0,-1 0-1,0 1 1,0-1 0,1 0-1,-1 1 1,0-1 0,1 1 0,-1-1-1,0 1 1,1-1 0,-1 1-1,1 0 1,-1-1 0,1 1 0,-1 0-1,1-1 1,-1 1 0,1 0-1,0-1 1,0 1 0,-1 0-1,1 0 1,0 1 0,7-4-925</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0.423"/>
    </inkml:context>
    <inkml:brush xml:id="br0">
      <inkml:brushProperty name="width" value="0.05" units="cm"/>
      <inkml:brushProperty name="height" value="0.05" units="cm"/>
      <inkml:brushProperty name="color" value="#E71224"/>
    </inkml:brush>
  </inkml:definitions>
  <inkml:trace contextRef="#ctx0" brushRef="#br0">149 2 20756,'0'0'78,"0"0"-1,1 0 0,-1 0 0,0 0 0,0 0 0,0-1 0,1 1 1,-1 0-1,0 0 0,0 0 0,1 0 0,-1 0 0,0 0 0,0 0 0,1 0 1,-1 0-1,0 0 0,0 0 0,1 0 0,-1 0 0,0 0 0,1 0 1,-1 0-1,0 0 0,0 0 0,1 0 0,-1 0 0,0 1 0,0-1 0,0 0 1,1 0-1,-1 0 0,0 0 0,1 1 0,-1 10 1228,-9 21-596,6-24-427,-13 38 69,-2-1 0,-3-1-1,-42 68 1,62-109-335,-3 2 20,1-1 0,0 1 0,1 0-1,-1 0 1,1 1 0,0-1 0,0 0-1,0 1 1,1-1 0,-1 7 0,2-11-30,0 0 0,0 0 0,0-1 0,0 1 0,0 0 0,1 0 0,-1-1 0,0 1 1,0 0-1,1-1 0,-1 1 0,0 0 0,1-1 0,-1 1 0,1-1 0,-1 1 0,1 0 0,-1-1 1,1 1-1,-1-1 0,1 1 0,-1-1 0,1 0 0,0 1 0,0 0 0,23 3 50,-15-4-152,-1-1 1,1 0-1,13-4 1,-14 3-420,1-1 0,-1 0 0,0 0 0,-1-1 0,1 0 0,-1 0 0,1-1 0,-1 0 0,-1 0 0,1-1 0,-1 0 0,0 0 0,0-1 0,-1 1 0,5-8 0,-3-2-990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8.001"/>
    </inkml:context>
    <inkml:brush xml:id="br0">
      <inkml:brushProperty name="width" value="0.05" units="cm"/>
      <inkml:brushProperty name="height" value="0.05" units="cm"/>
    </inkml:brush>
  </inkml:definitions>
  <inkml:trace contextRef="#ctx0" brushRef="#br0">6 190 17084,'-1'-6'388,"-1"-9"345,1 1 0,0-1 0,2-18 0,-1 29-515,0-1 1,1 1 0,0 0-1,0 0 1,0 0-1,1 0 1,-1 0 0,1 0-1,0 1 1,0-1-1,0 0 1,1 1-1,-1 0 1,1-1 0,0 1-1,4-4 1,1 2 84,-1 0 0,1 1 1,0 0-1,0 0 0,1 1 1,-1 0-1,1 0 0,-1 1 1,1 0-1,0 1 0,0 0 1,13 0-1,1 1 6,1 0 0,-1 2 0,36 8 1,-41-6-281,-1 0 0,-1 2 1,1 0-1,-1 0 0,0 2 1,0 0-1,-1 1 1,16 12-1,-25-16-58,0-1 0,0 1 1,0 0-1,-1 1 0,0 0 0,0 0 0,-1 0 1,1 0-1,-1 1 0,0-1 0,-1 1 1,0 0-1,0 0 0,0 0 0,-1 1 0,0-1 1,-1 1-1,1-1 0,-1 1 0,-1 15 1,-1-18-5,0 1 0,-1 0 0,0 0 0,0-1 0,0 1 0,-1-1 0,1 0 0,-1 0 0,-1 0 1,1 0-1,-1 0 0,-6 6 0,0 1-352,11-13 222,0 1 0,0-1 0,1 1 1,-1-1-1,0 1 0,1-1 0,-1 1 0,0 0 0,1 0 0,-1-1 0,1 1 0,-1 0 0,0 0 0,1 1 0,-1-1 0,0 0 0,3 1 0,27 6-934,-17-3 659,0 1-1,-1 0 1,0 1-1,24 15 1,-35-19 450,1-1 0,0 2 0,-1-1-1,0 0 1,1 0 0,-1 1 0,0-1 0,0 1 0,0-1 0,-1 1 0,1 0-1,1 4 1,-2-4 51,-1-1-1,0 0 0,1 0 0,-1 0 0,0 0 1,0 0-1,0 0 0,-1 0 0,1 0 0,0 0 1,-1 0-1,0 0 0,1 0 0,-1 0 0,0 0 1,0 0-1,0-1 0,0 1 0,0 0 0,0 0 0,-3 2 1,-4 4 233,0 0 1,-1 0 0,0-1 0,0 0-1,-1 0 1,0-1 0,0-1 0,-13 6-1,-4 0 290,1-1 1,-34 7-1,56-16-549,-2 1-29,0-1 0,1 1 0,-1-1 0,0 0 1,0 0-1,0-1 0,0 0 0,0 0 1,1 0-1,-1-1 0,0 0 0,-7-2 1,13 3-50,-1 0 0,0-1 1,1 1-1,-1 0 1,1-1-1,-1 1 0,1-1 1,-1 1-1,1-1 0,-1 1 1,1-1-1,0 1 1,-1-1-1,1 1 0,-1-1 1,1 0-1,0 1 1,0-1-1,0 0 0,-1 1 1,1-1-1,0 0 0,0 1 1,0-1-1,0 0 1,0 1-1,0-1 0,0 0 1,0 1-1,0-1 1,0 0-1,1 1 0,-1-1 1,0 0-1,0 1 0,1-1 1,-1 0-1,0 1 1,1-2-1,19-25-436,-19 26 506,71-69-865,-21 26 145</inkml:trace>
  <inkml:trace contextRef="#ctx0" brushRef="#br0" timeOffset="1">1086 124 22237,'25'15'1824,"-11"11"-1280,-10 0-224,-4 13 777,-1 2-329,-5 7-344,5 0-8,-4-3-384,4-7-224,1-12-856,3-3-281,6-13 1017,3-8-248,8-18-208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0.875"/>
    </inkml:context>
    <inkml:brush xml:id="br0">
      <inkml:brushProperty name="width" value="0.05" units="cm"/>
      <inkml:brushProperty name="height" value="0.05" units="cm"/>
      <inkml:brushProperty name="color" value="#E71224"/>
    </inkml:brush>
  </inkml:definitions>
  <inkml:trace contextRef="#ctx0" brushRef="#br0">83 1 16644,'-5'11'2032,"-5"4"-920,0 2-384,-2 4 1153,1 1-241,1 4-432,1 1-223,0-6-393,5 2-144,3-4-416,-1-5-248,5-2-648,0-2-401,0-6 985,1-2-192,5-4-240</inkml:trace>
  <inkml:trace contextRef="#ctx0" brushRef="#br0" timeOffset="1">178 167 20684,'-6'19'1737,"-2"2"-1297,-1 1-216,2 2 552,1 1-240,0-1-360,2 0-320,3 1-528,-1-4-256,1-1-384,-1 2 928,1-9-321,-1-6-95</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1.252"/>
    </inkml:context>
    <inkml:brush xml:id="br0">
      <inkml:brushProperty name="width" value="0.05" units="cm"/>
      <inkml:brushProperty name="height" value="0.05" units="cm"/>
      <inkml:brushProperty name="color" value="#E71224"/>
    </inkml:brush>
  </inkml:definitions>
  <inkml:trace contextRef="#ctx0" brushRef="#br0">183 76 14179,'2'-5'466,"0"-3"641,0-1 0,0 0-1,1-12 1,-3 19-927,0 1-1,0 0 1,0 0-1,0-1 1,0 1-1,0 0 1,-1 0-1,1 0 1,0-1-1,-1 1 1,1 0 0,-1 0-1,1 0 1,-2-1-1,2 1-85,-1 1 0,0-1 0,1 1 0,-1-1 1,1 1-1,-1 0 0,0-1 0,0 1 0,1 0 0,-1 0 0,0-1 0,1 1 0,-1 0 0,0 0 0,0 0 0,1 0 0,-1 0 0,0 0 0,0 0 0,1 0 0,-1 0 0,0 1 0,0-1 0,1 0 0,-2 1 1,-2 1 7,0 0 1,0 1 0,1-1 0,-1 1 0,1 0-1,-1 0 1,1 0 0,0 0 0,-5 7 0,-8 8 66,4-6-81,0 0-1,1 1 1,0 0 0,1 0-1,0 1 1,1 1 0,1 0-1,0 0 1,1 0 0,-6 21-1,12-35-78,1 0 0,0 0 0,-1 1 0,1-1-1,0 0 1,0 0 0,-1 1 0,1-1 0,0 0 0,1 0-1,-1 1 1,0-1 0,0 0 0,0 0 0,1 0 0,-1 1-1,0-1 1,1 0 0,-1 0 0,1 0 0,0 0 0,-1 0-1,1 0 1,1 2 0,-1-2-4,1-1 0,0 1 0,-1 0 0,1 0 0,-1-1 0,1 1 0,0-1 0,0 1 0,-1-1 0,1 0 0,0 0 0,0 0 0,-1 0 0,1 0 0,0 0 0,0 0 0,2-1 0,3-1 9,0 0 0,1 0 0,-2-1 0,1 1 1,0-2-1,0 1 0,-1-1 0,0 0 0,0 0 0,0-1 0,10-10 0,-5 4 20,-1 0 0,-1-1 0,0 0 0,14-26 0,-21 35-59,0 0-1,-1 0 1,0 0 0,0-1 0,0 1-1,0-1 1,-1 1 0,1-1 0,-1 1-1,0-1 1,0 1 0,0-1 0,0 1-1,-1-5 1,1 8-27,-1-1 0,1 1-1,0-1 1,0 0 0,0 1 0,0-1 0,0 1 0,-1 0-1,1-1 1,0 1 0,0-1 0,-1 1 0,1-1 0,0 1-1,-1 0 1,1-1 0,0 1 0,-1-1 0,1 1-1,-1 0 1,1 0 0,-1-1 0,1 1 0,-1 0 0,1 0-1,-1-1 1,1 1 0,-1 0 0,1 0 0,-1 0-1,1 0 1,-1 0 0,1 0 0,-1 0 0,0 0 0,-15 5-1751,17-3 1086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1.688"/>
    </inkml:context>
    <inkml:brush xml:id="br0">
      <inkml:brushProperty name="width" value="0.05" units="cm"/>
      <inkml:brushProperty name="height" value="0.05" units="cm"/>
      <inkml:brushProperty name="color" value="#E71224"/>
    </inkml:brush>
  </inkml:definitions>
  <inkml:trace contextRef="#ctx0" brushRef="#br0">75 132 16155,'-8'6'731,"1"1"0,0 0 0,1 0-1,0 0 1,0 1 0,0-1 0,-8 18-1,12-21-518,0 0-1,0 1 1,1 0-1,-1-1 1,1 1-1,0 0 1,0 8-1,1-10-187,0-1 1,0 1-1,0-1 0,0 0 1,1 1-1,-1-1 0,1 0 1,0 1-1,0-1 0,0 0 1,0 0-1,0 0 0,0 1 1,1-1-1,-1 0 0,2 2 0,3 1-13,0-1 0,1 1-1,-1-1 1,1 0-1,0 0 1,10 4 0,-8-4-28,1 0 1,-1 1-1,11 8 1,-18-11 7,0 0 0,0 0 0,0-1 0,0 1 0,0 1 0,-1-1 0,1 0 0,-1 0 0,1 1-1,-1-1 1,0 0 0,0 1 0,0 0 0,0-1 0,0 1 0,0 4 0,-1-4 19,0-1 1,-1 1-1,1-1 0,0 0 0,-1 1 1,0-1-1,0 0 0,1 1 0,-1-1 1,-1 0-1,1 0 0,0 0 0,0 0 1,-1 0-1,1 0 0,-1 0 0,0-1 1,1 1-1,-1 0 0,0-1 0,-2 2 1,-4 2 136,0 0 0,0 0-1,0 0 1,-10 3 0,17-7-111,-1 0-1,0 0 1,0-1-1,0 1 0,0 0 1,0-1-1,0 0 1,0 1-1,0-1 1,0 0-1,0 0 0,0 0 1,0 0-1,0 0 1,0 0-1,1-1 1,-1 1-1,0-1 0,0 1 1,0-1-1,0 0 1,0 0-1,0 0 0,1 0 1,-1 0-1,0 0 1,1 0-1,-1 0 1,1-1-1,-2-1 0,1 1-23,1-1 0,-1 0 0,1 0 0,0-1 0,0 1-1,0 0 1,0 0 0,1 0 0,-1-1 0,1 1 0,0 0-1,0 0 1,0-1 0,0 1 0,0 0 0,1-1 0,0 1-1,0-3 1,2-2-31,0 0 0,0 0-1,1 0 1,0 0-1,0 1 1,1 0 0,0 0-1,0 0 1,0 0 0,8-6-1,11-9 54,37-26 0,-13 11 233,-37 28-128,2-1 152,0-2-1,0 1 1,14-19-1,-24 27-185,-1-1-1,0 1 1,0-1-1,0 1 0,0-1 1,0 0-1,-1 0 1,2-5-1,-3 7-36,0 0 0,1 0 0,-1 0 0,0 0 0,-1 0 0,1 0 0,0 0 0,0-1 0,-1 1 0,1 1 0,-1-1 0,0 0 0,1 0 0,-1 0 0,0 0-1,0 0 1,-2-2 0,1 1-24,-1 0 0,1 0 0,-1 1-1,0-1 1,0 0 0,0 1 0,0 0-1,0 0 1,-1 0 0,1 0 0,0 0 0,-7-1-1,0 0-224,0 1 0,1 0 0,-14 0 0,-4-1 100,15 0-125,2-4-64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2.634"/>
    </inkml:context>
    <inkml:brush xml:id="br0">
      <inkml:brushProperty name="width" value="0.05" units="cm"/>
      <inkml:brushProperty name="height" value="0.05" units="cm"/>
      <inkml:brushProperty name="color" value="#E71224"/>
    </inkml:brush>
  </inkml:definitions>
  <inkml:trace contextRef="#ctx0" brushRef="#br0">4 0 16476,'-3'7'1840,"4"1"-1008,3-6-224,11 1 929,5 0-177,16 3-320,4 0-192,8 1-312,3 1-160,0 4-384,-2-2-288,-9 3-472,-7 1-416,-19-2 888,-2-1-168,-12-5-272</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3.067"/>
    </inkml:context>
    <inkml:brush xml:id="br0">
      <inkml:brushProperty name="width" value="0.05" units="cm"/>
      <inkml:brushProperty name="height" value="0.05" units="cm"/>
      <inkml:brushProperty name="color" value="#E71224"/>
    </inkml:brush>
  </inkml:definitions>
  <inkml:trace contextRef="#ctx0" brushRef="#br0">1 47 14827,'1'10'2505,"9"1"-1297,10-11-352,7-7 2481,14 0-2041,2-2-216,8 3-263,2-5-305,0 5-1080,-7 1-849,-3 3 1177,-4 1-224,-13-12-192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3.502"/>
    </inkml:context>
    <inkml:brush xml:id="br0">
      <inkml:brushProperty name="width" value="0.05" units="cm"/>
      <inkml:brushProperty name="height" value="0.05" units="cm"/>
      <inkml:brushProperty name="color" value="#E71224"/>
    </inkml:brush>
  </inkml:definitions>
  <inkml:trace contextRef="#ctx0" brushRef="#br0">10 441 17236,'-2'4'446,"-5"19"1374,9-17-852,9-10 169,11-11-343,-1-1 0,0-1 0,31-35-1,-13 13-355,99-100 621,43-40-351,-165 168-642,-16 11-64,0-1-1,0 1 0,0 0 0,0 0 1,0 0-1,0 0 0,0 0 0,1 0 1,-1 0-1,0 0 0,0 0 0,0 0 1,0 0-1,0 0 0,0 0 0,0 0 1,1 0-1,-1 0 0,0 0 0,0 0 1,0 0-1,0 0 0,0 0 0,0 0 1,0 0-1,0 0 0,1 0 0,-1 0 1,0 0-1,0 0 0,0 0 0,0 0 1,0 1-1,0-1 0,0 0 0,0 0 1,0 0-1,0 0 0,1 0 0,-1 0 1,0 0-1,0 0 0,0 0 0,0 1 1,0-1-1,0 0 0,0 0 0,0 0 1,0 0-1,0 0 0,0 0 0,0 0 0,0 0 1,0 1-1,0-1 0,0 0 0,0 0 1,0 0-1,0 0 0,0 0 1,-12 29 52,10-25-64,-8 17 2,-12 23 0,2 0 0,-26 90 0,37-78-519,8-51 395,1-1-1,0 0 0,0 0 1,1 0-1,-1 0 1,1 1-1,0-1 0,0 0 1,0 0-1,1 0 1,2 5-1,-4-8 133,1 0 0,0 0 0,-1 0 0,1 0-1,0 0 1,0 0 0,0 0 0,-1 0 0,1-1 0,0 1 0,0 0 0,0-1-1,0 1 1,0 0 0,0-1 0,1 0 0,-1 1 0,0-1 0,0 1 0,0-1-1,0 0 1,1 0 0,-1 0 0,0 0 0,0 0 0,0 0 0,0 0 0,1 0-1,-1 0 1,0-1 0,0 1 0,2-1 0,2-1-62,0-1 0,0 1 0,0-1 0,0 0 0,0-1 1,5-4-1,31-29-504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3.966"/>
    </inkml:context>
    <inkml:brush xml:id="br0">
      <inkml:brushProperty name="width" value="0.05" units="cm"/>
      <inkml:brushProperty name="height" value="0.05" units="cm"/>
      <inkml:brushProperty name="color" value="#E71224"/>
    </inkml:brush>
  </inkml:definitions>
  <inkml:trace contextRef="#ctx0" brushRef="#br0">161 1 16700,'-3'7'458,"-1"0"1,1 0-1,-1-1 1,0 1-1,-10 10 1,0 3 40,-4 7 178,2 1 1,1 0 0,1 1-1,-10 35 1,17-46-519,2 1 1,0-1-1,2 1 0,0 1 1,1-1-1,0 0 0,2 1 1,2 20-1,-2-36-138,1 0-1,-1 0 1,1 0 0,0 0-1,0 0 1,1 0 0,-1 0-1,1-1 1,0 1-1,0 0 1,0-1 0,0 1-1,0-1 1,1 0 0,0 0-1,0 0 1,0 0 0,0 0-1,0-1 1,0 1 0,1-1-1,-1 0 1,1 0 0,0 0-1,-1-1 1,1 1 0,0-1-1,0 0 1,0 0 0,0 0-1,0 0 1,0-1 0,0 0-1,0 0 1,1 0-1,-1 0 1,0-1 0,6 0-1,2-2 29,1-1-1,-1 0 1,0-1-1,-1 0 0,1-1 1,-1 0-1,0 0 0,0-1 1,-1-1-1,0 0 1,15-15-1,-13 10 65,-1 0 0,0 0 0,-1-1 1,-1 0-1,0-1 0,-1 0 0,0-1 0,6-19 0,-11 28-37,-1-1-1,0 0 1,-1-1-1,1 1 0,-2 0 1,1 0-1,-1 0 0,0-1 1,-1 1-1,0 0 0,-4-16 1,4 20-51,-1 0 0,1-1 0,-1 1 0,0 0 0,0 0 0,-1 0 0,1 0 0,-1 0 0,0 1 0,0-1 0,0 1 0,-1-1 0,1 1 0,-1 1 0,1-1 0,-1 0 0,0 1-1,0 0 1,0-1 0,-1 2 0,1-1 0,-7-1 0,3 1-178,0 1 0,-1 0-1,1 0 1,-1 1 0,1 0-1,0 1 1,-1 0 0,1 0-1,0 1 1,0 0-1,-1 0 1,1 1 0,1 0-1,-1 0 1,0 1 0,1 0-1,0 0 1,0 1 0,-10 8-1,5 4 94,13-10-140,11-6-329,10-8-57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4.391"/>
    </inkml:context>
    <inkml:brush xml:id="br0">
      <inkml:brushProperty name="width" value="0.05" units="cm"/>
      <inkml:brushProperty name="height" value="0.05" units="cm"/>
      <inkml:brushProperty name="color" value="#E71224"/>
    </inkml:brush>
  </inkml:definitions>
  <inkml:trace contextRef="#ctx0" brushRef="#br0">104 2 17980,'0'0'85,"0"-1"1,1 1 0,-1 0-1,0 0 1,0 0 0,0 0-1,1 0 1,-1 0 0,0 0-1,0-1 1,0 1 0,1 0-1,-1 0 1,0 0-1,0 0 1,0 0 0,1 0-1,-1 0 1,0 0 0,0 0-1,0 0 1,1 0 0,-1 0-1,0 0 1,0 0 0,0 1-1,1-1 1,-1 0-1,0 0 1,0 0 0,0 0-1,1 0 1,-1 0 0,0 1-1,0 7 1250,-9 16 219,8-20-791,-61 156 2845,52-127-3394,1 1-1,-9 66 0,17-97-214,1 0 1,0 0 0,0 0-1,0 0 1,0 0-1,0-1 1,1 1 0,-1 0-1,1 0 1,0 0-1,0-1 1,0 1-1,0 0 1,0-1 0,0 1-1,1-1 1,-1 1-1,4 3 1,-3-5-34,0 1 0,0-1 1,-1 0-1,1-1 0,0 1 0,0 0 1,0 0-1,0-1 0,0 1 0,0-1 0,0 0 1,0 1-1,0-1 0,0 0 0,0 0 1,0-1-1,0 1 0,0 0 0,0-1 0,0 1 1,0-1-1,0 1 0,0-1 0,0 0 1,0 0-1,-1 0 0,3-1 0,7-4-498,-1-1 0,0 0-1,0-1 1,-1 0 0,0 0-1,0-1 1,8-12 0,-2 2-761,0-1 0,17-36 0,-17 27-9</inkml:trace>
  <inkml:trace contextRef="#ctx0" brushRef="#br0" timeOffset="1">227 227 17588,'-10'30'1968,"-3"11"-1016,1 1-367,2 4 1055,0 1-280,2-1-400,3-7-151,3-9-553,2 0-424,6-14 1024,4-5-776,1-11-64,2-4 40</inkml:trace>
  <inkml:trace contextRef="#ctx0" brushRef="#br0" timeOffset="2">408 413 17940,'-10'34'2392,"-4"-1"-1463,-5-1-417,5 1 2184,-1-3-2064,1-3-432,7-7-872,4-3 800,0-7-344,3 1-144</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5.074"/>
    </inkml:context>
    <inkml:brush xml:id="br0">
      <inkml:brushProperty name="width" value="0.05" units="cm"/>
      <inkml:brushProperty name="height" value="0.05" units="cm"/>
      <inkml:brushProperty name="color" value="#E71224"/>
    </inkml:brush>
  </inkml:definitions>
  <inkml:trace contextRef="#ctx0" brushRef="#br0">184 84 12019,'3'-4'639,"0"1"0,0-1 1,0 0-1,0 1 0,-1-1 1,0-1-1,0 1 1,2-5-1,-4 8-435,1 0 1,-1 1-1,0-1 1,0 0-1,0 0 0,0 0 1,0 0-1,0 1 1,0-1-1,0 0 1,0 0-1,0 0 0,0 0 1,0 0-1,-1 1 1,1-1-1,0 0 1,0 0-1,-2-1 0,2 2-35,-1-1-1,0 0 0,0 1 0,0-1 1,0 0-1,0 1 0,0-1 1,0 1-1,0 0 0,0-1 0,0 1 1,0 0-1,0 0 0,0-1 0,0 1 1,-1 0-1,1 0 0,0 0 0,-2 1 1,-2 0-33,-1 0 0,1 0 0,-1 1-1,1 0 1,-1 0 0,1 0 0,0 1 0,0-1 0,0 1 0,1 0 0,-1 1 0,1-1 0,-1 1 0,1 0 0,0 0 0,1 0 0,-6 8 0,-2 4-59,0 0 1,1 1 0,-13 29 0,16-31-39,1 0 0,0 0 0,1 1 0,1 0 1,0 0-1,1 0 0,1 0 0,1 0 1,0 30-1,1-43-31,0-1-1,1 1 1,-1 0 0,1-1 0,0 1 0,0 0 0,0-1-1,0 1 1,0-1 0,0 1 0,1-1 0,-1 0-1,1 1 1,-1-1 0,1 0 0,0 0 0,0 0 0,0 0-1,0-1 1,4 3 0,-3-2-4,0-1 0,0 0 0,0 0 0,1 0 0,-1 0 0,0-1-1,0 0 1,1 1 0,-1-1 0,0 0 0,0 0 0,1-1 0,-1 1 0,0-1 0,0 0 0,6-1-1,6-4 9,0-1 0,-1 0 0,0 0 0,0-2 0,-1 0 0,0 0-1,-1-1 1,16-16 0,-12 10 8,-1-1-1,-1-1 1,0 0-1,-2 0 1,16-30-1,-23 38-1,-1-1-1,1 0 0,-2 0 0,0 0 1,0-1-1,-1 1 0,2-19 0,-4 27-26,0 0 0,0 0 0,0 0 0,0 0 0,0 0 0,-1 0 0,0 0 0,1 0 0,-1 0 0,0 0 0,0 0 0,-1 0 0,1 0 0,-1 1 0,1-1 0,-1 1 0,0-1 0,0 1 0,0-1 0,0 1 0,0 0 0,-1 0 0,1 0 0,-1 0-1,1 1 1,-1-1 0,0 1 0,0-1 0,1 1 0,-1 0 0,0 0 0,0 0 0,-5 0 0,3 0-146,-1 0 0,1 1 1,-1 0-1,1 0 0,-1 0 0,1 1 0,0 0 0,-1 0 1,1 0-1,0 0 0,-10 5 0,12-5-30,0 1 0,0-1 0,0 1 0,1 0 0,-1-1 0,1 1 0,-1 0 0,1 1 0,0-1 0,0 0 0,0 1 0,0-1 0,0 1 0,0 0 0,1-1 0,-1 1 0,1 0 0,0 0 0,0 0 0,0 0 0,-1 6 0,3 5-716,9-3-160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1:55.615"/>
    </inkml:context>
    <inkml:brush xml:id="br0">
      <inkml:brushProperty name="width" value="0.05" units="cm"/>
      <inkml:brushProperty name="height" value="0.05" units="cm"/>
      <inkml:brushProperty name="color" value="#E71224"/>
    </inkml:brush>
  </inkml:definitions>
  <inkml:trace contextRef="#ctx0" brushRef="#br0">147 84 20612,'-6'1'313,"0"0"0,0 0-1,0 0 1,0 1-1,1 0 1,-1 0 0,0 0-1,1 0 1,0 1 0,-1 0-1,-4 4 1,3-2-49,0 1 0,-1 0-1,2 0 1,-1 0 0,1 1 0,-8 11 0,12-15-232,0 0-1,0 0 1,0 0 0,0 0-1,1 0 1,-1 1 0,1-1 0,0 0-1,0 1 1,0-1 0,1 1-1,-1-1 1,1 1 0,0 0 0,0-1-1,0 1 1,1 3 0,0-4-33,0 0 0,0 0 0,1 0 0,-1 0 0,1-1 0,0 1 1,0-1-1,0 1 0,0-1 0,0 0 0,0 0 0,1 0 0,-1 0 1,1 0-1,-1 0 0,1-1 0,0 1 0,0-1 0,5 2 0,78 26-132,-62-22 88,-1 0 1,0 2-1,39 20 0,-59-27 44,0 0-1,0 0 1,0 0-1,-1 0 0,1 0 1,-1 0-1,1 1 0,-1-1 1,0 1-1,0 0 1,0 0-1,0-1 0,-1 1 1,1 0-1,-1 1 1,0-1-1,0 0 0,1 4 1,-1-3 30,-1 1-1,0 0 1,0-1 0,0 1 0,-1 0 0,0-1 0,1 1-1,-2 0 1,1-1 0,0 1 0,-4 6 0,-2 2 124,0-1 0,-1 0 1,0 0-1,-1-1 0,0 0 0,0 0 1,-18 14-1,22-21-68,1-1 0,-1 1 0,0-1 0,0 0 0,0 0 0,0-1 0,-1 0 0,1 1 0,-12 1 0,15-3-63,-1-1-1,1 0 0,-1 0 1,1 0-1,-1 0 0,1 0 1,-1-1-1,1 1 0,-1-1 1,1 1-1,0-1 1,-1 0-1,1 0 0,0 0 1,0 0-1,-1-1 0,1 1 1,0-1-1,0 1 0,0-1 1,1 0-1,-1 1 1,0-1-1,1 0 0,-3-4 1,0 0-18,1-1 0,0 1-1,0-1 1,1 0 0,0-1 0,0 1 0,0 0 0,1 0 0,0-1 0,1 1 0,-1-1 0,1 1 0,1-8 0,1-4-27,1 1 0,0-1 0,2 1 1,6-19-1,-5 20 3,1 1-1,1 0 1,1 0 0,0 1-1,1 0 1,1 0 0,14-14-1,10-8 13,48-36 0,-44 40 14,-36 30 0,1 0 0,-1 0 0,0 0 0,0-1 1,-1 1-1,1-1 0,-1 0 0,0 1 1,3-8-1,-4 10-7,-1 0 0,0 0 0,0 0 0,0 0 0,1 0 0,-1-1 0,0 1 0,-1 0 0,1 0-1,0 0 1,0 0 0,0-1 0,-1 1 0,1 0 0,0 0 0,-1 0 0,1 0 0,-1 0 0,0 0 0,1 0 0,-1 0 0,0 0 0,1 0 0,-1 0 0,0 0 0,0 1 0,0-1 0,0 0 0,0 1 0,0-1 0,0 0 0,0 1 0,0-1 0,0 1 0,0 0 0,0-1 0,0 1 0,0 0 0,-1 0 0,0-1 0,-3 0-136,0-1-1,0 1 1,-1 0 0,1 1 0,0-1 0,0 1 0,-1 0 0,1 0 0,0 1 0,0 0 0,-1 0 0,1 0 0,0 0 0,0 1 0,0 0 0,-8 4 0,-3 5-339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8.373"/>
    </inkml:context>
    <inkml:brush xml:id="br0">
      <inkml:brushProperty name="width" value="0.05" units="cm"/>
      <inkml:brushProperty name="height" value="0.05" units="cm"/>
    </inkml:brush>
  </inkml:definitions>
  <inkml:trace contextRef="#ctx0" brushRef="#br0">178 68 17892,'4'18'2152,"1"4"-1448,-1 4-287,0 4 1039,3 8-672,2 7-96,4 2-272,1-1-208,1-5-272,-1-3-64,-3-8-312,-1-4-168,-4-11-584,-6-13 1288,-3 4-392,-5-14-112,-8-4-72</inkml:trace>
  <inkml:trace contextRef="#ctx0" brushRef="#br0" timeOffset="1">0 152 17684,'4'-7'278,"-1"-1"0,1 1 1,1 0-1,-1 0 0,1 1 0,0-1 1,1 1-1,0 0 0,0 1 0,0-1 1,0 1-1,1 1 0,0-1 0,0 1 1,0 0-1,0 0 0,12-3 0,5-2 141,2 1 0,-1 2 0,1 0 0,30-2 0,-6 2 18,66 2-1,-92 5-408,-1 1-1,1 0 0,-1 2 1,0 1-1,24 8 0,-41-11-34,1 0 0,-1 1-1,0 0 1,0 1 0,0-1-1,-1 1 1,10 8 0,-13-11 5,-1 1 1,1-1-1,-1 1 1,1 0-1,-1 0 1,0-1-1,0 1 1,0 0-1,0 0 1,0 0-1,0 0 1,-1 0-1,1 0 1,0 1-1,-1-1 1,0 0-1,0 0 1,1 0-1,-1 0 1,0 1 0,-1-1-1,1 0 1,0 0-1,-1 0 1,1 1-1,-1-1 1,-1 2-1,-2 6 35,-1-1 0,0 0-1,-1-1 1,0 1 0,0-1-1,-1 0 1,0 0 0,-1-1-1,1 0 1,-1-1 0,-16 11-1,5-6 26,0-1-1,0 0 1,-1-2 0,-32 10-1,47-16 8,0-1-1,0 0 1,0 0 0,0 0-1,0-1 1,-7 0-1,10 0-58,0 0 0,0 0 0,0-1 0,0 1 0,0-1 0,0 0 0,0 1 0,0-1 0,0 0 0,0 0 0,1 0 0,-1-1 0,0 1 0,1 0 0,-1-1 0,1 1 0,-2-2 0,-13-22 20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0.077"/>
    </inkml:context>
    <inkml:brush xml:id="br0">
      <inkml:brushProperty name="width" value="0.05" units="cm"/>
      <inkml:brushProperty name="height" value="0.05" units="cm"/>
      <inkml:brushProperty name="color" value="#E71224"/>
    </inkml:brush>
  </inkml:definitions>
  <inkml:trace contextRef="#ctx0" brushRef="#br0">174 35 15931,'0'-1'118,"0"1"-1,0-1 0,0 1 1,0-1-1,0 1 0,0-1 1,0 0-1,0 1 0,0-1 0,0 1 1,-1-1-1,1 1 0,0-1 1,0 1-1,-1-1 0,1 1 1,0-1-1,-1 1 0,1 0 0,0-1 1,-1 1-1,1-1 0,-1 1 1,1 0-1,0-1 0,-1 1 1,1 0-1,-1-1 0,1 1 0,-1 0 1,1 0-1,-1 0 0,1-1 1,-1 1-1,0 0 0,0 0 1,-1 0 76,1-1 0,-1 1 0,0 0 0,1-1 0,-1 1 0,0 0 0,1 0 0,-1 0 0,0 0 0,1 1 0,-1-1 0,-2 1 0,-4 3 124,1 0 0,0 0-1,-12 9 1,18-12-302,0 0 0,0 0 0,-1 0-1,1 1 1,0-1 0,0 0 0,0 0 0,1 1 0,-1-1 0,0 1 0,0-1 0,0 2-1,1-2-10,0 0 0,0 0 0,0-1 0,0 1 0,0 0 0,0-1 0,0 1 0,0 0-1,1-1 1,-1 1 0,0 0 0,0 0 0,1-1 0,-1 1 0,0-1 0,1 1 0,-1 0-1,1-1 1,-1 1 0,1-1 0,-1 1 0,1-1 0,-1 1 0,1-1 0,0 0 0,-1 1-1,1-1 1,0 1 0,42 17-3,-31-14-3,0 0 0,0 1 0,15 10 0,-25-14 1,0 0 0,0 0-1,0 1 1,0-1 0,0 1-1,-1 0 1,1-1 0,0 1-1,-1 0 1,0 0 0,1 0 0,-1 0-1,0 0 1,0 0 0,0 0-1,0 0 1,0 1 0,-1-1-1,1 0 1,-1 0 0,1 1-1,-1-1 1,0 4 0,-1 3 6,-1-1 0,0 0 1,0 0-1,-1 0 0,0-1 1,0 1-1,-1-1 0,0 1 0,0-1 1,-1 0-1,0-1 0,-7 8 0,6-6 54,-1-1-1,0 0 1,-1-1-1,1 1 0,-1-2 1,-1 1-1,1-1 1,-1 0-1,1-1 0,-12 4 1,18-7-27,-1 0 0,1-1 0,-1 1 0,1-1 0,-1 0 0,1 0 1,-1 0-1,1 0 0,-1 0 0,1 0 0,-1-1 0,1 1 0,-1-1 0,1 0 0,-1 0 1,1 0-1,0 0 0,0 0 0,-1 0 0,1-1 0,0 1 0,0-1 0,0 1 0,0-1 1,0 0-1,1 0 0,-1 0 0,1 0 0,-1 0 0,1 0 0,0 0 0,-2-4 1,1 3-12,1 0 0,-1-1 1,1 1-1,0-1 1,0 0-1,0 1 0,1-1 1,-1 0-1,1 0 1,0 1-1,0-1 0,0 0 1,1 0-1,-1 1 1,1-1-1,0 0 0,0 1 1,0-1-1,1 0 1,-1 1-1,3-5 0,1 2-20,0 1 0,0-1 0,0 1-1,0 0 1,1 0 0,0 1-1,0 0 1,0 0 0,9-4-1,11-4-10,29-10-1,-18 9-1,-11 3 18,-18 8 46,-1 0 1,1-1-1,-1 0 1,1-1-1,-1 1 1,0-1-1,12-10 1,-19 14-39,1 0 1,-1-1-1,0 1 1,1 0 0,-1-1-1,1 1 1,-1-1-1,0 1 1,0-1-1,1 1 1,-1-1-1,0 1 1,0-1-1,0 1 1,1-1-1,-1 1 1,0-1 0,0 1-1,0-1 1,0 0-1,0 1 1,0-1-1,0 1 1,0-1-1,0 1 1,0-1-1,-1 1 1,1-1 0,0 1-1,0-1 1,0 1-1,-1-1 1,1 1-1,0-1 1,-1 1-1,1-1 1,0 1-1,-1-1 1,1 1-1,0 0 1,-1-1 0,1 1-1,-1 0 1,1-1-1,-1 1 1,1 0-1,-1 0 1,0-1-1,-29-9 434,24 8-352,-32-7 170,26 7-659,0 0 0,1-1 0,-1-1 0,1 0 0,-19-10 0,29 14 347,1-1 1,-1 1-1,1 0 0,-1-1 0,1 1 0,-1 0 0,1-1 1,-1 1-1,1-1 0,0 1 0,-1-1 0,1 1 0,0-1 1,-1 1-1,1-1 0,0 1 0,0-1 0,0 0 0,-1 1 1,1-2-1,1-3-569</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0.468"/>
    </inkml:context>
    <inkml:brush xml:id="br0">
      <inkml:brushProperty name="width" value="0.05" units="cm"/>
      <inkml:brushProperty name="height" value="0.05" units="cm"/>
      <inkml:brushProperty name="color" value="#E71224"/>
    </inkml:brush>
  </inkml:definitions>
  <inkml:trace contextRef="#ctx0" brushRef="#br0">278 1 16948,'-22'7'814,"0"1"-1,1 1 1,-1 1 0,2 2 0,-1-1 0,-34 29 0,46-32-712,1-1 1,0 2-1,1-1 0,-1 1 1,2 0-1,-1 0 0,1 1 0,1 0 1,0 0-1,0 1 0,1-1 0,0 1 1,1 0-1,0 0 0,1 0 1,-1 16-1,1-3-89,2 0 1,1 0 0,1 1-1,1-1 1,7 28 0,-8-40-28,2 1 0,0-1 0,0 0 0,1-1 1,1 1-1,0-1 0,0 0 0,1 0 0,0-1 0,1 0 1,16 16-1,-20-22 0,1-1 0,0 0 0,-1 0 0,1 0 0,0 0 0,0-1 1,1 1-1,-1-1 0,0-1 0,1 1 0,-1-1 0,1 0 0,9 1 0,-7-2 23,1-1 1,-1 0-1,1 0 0,-1 0 0,0-1 0,0 0 0,1-1 0,10-5 1,-3 1 107,-1-2 0,0 0 1,-1 0-1,0-2 1,0 0-1,-1 0 0,-1-1 1,18-21-1,-22 22 39,0 0 0,0-1 0,-1 0 0,0 0 0,-1 0 0,-1-1 0,0 0 1,-1 0-1,0-1 0,-1 1 0,2-22 0,-4 26-92,-1 1 0,0-1 0,-1 0 0,0 0-1,0 0 1,-1 0 0,0 1 0,0-1 0,-1 1 0,0 0 0,-1-1 0,0 2 0,0-1 0,-1 0 0,1 1 0,-2 0 0,1 0-1,-12-11 1,4 6-320,0 1 0,-29-18 0,34 24 92,1 1 0,-1 0 0,0 0 0,0 1 0,-1 0 0,1 1 0,-15-3 0,5 4-265</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8.597"/>
    </inkml:context>
    <inkml:brush xml:id="br0">
      <inkml:brushProperty name="width" value="0.05" units="cm"/>
      <inkml:brushProperty name="height" value="0.05" units="cm"/>
      <inkml:brushProperty name="color" value="#E71224"/>
    </inkml:brush>
  </inkml:definitions>
  <inkml:trace contextRef="#ctx0" brushRef="#br0">22 504 14003,'-10'5'1585,"-1"1"-568,15-11 2044,25-22-2190,-2 0 0,-1-2 0,24-33 0,2-3-313,-49 62-524,112-138 953,-88 105-413,-3-1-1,24-46 1,-62 110-92,-28 52-346,26-41-452,1 0-1,2 1 0,2 1 1,1 0-1,-6 65 0,16-103 159,-1 1 1,1-1-1,0 1 0,0 0 0,0-1 1,1 1-1,-1 0 0,1-1 1,-1 1-1,1-1 0,0 1 0,0-1 1,0 1-1,1 2 0,4 1-647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9.052"/>
    </inkml:context>
    <inkml:brush xml:id="br0">
      <inkml:brushProperty name="width" value="0.05" units="cm"/>
      <inkml:brushProperty name="height" value="0.05" units="cm"/>
      <inkml:brushProperty name="color" value="#E71224"/>
    </inkml:brush>
  </inkml:definitions>
  <inkml:trace contextRef="#ctx0" brushRef="#br0">3 334 14715,'0'1'113,"0"-1"0,-1 1 0,1-1 0,0 1 0,0-1 0,0 1 0,-1-1 0,1 1-1,0-1 1,0 1 0,0-1 0,0 1 0,0-1 0,0 1 0,0-1 0,0 1 0,0-1 0,0 1 0,0-1 0,0 1-1,0-1 1,1 1 0,-1-1 0,0 1 0,0-1 0,1 1 0,12-10 1787,-11 8-1832,47-44 1275,-3-2-1,-1-2 0,50-73 0,-75 90-1060,-16 26-195,0-1 1,0 1-1,0 0 0,1 0 1,6-5-1,-12 11-84,1 0 1,0 0-1,0 0 1,0 0 0,0 0-1,0 0 1,0 1-1,0-1 1,0 0-1,0 0 1,0 0-1,0 0 1,0 0-1,0 1 1,0-1-1,0 0 1,0 0-1,0 0 1,0 0-1,0 1 1,0-1 0,0 0-1,0 0 1,0 0-1,0 0 1,0 0-1,0 1 1,0-1-1,0 0 1,0 0-1,0 0 1,0 0-1,0 0 1,1 0-1,-1 1 1,0-1-1,0 0 1,0 0 0,0 0-1,0 0 1,0 0-1,1 0 1,-1 0-1,0 0 1,0 0-1,0 0 1,0 0-1,0 0 1,1 0-1,-1 0 1,0 0-1,0 0 1,0 0-1,0 0 1,1 0 0,-1 0-1,0 0 1,0 0-1,0 0 1,0 0-1,0 0 1,1 0-1,-1 0 1,0 0-1,0 0 1,0 0-1,0 0 1,1 0-1,-4 18 38,3-15-26,-44 224 37,22-122-661,16-85-33,5-17 468,0 0 0,0 0 0,0 0 1,0 0-1,0 0 0,1 1 0,-1-1 0,1 0 1,0 0-1,0 1 0,0-1 0,1 4 1,1-2-522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9.500"/>
    </inkml:context>
    <inkml:brush xml:id="br0">
      <inkml:brushProperty name="width" value="0.05" units="cm"/>
      <inkml:brushProperty name="height" value="0.05" units="cm"/>
      <inkml:brushProperty name="color" value="#E71224"/>
    </inkml:brush>
  </inkml:definitions>
  <inkml:trace contextRef="#ctx0" brushRef="#br0">27 51 13547,'6'-7'626,"0"1"0,1 0 0,1 0 0,-1 0 1,1 1-1,8-5 0,-14 10-486,-1-1-1,0 0 1,1 1-1,-1-1 1,1 1-1,-1 0 1,1-1-1,-1 1 1,1 0 0,0 0-1,-1 0 1,1 0-1,-1 0 1,1 0-1,-1 0 1,1 1 0,-1-1-1,2 1 1,-1 0-48,-1 0 0,0 0 0,1 0 0,-1 1-1,0-1 1,0 0 0,0 1 0,0-1 0,0 0 0,0 1 0,-1-1 0,1 1 0,0 0 0,-1-1 0,1 1 0,-1 0 0,0-1 0,1 1 0,-1 0 0,0 2 0,1 8 25,-1-1 0,-1 1 0,1-1-1,-2 1 1,0-1 0,0 0 0,-1 1 0,-8 20 0,-6 7 293,-23 38 0,36-70-336,-16 26 247,14-24-147,0 0 0,1 0 0,-9 19 0,14-27-175,0-1 0,0 1 0,0 0 0,0-1 0,0 1 0,0-1 0,0 1 0,0-1 0,0 1 0,0-1 0,1 1 0,-1-1 0,0 1 0,0 0 0,0-1 0,1 1 0,-1-1 0,0 0 0,0 1 0,1-1 0,-1 1 0,0-1 0,1 1 0,-1-1 1,1 0-1,-1 1 0,1-1 0,-1 0 0,0 1 0,1-1 0,-1 0 0,1 0 0,-1 1 0,1-1 0,0 0 0,-1 0 0,1 0 0,-1 0 0,1 0 0,-1 0 0,1 0 0,-1 0 0,1 0 0,0 0 0,32 0-1368,-25-1 838,-3 1 411,0-1 1,0 0-1,0 0 1,1 0-1,-1-1 1,6-2 0,9-4-428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9.919"/>
    </inkml:context>
    <inkml:brush xml:id="br0">
      <inkml:brushProperty name="width" value="0.05" units="cm"/>
      <inkml:brushProperty name="height" value="0.05" units="cm"/>
      <inkml:brushProperty name="color" value="#E71224"/>
    </inkml:brush>
  </inkml:definitions>
  <inkml:trace contextRef="#ctx0" brushRef="#br0">37 286 16732,'-2'21'1872,"-3"2"-944,-3 2-336,3-3 905,-2 4-153,2-4-408,1-1-376,4-6-976,0-7-376,4-6 664,2-5-192,1-6-160</inkml:trace>
  <inkml:trace contextRef="#ctx0" brushRef="#br0" timeOffset="1">333 6 16163,'-1'2'1570,"-19"23"-784,2 1 0,1 0 0,1 1-1,1 0 1,1 2 0,2 0 0,-10 32 0,21-56-753,0-1 0,0 0 0,1 0 1,-1 1-1,1-1 0,0 0 0,0 1 0,1-1 0,-1 0 1,3 8-1,-3-11-24,1 1 0,-1-1 0,1 0 0,0 0 0,0 1 0,0-1-1,-1 0 1,1 0 0,0 0 0,0 0 0,1 0 0,-1 0 0,0-1 0,0 1 0,0 0 0,1 0 0,-1-1 0,0 1 0,0-1 0,1 1 0,-1-1 0,1 0 0,-1 1 0,0-1 0,1 0 0,-1 0-1,1 0 1,-1 0 0,0 0 0,1 0 0,-1-1 0,1 1 0,-1 0 0,0-1 0,1 1 0,0-1 0,5-2 31,-1 1-1,0-1 1,1-1 0,-2 1 0,1-1-1,0 0 1,-1 0 0,1 0 0,-1-1-1,7-9 1,-1 2 88,-2 0 0,1-1 0,11-23 0,-13 21-11,-2 0 0,1 0 0,4-21 0,-9 28-75,0 0 1,-1 0 0,0-1-1,0 1 1,-1-1 0,0 1-1,-1 0 1,-1-12-1,1 18-91,0-1 0,0 1 0,0-1 0,-1 1 0,1-1 0,0 1 0,-1 0 0,0-1 0,0 1 0,1 0 0,-1 0 1,0 0-1,-5-2 0,6 3-24,1 0 0,-1 1 0,0-1 0,0 1 0,0-1 0,1 1 0,-1 0 0,0-1 0,0 1 0,0 0 0,0-1 0,0 1 0,0 0 0,0 0 0,0 0 1,0 0-1,0 0 0,1 0 0,-1 0 0,0 0 0,0 0 0,0 0 0,0 1 0,0-1 0,0 0 0,0 1 0,0-1 0,1 1 0,-1-1 0,0 1 0,0-1 1,0 1-1,1-1 0,-1 1 0,0 0 0,1-1 0,-1 1 0,1 0 0,-1 0 0,1 0 0,-1-1 0,0 3 0,1 1-648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00.381"/>
    </inkml:context>
    <inkml:brush xml:id="br0">
      <inkml:brushProperty name="width" value="0.05" units="cm"/>
      <inkml:brushProperty name="height" value="0.05" units="cm"/>
      <inkml:brushProperty name="color" value="#E71224"/>
    </inkml:brush>
  </inkml:definitions>
  <inkml:trace contextRef="#ctx0" brushRef="#br0">142 24 19428,'1'-1'140,"-1"0"1,0 1-1,1-1 0,-1 0 1,0 0-1,0 0 0,0 0 1,0 0-1,0 0 0,0 0 1,0 0-1,0 0 0,0 0 1,-1 0-1,1 0 0,0 0 0,0 0 1,-1 0-1,0-1 0,1 2-62,-1-1 0,1 1-1,-1 0 1,0-1 0,1 1-1,-1 0 1,1 0-1,-1-1 1,1 1 0,-1 0-1,0 0 1,1 0-1,-1 0 1,0 0 0,1 0-1,-1 0 1,1 0 0,-1 0-1,0 0 1,1 0-1,-1 0 1,0 1 0,-4 0 136,1 1 0,0 0 0,0 0 0,0 0 0,0 0-1,-7 6 1,0 1-63,1 1 0,0 0 0,-15 21 0,21-25-130,-1 0 0,1 0 0,1 1 0,0-1 0,0 1 0,0 0 0,0 0 0,-2 14 0,5-20-20,0-1 1,-1 1 0,1 0 0,0 0-1,0 0 1,0-1 0,0 1 0,0 0-1,0 0 1,0 0 0,0 0 0,0-1-1,0 1 1,1 0 0,-1 0 0,0 0-1,1-1 1,-1 1 0,0 0 0,1 0-1,-1-1 1,1 1 0,-1 0 0,1-1-1,-1 1 1,1-1 0,-1 1 0,1 0-1,0-1 1,-1 1 0,1-1 0,0 0-1,0 1 1,-1-1 0,1 0 0,0 1-1,0-1 1,0 0 0,-1 0 0,1 0-1,0 1 1,0-1 0,0 0 0,0 0-1,-1 0 1,1-1 0,0 1 0,0 0-1,0 0 1,-1 0 0,1 0 0,0-1-1,1 0 1,4 0-34,0-1 1,1-1-1,-1 1 0,0-1 0,6-4 1,3-4-158,-12 8 97,0 1 0,0 0 0,0-1 1,1 1-1,-1 0 0,1 1 0,0-1 1,6-2-1,-9 4 72,-1 0 1,0 0-1,1 0 1,-1 1 0,0-1-1,1 0 1,-1 0-1,1 0 1,-1 0 0,0 1-1,1-1 1,-1 0-1,0 0 1,1 0 0,-1 1-1,0-1 1,0 0-1,1 1 1,-1-1-1,0 0 1,0 1 0,1-1-1,-1 0 1,0 1-1,0-1 1,0 0 0,0 1-1,1-1 1,-1 1-1,0-1 1,0 1 0,2 15-237,-2-14 213,4 58-361,0 1 430,11 60-1,-14-112-46,1-5 111,-1 0-1,-1 1 1,1-1 0,-1 0-1,0 1 1,0 6 0,0-10-36,-1 0-1,1 1 1,-1-1 0,1 0 0,0 0 0,-1 0 0,0 0 0,1-1 0,-1 1-1,0 0 1,1 0 0,-1 0 0,0 0 0,0-1 0,0 1 0,0 0 0,1-1 0,-1 1-1,0 0 1,0-1 0,0 0 0,0 1 0,-1-1 0,1 1 0,0-1 0,0 0-1,0 0 1,0 0 0,0 0 0,-2 0 0,-13 1 499,-1-1 0,1-1 0,-25-4 0,11 1-685,24 2-1295,9 0 864,12 1 98,2 3-110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03.732"/>
    </inkml:context>
    <inkml:brush xml:id="br0">
      <inkml:brushProperty name="width" value="0.05" units="cm"/>
      <inkml:brushProperty name="height" value="0.05" units="cm"/>
      <inkml:brushProperty name="color" value="#E71224"/>
    </inkml:brush>
  </inkml:definitions>
  <inkml:trace contextRef="#ctx0" brushRef="#br0">8 281 17844,'-2'6'750,"-3"12"918,7-14-827,6-7 153,11-11-67,-2-1 1,24-25 0,-4 4-429,36-32 174,74-64 225,-147 132-897,0 0 0,0 0 0,0 0 1,-1 0-1,1 0 0,0 0 0,0 0 0,0 0 1,0 0-1,0 1 0,0-1 0,0 0 1,0 0-1,0 0 0,0 0 0,0 0 0,0 0 1,0 0-1,0 1 0,0-1 0,0 0 1,-1 0-1,1 0 0,0 0 0,0 0 0,0 0 1,1 0-1,-1 1 0,0-1 0,0 0 0,0 0 1,0 0-1,0 0 0,0 0 0,0 0 1,0 0-1,0 1 0,0-1 0,0 0 0,0 0 1,0 0-1,0 0 0,0 0 0,0 0 1,1 0-1,-1 0 0,0 0 0,0 0 0,0 0 1,0 1-1,0-1 0,0 0 0,0 0 0,0 0 1,1 0-1,-1 0 0,0 0 0,0 0 1,0 0-1,0 0 0,0 0 0,0 0 0,1 0 1,-1 0-1,0 0 0,0 0 0,0 0 1,0-1-1,-6 22 3,-2 0 0,-17 32 0,-3 7 8,25-50-21,-28 78-98,29-79-71,0-1 1,0 1 0,1-1-1,0 1 1,1 0 0,-1-1-1,2 1 1,1 9-1,-2-17 183,0-1 0,0 1-1,0-1 1,0 1-1,0-1 1,0 1-1,0-1 1,0 1-1,0-1 1,0 1 0,1-1-1,-1 0 1,0 1-1,0-1 1,1 1-1,-1-1 1,0 0-1,1 1 1,-1-1 0,0 0-1,1 1 1,-1-1-1,0 0 1,1 0-1,-1 1 1,1-1-1,-1 0 1,1 0 0,-1 0-1,0 1 1,1-1-1,-1 0 1,1 0-1,-1 0 1,1 0-1,-1 0 1,1 0 0,-1 0-1,1 0 1,-1 0-1,1 0 1,-1 0-1,1 0 1,-1-1-1,0 1 1,1 0 0,-1 0-1,1 0 1,-1-1-1,1 1 1,0-1-1,19-15-306,-19 14 289,23-21-369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2.725"/>
    </inkml:context>
    <inkml:brush xml:id="br0">
      <inkml:brushProperty name="width" value="0.05" units="cm"/>
      <inkml:brushProperty name="height" value="0.05" units="cm"/>
      <inkml:brushProperty name="color" value="#E71224"/>
    </inkml:brush>
  </inkml:definitions>
  <inkml:trace contextRef="#ctx0" brushRef="#br0">10 238 13995,'-9'15'3241,"9"-12"-1336,7-10 572,119-159 2472,-66 84-3807,-60 82-1136,0 0 1,0 0-1,0 0 1,0 0-1,0 0 1,0 0-1,0 0 1,1 0 0,-1 0-1,0 0 1,0 0-1,0 0 1,0 1-1,0-1 1,0 0-1,0 0 1,0 0-1,0 0 1,0 0 0,0 0-1,0 0 1,0 0-1,0 0 1,1 0-1,-1 0 1,0 0-1,0 0 1,0 0-1,0 0 1,0 0 0,0 0-1,0 0 1,0 0-1,0 0 1,0 0-1,0 0 1,1 0-1,-1 0 1,0 0 0,0 0-1,0 0 1,0 0-1,0 0 1,0 0-1,0 0 1,0 0-1,0 0 1,0 0-1,0-1 1,0 1 0,0 0-1,0 0 1,1 0-1,-1 0 1,0 0-1,0 0 1,-2 13 82,-5 17-89,-2 6-150,-6 17-326,2 0-1,2 2 0,-5 74 1,15-91-1867,3-44 1576</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3.365"/>
    </inkml:context>
    <inkml:brush xml:id="br0">
      <inkml:brushProperty name="width" value="0.05" units="cm"/>
      <inkml:brushProperty name="height" value="0.05" units="cm"/>
      <inkml:brushProperty name="color" value="#E71224"/>
    </inkml:brush>
  </inkml:definitions>
  <inkml:trace contextRef="#ctx0" brushRef="#br0">125 32 17820,'0'-2'184,"1"1"1,-1-1-1,-1 0 0,1 1 1,0-1-1,0 1 0,-1-1 1,1 1-1,0-1 0,-1 1 1,0 0-1,1-1 0,-1 1 1,0 0-1,0-1 1,0 0-1,0 1-82,0 1 0,0-1 0,1 1 0,-1-1 0,0 1 0,0-1 0,0 1 0,1 0 0,-1-1 0,0 1 0,0 0 0,0 0 0,0 0 0,0 0 0,0-1 0,1 1-1,-1 0 1,0 1 0,0-1 0,-1 0 0,-1 1 21,0 0 0,0 0 0,0 0 0,0 1 0,0-1 0,0 1 0,1-1 0,-1 1 0,0 0 0,1 0 0,0 0 0,-1 1 0,-2 3 0,-33 48 261,36-50-377,-1 1 0,1 0-1,0 0 1,0 0 0,0 1-1,0-1 1,1 0 0,0 1-1,0 8 1,1-13-5,-1 0-1,1 0 1,0 0 0,1 0 0,-1-1-1,0 1 1,0 0 0,0 0-1,0 0 1,1 0 0,-1 0-1,1 0 1,-1 0 0,0-1-1,1 1 1,-1 0 0,1 0 0,0-1-1,-1 1 1,1 0 0,-1-1-1,1 1 1,0 0 0,0-1-1,1 2 1,0-2 0,0 1 0,-1-1-1,1 0 1,0 1 0,0-1 0,0 0-1,0 0 1,0 0 0,0 0 0,0 0 0,3-1-1,4-2 3,-1 1 0,1-1 0,-1-1-1,10-5 1,-5 2 6,1-1 1,-2-1-1,1 0 0,-1-1 0,-1 0 0,1-1 1,-2 0-1,11-14 0,-21 25-11,0 0 0,0 0 0,0 0 0,0 0 0,0 0 0,0 0 0,0 0 0,1 0 0,-1-1 1,0 1-1,0 0 0,0 0 0,0 0 0,0 0 0,0 0 0,0 0 0,0 0 0,0-1 0,0 1 0,0 0 0,0 0 0,0 0 0,0 0 0,0 0 0,0-1 0,0 1 0,0 0 0,0 0 0,0 0 0,0 0 0,0 0 0,-1 0 0,1 0 1,0-1-1,0 1 0,0 0 0,0 0 0,0 0 0,0 0 0,0 0 0,0 0 0,0 0 0,0 0 0,-1 0 0,1 0 0,0-1 0,0 1 0,0 0 0,0 0 0,0 0 0,0 0 0,-1 0 0,1 0 0,0 0 0,0 0 0,0 0 0,0 0 0,0 0 1,-1 0-1,-7 3-47,1 6 15,1 1-1,0 1 1,0-1 0,1 1 0,0 0 0,-4 13 0,7-18 29,0 1 1,1 0 0,-1 0 0,2 0 0,-1 0-1,1 0 1,0 0 0,1 12 0,3 4-15,7 29-1,-6-32 16,0-1-1,1 23 1,-6-40 31,0 0 0,0 0 1,0 0-1,0 0 0,0 0 1,0 0-1,0 0 1,-1 0-1,1 0 0,-1 0 1,0 0-1,0 0 0,1 0 1,-1 0-1,0-1 0,-1 1 1,1 0-1,0-1 1,0 1-1,-3 2 0,1-2 57,0 0 0,1-1 0,-1 0-1,0 1 1,0-1 0,0 0 0,0 0-1,0 0 1,0-1 0,0 1 0,0-1-1,-5 0 1,-2 0 136,1 0 1,-1-1-1,0-1 0,1 1 0,-1-2 1,1 1-1,0-1 0,-10-5 0,14 6 259,-14-9-2043,20 8-227,14 3 679,2-1 385,7-1-198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3:58.749"/>
    </inkml:context>
    <inkml:brush xml:id="br0">
      <inkml:brushProperty name="width" value="0.05" units="cm"/>
      <inkml:brushProperty name="height" value="0.05" units="cm"/>
    </inkml:brush>
  </inkml:definitions>
  <inkml:trace contextRef="#ctx0" brushRef="#br0">1744 406 11442,'-82'13'122,"1"4"-1,0 3 1,2 3-1,0 4 0,2 4 1,-138 76-1,72-19-51,-210 169-1,283-197 71,3 2 0,2 4-1,3 2 1,-81 117-1,123-153-189,1 0-1,1 1 0,2 1 1,2 1-1,1 0 0,1 0 0,2 2 1,2-1-1,-7 73 0,14-84-130,0 0 0,2 0 0,1 0 0,1 0 0,0-1 0,3 1 0,0-1 0,1 0 0,1 0 0,1-1 0,1 0 0,1 0 0,2-1 0,0-1 0,27 34 0,-9-21-78,3-1-1,0-2 1,2-1-1,1-1 1,56 31-1,214 100-190,294 98 1131,27-60 449,-230-111-593,541 47 1,419-76-257,37-74-418,-795 7 18,561-38 365,-877 20 216,-1-13 0,291-80-1,-254 16 77,-242 73-341,-2-5-1,80-48 1,-111 55-103,-2-1 0,-1-2 1,-1-2-1,50-54 0,-66 59-69,-1-1 1,-1 0 0,-2-2-1,-1-1 1,-1 0-1,25-67 1,-35 74-42,-1-1 0,-1 0-1,-1 0 1,-2-1 0,-1 1 0,-1-1 0,-1 0-1,-2 0 1,-5-43 0,-1 34-7,-2-1 0,-1 1 0,-2 1 0,-1 0 0,-2 1 0,-27-48 0,3 20 53,-2 2-1,-3 2 1,-100-104 0,-181-135 234,181 183-180,-4 6 0,-5 7 0,-4 7 0,-203-91 0,190 113-103,-4 7 1,-196-47-1,-375-36-152,-183 64 50,-6 83 33,-255 97-280,9 69-290,772-104 485,-240 25-346,335-47 197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39.722"/>
    </inkml:context>
    <inkml:brush xml:id="br0">
      <inkml:brushProperty name="width" value="0.05" units="cm"/>
      <inkml:brushProperty name="height" value="0.05" units="cm"/>
    </inkml:brush>
  </inkml:definitions>
  <inkml:trace contextRef="#ctx0" brushRef="#br0">0 50 16660,'4'5'230,"0"1"0,0 1 0,-1-1 0,0 0 1,-1 1-1,1-1 0,-1 1 0,0 0 0,1 13 1,0 6 220,-2 36 0,0-22 160,-6 559 3611,4-592-4067,2-5-108,-1-1-1,0 0 1,0 1-1,0-1 1,0 0-1,0 1 0,-1-1 1,1 1-1,0-1 1,-1 0-1,1 1 1,-1-1-1,1 0 1,-1 0-1,1 1 1,-1-1-1,0 0 1,0 0-1,-1 2 0,2-3-37,-1 0 0,1 0 0,0 0-1,0 0 1,0 0 0,0 0 0,0 0-1,0 0 1,0 0 0,-1 0-1,1 0 1,0 0 0,0 0 0,0 0-1,0 0 1,0 0 0,0 0 0,0 0-1,-1 0 1,1 0 0,0 0-1,0-1 1,0 1 0,0 0 0,0 0-1,0 0 1,0 0 0,0 0 0,0 0-1,-1 0 1,1 0 0,0 0-1,0-1 1,0 1 0,0 0 0,0 0-1,0 0 1,0 0 0,0 0 0,0 0-1,0-1 1,0 1 0,0 0-1,0 0 1,0 0 0,0 0 0,0 0-1,0 0 1,0 0 0,0-1 0,0 1-1,0 0 1,0 0 0,0 0-1,0 0 1,1 0 0,-3-34 271,1 0 0,2 0 0,8-51-1,-6 65-227,18-128-268,42-153 1,-29 191 22,-30 100 180,0 0-1,1 0 1,1 0 0,-1 0 0,1 1 0,1 0-1,0 1 1,10-10 0,-15 15 7,1 1-1,-1 0 1,1 0 0,0 0-1,0 0 1,0 0 0,0 1 0,0-1-1,1 1 1,-1 0 0,0 0-1,1 0 1,-1 0 0,0 1-1,1-1 1,-1 1 0,1 0-1,4 0 1,-3 1-10,0 0 1,-1 1-1,1-1 0,0 1 1,-1 0-1,1 0 0,-1 0 1,0 1-1,0-1 0,0 1 1,0 0-1,4 4 0,-2-1-10,0 1 0,1 0-1,-2 0 1,1 0-1,-1 1 1,-1 0-1,1 0 1,-1 0 0,0 0-1,-1 1 1,0 0-1,-1 0 1,4 17 0,-6-17 54,0-1 0,-1 0 0,0 1 1,0-1-1,-1 0 0,0 0 0,0 0 0,-1 0 1,0-1-1,-1 1 0,1-1 0,-1 1 1,-1-1-1,1 0 0,-1-1 0,-12 13 1,9-11 76,-1 1 0,0-2 0,-1 1 0,1-1 0,-2-1 0,1 0 0,0 0 0,-1-1 0,0 0 0,0-1 0,-17 4 0,23-7-89,0 0 0,-1 0 0,1-1 0,0 0 0,-7 0 0,12 0-48,-1 0 1,0 0-1,1 0 0,-1 0 0,0 0 0,1 0 0,-1 0 0,0-1 0,1 1 0,-1 0 0,1 0 0,-1-1 0,0 1 0,1 0 0,-1-1 0,1 1 0,-1 0 0,1-1 0,-1 1 0,1-1 0,-1 1 0,1-1 0,0 1 0,-1-1 0,1 1 0,0-1 0,-1 1 0,1-1 0,0 0 0,0 1 1,-1-1-1,1 1 0,0-1 0,0 0 0,0 1 0,0-1 0,0 0 0,0 1 0,0-1 0,0 0 0,0 1 0,0-1 0,0 0 0,1 1 0,-1-1 0,0 1 0,0-1 0,1 0 0,-1 1 0,0-1 0,1 1 0,0-1 0,2-5-80,1 0-1,0 1 0,0-1 1,0 1-1,1 0 1,7-6-1,16-14-418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3.814"/>
    </inkml:context>
    <inkml:brush xml:id="br0">
      <inkml:brushProperty name="width" value="0.05" units="cm"/>
      <inkml:brushProperty name="height" value="0.05" units="cm"/>
      <inkml:brushProperty name="color" value="#E71224"/>
    </inkml:brush>
  </inkml:definitions>
  <inkml:trace contextRef="#ctx0" brushRef="#br0">29 1 17092,'-4'21'2024,"1"5"-1296,-2-4-312,-1 2 1097,3-1-553,-1-5-304,2-2-800,1-6-424,4-3 1520,0-8-992,2-8-48,5-6-88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4.223"/>
    </inkml:context>
    <inkml:brush xml:id="br0">
      <inkml:brushProperty name="width" value="0.05" units="cm"/>
      <inkml:brushProperty name="height" value="0.05" units="cm"/>
      <inkml:brushProperty name="color" value="#E71224"/>
    </inkml:brush>
  </inkml:definitions>
  <inkml:trace contextRef="#ctx0" brushRef="#br0">145 7 17100,'0'0'63,"0"0"0,0 0 1,1 0-1,-1-1 0,0 1 1,0 0-1,0 0 0,0 0 0,0 0 1,0-1-1,0 1 0,0 0 1,0 0-1,0 0 0,0-1 1,0 1-1,0 0 0,0 0 1,0 0-1,-1-1 0,1 1 0,0 0 1,0 0-1,0 0 0,0 0 1,0-1-1,0 1 0,0 0 1,0 0-1,-1 0 0,1 0 1,0 0-1,0 0 0,0-1 1,0 1-1,-1 0 0,1 0 0,0 0 1,0 0-1,0 0 0,0 0 1,-1 0-1,1 0 0,0 0 1,-13 2 1469,-11 10 270,15-6-1575,0 0 0,0 1 1,0-1-1,1 2 0,1-1 0,-1 1 0,1 0 0,0 1 1,-10 18-1,16-26-218,1-1 1,-1 1 0,1 0-1,-1 0 1,1-1-1,0 1 1,-1 0-1,1 0 1,0 0 0,0-1-1,0 1 1,0 0-1,0 0 1,0 0-1,0 0 1,0-1 0,0 1-1,0 0 1,0 0-1,0 0 1,0 0-1,1-1 1,-1 1 0,0 0-1,1 1 1,0-1-9,0-1 0,0 1 0,0-1 1,0 1-1,0-1 0,0 1 0,0-1 1,0 0-1,0 1 0,0-1 0,0 0 0,0 0 1,0 0-1,1 0 0,-1 0 0,2 0 1,4-1-18,1 0 0,-1-1 0,1 0 0,9-3 1,79-41-273,-63 29 152,-33 17 133,1 0-1,-1 0 1,0 0-1,0 0 1,0 0 0,0 0-1,0 0 1,1 0-1,-1 0 1,0 0 0,0 0-1,0 0 1,0 0-1,1 0 1,-1 0 0,0 0-1,0 0 1,0 0-1,0 0 1,1 0 0,-1 0-1,0 0 1,0 0-1,0 0 1,0 0-1,0 1 1,0-1 0,1 0-1,-1 0 1,0 0-1,0 0 1,0 0 0,0 0-1,0 1 1,0-1-1,0 0 1,0 0 0,0 0-1,1 0 1,-1 0-1,0 1 1,0-1 0,0 0-1,0 0 1,0 0-1,0 0 1,0 1 0,0-1-1,0 0 1,0 0-1,0 0 1,0 0-1,0 1 1,-1-1 0,1 0-1,0 0 1,0 0-1,0 0 1,0 0 0,0 1-1,0-1 1,0 0-1,0 0 1,-3 11-20,-20 37-29,15-31 47,0 1 0,1-1 0,-7 26 0,13-38 8,0 1 0,0 0-1,0-1 1,1 1 0,0 0 0,0 0 0,0-1-1,1 1 1,0 0 0,0-1 0,1 1-1,-1-1 1,1 1 0,0-1 0,5 8-1,-4-7-27,-2-4 43,1 0 0,-1 0-1,0 0 1,0 0-1,0 0 1,0 0-1,-1 0 1,1 1-1,0 3 1,-1-5 18,0 0 1,-1 0-1,1 0 0,0 0 1,-1 0-1,1 0 1,-1 0-1,0-1 0,1 1 1,-1 0-1,1 0 0,-1 0 1,0-1-1,0 1 1,0 0-1,1 0 0,-1-1 1,0 1-1,0-1 1,0 1-1,0-1 0,0 1 1,0-1-1,0 0 1,-2 1-1,-2 1 147,-1-1 0,0 0 0,1 0 0,-1 0 0,0-1 0,0 0 0,0 0 1,1 0-1,-1-1 0,-10-2 0,6 1 14,1 0 0,0-1 0,0-1 1,0 1-1,-15-9 0,23 11-271,0 1 1,1 0-1,-1 0 1,0-1-1,0 1 1,1-1-1,-1 1 1,0-1-1,1 1 1,-1-1-1,1 1 1,-1-1-1,1 0 1,-1 1-1,1-1 1,-1 0-1,1 1 1,0-1-1,-1 0 1,1 0-1,0 1 1,-1-1-1,1 0 1,0 0-1,0 1 1,0-1-1,0 0 1,0-1-1,1 0-249,0 0 0,0 0 0,0 1 0,0-1-1,0 1 1,0-1 0,1 1 0,-1-1-1,3-1 1,8-9-93,3-5-581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14.753"/>
    </inkml:context>
    <inkml:brush xml:id="br0">
      <inkml:brushProperty name="width" value="0.05" units="cm"/>
      <inkml:brushProperty name="height" value="0.05" units="cm"/>
      <inkml:brushProperty name="color" value="#E71224"/>
    </inkml:brush>
  </inkml:definitions>
  <inkml:trace contextRef="#ctx0" brushRef="#br0">176 9 15923,'0'0'151,"0"0"-1,0-1 0,0 1 0,0 0 1,0-1-1,0 1 0,0 0 0,-1-1 0,1 1 1,0-1-1,0 1 0,0 0 0,-1 0 0,1-1 1,0 1-1,0 0 0,-1-1 0,1 1 1,0 0-1,-1 0 0,1-1 0,0 1 0,0 0 1,-1 0-1,1 0 0,-1 0 0,1-1 1,0 1-1,-1 0 0,1 0 0,-18-1 2519,-17 9-675,21-4-1683,2 2 1,-1-1-1,-12 9 1,20-11-267,1 0 0,-1 0 1,1 0-1,0 0 0,0 1 0,0 0 0,1-1 0,-1 1 0,1 1 1,-6 8-1,9-12-40,0-1 0,-1 1 0,1-1 0,0 1 0,0-1 0,-1 1 1,1-1-1,0 1 0,0 0 0,0-1 0,0 1 0,0 0 0,0-1 0,0 1 0,0-1 1,0 1-1,0 0 0,0-1 0,0 1 0,1-1 0,-1 1 0,0 0 0,0-1 0,0 1 1,1-1-1,-1 1 0,0-1 0,1 1 0,0 0-2,1 0-1,-1 0 1,0-1-1,0 1 1,0-1-1,0 1 1,1-1-1,-1 0 1,0 1-1,1-1 1,-1 0 0,2 0-1,38-3-102,-27 0 6,-1-1 1,1 0-1,-1-1 0,-1-1 1,1 0-1,-1 0 0,0-2 0,0 1 1,-1-1-1,17-15 0,-26 20-91,-8 9 150,-10 12 62,10-8-11,-1 1 0,2 0 0,-1 0 0,1 1 0,-5 18 0,9-27-14,1 0-1,-1 1 1,1-1-1,-1 0 1,1 0-1,0 0 0,0 0 1,0 0-1,1 0 1,-1 0-1,1 0 1,-1 0-1,1 0 1,0 0-1,0 0 1,1 0-1,-1 0 1,1-1-1,-1 1 0,1-1 1,0 1-1,0-1 1,0 1-1,0-1 1,0 0-1,1 0 1,-1 0-1,3 2 1,13 7 1,-10-7-23,-1 1 1,1-1-1,-1 2 0,-1-1 1,12 12-1,-17-15 29,1 0 1,-1 0 0,1 1-1,-1-1 1,0 1-1,0-1 1,0 1-1,0-1 1,0 1 0,-1 0-1,1-1 1,-1 1-1,1 0 1,-1-1-1,0 1 1,0 0 0,-1 0-1,1-1 1,0 1-1,-1 0 1,0-1-1,-1 6 1,-1-1 110,0-1-1,-1 0 1,1 0 0,-1 0-1,0 0 1,-1-1 0,0 1-1,1-1 1,-1 0 0,-1-1-1,1 1 1,-11 5-1,12-7-58,0 0-1,0-1 0,-1 0 1,1 1-1,-1-2 0,1 1 0,-1 0 1,0-1-1,0 0 0,1 0 0,-1-1 1,0 1-1,0-1 0,0 0 0,0 0 1,0-1-1,0 1 0,-8-3 0,12 2-128,0 1 0,0-1 0,0 1-1,-1-1 1,1 1 0,0-1 0,0 0-1,0 1 1,1-1 0,-1 0 0,0 0-1,0 0 1,0 0 0,1 0 0,-1 0-1,0 0 1,1 0 0,-1 0-1,1 0 1,-1 0 0,1 0 0,-1-1-1,1 1 1,0 0 0,0 0 0,0 0-1,-1-1 1,1 1 0,0 0 0,1 0-1,-1-2 1,0-10-425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43.928"/>
    </inkml:context>
    <inkml:brush xml:id="br0">
      <inkml:brushProperty name="width" value="0.05" units="cm"/>
      <inkml:brushProperty name="height" value="0.05" units="cm"/>
      <inkml:brushProperty name="color" value="#E71224"/>
    </inkml:brush>
  </inkml:definitions>
  <inkml:trace contextRef="#ctx0" brushRef="#br0">292 48 15635,'1'0'113,"-1"-1"0,1 0-1,-1 1 1,1-1-1,-1 0 1,0 1-1,0-1 1,1 0 0,-1 0-1,0 1 1,0-1-1,0 0 1,0 0 0,1 0-1,-1 1 1,0-1-1,-1 0 1,1 0 0,0 0-1,0 1 1,0-1-1,0 0 1,-1 0 0,1 1-1,-1-2 1,0 1 74,0 0 0,0-1-1,0 1 1,0 0 0,0 0 0,-1 0 0,1 0 0,0 0 0,-1 0 0,1 0 0,-3-1 0,-2 0 367,-1-1 1,1 1-1,-1 0 1,-14-1-1,13 2-388,0 1-1,0 0 0,0 0 1,0 1-1,0 0 0,0 0 1,0 1-1,0 0 0,1 0 1,-1 1-1,1 0 0,-1 1 1,1 0-1,-11 7 1,8-3-66,1-1 1,0 2-1,0-1 1,1 1-1,0 0 1,0 1-1,1 0 1,-11 21-1,17-29-90,0 0-1,0 0 1,1 0-1,-1 0 1,1 0-1,-1 0 1,1 0-1,0 0 1,0 0-1,0 0 1,0 3-1,0-5-8,0 0 1,0 1-1,0-1 1,0 0-1,0 0 1,0 0-1,0 1 0,0-1 1,0 0-1,0 0 1,0 0-1,1 1 0,-1-1 1,0 0-1,0 0 1,0 0-1,0 0 0,0 1 1,0-1-1,1 0 1,-1 0-1,0 0 1,0 0-1,0 0 0,1 0 1,-1 1-1,0-1 1,0 0-1,0 0 0,1 0 1,-1 0-1,0 0 1,0 0-1,1 0 1,10-9 18,55-77-71,-66 86 49,0 0-1,1-1 0,-1 1 0,0 0 1,0 0-1,0 0 0,0 0 0,0 0 1,0-1-1,0 1 0,0 0 0,1 0 0,-1 0 1,0 0-1,0 0 0,0 0 0,0 0 1,0 0-1,1 0 0,-1-1 0,0 1 0,0 0 1,0 0-1,0 0 0,1 0 0,-1 0 1,0 0-1,0 0 0,0 0 0,0 0 1,1 0-1,-1 0 0,0 0 0,0 0 0,0 0 1,0 0-1,0 1 0,1-1 0,-1 0 1,0 0-1,0 0 0,0 0 0,0 0 1,0 0-1,1 0 0,-1 0 0,0 1 0,0-1 1,0 0-1,0 0 0,0 0 0,0 0 1,0 1-1,5 13-81,-2 27-8,-3-36 65,1 23 1,2-1 0,1 0 0,1 0 0,1 0 0,2-1 0,0 0 0,18 37 0,-26-63 29,0 1 0,1-1-1,-1 0 1,0 1-1,0-1 1,0 0 0,0 0-1,0 1 1,0-1 0,0 0-1,0 1 1,0-1-1,0 0 1,0 1 0,0-1-1,0 0 1,0 1-1,0-1 1,0 0 0,0 0-1,0 1 1,0-1 0,-1 0-1,1 1 1,0-1-1,0 0 1,0 0 0,0 1-1,-1-1 1,1 0 0,0 0-1,-1 1 1,-12 4 73,-25-2 71,25-3-79,-9 2 64,7 0 118,1-1-1,-1-1 1,-22-2 0,37 2-328,0 0-1,0-1 1,0 1 0,0 0 0,0-1 0,0 1 0,0 0 0,-1-1 0,1 1-1,0 0 1,0-1 0,0 1 0,0 0 0,0-1 0,1 1 0,-1 0 0,0-1-1,0 1 1,0 0 0,0-1 0,0 1 0,0 0 0,1-1 0,-1 1 0,0 0 0,0 0-1,0-1 1,1 1 0,-1 0 0,0 0 0,0-1 0,1 1 0,-1 0 0,0 0-1,1 0 1,-1-1 0,0 1 0,1 0 0,13-14-1660,-1 3 911,4-2-305</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3:44.346"/>
    </inkml:context>
    <inkml:brush xml:id="br0">
      <inkml:brushProperty name="width" value="0.05" units="cm"/>
      <inkml:brushProperty name="height" value="0.05" units="cm"/>
      <inkml:brushProperty name="color" value="#E71224"/>
    </inkml:brush>
  </inkml:definitions>
  <inkml:trace contextRef="#ctx0" brushRef="#br0">375 66 12091,'-4'-5'300,"-1"1"1,0 0 0,0 0 0,0 0 0,-1 0 0,1 1 0,-1 0 0,0 0-1,0 1 1,0-1 0,0 1 0,0 1 0,-10-3 0,9 4-96,0 0-1,-1 0 1,1 0 0,0 1 0,-1 0-1,1 1 1,0-1 0,0 1 0,0 1-1,0-1 1,-11 7 0,5-2-95,0 1-1,0 0 1,1 0-1,0 2 1,0-1 0,1 2-1,1-1 1,0 1-1,0 1 1,1 0 0,1 0-1,0 1 1,0 0-1,1 0 1,1 1 0,0 0-1,1 0 1,1 0-1,0 1 1,1-1 0,0 1-1,1 0 1,1 0-1,1 0 1,0 0 0,0 0-1,2 0 1,0 0-1,0-1 1,2 1 0,0 0-1,10 25 1,-10-32-110,0 0 0,0-1 1,1 1-1,0-1 0,1 0 1,-1 0-1,1-1 0,0 1 1,1-1-1,-1-1 0,1 1 1,1-1-1,-1 0 0,1-1 1,-1 0-1,1 0 0,1-1 1,12 4-1,-8-4 38,0 0 0,0-2-1,1 0 1,-1 0 0,0-1-1,1-1 1,-1 0 0,0-1-1,0 0 1,0-1 0,23-8 0,-11 1 156,-1 0 1,0-2 0,0 0-1,-2-2 1,1-1 0,-2 0-1,30-28 1,-39 31-68,0 1 0,-2-1 0,1-1 1,-1 0-1,-1 0 0,-1-1 0,0 0 0,0-1 1,-1 0-1,-1 0 0,-1 0 0,0-1 0,4-24 1,-8 31-171,-1-1 0,0 1-1,0-1 1,-1 1 0,0 0 0,-1-1 0,0 1 0,0 0 0,-1 0 0,0 0 0,-1 1 0,0-1 0,0 1 0,-1-1 0,0 1 0,0 1 0,-1-1 0,0 1 0,0 0 0,-1 0 0,1 1 0,-2 0 0,1 0 0,-1 1 0,0-1 0,0 2 0,0-1 0,-1 1 0,1 1 0,-1-1-1,0 1 1,0 1 0,0 0 0,-1 0 0,1 1 0,-15 0 0,-15 6-373</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7.790"/>
    </inkml:context>
    <inkml:brush xml:id="br0">
      <inkml:brushProperty name="width" value="0.05" units="cm"/>
      <inkml:brushProperty name="height" value="0.05" units="cm"/>
      <inkml:brushProperty name="color" value="#E71224"/>
    </inkml:brush>
  </inkml:definitions>
  <inkml:trace contextRef="#ctx0" brushRef="#br0">108 7 16900,'-10'-5'5356,"5"3"-1753,-4 13-2439,-2 4-958,1 1 0,0 0 0,1 1 1,1 0-1,1 0 0,0 0 0,2 1 0,0 0 0,0 1 0,-2 28 0,7-44-241,0 0 0,0 0-1,1 0 1,-1 0 0,0 0 0,1 0-1,0 0 1,0 0 0,0 0-1,0 0 1,0-1 0,1 1 0,-1 0-1,1-1 1,0 1 0,0-1 0,2 3-1,-3-4-100,1 1 0,0-1-1,-1 0 1,1 0 0,0 0 0,-1 0-1,1 0 1,0-1 0,0 1 0,0-1-1,0 1 1,0-1 0,0 0 0,0 1-1,0-1 1,0 0 0,0 0 0,0 0-1,0-1 1,0 1 0,0 0 0,0-1-1,0 1 1,-1-1 0,1 0-1,0 0 1,3-1 0,9-7-604,3-1-251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8.181"/>
    </inkml:context>
    <inkml:brush xml:id="br0">
      <inkml:brushProperty name="width" value="0.05" units="cm"/>
      <inkml:brushProperty name="height" value="0.05" units="cm"/>
      <inkml:brushProperty name="color" value="#E71224"/>
    </inkml:brush>
  </inkml:definitions>
  <inkml:trace contextRef="#ctx0" brushRef="#br0">94 1 18764,'-7'14'2024,"-3"3"-1135,0 4-329,-2 0 1120,1 5-392,-1-2-423,4 3-201,-1 2-360,3 3-192,3-5-632,-1-1-465,3-6-119,1-3 816,4-10-256,3-6-216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8.540"/>
    </inkml:context>
    <inkml:brush xml:id="br0">
      <inkml:brushProperty name="width" value="0.05" units="cm"/>
      <inkml:brushProperty name="height" value="0.05" units="cm"/>
      <inkml:brushProperty name="color" value="#E71224"/>
    </inkml:brush>
  </inkml:definitions>
  <inkml:trace contextRef="#ctx0" brushRef="#br0">52 1 18284,'0'7'2032,"-3"8"-1151,-2 1-385,-2 3 1416,0 7-688,-1-1-656,0 4-296,3 0-944,-1-8-352,3-8 808,3-3-176,4-10-184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8.897"/>
    </inkml:context>
    <inkml:brush xml:id="br0">
      <inkml:brushProperty name="width" value="0.05" units="cm"/>
      <inkml:brushProperty name="height" value="0.05" units="cm"/>
      <inkml:brushProperty name="color" value="#E71224"/>
    </inkml:brush>
  </inkml:definitions>
  <inkml:trace contextRef="#ctx0" brushRef="#br0">183 0 15955,'-8'3'704,"1"0"0,-1 0 0,1 1-1,0-1 1,0 2 0,1-1-1,-1 1 1,1 0 0,-7 6 0,-3 5 189,-27 35 0,38-45-820,0 0-1,1 0 1,-1 0 0,1 1 0,0-1 0,1 1 0,0 0 0,0 1 0,0-1 0,1 0 0,0 1 0,-2 13 0,4-20-60,0 0 1,0 0 0,0 0-1,0 0 1,0 0-1,0 0 1,0 0 0,0 1-1,1-1 1,-1 0-1,0 0 1,1 0 0,-1 0-1,1 0 1,-1 0-1,1 0 1,0 0 0,-1 0-1,1-1 1,0 1-1,0 0 1,-1 0 0,1 0-1,0-1 1,0 1 0,1 0-1,1 0 12,-1 0 0,0-1 0,1 1 0,-1-1 0,1 1 0,-1-1 1,1 0-1,-1 0 0,1 0 0,-1 0 0,4-1 0,5-2 74,-1 1 0,0-1 1,0-1-1,16-7 0,-15 5 17,0-1 0,0 0 0,-1 0 1,0-1-1,9-10 0,-15 14-70,0 0 0,-1 0 0,1 0 0,-1-1 1,0 1-1,0-1 0,0 0 0,-1 0 0,0 0 0,0 0 1,0-1-1,-1 1 0,2-10 0,-3 12-134,0 1 0,0 0 0,-1 0-1,1 0 1,-1 0 0,1 0 0,-1 0 0,0 0 0,0 0 0,0 0-1,0 0 1,0 0 0,-1 1 0,1-1 0,0 0 0,-1 1 0,1-1-1,-1 1 1,0-1 0,0 1 0,1 0 0,-1 0 0,0 0-1,0 0 1,0 0 0,0 0 0,0 0 0,0 1 0,0-1 0,0 1-1,0 0 1,-1-1 0,1 1 0,0 0 0,0 0 0,0 0 0,0 1-1,0-1 1,-1 0 0,-1 1 0,4 1-631</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9.306"/>
    </inkml:context>
    <inkml:brush xml:id="br0">
      <inkml:brushProperty name="width" value="0.05" units="cm"/>
      <inkml:brushProperty name="height" value="0.05" units="cm"/>
      <inkml:brushProperty name="color" value="#E71224"/>
    </inkml:brush>
  </inkml:definitions>
  <inkml:trace contextRef="#ctx0" brushRef="#br0">152 0 17172,'0'3'303,"-1"-1"1,0 0 0,1 0-1,-1 0 1,0 0 0,0-1-1,-1 1 1,1 0 0,0 0-1,-1-1 1,1 1 0,-1 0 0,-2 1-1,-6 7 971,2 1-535,1-3-519,0 0 0,1 1 0,0 0 0,0 1 0,1-1 0,0 1 0,1 0 0,0 0 0,-3 12 0,7-20-220,0 0 0,0 0 0,0 1 0,0-1 0,0 0 0,0 0 0,1 0 0,-1 0 0,1 1 0,0-1 0,0 0 0,0 0 0,-1 0 0,2 0 0,-1-1 0,0 1 0,0 0 0,1 0 0,-1-1 0,3 3 0,4 3-28,0-1 1,0 0-1,13 7 1,-14-9-12,-1 0 0,1 0-1,11 11 1,-17-14 36,-1-1-1,1 1 0,-1-1 1,1 1-1,-1 0 0,1-1 1,-1 1-1,0 0 0,1 0 1,-1-1-1,0 1 0,0 0 1,1 0-1,-1 0 0,0-1 1,0 1-1,0 0 0,0 0 0,0 0 1,0-1-1,0 1 0,0 0 1,0 0-1,-1 1 0,0 0-1,0-1 1,0 1-1,0 0 0,0-1 0,0 1 0,0-1 0,0 0 0,-1 1 0,1-1 0,-3 2 1,-4 2 16,0 0-1,0 0 1,-12 4 0,18-8 0,-47 15 378,46-15-327,1 0 0,-1-1 0,0 1 0,0-1 0,0 1 0,0-1 0,1 0 0,-1 0 0,0-1 0,0 1 0,0 0 0,0-1 1,1 0-1,-1 0 0,-4-1 0,7 1-38,-1 1 0,1-1 0,-1 0 1,1 1-1,0-1 0,-1 0 0,1 1 1,0-1-1,-1 0 0,1 1 0,0-1 1,0 0-1,0 1 0,0-1 0,0 0 1,0 0-1,0 1 0,0-1 1,0 0-1,0 0 0,0 1 0,0-1 1,0 0-1,0 0 0,1 1 0,-1-1 1,0 0-1,1 1 0,-1-1 0,0 0 1,1 1-1,-1-1 0,1 1 0,-1-1 1,1 1-1,0-1 0,20-21 277,4 6-207,48-23 1,11-6-86,-74 38 44,0 1 0,-1-2 0,0 1 0,0-1-1,13-16 1,-20 22-19,0-1-1,-1 1 1,1 0 0,-1 0-1,1-1 1,-1 1 0,0 0-1,0-1 1,0 1 0,0-1-1,-1 0 1,1 1 0,-1-1 0,1 0-1,-1 1 1,0-1 0,0 0-1,0 1 1,-1-1 0,1 0-1,-1 1 1,1-1 0,-2-4-1,1 5-40,-1 0-1,1 0 0,0 1 0,-1-1 0,0 0 1,1 1-1,-1-1 0,0 1 0,0-1 1,1 1-1,-1 0 0,0 0 0,0 0 1,-1 0-1,1 0 0,0 0 0,0 0 1,0 1-1,-1-1 0,1 1 0,0 0 0,0-1 1,-1 1-1,1 0 0,0 0 0,-1 1 1,-3 0-1,-10 6-1652,15-7 1580,1 1 1,-1-1 0,1 0-1,-1 0 1,1 1-1,0-1 1,-1 0-1,1 0 1,0 1-1,-1-1 1,1 1-1,0-1 1,-1 0-1,1 1 1,0-1-1,0 0 1,0 1-1,-1-1 1,1 1-1,0-1 1,0 1-1,0-1 1,0 1 0,0-1-1,0 1 1,0-1-1,0 0 1,0 1-1,0-1 1,0 1-1,0-1 1,0 1-1,0-1 1,0 1-1,0-1 1,1 1-1,-1 0 1,7 5-825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1.190"/>
    </inkml:context>
    <inkml:brush xml:id="br0">
      <inkml:brushProperty name="width" value="0.05" units="cm"/>
      <inkml:brushProperty name="height" value="0.05" units="cm"/>
    </inkml:brush>
  </inkml:definitions>
  <inkml:trace contextRef="#ctx0" brushRef="#br0">147 80 16532,'-7'266'5794,"6"-260"-5800,2-3-28,-1-1 0,0 1-1,0-1 1,0 1 0,0-1 0,-1 1 0,1-1-1,-1 1 1,1-1 0,-1 1 0,0-1-1,0 0 1,0 1 0,0-1 0,-2 3 0,2-5-16,0 0-1,1 0 1,-1 0 0,1 0 0,-1 0 0,0 0 0,1 0 0,-1 0-1,1 0 1,-1 0 0,1 0 0,-1-1 0,1 1 0,-1 0 0,1 0-1,-1-1 1,1 1 0,-1 0 0,1-1 0,-1 1 0,1 0 0,-1-1 0,1 1-1,0-1 1,-1 1 0,1-1 0,0 1 0,-1-1 0,1 1 0,0-1-1,-12-19-811,11 20 827,-19-39-1378,2-1 0,-16-49 0,25 58 1770,-10-57-1,19 84-87,-1 0-1,0 0 0,1-1 0,0 1 1,0-1-1,1 1 0,-1 0 1,1-1-1,0 1 0,1-6 0,-1 8-138,0 0 0,1 1 0,-1-1 1,0 1-1,0-1 0,1 1 0,-1-1 0,1 1 0,-1 0 0,1-1 0,-1 1 0,1 0 0,0 0 0,0 0 0,0 1 0,-1-1 0,1 0 0,0 1 0,0-1 0,0 1 0,0 0 0,0-1 0,0 1 0,4 0 0,7 0 244,1 0 1,0 1-1,0 0 1,26 7-1,-32-7-336,0 2-1,0-1 0,-1 1 0,1 1 0,-1-1 0,0 1 0,0 0 0,0 1 0,-1 0 0,7 5 0,-12-9-36,-1-1 0,1 1 0,0-1 0,-1 1 0,1 0-1,0-1 1,-1 1 0,1 0 0,-1-1 0,1 1 0,-1 0 0,1 0 0,-1 0 0,1 0-1,-1-1 1,0 1 0,0 0 0,1 0 0,-1 0 0,0 0 0,0 0 0,0 0-1,0 0 1,0 0 0,0 0 0,0 0 0,0-1 0,-1 1 0,1 0 0,0 0-1,0 0 1,-1 0 0,1 0 0,-1 0 0,1-1 0,-1 1 0,1 0 0,-1 0-1,1-1 1,-1 1 0,0 0 0,1-1 0,-1 1 0,0-1 0,0 1 0,1-1 0,-1 1-1,0-1 1,0 1 0,0-1 0,-1 1 0,-5 2 19,0-1 1,0 1 0,0-1-1,0-1 1,-9 2 0,-93 2-615,97-5 97,4-2-1587,12-1 1404,12-2 62,4 3-240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9.709"/>
    </inkml:context>
    <inkml:brush xml:id="br0">
      <inkml:brushProperty name="width" value="0.05" units="cm"/>
      <inkml:brushProperty name="height" value="0.05" units="cm"/>
      <inkml:brushProperty name="color" value="#E71224"/>
    </inkml:brush>
  </inkml:definitions>
  <inkml:trace contextRef="#ctx0" brushRef="#br0">343 186 17852,'4'2'2312,"-2"2"-1359,-7 8-321,-3 0 1600,-10 7-1000,-3 0-207,-5 4-409,-1 2-184,-3 3-152,1-1-112,3-4-80,3-2-112,6-5-320,4 0-312,6-9-577,6-7 1009,-6-4-192,4-5-136</inkml:trace>
  <inkml:trace contextRef="#ctx0" brushRef="#br0" timeOffset="1">202 0 16540,'-18'6'1450,"0"2"0,0-1 0,-30 19 0,40-20-1083,-1 0 1,1 0 0,1 1 0,-1 0-1,1 0 1,0 1 0,0 0 0,-9 16-1,15-23-342,0 1 0,0-1-1,0 0 1,1 0 0,-1 1-1,0-1 1,1 1 0,0-1-1,-1 0 1,1 1 0,0-1-1,0 1 1,-1-1 0,1 1-1,0-1 1,1 1 0,-1-1-1,0 1 1,0-1 0,1 1-1,-1-1 1,1 2 0,0-1-15,0-1 1,1 0-1,-1 0 1,0 0-1,0 0 1,1 0-1,-1 0 0,0 0 1,1 0-1,-1-1 1,1 1-1,0 0 1,-1-1-1,1 1 1,-1-1-1,1 0 1,0 1-1,-1-1 0,1 0 1,3 0-1,3-1 12,1 0 1,0 0-1,-1-1 0,1 0 0,-1-1 0,0 0 0,0 0 0,0-1 0,0 0 1,-1 0-1,1-1 0,-1 1 0,0-2 0,0 1 0,-1-1 0,9-10 0,-14 15-12,0-1-1,1 0 0,-1 0 0,-1 0 0,1 1 1,0-1-1,0 0 0,-1 0 0,1 0 1,-1 0-1,0-1 0,1 1 0,-1 0 0,0-2 1,0 3-8,-1 0 1,1 0-1,0 0 1,0 0-1,0 1 1,-1-1-1,1 0 1,0 0-1,-1 0 1,1 1-1,-1-1 1,1 0-1,-1 1 0,1-1 1,-1 0-1,1 1 1,-1-1-1,0 0 1,1 1-1,-1-1 1,0 1-1,0-1 1,1 1-1,-1 0 1,0-1-1,0 1 1,0 0-1,1-1 1,-1 1-1,0 0 1,0 0-1,0 0 1,0 0-1,0 0 1,-1 0-1,-5 0-26,0 1-1,0 0 1,0 1-1,1-1 1,-1 1 0,0 0-1,1 1 1,-1 0-1,1 0 1,0 0-1,0 1 1,0 0-1,0 0 1,-10 10-1,8-7-153,1 2 1,-1-1-1,2 1 0,-1 0 0,1 0 1,0 1-1,1-1 0,-8 21 0,7-7-186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0.100"/>
    </inkml:context>
    <inkml:brush xml:id="br0">
      <inkml:brushProperty name="width" value="0.05" units="cm"/>
      <inkml:brushProperty name="height" value="0.05" units="cm"/>
      <inkml:brushProperty name="color" value="#E71224"/>
    </inkml:brush>
  </inkml:definitions>
  <inkml:trace contextRef="#ctx0" brushRef="#br0">80 3 16444,'-23'28'2413,"17"-21"-1795,0 0 0,0 0 1,0 1-1,1 0 0,0 0 0,0 0 0,1 1 0,0 0 0,1 0 0,-4 10 0,7-17-572,0-1 1,0 0-1,0 1 0,0-1 0,0 1 1,0-1-1,1 0 0,-1 1 0,0-1 1,1 0-1,-1 1 0,1-1 0,-1 0 1,1 0-1,-1 1 0,1-1 0,0 0 1,0 0-1,0 0 0,0 0 0,1 1 1,0 0-5,1 0 1,0 0-1,-1 0 0,1-1 1,0 1-1,0-1 1,0 0-1,6 2 1,1-1-7,-1 0 1,0-1 0,1 0-1,-1-1 1,15-1-1,-12 0-8,-1-1 1,0-1-1,0 0 0,0 0 0,0-1 1,0 0-1,-1-1 0,10-6 1,-15 9 5,-1-1 0,0 0 0,0 0 0,0 0 0,0-1 0,0 1 0,-1-1 0,1 0 0,-1 0 0,0 0 0,-1 0 0,1-1 0,-1 1 0,1-1 0,-1 1 0,-1-1 0,1 0 1,-1 0-1,0 0 0,1-6 0,-2 9-13,0 0 1,0 1 0,0-1 0,0 0 0,0 0-1,0 0 1,-1 0 0,1 0 0,-1 0-1,1 1 1,-1-1 0,0 0 0,1 0-1,-1 1 1,0-1 0,0 0 0,0 1 0,-1-1-1,-2-2 1,2 3 6,0-1 0,-1 0 0,0 1 0,1-1 0,-1 1 0,0 0 0,0 0-1,0 0 1,0 0 0,0 1 0,-4-1 0,-3 0-117,0 1 1,0 0-1,-1 0 0,1 1 1,0 1-1,-12 3 0,10-2-312,-46 10-656,37-12 647</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4.629"/>
    </inkml:context>
    <inkml:brush xml:id="br0">
      <inkml:brushProperty name="width" value="0.05" units="cm"/>
      <inkml:brushProperty name="height" value="0.05" units="cm"/>
      <inkml:brushProperty name="color" value="#E71224"/>
    </inkml:brush>
  </inkml:definitions>
  <inkml:trace contextRef="#ctx0" brushRef="#br0">23 83 21893,'-11'-3'1602,"0"-1"-25,22 3-394,35-3-963,0-1 0,-1-2 0,90-26 0,-65 15-147,-68 17-74,27-4 1,-28 5 0,-1-1-1,1 1 1,-1 0 0,1 0-1,-1 0 1,1 0 0,-1 0-1,1 0 1,-1 0 0,0 0-1,1 0 1,-1 0 0,1 0-1,-1 0 1,1 0 0,-1 0-1,1 0 1,-1 0 0,1 0-1,-1 1 1,0-1 0,1 0-1,-1 0 1,1 1 0,-1-1-1,0 0 1,1 1 0,-1-1 0,0 0-1,1 1 1,-1-1 0,0 0-1,0 1 1,1-1 0,-1 1-1,0-1 1,0 0 0,0 1-1,1-1 1,-1 1 0,0-1-1,0 1 1,0-1 0,0 1-1,0-1 1,0 1 0,0-1-1,0 0 1,0 1 0,0-1-1,0 1 1,-1 0 0,-4 12-11,-2-1 0,0 0 0,0 0-1,-14 16 1,5-7-1,-21 32-93,2 2 0,3 1 0,2 1 0,2 2 0,-27 86 0,51-134-1898,2-21 594,2 8 1499,-3-18-871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5.036"/>
    </inkml:context>
    <inkml:brush xml:id="br0">
      <inkml:brushProperty name="width" value="0.05" units="cm"/>
      <inkml:brushProperty name="height" value="0.05" units="cm"/>
      <inkml:brushProperty name="color" value="#E71224"/>
    </inkml:brush>
  </inkml:definitions>
  <inkml:trace contextRef="#ctx0" brushRef="#br0">4 2 14843,'-3'-2'2225,"3"7"-929,0 2-424,4-3 2441,5 3-1713,8-1-560,4 0-111,9 0-425,8-1-416,0-5-992,4-1 1648,-2-3-824,-3-4-88,-5 0-48</inkml:trace>
  <inkml:trace contextRef="#ctx0" brushRef="#br0" timeOffset="1">391 52 14379,'-5'26'2329,"-2"0"-1185,-7-1-440,2 4 2441,1-3-1993,1-2-176,3-2-392,1-1-384,6-6-808,1-4-408,11-10 816,4-1-192,2-8-152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5.439"/>
    </inkml:context>
    <inkml:brush xml:id="br0">
      <inkml:brushProperty name="width" value="0.05" units="cm"/>
      <inkml:brushProperty name="height" value="0.05" units="cm"/>
      <inkml:brushProperty name="color" value="#E71224"/>
    </inkml:brush>
  </inkml:definitions>
  <inkml:trace contextRef="#ctx0" brushRef="#br0">139 11 18964,'5'-9'1774,"-6"7"-612,-12 16 371,-6 16-1200,2 1 1,1 1-1,1 0 0,2 1 0,1 0 1,2 1-1,1 1 0,2-1 0,-4 51 1,11-81-319,0 1-1,0-1 1,1 0 0,-1 1 0,1-1 0,0 0 0,0 1-1,1-1 1,-1 0 0,1 0 0,2 4 0,-3-7 0,0 0 1,0 1 0,-1-1-1,1 0 1,0 0-1,0 0 1,0 0 0,1 0-1,-1 0 1,0 0-1,0-1 1,1 1 0,-1 0-1,0-1 1,1 1-1,-1-1 1,0 1-1,1-1 1,-1 1 0,1-1-1,-1 0 1,1 0-1,-1 0 1,0 0 0,1 0-1,-1 0 1,1 0-1,-1 0 1,1-1-1,-1 1 1,1-1 0,-1 1-1,0-1 1,1 1-1,-1-1 1,2-1 0,-1 1 25,0 0 1,-1 0 0,1 0 0,0 0 0,-1 0 0,1 0 0,-1-1 0,0 1-1,1-1 1,-1 1 0,0-1 0,0 1 0,0-1 0,0 0 0,0 1-1,0-1 1,0 0 0,-1 0 0,1 0 0,-1 1 0,1-1 0,-1 0 0,0 0-1,1 0 1,-1 0 0,0 0 0,-1 0 0,1 0 0,0 0 0,0 0-1,-1 0 1,1 0 0,-1 1 0,0-1 0,1 0 0,-1 0 0,0 1 0,0-1-1,-1-2 1,-4-4-146,1 0-1,-1-1 1,0 2-1,-1-1 1,0 1-1,-9-8 0,15 15-6,1-1-1,-1 1 0,1 0 0,-1-1 0,1 1 0,-1 0 0,1-1 0,0 1 1,-1-1-1,1 1 0,0-1 0,-1 1 0,1-1 0,0 1 0,0-1 0,-1 1 1,1-1-1,0 1 0,0-1 0,0 0 0,0 1 0,0-1 0,-1 1 0,1-2 1,10-9-3000,-2 4 3068,7-8-1065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5.845"/>
    </inkml:context>
    <inkml:brush xml:id="br0">
      <inkml:brushProperty name="width" value="0.05" units="cm"/>
      <inkml:brushProperty name="height" value="0.05" units="cm"/>
      <inkml:brushProperty name="color" value="#E71224"/>
    </inkml:brush>
  </inkml:definitions>
  <inkml:trace contextRef="#ctx0" brushRef="#br0">209 12 16339,'9'-11'2099,"-18"12"-103,-23 14 1104,17-4-2380,1 0-1,0 1 0,0 0 1,-12 16-1,20-22-622,1 0 0,0 1 0,0 0 0,1 0 0,0 0 0,0 0 0,1 1 0,-1-1 0,2 1 0,-1 0 0,-1 11 0,4-18-90,-1 1 0,1-1 1,0 1-1,-1-1 0,1 1 0,0-1 0,0 1 0,0-1 0,0 1 0,1-1 0,-1 1 0,0-1 0,1 1 0,-1-1 0,1 1 0,-1-1 0,1 0 0,0 1 0,-1-1 1,1 0-1,0 0 0,0 1 0,0-1 0,0 0 0,0 0 0,0 0 0,0 0 0,1 0 0,-1 0 0,0 0 0,0-1 0,1 1 0,-1 0 0,1-1 0,-1 1 0,0-1 0,1 1 1,1-1-1,1 0-16,1 0 0,-1 0 0,0 0 0,0-1 0,0 1 0,0-1 0,0 0 0,0-1 0,0 1 0,-1-1 0,1 1 0,0-1 0,4-3 0,1-1-60,-1 0 0,0-1 0,0 0 0,0 0 0,-1-1 0,0 0 0,0 0 0,-1-1 0,0 0 0,6-12 0,-10 9-225,-9 15 137,-12 15 33,10-5 137,0 0 0,0 1 0,2 0-1,-1 0 1,2 1 0,-10 28 0,14-32 16,-1 1 1,1-1-1,1 1 0,0-1 0,0 1 1,1-1-1,1 1 0,0-1 1,1 1-1,3 14 0,6 8 0,-7-22-16,0 0 0,0 0-1,2 24 1,-6-35 0,1 0 1,-1 0-1,0 0 0,-1 0 0,1 0 1,0-1-1,0 1 0,0 0 0,0 0 0,-1 0 1,1 0-1,0-1 0,-1 1 0,1 0 1,-1 0-1,1 0 0,-1-1 0,1 1 1,-1 0-1,0-1 0,1 1 0,-1-1 0,0 1 1,1-1-1,-1 1 0,-1 0 0,0 0 39,-1 0 0,1 0 0,-1-1-1,1 1 1,-1-1 0,1 1 0,-1-1 0,-5 0-1,-4-1 276,0 0-1,-23-5 0,27 4-209,2 1-127,0 0 0,1-1 1,-1 0-1,1 1 1,-1-2-1,1 1 1,-8-5-1,13 7-53,0-1 1,0 1-1,-1 0 1,1-1-1,0 1 1,0-1-1,0 1 0,0 0 1,0-1-1,0 1 1,0-1-1,0 1 1,0 0-1,0-1 1,0 1-1,1 0 0,-1-1 1,0 1-1,0-1 1,0 1-1,0 0 1,1-1-1,-1 1 0,0 0 1,0 0-1,0-1 1,1 1-1,-1 0 1,0-1-1,1 1 1,-1 0-1,0 0 0,1-1 1,-1 1-1,0 0 1,1 0-1,-1 0 1,0 0-1,1 0 0,-1-1 1,1 1-1,15-8-727,-2 5-16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6.293"/>
    </inkml:context>
    <inkml:brush xml:id="br0">
      <inkml:brushProperty name="width" value="0.05" units="cm"/>
      <inkml:brushProperty name="height" value="0.05" units="cm"/>
      <inkml:brushProperty name="color" value="#E71224"/>
    </inkml:brush>
  </inkml:definitions>
  <inkml:trace contextRef="#ctx0" brushRef="#br0">168 0 21253,'0'0'59,"1"0"0,-1 1 0,0-1 1,1 0-1,-1 0 0,0 0 0,1 0 1,-1 0-1,0 0 0,1 0 0,-1 1 1,0-1-1,0 0 0,1 0 1,-1 0-1,0 1 0,0-1 0,1 0 1,-1 0-1,0 1 0,0-1 0,0 0 1,0 0-1,1 1 0,-1-1 1,0 0-1,0 1 0,0-1 0,0 0 1,0 1-1,0-1 0,0 0 0,0 1 1,0-1-1,0 0 0,0 1 0,0-1 1,0 0-1,0 1 0,0-1 1,0 0-1,0 0 0,0 1 0,0-1 1,0 0-1,-1 1 0,1-1 0,0 0 1,0 1-1,0-1 0,-1 0 0,1 1 1,-14 22 663,10-16-90,-43 77 1174,-54 103-1390,94-173-896,21-43-3800,8-49 2574,-9 24 718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6.713"/>
    </inkml:context>
    <inkml:brush xml:id="br0">
      <inkml:brushProperty name="width" value="0.05" units="cm"/>
      <inkml:brushProperty name="height" value="0.05" units="cm"/>
      <inkml:brushProperty name="color" value="#E71224"/>
    </inkml:brush>
  </inkml:definitions>
  <inkml:trace contextRef="#ctx0" brushRef="#br0">185 9 14731,'-3'-2'287,"0"1"-1,0 0 1,0 0-1,0 0 1,-1 0 0,1 0-1,0 1 1,-1 0-1,1-1 1,-1 1-1,1 0 1,0 1-1,-1-1 1,1 1 0,0-1-1,-1 1 1,1 0-1,0 0 1,0 1-1,0-1 1,0 0 0,0 1-1,-4 3 1,-4 1 363,1 1 1,0 1-1,0 0 1,0 0 0,-8 11-1,14-14-434,0-1 0,0 2 0,0-1 0,0 0 0,1 1-1,0 0 1,-3 9 0,5-14-183,1 0 0,-1 0 0,1 0 0,0 1 0,0-1 0,0 0 0,0 0 0,0 1 0,0-1 0,0 0 0,0 0 0,1 1 0,-1-1 0,0 0 0,1 0 0,-1 0 0,1 0 0,0 2-1,0-2-17,0 0-1,1 1 0,-1-1 0,0 0 0,1 0 0,-1 0 0,1 0 0,-1-1 0,1 1 1,-1 0-1,1-1 0,0 1 0,-1-1 0,1 1 0,0-1 0,-1 0 0,3 1 0,4-1-16,-1 0-1,1 0 0,0-1 1,-1 0-1,1 0 0,-1-1 0,1 0 1,-1 0-1,0-1 0,11-4 1,-7 1-10,0 1 0,-1-2 0,0 1 1,0-1-1,-1-1 0,9-8 0,-15 13 6,-1 0 0,0 0 0,0 0 0,0 0 0,0 0-1,0 0 1,0 0 0,-1 0 0,0-1 0,0 1 0,1-5-1,-1 7 8,-1 0-1,0 0 0,0 0 0,0 0 0,0 0 0,0 0 1,-1 0-1,1 0 0,0 0 0,0 0 0,-1 0 0,1 0 1,0 0-1,-1 0 0,1 0 0,-1 0 0,0 0 0,1 0 1,-1 0-1,0 1 0,1-1 0,-1 0 0,0 0 0,0 1 1,0-1-1,0 1 0,1-1 0,-1 1 0,0-1 0,0 1 1,0-1-1,0 1 0,0 0 0,0-1 0,0 1 0,0 0 1,0 0-1,-1 0 0,1 0 0,0 0 0,0 0 0,-1 0 1,-5 0 4,0 1-1,-1 0 1,1 0 0,0 0 0,0 1 0,0 0 0,0 0 0,0 1 0,0-1-1,1 2 1,-1-1 0,1 1 0,-7 5 0,8-6-154,1 0 1,0 1-1,0-1 0,0 1 1,0 0-1,0 0 0,1 0 1,0 1-1,0-1 0,0 1 1,0 0-1,1 0 0,0 0 0,0 0 1,0 0-1,1 0 0,-1 0 1,0 8-1,2-11 95,0 0 0,0 0 0,1 0 0,-1 0 0,0-1 0,1 1 0,-1 0 0,1 0 0,-1 0 0,1 0 0,0-1 0,0 1 0,0 0 0,0-1 0,0 1 0,0-1 0,0 1 0,2 1 1,14 10-637</inkml:trace>
  <inkml:trace contextRef="#ctx0" brushRef="#br0" timeOffset="1">271 487 16812,'-6'23'1561,"4"-18"-1213,0 0 1,0 1-1,1-1 0,0 1 0,0 0 0,0-1 0,1 1 0,-1 0 0,2 7 0,-1-12-274,1 1-1,0-1 1,-1 0 0,1 0-1,0 0 1,0 0-1,-1 0 1,1 0 0,0 0-1,0 0 1,0 0 0,0 0-1,1 0 1,-1-1-1,0 1 1,0 0 0,0-1-1,1 1 1,-1-1 0,0 1-1,0-1 1,1 0-1,-1 0 1,0 1 0,1-1-1,-1 0 1,0 0 0,1 0-1,-1 0 1,3-1-1,3 0 199,0 1 0,0-2 0,0 1 0,10-4 0,-13 4-73,0-1 0,0 1-1,0-1 1,0 0 0,0-1 0,0 1 0,-1-1-1,1 1 1,-1-1 0,5-5 0,-8 7-145,1 0 0,0 0 1,-1 0-1,1 0 0,-1 1 1,1-1-1,-1 0 1,0 0-1,1 0 0,-1 0 1,0 0-1,0 0 0,0 0 1,0 0-1,0-1 1,0 1-1,0 0 0,0 0 1,0-1-1,-1 1-14,0-1 1,1 0-1,-1 1 1,0-1-1,0 1 1,0 0-1,0-1 0,-1 1 1,1 0-1,0 0 1,0-1-1,-1 1 1,1 0-1,-1 0 1,-1 0-1,-7-5-10,0 0-1,0 1 1,-20-7-1,27 11-109,0 0 1,0 0-1,-1 0 0,1 1 0,0-1 1,0 1-1,-1 0 0,1 0 0,0 0 0,-1 0 1,1 1-1,0-1 0,0 1 0,0 0 0,-1 0 1,1 0-1,0 0 0,-3 2 0,-6 7-277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7.257"/>
    </inkml:context>
    <inkml:brush xml:id="br0">
      <inkml:brushProperty name="width" value="0.05" units="cm"/>
      <inkml:brushProperty name="height" value="0.05" units="cm"/>
      <inkml:brushProperty name="color" value="#E71224"/>
    </inkml:brush>
  </inkml:definitions>
  <inkml:trace contextRef="#ctx0" brushRef="#br0">1 94 21525,'0'0'53,"1"0"1,-1 0-1,0 0 1,1 0-1,-1 0 1,0 0-1,1-1 1,-1 1-1,0 0 1,1 0-1,-1 0 1,0 0-1,1-1 1,-1 1-1,0 0 1,0 0 0,1-1-1,-1 1 1,0 0-1,0-1 1,0 1-1,1 0 1,-1 0-1,0-1 1,0 1-1,0 0 1,0-1-1,0 1 1,0 0-1,0-1 1,1 1-1,-1 0 1,0-1-1,0 1 1,0-1-1,0 1 1,-1 0 0,1-1-1,0 1 1,0 0-1,0-1 1,0 1-1,0 0 1,0-1-1,0 1 1,-1 0-1,1-1 1,0 1-1,0 0 1,0 0-1,-1-1 1,1 1-1,0 0 1,0 0-1,-1-1 1,1 1-1,0 0 1,-1 0-1,1 0 1,0 0 0,-1-1-1,1 1 1,0 0-1,-1 0 1,1 0-1,0 0 1,-1 0-1,1 0 1,-1 0-1,36-15 1087,-25 11-576,32-11-15,1 2-1,62-12 1,-103 25-544,6-2-2,1 1 1,-1-1-1,1 2 1,-1 0 0,10 0-1,-16 0-5,-1 0 1,0 0-1,1 1 0,-1-1 0,0 0 0,0 1 0,1-1 1,-1 1-1,0-1 0,0 1 0,0 0 0,1-1 0,-1 1 1,0 0-1,0 0 0,0 0 0,0 0 0,0 0 0,0 0 0,-1 0 1,1 0-1,0 0 0,0 0 0,-1 0 0,1 0 0,-1 1 1,1-1-1,-1 0 0,0 1 0,1-1 0,-1 0 0,0 0 1,0 1-1,0-1 0,0 0 0,0 1 0,0-1 0,0 0 1,0 1-1,-1-1 0,1 2 0,-7 25 7,-1-1 0,-1-1 1,-15 32-1,-14 37-37,32-69-223,3-16-625,1-1 1,-1 1-1,-4 9 0,6-19 793,1 0-1,0 0 1,0 1 0,0-1-1,0 0 1,-1 0-1,1 1 1,0-1 0,0 0-1,0 0 1,-1 0-1,1 0 1,0 1 0,0-1-1,-1 0 1,1 0-1,0 0 1,0 0 0,-1 0-1,1 0 1,0 0-1,0 0 1,-1 0 0,1 0-1,0 0 1,-1 0-1,1 0 1,0 0 0,0 0-1,-1 0 1,1 0-1,0 0 1,0 0 0,-1 0-1,1 0 1,0 0-1,0-1 1,-1 1-1,1 0 1,0 0 0,0 0-1,-1 0 1,1-1-1,0 1 1,0 0 0,-11-12-1130,0-4-343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7.646"/>
    </inkml:context>
    <inkml:brush xml:id="br0">
      <inkml:brushProperty name="width" value="0.05" units="cm"/>
      <inkml:brushProperty name="height" value="0.05" units="cm"/>
      <inkml:brushProperty name="color" value="#E71224"/>
    </inkml:brush>
  </inkml:definitions>
  <inkml:trace contextRef="#ctx0" brushRef="#br0">1 7 15155,'0'-5'2257,"4"4"-1049,3 1-488,3 1 2025,5 1-1217,5 1-464,2 1-424,6-1-1120,0 0 592,1-1-184,1 1-80</inkml:trace>
  <inkml:trace contextRef="#ctx0" brushRef="#br0" timeOffset="1">366 115 20044,'-7'26'1689,"-2"-1"-1201,1-5-216,3-2 232,5 0-544,5-7-2081,3-8 2025,2-12-480,0-7-240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1.592"/>
    </inkml:context>
    <inkml:brush xml:id="br0">
      <inkml:brushProperty name="width" value="0.05" units="cm"/>
      <inkml:brushProperty name="height" value="0.05" units="cm"/>
    </inkml:brush>
  </inkml:definitions>
  <inkml:trace contextRef="#ctx0" brushRef="#br0">43 16 16219,'0'9'779,"0"-1"0,0 1 0,-1 0 0,0-1 0,-1 0 0,0 1 0,0-1 0,-5 13 0,-7 28 201,2 61 111,11-109-1079,1-1 1,0 1-1,0 0 0,0 0 0,0-1 0,0 1 0,0 0 0,0 0 0,0-1 0,0 1 0,0 0 0,1 0 0,-1-1 0,0 1 0,0 0 0,1-1 0,-1 1 1,1 0-1,-1-1 0,0 1 0,1 0 0,-1-1 0,1 1 0,-1-1 0,1 1 0,0-1 0,0 1 0,0 0 6,1-1 1,-1 0-1,0 0 0,0 0 0,0 0 1,0-1-1,1 1 0,-1 0 0,0 0 1,0-1-1,0 1 0,0 0 0,0-1 1,0 0-1,2 0 0,6-5 96,-1 0 0,1-1 0,6-7 0,228-221 1348,-236 227-2626,-10 5 167,-12 9 62,0 6 203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8.063"/>
    </inkml:context>
    <inkml:brush xml:id="br0">
      <inkml:brushProperty name="width" value="0.05" units="cm"/>
      <inkml:brushProperty name="height" value="0.05" units="cm"/>
      <inkml:brushProperty name="color" value="#E71224"/>
    </inkml:brush>
  </inkml:definitions>
  <inkml:trace contextRef="#ctx0" brushRef="#br0">117 0 18828,'-11'14'794,"-11"14"935,-24 39-1,40-57-1465,1-1 0,1 1 1,-1 0-1,2 1 0,-1-1 0,2 1 1,-1-1-1,-1 17 0,4-25-237,-1 0 0,1 1 0,0-1 1,0 0-1,0 0 0,0 1 0,0-1 0,1 0 0,-1 0 0,1 0 0,-1 0 0,1 1 0,0-1 1,0 0-1,0 0 0,0 0 0,0 0 0,0-1 0,0 1 0,1 0 0,-1 0 0,1-1 0,-1 1 1,1-1-1,0 1 0,-1-1 0,1 0 0,0 1 0,0-1 0,0 0 0,4 1 0,-3-1-3,0-1 0,0 0 0,1 0 0,-1 0 0,0 0-1,0 0 1,0-1 0,0 1 0,0-1 0,0 0-1,0 0 1,0 0 0,-1 0 0,1-1 0,0 1 0,-1-1-1,1 1 1,0-1 0,-1 0 0,0 0 0,0 0 0,4-4-1,1-3 76,0 1 0,-1-2 0,0 1 0,0-1 0,-1 1-1,5-13 1,-8 17-94,0 0 0,-1-1 0,1 1 0,-1 0-1,0-1 1,0 1 0,-1-1 0,0 1 0,0-1 0,0 0 0,0 1 0,-1-1-1,0 1 1,-2-7 0,2 10-101,1 1 0,-1-1-1,0 1 1,0 0-1,0-1 1,0 1 0,0 0-1,0-1 1,0 1 0,-1 0-1,1 0 1,0 0 0,-1 0-1,-2-1 1,4 2 18,-1-1 1,1 1 0,-1 0-1,0 0 1,1-1-1,-1 1 1,0 0-1,1 0 1,-1 0 0,0 0-1,1 0 1,-1 0-1,0 0 1,1 0-1,-1 0 1,0 0-1,0 0 1,1 1 0,-1-1-1,1 0 1,-1 0-1,0 1 1,1-1-1,-1 0 1,1 1 0,-1-1-1,0 1 1,1-1-1,-1 1 1,1-1-1,0 1 1,-1-1-1,1 1 1,-1-1 0,1 1-1,0-1 1,-1 2-1,0 5-618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8.643"/>
    </inkml:context>
    <inkml:brush xml:id="br0">
      <inkml:brushProperty name="width" value="0.05" units="cm"/>
      <inkml:brushProperty name="height" value="0.05" units="cm"/>
      <inkml:brushProperty name="color" value="#E71224"/>
    </inkml:brush>
  </inkml:definitions>
  <inkml:trace contextRef="#ctx0" brushRef="#br0">136 1 19940,'-53'45'6224,"47"-38"-5956,-26 32 312,30-36-561,0 0 0,0 0 0,0 1 1,0-1-1,0 0 0,1 1 1,0 0-1,-1-1 0,0 8 0,2-10-33,0 0 0,1 0 0,-1 0 0,0 0-1,0 0 1,1-1 0,-1 1 0,0 0-1,1 0 1,-1 0 0,1-1 0,-1 1 0,1 0-1,0-1 1,-1 1 0,1 0 0,0-1 0,-1 1-1,1-1 1,0 1 0,0-1 0,-1 1-1,1-1 1,0 0 0,0 1 0,0-1 0,0 0-1,0 0 1,-1 1 0,1-1 0,0 0-1,0 0 1,0 0 0,0 0 0,0 0 0,0 0-1,1-1 1,40-3-616,-37 3 552,23-5-358,-22 4 313,1 0 1,0 1-1,-1-1 1,1 2 0,0-1-1,0 1 1,0 0 0,0 0-1,13 3 1,-19-3 130,-1 0 0,1 0 1,-1 1-1,1-1 0,-1 0 0,1 1 1,-1-1-1,1 0 0,-1 1 1,1-1-1,-1 0 0,0 1 0,1-1 1,-1 1-1,0-1 0,1 1 0,-1-1 1,0 1-1,0-1 0,1 1 1,-1-1-1,0 1 0,0-1 0,0 1 1,0 0-1,0-1 0,0 1 0,0-1 1,0 1-1,0-1 0,0 1 1,0 0-1,0-1 0,0 1 0,0-1 1,0 1-1,-1-1 0,1 1 0,-1 0 1,-12 22 542,11-21-478,-12 15 517,-1 0-1,-1-1 1,0-1 0,-1-1 0,-1 0 0,-21 12 0,35-24-493,0 1 1,-1-1 0,1 0 0,-1 0-1,0 0 1,-8 1 0,12-2-151,0-1 0,0 0 0,0 0 0,0 0 0,1 0 0,-1 0 0,0 0 0,0 0 0,0 0 0,0-1 0,0 1 0,0 0 0,0 0 0,1-1 0,-1 1 0,0-1 0,0 1 0,0 0 0,1-1 0,-1 1 0,0-1 0,1 0 0,-1 1 0,0-1 0,1 0 0,-1 1 0,1-1 0,-1 0-1,1 0 1,-1 1 0,1-1 0,0 0 0,-1 0 0,1 0 0,0 0 0,-1 0 0,1 1 0,0-1 0,0 0 0,0 0 0,0 0 0,0 0 0,0-1 0,0-9-469,0 0 0,1 0 0,0 1 0,1-1 0,4-13 0,4-6-600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9.077"/>
    </inkml:context>
    <inkml:brush xml:id="br0">
      <inkml:brushProperty name="width" value="0.05" units="cm"/>
      <inkml:brushProperty name="height" value="0.05" units="cm"/>
      <inkml:brushProperty name="color" value="#E71224"/>
    </inkml:brush>
  </inkml:definitions>
  <inkml:trace contextRef="#ctx0" brushRef="#br0">0 50 16083,'13'-10'2433,"0"2"-1001,3 2-488,1-3 1713,2 1-641,2 5-607,2-1-281,6 4-656,1 0-464,1 0-1128,-2-2 1016,8 4-216,1 3-96</inkml:trace>
  <inkml:trace contextRef="#ctx0" brushRef="#br0" timeOffset="1">525 52 18972,'-13'14'2329,"-3"2"-1513,1 1-408,0-3 1736,1 4-1360,1-1-199,4-1-505,4-1-304,-1-2-577,2-1-255,-1-6 792,5-5-232,0 0-112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9.468"/>
    </inkml:context>
    <inkml:brush xml:id="br0">
      <inkml:brushProperty name="width" value="0.05" units="cm"/>
      <inkml:brushProperty name="height" value="0.05" units="cm"/>
      <inkml:brushProperty name="color" value="#E71224"/>
    </inkml:brush>
  </inkml:definitions>
  <inkml:trace contextRef="#ctx0" brushRef="#br0">182 25 18828,'-7'0'435,"0"0"0,0 1 0,0-1-1,0 2 1,0-1 0,0 1 0,0 0 0,1 0 0,-1 1 0,1 0-1,0 0 1,-1 1 0,1 0 0,-6 5 0,-2 0 21,-21 16 184,33-24-597,1 1 0,-1 0 1,0 0-1,0 0 0,1 0 1,-1 0-1,1 0 0,-1 0 1,1 1-1,0-1 0,0 0 0,-1 5 1,2-6-40,0-1 0,0 0 0,-1 0 0,1 1 0,0-1 1,0 0-1,0 0 0,0 1 0,0-1 0,0 0 0,1 0 0,-1 1 0,0-1 1,0 0-1,0 0 0,0 1 0,0-1 0,0 0 0,0 0 0,0 1 1,1-1-1,-1 0 0,0 0 0,0 1 0,0-1 0,0 0 0,1 0 0,-1 0 1,0 0-1,0 1 0,1-1 0,-1 0 0,0 0 0,0 0 0,1 0 0,-1 0 1,14 0 49,13-9-44,-19 5-3,-1 0-1,1-1 0,-1 0 1,0 0-1,-1-1 0,9-7 1,-13 11-5,1-1 1,-1 0-1,0 1 0,0-1 1,0 0-1,0 0 1,-1 0-1,1 0 1,-1 0-1,1 0 0,-1 0 1,0-1-1,0 1 1,-1 0-1,1-1 1,-1 1-1,1 0 0,-2-6 1,1 8-3,0 0 1,0 0-1,0 0 1,0 1-1,0-1 0,-1 0 1,1 0-1,0 0 1,-1 0-1,1 1 1,0-1-1,-1 0 1,1 0-1,-1 1 0,0-1 1,1 0-1,-1 1 1,1-1-1,-1 0 1,0 1-1,1-1 1,-1 1-1,0-1 0,0 1 1,0 0-1,1-1 1,-3 0-1,1 1-7,0 0 1,0 0-1,0 0 0,0 0 0,0 0 1,0 1-1,0-1 0,0 1 0,0-1 1,0 1-1,-3 1 0,-2 1-133,0 1 0,0 0 0,0 0 0,1 1 1,-9 7-1,10-7-56,1 0 0,0 0 0,0 0-1,0 0 1,1 0 0,0 1 0,0 0 0,0-1 0,1 1 0,0 0 0,0 0 0,0 1 0,0 6 0,2 9-456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29.858"/>
    </inkml:context>
    <inkml:brush xml:id="br0">
      <inkml:brushProperty name="width" value="0.05" units="cm"/>
      <inkml:brushProperty name="height" value="0.05" units="cm"/>
      <inkml:brushProperty name="color" value="#E71224"/>
    </inkml:brush>
  </inkml:definitions>
  <inkml:trace contextRef="#ctx0" brushRef="#br0">46 18 17484,'0'5'560,"-2"0"0,1 0 0,0 0 0,-1 0 0,0-1 0,0 1 0,-1-1 0,1 1 0,-4 4 0,-12 26 1724,16-30-2132,1 0 0,0 0 0,0 0 0,0 0 0,1 0 0,0 0 0,0 0 0,0 0 0,1 0 0,-1 0 0,1 0 0,3 8 0,-4-12-134,1 1 1,0 0 0,0 0 0,0 0-1,0-1 1,1 1 0,-1 0 0,0-1 0,1 1-1,-1-1 1,1 0 0,-1 0 0,1 1-1,0-1 1,0 0 0,-1 0 0,1 0 0,0-1-1,0 1 1,0 0 0,0-1 0,0 1-1,0-1 1,0 0 0,0 1 0,0-1 0,0 0-1,0 0 1,0-1 0,0 1 0,0 0-1,0-1 1,3 0 0,3-1 9,0-1 1,0-1-1,0 1 1,0-1-1,-1 0 0,1-1 1,-1 0-1,0 0 0,-1-1 1,1 1-1,-1-1 1,0-1-1,-1 1 0,0-1 1,0 0-1,0 0 1,-1-1-1,1 0 0,-2 1 1,4-12-1,-6 17-48,0 0 1,-1 0-1,0 0 0,1-1 0,-1 1 0,0 0 1,0 0-1,0 0 0,0-1 0,-1 1 0,1 0 1,-1 0-1,1 0 0,-1 0 0,0-1 0,0 1 1,0 0-1,0 0 0,0 0 0,0 1 0,0-1 1,-1 0-1,1 0 0,-1 1 0,1-1 0,-1 1 1,0-1-1,1 1 0,-4-2 0,0 0-77,-1 1-1,0 0 1,0 0-1,0 0 1,0 0 0,0 1-1,0 0 1,-1 1-1,-7-1 1,-15 1-235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8.724"/>
    </inkml:context>
    <inkml:brush xml:id="br0">
      <inkml:brushProperty name="width" value="0.05" units="cm"/>
      <inkml:brushProperty name="height" value="0.05" units="cm"/>
      <inkml:brushProperty name="color" value="#E71224"/>
    </inkml:brush>
  </inkml:definitions>
  <inkml:trace contextRef="#ctx0" brushRef="#br0">44 44 16860,'-5'10'716,"3"-5"-359,0-1 0,0 1-1,0 0 1,1-1-1,-2 11 1,3-13-308,0 1 1,0 0-1,0-1 0,1 1 1,-1-1-1,1 1 1,0 0-1,0-1 0,0 0 1,0 1-1,0-1 0,0 1 1,1-1-1,1 3 0,5 4-38,0 1 0,1-1 0,0-1 0,0 0 0,12 8 0,-10-8 6,-1 1 1,0 0 0,14 15-1,-21-20 29,0 0 0,0 0 0,-1 0 0,0 0 0,0 1 0,0-1 0,0 1 0,-1-1 0,1 1 0,-1 0 0,0-1 0,-1 1 0,1 0 0,-1 4 0,-1 4 173,0-1 0,-1 0 1,-1 0-1,0 0 0,0 0 0,-2-1 1,1 1-1,-1-1 0,-1 0 0,0-1 1,0 1-1,-1-1 0,-1 0 1,1-1-1,-2 0 0,-9 9 0,16-16-173,1-1 0,-1 1 1,0-1-1,0 1 0,1-1 0,-1 0 0,0 0 0,-1 0 0,1 0 0,0 0 0,0 0 0,0 0 0,0-1 0,-1 1 0,1-1 0,0 0 0,-1 0 1,1 0-1,0 0 0,-1 0 0,1 0 0,-3-1 0,3 0-22,0 0-1,0 0 1,0-1 0,0 1-1,0 0 1,0-1 0,0 0 0,1 1-1,-1-1 1,1 0 0,-1 0-1,1 0 1,0 0 0,-1 0 0,1 0-1,0-1 1,0 1 0,1 0 0,-1 0-1,-1-5 1,0-1-23,1 0-1,-1 0 1,2 0 0,-1 0-1,1 0 1,0 0 0,0 0 0,1 0-1,0 0 1,1 0 0,-1 0-1,2 0 1,-1 1 0,1-1-1,6-10 1,-4 9-13,0 1-1,1 0 1,0 1 0,0 0-1,1 0 1,0 0 0,0 1-1,0 0 1,1 0 0,0 1-1,0 0 1,15-7 0,38-11-5,-48 20 55,-1-1-1,1-1 1,-1 0-1,0 0 1,-1-1-1,1-1 1,-1 0 0,17-15-1,-26 21-1,-1-1 0,1 1 1,-1-1-1,1 0 0,-1 0 0,0 0 1,0 0-1,0 0 0,0 0 0,0 0 0,0 0 1,-1 0-1,1 0 0,-1 0 0,0-1 0,1 1 1,-1 0-1,0 0 0,0-1 0,0 1 0,-1 0 1,1 0-1,0 0 0,-1-1 0,0 1 1,1 0-1,-1 0 0,0 0 0,0 0 0,0 0 1,0 0-1,0 0 0,-1 1 0,1-1 0,-1 0 1,-2-2-1,-3-3 73,-1-1 0,0 2-1,-1-1 1,0 1 0,0 0 0,-14-6 0,8 5-67,0 1 0,0 0 0,-1 1 0,-29-5 0,39 9-219,0 0 0,-1 1 0,1-1 0,0 1 1,0 0-1,-1 1 0,1-1 0,0 1 0,0 1 0,0-1 0,0 1 0,0 0 0,0 0 0,0 1 0,-8 5 0,3 3-2569,21-23 1813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9.142"/>
    </inkml:context>
    <inkml:brush xml:id="br0">
      <inkml:brushProperty name="width" value="0.05" units="cm"/>
      <inkml:brushProperty name="height" value="0.05" units="cm"/>
      <inkml:brushProperty name="color" value="#E71224"/>
    </inkml:brush>
  </inkml:definitions>
  <inkml:trace contextRef="#ctx0" brushRef="#br0">325 1 17868,'-16'9'416,"-1"2"0,1 0 0,1 0 0,0 2 1,1-1-1,0 2 0,1 0 0,-16 22 0,7-5-82,2 1 1,1 0-1,-20 47 0,24-44-276,2 1 1,1 0-1,2 0 0,2 1 0,1 1 1,-2 39-1,8-55-75,1 1 0,0 0 0,2 0 0,0-1 0,2 1 0,0-1 0,2 0 0,0 0 0,2-1 0,0 1 0,15 26 0,-18-40 2,-1-1 0,1 0 1,1 0-1,-1 0 0,1-1 0,0 0 0,1 0 0,0 0 0,14 8 0,-17-11 15,1-1-1,0 0 0,0 0 1,0 0-1,0 0 0,0-1 0,0 0 1,1 0-1,-1-1 0,0 1 1,0-1-1,1 0 0,-1 0 1,0-1-1,1 0 0,-1 0 1,8-2-1,0-2 83,0-1 1,-1 0-1,0-1 0,0-1 1,-1 1-1,1-2 0,-2 1 0,15-16 1,-3 1 250,-1-1 1,29-43 0,-37 46-126,0-1 1,-2 0 0,0 0-1,-1-1 1,-2 0-1,0-1 1,-1 0 0,4-30-1,-9 34-98,0 1 0,-2-1 0,0 1 0,-1-1 0,0 1-1,-2 0 1,-1-1 0,0 1 0,-1 0 0,-15-36 0,11 37-128,-1 0 0,0 0-1,-1 1 1,-20-24 0,24 32-117,-1 1-1,0 0 1,-1 0-1,0 1 1,0 0-1,0 0 1,-1 1-1,0 0 1,-13-4-1,20 8 31,0 1-1,-1 0 1,1 0-1,-1 0 1,1 1 0,-1-1-1,1 1 1,-1 0 0,1 0-1,-1 0 1,1 0-1,-1 1 1,-6 1 0,8-1 58,0 0 1,-1 0-1,1 0 1,0 0-1,0 1 1,0-1 0,-1 1-1,1 0 1,1-1-1,-1 1 1,0 0-1,0 0 1,1 0-1,-1 0 1,1 1-1,0-1 1,0 0 0,-1 3-1,-11 34-685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39.732"/>
    </inkml:context>
    <inkml:brush xml:id="br0">
      <inkml:brushProperty name="width" value="0.05" units="cm"/>
      <inkml:brushProperty name="height" value="0.05" units="cm"/>
      <inkml:brushProperty name="color" value="#E71224"/>
    </inkml:brush>
  </inkml:definitions>
  <inkml:trace contextRef="#ctx0" brushRef="#br0">76 0 19028,'1'2'180,"0"0"0,-1 0 0,1-1 0,-1 1 0,0 0 0,0 0 0,0 0 0,0 0 0,0 0 0,0 0 0,0-1 0,0 1 0,-1 0 0,0 2 0,0 2 177,-8 45 1652,4-23-1505,0 0 0,0 32-1,6-58-493,-1 0-1,0 0 0,1 0 0,-1 0 0,1 0 1,-1-1-1,1 1 0,0 0 0,0 0 0,0-1 1,0 1-1,0 0 0,0-1 0,0 1 0,1-1 1,-1 1-1,0-1 0,1 0 0,-1 0 0,1 1 1,0-1-1,-1 0 0,1 0 0,0-1 0,0 1 0,0 0 1,2 0-1,8 3-38,1-1 1,0 0-1,16 1 1,4 2-61,-29-5 74,0 0-1,0 1 1,-1-1 0,1 1-1,0-1 1,-1 1 0,0 0 0,1 0-1,-1 1 1,0-1 0,0 1-1,4 4 1,-6-5 21,0-1 1,0 1 0,0 0-1,0-1 1,-1 1-1,1 0 1,-1-1 0,1 1-1,-1 0 1,0 0-1,1-1 1,-1 1 0,0 0-1,0 0 1,-1 0-1,1-1 1,0 1 0,0 0-1,-1 0 1,1 0-1,-1-1 1,0 1 0,1 0-1,-1-1 1,0 1-1,0-1 1,0 1 0,0-1-1,-2 3 1,-1 1 67,-1 1 0,1-1 0,-1 0 0,0 0 0,0-1 0,-1 0 0,1 0 0,-1 0 0,0 0 0,0-1 0,0 0 0,0 0 0,-8 1 0,10-3-154,1 0 0,-1 0 0,1-1 0,-1 0 0,1 0 0,-1 0 0,0 0 0,1 0 0,-1-1 0,1 1 0,-1-1 0,1 0 0,-1 0 0,1-1 0,0 1 0,0-1 0,-1 1 0,1-1 0,0 0 0,0 0 0,1-1 0,-1 1 0,0 0 0,1-1 0,-1 0 0,1 1 0,-2-5 0,-4-5-134,1 0 0,0-1 1,1 1-1,-7-22 0,-4-21-543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0.153"/>
    </inkml:context>
    <inkml:brush xml:id="br0">
      <inkml:brushProperty name="width" value="0.05" units="cm"/>
      <inkml:brushProperty name="height" value="0.05" units="cm"/>
      <inkml:brushProperty name="color" value="#E71224"/>
    </inkml:brush>
  </inkml:definitions>
  <inkml:trace contextRef="#ctx0" brushRef="#br0">0 12 17588,'13'1'1920,"2"3"-1024,0 2-360,11 6 937,0-8-289,7 0-312,0-4-376,1-4-1280,5 1 864,-2-13-248,-1-4-104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0.560"/>
    </inkml:context>
    <inkml:brush xml:id="br0">
      <inkml:brushProperty name="width" value="0.05" units="cm"/>
      <inkml:brushProperty name="height" value="0.05" units="cm"/>
      <inkml:brushProperty name="color" value="#E71224"/>
    </inkml:brush>
  </inkml:definitions>
  <inkml:trace contextRef="#ctx0" brushRef="#br0">144 0 18620,'-9'11'700,"-16"18"1168,2 0 0,-27 47 0,44-66-1739,1 0 1,0 0 0,1 1-1,0 0 1,1 0 0,0 0 0,1 0-1,0 0 1,0 1 0,1-1-1,1 1 1,1 15 0,0-22-120,0 1 1,0-1 0,0 0-1,1 1 1,0-1-1,0 0 1,0 0 0,0 0-1,1 0 1,0 0 0,0-1-1,1 1 1,-1-1-1,1 0 1,4 4 0,-1-2-10,-1-2 1,1 1 0,0-1 0,0 0 0,0 0-1,1-1 1,-1 0 0,1 0 0,13 3-1,-10-4-9,0 0-1,0-1 1,0 0-1,1-1 1,-1 0-1,0-1 1,0 0-1,0-1 1,0 0 0,0 0-1,-1-1 1,1-1-1,-1 0 1,1 0-1,13-9 1,-21 11 9,0 0 1,0 0 0,0-1-1,0 0 1,0 1 0,-1-1-1,1 0 1,-1 0 0,0 0-1,0-1 1,0 1 0,0 0-1,-1-1 1,1 1 0,-1-1-1,0 0 1,0 1 0,0-1-1,0 0 1,0-5 0,-2 6 9,1 0 1,0 0-1,-1 0 1,0 0-1,1 0 1,-1 1-1,0-1 1,0 0 0,-1 1-1,1-1 1,-1 1-1,1-1 1,-1 1-1,0-1 1,0 1 0,0 0-1,0 0 1,0 0-1,0 0 1,0 1-1,-1-1 1,1 0 0,-1 1-1,0 0 1,1 0-1,-1 0 1,-3-2-1,-4 1 30,-1 0-1,1 0 0,0 1 0,-1 0 0,1 0 1,-1 1-1,1 1 0,-1 0 0,1 0 0,-1 1 0,1 1 1,0-1-1,0 2 0,-12 4 0,6 6-442,16-14 385,-1 1-1,1-1 1,0 0-1,-1 0 0,1 0 1,0 0-1,0 1 1,-1-1-1,1 0 0,0 0 1,0 1-1,-1-1 1,1 0-1,0 1 0,0-1 1,0 0-1,0 0 1,-1 1-1,1-1 0,0 0 1,0 1-1,0-1 1,0 0-1,0 1 0,0-1 1,0 1-1,0-1 1,0 0-1,0 1 0,0-1 1,0 0-1,0 1 1,0-1-1,0 0 0,1 1 1,-1-1-1,0 0 1,0 1-1,0-1 0,0 0 1,1 0-1,-1 1 1,0-1-1,0 0 0,0 0 1,1 1-1,-1-1 1,0 0-1,1 0 0,-1 0 1,0 1-1,0-1 1,1 0-1,10 1-271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1.949"/>
    </inkml:context>
    <inkml:brush xml:id="br0">
      <inkml:brushProperty name="width" value="0.05" units="cm"/>
      <inkml:brushProperty name="height" value="0.05" units="cm"/>
    </inkml:brush>
  </inkml:definitions>
  <inkml:trace contextRef="#ctx0" brushRef="#br0">0 0 14467,'3'13'1800,"7"1"-983,1-2-329,2-4 1024,3 1-896,-2-5-656,1-1 416,-1-4-432,-1-2-144</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0.935"/>
    </inkml:context>
    <inkml:brush xml:id="br0">
      <inkml:brushProperty name="width" value="0.05" units="cm"/>
      <inkml:brushProperty name="height" value="0.05" units="cm"/>
      <inkml:brushProperty name="color" value="#E71224"/>
    </inkml:brush>
  </inkml:definitions>
  <inkml:trace contextRef="#ctx0" brushRef="#br0">168 0 16516,'-16'18'577,"1"0"0,0 1 0,2 0 0,0 1 0,1 0 0,1 1 1,1 1-1,0 0 0,2 0 0,1 1 0,1 0 0,-5 32 0,10-47-420,0-1 0,0 1-1,1 0 1,0 0 0,1 0-1,1 10 1,-1-16-114,-1 1 0,1-1 0,0 0 0,0 1 0,0-1 0,0 0 0,0 1 0,0-1 0,1 0 0,-1 0 0,1 0 0,-1 0 0,1 0 0,0-1 0,0 1 0,0 0 0,0-1 0,0 1 0,0-1 0,0 0 0,0 0 0,1 0 0,2 1 0,2 0 8,0-1 0,0 0 0,1-1 0,-1 1 0,0-1 0,1-1 0,-1 1 0,0-1 0,0-1 0,1 1 0,-1-1 0,0-1 0,-1 1 0,1-1 0,13-7 0,-6 1 47,0 1-1,0-2 0,-1 0 1,-1 0-1,1-2 0,10-12 1,-17 17-35,0-1 1,-1 1 0,1-1 0,-2 0-1,1 0 1,-1-1 0,-1 0 0,1 1-1,-2-1 1,1 0 0,2-17 0,-5 21-47,1 0 1,-1-1 0,0 1-1,-1 0 1,1 0 0,-1 0 0,0 0-1,0 0 1,-1 0 0,1 0-1,-1 0 1,0 0 0,-1 0-1,1 1 1,-1-1 0,0 1 0,0 0-1,0 0 1,-1 0 0,1 0-1,-1 1 1,-6-6 0,6 6-43,0 1 0,0-1 0,0 1 0,0 0 0,0 0 0,-1 1 0,1-1 0,-1 1 0,1 0 0,-1 0 0,1 0 0,-1 1 0,1 0 0,-7 0 0,3 1-135,1 0 0,0 0 0,-1 1 1,1 0-1,0 0 0,0 1 0,0 0 0,-8 5 1,2 0-25,1 0 0,-1 1 0,2 1 0,-1 0 1,1 1-1,1 0 0,0 0 0,-11 17 0,-2 15-302,8 2-12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1.328"/>
    </inkml:context>
    <inkml:brush xml:id="br0">
      <inkml:brushProperty name="width" value="0.05" units="cm"/>
      <inkml:brushProperty name="height" value="0.05" units="cm"/>
      <inkml:brushProperty name="color" value="#E71224"/>
    </inkml:brush>
  </inkml:definitions>
  <inkml:trace contextRef="#ctx0" brushRef="#br0">1 163 16195,'0'0'76,"0"0"1,0 1-1,0-1 0,-1 1 0,1-1 0,0 1 0,0-1 0,0 0 0,0 1 0,0-1 0,0 1 0,0-1 0,0 1 0,1-1 0,-1 1 0,0-1 0,0 0 0,0 1 0,0-1 0,0 1 0,1-1 0,-1 0 0,0 1 0,0-1 0,1 0 0,-1 1 0,0-1 0,1 0 0,-1 1 0,0-1 0,1 0 0,17 4 1215,26-11 460,-39 6-1207,506-102 5264,-371 77-5447,220-15 1,-335 41-373,-1 1 0,34 4 1,-57-5-8,0 0 0,0 0 0,0 1 0,-1-1 0,1 0 0,0 0 0,0 0 0,0 1 0,0-1 0,-1 0 0,1 1 0,0-1 0,0 0 0,0 1 0,-1-1 0,1 1 0,0 0 0,-1-1 0,1 1 0,-1-1 0,1 1 0,0 0 0,-1 0 0,1-1 0,-1 1 0,0 0 0,1 0 0,-1 0 0,1 1 0,-1-1-8,-1-1-1,1 1 0,0 0 0,0 0 1,0-1-1,-1 1 0,1 0 0,-1 0 1,1-1-1,0 1 0,-1-1 0,1 1 1,-1 0-1,1-1 0,-1 1 1,0-1-1,1 1 0,-1-1 0,1 1 1,-1-1-1,0 0 0,1 1 0,-1-1 1,0 0-1,0 1 0,1-1 0,-1 0 1,0 0-1,0 0 0,0 0 1,0 0-1,-41 8-365,20-2 64</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3.479"/>
    </inkml:context>
    <inkml:brush xml:id="br0">
      <inkml:brushProperty name="width" value="0.05" units="cm"/>
      <inkml:brushProperty name="height" value="0.05" units="cm"/>
      <inkml:brushProperty name="color" value="#E71224"/>
    </inkml:brush>
  </inkml:definitions>
  <inkml:trace contextRef="#ctx0" brushRef="#br0">101 0 20276,'-4'6'315,"1"-1"0,-1 1 0,1-1 0,1 1 0,-1 0 0,1 0 0,0 0 0,0 0-1,-1 8 1,1 4 251,0-1-1,1 20 0,1-36-555,0-1-1,0 1 0,0 0 1,0-1-1,0 1 0,0-1 0,0 1 1,0 0-1,0-1 0,0 1 1,0-1-1,0 1 0,1-1 1,-1 1-1,0 0 0,0-1 0,1 1 1,-1-1-1,0 1 0,1-1 1,-1 1-1,0-1 0,1 0 1,-1 1-1,1-1 0,-1 1 0,1-1 1,-1 0-1,1 1 0,-1-1 1,1 0-1,-1 0 0,1 1 1,-1-1-1,1 0 0,0 0 0,-1 0 1,1 0-1,-1 0 0,1 0 1,-1 0-1,1 0 0,0 0 1,-1 0-1,1 0 0,-1 0 0,1 0 1,1-1-1,4-1 8,0 0 0,0 0 0,0-1 0,6-4 0,9-3 38,-19 9-50,0 0-1,1 1 0,-1-1 0,1 1 0,-1-1 0,1 1 0,-1 0 0,1 0 0,-1 0 1,1 0-1,-1 1 0,0-1 0,1 1 0,-1 0 0,1-1 0,-1 1 0,0 0 0,0 0 1,1 0-1,-1 1 0,0-1 0,0 0 0,0 1 0,0 0 0,-1-1 0,1 1 0,0 0 0,-1 0 1,1 0-1,-1 0 0,1 0 0,-1 0 0,0 0 0,0 1 0,0-1 0,0 0 0,0 4 1,1 0 52,0 1 1,0-1 0,-1 1 0,0-1-1,0 1 1,0 0 0,-1 0 0,0 0 0,-1-1-1,1 1 1,-1 0 0,-1 0 0,1-1-1,-1 1 1,0-1 0,-1 1 0,-5 10 0,5-12 46,1-1 0,-1 1 0,0-1 0,-1 0 0,1 1 0,-1-2 1,0 1-1,0 0 0,0-1 0,0 1 0,-1-1 0,1-1 0,-1 1 1,0 0-1,0-1 0,0 0 0,0 0 0,0-1 0,0 1 0,0-1 1,-1 0-1,-9 0 0,12-1-156,0 0 1,0-1-1,0 1 0,0-1 1,0 1-1,0-1 1,0 0-1,0 0 0,0 0 1,0 0-1,1-1 1,-1 1-1,1-1 0,-1 0 1,-3-3-1,2 1-69,0 0 0,1 0 0,0 0 0,0-1 0,0 1 0,1-1 0,0 1 0,-3-9 0,-1-4-128,2-1 0,0 0 0,1-1 0,0-21 1,0-11-409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3.885"/>
    </inkml:context>
    <inkml:brush xml:id="br0">
      <inkml:brushProperty name="width" value="0.05" units="cm"/>
      <inkml:brushProperty name="height" value="0.05" units="cm"/>
      <inkml:brushProperty name="color" value="#E71224"/>
    </inkml:brush>
  </inkml:definitions>
  <inkml:trace contextRef="#ctx0" brushRef="#br0">0 62 17180,'5'-3'2352,"3"3"-1320,-1 6-335,6-2 1599,5 1-992,-3-2-231,10-2-281,-2-1-120,5-6-512,1-4-248,0-3-1184,-2-1 1160,-4-3-176,1 0-193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4.293"/>
    </inkml:context>
    <inkml:brush xml:id="br0">
      <inkml:brushProperty name="width" value="0.05" units="cm"/>
      <inkml:brushProperty name="height" value="0.05" units="cm"/>
      <inkml:brushProperty name="color" value="#E71224"/>
    </inkml:brush>
  </inkml:definitions>
  <inkml:trace contextRef="#ctx0" brushRef="#br0">36 35 18604,'14'-9'2334,"-8"5"-1567,0 0 1,1 0-1,0 0 1,8-3 0,-13 7-704,-1-1-1,0 1 1,1-1 0,-1 1 0,1 0 0,-1-1 0,1 1 0,-1 0 0,1 0 0,-1 0-1,1 0 1,-1 1 0,1-1 0,-1 0 0,1 1 0,-1-1 0,1 0 0,-1 1-1,0 0 1,1-1 0,-1 1 0,0 0 0,1 0 0,-1 0 0,0 0 0,0 0-1,1 1 1,0 0-33,-1 1 0,1-1 0,-1 1 0,0 0 0,0-1 0,0 1 0,0 0 1,0-1-1,-1 1 0,1 0 0,-1 0 0,0 0 0,0 0 0,0-1 0,0 1 0,-1 4 0,-1 5 7,0 0 1,-6 17-1,-7 12 180,-32 61 0,28-65 145,-26 76 0,44-112-364,1 0 1,-1 0 0,1 1-1,0-1 1,-1 0 0,1 0-1,0 1 1,0-1 0,0 0-1,0 0 1,0 1 0,0-1-1,0 0 1,0 1 0,0-1-1,1 0 1,-1 0-1,0 0 1,1 1 0,-1-1-1,1 0 1,0 0 0,-1 0-1,3 2 1,-2-2-50,1 0-1,0 0 1,0 0 0,0-1-1,-1 1 1,1 0-1,0-1 1,0 0 0,0 1-1,0-1 1,0 0-1,0 0 1,0 0 0,0 0-1,3-1 1,7-1-296,-1-1 0,0 1 0,0-2 0,0 0 0,0 0 0,0-1-1,15-9 1,0-3-243,39-32-1,-19 9-91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4.697"/>
    </inkml:context>
    <inkml:brush xml:id="br0">
      <inkml:brushProperty name="width" value="0.05" units="cm"/>
      <inkml:brushProperty name="height" value="0.05" units="cm"/>
      <inkml:brushProperty name="color" value="#E71224"/>
    </inkml:brush>
  </inkml:definitions>
  <inkml:trace contextRef="#ctx0" brushRef="#br0">83 467 19532,'-8'7'472,"1"1"0,0 0 0,1 1-1,-1 0 1,2 0 0,-1 0 0,1 1 0,1-1 0,-5 14-1,5-10-172,0 0-1,1 1 0,0 0 1,1 0-1,1 0 1,0 21-1,1-32-267,0 0 0,0 0 0,0 0 0,1 1 0,-1-1 0,1 0 0,0 0 0,0 0 0,0 0 0,0-1 0,0 1 0,1 0 0,0 0 0,-1-1 0,1 1 0,0-1 0,0 1 0,0-1 0,1 0 0,3 3 0,-2-3-20,-1 0 0,1-1 0,0 1 0,-1-1 1,1 0-1,0 0 0,0-1 0,0 1 0,0-1 0,0 0 0,-1 0 0,1 0 1,0 0-1,0-1 0,0 0 0,4-1 0,0 0 3,-1 0 1,1-1-1,-1 1 0,1-2 1,-1 1-1,0-1 0,0 0 1,-1-1-1,1 0 1,-1 0-1,0 0 0,0-1 1,-1 1-1,0-1 0,0-1 1,0 1-1,-1-1 0,0 0 1,0 0-1,0 0 0,-1 0 1,0-1-1,-1 1 0,0-1 1,0 0-1,0 0 0,-1 0 1,0 0-1,-1 0 0,0 0 1,0 0-1,-1 1 0,1-1 1,-2 0-1,1 0 0,-1 0 1,-1 0-1,1 1 0,-5-9 1,-1 3-430,-1 1 0,0 1 1,0-1-1,-1 2 0,-1-1 0,-16-12 1,16 13 133,2 2-379</inkml:trace>
  <inkml:trace contextRef="#ctx0" brushRef="#br0" timeOffset="1">1030 1 19740,'-20'19'2465,"12"-9"-1377,-1-3-432,3-3 2145,2-1-721,-5-2-1584,11-1-336,1-1-160,0-2-136,1 0-88,-4-3-192,4 4-176,-2-4 432,-5 2-144,-10-4 32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3.926"/>
    </inkml:context>
    <inkml:brush xml:id="br0">
      <inkml:brushProperty name="width" value="0.05" units="cm"/>
      <inkml:brushProperty name="height" value="0.05" units="cm"/>
      <inkml:brushProperty name="color" value="#E71224"/>
    </inkml:brush>
  </inkml:definitions>
  <inkml:trace contextRef="#ctx0" brushRef="#br0">227 0 15355,'-1'6'1061,"0"1"-1,0-1 1,0 0-1,-3 9 1,2-9-892,0 1 0,1-1 0,0 0 0,-1 11 0,2-17-141,0 0 1,0 0-1,0 1 0,1-1 0,-1 0 0,0 1 0,0-1 0,0 0 1,1 0-1,-1 0 0,0 1 0,0-1 0,1 0 0,-1 0 0,0 0 1,0 1-1,1-1 0,-1 0 0,0 0 0,1 0 0,-1 0 0,0 0 1,0 0-1,1 0 0,-1 0 0,0 0 0,1 0 0,-1 0 0,0 0 1,1 0-1,-1 0 0,0 0 0,1 0 0,-1 0 0,0 0 0,0 0 1,1 0-1,-1-1 0,0 1 0,1 0 0,-1 0 0,0 0 0,0 0 1,1-1-1,-1 1 0,0 0 0,0 0 0,1-1 0,18-11 582,-16 10-380,9-6 842,-13 4 814,-23 0-565,13 4-1280,0 0-1,0 1 1,0 0 0,0 0 0,0 1 0,0 1 0,0 0 0,0 0 0,1 1 0,0 1 0,0-1 0,0 2-1,-10 6 1,14-8-43,0 0 0,1 1-1,-1 0 1,1 0 0,0 0-1,1 1 1,0-1 0,-1 1-1,2 0 1,-1 0 0,1 1-1,0-1 1,0 1 0,1 0-1,-1-1 1,2 1 0,-1 0-1,1 0 1,0 0 0,0 1-1,1 8 1,0-14-2,0 0 0,0 0 0,0-1 0,0 1 1,0 0-1,0 0 0,0-1 0,1 1 0,-1 0 0,1-1 0,-1 1 0,1 0 0,0-1 0,0 1 1,0-1-1,0 1 0,0-1 0,0 1 0,0-1 0,0 0 0,0 0 0,1 1 0,-1-1 0,0 0 0,1 0 1,-1 0-1,1 0 0,0-1 0,-1 1 0,1 0 0,-1-1 0,1 1 0,0-1 0,0 1 0,-1-1 0,1 0 1,0 0-1,0 0 0,-1 0 0,1 0 0,0 0 0,0 0 0,-1-1 0,4 0 0,8-2-38,-1-1 0,-1 0 0,1 0 0,21-13-1,53-37-239,-41 25 107,-45 28 171,0 1 0,1 0-1,-1 0 1,1-1 0,-1 1 0,1 0 0,-1 0 0,1-1 0,-1 1-1,1 0 1,-1 0 0,1 0 0,-1 0 0,1 0 0,0 0 0,-1 0-1,1 0 1,-1 0 0,1 0 0,-1 0 0,1 0 0,-1 0 0,1 0-1,-1 1 1,1-1 0,-1 0 0,1 0 0,-1 0 0,1 1 0,-1-1-1,1 0 1,-1 1 0,0-1 0,1 1 0,-1-1 0,1 0-1,-1 1 1,0-1 0,1 1 0,-1-1 0,0 1 0,0-1 0,1 1-1,-1-1 1,0 1 0,0-1 0,0 1 0,0-1 0,0 1 0,0-1-1,0 2 1,4 39-2,-4-26-20,12 78 69,3-2 0,40 132 0,-55-221-22,1-1 1,-1 1-1,1-1 0,-1 1 0,0-1 0,0 1 0,0-1 1,0 1-1,0-1 0,0 1 0,0 0 0,-1 1 0,1-2-1,0 0-1,-1-1 0,1 1 1,0 0-1,-1-1 0,1 1 1,-1-1-1,1 1 0,-1-1 1,1 1-1,-1-1 0,1 1 1,-1-1-1,1 0 0,-1 1 1,0-1-1,1 0 0,-1 1 1,-1-1-1,-2 1 54,0-1 1,0 1-1,-1-1 0,1 0 1,0 0-1,0-1 0,-7-1 0,-31-7 476,-74-26 0,4 0-626,113 35-287,5 2-365,0-1-1,1 0 1,-1 0-1,1-1 0,-1 1 1,11-2-1,-7-1 348,-1 0-1,0-1 1,0 0-1,16-9 1,10-10-770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4.315"/>
    </inkml:context>
    <inkml:brush xml:id="br0">
      <inkml:brushProperty name="width" value="0.05" units="cm"/>
      <inkml:brushProperty name="height" value="0.05" units="cm"/>
      <inkml:brushProperty name="color" value="#E71224"/>
    </inkml:brush>
  </inkml:definitions>
  <inkml:trace contextRef="#ctx0" brushRef="#br0">29 6 16420,'-1'-5'1815,"8"10"-1099,7 14 384,-3 0-763,-1 0 0,-1 0 0,-1 1 1,-1 1-1,-1-1 0,0 1 0,-2 0 0,0 0 0,-2 1 1,1 31-1,-4-3 38,-2 1-1,-2-1 1,-15 66 0,14-87-435,-2 1 1,0-1-1,-2 0 1,-1-1 0,-2 0-1,-15 27 1,22-47-99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5.040"/>
    </inkml:context>
    <inkml:brush xml:id="br0">
      <inkml:brushProperty name="width" value="0.05" units="cm"/>
      <inkml:brushProperty name="height" value="0.05" units="cm"/>
      <inkml:brushProperty name="color" value="#E71224"/>
    </inkml:brush>
  </inkml:definitions>
  <inkml:trace contextRef="#ctx0" brushRef="#br0">597 49 16484,'-2'-3'154,"1"0"0,0 0 0,-1 0 0,0 1 0,0-1 1,0 1-1,0-1 0,0 1 0,0 0 0,0-1 0,-1 1 1,1 0-1,-1 1 0,0-1 0,1 0 0,-1 1 0,0 0 0,0-1 1,0 1-1,0 0 0,0 1 0,0-1 0,0 0 0,-6 1 1,-3-1 78,1 0 0,0 1-1,0 0 1,-1 1 0,-20 4 0,2 3-149,1 1 0,-1 2-1,2 0 1,-1 2 0,2 1-1,0 2 1,0 0 0,2 2-1,0 1 1,-30 29 0,44-37-80,1 1 0,0 0 1,1 1-1,0 0 0,1 1 1,0 0-1,1 0 1,1 0-1,-6 21 0,6-15-7,2 1 0,0 0 0,1 0 0,1 0-1,1 1 1,3 29 0,1-20 0,2 0 0,1-1 0,1 0 0,2 0 0,1 0 0,1-1-1,1 0 1,2-1 0,26 39 0,-30-52 3,1 0 0,0-1-1,2 0 1,-1-1 0,2 0 0,-1-1-1,2-1 1,0 0 0,19 11-1,-26-18-2,0 0 0,1-1 0,-1 0 0,1 0-1,0 0 1,-1-1 0,1-1 0,0 1-1,0-1 1,0-1 0,0 0 0,0 0-1,0-1 1,0 0 0,0 0 0,0-1-1,0 0 1,-1-1 0,1 0 0,11-6 0,-6 1 12,0-1 1,-1 0 0,0-1 0,-1-1 0,0 0 0,0 0 0,-1-1 0,-1-1 0,0 0 0,-1 0 0,10-18 0,-1-3 82,-2 0 0,-1-1 0,18-64 1,-24 65 3,-2 0 0,-1-1 0,-2 0 0,0-50 0,-4 65-85,-1-1 0,-1 0 1,-1 1-1,0 0 0,-2 0 0,-1 0 1,0 0-1,-17-34 0,20 48 18,0 0 0,-1 0 0,1 0 0,-1 1 1,-1 0-1,1-1 0,-1 1 0,0 1 0,0-1 0,0 1 0,-1 0 0,1 0 0,-1 1 0,0-1 1,0 1-1,-1 1 0,1-1 0,0 1 0,-1 0 0,0 0 0,1 1 0,-1 0 0,0 0 0,0 1 1,0 0-1,1 0 0,-11 1 0,-27 9 36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5.553"/>
    </inkml:context>
    <inkml:brush xml:id="br0">
      <inkml:brushProperty name="width" value="0.05" units="cm"/>
      <inkml:brushProperty name="height" value="0.05" units="cm"/>
      <inkml:brushProperty name="color" value="#E71224"/>
    </inkml:brush>
  </inkml:definitions>
  <inkml:trace contextRef="#ctx0" brushRef="#br0">0 377 17228,'4'-3'389,"-1"0"1,1-1 0,-1 0 0,0 1 0,0-1-1,0-1 1,3-6 0,3-4 118,29-43 550,3 1 0,2 1 0,76-74 1,-118 130-1058,3-4 12,0 0 0,0 1-1,1-1 1,7-3-1,-12 6-11,1 1 1,-1 0-1,1 0 0,-1 0 0,1 0 1,-1-1-1,0 1 0,1 0 0,-1 0 0,1 0 1,-1 0-1,1 0 0,-1 0 0,1 0 1,-1 0-1,1 0 0,-1 0 0,1 0 0,-1 1 1,1-1-1,-1 0 0,1 0 0,0 1 1,-1-1 0,1 1 0,-1 0 0,1 0 0,-1 0 0,1-1 0,-1 1 0,0 0 0,1 0 0,-1 0 0,0 0 0,0 0 0,0 0 0,1 0 0,-1-1 0,0 1 0,0 0 0,-1 2 0,0 13 11,-1 1 0,0-1 0,-7 19 0,0 8-7,2-13-6,5-23-49,0 0-1,0 0 1,1 0 0,-1-1-1,2 1 1,-1 1-1,1-1 1,0 0 0,1 0-1,2 13 1,-3-20 49,0 1 1,1-1-1,-1 1 1,0-1-1,0 1 1,1-1-1,-1 1 1,0-1-1,1 0 0,-1 1 1,1-1-1,-1 1 1,0-1-1,1 0 1,-1 1-1,1-1 1,-1 0-1,1 0 0,-1 1 1,1-1-1,0 0 1,-1 0-1,1 0 1,-1 0-1,1 0 1,-1 0-1,1 0 0,-1 0 1,1 0-1,-1 0 1,1 0-1,0 0 1,-1 0-1,1 0 1,-1 0-1,1-1 0,-1 1 1,1 0-1,-1 0 1,1-1-1,0 1 1,20-12-139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2.320"/>
    </inkml:context>
    <inkml:brush xml:id="br0">
      <inkml:brushProperty name="width" value="0.05" units="cm"/>
      <inkml:brushProperty name="height" value="0.05" units="cm"/>
    </inkml:brush>
  </inkml:definitions>
  <inkml:trace contextRef="#ctx0" brushRef="#br0">0 88 24205,'2'14'2281,"-1"-18"-2129,3 2-40,-1-10-176,11-11 160,1-5-184,-2-5-184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5.947"/>
    </inkml:context>
    <inkml:brush xml:id="br0">
      <inkml:brushProperty name="width" value="0.05" units="cm"/>
      <inkml:brushProperty name="height" value="0.05" units="cm"/>
      <inkml:brushProperty name="color" value="#E71224"/>
    </inkml:brush>
  </inkml:definitions>
  <inkml:trace contextRef="#ctx0" brushRef="#br0">92 10 19588,'0'0'48,"0"-1"0,0 1 0,0 0 0,0 0 0,0-1 0,0 1 0,0 0 0,0-1 0,0 1 0,0 0 0,0-1 0,0 1 0,0 0 0,0-1 0,0 1 0,0 0 0,0 0 0,-1-1 0,1 1 0,0 0 0,0 0 0,0-1 1,0 1-1,-1 0 0,1 0 0,0-1 0,0 1 0,-1 0 0,1 0 0,0 0 0,0 0 0,-1-1 0,1 1 0,0 0 0,-1 0 0,1 0 0,0 0 0,0 0 0,-1 0 0,1 0 0,0 0 0,-1 0 0,1 0 0,0 0 0,-1 0 0,1 0 0,-1 0 0,-14 14 1056,-10 25 208,18-25-1211,1 0 1,0 0-1,1 0 0,0 1 0,1 0 1,1 0-1,0 0 0,2 0 0,-1 25 0,2-37-93,0-1 0,0 0-1,0 0 1,1 0 0,-1 0 0,1 1-1,-1-1 1,1 0 0,0 0-1,0 0 1,0 0 0,0 0-1,0-1 1,0 1 0,1 0 0,1 2-1,-2-4 1,0 1 0,1 0-1,-1-1 1,0 1 0,0 0 0,1-1-1,-1 1 1,0-1 0,1 0 0,-1 0-1,0 1 1,1-1 0,-1 0 0,0 0-1,1 0 1,-1 0 0,1 0 0,-1-1-1,0 1 1,1 0 0,-1-1 0,0 1-1,1-1 1,-1 1 0,0-1 0,2-1-1,5-2 48,-1-1 0,0-1 0,0 0 0,0 0 0,-1 0-1,0 0 1,0-1 0,0 0 0,-1 0 0,8-16 0,-7 13 20,-1 0 1,-1 0 0,0 0-1,0-1 1,-1 0 0,-1 1-1,1-1 1,0-17 0,-3 27-134,0-1-1,0 0 1,0 0 0,0 0 0,0 1 0,-1-1-1,1 0 1,0 0 0,-1 1 0,0-1 0,1 0 0,-1 1-1,0-1 1,0 0 0,0 1 0,0-1 0,0 1-1,0-1 1,0 1 0,0 0 0,-1 0 0,1-1 0,-3 0-1,3 1-20,0 1 0,-1 0 0,1-1 0,0 1 0,-1 0 0,1 0-1,-1 0 1,1 0 0,0 0 0,-1 0 0,1 0 0,0 1 0,-1-1-1,1 0 1,-1 1 0,1-1 0,0 1 0,0-1 0,-1 1 0,1 0-1,0-1 1,0 1 0,0 0 0,0 0 0,0 0 0,0 0 0,0 0-1,0 0 1,0 0 0,0 0 0,0 2 0,-7 12-781</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6.413"/>
    </inkml:context>
    <inkml:brush xml:id="br0">
      <inkml:brushProperty name="width" value="0.05" units="cm"/>
      <inkml:brushProperty name="height" value="0.05" units="cm"/>
      <inkml:brushProperty name="color" value="#E71224"/>
    </inkml:brush>
  </inkml:definitions>
  <inkml:trace contextRef="#ctx0" brushRef="#br0">54 1 19580,'1'2'241,"0"1"0,0 0 0,0 0 0,-1 0 0,1 0 0,-1 0 0,0 0 0,1 0 0,-2 0 0,1 1 0,0-1 0,-1 0 0,-1 5 0,-16 42 1019,9-27-347,2-4-431,3-9-248,0 1 0,0 0 0,1-1 0,1 1 0,0 1 0,-1 11 0,3-22-223,0 0 0,0 1 0,0-1 1,0 0-1,1 1 0,-1-1 0,0 0 0,1 0 0,-1 0 0,1 1 0,-1-1 0,1 0 0,-1 0 1,1 0-1,0 0 0,0 0 0,-1 0 0,1 0 0,0 0 0,0 0 0,0 0 0,0 0 0,1 0 0,1 0-41,0 1-1,-1-1 1,1-1-1,0 1 0,0 0 1,-1-1-1,1 1 0,0-1 1,0 0-1,3 0 0,7-1-539,0-1-1,0 0 1,19-6 0,-22 5-305,1-1 0,-1-1 0,0 0 1,-1 0-1,1-1 0,-1 0 1,0-1-1,0 0 0,8-9 0,-21 36 3634,-12 35-1,15-50-2540,-5 15 221,0 0 1,2 0-1,1 1 0,0 0 1,1 0-1,2 32 0,0-51-487,0-1-1,0 0 0,0 0 0,0 1 1,0-1-1,1 0 0,-1 0 0,0 1 1,1-1-1,-1 0 0,1 0 0,-1 0 1,1 0-1,-1 0 0,1 0 0,0 0 1,-1 0-1,1 0 0,0 0 1,0 0-1,0 0 0,0 0 0,0 0 1,1 0-1,0-1 12,-1 0 0,0 0-1,1 0 1,-1 0 0,1 0 0,-1 0 0,0-1 0,1 1 0,-1 0 0,0-1-1,0 1 1,1-1 0,-1 0 0,0 1 0,0-1 0,0 0 0,0 0 0,0 0-1,0 1 1,0-1 0,0 0 0,1-2 0,18-20-483</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6.834"/>
    </inkml:context>
    <inkml:brush xml:id="br0">
      <inkml:brushProperty name="width" value="0.05" units="cm"/>
      <inkml:brushProperty name="height" value="0.05" units="cm"/>
      <inkml:brushProperty name="color" value="#E71224"/>
    </inkml:brush>
  </inkml:definitions>
  <inkml:trace contextRef="#ctx0" brushRef="#br0">5 1 21789,'2'10'1616,"-2"7"-1208,0 4-200,-2 5 696,1 1-344,-1 6-336,1-3-47,1-2-177,0-7-225,0-5-639,1-9-288,-1-11 888,3-9-176,0-13-216</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7.331"/>
    </inkml:context>
    <inkml:brush xml:id="br0">
      <inkml:brushProperty name="width" value="0.05" units="cm"/>
      <inkml:brushProperty name="height" value="0.05" units="cm"/>
      <inkml:brushProperty name="color" value="#E71224"/>
    </inkml:brush>
  </inkml:definitions>
  <inkml:trace contextRef="#ctx0" brushRef="#br0">103 53 20692,'4'-33'1924,"-6"17"-1188,2 16-708,0 0-1,0-1 1,0 1 0,0 0 0,0 0 0,-1-1-1,1 1 1,0 0 0,0 0 0,0 0-1,-1 0 1,1-1 0,0 1 0,0 0-1,0 0 1,-1 0 0,1 0 0,0 0-1,0 0 1,-1 0 0,1-1 0,0 1-1,0 0 1,-1 0 0,1 0 0,0 0-1,0 0 1,-1 0 0,1 0 0,0 0-1,-1 0 1,1 1 0,0-1 0,0 0-1,-1 0 1,1 0 0,0 0 0,0 0-1,0 0 1,-1 0 0,1 1 0,0-1-1,-3 3 80,0 0-1,0 0 0,0 1 0,1-1 1,-1 1-1,1-1 0,0 1 1,0 0-1,0 0 0,1 0 0,-2 6 1,-3 4 31,-10 25-56,-13 43 0,25-68-63,1 1 1,0 0 0,0 0-1,2 0 1,0 0 0,1 21-1,0-35-14,0 1 0,0 0 1,0-1-1,0 1 0,1-1 0,-1 1 0,0-1 0,1 1 0,-1-1 0,1 0 0,0 1 0,-1-1 0,1 0 0,0 1 0,0-1 1,0 0-1,0 0 0,0 1 0,0-1 0,0 0 0,0 0 0,0 0 0,1-1 0,-1 1 0,0 0 0,1 0 0,-1-1 0,1 1 1,-1-1-1,0 1 0,1-1 0,-1 1 0,1-1 0,-1 0 0,1 0 0,0 0 0,-1 0 0,1 0 0,-1 0 0,3-1 1,2 0 7,1-1 0,-1 1 0,1-2 0,-1 1 0,0-1 0,0 0 1,10-6-1,-1-2 11,-1 0 1,-1 0-1,0-1 1,-1-1 0,0 0-1,-1-1 1,-1 0-1,0-1 1,0 0-1,-2 0 1,0-1 0,-1 0-1,8-26 1,-13 36-8,-1 1 0,-1-1 0,1 0 0,-1 1 0,0-1 0,0 0 0,-1 1 0,-1-9 0,2 13-29,0 0 0,-1 0 0,1-1-1,-1 1 1,1 0 0,-1 0-1,1 0 1,-1-1 0,1 1 0,-1 0-1,0 0 1,0 0 0,0 0 0,0 0-1,0 0 1,0 1 0,0-1 0,0 0-1,0 0 1,0 1 0,0-1 0,0 0-1,0 1 1,-1-1 0,1 1 0,0 0-1,0-1 1,-1 1 0,1 0-1,0 0 1,-1 0 0,1 0 0,0 0-1,0 0 1,-1 0 0,1 0 0,0 0-1,-1 1 1,1-1 0,0 1 0,-2 0-1,-2 0-177,1 1-1,-1 0 1,1 1-1,-1-1 1,1 1-1,0-1 0,-6 7 1,8-8 138,1 1 0,-1-1 0,1 0 0,0 1 0,0-1 0,-1 1 0,1-1 0,0 1 0,1 0 0,-1 0 0,0-1 1,0 1-1,1 0 0,-1 0 0,1 0 0,-1 0 0,1-1 0,0 1 0,0 0 0,0 0 0,0 0 0,0 3 0,5 5-492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7.768"/>
    </inkml:context>
    <inkml:brush xml:id="br0">
      <inkml:brushProperty name="width" value="0.05" units="cm"/>
      <inkml:brushProperty name="height" value="0.05" units="cm"/>
      <inkml:brushProperty name="color" value="#E71224"/>
    </inkml:brush>
  </inkml:definitions>
  <inkml:trace contextRef="#ctx0" brushRef="#br0">65 114 16259,'-1'27'1717,"-9"48"0,1-14-478,7-43-1075,0 0-1,1-1 0,1 1 1,1 0-1,1 0 0,0-1 1,1 1-1,1-1 0,1 0 1,7 20-1,-6-24-157,-3-7 8,-1-1 1,1 1-1,-1 0 0,0 0 0,-1 0 0,1 0 0,-1 0 0,0 11 0,-1-16-10,0-1 0,0 0 1,0 1-1,0-1 0,0 0 0,0 1 0,0-1 0,0 0 0,0 1 0,0-1 0,0 0 0,-1 0 0,1 1 1,0-1-1,0 0 0,0 1 0,0-1 0,-1 0 0,1 0 0,0 1 0,0-1 0,-1 0 0,1 0 1,0 0-1,0 1 0,-1-1 0,1 0 0,0 0 0,-1 0 0,1 0 0,0 0 0,-1 1 0,1-1 1,0 0-1,-1 0 0,1 0 0,0 0 0,-1 0 0,1 0 0,0 0 0,-1 0 0,1 0 0,0 0 1,-1 0-1,1-1 0,0 1 0,-1 0 0,1 0 0,0 0 0,0 0 0,-1 0 0,1-1 0,-1 1 0,-15-12 145,9 3-114,0-1 1,1 0-1,0 0 0,0 0 1,1-1-1,0 1 1,1-1-1,0-1 1,1 1-1,0 0 0,1-1 1,0 1-1,0-15 1,2 16-12,-1-1 0,2 1 0,-1-1 0,2 1 0,-1-1 0,1 1 0,1 0 0,0 0 1,0 0-1,1 0 0,1 0 0,-1 1 0,1 0 0,12-16 0,1 6 195,1 1-1,0 1 1,1 1-1,31-19 1,-27 19 420,-1 0 1,-2-1-1,28-27 0,-48 43-564,0 0-1,0 0 1,0 0-1,-1 0 1,1 0-1,0-1 1,0 1 0,0 0-1,-1 0 1,1-1-1,-1 1 1,1-1-1,-1 1 1,0 0-1,1-3 1,-1 3-40,-1 0 0,1 0 1,0 1-1,-1-1 0,1 1 1,0-1-1,-1 0 0,1 1 1,-1-1-1,1 1 0,-1-1 1,1 1-1,-1-1 0,0 1 1,1 0-1,-1-1 0,0 1 1,1 0-1,-1-1 0,0 1 1,1 0-1,-1 0 0,0 0 1,1 0-1,-1-1 0,0 1 1,0 0-1,1 0 0,-1 0 1,0 1-1,-1-1 0,-7 0-18,0 0 0,0 1 0,0 0-1,1 0 1,-1 1 0,-10 4-1,10-3-386,0 0 0,1 1 0,0 0 0,0 0 0,0 1 0,0 0 0,1 1 0,0 0-1,0 0 1,-7 8 0,5-4-477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8.203"/>
    </inkml:context>
    <inkml:brush xml:id="br0">
      <inkml:brushProperty name="width" value="0.05" units="cm"/>
      <inkml:brushProperty name="height" value="0.05" units="cm"/>
      <inkml:brushProperty name="color" value="#E71224"/>
    </inkml:brush>
  </inkml:definitions>
  <inkml:trace contextRef="#ctx0" brushRef="#br0">13 56 16708,'-13'5'1992,"13"0"-936,6-3-408,8-4 1785,4-5-1113,7-3-472,3 0-160,7-1-784,1-1-280,-1 7 360,-4 0-120,-5 0-128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8.652"/>
    </inkml:context>
    <inkml:brush xml:id="br0">
      <inkml:brushProperty name="width" value="0.05" units="cm"/>
      <inkml:brushProperty name="height" value="0.05" units="cm"/>
      <inkml:brushProperty name="color" value="#E71224"/>
    </inkml:brush>
  </inkml:definitions>
  <inkml:trace contextRef="#ctx0" brushRef="#br0">0 337 18348,'2'1'176,"-1"-1"1,1 0-1,-1 0 1,1 0-1,-1 0 1,1 0 0,-1 0-1,0 0 1,1 0-1,-1-1 1,1 1-1,-1 0 1,1-1-1,-1 1 1,0-1-1,1 0 1,-1 1-1,0-1 1,1 0-1,-1 0 1,0 0-1,0 0 1,0 0-1,0 0 1,0 0-1,1-2 1,29-41 1450,-21 29-944,142-236 1614,-143 238-2329,-10 30-2,-25 84-33,-20 89 24,40-161 10,4-20-75,0 0 1,0 0 0,0 0 0,2 0-1,-1 0 1,1 0 0,2 16 0,-2-24 67,0 0 1,0-1 0,0 1-1,0 0 1,0 0 0,0 0-1,1-1 1,-1 1-1,0 0 1,1 0 0,-1 0-1,0-1 1,1 1 0,-1 0-1,1-1 1,-1 1 0,1 0-1,0-1 1,-1 1 0,1-1-1,0 1 1,-1-1-1,1 1 1,1 0 0,-1-1 12,0 0 1,1-1-1,-1 1 1,0 0-1,0 0 0,0-1 1,1 1-1,-1 0 1,0-1-1,0 0 1,0 1-1,0-1 1,0 1-1,0-1 1,0 0-1,0 0 0,0 0 1,1-1-1,20-22-413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9.074"/>
    </inkml:context>
    <inkml:brush xml:id="br0">
      <inkml:brushProperty name="width" value="0.05" units="cm"/>
      <inkml:brushProperty name="height" value="0.05" units="cm"/>
      <inkml:brushProperty name="color" value="#E71224"/>
    </inkml:brush>
  </inkml:definitions>
  <inkml:trace contextRef="#ctx0" brushRef="#br0">54 1 17940,'-22'89'2254,"14"-64"-1667,2 1 1,0-1 0,2 1-1,0 0 1,1 52 0,3-77-560,0 1-1,0-1 1,0 1 0,0-1 0,0 0-1,0 1 1,1-1 0,-1 1 0,1-1 0,-1 0-1,1 1 1,-1-1 0,1 0 0,0 0 0,-1 1-1,1-1 1,0 0 0,0 0 0,0 0-1,0 0 1,0 0 0,0 0 0,0 0 0,0 0-1,1-1 1,-1 1 0,0 0 0,2 0 0,0-1-15,-1 0 0,1 0 1,-1 0-1,1 0 1,-1 0-1,1-1 1,-1 1-1,1-1 1,-1 0-1,0 0 1,1 0-1,-1 0 1,0 0-1,1 0 1,1-3-1,8-4 24,-2 0 0,1-1 0,-1-1 0,0 0 1,-1 0-1,0-1 0,-1 0 0,0 0 0,-1-1 0,0 0 0,-1-1 0,0 1 0,-1-1 0,0 0 0,-1 0 0,-1-1 0,3-20 0,-6 31 5,1-1 1,-1 1-1,0 0 0,-1-1 1,1 1-1,-1 0 0,1 0 1,-1 0-1,0-1 0,0 1 1,0 0-1,-1 0 0,1 0 1,-1 0-1,-2-3 0,3 5-19,0 0 0,0 0-1,-1 0 1,1 0 0,0 0-1,-1 0 1,1 1 0,0-1 0,-1 0-1,1 1 1,-1-1 0,1 1 0,-1 0-1,1-1 1,-1 1 0,1 0-1,-1 0 1,1 0 0,-1 0 0,0 0-1,1 0 1,-1 1 0,1-1 0,-1 0-1,1 1 1,-1-1 0,1 1-1,0-1 1,-1 1 0,1 0 0,0 0-1,-3 1 1,-2 3 13,0-1 1,0 1-1,0 0 0,1 1 1,0-1-1,0 1 0,0 0 1,-5 9-1,7-10-145,0 0-1,1 0 1,-1 1-1,1-1 1,0 0 0,0 1-1,1 0 1,-1-1 0,1 1-1,1 0 1,-1 9 0,1-13 69,0-1 1,0 0-1,0 0 1,0 0-1,1 0 1,-1 0-1,0 0 1,1 0-1,-1 0 1,1 0-1,-1 0 1,1 0 0,0 0-1,-1-1 1,1 1-1,0 0 1,-1 0-1,1 0 1,0-1-1,0 1 1,0-1-1,0 1 1,0 0-1,0-1 1,0 1-1,0-1 1,0 0 0,0 1-1,0-1 1,0 0-1,0 0 1,0 0-1,0 1 1,0-1-1,0 0 1,0 0-1,0-1 1,0 1-1,0 0 1,0 0 0,0 0-1,0-1 1,2 0-1,24-6-564</inkml:trace>
  <inkml:trace contextRef="#ctx0" brushRef="#br0" timeOffset="1">517 14 16588,'-1'9'448,"0"0"1,-1 0-1,0-1 0,-1 1 1,0 0-1,-1-1 1,-6 14-1,-5 10 943,10-17-879,0 0 0,1 0 0,1 0 0,-3 19 0,6-29-412,0 0 0,0 0 0,0 0 0,1 0 0,-1 0 0,1 0 0,3 8 0,-4-11-63,1 0 0,0 0 0,0 0 0,0 0 0,1 0 0,-1 0 0,0 0 0,1-1 0,-1 1 0,1 0 0,0-1 0,0 1 0,-1-1 0,1 0 0,0 1 0,0-1 0,3 1 0,-3-1-22,0 0-1,0-1 1,0 1-1,0-1 1,0 1-1,0-1 1,1 0-1,-1 0 1,0 0-1,0 0 1,0 0-1,0-1 1,1 1-1,-1 0 1,0-1-1,0 0 1,2 0-1,0-1 13,0-1 0,0 1-1,0-1 1,0 0 0,0 1-1,-1-2 1,6-4 0,-2-1 58,1-1 0,-2 1 0,1-1 0,-2 0-1,9-19 1,-10 21-19,-1-1 0,-1 1 0,0-1 0,0 0 0,-1 1 0,0-1 0,0 0 0,-1 0 0,0 0 0,-2-13 0,2 18-110,-1 0 0,0 1-1,-1-1 1,1 0 0,0 1 0,-1-1 0,0 1 0,0-1 0,0 1-1,0 0 1,0 0 0,-1 0 0,0 0 0,1 0 0,-1 1-1,0-1 1,0 1 0,0 0 0,-1 0 0,1 0 0,0 0-1,-1 0 1,0 1 0,1-1 0,-1 1 0,-6-1 0,-4 0-130,0 0 0,-26 2 0,27 0 66,-38 0-319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29.541"/>
    </inkml:context>
    <inkml:brush xml:id="br0">
      <inkml:brushProperty name="width" value="0.05" units="cm"/>
      <inkml:brushProperty name="height" value="0.05" units="cm"/>
      <inkml:brushProperty name="color" value="#E71224"/>
    </inkml:brush>
  </inkml:definitions>
  <inkml:trace contextRef="#ctx0" brushRef="#br0">1 287 16091,'20'-5'676,"0"1"0,0 0 0,0 2 0,1 0 0,-1 1 0,22 2 0,-2-1-76,358 5-144,209-6-50,-125-49-305,-3-32 119,71-9 14,-331 67 434,240 6 0,-381 13-459,-52 3-252,55 1 1,-82 1 20,1 0 0,0 0 1,0 0-1,0 0 0,0 0 1,0 0-1,-1 0 0,1 0 1,0 1-1,0-1 0,0 0 0,0 0 1,0 0-1,0 0 0,-1 0 1,1 0-1,0 0 0,0 1 1,0-1-1,0 0 0,0 0 1,0 0-1,0 0 0,0 1 0,0-1 1,0 0-1,0 0 0,0 0 1,0 0-1,0 0 0,0 1 1,0-1-1,0 0 0,0 0 0,0 0 1,0 0-1,0 1 0,0-1 1,0 0-1,0 0 0,0 0 1,0 0-1,0 0 0,0 1 1,1-1-1,-1 0 0,0 0 0,0 0 1,0 0-1,0 0 0,0 0 1,0 0-1,0 1 0,1-1 1,-1 0-1,0 0 0,0 0 0,0 0 1,0 0-1,1 0 0,-1 0 1,0 0-1,0 0 0,0 0 1,0 0-1,0 0 0,1 0 0,-1 0 1,-11 9-302,10-9 185,-4 4-303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0.228"/>
    </inkml:context>
    <inkml:brush xml:id="br0">
      <inkml:brushProperty name="width" value="0.05" units="cm"/>
      <inkml:brushProperty name="height" value="0.05" units="cm"/>
      <inkml:brushProperty name="color" value="#E71224"/>
    </inkml:brush>
  </inkml:definitions>
  <inkml:trace contextRef="#ctx0" brushRef="#br0">1 266 18404,'6'0'1001,"0"0"1,0-1-1,0 0 0,0 0 1,11-4-1,-8 2-545,-1-1 1,0 0-1,10-7 1,2-3-242,-1-1 0,18-18 0,-8 2 78,-1-1 1,41-62-1,-58 78-257,-9 23 8,-26 134-125,4-38 40,16-76-19,1-13-279,1-1 0,0 1 0,1 0 1,1 0-1,1 15 0,-1-29 303,1 0 0,0 0 0,-1 0 0,1 0 0,0 0-1,0 0 1,-1 0 0,1 0 0,0-1 0,-1 1 0,1 0 0,-1-1-1,1 1 1,0 0 0,-1-1 0,1 1 0,-1-1 0,1 1 0,-1 0 0,1-1-1,0 0 1,11-18-488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2.879"/>
    </inkml:context>
    <inkml:brush xml:id="br0">
      <inkml:brushProperty name="width" value="0.05" units="cm"/>
      <inkml:brushProperty name="height" value="0.05" units="cm"/>
    </inkml:brush>
  </inkml:definitions>
  <inkml:trace contextRef="#ctx0" brushRef="#br0">59 0 16716,'11'8'1776,"-11"12"-1064,-1 3-296,-2 14 1657,0 4-1081,-1 10-728,0 2-192,-1-2-608,0 1-288,-1-9-1089,-3-7 1553,-5-15-288,-2-7-280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0.629"/>
    </inkml:context>
    <inkml:brush xml:id="br0">
      <inkml:brushProperty name="width" value="0.05" units="cm"/>
      <inkml:brushProperty name="height" value="0.05" units="cm"/>
      <inkml:brushProperty name="color" value="#E71224"/>
    </inkml:brush>
  </inkml:definitions>
  <inkml:trace contextRef="#ctx0" brushRef="#br0">103 1 20988,'-2'0'188,"0"-1"0,0 1-1,0 0 1,1 0 0,-1 0-1,0 1 1,0-1 0,0 0-1,0 1 1,0-1 0,0 1-1,0 0 1,1 0-1,-1 0 1,0 0 0,0 0-1,1 0 1,-1 0 0,1 0-1,-1 0 1,-1 3 0,-2 0-124,1 0 1,-1 1-1,1-1 1,0 1 0,1 0-1,-1 0 1,-4 9-1,3-1-49,1 0 0,0 0-1,0 0 1,2 0-1,-1 0 1,2 1 0,-1 23-1,3-31-13,-1 0 0,1 0 0,0 0 0,0 0 0,1 0-1,0 0 1,0 0 0,4 8 0,-4-11 2,0 0 0,0 0 0,0 0 0,0-1 0,0 1 0,1-1 0,-1 1 0,1-1 0,0 0 0,-1 0-1,1 0 1,0 0 0,0-1 0,0 1 0,1-1 0,2 2 0,-1-2 23,1-1-1,-1 1 0,0-1 1,0 1-1,1-1 0,-1-1 1,0 1-1,0-1 1,0 0-1,1 0 0,-1-1 1,0 1-1,-1-1 0,1 0 1,0-1-1,0 1 0,-1-1 1,1 0-1,-1 0 1,6-5-1,-2 1 66,0 0-1,0-1 1,-1 0 0,0 0 0,-1-1-1,0 1 1,0-2 0,0 1 0,3-10-1,-6 12-4,-1 0 0,0 0 0,0-1-1,-1 1 1,0 0 0,0 0 0,-1-1-1,0 1 1,0 0 0,-1 0 0,0-1-1,-3-12 1,3 17-88,0 1-1,0-1 1,0 0-1,0 1 1,0-1-1,-1 1 1,1-1-1,-1 1 1,1-1-1,-1 1 1,0 0-1,0 0 1,0 0-1,-1 0 1,1 0-1,0 1 1,-1-1-1,1 1 0,-1-1 1,1 1-1,-1 0 1,0 0-1,1 0 1,-1 0-1,0 1 1,0-1-1,0 1 1,0 0-1,1-1 1,-1 1-1,0 1 1,0-1-1,0 0 1,-5 2-1,5-1-151,-1 0 0,0 0 0,1 0 0,-1 1 0,1 0 0,0 0 0,-1 0 0,1 0 0,0 0 0,0 0 0,1 1-1,-1 0 1,0-1 0,1 1 0,-1 0 0,1 0 0,0 0 0,0 1 0,0-1 0,1 0 0,-1 1 0,1-1 0,0 1 0,0 0-1,0-1 1,0 1 0,1 0 0,-1 0 0,1 4 0,0-7 112,0 0 0,0-1 0,0 1-1,0 0 1,0 0 0,0-1 0,1 1 0,-1 0 0,0 0-1,0-1 1,1 1 0,-1 0 0,1-1 0,-1 1 0,0 0 0,1-1-1,0 2 1,18 4-783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1.049"/>
    </inkml:context>
    <inkml:brush xml:id="br0">
      <inkml:brushProperty name="width" value="0.05" units="cm"/>
      <inkml:brushProperty name="height" value="0.05" units="cm"/>
      <inkml:brushProperty name="color" value="#E71224"/>
    </inkml:brush>
  </inkml:definitions>
  <inkml:trace contextRef="#ctx0" brushRef="#br0">61 35 19420,'-26'83'3843,"18"-64"-3128,2 1-1,0 0 1,-6 37 0,11-45-513,0-1 1,1 1 0,2 22-1,-2-32-174,1 1-1,-1-1 1,1 0-1,0 1 1,-1-1-1,1 0 0,0 0 1,0 0-1,1 1 1,-1-1-1,3 3 1,-3-5-18,0 1 0,0 0 1,0 0-1,0-1 1,0 1-1,0 0 0,1-1 1,-1 1-1,0-1 1,0 0-1,0 1 0,1-1 1,-1 0-1,0 0 1,1 1-1,-1-1 0,0 0 1,0-1-1,1 1 1,-1 0-1,0 0 0,0 0 1,2-1-1,4-2 12,0 0 0,0 0-1,0-1 1,-1 1 0,1-1-1,-1-1 1,0 1 0,-1-1 0,1 0-1,-1 0 1,8-11 0,-4 5 63,-1-1 0,0 1 0,-1-2 1,0 1-1,6-18 0,-11 25-46,0 0 0,0-1 0,-1 1 0,0-1 0,0 1 0,0-1 0,-1 0 0,1 1 0,-1-1 0,-1 0 0,1 1 0,-1-1 0,0 1 0,-2-6 0,1 6-50,0 0 0,0 1 0,-1 0 0,1-1 0,-1 1 0,0 0 0,-1 0 0,1 0 0,0 1 0,-1-1 0,0 1 0,0 0 0,0 0-1,0 0 1,-9-3 0,0 0-522,1 1 0,-26-6 0,1 0-215,26 7 202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1.497"/>
    </inkml:context>
    <inkml:brush xml:id="br0">
      <inkml:brushProperty name="width" value="0.05" units="cm"/>
      <inkml:brushProperty name="height" value="0.05" units="cm"/>
      <inkml:brushProperty name="color" value="#E71224"/>
    </inkml:brush>
  </inkml:definitions>
  <inkml:trace contextRef="#ctx0" brushRef="#br0">5 35 20428,'-4'16'1977,"12"-15"-1113,5-1-384,10-7 1288,6-2-671,8-2-497,9 4-192,3 0-384,-3-2-232,-8 8-840,-3 1-97,-19 0 833,-8 5-208,-14 4-248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31.872"/>
    </inkml:context>
    <inkml:brush xml:id="br0">
      <inkml:brushProperty name="width" value="0.05" units="cm"/>
      <inkml:brushProperty name="height" value="0.05" units="cm"/>
      <inkml:brushProperty name="color" value="#E71224"/>
    </inkml:brush>
  </inkml:definitions>
  <inkml:trace contextRef="#ctx0" brushRef="#br0">0 0 18052,'1'15'1832,"15"-2"-1056,4-6-327,10-2 927,9 1-352,4-6-624,3-1 1104,-7-1-1200,-2-2 17,-8-22-105</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8.865"/>
    </inkml:context>
    <inkml:brush xml:id="br0">
      <inkml:brushProperty name="width" value="0.05" units="cm"/>
      <inkml:brushProperty name="height" value="0.05" units="cm"/>
      <inkml:brushProperty name="color" value="#E71224"/>
    </inkml:brush>
  </inkml:definitions>
  <inkml:trace contextRef="#ctx0" brushRef="#br0">5 236 17588,'-4'34'2476,"4"-34"-2433,0 0 1,0 0-1,0 1 0,0-1 0,0 0 0,0 0 1,0 1-1,0-1 0,0 0 0,0 0 0,0 1 1,1-1-1,-1 0 0,0 0 0,0 0 0,0 1 0,0-1 1,1 0-1,-1 0 0,0 0 0,0 1 0,0-1 1,1 0-1,-1 0 0,0 0 0,0 0 0,1 0 1,-1 0-1,0 0 0,0 1 0,1-1 0,-1 0 0,0 0 1,0 0-1,1 0 0,-1 0 0,14-4 1057,11-8 62,-7 0-808,-1-1 0,0-1 1,-1 0-1,0-1 0,18-24 1,59-91 425,-78 108-608,-24 39-131,1 1-1,0 0 1,2 0 0,0 0 0,-4 23-1,-1 2-20,9-35-20,-4 9-110,1 2-1,0-1 0,2 0 0,0 1 0,0 29 1,3-47 53,-1 0 1,1-1-1,0 1 1,0 0-1,1 0 1,-1-1-1,0 1 1,0 0-1,0 0 1,0-1-1,1 1 1,-1 0-1,0-1 1,1 1-1,-1 0 1,0-1-1,1 1 1,-1 0-1,1-1 0,-1 1 1,1-1-1,-1 1 1,1-1-1,-1 1 1,2 0-1,-1-1 14,0 0 0,0 0 0,0 0 0,0 0 0,0 0-1,0 0 1,0-1 0,0 1 0,0 0 0,0 0 0,0-1 0,-1 1-1,1-1 1,0 1 0,0-1 0,0 1 0,0-2 0,6-3-134,-1 0 1,0-1 0,8-11-1,15-21-564</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9.271"/>
    </inkml:context>
    <inkml:brush xml:id="br0">
      <inkml:brushProperty name="width" value="0.05" units="cm"/>
      <inkml:brushProperty name="height" value="0.05" units="cm"/>
      <inkml:brushProperty name="color" value="#E71224"/>
    </inkml:brush>
  </inkml:definitions>
  <inkml:trace contextRef="#ctx0" brushRef="#br0">142 1 17156,'-12'12'690,"1"0"1,0 1 0,0 0-1,1 1 1,1 1 0,-11 21 0,7-8 42,1-1 0,-13 51 1,23-69-655,0-1 1,1 1 0,0 0 0,0-1 0,1 1-1,0 0 1,1 0 0,0-1 0,2 13 0,-2-19-72,-1 0 0,1 1 1,0-1-1,0 0 0,0 1 1,0-1-1,0 0 0,0 0 0,0 0 1,1 0-1,-1 0 0,1 0 1,-1-1-1,1 1 0,0 0 1,0-1-1,0 1 0,0-1 0,0 0 1,0 0-1,0 1 0,0-1 1,0-1-1,1 1 0,-1 0 1,0 0-1,1-1 0,-1 0 0,1 1 1,-1-1-1,0 0 0,1 0 1,-1 0-1,1 0 0,-1-1 1,0 1-1,4-2 0,2 0 11,0-1 0,-1 0 0,0 0 0,0-1 0,0 0 0,0-1 0,0 1 0,-1-1 0,0 0 0,0-1 0,0 0 0,-1 1 0,9-13 0,-2 1 97,-1 0 0,-1-1 0,0 0 1,8-24-1,-11 26 83,-2-1 0,7-28 0,-11 41-150,-1 0 1,1 0-1,-1 0 1,1-1-1,-1 1 1,0 0-1,-1-1 0,1 1 1,-1 0-1,0 0 1,0 0-1,0 0 1,0 0-1,-1 0 1,0 0-1,-3-6 1,3 8-57,0 0 0,0 1 0,0-1 0,0 1 0,0-1 0,0 1 1,-1 0-1,1 0 0,0 0 0,-1 0 0,1 0 0,-1 0 1,1 1-1,-1-1 0,1 1 0,-1 0 0,0 0 0,1 0 0,-1 0 1,1 0-1,-5 1 0,3-1-243,0 1 0,-1 0 0,1 0 0,0 1 0,0-1 0,0 1 0,0 0 0,0 0 0,0 0 0,0 0 0,-6 6 1,6-2-352,4-2-168</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49.706"/>
    </inkml:context>
    <inkml:brush xml:id="br0">
      <inkml:brushProperty name="width" value="0.05" units="cm"/>
      <inkml:brushProperty name="height" value="0.05" units="cm"/>
      <inkml:brushProperty name="color" value="#E71224"/>
    </inkml:brush>
  </inkml:definitions>
  <inkml:trace contextRef="#ctx0" brushRef="#br0">177 1 18156,'-4'6'6015,"-15"17"-3414,-4 4-1675,1 2-579,2 0-1,1 1 1,1 1 0,-21 52 0,36-76-321,1 1 0,0-1 0,0 0 0,-1 14 0,3-21-33,-1 1 0,1 0-1,0 0 1,0 0 0,0 0-1,0 0 1,0 0 0,0 0-1,0 0 1,1 0 0,-1 0-1,0 0 1,0 0 0,1 0-1,-1 0 1,0 0 0,1 0-1,-1-1 1,1 1 0,0 0-1,-1 0 1,1 0 0,-1-1-1,1 1 1,0 0 0,0-1-1,-1 1 1,1-1 0,0 1-1,0-1 1,0 1 0,0-1-1,0 1 1,-1-1 0,1 0-1,0 0 1,0 1 0,0-1-1,0 0 1,0 0 0,0 0-1,0 0 1,0 0 0,0 0-1,0 0 1,0 0 0,1-1-1,5-1-278,-1 1-1,1-2 0,-1 1 1,1-1-1,-1 0 1,0 0-1,-1-1 0,7-4 1,44-38-2520,-45 36 2623,17-17-785,-2 0-237</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0.124"/>
    </inkml:context>
    <inkml:brush xml:id="br0">
      <inkml:brushProperty name="width" value="0.05" units="cm"/>
      <inkml:brushProperty name="height" value="0.05" units="cm"/>
      <inkml:brushProperty name="color" value="#E71224"/>
    </inkml:brush>
  </inkml:definitions>
  <inkml:trace contextRef="#ctx0" brushRef="#br0">134 1 16764,'-3'5'2000,"-4"11"-936,-6 6-352,-1 9 1193,-2 6-241,0 8-456,-4-1-151,4 2-385,2 0-112,5-7-264,4-3-216,7-14-640,4-9-584,3-13 960,-2-5-144,6-15-177</inkml:trace>
  <inkml:trace contextRef="#ctx0" brushRef="#br0" timeOffset="1">210 302 19492,'-25'45'2033,"10"-7"-1281,-4-7-336,5-6 1104,2-4-760,8-7 601,4-4-985,10-4-184,3-6-40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0.591"/>
    </inkml:context>
    <inkml:brush xml:id="br0">
      <inkml:brushProperty name="width" value="0.05" units="cm"/>
      <inkml:brushProperty name="height" value="0.05" units="cm"/>
      <inkml:brushProperty name="color" value="#E71224"/>
    </inkml:brush>
  </inkml:definitions>
  <inkml:trace contextRef="#ctx0" brushRef="#br0">259 29 18596,'0'-1'127,"0"0"1,0 0-1,0 0 0,0 0 0,-1-1 1,1 1-1,0 0 0,0 0 0,-1 0 1,1 0-1,0 0 0,-1 0 0,1 0 1,-1 0-1,0 0 0,1 1 0,-1-1 1,0 0-1,1 0 0,-1 0 1,0 1-1,0-1 0,-1-1 0,0 1 23,0 1 0,0-1 0,0 0 0,1 1 0,-1 0 0,0-1 1,0 1-1,0 0 0,0 0 0,0 0 0,0 0 0,-3 1 0,-2 0 204,0 1 1,-1 0 0,1 0 0,0 1 0,-12 6 0,5-1-237,2 1 1,-1 0 0,1 1-1,1 0 1,0 0 0,0 1-1,1 1 1,0 0 0,1 0-1,1 1 1,0 0 0,1 1-1,0-1 1,-9 29 0,15-39-104,0 1 0,0 0 0,0-1 0,1 1 0,0 0 0,0 0 0,0-1 0,0 1 0,0 0 0,1 0 0,0-1 0,1 5 0,-1-6-11,-1-1 1,1 1-1,0-1 1,0 1-1,0-1 1,0 0-1,0 0 0,0 1 1,1-1-1,-1 0 1,0 0-1,1 0 1,-1 0-1,0-1 0,1 1 1,-1 0-1,1 0 1,0-1-1,-1 1 1,1-1-1,-1 0 0,1 1 1,0-1-1,-1 0 1,1 0-1,0 0 1,-1 0-1,1 0 0,2-1 1,3 0-1,1-1 1,0 0-1,-1 0 1,1 0-1,-1-1 1,0-1-1,0 1 1,0-1-1,0 0 1,-1-1-1,7-5 0,7-7 2,-1-1-1,17-20 0,-29 31 3,-1 0 0,0-1-1,0 0 1,-1 0 0,0-1-1,0 1 1,-1-1 0,0 0-1,-1 0 1,0 0 0,3-16-1,-6 24-6,0 1-1,0-1 0,0 0 0,0 0 0,0 0 1,0 0-1,0 0 0,0 1 0,0-1 1,0 0-1,0 0 0,-1 0 0,1 0 0,0 1 1,0-1-1,-1 0 0,1 0 0,-1 1 0,1-1 1,-1 0-1,1 0 0,-1 1 0,1-1 1,-1 1-1,-1-2 0,1 2 0,0-1 1,0 1-1,-1 0 0,1 0 0,0-1 1,0 1-1,-1 0 0,1 0 1,0 0-1,-1 1 0,1-1 0,0 0 1,0 0-1,-1 1 0,0-1 1,-5 3-3,0 0 1,0 0 0,0 1 0,-9 6-1,1 1-8,1 0-1,-19 20 0,27-25-54,1 0 0,0 0-1,0 1 1,0-1 0,1 1-1,0 0 1,0 0 0,-2 8-1,5-14 28,1-1-1,0 1 1,-1 0 0,1-1-1,0 1 1,0 0 0,-1 0-1,1 0 1,0-1 0,0 1-1,0 0 1,0 0-1,0-1 1,0 1 0,0 0-1,0 0 1,0 0 0,0-1-1,0 1 1,1 0 0,-1 0-1,0-1 1,1 1-1,-1 0 1,0-1 0,1 1-1,-1 0 1,1-1 0,-1 1-1,1 0 1,-1-1-1,1 1 1,-1-1 0,1 1-1,0-1 1,-1 1 0,1-1-1,0 0 1,-1 1 0,1-1-1,1 1 1,1-1-34,0 0 1,1 0 0,-1 0-1,0 0 1,0 0 0,0-1-1,0 1 1,0-1-1,0 0 1,3-1 0,25-11-487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1.073"/>
    </inkml:context>
    <inkml:brush xml:id="br0">
      <inkml:brushProperty name="width" value="0.05" units="cm"/>
      <inkml:brushProperty name="height" value="0.05" units="cm"/>
      <inkml:brushProperty name="color" value="#E71224"/>
    </inkml:brush>
  </inkml:definitions>
  <inkml:trace contextRef="#ctx0" brushRef="#br0">185 60 14179,'0'15'1879,"1"1"-1,-4 22 1,1 15-85,12 39-981,0 2-207,-9-83-415,-1-1 1,-1 1-1,0-1 0,0 1 1,-1-1-1,-5 17 1,5-22-95,0 0 0,0-1-1,-1 1 1,1-1 0,-1 1 0,0-1 0,-1 0-1,1 0 1,-1 0 0,1-1 0,-1 1 0,0-1-1,0 0 1,-1 0 0,1 0 0,-1-1 0,1 1 0,-1-1-1,-8 2 1,9-3-65,1 0 1,-1 0-1,1-1 0,-1 0 0,1 0 1,-1 0-1,1 0 0,0 0 0,-1 0 0,1-1 1,-1 0-1,1 0 0,0 0 0,-1 0 1,1 0-1,0-1 0,0 1 0,0-1 0,0 0 1,0 0-1,0 0 0,1-1 0,-1 1 1,1 0-1,-1-1 0,1 0 0,0 1 1,0-1-1,0 0 0,-2-4 0,2 2-18,0 1 0,0-1-1,0 0 1,0 0 0,1 0-1,-1 0 1,1 0 0,1 0-1,-1 0 1,1 0 0,0 0-1,0 0 1,1-10 0,1 7-23,0 1-1,0 0 1,1-1 0,0 1-1,0 0 1,1 0 0,-1 1-1,8-10 1,3-1-41,0 1-1,2 1 1,-1 1-1,2 0 1,31-21-1,35-14-5,-55 34 288,0-2 0,-2 0 0,32-27 1,-57 43-180,0 0 1,0 0 0,0 0 0,0 0-1,0 0 1,0 0 0,0 0-1,0 0 1,0-1 0,-1 1 0,1 0-1,-1-1 1,1 1 0,-1 0 0,1-1-1,-1 1 1,1-1 0,-1-2-1,0 3-5,-1 0-1,1 0 0,0 0 1,-1 0-1,1 0 0,-1 0 0,1 0 1,-1 0-1,1 0 0,-1 1 1,0-1-1,1 0 0,-1 0 0,0 0 1,0 1-1,0-1 0,0 0 1,1 1-1,-3-2 0,-5-2 187,-1 1-1,0-1 1,0 1-1,-16-3 1,8 2-198,4-1-165,-23-6-395,35 11 230,-1 0 0,1-1 0,-1 1 0,0 0-1,1 0 1,-1 0 0,1 0 0,-1 1 0,1-1 0,-4 1 0,5-1 249,0 0 1,0 0-1,-1 1 0,1-1 0,0 0 1,-1 0-1,1 1 0,0-1 0,0 0 1,-1 1-1,1-1 0,0 0 0,0 1 1,0-1-1,0 0 0,-1 1 0,1-1 0,0 0 1,0 1-1,0-1 0,0 0 0,0 1 1,0-1-1,0 0 0,0 1 0,0-1 1,0 1-1,0-1 0,0 0 0,0 1 1,1 0-1,2 6-837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3.284"/>
    </inkml:context>
    <inkml:brush xml:id="br0">
      <inkml:brushProperty name="width" value="0.05" units="cm"/>
      <inkml:brushProperty name="height" value="0.05" units="cm"/>
    </inkml:brush>
  </inkml:definitions>
  <inkml:trace contextRef="#ctx0" brushRef="#br0">1 92 17084,'7'-8'323,"0"1"1,0 0 0,1 0 0,0 0 0,0 1 0,1 1-1,-1-1 1,1 1 0,1 1 0,-1 0 0,0 0-1,1 1 1,0 0 0,11-2 0,8 1 159,0 0 0,0 2 0,49 2 0,-56 1-269,0 1-1,40 9 1,-51-8-184,0 0 0,0 1 0,-1 0 0,1 1 0,-1 0-1,0 0 1,12 10 0,-20-14-28,0 0-1,0 1 0,-1-1 1,1 1-1,0-1 0,-1 1 1,1 0-1,-1 0 0,0 0 0,1 0 1,-1-1-1,0 2 0,0-1 1,0 0-1,-1 0 0,1 0 1,0 0-1,-1 0 0,1 4 1,-1-3-3,-1-1 1,1 0-1,-1 1 1,0-1 0,0 0-1,1 0 1,-1 0 0,-1 0-1,1 0 1,0 0-1,0 0 1,-1 0 0,1 0-1,-1-1 1,0 1 0,1 0-1,-1-1 1,0 1-1,-2 0 1,-27 18-154,0-1 1,-52 21-1,-34 20-155,114-57 175,3-3-73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1.587"/>
    </inkml:context>
    <inkml:brush xml:id="br0">
      <inkml:brushProperty name="width" value="0.05" units="cm"/>
      <inkml:brushProperty name="height" value="0.05" units="cm"/>
      <inkml:brushProperty name="color" value="#E71224"/>
    </inkml:brush>
  </inkml:definitions>
  <inkml:trace contextRef="#ctx0" brushRef="#br0">1 0 15979,'0'3'2201,"5"0"-1241,7 0-288,5-2 1353,7 1-777,7 1-216,7-1-280,4 3-104,1-1-504,-3 2-368,-10 2-784,-6 2 912,-14 2-184,-7-1-88</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2:52.029"/>
    </inkml:context>
    <inkml:brush xml:id="br0">
      <inkml:brushProperty name="width" value="0.05" units="cm"/>
      <inkml:brushProperty name="height" value="0.05" units="cm"/>
      <inkml:brushProperty name="color" value="#E71224"/>
    </inkml:brush>
  </inkml:definitions>
  <inkml:trace contextRef="#ctx0" brushRef="#br0">0 73 18948,'6'6'1896,"10"-6"-1111,4 0-361,10-4 944,6-2-344,5 0-896,1-2 32,-9-9-24,-6-2-128,9 0-200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6.177"/>
    </inkml:context>
    <inkml:brush xml:id="br0">
      <inkml:brushProperty name="width" value="0.05" units="cm"/>
      <inkml:brushProperty name="height" value="0.05" units="cm"/>
      <inkml:brushProperty name="color" value="#E71224"/>
    </inkml:brush>
  </inkml:definitions>
  <inkml:trace contextRef="#ctx0" brushRef="#br0">7 401 19124,'-6'18'2200,"6"-12"-1392,6-10 300,99-98 1873,-10 10-2424,-65 62-426,58-65 115,-71 76-195,-2-2-1,25-40 0,-61 123 65,0-5-256,2 1 1,2 0-1,-12 88 1,28-141 173,0 0-1,0 0 1,1 0 0,0 0-1,0 0 1,0 0 0,0 0-1,1 0 1,0 0 0,0-1-1,3 9 1,0-9-78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6.653"/>
    </inkml:context>
    <inkml:brush xml:id="br0">
      <inkml:brushProperty name="width" value="0.05" units="cm"/>
      <inkml:brushProperty name="height" value="0.05" units="cm"/>
      <inkml:brushProperty name="color" value="#E71224"/>
    </inkml:brush>
  </inkml:definitions>
  <inkml:trace contextRef="#ctx0" brushRef="#br0">7 222 15747,'-6'17'2417,"6"-17"-2358,0 0 1,0 0-1,1 1 0,-1-1 1,0 0-1,0 0 1,0 0-1,0 0 0,1 0 1,-1 0-1,0 0 1,0 1-1,0-1 0,0 0 1,1 0-1,-1 0 0,0 0 1,0 0-1,1 0 1,-1 0-1,0 0 0,0 0 1,0 0-1,1 0 1,-1 0-1,0 0 0,0 0 1,0 0-1,1-1 0,-1 1 1,0 0-1,0 0 1,0 0-1,0 0 0,1 0 1,-1 0-1,0 0 1,0-1-1,0 1 0,27-21 2234,35-54-265,1-1-898,-63 76-1127,0 0 0,0 0 0,0 0 1,1 0-1,-1-1 0,0 1 0,0 0 1,0 0-1,0 0 0,0 0 0,0 0 1,0 0-1,0 0 0,0 0 0,0 0 1,0 0-1,0 0 0,0 0 0,0 0 1,0-1-1,0 1 0,0 0 0,1 0 1,-1 0-1,0 0 0,0 0 0,0 0 1,0 0-1,0 0 0,0 0 0,0 0 1,0 0-1,0 0 0,0 0 1,1 0-1,-1 0 0,0 0 0,0 0 1,0 0-1,0 0 0,0 0 0,0 0 1,0 0-1,0 0 0,0 1 0,0-1 1,0 0-1,1 0 0,-1 0 0,0 0 1,0 0-1,0 0 0,0 0 0,0 0 1,0 0-1,0 0 0,0 0 0,0 0 1,0 0-1,0 0 0,0 1 0,0-1 1,0 0-1,0 0 0,0 9 53,-5 11-35,-8 21-146,-13 52 335,24-81-489,0-1-1,0 1 0,1-1 1,1 1-1,1 22 0,-1-34 263,0 1 0,0-1 0,0 1 0,0-1-1,0 1 1,0-1 0,0 1 0,0-1 0,0 1-1,1-1 1,-1 1 0,0-1 0,0 0 0,0 1-1,1-1 1,-1 1 0,0-1 0,0 0 0,1 1 0,-1-1-1,0 0 1,1 1 0,-1-1 0,1 0 0,-1 1-1,0-1 1,1 0 0,-1 0 0,1 0 0,-1 1-1,0-1 1,1 0 0,-1 0 0,1 0 0,0 0-1,7-4-379</inkml:trace>
  <inkml:trace contextRef="#ctx0" brushRef="#br0" timeOffset="1">427 23 15131,'10'-4'1066,"-2"0"-324,-1 1 0,1 0 0,0 0 0,13-2 0,-19 5-651,0 0-1,0 0 0,0-1 0,1 1 0,-1 1 1,0-1-1,0 0 0,0 0 0,0 1 1,0-1-1,0 1 0,0 0 0,-1 0 1,1-1-1,0 1 0,0 0 0,0 1 1,-1-1-1,1 0 0,0 0 0,-1 1 1,0-1-1,1 1 0,1 2 0,-1-1-25,-1 0 0,1 0-1,-1 1 1,0-1-1,0 0 1,0 0 0,0 1-1,-1-1 1,0 1 0,1-1-1,-1 1 1,0-1-1,0 0 1,-1 1 0,1-1-1,-1 1 1,0-1 0,0 0-1,0 1 1,0-1-1,-1 0 1,-1 4 0,-6 9 229,0 0 1,-22 28 0,24-35-142,-105 118 1319,80-93-1171,31-32-288,-1-1 2,0 1 1,0-1-1,1 1 0,-1 0 1,1 0-1,-1-1 0,1 1 1,0 0-1,0 0 0,0 0 1,0 0-1,0 1 0,0-1 1,0 0-1,1 0 0,-1 0 1,1 1-1,-1 2 0,2-4-48,0-1-1,0 1 0,-1-1 0,1 0 1,0 1-1,0-1 0,0 0 0,-1 1 1,1-1-1,0 0 0,0 0 1,0 0-1,0 0 0,-1 0 0,1 0 1,0 0-1,0 0 0,0 0 0,0-1 1,-1 1-1,1 0 0,0 0 0,1-1 1,-1 1-91,8-3-116,0 0 0,1 0 0,-2-1 0,1 0 0,8-6 0,5-2-46,17-7-214</inkml:trace>
  <inkml:trace contextRef="#ctx0" brushRef="#br0" timeOffset="2">644 307 19500,'-13'33'1881,"3"7"-1305,1-1-216,2-2 832,1-1-312,6-3-576,0-7-400,3-9-912,7-6-1280,0-12 1911,-1-11-375,4-8-256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7.230"/>
    </inkml:context>
    <inkml:brush xml:id="br0">
      <inkml:brushProperty name="width" value="0.05" units="cm"/>
      <inkml:brushProperty name="height" value="0.05" units="cm"/>
      <inkml:brushProperty name="color" value="#E71224"/>
    </inkml:brush>
  </inkml:definitions>
  <inkml:trace contextRef="#ctx0" brushRef="#br0">188 12 15347,'0'0'99,"0"0"-1,-1 0 1,1 1-1,0-1 1,-1 0 0,1 0-1,0 0 1,0 0-1,-1 0 1,1 0-1,0 0 1,-1 0-1,1 0 1,0 0-1,-1 0 1,1-1 0,0 1-1,0 0 1,-1 0-1,1 0 1,0 0-1,0 0 1,-1 0-1,1-1 1,0 1-1,0 0 1,-1 0 0,1 0-1,0-1 1,0 1-1,0 0 1,-1 0-1,1-1 1,0 1-1,0 0 1,0 0-1,0-1 1,0 1-1,0 0 1,0-1 0,0 1-1,0 0 1,-1 0-1,1-1 1,0 1-1,0 0 1,0-1-1,1 1 1,-1 0-1,0-1 1,0 1 0,0 0-1,0 0 1,0-1-1,0 1 1,0 0-1,0 0 1,1-1-1,-1 1 1,0 0-1,0 0 1,0-1 0,0 1-1,1 0 1,-1 0-1,0 0 1,1-1-1,-25 10 1790,8 2-1475,0 2 1,0 0-1,1 0 1,-19 24 0,27-28-345,0 0-1,0 1 1,1 0 0,0 0 0,1 0 0,0 1 0,1 0 0,0 0 0,-3 13-1,7-22-62,-1 0-1,1 1 1,-1-1-1,1 0 0,0 0 1,0 0-1,0 1 1,0-1-1,0 0 1,0 0-1,1 0 0,-1 1 1,1-1-1,-1 0 1,1 0-1,0 0 1,0 0-1,0 0 0,0 0 1,0 0-1,0 0 1,1 0-1,-1-1 1,1 1-1,-1 0 0,1-1 1,2 3-1,0-3-4,0 1 0,0 0-1,0-1 1,0 0-1,0 0 1,0 0 0,0-1-1,0 1 1,0-1 0,1 0-1,-1 0 1,0 0-1,0-1 1,5 0 0,3-3 21,1 1 0,-1-1 0,0-1 1,-1 0-1,1-1 0,-1 0 0,0 0 0,0-2 1,-1 1-1,0-1 0,-1-1 0,1 1 0,-2-2 1,1 1-1,-1-1 0,-1-1 0,0 1 0,0-1 1,-1 0-1,0-1 0,-1 1 0,6-22 1,-10 31-6,-1 0 1,1 0 0,-1 0-1,0 0 1,1 0 0,-1 0-1,0 0 1,0 0 0,0 0 0,-1 0-1,1 0 1,0-1 0,-1 1-1,0 0 1,1 0 0,-1 1-1,0-1 1,0 0 0,0 0 0,0 0-1,0 0 1,0 1 0,-1-1-1,-2-2 1,1 2 3,0 0-1,0 1 1,0-1 0,0 1 0,-1 0-1,1 0 1,0 0 0,-1 1 0,1-1-1,0 1 1,-1 0 0,1 0 0,-1 0-1,-5 1 1,-5 1-5,0 0 0,0 1 0,0 1 0,-22 9 0,27-9-133,1 0 0,-1 0 0,1 1 0,0 0 0,1 0 1,-1 1-1,1 0 0,-7 8 0,13-13 50,0-1 1,1 1-1,-1-1 1,0 1 0,1 0-1,-1 0 1,1-1-1,-1 1 1,1 0-1,-1 0 1,1 0-1,0 0 1,-1-1 0,1 1-1,0 0 1,0 0-1,-1 0 1,1 0-1,0 0 1,0 0-1,0 0 1,0 0 0,0 0-1,1 0 1,-1 0-1,0-1 1,1 2-1,0-1 4,0 1-1,0-1 1,0 0-1,0-1 1,0 1-1,1 0 0,-1 0 1,0 0-1,0-1 1,1 1-1,-1-1 1,1 1-1,-1-1 0,1 1 1,-1-1-1,0 0 1,3 0-1,25 3-576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4:47.756"/>
    </inkml:context>
    <inkml:brush xml:id="br0">
      <inkml:brushProperty name="width" value="0.05" units="cm"/>
      <inkml:brushProperty name="height" value="0.05" units="cm"/>
      <inkml:brushProperty name="color" value="#E71224"/>
    </inkml:brush>
  </inkml:definitions>
  <inkml:trace contextRef="#ctx0" brushRef="#br0">185 1 17556,'-11'10'965,"1"0"0,-2-1 1,1-1-1,-18 11 0,18-12-528,-1 0 0,2 1 0,-1 0 0,1 1 0,-10 10 0,-7 18 0,26-35-423,-1 1 0,1-1-1,0 1 1,0-1 0,0 1 0,0-1-1,0 1 1,1 0 0,-1 0 0,1-1-1,0 1 1,0 0 0,0 4-1,0-6-12,0-1 0,0 1-1,0 0 1,1-1 0,-1 1-1,0 0 1,0-1 0,1 1-1,-1-1 1,0 1 0,1-1-1,-1 1 1,1-1 0,-1 1-1,0-1 1,1 1 0,-1-1-1,1 1 1,-1-1-1,1 1 1,0-1 0,-1 0-1,1 0 1,-1 1 0,2-1-1,19-1-31,18-16-130,-38 16 147,35-21-142,-23 13 43,1 1 0,24-10 0,-37 17 107,0 1 0,0 0-1,0 0 1,0-1 0,0 1 0,0 0-1,0 0 1,0 0 0,0 1 0,0-1-1,0 0 1,0 0 0,0 0-1,0 1 1,0-1 0,0 0 0,0 1-1,-1-1 1,1 1 0,0-1 0,0 1-1,0-1 1,0 1 0,-1 0-1,1 0 1,0-1 0,-1 1 0,1 0-1,-1 0 1,1 0 0,0-1 0,-1 2-1,17 37-12,-11-21 11,-1-9 37,0 0 1,0-1-1,0 1 1,1-1-1,1-1 1,12 13 0,2-2 125,26 18 0,-39-30-126,-5-4-4,0 0-1,-1 0 0,1 0 1,-1 0-1,1 1 0,-1-1 0,0 1 1,0 0-1,0-1 0,0 1 1,1 4-1,-2-6 2,-1 0 0,0 1 0,0-1 0,1 1 0,-1-1 0,0 1 0,0-1 0,0 0 0,-1 1 0,1-1 0,0 1 0,-1-1 1,1 0-1,-1 1 0,1-1 0,-1 0 0,1 1 0,-1-1 0,0 0 0,0 0 0,0 1 0,1-1 0,-1 0 0,0 0 0,-1 0 0,1 0 0,0 0 0,-1 0 0,-13 10 258,-1-1-1,0 0 1,0-2-1,-1 0 1,0-1-1,-1 0 0,1-1 1,-1-1-1,0-1 1,-1-1-1,1 0 1,-22 0-1,15-6-878,24 3 569,0-1 1,0 1-1,1-1 1,-1 1-1,0-1 0,1 0 1,-1 1-1,0-1 1,1 0-1,-1 1 1,1-1-1,-1 0 1,1 0-1,-1 1 1,1-1-1,0 0 1,-1 0-1,1 0 0,0 0 1,0 0-1,0 1 1,-1-1-1,1-2 1,0-10-282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8.507"/>
    </inkml:context>
    <inkml:brush xml:id="br0">
      <inkml:brushProperty name="width" value="0.05" units="cm"/>
      <inkml:brushProperty name="height" value="0.05" units="cm"/>
      <inkml:brushProperty name="color" value="#E71224"/>
    </inkml:brush>
  </inkml:definitions>
  <inkml:trace contextRef="#ctx0" brushRef="#br0">148 2 20644,'-1'-2'2815,"-3"8"-1024,-10 17-390,-16 32-1089,10-13-238,3 1 0,1 1 0,2 0 0,-13 71 0,26-109-68,0 4 14,0-1 0,0 1 0,1 0 0,1 12 0,-1-20-15,0-1 0,0 0 0,0 1 0,0-1 0,1 0 0,-1 1 0,0-1 0,1 0 0,-1 1-1,1-1 1,0 0 0,-1 0 0,1 1 0,0-1 0,0 0 0,0 0 0,0 0 0,-1 0 0,2 0 0,-1 0 0,0 0 0,0 0 0,0-1 0,0 1 0,0 0 0,1-1 0,-1 1 0,0-1 0,1 1 0,-1-1 0,0 0 0,1 1 0,-1-1 0,1 0 0,-1 0 0,0 0 0,1 0 0,1 0 0,6-3-9,-1 1 0,0-1 0,1-1 1,-1 1-1,0-1 0,-1-1 0,1 0 0,-1 0 1,0 0-1,11-11 0,8-5-580,-20 17 219,-1 0 0,0 0 0,-1-1 0,1 1 0,-1-1 0,0 0 0,0-1-1,-1 1 1,1-1 0,-1 1 0,0-1 0,-1 0 0,0 0 0,0 0 0,0-1 0,0 1 0,-1 0 0,0-1 0,0-6 0,-1-12-1073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8.902"/>
    </inkml:context>
    <inkml:brush xml:id="br0">
      <inkml:brushProperty name="width" value="0.05" units="cm"/>
      <inkml:brushProperty name="height" value="0.05" units="cm"/>
      <inkml:brushProperty name="color" value="#E71224"/>
    </inkml:brush>
  </inkml:definitions>
  <inkml:trace contextRef="#ctx0" brushRef="#br0">28 0 16123,'-2'41'2105,"0"-1"-1209,-4 4-304,2 1 1137,-1 0-553,2 3-128,0-8-480,2-4-464,0-9-864,1-6-288,1-8 832,3-6-264,2-7-160</inkml:trace>
  <inkml:trace contextRef="#ctx0" brushRef="#br0" timeOffset="1">266 243 14355,'-6'43'2225,"-4"1"-1137,-9 2-480,4-3 2377,0-2-1969,8 0-136,0-13-488,5-5-312,2-11-520,5-7-400,8-13 672,-2-7-160,2-7-104</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9.307"/>
    </inkml:context>
    <inkml:brush xml:id="br0">
      <inkml:brushProperty name="width" value="0.05" units="cm"/>
      <inkml:brushProperty name="height" value="0.05" units="cm"/>
      <inkml:brushProperty name="color" value="#E71224"/>
    </inkml:brush>
  </inkml:definitions>
  <inkml:trace contextRef="#ctx0" brushRef="#br0">77 20 18500,'0'0'35,"0"0"-1,0 1 1,0-1 0,0 0 0,-1 0-1,1 0 1,0 0 0,0 0 0,0 0-1,0 0 1,-1 0 0,1 0-1,0 0 1,0 0 0,0 0 0,0 0-1,-1 0 1,1 0 0,0 0 0,0 0-1,0 0 1,0 0 0,-1 0 0,1 0-1,0 0 1,0 0 0,0 0-1,0 0 1,0 0 0,-1 0 0,1 0-1,0-1 1,0 1 0,0 0 0,0 0-1,0 0 1,0 0 0,-1 0-1,1 0 1,0-1 0,0 1 0,0 0-1,0 0 1,0 0 0,0 0 0,0 0-1,0-1 1,0 1 0,0 0 0,0 0-1,0 0 1,0 0 0,0-1-1,0 1 1,0 0 0,0 0 0,0 0-1,0 0 1,0-1 0,0 1 0,0 0-1,0 0 1,0 0 0,0 0-1,0-1 1,0 1 0,0 0 0,1 0-1,-1 0 1,-12 13 689,1 12-21,2-1-1,0 2 0,2-1 0,-6 36 1,9-39-466,-2 45 0,6-60-198,-1 0 1,2 0 0,-1 0-1,1-1 1,0 1-1,1 0 1,-1 0 0,2-1-1,-1 1 1,5 9-1,-6-15-28,0 1-1,0-1 1,0 0 0,0 1-1,0-1 1,0 0-1,1 0 1,-1 0-1,0 0 1,1 0-1,-1 0 1,1 0 0,-1-1-1,1 1 1,-1-1-1,1 1 1,0-1-1,-1 1 1,1-1 0,0 0-1,-1 0 1,1 1-1,0-1 1,-1-1-1,1 1 1,0 0 0,-1 0-1,1-1 1,0 1-1,-1 0 1,1-1-1,2-1 1,2-1 10,1 0 0,-1 0 1,0-1-1,0 0 0,0 0 0,7-7 1,2-4 47,0-1 0,-1-1 0,0 0 0,-1 0 0,-2-2 1,1 1-1,-2-2 0,-1 1 0,0-1 0,-1-1 0,-2 1 0,6-28 1,-11 44-46,0 0 0,-1-1 0,0 1 0,0 0 0,0 0 0,0-1 0,-1 1 0,1 0 0,-1 0 0,0 0 0,-3-7 0,3 10-36,0-1 1,0 1-1,0 0 0,0 0 0,0-1 0,0 1 0,0 0 0,0 0 0,0 0 0,-1 0 0,1 0 1,0 0-1,-1 1 0,1-1 0,-1 0 0,1 1 0,-1-1 0,1 1 0,-1-1 0,1 1 0,-1 0 0,1 0 1,-1 0-1,0 0 0,1 0 0,-1 0 0,1 0 0,-1 0 0,1 1 0,-1-1 0,0 0 0,-1 2 1,-1-1-230,1 0 0,-1 0 0,1 0 1,-1 1-1,1 0 0,0 0 0,0 0 1,0 0-1,0 0 0,0 0 1,0 1-1,0-1 0,1 1 0,0 0 1,-5 5-1,7-3-495,5-6-128</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9.728"/>
    </inkml:context>
    <inkml:brush xml:id="br0">
      <inkml:brushProperty name="width" value="0.05" units="cm"/>
      <inkml:brushProperty name="height" value="0.05" units="cm"/>
      <inkml:brushProperty name="color" value="#E71224"/>
    </inkml:brush>
  </inkml:definitions>
  <inkml:trace contextRef="#ctx0" brushRef="#br0">53 35 16035,'0'6'445,"-1"1"0,0-1-1,-1 1 1,0-1 0,0 0-1,0 0 1,-1 0-1,0 0 1,-5 8 0,-12 31 1679,18-39-1940,0 1-1,0 0 1,1-1-1,0 1 0,0 0 1,1 0-1,0 0 1,0 0-1,2 11 1,-1-14-163,1 0 1,-1 0-1,1 0 1,-1 0-1,1 0 1,0-1-1,1 1 1,-1-1-1,0 1 1,1-1-1,0 0 1,0 0-1,0 0 1,0 0-1,0-1 1,1 1-1,3 1 1,121 87-41,-124-88 10,-1 0 0,1 0 0,-1 1-1,0-1 1,0 1 0,0 0 0,0 0 0,-1 0-1,1 0 1,-1 1 0,0-1 0,-1 1 0,1-1-1,-1 1 1,0-1 0,0 1 0,0 0 0,-1 0-1,1 0 1,-1-1 0,0 1 0,-1 0-1,1 0 1,-1 0 0,0-1 0,0 1 0,0 0-1,-1-1 1,0 1 0,0-1 0,-4 8 0,5-11 9,-10 15 274,-22 27 0,30-39-222,-1-1-1,1 0 0,0 0 0,-1 0 0,1 0 1,-1-1-1,0 1 0,0-1 0,0 0 0,0 0 1,-1 0-1,1-1 0,-8 3 0,10-4-27,1 0 0,0 0 0,0 0-1,0 0 1,-1-1 0,1 1 0,0 0 0,0 0 0,0-1-1,-1 1 1,1-1 0,0 1 0,0-1 0,0 1-1,0-1 1,0 0 0,0 1 0,0-1 0,0 0-1,0 0 1,1 0 0,-1 0 0,0 0 0,0 0 0,1 0-1,-1 0 1,1 0 0,-1 0 0,1 0 0,-1 0-1,1 0 1,0-1 0,-1 1 0,1 0 0,0 0-1,0 0 1,0-1 0,0 0 0,-1-8 79,1 1 1,0-1-1,3-17 1,-3 23-93,5-27 32,2-1 1,1 1-1,20-52 0,48-84-142,-52 122 80,-14 27 69,0 1 1,13-39 0,-22 55-39,-1 0 1,0-1 0,1 1 0,-1-1 0,0 0 0,0 1 0,1-1 0,-1 1 0,0-1 0,-1 1 0,1-1 0,0 1 0,0-1 0,-1 1 0,1-1 0,-1 1 0,1-1 0,-1 1 0,0 0 0,1-1 0,-1 1 0,0 0 0,0-1 0,0 1 0,0 0 0,0 0 0,0 0 0,0 0 0,-1 0 0,1 0 0,0 0 0,-1 0 0,1 1 0,0-1-1,-1 1 1,1-1 0,-1 0 0,1 1 0,-3-1 0,-6-1 34,1 0 0,-1 1-1,0 0 1,0 1 0,-10 0-1,-26 6-782,43-5 676,-1-1 0,1 1 1,0 0-1,-1 0 1,1 1-1,0-1 0,0 1 1,0 0-1,0-1 1,-4 5-1,6 1-193</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3.690"/>
    </inkml:context>
    <inkml:brush xml:id="br0">
      <inkml:brushProperty name="width" value="0.05" units="cm"/>
      <inkml:brushProperty name="height" value="0.05" units="cm"/>
    </inkml:brush>
  </inkml:definitions>
  <inkml:trace contextRef="#ctx0" brushRef="#br0">99 0 18540,'-28'76'6042,"13"-32"-5575,-12 54-1,15-36-187,-4 63-1,16-123-261,-1-1-1,1 1 0,0-1 0,0 0 1,0 1-1,0-1 0,1 1 1,-1-1-1,0 1 0,1-1 1,-1 0-1,1 1 0,-1-1 1,2 3-1,-2-4-2,1 0 0,-1 1 0,1-1 0,-1 0 1,0 0-1,1 1 0,-1-1 0,1 0 0,-1 0 0,1 0 0,-1 0 1,1 0-1,-1 0 0,1 0 0,-1 1 0,1-1 0,-1-1 0,1 1 1,-1 0-1,1 0 0,-1 0 0,1 0 0,-1 0 0,0 0 0,1 0 1,-1-1-1,1 1 0,0 0 0,5-4 130,0 0 1,-1-1-1,1 1 0,8-10 1,-8 8-96,226-197 2074,-69 79-3575,-155 117 179,-8 7 1245,0 0 1,0 0-1,0 0 0,0 0 0,0 0 1,-1 0-1,1 0 0,0 0 0,0 0 0,0 0 1,0 0-1,0 0 0,0 0 0,0 0 0,0 0 1,0 0-1,0 0 0,0 0 0,-1 0 1,1 0-1,0 0 0,0 0 0,0 0 0,0 0 1,0-1-1,0 1 0,0 0 0,0 0 0,0 0 1,0 0-1,0 0 0,0 0 0,0 0 1,0 0-1,0 0 0,0 0 0,0 0 0,0-1 1,0 1-1,0 0 0,0 0 0,0 0 1,0 0-1,0 0 0,0 0 0,0 0 0,0 0 1,0 0-1,-8 5-806</inkml:trace>
  <inkml:trace contextRef="#ctx0" brushRef="#br0" timeOffset="1">253 233 16043,'5'20'2361,"4"3"-1313,2-3-400,4 3 1185,-2-2-457,0 5-200,1-3-528,2-2-344,-2-2-1056,0-8 736,-2-11-152,-2-5-104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56.324"/>
    </inkml:context>
    <inkml:brush xml:id="br0">
      <inkml:brushProperty name="width" value="0.05" units="cm"/>
      <inkml:brushProperty name="height" value="0.05" units="cm"/>
      <inkml:brushProperty name="color" value="#008C3A"/>
    </inkml:brush>
  </inkml:definitions>
  <inkml:trace contextRef="#ctx0" brushRef="#br0">8 341 17924,'-8'3'2209,"11"-6"-983,9-6-171,53-68 1144,-19 22-1657,46-63 255,-42 50-399,-37 54-253,-13 14-142,0 0 1,0 0-1,0 1 0,0-1 1,-1 0-1,1 0 0,0 0 1,0 0-1,0 1 0,0-1 1,0 0-1,0 0 0,0 0 1,0 0-1,0 1 1,0-1-1,0 0 0,0 0 1,0 0-1,0 0 0,1 0 1,-1 1-1,0-1 0,0 0 1,0 0-1,0 0 0,0 0 1,0 0-1,0 1 0,0-1 1,0 0-1,1 0 0,-1 0 1,0 0-1,0 0 0,0 0 1,0 0-1,0 0 0,0 1 1,1-1-1,-1 0 1,0 0-1,0 0 0,0 0 1,0 0-1,1 0 0,-1 0 1,0 0-1,0 0 0,0 0 1,0 0-1,1 0 0,-1 0 1,0 0-1,0 0 0,0 0 1,0 0-1,0 0 0,1-1 1,-1 1-1,0 0 0,0 0 1,0 0-1,0 0 0,1 0 1,-1 0 6,-1 28 50,-2 0 1,0 0-1,-9 36 1,1-12-15,5-19-35,1-11-52,2 0 1,0 1 0,0 28-1,4-52 16,-1 1 1,0 0-1,0 0 0,0 0 0,0-1 1,0 1-1,1 0 0,-1 0 0,0 0 0,0 0 1,0-1-1,1 1 0,-1 0 0,0 0 1,0 0-1,1 0 0,-1 0 0,0 0 1,0 0-1,0 0 0,1 0 0,-1 0 1,0 0-1,0 0 0,1 0 0,-1 0 1,0 0-1,0 0 0,1 0 0,-1 0 1,0 0-1,0 0 0,1 0 0,-1 0 1,0 0-1,0 0 0,0 0 0,1 1 0,-1-1 1,0 0-1,0 0 0,0 0 0,1 0 1,-1 1-1,0-1 0,0 0 0,0 0 1,0 0-1,0 1 0,1-1 0,-1 0 1,0 0-1,0 1 0,0-1 0,0 0 1,0 0-1,0 1 0,0-1 0,0 0 1,0 0-1,0 0 0,0 1 0,0-1 0,14-20-1037,20-53 3,-13 24 275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56.727"/>
    </inkml:context>
    <inkml:brush xml:id="br0">
      <inkml:brushProperty name="width" value="0.05" units="cm"/>
      <inkml:brushProperty name="height" value="0.05" units="cm"/>
      <inkml:brushProperty name="color" value="#008C3A"/>
    </inkml:brush>
  </inkml:definitions>
  <inkml:trace contextRef="#ctx0" brushRef="#br0">23 21 17900,'-6'24'858,"1"0"1,0 0-1,2 1 0,0 39 1,3-53-694,1-1 0,0 1-1,1-1 1,0 0 0,7 18 0,-7-22-100,1-1-1,-1 1 0,1-1 1,0 0-1,1 0 0,-1 0 1,1-1-1,0 1 0,1-1 1,8 8-1,-9-10 4,0 1 1,1-1-1,-1 0 1,0 0-1,1-1 0,-1 1 1,1-1-1,0 0 0,-1 0 1,1-1-1,0 1 1,0-1-1,0 0 0,-1 0 1,1-1-1,0 1 0,0-1 1,-1 0-1,1-1 0,0 1 1,-1-1-1,1 0 1,-1 0-1,5-3 0,2-1 136,0 0-1,-1-1 0,0-1 0,0 0 0,-1 0 1,0 0-1,-1-1 0,10-13 0,-12 14-30,0-1-1,-1 0 0,0 0 1,0 0-1,-1-1 1,0 0-1,-1 1 1,0-1-1,-1 0 0,3-19 1,-5 24-131,0 1 0,0 0-1,0-1 1,-1 1 0,1 0 0,-1 0 0,0-1 0,0 1-1,-1 0 1,1 0 0,-1 0 0,0 0 0,0 1 0,0-1-1,-1 0 1,1 1 0,-1-1 0,0 1 0,0 0 0,0 0-1,0 0 1,-1 1 0,1-1 0,-1 1 0,0-1 0,1 1 0,-1 0-1,-4-1 1,-3-1-82,1 1-1,0 0 1,-1 0-1,0 1 1,0 0-1,1 1 1,-1 1-1,0-1 1,-11 2-1,13 0-155,0 0 0,1 1 0,-1 0 0,1 0 0,-1 1 0,1 0 0,0 0 1,0 1-1,0 0 0,0 0 0,-10 9 0,1 4-379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58.841"/>
    </inkml:context>
    <inkml:brush xml:id="br0">
      <inkml:brushProperty name="width" value="0.05" units="cm"/>
      <inkml:brushProperty name="height" value="0.05" units="cm"/>
      <inkml:brushProperty name="color" value="#008C3A"/>
    </inkml:brush>
  </inkml:definitions>
  <inkml:trace contextRef="#ctx0" brushRef="#br0">815 381 16099,'0'-3'99,"1"0"0,-1 0 0,1 0 0,-1 0 0,0 0 0,0 0 0,-1 0 0,1 0 0,-1 1 0,1-1 0,-1 0-1,0 0 1,0 0 0,0 1 0,0-1 0,-1 1 0,1-1 0,-1 1 0,1-1 0,-1 1 0,0 0 0,0-1 0,0 1-1,0 0 1,-5-2 0,-5-5 231,0 0 0,-1 1 0,-25-10 0,29 13-77,-13-5-57,1 0-1,-1 2 1,0 1-1,-1 0 1,0 2-1,0 1 1,0 0-1,-41 0 1,48 5-143,0 0-1,0 1 1,0 1 0,1 0 0,-1 1-1,1 1 1,0 0 0,0 1 0,1 0-1,-1 2 1,2-1 0,-1 2-1,-22 18 1,16-9 35,2 0 0,0 2 0,0 0 0,2 1 0,1 0 0,1 1 0,-22 45 0,22-35-4,2-1 0,1 2 0,1-1 0,2 2 0,-7 56 0,14-66-57,0 1 1,1-1-1,2 1 0,0-1 0,2 0 0,0 0 0,2 0 0,1-1 0,0 0 0,2 0 0,1-1 0,21 37 0,-19-39-70,1-1 1,1-1-1,1-1 0,0 1 1,1-2-1,1-1 0,1 0 1,0-1-1,1 0 1,0-2-1,1 0 0,0-2 1,36 15-1,-30-17-25,0-1 1,0-1-1,1-1 0,-1-1 0,1-1 0,0-2 1,0-1-1,29-3 0,-21-1 10,-1-2 1,0-2-1,0-1 0,-1-1 1,55-25-1,-40 10 69,-1-2 0,-1-1 0,-1-3 0,-2-2 0,-1-1 1,-2-3-1,-2-1 0,35-43 0,-46 47 65,-1-1 0,-1-1 0,-3-1 0,-1-1 0,-1-1 0,-2 0 0,20-69 0,-33 86-44,0 0 1,-2-1-1,0 1 0,-1-1 1,-2 0-1,0 1 1,-4-24-1,2 29-31,-2 0 0,0 1-1,-1-1 1,0 1 0,-2 0-1,0 0 1,0 1 0,-2 0-1,0 0 1,-12-15 0,7 14-138,-1 0 0,0 1 1,-1 0-1,-1 2 0,0 0 1,-1 0-1,0 2 0,0 0 0,-2 1 1,1 1-1,-1 1 0,0 1 1,-1 1-1,0 0 0,0 2 1,0 0-1,0 2 0,-1 0 1,1 1-1,-1 1 0,1 1 0,-1 1 1,1 1-1,0 1 0,0 1 1,0 1-1,-33 13 0,30-7-49,0 1-1,-26 19 0,-41 36-481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2.365"/>
    </inkml:context>
    <inkml:brush xml:id="br0">
      <inkml:brushProperty name="width" value="0.05" units="cm"/>
      <inkml:brushProperty name="height" value="0.05" units="cm"/>
      <inkml:brushProperty name="color" value="#008C3A"/>
    </inkml:brush>
  </inkml:definitions>
  <inkml:trace contextRef="#ctx0" brushRef="#br0">0 444 19588,'1'12'1148,"2"-10"-286,9-21-169,116-203 2102,-48 86-1967,-73 125-725,1-5 252,1 2 0,19-25 0,-28 39-326,1 0-1,-1 1 1,0-1 0,0 0 0,0 1-1,1-1 1,-1 1 0,0-1 0,0 0 0,0 1-1,0-1 1,0 1 0,0-1 0,0 1-1,1-1 1,-1 0 0,-1 1 0,1-1 0,0 1-1,0-1 1,0 1 0,0-1 0,0 0-1,0 1 1,-1 0 0,-10 87 571,-20 196-432,42-327-1538,-5 8 1116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3.890"/>
    </inkml:context>
    <inkml:brush xml:id="br0">
      <inkml:brushProperty name="width" value="0.05" units="cm"/>
      <inkml:brushProperty name="height" value="0.05" units="cm"/>
      <inkml:brushProperty name="color" value="#008C3A"/>
    </inkml:brush>
  </inkml:definitions>
  <inkml:trace contextRef="#ctx0" brushRef="#br0">144 36 17436,'-1'-1'355,"-1"0"0,0 1 1,1-1-1,-1 1 0,0 0 0,0-1 1,1 1-1,-1 0 0,0 0 0,0 0 1,0 0-1,1 0 0,-1 0 1,-3 2-1,1-1-161,0 1 1,-1 0-1,1 1 1,0-1-1,0 1 1,1-1 0,-1 1-1,0 0 1,1 1-1,0-1 1,0 1-1,0-1 1,0 1-1,0 0 1,1 0-1,-3 5 1,-4 10-20,1 0 0,-8 24-1,12-30-98,-1 0 1,2 1-1,0 0 0,1-1 0,0 1 0,1 0 0,1 0 1,0 0-1,3 25 0,-2-37-62,-1 0 0,0 0 0,1-1-1,-1 1 1,1 0 0,-1 0 0,1 0 0,0-1 0,0 1 0,0 0 0,0-1 0,0 1-1,0-1 1,0 1 0,1-1 0,-1 1 0,1-1 0,-1 0 0,1 0 0,-1 0-1,1 0 1,-1 0 0,1 0 0,3 1 0,-2-2 5,-1 1 1,1-1-1,0 0 1,0 0-1,0-1 1,0 1-1,-1 0 0,1-1 1,0 0-1,0 0 1,-1 1-1,1-2 1,-1 1-1,1 0 0,-1 0 1,4-4-1,6-3 88,0-1 0,-1-1-1,-1 0 1,1 0 0,-2-1-1,1-1 1,13-23 0,-13 20 90,-1-2 0,-1 1 0,-1-1-1,0-1 1,7-32 0,-12 44-129,-1 0-1,0 0 0,-1-1 0,0 1 1,0 0-1,0 0 0,0 0 0,-1-1 1,0 1-1,-1 0 0,-2-9 0,3 13-54,0-1-1,-1 1 0,1 0 0,-1 0 1,1 0-1,-1 0 0,0 0 0,1 0 1,-1 0-1,0 0 0,0 1 0,0-1 1,-1 1-1,1-1 0,0 1 1,0 0-1,-1 0 0,1 0 0,-1 0 1,1 1-1,-1-1 0,1 1 0,-1-1 1,0 1-1,1 0 0,-1 0 1,1 0-1,-1 0 0,-4 1 0,1 0-103,0 1 0,0-1 0,0 1 0,0 1 0,0-1 0,1 1-1,-1 0 1,-9 6 0,12-7-49,0 0-1,0 0 1,1 1-1,-1-1 1,1 0-1,-1 1 1,1-1-1,0 1 1,0 0-1,0 0 1,0 0-1,1 0 1,-1 0 0,1 0-1,0 1 1,0-1-1,-1 5 1,2-7 122,0-1 1,0 1-1,0-1 1,0 0 0,0 1-1,0-1 1,0 1-1,0-1 1,0 0-1,0 1 1,1-1 0,-1 1-1,0-1 1,0 0-1,1 1 1,-1-1 0,0 0-1,0 1 1,1-1-1,-1 0 1,0 0-1,1 1 1,-1-1 0,0 0-1,1 0 1,-1 1-1,0-1 1,1 0 0,-1 0-1,1 0 1,-1 0-1,0 0 1,1 0-1,-1 1 1,1-1 0,-1 0-1,1 0 1,-1 0-1,0-1 1,1 1 0,-1 0-1,1 0 1,-1 0-1,0 0 1,1 0-1,0-1 1,0 1-31,16-1-584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4.324"/>
    </inkml:context>
    <inkml:brush xml:id="br0">
      <inkml:brushProperty name="width" value="0.05" units="cm"/>
      <inkml:brushProperty name="height" value="0.05" units="cm"/>
      <inkml:brushProperty name="color" value="#008C3A"/>
    </inkml:brush>
  </inkml:definitions>
  <inkml:trace contextRef="#ctx0" brushRef="#br0">126 1 18540,'-1'4'342,"-1"0"1,1 0-1,-1 0 0,1 0 1,-1-1-1,0 1 0,-1 0 1,1-1-1,-1 0 0,1 1 0,-5 3 1,-6 9 842,-2 6-138,1 1 0,-22 48 0,32-62-974,1 0 1,0 1-1,0-1 1,1 0-1,0 1 1,1 0-1,0-1 0,0 1 1,1 0-1,1-1 1,2 18-1,-3-24-66,0-1 1,1 0-1,-1 1 0,1-1 0,0 0 0,0 0 0,0 0 0,0 1 0,0-1 1,0 0-1,0 0 0,1 0 0,-1-1 0,1 1 0,-1 0 0,1-1 0,0 1 0,0-1 1,0 1-1,0-1 0,0 0 0,0 1 0,0-1 0,0 0 0,0-1 0,0 1 1,1 0-1,-1-1 0,0 1 0,1-1 0,-1 0 0,0 1 0,3-1 0,-1-1 18,1 0-1,-1 0 0,0 0 0,0 0 0,1-1 1,-1 1-1,0-1 0,-1 0 0,1 0 0,0 0 0,0-1 1,-1 0-1,0 1 0,1-1 0,-1 0 0,0-1 1,3-3-1,-3 3 62,-1-1 0,1 0 1,0 0-1,-1 0 0,0 0 1,0 0-1,-1 0 1,0-1-1,0 1 0,1-9 1,-2 12-58,1 1-1,-1-1 1,0 1 0,0 0 0,0-1 0,-1 1 0,1 0 0,0-1 0,0 1 0,-1 0 0,1-1 0,-1 1 0,1 0 0,-1-1 0,1 1 0,-1 0 0,0 0 0,0 0 0,0 0 0,1 0 0,-1 0 0,0 0 0,0 0 0,-1 0 0,1 0 0,0 0 0,0 1 0,0-1 0,0 0 0,-1 1-1,1-1 1,0 1 0,-1-1 0,1 1 0,0 0 0,-1 0 0,1-1 0,0 1 0,-1 0 0,1 0 0,0 0 0,-1 0 0,1 1 0,-1-1 0,1 0 0,-2 1 0,-1 1-107,-1-1-1,0 1 1,1 0 0,-1 0-1,1 1 1,-1-1 0,1 1-1,0 0 1,0 0 0,0 1 0,1-1-1,-1 1 1,1 0 0,0 0-1,0 0 1,0 0 0,0 0-1,1 1 1,0-1 0,0 1-1,0 0 1,0 0 0,1-1-1,-2 11 1,3-14 28,0-1 0,0 1 0,0 0 0,0-1 0,0 1 1,0 0-1,0-1 0,0 1 0,0 0 0,0-1 0,0 1 0,0 0 0,1-1 0,-1 1 0,0 0 0,1-1 0,-1 1 0,0 0 0,1-1 0,-1 1 0,1-1 0,-1 1 1,1-1-1,-1 1 0,1-1 0,-1 1 0,1-1 0,-1 0 0,1 1 0,0-1 0,-1 0 0,1 1 0,-1-1 0,1 0 0,0 0 0,-1 0 0,1 1 0,0-1 1,0 0-1,-1 0 0,1 0 0,0 0 0,-1 0 0,1 0 0,0-1 0,-1 1 0,1 0 0,0 0 0,-1 0 0,1-1 0,0 1 0,-1 0 0,1-1 0,0 1 0,0-1 1,20-11-884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4.757"/>
    </inkml:context>
    <inkml:brush xml:id="br0">
      <inkml:brushProperty name="width" value="0.05" units="cm"/>
      <inkml:brushProperty name="height" value="0.05" units="cm"/>
      <inkml:brushProperty name="color" value="#008C3A"/>
    </inkml:brush>
  </inkml:definitions>
  <inkml:trace contextRef="#ctx0" brushRef="#br0">45 258 18812,'-3'41'2449,"-6"0"-1521,-1 2-384,-1-1 1744,5-2-1343,0-9-425,6-11-880,3-2-449,7-18 649,2-2-200,1-16-208</inkml:trace>
  <inkml:trace contextRef="#ctx0" brushRef="#br0" timeOffset="1">301 5 19740,'3'-4'3057,"-7"15"-2601,-8 8 1448,1 9-895,0 7-257,0 3-424,1 2-88,5-1-168,-1-2-120,5-8-496,1-6-352,5-11 39,1-8 609,1-14-224,0-6-216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5.134"/>
    </inkml:context>
    <inkml:brush xml:id="br0">
      <inkml:brushProperty name="width" value="0.05" units="cm"/>
      <inkml:brushProperty name="height" value="0.05" units="cm"/>
      <inkml:brushProperty name="color" value="#008C3A"/>
    </inkml:brush>
  </inkml:definitions>
  <inkml:trace contextRef="#ctx0" brushRef="#br0">1 35 18172,'1'-2'312,"2"-1"0,-1 0 0,0 1-1,0-1 1,1 1 0,0 0 0,-1 0 0,1 0 0,0 0 0,0 0 0,0 0-1,0 1 1,0 0 0,0 0 0,1 0 0,-1 0 0,0 0 0,1 0 0,-1 1-1,1-1 1,-1 1 0,0 0 0,1 0 0,-1 1 0,7 0 0,-7 0-256,1-1 1,-1 1-1,1 0 0,-1 0 1,1 0-1,-1 1 1,0-1-1,0 1 1,0-1-1,0 1 0,0 0 1,0 0-1,0 1 1,-1-1-1,1 1 0,-1-1 1,1 1-1,-1 0 1,0-1-1,0 1 1,0 1-1,-1-1 0,1 0 1,1 6-1,-1 1-9,-1-1-1,-1 1 1,0 0-1,0 0 1,-1-1-1,0 1 1,0 0-1,-1-1 1,-1 1-1,-5 14 0,-6 11 245,-25 43 0,39-77-286,-21 35 227,-9 18-8,34-58-418,0 0 0,1 0 1,0 0-1,-1 1 0,1-1 1,11-4-1,45-24-1727,-32 19 715,41-13 0,-43 19 511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5.555"/>
    </inkml:context>
    <inkml:brush xml:id="br0">
      <inkml:brushProperty name="width" value="0.05" units="cm"/>
      <inkml:brushProperty name="height" value="0.05" units="cm"/>
      <inkml:brushProperty name="color" value="#008C3A"/>
    </inkml:brush>
  </inkml:definitions>
  <inkml:trace contextRef="#ctx0" brushRef="#br0">1 342 16283,'3'2'286,"0"0"-1,1-1 0,-1 1 0,0 0 1,1-1-1,0 0 0,-1 0 0,1 0 0,0-1 1,-1 1-1,1-1 0,6 0 0,4-1 138,0 0 0,17-5 0,-15 2 231,265-61 3198,-32 6-2688,583-53-1406,-284 54-696,-536 57 971,28-6-1285,-39 7 1210,-1 0 1,1 0-1,0-1 1,0 1-1,0 0 1,0-1 0,0 1-1,0-1 1,-1 1-1,1-1 1,0 1-1,0-1 1,-1 1 0,1-1-1,0 0 1,-1 1-1,1-1 1,-1 0 0,1 0-1,0 0 1,-1 1-1,0-1 1,1 0-1,-1 0 1,0 0 0,1 0-1,-1 0 1,0 0-1,0 0 1,0 1 0,0-1-1,0 0 1,0-2-1,-5-14-459</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5.976"/>
    </inkml:context>
    <inkml:brush xml:id="br0">
      <inkml:brushProperty name="width" value="0.05" units="cm"/>
      <inkml:brushProperty name="height" value="0.05" units="cm"/>
      <inkml:brushProperty name="color" value="#008C3A"/>
    </inkml:brush>
  </inkml:definitions>
  <inkml:trace contextRef="#ctx0" brushRef="#br0">0 309 18508,'2'1'180,"-1"-1"1,1 0-1,-1 0 1,1 0-1,-1 0 0,1 0 1,-1-1-1,1 1 1,-1 0-1,1-1 0,-1 1 1,1-1-1,-1 1 1,1-1-1,-1 0 0,0 0 1,1 1-1,-1-1 1,0 0-1,2-2 1,27-25 885,-23 20-309,114-123 2743,-13 11-2637,-107 119-859,0 0-1,0 0 1,0 0 0,0 0-1,1 0 1,-1 0-1,0 0 1,1 0-1,-1 0 1,0 1-1,4-2 1,-5 2-3,0 0 0,1 0 0,-1 0 0,0 0 0,0 0 0,1 0 0,-1 1 0,0-1 1,1 0-1,-1 0 0,0 0 0,0 0 0,1 0 0,-1 1 0,0-1 0,1 0 0,-1 0 0,0 0 0,0 1 0,0-1 1,1 0-1,-1 0 0,0 1 0,0-1 0,0 0 0,0 0 0,1 1 0,-1-1 0,0 0 0,0 1 0,0-1 0,0 0 1,0 1-1,1 5 9,-1-1 1,0 1-1,0 0 1,-2 10-1,1-5 0,-11 75-24,7-56-95,1 1 0,1 0 0,2 36 0,5-52-951,4-12 190,-5-4 754,0 0-1,-1-1 1,1 1 0,-1 0 0,0-1 0,1 1-1,2-4 1,0 2 92,19-16-590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4.621"/>
    </inkml:context>
    <inkml:brush xml:id="br0">
      <inkml:brushProperty name="width" value="0.05" units="cm"/>
      <inkml:brushProperty name="height" value="0.05" units="cm"/>
    </inkml:brush>
  </inkml:definitions>
  <inkml:trace contextRef="#ctx0" brushRef="#br0">1 22 15883,'11'-11'2529,"-1"3"-1321,-4 6-464,1 2 1273,-4 10-385,2 5-248,-4 10-567,-2 6-249,-1 12-368,4 9-48,-2 2-208,0 2-128,0-4-536,0-5-241,2-10-511,4-7 1128,-4-18-288,-4-12-312</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6.393"/>
    </inkml:context>
    <inkml:brush xml:id="br0">
      <inkml:brushProperty name="width" value="0.05" units="cm"/>
      <inkml:brushProperty name="height" value="0.05" units="cm"/>
      <inkml:brushProperty name="color" value="#008C3A"/>
    </inkml:brush>
  </inkml:definitions>
  <inkml:trace contextRef="#ctx0" brushRef="#br0">102 0 20556,'0'1'103,"0"1"-1,0-1 0,1 0 0,-1 0 0,0 0 0,0 0 0,0 1 1,-1-1-1,1 0 0,0 0 0,0 0 0,-1 0 0,1 1 0,0-1 1,-1 0-1,1 0 0,-1 0 0,1 0 0,-1 0 0,0 0 0,0 0 1,1 0-1,-1-1 0,0 1 0,-1 1 0,-5 8 263,-8 17 639,1 1 0,-18 52 0,26-64-897,1 1 1,1 0-1,1 0 0,1 0 1,0 0-1,1 28 0,1-43-87,0 0 0,0 0-1,0 0 1,0 0 0,1 0-1,-1 0 1,1 0-1,0 0 1,-1 0 0,1 0-1,0 0 1,0-1 0,0 1-1,0 0 1,0-1-1,1 1 1,-1-1 0,0 1-1,1-1 1,-1 1-1,1-1 1,2 2 0,-2-3 9,1 1 0,-1 0 1,0-1-1,1 1 1,-1-1-1,1 0 0,-1 1 1,1-1-1,-1 0 1,1-1-1,-1 1 0,1 0 1,-1-1-1,0 1 0,1-1 1,-1 0-1,0 0 1,4-2-1,5-3 84,-1 0 1,0-1-1,0 0 1,0-1-1,-1 0 0,0 0 1,-1-1-1,0 0 1,0-1-1,-1 0 0,8-14 1,-8 13-8,-2 0 0,1 0 1,-1 0-1,-1-1 0,0 0 1,-1 0-1,0 0 0,0-1 1,-2 1-1,1 0 0,-2-14 1,0 22-91,0 1 0,0-1 0,-1 1 0,1 0 0,-1-1 1,0 1-1,0 0 0,-1 0 0,1 0 0,0 0 0,-1 0 0,0 0 1,0 0-1,0 0 0,0 0 0,0 1 0,-5-5 0,5 6-46,0 0 0,0 0-1,0 0 1,0 0-1,0 0 1,0 1-1,-1-1 1,1 1-1,0-1 1,0 1 0,-1 0-1,1 0 1,0 0-1,0 0 1,-1 0-1,1 0 1,0 1 0,0-1-1,-1 1 1,1 0-1,0-1 1,0 1-1,0 0 1,0 0-1,0 0 1,0 1 0,-2 1-1,-5 4-446,0 0 0,1 1 0,0 0 0,1 1 0,0 0 0,0 0 0,1 0 0,0 1 0,0 0-1,-6 17 1,8-10-487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6.831"/>
    </inkml:context>
    <inkml:brush xml:id="br0">
      <inkml:brushProperty name="width" value="0.05" units="cm"/>
      <inkml:brushProperty name="height" value="0.05" units="cm"/>
      <inkml:brushProperty name="color" value="#008C3A"/>
    </inkml:brush>
  </inkml:definitions>
  <inkml:trace contextRef="#ctx0" brushRef="#br0">59 22 22781,'0'0'83,"9"-18"2284,-4 14-1446,-2 13 246,-4 11-821,-1 0-1,0 0 1,-2 1 0,0-2-1,-7 21 1,2-6-199,-6 17-27,9-35-76,0 1 0,2 0 0,0 0 1,1 0-1,1 0 0,0 21 0,1-37-53,1-1-1,0 1 1,0 0-1,0-1 1,0 1-1,0-1 1,0 1-1,0-1 1,1 1-1,-1 0 1,0-1-1,0 1 1,0-1-1,1 1 1,-1-1-1,0 1 1,0-1-1,1 1 1,-1-1-1,0 0 1,1 1-1,-1-1 1,1 1-1,-1-1 1,1 0-1,-1 1 1,0-1-1,1 0 1,-1 1-1,1-1 1,-1 0-1,1 0 1,0 0-1,0 1 1,1-1-69,0-1 0,-1 1 1,1-1-1,0 1 0,-1-1 1,1 1-1,-1-1 0,1 0 1,-1 0-1,1 0 1,1-2-1,6-4-708,0 0 0,12-17 0,-11 11 324,0-1 0,10-20 0,-3 0-470</inkml:trace>
  <inkml:trace contextRef="#ctx0" brushRef="#br0" timeOffset="1.01">159 221 20820,'-6'30'2065,"-1"8"-1273,-1-4-368,2 2 1144,2-5-447,1-3-745,3-6-376,3-7-872,2-5-385,2-10 945,4-6-208,0-3-280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7.266"/>
    </inkml:context>
    <inkml:brush xml:id="br0">
      <inkml:brushProperty name="width" value="0.05" units="cm"/>
      <inkml:brushProperty name="height" value="0.05" units="cm"/>
      <inkml:brushProperty name="color" value="#008C3A"/>
    </inkml:brush>
  </inkml:definitions>
  <inkml:trace contextRef="#ctx0" brushRef="#br0">33 1 20900,'5'13'2113,"-8"4"-1321,-3 3-384,-1 6 1209,0-1-393,-1 3-752,4-3-456,3-7-936,-1-5-337,4-13 977,1-6-200,2-8-272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7.747"/>
    </inkml:context>
    <inkml:brush xml:id="br0">
      <inkml:brushProperty name="width" value="0.05" units="cm"/>
      <inkml:brushProperty name="height" value="0.05" units="cm"/>
      <inkml:brushProperty name="color" value="#008C3A"/>
    </inkml:brush>
  </inkml:definitions>
  <inkml:trace contextRef="#ctx0" brushRef="#br0">99 0 18156,'-1'0'75,"1"0"0,-1 0-1,1 0 1,0 0 0,-1 0 0,1 0 0,-1 0 0,1 0-1,-1 0 1,1 1 0,0-1 0,-1 0 0,1 0 0,0 0-1,-1 0 1,1 1 0,0-1 0,-1 0 0,1 0 0,0 1-1,-1-1 1,1 0 0,0 0 0,-1 1 0,1-1 0,0 0-1,0 1 1,0-1 0,-1 1 0,1-1 0,0 0 0,0 1-1,0-1 1,0 1 0,-11 17 312,-3 10 146,2 0 1,1 1 0,1 0-1,2 1 1,1 0-1,1 1 1,2-1 0,-1 37-1,5-63-475,0 0 0,0-1 0,1 1-1,0 0 1,-1-1 0,1 1 0,0 0 0,1-1-1,2 7 1,-3-9-46,-1 0 0,1-1 1,-1 1-1,1 0 0,0 0 0,-1-1 0,1 1 0,0 0 1,0-1-1,-1 1 0,1-1 0,0 1 0,0-1 0,0 0 0,0 1 1,0-1-1,0 0 0,0 0 0,0 1 0,0-1 0,-1 0 0,1 0 1,0 0-1,0 0 0,0 0 0,0 0 0,0-1 0,0 1 1,0 0-1,0 0 0,0-1 0,0 1 0,0 0 0,0-1 0,-1 1 1,1-1-1,0 1 0,0-1 0,0 0 0,-1 1 0,2-2 0,6-5 9,-1 0 0,1 0 0,-1 0-1,-1-1 1,1 0 0,-1-1 0,-1 0-1,7-13 1,0-2 18,16-52 1,-10 7 46,-16 64-97,-1 0 0,-1 0 0,1-1 0,-1 1 0,0 0 0,0 0 0,0 0 0,-1-1 0,0 1 0,-2-9 0,3 14-1,-1-1 0,1 1-1,0-1 1,-1 1 0,1 0 0,0-1-1,-1 1 1,1-1 0,0 1 0,-1 0 0,1-1-1,-1 1 1,1 0 0,-1-1 0,1 1-1,0 0 1,-1 0 0,1 0 0,-1-1-1,0 1 1,1 0 0,-1 0 0,1 0-1,-1 0 1,1 0 0,-1 0 0,1 0-1,-1 0 1,1 0 0,-1 0 0,1 0 0,-1 0-1,1 1 1,-1-1 0,1 0 0,-1 0-1,1 0 1,-1 1 0,1-1 0,-1 0-1,1 1 1,0-1 0,-1 0 0,1 1-1,-1-1 1,1 1 0,-17 17-562,11-11 154,1 1 1,0-1-1,1 1 1,-1 1-1,2-1 1,-1 0-1,1 1 1,-2 11-1,5-8-256,5-10-82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8.134"/>
    </inkml:context>
    <inkml:brush xml:id="br0">
      <inkml:brushProperty name="width" value="0.05" units="cm"/>
      <inkml:brushProperty name="height" value="0.05" units="cm"/>
      <inkml:brushProperty name="color" value="#008C3A"/>
    </inkml:brush>
  </inkml:definitions>
  <inkml:trace contextRef="#ctx0" brushRef="#br0">3 61 13763,'1'0'112,"0"1"0,-1 0 0,1-1 0,-1 1-1,1 0 1,0 0 0,-1 0 0,1 0 0,-1-1 0,0 1 0,1 0 0,-1 0 0,0 0 0,0 0-1,1 0 1,-1 0 0,0 0 0,0 0 0,0 0 0,0 0 0,0 0 0,0 0 0,-1 1 0,-3 31 905,2-24-224,1 5-308,-1-1 1,2 1-1,0 0 1,0 0 0,4 19-1,-3-27-428,1 0-1,0 1 0,0-1 1,0 0-1,0-1 1,1 1-1,0 0 0,0-1 1,1 0-1,-1 1 0,1-1 1,0-1-1,1 1 1,5 4-1,10 6-52,1-1-1,32 15 1,-29-16-46,34 23 1,-56-34 62,0-1 0,0 0 0,0 1-1,0 0 1,0-1 0,0 1 0,-1 0 0,1 0 0,0 0 0,-1 0-1,0 1 1,1-1 0,-1 0 0,0 1 0,0-1 0,0 0-1,-1 1 1,1-1 0,-1 1 0,1-1 0,-1 1 0,0-1 0,0 4-1,0-4 53,-1 1 0,0-1-1,0 1 1,0-1-1,0 0 1,-1 0-1,1 1 1,-1-1 0,1 0-1,-1 0 1,0-1-1,0 1 1,0 0 0,0 0-1,0-1 1,0 1-1,0-1 1,0 0-1,0 0 1,-1 0 0,1 0-1,-5 1 1,-1 1 131,-1 0 0,1-1 0,-1-1 0,0 1 0,0-1 0,0-1 0,0 0 0,0 0 1,1-1-1,-1 0 0,0 0 0,0-1 0,1 0 0,-12-4 0,16 4-190,0 0-1,0 0 1,0 0-1,0 0 1,1 0-1,-1-1 1,0 0-1,1 0 1,0 0-1,0 0 1,0 0-1,0-1 1,0 1-1,1-1 1,-1 0 0,1 0-1,0 0 1,0 0-1,1 0 1,-1 0-1,1 0 1,0-1-1,0 1 1,0-1-1,1 1 1,-1 0-1,1-1 1,0 1-1,1-1 1,0-5 0,0 2-48,1 0 1,1 0 0,-1 0 0,1 1 0,1-1 0,-1 1 0,1-1 0,1 1 0,-1 0 0,1 1 0,6-8 0,11-9-19,37-31 0,-49 45 55,60-46 174,-46 38 269,-1-1 0,37-38 0,-58 54-383,-1 1-1,0 0 1,1-1 0,-1 0-1,0 1 1,0-1 0,0 0-1,0 1 1,0-1 0,0 0-1,-1 0 1,1 0-1,-1 0 1,1 1 0,-1-1-1,0 0 1,1 0 0,-1 0-1,0 0 1,0 0 0,-1 0-1,1-2 1,-1 2-1,0 0 1,0 0-1,-1 1 1,1-1-1,0 1 0,0-1 1,-1 1-1,1-1 1,-1 1-1,0 0 0,1 0 1,-1 0-1,0 0 1,0 0-1,1 0 1,-1 0-1,0 0 0,0 1 1,0-1-1,0 1 1,-4-1-1,-3 0-64,-1-1-1,1 2 0,-1-1 1,1 2-1,-1-1 1,1 1-1,-1 0 1,1 1-1,-1 0 1,1 1-1,-15 6 1,8-2-348,0 2 0,0 0 1,0 1-1,1 0 0,-15 14 1,15-11-185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8.587"/>
    </inkml:context>
    <inkml:brush xml:id="br0">
      <inkml:brushProperty name="width" value="0.05" units="cm"/>
      <inkml:brushProperty name="height" value="0.05" units="cm"/>
      <inkml:brushProperty name="color" value="#008C3A"/>
    </inkml:brush>
  </inkml:definitions>
  <inkml:trace contextRef="#ctx0" brushRef="#br0">1 53 25133,'4'2'1777,"2"-2"-1449,4-3-264,6-9 40,2 1-712,-2 1 568,0 0-160,-5 1-152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9.071"/>
    </inkml:context>
    <inkml:brush xml:id="br0">
      <inkml:brushProperty name="width" value="0.05" units="cm"/>
      <inkml:brushProperty name="height" value="0.05" units="cm"/>
      <inkml:brushProperty name="color" value="#008C3A"/>
    </inkml:brush>
  </inkml:definitions>
  <inkml:trace contextRef="#ctx0" brushRef="#br0">0 358 19748,'10'-12'4081,"21"-31"-2211,-7 8-1450,140-220 559,-155 242-807,-7 18 59,-9 25 65,5-24-316,-12 44 27,-3 11-440,2 0-1,-12 109 0,27-168 349,1 18-488,-1-19 554,0-1 0,0 1 0,0-1 0,0 1 0,0-1 0,0 1-1,0-1 1,1 1 0,-1-1 0,0 0 0,0 1 0,0-1 0,1 1-1,-1-1 1,0 0 0,1 1 0,-1-1 0,0 0 0,1 1 0,-1-1-1,0 0 1,1 1 0,-1-1 0,0 0 0,1 0 0,-1 1-1,1-1 1,-1 0 0,1 0 0,-1 0 0,0 0 0,1 0 0,-1 0-1,1 0 1,-1 0 0,1 0 0,-1 0 0,2 0 0,10-6-551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39.503"/>
    </inkml:context>
    <inkml:brush xml:id="br0">
      <inkml:brushProperty name="width" value="0.05" units="cm"/>
      <inkml:brushProperty name="height" value="0.05" units="cm"/>
      <inkml:brushProperty name="color" value="#008C3A"/>
    </inkml:brush>
  </inkml:definitions>
  <inkml:trace contextRef="#ctx0" brushRef="#br0">107 59 22245,'-19'29'1331,"2"1"0,-25 54 0,36-69-1216,1-1-1,1 2 0,0-1 0,0 0 0,2 1 0,0 0 1,1-1-1,1 20 0,0-32-111,0 0 0,0 0-1,0 0 1,1 0 0,0 0 0,-1-1 0,1 1 0,0 0-1,1 0 1,-1-1 0,0 1 0,1-1 0,-1 1 0,1-1-1,0 0 1,0 0 0,0 1 0,0-1 0,0 0 0,4 2-1,-4-3-2,1 0 0,-1 0-1,1 0 1,-1 0 0,1-1-1,0 1 1,-1-1-1,1 1 1,0-1 0,0 0-1,-1 0 1,1 0-1,0-1 1,0 1 0,-1-1-1,1 1 1,0-1-1,-1 0 1,1 0 0,-1 0-1,1 0 1,2-2 0,3-3 34,0 1 0,0-1 1,-1 0-1,0-1 0,-1 0 1,1 0-1,-1 0 0,0-1 1,-1 0-1,0 0 1,0 0-1,-1-1 0,0 0 1,5-15-1,-6 14 68,0 1-1,-1-1 1,0 0 0,0 0-1,-1 0 1,0 0 0,-1 0 0,0 0-1,-1 0 1,0 0 0,0 0-1,-1 1 1,-6-19 0,7 26-81,1 0 0,-1 0 0,0 0 0,0 1 0,0-1-1,0 0 1,0 1 0,0-1 0,0 1 0,0-1 0,-1 1 0,1 0 0,-1-1 0,1 1 0,-1 0 0,0 0 0,1 0 0,-1 0 0,0 0 0,1 1 0,-4-2 0,2 2-31,1 0 0,-1 0 0,1 0 1,-1 0-1,1 1 0,-1-1 0,1 1 0,-1-1 0,1 1 0,0 0 0,-1 0 0,1 0 0,0 0 0,-3 3 0,-3 1-168,2 0-1,-1 1 0,1-1 1,0 2-1,0-1 1,0 1-1,1-1 0,-7 13 1,8-10 53,0-1 1,0 1 0,-3 10 0,7-16 80,-1 1-1,0-1 1,1 0-1,-1 0 1,1 0 0,0 0-1,0 0 1,1 1 0,-1-1-1,0 0 1,1 0 0,0 0-1,1 3 1,11 17-457</inkml:trace>
  <inkml:trace contextRef="#ctx0" brushRef="#br0" timeOffset="1">490 1 22133,'-1'8'299,"0"0"1,-1 0-1,0 1 1,-1-2-1,0 1 0,0 0 1,-6 11-1,-7 16 76,4-3 495,-13 58 0,22-80-829,2-1 0,-1 1-1,2 0 1,-1-1 0,1 1 0,1 0 0,-1-1 0,2 1 0,-1 0 0,1-1 0,4 11 0,-4-16-53,-1-1 0,1 1 1,0-1-1,0 0 1,0 0-1,0 0 0,1 0 1,-1 0-1,1 0 0,0-1 1,-1 1-1,1-1 0,0 0 1,1 0-1,-1 0 0,0 0 1,0 0-1,1-1 0,-1 0 1,1 0-1,0 1 0,-1-2 1,1 1-1,0 0 0,0-1 1,-1 0-1,1 0 0,0 0 1,0 0-1,7-2 0,-4 1-4,1-1-1,-1 0 0,0-1 0,1 1 0,-1-2 1,0 1-1,-1-1 0,1 0 0,0 0 0,-1 0 1,0-1-1,0 0 0,-1 0 0,8-10 0,-9 10 11,0 0-1,-1 0 0,0-1 1,0 0-1,-1 1 1,1-1-1,-1 0 0,0 0 1,-1 0-1,1-1 0,-1 1 1,-1 0-1,1 0 1,-1-1-1,0 1 0,-1 0 1,1-1-1,-1 1 0,0 0 1,-1 0-1,1-1 1,-1 1-1,-1 1 0,1-1 1,-1 0-1,-4-7 0,1 5-29,1-1 0,-1 1 0,-1 0 0,0 0 0,0 1 0,-1 0 0,1 0 0,-1 1 0,-1 0 0,1 0 0,-1 1-1,0 0 1,-1 0 0,1 1 0,-17-5 0,-20 4-219</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45.863"/>
    </inkml:context>
    <inkml:brush xml:id="br0">
      <inkml:brushProperty name="width" value="0.05" units="cm"/>
      <inkml:brushProperty name="height" value="0.05" units="cm"/>
      <inkml:brushProperty name="color" value="#008C3A"/>
    </inkml:brush>
  </inkml:definitions>
  <inkml:trace contextRef="#ctx0" brushRef="#br0">8 98 17052,'-6'13'1880,"5"-6"-1248,4-6-256,7-1 953,11-2-489,5-4-104,6-4-320,3 0-80,1-3-144,1 1-144,-1 0-488,-6-4-344,-8 3 672,-6 3-184,-8-5-24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6:46.355"/>
    </inkml:context>
    <inkml:brush xml:id="br0">
      <inkml:brushProperty name="width" value="0.05" units="cm"/>
      <inkml:brushProperty name="height" value="0.05" units="cm"/>
      <inkml:brushProperty name="color" value="#008C3A"/>
    </inkml:brush>
  </inkml:definitions>
  <inkml:trace contextRef="#ctx0" brushRef="#br0">1 0 15203,'13'19'2137,"4"-3"-1129,7-8-416,9 1 2081,12-8-1737,-1-1-128,11-5-368,-4 0-440,-3-8 144,-7 2-144,-12-3-64</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5.030"/>
    </inkml:context>
    <inkml:brush xml:id="br0">
      <inkml:brushProperty name="width" value="0.05" units="cm"/>
      <inkml:brushProperty name="height" value="0.05" units="cm"/>
    </inkml:brush>
  </inkml:definitions>
  <inkml:trace contextRef="#ctx0" brushRef="#br0">2 9 17660,'-1'3'1768,"5"1"-968,4 0-264,15-2 993,8 2-361,13 0-328,5-1-280,8-3-976,2-8 624,5-4-208,-1-1-88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7.772"/>
    </inkml:context>
    <inkml:brush xml:id="br0">
      <inkml:brushProperty name="width" value="0.05" units="cm"/>
      <inkml:brushProperty name="height" value="0.05" units="cm"/>
      <inkml:brushProperty name="color" value="#008C3A"/>
    </inkml:brush>
  </inkml:definitions>
  <inkml:trace contextRef="#ctx0" brushRef="#br0">1 396 18780,'30'-40'5714,"-12"15"-5064,194-249 1976,-204 262-2509,-6 8-49,1 0-1,0 0 1,-1 0 0,1 0-1,1 0 1,-1 1 0,0-1-1,1 1 1,0 0 0,6-4-1,-9 25 256,-47 183-154,15-80-107,31-120-64,0-1 1,-1 0-1,1 1 1,0-1-1,0 1 1,0-1-1,0 1 1,0-1-1,0 0 1,0 1-1,0-1 1,0 1-1,0-1 1,0 1-1,0-1 1,0 0-1,0 1 0,0-1 1,1 1-1,-1-1 1,0 0-1,0 1 1,0-1-1,1 1 1,-1-1-1,0 0 1,0 1-1,1-1 1,0 1-1,12-3-267,14-13-906,-26 14 1103,8-6-275,1-1-1,-1 0 0,-1 0 1,0-1-1,8-10 0,7-13-304</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8.192"/>
    </inkml:context>
    <inkml:brush xml:id="br0">
      <inkml:brushProperty name="width" value="0.05" units="cm"/>
      <inkml:brushProperty name="height" value="0.05" units="cm"/>
      <inkml:brushProperty name="color" value="#008C3A"/>
    </inkml:brush>
  </inkml:definitions>
  <inkml:trace contextRef="#ctx0" brushRef="#br0">1 296 15811,'0'0'105,"0"1"1,1-1-1,-1 1 0,1-1 0,-1 1 0,1-1 0,-1 0 0,1 0 0,-1 1 0,1-1 0,-1 0 0,1 1 1,-1-1-1,1 0 0,-1 0 0,1 0 0,0 0 0,-1 0 0,1 0 0,-1 0 0,1 0 0,-1 0 0,1 0 1,0 0-1,-1 0 0,1 0 0,-1 0 0,1 0 0,-1-1 0,1 1 0,-1 0 0,1 0 0,-1-1 0,1 1 0,-1 0 1,1-1-1,-1 1 0,1 0 0,-1-1 0,1 0 0,21-20 2016,21-33 562,40-68 0,-57 82-2152,-15 19-318,-9 17-178,0 1-1,-1-1 1,1 1-1,0-1 1,1 1 0,-1 0-1,1 0 1,-1 0-1,6-4 1,-8 6-34,1 1 1,-1 0-1,0 0 0,0 0 1,1 0-1,-1 0 0,0 1 1,0-1-1,1 0 0,-1 0 1,0 0-1,0 0 0,1 0 1,-1 0-1,0 0 0,0 0 1,1 0-1,-1 1 0,0-1 1,0 0-1,0 0 0,0 0 1,1 1-1,-1-1 0,0 0 1,0 0-1,0 0 1,0 1-1,0-1 0,1 0 1,-1 0-1,0 1 0,0-1 1,0 0-1,0 0 0,0 1 1,0-1-1,0 0 0,0 0 1,0 1-1,0-1 0,0 0 1,0 0-1,0 1 0,0-1 1,0 0-1,0 0 0,0 1 1,-1-1-1,1 0 1,0 0-1,0 1 0,-2 17-25,2-18 25,-59 252-154,50-221 127,7-23-116,1-5-10,0 0-1,0 0 0,0 0 0,0 0 0,1 0 1,-1 0-1,1 0 0,0 0 0,0 0 1,0 0-1,1 5 0,-1-8 115,0 0 0,0 0 1,0 1-1,1-1 0,-1 0 0,0 0 0,0 0 0,0 0 1,0 1-1,0-1 0,1 0 0,-1 0 0,0 0 1,0 0-1,0 0 0,1 0 0,-1 0 0,0 0 0,0 1 1,0-1-1,1 0 0,-1 0 0,0 0 0,0 0 0,1 0 1,-1 0-1,0 0 0,0 0 0,0 0 0,1 0 1,-1 0-1,0-1 0,0 1 0,0 0 0,1 0 0,-1 0 1,0 0-1,0 0 0,0 0 0,1 0 0,-1 0 1,0-1-1,0 1 0,0 0 0,1 0 0,8-9-566,1-7-214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8.630"/>
    </inkml:context>
    <inkml:brush xml:id="br0">
      <inkml:brushProperty name="width" value="0.05" units="cm"/>
      <inkml:brushProperty name="height" value="0.05" units="cm"/>
      <inkml:brushProperty name="color" value="#008C3A"/>
    </inkml:brush>
  </inkml:definitions>
  <inkml:trace contextRef="#ctx0" brushRef="#br0">0 300 19212,'7'-4'3282,"23"-30"-1344,15-21 139,81-105-303,-119 150-1714,14-19 155,-15 22-107,-6 12-31,-68 164-259,0-10-1341,67-157 1498,1-1 1,-1 1 0,1 0-1,-1 0 1,1-1-1,0 1 1,-1 0-1,1 0 1,0-1 0,0 1-1,0 0 1,1 2-1,4 4-297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9.062"/>
    </inkml:context>
    <inkml:brush xml:id="br0">
      <inkml:brushProperty name="width" value="0.05" units="cm"/>
      <inkml:brushProperty name="height" value="0.05" units="cm"/>
      <inkml:brushProperty name="color" value="#008C3A"/>
    </inkml:brush>
  </inkml:definitions>
  <inkml:trace contextRef="#ctx0" brushRef="#br0">79 1 18572,'-9'21'1816,"-2"2"-1280,-5 3-199,6-2 623,-1 3-496,-1-5-960,2-1 608,10-9-240,0-11-240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9.482"/>
    </inkml:context>
    <inkml:brush xml:id="br0">
      <inkml:brushProperty name="width" value="0.05" units="cm"/>
      <inkml:brushProperty name="height" value="0.05" units="cm"/>
      <inkml:brushProperty name="color" value="#008C3A"/>
    </inkml:brush>
  </inkml:definitions>
  <inkml:trace contextRef="#ctx0" brushRef="#br0">148 0 17492,'-4'1'231,"1"0"-1,0 0 1,0 0 0,0 1 0,0-1 0,1 1 0,-1 0 0,0 0-1,1 0 1,-1 0 0,1 0 0,0 0 0,-1 0 0,1 1 0,-3 4-1,-4 7 566,-13 26 0,17-30-437,-7 15-98,1 0 1,1 0 0,2 1 0,0 0-1,2 1 1,-4 37 0,9-61-219,1 1-1,0-1 1,0 1 0,0-1-1,1 1 1,-1-1 0,1 1-1,0-1 1,1 5-1,-2-8-31,1 1 0,-1 0 0,1 0 0,-1-1 0,1 1 0,-1 0 0,1 0 0,-1-1 0,1 1-1,0-1 1,0 1 0,-1 0 0,1-1 0,0 1 0,0-1 0,-1 0 0,1 1 0,0-1-1,0 0 1,0 1 0,0-1 0,0 0 0,0 0 0,-1 0 0,1 0 0,0 0 0,0 0-1,0 0 1,0 0 0,0 0 0,0 0 0,0-1 0,0 1 0,-1 0 0,1 0 0,1-1 0,4-2 21,-1 0 0,0 1 1,-1-2-1,1 1 1,0 0-1,-1-1 1,0 0-1,0 0 1,0 0-1,0-1 1,-1 1-1,5-8 0,1-4 88,0 0-1,11-27 1,-14 28-34,-1-1 0,4-19 0,-8 29-101,0-1 0,0 1 0,-1 0 0,0-1 0,0 1 0,0-1 0,-1 1-1,-2-10 1,3 15-16,0 0 0,0 0 0,0 0-1,-1 0 1,1 0 0,-1 0 0,1 1 0,0-1-1,-1 0 1,1 0 0,-1 0 0,0 1-1,1-1 1,-1 0 0,0 1 0,1-1-1,-1 0 1,0 1 0,0-1 0,1 1-1,-1-1 1,0 1 0,0 0 0,0-1 0,0 1-1,0 0 1,0-1 0,0 1 0,0 0-1,0 0 1,1 0 0,-1 0 0,0 0-1,0 0 1,0 0 0,0 0 0,0 1 0,0-1-1,0 0 1,0 0 0,0 1 0,0-1-1,1 1 1,-3 0 0,0 1 8,-1 0 0,0 0 0,1 1 1,0-1-1,0 1 0,-1 0 0,1 0 0,1 0 1,-4 4-1,-6 15-288,3-1-40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9.950"/>
    </inkml:context>
    <inkml:brush xml:id="br0">
      <inkml:brushProperty name="width" value="0.05" units="cm"/>
      <inkml:brushProperty name="height" value="0.05" units="cm"/>
      <inkml:brushProperty name="color" value="#008C3A"/>
    </inkml:brush>
  </inkml:definitions>
  <inkml:trace contextRef="#ctx0" brushRef="#br0">146 1 17348,'1'0'80,"0"1"0,-1 0 0,1-1 0,-1 1 0,1-1 0,-1 1 0,0 0 0,1-1 0,-1 1 0,0 0 0,1-1 0,-1 1 0,0 0 0,0 0 0,1-1 0,-1 1 0,0 0 0,0 0 0,0-1 0,0 1 0,0 0 0,0 0 0,0-1 0,0 1 0,-1 0 0,1 0 0,0-1 0,0 1 0,-1 0 0,1 0 0,0-1 0,-1 1 0,1 0 0,-1 0 0,-20 33 775,13-23-36,-13 26-284,2 1 0,1 1 0,2 0 0,2 1 0,-10 44 0,22-76-454,0-1 0,1 1 0,0-1 0,0 1 0,1 0 0,0-1 0,1 11 0,-1-16-57,1 0 0,-1 0-1,1 0 1,0 0 0,-1 0-1,1-1 1,0 1 0,0 0 0,0 0-1,0-1 1,1 1 0,-1-1-1,0 1 1,1-1 0,-1 1 0,1-1-1,-1 0 1,1 0 0,0 1-1,0-1 1,-1-1 0,1 1 0,0 0-1,0 0 1,0-1 0,0 1-1,0-1 1,0 1 0,0-1 0,0 0-1,4 0 1,4 0 77,0-1 0,0 0 0,1-1 0,-1 0 1,0 0-1,-1-1 0,1 0 0,0-1 0,-1 0 0,0-1 0,0 0 0,0 0 1,-1-1-1,1 0 0,-1 0 0,8-10 0,-15 16-82,0-1 1,-1 0-1,1 1 1,0-1-1,0 0 0,-1 0 1,1 0-1,-1 0 0,1 1 1,-1-1-1,1 0 1,-1 0-1,0 0 0,1 0 1,-1 0-1,0 0 0,0 0 1,1 0-1,-1 0 1,0 0-1,0 0 0,0 0 1,-1-2-1,1 2-7,-1 0 0,0 1 0,1-1 0,-1 0 0,0 1 0,0-1 0,1 1 0,-1-1-1,0 1 1,0-1 0,0 1 0,0 0 0,0-1 0,0 1 0,0 0 0,1 0 0,-1 0 0,0 0 0,-2 0 0,-5-1-74,1 2 1,-1-1-1,1 1 1,-1 0-1,-8 3 1,-2 2-641,1 0 0,0 2 0,-22 12 0,24-10 46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22.005"/>
    </inkml:context>
    <inkml:brush xml:id="br0">
      <inkml:brushProperty name="width" value="0.05" units="cm"/>
      <inkml:brushProperty name="height" value="0.05" units="cm"/>
      <inkml:brushProperty name="color" value="#008C3A"/>
    </inkml:brush>
  </inkml:definitions>
  <inkml:trace contextRef="#ctx0" brushRef="#br0">1 362 18092,'1'0'190,"0"0"0,0-1 0,0 1 1,0-1-1,0 1 0,0-1 0,0 1 0,0-1 0,0 1 1,0-1-1,0 0 0,0 1 0,0-1 0,0 0 1,0 0-1,-1 0 0,2-2 0,22-21 664,94-109 2174,40-51-558,-150 176-2338,-9 15 23,-14 27 124,5-12-197,6-12-83,-34 101-143,33-95 69,2 0 0,-1 1 1,2 0-1,-1 31 1,3-47 24,-1 1 0,1-1 0,0 1 0,0-1 0,1 0 1,-1 1-1,0-1 0,0 1 0,1-1 0,-1 1 0,1-1 1,-1 0-1,1 1 0,-1-1 0,1 0 0,0 0 0,0 1 1,0-1-1,0 0 0,0 0 0,2 2 0,-2-3 37,0 0-1,0 1 0,1-1 1,-1 0-1,0 0 0,0 0 1,1 0-1,-1 0 0,0 0 1,0 0-1,1 0 0,-1 0 1,0-1-1,0 1 0,0-1 1,1 1-1,-1-1 0,0 1 1,2-2-1,6-4-68,-1 0 0,1 0 0,-1-1-1,10-11 1,15-17-384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29.292"/>
    </inkml:context>
    <inkml:brush xml:id="br0">
      <inkml:brushProperty name="width" value="0.05" units="cm"/>
      <inkml:brushProperty name="height" value="0.05" units="cm"/>
      <inkml:brushProperty name="color" value="#008C3A"/>
    </inkml:brush>
  </inkml:definitions>
  <inkml:trace contextRef="#ctx0" brushRef="#br0">9 218 16572,'-1'1'178,"0"-1"0,1 1 1,-1-1-1,1 1 1,-1-1-1,1 1 1,-1 0-1,1-1 1,-1 1-1,1 0 0,-1-1 1,1 1-1,0 0 1,-1-1-1,1 1 1,0 0-1,0 0 1,-1 1-1,2-3-20,0 1-1,0 0 1,0 0 0,-1-1-1,1 1 1,0 0 0,-1-1-1,1 1 1,0 0 0,0-1-1,-1 1 1,1-1 0,-1 1 0,1-1-1,-1 0 1,1 1 0,-1-1-1,1 0 1,0 0 0,33-37 951,-2 0 1,-1-3-1,25-43 1,-49 68-873,-6 12-72,-3 10-99,-62 242-1653,64-240-684,6-14 1418,7-16 75,-2-2-126</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29.818"/>
    </inkml:context>
    <inkml:brush xml:id="br0">
      <inkml:brushProperty name="width" value="0.05" units="cm"/>
      <inkml:brushProperty name="height" value="0.05" units="cm"/>
      <inkml:brushProperty name="color" value="#008C3A"/>
    </inkml:brush>
  </inkml:definitions>
  <inkml:trace contextRef="#ctx0" brushRef="#br0">101 14 14915,'1'1'428,"-1"1"-1,0 0 1,0-1 0,0 1-1,0 0 1,0 0-1,0-1 1,0 1 0,0 0-1,-1 3 1,0-1 191,-1 8-488,2 0 1,-1 0 0,1 0 0,1 0-1,0 0 1,1 0 0,0 0 0,1-1-1,0 1 1,1-1 0,0 1 0,1-1-1,10 17 1,-12-23-145,3 6 84,0-1 0,0 1-1,-1 1 1,7 19 0,-12-29-34,1 1 0,0-1 0,-1 1 0,0-1 0,1 0 0,-1 1 0,0-1 0,0 1 0,-1-1 0,1 1 0,0-1 0,-1 0 0,1 1 0,-1-1-1,0 0 1,0 1 0,0-1 0,0 0 0,0 0 0,-1 0 0,1 0 0,0 0 0,-1 0 0,0 0 0,1 0 0,-1-1 0,0 1 0,0-1 0,0 1 0,-3 1 0,-6 3 108,0-1 1,0 0-1,-22 6 0,29-10-110,1 0 0,0 0 0,-1 0 0,1-1 0,-1 1 0,1-1 0,-1 0-1,1 0 1,-1 0 0,1-1 0,-1 1 0,1-1 0,-1 0 0,1 0 0,0 0 0,-1 0 0,-5-4 0,8 4-15,0 0 1,0 0 0,0 0 0,0 0-1,0 0 1,0 0 0,0 0 0,0 0-1,0-1 1,1 1 0,-1 0 0,0-1-1,1 1 1,-1-1 0,1 1 0,0 0 0,-1-1-1,1 1 1,0-1 0,0-1 0,0-1 11,1 1 0,-1 0 0,1-1 0,0 1 0,0 0 1,0-1-1,0 1 0,3-5 0,3-4 60,1 0 0,0 1 1,13-13-1,-21 23-85,67-67 512,-43 46 106,38-46 0,-60 66-564,0-1 0,0 0 0,0 0 0,0-1 0,-1 1 0,1 0 0,-1-1 0,0 1 0,0-1 0,0 1 0,0-1 1,0 1-1,-1-1 0,0 0 0,0 1 0,0-1 0,0 1 0,0-1 0,-2-4 0,1 5-56,0 1 1,0 0-1,0 0 0,0 0 0,0 0 0,-1 0 1,1 0-1,-1 0 0,0 1 0,1-1 0,-1 0 1,0 1-1,0 0 0,0-1 0,0 1 0,0 0 1,0 0-1,-1 0 0,1 0 0,0 0 0,0 0 1,-1 1-1,1-1 0,0 1 0,-1 0 0,1 0 1,-1 0-1,1 0 0,-5 0 0,4 1-150,0-1 1,0 1-1,-1-1 0,1 1 0,0 0 0,0 0 0,0 0 0,0 1 1,1-1-1,-1 1 0,0 0 0,0 0 0,1-1 0,-1 2 0,1-1 1,0 0-1,0 0 0,-1 1 0,1-1 0,1 1 0,-1 0 1,0-1-1,1 1 0,-1 0 0,1 0 0,0 0 0,0 0 0,0 0 1,1 1-1,-2 5 0,2 8-634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30.237"/>
    </inkml:context>
    <inkml:brush xml:id="br0">
      <inkml:brushProperty name="width" value="0.05" units="cm"/>
      <inkml:brushProperty name="height" value="0.05" units="cm"/>
      <inkml:brushProperty name="color" value="#008C3A"/>
    </inkml:brush>
  </inkml:definitions>
  <inkml:trace contextRef="#ctx0" brushRef="#br0">66 1 16476,'-1'27'2264,"-3"8"-1336,-5-1-392,0 0 1577,-2 2-1033,7 6-184,-1-6-488,-2-5-408,4-5-1224,2-6 1120,-6-6-176,2 5-72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5:04.940"/>
    </inkml:context>
    <inkml:brush xml:id="br0">
      <inkml:brushProperty name="width" value="0.05" units="cm"/>
      <inkml:brushProperty name="height" value="0.05" units="cm"/>
    </inkml:brush>
  </inkml:definitions>
  <inkml:trace contextRef="#ctx0" brushRef="#br0">2077 6 9682,'-110'3'858,"0"5"0,-207 43 1,150-10-423,-184 72 0,267-79-373,2 2 0,2 5 0,-120 80 0,108-55-19,4 4 0,-117 117 1,182-164-22,1 2 1,1 0-1,1 1 1,2 1 0,-21 39-1,31-48-13,0-1 0,1 1 0,1 0-1,1 1 1,1-1 0,0 1 0,2 0 0,0 0-1,1 0 1,2 31 0,2-25-35,2 1 0,0-1 0,2-1 0,1 1 0,0-1 0,2 0 0,1-1 1,18 30-1,19 20-204,62 74 0,-65-89 91,127 152-272,-136-170 340,3-3 0,0 0 0,47 30 0,-17-21 44,2-4 1,2-3-1,1-4 0,157 53 0,-82-46 145,265 40 1,144-26 88,1-31-90,-500-23-111,1542 12 137,-1325-15-108,1073-33 100,-9-93-33,-307-8 38,-836 110-115,489-96-4,-578 92-91,-2-4 1,-2-4-1,-1-5 0,123-70 0,-182 86 31,-1-2-1,-1-2 1,-2-1-1,-1-3 1,58-63-1,-88 86 77,0 0 1,-1 0-1,0-1 0,0 0 0,-1-1 0,-1 0 0,6-17 0,-10 23 10,0-1 0,0 0 0,-1 0 0,0 0 0,0-1 0,-1 1 0,0 0 0,-1 0 0,1 0 0,-2 0 0,1 0 0,-1 0 0,0 0 0,-4-9 0,-2 1 71,0 0 1,-1 1-1,-1 0 1,0 0 0,-1 1-1,0 0 1,-24-20-1,-9-5 244,-50-33-1,12 17-105,-2 3-1,-99-44 0,-191-64-52,34 37-403,-5 14 0,-510-91 0,-226 49 53,-4 50 308,-640-9-186,-5 122-995,1052 39 730,333-18 109</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5.618"/>
    </inkml:context>
    <inkml:brush xml:id="br0">
      <inkml:brushProperty name="width" value="0.05" units="cm"/>
      <inkml:brushProperty name="height" value="0.05" units="cm"/>
    </inkml:brush>
  </inkml:definitions>
  <inkml:trace contextRef="#ctx0" brushRef="#br0">77 1 15179,'4'71'3188,"-9"132"0,-27 68-1473,29-246-1492,-37 229 2319,67-348-1901,-8 36-503,71-225 106,-61 205-303,62-115-1,-86 183 47,1 1 0,1-1 0,0 1 0,0 1 0,1-1 1,0 1-1,0 0 0,13-9 0,-18 15 6,0 0 0,-1 1 0,1-1 0,0 0-1,0 1 1,0 0 0,0-1 0,0 1 0,1 0 0,-1 1 0,0-1 0,0 1 0,1-1 0,-1 1 0,0 0 0,1 0 0,-1 0 0,0 1 0,1-1 0,-1 1-1,0 0 1,0 0 0,0 0 0,0 0 0,0 0 0,0 1 0,0 0 0,0-1 0,0 1 0,0 0 0,-1 0 0,4 4 0,-3-2 0,0-1 0,0 1 0,0 0 0,-1 0 0,0 1 0,0-1 0,0 0 0,0 1 0,0-1 0,-1 1 0,0 0 0,0-1 0,-1 1 0,1 0 0,-1 0 0,0-1 0,0 1 0,0 0 0,-1 0 0,0-1 0,0 1 0,0 0 0,0-1 0,-4 9 1,0-1 21,0 0 1,-1-1 0,0 0 0,-1 0 0,0-1 0,-1 0 0,0 0 0,-13 12 0,9-11 50,-1 0 1,-1-1-1,0 0 1,-18 9-1,25-15-47,-1-1 0,1 0 0,-1 0 0,0-1 0,0 0 0,0 0-1,0-1 1,0 0 0,0 0 0,-15-1 0,22 0-57,0 0 0,-1 0 0,1 0 0,0 0 0,0 0 1,-1-1-1,1 1 0,0 0 0,0-1 0,-1 1 0,1-1 0,0 1 0,0-1 0,0 0 0,0 0 0,-1 1 0,1-1 0,0 0 1,1 0-1,-1 0 0,0 0 0,-1-1 0,2 0-25,-1 1 1,1 0-1,0 0 0,0-1 1,-1 1-1,1 0 1,0-1-1,0 1 0,1-1 1,-1 1-1,0 0 1,0-1-1,1 1 0,-1 0 1,0 0-1,1-1 0,1-1 1,1-3-87,1 0 1,0 0-1,0 0 1,0 1-1,1-1 1,0 1-1,6-5 1,25-15-567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32.821"/>
    </inkml:context>
    <inkml:brush xml:id="br0">
      <inkml:brushProperty name="width" value="0.05" units="cm"/>
      <inkml:brushProperty name="height" value="0.05" units="cm"/>
      <inkml:brushProperty name="color" value="#008C3A"/>
    </inkml:brush>
  </inkml:definitions>
  <inkml:trace contextRef="#ctx0" brushRef="#br0">102 21 18620,'0'-19'3466,"0"19"-3396,-1 0 0,1 0 1,0-1-1,0 1 1,0 0-1,0 0 0,0 0 1,-1 0-1,1 0 0,0 0 1,0 0-1,0 0 1,-1 0-1,1 0 0,0 0 1,0 0-1,0 0 0,0 0 1,-1 0-1,1 0 1,0 0-1,0 0 0,0 0 1,-1 0-1,1 0 0,0 0 1,0 0-1,0 0 1,0 0-1,-1 0 0,1 0 1,0 0-1,0 1 0,0-1 1,0 0-1,0 0 1,-1 0-1,1 0 0,0 0 1,0 0-1,0 1 0,0-1 1,0 0-1,0 0 1,-21 30 2508,20-29-2630,-8 13 250,1-1 1,1 2 0,0-1 0,1 1 0,-9 28 0,15-42-196,0 0 1,0 0-1,0-1 0,0 1 1,0 0-1,0 0 1,0-1-1,0 1 1,0 0-1,0 0 1,0-1-1,0 1 1,0 0-1,1 0 1,-1-1-1,0 1 1,1 0-1,-1-1 1,0 1-1,1 0 1,-1-1-1,1 1 1,-1-1-1,1 1 1,-1-1-1,1 1 1,0-1-1,-1 1 1,1-1-1,0 1 1,-1-1-1,1 0 1,0 1-1,-1-1 1,1 0-1,0 0 1,0 0-1,-1 1 1,1-1-1,1 0 1,5 0 6,-1 1-1,1-1 1,0 0 0,7-2 0,6 1 11,-15 1-25,-1 1 0,0 0 1,0 0-1,0 1 0,0-1 1,0 1-1,0 0 0,-1 0 1,1 0-1,-1 1 1,1-1-1,-1 1 0,0-1 1,0 1-1,0 0 0,0 1 1,0-1-1,-1 0 0,0 1 1,1 0-1,-1-1 1,0 1-1,-1 0 0,1 0 1,-1 0-1,1 5 0,0-5 5,-1 0 0,0 1 0,0-1 0,-1 0 0,1 1 0,-1-1 0,0 1 0,0-1 0,-1 1 0,1-1 0,-1 0 0,0 1 0,0-1 0,0 0 0,-1 1 0,0-1 0,1 0 0,-2 0 0,1 0 0,0-1 0,-1 1 0,1 0 0,-1-1 0,-6 6 0,-5 2 64,-1 0-1,-1-1 1,0 0 0,-28 11-1,43-20-97,0-1 0,0 1 0,0 0-1,-1-1 1,1 1 0,0-1 0,0 0-1,-1 1 1,1-1 0,0 0 0,0 0 0,-1 0-1,1 0 1,0 0 0,0 0 0,-1 0-1,1 0 1,0-1 0,-1 1 0,1 0-1,0-1 1,0 1 0,0-1 0,0 1 0,-1-1-1,1 0 1,0 1 0,0-1 0,0 0-1,0 0 1,0 0 0,1 0 0,-1 0-1,0 0 1,0 0 0,0 0 0,1 0 0,-1 0-1,1 0 1,-1 0 0,1-1 0,-1 1-1,1 0 1,0 0 0,-1-1 0,1-1-1,-1-7-70,1 0-1,-1 1 0,2-1 0,2-18 1,4-13-274,2-5-113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33.209"/>
    </inkml:context>
    <inkml:brush xml:id="br0">
      <inkml:brushProperty name="width" value="0.05" units="cm"/>
      <inkml:brushProperty name="height" value="0.05" units="cm"/>
      <inkml:brushProperty name="color" value="#008C3A"/>
    </inkml:brush>
  </inkml:definitions>
  <inkml:trace contextRef="#ctx0" brushRef="#br0">0 76 20132,'3'-3'2041,"1"2"-1185,2 0-360,1 1 1096,5 2-359,2-2-497,2 0-216,3-4-400,3 4-208,3-7-864,-1 0-249,-1-5 921,-3-6-168,-3-7-240</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33.628"/>
    </inkml:context>
    <inkml:brush xml:id="br0">
      <inkml:brushProperty name="width" value="0.05" units="cm"/>
      <inkml:brushProperty name="height" value="0.05" units="cm"/>
      <inkml:brushProperty name="color" value="#008C3A"/>
    </inkml:brush>
  </inkml:definitions>
  <inkml:trace contextRef="#ctx0" brushRef="#br0">129 2 18356,'-1'15'1329,"0"0"0,-5 21 0,3-23-420,1 1-1,0-1 1,1 21 0,1-33-908,0 1 0,0-1 0,1 0 0,-1 0 1,1 1-1,-1-1 0,1 0 0,-1 0 1,1 0-1,0 0 0,-1 0 0,1 0 1,0 0-1,0 0 0,0 0 0,0 0 0,0 0 1,0-1-1,0 1 0,0 0 0,0 0 1,0-1-1,1 1 0,-1-1 0,0 0 1,0 1-1,1-1 0,-1 0 0,0 1 0,3-1 1,6 1-142,0 0 0,1-1 0,10-1 0,-2 1-52,-16 0 178,-1 0 0,1 0-1,0 0 1,-1 1 0,1-1 0,0 1 0,-1 0-1,1-1 1,-1 1 0,1 1 0,-1-1 0,0 0 0,1 0-1,-1 1 1,0 0 0,0-1 0,0 1 0,0 0-1,0 0 1,3 4 0,-4-4 32,0 0 0,0 1 1,-1-1-1,1 0 0,-1 1 0,1-1 1,-1 0-1,0 1 0,1-1 1,-1 1-1,0-1 0,-1 0 0,1 1 1,0-1-1,-1 1 0,1-1 0,-1 0 1,0 0-1,0 1 0,0-1 0,0 0 1,0 0-1,-3 3 0,-7 10 267,-1-1-1,0-1 1,-1 0 0,-1 0-1,-15 10 1,8-6 85,11-8-219,-42 32 578,46-37-732,0 0-1,0 0 0,-1-1 1,1 0-1,-1 0 0,-13 3 1,19-6-68,0 1-1,1-1 1,-1 0 0,0 0 0,0 0 0,0 0 0,0-1 0,0 1 0,0 0-1,1 0 1,-1 0 0,0-1 0,0 1 0,0 0 0,1-1 0,-1 1-1,0-1 1,0 1 0,1-1 0,-1 1 0,0-1 0,1 0 0,-1 1 0,1-1-1,-1 0 1,0 1 0,1-1 0,0 0 0,-1 0 0,1 1 0,-1-1-1,1 0 1,0 0 0,0 0 0,-1-1 0,-2-34-1248,4 4 606,6-5-258</inkml:trace>
  <inkml:trace contextRef="#ctx0" brushRef="#br0" timeOffset="1">132 28 16323,'11'-3'2353,"-3"-3"-1321,2 5-416,4 1 1809,6 0-1209,3 0-320,1 1-776,2 1-608,0-2 488,5-3-152,-2-14-160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3.827"/>
    </inkml:context>
    <inkml:brush xml:id="br0">
      <inkml:brushProperty name="width" value="0.05" units="cm"/>
      <inkml:brushProperty name="height" value="0.05" units="cm"/>
      <inkml:brushProperty name="color" value="#008C3A"/>
    </inkml:brush>
  </inkml:definitions>
  <inkml:trace contextRef="#ctx0" brushRef="#br0">4 386 19100,'-4'15'2668,"8"-12"-1728,6-6 78,2-8-562,0-1 0,0 1-1,-1-2 1,-1 0 0,13-20 0,-6 9-179,27-43 390,64-130 1,-107 195-663,0 0 1,0 1-1,0-1 1,0 0 0,0 1-1,0-1 1,0 1-1,1-1 1,2-2 0,-4 4-6,0 0 1,1 0 0,-1 0 0,0 0 0,0 0 0,0 0 0,1 0 0,-1 0 0,0 0 0,0 0 0,1 0 0,-1 0 0,0 0 0,0 0-1,0 0 1,1 0 0,-1 1 0,0-1 0,0 0 0,0 0 0,1 0 0,-1 0 0,0 0 0,0 1 0,0-1 0,0 0 0,1 0 0,-1 0-1,0 1 1,0-1 0,0 0 0,0 0 0,0 0 0,0 1 0,0-1 0,0 0 0,0 0 0,0 1 0,0-1 0,0 0 0,0 0 0,0 1 0,0-1-1,2 43 28,-2-32-36,-1 51 22,1 49-651,0-111 600,0 0-1,-1 0 1,1 0-1,0 0 1,0 0 0,0 0-1,0 1 1,0-1 0,0 0-1,0 0 1,0 0-1,0 0 1,0 0 0,0 1-1,0-1 1,0 0 0,0 0-1,0 0 1,0 0-1,0 0 1,0 0 0,0 1-1,0-1 1,0 0 0,0 0-1,0 0 1,0 0-1,0 0 1,0 0 0,1 1-1,-1-1 1,0 0 0,0 0-1,0 0 1,0 0-1,0 0 1,0 0 0,0 0-1,0 0 1,1 0 0,-1 0-1,0 1 1,0-1-1,0 0 1,0 0 0,0 0-1,0 0 1,1 0 0,-1 0-1,0 0 1,0 0-1,0 0 1,0 0 0,0 0-1,1 0 1,5-10-568,5-17 109,-1-2-271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4.262"/>
    </inkml:context>
    <inkml:brush xml:id="br0">
      <inkml:brushProperty name="width" value="0.05" units="cm"/>
      <inkml:brushProperty name="height" value="0.05" units="cm"/>
      <inkml:brushProperty name="color" value="#008C3A"/>
    </inkml:brush>
  </inkml:definitions>
  <inkml:trace contextRef="#ctx0" brushRef="#br0">1 113 17364,'0'0'140,"0"1"1,0 0-1,0 0 0,0 0 1,0-1-1,0 1 1,0 0-1,1 0 1,-1-1-1,0 1 0,1 0 1,-1 0-1,0-1 1,1 1-1,-1 0 0,1-1 1,-1 1-1,1-1 1,-1 1-1,1 0 1,0-1-1,-1 1 0,1-1 1,0 0-1,-1 1 1,1-1-1,0 1 1,-1-1-1,2 0 0,0 0 41,0-1 0,0 0 0,-1 1 0,1-1 0,0 0 0,-1 0 0,1 0 0,0-1 0,-1 1 0,0 0 0,1 0 0,1-3 0,36-42 1143,-29 33-979,0 1 0,1 0 1,22-19-1,-33 31-336,1 0 1,-1 0-1,0 0 1,0 0-1,0-1 1,0 1-1,0 0 1,1 0-1,-1 0 1,0 0 0,0 0-1,0 0 1,1 0-1,-1 0 1,0 0-1,0 0 1,0 0-1,0 0 1,1 0-1,-1 0 1,0 0-1,0 0 1,0 0-1,1 0 1,-1 0-1,0 0 1,0 0 0,0 0-1,0 0 1,1 0-1,-1 0 1,0 0-1,0 0 1,0 0-1,0 1 1,1-1-1,-1 0 1,0 0-1,0 0 1,0 0-1,0 0 1,0 1-1,0-1 1,1 0-1,1 12 170,-3 14-87,-6 25-154,3-26-521,1-1-1,2 1 1,1 33-1,1-70-3561,-5-6 2917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4.650"/>
    </inkml:context>
    <inkml:brush xml:id="br0">
      <inkml:brushProperty name="width" value="0.05" units="cm"/>
      <inkml:brushProperty name="height" value="0.05" units="cm"/>
      <inkml:brushProperty name="color" value="#008C3A"/>
    </inkml:brush>
  </inkml:definitions>
  <inkml:trace contextRef="#ctx0" brushRef="#br0">203 46 14459,'-19'15'545,"0"0"0,1 2-1,1 0 1,1 1 0,0 1 0,-14 23-1,20-26-262,2 0-1,0 0 0,0 0 1,2 1-1,0 0 0,1 1 1,0-1-1,-3 36 0,6-31-108,1 0-1,1 1 0,0-1 0,2 0 0,1 0 0,1 0 1,0 0-1,12 30 0,-12-41-136,1 0-1,0-1 1,0 1 0,1-1 0,1 0 0,0-1-1,0 0 1,1 0 0,0-1 0,0 0 0,1 0-1,0 0 1,1-2 0,-1 1 0,1-1 0,1 0-1,19 7 1,-15-7-18,0-2-1,0 0 1,1-1-1,-1 0 1,1-1-1,-1-1 1,1 0-1,28-4 1,-22 0 32,-1 0 0,-1-2 0,1-1 1,-1 0-1,39-19 0,-29 9 97,0-2 0,-1-1 0,-1-1-1,-1-1 1,-1-2 0,-1 0 0,43-53 0,-51 54 21,0-2 1,-2 1-1,-1-2 0,-1 0 1,-1 0-1,13-41 1,-21 53-85,0 0 0,-2-1 1,0 1-1,0-1 0,-2 0 1,0-22-1,-1 27-47,0 0-1,-1 0 1,0 1-1,-1-1 1,0 1 0,0-1-1,0 1 1,-1 0 0,-1 0-1,1 1 1,-8-9-1,7 8-30,-1 2 1,-1-1-1,0 0 0,1 1 0,-2 1 0,1-1 0,-1 1 0,0 0 0,0 1 0,0 0 0,-1 0 0,-13-4 0,9 5-28,-1 0 0,1 1 0,0 1 0,-1 0 0,1 1 0,-1 0 0,1 1 0,-14 2 0,3 2-221,0 1 0,0 1 0,1 1 0,0 1 0,0 1 0,1 1 0,1 1 0,0 1 0,-22 17 0,25-15-255,1 1 1,1 0 0,1 1-1,0 0 1,1 2 0,1-1 0,-13 26-1,3-2-586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2.658"/>
    </inkml:context>
    <inkml:brush xml:id="br0">
      <inkml:brushProperty name="width" value="0.05" units="cm"/>
      <inkml:brushProperty name="height" value="0.05" units="cm"/>
      <inkml:brushProperty name="color" value="#E71224"/>
    </inkml:brush>
  </inkml:definitions>
  <inkml:trace contextRef="#ctx0" brushRef="#br0">196 19 17028,'-1'-5'701,"-5"-8"1845,6 13-2491,-1 0 1,1 0-1,0 0 0,0 0 1,0 0-1,-1 0 1,1 0-1,0-1 1,0 1-1,0 0 0,-1 0 1,1 0-1,0 0 1,0 0-1,-1 0 1,1 0-1,0 0 1,0 0-1,-1 0 0,1 0 1,0 0-1,0 0 1,0 1-1,-1-1 1,1 0-1,0 0 1,0 0-1,-1 0 0,1 0 1,0 0-1,0 0 1,0 1-1,0-1 1,-1 0-1,1 0 0,0 0 1,0 1-1,0-1 1,0 0-1,0 0 1,-1 0-1,1 1 1,0-1-1,0 0 0,0 0 1,0 0-1,0 1 1,0-1-1,0 0 1,0 0-1,0 1 1,0-1-1,-9 21 353,2 0 0,0 1 0,-7 37-1,6-21-310,-2 4-124,-6 29-361,-40 109-1,55-177 235,-13 25-573,14-28 711,0 1-1,-1 0 0,1-1 1,-1 1-1,1-1 0,-1 1 1,1-1-1,-1 1 1,1-1-1,-1 1 0,1-1 1,-1 1-1,1-1 0,-1 0 1,0 1-1,1-1 0,-1 0 1,0 0-1,1 1 1,-1-1-1,0 0 0,0 0 1,1 0-1,-1 0 0,0 0 1,1 0-1,-1 0 1,0 0-1,0 0 0,1 0 1,-1 0-1,0-1 0,1 1 1,-1 0-1,0 0 0,-1-1 1,-12-15-428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3.080"/>
    </inkml:context>
    <inkml:brush xml:id="br0">
      <inkml:brushProperty name="width" value="0.05" units="cm"/>
      <inkml:brushProperty name="height" value="0.05" units="cm"/>
      <inkml:brushProperty name="color" value="#E71224"/>
    </inkml:brush>
  </inkml:definitions>
  <inkml:trace contextRef="#ctx0" brushRef="#br0">249 19 14387,'-1'-1'129,"0"0"-1,1 0 1,-1-1-1,0 1 1,1 0-1,-1 0 1,0 0-1,0 0 1,0 0-1,0 1 1,0-1-1,0 0 1,0 0-1,0 1 1,0-1-1,-1 0 1,1 1-1,0-1 1,0 1 0,-1 0-1,1-1 1,0 1-1,-1 0 1,-1 0-1,1 0 62,0 0-1,0 1 1,0 0-1,0-1 1,0 1-1,0 0 1,0 0-1,0 0 1,1 1 0,-1-1-1,0 0 1,1 1-1,-4 2 1,-1 4 199,0 0 0,0 0 0,0 0 0,1 1 1,-5 11-1,3-4-194,1 0-1,1 0 1,1 1 0,1-1 0,-4 30 0,7-37-122,-1 1 0,1 0 0,1-1 0,-1 1 0,2 0-1,-1-1 1,1 1 0,1-1 0,0 0 0,0 0 0,6 12 0,-8-19-43,0 0-1,0 0 0,0-1 1,0 1-1,0 0 0,0-1 1,1 1-1,-1-1 0,0 1 1,1-1-1,-1 1 0,1-1 1,0 0-1,-1 0 0,1 0 1,0 0-1,0 0 0,-1 0 1,1-1-1,0 1 0,0 0 1,0-1-1,0 0 0,0 1 1,0-1-1,0 0 0,0 0 1,0 0-1,0 0 0,0 0 1,0-1-1,0 1 0,0-1 1,0 1-1,0-1 0,0 0 0,0 0 1,-1 1-1,3-3 1,-1 1 36,1 0 0,-1-1 0,-1 0 1,1 1-1,0-1 0,-1 0 0,1 0 1,-1 0-1,0-1 0,0 1 0,0 0 1,-1-1-1,1 0 0,-1 1 0,0-1 1,0 0-1,0 0 0,0 1 0,-1-1 1,1-4-1,-1 4-30,0 0 1,0 1-1,-1-1 0,1 0 1,-1 0-1,0 1 0,0-1 1,0 0-1,0 1 0,-1-1 1,1 1-1,-1 0 1,0 0-1,0-1 0,0 1 1,0 0-1,-1 1 0,1-1 1,-1 0-1,0 1 1,0-1-1,0 1 0,0 0 1,0 0-1,0 0 0,-1 0 1,1 1-1,-1-1 0,1 1 1,-1 0-1,0 0 1,1 0-1,-1 1 0,0-1 1,-3 1-1,-1-1-134,1 1 0,0 0 0,0 1-1,0-1 1,0 2 0,0-1 0,0 1 0,1 0-1,-1 0 1,0 0 0,1 1 0,-1 0 0,1 1 0,0-1-1,0 1 1,0 0 0,1 1 0,-7 6 0,8-7-115,1 0 0,-1 1 0,1 0 0,0 0 0,0 0 0,0 0 0,1 0 0,0 0 0,0 1 0,0-1 0,1 1 0,-1-1 0,1 1 0,1 0 0,-1 0 0,1-1 0,0 1 0,0 0 0,1 0 0,0-1 0,0 1 0,0 0 0,0-1 0,1 1 0,5 10 1,9 9-577</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3.503"/>
    </inkml:context>
    <inkml:brush xml:id="br0">
      <inkml:brushProperty name="width" value="0.05" units="cm"/>
      <inkml:brushProperty name="height" value="0.05" units="cm"/>
      <inkml:brushProperty name="color" value="#E71224"/>
    </inkml:brush>
  </inkml:definitions>
  <inkml:trace contextRef="#ctx0" brushRef="#br0">124 80 18436,'1'17'5226,"-1"-6"-1564,3-17-3760,-2 2 109,1-4 30,0-1-1,0 1 1,0-1-1,-1 1 1,0-14-1,-1 20-30,0 1 0,0-1-1,-1 1 1,1 0-1,0-1 1,-1 1 0,1-1-1,-1 1 1,1 0-1,-1-1 1,0 1 0,1 0-1,-1 0 1,0 0-1,0-1 1,0 1-1,0 0 1,0 0 0,0 0-1,0 0 1,0 1-1,0-1 1,-1 0 0,1 0-1,0 1 1,0-1-1,-1 1 1,1-1 0,-1 1-1,1-1 1,0 1-1,-1 0 1,1 0 0,-1 0-1,1 0 1,-1 0-1,1 0 1,0 0-1,-1 0 1,1 0 0,-3 1-1,0 0 0,0 0 0,0 0 0,0 1-1,0-1 1,0 1 0,1 0 0,-1 0-1,0 0 1,1 0 0,0 1 0,-1-1-1,1 1 1,0 0 0,0 0 0,0 0 0,1 1-1,-1-1 1,1 1 0,0-1 0,0 1-1,0 0 1,0-1 0,-2 9 0,0 1-21,0 1 1,1 0 0,0 0 0,1 0-1,0 26 1,2-21-3,0-1 1,2 1-1,1 0 1,4 18-1,-5-28-31,1 0 1,0 0-1,0 0 0,1 0 0,0-1 0,1 0 0,0 0 1,0 0-1,12 14 0,-16-21 12,0 0 0,0 0 0,0 0 1,-1 0-1,1 0 0,0-1 0,0 1 1,1 0-1,-1-1 0,0 1 0,0 0 0,0-1 1,0 1-1,0-1 0,1 0 0,-1 1 0,0-1 1,0 0-1,1 0 0,-1 0 0,0 1 0,1-2 1,-1 1-1,0 0 0,0 0 0,1 0 0,-1 0 1,0-1-1,0 1 0,0-1 0,1 1 0,-1-1 1,1 0-1,0-1-50,0 0-1,-1 1 1,1-1 0,0 0-1,-1 0 1,0-1 0,1 1 0,-1 0-1,0 0 1,0-1 0,0 1 0,-1-1-1,1 1 1,0 0 0,-1-1 0,0 1-1,1-4 1,-1-27-256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5.020"/>
    </inkml:context>
    <inkml:brush xml:id="br0">
      <inkml:brushProperty name="width" value="0.05" units="cm"/>
      <inkml:brushProperty name="height" value="0.05" units="cm"/>
      <inkml:brushProperty name="color" value="#E71224"/>
    </inkml:brush>
  </inkml:definitions>
  <inkml:trace contextRef="#ctx0" brushRef="#br0">117 80 11250,'2'-5'782,"-1"-1"0,0 1-1,0-1 1,0 0 0,-1 1-1,0-1 1,0 0-1,-1 1 1,1-1 0,-3-10-1,2 16-706,1 0 0,0-1 0,0 1 0,0-1 0,-1 1 0,1-1 0,0 1 0,0 0 0,-1-1 0,1 1 0,0 0-1,-1-1 1,1 1 0,-1 0 0,1-1 0,0 1 0,-1 0 0,1 0 0,-1-1 0,1 1 0,-1 0 0,1 0 0,-1 0 0,1 0 0,-1 0 0,1-1-1,0 1 1,-1 0 0,0 0 0,-13 9 939,-5 19-324,7-5-591,1 2 0,1-1 0,1 1 0,1 0 0,1 1 1,1 0-1,2 0 0,-2 45 0,5-66-84,1 0 0,1 0 1,-1 0-1,1 0 0,0 0 0,0 0 1,0 0-1,3 5 0,-4-9-10,1 0 0,-1 0 0,1 0 1,-1 0-1,1 0 0,0 0 0,0 0 0,-1 0 1,1-1-1,0 1 0,0 0 0,0 0 0,0-1 0,0 1 1,0 0-1,0-1 0,0 1 0,0-1 0,0 0 0,1 1 1,-1-1-1,0 0 0,0 0 0,0 1 0,0-1 0,0 0 1,1 0-1,-1 0 0,0-1 0,0 1 0,0 0 0,0 0 1,1 0-1,-1-1 0,0 1 0,0-1 0,0 1 1,2-2-1,2-1 27,0 0-1,-1 0 1,1 0 0,-1-1 0,0 0 0,1 0 0,-2 0 0,1 0-1,0 0 1,-1-1 0,0 0 0,3-6 0,2-4 192,-1 0 0,9-28 1,-13 35-83,-1 0 0,0-1 0,0 1 0,-1 0 0,0-1 0,-1 0 0,1 1 0,-2-1 0,1 1 0,-1-1 0,-4-13 0,4 17-150,-1 0 0,0 1-1,0-1 1,0 1 0,-1 0 0,0-1 0,1 1 0,-2 0-1,1 1 1,0-1 0,-1 1 0,1-1 0,-1 1-1,0 0 1,0 0 0,0 1 0,-1-1 0,1 1-1,-1 0 1,1 0 0,-7-1 0,6 2-386,4 1 332,0 0 1,-1 0-1,1-1 0,0 1 0,0 0 1,-1-1-1,1 1 0,0 0 0,0-1 1,0 1-1,-1-1 0,1 0 0,0 1 1,0-1-1,0 0 0,0 0 0,0 0 1,-1-2-1,0-6-432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6.437"/>
    </inkml:context>
    <inkml:brush xml:id="br0">
      <inkml:brushProperty name="width" value="0.05" units="cm"/>
      <inkml:brushProperty name="height" value="0.05" units="cm"/>
    </inkml:brush>
  </inkml:definitions>
  <inkml:trace contextRef="#ctx0" brushRef="#br0">182 1 21189,'-7'-1'2409,"1"2"-2149,1-1 0,-1 1 0,1 0 0,-1 0 0,1 0-1,0 1 1,0 0 0,0 0 0,-8 4 0,0 1-84,1 1 0,-17 13-1,-8 11-111,35-29-69,-1-1 0,1 0 0,0 1 1,0 0-1,0-1 0,1 1 0,-1 0 0,1 0 0,-1 0 0,1 0 0,0 0 0,-1 5 0,2-7-2,0 0 0,0 0-1,1 0 1,-1 0-1,0 0 1,0 0 0,1-1-1,-1 1 1,0 0-1,1 0 1,-1 0 0,1-1-1,-1 1 1,1 0-1,-1 0 1,1-1 0,0 1-1,-1 0 1,1-1-1,0 1 1,-1-1 0,1 1-1,0-1 1,0 1-1,0-1 1,-1 1 0,1-1-1,0 0 1,1 1-1,31 6-250,-22-5 144,8 2-36,-8-2 44,-1 0 0,0 0 1,1 2-1,-1-1 0,0 1 0,17 10 0,-27-14 106,1 0-1,-1 0 1,1 1 0,-1-1 0,0 0-1,1 0 1,-1 1 0,1-1 0,-1 0 0,0 0-1,0 1 1,1-1 0,-1 0 0,0 1 0,1-1-1,-1 1 1,0-1 0,0 0 0,0 1-1,0-1 1,1 1 0,-1-1 0,0 1 0,0-1-1,0 0 1,0 1 0,0-1 0,0 1 0,0-1-1,0 1 1,0-1 0,0 0 0,0 1-1,-1 0 1,1 0 19,-1 0 0,0 0-1,0 0 1,0 0 0,0-1 0,0 1-1,0 0 1,0-1 0,0 1-1,0-1 1,0 1 0,-2 0 0,-35 7 542,16-5-221,14-1-238,0 0 0,0-1 0,0-1-1,0 1 1,0-2 0,0 1 0,0-1 0,-15-3 0,23 4-149,0 0 0,0 0 1,-1 0-1,1-1 0,0 1 1,0 0-1,0 0 0,-1-1 1,1 1-1,0 0 0,0-1 1,0 1-1,0 0 0,-1 0 1,1-1-1,0 1 0,0 0 1,0-1-1,0 1 0,0 0 1,0-1-1,0 1 0,0 0 1,0-1-1,0 1 0,0 0 1,0-1-1,0 1 0,0 0 1,0-1-1,0 1 0,1 0 1,-1-1-1,0 1 1,0 0-1,0 0 0,0-1 1,1 1-1,-1 0 0,0 0 1,0-1-1,1 1 0,-1 0 1,0 0-1,1-1 0,12-12-833,-11 12 850,12-11-574,5-3-167</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15.705"/>
    </inkml:context>
    <inkml:brush xml:id="br0">
      <inkml:brushProperty name="width" value="0.05" units="cm"/>
      <inkml:brushProperty name="height" value="0.05" units="cm"/>
      <inkml:brushProperty name="color" value="#E71224"/>
    </inkml:brush>
  </inkml:definitions>
  <inkml:trace contextRef="#ctx0" brushRef="#br0">135 66 15163,'8'-32'3075,"-7"30"-2878,-1 1 0,0-1 1,1 0-1,-1 0 0,0 1 0,0-1 0,-1 0 0,1 0 1,0 1-1,-1-1 0,1 0 0,0 1 0,-1-1 0,0 0 1,1 1-1,-2-3 0,1 4-115,0-1-1,0 1 1,0 0 0,0 0-1,0-1 1,1 1 0,-1 0-1,0 0 1,0 0 0,0 0-1,0 0 1,0 0 0,0 0 0,0 0-1,0 0 1,0 1 0,1-1-1,-1 0 1,0 1 0,0-1-1,0 0 1,0 1 0,1-1-1,-1 1 1,0-1 0,0 1-1,1 0 1,-1-1 0,0 1 0,1 0-1,-1-1 1,0 2 0,-23 26 411,24-27-443,-12 16 19,0 0 0,2 1 0,0 1 0,1 0 0,-9 29 0,14-37-64,1 0-1,0 0 1,1 0 0,0 1-1,1-1 1,0 0 0,1 1-1,0-1 1,1 1-1,0-1 1,4 16 0,-4-24-4,0 0 1,0 1 0,0-1-1,1 0 1,-1 0 0,1 0-1,0 0 1,-1-1 0,1 1 0,0 0-1,1-1 1,-1 0 0,0 1-1,1-1 1,-1 0 0,1 0-1,0 0 1,0 0 0,0-1-1,0 1 1,0-1 0,0 0-1,0 0 1,0 0 0,0 0-1,1 0 1,-1-1 0,0 1-1,0-1 1,1 0 0,-1 0-1,0 0 1,6-2 0,2 0 27,1 0 1,-1-1-1,0-1 1,0 0-1,0-1 1,-1 0-1,1 0 1,11-9-1,-5 2 106,0-1 0,-1-1-1,25-26 1,-32 30-25,-1-1 0,0 1 0,0-1 1,-1-1-1,-1 0 0,10-22 0,-15 30-78,0 1 0,0 0 0,0-1 0,0 1 0,-1-1 0,1 1 1,-1-1-1,0 1 0,0-1 0,0 1 0,-1-1 0,1 1 0,-1-1 0,0 1 0,0 0 0,0-1 0,-2-4 0,1 5-23,-1-1-1,0 1 0,1-1 1,-1 1-1,0 0 0,-1 0 1,1 0-1,0 0 1,-1 1-1,0-1 0,1 1 1,-6-2-1,-9-3-353,0 1 0,0 1 0,0 0 0,-1 1 0,-21-1 0,36 5 275,0-1 0,0 1 0,0 0 0,0 1 0,0-1 0,0 0 0,0 1 1,0 0-1,0 0 0,1 0 0,-8 4 0,-11 9-409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58.372"/>
    </inkml:context>
    <inkml:brush xml:id="br0">
      <inkml:brushProperty name="width" value="0.05" units="cm"/>
      <inkml:brushProperty name="height" value="0.05" units="cm"/>
      <inkml:brushProperty name="color" value="#E71224"/>
    </inkml:brush>
  </inkml:definitions>
  <inkml:trace contextRef="#ctx0" brushRef="#br0">1320 45 10530,'-24'-10'978,"-1"2"-1,-1 1 0,1 1 1,-1 1-1,-47-3 0,-133 8 1440,146 4-2197,1 4 1,0 2 0,-93 28 0,98-20-180,1 2 0,0 2 0,2 3 0,-69 44 0,99-54-40,1 1 0,1 1 0,0 0 0,1 2 0,1 0 0,1 1 0,1 0 0,0 1 0,2 1 0,0 1 0,2 0 0,0 0 0,2 1 0,0 0-1,2 1 1,1-1 0,0 2 0,2-1 0,1 0 0,1 1 0,3 39 0,0-49-7,1-1 1,1 0-1,0 0 0,1 0 0,1 0 0,0-1 1,1 0-1,1 0 0,0 0 0,1-1 0,0 0 0,1 0 1,1-1-1,0 0 0,0-1 0,1 0 0,1 0 0,-1-2 1,2 1-1,-1-1 0,27 13 0,-11-10-15,0-1 0,1-2-1,0-1 1,0-1 0,54 6-1,-16-8 21,101-4 0,-85-7 130,0-3 0,0-3 0,-1-5 0,0-3 1,-2-3-1,0-4 0,103-51 0,-118 42-57,-1-3-1,-2-3 1,96-85 0,-131 104-65,-2 0-1,32-39 1,-49 52-6,-1 1 0,0-1 0,-1-1 0,0 1 0,0-1 0,-1 0 0,-1-1 0,0 1 0,0-1 0,2-17-1,-5 23-4,-1 0-1,0 0 0,0 0 1,-1 0-1,1 0 0,-1 0 0,-1 0 1,1 1-1,-1-1 0,0 0 0,-4-7 1,1 3-20,0 1 1,-1 0 0,-1 0 0,1 0 0,-15-13 0,-1 2-61,-2 2 1,0 0-1,-41-23 1,27 20-196,-1 1-1,-1 3 1,-1 1-1,-60-15 0,42 18-39,-1 2 0,-96-5 0,45 14-61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09.808"/>
    </inkml:context>
    <inkml:brush xml:id="br0">
      <inkml:brushProperty name="width" value="0.05" units="cm"/>
      <inkml:brushProperty name="height" value="0.05" units="cm"/>
      <inkml:brushProperty name="color" value="#008C3A"/>
    </inkml:brush>
  </inkml:definitions>
  <inkml:trace contextRef="#ctx0" brushRef="#br0">9 538 15475,'1'-1'1661,"-3"1"-420,2 0-1181,0 0 1,-1 1-1,1-1 1,0 0-1,0 0 0,0 0 1,0 0-1,0 0 1,-1 0-1,1 0 1,0 0-1,0 1 1,0-1-1,0 0 1,-1 0-1,1 0 1,0 0-1,0 0 1,0 0-1,0 0 1,-1 0-1,1 0 1,0 0-1,0 0 0,0 0 1,0 0-1,-1 0 1,1-1-1,0 1 1,0 0-1,0 0 1,0 0-1,-1 0 1,1 0-1,0 0 1,0 0-1,0 0 1,0-1-1,0 1 1,0 0-1,-1 0 1,1 0-1,0 0 0,0 0 1,0-1-1,0 1 1,0 0-1,0 0 1,0 0-1,0 0 1,0-1-1,0 1 1,0 0-1,0 0 1,0 0-1,0 0 1,0-1-1,0 1 1,0 0-1,0 0 0,0 0 1,0 0-1,0-1 1,0 1-1,0 0 1,0 0-1,0 0 1,12-19 677,0 0 0,-2 0 0,15-37 0,-8 17-516,99-267 208,-90 232-365,-27 116-35,-13 265-52,13-177-2459,2-124 2065,3 0-104</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0.219"/>
    </inkml:context>
    <inkml:brush xml:id="br0">
      <inkml:brushProperty name="width" value="0.05" units="cm"/>
      <inkml:brushProperty name="height" value="0.05" units="cm"/>
      <inkml:brushProperty name="color" value="#008C3A"/>
    </inkml:brush>
  </inkml:definitions>
  <inkml:trace contextRef="#ctx0" brushRef="#br0">135 26 15683,'12'-13'1270,"-6"5"-642,-6 8-614,0 0 0,0-1 0,0 1 0,0 0 0,0 0 0,0 0-1,0 0 1,0 0 0,0 0 0,0-1 0,0 1 0,0 0 0,0 0 0,0 0 0,0 0 0,0 0 0,0-1 0,0 1 0,0 0 0,0 0 0,0 0 0,-1 0 0,1 0 0,0 0 0,0 0 0,0-1-1,0 1 1,0 0 0,0 0 0,0 0 0,0 0 0,-1 0 0,1 0 0,0 0 0,0 0 0,0 0 0,0 0 0,0 0 0,0-1 0,-1 1 0,1 0 0,0 0 0,0 0 0,0 0 0,0 0 0,-1 1 53,0-1 0,0 0 1,0 0-1,0 1 1,1-1-1,-1 0 1,0 1-1,0-1 0,1 1 1,-1-1-1,0 1 1,1-1-1,-1 1 1,0 0-1,1-1 0,-1 1 1,1 0-1,-1-1 1,1 1-1,-1 0 1,1 0-1,-1 1 0,-10 22 421,9-19-354,-16 37 337,-46 115 703,54-128-878,2-1-1,1 2 1,-5 46-1,11-71-238,1 0 0,-1 1 0,1-1 1,1 0-1,-1 0 0,1 1 0,0-1 0,0 0 0,0 0 0,1 0 0,3 6 0,-4-9-38,0 0 0,0 0 0,1 0 0,-1-1 1,1 1-1,0-1 0,-1 1 0,1-1 0,0 1 0,0-1 0,0 0 0,0 0 0,0 0 1,0 0-1,0 0 0,1-1 0,-1 1 0,0 0 0,0-1 0,1 0 0,-1 0 0,0 1 1,0-1-1,1-1 0,-1 1 0,0 0 0,0 0 0,3-1 0,6-2 33,-1 0-1,0-1 0,0 1 1,0-2-1,0 0 1,-1 0-1,1 0 1,-1-1-1,-1-1 0,1 0 1,-1 0-1,0 0 1,-1-1-1,1 0 1,-2-1-1,9-13 0,-2 4 96,-2-2-1,0 0 0,-2 0 0,0-1 0,-1 0 0,-1 0 0,5-24 0,-10 34-37,-1-1 0,0 0-1,0 1 1,-1-1-1,0 0 1,-4-17 0,3 25-91,1 0 0,-1 1 0,-1-1 0,1 0 0,-1 1 0,1 0 1,-1-1-1,0 1 0,0 0 0,-4-5 0,4 6-37,0 0 1,0 1-1,0 0 1,1-1-1,-1 1 1,-1 0-1,1 0 0,0 0 1,0 0-1,0 0 1,0 1-1,-1-1 1,1 1-1,0-1 0,-1 1 1,1 0-1,0 0 1,-5 0-1,4 1-159,0-1 0,0 1-1,0 0 1,0 0 0,0 0 0,0 0 0,0 1-1,1-1 1,-1 1 0,-4 3 0,6-4 63,0-1 1,0 1 0,1 0 0,-1-1 0,0 1-1,0 0 1,1 0 0,-1-1 0,1 1-1,-1 0 1,0 0 0,1 0 0,0 0 0,-1 0-1,1 0 1,0 0 0,-1 0 0,1 0-1,0 0 1,0 0 0,0 0 0,0 0 0,0 0-1,0 0 1,0 0 0,0 0 0,0 0-1,0 0 1,0 0 0,1 0 0,-1 0 0,1-1-1,-1 1 1,0 0 0,1 0 0,0 1-1,10 4-894,8-3-254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0.823"/>
    </inkml:context>
    <inkml:brush xml:id="br0">
      <inkml:brushProperty name="width" value="0.05" units="cm"/>
      <inkml:brushProperty name="height" value="0.05" units="cm"/>
      <inkml:brushProperty name="color" value="#008C3A"/>
    </inkml:brush>
  </inkml:definitions>
  <inkml:trace contextRef="#ctx0" brushRef="#br0">1 423 16003,'4'-10'4398,"19"-49"-2810,-22 57-1549,124-328 2082,-113 308-2044,-11 22-77,-1 0 1,0 0-1,0 0 1,0 0-1,1 0 1,-1 0 0,0 0-1,0 0 1,0 0-1,1 0 1,-1 0 0,0 0-1,0 0 1,0 0-1,0 1 1,1-1 0,-1 0-1,0 0 1,0 0-1,0 0 1,0 0-1,1 0 1,-1 0 0,0 0-1,0 1 1,0-1-1,0 0 1,0 0 0,1 0-1,-1 0 1,0 1-1,0-1 1,0 0-1,0 0 1,0 0 0,0 0-1,0 1 1,0-1-1,0 0 1,0 0 0,0 0-1,0 1 1,0-1-1,0 0 1,0 0-1,0 0 1,0 1 0,0-1-1,0 0 1,0 0-1,-1 45 36,-11 66 141,-8 127 178,19-233-476,1 0 1,0 0 0,1 0-1,-1 0 1,1 0 0,2 4-1,-3-8 102,0 0-1,0-1 0,1 1 0,-1 0 1,0-1-1,1 1 0,-1 0 0,1-1 1,-1 1-1,1-1 0,-1 1 0,1 0 1,0-1-1,-1 0 0,1 1 0,-1-1 1,1 1-1,0-1 0,-1 0 0,1 1 1,0-1-1,0 0 0,-1 0 0,1 0 0,0 0 1,0 1-1,-1-1 0,1 0 0,0 0 1,0 0-1,-1 0 0,1-1 0,0 1 1,0 0-1,-1 0 0,1 0 0,0-1 1,0 1-1,-1 0 0,1-1 0,0 1 1,-1 0-1,1-1 0,-1 1 0,2-2 1,16-11-360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1.257"/>
    </inkml:context>
    <inkml:brush xml:id="br0">
      <inkml:brushProperty name="width" value="0.05" units="cm"/>
      <inkml:brushProperty name="height" value="0.05" units="cm"/>
      <inkml:brushProperty name="color" value="#008C3A"/>
    </inkml:brush>
  </inkml:definitions>
  <inkml:trace contextRef="#ctx0" brushRef="#br0">40 0 16956,'-7'30'1592,"-4"2"-1032,2 1-208,2-9 720,1 2-407,6-10-753,3-7-425,4-11 537,6-5-168,6-10-184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1.662"/>
    </inkml:context>
    <inkml:brush xml:id="br0">
      <inkml:brushProperty name="width" value="0.05" units="cm"/>
      <inkml:brushProperty name="height" value="0.05" units="cm"/>
      <inkml:brushProperty name="color" value="#008C3A"/>
    </inkml:brush>
  </inkml:definitions>
  <inkml:trace contextRef="#ctx0" brushRef="#br0">92 120 11346,'6'-16'939,"10"-33"438,-15 46-1028,0-1 0,0 0 0,-1 0-1,1 0 1,-1 0 0,0 0 0,0 0 0,-1 0 0,0-7-1,1 11-283,0 0-1,0-1 1,0 1-1,-1-1 0,1 1 1,0 0-1,0-1 1,0 1-1,-1-1 0,1 1 1,0 0-1,0-1 1,-1 1-1,1 0 0,0-1 1,0 1-1,-1 0 1,1 0-1,-1-1 0,1 1 1,0 0-1,-1 0 1,1-1-1,0 1 0,-1 0 1,1 0-1,-1 0 1,1 0-1,-1 0 1,-13 5 1079,-8 18-24,13-11-901,1 1 0,0 0 0,1 0 0,0 0-1,1 1 1,1 0 0,0 0 0,1 1 0,0 0-1,1-1 1,-1 20 0,4-33-202,0 0-1,0 0 1,0 1-1,0-1 1,0 0 0,0 1-1,0-1 1,0 0-1,1 1 1,-1-1 0,0 0-1,1 1 1,-1-1-1,1 0 1,0 0-1,-1 0 1,1 0 0,0 0-1,0 1 1,-1-1-1,1 0 1,0-1-1,2 3 1,-2-3-13,1 0 0,-1 1 0,0-1 0,1 0 0,-1 0 0,1 0 0,-1 0-1,0 0 1,1 0 0,-1 0 0,1-1 0,-1 1 0,0 0 0,1-1 0,-1 1 0,0-1 0,1 0 0,-1 1 0,0-1-1,0 0 1,0 0 0,2-1 0,9-8-109,0-1 1,0-1-1,-2 1 0,1-2 1,12-20-1,-8 13-102,-1 7-95,-14 13 295,0 0 1,1 0-1,-1 0 1,0 0-1,0 0 1,1 0 0,-1 0-1,0 0 1,0 0-1,1 0 1,-1 0 0,0 0-1,0 0 1,1 0-1,-1 0 1,0 0-1,0 0 1,1 0 0,-1 1-1,0-1 1,0 0-1,0 0 1,1 0-1,-1 0 1,0 1 0,0-1-1,0 0 1,0 0-1,0 0 1,1 1 0,-1-1-1,0 0 1,0 0-1,0 1 1,0-1-1,4 33-222,-3-22 227,0 16-38,12 102 223,-11-115-83,1 1 0,1-1 0,0 0 0,1 0 0,1 0 0,11 20 0,-17-33-76,1-1 0,-1 1-1,1-1 1,-1 1 0,1 0 0,-1-1 0,0 1 0,1-1 0,-1 1 0,0 0 0,0-1 0,1 1-1,-1 0 1,0 0 0,0-1 0,0 1 0,0 0 0,0 0 0,0-1 0,0 1 0,0 0 0,0-1-1,0 1 1,0 0 0,-1 0 0,1-1 0,0 1 0,0 0 0,-1-1 0,1 1 0,-1 0 0,1-1 0,0 1-1,-1-1 1,1 1 0,-1-1 0,1 1 0,-2 0 0,-1 1 75,-1-1 0,0 1 1,1-1-1,-1 0 0,0 0 0,-5 1 1,-13 3 353,-14 8 234,20-7-421,-1 0-1,1 1 1,0 1 0,-22 15-1,29-13-284,9-10-1,0 0 1,0 0-1,0 0 1,0 0-1,0 1 1,0-1-1,0 0 1,0 0-1,0 0 1,0 0-1,0 0 0,0 1 1,0-1-1,0 0 1,0 0-1,0 0 1,0 0-1,0 0 1,0 1-1,0-1 1,0 0-1,0 0 1,0 0-1,0 0 1,0 0-1,0 0 1,1 1-1,-1-1 1,0 0-1,0 0 1,0 0-1,0 0 1,0 0-1,0 0 0,1 0 1,-1 0-1,0 0 1,0 0-1,0 1 1,0-1-1,2 0-115,0 0 0,-1 0-1,1 0 1,0 0-1,-1 0 1,1-1 0,-1 1-1,1 0 1,0-1 0,-1 1-1,1-1 1,-1 1-1,3-2 1,9-7-425,1 0 0,-1 0 0,21-22 1,-30 28 439,30-28-808</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2.113"/>
    </inkml:context>
    <inkml:brush xml:id="br0">
      <inkml:brushProperty name="width" value="0.05" units="cm"/>
      <inkml:brushProperty name="height" value="0.05" units="cm"/>
      <inkml:brushProperty name="color" value="#008C3A"/>
    </inkml:brush>
  </inkml:definitions>
  <inkml:trace contextRef="#ctx0" brushRef="#br0">84 21 16836,'0'0'120,"0"-1"1,0 0 0,1 0 0,-1 0-1,0 0 1,0 0 0,0 0 0,0 0-1,-1 0 1,1 0 0,0 1 0,0-1-1,0 0 1,-1 0 0,1 0-1,-1 0 1,1 0 0,0 1 0,-1-1-1,1 0 1,-1 0 0,0 0 0,0 1-25,0 0 1,1 1 0,-1-1 0,0 0 0,0 1-1,1-1 1,-1 1 0,1-1 0,-1 1-1,0-1 1,1 1 0,-1-1 0,1 1 0,-1 0-1,1-1 1,0 1 0,-1 0 0,1-1-1,-1 2 1,-19 43 1513,8-8-1272,2 1 0,2 0 0,1 0 0,2 1 0,0 74-1,6-106-299,-1-1 0,1 1-1,1 0 1,-1-1 0,1 1-1,0-1 1,0 0-1,1 0 1,3 7 0,-5-12-30,0 0 0,0 1 0,0-1 0,0 0 1,0 0-1,0 0 0,1 0 0,-1 0 0,0 0 1,0 0-1,1 0 0,-1 0 0,1-1 0,-1 1 0,1 0 1,-1-1-1,3 1 0,-2-1-5,0 0-1,0 0 1,0 0-1,0-1 1,0 1 0,0 0-1,0-1 1,0 0 0,0 1-1,0-1 1,0 0-1,0 0 1,0 0 0,0 0-1,-1 0 1,4-3-1,4-4 9,0 0 0,0-1 0,-1 0 0,0 0-1,-1-1 1,9-14 0,-11 17 9,-1-1 1,0 1-1,-1-1 1,0 0-1,0 0 1,-1 0-1,0 0 1,0 0-1,0-17 1,-1 25-16,-1-1 0,0 0 0,0 0 0,0 1 0,0-1 0,0 0 0,0 0 0,0 1 1,0-1-1,0 0 0,-1 1 0,1-1 0,0 0 0,0 0 0,-1 1 0,1-1 0,0 1 1,-1-1-1,1 0 0,-1 1 0,1-1 0,0 1 0,-1-1 0,0 1 0,1-1 1,-1 1-1,1-1 0,-1 1 0,1-1 0,-1 1 0,-1-1 0,1 1 4,-1 0-1,1 1 0,-1-1 1,1 0-1,-1 0 0,1 1 1,-1-1-1,1 1 0,-1-1 1,1 1-1,-1-1 1,1 1-1,-3 1 0,-3 3-57,0 1 0,0-1 0,0 1 1,-6 7-1,-3 9-851,15-21 847,1 0 0,-1 0-1,0 0 1,1-1 0,-1 1-1,1 0 1,-1 0 0,1 0-1,-1 0 1,1 0 0,0 0-1,0 0 1,-1 0 0,1 0-1,0 1 1,0-1 0,0 0-1,0 0 1,0 0 0,1 2-1,5-4-346,5-11-109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9.172"/>
    </inkml:context>
    <inkml:brush xml:id="br0">
      <inkml:brushProperty name="width" value="0.05" units="cm"/>
      <inkml:brushProperty name="height" value="0.05" units="cm"/>
      <inkml:brushProperty name="color" value="#008C3A"/>
    </inkml:brush>
  </inkml:definitions>
  <inkml:trace contextRef="#ctx0" brushRef="#br0">1 334 18620,'0'0'38,"0"0"0,0 0 1,0 0-1,0 0 0,0 0 0,0 1 0,0-1 0,0 0 1,0 0-1,0 0 0,0 0 0,0 0 0,0 0 1,0 1-1,0-1 0,0 0 0,0 0 0,0 0 0,1 0 1,-1 0-1,0 0 0,0 0 0,0 1 0,0-1 1,0 0-1,0 0 0,0 0 0,1 0 0,-1 0 1,0 0-1,0 0 0,0 0 0,0 0 0,0 0 0,0 0 1,1 0-1,-1 0 0,0 0 0,0 0 0,0 0 1,0 0-1,0 0 0,1 0 0,-1 0 0,0 0 0,0 0 1,0 0-1,0 0 0,0 0 0,1 0 0,-1 0 1,0 0-1,0 0 0,0 0 0,0-1 0,12-8 567,7-16 244,0 0-1,21-41 1,-20 31-465,61-117 888,-69 129-982,-15 62 359,-2-9-609,-26 186-261,31-215 173,0 16-787,3-14 547,3-9 133,4-9-157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9.590"/>
    </inkml:context>
    <inkml:brush xml:id="br0">
      <inkml:brushProperty name="width" value="0.05" units="cm"/>
      <inkml:brushProperty name="height" value="0.05" units="cm"/>
      <inkml:brushProperty name="color" value="#008C3A"/>
    </inkml:brush>
  </inkml:definitions>
  <inkml:trace contextRef="#ctx0" brushRef="#br0">124 0 17748,'-56'32'4695,"51"-29"-4575,0 1 0,1-1-1,-1 1 1,1 0-1,0 0 1,0 1-1,0-1 1,0 1-1,1 0 1,0 0-1,0 0 1,0 0-1,-4 11 1,5-12-100,1 0 1,-1 1-1,1-1 1,0 1 0,0 0-1,0-1 1,1 1-1,0 0 1,0 0-1,0-1 1,0 1-1,1 0 1,0 0-1,0-1 1,0 1-1,0-1 1,4 8 0,-4-10 1,0 0 0,0-1 0,0 1 0,0 0 0,1-1 0,-1 1 0,0 0 0,1-1 0,0 0 0,-1 1 0,1-1 0,0 0 0,-1 0 0,1 0 0,0 0 0,0 0 0,0 0 0,0-1 0,0 1 0,3 0 0,-2-1 25,1 0 1,-1 0-1,0 0 0,1-1 0,-1 1 0,0-1 0,0 0 1,0 0-1,0 0 0,0 0 0,6-4 0,-1 0 95,0 0-1,-1 0 1,1-1 0,-1 0-1,0-1 1,-1 1 0,0-2-1,7-8 1,-10 12-39,-1-1 1,1 0-1,-1 1 1,0-1-1,-1 0 1,1 0-1,-1 0 1,0 0-1,0-1 1,0 1-1,-1 0 1,0 0-1,0-10 1,-1 13-73,1-1 0,-1 1 0,1 0 1,-1 0-1,0-1 0,0 1 0,0 0 0,0 0 1,0 0-1,0 0 0,-1 0 0,1 0 0,-1 0 0,1 1 1,-1-1-1,0 0 0,0 1 0,0-1 0,1 1 0,-2 0 1,1 0-1,0 0 0,0 0 0,0 0 0,0 0 0,0 0 1,-1 1-1,1-1 0,0 1 0,-1 0 0,1-1 0,-5 1 1,2 1-88,0-1 1,-1 1 0,1 0 0,0 0 0,0 0 0,0 1 0,0-1 0,1 1 0,-7 4 0,9-5-87,0 0 0,-1 0 1,1 0-1,0 1 0,0-1 1,1 1-1,-1-1 0,0 1 1,0 0-1,1 0 1,-1 0-1,1 0 0,-1 0 1,1 0-1,0 0 0,0 0 1,0 0-1,0 1 0,0-1 1,1 0-1,-1 1 0,0 3 1,5 4-509,5-2-162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6.881"/>
    </inkml:context>
    <inkml:brush xml:id="br0">
      <inkml:brushProperty name="width" value="0.05" units="cm"/>
      <inkml:brushProperty name="height" value="0.05" units="cm"/>
    </inkml:brush>
  </inkml:definitions>
  <inkml:trace contextRef="#ctx0" brushRef="#br0">75 0 18660,'1'0'79,"-1"0"-1,0 0 1,0 0-1,1 0 1,-1 0 0,0 0-1,0 0 1,1 0-1,-1 0 1,0 0 0,0 0-1,1 0 1,-1 0-1,0 0 1,0 0 0,1 1-1,-1-1 1,0 0 0,0 0-1,0 0 1,1 0-1,-1 0 1,0 0 0,0 1-1,0-1 1,0 0-1,1 0 1,-1 0 0,0 1-1,0-1 1,0 0-1,0 0 1,0 0 0,1 1-1,-1-1 1,0 0-1,0 0 1,0 1 0,0-1-1,0 0 1,0 1-1,-2 15 1981,-12 25-268,11-34-1551,-57 175 980,60-181-1208,-1 0-1,1 1 0,-1-1 1,1 0-1,0 0 1,-1 0-1,1 0 1,0 1-1,0-1 0,0 0 1,0 0-1,0 1 1,0-1-1,0 0 1,1 0-1,-1 0 0,0 1 1,1-1-1,-1 0 1,1 0-1,-1 0 1,1 2-1,0-3 2,0 0 0,0 1 0,0-1 0,0 1 0,0-1 0,0 0 0,0 0 0,0 0 0,0 1 0,0-1 0,0 0 0,0 0 0,0 0 0,0-1 0,0 1 0,0 0 0,0 0 0,0 0 0,0-1 0,1 0 0,7-2 58,0-2-1,-1 1 1,0-1 0,10-7 0,17-15-116,-1-3 0,60-65 0,-93 93-310,1 0 0,0 0 1,-1 0-1,1 0 0,-1 0 0,0 0 0,0 0 0,0 0 1,0-1-1,0 1 0,0 0 0,0-1 0,-1 1 0,1-1 1,-1-2-1,-3 4-861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0.011"/>
    </inkml:context>
    <inkml:brush xml:id="br0">
      <inkml:brushProperty name="width" value="0.05" units="cm"/>
      <inkml:brushProperty name="height" value="0.05" units="cm"/>
      <inkml:brushProperty name="color" value="#008C3A"/>
    </inkml:brush>
  </inkml:definitions>
  <inkml:trace contextRef="#ctx0" brushRef="#br0">1 206 18724,'0'0'95,"1"0"0,-1 0 0,1 0-1,-1 0 1,0 1 0,1-2 0,-1 1 0,1 0 0,-1 0-1,1 0 1,-1 0 0,0 0 0,1 0 0,-1 0 0,1 0 0,-1-1-1,0 1 1,1 0 0,-1 0 0,0 0 0,1-1 0,-1 1 0,0 0-1,1-1 1,-1 1 0,0 0 0,0-1 0,1 1 0,-1 0-1,0-1 1,0 1 0,0 0 0,1-1 0,10-19 347,-8 13 323,31-68 1022,-24 52-1447,0 0 1,18-29-1,-27 66 226,-3 6-478,-4 15-352,0 0 1,3 0 0,0 40-1,3-75 262,0 1-15,0-1 1,0 1-1,0-1 1,0 1-1,0-1 0,0 1 1,0-1-1,0 1 0,0-1 1,0 1-1,0-1 1,0 0-1,0 1 0,0-1 1,1 1-1,-1-1 0,0 1 1,0-1-1,1 0 1,-1 1-1,0-1 0,0 1 1,1-1-1,-1 0 0,0 1 1,1-1-1,-1 0 1,1 0-1,-1 1 0,1-1 1,6 1-306</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0.417"/>
    </inkml:context>
    <inkml:brush xml:id="br0">
      <inkml:brushProperty name="width" value="0.05" units="cm"/>
      <inkml:brushProperty name="height" value="0.05" units="cm"/>
      <inkml:brushProperty name="color" value="#008C3A"/>
    </inkml:brush>
  </inkml:definitions>
  <inkml:trace contextRef="#ctx0" brushRef="#br0">1 1 23269,'3'10'1840,"-5"6"-1432,2 2-200,0 1 785,3 2-473,3-2-504,1-3-216,-4-3-680,0-2-385,-3-8 969,-4-3-208,-8-4-192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2.042"/>
    </inkml:context>
    <inkml:brush xml:id="br0">
      <inkml:brushProperty name="width" value="0.05" units="cm"/>
      <inkml:brushProperty name="height" value="0.05" units="cm"/>
      <inkml:brushProperty name="color" value="#008C3A"/>
    </inkml:brush>
  </inkml:definitions>
  <inkml:trace contextRef="#ctx0" brushRef="#br0">137 120 16283,'3'-41'3994,"-2"32"-2845,0-1 0,0 0-1,-1 1 1,0-1 0,-3-15 0,2 25-1126,1-1 0,0 1 0,-1-1 0,1 1 0,-1-1 0,1 1 0,-1 0 1,0-1-1,1 1 0,-1 0 0,1 0 0,-1-1 0,0 1 0,1 0 0,-1 0 0,1 0 0,-1-1 0,0 1 1,1 0-1,-1 0 0,0 0 0,1 0 0,-1 0 0,0 1 0,1-1 0,-1 0 0,0 0 0,1 0 1,-1 0-1,1 1 0,-1-1 0,0 1 0,-21 9-10,13-4-3,1 1 0,0 0 0,1 0 0,0 1 0,0 0 0,1 0 0,0 0 0,0 1 0,1 0 0,0 0 0,1 1 0,0-1 0,0 1 0,1 0 0,0 0 0,-1 13 0,3-21-12,1 0 0,0 0 0,0 0 0,0 0 0,0-1-1,0 1 1,0 0 0,1 0 0,-1 0 0,0 0 0,1 0-1,0-1 1,-1 1 0,1 0 0,0 0 0,0-1 0,0 1-1,0 0 1,0-1 0,0 1 0,1-1 0,-1 0 0,0 1 0,2 0-1,-1-1 0,0 0 0,0 0 1,0 0-1,0-1 0,0 1 0,0-1 0,1 1 0,-1-1 0,0 0 0,0 0 0,0 0 0,0 0 0,0 0 0,0 0 0,1-1 0,-1 1 0,0-1 0,0 0 0,0 1 0,2-2 0,5-3-4,0 0 0,0 0 0,0-1 0,-1 0 0,0-1 0,0 1-1,-1-2 1,0 1 0,6-9 0,-2 2 5,-1-1 0,-1 0 0,0 0 0,10-24 0,-14 23 16,-5 16-13,0 0-1,0 0 1,-1 0-1,1 0 0,0 0 1,0 0-1,0 0 1,0 0-1,0 0 1,0 0-1,0 0 1,0 0-1,0 0 1,0 0-1,0 0 1,0 0-1,0 0 0,0 0 1,-1 0-1,1 0 1,0 0-1,0 0 1,0 0-1,0 0 1,0 0-1,0 0 1,0 0-1,0 0 0,0 0 1,0 0-1,0 0 1,0 0-1,-1 0 1,1 0-1,0 0 1,0 0-1,0 0 1,0 0-1,0 0 1,0 0-1,0 0 0,0 0 1,0 0-1,0 0 1,0 0-1,0 0 1,0 0-1,0 0 1,0-1-1,0 1 1,0 0-1,0 0 0,0 0 1,-1 0-1,1 0 1,0 0-1,0 0 1,0 0-1,0 0 1,0 0-1,0 0 1,0 0-1,0-1 1,0 1-1,1 0 0,-1 0 1,0 0-1,0 0 1,0 0-1,-16 23 26,10-10-24,1 1-1,0 0 1,1 0-1,0 0 1,1 1-1,-1 15 1,4-25-4,0 0 0,-1-1 0,2 1 0,-1 0 0,0-1 0,1 1 0,0 0 0,0-1 0,1 1 0,-1-1-1,1 1 1,0-1 0,0 0 0,0 0 0,1 0 0,-1 0 0,1 0 0,0 0 0,0-1 0,0 1 0,1-1 0,6 5 0,-3-4 0,1 0 0,0 0-1,1 0 1,8 2 0,-9-4 6,0 1 0,0 0 0,-1 1 0,10 5 0,-16-9 1,-1 0-1,0 1 1,0-1-1,0 0 1,1 0-1,-1 0 0,0 0 1,0 0-1,0 1 1,0-1-1,1 0 1,-1 0-1,0 0 1,0 1-1,0-1 1,0 0-1,0 0 1,0 0-1,0 1 0,1-1 1,-1 0-1,0 0 1,0 1-1,0-1 1,0 0-1,0 0 1,0 1-1,0-1 1,0 0-1,0 0 0,0 1 1,0-1-1,-1 0 1,1 0-1,0 0 1,0 1-1,0-1 1,0 0-1,0 0 1,0 1-1,0-1 0,-1 0 1,-12 9 177,-17 2 131,29-11-298,-20 6 209,-17 5 485,-65 12-1,158-72-4072,-29 29 2796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2.489"/>
    </inkml:context>
    <inkml:brush xml:id="br0">
      <inkml:brushProperty name="width" value="0.05" units="cm"/>
      <inkml:brushProperty name="height" value="0.05" units="cm"/>
      <inkml:brushProperty name="color" value="#008C3A"/>
    </inkml:brush>
  </inkml:definitions>
  <inkml:trace contextRef="#ctx0" brushRef="#br0">120 10 20388,'1'0'54,"-1"0"0,0-1 0,0 1-1,0 0 1,0 0 0,0-1-1,1 1 1,-1 0 0,0 0 0,0-1-1,0 1 1,0 0 0,0 0-1,0-1 1,0 1 0,0 0 0,0-1-1,0 1 1,0 0 0,0 0-1,0-1 1,0 1 0,0 0 0,0-1-1,-1 1 1,1 0 0,0 0-1,0-1 1,0 1 0,0 0 0,0 0-1,-1 0 1,1-1 0,0 1 0,0 0-1,-1-1 1,-9 6 674,-12 16 226,9-2-583,1 0-1,0 1 1,-15 39-1,22-48-347,1 1-1,1 0 1,0 0-1,0 1 1,1-1-1,0 1 1,1-1-1,1 19 1,1-28-6,-1-1-1,0 1 1,1 0 0,-1-1 0,1 1-1,0-1 1,0 1 0,0-1 0,0 1 0,0-1-1,1 0 1,-1 0 0,1 1 0,-1-1-1,1 0 1,0 0 0,0 0 0,0-1 0,0 1-1,0 0 1,0-1 0,1 1 0,-1-1-1,0 0 1,1 0 0,-1 0 0,1 0 0,-1 0-1,1-1 1,0 1 0,-1-1 0,4 1-1,-2-1 33,0 0 0,0 0-1,0-1 1,0 1-1,0-1 1,-1 0-1,1 0 1,0 0-1,-1 0 1,1-1-1,0 1 1,-1-1 0,0 0-1,1 0 1,-1 0-1,0-1 1,0 1-1,0-1 1,-1 0-1,1 0 1,4-6 0,-6 8-26,0-1 1,1 0 0,-1 0 0,0 1-1,0-1 1,-1 0 0,1 0 0,0 0-1,-1 0 1,1 0 0,-1 0 0,0 0 0,1 0-1,-1 0 1,0 0 0,0-1 0,0 1-1,-1 0 1,1 0 0,0 0 0,-1 0 0,0 0-1,1 0 1,-1 0 0,0 0 0,0 1-1,0-1 1,0 0 0,0 0 0,0 1-1,-1-1 1,1 1 0,-1-1 0,1 1 0,-1-1-1,1 1 1,-1 0 0,0 0 0,0 0-1,1 0 1,-1 0 0,0 0 0,0 0 0,0 0-1,0 1 1,0-1 0,0 1 0,0 0-1,0 0 1,0-1 0,0 1 0,0 1-1,-1-1 1,1 0 0,0 0 0,0 1 0,0-1-1,0 1 1,0-1 0,0 1 0,1 0-1,-3 1 1,-18 10-750,21-11 492,0-1 0,0 1 0,0-1 0,0 1 0,1 0-1,-1-1 1,0 1 0,0 0 0,1-1 0,-1 1 0,0 0 0,1 0 0,-1 0-1,1 0 1,-1 0 0,1 0 0,-1 0 0,1 0 0,0 0 0,-1 1 0,1-2 165,1 1 0,-1-1 0,0 1 1,1-1-1,-1 1 0,0-1 0,1 0 0,-1 1 1,1-1-1,-1 0 0,0 1 0,1-1 1,-1 0-1,1 0 0,-1 1 0,1-1 0,-1 0 1,1 0-1,-1 0 0,1 0 0,-1 0 0,1 0 1,-1 0-1,1 0 0,0 0 0,-1 0 1,1 0-1,-1 0 0,2 0 0,0 0-229,22 0-1116</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2.941"/>
    </inkml:context>
    <inkml:brush xml:id="br0">
      <inkml:brushProperty name="width" value="0.05" units="cm"/>
      <inkml:brushProperty name="height" value="0.05" units="cm"/>
      <inkml:brushProperty name="color" value="#008C3A"/>
    </inkml:brush>
  </inkml:definitions>
  <inkml:trace contextRef="#ctx0" brushRef="#br0">3 35 23061,'-3'2'4609,"9"-2"-3985,1-3-328,2 1-768,1 2-512,1-4 784,-1-6-112,-1-7-144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3.408"/>
    </inkml:context>
    <inkml:brush xml:id="br0">
      <inkml:brushProperty name="width" value="0.05" units="cm"/>
      <inkml:brushProperty name="height" value="0.05" units="cm"/>
      <inkml:brushProperty name="color" value="#008C3A"/>
    </inkml:brush>
  </inkml:definitions>
  <inkml:trace contextRef="#ctx0" brushRef="#br0">0 366 19564,'16'-19'4443,"24"-37"-2759,76-138 123,-132 287-1367,11-70-581,1 1 0,1-1 0,1 1 1,1 31-1,1-54 83,0 0 0,0 0 0,0 0 1,0 0-1,0 0 0,0 0 0,0 0 1,1 0-1,-1 0 0,0 0 0,0 0 0,1 0 1,-1 0-1,1 0 0,-1 0 0,1 0 1,-1 0-1,1 0 0,-1-1 0,1 1 0,0 0 1,0 0-1,-1-1 0,1 1 0,0 0 1,0-1-1,0 1 0,0-1 0,-1 1 0,1-1 1,0 0-1,2 1 0,-1-1-5,0 0 0,-1-1 0,1 1 0,0-1-1,0 0 1,0 1 0,-1-1 0,1 0 0,0 0 0,-1 0 0,1 0-1,-1 0 1,1-1 0,-1 1 0,0 0 0,0-1 0,3-2-1,17-25-625</inkml:trace>
  <inkml:trace contextRef="#ctx0" brushRef="#br0" timeOffset="1">422 1 17204,'-33'70'3664,"21"-47"-2663,2 0 0,-11 34-1,19-51-868,-4 14 391,-4 30-1,9-44-473,0-1 0,1 0-1,0 1 1,0-1-1,0 0 1,1 1 0,0-1-1,0 0 1,0 0 0,0 1-1,3 5 1,-3-10-44,-1 0 0,1 1 0,0-1 0,-1 0 0,1 0 0,0 0 0,0 0 0,0 0 1,-1 0-1,1-1 0,0 1 0,0 0 0,0 0 0,0-1 0,1 1 0,-1 0 0,0-1 0,0 1 0,0-1 0,0 1 0,1-1 1,1 1-1,-1-2-3,1 1 1,-1 0-1,0 0 1,0-1-1,1 1 1,-1-1-1,0 0 1,0 1-1,0-1 1,0 0-1,4-3 1,3-2-7,-1 0 1,0 0-1,-1-1 1,13-14-1,-7 5 20,0-1 0,-1-1 1,16-31-1,-24 42 30,0-1-1,-1 1 1,0-1 0,0 0 0,-1 0 0,0 0-1,-1-1 1,0 1 0,0 0 0,0-1 0,-1 1 0,-1-11-1,0 18-29,1-1-1,0 1 1,0-1-1,-1 0 1,1 1-1,-1-1 1,1 1-1,-1 0 1,0-1-1,1 1 1,-1-1-1,0 1 1,0 0-1,0 0 1,0-1-1,0 1 0,0 0 1,-1 0-1,1 0 1,0 0-1,-1 0 1,1 1-1,0-1 1,-1 0-1,1 1 1,-1-1-1,1 1 1,-1-1-1,1 1 1,-1 0-1,1-1 1,-1 1-1,1 0 1,-1 0-1,0 0 1,1 0-1,-1 0 1,1 1-1,-1-1 1,1 0-1,-1 1 0,1-1 1,-3 2-1,-3 1 26,0 0 0,1 0 0,-1 0 0,1 1-1,0 0 1,0 0 0,0 0 0,-6 7 0,7-5-58,0-1 0,0 1 0,1-1 1,-1 1-1,1 1 0,1-1 0,-1 1 1,1-1-1,0 1 0,1 0 1,0 0-1,-2 10 0,3-17-33,1 1-1,0 0 1,0 0 0,0 0-1,0-1 1,-1 1-1,1 0 1,0 0 0,1 0-1,-1 0 1,0-1-1,0 1 1,0 0-1,0 0 1,1 0 0,-1-1-1,0 1 1,1 0-1,-1 0 1,1-1 0,-1 1-1,1 0 1,-1-1-1,1 1 1,-1 0 0,1-1-1,-1 1 1,1-1-1,0 1 1,-1-1 0,1 1-1,0-1 1,0 0-1,-1 1 1,1-1 0,0 0-1,0 0 1,0 1-1,-1-1 1,1 0 0,0 0-1,0 0 1,0 0-1,0 0 1,-1 0 0,1 0-1,0 0 1,0 0-1,0-1 1,-1 1 0,1 0-1,1-1 1,5-1-178,0 0 1,0-1-1,0 0 1,10-6-1,15-10-529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3.762"/>
    </inkml:context>
    <inkml:brush xml:id="br0">
      <inkml:brushProperty name="width" value="0.05" units="cm"/>
      <inkml:brushProperty name="height" value="0.05" units="cm"/>
      <inkml:brushProperty name="color" value="#008C3A"/>
    </inkml:brush>
  </inkml:definitions>
  <inkml:trace contextRef="#ctx0" brushRef="#br0">197 0 17308,'1'0'63,"-1"1"-1,0-1 1,0 0 0,0 0 0,1 0 0,-1 0-1,0 0 1,0 1 0,0-1 0,0 0 0,1 0 0,-1 1-1,0-1 1,0 0 0,0 0 0,0 0 0,0 1 0,0-1-1,0 0 1,0 0 0,1 1 0,-1-1 0,0 0 0,0 0-1,0 1 1,0-1 0,0 0 0,0 1 0,-1-1 0,1 0-1,0 0 1,0 1 0,0-1 0,0 0 0,0 0 0,0 0-1,0 1 1,0-1 0,-1 0 0,1 0 0,0 1-1,0-1 1,-8 18 411,5-13-39,-8 19 1564,-13 43 1,21-59-1882,1 0-1,0 0 1,1 0 0,0 0 0,0 1 0,1-1-1,0 1 1,1-1 0,1 13 0,-1-20-104,-1 1 0,0 0-1,1-1 1,-1 1 0,1-1 0,-1 1 0,1-1-1,0 1 1,-1-1 0,1 1 0,0-1 0,0 0 0,0 1-1,0-1 1,1 0 0,-1 0 0,0 0 0,0 0-1,1 0 1,-1 0 0,0 0 0,1 0 0,-1-1 0,1 1-1,-1 0 1,1-1 0,0 1 0,-1-1 0,1 0-1,-1 1 1,1-1 0,0 0 0,-1 0 0,1 0 0,0 0-1,-1-1 1,1 1 0,0 0 0,-1-1 0,1 1-1,-1-1 1,1 1 0,1-2 0,4-1 27,0 0-1,-1 0 1,0-1-1,0 0 1,0 0 0,0-1-1,-1 0 1,8-8-1,-7 6 29,0-1-1,-1 0 0,0 0 0,0-1 0,-1 0 1,0 0-1,0 0 0,-1 0 0,-1 0 0,3-14 1,-4 20-62,-1 0-1,1 0 1,-1 0 0,0 0 0,0 0 0,0 0 0,-1 0 0,1 0 0,-1 1 0,1-1-1,-1 0 1,0 0 0,0 0 0,0 1 0,0-1 0,-1 0 0,1 1 0,-1-1 0,0 1-1,1 0 1,-1-1 0,0 1 0,-1 0 0,1 0 0,0 0 0,0 1 0,-1-1 0,1 0-1,-1 1 1,1 0 0,-1-1 0,0 1 0,0 0 0,1 1 0,-1-1 0,0 0 0,0 1-1,-4-1 1,-3 0-182,1 1 0,-1 0 0,0 1 0,0 0 0,0 0-1,1 1 1,-1 0 0,-17 6 0,-3 5-373,-38 19 0,22-6-14</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4.170"/>
    </inkml:context>
    <inkml:brush xml:id="br0">
      <inkml:brushProperty name="width" value="0.05" units="cm"/>
      <inkml:brushProperty name="height" value="0.05" units="cm"/>
      <inkml:brushProperty name="color" value="#008C3A"/>
    </inkml:brush>
  </inkml:definitions>
  <inkml:trace contextRef="#ctx0" brushRef="#br0">9 584 16588,'-9'6'2599,"17"-2"-1275,20 0-460,36-3-155,0-3 1,86-13-1,128-36 158,-206 37-698,562-126 372,-333 72-542,211-67-25,120-25 377,-609 155-323,0 2 0,0 0 0,0 1 0,0 1 0,27 3 0,-47-1-91,-1-1 0,1 1 0,0 0 0,-1-1 0,1 1 0,-1 0 0,1 1 1,-1-1-1,1 0 0,-1 1 0,0-1 0,0 1 0,1 0 0,-1 0 0,0 0 0,-1 0 0,1 0 0,0 0 0,1 3 0,-10-21-456,3 7 194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4.684"/>
    </inkml:context>
    <inkml:brush xml:id="br0">
      <inkml:brushProperty name="width" value="0.05" units="cm"/>
      <inkml:brushProperty name="height" value="0.05" units="cm"/>
      <inkml:brushProperty name="color" value="#008C3A"/>
    </inkml:brush>
  </inkml:definitions>
  <inkml:trace contextRef="#ctx0" brushRef="#br0">5 290 17740,'-4'17'1886,"4"-17"-1851,0 0 0,0 0 0,0 0-1,0 0 1,0 0 0,0 0 0,0 0 0,0 1 0,0-1 0,0 0-1,0 0 1,0 0 0,0 0 0,0 0 0,0 0 0,0 0 0,0 0-1,0 0 1,0 1 0,1-1 0,-1 0 0,0 0 0,0 0 0,0 0-1,0 0 1,0 0 0,0 0 0,0 0 0,0 0 0,0 0 0,0 0-1,0 0 1,1 0 0,-1 0 0,0 0 0,0 0 0,0 0 0,0 0-1,0 0 1,0 0 0,0 0 0,0 0 0,1 0 0,-1 0 0,0 0-1,0 0 1,0 0 0,0 0 0,0 0 0,0 0 0,0 0 0,0 0-1,0 0 1,1 0 0,-1 0 0,0 0 0,0 0 0,0 0 0,0 0-1,22-22 2784,-17 18-2740,82-93 1980,71-71-1022,-137 152-1030,-20 16-7,-1-1 1,0 1-1,1 0 1,-1 0-1,0 0 1,1 0-1,-1-1 1,0 1-1,1 0 1,-1 0-1,1 0 1,-1 0-1,0 0 1,1 0-1,-1 0 1,1 0-1,-1 0 1,0 0-1,1 0 1,-1 0-1,1 1 1,-1-1-1,0 0 1,1 0 0,-1 0-1,0 0 1,1 1-1,-1-1 1,0 0-1,1 0 1,-1 1-1,0-1 1,1 0-1,-1 1 1,0-1-1,0 0 1,1 1-1,-1-1 1,0 0-1,0 1 1,0-1-1,0 0 1,0 1-1,1-1 1,-1 0-1,0 1 1,0-1-1,0 1 1,0-1-1,0 0 1,0 1 0,0-1-1,0 1 1,0 0-1,-2 23 5,2-24-5,-3 26-27,-1-5-29,1-1-1,2 1 1,0 0-1,2 27 1,0-46 0,-1 0 0,0 0 0,1 0 0,-1-1 0,1 1 0,-1 0-1,1 0 1,0-1 0,0 1 0,0 0 0,0-1 0,1 2 0,-2-2 26,1-1 1,0 1-1,-1-1 0,1 1 1,0-1-1,0 1 0,-1-1 0,1 1 1,0-1-1,0 0 0,0 1 0,0-1 1,-1 0-1,1 0 0,0 0 0,0 0 1,0 0-1,1 0 0,2 0-25,-1-1 0,0 0-1,0 0 1,1-1 0,-1 1 0,0-1-1,0 1 1,0-1 0,0 0 0,5-5-1,15-12-351</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5.135"/>
    </inkml:context>
    <inkml:brush xml:id="br0">
      <inkml:brushProperty name="width" value="0.05" units="cm"/>
      <inkml:brushProperty name="height" value="0.05" units="cm"/>
      <inkml:brushProperty name="color" value="#008C3A"/>
    </inkml:brush>
  </inkml:definitions>
  <inkml:trace contextRef="#ctx0" brushRef="#br0">19 21 16844,'-9'48'2091,"6"-35"-1497,1 1-1,0-1 0,0 1 1,1 0-1,2 19 0,-1-32-541,0 0-1,0 0 0,0 0 0,0 0 0,0-1 0,0 1 0,1 0 0,-1 0 0,0 0 0,0 0 0,1-1 1,-1 1-1,1 0 0,-1 0 0,1-1 0,-1 1 0,1 0 0,-1-1 0,1 1 0,-1-1 0,1 1 0,0 0 1,0-1-1,-1 1 0,1-1 0,0 0 0,0 1 0,-1-1 0,1 0 0,1 1 0,0-1 2,0 0-1,0-1 1,0 1-1,0 0 1,0-1-1,0 0 1,-1 1-1,1-1 1,0 0-1,0 0 1,-1 0-1,1 0 1,1-1-1,5-4 72,-1 0 0,1-1 1,-1 0-1,8-11 0,-9 10-1,-1-1 0,0 0 0,0 0 0,-1 0 0,-1 0 0,4-12 0,-6 18-87,0 0-1,-1 0 1,0 0 0,1 0 0,-1 0 0,0 0 0,0 0-1,-1 0 1,1 0 0,-1 0 0,0-3 0,0 4-21,0 1 1,0-1 0,1 1 0,-1-1-1,0 1 1,0 0 0,0 0 0,-1-1 0,1 1-1,0 0 1,0 0 0,-1 0 0,1 0-1,0 0 1,-1 1 0,1-1 0,-1 0-1,1 1 1,-1-1 0,0 1 0,-2-1-1,0 0-71,1 1-1,0 1 0,-1-1 0,1 0 0,-1 1 0,1-1 0,0 1 0,-1 0 0,1 0 0,0 1 0,0-1 0,0 1 0,0-1 0,0 1 0,0 0 0,0 0 0,1 0 0,-1 1 0,1-1 0,-1 1 1,1-1-1,0 1 0,0 0 0,0 0 0,0 0 0,1 0 0,-1 0 0,1 0 0,0 0 0,0 0 0,0 1 0,0-1 0,0 0 0,1 1 0,-1-1 0,1 5 0,0-7-6,1 1 0,-1-1 0,0 0 0,1 0 0,-1 0-1,1 0 1,-1 0 0,1-1 0,-1 1 0,1 0 0,0 0 0,-1 0-1,1 0 1,0 0 0,0-1 0,-1 1 0,1 0 0,0-1 0,0 1-1,0-1 1,0 1 0,0-1 0,0 1 0,0-1 0,0 0-1,0 1 1,0-1 0,0 0 0,0 0 0,0 0 0,0 0 0,1 0-1,-1 0 1,0 0 0,0 0 0,1-1 0,18 0-673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7.335"/>
    </inkml:context>
    <inkml:brush xml:id="br0">
      <inkml:brushProperty name="width" value="0.05" units="cm"/>
      <inkml:brushProperty name="height" value="0.05" units="cm"/>
    </inkml:brush>
  </inkml:definitions>
  <inkml:trace contextRef="#ctx0" brushRef="#br0">1 402 13507,'0'13'2056,"13"3"-1039,0-5-401,0-2 1624,-1 1-1752,3-1 16,-2-4-8,5 1-432</inkml:trace>
  <inkml:trace contextRef="#ctx0" brushRef="#br0" timeOffset="1">342 9 20652,'0'9'2385,"1"1"-1665,1-7-352,4 0 1817,8-3-1705,5 0-536,2-9 240,-2-2-160,-4-2-200</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5.506"/>
    </inkml:context>
    <inkml:brush xml:id="br0">
      <inkml:brushProperty name="width" value="0.05" units="cm"/>
      <inkml:brushProperty name="height" value="0.05" units="cm"/>
      <inkml:brushProperty name="color" value="#008C3A"/>
    </inkml:brush>
  </inkml:definitions>
  <inkml:trace contextRef="#ctx0" brushRef="#br0">143 2 18300,'-4'1'436,"-1"0"-1,1 0 1,1 0-1,-1 1 1,0 0-1,0 0 1,-5 4 0,0 1-197,0 0 0,1 1 0,0 0 0,0 0 0,1 1 0,0 0 0,1 1 0,0-1 0,0 1 0,1 0 0,0 1 0,1-1 1,0 1-1,1 0 0,0 0 0,0 0 0,1 0 0,0 15 0,2-23-226,0 0 0,0-1 0,0 1 0,1-1 0,-1 1 0,1-1 0,-1 1 0,1-1 0,0 1 0,0-1 0,0 1 0,0-1 0,1 0 0,-1 0 0,0 1 0,1-1 0,0 0 0,-1 0 0,1-1 0,0 1 0,0 0 0,0-1 0,0 1 0,1-1 0,-1 1 0,0-1 0,1 0 0,-1 0 0,0 0 0,6 1 0,-4-1 7,1-1-1,0 0 1,0 1 0,-1-1 0,1-1-1,0 1 1,0-1 0,-1 0 0,1 0-1,0 0 1,-1-1 0,1 1 0,-1-1 0,0 0-1,1-1 1,3-2 0,-1 0 39,-1 1 0,0-1 0,0-1 1,-1 1-1,1-1 0,-1 0 0,-1-1 0,1 1 1,-1-1-1,0 0 0,0 0 0,-1 0 0,4-11 0,-6 14-71,0 0 0,0 0-1,-1 0 1,1-1-1,-1 1 1,0 0 0,0 0-1,0 0 1,-1-1-1,1 1 1,-1 0 0,0 0-1,0 0 1,-1 0-1,1 0 1,-1 0 0,0 1-1,0-1 1,0 0-1,0 1 1,-1-1 0,0 1-1,1 0 1,-1 0-1,0 0 1,0 0 0,-5-2-1,-4-3-87,-2 0 0,1 2-1,-1-1 1,0 2 0,-15-5 0,-11-2-208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5.975"/>
    </inkml:context>
    <inkml:brush xml:id="br0">
      <inkml:brushProperty name="width" value="0.05" units="cm"/>
      <inkml:brushProperty name="height" value="0.05" units="cm"/>
      <inkml:brushProperty name="color" value="#008C3A"/>
    </inkml:brush>
  </inkml:definitions>
  <inkml:trace contextRef="#ctx0" brushRef="#br0">18 42 20604,'-13'8'1897,"9"1"-1273,4-3-232,18-1 952,4-5-287,12-5-497,4-4-168,6 2-232,0-4-112,-2-2-408,-6 3-432,-12 2-529,-5 1 1057,-22 12-968</inkml:trace>
  <inkml:trace contextRef="#ctx0" brushRef="#br0" timeOffset="1">15 207 19740,'16'11'1881,"7"-9"-1297,3-2-200,11-6 640,2-4-600,5-5-88,8 4-112,-2-3-216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6.396"/>
    </inkml:context>
    <inkml:brush xml:id="br0">
      <inkml:brushProperty name="width" value="0.05" units="cm"/>
      <inkml:brushProperty name="height" value="0.05" units="cm"/>
      <inkml:brushProperty name="color" value="#008C3A"/>
    </inkml:brush>
  </inkml:definitions>
  <inkml:trace contextRef="#ctx0" brushRef="#br0">4 344 14859,'-1'4'504,"0"3"177,0 0 0,1 0 1,0 0-1,0 10 0,0-16-601,0 0-1,0-1 0,0 1 1,1 0-1,-1 0 1,0-1-1,0 1 0,0 0 1,1-1-1,-1 1 1,0 0-1,1-1 1,-1 1-1,1 0 0,-1-1 1,1 1-1,-1-1 1,1 1-1,-1-1 0,1 1 1,-1-1-1,1 1 1,0-1-1,-1 1 1,1-1-1,0 0 0,-1 1 1,1-1-1,0 0 1,-1 0-1,1 0 0,0 1 1,0-1-1,-1 0 1,1 0-1,0 0 1,0 0-1,-1 0 0,1 0 1,0-1-1,0 1 1,-1 0-1,1 0 0,0 0 1,-1-1-1,1 1 1,0 0-1,-1-1 1,1 1-1,0-1 0,-1 1 1,2-1-1,8-5 305,1-1 1,-1-1-1,0 1 0,0-2 0,-1 1 1,0-1-1,15-20 0,0-5 184,20-38 0,-23 38-280,-1-2-1,-3 0 1,26-75-1,-44 163-348,-10 47-63,3-39-584,3 0 1,2 72 0,4-128 458,2 25-833,-3-29 1054,0 1-1,0-1 0,1 1 0,-1 0 0,0-1 0,0 1 0,0-1 0,0 1 0,1-1 1,-1 1-1,0-1 0,0 1 0,1-1 0,-1 1 0,0-1 0,1 0 0,-1 1 0,0-1 1,1 1-1,-1-1 0,1 0 0,-1 1 0,1-1 0,-1 0 0,1 0 0,-1 1 1,1-1-1,-1 0 0,1 0 0,-1 0 0,1 0 0,-1 1 0,1-1 0,0 0 0,-1 0 1,1 0-1,-1 0 0,1 0 0,0-1 0,13-6-847</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6.862"/>
    </inkml:context>
    <inkml:brush xml:id="br0">
      <inkml:brushProperty name="width" value="0.05" units="cm"/>
      <inkml:brushProperty name="height" value="0.05" units="cm"/>
      <inkml:brushProperty name="color" value="#008C3A"/>
    </inkml:brush>
  </inkml:definitions>
  <inkml:trace contextRef="#ctx0" brushRef="#br0">22 0 16307,'-3'36'1609,"-3"1"-1209,1-1-144,-1-1 1064,4-7-1384,2-6 256,2-12-208,5-3-56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7.252"/>
    </inkml:context>
    <inkml:brush xml:id="br0">
      <inkml:brushProperty name="width" value="0.05" units="cm"/>
      <inkml:brushProperty name="height" value="0.05" units="cm"/>
      <inkml:brushProperty name="color" value="#008C3A"/>
    </inkml:brush>
  </inkml:definitions>
  <inkml:trace contextRef="#ctx0" brushRef="#br0">210 93 14059,'-41'-73'6663,"40"71"-6535,0 1 1,-1-1-1,1 1 0,-1-1 1,1 1-1,-1 0 1,1 0-1,-1-1 0,0 1 1,1 1-1,-1-1 1,0 0-1,0 0 0,0 1 1,0-1-1,0 1 1,0-1-1,0 1 0,0 0 1,0 0-1,0 0 1,0 0-1,0 0 0,0 0 1,0 0-1,0 1 1,0-1-1,1 1 0,-1 0 1,0-1-1,0 1 1,0 0-1,0 0 0,1 0 1,-4 2-1,-3 3 37,0 0-1,0 0 1,1 0-1,0 1 0,-12 14 1,14-15-150,0 0-1,1 0 1,0 1 0,0-1-1,0 1 1,1 0 0,0 0-1,0 0 1,1 0 0,0 1-1,0-1 1,-1 9 0,3-16-16,0 1 0,0 0 0,0-1 0,0 1 0,0 0 0,0 0 0,0-1 0,0 1 0,0 0 0,0-1 0,1 1 0,-1 0 0,0-1 0,0 1 0,1 0 0,-1-1 0,0 1 0,1 0 0,-1-1 0,0 1 0,1-1 0,-1 1 0,1-1 0,-1 1 0,1-1 0,0 1 0,-1-1 0,1 1 0,0-1 0,1 1 0,-1-1-1,1 0 1,-1 0 0,1 0-1,-1 0 1,1 0-1,-1 0 1,0 0 0,1-1-1,-1 1 1,1-1 0,-1 1-1,2-1 1,6-3-11,-1-1 1,0 1-1,10-9 1,29-27-83,-35 28 10,1 1 1,0 0 0,18-10 0,-31 21 74,1-1 0,0 1 0,-1 0 0,1 0-1,0-1 1,-1 1 0,1 0 0,0 0 0,0 0-1,-1 0 1,1 0 0,0 0 0,0 0 0,-1 0 0,1 0-1,0 0 1,0 0 0,-1 1 0,1-1 0,0 0-1,-1 1 1,1-1 0,0 0 0,-1 1 0,1-1 0,0 1-1,-1-1 1,1 1 0,-1-1 0,1 1 0,-1-1 0,1 1-1,-1-1 1,1 1 0,-1 0 0,0-1 0,1 1-1,-1 0 1,0-1 0,0 1 0,1 0 0,-1 0 0,0-1-1,0 1 1,0 1 0,3 8-49,-1 0 1,2 18-1,-2-14 20,8 61-29,-3-25 220,13 56 1,16 5 1110,-36-110-1243,0-1-1,0 1 1,1-1 0,-1 1-1,0-1 1,0 1 0,0 0-1,0-1 1,0 1 0,0-1-1,-1 1 1,1-1 0,0 1-1,0-1 1,0 1 0,0-1-1,-1 1 1,1-1 0,0 1-1,0-1 1,-1 1 0,1-1-1,0 0 1,-1 1 0,1-1-1,-1 1 1,1-1 0,0 0-1,-1 1 1,1-1 0,-1 0-1,1 0 1,-1 1-1,1-1 1,-1 0 0,1 0-1,-1 0 1,1 1 0,-1-1-1,1 0 1,-1 0 0,1 0-1,-1 0 1,0 0 0,1 0-1,-1 0 1,0-1 0,-37-1 454,26 1-307,-203-33 782,202 31-1016,13 3 39,-1 0 0,1 0 1,0 0-1,0 0 0,0 1 0,0-1 0,0 0 0,-1 0 0,1 0 0,0-1 0,0 1 0,0 0 1,0 0-1,0 0 0,0 0 0,-1 0 0,1 0 0,0 0 0,0 0 0,0 0 0,0 0 0,0 0 0,0 0 1,0 0-1,-1 0 0,1-1 0,0 1 0,0 0 0,0 0 0,0 0 0,0 0 0,0 0 0,0 0 1,0 0-1,0-1 0,0 1 0,0 0 0,0 0 0,0 0 0,0 0 0,0 0 0,0 0 0,0-1 1,0 1-1,0 0 0,0 0 0,0 0 0,7-6-1277,20-5-1323,-20 7 1553,50-24-1301,-25 7 996</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7.635"/>
    </inkml:context>
    <inkml:brush xml:id="br0">
      <inkml:brushProperty name="width" value="0.05" units="cm"/>
      <inkml:brushProperty name="height" value="0.05" units="cm"/>
      <inkml:brushProperty name="color" value="#008C3A"/>
    </inkml:brush>
  </inkml:definitions>
  <inkml:trace contextRef="#ctx0" brushRef="#br0">127 0 21653,'-4'5'506,"0"0"1,0 0-1,1 0 1,-5 10-1,-6 16-155,0 1 0,2 1 1,2-1-1,1 2 0,1-1 0,-6 70 0,14-93-323,0-1 1,0 1-1,1-1 0,0 1 1,5 18-1,-6-27-24,1 1 1,-1 0-1,0-1 0,1 1 1,0 0-1,-1-1 0,1 1 1,0-1-1,0 1 0,0-1 1,0 1-1,0-1 0,0 0 1,0 1-1,1-1 0,-1 0 0,0 0 1,1 0-1,-1 0 0,1 0 1,-1 0-1,1 0 0,-1-1 1,1 1-1,0-1 0,-1 1 1,1-1-1,0 1 0,-1-1 1,1 0-1,0 0 0,-1 0 1,1 0-1,0 0 0,0 0 0,-1 0 1,1-1-1,0 1 0,2-2 1,1 0 4,-1 0 1,1-1-1,-1 0 1,0 0-1,0 0 1,0-1-1,-1 1 1,1-1-1,-1 0 1,1 0-1,-1 0 1,-1 0-1,1-1 1,0 1-1,-1-1 1,0 0-1,0 1 1,-1-1-1,2-6 1,-2 7 5,0 0 0,0-1 1,0 1-1,-1-1 1,0 1-1,0-1 1,0 1-1,-1-1 1,1 1-1,-2-5 0,1 6-3,0 1-1,0-1 0,0 1 1,0-1-1,0 1 0,0 0 0,-1-1 1,1 1-1,-1 0 0,0 0 1,0 0-1,0 0 0,1 1 0,-2-1 1,1 1-1,0-1 0,-4-1 1,3 1-30,0 1 1,0 1 0,0-1 0,0 0-1,0 1 1,0-1 0,0 1 0,0 0-1,0 0 1,0 0 0,0 1-1,0-1 1,0 1 0,0 0 0,1-1-1,-1 1 1,0 0 0,0 1 0,0-1-1,1 0 1,-5 4 0,2-2-127,1 0 0,-1 1 1,1-1-1,0 1 0,1 0 1,-1 0-1,1 0 0,0 0 0,0 1 1,0-1-1,-3 8 0,2-2-240,7-9-135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8.085"/>
    </inkml:context>
    <inkml:brush xml:id="br0">
      <inkml:brushProperty name="width" value="0.05" units="cm"/>
      <inkml:brushProperty name="height" value="0.05" units="cm"/>
      <inkml:brushProperty name="color" value="#008C3A"/>
    </inkml:brush>
  </inkml:definitions>
  <inkml:trace contextRef="#ctx0" brushRef="#br0">89 33 19076,'15'-21'2165,"-6"9"1457,-14 30-1474,-101 282-2575,105-296-1049,2-7 1067,2-10 133,-1-11-406</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8.490"/>
    </inkml:context>
    <inkml:brush xml:id="br0">
      <inkml:brushProperty name="width" value="0.05" units="cm"/>
      <inkml:brushProperty name="height" value="0.05" units="cm"/>
      <inkml:brushProperty name="color" value="#008C3A"/>
    </inkml:brush>
  </inkml:definitions>
  <inkml:trace contextRef="#ctx0" brushRef="#br0">230 21 14427,'-3'-2'225,"0"0"0,1 0 0,-1 0 0,0 0 0,0 1-1,0-1 1,0 1 0,0-1 0,-1 1 0,1 0 0,0 0 0,-1 1 0,1-1 0,-4 0 0,3 2 12,0-1 0,1 1 0,-1 0 1,0 0-1,1 0 0,-1 0 0,1 1 0,-1-1 1,1 1-1,0 0 0,0 0 0,0 0 1,-4 3-1,-5 5 62,0 1-1,1 0 1,1 1 0,0 0 0,0 0 0,1 1 0,1 0-1,0 1 1,0 0 0,2 0 0,0 0 0,0 1 0,-4 22-1,9-35-284,1 0-1,-1 0 0,1 0 0,0 1 0,0-1 0,0 0 0,0 0 0,1 0 1,-1 1-1,0-1 0,1 0 0,-1 0 0,1 0 0,0 0 0,0 0 1,0 0-1,0 0 0,0 0 0,0 0 0,1-1 0,-1 1 0,0 0 1,1-1-1,0 1 0,-1-1 0,1 1 0,0-1 0,0 0 0,0 0 0,-1 0 1,1 0-1,0 0 0,0 0 0,1 0 0,-1-1 0,0 1 0,0-1 1,3 1-1,3 0-8,1 0 0,-1-1 1,1 0-1,0-1 0,-1 0 1,1 0-1,-1-1 0,15-4 1,-12 3-3,0-1 0,0-1 0,-1 0 0,0-1 0,0 0 0,0 0 0,0-1 0,-1 0 0,0-1 0,12-13 0,-20 20-4,0 0 1,0 0-1,0-1 1,0 1-1,-1 0 1,1 0-1,0 0 0,-1-1 1,1 1-1,-1 0 1,1-1-1,-1 1 1,0-1-1,0 1 0,1 0 1,-1-1-1,0 1 1,0-1-1,0 1 1,0 0-1,-1-1 1,1 1-1,0-1 0,-1 1 1,1 0-1,-1-1 1,1 1-1,-1 0 1,1 0-1,-1-1 0,-1 0 1,1 1-10,-1-1 1,1 1-1,0 0 0,-1 0 0,1 0 1,-1 0-1,0 0 0,1 0 1,-1 1-1,1-1 0,-1 1 1,0-1-1,0 1 0,1-1 0,-1 1 1,0 0-1,0 0 0,0 0 1,1 0-1,-1 0 0,0 0 1,0 1-1,-2 0 0,-2 1-98,0 0 1,0 0-1,0 1 0,0 0 0,1 0 0,0 1 0,0 0 1,0 0-1,0 0 0,0 0 0,1 1 0,0-1 1,0 1-1,0 0 0,0 1 0,1-1 0,0 1 0,0-1 1,0 1-1,1 0 0,0 0 0,0 0 0,0 0 1,1 0-1,-1 8 0,2 12-340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8:08.893"/>
    </inkml:context>
    <inkml:brush xml:id="br0">
      <inkml:brushProperty name="width" value="0.05" units="cm"/>
      <inkml:brushProperty name="height" value="0.05" units="cm"/>
      <inkml:brushProperty name="color" value="#008C3A"/>
    </inkml:brush>
  </inkml:definitions>
  <inkml:trace contextRef="#ctx0" brushRef="#br0">50 141 19284,'-16'33'2028,"10"-20"-1416,0 0-1,1 1 1,-6 19-1,11-32-552,0 0-1,0 0 0,0 0 0,-1 0 1,1 0-1,0 0 0,0 0 0,0 0 0,0 0 1,1 0-1,-1 0 0,0 0 0,0 0 1,0 0-1,1 0 0,0 1 0,-1-2-38,0 0-1,1 1 1,-1-1-1,0 0 1,1 0-1,-1 1 1,1-1-1,-1 0 1,0 0-1,1 0 1,-1 0-1,1 0 1,-1 1-1,0-1 1,1 0 0,-1 0-1,1 0 1,-1 0-1,0 0 1,1 0-1,-1 0 1,1 0-1,-1-1 1,0 1-1,2 0 1,1-1 9,0-1 1,-1 1 0,1-1-1,0 1 1,0-1 0,-1 0-1,1 0 1,2-3 0,5-6 61,0 0 1,-1-1 0,0 0-1,0-1 1,-2 0 0,7-14-1,-11 21-18,0 0 0,-1 0-1,1 0 1,-1-1-1,-1 1 1,0-1-1,0 1 1,0-1-1,0 1 1,-1-1 0,0 1-1,-1-1 1,1 0-1,-1 1 1,-1-1-1,-2-7 1,4 12-72,-1 0-1,0 0 1,0 0 0,0 0 0,0 1-1,0-1 1,0 0 0,0 1-1,-1-1 1,1 1 0,-1-1 0,1 1-1,-1 0 1,1 0 0,-1-1 0,0 1-1,0 0 1,0 1 0,1-1 0,-1 0-1,0 0 1,0 1 0,0-1-1,0 1 1,0 0 0,0-1 0,0 1-1,0 0 1,0 0 0,0 1 0,0-1-1,0 0 1,0 1 0,-3 0 0,1 0-105,0 1 1,0-1 0,0 1 0,0 0 0,0 0 0,0 1 0,0-1 0,1 1 0,-1 0 0,1 0 0,0 0 0,0 0 0,0 0 0,-5 8 0,3 2-306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06.845"/>
    </inkml:context>
    <inkml:brush xml:id="br0">
      <inkml:brushProperty name="width" value="0.05" units="cm"/>
      <inkml:brushProperty name="height" value="0.05" units="cm"/>
      <inkml:brushProperty name="color" value="#008C3A"/>
    </inkml:brush>
  </inkml:definitions>
  <inkml:trace contextRef="#ctx0" brushRef="#br0">596 187 13003,'-15'-9'439,"0"2"1,0 0-1,-1 1 1,0 0-1,0 2 1,0-1-1,0 2 1,-26-2-1,39 5-395,-11-2 158,1 2-1,-1 0 1,0 0-1,1 1 1,-1 1-1,1 0 1,0 1-1,0 1 1,-15 5-1,19-5-116,-1 1-1,1 0 1,0 1-1,0 0 1,-9 7-1,-3 6-39,1 0-1,1 1 1,1 1-1,1 1 1,1 0-1,1 1 0,-23 47 1,29-49 12,1 0 0,0 1 0,2 0 0,0 0 0,2 1 1,0 0-1,2-1 0,0 1 0,4 44 0,-1-59-31,1 1 1,0-1-1,0 0 1,1-1-1,0 1 0,0 0 1,1-1-1,0 1 0,1-1 1,-1 0-1,1-1 1,1 1-1,10 10 0,4 0 15,-1 0 0,2-1-1,25 15 1,-31-23-20,-1-1-1,1 0 1,0-1 0,1-1-1,-1 0 1,1-1 0,0-1-1,0 0 1,0-1 0,0-1-1,29-2 1,12-3 110,113-25 0,-112 17-86,9-3-11,0-2 0,81-34 1,-132 44-29,0-1 0,-1-1 1,0 0-1,0-1 0,-1-1 1,-1 0-1,0 0 0,0-2 1,-1 0-1,15-21 0,-5 3 57,-2-1 1,-1-1-1,26-62 0,-40 83-20,0-1-1,-1 0 0,0 0 1,-1-1-1,0 1 0,1-23 1,-4 30 0,0 0 1,-1-1-1,0 1 0,0 0 1,0 0-1,-1-1 1,0 1-1,0 0 1,0 1-1,-1-1 1,0 0-1,0 1 0,0-1 1,-1 1-1,1 0 1,-8-6-1,-3-2 97,-1 1-1,-1 0 1,0 2-1,-1 0 0,0 0 1,-21-7-1,10 4 1,-252-114-1224,272 123 938,-1 0 0,1 1-1,-1 0 1,0 1 0,0-1-1,0 2 1,0-1 0,0 2-1,0-1 1,-11 1 0,-12 6-431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7.819"/>
    </inkml:context>
    <inkml:brush xml:id="br0">
      <inkml:brushProperty name="width" value="0.05" units="cm"/>
      <inkml:brushProperty name="height" value="0.05" units="cm"/>
    </inkml:brush>
  </inkml:definitions>
  <inkml:trace contextRef="#ctx0" brushRef="#br0">257 30 19508,'1'0'20,"9"-20"2494,-10 20-2466,0 0 1,0-1 0,0 1 0,0 0-1,0-1 1,0 1 0,0-1 0,0 1-1,0 0 1,0-1 0,0 1-1,0 0 1,0-1 0,-1 1 0,1 0-1,0-1 1,0 1 0,0 0 0,-1-1-1,1 1 1,0 0 0,0 0 0,-1-1-1,1 1 1,0 0 0,-1 0 0,1-1-1,0 1 1,-1 0 0,1 0 0,0 0-1,-1 0 1,1-1 0,0 1-1,-1 0 1,1 0 0,-1 0 0,1 0-1,0 0 1,-1 0 0,1 0 0,0 0-1,-1 0 1,1 0 0,-1 0 0,1 1-1,0-1 1,-1 0 0,0 0 0,-8 2 286,0 0 0,0 0 0,1 1 1,-1 1-1,1-1 0,-1 1 0,-9 6 1,-5 2-90,8-5-210,-1 1 1,2 0-1,-1 1 0,1 0 0,1 1 0,0 1 0,0 0 0,-17 21 1,29-31-38,0 0 0,0 0 1,0 0-1,0 0 0,1 1 1,-1-1-1,0 0 0,1 1 1,-1-1-1,1 0 0,-1 1 1,1-1-1,0 1 0,-1-1 0,1 1 1,0-1-1,0 1 0,0-1 1,0 1-1,0-1 0,1 0 1,-1 1-1,0-1 0,1 1 1,-1-1-1,1 0 0,-1 1 1,1-1-1,0 0 0,0 1 1,-1-1-1,1 0 0,0 0 1,0 0-1,0 0 0,0 0 1,0 0-1,1 0 0,-1 0 1,2 1-1,5 3-36,0-1 1,1 0-1,0 0 1,18 5-1,-18-6 5,27 8-168,-7-3-153,40 18 1,-62-23 264,0 1 0,-1-1 0,1 1 0,-1 0 0,0 1 0,0-1 0,-1 1 0,1 0 0,-1 1 0,0-1 0,5 8 0,-9-11 72,0 0-1,0 0 1,0 0-1,0 0 1,0 0-1,0 0 0,-1 0 1,1 0-1,-1 0 1,0 0-1,1 0 0,-1 1 1,0-1-1,0 0 1,-1 0-1,1 0 0,0 0 1,-1 3-1,-1-1 36,1-1 1,-1 0-1,1 0 0,-1 0 0,0 0 0,0 0 0,-1 0 0,1 0 1,0-1-1,-4 3 0,-6 5 192,-1-2-1,0 0 1,0 0 0,-15 6-1,25-13-165,-6 3 88,0 1 0,0-2-1,0 0 1,-1 0 0,1 0 0,-1-1 0,1-1 0,-1 0-1,-14 0 1,23-1-169,0 0 0,0 0 1,0 0-1,0 0 0,0 0 0,0-1 0,0 1 0,1 0 0,-1-1 0,0 1 0,0-1 1,0 1-1,0-1 0,1 1 0,-1-1 0,0 1 0,0-1 0,1 0 0,-1 0 0,0 1 0,1-1 1,-1 0-1,1 0 0,-1 0 0,1 1 0,0-1 0,-1 0 0,1 0 0,0 0 0,-1 0 0,1 0 1,0 0-1,0 0 0,0 0 0,0 0 0,0 0 0,0 0 0,0 0 0,0 0 0,0 0 0,1 1 1,-1-1-1,0 0 0,1 0 0,-1 0 0,1-1 0,1-4-119,0 0-1,1 1 0,0 0 1,0 0-1,7-10 1,12-9-471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0.257"/>
    </inkml:context>
    <inkml:brush xml:id="br0">
      <inkml:brushProperty name="width" value="0.05" units="cm"/>
      <inkml:brushProperty name="height" value="0.05" units="cm"/>
      <inkml:brushProperty name="color" value="#008C3A"/>
    </inkml:brush>
  </inkml:definitions>
  <inkml:trace contextRef="#ctx0" brushRef="#br0">5 189 16299,'-5'-1'6015,"5"1"-5864,8-10 623,0 0 0,14-13 1,8-9-514,64-80 750,-94 112-1005,0 0 0,0 0 0,0 0 0,0 1 0,0-1 0,0 0 0,0 0 0,0 0-1,0 0 1,0 0 0,0 1 0,0-1 0,0 0 0,0 0 0,0 0 0,1 0 0,-1 0 0,0 0 0,0 1 0,0-1 0,0 0-1,0 0 1,0 0 0,0 0 0,0 0 0,0 0 0,1 0 0,-1 1 0,0-1 0,0 0 0,0 0 0,0 0 0,0 0-1,0 0 1,1 0 0,-1 0 0,0 0 0,0 0 0,0 0 0,0 0 0,0 0 0,1 0 0,-1 0 0,0 0 0,0 0-1,0 0 1,0 0 0,0 0 0,1 0 0,-1 0 0,0 0 0,0 0 0,0 0 0,0 0 0,0 0 0,0-1 0,1 1-1,-1 0 1,0 0 0,0 0 0,0 0 0,0 0 0,0-1 0,-1 8 20,0 0 1,-1 0-1,0-1 1,-1 1-1,1-1 1,-1 0-1,-7 12 0,-8 17 26,-19 89-402,36-123 291,1 0 0,-1 0 0,1 0 0,0 0-1,-1 1 1,1-1 0,0 0 0,0 0 0,0 0-1,0 0 1,0 0 0,0 1 0,0-1 0,0 0-1,1 0 1,-1 0 0,0 0 0,1 0 0,-1 0 0,1 0-1,-1 0 1,1 0 0,-1 0 0,1 0 0,0 0-1,0 1 1,0-2 4,1 0-1,-1 0 0,0 0 1,0 0-1,0 0 0,0 0 0,0 0 1,0 0-1,0-1 0,-1 1 1,1-1-1,0 1 0,0 0 1,0-1-1,0 1 0,0-1 1,0 0-1,-1 1 0,1-1 1,0 0-1,0 0 0,-1 1 1,1-1-1,-1 0 0,1 0 1,0 0-1,-1 0 0,1-1 1,11-17-608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0.648"/>
    </inkml:context>
    <inkml:brush xml:id="br0">
      <inkml:brushProperty name="width" value="0.05" units="cm"/>
      <inkml:brushProperty name="height" value="0.05" units="cm"/>
      <inkml:brushProperty name="color" value="#008C3A"/>
    </inkml:brush>
  </inkml:definitions>
  <inkml:trace contextRef="#ctx0" brushRef="#br0">67 25 14171,'-26'44'2571,"18"-32"-1875,1 1-1,0 0 1,-5 13 0,11-23-606,0 1 0,0-1 0,0 1 0,0 0-1,0 0 1,1-1 0,0 1 0,0 0 0,0-1 0,0 1 0,0 0 0,1 0 0,0-1 0,0 1 0,0 0 0,2 3 0,-3-5-63,1 0 0,0 0-1,0 0 1,0 0 0,1-1 0,-1 1 0,0-1 0,1 1 0,-1-1-1,0 1 1,1-1 0,0 0 0,-1 0 0,1 0 0,0 1 0,0-2 0,0 1-1,-1 0 1,1 0 0,0-1 0,3 1 0,-2 0 55,1-1 0,0 0 1,0 0-1,0 0 0,0-1 0,-1 1 1,1-1-1,0 0 0,0 0 0,6-3 1,-3 1 118,1-1 0,-1 0 0,0 0 0,0-1 0,0 0 1,-1 0-1,0 0 0,0-1 0,0 0 0,6-8 1,-8 8-16,-1-1 1,1 1-1,-1-1 1,0 0-1,0 0 1,-1 0-1,0 0 1,0 0-1,1-14 1,-3 18-148,0 0 0,0 0 0,0 0 0,-1 0 0,1 0 0,-1 0 0,0 0 0,1 0 0,-1 0 0,-1 0 0,1 0 0,0 1 0,-1-1 0,1 0 0,-1 1 0,0-1 0,0 1 0,0-1 0,0 1 0,0 0 0,-1 0 0,1 0 0,0 0 0,-1 1 0,0-1 0,-3-1 0,3 1-65,-1 1 0,1 0 0,-1 0 0,1 0 0,-1 1 0,1-1 1,-7 0-1,8 1-77,1 0-1,-1 0 1,0 0 0,1 0 0,-1 1 0,0-1-1,1 0 1,-1 1 0,1-1 0,-1 1 0,1-1-1,-1 1 1,1 0 0,-1 0 0,1-1 0,0 1-1,-2 2 1,3-3 85,0 0-1,0 1 1,0-1-1,-1 0 1,1 1-1,1-1 1,-1 0 0,0 1-1,0-1 1,0 0-1,0 1 1,0-1-1,0 0 1,0 1-1,0-1 1,0 0-1,1 1 1,-1-1 0,0 0-1,0 0 1,0 1-1,1-1 1,-1 0-1,0 0 1,0 0-1,1 1 1,-1-1-1,0 0 1,1 0 0,-1 0-1,0 0 1,0 1-1,1-1 1,-1 0-1,0 0 1,1 0-1,-1 0 1,0 0-1,1 0 1,-1 0 0,0 0-1,1 0 1,-1 0-1,0 0 1,1 0-1,-1 0 1,0 0-1,1-1 1,16 2-585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5:43.030"/>
    </inkml:context>
    <inkml:brush xml:id="br0">
      <inkml:brushProperty name="width" value="0.05" units="cm"/>
      <inkml:brushProperty name="height" value="0.05" units="cm"/>
      <inkml:brushProperty name="color" value="#008C3A"/>
    </inkml:brush>
  </inkml:definitions>
  <inkml:trace contextRef="#ctx0" brushRef="#br0">524 85 11707,'0'-3'187,"0"1"0,1-1 1,-1 1-1,0-1 0,0 1 1,-1-1-1,1 1 0,0-1 1,-1 1-1,0 0 0,1-1 1,-1 1-1,0 0 0,0-1 1,0 1-1,-1 0 0,1 0 1,0 0-1,-4-3 0,2 2 11,0 0-1,-1 0 0,0 1 1,1-1-1,-1 1 0,0 0 0,0 0 1,0 1-1,0-1 0,-6 0 1,-9-2 166,0 1 1,0 1 0,0 1-1,-19 1 1,23 1-304,1 0 0,-1 2 1,0-1-1,1 2 0,-1 0 0,1 0 1,0 2-1,1-1 0,-1 2 0,1 0 1,0 0-1,1 1 0,0 1 0,0 0 1,1 1-1,0 0 0,0 1 0,1 0 1,-13 20-1,13-17-78,0 1 0,2 0-1,0 1 1,1 0 0,0 0 0,1 0 0,1 1 0,1 0 0,0 0-1,1 0 1,1 0 0,0 1 0,2-1 0,0 1 0,1-1 0,4 27-1,-3-37 6,-1 0 0,1 0-1,1 0 1,-1-1 0,1 1 0,0-1-1,0 1 1,1-1 0,0 0-1,0 0 1,1-1 0,-1 1 0,1-1-1,0 0 1,8 5 0,-5-4 3,0-1 0,1-1 0,0 1 0,0-1 1,0-1-1,0 0 0,0 0 0,1-1 1,-1 0-1,11 1 0,9-2 93,-1-1 0,0-1 0,0-2 0,1 0 0,-2-2 0,50-15 0,-45 10 194,-1-1 0,0-2 0,-1-1 0,55-34 0,-72 39-122,0 0 1,-1-1-1,0-1 0,-1 1 1,0-2-1,-1 0 0,0 0 1,-1-1-1,0 0 0,-1 0 1,-1-1-1,10-24 0,-14 32-117,-1-1-1,-1 1 1,1-1-1,-1 0 1,0 1-1,0-1 1,-1 0-1,0 0 1,0 0-1,-1 0 1,0 0-1,0 1 1,-1-1-1,1 0 1,-2 1 0,1-1-1,0 1 1,-1 0-1,-1 0 1,1 0-1,-1 0 1,0 0-1,0 1 1,-5-5-1,-1 0-196,0 1 0,0 1 0,-1 0 0,0 0-1,-1 1 1,1 0 0,-1 1 0,-1 1 0,1 0 0,-1 0-1,-16-2 1,7 2-127,0 1 0,-35-2-1,7 6-295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3.446"/>
    </inkml:context>
    <inkml:brush xml:id="br0">
      <inkml:brushProperty name="width" value="0.05" units="cm"/>
      <inkml:brushProperty name="height" value="0.05" units="cm"/>
      <inkml:brushProperty name="color" value="#008C3A"/>
    </inkml:brush>
  </inkml:definitions>
  <inkml:trace contextRef="#ctx0" brushRef="#br0">0 428 15339,'0'0'49,"0"0"-1,1 0 1,-1 0 0,0 0-1,0 0 1,0 0-1,0 0 1,0 0 0,0 0-1,0 0 1,0 0-1,1 0 1,-1 0-1,0 0 1,0 0 0,0 0-1,0 0 1,0 0-1,0 0 1,0 0 0,1 0-1,-1 0 1,0 0-1,0 0 1,0 0-1,0 0 1,0 0 0,0 0-1,0 0 1,0 0-1,1 0 1,-1 0 0,0 0-1,0 1 1,0-1-1,0 0 1,0 0-1,0 0 1,0 0 0,0 0-1,0 0 1,0 0-1,0 0 1,0 1 0,0-1-1,0 0 1,0 0-1,0 0 1,0 0-1,0 0 1,0 0 0,0 0-1,0 1 1,0-1-1,0 0 1,0 0 0,0 0-1,0 0 1,0 0-1,0 0 1,0 0-1,0 1 1,0-1 0,0 0-1,0 0 1,0 0-1,-1 0 1,14-7 1164,-1-3-111,-1-2-1,0 1 1,17-25 0,0 1-449,-4 6-225,218-262 1961,-248 306-2223,0 1-1,1 0 1,-5 22 0,7-23-144,-3 7-93,-3 10-184,1-1 1,2 2-1,-3 53 0,11-70-696,2-15 505,4-8 107,4-10-232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3.821"/>
    </inkml:context>
    <inkml:brush xml:id="br0">
      <inkml:brushProperty name="width" value="0.05" units="cm"/>
      <inkml:brushProperty name="height" value="0.05" units="cm"/>
      <inkml:brushProperty name="color" value="#008C3A"/>
    </inkml:brush>
  </inkml:definitions>
  <inkml:trace contextRef="#ctx0" brushRef="#br0">134 1 16796,'-6'4'2356,"-2"2"-1884,0 0 0,0 1 0,1 0 0,0 0 0,1 1 0,-1 0 0,1 0 0,-9 17 0,5-5-86,1-1-1,0 1 0,-5 23 0,10-31-186,1 1 0,1-1 0,-2 22 0,4-31-155,0 0 1,0 0 0,0 0-1,0 0 1,1 0 0,0-1-1,-1 1 1,1 0 0,2 4 0,-2-6-24,-1 0 1,1 0-1,0 0 1,0 0-1,-1 0 1,1 0-1,0 0 1,0 0-1,0-1 1,0 1-1,0 0 1,0-1-1,0 1 1,0-1-1,0 1 1,0-1-1,0 1 1,0-1 0,1 0-1,-1 0 1,0 1-1,0-1 1,0 0-1,2 0 1,1-1 43,0 0 0,0 0 0,0 0 0,0 0 0,0-1 0,0 1 0,0-1 0,0 0 0,-1 0 0,1 0 0,-1-1 0,1 1 0,-1-1 1,0 0-1,4-5 0,2-1 130,-2-1 0,0 1 0,0-1 0,7-14 0,-9 14-10,0 0-1,-1-1 0,-1 1 1,4-17-1,-7 25-190,1 0 1,0-1-1,-1 1 1,0 0-1,1-1 0,-1 1 1,0 0-1,0-1 1,0 1-1,-1-1 0,1 1 1,-1 0-1,1-1 1,-1 1-1,0 0 0,0 0 1,1-1-1,-2 1 1,1 0-1,0 0 1,0 0-1,-1 0 0,1 0 1,-1 1-1,0-1 1,-2-2-1,2 3-128,0 1 0,1-1 0,-1 1 0,0-1 1,0 1-1,0 0 0,1-1 0,-1 1 0,0 0 0,0 0 0,0 0 1,0 1-1,0-1 0,1 0 0,-1 1 0,0-1 0,0 1 0,1 0 0,-1 0 1,-3 1-1,0 2-510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4.244"/>
    </inkml:context>
    <inkml:brush xml:id="br0">
      <inkml:brushProperty name="width" value="0.05" units="cm"/>
      <inkml:brushProperty name="height" value="0.05" units="cm"/>
      <inkml:brushProperty name="color" value="#008C3A"/>
    </inkml:brush>
  </inkml:definitions>
  <inkml:trace contextRef="#ctx0" brushRef="#br0">1 214 17700,'0'1'115,"1"0"1,-1-1 0,1 1-1,-1-1 1,1 1-1,-1 0 1,1-1 0,0 1-1,-1-1 1,1 1 0,0-1-1,-1 0 1,1 1-1,0-1 1,0 0 0,-1 0-1,1 1 1,0-1-1,0 0 1,0 0 0,-1 0-1,1 0 1,0 0-1,0 0 1,0 0 0,0 0-1,-1 0 1,1 0 0,0-1-1,0 1 1,-1 0-1,1 0 1,0-1 0,0 1-1,-1-1 1,1 1-1,1-1 1,30-21 1764,-26 17-1333,22-17 257,-1-2 1,-1 0-1,-1-2 0,-1-1 1,28-41-1,-61 84-747,0 0 0,2 1 0,-12 34 1,-12 63-312,26-92-100,1 1 0,1 0 0,1 0 0,1 0 0,2 24-1,3-26-45,5-13-166</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4.680"/>
    </inkml:context>
    <inkml:brush xml:id="br0">
      <inkml:brushProperty name="width" value="0.05" units="cm"/>
      <inkml:brushProperty name="height" value="0.05" units="cm"/>
      <inkml:brushProperty name="color" value="#008C3A"/>
    </inkml:brush>
  </inkml:definitions>
  <inkml:trace contextRef="#ctx0" brushRef="#br0">41 1 17020,'-8'37'2096,"0"-5"-1384,1-7-336,-3 1 849,7 0-1065,-2-9-392,5-8 304,0-6-152,6-6-377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5.133"/>
    </inkml:context>
    <inkml:brush xml:id="br0">
      <inkml:brushProperty name="width" value="0.05" units="cm"/>
      <inkml:brushProperty name="height" value="0.05" units="cm"/>
      <inkml:brushProperty name="color" value="#008C3A"/>
    </inkml:brush>
  </inkml:definitions>
  <inkml:trace contextRef="#ctx0" brushRef="#br0">93 8 18700,'0'-1'85,"0"1"1,0 0-1,0 0 1,0-1-1,0 1 1,0 0-1,0 0 1,0-1-1,0 1 1,0 0-1,0 0 0,0-1 1,0 1-1,0 0 1,0 0-1,-1-1 1,1 1-1,0 0 1,0 0-1,0 0 1,0 0-1,-1-1 0,1 1 1,0 0-1,0 0 1,0 0-1,-1 0 1,1 0-1,0-1 1,0 1-1,0 0 1,-1 0-1,1 0 1,0 0-1,0 0 0,-1 0 1,1 0-1,-13 3 1578,-10 12-197,14-7-1097,2 1 1,-14 19-1,20-26-327,-1 1 0,0-1-1,1 1 1,-1 0 0,1 0 0,0 0 0,0 0 0,0 0 0,0 0 0,1 0-1,-1 0 1,1 0 0,0 0 0,0 0 0,0 6 0,0-8-32,1 0 0,-1-1 0,1 1 1,-1 0-1,1-1 0,-1 1 0,1-1 0,-1 1 1,1-1-1,-1 1 0,1-1 0,-1 0 0,1 1 1,0-1-1,-1 0 0,1 1 0,0-1 1,-1 0-1,1 0 0,0 0 0,0 1 0,-1-1 1,1 0-1,0 0 0,-1 0 0,1 0 0,0 0 1,0-1-1,-1 1 0,1 0 0,0 0 0,-1 0 1,1 0-1,0-1 0,-1 1 0,1 0 0,1-1 1,25-14 68,-12 4-57,-1-1 1,0 0-1,-1-1 1,15-20 0,-22 27-42,-22 65-561,12-33 585,1 0-1,2-1 1,0 1 0,5 35-1,-1-14 109,-3-43-51,0 0-1,0 0 1,0 1-1,-1-1 1,1 0 0,-1 0-1,0 0 1,0 0-1,-1 0 1,1 0 0,-1 0-1,1 0 1,-1-1-1,-1 1 1,-3 5 0,4-7-18,0 0 1,0 0 0,0-1 0,-1 1 0,1-1 0,0 0 0,-1 1 0,1-1-1,-1 0 1,1 0 0,-1-1 0,0 1 0,1 0 0,-1-1 0,0 0-1,1 1 1,-1-1 0,0 0 0,1 0 0,-1-1 0,0 1 0,0-1-1,1 1 1,-6-3 0,7 3-102,0 0 0,0 0 0,0 0 0,0-1 0,0 1 0,0-1 0,0 1 0,0 0-1,0-1 1,0 0 0,0 1 0,0-1 0,0 1 0,0-1 0,1 0 0,-1 0 0,0 0 0,0 1 0,1-1 0,-1 0-1,1 0 1,-1 0 0,0 0 0,1 0 0,0 0 0,-1 0 0,1 0 0,0 0 0,-1 0 0,1 0 0,0 0 0,0-1-1,0 1 1,0 0 0,0 0 0,0 0 0,0 0 0,1 0 0,-1 0 0,0 0 0,0 0 0,1 0 0,-1 0 0,1 0-1,0-2 1,3-4-419,1 0 0,0 0-1,0 1 1,10-12-1,-14 18 488,23-26-911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15.615"/>
    </inkml:context>
    <inkml:brush xml:id="br0">
      <inkml:brushProperty name="width" value="0.05" units="cm"/>
      <inkml:brushProperty name="height" value="0.05" units="cm"/>
      <inkml:brushProperty name="color" value="#008C3A"/>
    </inkml:brush>
  </inkml:definitions>
  <inkml:trace contextRef="#ctx0" brushRef="#br0">142 1 18876,'-4'0'227,"0"1"-1,1 0 0,-1 0 1,0 0-1,1 0 1,-1 1-1,1-1 1,-1 1-1,1 0 1,0 0-1,0 0 1,0 0-1,0 1 1,0-1-1,-4 6 1,-2 3 512,0-1 1,-14 23 0,17-21-486,0 0 1,0 0 0,1 0 0,1 1 0,0-1 0,1 1 0,0 0-1,-2 21 1,5-29-209,0 0-1,0 0 0,0 0 0,1 1 1,0-1-1,0 0 0,0 0 1,0 0-1,1 0 0,0 0 0,2 4 1,-2-6-38,0 0-1,0-1 1,0 1 0,0-1 0,1 1 0,-1-1 0,1 0 0,-1 0 0,1 0 0,0 0 0,0 0 0,0-1-1,0 1 1,0-1 0,0 0 0,0 0 0,0 0 0,6 1 0,-5-2 3,1 1-1,-1-1 1,0 0 0,1 0 0,-1 0-1,1-1 1,-1 1 0,0-1 0,7-2-1,-9 2-2,0 0 0,0 1 0,0-1 0,-1 0 0,1 0 1,0 0-1,0 0 0,-1 0 0,1-1 0,-1 1 0,1 0 0,-1-1 0,0 1 0,0-1 0,1 1 0,-1-1 0,0 0 0,0 0 0,-1 1 0,1-1 0,0 0 0,0 0 0,0-2 0,-1 3-7,0 1 0,0-1 0,0 0 1,0 1-1,0-1 0,1 1 0,-1-1 0,0 1 0,0-1 1,-1 1-1,1-1 0,0 1 0,0-1 0,0 1 0,0-1 1,0 1-1,0-1 0,-1 1 0,1-1 0,0 1 0,0-1 0,-1 1 1,1 0-1,0-1 0,-1 1 0,1-1 0,-1 1 0,1 0 1,0-1-1,-1 1 0,0 0 0,0-1-11,0 1-1,0 0 1,-1 0 0,1 0 0,0 0-1,0 0 1,-1 0 0,1 0-1,0 0 1,0 0 0,-1 1-1,-1 0 1,-33 16-3618,34-16 3470,0 0-1,0 0 1,0 0-1,0 0 1,0 0-1,-1 0 1,1 0 0,0-1-1,-1 1 1,-2-1-1,-8 1-910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0.636"/>
    </inkml:context>
    <inkml:brush xml:id="br0">
      <inkml:brushProperty name="width" value="0.05" units="cm"/>
      <inkml:brushProperty name="height" value="0.05" units="cm"/>
      <inkml:brushProperty name="color" value="#008C3A"/>
    </inkml:brush>
  </inkml:definitions>
  <inkml:trace contextRef="#ctx0" brushRef="#br0">2 259 15131,'-2'15'2605,"4"-11"-1190,4-9 490,57-66 2408,-30 24-3614,-1-1-1,27-59 1,-66 126-728,0-1 1,-6 31 0,-5 15-70,13-50-312,2-1 0,0 1 0,0 0 0,0 23 0,3-37 386,0 0 1,0-1-1,0 1 0,1 0 1,-1 0-1,0-1 0,0 1 1,1 0-1,-1 0 0,0-1 1,1 1-1,-1 0 1,0 0-1,1 0 0,-1 0 1,0 0-1,1-1 0,-1 1 1,0 0-1,1 0 0,-1 0 1,0 0-1,1 0 0,-1 0 1,1 0-1,-1 0 0,0 0 1,1 0-1,-1 0 0,0 0 1,1 0-1,-1 1 0,0-1 1,1 0-1,-1 0 0,0 0 1,1 0-1,-1 1 0,0-1 1,0 0-1,1 0 0,-1 1 1,0-1-1,0 0 0,1 0 1,-1 1-1,0-1 0,0 0 1,0 1-1,1-1 1,-1 0-1,0 1 0,0-1 1,0 0-1,0 1 0,0-1 1,0 0-1,0 1 0,0-1 1,0 1-1,0-1 0,0 0 1,0 1-1,0-1 0,0 0 1,0 1-1,0-1 0,-1 1 1,14-12-652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8.195"/>
    </inkml:context>
    <inkml:brush xml:id="br0">
      <inkml:brushProperty name="width" value="0.05" units="cm"/>
      <inkml:brushProperty name="height" value="0.05" units="cm"/>
    </inkml:brush>
  </inkml:definitions>
  <inkml:trace contextRef="#ctx0" brushRef="#br0">78 0 23005,'0'6'213,"1"-1"-1,-1 1 1,0-1-1,-1 1 1,1-1-1,-1 1 1,0-1 0,-1 0-1,1 1 1,-1-1-1,0 0 1,-3 6 0,-5 16 288,-40 173 872,49-196-1315,0 1-1,0 0 1,1 0-1,-1-1 1,1 1-1,1 0 1,-1 0-1,0-1 1,1 1-1,2 5 1,-3-9-35,1 1 1,0-1-1,0 1 0,0-1 1,0 0-1,0 1 0,0-1 1,0 0-1,0 0 1,0 0-1,1 0 0,-1 0 1,0 0-1,1 0 0,-1 0 1,1-1-1,-1 1 0,1-1 1,-1 1-1,1-1 0,-1 1 1,1-1-1,0 0 1,-1 0-1,1 0 0,-1 0 1,1 0-1,0 0 0,-1 0 1,1 0-1,-1-1 0,1 1 1,2-1-1,14-4 131,0 0 0,0-1 1,0-1-1,-1-1 0,19-11 0,-8 2-15,0-1-1,26-23 0,-39 28-206,0-1-1,15-18 0,-25 26-778,0-1 0,0 0 0,-1 0 0,5-10 1,-8 16 806,-1 1 1,0 0-1,0 0 1,0 0 0,0-1-1,0 1 1,0 0-1,0 0 1,-1 0 0,1-1-1,0 1 1,0 0 0,0 0-1,0 0 1,0-1-1,0 1 1,0 0 0,0 0-1,0 0 1,0 0-1,-1-1 1,1 1 0,0 0-1,0 0 1,0 0-1,0 0 1,-1 0 0,1 0-1,0-1 1,0 1 0,0 0-1,0 0 1,-1 0-1,1 0 1,0 0 0,0 0-1,0 0 1,-1 0-1,1 0 1,0 0 0,0 0-1,-1 0 1,-6 3-1024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1.256"/>
    </inkml:context>
    <inkml:brush xml:id="br0">
      <inkml:brushProperty name="width" value="0.05" units="cm"/>
      <inkml:brushProperty name="height" value="0.05" units="cm"/>
      <inkml:brushProperty name="color" value="#008C3A"/>
    </inkml:brush>
  </inkml:definitions>
  <inkml:trace contextRef="#ctx0" brushRef="#br0">0 174 13851,'0'0'65,"0"0"1,0 0-1,0 1 1,0-1-1,0 0 1,0 0-1,0 0 0,0 0 1,0 0-1,0 1 1,0-1-1,0 0 0,0 0 1,1 0-1,-1 0 1,0 0-1,0 0 1,0 1-1,0-1 0,0 0 1,0 0-1,0 0 1,0 0-1,0 0 1,1 0-1,-1 0 0,0 0 1,0 0-1,0 1 1,0-1-1,0 0 1,0 0-1,1 0 0,-1 0 1,0 0-1,0 0 1,0 0-1,0 0 0,0 0 1,1 0-1,-1 0 1,0 0-1,0 0 1,0 0-1,0 0 0,0 0 1,1 0-1,-1 0 1,0-1-1,0 1 1,0 0-1,0 0 0,0 0 1,0 0-1,1 0 1,-1 0-1,0 0 1,0 0-1,0-1 0,14-10 2146,16-20-335,-29 29-1742,41-47 1357,32-33 128,-79 100-1275,-10 12-360,2 0 0,2 1 0,-9 34 0,12-15-2194,9-63 1839,1-8-94</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41.740"/>
    </inkml:context>
    <inkml:brush xml:id="br0">
      <inkml:brushProperty name="width" value="0.05" units="cm"/>
      <inkml:brushProperty name="height" value="0.05" units="cm"/>
      <inkml:brushProperty name="color" value="#008C3A"/>
    </inkml:brush>
  </inkml:definitions>
  <inkml:trace contextRef="#ctx0" brushRef="#br0">356 78 11947,'-4'-3'219,"0"0"0,1 0 0,-1 1 1,0-1-1,0 1 0,0 0 1,-1 0-1,1 1 0,0-1 0,-1 1 1,1 0-1,-1 0 0,1 0 1,-1 1-1,0-1 0,1 1 0,-1 0 1,0 1-1,1-1 0,-1 1 1,1 0-1,-1 0 0,1 0 0,-1 1 1,-4 1-1,-3 3-99,-1-1 0,1 2 0,0 0 0,0 0 0,1 1 0,0 0 0,-13 14 0,10-8-44,1 1-1,1 0 1,0 1-1,1 1 1,1 0 0,0 0-1,-10 29 1,14-31-50,0 1 1,2 0 0,0 0-1,1 0 1,0 0-1,2 1 1,0-1 0,0 1-1,4 23 1,-2-33-45,0 1 0,0-1-1,1 1 1,1-1 0,-1 1 0,1-1 0,0 0 0,1 0 0,-1-1-1,1 1 1,1-1 0,-1 0 0,1 0 0,11 10 0,-11-12 12,1 1 1,0-1 0,0-1 0,0 1-1,1-1 1,-1-1 0,1 1 0,-1-1-1,1 0 1,0 0 0,0-1 0,0 0-1,0 0 1,0-1 0,0 0 0,9-1-1,11-2 190,0-1 0,0-1-1,0-2 1,-1-1-1,0-1 1,0-1 0,-1-1-1,41-25 1,-42 21 125,0-1 0,-1-2 1,0 0-1,-2-1 0,0-2 0,-2 0 1,0-1-1,19-28 0,-34 44-270,-1 1 1,1-1-1,-1 0 0,0 0 1,0-1-1,-1 1 0,0-1 1,0 1-1,-1-1 0,1 0 1,-1 1-1,-1-1 0,1 0 1,-1 0-1,-1 0 0,1 1 0,-1-1 1,0 0-1,-1 0 0,1 1 1,-1-1-1,-1 1 0,1 0 1,-1-1-1,0 1 0,-1 0 1,1 1-1,-1-1 0,0 1 1,-8-9-1,0 3-199,1 0 0,-2 1 0,1 1 0,-1 0 0,-1 0-1,0 2 1,-22-10 0,14 8-112,0 1 0,-1 2 0,0 0 0,-33-3 0,10 7-310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5.093"/>
    </inkml:context>
    <inkml:brush xml:id="br0">
      <inkml:brushProperty name="width" value="0.05" units="cm"/>
      <inkml:brushProperty name="height" value="0.05" units="cm"/>
      <inkml:brushProperty name="color" value="#008C3A"/>
    </inkml:brush>
  </inkml:definitions>
  <inkml:trace contextRef="#ctx0" brushRef="#br0">0 338 16123,'44'-54'1562,"2"1"0,2 3-1,2 1 1,100-74 0,-136 115-1083,-15 12-147,-19 19-9,11-14-281,-6 10-105,1 0 0,1 1 1,0 1-1,2 0 0,0 1 0,1 0 0,2 1 1,0 0-1,1 0 0,1 1 0,-2 25 1,8-19-842,0-30 886,0 1 1,0 0-1,0-1 0,0 1 0,0-1 0,0 1 0,0 0 0,0-1 0,1 1 0,-1 0 0,0-1 0,0 1 0,0-1 1,1 1-1,-1-1 0,0 1 0,1 0 0,-1-1 0,0 1 0,1-1 0,-1 0 0,1 1 0,-1-1 0,0 1 0,1-1 0,-1 1 1,1-1-1,0 0 0,-1 0 0,1 1 0,-1-1 0,1 0 0,-1 0 0,1 1 0,0-1 0,-1 0 0,1 0 0,0 0 1,-1 0-1,1 0 0,-1 0 0,2 0 0,14-11-474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5.575"/>
    </inkml:context>
    <inkml:brush xml:id="br0">
      <inkml:brushProperty name="width" value="0.05" units="cm"/>
      <inkml:brushProperty name="height" value="0.05" units="cm"/>
      <inkml:brushProperty name="color" value="#008C3A"/>
    </inkml:brush>
  </inkml:definitions>
  <inkml:trace contextRef="#ctx0" brushRef="#br0">155 1 16452,'-20'37'2024,"-3"3"-1328,-4 6-280,2 5 1481,4 0-1105,-1-6-408,9-6-888,9-7-336,8-15 63,11-3 521,2-14-280,0-13-144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6.022"/>
    </inkml:context>
    <inkml:brush xml:id="br0">
      <inkml:brushProperty name="width" value="0.05" units="cm"/>
      <inkml:brushProperty name="height" value="0.05" units="cm"/>
      <inkml:brushProperty name="color" value="#008C3A"/>
    </inkml:brush>
  </inkml:definitions>
  <inkml:trace contextRef="#ctx0" brushRef="#br0">87 1 14731,'-4'0'311,"1"1"0,-1 0-1,1 0 1,0 0 0,-1 0 0,1 0-1,0 1 1,0-1 0,0 1 0,0 0-1,0 0 1,1 0 0,-1 0 0,0 0-1,1 1 1,0-1 0,-1 1 0,-2 5 0,1-3-292,1 0 1,0 0 0,0 0-1,0 0 1,1 1 0,0-1 0,0 1-1,0-1 1,1 1 0,-1 8-1,2-13-4,-1-1-1,1 1 0,0 0 1,0 0-1,0 0 0,0-1 0,0 1 1,0 0-1,0 0 0,1 0 0,-1-1 1,0 1-1,0 0 0,1 0 1,-1 0-1,0-1 0,1 1 0,-1 0 1,1-1-1,-1 1 0,1 0 0,-1-1 1,1 1-1,-1-1 0,1 1 1,-1 0-1,1-1 0,0 1 0,0-1 1,-1 0-1,1 1 0,1-1 0,0 1 28,0-1-1,1 0 0,-1 0 0,0 0 0,0-1 0,1 1 0,-1 0 0,0-1 0,0 0 0,0 1 0,4-3 0,5-2 184,-1-1-1,0 0 1,16-12-1,-21 14-118,6-5 161,0 0 0,-1-1 1,-1 1-1,9-13 0,-15 17 128,-9 8-196,-8 12-48,8-5-139,0-1 0,1 1-1,1 1 1,0-1 0,0 1 0,-2 11-1,4-17-9,1 1 1,1 0-1,-1 0 0,1 0 0,0 0 0,0-1 0,1 1 0,-1 0 1,1 0-1,1 0 0,-1-1 0,1 1 0,2 5 0,2 1 51,-2-1 0,1 1-1,-1 0 1,-1 0-1,0 0 1,-1 0 0,0 0-1,-1 17 1,0-25-33,-1 0 1,-1 0 0,1-1 0,-1 1-1,1 0 1,-1 0 0,0-1-1,0 1 1,-1 0 0,1-1-1,-1 1 1,0-1 0,0 0-1,0 1 1,0-1 0,0 0 0,-1 0-1,1-1 1,-1 1 0,0 0-1,0-1 1,0 1 0,0-1-1,-1 0 1,1 0 0,0-1-1,-1 1 1,1-1 0,-1 1 0,-6 0-1,7-1 26,0-1 0,0 1 1,0-1-1,-1 0 0,1 0 0,0-1 0,0 1 0,0-1 0,0 1 0,-1-1 1,1 0-1,0 0 0,0 0 0,0-1 0,1 1 0,-1-1 0,-4-2 0,6 3-101,-1 0 0,1 0 0,-1-1 0,1 1 0,0 0 0,-1-1 0,1 1 0,0-1-1,0 0 1,0 1 0,0-1 0,0 0 0,0 1 0,1-1 0,-1 0 0,0 0 0,1 0 0,0 0-1,-1 0 1,1 0 0,0 1 0,0-1 0,0 0 0,0 0 0,0 0 0,1 0 0,-1 0 0,1 0-1,0-3 1,2-2-71,1 1-1,0-1 0,0 1 1,0 0-1,9-10 0,13-11-461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6.394"/>
    </inkml:context>
    <inkml:brush xml:id="br0">
      <inkml:brushProperty name="width" value="0.05" units="cm"/>
      <inkml:brushProperty name="height" value="0.05" units="cm"/>
      <inkml:brushProperty name="color" value="#008C3A"/>
    </inkml:brush>
  </inkml:definitions>
  <inkml:trace contextRef="#ctx0" brushRef="#br0">189 58 18708,'4'-1'1390,"-6"1"-377,-12 6 211,-22 13 319,25-10-1424,1 1 0,0-1-1,0 2 1,2 0 0,-1 0-1,-9 16 1,15-21-118,0 0 1,0 1-1,0-1 1,1 0-1,0 1 1,0-1-1,0 1 1,1 0-1,0-1 0,1 1 1,-1 0-1,1 0 1,1 0-1,1 12 1,-2-18 3,0 1-1,1-1 1,-1 1 0,1-1 0,-1 0 0,1 1 0,-1-1 0,1 1 0,0-1 0,0 0 0,-1 0 0,1 1 0,0-1 0,0 0-1,0 0 1,1 0 0,-1 0 0,0 0 0,0 0 0,0-1 0,1 1 0,-1 0 0,0 0 0,1-1 0,-1 1 0,3 0 0,-2-1 26,1 0 0,0 0 1,0 0-1,-1 0 1,1-1-1,0 1 0,0-1 1,-1 0-1,1 1 1,0-1-1,-1 0 0,1-1 1,3-1-1,-2 0 45,0 1 0,0-1 0,0 0-1,0-1 1,-1 1 0,1 0 0,-1-1 0,3-4 0,-5 6-28,1 1-1,-1-1 1,0 0 0,0 0 0,0 0 0,-1 0 0,1 0 0,0 0-1,-1 0 1,1 0 0,-1 0 0,0 0 0,1 0 0,-1 0 0,0-1-1,0 1 1,-1-3 0,1 4-21,-1-1 0,1 1 0,-1 0 0,0-1 1,1 1-1,-1 0 0,0 0 0,0-1 0,0 1 0,0 0 0,1 0 0,-2 0 0,1 0 0,0 0 1,0 0-1,0 1 0,0-1 0,-1 0 0,1 0 0,0 1 0,-2-1 0,-1 0-8,0 0-1,1 0 1,-1 1 0,0-1-1,1 1 1,-1 0-1,0 0 1,-5 1-1,0 1-165,0 0 0,0 0 1,0 1-1,0 0 0,0 1 0,-9 4 0,15-6-149,0 1 1,0-1-1,0 1 1,0-1-1,0 1 1,-2 3-1,5-6 239,0 0 0,-1 0-1,1 1 1,0-1 0,0 0 0,0 0-1,-1 1 1,1-1 0,0 0 0,0 0-1,0 1 1,0-1 0,0 0-1,0 1 1,0-1 0,0 0 0,0 1-1,0-1 1,0 0 0,0 0 0,0 1-1,0-1 1,0 0 0,0 1-1,0-1 1,0 0 0,0 1 0,0-1-1,0 0 1,1 1 7,0-1 0,0 1 1,0-1-1,-1 0 0,1 0 0,0 0 1,0 1-1,0-1 0,0 0 0,0 0 0,-1 0 1,1 0-1,0-1 0,0 1 0,0 0 0,1 0 1,25-7-810,11-5-155</inkml:trace>
  <inkml:trace contextRef="#ctx0" brushRef="#br0" timeOffset="1">552 1 18700,'0'4'1816,"-13"8"-1047,-4 3-305,-5 7 960,-2 4-272,1 4-480,1 3-160,2-3-159,4 0-113,5-4-128,2-1-112,4-9-360,2-1-297,0-10-527,3-13-520,3-10 1064,2-7-305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6.813"/>
    </inkml:context>
    <inkml:brush xml:id="br0">
      <inkml:brushProperty name="width" value="0.05" units="cm"/>
      <inkml:brushProperty name="height" value="0.05" units="cm"/>
      <inkml:brushProperty name="color" value="#008C3A"/>
    </inkml:brush>
  </inkml:definitions>
  <inkml:trace contextRef="#ctx0" brushRef="#br0">193 46 18460,'-2'-2'147,"0"0"-1,0 1 1,0-1 0,0 1 0,0 0-1,0 0 1,0 0 0,0 0 0,0 0-1,-1 0 1,1 0 0,0 0-1,0 1 1,-1 0 0,1-1 0,-1 1-1,1 0 1,0 0 0,-1 0 0,1 0-1,-1 1 1,1-1 0,0 1 0,-1-1-1,1 1 1,-3 1 0,-8 3 254,0 1 1,0 0-1,-16 12 1,15-10-310,10-5-66,0-1 1,0 0 0,0 1-1,1 0 1,-1 0-1,1 0 1,-1 0-1,1 0 1,0 1 0,0-1-1,1 1 1,-4 5-1,6-9-26,0 0-1,0 1 1,0-1-1,0 0 0,0 0 1,0 0-1,0 1 1,0-1-1,0 0 1,0 0-1,0 1 0,0-1 1,0 0-1,0 0 1,0 1-1,0-1 1,0 0-1,0 0 0,0 1 1,0-1-1,0 0 1,0 0-1,1 0 1,-1 1-1,0-1 1,0 0-1,0 0 0,0 0 1,0 0-1,1 1 1,-1-1-1,0 0 1,0 0-1,0 0 0,1 0 1,-1 0-1,0 0 1,0 1-1,1-1 1,-1 0-1,0 0 0,15 0-71,15-7-132,-20 3 115,1 0-1,-1 0 1,0-1 0,0-1-1,14-10 1,-21 14 71,0 0-1,0-1 1,0 1 0,0-1-1,-1 1 1,1-1 0,-1 0-1,1 0 1,-1 0 0,0 0-1,-1 0 1,1-1-1,0 1 1,-1-1 0,0 1-1,1-1 1,-2 1 0,1-1-1,0 0 1,0-3 0,-1 6 20,-1 0 0,1 1 1,0-1-1,0 0 0,-1 0 0,1 1 1,0-1-1,-1 0 0,1 1 1,0-1-1,-1 0 0,1 1 0,-1-1 1,1 1-1,-1-1 0,0 1 1,1-1-1,-1 1 0,0-1 0,1 1 1,-1 0-1,0-1 0,1 1 1,-1 0-1,0 0 0,1-1 0,-1 1 1,0 0-1,0 0 0,1 0 1,-1 0-1,0 0 0,0 0 1,0 0-1,1 0 0,-1 0 0,0 0 1,-1 1-1,-28 7 61,13-2-139,-28 14 333,42-18-400,0 0-1,0 0 1,1 0-1,-1 0 1,0 0-1,1 0 0,0 1 1,0-1-1,-1 1 1,1 0-1,1 0 1,-3 3-1,4-5 84,0-1 46,-1 0 0,1 0 1,0 0-1,0 1 1,0-1-1,0 0 1,0 0-1,0 1 0,-1-1 1,1 0-1,0 0 1,0 1-1,0-1 0,0 0 1,0 0-1,0 1 1,0-1-1,0 0 1,0 1-1,0-1 0,0 0 1,0 0-1,1 1 1,-1-1-1,0 0 0,0 0 1,0 1-1,0-1 1,0 0-1,0 0 1,1 0-1,-1 1 0,0-1 1,0 0-1,0 0 1,1 0-1,-1 1 0,0-1 1,0 0-1,0 0 1,1 0-1,-1 0 1,0 0-1,0 0 0,1 1 1,13 4-449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7:57.265"/>
    </inkml:context>
    <inkml:brush xml:id="br0">
      <inkml:brushProperty name="width" value="0.05" units="cm"/>
      <inkml:brushProperty name="height" value="0.05" units="cm"/>
      <inkml:brushProperty name="color" value="#008C3A"/>
    </inkml:brush>
  </inkml:definitions>
  <inkml:trace contextRef="#ctx0" brushRef="#br0">38 97 16892,'-11'29'1521,"-10"27"232,20-51-1458,-1 0-1,1 0 1,0 0 0,1 0-1,-1 0 1,1 0 0,0 0 0,1 8-1,-1-12-263,0-1-1,1 1 0,-1 0 1,0-1-1,0 1 1,1-1-1,-1 1 1,0-1-1,1 1 0,-1-1 1,0 1-1,1-1 1,-1 0-1,0 1 0,1-1 1,-1 1-1,1-1 1,-1 0-1,1 1 0,-1-1 1,1 0-1,-1 0 1,1 0-1,0 1 0,-1-1 1,1 0-1,-1 0 1,1 0-1,-1 0 1,1 0-1,0 0 0,-1 0 1,1 0-1,-1 0 1,1 0-1,0 0 0,-1 0 1,1 0-1,-1-1 1,1 1-1,-1 0 0,1 0 1,-1-1-1,1 1 1,-1 0-1,1-1 1,0 0-1,24-16 449,-12 4-201,0-1 0,-1 0-1,19-29 1,-27 37-224,0-1 1,-1 1-1,0-1 1,0 0-1,-1 1 1,1-1-1,-1-1 1,-1 1-1,0 0 1,0 0-1,0-1 1,-1-11-1,0 17-37,0-1 0,-1 1 0,1 0-1,0 0 1,-1 0 0,0 0 0,1 0-1,-1 0 1,0 0 0,0 0 0,0 0-1,0 0 1,-2-2 0,2 3-29,0 1-1,0-1 1,0 0 0,0 0 0,0 1-1,0-1 1,0 1 0,0-1 0,-1 1-1,1-1 1,0 1 0,0 0 0,0-1-1,0 1 1,-1 0 0,1 0 0,-2 0-1,-1 1-139,-1 0-1,1 0 1,0 0-1,0 0 1,0 1 0,0 0-1,0 0 1,0 0-1,0 0 1,-6 5-1,-1 0-156,3-3-122</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03.485"/>
    </inkml:context>
    <inkml:brush xml:id="br0">
      <inkml:brushProperty name="width" value="0.05" units="cm"/>
      <inkml:brushProperty name="height" value="0.05" units="cm"/>
      <inkml:brushProperty name="color" value="#008C3A"/>
    </inkml:brush>
  </inkml:definitions>
  <inkml:trace contextRef="#ctx0" brushRef="#br0">1484 209 13915,'-1'-10'482,"0"-1"0,-1 1 0,-1 0 0,1-1 0,-1 1 0,-1 1 0,0-1 0,-1 0 0,-5-9 0,6 13-283,0 0 0,-1 0 0,1 1 0,-1-1-1,0 1 1,0 1 0,-1-1 0,1 1 0,-1 0 0,0 0 0,0 0-1,-1 1 1,1 0 0,-12-4 0,-12 0-96,0 0 1,-1 2-1,1 1 1,-1 2-1,0 0 1,0 3-1,0 0 1,-45 9-1,18 2-58,1 2 0,0 3 0,-83 37 0,21-8-19,-42 19 29,126-48-34,-9 4-11,1 1 0,1 3 0,-40 29 1,57-34-17,1 0 0,1 2 0,-23 27 0,37-38 3,1 0 0,0 1 0,1 0 0,0 1 0,1-1 0,0 1 0,1 0 0,1 0 0,-5 23 0,5-15-11,1 1-1,1 0 1,1 0-1,1-1 0,1 1 1,0 0-1,10 42 1,-8-53 7,0 0-1,1-1 1,0 0 0,0 1 0,1-2 0,1 1 0,-1 0 0,2-1 0,-1 0 0,1-1 0,1 1 0,-1-1 0,1-1-1,1 1 1,0-1 0,0-1 0,15 9 0,2-3 15,0 0 0,1-2 0,0-2 0,42 9 0,116 10 64,-132-21-61,80 10 13,1-6 1,0-5-1,143-15 1,-213 3-16,0-2 1,-1-3 0,0-3-1,-1-3 1,-1-2-1,-1-3 1,-1-3-1,85-49 1,-93 42 11,-2-2 0,0-2 0,-3-3 0,81-87 0,-94 91 36,-19 22 76,-1-1 0,0 0-1,-1-1 1,14-23 0,-24 35-87,1 0 1,-1-1-1,-1 1 1,1-1 0,-1 1-1,0-1 1,0 0-1,0 0 1,0 1 0,-1-1-1,0 0 1,0 0 0,0 0-1,-1 0 1,1 1-1,-1-1 1,0 0 0,-1 0-1,1 1 1,-1-1-1,0 1 1,-4-8 0,-4-3 31,0 1 1,-1 0-1,-1 1 1,0 1-1,-27-23 1,-77-44-93,73 54-134,-1 1-1,-71-26 1,87 40-191,-1 1-1,0 1 1,0 2 0,-1 1 0,-45-1 0,-47 6-479,71 2 313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05.119"/>
    </inkml:context>
    <inkml:brush xml:id="br0">
      <inkml:brushProperty name="width" value="0.05" units="cm"/>
      <inkml:brushProperty name="height" value="0.05" units="cm"/>
      <inkml:brushProperty name="color" value="#008C3A"/>
    </inkml:brush>
  </inkml:definitions>
  <inkml:trace contextRef="#ctx0" brushRef="#br0">235 44 9018,'-11'-10'1168,"-3"1"-600,-5 2-216,-5 0 1145,-1 2-873,-2 4-416,0-2-344,-2 2 208,1 1-72,-3 0-112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8.593"/>
    </inkml:context>
    <inkml:brush xml:id="br0">
      <inkml:brushProperty name="width" value="0.05" units="cm"/>
      <inkml:brushProperty name="height" value="0.05" units="cm"/>
    </inkml:brush>
  </inkml:definitions>
  <inkml:trace contextRef="#ctx0" brushRef="#br0">4 0 16235,'-2'15'2465,"1"-2"-1297,4 2-344,2 2 1321,4 2-521,1 0-239,1 1-385,4 0-264,-1-3-824,0-4-648,1-9 680,-2-4-184,-2-7-112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08.152"/>
    </inkml:context>
    <inkml:brush xml:id="br0">
      <inkml:brushProperty name="width" value="0.05" units="cm"/>
      <inkml:brushProperty name="height" value="0.05" units="cm"/>
      <inkml:brushProperty name="color" value="#008C3A"/>
    </inkml:brush>
  </inkml:definitions>
  <inkml:trace contextRef="#ctx0" brushRef="#br0">1225 232 11234,'4'-1'258,"-1"-1"0,0 0 0,0 0 0,0 0 0,0 0 0,0-1 0,-1 1 0,1-1 0,-1 0 0,1 1-1,-1-1 1,2-5 0,-3 7-85,0-1-1,-1 0 0,1 0 1,-1 0-1,0 0 1,0 0-1,0 0 0,0 0 1,0 1-1,0-1 1,0 0-1,0 0 0,-1 0 1,1 0-1,-1 0 1,0 0-1,1 1 0,-1-1 1,0 0-1,0 1 0,0-1 1,0 0-1,0 1 1,0-1-1,-3-2 0,-5-4 76,1 0 1,-1 0-1,-1 1 0,1 0 0,-1 0 0,0 1 0,-1 1 0,-13-6 0,-92-27-177,109 36-34,-38-10-47,-1 2 1,0 2-1,0 2 0,-1 2 1,-90 4-1,102 3-8,1 1-1,0 2 0,0 2 1,0 1-1,1 1 0,1 2 1,-1 1-1,-50 29 1,48-21 10,1 2 0,1 1 1,0 2-1,3 1 1,-32 35-1,52-49 8,0 0-1,2 1 1,0 0-1,0 0 1,1 1-1,1 0 1,0 0-1,1 0 1,1 1-1,1 0 1,0-1 0,0 1-1,1 28 1,2-10-14,2 0 0,1 1 1,1-1-1,2 0 1,15 46-1,-14-55-24,2 0 1,1 0-1,1-1 0,1-1 0,1 0 1,1 0-1,24 28 0,-27-38 5,1 0 0,1-1 0,0 0 1,1-1-1,0-1 0,1 0 0,0-1 0,0 0 0,1-1 0,0-1 0,1-1 1,20 6-1,1-4-13,-1-1 0,1-3 0,0 0 0,1-3 0,-1-1 0,73-10-1,-32-4 78,0-3-1,97-35 1,-86 22 179,163-81 0,-217 91-126,-1-1 0,-1-1 1,0-2-1,-2-2 0,-1 0 0,-1-2 0,28-35 1,-50 53-49,0-1 0,0 0 1,-1-1-1,-1 1 1,0-1-1,0-1 1,6-20-1,-11 26-20,1 0 1,-1-1-1,0 1 0,0-1 1,-1 0-1,0 1 0,0-1 0,-1 1 1,0-1-1,0 1 0,-1-1 1,0 1-1,0 0 0,-7-14 1,1 8-44,0 0 1,0 1-1,-2 0 1,1 0 0,-2 1-1,1 0 1,-1 1-1,-1 0 1,0 1 0,0 0-1,-19-9 1,1 2-261,0 1 0,-1 2-1,0 2 1,-39-10 0,18 9-152,-1 2-1,0 2 1,-105 0 0,57 11-248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7.288"/>
    </inkml:context>
    <inkml:brush xml:id="br0">
      <inkml:brushProperty name="width" value="0.05" units="cm"/>
      <inkml:brushProperty name="height" value="0.05" units="cm"/>
      <inkml:brushProperty name="color" value="#008C3A"/>
    </inkml:brush>
  </inkml:definitions>
  <inkml:trace contextRef="#ctx0" brushRef="#br0">155 136 15907,'0'-1'176,"0"0"-1,-1-1 0,1 1 0,0 0 0,-1-1 1,1 1-1,-1 0 0,1 0 0,-1 0 0,0-1 1,1 1-1,-1 0 0,0 0 0,0 0 0,0 0 1,0 0-1,0 0 0,0 1 0,0-1 0,0 0 1,0 0-1,0 1 0,-2-2 0,2 2-103,0 0 0,0-1 0,1 1 0,-1-1 0,0 1 0,0 0 0,0 0 0,0 0 0,0-1 0,0 1-1,0 0 1,0 0 0,0 0 0,0 1 0,0-1 0,0 0 0,0 0 0,0 0 0,0 1 0,0-1 0,0 1 0,0-1 0,0 0 0,1 1 0,-1 0-1,0-1 1,0 1 0,0-1 0,1 1 0,-1 0 0,-1 1 0,-1 2-68,1 0-1,-1 1 1,1-1-1,0 1 1,0 0-1,0 0 1,0-1 0,1 1-1,0 0 1,0 0-1,1 1 1,-1-1-1,1 0 1,0 0-1,0 0 1,1 0 0,-1 0-1,3 7 1,-1-6-12,0 0 0,0-1-1,1 0 1,-1 1 0,1-1 0,1 0 0,-1 0 0,1 0 0,0-1 0,0 1 0,0-1 0,1 0 0,-1 0 0,1-1 0,8 6 0,-3-3 31,-1 0 0,0 1 0,-1 0 0,1 0 0,-1 1 0,10 13 0,-16-19-7,0 1-1,0 0 1,-1-1 0,1 1 0,-1 0-1,0 0 1,0 0 0,0 0 0,0 0-1,0 0 1,-1 0 0,1 4 0,-1-5-5,0 1-1,-1-1 1,1 0 0,-1 0 0,1 0 0,-1 0 0,0 0-1,0 0 1,0 0 0,0-1 0,0 1 0,0 0 0,0 0-1,-1-1 1,1 1 0,-1-1 0,1 1 0,-1-1 0,0 1-1,-2 0 1,-2 2 45,-1 0 0,0-1 0,-1 0 1,1 0-1,-1 0 0,1-1 0,-1-1 0,1 1 0,-1-1 0,0 0 0,0-1 0,0 0 0,0 0 0,1-1 1,-9-1-1,11 1-14,0 0 1,-1-1-1,1 1 1,0-1 0,1 0-1,-1 0 1,0-1-1,0 1 1,1-1-1,-6-5 1,7 6-25,1-1 0,0 1-1,-1-1 1,1 0 0,0 0-1,0 0 1,0 0 0,1 0 0,-1 0-1,1-1 1,0 1 0,0 0-1,0-1 1,0 1 0,0-1 0,1-4-1,-1 5-15,1 0-1,1 0 0,-1 0 0,0 0 1,1 0-1,0 0 0,-1 0 1,1 1-1,0-1 0,0 0 1,1 0-1,-1 1 0,1-1 1,-1 1-1,1-1 0,0 1 1,0 0-1,0 0 0,0 0 0,2-2 1,6-3-10,0 0 0,0 0 0,19-8 0,-1 0 16,10-6 35,-22 12 87,0 0-1,0 0 0,-1-2 0,-1 0 1,20-18-1,-32 26-91,0 1 0,0-1 0,0 1 0,0-1 0,0 0 0,-1 1 0,1-1 0,-1 0 0,0 0 0,0 0 0,0 0 0,0 0 0,-1 0 0,1-1 0,-1 1 1,0 0-1,0 0 0,0-5 0,-1 3 54,0 1 0,0 0 0,-1-1 0,0 1 0,1 0 0,-1 0 0,-1 0 0,1 0 0,0 0 0,-1 1 0,-6-7 0,4 4-257,-1 1 0,1 0 0,-1 0 1,0 0-1,-1 1 0,1 0 0,-1 0 1,0 1-1,0 0 0,0 0 0,0 1 1,0 0-1,-1 0 0,1 0 0,-10 0 1,14 5-893,9 0 300</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7.710"/>
    </inkml:context>
    <inkml:brush xml:id="br0">
      <inkml:brushProperty name="width" value="0.05" units="cm"/>
      <inkml:brushProperty name="height" value="0.05" units="cm"/>
      <inkml:brushProperty name="color" value="#008C3A"/>
    </inkml:brush>
  </inkml:definitions>
  <inkml:trace contextRef="#ctx0" brushRef="#br0">40 1 17492,'0'31'1704,"-5"-2"-1112,-2-3-264,-1 2 801,0 7-377,3-5-576,-1 3-336,6-4-656,0-6 696,3-8-201,0-2-127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8.284"/>
    </inkml:context>
    <inkml:brush xml:id="br0">
      <inkml:brushProperty name="width" value="0.05" units="cm"/>
      <inkml:brushProperty name="height" value="0.05" units="cm"/>
      <inkml:brushProperty name="color" value="#008C3A"/>
    </inkml:brush>
  </inkml:definitions>
  <inkml:trace contextRef="#ctx0" brushRef="#br0">211 23 16259,'-3'-3'277,"0"1"-1,-1-1 1,1 1-1,-1 0 1,0 0-1,1 1 1,-1-1-1,0 1 1,0 0-1,0 0 1,0 0-1,0 0 1,0 1-1,0-1 1,-1 1-1,1 0 1,0 1-1,0-1 1,0 1-1,0-1 1,0 1-1,0 1 1,0-1-1,-7 4 0,2-2-166,1 1 0,-1 0-1,1 1 1,0 0-1,0 1 1,0-1-1,1 1 1,0 1-1,-12 13 1,18-18-102,-1 0 0,0 0 0,1 1 0,-1-1 0,1 1 1,0-1-1,0 1 0,0-1 0,0 1 0,0 0 0,0-1 1,1 1-1,-1 0 0,1 0 0,0 0 0,0-1 0,0 1 1,0 0-1,2 4 0,-2-5-10,1 0 1,0-1-1,0 1 1,0-1-1,1 1 1,-1-1-1,0 1 1,1-1-1,-1 0 1,0 1-1,1-1 0,0 0 1,-1 0-1,1 0 1,0 0-1,-1 0 1,1-1-1,0 1 1,0 0-1,0-1 1,0 1-1,-1-1 1,1 0-1,0 0 1,0 0-1,0 0 0,0 0 1,0 0-1,3-1 1,3 0-5,0 0 1,0-1-1,0 0 1,0 0-1,0 0 0,-1-1 1,1-1-1,-1 1 1,0-1-1,0 0 0,0-1 1,-1 0-1,1 0 1,-1 0-1,0-1 0,-1 0 1,1 0-1,-1 0 1,0-1-1,7-12 1,-13 19 4,1-1 0,0 1 0,0 0 1,0 0-1,0 0 0,0 0 1,0 0-1,-1 0 0,1 0 1,0 0-1,0-1 0,0 1 1,0 0-1,-1 0 0,1 0 1,0 0-1,0 0 0,0 0 1,0 0-1,-1 0 0,1 0 0,0 0 1,0 0-1,0 0 0,0 0 1,-1 0-1,1 0 0,0 0 1,0 0-1,0 0 0,0 1 1,-1-1-1,1 0 0,0 0 1,0 0-1,0 0 0,0 0 1,0 0-1,0 0 0,-1 1 1,-5 7 4,1 0 0,0 1 1,0 0-1,1 0 1,0 0-1,0 1 1,-2 10-1,-6 15 41,11-32-34,-1-1 1,1 1-1,0-1 1,0 1-1,1 0 1,-1 0-1,0-1 1,1 1-1,0 0 1,-1 0-1,1 0 0,1 0 1,-1 0-1,0-1 1,1 1-1,-1 0 1,1 0-1,0-1 1,0 1-1,0 0 1,0-1-1,0 1 1,0-1-1,1 1 1,0-1-1,-1 1 1,1-1-1,3 3 1,-1-1 1,1 1 0,-1 1 0,0-1 0,0 1 0,-1-1 0,1 1 0,-1 0 0,-1 1 0,1-1 0,-1 0 0,0 1 0,1 9 0,0-1-11,-1 0 0,-1 1 0,-1-1 0,-2 24 0,2-37 9,0-1 0,0 1 0,0 0 0,-1 0 1,1 0-1,-1 0 0,1 0 0,-1-1 0,0 1 1,1 0-1,-1 0 0,0-1 0,0 1 0,0-1 1,0 1-1,-1-1 0,1 1 0,0-1 0,-1 1 1,1-1-1,-1 0 0,1 0 0,-3 1 0,1-1 52,0 0-1,-1 0 0,1 0 0,0-1 0,0 0 0,0 1 0,0-1 0,-1-1 0,1 1 0,0 0 0,0-1 0,-6-1 1,-4-2 199,-1-1 1,1-1-1,0 0 1,-24-15-1,23 9-395,14 12 83,0 0 0,0 0 0,-1 0 0,1-1 0,0 1 0,0 0 0,0 0 0,0-1 0,0 1 0,0 0 0,0 0 0,-1-1 0,1 1 0,0 0 0,0 0 0,0-1 0,0 1 0,0 0 0,0 0 0,0-1 0,0 1 0,1 0 1,-1 0-1,0-1 0,0 1 0,0 0 0,0 0 0,0-1 0,0 1 0,1-1 0,0 0-119,1 0 1,0 0 0,0 0-1,0 1 1,0-1 0,0 0 0,0 1-1,0-1 1,0 1 0,0 0-1,3 0 1,15-2-528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9.199"/>
    </inkml:context>
    <inkml:brush xml:id="br0">
      <inkml:brushProperty name="width" value="0.05" units="cm"/>
      <inkml:brushProperty name="height" value="0.05" units="cm"/>
      <inkml:brushProperty name="color" value="#008C3A"/>
    </inkml:brush>
  </inkml:definitions>
  <inkml:trace contextRef="#ctx0" brushRef="#br0">93 21 14579,'0'0'104,"1"-1"0,-1 1-1,0 0 1,0 0 0,0 0 0,0 0-1,1-1 1,-1 1 0,0 0 0,0 0-1,0 0 1,0-1 0,0 1 0,0 0-1,0 0 1,0-1 0,0 1 0,0 0-1,0 0 1,0 0 0,0-1 0,0 1-1,0 0 1,0 0 0,0-1 0,0 1-1,0 0 1,0 0 0,0 0 0,0-1-1,0 1 1,0 0 0,0 0 0,0-1-1,-1 1 1,1 0 0,0 0 0,0 0-1,0 0 1,0-1 0,-1 1 0,1 0-1,0 0 1,0 0 0,0 0 0,-1 0-1,1 0 1,0-1 0,0 1 0,0 0-1,-1 0 1,1 0 0,0 0 0,0 0-1,-1 0 1,1 0 0,0 0 0,0 0-1,0 0 1,-1 0 0,1 0 0,0 0-1,-1 0 1,3-1 140,-1 0 1,0 0-1,1 0 0,-1 0 1,1 0-1,-1 0 0,1 0 1,0 1-1,3-2 0,-2 2-148,1-1-1,0 1 1,0 0-1,0 1 0,0-1 1,0 1-1,-1-1 1,1 1-1,0 0 0,0 1 1,-1-1-1,1 1 1,-1-1-1,6 5 0,-8-5-87,1 0 0,-1 0 0,0 0 0,0 0 1,0 0-1,0 1 0,0-1 0,0 0 0,0 1 0,0-1 0,-1 1 0,1-1 0,0 1 0,-1-1 0,1 1 0,-1-1 0,0 1 0,0 0 0,1-1 0,-1 1 0,0-1 0,0 1 0,0 0 0,-1-1 0,1 1 0,0 0 0,-1-1 0,1 1 0,-1-1 0,1 1 1,-1-1-1,0 1 0,1-1 0,-1 1 0,0-1 0,-2 2 0,-3 6 39,-1 0 0,-1-1 0,0 1 0,0-1 0,0-1 0,-1 0 0,0 0 0,-19 10 0,26-16-36,0 0 1,0 0 0,1 0-1,-1 1 1,0-1 0,0 1 0,1 0-1,-3 2 1,5 3 26,11 1-65,3-2-63,0 1 0,-1 0 0,24 17 1,-34-21 71,0-1 1,-1 2-1,0-1 1,1 0-1,-2 1 1,1-1 0,0 1-1,2 5 1,-4-7 12,0 0 1,0 0 0,0 1 0,0-1-1,-1 0 1,1 1 0,-1-1 0,0 0-1,0 1 1,0-1 0,0 1 0,0-1-1,0 0 1,0 1 0,-1-1 0,-1 4-1,1-2 48,-1-1 0,0 0 0,0 0 0,0 0 0,0 0-1,-1 0 1,1-1 0,-1 1 0,1-1 0,-1 1 0,0-1-1,0 0 1,0 0 0,0 0 0,0-1 0,-1 1-1,-4 1 1,-7 2 344,0 0 1,-23 4-1,27-6-228,7-2-184,0 0 0,0 0 0,0 0 0,-1 0 0,1-1 0,0 1 0,0-1 0,0 0 0,0 0 0,0-1 0,-1 1 0,-5-3 0,9 3-5,1 0-1,0 0 0,0 0 0,-1-1 1,1 1-1,0 0 0,0 0 0,0-1 1,0 1-1,-1 0 0,1 0 0,0-1 0,0 1 1,0 0-1,0-1 0,0 1 0,0 0 1,0 0-1,0-1 0,0 1 0,0 0 1,0-1-1,0 1 0,0 0 0,0-1 0,0 1 1,0 0-1,0 0 0,0-1 0,0 1 1,0 0-1,0-1 0,0 1 0,1 0 1,-1 0-1,0-1 0,0 1 0,0 0 0,1-1 1,8-9-344,5 3-157</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39.667"/>
    </inkml:context>
    <inkml:brush xml:id="br0">
      <inkml:brushProperty name="width" value="0.05" units="cm"/>
      <inkml:brushProperty name="height" value="0.05" units="cm"/>
      <inkml:brushProperty name="color" value="#008C3A"/>
    </inkml:brush>
  </inkml:definitions>
  <inkml:trace contextRef="#ctx0" brushRef="#br0">217 1 17052,'0'15'2024,"-3"0"-1312,-12 6-224,-2 9 1321,-4 6-985,-5-4-120,1 5-88,-2 2-56,4-8-296,3 2-32,3-8-128,7-4-120,3-8-600,4 0-240,3-12 680,-3-4-120,12-10-112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0.103"/>
    </inkml:context>
    <inkml:brush xml:id="br0">
      <inkml:brushProperty name="width" value="0.05" units="cm"/>
      <inkml:brushProperty name="height" value="0.05" units="cm"/>
      <inkml:brushProperty name="color" value="#008C3A"/>
    </inkml:brush>
  </inkml:definitions>
  <inkml:trace contextRef="#ctx0" brushRef="#br0">179 0 18740,'-11'1'495,"0"0"1,0 0-1,1 1 1,-1 0-1,0 1 1,1 0-1,-16 7 0,21-7-328,-1-1-1,0 1 1,1 1-1,0-1 1,-1 1-1,1 0 1,1 0-1,-1 0 0,0 1 1,1-1-1,0 1 1,0 0-1,1 1 1,-4 6-1,6-12-161,1 1 1,-1 0-1,1 0 0,0-1 1,0 1-1,-1 0 0,1 0 0,0 0 1,0-1-1,0 1 0,0 0 1,0 0-1,0 0 0,0-1 0,0 1 1,0 0-1,0 0 0,0 0 1,1-1-1,-1 1 0,0 0 0,1 0 1,-1-1-1,0 1 0,1 0 1,0 0-1,0 0-5,0 0 0,1 0 0,-1 0 1,0 0-1,1 0 0,-1 0 0,1-1 0,-1 1 0,1-1 1,-1 1-1,1-1 0,2 1 0,3 0-13,0 0 1,1-1-1,-1 0 0,14-2 0,-10 0 9,-1 0 0,0-1 0,0 0 0,0-1 0,18-9 0,-23 10 7,0 0 0,-1 0 0,1 0 0,0 0 0,-1-1 0,0 0-1,0 0 1,0 0 0,0 0 0,-1-1 0,1 1 0,3-9 0,-7 13-3,1-1 1,-1 1 0,0-1-1,0 0 1,0 1 0,0-1-1,1 1 1,-1-1-1,0 0 1,0 1 0,0-1-1,0 0 1,0 1 0,-1-1-1,1 1 1,0-1-1,0 0 1,0 1 0,0-1-1,-1 1 1,1-1 0,0 0-1,-1 1 1,1-1-1,0 1 1,-1-1 0,1 1-1,-1 0 1,1-1 0,-1 1-1,1-1 1,-1 1-1,1 0 1,-1-1 0,1 1-1,-1 0 1,1-1 0,-1 1-1,0 0 1,1 0-1,-1 0 1,1 0 0,-1-1-1,0 1 1,1 0 0,-1 0-1,0 0 1,1 0-1,-1 1 1,-4-2-3,1 1 0,0 0 1,0 0-1,0 1 0,0-1 0,-6 2 0,0 2-45,1 0 0,0 0 0,0 0 0,0 1 0,0 1 0,1 0 0,0 0 0,0 0 0,-9 11-1,14-14-40,0 0 0,0 0 0,0 0-1,1 0 1,0 1 0,-1-1-1,1 1 1,1 0 0,-1-1-1,0 1 1,1 0 0,0 0-1,0 0 1,0 0 0,0 0-1,1 0 1,0 1 0,0-1-1,0 0 1,0 0 0,0 0-1,1 0 1,0 0 0,0 0-1,2 7 1,11 12-413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0.555"/>
    </inkml:context>
    <inkml:brush xml:id="br0">
      <inkml:brushProperty name="width" value="0.05" units="cm"/>
      <inkml:brushProperty name="height" value="0.05" units="cm"/>
      <inkml:brushProperty name="color" value="#008C3A"/>
    </inkml:brush>
  </inkml:definitions>
  <inkml:trace contextRef="#ctx0" brushRef="#br0">41 58 15483,'-14'29'1774,"10"-24"-1505,0 2 1,1-1-1,0 0 1,1 1-1,-1-1 1,1 1 0,0 0-1,1-1 1,-2 14-1,3-19-231,0 0-1,0 1 0,0-1 1,1 0-1,-1 1 1,0-1-1,0 0 0,1 1 1,-1-1-1,1 0 1,-1 0-1,1 0 0,0 1 1,-1-1-1,1 0 1,0 0-1,0 0 0,0 0 1,0 0-1,0 0 1,0 0-1,0-1 0,0 1 1,0 0-1,0-1 1,0 1-1,1 0 0,-1-1 1,0 1-1,0-1 0,1 0 1,-1 1-1,0-1 1,1 0-1,-1 0 0,0 0 1,1 0-1,-1 0 1,0 0-1,1 0 0,-1 0 1,2-1-1,1 0 100,0 1-1,0-1 0,0 0 1,0-1-1,-1 1 0,1 0 1,0-1-1,0 0 0,-1 0 1,1 0-1,-1-1 0,0 1 1,4-4-1,-5 3-15,1 0-1,-1-1 1,0 1 0,0 0-1,-1-1 1,1 1 0,-1-1-1,0 0 1,1 1-1,-2-1 1,1 0 0,0 0-1,-1 0 1,0 1 0,0-1-1,0 0 1,0 0 0,0 0-1,-1 0 1,0 1-1,0-1 1,-1-3 0,0 1-71,-1 0 0,1 0 0,-1 0 0,0 1 0,-1-1 1,1 1-1,-1 0 0,0 0 0,0 0 0,-1 1 0,1 0 0,-1-1 1,-5-2-1,9 6-119,0 0 1,0 1 0,0-1-1,0 1 1,0-1 0,0 1-1,0-1 1,0 1 0,0-1-1,0 1 1,-1 0 0,1 0-1,0 0 1,0-1 0,0 1-1,0 0 1,0 0 0,-1 1-1,1-1 1,0 0 0,0 0-1,0 1 1,0-1 0,0 0-1,0 1 1,0-1 0,0 1-1,0-1 1,0 1 0,0 0-1,0-1 1,0 1-1,0 0 1,0 0 0,1 0-1,-1-1 1,0 1 0,0 0-1,1 0 1,-1 0 0,1 0-1,-1 0 1,1 0 0,-1 1-1,1-1 1,0 0 0,0 0-1,-1 2 1,-2 16-628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0.990"/>
    </inkml:context>
    <inkml:brush xml:id="br0">
      <inkml:brushProperty name="width" value="0.05" units="cm"/>
      <inkml:brushProperty name="height" value="0.05" units="cm"/>
      <inkml:brushProperty name="color" value="#008C3A"/>
    </inkml:brush>
  </inkml:definitions>
  <inkml:trace contextRef="#ctx0" brushRef="#br0">0 77 20004,'0'-1'94,"1"0"-1,-1 1 1,0-1-1,0 0 0,1 1 1,-1-1-1,0 1 1,1-1-1,-1 0 1,1 1-1,-1-1 1,1 1-1,-1-1 0,1 1 1,-1 0-1,1-1 1,0 1-1,-1-1 1,1 1-1,-1 0 0,1-1 1,0 1-1,-1 0 1,1 0-1,0 0 1,0 0-1,-1-1 1,2 1-1,29-7 447,-21 5 136,212-52 1318,-205 53-1986,-17 1-8,1 1 0,-1-1 0,0 0-1,0 0 1,0 0 0,1 0 0,-1 0 0,0 1-1,0-1 1,0 0 0,1 0 0,-1 0 0,0 1-1,0-1 1,0 0 0,0 0 0,0 1 0,0-1-1,0 0 1,0 0 0,0 1 0,0-1 0,0 0-1,0 0 1,0 1 0,0-1 0,0 0-1,0 0 1,0 1 0,0-1 0,0 0 0,0 0-1,0 1 1,-16 27-14,6-14 31,-27 59-211,4 2-1,-44 141 0,73-210-1227,1-12 866,-2-21 181,4 21 29,-4-26-478</inkml:trace>
  <inkml:trace contextRef="#ctx0" brushRef="#br0" timeOffset="1">93 174 14283,'3'0'2265,"-1"3"-1177,1 0-352,2 1 1953,5 2-1465,2 0-192,5 0-272,7-1-424,5 0-1096,1-3 816,0-2-232,-3-2-80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1.406"/>
    </inkml:context>
    <inkml:brush xml:id="br0">
      <inkml:brushProperty name="width" value="0.05" units="cm"/>
      <inkml:brushProperty name="height" value="0.05" units="cm"/>
      <inkml:brushProperty name="color" value="#008C3A"/>
    </inkml:brush>
  </inkml:definitions>
  <inkml:trace contextRef="#ctx0" brushRef="#br0">65 268 16684,'-10'42'2112,"-3"-5"-1368,0 2-296,2 0 961,2-6-569,2 0-368,6-13-792,1-2-368,1-13 504,5-4-160,1-12-201</inkml:trace>
  <inkml:trace contextRef="#ctx0" brushRef="#br0" timeOffset="1">371 0 18444,'-6'2'279,"1"0"-1,0 0 1,0 0 0,1 1 0,-1-1-1,0 1 1,1 0 0,0 0 0,-5 5-1,-33 36 1034,30-29-1012,1 1 0,1-1 0,0 1 0,1 1 0,1 0 0,1 0 0,-7 23-1,12-33-255,0 1-1,1 0 0,0 0 1,0-1-1,1 1 0,0 0 0,1 0 1,2 13-1,-2-15-42,0-1 1,1 0-1,0 0 0,0 0 0,1 0 0,-1-1 1,1 1-1,0-1 0,0 1 0,1-1 1,-1 0-1,1 0 0,8 6 0,-10-8-1,1 0-1,-1-1 0,0 1 0,1-1 1,0 1-1,-1-1 0,1 0 0,0 0 1,-1-1-1,1 1 0,0 0 0,0-1 1,0 0-1,0 0 0,-1 0 0,1 0 1,0 0-1,0 0 0,5-2 0,-4 1 18,0 0 0,0-1 0,0 0 0,-1 0 0,1 0-1,0 0 1,-1 0 0,1-1 0,-1 0 0,0 1 0,0-1-1,4-5 1,-4 4 12,-1 1 0,1 0-1,-1-1 1,0 1 0,-1-1-1,1 1 1,0-1 0,-1 0 0,0 0-1,0 0 1,0 0 0,-1 0-1,1-5 1,-1 6-2,0 1-1,0-1 1,-1 0 0,1 0-1,-1 0 1,0 0 0,0 1-1,0-1 1,0 0 0,0 0-1,0 1 1,-1-1 0,1 1-1,-1 0 1,0-1 0,0 1-1,0 0 1,0 0 0,-5-3-1,3 2-16,0 0 0,0 0 1,0 0-1,-1 1 0,-4-2 0,8 3-103,0 1 0,-1 0 1,1-1-1,0 1 1,0 0-1,0-1 0,0 1 1,-1 0-1,1 0 1,0 0-1,0 0 0,0 0 1,-1 0-1,1 1 1,0-1-1,0 0 0,0 1 1,0-1-1,0 0 1,-1 1-1,1 0 0,0-1 1,0 1-1,0-1 1,0 1-1,1 0 0,-2 1 1,2-2 77,-1 0 0,1 0 1,0 0-1,0 0 0,0 1 1,0-1-1,0 0 0,0 0 0,0 0 1,0 0-1,0 0 0,0 1 1,0-1-1,0 0 0,0 0 0,0 0 1,0 0-1,0 0 0,0 0 1,0 1-1,0-1 0,0 0 0,0 0 1,0 0-1,0 0 0,0 0 1,1 0-1,-1 1 0,0-1 1,0 0-1,0 0 0,0 0 0,0 0 1,0 0-1,0 0 0,0 0 1,0 0-1,1 1 0,-1-1 0,0 0 1,0 0-1,0 0 0,0 0 1,0 0-1,1 0 0,-1 0 0,0 0 1,0 0-1,0 0 0,0 0 1,0 0-1,0 0 0,1 0 1,-1 0-1,0 0 0,0 0 0,0 0 1,0 0-1,0 0 0,1 0 1,-1 0-1,0-1 0,0 1 0,0 0 1,0 0-1,0 0 0,0 0 1,0 0-1,1 0 0,12-4-698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9.416"/>
    </inkml:context>
    <inkml:brush xml:id="br0">
      <inkml:brushProperty name="width" value="0.05" units="cm"/>
      <inkml:brushProperty name="height" value="0.05" units="cm"/>
    </inkml:brush>
  </inkml:definitions>
  <inkml:trace contextRef="#ctx0" brushRef="#br0">1 1 20124,'7'3'1713,"-1"15"-1217,-1 2-224,-6 13 984,-3 9-512,4 12-496,-3 2-96,3 2-40,3-4-32,0-7-80,2-6-40,1-16-424,-2-2-256,-1-13-416,-6-10-576,-4-8 1023,-7-9-231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1.859"/>
    </inkml:context>
    <inkml:brush xml:id="br0">
      <inkml:brushProperty name="width" value="0.05" units="cm"/>
      <inkml:brushProperty name="height" value="0.05" units="cm"/>
      <inkml:brushProperty name="color" value="#008C3A"/>
    </inkml:brush>
  </inkml:definitions>
  <inkml:trace contextRef="#ctx0" brushRef="#br0">103 0 18524,'-1'3'3572,"-12"26"1544,-3-7-4328,1 1 1,-19 42-1,30-55-834,0-1 1,0 1 0,1 0 0,1 0 0,-1 0-1,2 0 1,-1 1 0,2-1 0,-1 0 0,2 13 0,-1-21-25,0-1 1,0 1 0,0 0-1,1 0 1,-1 0 0,1-1 0,-1 1-1,1 0 1,0 0 0,-1-1 0,1 1-1,0-1 1,0 1 0,0-1 0,1 1-1,-1-1 1,0 1 0,0-1 0,1 0-1,-1 0 1,2 1 0,-1-1-89,0 0 0,0-1 0,0 1 0,0-1 1,0 0-1,0 0 0,0 0 0,0 0 0,0 0 0,0 0 1,0 0-1,0-1 0,0 1 0,0-1 0,0 1 0,2-2 1,6-2-765,0-1 0,-1-1 0,1 0 0,-1 0 0,13-12 0,-10 8 234,0 0 0,-1-1-1,0-1 1,-1 1-1,-1-2 1,1 1-1,7-16 1,-17 23 2075,-5 7-385,-7 7 477,3 1-263,0 1 0,0 0 0,1 0 1,-14 25-1,17-25-1022,0-1 1,1 1-1,0 0 1,0 0-1,1 1 1,1-1 0,0 0-1,0 1 1,1 0-1,1 18 1,0-29-192,0-1 0,0 1 0,0 0 1,0-1-1,0 1 0,0-1 0,0 1 0,0 0 1,0-1-1,0 1 0,1-1 0,-1 1 0,0 0 1,0-1-1,1 1 0,-1-1 0,0 1 0,1-1 1,-1 1-1,0-1 0,1 1 0,-1-1 0,1 1 1,-1-1-1,1 0 0,-1 1 0,1-1 0,-1 0 1,2 1-1,4-5-72</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2.292"/>
    </inkml:context>
    <inkml:brush xml:id="br0">
      <inkml:brushProperty name="width" value="0.05" units="cm"/>
      <inkml:brushProperty name="height" value="0.05" units="cm"/>
      <inkml:brushProperty name="color" value="#008C3A"/>
    </inkml:brush>
  </inkml:definitions>
  <inkml:trace contextRef="#ctx0" brushRef="#br0">193 1 18988,'-3'11'1960,"-6"6"-1383,-6 6-169,-3 3 1008,-2 6-752,-3 5-120,1 0-120,3-1-56,2-3-160,4-3-152,3-10-616,0-3-400,1-14 800,5-6-120,4-14-136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2.709"/>
    </inkml:context>
    <inkml:brush xml:id="br0">
      <inkml:brushProperty name="width" value="0.05" units="cm"/>
      <inkml:brushProperty name="height" value="0.05" units="cm"/>
      <inkml:brushProperty name="color" value="#008C3A"/>
    </inkml:brush>
  </inkml:definitions>
  <inkml:trace contextRef="#ctx0" brushRef="#br0">235 55 19340,'-6'-1'277,"-1"0"0,1 1-1,0 1 1,-1-1 0,1 1-1,0 0 1,0 0 0,0 1 0,-1-1-1,1 1 1,1 1 0,-1-1 0,0 1-1,1 0 1,-1 0 0,1 1-1,0 0 1,0 0 0,0 0 0,1 0-1,-1 1 1,1 0 0,-4 5 0,8-9-268,-1-1 1,1 1 0,0-1 0,-1 1 0,1-1-1,0 1 1,-1-1 0,1 1 0,0-1 0,0 1-1,0 0 1,0-1 0,-1 1 0,1-1 0,0 1-1,0-1 1,0 1 0,0 0 0,0-1 0,0 1-1,1-1 1,-1 1 0,0-1 0,0 1 0,0 0 0,0-1-1,1 1 1,-1-1 0,0 1 0,1-1 0,-1 1-1,0-1 1,1 1 0,0 0-3,1-1-1,-1 1 1,0-1-1,1 1 1,-1-1 0,0 0-1,1 0 1,-1 1 0,1-1-1,-1 0 1,1 0-1,-1 0 1,2-1 0,4 0-18,0 0 1,0 0 0,0-1 0,10-4-1,-10 2-8,-1 0 1,0 0-1,1 0 0,-2-1 0,1 0 0,0 0 0,-1 0 0,6-8 1,-10 11 12,0 1 0,0-1 0,0 1 1,0-1-1,0 1 0,0-1 1,0 1-1,0-1 0,-1 0 1,1 1-1,-1-1 0,1 0 1,-1 0-1,0 0 0,1 1 0,-1-1 1,0 0-1,0 0 0,-1 0 1,1 1-1,0-1 0,0 0 1,-1 0-1,1 0 0,-1 1 1,0-1-1,1 0 0,-1 1 0,0-1 1,0 1-1,0-1 0,0 1 1,0-1-1,-1 1 0,1 0 1,0-1-1,-1 1 0,1 0 1,-2-1-1,-1 0 0,1 0 0,0 1 1,-1-1-1,1 1 0,-1 0 0,1 0 1,-1 0-1,0 0 0,1 1 0,-1 0 1,0-1-1,0 1 0,1 1 0,-1-1 1,0 0-1,-5 2 0,-1 1-27,0 0-1,0 0 1,1 1-1,-18 8 0,19-7-239,-1 1 0,1-1-1,0 1 1,-9 10 0,13-13 138,1 0 0,0 0 1,1 1-1,-1 0 0,1-1 0,-1 1 1,1 0-1,0 0 0,0 0 1,1 1-1,-1-1 0,0 5 0,2 9-459</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39:43.069"/>
    </inkml:context>
    <inkml:brush xml:id="br0">
      <inkml:brushProperty name="width" value="0.05" units="cm"/>
      <inkml:brushProperty name="height" value="0.05" units="cm"/>
      <inkml:brushProperty name="color" value="#008C3A"/>
    </inkml:brush>
  </inkml:definitions>
  <inkml:trace contextRef="#ctx0" brushRef="#br0">143 1 15171,'-53'69'3511,"34"-47"-1955,-21 33 1,36-48-1261,0 0 0,0 0 1,0 1-1,1-1 1,1 1-1,-1 0 0,1-1 1,0 1-1,0 11 1,1-17-253,1-1 1,0 1 0,0 0-1,0-1 1,0 1 0,0-1-1,1 1 1,-1 0 0,0-1 0,1 1-1,-1-1 1,1 1 0,-1-1-1,1 1 1,0-1 0,0 1-1,0-1 1,0 0 0,0 1-1,0-1 1,0 0 0,0 0-1,2 2 1,-1-2-9,1 0 0,-1 0-1,0 0 1,1 0 0,-1-1 0,1 1-1,-1-1 1,1 0 0,-1 1 0,1-1-1,-1 0 1,1 0 0,4-1 0,2-1 12,0 0 1,-1 0 0,1-1 0,0 0-1,-1-1 1,1 0 0,8-6 0,-10 5-22,-1 0 1,0 0-1,0 0 1,-1-1 0,0 0-1,0 0 1,0-1-1,-1 1 1,1-1-1,3-10 1,-6 13-42,-1 1 1,1 0-1,-1 0 1,0-1-1,0 1 1,-1 0-1,1-1 0,-1 1 1,1-1-1,-1 1 1,0-1-1,-1 1 1,1-1-1,0 1 1,-1-1-1,0 1 0,0 0 1,0-1-1,0 1 1,0 0-1,-1 0 1,0 0-1,1 0 0,-1 0 1,-4-5-1,4 6-83,0 1 1,0-1-1,-1 1 0,1 0 0,0-1 0,0 1 0,-1 0 0,1 0 0,-1 1 0,1-1 0,-1 1 0,1-1 0,-1 1 0,1 0 0,-1-1 1,1 1-1,-1 1 0,1-1 0,-1 0 0,1 1 0,-1-1 0,1 1 0,-1 0 0,-4 2 0,-4 2-435</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7:12.200"/>
    </inkml:context>
    <inkml:brush xml:id="br0">
      <inkml:brushProperty name="width" value="0.025" units="cm"/>
      <inkml:brushProperty name="height" value="0.025" units="cm"/>
    </inkml:brush>
  </inkml:definitions>
  <inkml:trace contextRef="#ctx0" brushRef="#br0">648 62 5349,'-3'0'443,"0"0"1,-1-1-1,1 1 1,0-1-1,-1 0 0,1 0 1,0 0-1,0 0 1,-1-1-1,1 1 0,0-1 1,-3-2-1,-23-10 776,27 14-1220,0 0 1,0 0 0,0 0 0,0 0 0,0 0-1,0 1 1,0-1 0,0 1 0,0-1-1,0 1 1,0 0 0,0 0 0,0 0 0,0 0-1,1 0 1,-1 0 0,1 1 0,-1-1-1,1 0 1,-1 1 0,1-1 0,-3 4 0,-32 48-131,21-29 149,5-9-37,0 0-1,1 1 1,0 0-1,2 0 1,0 1-1,1 0 1,0 0-1,1 1 1,-2 17-1,1 17-143,2 96 0,4-142 193,0 2-21,2 0-1,-1 0 1,1 0-1,0 0 1,1 0-1,-1-1 1,2 1 0,-1-1-1,1 0 1,0 0-1,1 0 1,-1 0-1,1-1 1,8 8 0,-4-4-18,1 0 0,0-1 0,1 0 1,0 0-1,1-1 0,-1-1 1,21 9-1,-4-5 36,1-1 1,1-2 0,0-1-1,0-2 1,49 4-1,157-8 46,-185-3-76,285-7 158,-302 8-165,1-2 1,-1-2-1,0-1 1,-1-1-1,1-2 1,-1-1-1,-1-2 1,0-1 0,-1-1-1,0-2 1,-1-1-1,33-26 1,-57 38 21,0-1 1,0 0 0,0 0-1,-1 0 1,0-1 0,0 1-1,-1-1 1,1-1 0,-2 1 0,1 0-1,-1-1 1,0 0 0,2-9-1,-1-4 31,-1 0-1,0 0 0,-2-40 1,-2 54-31,0 0 0,0-1 0,-1 1 0,0 0 1,-1 0-1,1 0 0,-1 0 0,-1 0 0,1 1 0,-1-1 1,0 1-1,-1 0 0,1 0 0,-1 1 0,0-1 0,-8-5 1,-3-3 30,0 1 0,-1 1 0,0 0-1,-31-15 1,-6 2 112,-2 3-1,0 2 0,-59-12 0,-179-23 25,236 46-389,0 2 0,-1 3-1,0 3 1,0 2 0,0 3 0,0 2 0,1 3 0,0 2 0,1 3-1,-64 25 1,-133 78-672,96-18-2581,92-47-162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7:35.923"/>
    </inkml:context>
    <inkml:brush xml:id="br0">
      <inkml:brushProperty name="width" value="0.025" units="cm"/>
      <inkml:brushProperty name="height" value="0.025" units="cm"/>
    </inkml:brush>
  </inkml:definitions>
  <inkml:trace contextRef="#ctx0" brushRef="#br0">1256 45 1954,'0'0'4778,"-9"-1"-3791,-96-9 987,-104-14-761,184 20-1037,-1 1 1,1 1-1,-1 1 0,0 2 0,1 0 0,-39 8 0,31-5-148,1-1-1,-40-1 0,38-2 34,-58 7-1,73-4 38,0 1 0,0 1-1,0 0 1,1 2-1,0 0 1,0 1-1,-16 10 1,23-11-109,0 1 0,0 1 1,1-1-1,0 2 0,1-1 0,0 1 0,0 1 1,1 0-1,1 0 0,-12 22 0,-53 85-62,49-85 101,2 1 0,-24 53 0,43-81-42,0-1 1,0 1-1,0 0 1,0-1-1,1 1 1,0 0-1,0 0 1,1 0-1,0 0 1,0 0-1,0 0 1,1 0-1,0 0 1,0 0-1,0-1 1,1 1-1,-1 0 0,2-1 1,-1 1-1,1-1 1,-1 0-1,7 10 1,5 0-16,0 0-1,0 0 1,2-1 0,0-1 0,22 14 0,-32-23 29,5 5 1,18 13-28,1-1 1,1-1-1,0-1 0,2-2 0,56 22 0,41-4 8,177 26 1,-268-56-32,0-1 0,1-2 0,-1-1 0,0-2 0,0-2 0,1-2 0,-2-1 0,1-2 0,-1-2 0,50-19 0,-2-4-163,136-76 1,-186 88 164,-1-2 1,-1-1-1,0-1 1,-2-2-1,-2-2 0,30-34 1,-57 59 75,-1 0 0,0 0 0,0 0 0,0 0 1,0 0-1,-1 0 0,0 0 0,0-1 0,0 1 1,0 0-1,-1-1 0,0 1 0,1-1 0,-2 1 0,1 0 1,0-1-1,-1 1 0,0 0 0,0-1 0,0 1 0,-1 0 1,1 0-1,-1 0 0,-4-7 0,-3-7 162,-2 0-1,0 0 1,-27-29-1,28 36-147,-1 1-1,0 0 0,-1 1 0,0 0 0,-1 0 0,1 2 0,-2 0 0,1 0 0,-1 1 1,0 1-1,0 0 0,-1 1 0,-23-4 0,-22 0 22,1 2-1,-66 2 1,55 2 129,-137-4-26,-36-1-301,81-1-2773,121 4 319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7:37.407"/>
    </inkml:context>
    <inkml:brush xml:id="br0">
      <inkml:brushProperty name="width" value="0.025" units="cm"/>
      <inkml:brushProperty name="height" value="0.025" units="cm"/>
    </inkml:brush>
  </inkml:definitions>
  <inkml:trace contextRef="#ctx0" brushRef="#br0">1029 77 3075,'-11'0'144,"-20"1"947,1-3 0,-1 0 1,1-2-1,-55-14 0,65 11-663,-13-5-439,0 1 1,-35-6 0,58 15-181,-1 1-1,0 0 1,0 0-1,0 1 1,0 1 0,0 0-1,0 0 1,0 1-1,1 0 1,-18 7 0,-41 23 215,2 2 0,1 4 1,-71 53-1,59-38 567,67-46-505,1 0 0,0 1-1,1 0 1,0 1 0,0-1-1,0 2 1,-9 13 0,16-19-110,0-1 1,-1 1-1,1 0 1,1 0-1,-1 1 1,1-1 0,-1 0-1,1 1 1,0-1-1,1 0 1,-1 1-1,1-1 1,0 1-1,0-1 1,0 1 0,1-1-1,-1 1 1,1-1-1,0 0 1,1 1-1,-1-1 1,1 0-1,3 6 1,5 6 8,0 0-1,1-1 1,1 0 0,1-1-1,0-1 1,0 0-1,2-1 1,-1 0 0,2-1-1,30 17 1,-5-7 140,2-1 0,0-2 0,55 15 0,-8-11 30,2-3 0,-1-5-1,2-4 1,0-4 0,143-8 0,-147-5-132,-1-4-1,1-4 1,131-39 0,-187 44-31,61-29 1,-83 33 42,1 0 1,-1-1-1,0 0 1,-1-1-1,1 0 1,-2 0-1,1-1 0,10-13 1,-16 17 40,-1 0 1,0 0-1,1-1 1,-2 1-1,1-1 1,-1 1-1,0-1 1,0 0-1,0 0 1,-1 0-1,0 0 1,0 0-1,0 0 1,-1 0-1,-1-12 1,0 10-41,-1-1 1,0 1-1,-1 1 0,0-1 0,0 0 1,0 1-1,-1-1 0,0 1 1,-1 0-1,-8-10 0,-1 1-25,-1 1 1,0 1-1,-1 0 0,0 1 0,-1 1 1,-1 1-1,0 0 0,-28-12 0,-12 1 136,0 3 1,-2 1-1,0 4 0,-110-12 0,-252 5 106,344 19-356,-153-2-3249,157 4 202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8:46.280"/>
    </inkml:context>
    <inkml:brush xml:id="br0">
      <inkml:brushProperty name="width" value="0.05" units="cm"/>
      <inkml:brushProperty name="height" value="0.05" units="cm"/>
      <inkml:brushProperty name="color" value="#E71224"/>
    </inkml:brush>
  </inkml:definitions>
  <inkml:trace contextRef="#ctx0" brushRef="#br0">1455 212 4740,'0'0'315,"-2"-9"145,-6-41 1953,6 47-2370,-1 1 1,1 0-1,-1 0 1,0 0-1,1 0 1,-1 0 0,0 1-1,0-1 1,0 1-1,0 0 1,-1 0 0,-4-1-1,-16-8 58,2-5 148,11 6-99,-1 1 1,1 1-1,-1 0 0,-1 1 1,1 0-1,-1 1 0,-19-6 1,-34-4 250,-2 3 0,1 3 0,-110-1 1,142 10-129,0 2 0,0 1 0,0 2 0,1 2 0,0 1 0,0 1 0,0 2 0,-57 27 0,61-20-141,1 1-1,0 1 1,2 2-1,0 1 0,-35 38 1,-102 143-232,146-181 64,1 1 0,2 1 0,1 1 1,0 0-1,2 0 0,-15 51 0,24-66 24,0-1 0,1 1 0,1 0 0,0 0 0,1 0 0,0 0 0,0 1 1,1-1-1,0 0 0,1 0 0,1-1 0,0 1 0,0 0 0,1-1 0,0 0 0,1 0 0,0 0 0,0 0 0,1-1 0,13 16 0,1-4 12,1-1-1,0-1 1,2 0 0,0-2-1,1 0 1,1-2-1,0-1 1,1-1-1,0-1 1,1-1 0,1-2-1,39 9 1,-7-5-1,0-4 0,0-2 0,1-2 0,115-8 0,-90-6 42,0-4 0,-1-4 1,110-37-1,-149 40-18,-1-3 0,-1-1 0,-1-2 0,0-3 0,-2-1 0,0-1 0,-2-3 0,-1-1 0,47-47 0,-76 66 80,-1 0 0,0-1 0,0 0 0,-1 0 1,-1 0-1,0-1 0,-1 0 0,0 0 0,0 0 1,-2-1-1,1 0 0,-2 0 0,0 1 0,0-1 1,-1-1-1,-1 1 0,0 0 0,-1 0 1,0 0-1,-1 0 0,0 0 0,-1 0 0,-1 1 1,0-1-1,0 1 0,-10-17 0,3 11-121,0 0 1,-1 0-1,-1 2 0,-1-1 0,0 2 0,-1 0 0,-1 0 1,0 2-1,-1 0 0,0 1 0,-1 0 0,-1 2 1,1 0-1,-2 1 0,-24-8 0,21 10-644,0 0 1,-1 2-1,1 1 0,-1 1 0,0 1 1,0 1-1,0 1 0,-29 4 1,-31 13-4640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8:49.155"/>
    </inkml:context>
    <inkml:brush xml:id="br0">
      <inkml:brushProperty name="width" value="0.05" units="cm"/>
      <inkml:brushProperty name="height" value="0.05" units="cm"/>
      <inkml:brushProperty name="color" value="#E71224"/>
    </inkml:brush>
  </inkml:definitions>
  <inkml:trace contextRef="#ctx0" brushRef="#br0">17 78 14862,'-16'5'923,"25"-7"-260,-2 1-647,0-1 0,0 0 0,-1 0 0,1 0 0,0-1 0,-1 0 0,0-1 0,11-7 1975,-39-2 187,22-8-9235,0 4 1313</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8:50.257"/>
    </inkml:context>
    <inkml:brush xml:id="br0">
      <inkml:brushProperty name="width" value="0.05" units="cm"/>
      <inkml:brushProperty name="height" value="0.05" units="cm"/>
      <inkml:brushProperty name="color" value="#E71224"/>
    </inkml:brush>
  </inkml:definitions>
  <inkml:trace contextRef="#ctx0" brushRef="#br0">115 49 10570,'0'0'566,"-10"-3"48,-79-31 3342,88 34-3943,1-1 0,-1 1 1,1 0-1,-1 0 1,1 0-1,-1 0 1,1 1-1,-1-1 1,0 0-1,1 0 1,-1 0-1,1 0 1,-1 0-1,1 1 1,-1-1-1,1 0 1,-1 1-1,1-1 1,0 0-1,-1 1 1,1-1-1,-1 0 0,1 1 1,0-1-1,-1 1 1,1-1-1,0 1 1,-1-1-1,1 1 1,0-1-1,0 1 1,0-1-1,-1 1 1,1-1-1,0 1 1,0-1-1,0 1 1,0-1-1,0 1 1,0-1-1,0 1 0,0 0 1,1 7-1336,4-18-1779,-4-1-876,-1-2-3844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49.818"/>
    </inkml:context>
    <inkml:brush xml:id="br0">
      <inkml:brushProperty name="width" value="0.05" units="cm"/>
      <inkml:brushProperty name="height" value="0.05" units="cm"/>
    </inkml:brush>
  </inkml:definitions>
  <inkml:trace contextRef="#ctx0" brushRef="#br0">12 105 16732,'-6'-6'2064,"2"6"-1088,2-3-376,11 3 1097,8-1-265,13-5-384,6 1-240,13-3-367,1 3-321,7-5-889,2-3 769,-2-10-88,-5-2-104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8:51.468"/>
    </inkml:context>
    <inkml:brush xml:id="br0">
      <inkml:brushProperty name="width" value="0.05" units="cm"/>
      <inkml:brushProperty name="height" value="0.05" units="cm"/>
      <inkml:brushProperty name="color" value="#E71224"/>
    </inkml:brush>
  </inkml:definitions>
  <inkml:trace contextRef="#ctx0" brushRef="#br0">1326 812 12908,'0'0'3043,"-44"-6"-966,29 0-2028,1-1 0,-1 0 1,1-1-1,0-1 0,-17-13 1,-5-3 11,-83-63-61,79 56 0,-72-44 0,-493-311 54,559 358 99,-1 3-1,-52-22 1,24 12-29,84 42-1855,0 0 468,1 1 0,1-1 0,-1 0 1,19 6-1,-1-7-4332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8:52.447"/>
    </inkml:context>
    <inkml:brush xml:id="br0">
      <inkml:brushProperty name="width" value="0.05" units="cm"/>
      <inkml:brushProperty name="height" value="0.05" units="cm"/>
      <inkml:brushProperty name="color" value="#E71224"/>
    </inkml:brush>
  </inkml:definitions>
  <inkml:trace contextRef="#ctx0" brushRef="#br0">1117 727 13741,'-5'0'156,"-1"-1"-1,1 1 1,0-1 0,0 0 0,-1 0-1,1 0 1,0-1 0,0 0-1,1 0 1,-1 0 0,0-1-1,0 1 1,1-1 0,0 0 0,0-1-1,0 1 1,0-1 0,0 1-1,0-1 1,1 0 0,0-1-1,0 1 1,-5-9 0,-9-11-95,-1 1 1,-1 0-1,-1 1 1,-1 1 0,-26-20-1,5 10 177,-1 2 0,-50-25 1,-96-57 95,103 58-109,-166-76 0,94 62 507,177 51-7651,-13 1 2024</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29:40.852"/>
    </inkml:context>
    <inkml:brush xml:id="br0">
      <inkml:brushProperty name="width" value="0.05" units="cm"/>
      <inkml:brushProperty name="height" value="0.05" units="cm"/>
      <inkml:brushProperty name="color" value="#E71224"/>
    </inkml:brush>
  </inkml:definitions>
  <inkml:trace contextRef="#ctx0" brushRef="#br0">1119 37 4740,'0'0'4148,"-10"-4"-3411,-12-4-329,0 2 1,-1 0-1,1 2 1,-1 0-1,-32 0 0,34 5-261,0 0 0,0 2-1,0 1 1,0 1-1,0 0 1,-27 12-1,-120 62-297,28-11 152,-3-19 104,99-37-36,2 3-1,0 1 0,-56 30 1,92-42-29,0 1 0,0 0 0,0 0 0,0 0 0,1 1 0,0 0 0,0 0 0,0 0 0,1 1 0,0-1 0,0 1 0,1 0 0,-1 0 0,2 0 0,-1 1 0,1-1 0,-2 10 0,0 12-44,0 1-1,2-1 0,1 34 0,1-54 3,1 5-11,1 0-1,0 0 1,1-1 0,0 1-1,1-1 1,1 0-1,0 0 1,1 0 0,0-1-1,1 0 1,1 0-1,-1 0 1,2-1-1,0 0 1,0-1 0,21 18-1,-4-5 10,2-1-1,1-2 0,0-1 0,2-1 1,50 22-1,-43-25-1,1-2 0,1-2-1,0-2 1,0-1 0,1-2-1,0-2 1,0-2 0,0-2 0,56-6-1,39-11-67,190-51-1,-245 49 4,118-21-26,-101 23 83,-2-5 0,128-45 0,-192 54-18,48-27 0,-72 36 42,0-1 0,0 0 0,-1 0-1,0 0 1,0-1 0,-1 0 0,0-1 0,0 0-1,0 0 1,0 0 0,6-12 0,-11 14 28,1-1 1,-1 0 0,0 0-1,0 0 1,-1 0 0,0 0-1,0-1 1,0 1 0,-1 0-1,0 0 1,0 0 0,0 0 0,-1 1-1,0-1 1,0 0 0,0 1-1,-1-1 1,0 1 0,0 0-1,0 0 1,-7-8 0,-5-6-13,0 1 0,-1 0 0,-1 1 1,-22-17-1,3 8-9,-1 1 0,-1 1 0,-1 2 0,-1 2 0,-1 2 0,0 1 0,-2 3-1,0 1 1,-60-10 0,-2 8 324,0 4-1,-193 5 0,213 11-472,-113 23-1,-61 5-2191,209-36-612,12-14-3112</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45.641"/>
    </inkml:context>
    <inkml:brush xml:id="br0">
      <inkml:brushProperty name="width" value="0.025" units="cm"/>
      <inkml:brushProperty name="height" value="0.025" units="cm"/>
    </inkml:brush>
  </inkml:definitions>
  <inkml:trace contextRef="#ctx0" brushRef="#br0">266 0 32,'-12'1'4778,"-150"1"-2086,90-2 4513,71 0-7163,1 0 0,-1 0 0,0 0 0,1-1 0,-1 1-1,0 0 1,1 0 0,-1 1 0,0-1 0,1 0 0,-1 0 0,0 0-1,1 0 1,-1 0 0,1 1 0,-1-1 0,0 0 0,1 1 0,-1-1-1,1 0 1,-1 1 0,1-1 0,-1 1 0,1-1 0,-1 1 0,1-1-1,-1 1 1,1-1 0,0 1 0,-1-1 0,1 1 0,0-1 0,-1 1-1,1 0 1,0-1 0,0 1 0,0 0 0,0-1 0,-1 1 0,1 0-1,0-1 1,0 2 0,1-1-15,-1 0 0,1 0 0,-1 1 1,0-1-1,1 0 0,0 0 0,-1 0 0,1 0 0,0 0 0,-1 0 0,1 0 1,0 0-1,0-1 0,0 1 0,0 0 0,0 0 0,0-1 0,0 1 0,0-1 1,0 1-1,0-1 0,2 2 0,24 3 350,0-2 0,0 0 1,0-2-1,49-3 0,-14 1-80,302-16 688,-153 4-571,-88 7-250,358-1 3,-392 22-134,-71-10 47,1-1-1,0-1 1,25 0 0,-43-3-122,-8-11-6850,-3 0 277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46.566"/>
    </inkml:context>
    <inkml:brush xml:id="br0">
      <inkml:brushProperty name="width" value="0.025" units="cm"/>
      <inkml:brushProperty name="height" value="0.025" units="cm"/>
    </inkml:brush>
  </inkml:definitions>
  <inkml:trace contextRef="#ctx0" brushRef="#br0">1 72 9737,'12'-3'5664,"85"-24"-3021,37 8-1736,143-1 0,138 18-451,-240 3-489,113 14 70,-7 0 171,-280-14-225,0-1-1,-1 0 1,1 0 0,0 0-1,0 0 1,0 0 0,0 0-1,-1 0 1,1-1 0,0 1-1,0 0 1,0 0 0,-1-1-1,1 1 1,0 0 0,0-1-1,-1 1 1,1-1-1,0 1 1,-1-1 0,1 1-1,0-1 1,-1 0-172,0 0 0,0 1 0,0-1 0,-1 0 0,1 1 0,0-1 0,-1 0 0,1 1-1,0-1 1,-1 0 0,1 1 0,-1-1 0,1 1 0,-1-1 0,1 1 0,-1-1 0,1 1 0,-1 0 0,1-1 0,-1 1 0,0-1 0,1 1-1,-1 0 1,1 0 0,-1-1 0,-1 1 0,-20-11-6665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47.241"/>
    </inkml:context>
    <inkml:brush xml:id="br0">
      <inkml:brushProperty name="width" value="0.025" units="cm"/>
      <inkml:brushProperty name="height" value="0.025" units="cm"/>
    </inkml:brush>
  </inkml:definitions>
  <inkml:trace contextRef="#ctx0" brushRef="#br0">0 0 13293,'0'0'2343,"10"5"-1494,10 2-482,0 0 0,0-1 1,1-1-1,0-1 0,39 3 0,123-3 303,-130-4-543,1143-16 1080,-1079 15-1164,6 0-885,-43-5-2758,-32-1-1899</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48.388"/>
    </inkml:context>
    <inkml:brush xml:id="br0">
      <inkml:brushProperty name="width" value="0.025" units="cm"/>
      <inkml:brushProperty name="height" value="0.025" units="cm"/>
    </inkml:brush>
  </inkml:definitions>
  <inkml:trace contextRef="#ctx0" brushRef="#br0">0 34 9673,'0'0'5189,"11"-4"-4698,11-3-163,0 0 0,1 2 1,-1 1-1,1 1 0,0 1 0,24 0 0,155 10 802,60 14-376,278 10-515,-7-57 434,-428 15-593,-104 10-240,-43 0-5931,17-1-369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49.051"/>
    </inkml:context>
    <inkml:brush xml:id="br0">
      <inkml:brushProperty name="width" value="0.025" units="cm"/>
      <inkml:brushProperty name="height" value="0.025" units="cm"/>
    </inkml:brush>
  </inkml:definitions>
  <inkml:trace contextRef="#ctx0" brushRef="#br0">0 49 12908,'0'0'1378,"8"-2"-1080,60-10 1917,129-9-1,83 16-1429,-151 4-452,-23 0-696,335-5 1573,-149 5-7321,-309 1 2070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49.617"/>
    </inkml:context>
    <inkml:brush xml:id="br0">
      <inkml:brushProperty name="width" value="0.025" units="cm"/>
      <inkml:brushProperty name="height" value="0.025" units="cm"/>
    </inkml:brush>
  </inkml:definitions>
  <inkml:trace contextRef="#ctx0" brushRef="#br0">0 50 9897,'0'0'4180,"12"-3"-3571,39-10 803,1 2 0,0 3 0,93-4 1,176 15-801,-265-2-584,159 8-13,238 1-1541,-349-17-1309,0-11-2391</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50.612"/>
    </inkml:context>
    <inkml:brush xml:id="br0">
      <inkml:brushProperty name="width" value="0.025" units="cm"/>
      <inkml:brushProperty name="height" value="0.025" units="cm"/>
    </inkml:brush>
  </inkml:definitions>
  <inkml:trace contextRef="#ctx0" brushRef="#br0">0 18 10730,'0'0'2739,"16"-3"-2189,124-9 1446,254 9 1,24 29-1901,61 2-128,-294-25 168,269-28 0,-422 22-98,6-2-342,-38 5 280,0 0 0,0 0 0,0 0 0,0 0 0,0 0-1,0 0 1,0 0 0,0 0 0,0 0 0,0 0 0,0 0-1,0 0 1,0 0 0,0 0 0,0 0 0,0-1-1,0 1 1,0 0 0,0 0 0,0 0 0,0 0 0,0 0-1,0 0 1,0 0 0,-23-1-1060,-2 1-2087,-4 0-2429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0.490"/>
    </inkml:context>
    <inkml:brush xml:id="br0">
      <inkml:brushProperty name="width" value="0.05" units="cm"/>
      <inkml:brushProperty name="height" value="0.05" units="cm"/>
    </inkml:brush>
  </inkml:definitions>
  <inkml:trace contextRef="#ctx0" brushRef="#br0">20 144 13523,'7'61'2163,"-2"0"0,-4 96 0,-2-58-984,1-77-989,2 75 1139,-18 152 1,15-242-1203,1-6-88,0 1 0,0-1 0,0 1 0,0-1-1,0 1 1,0-1 0,-1 1 0,1-1 0,-1 0 0,1 1-1,-1-1 1,1 1 0,-1-1 0,0 0 0,0 0 0,0 1-1,1-1 1,-1 0 0,-2 2 0,3-3-29,-1 0 0,1 0 0,0 0 0,0 0 0,0 0 0,0 0 0,-1 0 0,1 0 0,0 0 0,0 0 0,0 0 0,0-1-1,-1 1 1,1 0 0,0 0 0,0 0 0,0 0 0,0 0 0,0 0 0,-1 0 0,1 0 0,0-1 0,0 1 0,0 0 0,0 0 0,0 0 0,0 0 0,0 0 0,0-1 0,0 1 0,0 0 0,-1 0 0,1 0 0,0 0 0,0-1 0,0 1-1,0 0 1,0 0 0,0 0 0,0 0 0,0-1 0,0 1 0,0 0 0,0 0 0,1 0 0,-1-1 0,-1-18 183,1-1-1,1 0 0,1 1 1,1-1-1,7-27 1,1-7-54,80-444 77,-87 475-217,0-3-15,2-1 0,1 1 0,1 0 1,16-36-1,-23 59 10,1 1 0,-1 0 1,0 0-1,1 0 0,0 0 1,-1 0-1,1 1 0,0-1 1,0 0-1,0 1 0,0-1 1,0 1-1,0 0 0,1 0 1,-1 0-1,0 0 0,1 0 1,-1 0-1,1 0 0,-1 1 1,1-1-1,-1 1 0,1 0 1,-1 0-1,1 0 0,-1 0 1,1 0-1,-1 1 0,1-1 0,-1 1 1,1-1-1,-1 1 0,0 0 1,4 2-1,2 0-9,0 1-1,-1 0 0,1 0 1,-1 1-1,-1 0 1,1 0-1,-1 1 1,11 12-1,-12-13 13,-1 1 0,-1-1 0,1 1 0,-1 0 0,0 1 0,0-1 0,-1 1 0,1-1 0,-2 1 0,1-1 1,-1 1-1,0 0 0,0 0 0,-1 0 0,0 0 0,0 0 0,0 0 0,-1 0 0,0-1 0,-1 1 0,1 0 0,-1-1 0,-1 1 0,1-1 0,-1 1 0,0-1 0,-1 0 0,1 0 0,-1-1 1,0 1-1,-1-1 0,-5 6 0,0 0 46,-1-1 0,0 0 0,-1-1 0,0 0 1,0-1-1,-20 10 0,23-14-8,-1 0 0,0 0 0,0 0 0,0-1 0,0-1 1,0 0-1,-1 0 0,1-1 0,-19 0 0,12-6-232,17 5 165,-1 0-1,1-1 1,0 1 0,0 0 0,-1 0-1,1 0 1,0-1 0,0 1-1,0 0 1,0 0 0,0-1-1,-1 1 1,1 0 0,0-1-1,0 1 1,0 0 0,0 0-1,0-1 1,0 1 0,0 0-1,0-1 1,0 1 0,0 0-1,0-1 1,0 1 0,0 0-1,0 0 1,0-1 0,1 1-1,-1-1 1,1 0-122,0-1 0,0 1 0,1-1 0,-1 1-1,0-1 1,1 1 0,-1 0 0,1 0 0,0 0 0,-1-1 0,1 2 0,0-1 0,1-1-1,56-19-1216,-19 10 445</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51.302"/>
    </inkml:context>
    <inkml:brush xml:id="br0">
      <inkml:brushProperty name="width" value="0.025" units="cm"/>
      <inkml:brushProperty name="height" value="0.025" units="cm"/>
    </inkml:brush>
  </inkml:definitions>
  <inkml:trace contextRef="#ctx0" brushRef="#br0">92 36 5926,'-9'-1'-22,"-5"-1"156,-26-3 952,13 4 2712,25 1-2111,11 0-753,83 13 1014,86 7-20,590-22-211,-1-43-1605,-729 42-78,114-5-80,-102 7-4675,-78 1 2228,-11 0-2995</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0:51.933"/>
    </inkml:context>
    <inkml:brush xml:id="br0">
      <inkml:brushProperty name="width" value="0.025" units="cm"/>
      <inkml:brushProperty name="height" value="0.025" units="cm"/>
    </inkml:brush>
  </inkml:definitions>
  <inkml:trace contextRef="#ctx0" brushRef="#br0">0 32 6182,'0'0'6726,"9"1"-5920,78 1 63,103-10-1,-26 0-379,506 9 65,-241 3-616,-410-4-59,15 1-1588,-1-2 0,38-6 0,-9-10-6849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34.344"/>
    </inkml:context>
    <inkml:brush xml:id="br0">
      <inkml:brushProperty name="width" value="0.025" units="cm"/>
      <inkml:brushProperty name="height" value="0.025" units="cm"/>
    </inkml:brush>
  </inkml:definitions>
  <inkml:trace contextRef="#ctx0" brushRef="#br0">298 100 1473,'0'0'4324,"-9"-10"-3614,1 2-344,0 0-1,0 0 1,0 1-1,-1 0 1,0 1-1,-1-1 1,1 2-1,-1-1 1,0 2-1,-1-1 1,1 1-1,-18-4 1,25 8-245,-14-3 1048,-1 1 0,-28 0 0,43 2-1127,0 0-1,0 0 0,1 0 1,-1 0-1,0 1 0,0-1 1,1 1-1,-1 0 0,0-1 1,1 1-1,-1 0 0,1 1 1,-1-1-1,1 0 0,-1 1 1,1-1-1,0 1 0,0 0 1,0 0-1,0 0 0,0 0 1,0 0-1,0 0 0,1 0 0,-3 4 1,4-4-47,-1-1 0,1 1 1,-1-1-1,1 1 0,0-1 1,0 1-1,0-1 0,0 1 1,0 0-1,0-1 0,0 1 1,1-1-1,-1 1 0,0-1 1,1 1-1,-1-1 0,1 1 1,0-1-1,0 0 0,-1 1 1,1-1-1,0 0 1,1 2-1,1 0-11,0 0 1,1 0 0,-1-1-1,1 1 1,0-1 0,-1 0-1,1 0 1,6 3-1,10 1-12,0 0 0,37 6-1,-51-10 50,81 11 337,133 2 0,90-17 291,-287 1-578,272-15 972,68-1-661,-344 15-343,-34-4-1206,-5 0-2365,3-3-2020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35.701"/>
    </inkml:context>
    <inkml:brush xml:id="br0">
      <inkml:brushProperty name="width" value="0.025" units="cm"/>
      <inkml:brushProperty name="height" value="0.025" units="cm"/>
    </inkml:brush>
  </inkml:definitions>
  <inkml:trace contextRef="#ctx0" brushRef="#br0">63 41 2434,'0'0'4020,"-9"0"-2872,-26 0 192,34 0-1178,0 1 0,1-1 1,-1 0-1,1 0 0,-1 0 0,0 0 1,1 0-1,-1 0 0,0 0 1,1 0-1,-1 0 0,1 0 0,-1 0 1,0-1-1,1 1 0,-1 0 0,1 0 1,-1 0-1,0-1 0,1 1 1,-1 0-1,1-1 0,-1 1 0,1-1 1,-1 1-1,1 0 0,0-1 1,-1 1-1,1-1 0,-1 0 0,1 0-72,0 1 0,1-1 0,-1 1 0,0 0 0,0-1 0,1 1 0,-1 0 0,0-1 0,1 1 0,-1 0 0,0-1-1,1 1 1,-1 0 0,0 0 0,1-1 0,-1 1 0,1 0 0,-1 0 0,0 0 0,1 0 0,-1 0 0,1-1 0,-1 1 0,1 0-1,-1 0 1,0 0 0,2 0 0,180 15 67,-49-3-79,217-5 80,446-50-1,-795 43-122,37-3-214,-28 3-218,-25 2 282,-392 23-858,-3-33 492,-5 0 568,380 9-85,1 1-1,-47 10 1,81-12-36,0 0 0,1 0 0,-1 0 0,0 0 0,0 0 0,0 0 0,0 0 0,0 0 0,0 1 0,0-1 0,0 0 0,0 0 0,0 0 0,0 0 0,0 0 0,0 0 0,0 0 0,0 0 0,0 0 0,0 1 0,0-1 0,0 0 0,0 0 0,0 0 0,0 0 0,0 0 0,0 0 0,0 0 0,0 0 0,0 0 0,0 0 0,-1 1 0,1-1 0,0 0 0,0 0 0,22 2-487,32 1 355,892-4-1601,-1102 1 1944,-495-14 1872,568 4-3011,31-1-2613,3-2-4369</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37.209"/>
    </inkml:context>
    <inkml:brush xml:id="br0">
      <inkml:brushProperty name="width" value="0.025" units="cm"/>
      <inkml:brushProperty name="height" value="0.025" units="cm"/>
    </inkml:brush>
  </inkml:definitions>
  <inkml:trace contextRef="#ctx0" brushRef="#br0">1 28 4773,'0'0'5162,"9"3"-4767,11 3-58,0-1 0,0-1 1,0-1-1,32 1 0,98-5 225,-62-1-541,983-42-2205,-1034 42 2012,1 0 314,-66 1 571,-418 13 566,249-5-577,-227 22 306,189-10-943,919-30-3170,-459 12 2975,-431-15 609,50 0-424,-183 0-2255,236 7-1157</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42.223"/>
    </inkml:context>
    <inkml:brush xml:id="br0">
      <inkml:brushProperty name="width" value="0.025" units="cm"/>
      <inkml:brushProperty name="height" value="0.025" units="cm"/>
    </inkml:brush>
  </inkml:definitions>
  <inkml:trace contextRef="#ctx0" brushRef="#br0">205 1 1794,'0'0'571,"-9"0"53,-187 14 4742,298-17-838,-15 2-4257,690 28-663,-698-21 303,7 0 115,48 5-31,244-11 0,-347-5 64,-30 5-224,-34 4 266,-1 19-5573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43.355"/>
    </inkml:context>
    <inkml:brush xml:id="br0">
      <inkml:brushProperty name="width" value="0.025" units="cm"/>
      <inkml:brushProperty name="height" value="0.025" units="cm"/>
    </inkml:brush>
  </inkml:definitions>
  <inkml:trace contextRef="#ctx0" brushRef="#br0">10 72 6278,'-10'-1'4132,"13"-3"-1681,28-9-974,50-8-932,34 8-336,199 2 0,-144 10-477,-93-1 28,97-4-291,258 25-1,-220-10-51,-23-4 697,-177-2-360,-23-2-2215,3-1-1239</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49.156"/>
    </inkml:context>
    <inkml:brush xml:id="br0">
      <inkml:brushProperty name="width" value="0.025" units="cm"/>
      <inkml:brushProperty name="height" value="0.025" units="cm"/>
    </inkml:brush>
  </inkml:definitions>
  <inkml:trace contextRef="#ctx0" brushRef="#br0">1 70 5894,'0'0'8002,"7"-8"-7719,22-24-64,-26 30-203,0 0 1,0 0 0,0 1-1,0 0 1,0 0 0,0 0 0,1 0-1,-1 0 1,0 1 0,1-1-1,-1 1 1,1 0 0,-1 0 0,1 0-1,-1 0 1,0 1 0,5 0-1,6 1 63,494-16 679,0 8-709,-314 7-40,-187-1-95,0 0-1,-1 1 0,1 0 0,-1 0 1,0 0-1,1 1 0,10 4 0,-69-1-329,-241-3-1223,-554 36 1132,1000-43 699,732-21 405,-640 25-585,-69-13 271,-452 15 168,119-4-454,-745 13-2362,920-11-251,1-5-1243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52.880"/>
    </inkml:context>
    <inkml:brush xml:id="br0">
      <inkml:brushProperty name="width" value="0.025" units="cm"/>
      <inkml:brushProperty name="height" value="0.025" units="cm"/>
    </inkml:brush>
  </inkml:definitions>
  <inkml:trace contextRef="#ctx0" brushRef="#br0">1 88 3491,'0'0'10004,"10"-4"-9358,16-4-442,1 1 0,1 1-1,-1 1 1,49-1 0,129 5-232,-103 3 9,775 9 158,-817-11 32,-58 0-225,-6 0-21,-100 0 165,-435-9 66,517 9-107,11 0-26,0 0 0,0-1 0,0-1 0,0 1 0,-18-6 0,26 1-106,12 1-487,12-1-715,44-8-2057,-28 2 134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54.696"/>
    </inkml:context>
    <inkml:brush xml:id="br0">
      <inkml:brushProperty name="width" value="0.025" units="cm"/>
      <inkml:brushProperty name="height" value="0.025" units="cm"/>
    </inkml:brush>
  </inkml:definitions>
  <inkml:trace contextRef="#ctx0" brushRef="#br0">24 70 6758,'-1'0'137,"0"0"0,0 0 0,0 0 0,1 0 0,-1 0 0,0 0 0,0 0 0,0 0 0,0-1 0,0 1 0,0 0 0,0-1 0,1 1 0,-1-1 0,0 1 0,0-1 0,0 1 0,1-1 0,-1 1 0,0-1 0,1 0 0,-1 1 0,0-1 0,1 0 0,-1 0 0,1 1 0,0-1 0,-1 0 0,1 0 0,-1 0 0,1 0 0,0 0 0,0 1 0,-1-1 0,1 0 0,0 0 0,0 0 0,0 0 0,0-1 0,1 0-25,0 1 1,0-1 0,1 1 0,-1-1 0,0 1 0,0 0-1,1-1 1,-1 1 0,1 0 0,-1 0 0,1 0 0,0 0 0,-1 0-1,1 0 1,0 1 0,0-1 0,-1 0 0,3 1 0,20-6 46,0 2 1,1 1-1,-1 1 1,44 1-1,102 17-328,-85-6 106,151 8-1,324-18 0,-446-6 235,135-24 0,-230 25 3,-17 2-137,-12 2-584,-27 0-5560,22-6 848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4T10:35:07.639"/>
    </inkml:context>
    <inkml:brush xml:id="br0">
      <inkml:brushProperty name="width" value="0.05" units="cm"/>
      <inkml:brushProperty name="height" value="0.05" units="cm"/>
    </inkml:brush>
  </inkml:definitions>
  <inkml:trace contextRef="#ctx0" brushRef="#br0">2718 260 13267,'-188'-122'960,"158"107"-950,0 0-1,0 2 1,-1 2-1,-58-14 1,51 18-51,-1 1-1,1 3 1,-1 1 0,-64 6-1,48 2-68,-1 3 0,-86 25 0,6 13-191,-209 103-1,120-38 228,5 9 1,-299 219 0,473-305 112,1 1 0,3 2 0,-63 73 0,90-93-37,1 0 0,1 1 0,1 0-1,1 0 1,0 2 0,1-1-1,2 1 1,0 1 0,1-1-1,1 1 1,2 1 0,-4 24-1,8-28-27,1-1-1,0 0 0,1 0 1,1 0-1,0 0 0,2-1 0,0 1 1,1-1-1,1 0 0,0 0 0,1-1 1,1 0-1,1-1 0,20 26 0,-7-14-32,1-1 0,1 0 0,1-3-1,1 0 1,1-1 0,52 30-1,-10-15-29,1-3 0,91 31 0,156 33-54,669 132-200,14-64 161,-460-80 242,-31 0 56,610 95 203,6-46-40,-98-74 24,-1-81 175,-791-2-200,387-87 0,-455 66-114,-3-7 0,-1-8 0,156-79-1,-231 91-43,-2-4-1,-1-3 1,-4-5-1,-2-2 1,-2-5-1,112-120 1,-126 108-28,-3-3 1,98-168 0,-138 208-91,-1 0 0,-1 0 0,-3-2 0,-2 0 0,-1-1-1,11-66 1,-20 76-2,-1 1 0,-1-1 0,-2 0 0,-1 0 0,-2 1 0,-1-1 0,-2 1-1,-1 0 1,-17-49 0,7 40 1,-1 1 0,-2 1 0,-2 1 0,-1 0 0,-2 2 0,-2 1 0,-45-47 0,31 42 1,-2 1-1,-2 3 0,-1 2 1,-1 1-1,-70-34 0,20 19-5,-3 5-1,-121-36 1,79 40-12,-158-24 0,11 26-22,-327 0 0,-790 46-313,-2 64-24,-1457 220-355,1309-24-923,1025-154 1274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0.905"/>
    </inkml:context>
    <inkml:brush xml:id="br0">
      <inkml:brushProperty name="width" value="0.05" units="cm"/>
      <inkml:brushProperty name="height" value="0.05" units="cm"/>
    </inkml:brush>
  </inkml:definitions>
  <inkml:trace contextRef="#ctx0" brushRef="#br0">92 0 16772,'2'32'2184,"-4"-2"-1248,-8 1-376,3 2 1465,-3 5-969,-3-1-160,4-7-328,4-1-224,2-11-496,0 1-336,2-8-648,-2-4-1409,-3-5 2089,-3-2-408,-4 1-320</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1:58.417"/>
    </inkml:context>
    <inkml:brush xml:id="br0">
      <inkml:brushProperty name="width" value="0.025" units="cm"/>
      <inkml:brushProperty name="height" value="0.025" units="cm"/>
    </inkml:brush>
  </inkml:definitions>
  <inkml:trace contextRef="#ctx0" brushRef="#br0">40 104 4292,'-9'-12'1582,"4"6"-656,1 0-1,0 0 1,0 0-1,0-1 1,1 1-1,-3-8 1,6 15-963,1 0 0,-1 0 1,1 0-1,-1 0 0,1 0 0,0 0 0,-1 0 0,1 0 1,0 0-1,0 0 0,0 0 0,0 0 0,0 0 0,0-1 1,0 1-1,0 0 0,0-1 0,0 1 0,0-1 1,0 1-1,3 0 0,33 10-122,-31-9 119,36 8 147,0-2 0,0-2 0,58 1 0,133-10-18,-194 2-72,235-21 232,51-1-167,-25 23-328,-299 0-314,-38 8 159,-27 0 516,-1-3 0,-111-5 0,71-2-65,-59 1 263,-415 10-2932,552-7 2645,13-1 67,1 0 0,-1-1 0,0 0 0,-25-4 0,94-1-290,306 5 435,-164 3-162,248-27 0,-434 23-59,8-1 114,0-1 0,35-10 1,-54 13-101,1 0 1,-1 0 0,1 0-1,-1 0 1,1 0 0,-1 0 0,0 0-1,1-1 1,-1 1 0,1 0-1,-1 0 1,1 0 0,-1 0-1,0-1 1,1 1 0,-1 0 0,0 0-1,1-1 1,-1 1 0,0 0-1,1 0 1,-1-1 0,0 1-1,0-1 1,1 1 0,-1 0 0,0-1-1,0 1 1,0 0 0,1-1-1,-1 1 1,0-1 0,0 1-1,0 0 1,0-1 0,0 0 0,-15-7 400,-27-1-340,-40 2-70,-1 4-1,-93 8 1,-168 32-1724,81-7-1241,87-19-693,138-11 1058</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2:59.321"/>
    </inkml:context>
    <inkml:brush xml:id="br0">
      <inkml:brushProperty name="width" value="0.025" units="cm"/>
      <inkml:brushProperty name="height" value="0.025" units="cm"/>
    </inkml:brush>
  </inkml:definitions>
  <inkml:trace contextRef="#ctx0" brushRef="#br0">49 29 7239,'0'0'1868,"-5"-1"-3096,0 0 1020,-22-4 946,26 5-727,1 0 0,-1 0 0,1 1 0,-1-1 0,1 0 0,-1 0 0,1 1 0,-1-1 0,1 0 0,-1 1 0,1-1 0,-1 0 0,1 1 0,-1-1 0,1 1 0,0-1-1,-1 1 1,1-1 0,0 0 0,-1 1 0,1 0 0,0-1 0,0 1 0,-1-1 0,1 1 0,0-1 0,0 1 0,0-1 0,0 1 0,0 0 0,0-1 0,0 1 0,0-1 0,0 1 0,0-1 0,0 1 0,0 0 0,0-1 0,1 1 0,-1-1 0,0 1 0,0-1 0,1 1 0,-1-1 0,0 1 0,1-1 0,-1 1 0,0-1 0,1 0 0,0 1-1,0 1-14,1 1 0,0-2-1,0 1 1,-1 0-1,1 0 1,1 0-1,-1-1 1,0 1-1,0-1 1,0 0-1,1 0 1,-1 0-1,1 0 1,-1 0-1,1 0 1,-1-1-1,1 1 1,0-1-1,3 1 1,58 2 61,-58-3-35,137 11 617,-3 1-403,266-16 326,-2-36 211,-334 27-581,1 3 0,0 4 0,0 2 1,0 4-1,105 12 0,-157-9-532,1-1 0,0-1 0,0-1 0,-1-1 1,1 0-1,0-1 0,-1-2 0,24-6 0,11-9-2836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3:00.125"/>
    </inkml:context>
    <inkml:brush xml:id="br0">
      <inkml:brushProperty name="width" value="0.025" units="cm"/>
      <inkml:brushProperty name="height" value="0.025" units="cm"/>
    </inkml:brush>
  </inkml:definitions>
  <inkml:trace contextRef="#ctx0" brushRef="#br0">103 239 9897,'0'0'-555,"-10"-4"790,-9-6 103,0-1-1,1-1 1,-19-15 0,52 37-396,0-1-1,1-1 1,0 0 0,0-1 0,0-1 0,1 0 0,0-2 0,0 0 0,0 0 0,0-2 0,1 0 0,20-1-1,11 0-47,0-3 0,-1-2 0,68-13 0,80-25 148,205-36 44,-210 52-461,244-44-2848,-410 63-621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3:01.268"/>
    </inkml:context>
    <inkml:brush xml:id="br0">
      <inkml:brushProperty name="width" value="0.025" units="cm"/>
      <inkml:brushProperty name="height" value="0.025" units="cm"/>
    </inkml:brush>
  </inkml:definitions>
  <inkml:trace contextRef="#ctx0" brushRef="#br0">80 21 6790,'0'0'566,"-11"3"-325,-5-1-196,-36 11-32,135-12 526,-54 0 316,-1 2 0,53 12 0,31 4-852,522-11 515,-615-9-474,416-15 1177,-423 15-1148,-3 1-41,1 0-1,0-1 1,0 0-1,-1-1 1,1 0 0,-1 0-1,15-7 1,-23 7-110,0 1 0,0-1 0,-1 0 1,1 1-1,-1-1 0,0 0 0,1 0 0,-1 1 0,0-1 1,0 0-1,0 0 0,0 0 0,0 0 0,-1 1 0,1-1 1,0 0-1,-1 0 0,0-1 0,-10-12-2410</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21T09:33:02.491"/>
    </inkml:context>
    <inkml:brush xml:id="br0">
      <inkml:brushProperty name="width" value="0.025" units="cm"/>
      <inkml:brushProperty name="height" value="0.025" units="cm"/>
    </inkml:brush>
  </inkml:definitions>
  <inkml:trace contextRef="#ctx0" brushRef="#br0">0 0 7175,'0'0'-422,"10"2"22,1 0 472,65 12 286,0-3 1,81 1-1,118-15-600,367 11-65,-354 1-2614,-207-9 589</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0:38.617"/>
    </inkml:context>
    <inkml:brush xml:id="br0">
      <inkml:brushProperty name="width" value="0.05" units="cm"/>
      <inkml:brushProperty name="height" value="0.05" units="cm"/>
    </inkml:brush>
  </inkml:definitions>
  <inkml:trace contextRef="#ctx0" brushRef="#br0">0 0 18476,'12'5'1472,"-2"10"-1472,-4 0-304,1-2 1416,0-2-1120,6-11-72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1:51.376"/>
    </inkml:context>
    <inkml:brush xml:id="br0">
      <inkml:brushProperty name="width" value="0.05" units="cm"/>
      <inkml:brushProperty name="height" value="0.05" units="cm"/>
    </inkml:brush>
  </inkml:definitions>
  <inkml:trace contextRef="#ctx0" brushRef="#br0">172 274 12163,'0'0'31,"0"0"0,0 0 1,0-1-1,0 1 0,0 0 1,0 0-1,0 0 0,0-1 1,0 1-1,0 0 0,0 0 1,0 0-1,0-1 0,0 1 1,0 0-1,0 0 0,0-1 1,0 1-1,0 0 0,-1 0 1,1 0-1,0 0 0,0-1 1,0 1-1,0 0 0,0 0 1,-1 0-1,1 0 0,0-1 1,0 1-1,0 0 0,0 0 1,-1 0-1,1 0 0,0 0 1,-8 4 502,-8 15-94,14-16-286,-8 12-9,0 0 0,1 1 0,0 0 0,2 0-1,0 1 1,1 0 0,0 0 0,-3 24 0,-16 148 280,25-185-418,-28 609 63,25-480-61,-10 826 799,51-3-14,7-537-726,38-7 28,-74-378-82,1-1 1,2 0 0,1-1-1,2-1 1,25 40-1,-29-55-5,0 0 0,1-1 0,1 0 0,0-2 0,1 1 0,1-1 0,0-1 0,0-1 0,1 0 0,1-1 0,20 9 0,-13-9 3,0-2 0,1-1 0,0 0 0,0-2 0,0-1 0,51 1 0,-21-5 7,1-3 0,64-11 0,-65 5-12,101-30-1,-134 31 1,-1 0 0,-1-1 0,1-1 0,-2-1-1,1-1 1,-1-1 0,27-23 0,-10 0 61,-2-1 0,50-69 0,47-93 166,-114 171-204,51-85 93,-6-2 1,-4-3-1,-6-2 0,-5-3 0,-5-1 1,33-169-1,-8-73 389,32-573 0,-96 744-467,-9-1-1,-8 1 1,-72-351 0,84 536-42,-51-202 56,43 182-20,-1 0 0,-1 1-1,-2 0 1,-31-49 0,36 65-17,0 2 1,-1-1-1,0 1 0,-1 1 0,0 0 1,-1 0-1,0 1 0,-1 1 1,1 0-1,-1 0 0,-1 2 1,0 0-1,0 0 0,-21-5 1,12 6-38,0 1 0,0 1 0,-1 1 0,0 1 0,1 1 0,-1 1 0,1 1 0,-41 9 0,8 3-345,-105 41 0,-54 40-214,164-72 544,-145 68-309,-14 8-68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3.396"/>
    </inkml:context>
    <inkml:brush xml:id="br0">
      <inkml:brushProperty name="width" value="0.05" units="cm"/>
      <inkml:brushProperty name="height" value="0.05" units="cm"/>
    </inkml:brush>
  </inkml:definitions>
  <inkml:trace contextRef="#ctx0" brushRef="#br0">333 17 16692,'-1'-2'102,"0"1"0,1 0 0,-1 0 0,0 0 0,0 0 0,0 0 0,0 0 1,0 1-1,0-1 0,0 0 0,0 0 0,0 1 0,0-1 0,0 0 0,0 1 0,-1-1 1,1 1-1,0 0 0,0-1 0,-1 1 0,1 0 0,0 0 0,-1 0 0,1 0 1,0 0-1,0 0 0,-1 0 0,1 0 0,0 0 0,-2 1 0,-4 0 172,-1 1-1,1 0 1,-14 4-1,10 0-170,1-1 1,-1 1-1,1 1 0,1-1 0,-1 2 1,1-1-1,0 2 0,1-1 1,0 1-1,-8 11 0,-2 5 16,1 1 0,-23 48-1,25-42-23,2-1 0,-12 44 0,21-60-78,1 0-1,0 0 1,1 1-1,1-1 1,0 0 0,1 1-1,3 21 1,-3-33-22,1 0 0,1 1 0,-1-1 0,0-1 0,1 1 0,0 0 0,0 0 0,0-1 0,0 1 0,1-1 0,-1 1-1,1-1 1,0 0 0,0 0 0,0 0 0,0-1 0,1 1 0,-1-1 0,1 0 0,-1 0 0,1 0 0,0 0 0,0 0 0,6 1 0,-6-2 35,0 0 0,0 0 0,0-1 0,0 1 0,0-1 0,-1 0 0,1 0 0,0-1 0,0 1 0,0-1 0,0 0-1,0 0 1,-1 0 0,1 0 0,0 0 0,-1-1 0,1 0 0,-1 0 0,0 0 0,1 0 0,-1 0 0,0-1 0,0 1 0,-1-1 0,1 0 0,2-3 0,-4 4 25,0 1 0,0-1 0,0 0 0,0 0 0,0 1 0,-1-1 0,1 0 0,-1 0 1,1 0-1,-1 0 0,0 0 0,0 0 0,0 0 0,0 0 0,0 1 0,0-1 0,0 0 0,-1 0 1,1 0-1,0 0 0,-1 0 0,0 0 0,1 1 0,-1-1 0,0 0 0,0 0 0,0 1 0,0-1 1,-1 1-1,1-1 0,0 1 0,-1-1 0,1 1 0,-1 0 0,1 0 0,-3-2 0,0 0-11,1 1 0,-1-1-1,0 1 1,0 0-1,0 0 1,0 0 0,0 1-1,0-1 1,-1 1-1,1 0 1,0 0-1,-1 0 1,1 1 0,-8 0-1,11 0-93,0 0 0,0 0 0,1 0-1,-1 0 1,0 0 0,1 0 0,-1 1 0,0-1 0,0 0-1,1 0 1,-1 1 0,1-1 0,-1 1 0,0-1-1,1 0 1,-1 1 0,1-1 0,-1 1 0,1-1-1,-1 2 1,1-2-6,-1 0 0,1 1 0,0-1-1,0 1 1,0-1 0,0 1 0,1-1 0,-1 0-1,0 1 1,0-1 0,0 1 0,0-1-1,0 0 1,0 1 0,1-1 0,-1 1 0,0-1-1,0 0 1,1 1 0,-1-1 0,0 0 0,1 1-1,-1-1 1,1 0 0,1 2-108,0 0 1,0 0-1,0-1 0,0 1 1,1-1-1,-1 0 1,1 0-1,-1 0 0,5 1 1,14 0-693</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3.801"/>
    </inkml:context>
    <inkml:brush xml:id="br0">
      <inkml:brushProperty name="width" value="0.05" units="cm"/>
      <inkml:brushProperty name="height" value="0.05" units="cm"/>
    </inkml:brush>
  </inkml:definitions>
  <inkml:trace contextRef="#ctx0" brushRef="#br0">27 1 16956,'-3'24'2072,"-3"1"-1352,-1-3-264,1 6 1009,3-3-497,2 3-184,2-8-616,4-3-384,3-4-760,2-3 960,-2-6-192,-1 1-128,-6-5-176</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4.173"/>
    </inkml:context>
    <inkml:brush xml:id="br0">
      <inkml:brushProperty name="width" value="0.05" units="cm"/>
      <inkml:brushProperty name="height" value="0.05" units="cm"/>
    </inkml:brush>
  </inkml:definitions>
  <inkml:trace contextRef="#ctx0" brushRef="#br0">74 1 17852,'8'5'1664,"-9"7"-984,-4 2-256,-3 8 841,1 6-209,-2 8-392,-1 2-64,0 7-176,-1 0-104,3 4-128,1-2-48,6-3-128,-4-6-136,5-7-536,3-4-328,2-15 776,2-5-104,9-14-160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1.306"/>
    </inkml:context>
    <inkml:brush xml:id="br0">
      <inkml:brushProperty name="width" value="0.05" units="cm"/>
      <inkml:brushProperty name="height" value="0.05" units="cm"/>
    </inkml:brush>
  </inkml:definitions>
  <inkml:trace contextRef="#ctx0" brushRef="#br0">1 405 17116,'13'3'2000,"2"-3"-1248,13 0-248,0 0 1105,14 0-633,5 0-176,2 0-208,0 1-176,-4-1-440,-3 0-376,-9-1-720,-4-3 936,-14-5-144,-6 0-168</inkml:trace>
  <inkml:trace contextRef="#ctx0" brushRef="#br0" timeOffset="1">26 157 16147,'-4'-8'2393,"4"-1"-1297,6-5-424,7 2 1657,10 1-929,4 1-184,7 4-471,4-1-233,3 2-248,1 1-208,-1 0-680,-1-3-457,-2-9 913,-2-3-224,-3-5-72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4.558"/>
    </inkml:context>
    <inkml:brush xml:id="br0">
      <inkml:brushProperty name="width" value="0.05" units="cm"/>
      <inkml:brushProperty name="height" value="0.05" units="cm"/>
    </inkml:brush>
  </inkml:definitions>
  <inkml:trace contextRef="#ctx0" brushRef="#br0">0 80 15419,'13'-11'1410,"1"0"0,0 0 0,0 1 0,26-12 0,-35 19-1286,0 1-1,0 0 1,1 0-1,-1 1 1,1-1-1,-1 1 1,1 0-1,-1 1 1,1-1-1,0 1 1,-1 0-1,1 1 1,-1-1-1,1 1 1,-1 0-1,1 1 1,-1-1-1,8 4 1,-11-4-114,1 0 1,-1 1-1,0-1 1,0 0-1,0 1 1,0-1-1,-1 1 1,1 0-1,0-1 1,-1 1-1,1 0 0,-1 0 1,1 0-1,-1 0 1,0 1-1,0-1 1,1 3-1,-1 0 4,0-1-1,0 0 1,-1 1-1,1-1 1,-1 0-1,0 1 0,0-1 1,-1 0-1,0 6 1,-3 5 52,0-1 0,-1 1 0,-1 0 0,-10 19 0,-20 28 256,23-41-173,1 1-1,1-1 0,-10 28 0,20-47-150,0 0 0,1 0-1,-1 0 1,1 1-1,0-1 1,0 0 0,-1 0-1,1 1 1,1-1 0,-1 0-1,0 0 1,1 1-1,-1-1 1,1 0 0,-1 0-1,1 0 1,0 1-1,0-1 1,0 0 0,0 0-1,0-1 1,1 1 0,-1 0-1,1 0 1,-1 0-1,1-1 1,0 1 0,-1-1-1,4 2 1,5 4-234,0-2 0,0 0 0,1 0 0,19 6 0,-8-4-20,17 8-10,7-5-92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5.324"/>
    </inkml:context>
    <inkml:brush xml:id="br0">
      <inkml:brushProperty name="width" value="0.05" units="cm"/>
      <inkml:brushProperty name="height" value="0.05" units="cm"/>
    </inkml:brush>
  </inkml:definitions>
  <inkml:trace contextRef="#ctx0" brushRef="#br0">2 1 17772,'5'0'1776,"0"4"-1072,-5 3-272,0 11 897,0 4-209,-2 7-480,-2 4-184,7 10-184,-3-3-128,4 3-280,0-4-264,2-8-360,-4-3-184,0-10-328,0-1-49,-8-15 689,-1-4-272,-9-15-56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5.685"/>
    </inkml:context>
    <inkml:brush xml:id="br0">
      <inkml:brushProperty name="width" value="0.05" units="cm"/>
      <inkml:brushProperty name="height" value="0.05" units="cm"/>
    </inkml:brush>
  </inkml:definitions>
  <inkml:trace contextRef="#ctx0" brushRef="#br0">1 2 16788,'0'-2'1936,"1"2"-1304,6 2-160,5 2 905,5-1-409,7 2-200,8 1-320,1-2-240,7-1-712,-1 2-352,-2-10 696,-1-3-120,-3-4-184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6.089"/>
    </inkml:context>
    <inkml:brush xml:id="br0">
      <inkml:brushProperty name="width" value="0.05" units="cm"/>
      <inkml:brushProperty name="height" value="0.05" units="cm"/>
    </inkml:brush>
  </inkml:definitions>
  <inkml:trace contextRef="#ctx0" brushRef="#br0">18 365 16267,'-5'7'1159,"-7"12"146,12-16-234,8-10 876,57-73 644,22-22-1256,-37 42-786,90-85-1,-140 145-547,0 0 0,0 0 0,0 1 0,0-1 0,0 0 0,0 0 0,0 0 0,0 0 0,0 0 0,0 0 0,0 0 0,0 0 0,0 1 0,0-1 0,0 0 0,0 0 0,0 0 0,0 0 0,0 0 0,0 0 0,0 0 0,0 0 0,0 1 0,0-1 0,0 0 0,0 0-1,0 0 1,0 0 0,0 0 0,0 0 0,0 0 0,1 0 0,-1 0 0,0 0 0,0 0 0,0 0 0,0 1 0,0-1 0,0 0 0,0 0 0,0 0 0,1 0 0,-1 0 0,0 0 0,0 0 0,0 0 0,0 0 0,0 0 0,0 0 0,0 0 0,1 0 0,-1 0 0,0 0 0,0 0 0,0-1 0,-4 13 16,-65 139 62,59-126-137,2 1-1,1 0 1,1 1 0,-3 32-1,8-17-720,1-40 773,0 0 0,1 0 0,-1 0 0,0 0 0,0 0-1,1-1 1,0 1 0,-1 0 0,1 0 0,0 0 0,0-1 0,0 1 0,0 0 0,0-1 0,0 1-1,0-1 1,0 1 0,4 1 0,-4-2-2,0-1 0,1 0-1,-1 0 1,0 1 0,1-1 0,-1 0-1,1-1 1,-1 1 0,0 0 0,1 0-1,-1 0 1,0-1 0,1 1 0,-1-1-1,0 1 1,1-1 0,-1 0 0,0 1-1,0-1 1,0 0 0,0 0 0,0 0-1,0 0 1,0 0 0,0 0 0,2-2-1,18-22-275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6.542"/>
    </inkml:context>
    <inkml:brush xml:id="br0">
      <inkml:brushProperty name="width" value="0.05" units="cm"/>
      <inkml:brushProperty name="height" value="0.05" units="cm"/>
    </inkml:brush>
  </inkml:definitions>
  <inkml:trace contextRef="#ctx0" brushRef="#br0">0 13 19980,'1'-1'138,"-1"1"0,1-1 0,-1 0 0,1 0-1,-1 0 1,1 1 0,0-1 0,0 0 0,-1 1 0,1-1-1,0 1 1,0-1 0,0 1 0,-1-1 0,1 1 0,0-1-1,0 1 1,0 0 0,0-1 0,0 1 0,0 0 0,0 0-1,0 0 1,0 0 0,0 0 0,0 0 0,0 0 0,0 0-1,0 0 1,0 1 0,0-1 0,0 0 0,-1 0 0,1 1-1,0-1 1,0 1 0,0-1 0,0 1 0,0-1 0,-1 1-1,3 1 1,12 6 77,4 0-213,1-2 0,0 0 0,0-1 0,1 0 0,-1-2 0,42 1 0,-61-4-1,-1 1 1,0-1 0,0 0 0,0 0 0,0 0 0,0 0 0,1 0 0,-1 0-1,0 1 1,0-1 0,0 0 0,0 0 0,0 0 0,0 0 0,0 0 0,0 1-1,0-1 1,1 0 0,-1 0 0,0 0 0,0 1 0,0-1 0,0 0 0,0 0-1,0 0 1,0 0 0,0 1 0,0-1 0,0 0 0,0 0 0,-1 0 0,1 0-1,0 1 1,0-1 0,0 0 0,0 0 0,0 0 0,0 0 0,0 1 0,0-1-1,0 0 1,-1 0 0,1 0 0,0 0 0,0 0 0,0 0 0,0 0 0,0 1-1,-1-1 1,1 0 0,0 0 0,0 0 0,0 0 0,0 0 0,-1 0 0,1 0-1,0 0 1,-9 9 42,8-9-43,-9 12 24,0 0 1,1 1 0,1 0-1,-1 0 1,2 1-1,0 0 1,-6 18-1,10-24-24,-6 15-330,2 0-1,1 1 1,1 0 0,1 0-1,1 0 1,0 38-1,2-45-763,1-17 1070,0 1 0,0-1 0,0 0 0,0 0 0,0 0 0,1 0 0,-1 1 0,0-1 0,0 0 0,0 0 0,0 0 0,0 1-1,0-1 1,0 0 0,0 0 0,0 0 0,0 1 0,0-1 0,0 0 0,0 0 0,0 0 0,0 1 0,0-1 0,-1 0 0,1 0 0,0 0 0,0 0 0,0 1 0,0-1 0,0 0 0,0 0 0,0 0 0,-1 0 0,1 1 0,0-1 0,0 0 0,0 0 0,0 0 0,-1 0 0,1 0 0,0 0-1,0 0 1,0 0 0,0 1 0,-1-1 0,1 0 0,0 0 0,0 0 0,0 0 0,-1 0 0,1 0 0,0 0 0,0 0 0,-1 0 0,-4-10-879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6.932"/>
    </inkml:context>
    <inkml:brush xml:id="br0">
      <inkml:brushProperty name="width" value="0.05" units="cm"/>
      <inkml:brushProperty name="height" value="0.05" units="cm"/>
    </inkml:brush>
  </inkml:definitions>
  <inkml:trace contextRef="#ctx0" brushRef="#br0">7 11 19452,'-5'-6'1937,"4"3"-1233,4 2-328,10 1 944,4 1-264,7 1-592,6-1-408,10 1-1088,1-1 1840,-4-1-912,2 0-40,-6-3-64</inkml:trace>
  <inkml:trace contextRef="#ctx0" brushRef="#br0" timeOffset="1">316 156 16243,'-16'40'1697,"4"0"-1041,0-3-296,9-1 800,3-7-512,7-8-856,3-9-272,6-12 400,7-2-208,2-16-208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7.290"/>
    </inkml:context>
    <inkml:brush xml:id="br0">
      <inkml:brushProperty name="width" value="0.05" units="cm"/>
      <inkml:brushProperty name="height" value="0.05" units="cm"/>
    </inkml:brush>
  </inkml:definitions>
  <inkml:trace contextRef="#ctx0" brushRef="#br0">0 37 18580,'7'-6'983,"0"1"1,0-1-1,11-6 1,-16 11-784,0 0 0,0 0 1,0 0-1,0 0 0,0 1 0,0-1 1,0 1-1,0-1 0,0 1 0,0-1 1,0 1-1,1 0 0,-1 0 0,0 0 1,0 0-1,0 1 0,0-1 0,0 0 1,4 2-1,-5-1-169,0 0 1,0 0-1,0 0 0,0 0 1,0 0-1,0 0 0,-1 0 1,1 0-1,0 0 0,-1 0 1,1 0-1,0 0 0,-1 0 1,0 1-1,1-1 0,-1 0 1,0 0-1,1 1 1,-1-1-1,0 0 0,0 0 1,0 1-1,0-1 0,-1 0 1,1 0-1,0 1 0,0-1 1,-1 0-1,1 0 0,-1 1 1,0 1-1,-1 3-11,0-1 1,-1 1-1,0-1 1,0 0-1,-5 7 1,7-11-41,0 0 0,0 0 0,0 0 0,1 0 0,-1 0 0,0 0 1,0 0-1,1 1 0,-1-1 0,1 0 0,-1 0 0,1 0 0,0 1 1,-1-1-1,1 0 0,0 0 0,0 1 0,0-1 0,0 0 0,0 1 0,0-1 1,0 0-1,0 0 0,1 1 0,0 1 0,0-1-57,1 0 0,-1 0 0,1 0 0,0 0 0,0 0 0,0-1-1,0 1 1,0 0 0,1-1 0,-1 0 0,4 2 0,16 9-417,-9-7 305,-1 2 0,0-1 1,-1 2-1,22 16 0,-31-22 206,-1 0 1,1 0-1,0 0 1,0 0-1,-1 0 1,1 0-1,-1 1 0,0-1 1,1 0-1,-1 1 1,0-1-1,0 1 1,-1-1-1,1 1 0,-1-1 1,1 1-1,-1 0 1,0-1-1,0 1 1,0 0-1,0-1 0,0 1 1,-1 0-1,1-1 1,-1 1-1,1-1 1,-1 1-1,0-1 0,0 1 1,0-1-1,-3 4 1,-8 11 346,0-1 1,-1 0-1,-1 0 0,-1-1 1,0-1-1,-1-1 1,-25 17-1,23-21-65,18-9-315,0 0 0,0 0-1,0 0 1,-1 0 0,1 0 0,0 0-1,0 0 1,-1 0 0,1 0 0,0 0-1,0 0 1,0 0 0,-1 0 0,1 0 0,0 0-1,0 0 1,0 0 0,-1 0 0,1-1-1,0 1 1,0 0 0,0 0 0,-1 0-1,1 0 1,0 0 0,0 0 0,0-1-1,0 1 1,0 0 0,0 0 0,-1 0 0,1-1-1,0 1 1,0 0 0,0 0 0,0 0-1,0-1 1,0 1 0,0 0 0,0-2-154,0 0 0,1 0 0,-1 0 0,1 0 0,-1 0 0,1 0 1,0 0-1,0 0 0,0 0 0,0 0 0,0 0 0,0 1 0,2-3 0,14-16-618,0 0-1,23-20 1,-1 7-175</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7.714"/>
    </inkml:context>
    <inkml:brush xml:id="br0">
      <inkml:brushProperty name="width" value="0.05" units="cm"/>
      <inkml:brushProperty name="height" value="0.05" units="cm"/>
    </inkml:brush>
  </inkml:definitions>
  <inkml:trace contextRef="#ctx0" brushRef="#br0">27 198 15123,'-9'26'1857,"5"-17"-1246,1 0 1,0 0-1,1 0 1,0 1-1,-2 14 0,4-24-556,0 1 0,0-1 0,0 0 0,0 0 0,0 1 0,0-1 0,0 0 0,0 1 0,0-1 0,0 0 0,1 1 0,-1-1 0,0 0 0,0 0 0,0 1 0,0-1-1,0 0 1,1 0 0,-1 1 0,0-1 0,0 0 0,0 0 0,1 0 0,-1 1 0,0-1 0,0 0 0,1 0 0,-1 0 0,0 0 0,0 1 0,1-1 0,-1 0 0,0 0 0,1 0-1,-1 0 1,0 0 0,0 0 0,1 0 0,15-4 856,17-15-468,-32 17-371,33-23 130,-2-2-1,-2-2 1,0-1 0,43-56-1,-63 74-59,0-1 0,-1-1-1,9-18 1,-16 25 20,-6 5-30,-7 8-4,4 0-74,-1 0 0,1 1 1,1 1-1,-1-1 0,2 1 1,-1 0-1,1 0 0,0 0 1,0 1-1,-3 9 1,6-12-138,-1 0 0,1 0 0,0 1 0,1-1 0,-1 0 0,1 1 0,1-1 0,-1 1 1,1-1-1,0 1 0,0-1 0,1 1 0,0-1 0,0 1 0,4 10 0,-4-16 59,-1 0 0,0-1-1,1 1 1,-1 0-1,0 0 1,1 0 0,0-1-1,-1 1 1,1 0-1,-1 0 1,1-1 0,0 1-1,-1-1 1,1 1 0,0 0-1,0-1 1,0 1-1,-1-1 1,1 0 0,0 1-1,0-1 1,0 0-1,1 1 1,8-4-375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8.114"/>
    </inkml:context>
    <inkml:brush xml:id="br0">
      <inkml:brushProperty name="width" value="0.05" units="cm"/>
      <inkml:brushProperty name="height" value="0.05" units="cm"/>
    </inkml:brush>
  </inkml:definitions>
  <inkml:trace contextRef="#ctx0" brushRef="#br0">58 1 23949,'-4'1'1576,"2"8"-1368,1 2-135,1 12 407,3 0-192,3 9-344,-1 1-160,3 2-369,-1 3-215,0-3-352,-1-4-232,-4-9 880,-2-3-321,-2-12-103</inkml:trace>
  <inkml:trace contextRef="#ctx0" brushRef="#br0" timeOffset="1">8 150 17380,'-6'-9'1848,"5"5"-1088,2 2-344,9 2 945,6 0-185,7 3-392,4-1-248,8-1-904,2-1 800,-7-7-416,-1-2 24,-8-2-88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8.908"/>
    </inkml:context>
    <inkml:brush xml:id="br0">
      <inkml:brushProperty name="width" value="0.05" units="cm"/>
      <inkml:brushProperty name="height" value="0.05" units="cm"/>
    </inkml:brush>
  </inkml:definitions>
  <inkml:trace contextRef="#ctx0" brushRef="#br0">1 441 17972,'33'-50'2478,"41"-47"1,-19 26-1416,-10 10-528,80-101 269,-148 225-670,8-26-191,1 1-1,2 0 1,2 1-1,-9 66 0,18-101-105,1 0-1,0 0 0,0-1 0,1 1 0,-1 0 0,1 0 0,-1 0 1,4 6-1,-4-9 108,0-1 0,0 1 0,0-1 1,1 0-1,-1 1 0,0-1 0,1 1 0,-1-1 0,0 0 1,1 1-1,-1-1 0,0 0 0,1 1 0,-1-1 1,1 0-1,-1 1 0,1-1 0,-1 0 0,1 0 1,-1 0-1,1 1 0,-1-1 0,1 0 0,-1 0 1,1 0-1,1 0 0,-1-1-1,0 1 1,0-1 0,1 1 0,-1-1 0,0 1-1,0-1 1,0 0 0,0 1 0,0-1 0,0 0-1,0 0 1,0 0 0,0 0 0,1-1 0,16-25-603,0-8-207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1.662"/>
    </inkml:context>
    <inkml:brush xml:id="br0">
      <inkml:brushProperty name="width" value="0.05" units="cm"/>
      <inkml:brushProperty name="height" value="0.05" units="cm"/>
    </inkml:brush>
  </inkml:definitions>
  <inkml:trace contextRef="#ctx0" brushRef="#br0">0 41 24949,'8'5'1633,"-6"-9"-2185,4-3 1384,-6-3-416,0-2-200,0-1-144</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9.314"/>
    </inkml:context>
    <inkml:brush xml:id="br0">
      <inkml:brushProperty name="width" value="0.05" units="cm"/>
      <inkml:brushProperty name="height" value="0.05" units="cm"/>
    </inkml:brush>
  </inkml:definitions>
  <inkml:trace contextRef="#ctx0" brushRef="#br0">129 1 19756,'-1'2'224,"0"1"0,-1-1-1,1 0 1,0 1 0,-1-1 0,1 0-1,-1 0 1,0 0 0,0 0-1,-2 2 1,-4 4 173,0 2 211,-5 5-237,0 0 1,1 1-1,1 1 0,0 0 1,1 0-1,-7 19 1,15-31-343,1 0 0,0 0 1,0 0-1,0-1 1,1 1-1,-1 0 0,1 0 1,0 0-1,1 0 1,-1 0-1,1 0 1,2 8-1,-2-11-39,0 1 0,0 0 0,1-1 0,-1 0 0,1 1 1,-1-1-1,1 0 0,0 0 0,0 0 0,0 0 0,0 0 0,0 0 0,0-1 0,1 1 0,-1-1 0,1 0 0,-1 1 1,1-1-1,-1 0 0,1 0 0,0-1 0,-1 1 0,1 0 0,3-1 0,-1 1-161,1 0-1,0-1 0,0 0 1,-1 0-1,1-1 0,0 0 1,0 0-1,-1 0 0,1 0 1,-1-1-1,1 0 1,-1 0-1,6-4 0,4-3-1372,-1 0-1,0-1 1,13-13 0,-25 20 1177,-2 3 334,0 0 1,0 0-1,0 0 1,0 0-1,0 0 1,0 0-1,0 0 1,0 0-1,0 0 1,0 0-1,0 0 1,0 0-1,0 0 1,0 0-1,0 0 1,0 0-1,-1 0 1,1 0-1,0 0 0,0 0 1,0 0-1,0 0 1,0 0-1,0 0 1,0 0-1,0 0 1,0 0-1,0 0 1,0 0-1,0 0 1,0 0-1,0 0 1,0 0-1,0 0 1,0 0-1,0 0 1,0-1-1,0 1 0,0 0 1,0 0-1,0 0 1,0 0-1,0 0 1,0 0-1,0 0 1,0 0-1,-10 7 191,-5 14 675,1 0 0,1 2 0,1-1 1,1 2-1,1-1 0,-11 41 0,18-54-653,1 0 0,1 0-1,0 1 1,1-1 0,1 20 0,-1-28-210,0 1 0,1-1-1,-1 0 1,1 0 0,0 1 0,0-1-1,-1 0 1,1 0 0,1 0 0,-1 0-1,0 0 1,0 0 0,4 3 0,-4-4 7,0 0 1,1 0 0,-1-1-1,1 1 1,-1 0 0,1-1-1,-1 1 1,1-1 0,-1 0-1,1 1 1,-1-1 0,1 0-1,-1 0 1,1 0 0,-1 0 0,1 0-1,-1-1 1,1 1 0,0 0-1,-1-1 1,1 1 0,-1-1-1,2 0 1,22-13-323</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19.702"/>
    </inkml:context>
    <inkml:brush xml:id="br0">
      <inkml:brushProperty name="width" value="0.05" units="cm"/>
      <inkml:brushProperty name="height" value="0.05" units="cm"/>
    </inkml:brush>
  </inkml:definitions>
  <inkml:trace contextRef="#ctx0" brushRef="#br0">73 0 18708,'-15'35'2056,"0"-1"-1447,0 2-257,3-3 944,3-2-488,2-3-296,7-10-1040,2 2-472,2-10 824,2-2-152,5-7-200</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0.276"/>
    </inkml:context>
    <inkml:brush xml:id="br0">
      <inkml:brushProperty name="width" value="0.05" units="cm"/>
      <inkml:brushProperty name="height" value="0.05" units="cm"/>
    </inkml:brush>
  </inkml:definitions>
  <inkml:trace contextRef="#ctx0" brushRef="#br0">29 45 16572,'11'-9'1388,"-3"3"-525,-1 0-1,1 0 1,9-4-1,-15 9-695,1-1-1,-1 1 1,0 1 0,1-1 0,-1 0-1,1 1 1,-1-1 0,1 1-1,-1-1 1,1 1 0,-1 0-1,1 0 1,-1 1 0,1-1-1,-1 0 1,5 2 0,-6-1-148,0-1 0,0 1 0,0-1 0,0 1 0,0 0 0,0 0 1,0-1-1,0 1 0,-1 0 0,1 0 0,0 0 0,0 0 0,-1 0 0,1 0 0,-1 0 1,1 0-1,-1 0 0,0 0 0,1 0 0,-1 0 0,0 0 0,1 0 0,-1 1 0,0-1 1,0 0-1,0 0 0,0 0 0,0 0 0,-1 1 0,1-1 0,0 0 0,0 0 0,-1 0 0,1 0 1,-1 1-1,-1 5 6,-1-1 1,1 1 0,-1-1-1,-6 10 1,-32 41 344,27-40-195,1 1 0,1 1 0,1 0 0,-12 26 1,22-42-161,0 0 1,0-1 0,0 1 0,1 0 0,-1 0 0,1 0 0,-1 0 0,1 0-1,0 0 1,0 0 0,0 0 0,1 0 0,-1-1 0,2 5 0,-1-6-38,-1 1 1,1 0 0,0 0 0,0-1 0,1 1-1,-1-1 1,0 1 0,0-1 0,1 1 0,-1-1 0,1 0-1,-1 0 1,1 0 0,0 0 0,-1 0 0,1 0-1,0 0 1,0 0 0,-1 0 0,1-1 0,0 1-1,2-1 1,4 1-238,-1 0-1,0-1 0,0 0 1,1 0-1,-1 0 1,0-1-1,0-1 0,0 1 1,1-1-1,-2 0 1,1-1-1,0 1 0,7-6 1,8-3-402,-2-2 0,32-24 0,-4-1-446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0.651"/>
    </inkml:context>
    <inkml:brush xml:id="br0">
      <inkml:brushProperty name="width" value="0.05" units="cm"/>
      <inkml:brushProperty name="height" value="0.05" units="cm"/>
    </inkml:brush>
  </inkml:definitions>
  <inkml:trace contextRef="#ctx0" brushRef="#br0">125 0 19548,'-8'4'279,"0"0"0,0 1-1,0 0 1,0 0 0,1 0-1,0 1 1,0 0 0,1 1-1,0-1 1,0 1 0,0 0-1,1 1 1,0-1 0,0 1-1,-5 14 1,7-16-235,1-1 1,0 1-1,0 0 1,0 0-1,1 0 0,0 0 1,0 0-1,0 0 0,1 0 1,0 0-1,0 0 1,1 1-1,0-1 0,0 0 1,0 0-1,0 0 0,1-1 1,0 1-1,1 0 1,-1 0-1,1-1 0,0 0 1,6 9-1,-6-10-46,0-1 1,1 0-1,-1-1 1,1 1-1,-1 0 0,1-1 1,0 0-1,0 0 1,0 0-1,0 0 0,0-1 1,0 1-1,0-1 1,0 0-1,1 0 0,4 0 1,-6-1 18,0 0 0,0 0 0,-1 0 0,1-1 0,0 1 0,0 0 1,0-1-1,0 0 0,-1 0 0,1 0 0,0 0 0,-1 0 0,1 0 0,-1-1 0,1 1 0,-1-1 1,0 0-1,1 0 0,-1 0 0,0 0 0,0 0 0,0 0 0,-1 0 0,1-1 0,1-3 0,-2 5 6,0 0-1,-1 0 0,1-1 0,-1 1 1,1-1-1,-1 1 0,1 0 0,-1-1 1,0 1-1,0-1 0,0 1 0,0 0 1,0-1-1,0 1 0,0-1 0,0 1 1,0-1-1,-1 1 0,1 0 0,-1-1 1,0-1-1,0 1 14,-1 0 1,1 0-1,-1 0 1,0 0-1,1 1 1,-1-1-1,0 1 1,0-1-1,0 1 1,0-1-1,-4-1 1,0 0-3,-1 1 0,1 0 0,-1 0 1,0 0-1,1 1 0,-1 0 0,0 0 0,-8 0 0,13 1-190,0 0 0,-1 0 0,1 0 0,0 0-1,-1 1 1,1-1 0,0 1 0,-1-1-1,1 1 1,0 0 0,0 0 0,0 0 0,0 0-1,-4 3 1,19-7-833,1-7 322</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1.039"/>
    </inkml:context>
    <inkml:brush xml:id="br0">
      <inkml:brushProperty name="width" value="0.05" units="cm"/>
      <inkml:brushProperty name="height" value="0.05" units="cm"/>
    </inkml:brush>
  </inkml:definitions>
  <inkml:trace contextRef="#ctx0" brushRef="#br0">229 0 20980,'-7'6'2025,"-11"8"-1545,-11 6-184,-4 5 1128,0 3-1016,0 3-71,6-1-97,5 1-16,11-1-264,2-7-136,5-4-473,1-5-247,3-12 944,0-4-248,0-15-176,4-6-112</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1.427"/>
    </inkml:context>
    <inkml:brush xml:id="br0">
      <inkml:brushProperty name="width" value="0.05" units="cm"/>
      <inkml:brushProperty name="height" value="0.05" units="cm"/>
    </inkml:brush>
  </inkml:definitions>
  <inkml:trace contextRef="#ctx0" brushRef="#br0">169 1 19772,'-17'4'942,"0"1"-1,0 1 1,-21 10-1,30-12-733,1 0 0,0 0 0,0 1-1,1-1 1,-1 2 0,1-1 0,0 1 0,1 0-1,-8 9 1,12-14-204,1-1 0,-1 1 1,1 0-1,-1-1 0,1 1 0,-1 0 0,1-1 1,-1 1-1,1 0 0,-1 0 0,1-1 0,0 1 0,0 0 1,-1 0-1,1 0 0,0 0 0,0-1 0,0 1 1,0 0-1,0 0 0,0 0 0,0 0 0,0 0 0,0-1 1,0 1-1,1 0 0,-1 0 0,0 0 0,1-1 0,-1 1 1,0 0-1,1 0 0,-1-1 0,1 1 0,-1 0 1,1-1-1,-1 1 0,1 0 0,0-1 0,-1 1 0,1-1 1,0 1-1,-1-1 0,1 1 0,0-1 0,0 0 0,-1 1 1,1-1-1,0 0 0,0 0 0,0 1 0,1-1 1,3 1-17,0 0 1,0-1-1,0 1 1,0-1 0,-1 0-1,1 0 1,0-1-1,5-1 1,-1 0-22,0-1-1,0 0 1,-1-1 0,12-6 0,-16 8-6,0 0 1,0 0-1,-1-1 1,1 1 0,-1-1-1,0 0 1,0 0 0,0-1-1,0 1 1,-1 0-1,4-7 1,-6 10 27,1 0-1,-1 0 1,0 0 0,0 0-1,0-1 1,0 1-1,0 0 1,1 0 0,-1 0-1,0 0 1,0-1 0,0 1-1,0 0 1,0 0-1,0 0 1,0-1 0,0 1-1,0 0 1,0 0 0,0 0-1,0-1 1,0 1-1,0 0 1,0 0 0,0 0-1,0-1 1,0 1-1,0 0 1,0 0 0,0 0-1,0-1 1,0 1 0,0 0-1,0 0 1,0 0-1,0-1 1,-1 1 0,1 0-1,0 0 1,0 0 0,0 0-1,0-1 1,0 1-1,-1 0 1,1 0 0,-11 4-353,-11 13-383,19-14 588,0 0-1,1 0 0,0 0 0,-1 0 0,1 0 0,0 1 1,0-1-1,1 1 0,-1-1 0,1 1 0,0 0 1,0 0-1,0-1 0,0 1 0,1 0 0,-1 0 1,1 6-1,6 11-410</inkml:trace>
  <inkml:trace contextRef="#ctx0" brushRef="#br0" timeOffset="1">408 388 15219,'0'2'227,"1"0"-1,-1 0 0,0-1 0,0 1 1,0 0-1,0 0 0,0 0 1,-1 0-1,1 0 0,-1 0 1,1 0-1,-1-1 0,-1 3 1,-2 11 2324,4-14-2494,0-1 1,0 0-1,0 0 0,0 1 0,0-1 1,1 0-1,-1 0 0,0 0 1,0 1-1,0-1 0,1 0 0,-1 0 1,0 0-1,0 1 0,0-1 0,1 0 1,-1 0-1,0 0 0,0 0 0,1 0 1,-1 0-1,0 0 0,0 0 1,1 1-1,-1-1 0,0 0 0,1 0 1,-1 0-1,0 0 0,0 0 0,1 0 1,-1-1-1,0 1 0,0 0 1,1 0-1,9-1 215,-3-1-186,0 0-1,0-1 1,0 0-1,-1 0 1,1-1-1,-1 0 1,0 0 0,0 0-1,0-1 1,-1 0-1,0 0 1,0 0 0,0 0-1,0-1 1,-1 0-1,5-10 1,-8 15-78,0-1 1,0 1-1,-1-1 1,1 1-1,-1-1 1,1 0-1,-1 1 1,0-1-1,0 0 1,0 1-1,0-1 1,0 0-1,0 1 1,0-1-1,0 0 0,-1 1 1,1-1-1,-1 0 1,1 1-1,-1-1 1,1 1-1,-1-1 1,0 1-1,0-1 1,0 1-1,0 0 1,0-1-1,0 1 1,0 0-1,0 0 0,-1 0 1,1 0-1,0 0 1,-1 0-1,1 0 1,-1 0-1,1 0 1,-1 1-1,1-1 1,-1 0-1,-1 1 1,-5-3-18,0 1 1,0 0-1,1 0 1,-1 1-1,0 0 1,0 0-1,-11 1 1,-5 3 174,0 0-1,-27 9 1,9-2-164,11-4 24</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2.002"/>
    </inkml:context>
    <inkml:brush xml:id="br0">
      <inkml:brushProperty name="width" value="0.05" units="cm"/>
      <inkml:brushProperty name="height" value="0.05" units="cm"/>
    </inkml:brush>
  </inkml:definitions>
  <inkml:trace contextRef="#ctx0" brushRef="#br0">151 5 19828,'9'-5'1713,"-3"8"-1217,-5 2-240,-2 9 920,-4 2-360,-9 4-488,3 7-168,-5 6-96,-1-2-16,-3 0-48,5 3-144,-2-7-592,0-2-216,4-11 752,2-8-128,2-15-160</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2.406"/>
    </inkml:context>
    <inkml:brush xml:id="br0">
      <inkml:brushProperty name="width" value="0.05" units="cm"/>
      <inkml:brushProperty name="height" value="0.05" units="cm"/>
    </inkml:brush>
  </inkml:definitions>
  <inkml:trace contextRef="#ctx0" brushRef="#br0">151 9 15979,'0'-1'86,"-1"1"0,0-1 0,1 0 0,-1 1 0,0-1 0,1 1 0,-1-1 0,0 1 0,0-1 0,0 1 0,1 0 0,-1-1 0,0 1 0,0 0 0,0-1 0,0 1-1,0 0 1,0 0 0,1 0 0,-1 0 0,0 0 0,0 0 0,0 0 0,0 0 0,0 0 0,0 1 0,0-1 0,0 0 0,1 0 0,-1 1 0,0-1 0,0 1 0,0-1-1,1 1 1,-1-1 0,0 1 0,0 0 0,-32 24 1715,20-13-1403,5-5-212,-1 0-1,1 1 0,1 0 1,0 1-1,0 0 1,1 0-1,0 0 1,-7 14-1,13-22-170,-1-1-1,1 1 1,0 0 0,-1 0 0,1-1-1,0 1 1,0 0 0,0 0 0,0 0-1,-1-1 1,1 1 0,0 0 0,0 0-1,1 0 1,-1 0 0,0-1 0,0 1-1,0 0 1,0 0 0,1 0-1,-1-1 1,0 1 0,1 0 0,-1 0-1,1-1 1,-1 1 0,1 0 0,0 0-1,0-1 2,0 1-1,0-1 1,1 1-1,-1-1 1,0 1-1,1-1 0,-1 0 1,0 0-1,1 0 1,-1 0-1,1 0 1,-1 0-1,0 0 1,1 0-1,0-1 0,6 0 55,0-2 0,0 1-1,-1-1 1,12-5 0,23-19 355,-39 24-388,0 1 0,-1 0 0,1-1 0,-1 1 0,1-1 0,-1 0 0,0 1 0,0-1 0,-1 0 0,1 0 1,0-1-1,0-2 0,-2 6-39,0 0 0,0 0 1,0 0-1,0-1 0,1 1 1,-1 0-1,0 0 0,0 0 1,0 0-1,0 0 0,0 0 1,0 0-1,0 0 0,0-1 1,0 1-1,0 0 0,0 0 1,0 0-1,0 0 0,0 0 1,0 0-1,0 0 0,0-1 1,0 1-1,0 0 1,0 0-1,0 0 0,0 0 1,0 0-1,0 0 0,0 0 1,-1 0-1,1-1 0,0 1 1,0 0-1,0 0 0,0 0 1,0 0-1,0 0 0,0 0 1,0 0-1,0 0 0,0 0 1,-1 0-1,1 0 0,0 0 1,0 0-1,0 0 0,0-1 1,0 1-1,0 0 0,0 0 1,0 0-1,-1 0 0,1 0 1,0 0-1,-8 5-248,-9 9-511,12-8 699,0 1 0,0 1-1,1-1 1,-1 1 0,2-1 0,-1 1-1,1 0 1,-4 15 0,1 1-158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2.857"/>
    </inkml:context>
    <inkml:brush xml:id="br0">
      <inkml:brushProperty name="width" value="0.05" units="cm"/>
      <inkml:brushProperty name="height" value="0.05" units="cm"/>
    </inkml:brush>
  </inkml:definitions>
  <inkml:trace contextRef="#ctx0" brushRef="#br0">12 181 14515,'-3'11'1122,"1"-5"-706,0 0 0,1 0 0,0 0 0,0 0 0,0 0 0,0 0 0,1 1 0,1 8 0,-1-15-360,1 1 0,-1 0 0,0-1 0,1 1 0,-1 0 0,1-1 0,-1 1 0,1-1 0,-1 1-1,1-1 1,-1 1 0,1-1 0,0 0 0,-1 1 0,1-1 0,0 0 0,-1 1 0,1-1-1,0 0 1,-1 0 0,1 0 0,0 1 0,0-1 0,-1 0 0,1 0 0,0 0 0,0 0 0,-1 0-1,1 0 1,0-1 0,0 1 0,-1 0 0,1 0 0,0 0 0,0-1 0,26-8 612,-18 4-431,0-1 0,-1 0 0,0 0 0,0-1 0,0 0 0,-1 0 0,0 0 0,12-17 0,-17 21-181,0-1-1,0 0 1,0 0-1,0 0 1,-1 0-1,1 0 1,-1 0-1,0 0 1,0 0 0,-1 0-1,1-1 1,-1 1-1,0 0 1,0 0-1,0-1 1,-1 1-1,1 0 1,-1 0-1,0 0 1,-1-1-1,1 1 1,-1 0 0,-3-7-1,1 5-199,0 1-1,0-1 0,-1 1 1,-5-6-1,-13-16-356,15 12 170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3.246"/>
    </inkml:context>
    <inkml:brush xml:id="br0">
      <inkml:brushProperty name="width" value="0.05" units="cm"/>
      <inkml:brushProperty name="height" value="0.05" units="cm"/>
    </inkml:brush>
  </inkml:definitions>
  <inkml:trace contextRef="#ctx0" brushRef="#br0">69 1 19460,'-3'10'1392,"-1"11"-1119,-2 11-153,-4 8 536,0 3-240,0 3-344,3 1-16,-2-8-24,5-3-152,0-15-408,2-11-273,5-13 657,0-11-128,3-22-112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2.229"/>
    </inkml:context>
    <inkml:brush xml:id="br0">
      <inkml:brushProperty name="width" value="0.05" units="cm"/>
      <inkml:brushProperty name="height" value="0.05" units="cm"/>
    </inkml:brush>
  </inkml:definitions>
  <inkml:trace contextRef="#ctx0" brushRef="#br0">79 1 18852,'2'10'1464,"-7"10"-1152,0 3-112,-1 10 809,0 1-609,0 9-232,1 3-24,3 4-32,-1-1-24,0-5-24,-1-1-88,1-7-312,-1-3-288,-5-16 520,1-6-120,-4-17-32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3.619"/>
    </inkml:context>
    <inkml:brush xml:id="br0">
      <inkml:brushProperty name="width" value="0.05" units="cm"/>
      <inkml:brushProperty name="height" value="0.05" units="cm"/>
    </inkml:brush>
  </inkml:definitions>
  <inkml:trace contextRef="#ctx0" brushRef="#br0">136 42 16572,'-8'1'422,"0"1"1,0 0-1,1 0 1,-1 0-1,0 1 0,1 1 1,-1-1-1,1 1 1,0 0-1,1 0 1,-1 1-1,1 0 1,-1 1-1,-9 10 1,9-4-341,7-12-80,1 0-1,-1 1 1,0-1 0,0 0-1,0 0 1,0 0-1,0 1 1,0-1-1,1 0 1,-1 0 0,0 0-1,0 1 1,0-1-1,0 0 1,1 0-1,-1 0 1,0 0 0,0 0-1,0 0 1,1 0-1,-1 1 1,0-1-1,0 0 1,1 0 0,-1 0-1,0 0 1,0 0-1,0 0 1,1 0-1,-1 0 1,1 0 0,1 0 4,1-1 0,-1 1 1,1 0-1,-1-1 1,1 0-1,-1 1 1,5-3-1,8-4 24,-1-1-1,17-13 1,-27 18-18,0 0 1,-1 0-1,1 0 1,-1 0-1,0-1 1,0 0 0,0 1-1,0-1 1,-1 0-1,0 0 1,1-1-1,1-7 1,-3 12-8,-1-1-1,0 1 1,1-1-1,-1 0 1,0 1 0,0-1-1,0 0 1,1 1-1,-1-1 1,0 0-1,0 1 1,0-1 0,0 0-1,0 1 1,-1-1-1,1 0 1,0 1 0,0-1-1,0 0 1,0 1-1,-1-1 1,1 0 0,0 1-1,-1-1 1,1 1-1,0-1 1,-1 1 0,1-1-1,-1 1 1,1-1-1,-1 1 1,1-1 0,-1 1-1,1-1 1,-1 1-1,0 0 1,1-1-1,-1 1 1,1 0 0,-1 0-1,0-1 1,1 1-1,-1 0 1,0 0 0,1 0-1,-1 0 1,0 0-1,0 0 1,1 0 0,-1 0-1,0 0 1,0 0-1,-3 1 10,0 0 1,0-1-1,0 1 0,1 1 0,-1-1 0,0 0 0,1 1 1,-6 3-1,1 0-37,1 1 1,-1 1-1,1-1 0,1 1 1,-1 0-1,1 1 0,0-1 1,-8 16-1,11-18-96,1-1-1,0 1 0,-1 0 0,2 1 0,-1-1 1,1 0-1,-1 0 0,2 1 0,-1-1 1,0 1-1,1-1 0,0 0 0,0 1 1,1-1-1,0 1 0,0-1 0,1 6 1,10 10-270,8-3-135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4.009"/>
    </inkml:context>
    <inkml:brush xml:id="br0">
      <inkml:brushProperty name="width" value="0.05" units="cm"/>
      <inkml:brushProperty name="height" value="0.05" units="cm"/>
    </inkml:brush>
  </inkml:definitions>
  <inkml:trace contextRef="#ctx0" brushRef="#br0">20 74 12187,'-18'72'2868,"18"-72"-2777,-1 1 0,1-1-1,0 1 1,0-1-1,0 1 1,0 0 0,0-1-1,0 1 1,0-1 0,0 1-1,0-1 1,0 1 0,0-1-1,0 1 1,0-1 0,1 1-1,-1 0 1,0-1 0,0 1-1,1-1 1,-1 0 0,0 1-1,1-1 1,-1 1-1,0-1 1,1 1 0,-1-1-1,0 0 1,1 1 0,0-1-1,0 1 7,0-1 0,1 0 0,-1 0 0,0 0 0,0 0 0,0 0 0,0 0 0,1 0 0,-1 0 0,0 0 0,0-1 0,0 1 0,2-1-1,33-19 1456,-26 13-1040,-2 0 0,1 0 1,-1-1-1,11-14 1,-17 19-376,1 1 1,-1-1-1,0 0 1,0 0-1,0-1 1,0 1-1,-1 0 1,1-1-1,-1 1 1,0-1-1,0 1 1,0-1-1,-1 1 1,1-1-1,-1 0 1,0 1-1,0-7 1,0 9-116,-1 0 0,1 0 1,0-1-1,-1 1 0,1 0 0,-1 0 1,0 0-1,1 0 0,-1 0 0,0 0 1,0 0-1,1 0 0,-1 0 1,0 1-1,0-1 0,0 0 0,0 0 1,0 1-1,0-1 0,0 1 0,0-1 1,0 1-1,-1-1 0,1 1 0,0 0 1,0-1-1,0 1 0,-1 0 0,1 0 1,0 0-1,0 0 0,0 0 1,-1 0-1,1 0 0,0 0 0,0 1 1,0-1-1,0 0 0,-1 1 0,1-1 1,-1 2-1,-6 1-87,1 0 1,0 0-1,1 1 1,-1 0-1,-6 5 1,9-5-95,0-1 0,0 0 0,1 1 0,0 0 1,0 0-1,0 0 0,0 0 0,0 0 0,1 1 0,0-1 0,0 1 1,0 0-1,1-1 0,-1 1 0,0 6 0,1 9-389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6.030"/>
    </inkml:context>
    <inkml:brush xml:id="br0">
      <inkml:brushProperty name="width" value="0.05" units="cm"/>
      <inkml:brushProperty name="height" value="0.05" units="cm"/>
    </inkml:brush>
  </inkml:definitions>
  <inkml:trace contextRef="#ctx0" brushRef="#br0">137 559 12347,'-32'11'2392,"1"2"1,-42 23-1,87-46-1378,1-1 0,18-18-1,-12 10-713,99-94 420,171-206 0,-210 217-654,-69 88-55,-7 12 19,-13 31 39,-18 46-60,-61 199 162,75-226-658,2 1-1,2 0 1,-3 89 0,14-103 166,5-11-105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6.440"/>
    </inkml:context>
    <inkml:brush xml:id="br0">
      <inkml:brushProperty name="width" value="0.05" units="cm"/>
      <inkml:brushProperty name="height" value="0.05" units="cm"/>
    </inkml:brush>
  </inkml:definitions>
  <inkml:trace contextRef="#ctx0" brushRef="#br0">24 307 17716,'-17'9'1904,"10"-11"-1096,7-8-344,17-10 913,13-6-201,21-5-384,6-1-264,13-2-536,0-2-288,2 5-728,-5 6 1816,-14 1-888,-7 0-48,-21 3-136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6.834"/>
    </inkml:context>
    <inkml:brush xml:id="br0">
      <inkml:brushProperty name="width" value="0.05" units="cm"/>
      <inkml:brushProperty name="height" value="0.05" units="cm"/>
    </inkml:brush>
  </inkml:definitions>
  <inkml:trace contextRef="#ctx0" brushRef="#br0">121 49 15899,'31'-9'4530,"91"-25"-1879,-115 32-2526,0 1 0,1 0 0,-1 0 0,1 1 0,-1 0 0,11 1 1,-16-1-114,0 1 0,-1-1 1,1 0-1,-1 1 0,1-1 1,-1 1-1,1 0 1,-1 0-1,0-1 0,1 1 1,-1 0-1,0 0 0,0 0 1,1 0-1,-1 1 0,0-1 1,0 0-1,0 0 1,0 1-1,-1-1 0,1 1 1,0-1-1,0 0 0,-1 1 1,1-1-1,-1 1 1,1 0-1,-1-1 0,0 1 1,0-1-1,0 1 0,0 0 1,0-1-1,0 1 0,0-1 1,-1 3-1,0 7 21,-1-1-1,-1 1 1,0-1 0,0 1-1,-1-1 1,0 0 0,-7 11-1,-47 71 228,24-41-110,-6 19 87,35-57-177,7-7-35,1-6-31,-1 0-1,0 0 1,0 0 0,1 0 0,-1 0 0,0 0 0,0-1-1,0 1 1,3-2 0,26-5-118,-16 2 26,1 1 0,-1 1 0,0 1-1,27-1 1,-38 3 76,-1 0 0,1 0 1,-1 0-1,1 1 0,-1 0 0,1 0 0,-1 0 0,1 0 0,-1 0 0,0 1 1,0-1-1,0 1 0,0 0 0,0 0 0,0 0 0,0 0 0,-1 1 0,1-1 1,-1 1-1,1 0 0,-1-1 0,0 1 0,0 0 0,0 0 0,-1 1 0,2 3 1,-1-2 20,0 0 0,-1 0 0,1 0 1,-1 0-1,-1 0 0,1 1 0,-1-1 1,0 0-1,0 1 0,0-1 1,-1 0-1,-1 7 0,-1-3 53,0 1 0,0-1 0,-1 0 0,0 0 0,-1 0 0,-6 8 0,-2 3 188,-2-2 0,0 0-1,-1-1 1,-32 26 0,26-25 128,0-2 0,-34 20 0,45-30-263,0-1-1,0 0 1,0-1-1,0 0 1,-1-1-1,0 0 1,1-1-1,-14 1 1,21-2-116,-1-1 1,1 0-1,-1 0 1,1-1-1,-1 1 1,1-1-1,-1 0 1,1-1-1,0 1 1,-7-3 0,9 2-57,-1 1 1,1-1-1,0 1 1,0-1 0,0 0-1,0 0 1,0 0-1,0 0 1,1 0 0,-1 0-1,1-1 1,0 1-1,-1 0 1,1-1 0,0 1-1,0-1 1,0 1-1,1-1 1,-2-4 0,1-3-125,1 0 1,0 0 0,0 0 0,1 0 0,0 1-1,1-1 1,4-17 0,28-67-246,-22 68 90,18-32 1,28-27-455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7.237"/>
    </inkml:context>
    <inkml:brush xml:id="br0">
      <inkml:brushProperty name="width" value="0.05" units="cm"/>
      <inkml:brushProperty name="height" value="0.05" units="cm"/>
    </inkml:brush>
  </inkml:definitions>
  <inkml:trace contextRef="#ctx0" brushRef="#br0">600 1 14675,'-5'0'170,"1"0"0,-1 1 0,0 0-1,1 0 1,-1 0 0,0 0 0,1 1 0,0 0 0,-1 0-1,1 0 1,0 0 0,0 1 0,0 0 0,0-1 0,-4 6-1,-5 5 239,2 0-1,-21 28 0,29-37-264,-74 113 945,5 2-1,5 3 0,5 4 0,-54 161 0,100-243-980,1 1 0,3 0 0,2 1 0,2 0-1,-4 70 1,12-96-123,1 0-1,1 0 0,0 1 1,2-2-1,0 1 1,10 26-1,-8-31-65,0-1 0,1 0 0,0-1 0,2 1 0,-1-2 0,1 1 0,1-1 0,1 0 0,13 12 0,-15-16 51,0-1 0,1 0 0,-1 0 0,1-1 0,0 0 0,1 0-1,0-1 1,0-1 0,0 0 0,0 0 0,0-2 0,1 1 0,21 1-1,79 3-233</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4:17.857"/>
    </inkml:context>
    <inkml:brush xml:id="br0">
      <inkml:brushProperty name="width" value="0.05" units="cm"/>
      <inkml:brushProperty name="height" value="0.05" units="cm"/>
    </inkml:brush>
  </inkml:definitions>
  <inkml:trace contextRef="#ctx0" brushRef="#br0">106 1 13883,'35'0'1352,"3"4"-944,9 16-40,6 6 433,3 14-121,0 7-24,-8 12-96,-10 7-64,-18 20-104,-9 13-48,-21 16-104,-14 4-80,-28 11-208,-14 13-168,-18 8 1785,-8-1-1473,3-15 128,-1-13 32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4.774"/>
    </inkml:context>
    <inkml:brush xml:id="br0">
      <inkml:brushProperty name="width" value="0.05" units="cm"/>
      <inkml:brushProperty name="height" value="0.05" units="cm"/>
    </inkml:brush>
  </inkml:definitions>
  <inkml:trace contextRef="#ctx0" brushRef="#br0">20 86 17740,'-2'-1'209,"1"1"1,0 0-1,-1 0 1,1-1 0,-1 1-1,1 0 1,0-1-1,-1 1 1,1-1-1,0 0 1,-3-1-1,3-5 688,11-3 163,8 1-856,0 0 0,1 1 0,0 0 0,0 2 0,1 0 0,0 1 0,0 1 0,25-1-1,-41 4-200,1 1-1,-1 0 0,0 0 0,1 0 0,-1 1 1,0-1-1,1 1 0,-1 0 0,0 0 0,0 1 1,0-1-1,0 1 0,0 0 0,4 2 0,1 3-5,-2-1 0,1 1 0,-1 1 0,11 13 0,-16-19 1,1 2-67,1 0-1,1 0 0,-1 0 0,1 0 0,-1-1 0,1 1 0,0-1 0,0-1 0,0 1 0,1-1 0,-1 0 0,1 0 0,-1 0 0,9 1 0,-10-3-29,-1 1-1,1-1 1,0 0 0,-1 0-1,1 0 1,-1-1-1,1 1 1,0-1-1,-1 0 1,1 0 0,-1 0-1,0 0 1,1-1-1,-1 1 1,0-1-1,0 0 1,0 0 0,0 0-1,0 0 1,0-1-1,-1 1 1,1-1 0,4-5-1,0-7-387</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3:25.196"/>
    </inkml:context>
    <inkml:brush xml:id="br0">
      <inkml:brushProperty name="width" value="0.05" units="cm"/>
      <inkml:brushProperty name="height" value="0.05" units="cm"/>
    </inkml:brush>
  </inkml:definitions>
  <inkml:trace contextRef="#ctx0" brushRef="#br0">5 144 16764,'-4'15'1036,"4"-15"-1016,0 0 0,0 0 1,0 1-1,-1-1 0,1 0 0,0 0 1,0 0-1,0 0 0,0 0 0,0 0 0,0 0 1,0 0-1,0 1 0,0-1 0,0 0 1,0 0-1,0 0 0,0 0 0,0 0 0,1 0 1,-1 0-1,0 0 0,0 0 0,0 1 0,0-1 1,0 0-1,0 0 0,0 0 0,0 0 1,0 0-1,0 0 0,0 0 0,0 0 0,0 0 1,0 0-1,0 0 0,1 0 0,-1 0 1,0 0-1,0 0 0,0 1 0,0-1 0,0 0 1,0 0-1,0 0 0,0 0 0,1 0 1,-1 0-1,0 0 0,0 0 0,0 0 0,0 0 1,0 0-1,0-1 0,19-14 1802,-11 7-1508,68-60 2472,-64 58-2466,1 1-1,0 0 0,1 1 0,20-9 1,-26 15-292,1 0 0,-1 1 1,1 0-1,-1 0 1,1 1-1,-1 0 0,1 0 1,-1 1-1,14 3 0,4-1-86,2 1-2,32 1-553,-56-5 576,1 0 0,-1 0 1,1-1-1,-1 0 0,0 0 0,0 0 1,1 0-1,-1 0 0,0-1 0,7-4 1,7-8-114</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7.650"/>
    </inkml:context>
    <inkml:brush xml:id="br0">
      <inkml:brushProperty name="width" value="0.05" units="cm"/>
      <inkml:brushProperty name="height" value="0.05" units="cm"/>
    </inkml:brush>
  </inkml:definitions>
  <inkml:trace contextRef="#ctx0" brushRef="#br0">4 564 17228,'-3'17'1892,"7"-19"-1176,6-10-293,172-240 2645,-32 49-2909,-135 180-100,2 1 0,0 0-1,25-23 1,-43 45-55,1 1 0,0-1-1,0 0 1,0 0 0,0 0 0,0 0-1,0 0 1,0 1 0,0-1 0,0 0 0,0 0-1,0 0 1,0 0 0,0 1 0,0-1-1,1 0 1,-1 0 0,0 0 0,0 0-1,0 0 1,0 0 0,0 1 0,0-1 0,0 0-1,0 0 1,0 0 0,0 0 0,1 0-1,-1 0 1,0 0 0,0 1 0,0-1-1,0 0 1,0 0 0,0 0 0,1 0 0,-1 0-1,0 0 1,0 0 0,0 0 0,0 0-1,1 0 1,-1 0 0,0 0 0,0 0-1,0 0 1,0 0 0,0 0 0,1 0 0,-1 0-1,0 0 1,0 0 0,0 0 0,0 0-1,-4 15 34,-15 36 111,-20 90 1,32-108-363,2 0 1,1 1-1,1 65 1,3-94 80,0 1-17,1 0 0,-1 0 0,1 1 0,0-2 0,0 1 0,3 8 0,-4-14 144,0 0-1,0 0 1,0 0 0,0 0 0,0 1 0,0-1 0,0 0 0,1 0-1,-1 0 1,0 0 0,0 0 0,0 1 0,0-1 0,0 0-1,0 0 1,0 0 0,0 0 0,0 0 0,0 1 0,0-1-1,1 0 1,-1 0 0,0 0 0,0 0 0,0 0 0,0 0 0,0 0-1,0 0 1,1 0 0,-1 0 0,0 1 0,0-1 0,0 0-1,0 0 1,1 0 0,-1 0 0,0 0 0,0 0 0,0 0 0,0 0-1,0 0 1,1 0 0,-1 0 0,0 0 0,0 0 0,0-1-1,0 1 1,1 0 0,-1 0 0,0 0 0,0 0 0,6-14-422</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2.657"/>
    </inkml:context>
    <inkml:brush xml:id="br0">
      <inkml:brushProperty name="width" value="0.05" units="cm"/>
      <inkml:brushProperty name="height" value="0.05" units="cm"/>
    </inkml:brush>
  </inkml:definitions>
  <inkml:trace contextRef="#ctx0" brushRef="#br0">1 154 16243,'0'-2'177,"0"0"-1,0 0 0,0-1 0,0 1 1,0 0-1,0 0 0,1 0 0,-1-1 1,1 1-1,0 0 0,-1 0 0,1 0 1,0 0-1,0 0 0,2-3 0,1 1 151,0-1 0,-1 1 0,1-1 0,1 1 0,7-6 0,4-1 431,0 1 0,29-12 1,-26 14-553,0 0 1,1 2-1,0 1 1,0 0 0,1 1-1,-1 2 1,1 0-1,0 1 1,25 2 0,-28 0-172,-1 1 1,1 0 0,-1 2 0,0 0 0,0 1 0,0 0 0,-1 2 0,0 0 0,0 0-1,0 2 1,16 11 0,-27-16-35,-1 0-1,1 0 1,-1 0-1,1 1 1,-1-1-1,-1 1 1,1 0-1,-1 0 1,4 6-1,-6-9 6,0 0 0,-1 0-1,1 1 1,0-1 0,-1 1 0,1-1-1,-1 0 1,0 1 0,0-1 0,0 1-1,0-1 1,0 1 0,0-1 0,-1 1-1,1-1 1,-1 0 0,0 1 0,1-1 0,-1 0-1,0 1 1,-1-1 0,1 0 0,0 0-1,-1 0 1,-1 2 0,-2 2 41,-1-1 0,0 1 0,0-1 0,-1-1 0,0 1 0,1-1 0,-1-1 0,-1 1 0,1-1 0,0 0 0,-14 3 0,-8 1 157,-51 5 0,71-11-226,2 0-90,-1 0 0,1 0 0,0-1 0,-1 0 0,1 0 0,-1 0 0,1-1 0,-13-4 1,19 5 102,1 0 0,0 0 0,-1 0 0,1 0 0,0 0 1,-1 0-1,1 0 0,-1 0 0,1 0 0,0 0 0,-1-1 1,1 1-1,0 0 0,-1 0 0,1-1 0,0 1 0,-1 0 0,1 0 1,0-1-1,0 1 0,-1 0 0,1-1 0,0 1 0,0 0 1,0-1-1,0 1 0,-1 0 0,1-1 0,0 1 0,0 0 1,0-1-1,0 1 0,0-1 0,0 1 0,0 0 0,0-1 1,0 1-1,0-1 0,0 1 0,0 0 0,0-1 0,0 1 1,0 0-1,0-1 0,1 1 0,-1 0 0,0-1 0,8-7-359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8.020"/>
    </inkml:context>
    <inkml:brush xml:id="br0">
      <inkml:brushProperty name="width" value="0.05" units="cm"/>
      <inkml:brushProperty name="height" value="0.05" units="cm"/>
    </inkml:brush>
  </inkml:definitions>
  <inkml:trace contextRef="#ctx0" brushRef="#br0">92 55 18188,'2'-2'247,"-1"-1"0,1 1 0,0-1 0,0 1 0,0 0 0,0-1 0,1 1 0,-1 0 0,0 0 0,1 1-1,-1-1 1,1 0 0,5-1 0,40-15 1360,-41 16-1518,1 1 0,-1 0 0,1 0 0,-1 1 0,1-1 0,0 2 1,10 1-1,-16-2-80,-1 0 0,1 0 0,-1 0 0,1 1 1,-1-1-1,1 1 0,-1-1 0,0 1 0,1 0 0,-1-1 1,0 1-1,1 0 0,-1 0 0,0 0 0,0 0 0,0 0 1,0 0-1,0 0 0,0 0 0,0 0 0,0 1 0,0-1 1,0 0-1,-1 1 0,1-1 0,-1 1 0,1-1 0,-1 0 0,1 1 1,-1-1-1,0 1 0,0-1 0,0 1 0,0-1 0,0 1 1,0-1-1,0 1 0,0-1 0,0 1 0,-1-1 0,1 1 1,-1-1-1,0 2 0,-4 10-8,0 0 0,-1 0-1,0-1 1,-13 19 0,-38 44 14,42-57-9,-73 100 45,72-93-38,1 0 0,-23 52 0,37-75-28,0 0 1,0 0 0,0 0 0,0 0 0,1 1 0,-1-1 0,1 0 0,-1 1 0,1-1 0,0 1-1,0-1 1,0 0 0,0 1 0,1-1 0,-1 0 0,0 1 0,1-1 0,0 0 0,0 1 0,-1-1 0,1 0-1,1 0 1,-1 0 0,0 0 0,0 0 0,1 0 0,-1 0 0,1 0 0,0-1 0,-1 1 0,3 1-1,1 0-144,0 0 0,-1-1 0,1 0-1,0 0 1,0-1 0,0 1 0,1-1-1,-1 0 1,0 0 0,0-1 0,1 1-1,-1-1 1,6-1 0,3 0-84,0-1 1,0 0-1,19-6 0,9-9-424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8.425"/>
    </inkml:context>
    <inkml:brush xml:id="br0">
      <inkml:brushProperty name="width" value="0.05" units="cm"/>
      <inkml:brushProperty name="height" value="0.05" units="cm"/>
    </inkml:brush>
  </inkml:definitions>
  <inkml:trace contextRef="#ctx0" brushRef="#br0">108 0 20548,'-13'43'1705,"-11"-1"-1249,0-2-192,3 0 568,6-4-248,8-7-632,4-9-544,8-16 552,4 0-144,4-8-128</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8.843"/>
    </inkml:context>
    <inkml:brush xml:id="br0">
      <inkml:brushProperty name="width" value="0.05" units="cm"/>
      <inkml:brushProperty name="height" value="0.05" units="cm"/>
    </inkml:brush>
  </inkml:definitions>
  <inkml:trace contextRef="#ctx0" brushRef="#br0">123 49 18500,'-2'2'291,"-1"-1"0,1 1 0,-1 0 0,1-1 0,0 1 0,-1 0 0,1 0 0,0 1 0,0-1 0,0 0 0,1 1 0,-3 3 0,-3 2 826,1 1-803,-1 0 0,2 0 0,-1 1 0,-6 16 0,10-22-311,0 1 1,0-1 0,1 1 0,0 0 0,0 0 0,0 0 0,0 0 0,1 0-1,0 0 1,0 0 0,0 0 0,2 6 0,-1-8-54,0-1 1,0 1-1,0-1 0,0 0 0,1 0 1,0 0-1,-1 0 0,1 0 0,0 0 1,0 0-1,0 0 0,0-1 0,0 1 1,0-1-1,0 1 0,1-1 0,-1 0 1,1 0-1,-1 0 0,1 0 0,-1-1 1,4 2-1,7 1-325,1-1 0,27 1 1,-27-2 121,-10-1 189,8 1-84,-1 0 0,0 0 0,0 1 0,-1 1 0,13 3 0,-22-5 158,1 0 0,0-1-1,0 1 1,0 0 0,0 0 0,-1 0-1,1 0 1,0 1 0,-1-1-1,1 0 1,-1 1 0,0-1-1,1 1 1,-1-1 0,0 1 0,0 0-1,0 0 1,0-1 0,0 1-1,0 0 1,-1 0 0,1 0 0,-1 0-1,1 0 1,-1 0 0,0 0-1,1 0 1,-1 0 0,0 0-1,0 0 1,-1 0 0,1 0 0,0 0-1,-1 0 1,0 2 0,-3 9 213,-1-1 0,0 0 0,-1 0 0,0-1 1,-1 1-1,0-2 0,-1 1 0,-13 14 0,-8 7 654,-41 31 0,60-54-763,6-5-108,0 1-1,-1-1 1,0 0-1,0-1 1,0 1 0,0-1-1,-1 0 1,1-1-1,-1 1 1,0-1 0,-8 3-1,13-5-30,-1 0-1,1 0 1,0 0-1,0 0 1,0 0 0,0 0-1,0-1 1,0 1-1,0 0 1,0-1 0,0 1-1,0 0 1,0-1-1,0 1 1,0-1-1,0 0 1,0 1 0,0-1-1,1 0 1,-1 1-1,0-1 1,0 0-1,1 0 1,-1 0 0,0 1-1,1-1 1,-1 0-1,1 0 1,-1 0-1,1 0 1,0 0 0,-1 0-1,1-2 1,-2-4-28,1-1 1,-1 1-1,2 0 1,-1-8-1,3-37-311</inkml:trace>
  <inkml:trace contextRef="#ctx0" brushRef="#br0" timeOffset="1">100 1 18788,'2'0'2184,"2"3"-1447,2-1-345,1 1 1456,9 3-984,4-2-240,9-1-360,2-1-256,14-1-952,2 2 1816,10-3-896,2 1-48,3-2-56</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9.218"/>
    </inkml:context>
    <inkml:brush xml:id="br0">
      <inkml:brushProperty name="width" value="0.05" units="cm"/>
      <inkml:brushProperty name="height" value="0.05" units="cm"/>
    </inkml:brush>
  </inkml:definitions>
  <inkml:trace contextRef="#ctx0" brushRef="#br0">171 1 20628,'-50'51'2098,"31"-32"-1488,0 0 0,1 2 0,-16 23 0,30-38-534,0 1 1,1-1-1,0 1 1,0-1-1,0 1 0,1 0 1,-1 0-1,2 1 1,-1-1-1,1 0 0,0 0 1,1 1-1,0-1 1,0 1-1,2 13 0,-1-17-71,0 1 0,1-1 0,-1 1-1,1-1 1,0 0 0,0 0 0,0 0 0,1 0-1,0 0 1,-1 0 0,1-1 0,0 1 0,1-1-1,5 5 1,-3-3-9,0-2 0,0 1 0,0 0 0,1-1 0,-1 0 0,1-1 0,0 0 0,0 0 0,8 1 0,-8-1 13,1-1 0,0 0 0,-1-1 0,1 0 0,0 0 0,0 0 0,-1-1 0,1 0 0,0-1 0,-1 0 0,1 0 0,-1 0 0,0-1 0,0 0 0,0-1 0,0 0 0,-1 0 0,9-7 0,-14 11 4,0-1-1,0 1 1,0-1 0,0 0-1,-1 0 1,1 1 0,0-1 0,0 0-1,-1 0 1,1 0 0,-1 0-1,1 0 1,-1 0 0,1 0-1,-1 0 1,0 0 0,1 0-1,-1 0 1,0 0 0,0 0-1,0 0 1,0 0 0,0 0 0,0-2-1,-1 2 5,1 0 1,-1 0-1,0 0 0,0 0 0,1 0 1,-1 0-1,0 0 0,0 1 0,0-1 0,0 0 1,0 1-1,0-1 0,0 1 0,-1-1 1,1 1-1,0-1 0,-2 0 0,-6 0 40,-1-1 0,1 1-1,0 0 1,-12 1 0,6 1-454,1 1 1,-22 6 0,23-6 209,11-1-117</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9.611"/>
    </inkml:context>
    <inkml:brush xml:id="br0">
      <inkml:brushProperty name="width" value="0.05" units="cm"/>
      <inkml:brushProperty name="height" value="0.05" units="cm"/>
    </inkml:brush>
  </inkml:definitions>
  <inkml:trace contextRef="#ctx0" brushRef="#br0">268 1 16964,'-10'6'1832,"-1"9"-1200,-11 7-200,-7 2 1249,-4 11-953,0 8-88,1 2-104,4 0-88,3-1-120,2-5-192,11-9-608,3-6-360,9-26 400,1-24 16</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19.993"/>
    </inkml:context>
    <inkml:brush xml:id="br0">
      <inkml:brushProperty name="width" value="0.05" units="cm"/>
      <inkml:brushProperty name="height" value="0.05" units="cm"/>
    </inkml:brush>
  </inkml:definitions>
  <inkml:trace contextRef="#ctx0" brushRef="#br0">261 5 17148,'-31'7'1158,"0"1"0,0 1 0,1 2 0,1 0 0,-30 18 0,53-26-925,0 0-65,0 1-1,0 0 1,1 0-1,-9 7 1,13-10-164,1-1 0,-1 1-1,1 0 1,-1-1 0,1 1 0,-1 0 0,1-1 0,-1 1 0,1 0 0,0-1-1,0 1 1,-1 0 0,1 0 0,0 0 0,0-1 0,0 1 0,0 0 0,0 0 0,0 1-1,0-1-15,1 0 0,-1 0 0,1 0 0,-1-1-1,1 1 1,-1 0 0,1 0 0,0 0-1,-1-1 1,1 1 0,0 0 0,0-1 0,0 1-1,0 0 1,-1-1 0,1 0 0,0 1-1,0-1 1,2 1 0,5 2-57,-1-1 0,1 0-1,0 0 1,0-1 0,0 0 0,0 0-1,1-1 1,-1 0 0,0 0 0,0-1 0,13-3-1,-15 3 65,0 0 1,0-1-1,0 0 0,-1 0 0,1-1 0,-1 1 0,1-1 0,-1 0 0,0-1 0,0 1 0,-1-1 0,1 0 0,-1 0 0,0-1 0,0 1 0,4-6 0,-7 8 21,0 0 1,0 0-1,0 1 0,0-1 1,0 0-1,0 0 0,-1 0 1,1 0-1,-1 0 0,1 0 0,-1 0 1,0 0-1,0 0 0,0 0 1,0 0-1,0 0 0,0 0 0,-1 0 1,1 0-1,-1 0 0,1 0 1,-1 0-1,0 0 0,1 1 1,-1-1-1,0 0 0,-1 0 0,1 1 1,0-1-1,0 0 0,-1 1 1,1 0-1,0-1 0,-1 1 0,0 0 1,1-1-1,-1 1 0,0 0 1,0 0-1,1 1 0,-4-2 1,-1-1 24,0 0 1,-1 1-1,1 0 1,-1 0 0,0 1-1,1 0 1,-1 0 0,0 0-1,0 1 1,0 0 0,-8 1-1,12-1-66,0 1-1,-1-1 0,1 1 0,0 0 0,0 0 1,0 0-1,0 1 0,0-1 0,1 1 0,-1-1 1,0 1-1,1 0 0,-1 0 0,1 0 1,-1 0-1,1 1 0,0-1 0,0 1 0,0-1 1,1 1-1,-4 5 0,4-4-100,0 0 0,0 0 0,0 0 0,1 0 1,-1 0-1,1 0 0,0 1 0,0-1 0,1 0 0,-1 0 0,1 0 1,0 0-1,0 1 0,0-1 0,1 0 0,2 5 0,12 22-329,4 0-167</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20.384"/>
    </inkml:context>
    <inkml:brush xml:id="br0">
      <inkml:brushProperty name="width" value="0.05" units="cm"/>
      <inkml:brushProperty name="height" value="0.05" units="cm"/>
    </inkml:brush>
  </inkml:definitions>
  <inkml:trace contextRef="#ctx0" brushRef="#br0">79 133 18620,'-30'47'2183,"16"-27"-1074,-16 32 0,30-50-1063,-1-1 1,0 0-1,1 0 0,-1 0 1,1 1-1,-1-1 1,1 0-1,0 1 0,0-1 1,-1 0-1,1 1 0,0-1 1,0 0-1,1 3 1,-1-4-38,0 1 0,0-1 0,1 0 0,-1 0 1,0 1-1,0-1 0,1 0 0,-1 0 0,0 1 1,1-1-1,-1 0 0,0 0 0,1 0 0,-1 1 1,0-1-1,1 0 0,-1 0 0,0 0 0,1 0 1,-1 0-1,1 0 0,-1 0 0,0 0 1,1 0-1,-1 0 0,0 0 0,1 0 0,-1 0 1,1 0-1,-1 0 0,1-1 0,3 0-5,-1 0 0,1-1 0,-1 1 0,1-1 1,-1 0-1,0-1 0,1 1 0,2-3 0,13-12 1,-1-2-1,0 0 1,-1-1 0,-1-1 0,-1 0 0,-1-1 0,16-34-1,-29 53 10,1-1-1,-1 0 0,0 1 0,0-1 0,0 0 1,-1 0-1,1 0 0,-1 0 0,0 0 0,0-6 0,0 10-8,0-1 0,0 0 0,-1 0 0,1 1 0,0-1 0,0 0-1,-1 1 1,1-1 0,-1 0 0,1 1 0,0-1 0,-1 0 0,1 1 0,-1-1-1,1 1 1,-1-1 0,0 1 0,1-1 0,-1 1 0,1-1 0,-1 1 0,-1-1-1,0 1 3,1 0 0,-1-1 0,0 1 0,1 0-1,-1 0 1,0 1 0,1-1 0,-1 0-1,1 0 1,-1 1 0,0-1 0,1 1 0,-1-1-1,1 1 1,-2 1 0,-7 4-82,1 0 0,0 1 0,0 0 0,1 0 0,0 1-1,1 0 1,-1 1 0,-10 16 0,15-21 64,2-1-125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0.112"/>
    </inkml:context>
    <inkml:brush xml:id="br0">
      <inkml:brushProperty name="width" value="0.05" units="cm"/>
      <inkml:brushProperty name="height" value="0.05" units="cm"/>
    </inkml:brush>
  </inkml:definitions>
  <inkml:trace contextRef="#ctx0" brushRef="#br0">90 106 20436,'-1'-3'542,"-2"-21"1095,3 24-1617,0 0 0,0 1 0,0-1 0,0 0 0,0 0 0,0 1 0,0-1 0,0 0 0,-1 0 0,1 1 1,0-1-1,0 0 0,0 0 0,0 1 0,0-1 0,-1 0 0,1 0 0,0 0 0,0 1 0,0-1 0,-1 0 0,1 0 0,0 0 1,0 0-1,-1 0 0,1 0 0,0 1 0,0-1 0,-1 0 0,1 0 0,0 0 0,0 0 0,-1 0 0,1 0 0,0 0 0,0 0 0,-1 0 1,1 0-1,0 0 0,0 0 0,-1 0 0,1 0 0,0 0 0,0-1 0,-1 1 0,1 0 0,0 0 0,0 0 0,-1 0 0,1 0 1,0-1-1,0 1 0,0 0 0,-1 0 0,1 0 0,0-1 0,0 1 0,0 0 0,0 0 0,-1 0 0,1-1 0,0 1 0,0 0 0,0 0 1,0-1-1,0 1 0,0 0 0,0-1 0,-6 12 164,2 0-1,-1 1 1,1 0 0,1 0 0,0 0 0,1 0 0,-2 16-1,-1 6-100,2-20-71,-26 164 153,26-141-100,0-1 0,6 72 1,-2-102-57,-1 1 1,2 0 0,-1-1 0,5 12 0,-6-17-9,1 0 0,-1 0 1,0 0-1,1 0 0,-1 0 0,1 0 0,-1 0 1,1 0-1,-1 0 0,1-1 0,0 1 0,0 0 0,-1 0 1,1-1-1,0 1 0,0-1 0,0 1 0,-1 0 0,1-1 1,0 0-1,0 1 0,0-1 0,0 1 0,0-1 1,0 0-1,0 0 0,0 0 0,0 0 0,0 1 0,0-1 1,0 0-1,0-1 0,0 1 0,0 0 0,0 0 0,0 0 1,0-1-1,0 1 0,0 0 0,0-1 0,0 1 1,0-1-1,1 0 0,4-3 0,1-1 1,-1 0 0,1 0-1,-2-1 1,1 0-1,7-9 1,30-47-3,-25 36 3,34-60 88,-3-2 0,-3-2 0,36-107 0,-74 181-24,-7 13-48,1 1 0,-1-1 0,0 0 0,0 1 0,0-1 0,0 0 0,0 0 1,-1 0-1,1 0 0,-1 1 0,0-1 0,0 0 0,0-3 0,0 6-16,0 0 0,0 0 0,0 0 0,0 0 1,0 0-1,0 0 0,0 0 0,0 1 0,0-1 1,0 0-1,0 0 0,0 0 0,0 0 0,0 0 1,0 0-1,0 0 0,-1 0 0,1 0 0,0 0 1,0 1-1,0-1 0,0 0 0,0 0 0,0 0 1,0 0-1,0 0 0,0 0 0,0 0 0,-1 0 1,1 0-1,0 0 0,0 0 0,0 0 0,0 0 1,0 0-1,0 0 0,0 0 0,-1 0 0,1 0 1,0 0-1,0 0 0,0 0 0,0 0 0,0 0 1,0 0-1,0 0 0,0 0 0,0 0 0,-1-1 1,1 1-1,0 0 0,0 0 0,0 0 0,0 0 1,0 0-1,0 0 0,0 0 0,0 0 0,0 0 1,0 0-1,0-1 0,0 1 0,0 0 0,0 0 1,0 0-1,0 0 0,0 0 0,-6 8 50,0 0 1,1 0-1,0 1 1,0 0-1,-4 13 1,-16 54 118,18-55-125,-32 125 133,35-124-146,1 1-1,0 0 1,2 0-1,2 37 1,0-52-65,0-1 1,1 0-1,-1 0 1,2 0-1,-1 0 1,1 0-1,5 11 1,-7-17-44,0 1 1,0-1-1,0 1 1,0-1-1,0 0 1,0 1-1,0-1 1,0 0-1,0 0 1,0 0 0,1 0-1,-1 0 1,0 0-1,1 0 1,-1 0-1,1-1 1,-1 1-1,1-1 1,-1 1-1,1-1 1,-1 1-1,1-1 1,0 0 0,-1 0-1,1 0 1,0 0-1,-1 0 1,1 0-1,0 0 1,-1 0-1,1-1 1,-1 1-1,1 0 1,-1-1-1,1 0 1,-1 1 0,1-1-1,-1 0 1,1 0-1,-1 0 1,2-1-1,5-6-510,0 1-1,-1-2 0,0 1 0,0-1 1,-1 0-1,0 0 0,8-20 1,-10 22 297,20-40-1176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0.519"/>
    </inkml:context>
    <inkml:brush xml:id="br0">
      <inkml:brushProperty name="width" value="0.05" units="cm"/>
      <inkml:brushProperty name="height" value="0.05" units="cm"/>
    </inkml:brush>
  </inkml:definitions>
  <inkml:trace contextRef="#ctx0" brushRef="#br0">83 0 16548,'-2'28'1287,"-1"0"0,-1-1 0,-1 0 0,-11 32 0,-1 11 431,10-41-1316,-2 8 137,2 0 1,1 0-1,-1 50 0,7-85-526,0 0-1,0 1 1,0-1-1,1 0 1,-1 0-1,0 0 1,1 0-1,-1 0 1,1 0-1,0 0 0,0 0 1,0 0-1,0 0 1,0 0-1,0-1 1,0 1-1,0 0 1,1-1-1,1 3 0,-1-4-21,-1 1 0,1 0 0,0 0 0,0-1 0,-1 1 0,1-1 0,0 0 0,0 1 0,0-1 0,0 0 0,-1 0 0,1 0 0,0 0 0,0-1 0,0 1 0,0 0 0,-1-1 0,1 1 0,0-1 0,0 0 0,-1 1 0,3-3 0,9-4-124,-1 0 1,0-1-1,0-1 0,10-10 1,-12 11-52,-1 0-1,1 1 1,0-1 0,1 2 0,22-11-1,-33 17 178,1-1 0,-1 1-1,1 0 1,0-1 0,-1 1-1,1 0 1,0 0 0,-1-1-1,1 1 1,0 0 0,-1 0-1,1 0 1,0 0 0,-1 0-1,1 0 1,0 0 0,-1 0-1,1 0 1,0 0 0,-1 1-1,1-1 1,0 0 0,-1 0-1,1 1 1,0-1-1,-1 0 1,1 1 0,-1-1-1,1 0 1,0 1 0,-1-1-1,1 1 1,-1-1 0,1 1-1,-1-1 1,0 1 0,1 0-1,-1-1 1,0 1 0,1-1-1,-1 1 1,0 0 0,0-1-1,1 1 1,-1 0 0,0 0-1,0-1 1,0 1 0,0 0-1,0-1 1,0 1-1,0 0 1,0-1 0,0 1-1,0 0 1,-1-1 0,1 2-1,-1 5 105,-1 0 0,1-1-1,-1 1 1,-6 11 0,-6 11 554,-2-1-1,-1-1 1,-1-1 0,-31 35 0,45-57-537,-1 0 0,1 0 0,0 0 0,-1 0 0,0-1 0,0 0 0,-6 4 0,10-7-143,0 1 0,0-1 0,0 1 0,0-1 0,0 0 0,0 1 0,0-1 0,0 0 0,0 0 0,0 0 1,0 0-1,0 0 0,0 0 0,0 0 0,-1 0 0,1 0 0,0 0 0,0-1 0,0 1 0,0 0 0,0-1 0,0 1 0,0-1 1,0 1-1,0-1 0,0 1 0,1-1 0,-1 0 0,0 1 0,0-1 0,0 0 0,1 0 0,-1 0 0,0 1 0,1-1 0,-1 0 0,1 0 1,-1 0-1,1 0 0,-1 0 0,1 0 0,0 0 0,0 0 0,-1 0 0,1-2 0,-1-3-215,0-1-1,0 1 0,1-1 1,0 1-1,0-1 1,0 1-1,1-1 1,0 1-1,0 0 1,3-9-1,8-13-606</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0.952"/>
    </inkml:context>
    <inkml:brush xml:id="br0">
      <inkml:brushProperty name="width" value="0.05" units="cm"/>
      <inkml:brushProperty name="height" value="0.05" units="cm"/>
    </inkml:brush>
  </inkml:definitions>
  <inkml:trace contextRef="#ctx0" brushRef="#br0">0 312 15955,'16'0'836,"-1"0"0,0-1 0,0-1 0,1 0 0,-1-1-1,0 0 1,16-7 0,-20 6-524,-1 0-1,0-1 1,0 0-1,0-1 1,0 0 0,-1 0-1,0-1 1,0-1-1,-1 1 1,11-13 0,-18 19-275,0 0 1,0-1 0,0 1 0,0 0 0,-1-1 0,1 1 0,0-1-1,-1 1 1,1 0 0,-1-1 0,1 0 0,-1-1 0,0 2-19,0 1 1,0-1 0,0 1-1,0-1 1,0 1-1,0 0 1,0-1 0,0 1-1,0-1 1,-1 1-1,1-1 1,0 1 0,0 0-1,-1-1 1,1 1-1,0 0 1,0-1 0,-1 1-1,1 0 1,-1-1-1,1 1 1,0 0 0,-1 0-1,1-1 1,0 1-1,-1 0 1,0 0 0,-1-1 23,-1 1 0,1-1 0,-1 1 0,1 0 0,-1 0 0,1 0 0,-1 0 0,0 1 0,1-1 0,0 1 0,-1-1 0,1 1 0,-5 2 0,-6 3 26,0 1 1,0 0-1,0 1 1,-21 18-1,31-24-69,-1 1 1,1 0-1,0 0 0,0 0 1,0 1-1,0-1 0,0 1 1,1 0-1,-1 0 1,1 0-1,0 0 0,1 0 1,-1 0-1,0 0 0,1 1 1,0-1-1,0 1 0,1-1 1,-1 0-1,1 6 0,0-9-1,1 1-1,-1-1 0,1 1 0,0-1 1,0 0-1,-1 1 0,1-1 0,0 1 1,0-1-1,0 0 0,0 0 1,0 0-1,1 0 0,-1 0 0,0 0 1,1 0-1,-1 0 0,0 0 0,1 0 1,-1-1-1,1 1 0,-1-1 1,1 1-1,-1-1 0,1 1 0,2-1 1,6 2-2,1-1 0,19 0 0,-24 0 0,255-17-32,-239 13 70,-22 3-25,0 0 0,-1 0 0,1 0 0,0 0 0,0 0 1,0 0-1,0 0 0,0 0 0,0 0 0,-1 0 0,1 0 0,0 0 1,0-1-1,0 1 0,0 0 0,0 0 0,0 0 0,0 0 0,0 0 1,0 0-1,-1 0 0,1-1 0,0 1 0,0 0 0,0 0 0,0 0 0,0 0 1,0 0-1,0-1 0,0 1 0,0 0 0,0 0 0,0 0 0,0 0 1,0 0-1,0-1 0,0 1 0,0 0 0,0 0 0,1 0 0,-1 0 1,0 0-1,0 0 0,0-1 0,0 1 0,0 0 0,0 0 0,0 0 1,0 0-1,0 0 0,0 0 0,1 0 0,-1 0 0,0-1 0,0 1 1,0 0-1,0 0 0,0 0 0,0 0 0,1 0 0,-1 0 0,0 0 1,0 0-1,-13-9 255,10 8-183,-4-4 58,-1-1 0,1 0 0,0 0 0,1 0 0,0-1 0,0 0 0,-9-13 0,12 15-132,-1-1 1,1 1-1,1-1 1,-1 0-1,1 0 1,0 1-1,0-1 1,1-1 0,0 1-1,0 0 1,0 0-1,1-8 1,0 12-49,1-1 0,-1 0 0,1 0 0,0 1 0,0-1 0,0 1 0,0-1 1,0 1-1,1-1 0,-1 1 0,1 0 0,0 0 0,-1-1 0,1 1 0,0 0 0,0 1 0,0-1 1,4-3-1,5-1-461,0-1 0,22-8 0,-11 5-484,-17 7 686,1 1 84,1-1 0,-2 0 0,1 0 0,0-1 0,0 1 0,-1-1 0,0 0 1,0-1-1,0 1 0,-1-1 0,1 0 0,4-8 0,0-16-693</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3.110"/>
    </inkml:context>
    <inkml:brush xml:id="br0">
      <inkml:brushProperty name="width" value="0.05" units="cm"/>
      <inkml:brushProperty name="height" value="0.05" units="cm"/>
    </inkml:brush>
  </inkml:definitions>
  <inkml:trace contextRef="#ctx0" brushRef="#br0">0 0 17780,'9'0'2232,"-2"5"-1416,-3 6-375,-2 2 1631,2 8-1032,-4 4-272,3 2-456,0 3-184,-3-1-496,0-2-296,0-4-568,-3-4 992,-3-4-192,2 0-184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1.375"/>
    </inkml:context>
    <inkml:brush xml:id="br0">
      <inkml:brushProperty name="width" value="0.05" units="cm"/>
      <inkml:brushProperty name="height" value="0.05" units="cm"/>
    </inkml:brush>
  </inkml:definitions>
  <inkml:trace contextRef="#ctx0" brushRef="#br0">1 75 22429,'8'-8'1992,"15"-4"-1424,5-1-240,12 0 697,7 1-497,12 4-144,1 2-104,10 3-312</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1.857"/>
    </inkml:context>
    <inkml:brush xml:id="br0">
      <inkml:brushProperty name="width" value="0.05" units="cm"/>
      <inkml:brushProperty name="height" value="0.05" units="cm"/>
    </inkml:brush>
  </inkml:definitions>
  <inkml:trace contextRef="#ctx0" brushRef="#br0">23 1 19244,'-18'210'4791,"13"104"-2115,12-251-2561,-8-63-115,1 0 0,0 1 0,0-1 0,0 0 0,0 1 0,0-1 1,1 0-1,-1 1 0,0-1 0,0 0 0,0 1 0,0-1 0,0 0 0,0 1 0,0-1 1,1 0-1,-1 0 0,0 1 0,0-1 0,1 0 0,-1 0 0,0 1 0,0-1 0,1 0 1,-1 0-1,0 0 0,0 1 0,1-1 0,-1 0 0,1 0 0,5-7-1,3-17-4,28-116-54,-20 65-87,46-118 0,-59 185 108,0 1 0,0-1-1,0 1 1,1 0-1,7-9 1,-11 15 30,0-1-1,0 1 1,-1 0 0,1 0-1,0 0 1,0 0 0,1 0-1,-1 0 1,0 0-1,0 1 1,0-1 0,0 0-1,1 1 1,-1-1 0,0 1-1,1-1 1,-1 1 0,1-1-1,-1 1 1,0 0 0,1 0-1,-1 0 1,1 0 0,-1 0-1,0 0 1,1 0-1,-1 0 1,1 1 0,-1-1-1,0 0 1,1 1 0,-1-1-1,0 1 1,1 0 0,-1-1-1,0 1 1,0 0 0,2 1-1,-1 0 21,0 1 0,0-1-1,-1 0 1,0 0 0,1 1-1,-1-1 1,0 1 0,0-1-1,0 1 1,0-1 0,-1 1 0,1-1-1,-1 1 1,0 0 0,1-1-1,-1 1 1,0 0 0,-1 0-1,1-1 1,0 1 0,-1 0-1,-1 3 1,-1 5 186,-1 0-1,0 0 1,-11 20-1,5-13 190,-1 0 0,-20 24 0,25-35-262,0 0-1,-1 0 0,1-1 0,-1 0 0,-1 0 1,1 0-1,-1-1 0,-9 4 0,15-8-166,0 0 0,1 0 0,-1 0 0,0 0 0,0-1 0,1 1 0,-1-1 0,0 1 0,0-1 0,0 0 0,0 1 0,0-1 0,1 0 0,-1 0 0,0-1 0,0 1 0,0 0 0,0-1 0,0 1 0,0-1 0,1 1 0,-1-1 0,0 0 0,1 0 0,-1 0 0,0 0 0,1 0 0,-1 0 0,1 0 0,-1 0-1,1-1 1,0 1 0,-1 0 0,1-1 0,0 0 0,0 1 0,0-1 0,0 1 0,0-1 0,1 0 0,-1 0 0,1 1 0,-1-1 0,0-4 0,0-1-436,0-1 1,1 0-1,0 0 0,0 0 1,1 0-1,0 0 0,0 0 1,1 0-1,0 1 0,1-1 0,-1 1 1,1-1-1,1 1 0,6-11 1,12-17-1149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2.485"/>
    </inkml:context>
    <inkml:brush xml:id="br0">
      <inkml:brushProperty name="width" value="0.05" units="cm"/>
      <inkml:brushProperty name="height" value="0.05" units="cm"/>
    </inkml:brush>
  </inkml:definitions>
  <inkml:trace contextRef="#ctx0" brushRef="#br0">1 67 17540,'3'4'322,"-1"0"1,1 0 0,-1 1 0,0-1-1,0 1 1,0-1 0,0 1-1,-1 0 1,0-1 0,0 1-1,0 0 1,-1 10 0,0 3 742,-2 1 0,-3 22 0,2-26-537,1 1 0,0-1 0,1 17 0,1-30-505,1-1 1,-1 1-1,0-1 1,0 1-1,0 0 1,1-1-1,-1 1 1,1-1-1,0 1 1,-1-1-1,1 1 1,0-1-1,0 0 1,1 3-1,-1-4-14,-1 1-1,1-1 0,0 1 0,-1-1 0,1 0 0,0 1 0,-1-1 0,1 0 0,0 0 1,-1 1-1,1-1 0,0 0 0,0 0 0,-1 0 0,1 0 0,0 0 0,0 0 0,-1 0 0,1 0 1,0 0-1,0 0 0,0-1 0,2 0 2,-1 0 1,0 0-1,1 0 1,-1-1-1,0 1 1,0-1-1,0 0 1,0 1-1,0-1 1,0 0-1,0 0 1,-1 0-1,1 0 1,-1-1-1,3-3 1,1-7-7,0 0 1,-1-1 0,0 0-1,-1 0 1,-1 0 0,0 0-1,-1 0 1,0 0 0,-1-1-1,-1 1 1,-2-16 0,2 28-15,1-1 0,-1 1 0,0-1 0,1 1 0,-1 0 0,0-1 0,-3-3 0,-1 4-77,1 14 26,3-6 53,1 1 1,0-1 0,0 1-1,1-1 1,-1 0 0,1 1 0,1-1-1,-1 0 1,4 8 0,-4-12 5,0 0 1,0 0 0,0 0-1,0 0 1,1 0-1,-1 0 1,1 0 0,-1-1-1,1 1 1,0 0-1,-1-1 1,1 1 0,0-1-1,0 0 1,0 0-1,0 0 1,0 0 0,0 0-1,1 0 1,-1 0-1,0-1 1,0 1 0,1-1-1,-1 0 1,0 0-1,0 1 1,1-2 0,3 1-1,2-1-4,0-1 0,0 0 0,-1 0-1,1 0 1,-1-1 0,1-1 0,-1 1 0,0-1 0,0 0-1,-1 0 1,1-1 0,-1 0 0,0 0 0,0-1 0,8-9-1,4-8-140,-1 0-1,26-48 1,-51 92 251,0 0 0,2 0 0,-8 39 1,12-52-67,1 0 43,-1 1 0,1 0 1,0 0-1,1 11 0,-1-19-69,1 0 0,0 0-1,0 0 1,0 0 0,0 0 0,1 1-1,-1-1 1,0 0 0,0 0 0,1 0-1,-1 0 1,0 0 0,1 0 0,-1 0-1,1 0 1,0 0 0,-1-1 0,1 1 0,0 0-1,-1 0 1,1 0 0,0-1 0,0 1-1,0 0 1,0-1 0,-1 1 0,1 0-1,0-1 1,0 1 0,0-1 0,0 0-1,0 1 1,0-1 0,1 0 0,-1 0-1,0 0 1,0 1 0,0-1 0,0 0-1,0 0 1,0-1 0,0 1 0,0 0-1,0 0 1,0 0 0,0-1 0,2 0-1,3-1-2,0-1 0,0 0-1,0 0 1,0-1-1,0 1 1,0-1-1,-1 0 1,0-1 0,0 0-1,0 0 1,-1 0-1,1 0 1,4-8-1,3-6 1,0-2 0,14-31 0,-22 43-1,-1 3-6,0 0 0,-1 0 0,1 0 0,-2 0 0,1 0 0,0-1 0,0-9 0,-16 48 83,7-7 59,-6 51 0,12-67-120,0-1 1,1 1-1,0 0 0,0 0 1,1-1-1,0 1 0,1 0 1,-1-1-1,7 15 0,-7-20-85,0-1 1,0 0-1,0 0 0,1 0 0,-1-1 1,0 1-1,1 0 0,0 0 0,-1-1 1,1 1-1,0-1 0,0 1 0,0-1 0,0 0 1,0 0-1,0 0 0,0 0 0,0 0 1,1 0-1,1 0 0,0 0-54,0-1 0,-1 0 0,1 0 0,-1 0 0,1 0 0,0-1 0,-1 1 0,1-1 0,-1 0 0,1 0 0,-1 0 0,5-3 0,15-8-418</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3.102"/>
    </inkml:context>
    <inkml:brush xml:id="br0">
      <inkml:brushProperty name="width" value="0.05" units="cm"/>
      <inkml:brushProperty name="height" value="0.05" units="cm"/>
    </inkml:brush>
  </inkml:definitions>
  <inkml:trace contextRef="#ctx0" brushRef="#br0">112 0 19940,'0'1'78,"0"-1"-1,1 0 0,-1 0 0,1 0 1,-1 0-1,0 0 0,0 1 1,1-1-1,-1 0 0,0 0 0,1 1 1,-1-1-1,0 0 0,0 0 1,1 1-1,-1-1 0,0 0 0,0 1 1,0-1-1,1 0 0,-1 1 1,0-1-1,0 0 0,0 1 0,0-1 1,0 1-1,0-1 0,0 0 1,0 1-1,0-1 0,0 0 0,0 1 1,0-1-1,0 0 0,0 1 1,0-1-1,0 1 0,0-1 0,-2 20 382,-39 190 3816,9-57-3119,22-99-795,-17 110 445,24-134-710,1 0 1,2 0 0,4 43-1,3-45-93,1-17-42,-8-11 36,0 0 0,1 0 0,-1 0 0,0 0 0,1 0 0,-1 1 0,0-1 0,1 0 0,-1 0 0,0 0-1,1-1 1,-1 1 0,0 0 0,1 0 0,-1 0 0,0 0 0,1 0 0,-1 0 0,0 0 0,1-1 0,-1 1 0,0 0 0,0 0-1,1 0 1,-1-1 0,0 1 0,0 0 0,1 0 0,-1-1 0,0 1 0,0 0 0,0 0 0,1-1 0,-1 1 0,0-1-1,4-5-40,-1 0 0,0 0 0,-1-1 0,1 1 0,-1-1 0,0 0 0,1-12 0,4-58-345,-5 46 186,4-183-1581,-6 211 1745,3-7-293,2 12 205,7 15 145,-9-14-24,0 2 25,1 0 0,0-1 0,0 0 0,0 0 0,0 0 0,1 0-1,0 0 1,0-1 0,0 0 0,0 0 0,0-1 0,0 1 0,1-1-1,-1 0 1,1-1 0,0 1 0,0-1 0,-1 0 0,1 0-1,0-1 1,0 0 0,0 0 0,0 0 0,8-2 0,11-3 19,-1-1 0,0-1 0,0-2 0,32-14 0,-29 11-30,-25 11 1,0 0 0,0 0 0,1 0-1,-1 0 1,0 0 0,1 1 0,-1 0 0,0-1 0,1 1 0,-1 0 0,1 0-1,2 0 1,-4 1 7,0-1-1,0 1 1,0-1-1,0 1 0,-1 0 1,1 0-1,0-1 1,0 1-1,0 0 0,0 0 1,-1 0-1,1 0 1,0 0-1,-1 0 1,1 0-1,-1 0 0,1 0 1,-1 0-1,0 1 1,1-1-1,-1 0 0,0 0 1,0 0-1,0 0 1,0 3-1,0-1 34,1 1 1,-1-1-1,1 1 0,0-1 1,0 1-1,0-1 0,1 0 1,-1 1-1,1-1 0,0 0 1,0 0-1,0 0 0,0 0 1,4 4-1,-3-5-22,0 0 1,-1-1 0,1 1-1,0-1 1,0 1-1,0-1 1,1 0-1,-1 0 1,0-1-1,0 1 1,0 0 0,1-1-1,-1 0 1,0 0-1,1 0 1,3-1-1,21-3 15,-1-1 1,0-1-1,49-19 0,-29 9-205,-29 10 54,11-3-604,38-17 0,-58 18-107,-13 1 653,-22-2-29,-13 1-68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3.484"/>
    </inkml:context>
    <inkml:brush xml:id="br0">
      <inkml:brushProperty name="width" value="0.05" units="cm"/>
      <inkml:brushProperty name="height" value="0.05" units="cm"/>
    </inkml:brush>
  </inkml:definitions>
  <inkml:trace contextRef="#ctx0" brushRef="#br0">5 1 20980,'-5'1'2321,"20"1"-1481,3-2-392,9 0 1569,4 0-1113,3 0-992,-3 0-1368,-6 0 1264,-2 0-305,-6 0-191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5.692"/>
    </inkml:context>
    <inkml:brush xml:id="br0">
      <inkml:brushProperty name="width" value="0.05" units="cm"/>
      <inkml:brushProperty name="height" value="0.05" units="cm"/>
    </inkml:brush>
  </inkml:definitions>
  <inkml:trace contextRef="#ctx0" brushRef="#br0">62 22 21765,'2'-3'339,"1"0"1,0 0-1,0 0 1,1 1 0,5-5-1,-8 7-314,-1 0-1,0 0 0,0 0 0,0 0 1,1 0-1,-1 0 0,0 0 0,0 0 1,0 0-1,1 0 0,-1 0 1,0 0-1,0 0 0,0 0 0,1 0 1,-1 0-1,0 0 0,0 0 0,0 0 1,1 0-1,-1 0 0,0 1 0,0-1 1,0 0-1,0 0 0,1 0 1,-1 0-1,0 0 0,0 0 0,0 1 1,0-1-1,0 0 0,1 0 0,-1 0 1,0 0-1,0 1 0,0-1 0,0 0 1,0 0-1,0 19 836,-7 15-71,-2 0 0,-15 39 1,4-11-350,9-31-199,7-20-149,0 0-1,1 0 0,0 0 1,0 1-1,1-1 0,1 1 1,-1 16-1,3-27-86,-1 0 0,0 0 0,0 0 0,1 0 0,-1 0 1,0 0-1,1 0 0,-1-1 0,1 1 0,-1 0 0,1 0 0,0 0 0,-1 0 0,1-1 0,0 1 0,0 0 1,-1-1-1,1 1 0,0-1 0,0 1 0,0-1 0,0 1 0,0-1 0,0 1 0,-1-1 0,1 0 0,0 1 1,0-1-1,0 0 0,0 0 0,0 0 0,0 0 0,1 0 0,-1 0 0,0 0 0,0 0 0,1-1 0,4 0-55,0 0-1,0 0 0,-1-1 1,1 0-1,5-2 0,1-2-553,-1 0 1,0 0-1,0-1 0,0-1 0,-1 1 0,0-2 1,-1 1-1,0-2 0,0 1 0,-1-1 0,-1 0 0,13-22 1,-22 57-723,1-22 1396,-30 114 2398,28-103-2225,1-1 0,0 1 0,1 0 0,1-1 0,0 1 0,4 23 1,-4-35-282,0 0 1,0 0-1,1 0 0,-1 0 1,1 0-1,0-1 1,0 1-1,-1 0 1,1 0-1,0-1 1,1 1-1,-1 0 1,0-1-1,0 1 1,1-1-1,-1 1 1,1-1-1,-1 0 1,1 0-1,-1 0 1,1 0-1,0 0 1,3 1-1,-3-1-6,1-1 0,0 1-1,0-1 1,-1 0 0,1 0 0,0 0 0,0-1-1,0 1 1,-1-1 0,1 0 0,0 1-1,-1-1 1,1 0 0,0-1 0,-1 1-1,4-2 1,26-19-521</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6.219"/>
    </inkml:context>
    <inkml:brush xml:id="br0">
      <inkml:brushProperty name="width" value="0.05" units="cm"/>
      <inkml:brushProperty name="height" value="0.05" units="cm"/>
    </inkml:brush>
  </inkml:definitions>
  <inkml:trace contextRef="#ctx0" brushRef="#br0">166 1 18164,'0'3'225,"-1"0"0,0 0 0,0 0 1,0 0-1,0 0 0,-1 0 0,1 0 0,-1-1 1,1 1-1,-1 0 0,0-1 0,0 1 0,0-1 0,-1 0 1,-2 2-1,-4 6 323,-9 11 735,2-4-697,1 1 1,0 0-1,2 1 1,0 1-1,-13 27 0,25-46-573,0 0 0,1 1 0,-1-1-1,1 0 1,0 1 0,-1-1-1,1 0 1,0 1 0,0-1-1,0 0 1,0 1 0,0-1-1,0 0 1,0 1 0,0-1-1,1 0 1,-1 2 0,1-2-12,-1-1 0,1 1 1,-1 0-1,1-1 1,-1 1-1,1-1 0,-1 1 1,1-1-1,0 0 0,-1 1 1,1-1-1,0 0 0,-1 1 1,1-1-1,0 0 0,-1 0 1,1 1-1,0-1 0,0 0 1,-1 0-1,1 0 1,1 0-1,2 0-20,1-1 0,0 0 1,-1 1-1,1-2 0,-1 1 0,1 0 1,-1-1-1,5-2 0,8-6-107,0-1-1,-1 0 1,0-1-1,-1-1 1,-1 0-1,0-1 0,17-23 1,-30 37 118,-1 0 0,0-1 0,0 1 0,0 0 0,1-1 1,-1 1-1,0 0 0,0-1 0,1 1 0,-1 0 0,0-1 0,1 1 0,-1 0 0,0 0 1,1-1-1,-1 1 0,0 0 0,1 0 0,-1 0 0,0 0 0,1 0 0,-1-1 0,1 1 1,-1 0-1,1 0 0,-1 0 0,0 0 0,1 0 0,0 0 0,2 12-88,-6 30 102,2-33-7,0 1 7,-2 18 57,2 52-1,2-71-44,-1-1 0,2 0-1,-1 0 1,1 0 0,1 0-1,-1 0 1,1 0-1,1 0 1,-1-1 0,10 14-1,29 25 32,-31-36 9,-1 0 1,15 21-1,-24-30-36,-1 0 0,0-1 0,1 1 0,-1 0 0,0-1-1,1 1 1,-1 0 0,0 0 0,0 0 0,0-1 0,0 1 0,0 0-1,0 0 1,0-1 0,0 1 0,0 0 0,0 0 0,0 0 0,0-1-1,0 1 1,-1 0 0,1 0 0,0-1 0,-1 1 0,1 0 0,0-1-1,-1 1 1,1 0 0,-1-1 0,1 1 0,-1-1 0,1 1 0,-1 0 0,0-1-1,1 0 1,-1 1 0,0-1 0,1 1 0,-1-1 0,0 0 0,1 1-1,-1-1 1,0 0 0,0 0 0,-1 1 0,-5 1 230,0 0 1,0 0-1,-13 2 0,-10-1 108,0-2-1,0-1 0,1-1 0,-1-1 0,0-2 0,-53-13 0,60 7-1775,24 5-24,11 1 323,78-17-2571,-40 11 2529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6.610"/>
    </inkml:context>
    <inkml:brush xml:id="br0">
      <inkml:brushProperty name="width" value="0.05" units="cm"/>
      <inkml:brushProperty name="height" value="0.05" units="cm"/>
    </inkml:brush>
  </inkml:definitions>
  <inkml:trace contextRef="#ctx0" brushRef="#br0">155 3 19708,'-1'-2'2227,"1"2"-2181,-8 4 702,-13 11-164,7-3 179,1 1-1,0 1 1,1 0-1,-16 24 1,22-28-627,0 0 1,1 0 0,0 1-1,0-1 1,1 1 0,0 0-1,1 0 1,-2 18-1,4-27-120,1 1 0,0 0 0,0 0 0,0-1-1,0 1 1,0 0 0,0 0 0,1-1-1,0 1 1,-1 0 0,1 0 0,0-1 0,0 1-1,0-1 1,1 1 0,-1-1 0,1 0 0,-1 1-1,1-1 1,0 0 0,0 0 0,0 0-1,0 0 1,0 0 0,0-1 0,0 1 0,1-1-1,-1 1 1,1-1 0,-1 0 0,5 2 0,0-1-6,0-1 0,0 1 0,0-1 0,0-1 0,0 1 0,-1-1 1,1 0-1,0-1 0,0 0 0,0 0 0,12-4 0,-9 2 22,0-1 0,0 0-1,0-1 1,-1 0 0,0-1 0,0 1-1,0-2 1,-1 1 0,0-2 0,0 1-1,12-16 1,-17 20-21,0-1 0,0 0 0,-1 0 0,0 0-1,1 0 1,-2 0 0,1 0 0,0 0 0,-1-1 0,0 1 0,0-1-1,0 1 1,-1-1 0,1 0 0,-1 1 0,0-1 0,0 1 0,-1-1 0,1 0-1,-1 1 1,0-1 0,-1 1 0,1 0 0,-1-1 0,1 1 0,-1 0-1,-1 0 1,1 0 0,-6-7 0,3 5-141,0 1-1,0 0 1,-1 0 0,0 1 0,0 0-1,0 0 1,-1 0 0,1 0 0,-1 1-1,0 0 1,0 1 0,0 0 0,0 0-1,0 0 1,0 1 0,-1 0-1,1 0 1,-1 1 0,1 0 0,0 0-1,-1 1 1,1 0 0,0 0 0,-12 4-1,-3 4-479</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5:56.998"/>
    </inkml:context>
    <inkml:brush xml:id="br0">
      <inkml:brushProperty name="width" value="0.05" units="cm"/>
      <inkml:brushProperty name="height" value="0.05" units="cm"/>
    </inkml:brush>
  </inkml:definitions>
  <inkml:trace contextRef="#ctx0" brushRef="#br0">1 0 23533,'2'14'2048,"-2"2"-1455,0-2-281,5-1 880,-1-1-496,5-9-2776,-5 0 2072,-3-13-416,2-6-185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1.789"/>
    </inkml:context>
    <inkml:brush xml:id="br0">
      <inkml:brushProperty name="width" value="0.05" units="cm"/>
      <inkml:brushProperty name="height" value="0.05" units="cm"/>
    </inkml:brush>
  </inkml:definitions>
  <inkml:trace contextRef="#ctx0" brushRef="#br0">267 3 21157,'0'0'41,"0"0"1,0 0 0,0 0 0,0 0-1,0 0 1,0 0 0,0 0 0,-1 0-1,1 0 1,0 0 0,0 0 0,0 0-1,0 0 1,0 0 0,0 0 0,0 0 0,0 0-1,0 0 1,0 0 0,0 0 0,0 0-1,0-1 1,-1 1 0,1 0 0,0 0-1,0 0 43,0 0-42,0 0 0,0 0-1,0 0 1,0 0 0,0 0 0,0 0-1,0 0 1,0 0 0,0 0 0,0 0-1,0 0 1,0-1 0,0 1 0,0 0-1,0 0 1,0 0 0,0 0 0,0 0 0,0 0-1,0 0 1,-12 8 608,-15 14 200,11-4-532,0 0 1,2 1 0,0 1 0,1 0-1,-16 34 1,6-2 0,-20 65-1,-1 48 344,39-137-533,1 1-1,1 0 1,1 52 0,3-76-148,-1-1 1,0 1 0,1-1 0,0 1-1,0-1 1,0 1 0,1-1-1,0 1 1,0-1 0,0 0 0,0 0-1,5 6 1,-5-7-57,1-1-1,-1 1 1,1-1-1,0 0 1,0 0-1,0 0 1,0 0-1,0-1 1,0 1 0,1-1-1,-1 0 1,0 0-1,1 0 1,-1 0-1,1-1 1,5 1-1,5-1-57,-1 0 0,0-1 0,0-1 0,21-5 0,16-5-304</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3.576"/>
    </inkml:context>
    <inkml:brush xml:id="br0">
      <inkml:brushProperty name="width" value="0.05" units="cm"/>
      <inkml:brushProperty name="height" value="0.05" units="cm"/>
    </inkml:brush>
  </inkml:definitions>
  <inkml:trace contextRef="#ctx0" brushRef="#br0">1 469 15939,'14'1'1881,"9"-1"-865,2-4-296,9 0 1065,3 0-369,5-1-360,-1 1-112,-3 0-472,-4-1-208,-7 3-736,-2-1-368,-14-3 680,-7-3-176,-6-2-112</inkml:trace>
  <inkml:trace contextRef="#ctx0" brushRef="#br0" timeOffset="1">50 96 14803,'-12'-10'1961,"9"3"-897,3 0-368,12 0 1288,6-2-463,8 2-305,3 1-224,11 1-232,3 3-296,6 1-808,2-2 1393,-8-6-913,-2-1-64,-1-3 8</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2.192"/>
    </inkml:context>
    <inkml:brush xml:id="br0">
      <inkml:brushProperty name="width" value="0.05" units="cm"/>
      <inkml:brushProperty name="height" value="0.05" units="cm"/>
    </inkml:brush>
  </inkml:definitions>
  <inkml:trace contextRef="#ctx0" brushRef="#br0">0 321 15547,'1'1'134,"0"0"0,-1 0-1,1-1 1,0 1 0,-1 0-1,1 0 1,0-1 0,0 1 0,0-1-1,0 1 1,0-1 0,0 1-1,0-1 1,0 1 0,0-1-1,0 0 1,0 0 0,0 1 0,0-1-1,0 0 1,0 0 0,0 0-1,0 0 1,0 0 0,0 0-1,0-1 1,0 1 0,0 0-1,0 0 1,0-1 0,0 1 0,0-1-1,0 1 1,0-1 0,0 1-1,0-1 1,0 0 0,0 1-1,0-2 1,7-4 417,0-1 0,-1 1 0,9-12 0,-6 6 151,187-202 3364,-169 182-3890,-22 24-154,-5 6-19,-1 1 0,1-1 0,0 1 0,0-1 0,0 1 0,1 0 0,-1 0 0,0 0 0,0-1 0,1 1 0,-1 0 0,1 0 0,-1 1 0,1-1 0,-1 0 0,1 0 0,2 0 0,-3 1-2,-1 0-1,0 0 0,0 1 0,1-1 1,-1 0-1,0 0 0,0 0 1,0 0-1,1 1 0,-1-1 0,0 0 1,0 0-1,0 0 0,1 1 0,-1-1 1,0 0-1,0 0 0,0 1 1,0-1-1,0 0 0,0 0 0,1 1 1,-1-1-1,0 0 0,0 1 0,0-1 1,0 0-1,0 0 0,0 1 1,0-1-1,0 0 0,0 0 0,0 1 1,-1-1-1,1 0 0,0 1 0,-3 13 3,3-11-1,-39 131 52,24-92-535,3 1-1,-12 69 0,24-111 475,0 19 133,0-20-131,0 1 0,0-1 1,0 0-1,0 1 0,0-1 0,0 1 0,1-1 1,-1 0-1,0 1 0,0-1 0,0 0 0,0 1 0,1-1 1,-1 0-1,0 1 0,0-1 0,1 0 0,-1 1 1,0-1-1,1 0 0,-1 0 0,0 1 0,1-1 0,-1 0 1,0 0-1,1 0 0,-1 1 0,0-1 0,1 0 0,-1 0 1,0 0-1,1 0 0,-1 0 0,1 0 0,-1 0 1,0 0-1,1 0 0,-1 0 0,1 0 0,-1 0 0,0 0 1,1 0-1,-1 0 0,1 0 0,0-1 0,12-8-309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2.612"/>
    </inkml:context>
    <inkml:brush xml:id="br0">
      <inkml:brushProperty name="width" value="0.05" units="cm"/>
      <inkml:brushProperty name="height" value="0.05" units="cm"/>
    </inkml:brush>
  </inkml:definitions>
  <inkml:trace contextRef="#ctx0" brushRef="#br0">195 0 22621,'-6'26'1984,"-4"10"-1368,-3 3-208,0 7 729,3-1-329,-1 0-192,7-2-176,1-9-360,1-2-232,2-14-704,3 0-448,2-8 1056,-4-6-233,0-3-199</inkml:trace>
  <inkml:trace contextRef="#ctx0" brushRef="#br0" timeOffset="1">4 211 19492,'-4'4'2121,"10"6"-1193,-2-4-312,15 1 1304,4 2-663,8-3-465,4-4-232,3-3-992,4-6-472,-3-12 800,-1-2-248,-5-12-153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3.140"/>
    </inkml:context>
    <inkml:brush xml:id="br0">
      <inkml:brushProperty name="width" value="0.05" units="cm"/>
      <inkml:brushProperty name="height" value="0.05" units="cm"/>
    </inkml:brush>
  </inkml:definitions>
  <inkml:trace contextRef="#ctx0" brushRef="#br0">8 344 17636,'-8'0'2517,"13"-3"1,6-3-1209,9-9-128,-1-1 0,29-31 0,-11 10-647,158-176 354,-195 212-887,0 1 0,0 0 1,0-1-1,0 1 0,0 0 0,0 0 1,0-1-1,1 1 0,-1 0 0,0 0 1,0-1-1,0 1 0,1 0 0,-1 0 1,0-1-1,0 1 0,1 0 0,-1 0 1,0 0-1,0 0 0,1-1 0,-1 1 1,0 0-1,1 0 0,-1 0 0,0 0 1,1 0-1,-1 0 0,0 0 0,1 0 1,-1 0-1,0 0 0,1 0 0,-1 0 1,0 0-1,0 0 0,1 0 0,-1 0 1,1 0-1,-1 15 23,-10 31-18,9-41-7,-3 10-31,-49 229-1046,53-240 986,-2 32-2326,1-35 2337,1 0 0,0 0 1,0 0-1,0-1 0,0 1 0,0 0 0,0 0 0,0 0 0,0-1 0,1 1 0,-1 0 1,0 0-1,0-1 0,1 1 0,-1 0 0,0 0 0,1-1 0,-1 1 0,1 0 1,-1-1-1,1 1 0,-1-1 0,1 1 0,-1-1 0,1 1 0,0-1 0,-1 1 0,1-1 1,0 1-1,-1-1 0,1 0 0,0 1 0,-1-1 0,1 0 0,0 0 0,1 1 0,9-6-1109</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3.527"/>
    </inkml:context>
    <inkml:brush xml:id="br0">
      <inkml:brushProperty name="width" value="0.05" units="cm"/>
      <inkml:brushProperty name="height" value="0.05" units="cm"/>
    </inkml:brush>
  </inkml:definitions>
  <inkml:trace contextRef="#ctx0" brushRef="#br0">90 12 23005,'4'-2'265,"0"0"1,0 1-1,0-1 1,0 1-1,0 0 1,0 0-1,0 0 0,0 1 1,0-1-1,0 1 1,1 0-1,-1 0 1,5 1-1,-7 0-204,0-1 0,0 1 0,0 0 0,0 0 0,0 0-1,0 0 1,0 0 0,-1 1 0,1-1 0,0 0 0,-1 1 0,1-1 0,-1 1 0,1 0-1,-1-1 1,0 1 0,0 0 0,1 0 0,-1 0 0,-1 0 0,1 0 0,0 0 0,0 0-1,-1 0 1,1 0 0,-1 0 0,1 4 0,-1 5-27,0-1 0,0 1 0,-1 0 0,0-1 0,-1 1 0,0-1 0,0 0 0,-1 1-1,-1-1 1,0-1 0,-8 16 0,-4 4 123,0-2 0,-32 40 0,-27 27 417,74-94-575,1 1-1,0-1 1,0 0-1,-1 0 1,1 1-1,0-1 0,0 0 1,0 1-1,-1-1 1,1 0-1,0 0 1,0 1-1,0-1 1,0 0-1,0 1 1,0-1-1,0 0 0,0 1 1,0-1-1,0 0 1,0 1-1,0-1 1,0 1-1,0-1 1,0 0-1,0 1 0,0-1 1,0 0-1,0 1 1,0-1-1,0 0 1,1 0-1,-1 1 1,0-1-1,0 0 0,0 1 1,1-1-1,-1 1 1,17 3-415,23-8-925,-23-1 1082,-1 0-1,16-9 1,8-6-210</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3.930"/>
    </inkml:context>
    <inkml:brush xml:id="br0">
      <inkml:brushProperty name="width" value="0.05" units="cm"/>
      <inkml:brushProperty name="height" value="0.05" units="cm"/>
    </inkml:brush>
  </inkml:definitions>
  <inkml:trace contextRef="#ctx0" brushRef="#br0">50 1 20148,'-11'40'2633,"1"-4"-1673,-2-2-440,2-2 2065,6-4-1649,1-3-424,5-8-912,3-7-592,7-10 776,1-9-176,2-4-193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4.352"/>
    </inkml:context>
    <inkml:brush xml:id="br0">
      <inkml:brushProperty name="width" value="0.05" units="cm"/>
      <inkml:brushProperty name="height" value="0.05" units="cm"/>
    </inkml:brush>
  </inkml:definitions>
  <inkml:trace contextRef="#ctx0" brushRef="#br0">146 40 19908,'-61'77'3779,"55"-67"-3302,-1 0 0,1 0 1,1 1-1,0 0 0,0 0 0,-2 13 0,6-23-425,1 0 1,-1 1-1,1-1 0,0 1 0,0-1 0,0 0 1,-1 1-1,1-1 0,1 1 0,-1-1 1,0 1-1,0-1 0,0 0 0,1 1 1,-1-1-1,1 1 0,-1-1 0,1 0 0,-1 0 1,1 1-1,0-1 0,0 0 0,1 2 1,0-1-49,0-1 0,0 0 0,0 0 1,0 0-1,0-1 0,0 1 0,0 0 1,0-1-1,0 1 0,0-1 0,1 0 1,-1 0-1,0 0 0,0 0 0,4 0 1,30-4-274,-19 2 44,0 1 0,0 0 1,22 2-1,-35-1 175,0 1 1,0 0 0,0-1 0,0 1 0,0 1 0,0-1 0,-1 0-1,1 1 1,0 0 0,-1 0 0,1 0 0,-1 0 0,0 1 0,0-1-1,0 1 1,0 0 0,0 0 0,-1 0 0,4 4 0,-5-5 34,0 1 0,1-1 0,-1 1 0,0 0 0,0-1 0,0 1 0,-1 0 0,1 0 0,-1 0 0,0-1 0,1 1 1,-1 0-1,0 0 0,-1 0 0,1 0 0,-1 4 0,-1-2 41,0 1-1,0-1 1,0 1 0,-1-1-1,0 0 1,0 0 0,-6 8-1,-2 0 149,-1 0 0,0 0-1,-1-2 1,-21 16 0,28-23-103,-54 35 481,56-37-555,-1 1 0,1-1 0,-1 0 0,0 0 1,0-1-1,0 0 0,0 1 0,0-2 0,0 1 0,0 0 0,-7-1 0,10 0 27,0-1 0,1 1 1,-1-1-1,0 1 0,0-1 0,0 0 0,1 1 1,-1-1-1,0 0 0,1 0 0,-1 0 0,0-1 1,1 1-1,-1 0 0,1-1 0,0 1 0,0 0 1,-1-1-1,1 0 0,-1-2 0,-1-1-26,1 0 0,0-1-1,0 1 1,0-1 0,0-8 0,-5-34-93</inkml:trace>
  <inkml:trace contextRef="#ctx0" brushRef="#br0" timeOffset="1">166 1 19876,'28'3'2033,"2"4"-1337,3-3-280,4 2 920,4-2-448,4-2-1376,-1-2-1376,1-5 1616,1 0-360,-5-4-248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4.788"/>
    </inkml:context>
    <inkml:brush xml:id="br0">
      <inkml:brushProperty name="width" value="0.05" units="cm"/>
      <inkml:brushProperty name="height" value="0.05" units="cm"/>
    </inkml:brush>
  </inkml:definitions>
  <inkml:trace contextRef="#ctx0" brushRef="#br0">153 0 18132,'-16'17'925,"0"0"0,2 1 1,-1 1-1,2 0 0,1 1 1,-16 32-1,24-43-769,1-1-1,0 1 1,0 0 0,0-1 0,1 1 0,1 0-1,0 1 1,0-1 0,0 0 0,1 0 0,1 0-1,0 0 1,0 0 0,0 1 0,1-2-1,1 1 1,-1 0 0,1 0 0,6 11 0,-5-15-128,-1 0 0,1-1 0,0 1 0,0-1 0,1 1 0,-1-1 0,1-1 0,0 1 0,0-1 0,0 0 0,1 0 0,-1 0 0,11 3 0,-14-5-23,1 0 0,0 0 0,-1 0 0,1-1 0,-1 1 0,1-1 0,0 1 0,-1-1 0,1 0 0,0 0 0,-1 0 0,1-1-1,0 1 1,-1-1 0,1 1 0,-1-1 0,1 0 0,-1 0 0,1 0 0,-1 0 0,1 0 0,-1-1 0,0 1 0,0-1 0,0 0 0,0 1 0,0-1 0,0 0 0,0 0 0,-1 0 0,1 0 0,0-1 0,0-2 0,-1 3 1,0 1 0,0-1-1,0 0 1,-1 0 0,1 0 0,-1 0-1,1 0 1,-1 0 0,0 0 0,0 0 0,0 0-1,0 0 1,0 0 0,0 0 0,0 0-1,-1 1 1,1-1 0,-1 0 0,1 0 0,-2-2-1,0 1 10,0 0-1,0 0 0,0 0 1,0 1-1,-1-1 0,1 1 0,-1-1 1,1 1-1,-1 0 0,-5-3 1,0 1-100,0 0 1,0 0-1,0 1 1,0 0-1,0 1 1,-1 0 0,1 0-1,-14 0 1,-6 3-660,-11-1 62,27-3 261</inkml:trace>
  <inkml:trace contextRef="#ctx0" brushRef="#br0" timeOffset="1">940 61 21133,'-11'21'2016,"-5"12"-1272,0 4-280,-5 9 1073,-1 4-385,2-1-384,2 0-200,3-8-224,5-5-80,3-11-336,6-8-88,2-16-632,8-4-376,-2-14-1465,4-9 2089,-1-15-360,5-8-376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5.208"/>
    </inkml:context>
    <inkml:brush xml:id="br0">
      <inkml:brushProperty name="width" value="0.05" units="cm"/>
      <inkml:brushProperty name="height" value="0.05" units="cm"/>
    </inkml:brush>
  </inkml:definitions>
  <inkml:trace contextRef="#ctx0" brushRef="#br0">271 7 18300,'-7'-2'330,"1"1"1,-1-1 0,0 2-1,1-1 1,-1 1-1,0 0 1,0 0 0,0 1-1,1 0 1,-1 0-1,0 1 1,1-1-1,-1 1 1,-8 5 0,-1 0 282,-1 1 1,1 1 0,0 1-1,-15 12 1,28-20-556,1 0 1,-1 0-1,1 1 0,-1-1 1,1 1-1,0-1 0,0 1 1,0 0-1,0-1 0,0 1 1,1 0-1,-1 0 0,-1 6 1,3-8-52,0 0 0,0 0 0,0 0 0,0 0 0,0 0 0,0-1 0,0 1 0,0 0 0,0 0 0,0 0 0,1 0 0,-1 0 0,0 0 0,1-1 0,-1 1 0,1 0 0,-1 0 0,1 0 0,-1-1 0,1 2 0,1-1-8,0 0 0,-1 1 1,1-1-1,0 0 0,0 0 0,0 0 0,0 0 1,0-1-1,0 1 0,0 0 0,0-1 0,2 1 0,7 0-24,1 0-1,-1-1 1,0 0-1,1-1 1,-1 0-1,0-1 1,0 0-1,0-1 1,0 0-1,0-1 1,-1 0-1,1-1 1,-1 0-1,0 0 1,15-12-1,-23 16 26,-1 0-1,1-1 0,0 1 0,-1-1 0,1 1 1,-1-1-1,1 1 0,-1-1 0,0 0 0,1 0 0,-1 0 1,0 0-1,0 0 0,-1 0 0,1 0 0,0 0 1,-1 0-1,1 0 0,-1 0 0,1 0 0,-1-1 0,0 1 1,0-2-1,-1 2 10,1 0 0,-1 0 0,0 0 0,0 1 0,0-1 0,0 0 0,0 1 0,0-1-1,0 1 1,-1-1 0,1 1 0,0-1 0,-1 1 0,1 0 0,-1 0 0,1 0 0,-1 0 0,0 0 0,0 0 0,1 0 0,-1 0 0,0 1 0,0-1 0,0 1 0,-3-1 0,-5-1 26,0 1 0,0 1 1,-1 0-1,1 0 1,0 1-1,0 0 0,0 0 1,0 2-1,0-1 0,0 1 1,0 0-1,0 1 0,-14 8 1,18-9-61,1 0 0,-1 0 0,1 0 0,0 1 0,0 0 0,0 0 0,0 1 0,1-1 0,-1 1 0,1 0 0,0 0 0,1 0 0,-1 0 1,1 1-1,0 0 0,1 0 0,-1-1 0,1 1 0,0 1 0,1-1 0,-1 0 0,0 12 0,2-15 20,0 1 0,1 0-1,-1 0 1,1-1 0,0 1 0,0 0 0,0-1-1,0 1 1,1-1 0,-1 0 0,4 6-1,13 11-108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5.615"/>
    </inkml:context>
    <inkml:brush xml:id="br0">
      <inkml:brushProperty name="width" value="0.05" units="cm"/>
      <inkml:brushProperty name="height" value="0.05" units="cm"/>
    </inkml:brush>
  </inkml:definitions>
  <inkml:trace contextRef="#ctx0" brushRef="#br0">88 177 23165,'-32'38'2361,"27"-33"-2133,0 0 1,0 0-1,0 0 1,0 1-1,1 0 1,0 0-1,0 0 1,1 1 0,0-1-1,0 1 1,0 0-1,-3 13 1,6-20-214,0 1-1,0 0 1,0 0 0,0-1 0,0 1 0,0 0 0,0 0-1,0-1 1,0 1 0,0 0 0,0 0 0,1-1-1,-1 1 1,0 0 0,0-1 0,1 1 0,-1 0 0,0-1-1,1 1 1,-1 0 0,1-1 0,-1 1 0,1-1 0,-1 1-1,1-1 1,-1 1 0,2 0 0,-1 0-6,1-1-1,-1 0 1,1 1 0,-1-1 0,1 0-1,-1 0 1,1 0 0,-1 0 0,1 0-1,-1 0 1,1 0 0,-1-1-1,2 0 1,4-1-1,0 0 0,-1-1 0,1 0-1,-1 0 1,7-4 0,-6 1 16,0 0 0,0 0 0,-1-1 0,1 0 0,-1 0 0,-1 0 0,0-1 0,0 0 0,0 0 0,-1 0 0,0 0 0,-1-1 0,1 0 0,-2 1 0,1-1 0,-1 0 0,0-11 0,-1 14-194,0 1 1,-1-1 0,0 0-1,0 0 1,0 0-1,-1 0 1,0 0-1,0 1 1,-1-1-1,1 0 1,-1 1-1,0-1 1,-1 1-1,1-1 1,-1 1 0,0 0-1,-1 0 1,1 1-1,-1-1 1,0 1-1,0-1 1,0 1-1,-1 1 1,1-1-1,-1 0 1,0 1-1,-10-5 1,-8-2-1653</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5.974"/>
    </inkml:context>
    <inkml:brush xml:id="br0">
      <inkml:brushProperty name="width" value="0.05" units="cm"/>
      <inkml:brushProperty name="height" value="0.05" units="cm"/>
    </inkml:brush>
  </inkml:definitions>
  <inkml:trace contextRef="#ctx0" brushRef="#br0">273 0 21221,'-3'28'2296,"-4"3"-1560,3 5-264,4 3 1161,0 12-761,-2 2-40,-5 6-312,-1 3-128,-10 4-168,-2 2-32,-14 0-208,-6-4-96,-6-9 88,2-7 0,5-16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4.205"/>
    </inkml:context>
    <inkml:brush xml:id="br0">
      <inkml:brushProperty name="width" value="0.05" units="cm"/>
      <inkml:brushProperty name="height" value="0.05" units="cm"/>
    </inkml:brush>
  </inkml:definitions>
  <inkml:trace contextRef="#ctx0" brushRef="#br0">1 4 16339,'7'-3'2305,"2"4"-1377,-5 5-384,0 4 2305,2 7-1785,-2 5-312,3 3-424,1 7-192,-1 1-304,1 1-216,1-1-328,-2 0-168,-3-7-368,-2-4-857,-5-11 1425,-4-8-328,-5-9-24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6.394"/>
    </inkml:context>
    <inkml:brush xml:id="br0">
      <inkml:brushProperty name="width" value="0.05" units="cm"/>
      <inkml:brushProperty name="height" value="0.05" units="cm"/>
    </inkml:brush>
  </inkml:definitions>
  <inkml:trace contextRef="#ctx0" brushRef="#br0">171 84 15707,'6'-13'820,"-1"0"140,1 0 0,1 1 1,13-20-1,-20 32-914,0 0-1,0 0 0,0 0 0,1 0 1,-1 0-1,0 0 0,0 0 0,0 0 1,0 0-1,0 0 0,0 0 0,1 0 1,-1 0-1,0 0 0,0 0 0,0 0 1,0 0-1,0 0 0,0 0 0,0 0 1,1 0-1,-1 0 0,0 0 0,0 0 1,0 0-1,0 0 0,0 0 0,0 0 1,0 0-1,0 1 0,1-1 0,-1 0 1,0 0-1,0 0 0,0 0 0,0 0 1,0 0-1,0 0 0,0 0 0,0 1 1,0-1-1,0 0 0,0 0 0,0 0 1,0 0-1,0 0 0,0 0 0,0 0 1,0 1-1,0-1 0,0 0 0,0 0 1,0 0-1,0 0 0,0 0 0,0 0 1,0 1-1,0-1 0,0 0 0,0 0 1,0 0-1,0 0 0,0 0 0,0 0 1,0 0-1,-1 1 0,1 11 766,-10 25 702,-25 65 0,8-26-944,4-9-250,-58 191 746,69-209-979,1 1 0,3 0 0,-2 66 0,10-104-252,0 0 0,0 0 0,2 0 0,-1-1 0,2 1 0,4 15 0,-6-23 88,1 0 0,-1 0 0,1-1 0,0 1 0,0 0-1,0-1 1,1 0 0,-1 1 0,1-1 0,0 0 0,0-1 0,0 1 0,0 0 0,0-1-1,1 1 1,-1-1 0,1 0 0,-1 0 0,1-1 0,0 1 0,7 1 0,16 0-522</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6.783"/>
    </inkml:context>
    <inkml:brush xml:id="br0">
      <inkml:brushProperty name="width" value="0.05" units="cm"/>
      <inkml:brushProperty name="height" value="0.05" units="cm"/>
    </inkml:brush>
  </inkml:definitions>
  <inkml:trace contextRef="#ctx0" brushRef="#br0">9 283 15555,'-1'1'220,"0"0"0,1 0-1,-1 0 1,0 0 0,1 0 0,-1 0-1,0 0 1,1 0 0,-1 0-1,1 0 1,0 1 0,-1-1 0,1 0-1,0 0 1,0 0 0,0 1-1,0-1 1,0 0 0,0 0-1,0 1 1,0 1 0,1-2-61,0-1 0,0 1 0,0 0 0,-1-1 0,1 1 0,0-1 0,0 1 0,0-1 0,0 1 0,0-1 0,0 0 0,0 1 0,0-1 0,0 0 0,0 0 1,0 0-1,1 0 0,-1 0 0,0 0 0,0 0 0,0 0 0,0 0 0,0-1 0,0 1 0,2-1 0,17-5 320,0-1-1,-1-1 1,0-1 0,0-1 0,-1 0-1,18-14 1,-25 17-335,41-27 128,-3-2 0,-1-2 0,76-77 1,-112 105-259,-11 17 11,-14 26 5,11-29-34,-48 104-3,-37 88-131,84-188-171,0-1 0,1 1 0,0 0 0,0 9 0,2-17 264,0 0-1,0 0 1,0 0 0,0 0-1,0 0 1,0 0-1,-1 1 1,1-1 0,0 0-1,0 0 1,0 0 0,1 0-1,-1 0 1,0 1-1,0-1 1,0 0 0,0 0-1,0 0 1,0 0-1,0 0 1,0 1 0,0-1-1,0 0 1,0 0 0,0 0-1,0 0 1,0 0-1,1 0 1,-1 0 0,0 0-1,0 1 1,0-1-1,0 0 1,0 0 0,0 0-1,0 0 1,1 0-1,-1 0 1,0 0 0,0 0-1,0 0 1,0 0 0,1 0-1,6-4-546,6-8 218,-13 12 349,17-19-873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7.174"/>
    </inkml:context>
    <inkml:brush xml:id="br0">
      <inkml:brushProperty name="width" value="0.05" units="cm"/>
      <inkml:brushProperty name="height" value="0.05" units="cm"/>
    </inkml:brush>
  </inkml:definitions>
  <inkml:trace contextRef="#ctx0" brushRef="#br0">146 0 20876,'-3'17'5264,"-15"36"-4001,-8 18-674,7-24-556,2 2-1,2 0 1,-16 97-1,31-129-730,1-1-749,-4-16 756,-2-10 190,-5-13-263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7.577"/>
    </inkml:context>
    <inkml:brush xml:id="br0">
      <inkml:brushProperty name="width" value="0.05" units="cm"/>
      <inkml:brushProperty name="height" value="0.05" units="cm"/>
    </inkml:brush>
  </inkml:definitions>
  <inkml:trace contextRef="#ctx0" brushRef="#br0">1 11 16187,'8'0'2433,"11"0"-1065,4 1-584,11-1 2729,6 0-1880,11 0-937,2 0-696,3-4 240,-1 1-112,-6-1-264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7.987"/>
    </inkml:context>
    <inkml:brush xml:id="br0">
      <inkml:brushProperty name="width" value="0.05" units="cm"/>
      <inkml:brushProperty name="height" value="0.05" units="cm"/>
    </inkml:brush>
  </inkml:definitions>
  <inkml:trace contextRef="#ctx0" brushRef="#br0">2 313 16972,'0'1'160,"-1"0"0,1 0 0,0 0 0,0 0 0,0 0 1,0 0-1,0 0 0,0 0 0,0 0 0,0 0 0,0 0 1,1 0-1,-1 0 0,0 0 0,1 0 0,-1 0 0,2 2 0,-2-2-65,1-1 0,-1 0 1,1 1-1,-1-1 0,1 0 0,-1 0 0,1 1 0,-1-1 0,1 0 0,0 0 0,-1 0 0,1 0 0,-1 0 0,1 0 0,0 0 0,-1 0 0,1 0 0,-1 0 0,1 0 0,0 0 0,-1 0 0,2-1 0,5-2 457,0 0-1,0 0 1,0-1 0,7-5 0,-2 1 6,50-30 176,-1-4 0,-3-1 0,-1-4 1,83-88-1,-149 150-727,0 0 1,-11 29 0,7-18-11,-2 7-164,1 1 1,1 0 0,2 1 0,-11 60 0,22-91-51,-1 1 0,1 0 1,0 0-1,0 0 0,0 0 1,2 5-1,-2-9 173,0-1 0,0 1 1,0-1-1,0 1 0,0-1 0,1 1 0,-1-1 0,0 1 0,0-1 1,1 0-1,-1 1 0,0-1 0,1 1 0,-1-1 0,0 0 1,1 1-1,-1-1 0,0 0 0,1 1 0,-1-1 0,1 0 0,-1 0 1,1 1-1,0-1 0,0 0 13,0 0 1,0 0-1,0-1 0,0 1 1,0 0-1,0-1 0,0 1 1,0 0-1,-1-1 0,1 1 1,0-1-1,0 0 0,0 1 1,-1-1-1,1 0 0,0 1 1,0-1-1,0-1 0,16-17-737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8.361"/>
    </inkml:context>
    <inkml:brush xml:id="br0">
      <inkml:brushProperty name="width" value="0.05" units="cm"/>
      <inkml:brushProperty name="height" value="0.05" units="cm"/>
    </inkml:brush>
  </inkml:definitions>
  <inkml:trace contextRef="#ctx0" brushRef="#br0">77 3 19236,'5'-1'328,"1"0"0,-1 1 0,0-1 0,1 1 0,-1 1 0,1-1 1,-1 1-1,0 0 0,1 0 0,-1 0 0,0 1 0,0 0 0,6 3 0,-8-4-181,-1 1 0,1-1-1,-1 1 1,1 0 0,-1 0 0,0 0 0,0 0-1,0 1 1,0-1 0,0 1 0,-1-1 0,1 1-1,-1-1 1,1 1 0,-1 0 0,0 0 0,0 0-1,0-1 1,-1 1 0,1 0 0,-1 0 0,1 0-1,-1 0 1,0 0 0,0 4 0,-1 1-26,-1 0 0,0 0 0,0 0 0,0-1 0,-1 1 1,0-1-1,0 1 0,-8 11 0,-41 54 366,45-64-433,-87 107 302,93-115-389,0 1 0,-1-1 1,1 1-1,0 0 0,1-1 0,-1 1 1,0 0-1,0 0 0,1 0 0,-1 0 1,1 0-1,-1-1 0,1 1 0,0 0 0,0 0 1,0 3-1,1-3-32,-1-1-1,1 0 1,-1 0 0,1 1 0,0-1-1,0 0 1,-1 0 0,1 0 0,0 0-1,0 0 1,0 0 0,0 0 0,0-1-1,0 1 1,0 0 0,1-1 0,-1 1-1,0 0 1,0-1 0,1 1 0,-1-1-1,0 0 1,0 1 0,3-1 0,5 2-210,0-1 0,0 0 0,1-1 0,-1 0 0,0 0 0,0-1 0,1 0 1,9-3-1,22-6-435</inkml:trace>
  <inkml:trace contextRef="#ctx0" brushRef="#br0" timeOffset="1">348 401 21004,'-14'39'2457,"-5"-2"-1393,0-1-440,4 0 1249,0-3-329,8-9-648,0-2-488,7-12-792,4-5-480,8-7 8,-1-9 560,8-10-216,5-12-248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8.795"/>
    </inkml:context>
    <inkml:brush xml:id="br0">
      <inkml:brushProperty name="width" value="0.05" units="cm"/>
      <inkml:brushProperty name="height" value="0.05" units="cm"/>
    </inkml:brush>
  </inkml:definitions>
  <inkml:trace contextRef="#ctx0" brushRef="#br0">163 0 19996,'-2'7'383,"0"0"-1,-1 0 0,0-1 1,0 0-1,0 1 0,-1-1 1,0 0-1,0-1 1,-1 1-1,-6 5 0,-8 13 1243,11-13-1216,0 1-1,0 0 1,1 0 0,-7 18 0,13-27-371,0 0 0,0 1 0,0-1 0,1 1 0,-1-1 0,1 1 0,0-1 0,0 1 0,0-1 0,0 5 0,1-6-48,-1 0 0,1 0 1,0 0-1,0 0 0,0-1 0,-1 1 1,2 0-1,-1 0 0,0 0 1,0-1-1,0 1 0,1-1 1,-1 1-1,1-1 0,0 0 1,-1 1-1,1-1 0,3 2 1,6 2-187,1 0 1,0-1-1,0 0 1,19 3 0,-15-4-82,0 1 0,24 10 0,-36-13 241,0 1 0,-1 0 0,1 0 0,0 1-1,-1-1 1,1 1 0,-1 0 0,0 0 0,0 0 0,0 0-1,0 0 1,0 1 0,-1-1 0,3 6 0,-4-7 47,0 0 1,0 0 0,-1 1-1,1-1 1,0 0-1,-1 1 1,0-1 0,1 0-1,-1 1 1,0-1-1,0 1 1,0-1 0,-1 1-1,1-1 1,-1 0-1,0 4 1,-1-2 39,0 1 0,0 0-1,-1-1 1,1 0 0,-1 1 0,0-1 0,-5 5-1,-4 3 175,0 0 0,-1-1 0,-21 14 0,25-19-195,-1 0 1,0 0-1,0-1 1,0 0-1,0-1 1,-1 0-1,-14 3 1,23-6-69,-1-1 0,0 1 1,0-1-1,1 0 0,-1 0 0,0 0 1,0 0-1,0 0 0,1-1 0,-1 1 1,0-1-1,1 0 0,-1 1 1,0-1-1,1-1 0,-1 1 0,1 0 1,-1-1-1,1 1 0,0-1 0,0 0 1,0 1-1,-1-1 0,2 0 0,-1 0 1,0-1-1,0 1 0,1 0 1,-1-1-1,1 1 0,0 0 0,0-1 1,-2-4-1,-8-31-415</inkml:trace>
  <inkml:trace contextRef="#ctx0" brushRef="#br0" timeOffset="1">125 52 20036,'26'1'1633,"5"2"-1161,1 0-208,9-1-128,2-1 328,7 3-280,0 2-160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9.172"/>
    </inkml:context>
    <inkml:brush xml:id="br0">
      <inkml:brushProperty name="width" value="0.05" units="cm"/>
      <inkml:brushProperty name="height" value="0.05" units="cm"/>
    </inkml:brush>
  </inkml:definitions>
  <inkml:trace contextRef="#ctx0" brushRef="#br0">147 0 17908,'-14'16'1047,"1"0"1,0 0-1,1 1 1,1 1-1,0 0 1,-11 29-1,18-38-720,1 1 0,0-1 0,1 1 0,0 0 0,1 0 0,-1 18 0,2-22-250,1 1-1,0-1 1,0 0-1,0 0 1,0 0-1,1 0 1,0 0-1,1-1 1,-1 1-1,1-1 1,6 11-1,-6-13-78,-1 0 0,1 0-1,0 0 1,0 0 0,0-1-1,0 1 1,0-1 0,1 0-1,-1 0 1,1 0-1,-1 0 1,1-1 0,0 0-1,0 1 1,0-1 0,-1 0-1,1-1 1,0 1 0,0-1-1,7 0 1,-8 0-3,0 0 0,0-1-1,0 1 1,0-1 0,0 0 0,0 0 0,0 0 0,0 0 0,0 0-1,-1-1 1,1 1 0,0-1 0,-1 0 0,1 0 0,-1 0 0,0 0 0,0 0-1,0 0 1,0-1 0,0 1 0,0-1 0,0 1 0,-1-1 0,0 0-1,1 0 1,-1 1 0,1-6 0,-1 6 17,0-1 0,-1 0 0,1 1 0,-1-1 0,0 0-1,0 1 1,0-1 0,0 0 0,0 1 0,-1-1 0,1 0 0,-1 1 0,1-1 0,-1 1 0,0-1-1,0 1 1,-2-3 0,1 1 13,0 1 0,-1-1-1,0 1 1,0 0 0,0 0 0,0 0-1,0 1 1,-1-1 0,1 1 0,-4-2-1,-3-1-10,0 0 0,0 1 0,-1 0 0,1 1 0,-1 1 0,1-1 0,-18 0-1,24 3-56,0-1-254,0 0-1,0 1 1,-1 0-1,1 0 1,0 0-1,0 1 1,0-1 0,0 1-1,0 0 1,0 0-1,0 0 1,-4 3-1,8-4 272,0 0-1,-1 0 0,1 0 1,0 0-1,0 0 1,0 1-1,0-1 0,0 0 1,-1 0-1,1 0 1,0 0-1,0 1 0,0-1 1,0 0-1,0 0 1,0 0-1,0 1 0,0-1 1,0 0-1,0 0 1,0 0-1,0 1 0,0-1 1,0 0-1,0 0 0,0 1 1,0-1-1,0 0 1,0 0-1,0 0 0,0 0 1,0 1-1,0-1 1,1 0-1,-1 0 0,0 0 1,0 1-1,0-1 1,0 0-1,0 0 0,1 0 1,-1 0-1,0 0 0,0 1 1,0-1-1,0 0 1,1 0-1,-1 0 0,0 0 1,0 0-1,0 0 1,1 0-1,-1 0 0,0 0 1,0 0-1,0 0 1,1 0-1,-1 0 0,0 0 1,0 0-1,0 0 0,1 0 1,-1 0-1,0 0 1,17 2-1061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9.589"/>
    </inkml:context>
    <inkml:brush xml:id="br0">
      <inkml:brushProperty name="width" value="0.05" units="cm"/>
      <inkml:brushProperty name="height" value="0.05" units="cm"/>
    </inkml:brush>
  </inkml:definitions>
  <inkml:trace contextRef="#ctx0" brushRef="#br0">177 0 22381,'0'9'2280,"-18"9"-1400,-6 5-351,-6 7 1631,0 3-1048,4 6-424,2 0-119,9-3-265,5-3-200,10-9-312,8-8-217,3-12-887,2-4-272,-2-16 1176,1-5-344,-1-11-145</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29.952"/>
    </inkml:context>
    <inkml:brush xml:id="br0">
      <inkml:brushProperty name="width" value="0.05" units="cm"/>
      <inkml:brushProperty name="height" value="0.05" units="cm"/>
    </inkml:brush>
  </inkml:definitions>
  <inkml:trace contextRef="#ctx0" brushRef="#br0">128 2 18780,'-7'-1'435,"1"1"-1,-1 0 1,1 0-1,-1 0 1,1 1-1,0 0 1,-1 1-1,1-1 1,0 1-1,0 1 1,-7 2-1,10-4-280,0 1-1,1-1 1,-1 1-1,0-1 1,1 1-1,0 0 0,-1 0 1,1 0-1,0 0 1,0 0-1,0 1 1,0-1-1,0 0 1,1 1-1,-1 0 1,1-1-1,-1 1 1,1 0-1,0 0 1,0 0-1,1 0 1,-1 0-1,0 0 1,1 0-1,0 0 1,0 3-1,0-3-122,1 1 0,0-1 0,0 1 1,1-1-1,-1 0 0,1 1 0,0-1 0,-1 0 0,1 0 0,1 0 1,-1 0-1,0-1 0,1 1 0,-1-1 0,1 1 0,0-1 0,0 0 0,0 0 1,0 0-1,0 0 0,0-1 0,1 1 0,4 1 0,2 0-51,-1 0-1,1 0 1,-1-1-1,1 0 1,0 0-1,0-1 0,14-1 1,-17 0-15,1-1 1,-1-1 0,1 1-1,-1-1 1,1 0 0,10-6-1,-16 8 26,-1-1-1,1 0 1,0 1-1,-1-1 1,1 0-1,-1 0 1,1 0-1,-1 0 1,0 0-1,1 0 1,-1 0 0,0-1-1,0 1 1,0 0-1,0-1 1,0 1-1,0-1 1,0 1-1,0-1 1,-1 1-1,1-1 1,0 0-1,-1 1 1,1-1-1,-1 0 1,0 0-1,0 1 1,0-1 0,0 0-1,0 0 1,0 1-1,0-1 1,0 0-1,-2-3 1,2 4-3,-1-1 1,0 0-1,1 1 1,-1-1-1,0 1 1,0-1-1,0 1 1,-1-1-1,1 1 1,0 0-1,0 0 1,-1 0-1,1-1 1,-1 1-1,1 0 1,-1 1-1,1-1 1,-1 0-1,0 0 1,-1 0-1,-1 0-27,1 1-1,-1-1 1,1 1 0,-1 0-1,1 0 1,-1 0 0,0 0-1,1 1 1,-7 1 0,3 0-196,0 0 1,1 0-1,-1 1 0,1 0 1,-1 1-1,1-1 1,0 1-1,0 0 1,-9 9-1,13-11 167,0 0-1,0 0 1,1 0-1,-1 1 1,1-1-1,0 1 1,-1-1-1,1 0 1,0 1-1,0 0 1,1-1 0,-1 1-1,0 0 1,1 3-1,2 15-523</inkml:trace>
  <inkml:trace contextRef="#ctx0" brushRef="#br0" timeOffset="1">533 413 22173,'-9'11'859,"2"-3"-537,0 0 0,0 0-1,1 0 1,1 0-1,-1 1 1,1 0 0,1 0-1,-5 14 1,9-23-290,0 0-1,-1 1 1,1-1 0,0 0-1,0 1 1,0-1 0,0 0-1,0 1 1,0-1 0,0 1 0,0-1-1,0 0 1,0 1 0,0-1-1,0 0 1,0 1 0,0-1-1,0 1 1,1-1 0,-1 0 0,0 1-1,0-1 1,0 0 0,0 1-1,1-1 1,-1 0 0,0 0-1,0 1 1,1-1 0,-1 0 0,0 0-1,1 1 1,-1-1 0,14-2 454,17-16-306,-20 10-149,0 0-1,-1-2 0,0 1 1,-1-1-1,1 0 0,-2-1 1,14-22-1,-18 27-7,-1 0 0,0 0 1,-1 0-1,0-1 0,0 1 0,0-1 0,2-13 0,-4 16-12,0 0-1,0 0 0,0 0 0,-1 0 0,1 1 0,-1-1 0,0 0 0,0 0 1,0 0-1,-1 0 0,1 1 0,-1-1 0,0 1 0,-4-6 0,4 7-44,0-1-1,0 1 1,0 0 0,-1-1-1,0 1 1,1 0-1,-1 1 1,0-1-1,0 0 1,0 1-1,0-1 1,0 1 0,0 0-1,0 0 1,0 0-1,-1 1 1,1-1-1,0 1 1,0 0-1,-1 0 1,1 0-1,0 0 1,-1 0 0,1 1-1,-6 1 1,0 0-227,0 1 0,0 0 1,1 1-1,-1 0 1,1 0-1,-1 1 0,-13 10 1,10-4-270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4.591"/>
    </inkml:context>
    <inkml:brush xml:id="br0">
      <inkml:brushProperty name="width" value="0.05" units="cm"/>
      <inkml:brushProperty name="height" value="0.05" units="cm"/>
    </inkml:brush>
  </inkml:definitions>
  <inkml:trace contextRef="#ctx0" brushRef="#br0">1 28 19348,'0'-2'1889,"10"-1"-1201,4-1-272,9 0 960,7 1-336,7 1-704,5 2-624,8-2 360,2 0-88,5-4-152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0.371"/>
    </inkml:context>
    <inkml:brush xml:id="br0">
      <inkml:brushProperty name="width" value="0.05" units="cm"/>
      <inkml:brushProperty name="height" value="0.05" units="cm"/>
    </inkml:brush>
  </inkml:definitions>
  <inkml:trace contextRef="#ctx0" brushRef="#br0">232 0 18932,'7'23'2321,"3"4"-1169,-1-1-416,0 11 1432,-2 3-695,-4 9-433,-3 6-168,-10 6-424,-6 7-144,-11 0-328,-6 0-112,-6-4-720,-5-6 512,2-8 224,3-9-160,12-21-88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0.762"/>
    </inkml:context>
    <inkml:brush xml:id="br0">
      <inkml:brushProperty name="width" value="0.05" units="cm"/>
      <inkml:brushProperty name="height" value="0.05" units="cm"/>
    </inkml:brush>
  </inkml:definitions>
  <inkml:trace contextRef="#ctx0" brushRef="#br0">247 0 20668,'-30'43'2233,"-3"3"-1521,-3 4-264,3 5 1160,-1 3-727,4 7-145,5-1-272,8 1-128,9-2-168,8-3-160,10-4-488,4-3-440,19-8 792,4-8-136,12-29-112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1.134"/>
    </inkml:context>
    <inkml:brush xml:id="br0">
      <inkml:brushProperty name="width" value="0.05" units="cm"/>
      <inkml:brushProperty name="height" value="0.05" units="cm"/>
    </inkml:brush>
  </inkml:definitions>
  <inkml:trace contextRef="#ctx0" brushRef="#br0">20 234 18036,'-2'3'702,"-15"31"2758,17-34-3385,0 1 1,0-1-1,-1 1 0,1-1 1,0 1-1,0-1 0,0 0 0,0 1 1,0-1-1,0 1 0,0-1 1,0 1-1,0-1 0,0 1 1,0-1-1,1 1 0,-1-1 0,0 1 1,0-1-1,0 1 0,1-1 1,-1 1-1,0-1 0,1 1 1,0-1 45,-1 1 0,1-1 1,0 0-1,0 0 0,0 0 1,0 0-1,0 1 0,0-1 0,0 0 1,-1 0-1,1-1 0,0 1 1,0 0-1,0 0 0,0 0 1,0 0-1,0-1 0,1 0 1,26-10 465,0-1 0,-1-1 0,0-2 0,39-28 0,92-82-65,-147 115-477,11-10-29,-18 15-25,0 1 1,0 0 0,1 0-1,0 0 1,0 1-1,8-5 1,-20 26-96,-39 70-36,20-38-159,-40 102 1,65-149 175,0 1 1,0-1 0,0 0-1,0 1 1,1-1 0,0 1-1,-1-1 1,1 0 0,0 1 0,1-1-1,0 6 1,-1-8 83,0-1-1,1 1 1,-1 0-1,0 0 1,1-1 0,-1 1-1,1-1 1,-1 1-1,1 0 1,-1-1 0,1 1-1,0-1 1,-1 1-1,1-1 1,-1 1 0,1-1-1,0 0 1,-1 1 0,1-1-1,1 1 1,0-1-1,0 0 0,0 1 0,0-1 0,0 0 0,0 0 0,0 0-1,0-1 1,0 1 0,0 0 0,0-1 0,2 0 0,32-13-575</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1.566"/>
    </inkml:context>
    <inkml:brush xml:id="br0">
      <inkml:brushProperty name="width" value="0.05" units="cm"/>
      <inkml:brushProperty name="height" value="0.05" units="cm"/>
    </inkml:brush>
  </inkml:definitions>
  <inkml:trace contextRef="#ctx0" brushRef="#br0">207 0 19580,'-6'16'2249,"-8"11"-1217,-3-1-432,-2 6 1809,0 1-1129,5 2-512,2 1-184,7-1-536,2-5-312,3-3-992,1-4-233,1-9 1113,-1-5-256,-1-11-280</inkml:trace>
  <inkml:trace contextRef="#ctx0" brushRef="#br0" timeOffset="1">0 167 19148,'6'-3'2113,"6"1"-1497,11 2-248,7 0 1080,8 0-1432,5-1-1160,9-1 1136,2 1-208,8-2-344</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1.990"/>
    </inkml:context>
    <inkml:brush xml:id="br0">
      <inkml:brushProperty name="width" value="0.05" units="cm"/>
      <inkml:brushProperty name="height" value="0.05" units="cm"/>
    </inkml:brush>
  </inkml:definitions>
  <inkml:trace contextRef="#ctx0" brushRef="#br0">0 365 20508,'3'-2'1797,"39"-22"-302,-2-1-1,45-38 1,-46 30-1002,0-2 1,-3-2-1,61-77 0,-85 95-343,-3 6 50,-15 29-123,-58 143 18,53-128-262,2 1 0,1 0 1,-5 40-1,12-71 76,1 1 0,0-1 0,0 1 1,0 0-1,0-1 0,0 1 0,0 0 1,0-1-1,0 1 0,1 0 0,-1-1 1,1 1-1,-1-1 0,1 1 0,0-1 1,-1 1-1,3 2 0,-2-4 47,0 1 0,0-1 1,0 1-1,0-1 0,0 0 0,0 1 0,0-1 0,0 0 1,0 0-1,0 0 0,0 1 0,0-1 0,0 0 1,0-1-1,0 1 0,0 0 0,0 0 0,0 0 1,0-1-1,0 1 0,0 0 0,0-1 0,0 1 0,0-1 1,0 1-1,0-1 0,1-1 0,16-10-611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2.406"/>
    </inkml:context>
    <inkml:brush xml:id="br0">
      <inkml:brushProperty name="width" value="0.05" units="cm"/>
      <inkml:brushProperty name="height" value="0.05" units="cm"/>
    </inkml:brush>
  </inkml:definitions>
  <inkml:trace contextRef="#ctx0" brushRef="#br0">105 0 20780,'11'7'839,"-1"0"0,0 0 0,0 1 0,-1 0 0,0 1 0,11 13 0,-17-19-766,-1 1-1,0-1 1,0 1-1,0-1 1,0 1-1,0 0 1,-1 0-1,0 0 1,0 0-1,0 0 1,0 0 0,-1 0-1,1 0 1,-1 0-1,0 0 1,0 0-1,-1 0 1,1 0-1,-1 0 1,0 0-1,0 0 1,0 0 0,-3 6-1,-3 2 20,0 0 0,-1-1 0,0 0 0,-1 0 0,0-1 0,-1 0 0,0 0 0,-1-1 0,-11 8 0,8-7 42,1 1-1,0 1 1,1 0 0,0 1 0,-10 14 0,21-26-127,0 0 0,0 1 1,0-1-1,1 0 0,-1 0 0,0 1 0,1-1 0,-1 0 1,1 1-1,-1-1 0,1 1 0,0-1 0,-1 1 0,1-1 1,0 1-1,0-1 0,0 1 0,0-1 0,0 1 0,1-1 1,-1 1-1,0-1 0,1 0 0,-1 1 0,1-1 1,0 2-1,1-1-23,-1 0 1,1-1 0,0 1 0,0-1 0,0 0-1,0 1 1,0-1 0,0 0 0,0 0-1,0 0 1,0 0 0,0-1 0,1 1-1,-1-1 1,0 1 0,4-1 0,11 2-334,0-1 1,0-1 0,1-1-1,28-4 1,67-21-579,-67 13 414</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2.808"/>
    </inkml:context>
    <inkml:brush xml:id="br0">
      <inkml:brushProperty name="width" value="0.05" units="cm"/>
      <inkml:brushProperty name="height" value="0.05" units="cm"/>
    </inkml:brush>
  </inkml:definitions>
  <inkml:trace contextRef="#ctx0" brushRef="#br0">93 0 22221,'-5'7'2264,"-3"9"-1496,-4 4-320,-2 7 1577,0 5-881,-1 4-680,4 1-208,2-4-352,5-1-232,4-11-544,3-5-400,7-16 1392,4-6-424,3-18-232,3-5-161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3.185"/>
    </inkml:context>
    <inkml:brush xml:id="br0">
      <inkml:brushProperty name="width" value="0.05" units="cm"/>
      <inkml:brushProperty name="height" value="0.05" units="cm"/>
    </inkml:brush>
  </inkml:definitions>
  <inkml:trace contextRef="#ctx0" brushRef="#br0">174 1 20956,'1'0'67,"-1"0"-1,0 0 0,1-1 1,-1 1-1,1 0 0,-1 0 1,0 0-1,1 0 0,-1 0 0,1 0 1,-1 1-1,0-1 0,1 0 1,-1 0-1,1 0 0,-1 0 1,0 0-1,1 0 0,-1 1 0,0-1 1,1 0-1,-1 0 0,0 1 1,1-1-1,-1 0 0,0 0 1,0 1-1,1-1 0,-1 0 0,0 1 1,0-1-1,0 0 0,1 1 1,-1 0-1,-3 15 993,-16 22 433,18-36-1214,-11 14 162,2 2 1,0-1 0,2 1 0,-1 1 0,2-1 0,-7 31 0,13-47-455,1 0 1,0 1 0,0-1 0,0 0 0,0 1 0,0-1 0,1 0 0,-1 0 0,1 1 0,0-1 0,-1 0 0,1 0 0,0 0 0,0 0 0,0 0-1,1 0 1,-1 0 0,0 0 0,1 0 0,-1-1 0,1 1 0,0 0 0,-1-1 0,1 1 0,0-1 0,0 0 0,3 2 0,6 2-157,0 0 0,0 0 1,0-1-1,14 3 1,-9-3-42,5 2-111,27 9-427,-44-14 678,-1 0 0,1 1 0,-1 0 0,0 0 0,0 0 0,0 0 0,0 0 0,0 1 0,0-1 0,3 5 0,-5-6 66,-1-1 1,0 1-1,1 0 1,-1 0-1,1 0 1,-1 0-1,0 0 1,0 0 0,0 0-1,1 0 1,-1 0-1,0 0 1,0 0-1,0-1 1,0 1-1,-1 0 1,1 0-1,0 0 1,0 0-1,-1 0 1,1 0-1,0 0 1,-1 0-1,1 0 1,-1-1-1,1 1 1,-1 0-1,1 0 1,-1 0-1,1-1 1,-1 1-1,0 0 1,0 0-1,-30 21 270,28-20-224,-14 9 127,-1-1 1,0-1-1,0 0 0,-1-2 0,0 0 0,0-1 1,-1-1-1,-26 4 0,43-9-171,0 1 0,1-1 0,-1 0 0,0 0 1,0 0-1,0 0 0,0 0 0,1-1 0,-1 1 0,0-1 0,0 0 1,1 0-1,-1 0 0,0 0 0,1 0 0,-1-1 0,1 1 0,-1-1 0,1 0 1,0 1-1,0-1 0,0 0 0,0 0 0,0-1 0,0 1 0,0 0 1,1 0-1,-1-1 0,1 1 0,0-1 0,0 0 0,0 1 0,0-1 1,0 0-1,0 0 0,1 1 0,-1-1 0,1 0 0,0 0 0,0-3 1,-1-35-185</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3.601"/>
    </inkml:context>
    <inkml:brush xml:id="br0">
      <inkml:brushProperty name="width" value="0.05" units="cm"/>
      <inkml:brushProperty name="height" value="0.05" units="cm"/>
    </inkml:brush>
  </inkml:definitions>
  <inkml:trace contextRef="#ctx0" brushRef="#br0">1 45 17868,'26'-1'2384,"4"2"-1447,3-4-441,3 0 1952,5-2-1904,5 5-600,1-8 272,1 0-200,-5-9-240</inkml:trace>
  <inkml:trace contextRef="#ctx0" brushRef="#br0" timeOffset="1">518 6 20436,'-35'47'2360,"8"-14"-564,-21 39 0,42-62-1496,0 0-1,1 1 1,0-1-1,1 1 1,0 0-1,1 0 1,0 0-1,-1 20 1,3-28-272,1 1 1,0-1 0,1 1 0,-1-1 0,1 1 0,-1-1 0,1 1 0,0-1 0,0 0 0,0 1-1,1-1 1,-1 0 0,1 0 0,0 0 0,0 0 0,4 5 0,-2-5-26,0 1 0,-1-1 1,2 0-1,-1 0 0,0 0 1,1-1-1,-1 1 0,1-1 1,-1 0-1,10 2 0,-8-2-13,0-1 1,0 1-1,0-1 0,0-1 0,0 1 0,0-1 0,0 0 0,0-1 1,1 1-1,-1-1 0,0-1 0,-1 1 0,1-1 0,0 0 1,0 0-1,-1 0 0,1-1 0,-1 0 0,10-7 0,-14 9 22,0 0 0,0 0 0,0 0 0,0 0 1,0 0-1,0-1 0,0 1 0,0 0 0,-1-1 0,1 1 0,0 0 0,-1-1 0,1 1 0,-1-1 0,1 1 0,-1-1 0,0 0 0,0 1 0,0-1 0,0 1 0,0-1 0,0 1 0,0-1 0,0 1 0,-1-1 1,1 1-1,0-1 0,-1 1 0,0-1 0,1 1 0,-1-1 0,0 1 0,1 0 0,-1-1 0,0 1 0,0 0 0,0 0 0,-2-2 0,-1-1 35,-1-1-1,1 1 1,-1 1 0,0-1-1,0 0 1,-1 1 0,1 0-1,-7-2 1,0 0-174,1 1 0,-1 1 0,0 0 1,0 0-1,0 2 0,0-1 0,0 1 0,-1 1 1,1 0-1,0 1 0,-22 4 0,33-5 78,-1 1 0,1-1 0,0 1 1,-1-1-1,1 1 0,0-1 0,-1 1 0,1 0 0,0 0 0,0-1 0,0 1 0,-1 0 0,1 0 1,0 0-1,0 0 0,0 1 0,-1 1 0,2 8-511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4.065"/>
    </inkml:context>
    <inkml:brush xml:id="br0">
      <inkml:brushProperty name="width" value="0.05" units="cm"/>
      <inkml:brushProperty name="height" value="0.05" units="cm"/>
    </inkml:brush>
  </inkml:definitions>
  <inkml:trace contextRef="#ctx0" brushRef="#br0">312 0 19364,'0'0'2649,"-4"4"-1529,-16 6-520,-3 8 3105,-12 3-2681,1 9-176,-6 3-368,1 4-72,5 2-111,2-2-129,9-2-176,5-5-192,10-12-505,7-5-591,4-11 1048,3-8-248,1-8-160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7:47:57.048"/>
    </inkml:context>
    <inkml:brush xml:id="br0">
      <inkml:brushProperty name="width" value="0.05" units="cm"/>
      <inkml:brushProperty name="height" value="0.05" units="cm"/>
    </inkml:brush>
  </inkml:definitions>
  <inkml:trace contextRef="#ctx0" brushRef="#br0">116 0 20292,'1'7'268,"-1"0"1,0-1-1,-1 1 0,1 0 0,-1-1 0,-1 1 0,1-1 1,-5 13-1,-2 7 364,-8 38-142,3 1 0,-7 106 0,17-151-1052,3-20 523,0 0 0,0 0 0,0 0 0,0 0 0,0 0 0,-1 0 0,1 1 1,0-1-1,0 0 0,0 0 0,0 0 0,0 0 0,0 0 0,0 0 0,0 0 0,-1 0 0,1 0 0,0 0 1,0 1-1,0-1 0,0 0 0,0 0 0,0 0 0,-1 0 0,1 0 0,0 0 0,0 0 0,0 0 0,0 0 1,0 0-1,-1 0 0,1 0 0,0 0 0,0 0 0,0 0 0,0 0 0,0 0 0,0-1 0,-1 1 0,1 0 1,0 0-1,0 0 0,0 0 0,0 0 0,0 0 0,0 0 0,0 0 0,0 0 0,-1 0 0,1-1 0,0 1 1,0 0-1,0 0 0,-15-32-2310,4 6 1501,-3-4-96</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4.453"/>
    </inkml:context>
    <inkml:brush xml:id="br0">
      <inkml:brushProperty name="width" value="0.05" units="cm"/>
      <inkml:brushProperty name="height" value="0.05" units="cm"/>
    </inkml:brush>
  </inkml:definitions>
  <inkml:trace contextRef="#ctx0" brushRef="#br0">129 0 23533,'-8'3'375,"-1"0"-1,1 0 1,0 1 0,0 0-1,0 0 1,0 1 0,1 0-1,0 0 1,0 1 0,0 0 0,1 0-1,0 1 1,-6 7 0,9-11-325,1 1 0,0-1 0,0 1 1,0-1-1,0 1 0,1 0 0,0 0 0,-1 0 1,1 0-1,1-1 0,-1 1 0,0 1 1,1-1-1,0 0 0,0 0 0,0 0 1,1 0-1,-1 0 0,1 0 0,0 0 0,0 0 1,0-1-1,1 1 0,-1 0 0,1 0 1,0-1-1,0 1 0,0-1 0,1 0 1,4 6-1,1-1-83,0 0 0,0 0 1,1-1-1,0 0 0,1-1 0,0 0 1,0 0-1,0-1 0,0 0 1,1-1-1,0 0 0,0-1 0,0 0 1,0-1-1,0 0 0,1 0 0,-1-2 1,1 1-1,-1-1 0,1-1 0,-1 0 1,0-1-1,15-4 0,-23 6 17,0-1 0,0 0 0,-1 0-1,1-1 1,-1 1 0,1 0-1,-1-1 1,1 0 0,-1 1 0,0-1-1,0 0 1,0 0 0,0 0 0,0-1-1,1-2 1,-2 4 11,-1 0 0,1-1-1,-1 1 1,0 0 0,1-1 0,-1 1-1,0 0 1,0-1 0,0 1 0,0-1-1,0 1 1,-1 0 0,1-1 0,0 1-1,-1 0 1,1-1 0,-1 1 0,1 0-1,-1 0 1,1-1 0,-1 1 0,0 0-1,0 0 1,1 0 0,-1 0 0,0 0-1,0 0 1,0 0 0,0 0 0,-1 0-1,1 1 1,-2-2 0,-4-3-30,-1 1 1,1 0-1,-1 1 0,0-1 1,0 2-1,0-1 0,0 1 1,-1 0-1,1 1 1,0 0-1,-1 0 0,1 1 1,-1 0-1,0 0 0,-8 2 1,8 0-44,-1-1 1,1 1-1,0 0 0,0 1 1,0 0-1,0 0 1,0 1-1,0 1 0,1-1 1,0 1-1,0 0 1,0 1-1,-8 8 1,13-11 54,0 0-1,1 0 1,0 0 0,-1 1 0,1-1 0,1 0 0,-1 1 0,0-1 0,1 1 0,0 0 0,-1 0 0,2-1 0,-1 1 0,0 7 0,0 25-230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4.829"/>
    </inkml:context>
    <inkml:brush xml:id="br0">
      <inkml:brushProperty name="width" value="0.05" units="cm"/>
      <inkml:brushProperty name="height" value="0.05" units="cm"/>
    </inkml:brush>
  </inkml:definitions>
  <inkml:trace contextRef="#ctx0" brushRef="#br0">138 592 22165,'-25'13'1506,"1"1"0,0 1 1,-31 28-1,45-32-907,10-10-586,0-1-1,0 0 1,0 0-1,0 0 1,0 0-1,0 1 1,0-1-1,0 0 1,0 0-1,0 0 1,0 1-1,0-1 1,0 0-1,0 0 1,1 0-1,-1 0 1,0 1-1,0-1 1,0 0-1,0 0 1,0 0-1,0 0 1,0 1 0,0-1-1,1 0 1,-1 0-1,0 0 1,0 0-1,0 0 1,0 0-1,0 0 1,1 1-1,-1-1 1,0 0-1,0 0 1,0 0-1,1 0 1,1 0 3,0 0 0,0 0 0,0 0 1,0 0-1,0 0 0,0 0 0,0-1 1,-1 1-1,1-1 0,0 1 0,2-2 1,12-4-66,0-2 1,0 0 0,-1-1-1,-1 0 1,1-1 0,21-20-1,-29 24 16,-1-1-1,0 1 0,0-1 1,0 0-1,-1-1 1,0 1-1,0-1 0,-1 0 1,0 0-1,-1-1 0,0 1 1,0-1-1,0 0 0,1-13 1,-4 19 16,0-1 0,0 1 1,0 0-1,0 0 0,0 0 0,-1-1 1,1 1-1,-1 0 0,0 0 1,0 0-1,0 0 0,-1 0 0,1 0 1,-1 0-1,1 0 0,-1 1 0,0-1 1,0 1-1,-5-5 0,3 4 14,1 0-1,-1 0 1,0 1-1,-1 0 1,1 0-1,0 0 0,-1 0 1,1 0-1,-1 1 1,1 0-1,-1 0 1,-8-1-1,8 2-69,-1 0 1,0 0-1,0 0 0,1 1 0,-1 0 1,0 0-1,1 0 0,-1 1 0,1-1 1,-9 5-1,11-4-71,0-1-1,0 1 1,0 0 0,0 0-1,0 0 1,1 1 0,-1-1 0,1 1-1,-1-1 1,1 1 0,0 0-1,0 0 1,0 0 0,1 0-1,-1 0 1,1 0 0,-2 5 0,3-6 99,-1 0 1,1-1 0,0 1-1,0 0 1,0-1 0,1 1-1,-1-1 1,0 1-1,1-1 1,-1 1 0,1 0-1,-1-1 1,1 1 0,0-1-1,-1 0 1,1 1 0,0-1-1,0 0 1,0 1 0,0-1-1,0 0 1,1 0-1,-1 0 1,0 0 0,0 0-1,3 1 1,24 11-760</inkml:trace>
  <inkml:trace contextRef="#ctx0" brushRef="#br0" timeOffset="1">572 0 20580,'4'5'2249,"2"6"-1545,-6 11-304,0 5 2065,-2 13-1849,-3 6-136,-5 13-120,-6 2-8,-7 7-144,-6 3 8,-11 4-80,-4 2-40,-5-1-56,-3 2-256,-1-10 216,-1-6-72,2-10 24</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5.624"/>
    </inkml:context>
    <inkml:brush xml:id="br0">
      <inkml:brushProperty name="width" value="0.05" units="cm"/>
      <inkml:brushProperty name="height" value="0.05" units="cm"/>
    </inkml:brush>
  </inkml:definitions>
  <inkml:trace contextRef="#ctx0" brushRef="#br0">1 1 22101,'33'21'1848,"16"1"-1296,4-8-256,17-8 544,16-11-215,4 1-345,-1-5-280,-14 2-1049,-10 3 1281,-29 0-432,-13 4-104,-21 5-152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6:35.981"/>
    </inkml:context>
    <inkml:brush xml:id="br0">
      <inkml:brushProperty name="width" value="0.05" units="cm"/>
      <inkml:brushProperty name="height" value="0.05" units="cm"/>
    </inkml:brush>
  </inkml:definitions>
  <inkml:trace contextRef="#ctx0" brushRef="#br0">5 1 18100,'-5'13'2248,"20"4"-1007,11-3-433,19-4 2096,11-2-1327,15-6-585,3 0-144,5-4-824,0-3-848,-16 0 816,-7 2-208,-20-2-264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17.925"/>
    </inkml:context>
    <inkml:brush xml:id="br0">
      <inkml:brushProperty name="width" value="0.05" units="cm"/>
      <inkml:brushProperty name="height" value="0.05" units="cm"/>
    </inkml:brush>
  </inkml:definitions>
  <inkml:trace contextRef="#ctx0" brushRef="#br0">294 106 15011,'8'-6'745,"1"0"191,-1 0 1,0 0 0,0-1 0,10-12-1,-17 18-815,0 0 0,0 0 0,0 0 0,-1 0 0,1 0 0,0 0 0,-1 0 0,1 0 0,-1-1 0,1 1 0,-1 0-1,1 0 1,-1 0 0,0-1 0,0 1 0,0 0 0,1 0 0,-1-1 0,0 1 0,-1 0 0,1 0 0,0-1 0,0 1 0,0 0 0,-1 0-1,1-1 1,-1 1 0,1 0 0,-1 0 0,1 0 0,-1 0 0,0 0 0,0 0 0,1 0 0,-1 0 0,0 0 0,0 0 0,0 0-1,0 0 1,0 1 0,0-1 0,0 0 0,0 1 0,0-1 0,-1 1 0,-1-1 0,1-1-27,-2 1 1,1 0-1,0 1 1,0-1-1,0 0 1,0 1-1,-1 0 1,1 0-1,0 0 1,0 0-1,0 0 1,-1 1-1,1-1 1,-5 3-1,1-1-45,0 0 0,1 1 0,0-1 0,0 2 0,0-1 0,-8 6 0,-1 4-33,1 0 1,1 1-1,0 0 0,0 1 0,2 1 0,0-1 0,-12 25 1,2 1-1,2 0 1,-14 47-1,20-47-30,2 1 1,-10 76-1,18-94 3,1 0 1,2-1-1,0 1 0,2 0 0,0 0 1,9 35-1,-9-52 0,0 0 0,1 0 1,0 0-1,0 0 0,0-1 0,1 1 1,0-1-1,0 0 0,1 0 0,0 0 0,8 7 1,-10-10 5,0-1 1,-1 0-1,1 0 1,0-1-1,0 1 1,0-1 0,0 1-1,1-1 1,-1 0-1,0 0 1,1 0-1,-1-1 1,0 1-1,1-1 1,-1 0-1,1 0 1,-1 0 0,0 0-1,1-1 1,-1 1-1,0-1 1,1 0-1,-1 0 1,0 0-1,0 0 1,4-3 0,0 0 17,0 0 0,-1-1 1,1 1-1,-1-2 1,0 1-1,-1-1 1,1 1-1,-1-1 1,0-1-1,-1 1 0,1-1 1,-1 0-1,-1 0 1,1 0-1,-1 0 1,2-9-1,-3 12-1,-1 0 1,0 0-1,-1 0 0,1 1 0,-1-1 1,1 0-1,-1 0 0,0 0 0,-1 0 1,1 0-1,-1 0 0,1 0 0,-1 0 1,-1 0-1,1 1 0,0-1 1,-1 0-1,0 1 0,1-1 0,-2 1 1,1 0-1,0 0 0,-1-1 0,1 1 1,-1 1-1,0-1 0,0 0 0,0 1 1,0-1-1,0 1 0,-1 0 1,1 0-1,-6-2 0,3 2-200,0-1-1,0 1 1,0 0 0,0 1-1,0-1 1,-1 1 0,1 0-1,0 1 1,-1 0 0,1 0 0,0 0-1,-1 1 1,1-1 0,0 2-1,-1-1 1,1 1 0,0 0-1,-8 3 1,13-4 138,1-1 0,-1 0 0,1 1 0,-1-1 0,1 0 0,-1 1 0,1-1-1,-1 0 1,1 1 0,-1-1 0,1 1 0,0-1 0,-1 1 0,1-1 0,0 1 0,-1-1 0,1 1 0,0-1 0,0 1 0,0 0 0,-1-1 0,1 1 0,0-1 0,0 1-1,0 0 1,0-1 0,0 2 0,2 4-851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18.827"/>
    </inkml:context>
    <inkml:brush xml:id="br0">
      <inkml:brushProperty name="width" value="0.05" units="cm"/>
      <inkml:brushProperty name="height" value="0.05" units="cm"/>
    </inkml:brush>
  </inkml:definitions>
  <inkml:trace contextRef="#ctx0" brushRef="#br0">238 137 15731,'2'-13'1121,"-1"1"-1,0 0 1,-1-1-1,-2-23 0,1 34-970,1-1-1,0 1 1,-1 0-1,1-1 1,-1 1 0,0 0-1,0 0 1,0 0-1,0 0 1,0 0-1,0 0 1,0 0-1,-1 0 1,1 0-1,-1 0 1,1 1-1,-1-1 1,0 1 0,0-1-1,0 1 1,0 0-1,0 0 1,0-1-1,0 1 1,0 1-1,0-1 1,0 0-1,0 0 1,-1 1-1,1 0 1,0-1 0,-1 1-1,-2 0 1,-3 0-103,1 1 0,-1 1 1,1-1-1,-1 1 0,1 0 0,0 1 1,0 0-1,0 0 0,0 0 1,0 1-1,1 0 0,-1 0 1,1 1-1,0-1 0,1 2 1,-1-1-1,1 0 0,0 1 0,-7 11 1,6-9-46,1 1-1,-1 0 1,1 0 0,1 0 0,0 1 0,0-1 0,1 1-1,0 0 1,1 0 0,0 0 0,1 0 0,0 1 0,0-1-1,2 12 1,-1-19-2,1 1-1,0 0 0,0 0 1,0-1-1,1 1 1,-1 0-1,1-1 0,0 0 1,0 1-1,0-1 1,0 0-1,1 0 0,-1 0 1,1 0-1,0-1 1,0 1-1,0-1 0,0 1 1,0-1-1,1 0 1,-1 0-1,1-1 0,-1 1 1,1-1-1,-1 0 0,1 1 1,0-2-1,0 1 1,5 0-1,-2 0 8,-1 0 0,0-1-1,1 1 1,-1-2 0,1 1 0,-1-1 0,0 0-1,1 0 1,-1-1 0,0 1 0,0-1-1,0-1 1,0 1 0,0-1 0,-1 0 0,1-1-1,6-5 1,-3 0 28,0-2 1,-1 0-1,-1 0 0,0 0 0,0-1 0,-1 1 1,-1-2-1,0 1 0,-1-1 0,0 1 1,0-1-1,-2 0 0,0-1 0,1-23 0,-3 37-34,0 0-1,0 0 0,1 0 1,-1-1-1,0 1 0,0 0 1,0 0-1,0 0 0,0-1 1,0 1-1,0 0 0,0 0 1,0 0-1,0 0 0,-1-1 1,1 1-1,0 0 0,0 0 1,0 0-1,0 0 0,0-1 1,0 1-1,0 0 0,0 0 1,0 0-1,-1 0 0,1 0 1,0-1-1,0 1 0,0 0 1,0 0-1,0 0 0,-1 0 1,1 0-1,0 0 0,0 0 1,0 0-1,0 0 0,-1 0 1,1 0-1,0 0 0,0 0 1,0 0-1,0 0 0,-1 0 1,1 0-1,0 0 0,0 0 1,0 0-1,0 0 0,-1 0 1,1 0-1,-6 7-24,3 13 17,0 1-1,2-1 1,1 0 0,0 0 0,1 1 0,2-1 0,8 37 0,0-17 0,3 0 0,33 67 0,-41-95 11,0 1-1,-1 0 1,5 22 0,-9-31 16,0-1 1,-1 1-1,1-1 1,-1 1-1,0-1 1,0 1 0,0-1-1,0 1 1,0-1-1,-1 1 1,0-1-1,0 1 1,0-1-1,0 1 1,0-1 0,-1 0-1,1 0 1,-1 0-1,-4 6 1,-1-2 117,-1-1 1,1 0-1,-1 0 0,-1-1 1,1 0-1,0 0 1,-1-1-1,0 0 0,0-1 1,-1 0-1,1 0 1,-1-1-1,-18 2 1,15-2 2,0-2 0,0 1 0,0-2 0,0 1 1,0-2-1,1 0 0,-1 0 0,0-1 1,-23-10-1,32 12-255,0-1 1,0 0 0,1 0-1,-1 0 1,0 0 0,1-1-1,-4-3 1,61 25-5568,-33-13 4599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0.431"/>
    </inkml:context>
    <inkml:brush xml:id="br0">
      <inkml:brushProperty name="width" value="0.05" units="cm"/>
      <inkml:brushProperty name="height" value="0.05" units="cm"/>
    </inkml:brush>
  </inkml:definitions>
  <inkml:trace contextRef="#ctx0" brushRef="#br0">208 111 16331,'0'-2'138,"0"1"-1,0 0 1,0 0-1,0-1 0,0 1 1,0 0-1,0 0 1,-1-1-1,1 1 0,-1 0 1,1 0-1,-1 0 0,1-1 1,-1 1-1,0 0 1,1 0-1,-1 0 0,0 0 1,0 0-1,0 1 1,1-1-1,-1 0 0,0 0 1,0 0-1,-1 1 0,1-1 1,0 0-1,0 1 1,0-1-1,0 1 0,0 0 1,-1-1-1,1 1 1,0 0-1,0 0 0,-1 0 1,1-1-1,0 1 0,0 1 1,-1-1-1,1 0 1,0 0-1,-2 1 0,-1 0 63,0 0 0,0 1 0,1 0-1,-1 0 1,0 0 0,1 0 0,-1 0-1,1 1 1,0 0 0,0-1 0,-5 7-1,-1 3-92,1 0 0,1 0-1,0 1 1,0 0 0,1 0-1,1 1 1,1-1 0,-6 28 0,8-32-94,0 1 1,1-1 0,0 1-1,1 0 1,0-1 0,0 1-1,1 0 1,0-1 0,1 1-1,0-1 1,1 1 0,0-1 0,0 0-1,5 9 1,-4-12-10,0 0 1,0-1-1,0 0 0,1 0 1,0 0-1,0 0 1,0-1-1,1 0 0,-1 0 1,11 6-1,4-1 12,0 0 0,22 6 0,-24-10-8,-1 2 0,0 0 0,21 12 0,-36-18-7,0 0-1,0 0 1,0 1 0,0-1 0,0 1 0,0-1-1,-1 1 1,1 0 0,0-1 0,-1 1-1,0 0 1,1 0 0,-1 0 0,0 0 0,0 0-1,0 1 1,0-1 0,-1 0 0,1 0-1,-1 1 1,1 2 0,-1-2 1,0 0-1,-1 0 1,1 0-1,-1 0 1,0 0-1,0-1 1,0 1 0,0 0-1,-1-1 1,1 1-1,-1-1 1,0 1-1,1-1 1,-1 0 0,0 0-1,0 0 1,-3 3-1,-8 6 43,-2 1 0,1-2 0,-1 1 0,0-2 0,-34 15 0,39-20 1,0 0 0,0 0 0,-1-1 0,0-1 0,1 0 0,-1 0 0,0-1 0,0 0-1,0-1 1,0-1 0,-12-1 0,20 2-35,1 0 0,-1-1 0,0 0 0,1 1-1,-1-1 1,1 0 0,-1 0 0,1 0 0,-1-1 0,1 1 0,0-1-1,0 1 1,0-1 0,0 0 0,0 0 0,0 0 0,0 0 0,0 0-1,1 0 1,-1 0 0,1 0 0,-1-1 0,1 1 0,0-1 0,0 1-1,0-1 1,1 1 0,-1-1 0,0 0 0,1 1 0,0-1 0,-1 0-1,1 1 1,0-1 0,1-3 0,0-3-7,1 0 0,0 0 0,0 0 0,1 1 0,0-1 0,1 1 0,-1 0 0,2 0 0,7-12 0,7-4-7,1 1-1,2 0 0,0 2 0,43-33 0,-22 19 38,37-29 44,56-51 270,-128 108-284,-1 0 1,0-1-1,0 0 0,-1 0 1,0-1-1,7-13 1,-12 20-41,0 0 0,0-1 0,0 1 0,0-1 0,0 1 0,-1-1 0,1 1 0,-1-1 0,0 1 0,1-1 0,-1 1 0,0-1 0,-1 0 0,1 1 0,0-1 1,-1 1-1,1-1 0,-1 1 0,0-1 0,0 1 0,0-1 0,0 1 0,0 0 0,-1-1 0,1 1 0,-1 0 0,1 0 0,-1 0 0,0 0 0,0 0 0,-3-2 0,-3-1 19,-1-1 1,0 2-1,0-1 0,0 1 0,0 0 0,-1 1 1,1 0-1,-14-2 0,-8 0-363,-43-2 1,12 7-890,57 1 1082,-1-1 1,1 1-1,-1 0 1,1 1-1,0-1 1,0 1-1,-1 0 1,-8 5-1,0 3-450</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4.258"/>
    </inkml:context>
    <inkml:brush xml:id="br0">
      <inkml:brushProperty name="width" value="0.05" units="cm"/>
      <inkml:brushProperty name="height" value="0.05" units="cm"/>
    </inkml:brush>
  </inkml:definitions>
  <inkml:trace contextRef="#ctx0" brushRef="#br0">19 107 12811,'8'-14'2208,"0"-1"0,0 1 0,-2-1 0,9-28 0,-13 38-1116,-11 36 2832,-2 29-3163,1-8-627,-2 0-1115,3 1 1,2 1-1,-1 68 0,11-101 305,3-16-194</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4.868"/>
    </inkml:context>
    <inkml:brush xml:id="br0">
      <inkml:brushProperty name="width" value="0.05" units="cm"/>
      <inkml:brushProperty name="height" value="0.05" units="cm"/>
    </inkml:brush>
  </inkml:definitions>
  <inkml:trace contextRef="#ctx0" brushRef="#br0">1 107 18364,'0'-1'233,"0"-1"-1,1 1 1,-1 0 0,1-1-1,-1 1 1,1-1 0,0 1 0,0 0-1,-1 0 1,1-1 0,0 1-1,0 0 1,0 0 0,0 0 0,0 0-1,0 0 1,1 0 0,-1 0-1,2-1 1,30-15 1261,-26 14-1041,23-9-57,2 1-1,0 1 0,0 2 1,1 1-1,0 2 0,64-2 1,-94 6-397,0 1 1,-1 0 0,1 0 0,0 0 0,0 0 0,-1 1 0,1-1-1,0 1 1,-1 0 0,1 0 0,-1 0 0,1 0 0,3 2 0,-4-1 4,-1-1 0,0 0 1,0 1-1,1 0 0,-1-1 1,0 1-1,0 0 1,-1-1-1,1 1 0,0 0 1,-1 0-1,1 0 0,-1 0 1,1 0-1,-1 0 0,0 0 1,0 0-1,0 0 1,0 2-1,-2 22 83,-2-1-1,0 0 1,-2 0-1,-1-1 1,-18 45-1,7-20 52,-78 222 214,90-262-1129,2-15-273,-1-25-1148,3 19 1370,-5-19-2110,-23-60 0,25 80 2681,0 0-1,0 0 1,-1 0 0,-1 1 0,0 0 0,0 0 0,-1 0 0,-12-11-1,10 15 3694,26 15 529,-6-5-3493,0-2 0,-1 1 1,2-2-1,-1 1 0,0-1 1,0-1-1,17 0 1,-6-2-623,-1-1 0,38-9 1,-38 6 13,0-1 0,26-13 1,-5-3-198</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16T08:47:25.287"/>
    </inkml:context>
    <inkml:brush xml:id="br0">
      <inkml:brushProperty name="width" value="0.05" units="cm"/>
      <inkml:brushProperty name="height" value="0.05" units="cm"/>
    </inkml:brush>
  </inkml:definitions>
  <inkml:trace contextRef="#ctx0" brushRef="#br0">207 1 19940,'-3'0'284,"-1"1"0,1 0-1,-1 0 1,0 0 0,1 0 0,0 1-1,-1-1 1,1 1 0,0 0-1,0 0 1,0 0 0,-4 4 0,-33 33 1660,26-23-1731,2 0 0,0 1 0,0 1 0,2 0-1,0 0 1,1 1 0,1 0 0,1 1 0,1 0-1,0 0 1,2 0 0,0 1 0,1-1-1,1 1 1,1 0 0,1 0 0,3 25 0,-2-39-207,1 0 1,-1 0 0,1-1 0,0 1 0,1 0-1,-1-1 1,1 1 0,1-1 0,-1 0 0,1 0-1,0 0 1,0-1 0,1 0 0,0 1 0,6 4-1,-8-7-4,1-1 0,0 1 0,-1-1 1,1 0-1,0 0 0,1-1 0,-1 1 0,0-1 0,0 1 0,1-1 0,-1-1 0,1 1 0,-1-1 0,0 1 0,1-1 0,-1-1 0,1 1 0,-1-1 0,1 1 0,-1-1 0,0 0 0,1-1 1,-1 1-1,5-4 0,-2 2 16,-1 0 1,1-1-1,-1 0 1,0 0-1,-1-1 1,1 0 0,-1 0-1,0 0 1,0-1-1,0 1 1,-1-1-1,0 0 1,0 0 0,-1-1-1,3-6 1,-4 9 0,-1 1 1,0-1 0,0 0 0,0 1 0,0-1-1,0 0 1,-1 0 0,0 0 0,0 1 0,0-1-1,0 0 1,-1 0 0,1 0 0,-1 1 0,0-1-1,0 0 1,0 0 0,-1 1 0,1-1 0,-1 1-1,0 0 1,0-1 0,0 1 0,-1 0 0,1 0-1,-1 0 1,1 1 0,-1-1 0,-5-4-1,3 4-49,1 0 0,-1 1 0,0-1 0,1 1 0,-1 0 0,0 0-1,-1 0 1,1 1 0,0-1 0,0 1 0,-1 1 0,1-1-1,0 1 1,-1 0 0,1 0 0,-1 0 0,-6 2 0,5 0-164,0 0 0,0 0 0,0 0 0,1 1 0,-1 0 0,0 0 0,1 1 1,0 0-1,0 0 0,0 0 0,1 1 0,-8 6 0,3 0-423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23.03.2023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9864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13</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14</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29</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30</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40</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43</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44</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49</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50</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50</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23.03.2023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23.03.2023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23.03.2023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23.03.2023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23.03.2023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23.03.2023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23.03.2023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23.03.2023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23.03.2023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23.03.2023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23.03.2023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23.03.2023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17" Type="http://schemas.openxmlformats.org/officeDocument/2006/relationships/image" Target="../media/image415.png"/><Relationship Id="rId299" Type="http://schemas.openxmlformats.org/officeDocument/2006/relationships/image" Target="../media/image505.png"/><Relationship Id="rId21" Type="http://schemas.openxmlformats.org/officeDocument/2006/relationships/image" Target="../media/image369.png"/><Relationship Id="rId63" Type="http://schemas.openxmlformats.org/officeDocument/2006/relationships/image" Target="../media/image389.png"/><Relationship Id="rId159" Type="http://schemas.openxmlformats.org/officeDocument/2006/relationships/image" Target="../media/image436.png"/><Relationship Id="rId324" Type="http://schemas.openxmlformats.org/officeDocument/2006/relationships/customXml" Target="../ink/ink1489.xml"/><Relationship Id="rId170" Type="http://schemas.openxmlformats.org/officeDocument/2006/relationships/customXml" Target="../ink/ink1411.xml"/><Relationship Id="rId226" Type="http://schemas.openxmlformats.org/officeDocument/2006/relationships/customXml" Target="../ink/ink1440.xml"/><Relationship Id="rId268" Type="http://schemas.openxmlformats.org/officeDocument/2006/relationships/customXml" Target="../ink/ink1461.xml"/><Relationship Id="rId32" Type="http://schemas.openxmlformats.org/officeDocument/2006/relationships/customXml" Target="../ink/ink1341.xml"/><Relationship Id="rId74" Type="http://schemas.openxmlformats.org/officeDocument/2006/relationships/customXml" Target="../ink/ink1362.xml"/><Relationship Id="rId128" Type="http://schemas.openxmlformats.org/officeDocument/2006/relationships/customXml" Target="../ink/ink1390.xml"/><Relationship Id="rId5" Type="http://schemas.openxmlformats.org/officeDocument/2006/relationships/image" Target="../media/image361.png"/><Relationship Id="rId181" Type="http://schemas.openxmlformats.org/officeDocument/2006/relationships/image" Target="../media/image447.png"/><Relationship Id="rId237" Type="http://schemas.openxmlformats.org/officeDocument/2006/relationships/image" Target="../media/image474.png"/><Relationship Id="rId279" Type="http://schemas.openxmlformats.org/officeDocument/2006/relationships/image" Target="../media/image495.png"/><Relationship Id="rId43" Type="http://schemas.openxmlformats.org/officeDocument/2006/relationships/image" Target="../media/image380.png"/><Relationship Id="rId139" Type="http://schemas.openxmlformats.org/officeDocument/2006/relationships/image" Target="../media/image426.png"/><Relationship Id="rId290" Type="http://schemas.openxmlformats.org/officeDocument/2006/relationships/customXml" Target="../ink/ink1472.xml"/><Relationship Id="rId304" Type="http://schemas.openxmlformats.org/officeDocument/2006/relationships/customXml" Target="../ink/ink1479.xml"/><Relationship Id="rId85" Type="http://schemas.openxmlformats.org/officeDocument/2006/relationships/customXml" Target="../ink/ink1368.xml"/><Relationship Id="rId150" Type="http://schemas.openxmlformats.org/officeDocument/2006/relationships/customXml" Target="../ink/ink1401.xml"/><Relationship Id="rId192" Type="http://schemas.openxmlformats.org/officeDocument/2006/relationships/image" Target="../media/image452.png"/><Relationship Id="rId206" Type="http://schemas.openxmlformats.org/officeDocument/2006/relationships/customXml" Target="../ink/ink1430.xml"/><Relationship Id="rId248" Type="http://schemas.openxmlformats.org/officeDocument/2006/relationships/customXml" Target="../ink/ink1451.xml"/><Relationship Id="rId12" Type="http://schemas.openxmlformats.org/officeDocument/2006/relationships/customXml" Target="../ink/ink1331.xml"/><Relationship Id="rId108" Type="http://schemas.openxmlformats.org/officeDocument/2006/relationships/customXml" Target="../ink/ink1380.xml"/><Relationship Id="rId315" Type="http://schemas.openxmlformats.org/officeDocument/2006/relationships/image" Target="../media/image513.png"/><Relationship Id="rId54" Type="http://schemas.openxmlformats.org/officeDocument/2006/relationships/customXml" Target="../ink/ink1352.xml"/><Relationship Id="rId96" Type="http://schemas.openxmlformats.org/officeDocument/2006/relationships/image" Target="../media/image405.png"/><Relationship Id="rId161" Type="http://schemas.openxmlformats.org/officeDocument/2006/relationships/image" Target="../media/image437.png"/><Relationship Id="rId217" Type="http://schemas.openxmlformats.org/officeDocument/2006/relationships/image" Target="../media/image464.png"/><Relationship Id="rId259" Type="http://schemas.openxmlformats.org/officeDocument/2006/relationships/image" Target="../media/image485.png"/><Relationship Id="rId23" Type="http://schemas.openxmlformats.org/officeDocument/2006/relationships/image" Target="../media/image370.png"/><Relationship Id="rId119" Type="http://schemas.openxmlformats.org/officeDocument/2006/relationships/image" Target="../media/image416.png"/><Relationship Id="rId270" Type="http://schemas.openxmlformats.org/officeDocument/2006/relationships/customXml" Target="../ink/ink1462.xml"/><Relationship Id="rId326" Type="http://schemas.openxmlformats.org/officeDocument/2006/relationships/customXml" Target="../ink/ink1490.xml"/><Relationship Id="rId65" Type="http://schemas.openxmlformats.org/officeDocument/2006/relationships/image" Target="../media/image390.png"/><Relationship Id="rId130" Type="http://schemas.openxmlformats.org/officeDocument/2006/relationships/customXml" Target="../ink/ink1391.xml"/><Relationship Id="rId172" Type="http://schemas.openxmlformats.org/officeDocument/2006/relationships/customXml" Target="../ink/ink1412.xml"/><Relationship Id="rId228" Type="http://schemas.openxmlformats.org/officeDocument/2006/relationships/customXml" Target="../ink/ink1441.xml"/><Relationship Id="rId281" Type="http://schemas.openxmlformats.org/officeDocument/2006/relationships/image" Target="../media/image496.png"/><Relationship Id="rId34" Type="http://schemas.openxmlformats.org/officeDocument/2006/relationships/customXml" Target="../ink/ink1342.xml"/><Relationship Id="rId76" Type="http://schemas.openxmlformats.org/officeDocument/2006/relationships/image" Target="../media/image395.png"/><Relationship Id="rId141" Type="http://schemas.openxmlformats.org/officeDocument/2006/relationships/image" Target="../media/image427.png"/><Relationship Id="rId7" Type="http://schemas.openxmlformats.org/officeDocument/2006/relationships/image" Target="../media/image362.png"/><Relationship Id="rId162" Type="http://schemas.openxmlformats.org/officeDocument/2006/relationships/customXml" Target="../ink/ink1407.xml"/><Relationship Id="rId183" Type="http://schemas.openxmlformats.org/officeDocument/2006/relationships/image" Target="../media/image448.png"/><Relationship Id="rId218" Type="http://schemas.openxmlformats.org/officeDocument/2006/relationships/customXml" Target="../ink/ink1436.xml"/><Relationship Id="rId239" Type="http://schemas.openxmlformats.org/officeDocument/2006/relationships/image" Target="../media/image475.png"/><Relationship Id="rId250" Type="http://schemas.openxmlformats.org/officeDocument/2006/relationships/customXml" Target="../ink/ink1452.xml"/><Relationship Id="rId271" Type="http://schemas.openxmlformats.org/officeDocument/2006/relationships/image" Target="../media/image491.png"/><Relationship Id="rId292" Type="http://schemas.openxmlformats.org/officeDocument/2006/relationships/customXml" Target="../ink/ink1473.xml"/><Relationship Id="rId306" Type="http://schemas.openxmlformats.org/officeDocument/2006/relationships/customXml" Target="../ink/ink1480.xml"/><Relationship Id="rId24" Type="http://schemas.openxmlformats.org/officeDocument/2006/relationships/customXml" Target="../ink/ink1337.xml"/><Relationship Id="rId45" Type="http://schemas.openxmlformats.org/officeDocument/2006/relationships/image" Target="../media/image54.png"/><Relationship Id="rId66" Type="http://schemas.openxmlformats.org/officeDocument/2006/relationships/customXml" Target="../ink/ink1358.xml"/><Relationship Id="rId87" Type="http://schemas.openxmlformats.org/officeDocument/2006/relationships/customXml" Target="../ink/ink1369.xml"/><Relationship Id="rId110" Type="http://schemas.openxmlformats.org/officeDocument/2006/relationships/customXml" Target="../ink/ink1381.xml"/><Relationship Id="rId131" Type="http://schemas.openxmlformats.org/officeDocument/2006/relationships/image" Target="../media/image422.png"/><Relationship Id="rId327" Type="http://schemas.openxmlformats.org/officeDocument/2006/relationships/image" Target="../media/image519.png"/><Relationship Id="rId152" Type="http://schemas.openxmlformats.org/officeDocument/2006/relationships/customXml" Target="../ink/ink1402.xml"/><Relationship Id="rId173" Type="http://schemas.openxmlformats.org/officeDocument/2006/relationships/image" Target="../media/image443.png"/><Relationship Id="rId194" Type="http://schemas.openxmlformats.org/officeDocument/2006/relationships/customXml" Target="../ink/ink1424.xml"/><Relationship Id="rId208" Type="http://schemas.openxmlformats.org/officeDocument/2006/relationships/customXml" Target="../ink/ink1431.xml"/><Relationship Id="rId229" Type="http://schemas.openxmlformats.org/officeDocument/2006/relationships/image" Target="../media/image470.png"/><Relationship Id="rId240" Type="http://schemas.openxmlformats.org/officeDocument/2006/relationships/customXml" Target="../ink/ink1447.xml"/><Relationship Id="rId261" Type="http://schemas.openxmlformats.org/officeDocument/2006/relationships/image" Target="../media/image486.png"/><Relationship Id="rId14" Type="http://schemas.openxmlformats.org/officeDocument/2006/relationships/customXml" Target="../ink/ink1332.xml"/><Relationship Id="rId35" Type="http://schemas.openxmlformats.org/officeDocument/2006/relationships/image" Target="../media/image376.png"/><Relationship Id="rId56" Type="http://schemas.openxmlformats.org/officeDocument/2006/relationships/customXml" Target="../ink/ink1353.xml"/><Relationship Id="rId77" Type="http://schemas.openxmlformats.org/officeDocument/2006/relationships/customXml" Target="../ink/ink1364.xml"/><Relationship Id="rId100" Type="http://schemas.openxmlformats.org/officeDocument/2006/relationships/image" Target="../media/image407.png"/><Relationship Id="rId282" Type="http://schemas.openxmlformats.org/officeDocument/2006/relationships/customXml" Target="../ink/ink1468.xml"/><Relationship Id="rId317" Type="http://schemas.openxmlformats.org/officeDocument/2006/relationships/image" Target="../media/image514.png"/><Relationship Id="rId8" Type="http://schemas.openxmlformats.org/officeDocument/2006/relationships/customXml" Target="../ink/ink1329.xml"/><Relationship Id="rId98" Type="http://schemas.openxmlformats.org/officeDocument/2006/relationships/image" Target="../media/image406.png"/><Relationship Id="rId121" Type="http://schemas.openxmlformats.org/officeDocument/2006/relationships/image" Target="../media/image417.png"/><Relationship Id="rId142" Type="http://schemas.openxmlformats.org/officeDocument/2006/relationships/customXml" Target="../ink/ink1397.xml"/><Relationship Id="rId163" Type="http://schemas.openxmlformats.org/officeDocument/2006/relationships/image" Target="../media/image438.png"/><Relationship Id="rId184" Type="http://schemas.openxmlformats.org/officeDocument/2006/relationships/customXml" Target="../ink/ink1418.xml"/><Relationship Id="rId219" Type="http://schemas.openxmlformats.org/officeDocument/2006/relationships/image" Target="../media/image465.png"/><Relationship Id="rId230" Type="http://schemas.openxmlformats.org/officeDocument/2006/relationships/customXml" Target="../ink/ink1442.xml"/><Relationship Id="rId251" Type="http://schemas.openxmlformats.org/officeDocument/2006/relationships/image" Target="../media/image481.png"/><Relationship Id="rId25" Type="http://schemas.openxmlformats.org/officeDocument/2006/relationships/image" Target="../media/image371.png"/><Relationship Id="rId46" Type="http://schemas.openxmlformats.org/officeDocument/2006/relationships/customXml" Target="../ink/ink1348.xml"/><Relationship Id="rId67" Type="http://schemas.openxmlformats.org/officeDocument/2006/relationships/image" Target="../media/image391.png"/><Relationship Id="rId272" Type="http://schemas.openxmlformats.org/officeDocument/2006/relationships/customXml" Target="../ink/ink1463.xml"/><Relationship Id="rId293" Type="http://schemas.openxmlformats.org/officeDocument/2006/relationships/image" Target="../media/image502.png"/><Relationship Id="rId307" Type="http://schemas.openxmlformats.org/officeDocument/2006/relationships/image" Target="../media/image509.png"/><Relationship Id="rId88" Type="http://schemas.openxmlformats.org/officeDocument/2006/relationships/image" Target="../media/image401.png"/><Relationship Id="rId111" Type="http://schemas.openxmlformats.org/officeDocument/2006/relationships/image" Target="../media/image412.png"/><Relationship Id="rId132" Type="http://schemas.openxmlformats.org/officeDocument/2006/relationships/customXml" Target="../ink/ink1392.xml"/><Relationship Id="rId153" Type="http://schemas.openxmlformats.org/officeDocument/2006/relationships/image" Target="../media/image433.png"/><Relationship Id="rId174" Type="http://schemas.openxmlformats.org/officeDocument/2006/relationships/customXml" Target="../ink/ink1413.xml"/><Relationship Id="rId195" Type="http://schemas.openxmlformats.org/officeDocument/2006/relationships/image" Target="../media/image453.png"/><Relationship Id="rId209" Type="http://schemas.openxmlformats.org/officeDocument/2006/relationships/image" Target="../media/image460.png"/><Relationship Id="rId220" Type="http://schemas.openxmlformats.org/officeDocument/2006/relationships/customXml" Target="../ink/ink1437.xml"/><Relationship Id="rId241" Type="http://schemas.openxmlformats.org/officeDocument/2006/relationships/image" Target="../media/image476.png"/><Relationship Id="rId15" Type="http://schemas.openxmlformats.org/officeDocument/2006/relationships/image" Target="../media/image366.png"/><Relationship Id="rId36" Type="http://schemas.openxmlformats.org/officeDocument/2006/relationships/customXml" Target="../ink/ink1343.xml"/><Relationship Id="rId57" Type="http://schemas.openxmlformats.org/officeDocument/2006/relationships/image" Target="../media/image386.png"/><Relationship Id="rId262" Type="http://schemas.openxmlformats.org/officeDocument/2006/relationships/customXml" Target="../ink/ink1458.xml"/><Relationship Id="rId283" Type="http://schemas.openxmlformats.org/officeDocument/2006/relationships/image" Target="../media/image497.png"/><Relationship Id="rId318" Type="http://schemas.openxmlformats.org/officeDocument/2006/relationships/customXml" Target="../ink/ink1486.xml"/><Relationship Id="rId78" Type="http://schemas.openxmlformats.org/officeDocument/2006/relationships/image" Target="../media/image396.png"/><Relationship Id="rId99" Type="http://schemas.openxmlformats.org/officeDocument/2006/relationships/customXml" Target="../ink/ink1375.xml"/><Relationship Id="rId101" Type="http://schemas.openxmlformats.org/officeDocument/2006/relationships/customXml" Target="../ink/ink1376.xml"/><Relationship Id="rId122" Type="http://schemas.openxmlformats.org/officeDocument/2006/relationships/customXml" Target="../ink/ink1387.xml"/><Relationship Id="rId143" Type="http://schemas.openxmlformats.org/officeDocument/2006/relationships/image" Target="../media/image428.png"/><Relationship Id="rId164" Type="http://schemas.openxmlformats.org/officeDocument/2006/relationships/customXml" Target="../ink/ink1408.xml"/><Relationship Id="rId185" Type="http://schemas.openxmlformats.org/officeDocument/2006/relationships/image" Target="../media/image449.png"/><Relationship Id="rId9" Type="http://schemas.openxmlformats.org/officeDocument/2006/relationships/image" Target="../media/image363.png"/><Relationship Id="rId210" Type="http://schemas.openxmlformats.org/officeDocument/2006/relationships/customXml" Target="../ink/ink1432.xml"/><Relationship Id="rId26" Type="http://schemas.openxmlformats.org/officeDocument/2006/relationships/customXml" Target="../ink/ink1338.xml"/><Relationship Id="rId231" Type="http://schemas.openxmlformats.org/officeDocument/2006/relationships/image" Target="../media/image471.png"/><Relationship Id="rId252" Type="http://schemas.openxmlformats.org/officeDocument/2006/relationships/customXml" Target="../ink/ink1453.xml"/><Relationship Id="rId273" Type="http://schemas.openxmlformats.org/officeDocument/2006/relationships/image" Target="../media/image492.png"/><Relationship Id="rId294" Type="http://schemas.openxmlformats.org/officeDocument/2006/relationships/customXml" Target="../ink/ink1474.xml"/><Relationship Id="rId308" Type="http://schemas.openxmlformats.org/officeDocument/2006/relationships/customXml" Target="../ink/ink1481.xml"/><Relationship Id="rId47" Type="http://schemas.openxmlformats.org/officeDocument/2006/relationships/image" Target="../media/image381.png"/><Relationship Id="rId68" Type="http://schemas.openxmlformats.org/officeDocument/2006/relationships/customXml" Target="../ink/ink1359.xml"/><Relationship Id="rId89" Type="http://schemas.openxmlformats.org/officeDocument/2006/relationships/customXml" Target="../ink/ink1370.xml"/><Relationship Id="rId112" Type="http://schemas.openxmlformats.org/officeDocument/2006/relationships/customXml" Target="../ink/ink1382.xml"/><Relationship Id="rId133" Type="http://schemas.openxmlformats.org/officeDocument/2006/relationships/image" Target="../media/image423.png"/><Relationship Id="rId154" Type="http://schemas.openxmlformats.org/officeDocument/2006/relationships/customXml" Target="../ink/ink1403.xml"/><Relationship Id="rId175" Type="http://schemas.openxmlformats.org/officeDocument/2006/relationships/image" Target="../media/image444.png"/><Relationship Id="rId196" Type="http://schemas.openxmlformats.org/officeDocument/2006/relationships/customXml" Target="../ink/ink1425.xml"/><Relationship Id="rId200" Type="http://schemas.openxmlformats.org/officeDocument/2006/relationships/customXml" Target="../ink/ink1427.xml"/><Relationship Id="rId16" Type="http://schemas.openxmlformats.org/officeDocument/2006/relationships/customXml" Target="../ink/ink1333.xml"/><Relationship Id="rId221" Type="http://schemas.openxmlformats.org/officeDocument/2006/relationships/image" Target="../media/image466.png"/><Relationship Id="rId242" Type="http://schemas.openxmlformats.org/officeDocument/2006/relationships/customXml" Target="../ink/ink1448.xml"/><Relationship Id="rId263" Type="http://schemas.openxmlformats.org/officeDocument/2006/relationships/image" Target="../media/image487.png"/><Relationship Id="rId284" Type="http://schemas.openxmlformats.org/officeDocument/2006/relationships/customXml" Target="../ink/ink1469.xml"/><Relationship Id="rId319" Type="http://schemas.openxmlformats.org/officeDocument/2006/relationships/image" Target="../media/image515.png"/><Relationship Id="rId37" Type="http://schemas.openxmlformats.org/officeDocument/2006/relationships/image" Target="../media/image377.png"/><Relationship Id="rId58" Type="http://schemas.openxmlformats.org/officeDocument/2006/relationships/customXml" Target="../ink/ink1354.xml"/><Relationship Id="rId79" Type="http://schemas.openxmlformats.org/officeDocument/2006/relationships/customXml" Target="../ink/ink1365.xml"/><Relationship Id="rId102" Type="http://schemas.openxmlformats.org/officeDocument/2006/relationships/image" Target="../media/image408.png"/><Relationship Id="rId123" Type="http://schemas.openxmlformats.org/officeDocument/2006/relationships/image" Target="../media/image418.png"/><Relationship Id="rId144" Type="http://schemas.openxmlformats.org/officeDocument/2006/relationships/customXml" Target="../ink/ink1398.xml"/><Relationship Id="rId90" Type="http://schemas.openxmlformats.org/officeDocument/2006/relationships/image" Target="../media/image402.png"/><Relationship Id="rId165" Type="http://schemas.openxmlformats.org/officeDocument/2006/relationships/image" Target="../media/image439.png"/><Relationship Id="rId186" Type="http://schemas.openxmlformats.org/officeDocument/2006/relationships/customXml" Target="../ink/ink1419.xml"/><Relationship Id="rId211" Type="http://schemas.openxmlformats.org/officeDocument/2006/relationships/image" Target="../media/image461.png"/><Relationship Id="rId232" Type="http://schemas.openxmlformats.org/officeDocument/2006/relationships/customXml" Target="../ink/ink1443.xml"/><Relationship Id="rId253" Type="http://schemas.openxmlformats.org/officeDocument/2006/relationships/image" Target="../media/image482.png"/><Relationship Id="rId274" Type="http://schemas.openxmlformats.org/officeDocument/2006/relationships/customXml" Target="../ink/ink1464.xml"/><Relationship Id="rId295" Type="http://schemas.openxmlformats.org/officeDocument/2006/relationships/image" Target="../media/image503.png"/><Relationship Id="rId309" Type="http://schemas.openxmlformats.org/officeDocument/2006/relationships/image" Target="../media/image510.png"/><Relationship Id="rId27" Type="http://schemas.openxmlformats.org/officeDocument/2006/relationships/image" Target="../media/image372.png"/><Relationship Id="rId48" Type="http://schemas.openxmlformats.org/officeDocument/2006/relationships/customXml" Target="../ink/ink1349.xml"/><Relationship Id="rId69" Type="http://schemas.openxmlformats.org/officeDocument/2006/relationships/image" Target="../media/image392.png"/><Relationship Id="rId113" Type="http://schemas.openxmlformats.org/officeDocument/2006/relationships/image" Target="../media/image413.png"/><Relationship Id="rId134" Type="http://schemas.openxmlformats.org/officeDocument/2006/relationships/customXml" Target="../ink/ink1393.xml"/><Relationship Id="rId320" Type="http://schemas.openxmlformats.org/officeDocument/2006/relationships/customXml" Target="../ink/ink1487.xml"/><Relationship Id="rId80" Type="http://schemas.openxmlformats.org/officeDocument/2006/relationships/image" Target="../media/image397.png"/><Relationship Id="rId155" Type="http://schemas.openxmlformats.org/officeDocument/2006/relationships/image" Target="../media/image434.png"/><Relationship Id="rId176" Type="http://schemas.openxmlformats.org/officeDocument/2006/relationships/customXml" Target="../ink/ink1414.xml"/><Relationship Id="rId197" Type="http://schemas.openxmlformats.org/officeDocument/2006/relationships/image" Target="../media/image454.png"/><Relationship Id="rId201" Type="http://schemas.openxmlformats.org/officeDocument/2006/relationships/image" Target="../media/image456.png"/><Relationship Id="rId222" Type="http://schemas.openxmlformats.org/officeDocument/2006/relationships/customXml" Target="../ink/ink1438.xml"/><Relationship Id="rId243" Type="http://schemas.openxmlformats.org/officeDocument/2006/relationships/image" Target="../media/image477.png"/><Relationship Id="rId264" Type="http://schemas.openxmlformats.org/officeDocument/2006/relationships/customXml" Target="../ink/ink1459.xml"/><Relationship Id="rId285" Type="http://schemas.openxmlformats.org/officeDocument/2006/relationships/image" Target="../media/image498.png"/><Relationship Id="rId17" Type="http://schemas.openxmlformats.org/officeDocument/2006/relationships/image" Target="../media/image367.png"/><Relationship Id="rId38" Type="http://schemas.openxmlformats.org/officeDocument/2006/relationships/customXml" Target="../ink/ink1344.xml"/><Relationship Id="rId59" Type="http://schemas.openxmlformats.org/officeDocument/2006/relationships/image" Target="../media/image387.png"/><Relationship Id="rId103" Type="http://schemas.openxmlformats.org/officeDocument/2006/relationships/customXml" Target="../ink/ink1377.xml"/><Relationship Id="rId124" Type="http://schemas.openxmlformats.org/officeDocument/2006/relationships/customXml" Target="../ink/ink1388.xml"/><Relationship Id="rId310" Type="http://schemas.openxmlformats.org/officeDocument/2006/relationships/customXml" Target="../ink/ink1482.xml"/><Relationship Id="rId70" Type="http://schemas.openxmlformats.org/officeDocument/2006/relationships/customXml" Target="../ink/ink1360.xml"/><Relationship Id="rId91" Type="http://schemas.openxmlformats.org/officeDocument/2006/relationships/customXml" Target="../ink/ink1371.xml"/><Relationship Id="rId145" Type="http://schemas.openxmlformats.org/officeDocument/2006/relationships/image" Target="../media/image429.png"/><Relationship Id="rId166" Type="http://schemas.openxmlformats.org/officeDocument/2006/relationships/customXml" Target="../ink/ink1409.xml"/><Relationship Id="rId187" Type="http://schemas.openxmlformats.org/officeDocument/2006/relationships/image" Target="../media/image450.png"/><Relationship Id="rId1" Type="http://schemas.openxmlformats.org/officeDocument/2006/relationships/slideLayout" Target="../slideLayouts/slideLayout7.xml"/><Relationship Id="rId212" Type="http://schemas.openxmlformats.org/officeDocument/2006/relationships/customXml" Target="../ink/ink1433.xml"/><Relationship Id="rId233" Type="http://schemas.openxmlformats.org/officeDocument/2006/relationships/image" Target="../media/image472.png"/><Relationship Id="rId254" Type="http://schemas.openxmlformats.org/officeDocument/2006/relationships/customXml" Target="../ink/ink1454.xml"/><Relationship Id="rId28" Type="http://schemas.openxmlformats.org/officeDocument/2006/relationships/customXml" Target="../ink/ink1339.xml"/><Relationship Id="rId49" Type="http://schemas.openxmlformats.org/officeDocument/2006/relationships/image" Target="../media/image382.png"/><Relationship Id="rId114" Type="http://schemas.openxmlformats.org/officeDocument/2006/relationships/customXml" Target="../ink/ink1383.xml"/><Relationship Id="rId275" Type="http://schemas.openxmlformats.org/officeDocument/2006/relationships/image" Target="../media/image493.png"/><Relationship Id="rId296" Type="http://schemas.openxmlformats.org/officeDocument/2006/relationships/customXml" Target="../ink/ink1475.xml"/><Relationship Id="rId300" Type="http://schemas.openxmlformats.org/officeDocument/2006/relationships/customXml" Target="../ink/ink1477.xml"/><Relationship Id="rId60" Type="http://schemas.openxmlformats.org/officeDocument/2006/relationships/customXml" Target="../ink/ink1355.xml"/><Relationship Id="rId81" Type="http://schemas.openxmlformats.org/officeDocument/2006/relationships/customXml" Target="../ink/ink1366.xml"/><Relationship Id="rId135" Type="http://schemas.openxmlformats.org/officeDocument/2006/relationships/image" Target="../media/image424.png"/><Relationship Id="rId156" Type="http://schemas.openxmlformats.org/officeDocument/2006/relationships/customXml" Target="../ink/ink1404.xml"/><Relationship Id="rId177" Type="http://schemas.openxmlformats.org/officeDocument/2006/relationships/image" Target="../media/image445.png"/><Relationship Id="rId198" Type="http://schemas.openxmlformats.org/officeDocument/2006/relationships/customXml" Target="../ink/ink1426.xml"/><Relationship Id="rId321" Type="http://schemas.openxmlformats.org/officeDocument/2006/relationships/image" Target="../media/image516.png"/><Relationship Id="rId202" Type="http://schemas.openxmlformats.org/officeDocument/2006/relationships/customXml" Target="../ink/ink1428.xml"/><Relationship Id="rId223" Type="http://schemas.openxmlformats.org/officeDocument/2006/relationships/image" Target="../media/image467.png"/><Relationship Id="rId244" Type="http://schemas.openxmlformats.org/officeDocument/2006/relationships/customXml" Target="../ink/ink1449.xml"/><Relationship Id="rId18" Type="http://schemas.openxmlformats.org/officeDocument/2006/relationships/customXml" Target="../ink/ink1334.xml"/><Relationship Id="rId39" Type="http://schemas.openxmlformats.org/officeDocument/2006/relationships/image" Target="../media/image378.png"/><Relationship Id="rId265" Type="http://schemas.openxmlformats.org/officeDocument/2006/relationships/image" Target="../media/image488.png"/><Relationship Id="rId286" Type="http://schemas.openxmlformats.org/officeDocument/2006/relationships/customXml" Target="../ink/ink1470.xml"/><Relationship Id="rId50" Type="http://schemas.openxmlformats.org/officeDocument/2006/relationships/customXml" Target="../ink/ink1350.xml"/><Relationship Id="rId104" Type="http://schemas.openxmlformats.org/officeDocument/2006/relationships/image" Target="../media/image409.png"/><Relationship Id="rId125" Type="http://schemas.openxmlformats.org/officeDocument/2006/relationships/image" Target="../media/image419.png"/><Relationship Id="rId146" Type="http://schemas.openxmlformats.org/officeDocument/2006/relationships/customXml" Target="../ink/ink1399.xml"/><Relationship Id="rId167" Type="http://schemas.openxmlformats.org/officeDocument/2006/relationships/image" Target="../media/image440.png"/><Relationship Id="rId188" Type="http://schemas.openxmlformats.org/officeDocument/2006/relationships/customXml" Target="../ink/ink1420.xml"/><Relationship Id="rId311" Type="http://schemas.openxmlformats.org/officeDocument/2006/relationships/image" Target="../media/image511.png"/><Relationship Id="rId71" Type="http://schemas.openxmlformats.org/officeDocument/2006/relationships/image" Target="../media/image393.png"/><Relationship Id="rId92" Type="http://schemas.openxmlformats.org/officeDocument/2006/relationships/image" Target="../media/image403.png"/><Relationship Id="rId213" Type="http://schemas.openxmlformats.org/officeDocument/2006/relationships/image" Target="../media/image462.png"/><Relationship Id="rId234" Type="http://schemas.openxmlformats.org/officeDocument/2006/relationships/customXml" Target="../ink/ink1444.xml"/><Relationship Id="rId2" Type="http://schemas.openxmlformats.org/officeDocument/2006/relationships/notesSlide" Target="../notesSlides/notesSlide10.xml"/><Relationship Id="rId29" Type="http://schemas.openxmlformats.org/officeDocument/2006/relationships/image" Target="../media/image373.png"/><Relationship Id="rId255" Type="http://schemas.openxmlformats.org/officeDocument/2006/relationships/image" Target="../media/image483.png"/><Relationship Id="rId276" Type="http://schemas.openxmlformats.org/officeDocument/2006/relationships/customXml" Target="../ink/ink1465.xml"/><Relationship Id="rId297" Type="http://schemas.openxmlformats.org/officeDocument/2006/relationships/image" Target="../media/image504.png"/><Relationship Id="rId40" Type="http://schemas.openxmlformats.org/officeDocument/2006/relationships/customXml" Target="../ink/ink1345.xml"/><Relationship Id="rId115" Type="http://schemas.openxmlformats.org/officeDocument/2006/relationships/image" Target="../media/image414.png"/><Relationship Id="rId136" Type="http://schemas.openxmlformats.org/officeDocument/2006/relationships/customXml" Target="../ink/ink1394.xml"/><Relationship Id="rId157" Type="http://schemas.openxmlformats.org/officeDocument/2006/relationships/image" Target="../media/image435.png"/><Relationship Id="rId178" Type="http://schemas.openxmlformats.org/officeDocument/2006/relationships/customXml" Target="../ink/ink1415.xml"/><Relationship Id="rId301" Type="http://schemas.openxmlformats.org/officeDocument/2006/relationships/image" Target="../media/image506.png"/><Relationship Id="rId322" Type="http://schemas.openxmlformats.org/officeDocument/2006/relationships/customXml" Target="../ink/ink1488.xml"/><Relationship Id="rId61" Type="http://schemas.openxmlformats.org/officeDocument/2006/relationships/image" Target="../media/image388.png"/><Relationship Id="rId82" Type="http://schemas.openxmlformats.org/officeDocument/2006/relationships/image" Target="../media/image398.png"/><Relationship Id="rId199" Type="http://schemas.openxmlformats.org/officeDocument/2006/relationships/image" Target="../media/image455.png"/><Relationship Id="rId203" Type="http://schemas.openxmlformats.org/officeDocument/2006/relationships/image" Target="../media/image457.png"/><Relationship Id="rId19" Type="http://schemas.openxmlformats.org/officeDocument/2006/relationships/image" Target="../media/image368.png"/><Relationship Id="rId224" Type="http://schemas.openxmlformats.org/officeDocument/2006/relationships/customXml" Target="../ink/ink1439.xml"/><Relationship Id="rId245" Type="http://schemas.openxmlformats.org/officeDocument/2006/relationships/image" Target="../media/image478.png"/><Relationship Id="rId266" Type="http://schemas.openxmlformats.org/officeDocument/2006/relationships/customXml" Target="../ink/ink1460.xml"/><Relationship Id="rId287" Type="http://schemas.openxmlformats.org/officeDocument/2006/relationships/image" Target="../media/image499.png"/><Relationship Id="rId30" Type="http://schemas.openxmlformats.org/officeDocument/2006/relationships/customXml" Target="../ink/ink1340.xml"/><Relationship Id="rId105" Type="http://schemas.openxmlformats.org/officeDocument/2006/relationships/customXml" Target="../ink/ink1378.xml"/><Relationship Id="rId126" Type="http://schemas.openxmlformats.org/officeDocument/2006/relationships/customXml" Target="../ink/ink1389.xml"/><Relationship Id="rId147" Type="http://schemas.openxmlformats.org/officeDocument/2006/relationships/image" Target="../media/image430.png"/><Relationship Id="rId168" Type="http://schemas.openxmlformats.org/officeDocument/2006/relationships/customXml" Target="../ink/ink1410.xml"/><Relationship Id="rId312" Type="http://schemas.openxmlformats.org/officeDocument/2006/relationships/customXml" Target="../ink/ink1483.xml"/><Relationship Id="rId51" Type="http://schemas.openxmlformats.org/officeDocument/2006/relationships/image" Target="../media/image383.png"/><Relationship Id="rId72" Type="http://schemas.openxmlformats.org/officeDocument/2006/relationships/customXml" Target="../ink/ink1361.xml"/><Relationship Id="rId93" Type="http://schemas.openxmlformats.org/officeDocument/2006/relationships/customXml" Target="../ink/ink1372.xml"/><Relationship Id="rId189" Type="http://schemas.openxmlformats.org/officeDocument/2006/relationships/customXml" Target="../ink/ink1421.xml"/><Relationship Id="rId3" Type="http://schemas.openxmlformats.org/officeDocument/2006/relationships/image" Target="../media/image44.png"/><Relationship Id="rId214" Type="http://schemas.openxmlformats.org/officeDocument/2006/relationships/customXml" Target="../ink/ink1434.xml"/><Relationship Id="rId235" Type="http://schemas.openxmlformats.org/officeDocument/2006/relationships/image" Target="../media/image473.png"/><Relationship Id="rId256" Type="http://schemas.openxmlformats.org/officeDocument/2006/relationships/customXml" Target="../ink/ink1455.xml"/><Relationship Id="rId277" Type="http://schemas.openxmlformats.org/officeDocument/2006/relationships/image" Target="../media/image494.png"/><Relationship Id="rId298" Type="http://schemas.openxmlformats.org/officeDocument/2006/relationships/customXml" Target="../ink/ink1476.xml"/><Relationship Id="rId116" Type="http://schemas.openxmlformats.org/officeDocument/2006/relationships/customXml" Target="../ink/ink1384.xml"/><Relationship Id="rId137" Type="http://schemas.openxmlformats.org/officeDocument/2006/relationships/image" Target="../media/image425.png"/><Relationship Id="rId158" Type="http://schemas.openxmlformats.org/officeDocument/2006/relationships/customXml" Target="../ink/ink1405.xml"/><Relationship Id="rId302" Type="http://schemas.openxmlformats.org/officeDocument/2006/relationships/customXml" Target="../ink/ink1478.xml"/><Relationship Id="rId323" Type="http://schemas.openxmlformats.org/officeDocument/2006/relationships/image" Target="../media/image517.png"/><Relationship Id="rId20" Type="http://schemas.openxmlformats.org/officeDocument/2006/relationships/customXml" Target="../ink/ink1335.xml"/><Relationship Id="rId41" Type="http://schemas.openxmlformats.org/officeDocument/2006/relationships/image" Target="../media/image379.png"/><Relationship Id="rId62" Type="http://schemas.openxmlformats.org/officeDocument/2006/relationships/customXml" Target="../ink/ink1356.xml"/><Relationship Id="rId83" Type="http://schemas.openxmlformats.org/officeDocument/2006/relationships/customXml" Target="../ink/ink1367.xml"/><Relationship Id="rId179" Type="http://schemas.openxmlformats.org/officeDocument/2006/relationships/image" Target="../media/image446.png"/><Relationship Id="rId190" Type="http://schemas.openxmlformats.org/officeDocument/2006/relationships/image" Target="../media/image451.png"/><Relationship Id="rId204" Type="http://schemas.openxmlformats.org/officeDocument/2006/relationships/customXml" Target="../ink/ink1429.xml"/><Relationship Id="rId225" Type="http://schemas.openxmlformats.org/officeDocument/2006/relationships/image" Target="../media/image468.png"/><Relationship Id="rId246" Type="http://schemas.openxmlformats.org/officeDocument/2006/relationships/customXml" Target="../ink/ink1450.xml"/><Relationship Id="rId267" Type="http://schemas.openxmlformats.org/officeDocument/2006/relationships/image" Target="../media/image489.png"/><Relationship Id="rId288" Type="http://schemas.openxmlformats.org/officeDocument/2006/relationships/customXml" Target="../ink/ink1471.xml"/><Relationship Id="rId106" Type="http://schemas.openxmlformats.org/officeDocument/2006/relationships/image" Target="../media/image410.png"/><Relationship Id="rId127" Type="http://schemas.openxmlformats.org/officeDocument/2006/relationships/image" Target="../media/image420.png"/><Relationship Id="rId313" Type="http://schemas.openxmlformats.org/officeDocument/2006/relationships/image" Target="../media/image512.png"/><Relationship Id="rId10" Type="http://schemas.openxmlformats.org/officeDocument/2006/relationships/customXml" Target="../ink/ink1330.xml"/><Relationship Id="rId31" Type="http://schemas.openxmlformats.org/officeDocument/2006/relationships/image" Target="../media/image374.png"/><Relationship Id="rId52" Type="http://schemas.openxmlformats.org/officeDocument/2006/relationships/customXml" Target="../ink/ink1351.xml"/><Relationship Id="rId73" Type="http://schemas.openxmlformats.org/officeDocument/2006/relationships/image" Target="../media/image394.png"/><Relationship Id="rId94" Type="http://schemas.openxmlformats.org/officeDocument/2006/relationships/image" Target="../media/image404.png"/><Relationship Id="rId148" Type="http://schemas.openxmlformats.org/officeDocument/2006/relationships/customXml" Target="../ink/ink1400.xml"/><Relationship Id="rId169" Type="http://schemas.openxmlformats.org/officeDocument/2006/relationships/image" Target="../media/image441.png"/><Relationship Id="rId4" Type="http://schemas.openxmlformats.org/officeDocument/2006/relationships/customXml" Target="../ink/ink1327.xml"/><Relationship Id="rId180" Type="http://schemas.openxmlformats.org/officeDocument/2006/relationships/customXml" Target="../ink/ink1416.xml"/><Relationship Id="rId215" Type="http://schemas.openxmlformats.org/officeDocument/2006/relationships/image" Target="../media/image463.png"/><Relationship Id="rId236" Type="http://schemas.openxmlformats.org/officeDocument/2006/relationships/customXml" Target="../ink/ink1445.xml"/><Relationship Id="rId257" Type="http://schemas.openxmlformats.org/officeDocument/2006/relationships/image" Target="../media/image484.png"/><Relationship Id="rId278" Type="http://schemas.openxmlformats.org/officeDocument/2006/relationships/customXml" Target="../ink/ink1466.xml"/><Relationship Id="rId303" Type="http://schemas.openxmlformats.org/officeDocument/2006/relationships/image" Target="../media/image507.png"/><Relationship Id="rId42" Type="http://schemas.openxmlformats.org/officeDocument/2006/relationships/customXml" Target="../ink/ink1346.xml"/><Relationship Id="rId84" Type="http://schemas.openxmlformats.org/officeDocument/2006/relationships/image" Target="../media/image399.png"/><Relationship Id="rId138" Type="http://schemas.openxmlformats.org/officeDocument/2006/relationships/customXml" Target="../ink/ink1395.xml"/><Relationship Id="rId191" Type="http://schemas.openxmlformats.org/officeDocument/2006/relationships/customXml" Target="../ink/ink1422.xml"/><Relationship Id="rId205" Type="http://schemas.openxmlformats.org/officeDocument/2006/relationships/image" Target="../media/image458.png"/><Relationship Id="rId247" Type="http://schemas.openxmlformats.org/officeDocument/2006/relationships/image" Target="../media/image479.png"/><Relationship Id="rId107" Type="http://schemas.openxmlformats.org/officeDocument/2006/relationships/customXml" Target="../ink/ink1379.xml"/><Relationship Id="rId289" Type="http://schemas.openxmlformats.org/officeDocument/2006/relationships/image" Target="../media/image500.png"/><Relationship Id="rId11" Type="http://schemas.openxmlformats.org/officeDocument/2006/relationships/image" Target="../media/image364.png"/><Relationship Id="rId53" Type="http://schemas.openxmlformats.org/officeDocument/2006/relationships/image" Target="../media/image384.png"/><Relationship Id="rId149" Type="http://schemas.openxmlformats.org/officeDocument/2006/relationships/image" Target="../media/image431.png"/><Relationship Id="rId314" Type="http://schemas.openxmlformats.org/officeDocument/2006/relationships/customXml" Target="../ink/ink1484.xml"/><Relationship Id="rId95" Type="http://schemas.openxmlformats.org/officeDocument/2006/relationships/customXml" Target="../ink/ink1373.xml"/><Relationship Id="rId160" Type="http://schemas.openxmlformats.org/officeDocument/2006/relationships/customXml" Target="../ink/ink1406.xml"/><Relationship Id="rId216" Type="http://schemas.openxmlformats.org/officeDocument/2006/relationships/customXml" Target="../ink/ink1435.xml"/><Relationship Id="rId258" Type="http://schemas.openxmlformats.org/officeDocument/2006/relationships/customXml" Target="../ink/ink1456.xml"/><Relationship Id="rId22" Type="http://schemas.openxmlformats.org/officeDocument/2006/relationships/customXml" Target="../ink/ink1336.xml"/><Relationship Id="rId64" Type="http://schemas.openxmlformats.org/officeDocument/2006/relationships/customXml" Target="../ink/ink1357.xml"/><Relationship Id="rId118" Type="http://schemas.openxmlformats.org/officeDocument/2006/relationships/customXml" Target="../ink/ink1385.xml"/><Relationship Id="rId325" Type="http://schemas.openxmlformats.org/officeDocument/2006/relationships/image" Target="../media/image518.png"/><Relationship Id="rId171" Type="http://schemas.openxmlformats.org/officeDocument/2006/relationships/image" Target="../media/image442.png"/><Relationship Id="rId227" Type="http://schemas.openxmlformats.org/officeDocument/2006/relationships/image" Target="../media/image469.png"/><Relationship Id="rId269" Type="http://schemas.openxmlformats.org/officeDocument/2006/relationships/image" Target="../media/image490.png"/><Relationship Id="rId33" Type="http://schemas.openxmlformats.org/officeDocument/2006/relationships/image" Target="../media/image375.png"/><Relationship Id="rId129" Type="http://schemas.openxmlformats.org/officeDocument/2006/relationships/image" Target="../media/image421.png"/><Relationship Id="rId280" Type="http://schemas.openxmlformats.org/officeDocument/2006/relationships/customXml" Target="../ink/ink1467.xml"/><Relationship Id="rId75" Type="http://schemas.openxmlformats.org/officeDocument/2006/relationships/customXml" Target="../ink/ink1363.xml"/><Relationship Id="rId140" Type="http://schemas.openxmlformats.org/officeDocument/2006/relationships/customXml" Target="../ink/ink1396.xml"/><Relationship Id="rId182" Type="http://schemas.openxmlformats.org/officeDocument/2006/relationships/customXml" Target="../ink/ink1417.xml"/><Relationship Id="rId6" Type="http://schemas.openxmlformats.org/officeDocument/2006/relationships/customXml" Target="../ink/ink1328.xml"/><Relationship Id="rId238" Type="http://schemas.openxmlformats.org/officeDocument/2006/relationships/customXml" Target="../ink/ink1446.xml"/><Relationship Id="rId291" Type="http://schemas.openxmlformats.org/officeDocument/2006/relationships/image" Target="../media/image501.png"/><Relationship Id="rId305" Type="http://schemas.openxmlformats.org/officeDocument/2006/relationships/image" Target="../media/image508.png"/><Relationship Id="rId44" Type="http://schemas.openxmlformats.org/officeDocument/2006/relationships/customXml" Target="../ink/ink1347.xml"/><Relationship Id="rId86" Type="http://schemas.openxmlformats.org/officeDocument/2006/relationships/image" Target="../media/image400.png"/><Relationship Id="rId151" Type="http://schemas.openxmlformats.org/officeDocument/2006/relationships/image" Target="../media/image432.png"/><Relationship Id="rId193" Type="http://schemas.openxmlformats.org/officeDocument/2006/relationships/customXml" Target="../ink/ink1423.xml"/><Relationship Id="rId207" Type="http://schemas.openxmlformats.org/officeDocument/2006/relationships/image" Target="../media/image459.png"/><Relationship Id="rId249" Type="http://schemas.openxmlformats.org/officeDocument/2006/relationships/image" Target="../media/image480.png"/><Relationship Id="rId13" Type="http://schemas.openxmlformats.org/officeDocument/2006/relationships/image" Target="../media/image365.png"/><Relationship Id="rId109" Type="http://schemas.openxmlformats.org/officeDocument/2006/relationships/image" Target="../media/image411.png"/><Relationship Id="rId260" Type="http://schemas.openxmlformats.org/officeDocument/2006/relationships/customXml" Target="../ink/ink1457.xml"/><Relationship Id="rId316" Type="http://schemas.openxmlformats.org/officeDocument/2006/relationships/customXml" Target="../ink/ink1485.xml"/><Relationship Id="rId55" Type="http://schemas.openxmlformats.org/officeDocument/2006/relationships/image" Target="../media/image385.png"/><Relationship Id="rId97" Type="http://schemas.openxmlformats.org/officeDocument/2006/relationships/customXml" Target="../ink/ink1374.xml"/><Relationship Id="rId120" Type="http://schemas.openxmlformats.org/officeDocument/2006/relationships/customXml" Target="../ink/ink1386.xml"/></Relationships>
</file>

<file path=ppt/slides/_rels/slide11.xml.rels><?xml version="1.0" encoding="UTF-8" standalone="yes"?>
<Relationships xmlns="http://schemas.openxmlformats.org/package/2006/relationships"><Relationship Id="rId117" Type="http://schemas.openxmlformats.org/officeDocument/2006/relationships/image" Target="../media/image575.png"/><Relationship Id="rId21" Type="http://schemas.openxmlformats.org/officeDocument/2006/relationships/image" Target="../media/image529.png"/><Relationship Id="rId42" Type="http://schemas.openxmlformats.org/officeDocument/2006/relationships/customXml" Target="../ink/ink1510.xml"/><Relationship Id="rId63" Type="http://schemas.openxmlformats.org/officeDocument/2006/relationships/image" Target="../media/image549.png"/><Relationship Id="rId84" Type="http://schemas.openxmlformats.org/officeDocument/2006/relationships/customXml" Target="../ink/ink1531.xml"/><Relationship Id="rId138" Type="http://schemas.openxmlformats.org/officeDocument/2006/relationships/customXml" Target="../ink/ink1558.xml"/><Relationship Id="rId16" Type="http://schemas.openxmlformats.org/officeDocument/2006/relationships/customXml" Target="../ink/ink1497.xml"/><Relationship Id="rId107" Type="http://schemas.openxmlformats.org/officeDocument/2006/relationships/image" Target="../media/image570.png"/><Relationship Id="rId11" Type="http://schemas.openxmlformats.org/officeDocument/2006/relationships/image" Target="../media/image524.png"/><Relationship Id="rId32" Type="http://schemas.openxmlformats.org/officeDocument/2006/relationships/customXml" Target="../ink/ink1505.xml"/><Relationship Id="rId37" Type="http://schemas.openxmlformats.org/officeDocument/2006/relationships/image" Target="../media/image537.png"/><Relationship Id="rId53" Type="http://schemas.openxmlformats.org/officeDocument/2006/relationships/image" Target="../media/image545.png"/><Relationship Id="rId58" Type="http://schemas.openxmlformats.org/officeDocument/2006/relationships/customXml" Target="../ink/ink1518.xml"/><Relationship Id="rId74" Type="http://schemas.openxmlformats.org/officeDocument/2006/relationships/customXml" Target="../ink/ink1526.xml"/><Relationship Id="rId79" Type="http://schemas.openxmlformats.org/officeDocument/2006/relationships/image" Target="../media/image556.png"/><Relationship Id="rId102" Type="http://schemas.openxmlformats.org/officeDocument/2006/relationships/customXml" Target="../ink/ink1540.xml"/><Relationship Id="rId123" Type="http://schemas.openxmlformats.org/officeDocument/2006/relationships/image" Target="../media/image578.png"/><Relationship Id="rId128" Type="http://schemas.openxmlformats.org/officeDocument/2006/relationships/customXml" Target="../ink/ink1553.xml"/><Relationship Id="rId5" Type="http://schemas.openxmlformats.org/officeDocument/2006/relationships/image" Target="../media/image521.png"/><Relationship Id="rId90" Type="http://schemas.openxmlformats.org/officeDocument/2006/relationships/customXml" Target="../ink/ink1534.xml"/><Relationship Id="rId95" Type="http://schemas.openxmlformats.org/officeDocument/2006/relationships/image" Target="../media/image564.png"/><Relationship Id="rId22" Type="http://schemas.openxmlformats.org/officeDocument/2006/relationships/customXml" Target="../ink/ink1500.xml"/><Relationship Id="rId27" Type="http://schemas.openxmlformats.org/officeDocument/2006/relationships/image" Target="../media/image532.png"/><Relationship Id="rId43" Type="http://schemas.openxmlformats.org/officeDocument/2006/relationships/image" Target="../media/image540.png"/><Relationship Id="rId48" Type="http://schemas.openxmlformats.org/officeDocument/2006/relationships/customXml" Target="../ink/ink1513.xml"/><Relationship Id="rId64" Type="http://schemas.openxmlformats.org/officeDocument/2006/relationships/customXml" Target="../ink/ink1521.xml"/><Relationship Id="rId69" Type="http://schemas.openxmlformats.org/officeDocument/2006/relationships/image" Target="../media/image54.png"/><Relationship Id="rId113" Type="http://schemas.openxmlformats.org/officeDocument/2006/relationships/image" Target="../media/image573.png"/><Relationship Id="rId118" Type="http://schemas.openxmlformats.org/officeDocument/2006/relationships/customXml" Target="../ink/ink1548.xml"/><Relationship Id="rId134" Type="http://schemas.openxmlformats.org/officeDocument/2006/relationships/customXml" Target="../ink/ink1556.xml"/><Relationship Id="rId139" Type="http://schemas.openxmlformats.org/officeDocument/2006/relationships/image" Target="../media/image586.png"/><Relationship Id="rId80" Type="http://schemas.openxmlformats.org/officeDocument/2006/relationships/customXml" Target="../ink/ink1529.xml"/><Relationship Id="rId85" Type="http://schemas.openxmlformats.org/officeDocument/2006/relationships/image" Target="../media/image559.png"/><Relationship Id="rId12" Type="http://schemas.openxmlformats.org/officeDocument/2006/relationships/customXml" Target="../ink/ink1495.xml"/><Relationship Id="rId17" Type="http://schemas.openxmlformats.org/officeDocument/2006/relationships/image" Target="../media/image527.png"/><Relationship Id="rId33" Type="http://schemas.openxmlformats.org/officeDocument/2006/relationships/image" Target="../media/image535.png"/><Relationship Id="rId38" Type="http://schemas.openxmlformats.org/officeDocument/2006/relationships/customXml" Target="../ink/ink1508.xml"/><Relationship Id="rId59" Type="http://schemas.openxmlformats.org/officeDocument/2006/relationships/image" Target="../media/image548.png"/><Relationship Id="rId103" Type="http://schemas.openxmlformats.org/officeDocument/2006/relationships/image" Target="../media/image568.png"/><Relationship Id="rId108" Type="http://schemas.openxmlformats.org/officeDocument/2006/relationships/customXml" Target="../ink/ink1543.xml"/><Relationship Id="rId124" Type="http://schemas.openxmlformats.org/officeDocument/2006/relationships/customXml" Target="../ink/ink1551.xml"/><Relationship Id="rId129" Type="http://schemas.openxmlformats.org/officeDocument/2006/relationships/image" Target="../media/image581.png"/><Relationship Id="rId54" Type="http://schemas.openxmlformats.org/officeDocument/2006/relationships/customXml" Target="../ink/ink1516.xml"/><Relationship Id="rId70" Type="http://schemas.openxmlformats.org/officeDocument/2006/relationships/customXml" Target="../ink/ink1524.xml"/><Relationship Id="rId75" Type="http://schemas.openxmlformats.org/officeDocument/2006/relationships/image" Target="../media/image554.png"/><Relationship Id="rId91" Type="http://schemas.openxmlformats.org/officeDocument/2006/relationships/image" Target="../media/image562.png"/><Relationship Id="rId96" Type="http://schemas.openxmlformats.org/officeDocument/2006/relationships/customXml" Target="../ink/ink1537.xml"/><Relationship Id="rId1" Type="http://schemas.openxmlformats.org/officeDocument/2006/relationships/slideLayout" Target="../slideLayouts/slideLayout7.xml"/><Relationship Id="rId6" Type="http://schemas.openxmlformats.org/officeDocument/2006/relationships/customXml" Target="../ink/ink1492.xml"/><Relationship Id="rId23" Type="http://schemas.openxmlformats.org/officeDocument/2006/relationships/image" Target="../media/image530.png"/><Relationship Id="rId28" Type="http://schemas.openxmlformats.org/officeDocument/2006/relationships/customXml" Target="../ink/ink1503.xml"/><Relationship Id="rId49" Type="http://schemas.openxmlformats.org/officeDocument/2006/relationships/image" Target="../media/image543.png"/><Relationship Id="rId114" Type="http://schemas.openxmlformats.org/officeDocument/2006/relationships/customXml" Target="../ink/ink1546.xml"/><Relationship Id="rId119" Type="http://schemas.openxmlformats.org/officeDocument/2006/relationships/image" Target="../media/image576.png"/><Relationship Id="rId44" Type="http://schemas.openxmlformats.org/officeDocument/2006/relationships/customXml" Target="../ink/ink1511.xml"/><Relationship Id="rId60" Type="http://schemas.openxmlformats.org/officeDocument/2006/relationships/customXml" Target="../ink/ink1519.xml"/><Relationship Id="rId65" Type="http://schemas.openxmlformats.org/officeDocument/2006/relationships/image" Target="../media/image550.png"/><Relationship Id="rId81" Type="http://schemas.openxmlformats.org/officeDocument/2006/relationships/image" Target="../media/image557.png"/><Relationship Id="rId86" Type="http://schemas.openxmlformats.org/officeDocument/2006/relationships/customXml" Target="../ink/ink1532.xml"/><Relationship Id="rId130" Type="http://schemas.openxmlformats.org/officeDocument/2006/relationships/customXml" Target="../ink/ink1554.xml"/><Relationship Id="rId135" Type="http://schemas.openxmlformats.org/officeDocument/2006/relationships/image" Target="../media/image584.png"/><Relationship Id="rId13" Type="http://schemas.openxmlformats.org/officeDocument/2006/relationships/image" Target="../media/image525.png"/><Relationship Id="rId18" Type="http://schemas.openxmlformats.org/officeDocument/2006/relationships/customXml" Target="../ink/ink1498.xml"/><Relationship Id="rId39" Type="http://schemas.openxmlformats.org/officeDocument/2006/relationships/image" Target="../media/image538.png"/><Relationship Id="rId109" Type="http://schemas.openxmlformats.org/officeDocument/2006/relationships/image" Target="../media/image571.png"/><Relationship Id="rId34" Type="http://schemas.openxmlformats.org/officeDocument/2006/relationships/customXml" Target="../ink/ink1506.xml"/><Relationship Id="rId50" Type="http://schemas.openxmlformats.org/officeDocument/2006/relationships/customXml" Target="../ink/ink1514.xml"/><Relationship Id="rId55" Type="http://schemas.openxmlformats.org/officeDocument/2006/relationships/image" Target="../media/image546.png"/><Relationship Id="rId76" Type="http://schemas.openxmlformats.org/officeDocument/2006/relationships/customXml" Target="../ink/ink1527.xml"/><Relationship Id="rId97" Type="http://schemas.openxmlformats.org/officeDocument/2006/relationships/image" Target="../media/image565.png"/><Relationship Id="rId104" Type="http://schemas.openxmlformats.org/officeDocument/2006/relationships/customXml" Target="../ink/ink1541.xml"/><Relationship Id="rId120" Type="http://schemas.openxmlformats.org/officeDocument/2006/relationships/customXml" Target="../ink/ink1549.xml"/><Relationship Id="rId125" Type="http://schemas.openxmlformats.org/officeDocument/2006/relationships/image" Target="../media/image579.png"/><Relationship Id="rId7" Type="http://schemas.openxmlformats.org/officeDocument/2006/relationships/image" Target="../media/image522.png"/><Relationship Id="rId71" Type="http://schemas.openxmlformats.org/officeDocument/2006/relationships/image" Target="../media/image552.png"/><Relationship Id="rId92" Type="http://schemas.openxmlformats.org/officeDocument/2006/relationships/customXml" Target="../ink/ink1535.xml"/><Relationship Id="rId2" Type="http://schemas.openxmlformats.org/officeDocument/2006/relationships/notesSlide" Target="../notesSlides/notesSlide11.xml"/><Relationship Id="rId29" Type="http://schemas.openxmlformats.org/officeDocument/2006/relationships/image" Target="../media/image533.png"/><Relationship Id="rId24" Type="http://schemas.openxmlformats.org/officeDocument/2006/relationships/customXml" Target="../ink/ink1501.xml"/><Relationship Id="rId40" Type="http://schemas.openxmlformats.org/officeDocument/2006/relationships/customXml" Target="../ink/ink1509.xml"/><Relationship Id="rId45" Type="http://schemas.openxmlformats.org/officeDocument/2006/relationships/image" Target="../media/image541.png"/><Relationship Id="rId66" Type="http://schemas.openxmlformats.org/officeDocument/2006/relationships/customXml" Target="../ink/ink1522.xml"/><Relationship Id="rId87" Type="http://schemas.openxmlformats.org/officeDocument/2006/relationships/image" Target="../media/image560.png"/><Relationship Id="rId110" Type="http://schemas.openxmlformats.org/officeDocument/2006/relationships/customXml" Target="../ink/ink1544.xml"/><Relationship Id="rId115" Type="http://schemas.openxmlformats.org/officeDocument/2006/relationships/image" Target="../media/image574.png"/><Relationship Id="rId131" Type="http://schemas.openxmlformats.org/officeDocument/2006/relationships/image" Target="../media/image582.png"/><Relationship Id="rId136" Type="http://schemas.openxmlformats.org/officeDocument/2006/relationships/customXml" Target="../ink/ink1557.xml"/><Relationship Id="rId61" Type="http://schemas.openxmlformats.org/officeDocument/2006/relationships/image" Target="../media/image55.png"/><Relationship Id="rId82" Type="http://schemas.openxmlformats.org/officeDocument/2006/relationships/customXml" Target="../ink/ink1530.xml"/><Relationship Id="rId19" Type="http://schemas.openxmlformats.org/officeDocument/2006/relationships/image" Target="../media/image528.png"/><Relationship Id="rId14" Type="http://schemas.openxmlformats.org/officeDocument/2006/relationships/customXml" Target="../ink/ink1496.xml"/><Relationship Id="rId30" Type="http://schemas.openxmlformats.org/officeDocument/2006/relationships/customXml" Target="../ink/ink1504.xml"/><Relationship Id="rId35" Type="http://schemas.openxmlformats.org/officeDocument/2006/relationships/image" Target="../media/image536.png"/><Relationship Id="rId56" Type="http://schemas.openxmlformats.org/officeDocument/2006/relationships/customXml" Target="../ink/ink1517.xml"/><Relationship Id="rId77" Type="http://schemas.openxmlformats.org/officeDocument/2006/relationships/image" Target="../media/image555.png"/><Relationship Id="rId100" Type="http://schemas.openxmlformats.org/officeDocument/2006/relationships/customXml" Target="../ink/ink1539.xml"/><Relationship Id="rId105" Type="http://schemas.openxmlformats.org/officeDocument/2006/relationships/image" Target="../media/image569.png"/><Relationship Id="rId126" Type="http://schemas.openxmlformats.org/officeDocument/2006/relationships/customXml" Target="../ink/ink1552.xml"/><Relationship Id="rId8" Type="http://schemas.openxmlformats.org/officeDocument/2006/relationships/customXml" Target="../ink/ink1493.xml"/><Relationship Id="rId51" Type="http://schemas.openxmlformats.org/officeDocument/2006/relationships/image" Target="../media/image544.png"/><Relationship Id="rId72" Type="http://schemas.openxmlformats.org/officeDocument/2006/relationships/customXml" Target="../ink/ink1525.xml"/><Relationship Id="rId93" Type="http://schemas.openxmlformats.org/officeDocument/2006/relationships/image" Target="../media/image563.png"/><Relationship Id="rId98" Type="http://schemas.openxmlformats.org/officeDocument/2006/relationships/customXml" Target="../ink/ink1538.xml"/><Relationship Id="rId121" Type="http://schemas.openxmlformats.org/officeDocument/2006/relationships/image" Target="../media/image577.png"/><Relationship Id="rId3" Type="http://schemas.openxmlformats.org/officeDocument/2006/relationships/image" Target="../media/image360.png"/><Relationship Id="rId25" Type="http://schemas.openxmlformats.org/officeDocument/2006/relationships/image" Target="../media/image531.png"/><Relationship Id="rId46" Type="http://schemas.openxmlformats.org/officeDocument/2006/relationships/customXml" Target="../ink/ink1512.xml"/><Relationship Id="rId67" Type="http://schemas.openxmlformats.org/officeDocument/2006/relationships/image" Target="../media/image551.png"/><Relationship Id="rId116" Type="http://schemas.openxmlformats.org/officeDocument/2006/relationships/customXml" Target="../ink/ink1547.xml"/><Relationship Id="rId137" Type="http://schemas.openxmlformats.org/officeDocument/2006/relationships/image" Target="../media/image585.png"/><Relationship Id="rId20" Type="http://schemas.openxmlformats.org/officeDocument/2006/relationships/customXml" Target="../ink/ink1499.xml"/><Relationship Id="rId41" Type="http://schemas.openxmlformats.org/officeDocument/2006/relationships/image" Target="../media/image539.png"/><Relationship Id="rId62" Type="http://schemas.openxmlformats.org/officeDocument/2006/relationships/customXml" Target="../ink/ink1520.xml"/><Relationship Id="rId83" Type="http://schemas.openxmlformats.org/officeDocument/2006/relationships/image" Target="../media/image558.png"/><Relationship Id="rId88" Type="http://schemas.openxmlformats.org/officeDocument/2006/relationships/customXml" Target="../ink/ink1533.xml"/><Relationship Id="rId111" Type="http://schemas.openxmlformats.org/officeDocument/2006/relationships/image" Target="../media/image572.png"/><Relationship Id="rId132" Type="http://schemas.openxmlformats.org/officeDocument/2006/relationships/customXml" Target="../ink/ink1555.xml"/><Relationship Id="rId15" Type="http://schemas.openxmlformats.org/officeDocument/2006/relationships/image" Target="../media/image526.png"/><Relationship Id="rId36" Type="http://schemas.openxmlformats.org/officeDocument/2006/relationships/customXml" Target="../ink/ink1507.xml"/><Relationship Id="rId57" Type="http://schemas.openxmlformats.org/officeDocument/2006/relationships/image" Target="../media/image547.png"/><Relationship Id="rId106" Type="http://schemas.openxmlformats.org/officeDocument/2006/relationships/customXml" Target="../ink/ink1542.xml"/><Relationship Id="rId127" Type="http://schemas.openxmlformats.org/officeDocument/2006/relationships/image" Target="../media/image580.png"/><Relationship Id="rId10" Type="http://schemas.openxmlformats.org/officeDocument/2006/relationships/customXml" Target="../ink/ink1494.xml"/><Relationship Id="rId31" Type="http://schemas.openxmlformats.org/officeDocument/2006/relationships/image" Target="../media/image534.png"/><Relationship Id="rId52" Type="http://schemas.openxmlformats.org/officeDocument/2006/relationships/customXml" Target="../ink/ink1515.xml"/><Relationship Id="rId73" Type="http://schemas.openxmlformats.org/officeDocument/2006/relationships/image" Target="../media/image553.png"/><Relationship Id="rId78" Type="http://schemas.openxmlformats.org/officeDocument/2006/relationships/customXml" Target="../ink/ink1528.xml"/><Relationship Id="rId94" Type="http://schemas.openxmlformats.org/officeDocument/2006/relationships/customXml" Target="../ink/ink1536.xml"/><Relationship Id="rId99" Type="http://schemas.openxmlformats.org/officeDocument/2006/relationships/image" Target="../media/image566.png"/><Relationship Id="rId101" Type="http://schemas.openxmlformats.org/officeDocument/2006/relationships/image" Target="../media/image567.png"/><Relationship Id="rId122" Type="http://schemas.openxmlformats.org/officeDocument/2006/relationships/customXml" Target="../ink/ink1550.xml"/><Relationship Id="rId4" Type="http://schemas.openxmlformats.org/officeDocument/2006/relationships/customXml" Target="../ink/ink1491.xml"/><Relationship Id="rId9" Type="http://schemas.openxmlformats.org/officeDocument/2006/relationships/image" Target="../media/image523.png"/><Relationship Id="rId26" Type="http://schemas.openxmlformats.org/officeDocument/2006/relationships/customXml" Target="../ink/ink1502.xml"/><Relationship Id="rId47" Type="http://schemas.openxmlformats.org/officeDocument/2006/relationships/image" Target="../media/image542.png"/><Relationship Id="rId68" Type="http://schemas.openxmlformats.org/officeDocument/2006/relationships/customXml" Target="../ink/ink1523.xml"/><Relationship Id="rId89" Type="http://schemas.openxmlformats.org/officeDocument/2006/relationships/image" Target="../media/image561.png"/><Relationship Id="rId112" Type="http://schemas.openxmlformats.org/officeDocument/2006/relationships/customXml" Target="../ink/ink1545.xml"/><Relationship Id="rId133" Type="http://schemas.openxmlformats.org/officeDocument/2006/relationships/image" Target="../media/image583.png"/></Relationships>
</file>

<file path=ppt/slides/_rels/slide12.xml.rels><?xml version="1.0" encoding="UTF-8" standalone="yes"?>
<Relationships xmlns="http://schemas.openxmlformats.org/package/2006/relationships"><Relationship Id="rId8" Type="http://schemas.openxmlformats.org/officeDocument/2006/relationships/image" Target="../media/image589.png"/><Relationship Id="rId13" Type="http://schemas.openxmlformats.org/officeDocument/2006/relationships/customXml" Target="../ink/ink1564.xml"/><Relationship Id="rId18" Type="http://schemas.openxmlformats.org/officeDocument/2006/relationships/image" Target="../media/image594.png"/><Relationship Id="rId3" Type="http://schemas.openxmlformats.org/officeDocument/2006/relationships/customXml" Target="../ink/ink1559.xml"/><Relationship Id="rId7" Type="http://schemas.openxmlformats.org/officeDocument/2006/relationships/customXml" Target="../ink/ink1561.xml"/><Relationship Id="rId12" Type="http://schemas.openxmlformats.org/officeDocument/2006/relationships/image" Target="../media/image591.png"/><Relationship Id="rId17" Type="http://schemas.openxmlformats.org/officeDocument/2006/relationships/customXml" Target="../ink/ink1566.xml"/><Relationship Id="rId2" Type="http://schemas.openxmlformats.org/officeDocument/2006/relationships/notesSlide" Target="../notesSlides/notesSlide12.xml"/><Relationship Id="rId16" Type="http://schemas.openxmlformats.org/officeDocument/2006/relationships/image" Target="../media/image593.png"/><Relationship Id="rId20" Type="http://schemas.openxmlformats.org/officeDocument/2006/relationships/image" Target="../media/image595.png"/><Relationship Id="rId1" Type="http://schemas.openxmlformats.org/officeDocument/2006/relationships/slideLayout" Target="../slideLayouts/slideLayout7.xml"/><Relationship Id="rId6" Type="http://schemas.openxmlformats.org/officeDocument/2006/relationships/image" Target="../media/image588.png"/><Relationship Id="rId11" Type="http://schemas.openxmlformats.org/officeDocument/2006/relationships/customXml" Target="../ink/ink1563.xml"/><Relationship Id="rId5" Type="http://schemas.openxmlformats.org/officeDocument/2006/relationships/customXml" Target="../ink/ink1560.xml"/><Relationship Id="rId15" Type="http://schemas.openxmlformats.org/officeDocument/2006/relationships/customXml" Target="../ink/ink1565.xml"/><Relationship Id="rId10" Type="http://schemas.openxmlformats.org/officeDocument/2006/relationships/image" Target="../media/image590.png"/><Relationship Id="rId19" Type="http://schemas.openxmlformats.org/officeDocument/2006/relationships/customXml" Target="../ink/ink1567.xml"/><Relationship Id="rId4" Type="http://schemas.openxmlformats.org/officeDocument/2006/relationships/image" Target="../media/image587.png"/><Relationship Id="rId9" Type="http://schemas.openxmlformats.org/officeDocument/2006/relationships/customXml" Target="../ink/ink1562.xml"/><Relationship Id="rId14" Type="http://schemas.openxmlformats.org/officeDocument/2006/relationships/image" Target="../media/image592.png"/></Relationships>
</file>

<file path=ppt/slides/_rels/slide13.xml.rels><?xml version="1.0" encoding="UTF-8" standalone="yes"?>
<Relationships xmlns="http://schemas.openxmlformats.org/package/2006/relationships"><Relationship Id="rId117" Type="http://schemas.openxmlformats.org/officeDocument/2006/relationships/customXml" Target="../ink/ink1625.xml"/><Relationship Id="rId299" Type="http://schemas.openxmlformats.org/officeDocument/2006/relationships/customXml" Target="../ink/ink1717.xml"/><Relationship Id="rId21" Type="http://schemas.openxmlformats.org/officeDocument/2006/relationships/image" Target="../media/image604.png"/><Relationship Id="rId63" Type="http://schemas.openxmlformats.org/officeDocument/2006/relationships/image" Target="../media/image625.png"/><Relationship Id="rId159" Type="http://schemas.openxmlformats.org/officeDocument/2006/relationships/customXml" Target="../ink/ink1646.xml"/><Relationship Id="rId324" Type="http://schemas.openxmlformats.org/officeDocument/2006/relationships/image" Target="../media/image754.png"/><Relationship Id="rId366" Type="http://schemas.openxmlformats.org/officeDocument/2006/relationships/customXml" Target="../ink/ink1751.xml"/><Relationship Id="rId170" Type="http://schemas.openxmlformats.org/officeDocument/2006/relationships/customXml" Target="../ink/ink1652.xml"/><Relationship Id="rId226" Type="http://schemas.openxmlformats.org/officeDocument/2006/relationships/image" Target="../media/image705.png"/><Relationship Id="rId268" Type="http://schemas.openxmlformats.org/officeDocument/2006/relationships/image" Target="../media/image726.png"/><Relationship Id="rId32" Type="http://schemas.openxmlformats.org/officeDocument/2006/relationships/customXml" Target="../ink/ink1582.xml"/><Relationship Id="rId74" Type="http://schemas.openxmlformats.org/officeDocument/2006/relationships/customXml" Target="../ink/ink1603.xml"/><Relationship Id="rId128" Type="http://schemas.openxmlformats.org/officeDocument/2006/relationships/image" Target="../media/image657.png"/><Relationship Id="rId335" Type="http://schemas.openxmlformats.org/officeDocument/2006/relationships/customXml" Target="../ink/ink1735.xml"/><Relationship Id="rId377" Type="http://schemas.openxmlformats.org/officeDocument/2006/relationships/image" Target="../media/image780.png"/><Relationship Id="rId5" Type="http://schemas.openxmlformats.org/officeDocument/2006/relationships/image" Target="../media/image597.png"/><Relationship Id="rId181" Type="http://schemas.openxmlformats.org/officeDocument/2006/relationships/image" Target="../media/image683.png"/><Relationship Id="rId237" Type="http://schemas.openxmlformats.org/officeDocument/2006/relationships/customXml" Target="../ink/ink1686.xml"/><Relationship Id="rId402" Type="http://schemas.openxmlformats.org/officeDocument/2006/relationships/customXml" Target="../ink/ink1770.xml"/><Relationship Id="rId279" Type="http://schemas.openxmlformats.org/officeDocument/2006/relationships/customXml" Target="../ink/ink1707.xml"/><Relationship Id="rId43" Type="http://schemas.openxmlformats.org/officeDocument/2006/relationships/image" Target="../media/image615.png"/><Relationship Id="rId139" Type="http://schemas.openxmlformats.org/officeDocument/2006/relationships/customXml" Target="../ink/ink1636.xml"/><Relationship Id="rId290" Type="http://schemas.openxmlformats.org/officeDocument/2006/relationships/image" Target="../media/image737.png"/><Relationship Id="rId304" Type="http://schemas.openxmlformats.org/officeDocument/2006/relationships/image" Target="../media/image744.png"/><Relationship Id="rId346" Type="http://schemas.openxmlformats.org/officeDocument/2006/relationships/image" Target="../media/image765.png"/><Relationship Id="rId388" Type="http://schemas.openxmlformats.org/officeDocument/2006/relationships/customXml" Target="../ink/ink1763.xml"/><Relationship Id="rId85" Type="http://schemas.openxmlformats.org/officeDocument/2006/relationships/image" Target="../media/image636.png"/><Relationship Id="rId150" Type="http://schemas.openxmlformats.org/officeDocument/2006/relationships/image" Target="../media/image668.png"/><Relationship Id="rId192" Type="http://schemas.openxmlformats.org/officeDocument/2006/relationships/customXml" Target="../ink/ink1663.xml"/><Relationship Id="rId206" Type="http://schemas.openxmlformats.org/officeDocument/2006/relationships/image" Target="../media/image695.png"/><Relationship Id="rId413" Type="http://schemas.openxmlformats.org/officeDocument/2006/relationships/image" Target="../media/image797.png"/><Relationship Id="rId248" Type="http://schemas.openxmlformats.org/officeDocument/2006/relationships/image" Target="../media/image716.png"/><Relationship Id="rId12" Type="http://schemas.openxmlformats.org/officeDocument/2006/relationships/customXml" Target="../ink/ink1572.xml"/><Relationship Id="rId108" Type="http://schemas.openxmlformats.org/officeDocument/2006/relationships/image" Target="../media/image647.png"/><Relationship Id="rId315" Type="http://schemas.openxmlformats.org/officeDocument/2006/relationships/customXml" Target="../ink/ink1725.xml"/><Relationship Id="rId357" Type="http://schemas.openxmlformats.org/officeDocument/2006/relationships/customXml" Target="../ink/ink1746.xml"/><Relationship Id="rId54" Type="http://schemas.openxmlformats.org/officeDocument/2006/relationships/customXml" Target="../ink/ink1593.xml"/><Relationship Id="rId96" Type="http://schemas.openxmlformats.org/officeDocument/2006/relationships/customXml" Target="../ink/ink1614.xml"/><Relationship Id="rId161" Type="http://schemas.openxmlformats.org/officeDocument/2006/relationships/image" Target="../media/image673.png"/><Relationship Id="rId217" Type="http://schemas.openxmlformats.org/officeDocument/2006/relationships/customXml" Target="../ink/ink1676.xml"/><Relationship Id="rId399" Type="http://schemas.openxmlformats.org/officeDocument/2006/relationships/image" Target="../media/image790.png"/><Relationship Id="rId259" Type="http://schemas.openxmlformats.org/officeDocument/2006/relationships/customXml" Target="../ink/ink1697.xml"/><Relationship Id="rId424" Type="http://schemas.openxmlformats.org/officeDocument/2006/relationships/customXml" Target="../ink/ink1781.xml"/><Relationship Id="rId23" Type="http://schemas.openxmlformats.org/officeDocument/2006/relationships/image" Target="../media/image605.png"/><Relationship Id="rId119" Type="http://schemas.openxmlformats.org/officeDocument/2006/relationships/customXml" Target="../ink/ink1626.xml"/><Relationship Id="rId270" Type="http://schemas.openxmlformats.org/officeDocument/2006/relationships/image" Target="../media/image727.png"/><Relationship Id="rId326" Type="http://schemas.openxmlformats.org/officeDocument/2006/relationships/image" Target="../media/image755.png"/><Relationship Id="rId65" Type="http://schemas.openxmlformats.org/officeDocument/2006/relationships/image" Target="../media/image626.png"/><Relationship Id="rId130" Type="http://schemas.openxmlformats.org/officeDocument/2006/relationships/image" Target="../media/image658.png"/><Relationship Id="rId368" Type="http://schemas.openxmlformats.org/officeDocument/2006/relationships/customXml" Target="../ink/ink1752.xml"/><Relationship Id="rId172" Type="http://schemas.openxmlformats.org/officeDocument/2006/relationships/customXml" Target="../ink/ink1653.xml"/><Relationship Id="rId228" Type="http://schemas.openxmlformats.org/officeDocument/2006/relationships/image" Target="../media/image706.png"/><Relationship Id="rId281" Type="http://schemas.openxmlformats.org/officeDocument/2006/relationships/customXml" Target="../ink/ink1708.xml"/><Relationship Id="rId337" Type="http://schemas.openxmlformats.org/officeDocument/2006/relationships/customXml" Target="../ink/ink1736.xml"/><Relationship Id="rId34" Type="http://schemas.openxmlformats.org/officeDocument/2006/relationships/customXml" Target="../ink/ink1583.xml"/><Relationship Id="rId76" Type="http://schemas.openxmlformats.org/officeDocument/2006/relationships/customXml" Target="../ink/ink1604.xml"/><Relationship Id="rId141" Type="http://schemas.openxmlformats.org/officeDocument/2006/relationships/customXml" Target="../ink/ink1637.xml"/><Relationship Id="rId379" Type="http://schemas.openxmlformats.org/officeDocument/2006/relationships/customXml" Target="../ink/ink1758.xml"/><Relationship Id="rId7" Type="http://schemas.openxmlformats.org/officeDocument/2006/relationships/image" Target="../media/image598.png"/><Relationship Id="rId183" Type="http://schemas.openxmlformats.org/officeDocument/2006/relationships/image" Target="../media/image684.png"/><Relationship Id="rId239" Type="http://schemas.openxmlformats.org/officeDocument/2006/relationships/customXml" Target="../ink/ink1687.xml"/><Relationship Id="rId390" Type="http://schemas.openxmlformats.org/officeDocument/2006/relationships/customXml" Target="../ink/ink1764.xml"/><Relationship Id="rId404" Type="http://schemas.openxmlformats.org/officeDocument/2006/relationships/customXml" Target="../ink/ink1771.xml"/><Relationship Id="rId250" Type="http://schemas.openxmlformats.org/officeDocument/2006/relationships/image" Target="../media/image717.png"/><Relationship Id="rId292" Type="http://schemas.openxmlformats.org/officeDocument/2006/relationships/image" Target="../media/image738.png"/><Relationship Id="rId306" Type="http://schemas.openxmlformats.org/officeDocument/2006/relationships/image" Target="../media/image745.png"/><Relationship Id="rId45" Type="http://schemas.openxmlformats.org/officeDocument/2006/relationships/image" Target="../media/image616.png"/><Relationship Id="rId87" Type="http://schemas.openxmlformats.org/officeDocument/2006/relationships/image" Target="../media/image637.png"/><Relationship Id="rId110" Type="http://schemas.openxmlformats.org/officeDocument/2006/relationships/image" Target="../media/image648.png"/><Relationship Id="rId348" Type="http://schemas.openxmlformats.org/officeDocument/2006/relationships/image" Target="../media/image766.png"/><Relationship Id="rId152" Type="http://schemas.openxmlformats.org/officeDocument/2006/relationships/image" Target="../media/image669.png"/><Relationship Id="rId194" Type="http://schemas.openxmlformats.org/officeDocument/2006/relationships/customXml" Target="../ink/ink1664.xml"/><Relationship Id="rId208" Type="http://schemas.openxmlformats.org/officeDocument/2006/relationships/image" Target="../media/image696.png"/><Relationship Id="rId415" Type="http://schemas.openxmlformats.org/officeDocument/2006/relationships/image" Target="../media/image798.png"/><Relationship Id="rId261" Type="http://schemas.openxmlformats.org/officeDocument/2006/relationships/customXml" Target="../ink/ink1698.xml"/><Relationship Id="rId14" Type="http://schemas.openxmlformats.org/officeDocument/2006/relationships/customXml" Target="../ink/ink1573.xml"/><Relationship Id="rId56" Type="http://schemas.openxmlformats.org/officeDocument/2006/relationships/customXml" Target="../ink/ink1594.xml"/><Relationship Id="rId317" Type="http://schemas.openxmlformats.org/officeDocument/2006/relationships/customXml" Target="../ink/ink1726.xml"/><Relationship Id="rId359" Type="http://schemas.openxmlformats.org/officeDocument/2006/relationships/customXml" Target="../ink/ink1747.xml"/><Relationship Id="rId98" Type="http://schemas.openxmlformats.org/officeDocument/2006/relationships/customXml" Target="../ink/ink1615.xml"/><Relationship Id="rId121" Type="http://schemas.openxmlformats.org/officeDocument/2006/relationships/customXml" Target="../ink/ink1627.xml"/><Relationship Id="rId163" Type="http://schemas.openxmlformats.org/officeDocument/2006/relationships/image" Target="../media/image674.png"/><Relationship Id="rId219" Type="http://schemas.openxmlformats.org/officeDocument/2006/relationships/customXml" Target="../ink/ink1677.xml"/><Relationship Id="rId370" Type="http://schemas.openxmlformats.org/officeDocument/2006/relationships/customXml" Target="../ink/ink1753.xml"/><Relationship Id="rId426" Type="http://schemas.openxmlformats.org/officeDocument/2006/relationships/customXml" Target="../ink/ink1782.xml"/><Relationship Id="rId230" Type="http://schemas.openxmlformats.org/officeDocument/2006/relationships/image" Target="../media/image707.png"/><Relationship Id="rId25" Type="http://schemas.openxmlformats.org/officeDocument/2006/relationships/image" Target="../media/image606.png"/><Relationship Id="rId67" Type="http://schemas.openxmlformats.org/officeDocument/2006/relationships/image" Target="../media/image627.png"/><Relationship Id="rId272" Type="http://schemas.openxmlformats.org/officeDocument/2006/relationships/image" Target="../media/image728.png"/><Relationship Id="rId328" Type="http://schemas.openxmlformats.org/officeDocument/2006/relationships/image" Target="../media/image756.png"/><Relationship Id="rId132" Type="http://schemas.openxmlformats.org/officeDocument/2006/relationships/image" Target="../media/image659.png"/><Relationship Id="rId174" Type="http://schemas.openxmlformats.org/officeDocument/2006/relationships/customXml" Target="../ink/ink1654.xml"/><Relationship Id="rId381" Type="http://schemas.openxmlformats.org/officeDocument/2006/relationships/customXml" Target="../ink/ink1759.xml"/><Relationship Id="rId241" Type="http://schemas.openxmlformats.org/officeDocument/2006/relationships/customXml" Target="../ink/ink1688.xml"/><Relationship Id="rId36" Type="http://schemas.openxmlformats.org/officeDocument/2006/relationships/customXml" Target="../ink/ink1584.xml"/><Relationship Id="rId283" Type="http://schemas.openxmlformats.org/officeDocument/2006/relationships/customXml" Target="../ink/ink1709.xml"/><Relationship Id="rId339" Type="http://schemas.openxmlformats.org/officeDocument/2006/relationships/customXml" Target="../ink/ink1737.xml"/><Relationship Id="rId78" Type="http://schemas.openxmlformats.org/officeDocument/2006/relationships/customXml" Target="../ink/ink1605.xml"/><Relationship Id="rId101" Type="http://schemas.openxmlformats.org/officeDocument/2006/relationships/customXml" Target="../ink/ink1617.xml"/><Relationship Id="rId143" Type="http://schemas.openxmlformats.org/officeDocument/2006/relationships/customXml" Target="../ink/ink1638.xml"/><Relationship Id="rId185" Type="http://schemas.openxmlformats.org/officeDocument/2006/relationships/image" Target="../media/image685.png"/><Relationship Id="rId350" Type="http://schemas.openxmlformats.org/officeDocument/2006/relationships/image" Target="../media/image767.png"/><Relationship Id="rId406" Type="http://schemas.openxmlformats.org/officeDocument/2006/relationships/customXml" Target="../ink/ink1772.xml"/><Relationship Id="rId9" Type="http://schemas.openxmlformats.org/officeDocument/2006/relationships/image" Target="../media/image599.png"/><Relationship Id="rId210" Type="http://schemas.openxmlformats.org/officeDocument/2006/relationships/image" Target="../media/image697.png"/><Relationship Id="rId392" Type="http://schemas.openxmlformats.org/officeDocument/2006/relationships/customXml" Target="../ink/ink1765.xml"/><Relationship Id="rId252" Type="http://schemas.openxmlformats.org/officeDocument/2006/relationships/image" Target="../media/image718.png"/><Relationship Id="rId294" Type="http://schemas.openxmlformats.org/officeDocument/2006/relationships/image" Target="../media/image739.png"/><Relationship Id="rId308" Type="http://schemas.openxmlformats.org/officeDocument/2006/relationships/image" Target="../media/image746.png"/><Relationship Id="rId47" Type="http://schemas.openxmlformats.org/officeDocument/2006/relationships/image" Target="../media/image617.png"/><Relationship Id="rId89" Type="http://schemas.openxmlformats.org/officeDocument/2006/relationships/image" Target="../media/image638.png"/><Relationship Id="rId112" Type="http://schemas.openxmlformats.org/officeDocument/2006/relationships/image" Target="../media/image649.png"/><Relationship Id="rId154" Type="http://schemas.openxmlformats.org/officeDocument/2006/relationships/image" Target="../media/image670.png"/><Relationship Id="rId361" Type="http://schemas.openxmlformats.org/officeDocument/2006/relationships/customXml" Target="../ink/ink1748.xml"/><Relationship Id="rId196" Type="http://schemas.openxmlformats.org/officeDocument/2006/relationships/image" Target="../media/image690.png"/><Relationship Id="rId417" Type="http://schemas.openxmlformats.org/officeDocument/2006/relationships/image" Target="../media/image799.png"/><Relationship Id="rId16" Type="http://schemas.openxmlformats.org/officeDocument/2006/relationships/customXml" Target="../ink/ink1574.xml"/><Relationship Id="rId221" Type="http://schemas.openxmlformats.org/officeDocument/2006/relationships/customXml" Target="../ink/ink1678.xml"/><Relationship Id="rId263" Type="http://schemas.openxmlformats.org/officeDocument/2006/relationships/customXml" Target="../ink/ink1699.xml"/><Relationship Id="rId319" Type="http://schemas.openxmlformats.org/officeDocument/2006/relationships/customXml" Target="../ink/ink1727.xml"/><Relationship Id="rId58" Type="http://schemas.openxmlformats.org/officeDocument/2006/relationships/customXml" Target="../ink/ink1595.xml"/><Relationship Id="rId123" Type="http://schemas.openxmlformats.org/officeDocument/2006/relationships/customXml" Target="../ink/ink1628.xml"/><Relationship Id="rId330" Type="http://schemas.openxmlformats.org/officeDocument/2006/relationships/image" Target="../media/image757.png"/><Relationship Id="rId165" Type="http://schemas.openxmlformats.org/officeDocument/2006/relationships/image" Target="../media/image675.png"/><Relationship Id="rId372" Type="http://schemas.openxmlformats.org/officeDocument/2006/relationships/customXml" Target="../ink/ink1754.xml"/><Relationship Id="rId428" Type="http://schemas.openxmlformats.org/officeDocument/2006/relationships/customXml" Target="../ink/ink1783.xml"/><Relationship Id="rId232" Type="http://schemas.openxmlformats.org/officeDocument/2006/relationships/image" Target="../media/image708.png"/><Relationship Id="rId274" Type="http://schemas.openxmlformats.org/officeDocument/2006/relationships/image" Target="../media/image729.png"/><Relationship Id="rId27" Type="http://schemas.openxmlformats.org/officeDocument/2006/relationships/image" Target="../media/image607.png"/><Relationship Id="rId69" Type="http://schemas.openxmlformats.org/officeDocument/2006/relationships/image" Target="../media/image628.png"/><Relationship Id="rId134" Type="http://schemas.openxmlformats.org/officeDocument/2006/relationships/image" Target="../media/image660.png"/><Relationship Id="rId80" Type="http://schemas.openxmlformats.org/officeDocument/2006/relationships/customXml" Target="../ink/ink1606.xml"/><Relationship Id="rId176" Type="http://schemas.openxmlformats.org/officeDocument/2006/relationships/customXml" Target="../ink/ink1655.xml"/><Relationship Id="rId341" Type="http://schemas.openxmlformats.org/officeDocument/2006/relationships/customXml" Target="../ink/ink1738.xml"/><Relationship Id="rId383" Type="http://schemas.openxmlformats.org/officeDocument/2006/relationships/customXml" Target="../ink/ink1760.xml"/><Relationship Id="rId201" Type="http://schemas.openxmlformats.org/officeDocument/2006/relationships/customXml" Target="../ink/ink1668.xml"/><Relationship Id="rId243" Type="http://schemas.openxmlformats.org/officeDocument/2006/relationships/customXml" Target="../ink/ink1689.xml"/><Relationship Id="rId285" Type="http://schemas.openxmlformats.org/officeDocument/2006/relationships/customXml" Target="../ink/ink1710.xml"/><Relationship Id="rId38" Type="http://schemas.openxmlformats.org/officeDocument/2006/relationships/customXml" Target="../ink/ink1585.xml"/><Relationship Id="rId103" Type="http://schemas.openxmlformats.org/officeDocument/2006/relationships/customXml" Target="../ink/ink1618.xml"/><Relationship Id="rId310" Type="http://schemas.openxmlformats.org/officeDocument/2006/relationships/image" Target="../media/image747.png"/><Relationship Id="rId91" Type="http://schemas.openxmlformats.org/officeDocument/2006/relationships/image" Target="../media/image639.png"/><Relationship Id="rId145" Type="http://schemas.openxmlformats.org/officeDocument/2006/relationships/customXml" Target="../ink/ink1639.xml"/><Relationship Id="rId187" Type="http://schemas.openxmlformats.org/officeDocument/2006/relationships/image" Target="../media/image686.png"/><Relationship Id="rId352" Type="http://schemas.openxmlformats.org/officeDocument/2006/relationships/image" Target="../media/image768.png"/><Relationship Id="rId394" Type="http://schemas.openxmlformats.org/officeDocument/2006/relationships/customXml" Target="../ink/ink1766.xml"/><Relationship Id="rId408" Type="http://schemas.openxmlformats.org/officeDocument/2006/relationships/customXml" Target="../ink/ink1773.xml"/><Relationship Id="rId1" Type="http://schemas.openxmlformats.org/officeDocument/2006/relationships/slideLayout" Target="../slideLayouts/slideLayout7.xml"/><Relationship Id="rId212" Type="http://schemas.openxmlformats.org/officeDocument/2006/relationships/image" Target="../media/image698.png"/><Relationship Id="rId233" Type="http://schemas.openxmlformats.org/officeDocument/2006/relationships/customXml" Target="../ink/ink1684.xml"/><Relationship Id="rId254" Type="http://schemas.openxmlformats.org/officeDocument/2006/relationships/image" Target="../media/image719.png"/><Relationship Id="rId28" Type="http://schemas.openxmlformats.org/officeDocument/2006/relationships/customXml" Target="../ink/ink1580.xml"/><Relationship Id="rId49" Type="http://schemas.openxmlformats.org/officeDocument/2006/relationships/image" Target="../media/image618.png"/><Relationship Id="rId114" Type="http://schemas.openxmlformats.org/officeDocument/2006/relationships/image" Target="../media/image650.png"/><Relationship Id="rId275" Type="http://schemas.openxmlformats.org/officeDocument/2006/relationships/customXml" Target="../ink/ink1705.xml"/><Relationship Id="rId296" Type="http://schemas.openxmlformats.org/officeDocument/2006/relationships/image" Target="../media/image740.png"/><Relationship Id="rId300" Type="http://schemas.openxmlformats.org/officeDocument/2006/relationships/image" Target="../media/image742.png"/><Relationship Id="rId60" Type="http://schemas.openxmlformats.org/officeDocument/2006/relationships/customXml" Target="../ink/ink1596.xml"/><Relationship Id="rId81" Type="http://schemas.openxmlformats.org/officeDocument/2006/relationships/image" Target="../media/image634.png"/><Relationship Id="rId135" Type="http://schemas.openxmlformats.org/officeDocument/2006/relationships/customXml" Target="../ink/ink1634.xml"/><Relationship Id="rId156" Type="http://schemas.openxmlformats.org/officeDocument/2006/relationships/image" Target="../media/image671.png"/><Relationship Id="rId177" Type="http://schemas.openxmlformats.org/officeDocument/2006/relationships/image" Target="../media/image681.png"/><Relationship Id="rId198" Type="http://schemas.openxmlformats.org/officeDocument/2006/relationships/image" Target="../media/image691.png"/><Relationship Id="rId321" Type="http://schemas.openxmlformats.org/officeDocument/2006/relationships/customXml" Target="../ink/ink1728.xml"/><Relationship Id="rId342" Type="http://schemas.openxmlformats.org/officeDocument/2006/relationships/image" Target="../media/image763.png"/><Relationship Id="rId363" Type="http://schemas.openxmlformats.org/officeDocument/2006/relationships/image" Target="../media/image773.png"/><Relationship Id="rId384" Type="http://schemas.openxmlformats.org/officeDocument/2006/relationships/image" Target="../media/image783.png"/><Relationship Id="rId419" Type="http://schemas.openxmlformats.org/officeDocument/2006/relationships/image" Target="../media/image800.png"/><Relationship Id="rId202" Type="http://schemas.openxmlformats.org/officeDocument/2006/relationships/image" Target="../media/image693.png"/><Relationship Id="rId223" Type="http://schemas.openxmlformats.org/officeDocument/2006/relationships/customXml" Target="../ink/ink1679.xml"/><Relationship Id="rId244" Type="http://schemas.openxmlformats.org/officeDocument/2006/relationships/image" Target="../media/image714.png"/><Relationship Id="rId430" Type="http://schemas.openxmlformats.org/officeDocument/2006/relationships/customXml" Target="../ink/ink1784.xml"/><Relationship Id="rId18" Type="http://schemas.openxmlformats.org/officeDocument/2006/relationships/customXml" Target="../ink/ink1575.xml"/><Relationship Id="rId39" Type="http://schemas.openxmlformats.org/officeDocument/2006/relationships/image" Target="../media/image613.png"/><Relationship Id="rId265" Type="http://schemas.openxmlformats.org/officeDocument/2006/relationships/customXml" Target="../ink/ink1700.xml"/><Relationship Id="rId286" Type="http://schemas.openxmlformats.org/officeDocument/2006/relationships/image" Target="../media/image735.png"/><Relationship Id="rId50" Type="http://schemas.openxmlformats.org/officeDocument/2006/relationships/customXml" Target="../ink/ink1591.xml"/><Relationship Id="rId104" Type="http://schemas.openxmlformats.org/officeDocument/2006/relationships/image" Target="../media/image645.png"/><Relationship Id="rId125" Type="http://schemas.openxmlformats.org/officeDocument/2006/relationships/customXml" Target="../ink/ink1629.xml"/><Relationship Id="rId146" Type="http://schemas.openxmlformats.org/officeDocument/2006/relationships/image" Target="../media/image666.png"/><Relationship Id="rId167" Type="http://schemas.openxmlformats.org/officeDocument/2006/relationships/image" Target="../media/image676.png"/><Relationship Id="rId188" Type="http://schemas.openxmlformats.org/officeDocument/2006/relationships/customXml" Target="../ink/ink1661.xml"/><Relationship Id="rId311" Type="http://schemas.openxmlformats.org/officeDocument/2006/relationships/customXml" Target="../ink/ink1723.xml"/><Relationship Id="rId332" Type="http://schemas.openxmlformats.org/officeDocument/2006/relationships/image" Target="../media/image758.png"/><Relationship Id="rId353" Type="http://schemas.openxmlformats.org/officeDocument/2006/relationships/customXml" Target="../ink/ink1744.xml"/><Relationship Id="rId374" Type="http://schemas.openxmlformats.org/officeDocument/2006/relationships/customXml" Target="../ink/ink1755.xml"/><Relationship Id="rId395" Type="http://schemas.openxmlformats.org/officeDocument/2006/relationships/image" Target="../media/image788.png"/><Relationship Id="rId409" Type="http://schemas.openxmlformats.org/officeDocument/2006/relationships/image" Target="../media/image795.png"/><Relationship Id="rId71" Type="http://schemas.openxmlformats.org/officeDocument/2006/relationships/image" Target="../media/image629.png"/><Relationship Id="rId92" Type="http://schemas.openxmlformats.org/officeDocument/2006/relationships/customXml" Target="../ink/ink1612.xml"/><Relationship Id="rId213" Type="http://schemas.openxmlformats.org/officeDocument/2006/relationships/customXml" Target="../ink/ink1674.xml"/><Relationship Id="rId234" Type="http://schemas.openxmlformats.org/officeDocument/2006/relationships/image" Target="../media/image709.png"/><Relationship Id="rId420" Type="http://schemas.openxmlformats.org/officeDocument/2006/relationships/customXml" Target="../ink/ink1779.xml"/><Relationship Id="rId2" Type="http://schemas.openxmlformats.org/officeDocument/2006/relationships/notesSlide" Target="../notesSlides/notesSlide13.xml"/><Relationship Id="rId29" Type="http://schemas.openxmlformats.org/officeDocument/2006/relationships/image" Target="../media/image608.png"/><Relationship Id="rId255" Type="http://schemas.openxmlformats.org/officeDocument/2006/relationships/customXml" Target="../ink/ink1695.xml"/><Relationship Id="rId276" Type="http://schemas.openxmlformats.org/officeDocument/2006/relationships/image" Target="../media/image730.png"/><Relationship Id="rId297" Type="http://schemas.openxmlformats.org/officeDocument/2006/relationships/customXml" Target="../ink/ink1716.xml"/><Relationship Id="rId40" Type="http://schemas.openxmlformats.org/officeDocument/2006/relationships/customXml" Target="../ink/ink1586.xml"/><Relationship Id="rId115" Type="http://schemas.openxmlformats.org/officeDocument/2006/relationships/customXml" Target="../ink/ink1624.xml"/><Relationship Id="rId136" Type="http://schemas.openxmlformats.org/officeDocument/2006/relationships/image" Target="../media/image661.png"/><Relationship Id="rId157" Type="http://schemas.openxmlformats.org/officeDocument/2006/relationships/customXml" Target="../ink/ink1645.xml"/><Relationship Id="rId178" Type="http://schemas.openxmlformats.org/officeDocument/2006/relationships/customXml" Target="../ink/ink1656.xml"/><Relationship Id="rId301" Type="http://schemas.openxmlformats.org/officeDocument/2006/relationships/customXml" Target="../ink/ink1718.xml"/><Relationship Id="rId322" Type="http://schemas.openxmlformats.org/officeDocument/2006/relationships/image" Target="../media/image753.png"/><Relationship Id="rId343" Type="http://schemas.openxmlformats.org/officeDocument/2006/relationships/customXml" Target="../ink/ink1739.xml"/><Relationship Id="rId364" Type="http://schemas.openxmlformats.org/officeDocument/2006/relationships/customXml" Target="../ink/ink1750.xml"/><Relationship Id="rId61" Type="http://schemas.openxmlformats.org/officeDocument/2006/relationships/image" Target="../media/image624.png"/><Relationship Id="rId82" Type="http://schemas.openxmlformats.org/officeDocument/2006/relationships/customXml" Target="../ink/ink1607.xml"/><Relationship Id="rId199" Type="http://schemas.openxmlformats.org/officeDocument/2006/relationships/customXml" Target="../ink/ink1667.xml"/><Relationship Id="rId203" Type="http://schemas.openxmlformats.org/officeDocument/2006/relationships/customXml" Target="../ink/ink1669.xml"/><Relationship Id="rId385" Type="http://schemas.openxmlformats.org/officeDocument/2006/relationships/customXml" Target="../ink/ink1761.xml"/><Relationship Id="rId19" Type="http://schemas.openxmlformats.org/officeDocument/2006/relationships/image" Target="../media/image603.png"/><Relationship Id="rId224" Type="http://schemas.openxmlformats.org/officeDocument/2006/relationships/image" Target="../media/image704.png"/><Relationship Id="rId245" Type="http://schemas.openxmlformats.org/officeDocument/2006/relationships/customXml" Target="../ink/ink1690.xml"/><Relationship Id="rId266" Type="http://schemas.openxmlformats.org/officeDocument/2006/relationships/image" Target="../media/image725.png"/><Relationship Id="rId287" Type="http://schemas.openxmlformats.org/officeDocument/2006/relationships/customXml" Target="../ink/ink1711.xml"/><Relationship Id="rId410" Type="http://schemas.openxmlformats.org/officeDocument/2006/relationships/customXml" Target="../ink/ink1774.xml"/><Relationship Id="rId431" Type="http://schemas.openxmlformats.org/officeDocument/2006/relationships/image" Target="../media/image806.png"/><Relationship Id="rId30" Type="http://schemas.openxmlformats.org/officeDocument/2006/relationships/customXml" Target="../ink/ink1581.xml"/><Relationship Id="rId105" Type="http://schemas.openxmlformats.org/officeDocument/2006/relationships/customXml" Target="../ink/ink1619.xml"/><Relationship Id="rId126" Type="http://schemas.openxmlformats.org/officeDocument/2006/relationships/image" Target="../media/image656.png"/><Relationship Id="rId147" Type="http://schemas.openxmlformats.org/officeDocument/2006/relationships/customXml" Target="../ink/ink1640.xml"/><Relationship Id="rId168" Type="http://schemas.openxmlformats.org/officeDocument/2006/relationships/customXml" Target="../ink/ink1651.xml"/><Relationship Id="rId312" Type="http://schemas.openxmlformats.org/officeDocument/2006/relationships/image" Target="../media/image748.png"/><Relationship Id="rId333" Type="http://schemas.openxmlformats.org/officeDocument/2006/relationships/customXml" Target="../ink/ink1734.xml"/><Relationship Id="rId354" Type="http://schemas.openxmlformats.org/officeDocument/2006/relationships/image" Target="../media/image769.png"/><Relationship Id="rId51" Type="http://schemas.openxmlformats.org/officeDocument/2006/relationships/image" Target="../media/image619.png"/><Relationship Id="rId72" Type="http://schemas.openxmlformats.org/officeDocument/2006/relationships/customXml" Target="../ink/ink1602.xml"/><Relationship Id="rId93" Type="http://schemas.openxmlformats.org/officeDocument/2006/relationships/image" Target="../media/image640.png"/><Relationship Id="rId189" Type="http://schemas.openxmlformats.org/officeDocument/2006/relationships/image" Target="../media/image687.png"/><Relationship Id="rId375" Type="http://schemas.openxmlformats.org/officeDocument/2006/relationships/image" Target="../media/image779.png"/><Relationship Id="rId396" Type="http://schemas.openxmlformats.org/officeDocument/2006/relationships/customXml" Target="../ink/ink1767.xml"/><Relationship Id="rId3" Type="http://schemas.openxmlformats.org/officeDocument/2006/relationships/image" Target="../media/image520.png"/><Relationship Id="rId214" Type="http://schemas.openxmlformats.org/officeDocument/2006/relationships/image" Target="../media/image699.png"/><Relationship Id="rId235" Type="http://schemas.openxmlformats.org/officeDocument/2006/relationships/customXml" Target="../ink/ink1685.xml"/><Relationship Id="rId256" Type="http://schemas.openxmlformats.org/officeDocument/2006/relationships/image" Target="../media/image720.png"/><Relationship Id="rId277" Type="http://schemas.openxmlformats.org/officeDocument/2006/relationships/customXml" Target="../ink/ink1706.xml"/><Relationship Id="rId298" Type="http://schemas.openxmlformats.org/officeDocument/2006/relationships/image" Target="../media/image741.png"/><Relationship Id="rId400" Type="http://schemas.openxmlformats.org/officeDocument/2006/relationships/customXml" Target="../ink/ink1769.xml"/><Relationship Id="rId421" Type="http://schemas.openxmlformats.org/officeDocument/2006/relationships/image" Target="../media/image801.png"/><Relationship Id="rId116" Type="http://schemas.openxmlformats.org/officeDocument/2006/relationships/image" Target="../media/image651.png"/><Relationship Id="rId137" Type="http://schemas.openxmlformats.org/officeDocument/2006/relationships/customXml" Target="../ink/ink1635.xml"/><Relationship Id="rId158" Type="http://schemas.openxmlformats.org/officeDocument/2006/relationships/image" Target="../media/image672.png"/><Relationship Id="rId302" Type="http://schemas.openxmlformats.org/officeDocument/2006/relationships/image" Target="../media/image743.png"/><Relationship Id="rId323" Type="http://schemas.openxmlformats.org/officeDocument/2006/relationships/customXml" Target="../ink/ink1729.xml"/><Relationship Id="rId344" Type="http://schemas.openxmlformats.org/officeDocument/2006/relationships/image" Target="../media/image764.png"/><Relationship Id="rId20" Type="http://schemas.openxmlformats.org/officeDocument/2006/relationships/customXml" Target="../ink/ink1576.xml"/><Relationship Id="rId41" Type="http://schemas.openxmlformats.org/officeDocument/2006/relationships/image" Target="../media/image614.png"/><Relationship Id="rId62" Type="http://schemas.openxmlformats.org/officeDocument/2006/relationships/customXml" Target="../ink/ink1597.xml"/><Relationship Id="rId83" Type="http://schemas.openxmlformats.org/officeDocument/2006/relationships/image" Target="../media/image635.png"/><Relationship Id="rId179" Type="http://schemas.openxmlformats.org/officeDocument/2006/relationships/image" Target="../media/image682.png"/><Relationship Id="rId365" Type="http://schemas.openxmlformats.org/officeDocument/2006/relationships/image" Target="../media/image774.png"/><Relationship Id="rId386" Type="http://schemas.openxmlformats.org/officeDocument/2006/relationships/customXml" Target="../ink/ink1762.xml"/><Relationship Id="rId190" Type="http://schemas.openxmlformats.org/officeDocument/2006/relationships/customXml" Target="../ink/ink1662.xml"/><Relationship Id="rId204" Type="http://schemas.openxmlformats.org/officeDocument/2006/relationships/image" Target="../media/image694.png"/><Relationship Id="rId225" Type="http://schemas.openxmlformats.org/officeDocument/2006/relationships/customXml" Target="../ink/ink1680.xml"/><Relationship Id="rId246" Type="http://schemas.openxmlformats.org/officeDocument/2006/relationships/image" Target="../media/image715.png"/><Relationship Id="rId267" Type="http://schemas.openxmlformats.org/officeDocument/2006/relationships/customXml" Target="../ink/ink1701.xml"/><Relationship Id="rId288" Type="http://schemas.openxmlformats.org/officeDocument/2006/relationships/image" Target="../media/image736.png"/><Relationship Id="rId411" Type="http://schemas.openxmlformats.org/officeDocument/2006/relationships/image" Target="../media/image796.png"/><Relationship Id="rId106" Type="http://schemas.openxmlformats.org/officeDocument/2006/relationships/image" Target="../media/image646.png"/><Relationship Id="rId127" Type="http://schemas.openxmlformats.org/officeDocument/2006/relationships/customXml" Target="../ink/ink1630.xml"/><Relationship Id="rId313" Type="http://schemas.openxmlformats.org/officeDocument/2006/relationships/customXml" Target="../ink/ink1724.xml"/><Relationship Id="rId10" Type="http://schemas.openxmlformats.org/officeDocument/2006/relationships/customXml" Target="../ink/ink1571.xml"/><Relationship Id="rId31" Type="http://schemas.openxmlformats.org/officeDocument/2006/relationships/image" Target="../media/image609.png"/><Relationship Id="rId52" Type="http://schemas.openxmlformats.org/officeDocument/2006/relationships/customXml" Target="../ink/ink1592.xml"/><Relationship Id="rId73" Type="http://schemas.openxmlformats.org/officeDocument/2006/relationships/image" Target="../media/image630.png"/><Relationship Id="rId94" Type="http://schemas.openxmlformats.org/officeDocument/2006/relationships/customXml" Target="../ink/ink1613.xml"/><Relationship Id="rId148" Type="http://schemas.openxmlformats.org/officeDocument/2006/relationships/image" Target="../media/image667.png"/><Relationship Id="rId169" Type="http://schemas.openxmlformats.org/officeDocument/2006/relationships/image" Target="../media/image677.png"/><Relationship Id="rId334" Type="http://schemas.openxmlformats.org/officeDocument/2006/relationships/image" Target="../media/image759.png"/><Relationship Id="rId355" Type="http://schemas.openxmlformats.org/officeDocument/2006/relationships/customXml" Target="../ink/ink1745.xml"/><Relationship Id="rId376" Type="http://schemas.openxmlformats.org/officeDocument/2006/relationships/customXml" Target="../ink/ink1756.xml"/><Relationship Id="rId397" Type="http://schemas.openxmlformats.org/officeDocument/2006/relationships/image" Target="../media/image789.png"/><Relationship Id="rId4" Type="http://schemas.openxmlformats.org/officeDocument/2006/relationships/customXml" Target="../ink/ink1568.xml"/><Relationship Id="rId180" Type="http://schemas.openxmlformats.org/officeDocument/2006/relationships/customXml" Target="../ink/ink1657.xml"/><Relationship Id="rId215" Type="http://schemas.openxmlformats.org/officeDocument/2006/relationships/customXml" Target="../ink/ink1675.xml"/><Relationship Id="rId236" Type="http://schemas.openxmlformats.org/officeDocument/2006/relationships/image" Target="../media/image710.png"/><Relationship Id="rId257" Type="http://schemas.openxmlformats.org/officeDocument/2006/relationships/customXml" Target="../ink/ink1696.xml"/><Relationship Id="rId278" Type="http://schemas.openxmlformats.org/officeDocument/2006/relationships/image" Target="../media/image731.png"/><Relationship Id="rId401" Type="http://schemas.openxmlformats.org/officeDocument/2006/relationships/image" Target="../media/image791.png"/><Relationship Id="rId422" Type="http://schemas.openxmlformats.org/officeDocument/2006/relationships/customXml" Target="../ink/ink1780.xml"/><Relationship Id="rId303" Type="http://schemas.openxmlformats.org/officeDocument/2006/relationships/customXml" Target="../ink/ink1719.xml"/><Relationship Id="rId42" Type="http://schemas.openxmlformats.org/officeDocument/2006/relationships/customXml" Target="../ink/ink1587.xml"/><Relationship Id="rId84" Type="http://schemas.openxmlformats.org/officeDocument/2006/relationships/customXml" Target="../ink/ink1608.xml"/><Relationship Id="rId138" Type="http://schemas.openxmlformats.org/officeDocument/2006/relationships/image" Target="../media/image662.png"/><Relationship Id="rId345" Type="http://schemas.openxmlformats.org/officeDocument/2006/relationships/customXml" Target="../ink/ink1740.xml"/><Relationship Id="rId387" Type="http://schemas.openxmlformats.org/officeDocument/2006/relationships/image" Target="../media/image784.png"/><Relationship Id="rId191" Type="http://schemas.openxmlformats.org/officeDocument/2006/relationships/image" Target="../media/image688.png"/><Relationship Id="rId205" Type="http://schemas.openxmlformats.org/officeDocument/2006/relationships/customXml" Target="../ink/ink1670.xml"/><Relationship Id="rId247" Type="http://schemas.openxmlformats.org/officeDocument/2006/relationships/customXml" Target="../ink/ink1691.xml"/><Relationship Id="rId412" Type="http://schemas.openxmlformats.org/officeDocument/2006/relationships/customXml" Target="../ink/ink1775.xml"/><Relationship Id="rId107" Type="http://schemas.openxmlformats.org/officeDocument/2006/relationships/customXml" Target="../ink/ink1620.xml"/><Relationship Id="rId289" Type="http://schemas.openxmlformats.org/officeDocument/2006/relationships/customXml" Target="../ink/ink1712.xml"/><Relationship Id="rId11" Type="http://schemas.openxmlformats.org/officeDocument/2006/relationships/image" Target="../media/image600.png"/><Relationship Id="rId53" Type="http://schemas.openxmlformats.org/officeDocument/2006/relationships/image" Target="../media/image620.png"/><Relationship Id="rId149" Type="http://schemas.openxmlformats.org/officeDocument/2006/relationships/customXml" Target="../ink/ink1641.xml"/><Relationship Id="rId314" Type="http://schemas.openxmlformats.org/officeDocument/2006/relationships/image" Target="../media/image749.png"/><Relationship Id="rId356" Type="http://schemas.openxmlformats.org/officeDocument/2006/relationships/image" Target="../media/image770.png"/><Relationship Id="rId398" Type="http://schemas.openxmlformats.org/officeDocument/2006/relationships/customXml" Target="../ink/ink1768.xml"/><Relationship Id="rId95" Type="http://schemas.openxmlformats.org/officeDocument/2006/relationships/image" Target="../media/image641.png"/><Relationship Id="rId160" Type="http://schemas.openxmlformats.org/officeDocument/2006/relationships/customXml" Target="../ink/ink1647.xml"/><Relationship Id="rId216" Type="http://schemas.openxmlformats.org/officeDocument/2006/relationships/image" Target="../media/image700.png"/><Relationship Id="rId423" Type="http://schemas.openxmlformats.org/officeDocument/2006/relationships/image" Target="../media/image802.png"/><Relationship Id="rId258" Type="http://schemas.openxmlformats.org/officeDocument/2006/relationships/image" Target="../media/image721.png"/><Relationship Id="rId22" Type="http://schemas.openxmlformats.org/officeDocument/2006/relationships/customXml" Target="../ink/ink1577.xml"/><Relationship Id="rId64" Type="http://schemas.openxmlformats.org/officeDocument/2006/relationships/customXml" Target="../ink/ink1598.xml"/><Relationship Id="rId118" Type="http://schemas.openxmlformats.org/officeDocument/2006/relationships/image" Target="../media/image652.png"/><Relationship Id="rId325" Type="http://schemas.openxmlformats.org/officeDocument/2006/relationships/customXml" Target="../ink/ink1730.xml"/><Relationship Id="rId367" Type="http://schemas.openxmlformats.org/officeDocument/2006/relationships/image" Target="../media/image775.png"/><Relationship Id="rId171" Type="http://schemas.openxmlformats.org/officeDocument/2006/relationships/image" Target="../media/image678.png"/><Relationship Id="rId227" Type="http://schemas.openxmlformats.org/officeDocument/2006/relationships/customXml" Target="../ink/ink1681.xml"/><Relationship Id="rId269" Type="http://schemas.openxmlformats.org/officeDocument/2006/relationships/customXml" Target="../ink/ink1702.xml"/><Relationship Id="rId33" Type="http://schemas.openxmlformats.org/officeDocument/2006/relationships/image" Target="../media/image610.png"/><Relationship Id="rId129" Type="http://schemas.openxmlformats.org/officeDocument/2006/relationships/customXml" Target="../ink/ink1631.xml"/><Relationship Id="rId280" Type="http://schemas.openxmlformats.org/officeDocument/2006/relationships/image" Target="../media/image732.png"/><Relationship Id="rId336" Type="http://schemas.openxmlformats.org/officeDocument/2006/relationships/image" Target="../media/image760.png"/><Relationship Id="rId75" Type="http://schemas.openxmlformats.org/officeDocument/2006/relationships/image" Target="../media/image631.png"/><Relationship Id="rId140" Type="http://schemas.openxmlformats.org/officeDocument/2006/relationships/image" Target="../media/image663.png"/><Relationship Id="rId182" Type="http://schemas.openxmlformats.org/officeDocument/2006/relationships/customXml" Target="../ink/ink1658.xml"/><Relationship Id="rId378" Type="http://schemas.openxmlformats.org/officeDocument/2006/relationships/customXml" Target="../ink/ink1757.xml"/><Relationship Id="rId403" Type="http://schemas.openxmlformats.org/officeDocument/2006/relationships/image" Target="../media/image792.png"/><Relationship Id="rId6" Type="http://schemas.openxmlformats.org/officeDocument/2006/relationships/customXml" Target="../ink/ink1569.xml"/><Relationship Id="rId238" Type="http://schemas.openxmlformats.org/officeDocument/2006/relationships/image" Target="../media/image711.png"/><Relationship Id="rId291" Type="http://schemas.openxmlformats.org/officeDocument/2006/relationships/customXml" Target="../ink/ink1713.xml"/><Relationship Id="rId305" Type="http://schemas.openxmlformats.org/officeDocument/2006/relationships/customXml" Target="../ink/ink1720.xml"/><Relationship Id="rId347" Type="http://schemas.openxmlformats.org/officeDocument/2006/relationships/customXml" Target="../ink/ink1741.xml"/><Relationship Id="rId44" Type="http://schemas.openxmlformats.org/officeDocument/2006/relationships/customXml" Target="../ink/ink1588.xml"/><Relationship Id="rId86" Type="http://schemas.openxmlformats.org/officeDocument/2006/relationships/customXml" Target="../ink/ink1609.xml"/><Relationship Id="rId151" Type="http://schemas.openxmlformats.org/officeDocument/2006/relationships/customXml" Target="../ink/ink1642.xml"/><Relationship Id="rId389" Type="http://schemas.openxmlformats.org/officeDocument/2006/relationships/image" Target="../media/image785.png"/><Relationship Id="rId193" Type="http://schemas.openxmlformats.org/officeDocument/2006/relationships/image" Target="../media/image689.png"/><Relationship Id="rId207" Type="http://schemas.openxmlformats.org/officeDocument/2006/relationships/customXml" Target="../ink/ink1671.xml"/><Relationship Id="rId249" Type="http://schemas.openxmlformats.org/officeDocument/2006/relationships/customXml" Target="../ink/ink1692.xml"/><Relationship Id="rId414" Type="http://schemas.openxmlformats.org/officeDocument/2006/relationships/customXml" Target="../ink/ink1776.xml"/><Relationship Id="rId13" Type="http://schemas.openxmlformats.org/officeDocument/2006/relationships/image" Target="../media/image54.png"/><Relationship Id="rId109" Type="http://schemas.openxmlformats.org/officeDocument/2006/relationships/customXml" Target="../ink/ink1621.xml"/><Relationship Id="rId260" Type="http://schemas.openxmlformats.org/officeDocument/2006/relationships/image" Target="../media/image722.png"/><Relationship Id="rId316" Type="http://schemas.openxmlformats.org/officeDocument/2006/relationships/image" Target="../media/image750.png"/><Relationship Id="rId55" Type="http://schemas.openxmlformats.org/officeDocument/2006/relationships/image" Target="../media/image621.png"/><Relationship Id="rId97" Type="http://schemas.openxmlformats.org/officeDocument/2006/relationships/image" Target="../media/image642.png"/><Relationship Id="rId120" Type="http://schemas.openxmlformats.org/officeDocument/2006/relationships/image" Target="../media/image653.png"/><Relationship Id="rId358" Type="http://schemas.openxmlformats.org/officeDocument/2006/relationships/image" Target="../media/image771.png"/><Relationship Id="rId162" Type="http://schemas.openxmlformats.org/officeDocument/2006/relationships/customXml" Target="../ink/ink1648.xml"/><Relationship Id="rId218" Type="http://schemas.openxmlformats.org/officeDocument/2006/relationships/image" Target="../media/image701.png"/><Relationship Id="rId425" Type="http://schemas.openxmlformats.org/officeDocument/2006/relationships/image" Target="../media/image803.png"/><Relationship Id="rId271" Type="http://schemas.openxmlformats.org/officeDocument/2006/relationships/customXml" Target="../ink/ink1703.xml"/><Relationship Id="rId24" Type="http://schemas.openxmlformats.org/officeDocument/2006/relationships/customXml" Target="../ink/ink1578.xml"/><Relationship Id="rId66" Type="http://schemas.openxmlformats.org/officeDocument/2006/relationships/customXml" Target="../ink/ink1599.xml"/><Relationship Id="rId131" Type="http://schemas.openxmlformats.org/officeDocument/2006/relationships/customXml" Target="../ink/ink1632.xml"/><Relationship Id="rId327" Type="http://schemas.openxmlformats.org/officeDocument/2006/relationships/customXml" Target="../ink/ink1731.xml"/><Relationship Id="rId369" Type="http://schemas.openxmlformats.org/officeDocument/2006/relationships/image" Target="../media/image776.png"/><Relationship Id="rId173" Type="http://schemas.openxmlformats.org/officeDocument/2006/relationships/image" Target="../media/image679.png"/><Relationship Id="rId229" Type="http://schemas.openxmlformats.org/officeDocument/2006/relationships/customXml" Target="../ink/ink1682.xml"/><Relationship Id="rId380" Type="http://schemas.openxmlformats.org/officeDocument/2006/relationships/image" Target="../media/image781.png"/><Relationship Id="rId240" Type="http://schemas.openxmlformats.org/officeDocument/2006/relationships/image" Target="../media/image712.png"/><Relationship Id="rId35" Type="http://schemas.openxmlformats.org/officeDocument/2006/relationships/image" Target="../media/image611.png"/><Relationship Id="rId77" Type="http://schemas.openxmlformats.org/officeDocument/2006/relationships/image" Target="../media/image632.png"/><Relationship Id="rId100" Type="http://schemas.openxmlformats.org/officeDocument/2006/relationships/customXml" Target="../ink/ink1616.xml"/><Relationship Id="rId282" Type="http://schemas.openxmlformats.org/officeDocument/2006/relationships/image" Target="../media/image733.png"/><Relationship Id="rId338" Type="http://schemas.openxmlformats.org/officeDocument/2006/relationships/image" Target="../media/image761.png"/><Relationship Id="rId8" Type="http://schemas.openxmlformats.org/officeDocument/2006/relationships/customXml" Target="../ink/ink1570.xml"/><Relationship Id="rId142" Type="http://schemas.openxmlformats.org/officeDocument/2006/relationships/image" Target="../media/image664.png"/><Relationship Id="rId184" Type="http://schemas.openxmlformats.org/officeDocument/2006/relationships/customXml" Target="../ink/ink1659.xml"/><Relationship Id="rId391" Type="http://schemas.openxmlformats.org/officeDocument/2006/relationships/image" Target="../media/image786.png"/><Relationship Id="rId405" Type="http://schemas.openxmlformats.org/officeDocument/2006/relationships/image" Target="../media/image793.png"/><Relationship Id="rId251" Type="http://schemas.openxmlformats.org/officeDocument/2006/relationships/customXml" Target="../ink/ink1693.xml"/><Relationship Id="rId46" Type="http://schemas.openxmlformats.org/officeDocument/2006/relationships/customXml" Target="../ink/ink1589.xml"/><Relationship Id="rId293" Type="http://schemas.openxmlformats.org/officeDocument/2006/relationships/customXml" Target="../ink/ink1714.xml"/><Relationship Id="rId307" Type="http://schemas.openxmlformats.org/officeDocument/2006/relationships/customXml" Target="../ink/ink1721.xml"/><Relationship Id="rId349" Type="http://schemas.openxmlformats.org/officeDocument/2006/relationships/customXml" Target="../ink/ink1742.xml"/><Relationship Id="rId88" Type="http://schemas.openxmlformats.org/officeDocument/2006/relationships/customXml" Target="../ink/ink1610.xml"/><Relationship Id="rId111" Type="http://schemas.openxmlformats.org/officeDocument/2006/relationships/customXml" Target="../ink/ink1622.xml"/><Relationship Id="rId153" Type="http://schemas.openxmlformats.org/officeDocument/2006/relationships/customXml" Target="../ink/ink1643.xml"/><Relationship Id="rId195" Type="http://schemas.openxmlformats.org/officeDocument/2006/relationships/customXml" Target="../ink/ink1665.xml"/><Relationship Id="rId209" Type="http://schemas.openxmlformats.org/officeDocument/2006/relationships/customXml" Target="../ink/ink1672.xml"/><Relationship Id="rId360" Type="http://schemas.openxmlformats.org/officeDocument/2006/relationships/image" Target="../media/image772.png"/><Relationship Id="rId416" Type="http://schemas.openxmlformats.org/officeDocument/2006/relationships/customXml" Target="../ink/ink1777.xml"/><Relationship Id="rId220" Type="http://schemas.openxmlformats.org/officeDocument/2006/relationships/image" Target="../media/image702.png"/><Relationship Id="rId15" Type="http://schemas.openxmlformats.org/officeDocument/2006/relationships/image" Target="../media/image601.png"/><Relationship Id="rId57" Type="http://schemas.openxmlformats.org/officeDocument/2006/relationships/image" Target="../media/image622.png"/><Relationship Id="rId262" Type="http://schemas.openxmlformats.org/officeDocument/2006/relationships/image" Target="../media/image723.png"/><Relationship Id="rId318" Type="http://schemas.openxmlformats.org/officeDocument/2006/relationships/image" Target="../media/image751.png"/><Relationship Id="rId99" Type="http://schemas.openxmlformats.org/officeDocument/2006/relationships/image" Target="../media/image643.png"/><Relationship Id="rId122" Type="http://schemas.openxmlformats.org/officeDocument/2006/relationships/image" Target="../media/image654.png"/><Relationship Id="rId164" Type="http://schemas.openxmlformats.org/officeDocument/2006/relationships/customXml" Target="../ink/ink1649.xml"/><Relationship Id="rId371" Type="http://schemas.openxmlformats.org/officeDocument/2006/relationships/image" Target="../media/image777.png"/><Relationship Id="rId427" Type="http://schemas.openxmlformats.org/officeDocument/2006/relationships/image" Target="../media/image804.png"/><Relationship Id="rId26" Type="http://schemas.openxmlformats.org/officeDocument/2006/relationships/customXml" Target="../ink/ink1579.xml"/><Relationship Id="rId231" Type="http://schemas.openxmlformats.org/officeDocument/2006/relationships/customXml" Target="../ink/ink1683.xml"/><Relationship Id="rId273" Type="http://schemas.openxmlformats.org/officeDocument/2006/relationships/customXml" Target="../ink/ink1704.xml"/><Relationship Id="rId329" Type="http://schemas.openxmlformats.org/officeDocument/2006/relationships/customXml" Target="../ink/ink1732.xml"/><Relationship Id="rId68" Type="http://schemas.openxmlformats.org/officeDocument/2006/relationships/customXml" Target="../ink/ink1600.xml"/><Relationship Id="rId133" Type="http://schemas.openxmlformats.org/officeDocument/2006/relationships/customXml" Target="../ink/ink1633.xml"/><Relationship Id="rId175" Type="http://schemas.openxmlformats.org/officeDocument/2006/relationships/image" Target="../media/image680.png"/><Relationship Id="rId340" Type="http://schemas.openxmlformats.org/officeDocument/2006/relationships/image" Target="../media/image762.png"/><Relationship Id="rId200" Type="http://schemas.openxmlformats.org/officeDocument/2006/relationships/image" Target="../media/image692.png"/><Relationship Id="rId382" Type="http://schemas.openxmlformats.org/officeDocument/2006/relationships/image" Target="../media/image782.png"/><Relationship Id="rId242" Type="http://schemas.openxmlformats.org/officeDocument/2006/relationships/image" Target="../media/image713.png"/><Relationship Id="rId284" Type="http://schemas.openxmlformats.org/officeDocument/2006/relationships/image" Target="../media/image734.png"/><Relationship Id="rId37" Type="http://schemas.openxmlformats.org/officeDocument/2006/relationships/image" Target="../media/image612.png"/><Relationship Id="rId79" Type="http://schemas.openxmlformats.org/officeDocument/2006/relationships/image" Target="../media/image633.png"/><Relationship Id="rId102" Type="http://schemas.openxmlformats.org/officeDocument/2006/relationships/image" Target="../media/image644.png"/><Relationship Id="rId144" Type="http://schemas.openxmlformats.org/officeDocument/2006/relationships/image" Target="../media/image665.png"/><Relationship Id="rId90" Type="http://schemas.openxmlformats.org/officeDocument/2006/relationships/customXml" Target="../ink/ink1611.xml"/><Relationship Id="rId186" Type="http://schemas.openxmlformats.org/officeDocument/2006/relationships/customXml" Target="../ink/ink1660.xml"/><Relationship Id="rId351" Type="http://schemas.openxmlformats.org/officeDocument/2006/relationships/customXml" Target="../ink/ink1743.xml"/><Relationship Id="rId393" Type="http://schemas.openxmlformats.org/officeDocument/2006/relationships/image" Target="../media/image787.png"/><Relationship Id="rId407" Type="http://schemas.openxmlformats.org/officeDocument/2006/relationships/image" Target="../media/image794.png"/><Relationship Id="rId211" Type="http://schemas.openxmlformats.org/officeDocument/2006/relationships/customXml" Target="../ink/ink1673.xml"/><Relationship Id="rId253" Type="http://schemas.openxmlformats.org/officeDocument/2006/relationships/customXml" Target="../ink/ink1694.xml"/><Relationship Id="rId295" Type="http://schemas.openxmlformats.org/officeDocument/2006/relationships/customXml" Target="../ink/ink1715.xml"/><Relationship Id="rId309" Type="http://schemas.openxmlformats.org/officeDocument/2006/relationships/customXml" Target="../ink/ink1722.xml"/><Relationship Id="rId48" Type="http://schemas.openxmlformats.org/officeDocument/2006/relationships/customXml" Target="../ink/ink1590.xml"/><Relationship Id="rId113" Type="http://schemas.openxmlformats.org/officeDocument/2006/relationships/customXml" Target="../ink/ink1623.xml"/><Relationship Id="rId320" Type="http://schemas.openxmlformats.org/officeDocument/2006/relationships/image" Target="../media/image752.png"/><Relationship Id="rId155" Type="http://schemas.openxmlformats.org/officeDocument/2006/relationships/customXml" Target="../ink/ink1644.xml"/><Relationship Id="rId197" Type="http://schemas.openxmlformats.org/officeDocument/2006/relationships/customXml" Target="../ink/ink1666.xml"/><Relationship Id="rId362" Type="http://schemas.openxmlformats.org/officeDocument/2006/relationships/customXml" Target="../ink/ink1749.xml"/><Relationship Id="rId418" Type="http://schemas.openxmlformats.org/officeDocument/2006/relationships/customXml" Target="../ink/ink1778.xml"/><Relationship Id="rId222" Type="http://schemas.openxmlformats.org/officeDocument/2006/relationships/image" Target="../media/image703.png"/><Relationship Id="rId264" Type="http://schemas.openxmlformats.org/officeDocument/2006/relationships/image" Target="../media/image724.png"/><Relationship Id="rId17" Type="http://schemas.openxmlformats.org/officeDocument/2006/relationships/image" Target="../media/image602.png"/><Relationship Id="rId59" Type="http://schemas.openxmlformats.org/officeDocument/2006/relationships/image" Target="../media/image623.png"/><Relationship Id="rId124" Type="http://schemas.openxmlformats.org/officeDocument/2006/relationships/image" Target="../media/image655.png"/><Relationship Id="rId70" Type="http://schemas.openxmlformats.org/officeDocument/2006/relationships/customXml" Target="../ink/ink1601.xml"/><Relationship Id="rId166" Type="http://schemas.openxmlformats.org/officeDocument/2006/relationships/customXml" Target="../ink/ink1650.xml"/><Relationship Id="rId331" Type="http://schemas.openxmlformats.org/officeDocument/2006/relationships/customXml" Target="../ink/ink1733.xml"/><Relationship Id="rId373" Type="http://schemas.openxmlformats.org/officeDocument/2006/relationships/image" Target="../media/image778.png"/><Relationship Id="rId429" Type="http://schemas.openxmlformats.org/officeDocument/2006/relationships/image" Target="../media/image805.png"/></Relationships>
</file>

<file path=ppt/slides/_rels/slide14.xml.rels><?xml version="1.0" encoding="UTF-8" standalone="yes"?>
<Relationships xmlns="http://schemas.openxmlformats.org/package/2006/relationships"><Relationship Id="rId8" Type="http://schemas.openxmlformats.org/officeDocument/2006/relationships/image" Target="../media/image809.png"/><Relationship Id="rId3" Type="http://schemas.openxmlformats.org/officeDocument/2006/relationships/customXml" Target="../ink/ink1785.xml"/><Relationship Id="rId7" Type="http://schemas.openxmlformats.org/officeDocument/2006/relationships/customXml" Target="../ink/ink1787.xml"/><Relationship Id="rId12" Type="http://schemas.openxmlformats.org/officeDocument/2006/relationships/image" Target="../media/image8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808.png"/><Relationship Id="rId11" Type="http://schemas.openxmlformats.org/officeDocument/2006/relationships/customXml" Target="../ink/ink1789.xml"/><Relationship Id="rId5" Type="http://schemas.openxmlformats.org/officeDocument/2006/relationships/customXml" Target="../ink/ink1786.xml"/><Relationship Id="rId10" Type="http://schemas.openxmlformats.org/officeDocument/2006/relationships/image" Target="../media/image810.png"/><Relationship Id="rId4" Type="http://schemas.openxmlformats.org/officeDocument/2006/relationships/image" Target="../media/image807.png"/><Relationship Id="rId9" Type="http://schemas.openxmlformats.org/officeDocument/2006/relationships/customXml" Target="../ink/ink1788.xml"/></Relationships>
</file>

<file path=ppt/slides/_rels/slide15.xml.rels><?xml version="1.0" encoding="UTF-8" standalone="yes"?>
<Relationships xmlns="http://schemas.openxmlformats.org/package/2006/relationships"><Relationship Id="rId117" Type="http://schemas.openxmlformats.org/officeDocument/2006/relationships/customXml" Target="../ink/ink1847.xml"/><Relationship Id="rId21" Type="http://schemas.openxmlformats.org/officeDocument/2006/relationships/customXml" Target="../ink/ink1799.xml"/><Relationship Id="rId42" Type="http://schemas.openxmlformats.org/officeDocument/2006/relationships/image" Target="../media/image830.png"/><Relationship Id="rId63" Type="http://schemas.openxmlformats.org/officeDocument/2006/relationships/customXml" Target="../ink/ink1820.xml"/><Relationship Id="rId84" Type="http://schemas.openxmlformats.org/officeDocument/2006/relationships/image" Target="../media/image851.png"/><Relationship Id="rId138" Type="http://schemas.openxmlformats.org/officeDocument/2006/relationships/image" Target="../media/image876.png"/><Relationship Id="rId159" Type="http://schemas.openxmlformats.org/officeDocument/2006/relationships/customXml" Target="../ink/ink1868.xml"/><Relationship Id="rId170" Type="http://schemas.openxmlformats.org/officeDocument/2006/relationships/customXml" Target="../ink/ink1874.xml"/><Relationship Id="rId107" Type="http://schemas.openxmlformats.org/officeDocument/2006/relationships/customXml" Target="../ink/ink1842.xml"/><Relationship Id="rId11" Type="http://schemas.openxmlformats.org/officeDocument/2006/relationships/customXml" Target="../ink/ink1794.xml"/><Relationship Id="rId32" Type="http://schemas.openxmlformats.org/officeDocument/2006/relationships/image" Target="../media/image825.png"/><Relationship Id="rId53" Type="http://schemas.openxmlformats.org/officeDocument/2006/relationships/customXml" Target="../ink/ink1815.xml"/><Relationship Id="rId74" Type="http://schemas.openxmlformats.org/officeDocument/2006/relationships/image" Target="../media/image846.png"/><Relationship Id="rId128" Type="http://schemas.openxmlformats.org/officeDocument/2006/relationships/image" Target="../media/image871.png"/><Relationship Id="rId149" Type="http://schemas.openxmlformats.org/officeDocument/2006/relationships/customXml" Target="../ink/ink1863.xml"/><Relationship Id="rId5" Type="http://schemas.openxmlformats.org/officeDocument/2006/relationships/customXml" Target="../ink/ink1791.xml"/><Relationship Id="rId95" Type="http://schemas.openxmlformats.org/officeDocument/2006/relationships/customXml" Target="../ink/ink1836.xml"/><Relationship Id="rId160" Type="http://schemas.openxmlformats.org/officeDocument/2006/relationships/image" Target="../media/image887.png"/><Relationship Id="rId22" Type="http://schemas.openxmlformats.org/officeDocument/2006/relationships/image" Target="../media/image821.png"/><Relationship Id="rId43" Type="http://schemas.openxmlformats.org/officeDocument/2006/relationships/customXml" Target="../ink/ink1810.xml"/><Relationship Id="rId64" Type="http://schemas.openxmlformats.org/officeDocument/2006/relationships/image" Target="../media/image841.png"/><Relationship Id="rId118" Type="http://schemas.openxmlformats.org/officeDocument/2006/relationships/image" Target="../media/image657.png"/><Relationship Id="rId139" Type="http://schemas.openxmlformats.org/officeDocument/2006/relationships/customXml" Target="../ink/ink1858.xml"/><Relationship Id="rId85" Type="http://schemas.openxmlformats.org/officeDocument/2006/relationships/customXml" Target="../ink/ink1831.xml"/><Relationship Id="rId150" Type="http://schemas.openxmlformats.org/officeDocument/2006/relationships/image" Target="../media/image882.png"/><Relationship Id="rId171" Type="http://schemas.openxmlformats.org/officeDocument/2006/relationships/image" Target="../media/image891.png"/><Relationship Id="rId12" Type="http://schemas.openxmlformats.org/officeDocument/2006/relationships/image" Target="../media/image816.png"/><Relationship Id="rId33" Type="http://schemas.openxmlformats.org/officeDocument/2006/relationships/customXml" Target="../ink/ink1805.xml"/><Relationship Id="rId108" Type="http://schemas.openxmlformats.org/officeDocument/2006/relationships/image" Target="../media/image862.png"/><Relationship Id="rId129" Type="http://schemas.openxmlformats.org/officeDocument/2006/relationships/customXml" Target="../ink/ink1853.xml"/><Relationship Id="rId54" Type="http://schemas.openxmlformats.org/officeDocument/2006/relationships/image" Target="../media/image836.png"/><Relationship Id="rId75" Type="http://schemas.openxmlformats.org/officeDocument/2006/relationships/customXml" Target="../ink/ink1826.xml"/><Relationship Id="rId96" Type="http://schemas.openxmlformats.org/officeDocument/2006/relationships/image" Target="../media/image857.png"/><Relationship Id="rId140" Type="http://schemas.openxmlformats.org/officeDocument/2006/relationships/image" Target="../media/image877.png"/><Relationship Id="rId161" Type="http://schemas.openxmlformats.org/officeDocument/2006/relationships/customXml" Target="../ink/ink1869.xml"/><Relationship Id="rId1" Type="http://schemas.openxmlformats.org/officeDocument/2006/relationships/slideLayout" Target="../slideLayouts/slideLayout7.xml"/><Relationship Id="rId6" Type="http://schemas.openxmlformats.org/officeDocument/2006/relationships/image" Target="../media/image813.png"/><Relationship Id="rId23" Type="http://schemas.openxmlformats.org/officeDocument/2006/relationships/customXml" Target="../ink/ink1800.xml"/><Relationship Id="rId28" Type="http://schemas.openxmlformats.org/officeDocument/2006/relationships/image" Target="../media/image824.png"/><Relationship Id="rId49" Type="http://schemas.openxmlformats.org/officeDocument/2006/relationships/customXml" Target="../ink/ink1813.xml"/><Relationship Id="rId114" Type="http://schemas.openxmlformats.org/officeDocument/2006/relationships/image" Target="../media/image865.png"/><Relationship Id="rId119" Type="http://schemas.openxmlformats.org/officeDocument/2006/relationships/customXml" Target="../ink/ink1848.xml"/><Relationship Id="rId44" Type="http://schemas.openxmlformats.org/officeDocument/2006/relationships/image" Target="../media/image831.png"/><Relationship Id="rId60" Type="http://schemas.openxmlformats.org/officeDocument/2006/relationships/image" Target="../media/image839.png"/><Relationship Id="rId65" Type="http://schemas.openxmlformats.org/officeDocument/2006/relationships/customXml" Target="../ink/ink1821.xml"/><Relationship Id="rId81" Type="http://schemas.openxmlformats.org/officeDocument/2006/relationships/customXml" Target="../ink/ink1829.xml"/><Relationship Id="rId86" Type="http://schemas.openxmlformats.org/officeDocument/2006/relationships/image" Target="../media/image852.png"/><Relationship Id="rId130" Type="http://schemas.openxmlformats.org/officeDocument/2006/relationships/image" Target="../media/image872.png"/><Relationship Id="rId135" Type="http://schemas.openxmlformats.org/officeDocument/2006/relationships/customXml" Target="../ink/ink1856.xml"/><Relationship Id="rId151" Type="http://schemas.openxmlformats.org/officeDocument/2006/relationships/customXml" Target="../ink/ink1864.xml"/><Relationship Id="rId156" Type="http://schemas.openxmlformats.org/officeDocument/2006/relationships/image" Target="../media/image885.png"/><Relationship Id="rId172" Type="http://schemas.openxmlformats.org/officeDocument/2006/relationships/customXml" Target="../ink/ink1875.xml"/><Relationship Id="rId13" Type="http://schemas.openxmlformats.org/officeDocument/2006/relationships/customXml" Target="../ink/ink1795.xml"/><Relationship Id="rId18" Type="http://schemas.openxmlformats.org/officeDocument/2006/relationships/image" Target="../media/image819.png"/><Relationship Id="rId39" Type="http://schemas.openxmlformats.org/officeDocument/2006/relationships/customXml" Target="../ink/ink1808.xml"/><Relationship Id="rId109" Type="http://schemas.openxmlformats.org/officeDocument/2006/relationships/customXml" Target="../ink/ink1843.xml"/><Relationship Id="rId34" Type="http://schemas.openxmlformats.org/officeDocument/2006/relationships/image" Target="../media/image826.png"/><Relationship Id="rId50" Type="http://schemas.openxmlformats.org/officeDocument/2006/relationships/image" Target="../media/image834.png"/><Relationship Id="rId55" Type="http://schemas.openxmlformats.org/officeDocument/2006/relationships/customXml" Target="../ink/ink1816.xml"/><Relationship Id="rId76" Type="http://schemas.openxmlformats.org/officeDocument/2006/relationships/image" Target="../media/image847.png"/><Relationship Id="rId97" Type="http://schemas.openxmlformats.org/officeDocument/2006/relationships/customXml" Target="../ink/ink1837.xml"/><Relationship Id="rId104" Type="http://schemas.openxmlformats.org/officeDocument/2006/relationships/image" Target="../media/image860.png"/><Relationship Id="rId120" Type="http://schemas.openxmlformats.org/officeDocument/2006/relationships/image" Target="../media/image867.png"/><Relationship Id="rId125" Type="http://schemas.openxmlformats.org/officeDocument/2006/relationships/customXml" Target="../ink/ink1851.xml"/><Relationship Id="rId141" Type="http://schemas.openxmlformats.org/officeDocument/2006/relationships/customXml" Target="../ink/ink1859.xml"/><Relationship Id="rId146" Type="http://schemas.openxmlformats.org/officeDocument/2006/relationships/image" Target="../media/image880.png"/><Relationship Id="rId167" Type="http://schemas.openxmlformats.org/officeDocument/2006/relationships/image" Target="../media/image889.png"/><Relationship Id="rId7" Type="http://schemas.openxmlformats.org/officeDocument/2006/relationships/customXml" Target="../ink/ink1792.xml"/><Relationship Id="rId71" Type="http://schemas.openxmlformats.org/officeDocument/2006/relationships/customXml" Target="../ink/ink1824.xml"/><Relationship Id="rId92" Type="http://schemas.openxmlformats.org/officeDocument/2006/relationships/image" Target="../media/image855.png"/><Relationship Id="rId162" Type="http://schemas.openxmlformats.org/officeDocument/2006/relationships/customXml" Target="../ink/ink1870.xml"/><Relationship Id="rId2" Type="http://schemas.openxmlformats.org/officeDocument/2006/relationships/notesSlide" Target="../notesSlides/notesSlide15.xml"/><Relationship Id="rId29" Type="http://schemas.openxmlformats.org/officeDocument/2006/relationships/customXml" Target="../ink/ink1803.xml"/><Relationship Id="rId24" Type="http://schemas.openxmlformats.org/officeDocument/2006/relationships/image" Target="../media/image822.png"/><Relationship Id="rId40" Type="http://schemas.openxmlformats.org/officeDocument/2006/relationships/image" Target="../media/image829.png"/><Relationship Id="rId45" Type="http://schemas.openxmlformats.org/officeDocument/2006/relationships/customXml" Target="../ink/ink1811.xml"/><Relationship Id="rId66" Type="http://schemas.openxmlformats.org/officeDocument/2006/relationships/image" Target="../media/image842.png"/><Relationship Id="rId87" Type="http://schemas.openxmlformats.org/officeDocument/2006/relationships/customXml" Target="../ink/ink1832.xml"/><Relationship Id="rId110" Type="http://schemas.openxmlformats.org/officeDocument/2006/relationships/image" Target="../media/image863.png"/><Relationship Id="rId115" Type="http://schemas.openxmlformats.org/officeDocument/2006/relationships/customXml" Target="../ink/ink1846.xml"/><Relationship Id="rId131" Type="http://schemas.openxmlformats.org/officeDocument/2006/relationships/customXml" Target="../ink/ink1854.xml"/><Relationship Id="rId136" Type="http://schemas.openxmlformats.org/officeDocument/2006/relationships/image" Target="../media/image875.png"/><Relationship Id="rId157" Type="http://schemas.openxmlformats.org/officeDocument/2006/relationships/customXml" Target="../ink/ink1867.xml"/><Relationship Id="rId61" Type="http://schemas.openxmlformats.org/officeDocument/2006/relationships/customXml" Target="../ink/ink1819.xml"/><Relationship Id="rId82" Type="http://schemas.openxmlformats.org/officeDocument/2006/relationships/image" Target="../media/image850.png"/><Relationship Id="rId152" Type="http://schemas.openxmlformats.org/officeDocument/2006/relationships/image" Target="../media/image883.png"/><Relationship Id="rId173" Type="http://schemas.openxmlformats.org/officeDocument/2006/relationships/image" Target="../media/image892.png"/><Relationship Id="rId19" Type="http://schemas.openxmlformats.org/officeDocument/2006/relationships/customXml" Target="../ink/ink1798.xml"/><Relationship Id="rId14" Type="http://schemas.openxmlformats.org/officeDocument/2006/relationships/image" Target="../media/image817.png"/><Relationship Id="rId30" Type="http://schemas.openxmlformats.org/officeDocument/2006/relationships/image" Target="../media/image124.png"/><Relationship Id="rId35" Type="http://schemas.openxmlformats.org/officeDocument/2006/relationships/customXml" Target="../ink/ink1806.xml"/><Relationship Id="rId56" Type="http://schemas.openxmlformats.org/officeDocument/2006/relationships/image" Target="../media/image837.png"/><Relationship Id="rId77" Type="http://schemas.openxmlformats.org/officeDocument/2006/relationships/customXml" Target="../ink/ink1827.xml"/><Relationship Id="rId100" Type="http://schemas.openxmlformats.org/officeDocument/2006/relationships/image" Target="../media/image54.png"/><Relationship Id="rId105" Type="http://schemas.openxmlformats.org/officeDocument/2006/relationships/customXml" Target="../ink/ink1841.xml"/><Relationship Id="rId126" Type="http://schemas.openxmlformats.org/officeDocument/2006/relationships/image" Target="../media/image870.png"/><Relationship Id="rId147" Type="http://schemas.openxmlformats.org/officeDocument/2006/relationships/customXml" Target="../ink/ink1862.xml"/><Relationship Id="rId168" Type="http://schemas.openxmlformats.org/officeDocument/2006/relationships/customXml" Target="../ink/ink1873.xml"/><Relationship Id="rId8" Type="http://schemas.openxmlformats.org/officeDocument/2006/relationships/image" Target="../media/image814.png"/><Relationship Id="rId51" Type="http://schemas.openxmlformats.org/officeDocument/2006/relationships/customXml" Target="../ink/ink1814.xml"/><Relationship Id="rId72" Type="http://schemas.openxmlformats.org/officeDocument/2006/relationships/image" Target="../media/image845.png"/><Relationship Id="rId93" Type="http://schemas.openxmlformats.org/officeDocument/2006/relationships/customXml" Target="../ink/ink1835.xml"/><Relationship Id="rId98" Type="http://schemas.openxmlformats.org/officeDocument/2006/relationships/image" Target="../media/image858.png"/><Relationship Id="rId121" Type="http://schemas.openxmlformats.org/officeDocument/2006/relationships/customXml" Target="../ink/ink1849.xml"/><Relationship Id="rId142" Type="http://schemas.openxmlformats.org/officeDocument/2006/relationships/image" Target="../media/image878.png"/><Relationship Id="rId163" Type="http://schemas.openxmlformats.org/officeDocument/2006/relationships/image" Target="../media/image888.png"/><Relationship Id="rId3" Type="http://schemas.openxmlformats.org/officeDocument/2006/relationships/customXml" Target="../ink/ink1790.xml"/><Relationship Id="rId25" Type="http://schemas.openxmlformats.org/officeDocument/2006/relationships/customXml" Target="../ink/ink1801.xml"/><Relationship Id="rId46" Type="http://schemas.openxmlformats.org/officeDocument/2006/relationships/image" Target="../media/image832.png"/><Relationship Id="rId67" Type="http://schemas.openxmlformats.org/officeDocument/2006/relationships/customXml" Target="../ink/ink1822.xml"/><Relationship Id="rId116" Type="http://schemas.openxmlformats.org/officeDocument/2006/relationships/image" Target="../media/image866.png"/><Relationship Id="rId137" Type="http://schemas.openxmlformats.org/officeDocument/2006/relationships/customXml" Target="../ink/ink1857.xml"/><Relationship Id="rId158" Type="http://schemas.openxmlformats.org/officeDocument/2006/relationships/image" Target="../media/image886.png"/><Relationship Id="rId20" Type="http://schemas.openxmlformats.org/officeDocument/2006/relationships/image" Target="../media/image820.png"/><Relationship Id="rId41" Type="http://schemas.openxmlformats.org/officeDocument/2006/relationships/customXml" Target="../ink/ink1809.xml"/><Relationship Id="rId62" Type="http://schemas.openxmlformats.org/officeDocument/2006/relationships/image" Target="../media/image840.png"/><Relationship Id="rId83" Type="http://schemas.openxmlformats.org/officeDocument/2006/relationships/customXml" Target="../ink/ink1830.xml"/><Relationship Id="rId88" Type="http://schemas.openxmlformats.org/officeDocument/2006/relationships/image" Target="../media/image853.png"/><Relationship Id="rId111" Type="http://schemas.openxmlformats.org/officeDocument/2006/relationships/customXml" Target="../ink/ink1844.xml"/><Relationship Id="rId132" Type="http://schemas.openxmlformats.org/officeDocument/2006/relationships/image" Target="../media/image873.png"/><Relationship Id="rId153" Type="http://schemas.openxmlformats.org/officeDocument/2006/relationships/customXml" Target="../ink/ink1865.xml"/><Relationship Id="rId15" Type="http://schemas.openxmlformats.org/officeDocument/2006/relationships/customXml" Target="../ink/ink1796.xml"/><Relationship Id="rId36" Type="http://schemas.openxmlformats.org/officeDocument/2006/relationships/image" Target="../media/image827.png"/><Relationship Id="rId57" Type="http://schemas.openxmlformats.org/officeDocument/2006/relationships/customXml" Target="../ink/ink1817.xml"/><Relationship Id="rId106" Type="http://schemas.openxmlformats.org/officeDocument/2006/relationships/image" Target="../media/image861.png"/><Relationship Id="rId127" Type="http://schemas.openxmlformats.org/officeDocument/2006/relationships/customXml" Target="../ink/ink1852.xml"/><Relationship Id="rId10" Type="http://schemas.openxmlformats.org/officeDocument/2006/relationships/image" Target="../media/image815.png"/><Relationship Id="rId31" Type="http://schemas.openxmlformats.org/officeDocument/2006/relationships/customXml" Target="../ink/ink1804.xml"/><Relationship Id="rId52" Type="http://schemas.openxmlformats.org/officeDocument/2006/relationships/image" Target="../media/image835.png"/><Relationship Id="rId73" Type="http://schemas.openxmlformats.org/officeDocument/2006/relationships/customXml" Target="../ink/ink1825.xml"/><Relationship Id="rId78" Type="http://schemas.openxmlformats.org/officeDocument/2006/relationships/image" Target="../media/image848.png"/><Relationship Id="rId94" Type="http://schemas.openxmlformats.org/officeDocument/2006/relationships/image" Target="../media/image856.png"/><Relationship Id="rId99" Type="http://schemas.openxmlformats.org/officeDocument/2006/relationships/customXml" Target="../ink/ink1838.xml"/><Relationship Id="rId101" Type="http://schemas.openxmlformats.org/officeDocument/2006/relationships/customXml" Target="../ink/ink1839.xml"/><Relationship Id="rId122" Type="http://schemas.openxmlformats.org/officeDocument/2006/relationships/image" Target="../media/image868.png"/><Relationship Id="rId143" Type="http://schemas.openxmlformats.org/officeDocument/2006/relationships/customXml" Target="../ink/ink1860.xml"/><Relationship Id="rId148" Type="http://schemas.openxmlformats.org/officeDocument/2006/relationships/image" Target="../media/image881.png"/><Relationship Id="rId164" Type="http://schemas.openxmlformats.org/officeDocument/2006/relationships/customXml" Target="../ink/ink1871.xml"/><Relationship Id="rId169" Type="http://schemas.openxmlformats.org/officeDocument/2006/relationships/image" Target="../media/image890.png"/><Relationship Id="rId4" Type="http://schemas.openxmlformats.org/officeDocument/2006/relationships/image" Target="../media/image812.png"/><Relationship Id="rId9" Type="http://schemas.openxmlformats.org/officeDocument/2006/relationships/customXml" Target="../ink/ink1793.xml"/><Relationship Id="rId26" Type="http://schemas.openxmlformats.org/officeDocument/2006/relationships/image" Target="../media/image823.png"/><Relationship Id="rId47" Type="http://schemas.openxmlformats.org/officeDocument/2006/relationships/customXml" Target="../ink/ink1812.xml"/><Relationship Id="rId68" Type="http://schemas.openxmlformats.org/officeDocument/2006/relationships/image" Target="../media/image843.png"/><Relationship Id="rId89" Type="http://schemas.openxmlformats.org/officeDocument/2006/relationships/customXml" Target="../ink/ink1833.xml"/><Relationship Id="rId112" Type="http://schemas.openxmlformats.org/officeDocument/2006/relationships/image" Target="../media/image864.png"/><Relationship Id="rId133" Type="http://schemas.openxmlformats.org/officeDocument/2006/relationships/customXml" Target="../ink/ink1855.xml"/><Relationship Id="rId154" Type="http://schemas.openxmlformats.org/officeDocument/2006/relationships/image" Target="../media/image884.png"/><Relationship Id="rId16" Type="http://schemas.openxmlformats.org/officeDocument/2006/relationships/image" Target="../media/image818.png"/><Relationship Id="rId37" Type="http://schemas.openxmlformats.org/officeDocument/2006/relationships/customXml" Target="../ink/ink1807.xml"/><Relationship Id="rId58" Type="http://schemas.openxmlformats.org/officeDocument/2006/relationships/image" Target="../media/image838.png"/><Relationship Id="rId79" Type="http://schemas.openxmlformats.org/officeDocument/2006/relationships/customXml" Target="../ink/ink1828.xml"/><Relationship Id="rId102" Type="http://schemas.openxmlformats.org/officeDocument/2006/relationships/image" Target="../media/image859.png"/><Relationship Id="rId123" Type="http://schemas.openxmlformats.org/officeDocument/2006/relationships/customXml" Target="../ink/ink1850.xml"/><Relationship Id="rId144" Type="http://schemas.openxmlformats.org/officeDocument/2006/relationships/image" Target="../media/image879.png"/><Relationship Id="rId90" Type="http://schemas.openxmlformats.org/officeDocument/2006/relationships/image" Target="../media/image854.png"/><Relationship Id="rId165" Type="http://schemas.openxmlformats.org/officeDocument/2006/relationships/image" Target="../media/image596.png"/><Relationship Id="rId27" Type="http://schemas.openxmlformats.org/officeDocument/2006/relationships/customXml" Target="../ink/ink1802.xml"/><Relationship Id="rId48" Type="http://schemas.openxmlformats.org/officeDocument/2006/relationships/image" Target="../media/image833.png"/><Relationship Id="rId69" Type="http://schemas.openxmlformats.org/officeDocument/2006/relationships/customXml" Target="../ink/ink1823.xml"/><Relationship Id="rId113" Type="http://schemas.openxmlformats.org/officeDocument/2006/relationships/customXml" Target="../ink/ink1845.xml"/><Relationship Id="rId134" Type="http://schemas.openxmlformats.org/officeDocument/2006/relationships/image" Target="../media/image874.png"/><Relationship Id="rId80" Type="http://schemas.openxmlformats.org/officeDocument/2006/relationships/image" Target="../media/image849.png"/><Relationship Id="rId155" Type="http://schemas.openxmlformats.org/officeDocument/2006/relationships/customXml" Target="../ink/ink1866.xml"/><Relationship Id="rId17" Type="http://schemas.openxmlformats.org/officeDocument/2006/relationships/customXml" Target="../ink/ink1797.xml"/><Relationship Id="rId38" Type="http://schemas.openxmlformats.org/officeDocument/2006/relationships/image" Target="../media/image828.png"/><Relationship Id="rId59" Type="http://schemas.openxmlformats.org/officeDocument/2006/relationships/customXml" Target="../ink/ink1818.xml"/><Relationship Id="rId103" Type="http://schemas.openxmlformats.org/officeDocument/2006/relationships/customXml" Target="../ink/ink1840.xml"/><Relationship Id="rId124" Type="http://schemas.openxmlformats.org/officeDocument/2006/relationships/image" Target="../media/image869.png"/><Relationship Id="rId70" Type="http://schemas.openxmlformats.org/officeDocument/2006/relationships/image" Target="../media/image844.png"/><Relationship Id="rId91" Type="http://schemas.openxmlformats.org/officeDocument/2006/relationships/customXml" Target="../ink/ink1834.xml"/><Relationship Id="rId145" Type="http://schemas.openxmlformats.org/officeDocument/2006/relationships/customXml" Target="../ink/ink1861.xml"/><Relationship Id="rId166" Type="http://schemas.openxmlformats.org/officeDocument/2006/relationships/customXml" Target="../ink/ink1872.xml"/></Relationships>
</file>

<file path=ppt/slides/_rels/slide16.xml.rels><?xml version="1.0" encoding="UTF-8" standalone="yes"?>
<Relationships xmlns="http://schemas.openxmlformats.org/package/2006/relationships"><Relationship Id="rId117" Type="http://schemas.openxmlformats.org/officeDocument/2006/relationships/customXml" Target="../ink/ink1933.xml"/><Relationship Id="rId21" Type="http://schemas.openxmlformats.org/officeDocument/2006/relationships/customXml" Target="../ink/ink1885.xml"/><Relationship Id="rId42" Type="http://schemas.openxmlformats.org/officeDocument/2006/relationships/image" Target="../media/image908.png"/><Relationship Id="rId63" Type="http://schemas.openxmlformats.org/officeDocument/2006/relationships/customXml" Target="../ink/ink1906.xml"/><Relationship Id="rId84" Type="http://schemas.openxmlformats.org/officeDocument/2006/relationships/image" Target="../media/image929.png"/><Relationship Id="rId138" Type="http://schemas.openxmlformats.org/officeDocument/2006/relationships/image" Target="../media/image955.png"/><Relationship Id="rId159" Type="http://schemas.openxmlformats.org/officeDocument/2006/relationships/customXml" Target="../ink/ink1954.xml"/><Relationship Id="rId170" Type="http://schemas.openxmlformats.org/officeDocument/2006/relationships/customXml" Target="../ink/ink1960.xml"/><Relationship Id="rId107" Type="http://schemas.openxmlformats.org/officeDocument/2006/relationships/customXml" Target="../ink/ink1928.xml"/><Relationship Id="rId11" Type="http://schemas.openxmlformats.org/officeDocument/2006/relationships/customXml" Target="../ink/ink1880.xml"/><Relationship Id="rId32" Type="http://schemas.openxmlformats.org/officeDocument/2006/relationships/image" Target="../media/image903.png"/><Relationship Id="rId53" Type="http://schemas.openxmlformats.org/officeDocument/2006/relationships/customXml" Target="../ink/ink1901.xml"/><Relationship Id="rId74" Type="http://schemas.openxmlformats.org/officeDocument/2006/relationships/image" Target="../media/image924.png"/><Relationship Id="rId128" Type="http://schemas.openxmlformats.org/officeDocument/2006/relationships/image" Target="../media/image951.png"/><Relationship Id="rId149" Type="http://schemas.openxmlformats.org/officeDocument/2006/relationships/customXml" Target="../ink/ink1949.xml"/><Relationship Id="rId5" Type="http://schemas.openxmlformats.org/officeDocument/2006/relationships/customXml" Target="../ink/ink1877.xml"/><Relationship Id="rId95" Type="http://schemas.openxmlformats.org/officeDocument/2006/relationships/customXml" Target="../ink/ink1922.xml"/><Relationship Id="rId160" Type="http://schemas.openxmlformats.org/officeDocument/2006/relationships/image" Target="../media/image966.png"/><Relationship Id="rId22" Type="http://schemas.openxmlformats.org/officeDocument/2006/relationships/image" Target="../media/image898.png"/><Relationship Id="rId43" Type="http://schemas.openxmlformats.org/officeDocument/2006/relationships/customXml" Target="../ink/ink1896.xml"/><Relationship Id="rId64" Type="http://schemas.openxmlformats.org/officeDocument/2006/relationships/image" Target="../media/image919.png"/><Relationship Id="rId118" Type="http://schemas.openxmlformats.org/officeDocument/2006/relationships/image" Target="../media/image946.png"/><Relationship Id="rId139" Type="http://schemas.openxmlformats.org/officeDocument/2006/relationships/customXml" Target="../ink/ink1944.xml"/><Relationship Id="rId85" Type="http://schemas.openxmlformats.org/officeDocument/2006/relationships/customXml" Target="../ink/ink1917.xml"/><Relationship Id="rId150" Type="http://schemas.openxmlformats.org/officeDocument/2006/relationships/image" Target="../media/image961.png"/><Relationship Id="rId171" Type="http://schemas.openxmlformats.org/officeDocument/2006/relationships/image" Target="../media/image971.png"/><Relationship Id="rId12" Type="http://schemas.openxmlformats.org/officeDocument/2006/relationships/image" Target="../media/image893.png"/><Relationship Id="rId33" Type="http://schemas.openxmlformats.org/officeDocument/2006/relationships/customXml" Target="../ink/ink1891.xml"/><Relationship Id="rId108" Type="http://schemas.openxmlformats.org/officeDocument/2006/relationships/image" Target="../media/image941.png"/><Relationship Id="rId129" Type="http://schemas.openxmlformats.org/officeDocument/2006/relationships/customXml" Target="../ink/ink1939.xml"/><Relationship Id="rId54" Type="http://schemas.openxmlformats.org/officeDocument/2006/relationships/image" Target="../media/image914.png"/><Relationship Id="rId75" Type="http://schemas.openxmlformats.org/officeDocument/2006/relationships/customXml" Target="../ink/ink1912.xml"/><Relationship Id="rId96" Type="http://schemas.openxmlformats.org/officeDocument/2006/relationships/image" Target="../media/image935.png"/><Relationship Id="rId140" Type="http://schemas.openxmlformats.org/officeDocument/2006/relationships/image" Target="../media/image956.png"/><Relationship Id="rId161" Type="http://schemas.openxmlformats.org/officeDocument/2006/relationships/customXml" Target="../ink/ink1955.xml"/><Relationship Id="rId6" Type="http://schemas.openxmlformats.org/officeDocument/2006/relationships/image" Target="../media/image8900.png"/><Relationship Id="rId23" Type="http://schemas.openxmlformats.org/officeDocument/2006/relationships/customXml" Target="../ink/ink1886.xml"/><Relationship Id="rId28" Type="http://schemas.openxmlformats.org/officeDocument/2006/relationships/image" Target="../media/image901.png"/><Relationship Id="rId49" Type="http://schemas.openxmlformats.org/officeDocument/2006/relationships/customXml" Target="../ink/ink1899.xml"/><Relationship Id="rId114" Type="http://schemas.openxmlformats.org/officeDocument/2006/relationships/image" Target="../media/image944.png"/><Relationship Id="rId119" Type="http://schemas.openxmlformats.org/officeDocument/2006/relationships/customXml" Target="../ink/ink1934.xml"/><Relationship Id="rId44" Type="http://schemas.openxmlformats.org/officeDocument/2006/relationships/image" Target="../media/image909.png"/><Relationship Id="rId60" Type="http://schemas.openxmlformats.org/officeDocument/2006/relationships/image" Target="../media/image917.png"/><Relationship Id="rId65" Type="http://schemas.openxmlformats.org/officeDocument/2006/relationships/customXml" Target="../ink/ink1907.xml"/><Relationship Id="rId81" Type="http://schemas.openxmlformats.org/officeDocument/2006/relationships/customXml" Target="../ink/ink1915.xml"/><Relationship Id="rId86" Type="http://schemas.openxmlformats.org/officeDocument/2006/relationships/image" Target="../media/image930.png"/><Relationship Id="rId130" Type="http://schemas.openxmlformats.org/officeDocument/2006/relationships/image" Target="../media/image952.png"/><Relationship Id="rId135" Type="http://schemas.openxmlformats.org/officeDocument/2006/relationships/customXml" Target="../ink/ink1942.xml"/><Relationship Id="rId151" Type="http://schemas.openxmlformats.org/officeDocument/2006/relationships/customXml" Target="../ink/ink1950.xml"/><Relationship Id="rId156" Type="http://schemas.openxmlformats.org/officeDocument/2006/relationships/image" Target="../media/image964.png"/><Relationship Id="rId177" Type="http://schemas.openxmlformats.org/officeDocument/2006/relationships/image" Target="../media/image974.png"/><Relationship Id="rId172" Type="http://schemas.openxmlformats.org/officeDocument/2006/relationships/customXml" Target="../ink/ink1961.xml"/><Relationship Id="rId13" Type="http://schemas.openxmlformats.org/officeDocument/2006/relationships/customXml" Target="../ink/ink1881.xml"/><Relationship Id="rId18" Type="http://schemas.openxmlformats.org/officeDocument/2006/relationships/image" Target="../media/image896.png"/><Relationship Id="rId39" Type="http://schemas.openxmlformats.org/officeDocument/2006/relationships/customXml" Target="../ink/ink1894.xml"/><Relationship Id="rId109" Type="http://schemas.openxmlformats.org/officeDocument/2006/relationships/customXml" Target="../ink/ink1929.xml"/><Relationship Id="rId34" Type="http://schemas.openxmlformats.org/officeDocument/2006/relationships/image" Target="../media/image904.png"/><Relationship Id="rId50" Type="http://schemas.openxmlformats.org/officeDocument/2006/relationships/image" Target="../media/image912.png"/><Relationship Id="rId55" Type="http://schemas.openxmlformats.org/officeDocument/2006/relationships/customXml" Target="../ink/ink1902.xml"/><Relationship Id="rId76" Type="http://schemas.openxmlformats.org/officeDocument/2006/relationships/image" Target="../media/image925.png"/><Relationship Id="rId97" Type="http://schemas.openxmlformats.org/officeDocument/2006/relationships/customXml" Target="../ink/ink1923.xml"/><Relationship Id="rId104" Type="http://schemas.openxmlformats.org/officeDocument/2006/relationships/image" Target="../media/image939.png"/><Relationship Id="rId120" Type="http://schemas.openxmlformats.org/officeDocument/2006/relationships/image" Target="../media/image947.png"/><Relationship Id="rId125" Type="http://schemas.openxmlformats.org/officeDocument/2006/relationships/customXml" Target="../ink/ink1937.xml"/><Relationship Id="rId141" Type="http://schemas.openxmlformats.org/officeDocument/2006/relationships/customXml" Target="../ink/ink1945.xml"/><Relationship Id="rId146" Type="http://schemas.openxmlformats.org/officeDocument/2006/relationships/image" Target="../media/image959.png"/><Relationship Id="rId167" Type="http://schemas.openxmlformats.org/officeDocument/2006/relationships/customXml" Target="../ink/ink1958.xml"/><Relationship Id="rId7" Type="http://schemas.openxmlformats.org/officeDocument/2006/relationships/customXml" Target="../ink/ink1878.xml"/><Relationship Id="rId71" Type="http://schemas.openxmlformats.org/officeDocument/2006/relationships/customXml" Target="../ink/ink1910.xml"/><Relationship Id="rId92" Type="http://schemas.openxmlformats.org/officeDocument/2006/relationships/image" Target="../media/image933.png"/><Relationship Id="rId162" Type="http://schemas.openxmlformats.org/officeDocument/2006/relationships/image" Target="../media/image967.png"/><Relationship Id="rId2" Type="http://schemas.openxmlformats.org/officeDocument/2006/relationships/notesSlide" Target="../notesSlides/notesSlide16.xml"/><Relationship Id="rId29" Type="http://schemas.openxmlformats.org/officeDocument/2006/relationships/customXml" Target="../ink/ink1889.xml"/><Relationship Id="rId24" Type="http://schemas.openxmlformats.org/officeDocument/2006/relationships/image" Target="../media/image899.png"/><Relationship Id="rId40" Type="http://schemas.openxmlformats.org/officeDocument/2006/relationships/image" Target="../media/image907.png"/><Relationship Id="rId45" Type="http://schemas.openxmlformats.org/officeDocument/2006/relationships/customXml" Target="../ink/ink1897.xml"/><Relationship Id="rId66" Type="http://schemas.openxmlformats.org/officeDocument/2006/relationships/image" Target="../media/image920.png"/><Relationship Id="rId87" Type="http://schemas.openxmlformats.org/officeDocument/2006/relationships/customXml" Target="../ink/ink1918.xml"/><Relationship Id="rId110" Type="http://schemas.openxmlformats.org/officeDocument/2006/relationships/image" Target="../media/image942.png"/><Relationship Id="rId115" Type="http://schemas.openxmlformats.org/officeDocument/2006/relationships/customXml" Target="../ink/ink1932.xml"/><Relationship Id="rId131" Type="http://schemas.openxmlformats.org/officeDocument/2006/relationships/customXml" Target="../ink/ink1940.xml"/><Relationship Id="rId136" Type="http://schemas.openxmlformats.org/officeDocument/2006/relationships/image" Target="../media/image954.png"/><Relationship Id="rId157" Type="http://schemas.openxmlformats.org/officeDocument/2006/relationships/customXml" Target="../ink/ink1953.xml"/><Relationship Id="rId61" Type="http://schemas.openxmlformats.org/officeDocument/2006/relationships/customXml" Target="../ink/ink1905.xml"/><Relationship Id="rId82" Type="http://schemas.openxmlformats.org/officeDocument/2006/relationships/image" Target="../media/image928.png"/><Relationship Id="rId152" Type="http://schemas.openxmlformats.org/officeDocument/2006/relationships/image" Target="../media/image962.png"/><Relationship Id="rId173" Type="http://schemas.openxmlformats.org/officeDocument/2006/relationships/image" Target="../media/image972.png"/><Relationship Id="rId19" Type="http://schemas.openxmlformats.org/officeDocument/2006/relationships/customXml" Target="../ink/ink1884.xml"/><Relationship Id="rId14" Type="http://schemas.openxmlformats.org/officeDocument/2006/relationships/image" Target="../media/image894.png"/><Relationship Id="rId30" Type="http://schemas.openxmlformats.org/officeDocument/2006/relationships/image" Target="../media/image902.png"/><Relationship Id="rId35" Type="http://schemas.openxmlformats.org/officeDocument/2006/relationships/customXml" Target="../ink/ink1892.xml"/><Relationship Id="rId56" Type="http://schemas.openxmlformats.org/officeDocument/2006/relationships/image" Target="../media/image915.png"/><Relationship Id="rId77" Type="http://schemas.openxmlformats.org/officeDocument/2006/relationships/customXml" Target="../ink/ink1913.xml"/><Relationship Id="rId100" Type="http://schemas.openxmlformats.org/officeDocument/2006/relationships/image" Target="../media/image937.png"/><Relationship Id="rId105" Type="http://schemas.openxmlformats.org/officeDocument/2006/relationships/customXml" Target="../ink/ink1927.xml"/><Relationship Id="rId126" Type="http://schemas.openxmlformats.org/officeDocument/2006/relationships/image" Target="../media/image950.png"/><Relationship Id="rId147" Type="http://schemas.openxmlformats.org/officeDocument/2006/relationships/customXml" Target="../ink/ink1948.xml"/><Relationship Id="rId168" Type="http://schemas.openxmlformats.org/officeDocument/2006/relationships/customXml" Target="../ink/ink1959.xml"/><Relationship Id="rId8" Type="http://schemas.openxmlformats.org/officeDocument/2006/relationships/image" Target="../media/image8910.png"/><Relationship Id="rId51" Type="http://schemas.openxmlformats.org/officeDocument/2006/relationships/customXml" Target="../ink/ink1900.xml"/><Relationship Id="rId72" Type="http://schemas.openxmlformats.org/officeDocument/2006/relationships/image" Target="../media/image923.png"/><Relationship Id="rId93" Type="http://schemas.openxmlformats.org/officeDocument/2006/relationships/customXml" Target="../ink/ink1921.xml"/><Relationship Id="rId98" Type="http://schemas.openxmlformats.org/officeDocument/2006/relationships/image" Target="../media/image936.png"/><Relationship Id="rId121" Type="http://schemas.openxmlformats.org/officeDocument/2006/relationships/customXml" Target="../ink/ink1935.xml"/><Relationship Id="rId142" Type="http://schemas.openxmlformats.org/officeDocument/2006/relationships/image" Target="../media/image957.png"/><Relationship Id="rId163" Type="http://schemas.openxmlformats.org/officeDocument/2006/relationships/customXml" Target="../ink/ink1956.xml"/><Relationship Id="rId3" Type="http://schemas.openxmlformats.org/officeDocument/2006/relationships/customXml" Target="../ink/ink1876.xml"/><Relationship Id="rId25" Type="http://schemas.openxmlformats.org/officeDocument/2006/relationships/customXml" Target="../ink/ink1887.xml"/><Relationship Id="rId46" Type="http://schemas.openxmlformats.org/officeDocument/2006/relationships/image" Target="../media/image910.png"/><Relationship Id="rId67" Type="http://schemas.openxmlformats.org/officeDocument/2006/relationships/customXml" Target="../ink/ink1908.xml"/><Relationship Id="rId116" Type="http://schemas.openxmlformats.org/officeDocument/2006/relationships/image" Target="../media/image945.png"/><Relationship Id="rId137" Type="http://schemas.openxmlformats.org/officeDocument/2006/relationships/customXml" Target="../ink/ink1943.xml"/><Relationship Id="rId158" Type="http://schemas.openxmlformats.org/officeDocument/2006/relationships/image" Target="../media/image965.png"/><Relationship Id="rId20" Type="http://schemas.openxmlformats.org/officeDocument/2006/relationships/image" Target="../media/image897.png"/><Relationship Id="rId41" Type="http://schemas.openxmlformats.org/officeDocument/2006/relationships/customXml" Target="../ink/ink1895.xml"/><Relationship Id="rId62" Type="http://schemas.openxmlformats.org/officeDocument/2006/relationships/image" Target="../media/image918.png"/><Relationship Id="rId83" Type="http://schemas.openxmlformats.org/officeDocument/2006/relationships/customXml" Target="../ink/ink1916.xml"/><Relationship Id="rId88" Type="http://schemas.openxmlformats.org/officeDocument/2006/relationships/image" Target="../media/image931.png"/><Relationship Id="rId111" Type="http://schemas.openxmlformats.org/officeDocument/2006/relationships/customXml" Target="../ink/ink1930.xml"/><Relationship Id="rId132" Type="http://schemas.openxmlformats.org/officeDocument/2006/relationships/image" Target="../media/image953.png"/><Relationship Id="rId153" Type="http://schemas.openxmlformats.org/officeDocument/2006/relationships/customXml" Target="../ink/ink1951.xml"/><Relationship Id="rId174" Type="http://schemas.openxmlformats.org/officeDocument/2006/relationships/customXml" Target="../ink/ink1962.xml"/><Relationship Id="rId15" Type="http://schemas.openxmlformats.org/officeDocument/2006/relationships/customXml" Target="../ink/ink1882.xml"/><Relationship Id="rId36" Type="http://schemas.openxmlformats.org/officeDocument/2006/relationships/image" Target="../media/image905.png"/><Relationship Id="rId57" Type="http://schemas.openxmlformats.org/officeDocument/2006/relationships/customXml" Target="../ink/ink1903.xml"/><Relationship Id="rId106" Type="http://schemas.openxmlformats.org/officeDocument/2006/relationships/image" Target="../media/image940.png"/><Relationship Id="rId127" Type="http://schemas.openxmlformats.org/officeDocument/2006/relationships/customXml" Target="../ink/ink1938.xml"/><Relationship Id="rId10" Type="http://schemas.openxmlformats.org/officeDocument/2006/relationships/image" Target="../media/image8920.png"/><Relationship Id="rId31" Type="http://schemas.openxmlformats.org/officeDocument/2006/relationships/customXml" Target="../ink/ink1890.xml"/><Relationship Id="rId52" Type="http://schemas.openxmlformats.org/officeDocument/2006/relationships/image" Target="../media/image913.png"/><Relationship Id="rId73" Type="http://schemas.openxmlformats.org/officeDocument/2006/relationships/customXml" Target="../ink/ink1911.xml"/><Relationship Id="rId78" Type="http://schemas.openxmlformats.org/officeDocument/2006/relationships/image" Target="../media/image926.png"/><Relationship Id="rId94" Type="http://schemas.openxmlformats.org/officeDocument/2006/relationships/image" Target="../media/image934.png"/><Relationship Id="rId99" Type="http://schemas.openxmlformats.org/officeDocument/2006/relationships/customXml" Target="../ink/ink1924.xml"/><Relationship Id="rId101" Type="http://schemas.openxmlformats.org/officeDocument/2006/relationships/customXml" Target="../ink/ink1925.xml"/><Relationship Id="rId122" Type="http://schemas.openxmlformats.org/officeDocument/2006/relationships/image" Target="../media/image948.png"/><Relationship Id="rId143" Type="http://schemas.openxmlformats.org/officeDocument/2006/relationships/customXml" Target="../ink/ink1946.xml"/><Relationship Id="rId148" Type="http://schemas.openxmlformats.org/officeDocument/2006/relationships/image" Target="../media/image960.png"/><Relationship Id="rId164" Type="http://schemas.openxmlformats.org/officeDocument/2006/relationships/image" Target="../media/image968.png"/><Relationship Id="rId169" Type="http://schemas.openxmlformats.org/officeDocument/2006/relationships/image" Target="../media/image970.png"/><Relationship Id="rId4" Type="http://schemas.openxmlformats.org/officeDocument/2006/relationships/image" Target="../media/image8890.png"/><Relationship Id="rId9" Type="http://schemas.openxmlformats.org/officeDocument/2006/relationships/customXml" Target="../ink/ink1879.xml"/><Relationship Id="rId26" Type="http://schemas.openxmlformats.org/officeDocument/2006/relationships/image" Target="../media/image900.png"/><Relationship Id="rId47" Type="http://schemas.openxmlformats.org/officeDocument/2006/relationships/customXml" Target="../ink/ink1898.xml"/><Relationship Id="rId68" Type="http://schemas.openxmlformats.org/officeDocument/2006/relationships/image" Target="../media/image921.png"/><Relationship Id="rId89" Type="http://schemas.openxmlformats.org/officeDocument/2006/relationships/customXml" Target="../ink/ink1919.xml"/><Relationship Id="rId112" Type="http://schemas.openxmlformats.org/officeDocument/2006/relationships/image" Target="../media/image943.png"/><Relationship Id="rId133" Type="http://schemas.openxmlformats.org/officeDocument/2006/relationships/customXml" Target="../ink/ink1941.xml"/><Relationship Id="rId154" Type="http://schemas.openxmlformats.org/officeDocument/2006/relationships/image" Target="../media/image963.png"/><Relationship Id="rId175" Type="http://schemas.openxmlformats.org/officeDocument/2006/relationships/image" Target="../media/image973.png"/><Relationship Id="rId16" Type="http://schemas.openxmlformats.org/officeDocument/2006/relationships/image" Target="../media/image895.png"/><Relationship Id="rId37" Type="http://schemas.openxmlformats.org/officeDocument/2006/relationships/customXml" Target="../ink/ink1893.xml"/><Relationship Id="rId58" Type="http://schemas.openxmlformats.org/officeDocument/2006/relationships/image" Target="../media/image916.png"/><Relationship Id="rId79" Type="http://schemas.openxmlformats.org/officeDocument/2006/relationships/customXml" Target="../ink/ink1914.xml"/><Relationship Id="rId102" Type="http://schemas.openxmlformats.org/officeDocument/2006/relationships/image" Target="../media/image938.png"/><Relationship Id="rId123" Type="http://schemas.openxmlformats.org/officeDocument/2006/relationships/customXml" Target="../ink/ink1936.xml"/><Relationship Id="rId144" Type="http://schemas.openxmlformats.org/officeDocument/2006/relationships/image" Target="../media/image958.png"/><Relationship Id="rId90" Type="http://schemas.openxmlformats.org/officeDocument/2006/relationships/image" Target="../media/image932.png"/><Relationship Id="rId165" Type="http://schemas.openxmlformats.org/officeDocument/2006/relationships/customXml" Target="../ink/ink1957.xml"/><Relationship Id="rId27" Type="http://schemas.openxmlformats.org/officeDocument/2006/relationships/customXml" Target="../ink/ink1888.xml"/><Relationship Id="rId48" Type="http://schemas.openxmlformats.org/officeDocument/2006/relationships/image" Target="../media/image911.png"/><Relationship Id="rId69" Type="http://schemas.openxmlformats.org/officeDocument/2006/relationships/customXml" Target="../ink/ink1909.xml"/><Relationship Id="rId113" Type="http://schemas.openxmlformats.org/officeDocument/2006/relationships/customXml" Target="../ink/ink1931.xml"/><Relationship Id="rId134" Type="http://schemas.openxmlformats.org/officeDocument/2006/relationships/image" Target="../media/image54.png"/><Relationship Id="rId80" Type="http://schemas.openxmlformats.org/officeDocument/2006/relationships/image" Target="../media/image927.png"/><Relationship Id="rId155" Type="http://schemas.openxmlformats.org/officeDocument/2006/relationships/customXml" Target="../ink/ink1952.xml"/><Relationship Id="rId176" Type="http://schemas.openxmlformats.org/officeDocument/2006/relationships/customXml" Target="../ink/ink1963.xml"/><Relationship Id="rId17" Type="http://schemas.openxmlformats.org/officeDocument/2006/relationships/customXml" Target="../ink/ink1883.xml"/><Relationship Id="rId38" Type="http://schemas.openxmlformats.org/officeDocument/2006/relationships/image" Target="../media/image906.png"/><Relationship Id="rId59" Type="http://schemas.openxmlformats.org/officeDocument/2006/relationships/customXml" Target="../ink/ink1904.xml"/><Relationship Id="rId103" Type="http://schemas.openxmlformats.org/officeDocument/2006/relationships/customXml" Target="../ink/ink1926.xml"/><Relationship Id="rId124" Type="http://schemas.openxmlformats.org/officeDocument/2006/relationships/image" Target="../media/image949.png"/><Relationship Id="rId70" Type="http://schemas.openxmlformats.org/officeDocument/2006/relationships/image" Target="../media/image922.png"/><Relationship Id="rId91" Type="http://schemas.openxmlformats.org/officeDocument/2006/relationships/customXml" Target="../ink/ink1920.xml"/><Relationship Id="rId145" Type="http://schemas.openxmlformats.org/officeDocument/2006/relationships/customXml" Target="../ink/ink1947.xml"/><Relationship Id="rId166" Type="http://schemas.openxmlformats.org/officeDocument/2006/relationships/image" Target="../media/image96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977.png"/><Relationship Id="rId13" Type="http://schemas.openxmlformats.org/officeDocument/2006/relationships/customXml" Target="../ink/ink1969.xml"/><Relationship Id="rId3" Type="http://schemas.openxmlformats.org/officeDocument/2006/relationships/customXml" Target="../ink/ink1964.xml"/><Relationship Id="rId7" Type="http://schemas.openxmlformats.org/officeDocument/2006/relationships/customXml" Target="../ink/ink1966.xml"/><Relationship Id="rId12" Type="http://schemas.openxmlformats.org/officeDocument/2006/relationships/image" Target="../media/image979.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76.png"/><Relationship Id="rId11" Type="http://schemas.openxmlformats.org/officeDocument/2006/relationships/customXml" Target="../ink/ink1968.xml"/><Relationship Id="rId5" Type="http://schemas.openxmlformats.org/officeDocument/2006/relationships/customXml" Target="../ink/ink1965.xml"/><Relationship Id="rId10" Type="http://schemas.openxmlformats.org/officeDocument/2006/relationships/image" Target="../media/image978.png"/><Relationship Id="rId4" Type="http://schemas.openxmlformats.org/officeDocument/2006/relationships/image" Target="../media/image975.png"/><Relationship Id="rId9" Type="http://schemas.openxmlformats.org/officeDocument/2006/relationships/customXml" Target="../ink/ink1967.xml"/><Relationship Id="rId14" Type="http://schemas.openxmlformats.org/officeDocument/2006/relationships/image" Target="../media/image980.png"/></Relationships>
</file>

<file path=ppt/slides/_rels/slide18.xml.rels><?xml version="1.0" encoding="UTF-8" standalone="yes"?>
<Relationships xmlns="http://schemas.openxmlformats.org/package/2006/relationships"><Relationship Id="rId26" Type="http://schemas.openxmlformats.org/officeDocument/2006/relationships/image" Target="../media/image992.png"/><Relationship Id="rId21" Type="http://schemas.openxmlformats.org/officeDocument/2006/relationships/customXml" Target="../ink/ink1979.xml"/><Relationship Id="rId42" Type="http://schemas.openxmlformats.org/officeDocument/2006/relationships/image" Target="../media/image1000.png"/><Relationship Id="rId47" Type="http://schemas.openxmlformats.org/officeDocument/2006/relationships/customXml" Target="../ink/ink1992.xml"/><Relationship Id="rId63" Type="http://schemas.openxmlformats.org/officeDocument/2006/relationships/customXml" Target="../ink/ink2000.xml"/><Relationship Id="rId68" Type="http://schemas.openxmlformats.org/officeDocument/2006/relationships/image" Target="../media/image1013.png"/><Relationship Id="rId84" Type="http://schemas.openxmlformats.org/officeDocument/2006/relationships/image" Target="../media/image1021.png"/><Relationship Id="rId89" Type="http://schemas.openxmlformats.org/officeDocument/2006/relationships/customXml" Target="../ink/ink2013.xml"/><Relationship Id="rId16" Type="http://schemas.openxmlformats.org/officeDocument/2006/relationships/image" Target="../media/image987.png"/><Relationship Id="rId11" Type="http://schemas.openxmlformats.org/officeDocument/2006/relationships/customXml" Target="../ink/ink1974.xml"/><Relationship Id="rId32" Type="http://schemas.openxmlformats.org/officeDocument/2006/relationships/image" Target="../media/image995.png"/><Relationship Id="rId37" Type="http://schemas.openxmlformats.org/officeDocument/2006/relationships/customXml" Target="../ink/ink1987.xml"/><Relationship Id="rId53" Type="http://schemas.openxmlformats.org/officeDocument/2006/relationships/customXml" Target="../ink/ink1995.xml"/><Relationship Id="rId58" Type="http://schemas.openxmlformats.org/officeDocument/2006/relationships/image" Target="../media/image1008.png"/><Relationship Id="rId74" Type="http://schemas.openxmlformats.org/officeDocument/2006/relationships/image" Target="../media/image1016.png"/><Relationship Id="rId79" Type="http://schemas.openxmlformats.org/officeDocument/2006/relationships/customXml" Target="../ink/ink2008.xml"/><Relationship Id="rId102" Type="http://schemas.openxmlformats.org/officeDocument/2006/relationships/image" Target="../media/image1030.png"/><Relationship Id="rId5" Type="http://schemas.openxmlformats.org/officeDocument/2006/relationships/customXml" Target="../ink/ink1971.xml"/><Relationship Id="rId90" Type="http://schemas.openxmlformats.org/officeDocument/2006/relationships/image" Target="../media/image1024.png"/><Relationship Id="rId95" Type="http://schemas.openxmlformats.org/officeDocument/2006/relationships/customXml" Target="../ink/ink2016.xml"/><Relationship Id="rId22" Type="http://schemas.openxmlformats.org/officeDocument/2006/relationships/image" Target="../media/image990.png"/><Relationship Id="rId27" Type="http://schemas.openxmlformats.org/officeDocument/2006/relationships/customXml" Target="../ink/ink1982.xml"/><Relationship Id="rId43" Type="http://schemas.openxmlformats.org/officeDocument/2006/relationships/customXml" Target="../ink/ink1990.xml"/><Relationship Id="rId48" Type="http://schemas.openxmlformats.org/officeDocument/2006/relationships/image" Target="../media/image1003.png"/><Relationship Id="rId64" Type="http://schemas.openxmlformats.org/officeDocument/2006/relationships/image" Target="../media/image1011.png"/><Relationship Id="rId69" Type="http://schemas.openxmlformats.org/officeDocument/2006/relationships/customXml" Target="../ink/ink2003.xml"/><Relationship Id="rId80" Type="http://schemas.openxmlformats.org/officeDocument/2006/relationships/image" Target="../media/image1019.png"/><Relationship Id="rId85" Type="http://schemas.openxmlformats.org/officeDocument/2006/relationships/customXml" Target="../ink/ink2011.xml"/><Relationship Id="rId12" Type="http://schemas.openxmlformats.org/officeDocument/2006/relationships/image" Target="../media/image985.png"/><Relationship Id="rId17" Type="http://schemas.openxmlformats.org/officeDocument/2006/relationships/customXml" Target="../ink/ink1977.xml"/><Relationship Id="rId25" Type="http://schemas.openxmlformats.org/officeDocument/2006/relationships/customXml" Target="../ink/ink1981.xml"/><Relationship Id="rId33" Type="http://schemas.openxmlformats.org/officeDocument/2006/relationships/customXml" Target="../ink/ink1985.xml"/><Relationship Id="rId38" Type="http://schemas.openxmlformats.org/officeDocument/2006/relationships/image" Target="../media/image998.png"/><Relationship Id="rId46" Type="http://schemas.openxmlformats.org/officeDocument/2006/relationships/image" Target="../media/image1002.png"/><Relationship Id="rId59" Type="http://schemas.openxmlformats.org/officeDocument/2006/relationships/customXml" Target="../ink/ink1998.xml"/><Relationship Id="rId67" Type="http://schemas.openxmlformats.org/officeDocument/2006/relationships/customXml" Target="../ink/ink2002.xml"/><Relationship Id="rId20" Type="http://schemas.openxmlformats.org/officeDocument/2006/relationships/image" Target="../media/image989.png"/><Relationship Id="rId41" Type="http://schemas.openxmlformats.org/officeDocument/2006/relationships/customXml" Target="../ink/ink1989.xml"/><Relationship Id="rId54" Type="http://schemas.openxmlformats.org/officeDocument/2006/relationships/image" Target="../media/image1006.png"/><Relationship Id="rId62" Type="http://schemas.openxmlformats.org/officeDocument/2006/relationships/image" Target="../media/image1010.png"/><Relationship Id="rId70" Type="http://schemas.openxmlformats.org/officeDocument/2006/relationships/image" Target="../media/image1014.png"/><Relationship Id="rId75" Type="http://schemas.openxmlformats.org/officeDocument/2006/relationships/customXml" Target="../ink/ink2006.xml"/><Relationship Id="rId83" Type="http://schemas.openxmlformats.org/officeDocument/2006/relationships/customXml" Target="../ink/ink2010.xml"/><Relationship Id="rId88" Type="http://schemas.openxmlformats.org/officeDocument/2006/relationships/image" Target="../media/image1023.png"/><Relationship Id="rId91" Type="http://schemas.openxmlformats.org/officeDocument/2006/relationships/customXml" Target="../ink/ink2014.xml"/><Relationship Id="rId96" Type="http://schemas.openxmlformats.org/officeDocument/2006/relationships/image" Target="../media/image1027.png"/><Relationship Id="rId1" Type="http://schemas.openxmlformats.org/officeDocument/2006/relationships/slideLayout" Target="../slideLayouts/slideLayout7.xml"/><Relationship Id="rId6" Type="http://schemas.openxmlformats.org/officeDocument/2006/relationships/image" Target="../media/image982.png"/><Relationship Id="rId15" Type="http://schemas.openxmlformats.org/officeDocument/2006/relationships/customXml" Target="../ink/ink1976.xml"/><Relationship Id="rId23" Type="http://schemas.openxmlformats.org/officeDocument/2006/relationships/customXml" Target="../ink/ink1980.xml"/><Relationship Id="rId28" Type="http://schemas.openxmlformats.org/officeDocument/2006/relationships/image" Target="../media/image993.png"/><Relationship Id="rId36" Type="http://schemas.openxmlformats.org/officeDocument/2006/relationships/image" Target="../media/image997.png"/><Relationship Id="rId49" Type="http://schemas.openxmlformats.org/officeDocument/2006/relationships/customXml" Target="../ink/ink1993.xml"/><Relationship Id="rId57" Type="http://schemas.openxmlformats.org/officeDocument/2006/relationships/customXml" Target="../ink/ink1997.xml"/><Relationship Id="rId10" Type="http://schemas.openxmlformats.org/officeDocument/2006/relationships/image" Target="../media/image984.png"/><Relationship Id="rId31" Type="http://schemas.openxmlformats.org/officeDocument/2006/relationships/customXml" Target="../ink/ink1984.xml"/><Relationship Id="rId44" Type="http://schemas.openxmlformats.org/officeDocument/2006/relationships/image" Target="../media/image1001.png"/><Relationship Id="rId52" Type="http://schemas.openxmlformats.org/officeDocument/2006/relationships/image" Target="../media/image1005.png"/><Relationship Id="rId60" Type="http://schemas.openxmlformats.org/officeDocument/2006/relationships/image" Target="../media/image1009.png"/><Relationship Id="rId65" Type="http://schemas.openxmlformats.org/officeDocument/2006/relationships/customXml" Target="../ink/ink2001.xml"/><Relationship Id="rId73" Type="http://schemas.openxmlformats.org/officeDocument/2006/relationships/customXml" Target="../ink/ink2005.xml"/><Relationship Id="rId78" Type="http://schemas.openxmlformats.org/officeDocument/2006/relationships/image" Target="../media/image1018.png"/><Relationship Id="rId81" Type="http://schemas.openxmlformats.org/officeDocument/2006/relationships/customXml" Target="../ink/ink2009.xml"/><Relationship Id="rId86" Type="http://schemas.openxmlformats.org/officeDocument/2006/relationships/image" Target="../media/image1022.png"/><Relationship Id="rId94" Type="http://schemas.openxmlformats.org/officeDocument/2006/relationships/image" Target="../media/image1026.png"/><Relationship Id="rId99" Type="http://schemas.openxmlformats.org/officeDocument/2006/relationships/customXml" Target="../ink/ink2018.xml"/><Relationship Id="rId101" Type="http://schemas.openxmlformats.org/officeDocument/2006/relationships/customXml" Target="../ink/ink2019.xml"/><Relationship Id="rId4" Type="http://schemas.openxmlformats.org/officeDocument/2006/relationships/image" Target="../media/image981.png"/><Relationship Id="rId9" Type="http://schemas.openxmlformats.org/officeDocument/2006/relationships/customXml" Target="../ink/ink1973.xml"/><Relationship Id="rId13" Type="http://schemas.openxmlformats.org/officeDocument/2006/relationships/customXml" Target="../ink/ink1975.xml"/><Relationship Id="rId18" Type="http://schemas.openxmlformats.org/officeDocument/2006/relationships/image" Target="../media/image988.png"/><Relationship Id="rId39" Type="http://schemas.openxmlformats.org/officeDocument/2006/relationships/customXml" Target="../ink/ink1988.xml"/><Relationship Id="rId34" Type="http://schemas.openxmlformats.org/officeDocument/2006/relationships/image" Target="../media/image996.png"/><Relationship Id="rId50" Type="http://schemas.openxmlformats.org/officeDocument/2006/relationships/image" Target="../media/image1004.png"/><Relationship Id="rId55" Type="http://schemas.openxmlformats.org/officeDocument/2006/relationships/customXml" Target="../ink/ink1996.xml"/><Relationship Id="rId76" Type="http://schemas.openxmlformats.org/officeDocument/2006/relationships/image" Target="../media/image1017.png"/><Relationship Id="rId97" Type="http://schemas.openxmlformats.org/officeDocument/2006/relationships/customXml" Target="../ink/ink2017.xml"/><Relationship Id="rId7" Type="http://schemas.openxmlformats.org/officeDocument/2006/relationships/customXml" Target="../ink/ink1972.xml"/><Relationship Id="rId71" Type="http://schemas.openxmlformats.org/officeDocument/2006/relationships/customXml" Target="../ink/ink2004.xml"/><Relationship Id="rId92" Type="http://schemas.openxmlformats.org/officeDocument/2006/relationships/image" Target="../media/image1025.png"/><Relationship Id="rId2" Type="http://schemas.openxmlformats.org/officeDocument/2006/relationships/notesSlide" Target="../notesSlides/notesSlide18.xml"/><Relationship Id="rId29" Type="http://schemas.openxmlformats.org/officeDocument/2006/relationships/customXml" Target="../ink/ink1983.xml"/><Relationship Id="rId24" Type="http://schemas.openxmlformats.org/officeDocument/2006/relationships/image" Target="../media/image991.png"/><Relationship Id="rId40" Type="http://schemas.openxmlformats.org/officeDocument/2006/relationships/image" Target="../media/image999.png"/><Relationship Id="rId45" Type="http://schemas.openxmlformats.org/officeDocument/2006/relationships/customXml" Target="../ink/ink1991.xml"/><Relationship Id="rId66" Type="http://schemas.openxmlformats.org/officeDocument/2006/relationships/image" Target="../media/image1012.png"/><Relationship Id="rId87" Type="http://schemas.openxmlformats.org/officeDocument/2006/relationships/customXml" Target="../ink/ink2012.xml"/><Relationship Id="rId61" Type="http://schemas.openxmlformats.org/officeDocument/2006/relationships/customXml" Target="../ink/ink1999.xml"/><Relationship Id="rId82" Type="http://schemas.openxmlformats.org/officeDocument/2006/relationships/image" Target="../media/image1020.png"/><Relationship Id="rId19" Type="http://schemas.openxmlformats.org/officeDocument/2006/relationships/customXml" Target="../ink/ink1978.xml"/><Relationship Id="rId14" Type="http://schemas.openxmlformats.org/officeDocument/2006/relationships/image" Target="../media/image986.png"/><Relationship Id="rId30" Type="http://schemas.openxmlformats.org/officeDocument/2006/relationships/image" Target="../media/image994.png"/><Relationship Id="rId35" Type="http://schemas.openxmlformats.org/officeDocument/2006/relationships/customXml" Target="../ink/ink1986.xml"/><Relationship Id="rId56" Type="http://schemas.openxmlformats.org/officeDocument/2006/relationships/image" Target="../media/image1007.png"/><Relationship Id="rId77" Type="http://schemas.openxmlformats.org/officeDocument/2006/relationships/customXml" Target="../ink/ink2007.xml"/><Relationship Id="rId100" Type="http://schemas.openxmlformats.org/officeDocument/2006/relationships/image" Target="../media/image1029.png"/><Relationship Id="rId8" Type="http://schemas.openxmlformats.org/officeDocument/2006/relationships/image" Target="../media/image983.png"/><Relationship Id="rId51" Type="http://schemas.openxmlformats.org/officeDocument/2006/relationships/customXml" Target="../ink/ink1994.xml"/><Relationship Id="rId72" Type="http://schemas.openxmlformats.org/officeDocument/2006/relationships/image" Target="../media/image1015.png"/><Relationship Id="rId93" Type="http://schemas.openxmlformats.org/officeDocument/2006/relationships/customXml" Target="../ink/ink2015.xml"/><Relationship Id="rId98" Type="http://schemas.openxmlformats.org/officeDocument/2006/relationships/image" Target="../media/image1028.png"/><Relationship Id="rId3" Type="http://schemas.openxmlformats.org/officeDocument/2006/relationships/customXml" Target="../ink/ink1970.xml"/></Relationships>
</file>

<file path=ppt/slides/_rels/slide19.xml.rels><?xml version="1.0" encoding="UTF-8" standalone="yes"?>
<Relationships xmlns="http://schemas.openxmlformats.org/package/2006/relationships"><Relationship Id="rId13" Type="http://schemas.openxmlformats.org/officeDocument/2006/relationships/customXml" Target="../ink/ink2024.xml"/><Relationship Id="rId18" Type="http://schemas.openxmlformats.org/officeDocument/2006/relationships/image" Target="../media/image1037.png"/><Relationship Id="rId26" Type="http://schemas.openxmlformats.org/officeDocument/2006/relationships/image" Target="../media/image1041.png"/><Relationship Id="rId39" Type="http://schemas.openxmlformats.org/officeDocument/2006/relationships/customXml" Target="../ink/ink2037.xml"/><Relationship Id="rId21" Type="http://schemas.openxmlformats.org/officeDocument/2006/relationships/customXml" Target="../ink/ink2028.xml"/><Relationship Id="rId34" Type="http://schemas.openxmlformats.org/officeDocument/2006/relationships/image" Target="../media/image1045.png"/><Relationship Id="rId42" Type="http://schemas.openxmlformats.org/officeDocument/2006/relationships/image" Target="../media/image1049.png"/><Relationship Id="rId47" Type="http://schemas.openxmlformats.org/officeDocument/2006/relationships/customXml" Target="../ink/ink2041.xml"/><Relationship Id="rId50" Type="http://schemas.openxmlformats.org/officeDocument/2006/relationships/image" Target="../media/image1053.png"/><Relationship Id="rId7" Type="http://schemas.openxmlformats.org/officeDocument/2006/relationships/customXml" Target="../ink/ink2021.xml"/><Relationship Id="rId2" Type="http://schemas.openxmlformats.org/officeDocument/2006/relationships/notesSlide" Target="../notesSlides/notesSlide19.xml"/><Relationship Id="rId16" Type="http://schemas.openxmlformats.org/officeDocument/2006/relationships/image" Target="../media/image1036.png"/><Relationship Id="rId29" Type="http://schemas.openxmlformats.org/officeDocument/2006/relationships/customXml" Target="../ink/ink2032.xml"/><Relationship Id="rId11" Type="http://schemas.openxmlformats.org/officeDocument/2006/relationships/customXml" Target="../ink/ink2023.xml"/><Relationship Id="rId24" Type="http://schemas.openxmlformats.org/officeDocument/2006/relationships/image" Target="../media/image1040.png"/><Relationship Id="rId32" Type="http://schemas.openxmlformats.org/officeDocument/2006/relationships/image" Target="../media/image1044.png"/><Relationship Id="rId37" Type="http://schemas.openxmlformats.org/officeDocument/2006/relationships/customXml" Target="../ink/ink2036.xml"/><Relationship Id="rId40" Type="http://schemas.openxmlformats.org/officeDocument/2006/relationships/image" Target="../media/image1048.png"/><Relationship Id="rId45" Type="http://schemas.openxmlformats.org/officeDocument/2006/relationships/customXml" Target="../ink/ink2040.xml"/><Relationship Id="rId5" Type="http://schemas.openxmlformats.org/officeDocument/2006/relationships/customXml" Target="../ink/ink2020.xml"/><Relationship Id="rId15" Type="http://schemas.openxmlformats.org/officeDocument/2006/relationships/customXml" Target="../ink/ink2025.xml"/><Relationship Id="rId23" Type="http://schemas.openxmlformats.org/officeDocument/2006/relationships/customXml" Target="../ink/ink2029.xml"/><Relationship Id="rId28" Type="http://schemas.openxmlformats.org/officeDocument/2006/relationships/image" Target="../media/image1042.png"/><Relationship Id="rId36" Type="http://schemas.openxmlformats.org/officeDocument/2006/relationships/image" Target="../media/image1046.png"/><Relationship Id="rId49" Type="http://schemas.openxmlformats.org/officeDocument/2006/relationships/customXml" Target="../ink/ink2042.xml"/><Relationship Id="rId10" Type="http://schemas.openxmlformats.org/officeDocument/2006/relationships/image" Target="../media/image1033.png"/><Relationship Id="rId19" Type="http://schemas.openxmlformats.org/officeDocument/2006/relationships/customXml" Target="../ink/ink2027.xml"/><Relationship Id="rId31" Type="http://schemas.openxmlformats.org/officeDocument/2006/relationships/customXml" Target="../ink/ink2033.xml"/><Relationship Id="rId44" Type="http://schemas.openxmlformats.org/officeDocument/2006/relationships/image" Target="../media/image1050.png"/><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 Id="rId9" Type="http://schemas.openxmlformats.org/officeDocument/2006/relationships/customXml" Target="../ink/ink2022.xml"/><Relationship Id="rId14" Type="http://schemas.openxmlformats.org/officeDocument/2006/relationships/image" Target="../media/image1035.png"/><Relationship Id="rId22" Type="http://schemas.openxmlformats.org/officeDocument/2006/relationships/image" Target="../media/image1039.png"/><Relationship Id="rId27" Type="http://schemas.openxmlformats.org/officeDocument/2006/relationships/customXml" Target="../ink/ink2031.xml"/><Relationship Id="rId30" Type="http://schemas.openxmlformats.org/officeDocument/2006/relationships/image" Target="../media/image1043.png"/><Relationship Id="rId35" Type="http://schemas.openxmlformats.org/officeDocument/2006/relationships/customXml" Target="../ink/ink2035.xml"/><Relationship Id="rId43" Type="http://schemas.openxmlformats.org/officeDocument/2006/relationships/customXml" Target="../ink/ink2039.xml"/><Relationship Id="rId48" Type="http://schemas.openxmlformats.org/officeDocument/2006/relationships/image" Target="../media/image1052.png"/><Relationship Id="rId8" Type="http://schemas.openxmlformats.org/officeDocument/2006/relationships/image" Target="../media/image1032.png"/><Relationship Id="rId3" Type="http://schemas.openxmlformats.org/officeDocument/2006/relationships/image" Target="NULL"/><Relationship Id="rId12" Type="http://schemas.openxmlformats.org/officeDocument/2006/relationships/image" Target="../media/image1034.png"/><Relationship Id="rId17" Type="http://schemas.openxmlformats.org/officeDocument/2006/relationships/customXml" Target="../ink/ink2026.xml"/><Relationship Id="rId25" Type="http://schemas.openxmlformats.org/officeDocument/2006/relationships/customXml" Target="../ink/ink2030.xml"/><Relationship Id="rId33" Type="http://schemas.openxmlformats.org/officeDocument/2006/relationships/customXml" Target="../ink/ink2034.xml"/><Relationship Id="rId38" Type="http://schemas.openxmlformats.org/officeDocument/2006/relationships/image" Target="../media/image1047.png"/><Relationship Id="rId46" Type="http://schemas.openxmlformats.org/officeDocument/2006/relationships/image" Target="../media/image1051.png"/><Relationship Id="rId20" Type="http://schemas.openxmlformats.org/officeDocument/2006/relationships/image" Target="../media/image1038.png"/><Relationship Id="rId41" Type="http://schemas.openxmlformats.org/officeDocument/2006/relationships/customXml" Target="../ink/ink2038.xml"/><Relationship Id="rId1" Type="http://schemas.openxmlformats.org/officeDocument/2006/relationships/slideLayout" Target="../slideLayouts/slideLayout7.xml"/><Relationship Id="rId6" Type="http://schemas.openxmlformats.org/officeDocument/2006/relationships/image" Target="../media/image1031.png"/></Relationships>
</file>

<file path=ppt/slides/_rels/slide2.xml.rels><?xml version="1.0" encoding="UTF-8" standalone="yes"?>
<Relationships xmlns="http://schemas.openxmlformats.org/package/2006/relationships"><Relationship Id="rId8" Type="http://schemas.openxmlformats.org/officeDocument/2006/relationships/image" Target="../media/image1837.png"/><Relationship Id="rId13" Type="http://schemas.openxmlformats.org/officeDocument/2006/relationships/customXml" Target="../ink/ink11.xml"/><Relationship Id="rId18" Type="http://schemas.openxmlformats.org/officeDocument/2006/relationships/image" Target="../media/image8.png"/><Relationship Id="rId3" Type="http://schemas.openxmlformats.org/officeDocument/2006/relationships/customXml" Target="../ink/ink6.xml"/><Relationship Id="rId21" Type="http://schemas.openxmlformats.org/officeDocument/2006/relationships/customXml" Target="../ink/ink15.xml"/><Relationship Id="rId7" Type="http://schemas.openxmlformats.org/officeDocument/2006/relationships/customXml" Target="../ink/ink8.xml"/><Relationship Id="rId12" Type="http://schemas.openxmlformats.org/officeDocument/2006/relationships/image" Target="../media/image1839.png"/><Relationship Id="rId17" Type="http://schemas.openxmlformats.org/officeDocument/2006/relationships/customXml" Target="../ink/ink13.xml"/><Relationship Id="rId2" Type="http://schemas.openxmlformats.org/officeDocument/2006/relationships/notesSlide" Target="../notesSlides/notesSlide2.xml"/><Relationship Id="rId16" Type="http://schemas.openxmlformats.org/officeDocument/2006/relationships/image" Target="../media/image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836.png"/><Relationship Id="rId11" Type="http://schemas.openxmlformats.org/officeDocument/2006/relationships/customXml" Target="../ink/ink10.xml"/><Relationship Id="rId24" Type="http://schemas.openxmlformats.org/officeDocument/2006/relationships/image" Target="../media/image11.png"/><Relationship Id="rId5" Type="http://schemas.openxmlformats.org/officeDocument/2006/relationships/customXml" Target="../ink/ink7.xml"/><Relationship Id="rId15" Type="http://schemas.openxmlformats.org/officeDocument/2006/relationships/customXml" Target="../ink/ink12.xml"/><Relationship Id="rId23" Type="http://schemas.openxmlformats.org/officeDocument/2006/relationships/customXml" Target="../ink/ink16.xml"/><Relationship Id="rId10" Type="http://schemas.openxmlformats.org/officeDocument/2006/relationships/image" Target="../media/image1838.png"/><Relationship Id="rId19" Type="http://schemas.openxmlformats.org/officeDocument/2006/relationships/customXml" Target="../ink/ink14.xml"/><Relationship Id="rId4" Type="http://schemas.openxmlformats.org/officeDocument/2006/relationships/image" Target="../media/image1835.png"/><Relationship Id="rId9" Type="http://schemas.openxmlformats.org/officeDocument/2006/relationships/customXml" Target="../ink/ink9.xml"/><Relationship Id="rId14" Type="http://schemas.openxmlformats.org/officeDocument/2006/relationships/image" Target="../media/image1840.png"/><Relationship Id="rId22"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NULL"/><Relationship Id="rId7" Type="http://schemas.openxmlformats.org/officeDocument/2006/relationships/image" Target="../media/image1037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customXml" Target="../ink/ink2044.xml"/><Relationship Id="rId5" Type="http://schemas.openxmlformats.org/officeDocument/2006/relationships/image" Target="../media/image10360.png"/><Relationship Id="rId4" Type="http://schemas.openxmlformats.org/officeDocument/2006/relationships/customXml" Target="../ink/ink2043.xml"/></Relationships>
</file>

<file path=ppt/slides/_rels/slide21.xml.rels><?xml version="1.0" encoding="UTF-8" standalone="yes"?>
<Relationships xmlns="http://schemas.openxmlformats.org/package/2006/relationships"><Relationship Id="rId8" Type="http://schemas.openxmlformats.org/officeDocument/2006/relationships/image" Target="../media/image10390.png"/><Relationship Id="rId13" Type="http://schemas.openxmlformats.org/officeDocument/2006/relationships/customXml" Target="../ink/ink2048.xml"/><Relationship Id="rId3" Type="http://schemas.openxmlformats.org/officeDocument/2006/relationships/hyperlink" Target="https://www.destatis.de/DE/Themen/Wirtschaft/Preise/Verbraucherpreisindex/PreisKaleidoskopUebersicht.html" TargetMode="External"/><Relationship Id="rId7" Type="http://schemas.openxmlformats.org/officeDocument/2006/relationships/customXml" Target="../ink/ink2045.xml"/><Relationship Id="rId12" Type="http://schemas.openxmlformats.org/officeDocument/2006/relationships/image" Target="../media/image1041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054.png"/><Relationship Id="rId11" Type="http://schemas.openxmlformats.org/officeDocument/2006/relationships/customXml" Target="../ink/ink2047.xml"/><Relationship Id="rId5" Type="http://schemas.openxmlformats.org/officeDocument/2006/relationships/hyperlink" Target="https://www.destatis.de/DE/Themen/Wirtschaft/Preise/Verbraucherpreisindex/inflation.html" TargetMode="External"/><Relationship Id="rId10" Type="http://schemas.openxmlformats.org/officeDocument/2006/relationships/image" Target="../media/image10400.png"/><Relationship Id="rId4" Type="http://schemas.openxmlformats.org/officeDocument/2006/relationships/hyperlink" Target="https://www.destatis.de/DE/Service/Statistik-Visualisiert/persoenlicher-inflationsrechner-uebersicht.html" TargetMode="External"/><Relationship Id="rId9" Type="http://schemas.openxmlformats.org/officeDocument/2006/relationships/customXml" Target="../ink/ink2046.xml"/><Relationship Id="rId14" Type="http://schemas.openxmlformats.org/officeDocument/2006/relationships/image" Target="../media/image10420.png"/></Relationships>
</file>

<file path=ppt/slides/_rels/slide22.xml.rels><?xml version="1.0" encoding="UTF-8" standalone="yes"?>
<Relationships xmlns="http://schemas.openxmlformats.org/package/2006/relationships"><Relationship Id="rId21" Type="http://schemas.openxmlformats.org/officeDocument/2006/relationships/image" Target="../media/image10510.png"/><Relationship Id="rId170" Type="http://schemas.openxmlformats.org/officeDocument/2006/relationships/image" Target="../media/image1124.png"/><Relationship Id="rId268" Type="http://schemas.openxmlformats.org/officeDocument/2006/relationships/customXml" Target="../ink/ink2181.xml"/><Relationship Id="rId475" Type="http://schemas.openxmlformats.org/officeDocument/2006/relationships/customXml" Target="../ink/ink2285.xml"/><Relationship Id="rId682" Type="http://schemas.openxmlformats.org/officeDocument/2006/relationships/image" Target="../media/image1379.png"/><Relationship Id="rId128" Type="http://schemas.openxmlformats.org/officeDocument/2006/relationships/image" Target="../media/image1103.png"/><Relationship Id="rId335" Type="http://schemas.openxmlformats.org/officeDocument/2006/relationships/customXml" Target="../ink/ink2215.xml"/><Relationship Id="rId542" Type="http://schemas.openxmlformats.org/officeDocument/2006/relationships/image" Target="../media/image1309.png"/><Relationship Id="rId987" Type="http://schemas.openxmlformats.org/officeDocument/2006/relationships/image" Target="../media/image1530.png"/><Relationship Id="rId402" Type="http://schemas.openxmlformats.org/officeDocument/2006/relationships/image" Target="../media/image1239.png"/><Relationship Id="rId847" Type="http://schemas.openxmlformats.org/officeDocument/2006/relationships/image" Target="../media/image1461.png"/><Relationship Id="rId1032" Type="http://schemas.openxmlformats.org/officeDocument/2006/relationships/image" Target="../media/image1551.png"/><Relationship Id="rId707" Type="http://schemas.openxmlformats.org/officeDocument/2006/relationships/image" Target="../media/image1391.png"/><Relationship Id="rId914" Type="http://schemas.openxmlformats.org/officeDocument/2006/relationships/customXml" Target="../ink/ink2506.xml"/><Relationship Id="rId43" Type="http://schemas.openxmlformats.org/officeDocument/2006/relationships/image" Target="../media/image1062.png"/><Relationship Id="rId192" Type="http://schemas.openxmlformats.org/officeDocument/2006/relationships/image" Target="../media/image1135.png"/><Relationship Id="rId497" Type="http://schemas.openxmlformats.org/officeDocument/2006/relationships/customXml" Target="../ink/ink2296.xml"/><Relationship Id="rId357" Type="http://schemas.openxmlformats.org/officeDocument/2006/relationships/customXml" Target="../ink/ink2226.xml"/><Relationship Id="rId54" Type="http://schemas.openxmlformats.org/officeDocument/2006/relationships/customXml" Target="../ink/ink2073.xml"/><Relationship Id="rId217" Type="http://schemas.openxmlformats.org/officeDocument/2006/relationships/customXml" Target="../ink/ink2155.xml"/><Relationship Id="rId564" Type="http://schemas.openxmlformats.org/officeDocument/2006/relationships/image" Target="../media/image1320.png"/><Relationship Id="rId771" Type="http://schemas.openxmlformats.org/officeDocument/2006/relationships/image" Target="../media/image1423.png"/><Relationship Id="rId869" Type="http://schemas.openxmlformats.org/officeDocument/2006/relationships/customXml" Target="../ink/ink2483.xml"/><Relationship Id="rId424" Type="http://schemas.openxmlformats.org/officeDocument/2006/relationships/image" Target="../media/image1250.png"/><Relationship Id="rId631" Type="http://schemas.openxmlformats.org/officeDocument/2006/relationships/customXml" Target="../ink/ink2363.xml"/><Relationship Id="rId729" Type="http://schemas.openxmlformats.org/officeDocument/2006/relationships/image" Target="../media/image1402.png"/><Relationship Id="rId1054" Type="http://schemas.openxmlformats.org/officeDocument/2006/relationships/image" Target="../media/image1562.png"/><Relationship Id="rId270" Type="http://schemas.openxmlformats.org/officeDocument/2006/relationships/customXml" Target="../ink/ink2182.xml"/><Relationship Id="rId936" Type="http://schemas.openxmlformats.org/officeDocument/2006/relationships/customXml" Target="../ink/ink2517.xml"/><Relationship Id="rId65" Type="http://schemas.openxmlformats.org/officeDocument/2006/relationships/image" Target="../media/image1073.png"/><Relationship Id="rId130" Type="http://schemas.openxmlformats.org/officeDocument/2006/relationships/image" Target="../media/image1104.png"/><Relationship Id="rId368" Type="http://schemas.openxmlformats.org/officeDocument/2006/relationships/image" Target="../media/image1222.png"/><Relationship Id="rId575" Type="http://schemas.openxmlformats.org/officeDocument/2006/relationships/customXml" Target="../ink/ink2335.xml"/><Relationship Id="rId782" Type="http://schemas.openxmlformats.org/officeDocument/2006/relationships/customXml" Target="../ink/ink2439.xml"/><Relationship Id="rId228" Type="http://schemas.openxmlformats.org/officeDocument/2006/relationships/customXml" Target="../ink/ink2161.xml"/><Relationship Id="rId435" Type="http://schemas.openxmlformats.org/officeDocument/2006/relationships/customXml" Target="../ink/ink2265.xml"/><Relationship Id="rId642" Type="http://schemas.openxmlformats.org/officeDocument/2006/relationships/image" Target="../media/image1359.png"/><Relationship Id="rId1065" Type="http://schemas.openxmlformats.org/officeDocument/2006/relationships/customXml" Target="../ink/ink2582.xml"/><Relationship Id="rId281" Type="http://schemas.openxmlformats.org/officeDocument/2006/relationships/image" Target="../media/image1179.png"/><Relationship Id="rId502" Type="http://schemas.openxmlformats.org/officeDocument/2006/relationships/image" Target="../media/image1289.png"/><Relationship Id="rId947" Type="http://schemas.openxmlformats.org/officeDocument/2006/relationships/image" Target="../media/image1510.png"/><Relationship Id="rId76" Type="http://schemas.openxmlformats.org/officeDocument/2006/relationships/customXml" Target="../ink/ink2084.xml"/><Relationship Id="rId141" Type="http://schemas.openxmlformats.org/officeDocument/2006/relationships/customXml" Target="../ink/ink2117.xml"/><Relationship Id="rId379" Type="http://schemas.openxmlformats.org/officeDocument/2006/relationships/customXml" Target="../ink/ink2237.xml"/><Relationship Id="rId586" Type="http://schemas.openxmlformats.org/officeDocument/2006/relationships/image" Target="../media/image1331.png"/><Relationship Id="rId793" Type="http://schemas.openxmlformats.org/officeDocument/2006/relationships/image" Target="../media/image1434.png"/><Relationship Id="rId807" Type="http://schemas.openxmlformats.org/officeDocument/2006/relationships/image" Target="../media/image1441.png"/><Relationship Id="rId7" Type="http://schemas.openxmlformats.org/officeDocument/2006/relationships/image" Target="../media/image10440.png"/><Relationship Id="rId239" Type="http://schemas.openxmlformats.org/officeDocument/2006/relationships/image" Target="../media/image1158.png"/><Relationship Id="rId446" Type="http://schemas.openxmlformats.org/officeDocument/2006/relationships/image" Target="../media/image1261.png"/><Relationship Id="rId653" Type="http://schemas.openxmlformats.org/officeDocument/2006/relationships/customXml" Target="../ink/ink2374.xml"/><Relationship Id="rId292" Type="http://schemas.openxmlformats.org/officeDocument/2006/relationships/customXml" Target="../ink/ink2193.xml"/><Relationship Id="rId306" Type="http://schemas.openxmlformats.org/officeDocument/2006/relationships/customXml" Target="../ink/ink2200.xml"/><Relationship Id="rId860" Type="http://schemas.openxmlformats.org/officeDocument/2006/relationships/customXml" Target="../ink/ink2478.xml"/><Relationship Id="rId958" Type="http://schemas.openxmlformats.org/officeDocument/2006/relationships/customXml" Target="../ink/ink2528.xml"/><Relationship Id="rId87" Type="http://schemas.openxmlformats.org/officeDocument/2006/relationships/image" Target="../media/image1084.png"/><Relationship Id="rId513" Type="http://schemas.openxmlformats.org/officeDocument/2006/relationships/customXml" Target="../ink/ink2304.xml"/><Relationship Id="rId597" Type="http://schemas.openxmlformats.org/officeDocument/2006/relationships/customXml" Target="../ink/ink2346.xml"/><Relationship Id="rId720" Type="http://schemas.openxmlformats.org/officeDocument/2006/relationships/customXml" Target="../ink/ink2408.xml"/><Relationship Id="rId818" Type="http://schemas.openxmlformats.org/officeDocument/2006/relationships/customXml" Target="../ink/ink2457.xml"/><Relationship Id="rId152" Type="http://schemas.openxmlformats.org/officeDocument/2006/relationships/image" Target="../media/image1115.png"/><Relationship Id="rId457" Type="http://schemas.openxmlformats.org/officeDocument/2006/relationships/customXml" Target="../ink/ink2276.xml"/><Relationship Id="rId1003" Type="http://schemas.openxmlformats.org/officeDocument/2006/relationships/customXml" Target="../ink/ink2551.xml"/><Relationship Id="rId664" Type="http://schemas.openxmlformats.org/officeDocument/2006/relationships/image" Target="../media/image1370.png"/><Relationship Id="rId871" Type="http://schemas.openxmlformats.org/officeDocument/2006/relationships/customXml" Target="../ink/ink2484.xml"/><Relationship Id="rId969" Type="http://schemas.openxmlformats.org/officeDocument/2006/relationships/image" Target="../media/image1521.png"/><Relationship Id="rId14" Type="http://schemas.openxmlformats.org/officeDocument/2006/relationships/customXml" Target="../ink/ink2053.xml"/><Relationship Id="rId317" Type="http://schemas.openxmlformats.org/officeDocument/2006/relationships/customXml" Target="../ink/ink2206.xml"/><Relationship Id="rId524" Type="http://schemas.openxmlformats.org/officeDocument/2006/relationships/image" Target="../media/image1300.png"/><Relationship Id="rId731" Type="http://schemas.openxmlformats.org/officeDocument/2006/relationships/image" Target="../media/image1403.png"/><Relationship Id="rId98" Type="http://schemas.openxmlformats.org/officeDocument/2006/relationships/customXml" Target="../ink/ink2095.xml"/><Relationship Id="rId163" Type="http://schemas.openxmlformats.org/officeDocument/2006/relationships/customXml" Target="../ink/ink2128.xml"/><Relationship Id="rId370" Type="http://schemas.openxmlformats.org/officeDocument/2006/relationships/image" Target="../media/image1223.png"/><Relationship Id="rId829" Type="http://schemas.openxmlformats.org/officeDocument/2006/relationships/image" Target="../media/image1452.png"/><Relationship Id="rId1014" Type="http://schemas.openxmlformats.org/officeDocument/2006/relationships/image" Target="../media/image1542.png"/><Relationship Id="rId230" Type="http://schemas.openxmlformats.org/officeDocument/2006/relationships/customXml" Target="../ink/ink2162.xml"/><Relationship Id="rId468" Type="http://schemas.openxmlformats.org/officeDocument/2006/relationships/image" Target="../media/image1272.png"/><Relationship Id="rId675" Type="http://schemas.openxmlformats.org/officeDocument/2006/relationships/customXml" Target="../ink/ink2385.xml"/><Relationship Id="rId882" Type="http://schemas.openxmlformats.org/officeDocument/2006/relationships/customXml" Target="../ink/ink2490.xml"/><Relationship Id="rId25" Type="http://schemas.openxmlformats.org/officeDocument/2006/relationships/image" Target="../media/image10530.png"/><Relationship Id="rId328" Type="http://schemas.openxmlformats.org/officeDocument/2006/relationships/image" Target="../media/image1202.png"/><Relationship Id="rId535" Type="http://schemas.openxmlformats.org/officeDocument/2006/relationships/customXml" Target="../ink/ink2315.xml"/><Relationship Id="rId742" Type="http://schemas.openxmlformats.org/officeDocument/2006/relationships/customXml" Target="../ink/ink2419.xml"/><Relationship Id="rId174" Type="http://schemas.openxmlformats.org/officeDocument/2006/relationships/image" Target="../media/image1126.png"/><Relationship Id="rId381" Type="http://schemas.openxmlformats.org/officeDocument/2006/relationships/customXml" Target="../ink/ink2238.xml"/><Relationship Id="rId602" Type="http://schemas.openxmlformats.org/officeDocument/2006/relationships/image" Target="../media/image1339.png"/><Relationship Id="rId1025" Type="http://schemas.openxmlformats.org/officeDocument/2006/relationships/customXml" Target="../ink/ink2562.xml"/><Relationship Id="rId241" Type="http://schemas.openxmlformats.org/officeDocument/2006/relationships/image" Target="../media/image1159.png"/><Relationship Id="rId479" Type="http://schemas.openxmlformats.org/officeDocument/2006/relationships/customXml" Target="../ink/ink2287.xml"/><Relationship Id="rId686" Type="http://schemas.openxmlformats.org/officeDocument/2006/relationships/image" Target="../media/image1381.png"/><Relationship Id="rId893" Type="http://schemas.openxmlformats.org/officeDocument/2006/relationships/image" Target="../media/image1483.png"/><Relationship Id="rId907" Type="http://schemas.openxmlformats.org/officeDocument/2006/relationships/image" Target="../media/image1490.png"/><Relationship Id="rId36" Type="http://schemas.openxmlformats.org/officeDocument/2006/relationships/customXml" Target="../ink/ink2064.xml"/><Relationship Id="rId339" Type="http://schemas.openxmlformats.org/officeDocument/2006/relationships/customXml" Target="../ink/ink2217.xml"/><Relationship Id="rId546" Type="http://schemas.openxmlformats.org/officeDocument/2006/relationships/image" Target="../media/image1311.png"/><Relationship Id="rId753" Type="http://schemas.openxmlformats.org/officeDocument/2006/relationships/image" Target="../media/image1414.png"/><Relationship Id="rId101" Type="http://schemas.openxmlformats.org/officeDocument/2006/relationships/image" Target="../media/image1090.png"/><Relationship Id="rId185" Type="http://schemas.openxmlformats.org/officeDocument/2006/relationships/customXml" Target="../ink/ink2139.xml"/><Relationship Id="rId406" Type="http://schemas.openxmlformats.org/officeDocument/2006/relationships/image" Target="../media/image1241.png"/><Relationship Id="rId960" Type="http://schemas.openxmlformats.org/officeDocument/2006/relationships/customXml" Target="../ink/ink2529.xml"/><Relationship Id="rId1036" Type="http://schemas.openxmlformats.org/officeDocument/2006/relationships/image" Target="../media/image1553.png"/><Relationship Id="rId392" Type="http://schemas.openxmlformats.org/officeDocument/2006/relationships/image" Target="../media/image1234.png"/><Relationship Id="rId613" Type="http://schemas.openxmlformats.org/officeDocument/2006/relationships/customXml" Target="../ink/ink2354.xml"/><Relationship Id="rId697" Type="http://schemas.openxmlformats.org/officeDocument/2006/relationships/image" Target="../media/image1386.png"/><Relationship Id="rId820" Type="http://schemas.openxmlformats.org/officeDocument/2006/relationships/customXml" Target="../ink/ink2458.xml"/><Relationship Id="rId918" Type="http://schemas.openxmlformats.org/officeDocument/2006/relationships/customXml" Target="../ink/ink2508.xml"/><Relationship Id="rId252" Type="http://schemas.openxmlformats.org/officeDocument/2006/relationships/customXml" Target="../ink/ink2173.xml"/><Relationship Id="rId47" Type="http://schemas.openxmlformats.org/officeDocument/2006/relationships/image" Target="../media/image1064.png"/><Relationship Id="rId112" Type="http://schemas.openxmlformats.org/officeDocument/2006/relationships/customXml" Target="../ink/ink2102.xml"/><Relationship Id="rId557" Type="http://schemas.openxmlformats.org/officeDocument/2006/relationships/customXml" Target="../ink/ink2326.xml"/><Relationship Id="rId764" Type="http://schemas.openxmlformats.org/officeDocument/2006/relationships/customXml" Target="../ink/ink2430.xml"/><Relationship Id="rId971" Type="http://schemas.openxmlformats.org/officeDocument/2006/relationships/image" Target="../media/image1522.png"/><Relationship Id="rId196" Type="http://schemas.openxmlformats.org/officeDocument/2006/relationships/image" Target="../media/image1137.png"/><Relationship Id="rId417" Type="http://schemas.openxmlformats.org/officeDocument/2006/relationships/customXml" Target="../ink/ink2256.xml"/><Relationship Id="rId624" Type="http://schemas.openxmlformats.org/officeDocument/2006/relationships/image" Target="../media/image1350.png"/><Relationship Id="rId831" Type="http://schemas.openxmlformats.org/officeDocument/2006/relationships/image" Target="../media/image1453.png"/><Relationship Id="rId1047" Type="http://schemas.openxmlformats.org/officeDocument/2006/relationships/customXml" Target="../ink/ink2573.xml"/><Relationship Id="rId263" Type="http://schemas.openxmlformats.org/officeDocument/2006/relationships/image" Target="../media/image1170.png"/><Relationship Id="rId470" Type="http://schemas.openxmlformats.org/officeDocument/2006/relationships/image" Target="../media/image1273.png"/><Relationship Id="rId929" Type="http://schemas.openxmlformats.org/officeDocument/2006/relationships/image" Target="../media/image1501.png"/><Relationship Id="rId58" Type="http://schemas.openxmlformats.org/officeDocument/2006/relationships/customXml" Target="../ink/ink2075.xml"/><Relationship Id="rId123" Type="http://schemas.openxmlformats.org/officeDocument/2006/relationships/customXml" Target="../ink/ink2108.xml"/><Relationship Id="rId330" Type="http://schemas.openxmlformats.org/officeDocument/2006/relationships/image" Target="../media/image1203.png"/><Relationship Id="rId568" Type="http://schemas.openxmlformats.org/officeDocument/2006/relationships/image" Target="../media/image1322.png"/><Relationship Id="rId775" Type="http://schemas.openxmlformats.org/officeDocument/2006/relationships/image" Target="../media/image1425.png"/><Relationship Id="rId982" Type="http://schemas.openxmlformats.org/officeDocument/2006/relationships/customXml" Target="../ink/ink2540.xml"/><Relationship Id="rId428" Type="http://schemas.openxmlformats.org/officeDocument/2006/relationships/image" Target="../media/image1252.png"/><Relationship Id="rId635" Type="http://schemas.openxmlformats.org/officeDocument/2006/relationships/customXml" Target="../ink/ink2365.xml"/><Relationship Id="rId842" Type="http://schemas.openxmlformats.org/officeDocument/2006/relationships/customXml" Target="../ink/ink2469.xml"/><Relationship Id="rId1058" Type="http://schemas.openxmlformats.org/officeDocument/2006/relationships/image" Target="../media/image1564.png"/><Relationship Id="rId274" Type="http://schemas.openxmlformats.org/officeDocument/2006/relationships/customXml" Target="../ink/ink2184.xml"/><Relationship Id="rId481" Type="http://schemas.openxmlformats.org/officeDocument/2006/relationships/customXml" Target="../ink/ink2288.xml"/><Relationship Id="rId702" Type="http://schemas.openxmlformats.org/officeDocument/2006/relationships/customXml" Target="../ink/ink2399.xml"/><Relationship Id="rId69" Type="http://schemas.openxmlformats.org/officeDocument/2006/relationships/image" Target="../media/image1075.png"/><Relationship Id="rId134" Type="http://schemas.openxmlformats.org/officeDocument/2006/relationships/image" Target="../media/image1106.png"/><Relationship Id="rId579" Type="http://schemas.openxmlformats.org/officeDocument/2006/relationships/customXml" Target="../ink/ink2337.xml"/><Relationship Id="rId786" Type="http://schemas.openxmlformats.org/officeDocument/2006/relationships/customXml" Target="../ink/ink2441.xml"/><Relationship Id="rId993" Type="http://schemas.openxmlformats.org/officeDocument/2006/relationships/customXml" Target="../ink/ink2546.xml"/><Relationship Id="rId341" Type="http://schemas.openxmlformats.org/officeDocument/2006/relationships/customXml" Target="../ink/ink2218.xml"/><Relationship Id="rId439" Type="http://schemas.openxmlformats.org/officeDocument/2006/relationships/customXml" Target="../ink/ink2267.xml"/><Relationship Id="rId646" Type="http://schemas.openxmlformats.org/officeDocument/2006/relationships/image" Target="../media/image1361.png"/><Relationship Id="rId201" Type="http://schemas.openxmlformats.org/officeDocument/2006/relationships/customXml" Target="../ink/ink2147.xml"/><Relationship Id="rId285" Type="http://schemas.openxmlformats.org/officeDocument/2006/relationships/image" Target="../media/image1181.png"/><Relationship Id="rId506" Type="http://schemas.openxmlformats.org/officeDocument/2006/relationships/image" Target="../media/image1291.png"/><Relationship Id="rId853" Type="http://schemas.openxmlformats.org/officeDocument/2006/relationships/image" Target="../media/image1464.png"/><Relationship Id="rId492" Type="http://schemas.openxmlformats.org/officeDocument/2006/relationships/image" Target="../media/image1284.png"/><Relationship Id="rId713" Type="http://schemas.openxmlformats.org/officeDocument/2006/relationships/image" Target="../media/image1394.png"/><Relationship Id="rId797" Type="http://schemas.openxmlformats.org/officeDocument/2006/relationships/image" Target="../media/image1436.png"/><Relationship Id="rId920" Type="http://schemas.openxmlformats.org/officeDocument/2006/relationships/customXml" Target="../ink/ink2509.xml"/><Relationship Id="rId145" Type="http://schemas.openxmlformats.org/officeDocument/2006/relationships/customXml" Target="../ink/ink2119.xml"/><Relationship Id="rId352" Type="http://schemas.openxmlformats.org/officeDocument/2006/relationships/image" Target="../media/image1214.png"/><Relationship Id="rId212" Type="http://schemas.openxmlformats.org/officeDocument/2006/relationships/image" Target="../media/image1145.png"/><Relationship Id="rId657" Type="http://schemas.openxmlformats.org/officeDocument/2006/relationships/customXml" Target="../ink/ink2376.xml"/><Relationship Id="rId864" Type="http://schemas.openxmlformats.org/officeDocument/2006/relationships/image" Target="../media/image1469.png"/><Relationship Id="rId296" Type="http://schemas.openxmlformats.org/officeDocument/2006/relationships/customXml" Target="../ink/ink2195.xml"/><Relationship Id="rId517" Type="http://schemas.openxmlformats.org/officeDocument/2006/relationships/customXml" Target="../ink/ink2306.xml"/><Relationship Id="rId724" Type="http://schemas.openxmlformats.org/officeDocument/2006/relationships/customXml" Target="../ink/ink2410.xml"/><Relationship Id="rId931" Type="http://schemas.openxmlformats.org/officeDocument/2006/relationships/image" Target="../media/image1502.png"/><Relationship Id="rId60" Type="http://schemas.openxmlformats.org/officeDocument/2006/relationships/customXml" Target="../ink/ink2076.xml"/><Relationship Id="rId156" Type="http://schemas.openxmlformats.org/officeDocument/2006/relationships/image" Target="../media/image1117.png"/><Relationship Id="rId363" Type="http://schemas.openxmlformats.org/officeDocument/2006/relationships/customXml" Target="../ink/ink2229.xml"/><Relationship Id="rId570" Type="http://schemas.openxmlformats.org/officeDocument/2006/relationships/image" Target="../media/image1323.png"/><Relationship Id="rId1007" Type="http://schemas.openxmlformats.org/officeDocument/2006/relationships/customXml" Target="../ink/ink2553.xml"/><Relationship Id="rId223" Type="http://schemas.openxmlformats.org/officeDocument/2006/relationships/customXml" Target="../ink/ink2158.xml"/><Relationship Id="rId430" Type="http://schemas.openxmlformats.org/officeDocument/2006/relationships/image" Target="../media/image1253.png"/><Relationship Id="rId668" Type="http://schemas.openxmlformats.org/officeDocument/2006/relationships/image" Target="../media/image1372.png"/><Relationship Id="rId875" Type="http://schemas.openxmlformats.org/officeDocument/2006/relationships/customXml" Target="../ink/ink2486.xml"/><Relationship Id="rId1060" Type="http://schemas.openxmlformats.org/officeDocument/2006/relationships/image" Target="../media/image1565.png"/><Relationship Id="rId18" Type="http://schemas.openxmlformats.org/officeDocument/2006/relationships/customXml" Target="../ink/ink2055.xml"/><Relationship Id="rId528" Type="http://schemas.openxmlformats.org/officeDocument/2006/relationships/image" Target="../media/image1302.png"/><Relationship Id="rId735" Type="http://schemas.openxmlformats.org/officeDocument/2006/relationships/image" Target="../media/image1405.png"/><Relationship Id="rId942" Type="http://schemas.openxmlformats.org/officeDocument/2006/relationships/customXml" Target="../ink/ink2520.xml"/><Relationship Id="rId167" Type="http://schemas.openxmlformats.org/officeDocument/2006/relationships/customXml" Target="../ink/ink2130.xml"/><Relationship Id="rId374" Type="http://schemas.openxmlformats.org/officeDocument/2006/relationships/image" Target="../media/image1225.png"/><Relationship Id="rId581" Type="http://schemas.openxmlformats.org/officeDocument/2006/relationships/customXml" Target="../ink/ink2338.xml"/><Relationship Id="rId1018" Type="http://schemas.openxmlformats.org/officeDocument/2006/relationships/image" Target="../media/image1544.png"/><Relationship Id="rId71" Type="http://schemas.openxmlformats.org/officeDocument/2006/relationships/image" Target="../media/image1076.png"/><Relationship Id="rId234" Type="http://schemas.openxmlformats.org/officeDocument/2006/relationships/customXml" Target="../ink/ink2164.xml"/><Relationship Id="rId679" Type="http://schemas.openxmlformats.org/officeDocument/2006/relationships/customXml" Target="../ink/ink2387.xml"/><Relationship Id="rId802" Type="http://schemas.openxmlformats.org/officeDocument/2006/relationships/customXml" Target="../ink/ink2449.xml"/><Relationship Id="rId886" Type="http://schemas.openxmlformats.org/officeDocument/2006/relationships/customXml" Target="../ink/ink2492.xml"/><Relationship Id="rId2" Type="http://schemas.openxmlformats.org/officeDocument/2006/relationships/notesSlide" Target="../notesSlides/notesSlide22.xml"/><Relationship Id="rId29" Type="http://schemas.openxmlformats.org/officeDocument/2006/relationships/image" Target="../media/image1055.png"/><Relationship Id="rId441" Type="http://schemas.openxmlformats.org/officeDocument/2006/relationships/customXml" Target="../ink/ink2268.xml"/><Relationship Id="rId539" Type="http://schemas.openxmlformats.org/officeDocument/2006/relationships/customXml" Target="../ink/ink2317.xml"/><Relationship Id="rId746" Type="http://schemas.openxmlformats.org/officeDocument/2006/relationships/customXml" Target="../ink/ink2421.xml"/><Relationship Id="rId178" Type="http://schemas.openxmlformats.org/officeDocument/2006/relationships/image" Target="../media/image1128.png"/><Relationship Id="rId301" Type="http://schemas.openxmlformats.org/officeDocument/2006/relationships/image" Target="../media/image1189.png"/><Relationship Id="rId953" Type="http://schemas.openxmlformats.org/officeDocument/2006/relationships/image" Target="../media/image1513.png"/><Relationship Id="rId1029" Type="http://schemas.openxmlformats.org/officeDocument/2006/relationships/customXml" Target="../ink/ink2564.xml"/><Relationship Id="rId82" Type="http://schemas.openxmlformats.org/officeDocument/2006/relationships/customXml" Target="../ink/ink2087.xml"/><Relationship Id="rId385" Type="http://schemas.openxmlformats.org/officeDocument/2006/relationships/customXml" Target="../ink/ink2240.xml"/><Relationship Id="rId592" Type="http://schemas.openxmlformats.org/officeDocument/2006/relationships/image" Target="../media/image1334.png"/><Relationship Id="rId606" Type="http://schemas.openxmlformats.org/officeDocument/2006/relationships/image" Target="../media/image1341.png"/><Relationship Id="rId813" Type="http://schemas.openxmlformats.org/officeDocument/2006/relationships/image" Target="../media/image1444.png"/><Relationship Id="rId245" Type="http://schemas.openxmlformats.org/officeDocument/2006/relationships/image" Target="../media/image1161.png"/><Relationship Id="rId452" Type="http://schemas.openxmlformats.org/officeDocument/2006/relationships/image" Target="../media/image1264.png"/><Relationship Id="rId897" Type="http://schemas.openxmlformats.org/officeDocument/2006/relationships/image" Target="../media/image1485.png"/><Relationship Id="rId105" Type="http://schemas.openxmlformats.org/officeDocument/2006/relationships/image" Target="../media/image1092.png"/><Relationship Id="rId312" Type="http://schemas.openxmlformats.org/officeDocument/2006/relationships/customXml" Target="../ink/ink2203.xml"/><Relationship Id="rId757" Type="http://schemas.openxmlformats.org/officeDocument/2006/relationships/image" Target="../media/image1416.png"/><Relationship Id="rId964" Type="http://schemas.openxmlformats.org/officeDocument/2006/relationships/customXml" Target="../ink/ink2531.xml"/><Relationship Id="rId93" Type="http://schemas.openxmlformats.org/officeDocument/2006/relationships/image" Target="../media/image1087.png"/><Relationship Id="rId189" Type="http://schemas.openxmlformats.org/officeDocument/2006/relationships/customXml" Target="../ink/ink2141.xml"/><Relationship Id="rId396" Type="http://schemas.openxmlformats.org/officeDocument/2006/relationships/image" Target="../media/image1236.png"/><Relationship Id="rId617" Type="http://schemas.openxmlformats.org/officeDocument/2006/relationships/customXml" Target="../ink/ink2356.xml"/><Relationship Id="rId824" Type="http://schemas.openxmlformats.org/officeDocument/2006/relationships/customXml" Target="../ink/ink2460.xml"/><Relationship Id="rId256" Type="http://schemas.openxmlformats.org/officeDocument/2006/relationships/customXml" Target="../ink/ink2175.xml"/><Relationship Id="rId463" Type="http://schemas.openxmlformats.org/officeDocument/2006/relationships/customXml" Target="../ink/ink2279.xml"/><Relationship Id="rId670" Type="http://schemas.openxmlformats.org/officeDocument/2006/relationships/image" Target="../media/image1373.png"/><Relationship Id="rId116" Type="http://schemas.openxmlformats.org/officeDocument/2006/relationships/customXml" Target="../ink/ink2104.xml"/><Relationship Id="rId323" Type="http://schemas.openxmlformats.org/officeDocument/2006/relationships/customXml" Target="../ink/ink2209.xml"/><Relationship Id="rId530" Type="http://schemas.openxmlformats.org/officeDocument/2006/relationships/image" Target="../media/image1303.png"/><Relationship Id="rId768" Type="http://schemas.openxmlformats.org/officeDocument/2006/relationships/customXml" Target="../ink/ink2432.xml"/><Relationship Id="rId975" Type="http://schemas.openxmlformats.org/officeDocument/2006/relationships/image" Target="../media/image1524.png"/><Relationship Id="rId20" Type="http://schemas.openxmlformats.org/officeDocument/2006/relationships/customXml" Target="../ink/ink2056.xml"/><Relationship Id="rId628" Type="http://schemas.openxmlformats.org/officeDocument/2006/relationships/image" Target="../media/image1352.png"/><Relationship Id="rId835" Type="http://schemas.openxmlformats.org/officeDocument/2006/relationships/image" Target="../media/image1455.png"/><Relationship Id="rId267" Type="http://schemas.openxmlformats.org/officeDocument/2006/relationships/image" Target="../media/image1172.png"/><Relationship Id="rId474" Type="http://schemas.openxmlformats.org/officeDocument/2006/relationships/image" Target="../media/image1275.png"/><Relationship Id="rId1020" Type="http://schemas.openxmlformats.org/officeDocument/2006/relationships/image" Target="../media/image1545.png"/><Relationship Id="rId127" Type="http://schemas.openxmlformats.org/officeDocument/2006/relationships/customXml" Target="../ink/ink2110.xml"/><Relationship Id="rId681" Type="http://schemas.openxmlformats.org/officeDocument/2006/relationships/customXml" Target="../ink/ink2388.xml"/><Relationship Id="rId779" Type="http://schemas.openxmlformats.org/officeDocument/2006/relationships/image" Target="../media/image1427.png"/><Relationship Id="rId902" Type="http://schemas.openxmlformats.org/officeDocument/2006/relationships/customXml" Target="../ink/ink2500.xml"/><Relationship Id="rId986" Type="http://schemas.openxmlformats.org/officeDocument/2006/relationships/customXml" Target="../ink/ink2542.xml"/><Relationship Id="rId31" Type="http://schemas.openxmlformats.org/officeDocument/2006/relationships/image" Target="../media/image1056.png"/><Relationship Id="rId334" Type="http://schemas.openxmlformats.org/officeDocument/2006/relationships/image" Target="../media/image1205.png"/><Relationship Id="rId541" Type="http://schemas.openxmlformats.org/officeDocument/2006/relationships/customXml" Target="../ink/ink2318.xml"/><Relationship Id="rId639" Type="http://schemas.openxmlformats.org/officeDocument/2006/relationships/customXml" Target="../ink/ink2367.xml"/><Relationship Id="rId180" Type="http://schemas.openxmlformats.org/officeDocument/2006/relationships/image" Target="../media/image1129.png"/><Relationship Id="rId278" Type="http://schemas.openxmlformats.org/officeDocument/2006/relationships/customXml" Target="../ink/ink2186.xml"/><Relationship Id="rId401" Type="http://schemas.openxmlformats.org/officeDocument/2006/relationships/customXml" Target="../ink/ink2248.xml"/><Relationship Id="rId846" Type="http://schemas.openxmlformats.org/officeDocument/2006/relationships/customXml" Target="../ink/ink2471.xml"/><Relationship Id="rId1031" Type="http://schemas.openxmlformats.org/officeDocument/2006/relationships/customXml" Target="../ink/ink2565.xml"/><Relationship Id="rId485" Type="http://schemas.openxmlformats.org/officeDocument/2006/relationships/customXml" Target="../ink/ink2290.xml"/><Relationship Id="rId692" Type="http://schemas.openxmlformats.org/officeDocument/2006/relationships/customXml" Target="../ink/ink2394.xml"/><Relationship Id="rId706" Type="http://schemas.openxmlformats.org/officeDocument/2006/relationships/customXml" Target="../ink/ink2401.xml"/><Relationship Id="rId913" Type="http://schemas.openxmlformats.org/officeDocument/2006/relationships/image" Target="../media/image1493.png"/><Relationship Id="rId42" Type="http://schemas.openxmlformats.org/officeDocument/2006/relationships/customXml" Target="../ink/ink2067.xml"/><Relationship Id="rId138" Type="http://schemas.openxmlformats.org/officeDocument/2006/relationships/image" Target="../media/image1108.png"/><Relationship Id="rId345" Type="http://schemas.openxmlformats.org/officeDocument/2006/relationships/customXml" Target="../ink/ink2220.xml"/><Relationship Id="rId552" Type="http://schemas.openxmlformats.org/officeDocument/2006/relationships/image" Target="../media/image1314.png"/><Relationship Id="rId997" Type="http://schemas.openxmlformats.org/officeDocument/2006/relationships/customXml" Target="../ink/ink2548.xml"/><Relationship Id="rId191" Type="http://schemas.openxmlformats.org/officeDocument/2006/relationships/customXml" Target="../ink/ink2142.xml"/><Relationship Id="rId205" Type="http://schemas.openxmlformats.org/officeDocument/2006/relationships/customXml" Target="../ink/ink2149.xml"/><Relationship Id="rId412" Type="http://schemas.openxmlformats.org/officeDocument/2006/relationships/image" Target="../media/image1244.png"/><Relationship Id="rId857" Type="http://schemas.openxmlformats.org/officeDocument/2006/relationships/image" Target="../media/image1466.png"/><Relationship Id="rId1042" Type="http://schemas.openxmlformats.org/officeDocument/2006/relationships/image" Target="../media/image1556.png"/><Relationship Id="rId289" Type="http://schemas.openxmlformats.org/officeDocument/2006/relationships/image" Target="../media/image1183.png"/><Relationship Id="rId496" Type="http://schemas.openxmlformats.org/officeDocument/2006/relationships/image" Target="../media/image1286.png"/><Relationship Id="rId717" Type="http://schemas.openxmlformats.org/officeDocument/2006/relationships/image" Target="../media/image1396.png"/><Relationship Id="rId924" Type="http://schemas.openxmlformats.org/officeDocument/2006/relationships/customXml" Target="../ink/ink2511.xml"/><Relationship Id="rId53" Type="http://schemas.openxmlformats.org/officeDocument/2006/relationships/image" Target="../media/image1067.png"/><Relationship Id="rId149" Type="http://schemas.openxmlformats.org/officeDocument/2006/relationships/customXml" Target="../ink/ink2121.xml"/><Relationship Id="rId356" Type="http://schemas.openxmlformats.org/officeDocument/2006/relationships/image" Target="../media/image1216.png"/><Relationship Id="rId563" Type="http://schemas.openxmlformats.org/officeDocument/2006/relationships/customXml" Target="../ink/ink2329.xml"/><Relationship Id="rId770" Type="http://schemas.openxmlformats.org/officeDocument/2006/relationships/customXml" Target="../ink/ink2433.xml"/><Relationship Id="rId216" Type="http://schemas.openxmlformats.org/officeDocument/2006/relationships/image" Target="../media/image1147.png"/><Relationship Id="rId423" Type="http://schemas.openxmlformats.org/officeDocument/2006/relationships/customXml" Target="../ink/ink2259.xml"/><Relationship Id="rId868" Type="http://schemas.openxmlformats.org/officeDocument/2006/relationships/image" Target="../media/image1471.png"/><Relationship Id="rId1053" Type="http://schemas.openxmlformats.org/officeDocument/2006/relationships/customXml" Target="../ink/ink2576.xml"/><Relationship Id="rId630" Type="http://schemas.openxmlformats.org/officeDocument/2006/relationships/image" Target="../media/image1353.png"/><Relationship Id="rId728" Type="http://schemas.openxmlformats.org/officeDocument/2006/relationships/customXml" Target="../ink/ink2412.xml"/><Relationship Id="rId935" Type="http://schemas.openxmlformats.org/officeDocument/2006/relationships/image" Target="../media/image1504.png"/><Relationship Id="rId64" Type="http://schemas.openxmlformats.org/officeDocument/2006/relationships/customXml" Target="../ink/ink2078.xml"/><Relationship Id="rId367" Type="http://schemas.openxmlformats.org/officeDocument/2006/relationships/customXml" Target="../ink/ink2231.xml"/><Relationship Id="rId574" Type="http://schemas.openxmlformats.org/officeDocument/2006/relationships/image" Target="../media/image1325.png"/><Relationship Id="rId227" Type="http://schemas.openxmlformats.org/officeDocument/2006/relationships/image" Target="../media/image1152.png"/><Relationship Id="rId781" Type="http://schemas.openxmlformats.org/officeDocument/2006/relationships/image" Target="../media/image1428.png"/><Relationship Id="rId879" Type="http://schemas.openxmlformats.org/officeDocument/2006/relationships/image" Target="../media/image1476.png"/><Relationship Id="rId434" Type="http://schemas.openxmlformats.org/officeDocument/2006/relationships/image" Target="../media/image1255.png"/><Relationship Id="rId641" Type="http://schemas.openxmlformats.org/officeDocument/2006/relationships/customXml" Target="../ink/ink2368.xml"/><Relationship Id="rId739" Type="http://schemas.openxmlformats.org/officeDocument/2006/relationships/image" Target="../media/image1407.png"/><Relationship Id="rId1064" Type="http://schemas.openxmlformats.org/officeDocument/2006/relationships/image" Target="../media/image1567.png"/><Relationship Id="rId280" Type="http://schemas.openxmlformats.org/officeDocument/2006/relationships/customXml" Target="../ink/ink2187.xml"/><Relationship Id="rId501" Type="http://schemas.openxmlformats.org/officeDocument/2006/relationships/customXml" Target="../ink/ink2298.xml"/><Relationship Id="rId946" Type="http://schemas.openxmlformats.org/officeDocument/2006/relationships/customXml" Target="../ink/ink2522.xml"/><Relationship Id="rId75" Type="http://schemas.openxmlformats.org/officeDocument/2006/relationships/image" Target="../media/image1078.png"/><Relationship Id="rId140" Type="http://schemas.openxmlformats.org/officeDocument/2006/relationships/image" Target="../media/image1109.png"/><Relationship Id="rId378" Type="http://schemas.openxmlformats.org/officeDocument/2006/relationships/image" Target="../media/image1227.png"/><Relationship Id="rId585" Type="http://schemas.openxmlformats.org/officeDocument/2006/relationships/customXml" Target="../ink/ink2340.xml"/><Relationship Id="rId792" Type="http://schemas.openxmlformats.org/officeDocument/2006/relationships/customXml" Target="../ink/ink2444.xml"/><Relationship Id="rId806" Type="http://schemas.openxmlformats.org/officeDocument/2006/relationships/customXml" Target="../ink/ink2451.xml"/><Relationship Id="rId238" Type="http://schemas.openxmlformats.org/officeDocument/2006/relationships/customXml" Target="../ink/ink2166.xml"/><Relationship Id="rId445" Type="http://schemas.openxmlformats.org/officeDocument/2006/relationships/customXml" Target="../ink/ink2270.xml"/><Relationship Id="rId652" Type="http://schemas.openxmlformats.org/officeDocument/2006/relationships/image" Target="../media/image1364.png"/><Relationship Id="rId291" Type="http://schemas.openxmlformats.org/officeDocument/2006/relationships/image" Target="../media/image1184.png"/><Relationship Id="rId305" Type="http://schemas.openxmlformats.org/officeDocument/2006/relationships/image" Target="../media/image1191.png"/><Relationship Id="rId512" Type="http://schemas.openxmlformats.org/officeDocument/2006/relationships/image" Target="../media/image1294.png"/><Relationship Id="rId957" Type="http://schemas.openxmlformats.org/officeDocument/2006/relationships/image" Target="../media/image1515.png"/><Relationship Id="rId86" Type="http://schemas.openxmlformats.org/officeDocument/2006/relationships/customXml" Target="../ink/ink2089.xml"/><Relationship Id="rId151" Type="http://schemas.openxmlformats.org/officeDocument/2006/relationships/customXml" Target="../ink/ink2122.xml"/><Relationship Id="rId389" Type="http://schemas.openxmlformats.org/officeDocument/2006/relationships/customXml" Target="../ink/ink2242.xml"/><Relationship Id="rId596" Type="http://schemas.openxmlformats.org/officeDocument/2006/relationships/image" Target="../media/image1336.png"/><Relationship Id="rId817" Type="http://schemas.openxmlformats.org/officeDocument/2006/relationships/image" Target="../media/image1446.png"/><Relationship Id="rId1002" Type="http://schemas.openxmlformats.org/officeDocument/2006/relationships/image" Target="../media/image1536.png"/><Relationship Id="rId249" Type="http://schemas.openxmlformats.org/officeDocument/2006/relationships/image" Target="../media/image1163.png"/><Relationship Id="rId456" Type="http://schemas.openxmlformats.org/officeDocument/2006/relationships/image" Target="../media/image1266.png"/><Relationship Id="rId663" Type="http://schemas.openxmlformats.org/officeDocument/2006/relationships/customXml" Target="../ink/ink2379.xml"/><Relationship Id="rId870" Type="http://schemas.openxmlformats.org/officeDocument/2006/relationships/image" Target="../media/image1472.png"/><Relationship Id="rId13" Type="http://schemas.openxmlformats.org/officeDocument/2006/relationships/image" Target="../media/image10470.png"/><Relationship Id="rId109" Type="http://schemas.openxmlformats.org/officeDocument/2006/relationships/image" Target="../media/image1094.png"/><Relationship Id="rId316" Type="http://schemas.openxmlformats.org/officeDocument/2006/relationships/image" Target="../media/image1196.png"/><Relationship Id="rId523" Type="http://schemas.openxmlformats.org/officeDocument/2006/relationships/customXml" Target="../ink/ink2309.xml"/><Relationship Id="rId968" Type="http://schemas.openxmlformats.org/officeDocument/2006/relationships/customXml" Target="../ink/ink2533.xml"/><Relationship Id="rId97" Type="http://schemas.openxmlformats.org/officeDocument/2006/relationships/image" Target="../media/image54.png"/><Relationship Id="rId730" Type="http://schemas.openxmlformats.org/officeDocument/2006/relationships/customXml" Target="../ink/ink2413.xml"/><Relationship Id="rId828" Type="http://schemas.openxmlformats.org/officeDocument/2006/relationships/customXml" Target="../ink/ink2462.xml"/><Relationship Id="rId1013" Type="http://schemas.openxmlformats.org/officeDocument/2006/relationships/customXml" Target="../ink/ink2556.xml"/><Relationship Id="rId162" Type="http://schemas.openxmlformats.org/officeDocument/2006/relationships/image" Target="../media/image1120.png"/><Relationship Id="rId467" Type="http://schemas.openxmlformats.org/officeDocument/2006/relationships/customXml" Target="../ink/ink2281.xml"/><Relationship Id="rId674" Type="http://schemas.openxmlformats.org/officeDocument/2006/relationships/image" Target="../media/image1375.png"/><Relationship Id="rId881" Type="http://schemas.openxmlformats.org/officeDocument/2006/relationships/image" Target="../media/image1477.png"/><Relationship Id="rId979" Type="http://schemas.openxmlformats.org/officeDocument/2006/relationships/image" Target="../media/image1526.png"/><Relationship Id="rId24" Type="http://schemas.openxmlformats.org/officeDocument/2006/relationships/customXml" Target="../ink/ink2058.xml"/><Relationship Id="rId327" Type="http://schemas.openxmlformats.org/officeDocument/2006/relationships/customXml" Target="../ink/ink2211.xml"/><Relationship Id="rId534" Type="http://schemas.openxmlformats.org/officeDocument/2006/relationships/image" Target="../media/image1305.png"/><Relationship Id="rId741" Type="http://schemas.openxmlformats.org/officeDocument/2006/relationships/image" Target="../media/image1408.png"/><Relationship Id="rId839" Type="http://schemas.openxmlformats.org/officeDocument/2006/relationships/image" Target="../media/image1457.png"/><Relationship Id="rId173" Type="http://schemas.openxmlformats.org/officeDocument/2006/relationships/customXml" Target="../ink/ink2133.xml"/><Relationship Id="rId380" Type="http://schemas.openxmlformats.org/officeDocument/2006/relationships/image" Target="../media/image1228.png"/><Relationship Id="rId601" Type="http://schemas.openxmlformats.org/officeDocument/2006/relationships/customXml" Target="../ink/ink2348.xml"/><Relationship Id="rId1024" Type="http://schemas.openxmlformats.org/officeDocument/2006/relationships/image" Target="../media/image1547.png"/><Relationship Id="rId240" Type="http://schemas.openxmlformats.org/officeDocument/2006/relationships/customXml" Target="../ink/ink2167.xml"/><Relationship Id="rId478" Type="http://schemas.openxmlformats.org/officeDocument/2006/relationships/image" Target="../media/image1277.png"/><Relationship Id="rId685" Type="http://schemas.openxmlformats.org/officeDocument/2006/relationships/customXml" Target="../ink/ink2390.xml"/><Relationship Id="rId892" Type="http://schemas.openxmlformats.org/officeDocument/2006/relationships/customXml" Target="../ink/ink2495.xml"/><Relationship Id="rId906" Type="http://schemas.openxmlformats.org/officeDocument/2006/relationships/customXml" Target="../ink/ink2502.xml"/><Relationship Id="rId35" Type="http://schemas.openxmlformats.org/officeDocument/2006/relationships/image" Target="../media/image1058.png"/><Relationship Id="rId100" Type="http://schemas.openxmlformats.org/officeDocument/2006/relationships/customXml" Target="../ink/ink2096.xml"/><Relationship Id="rId338" Type="http://schemas.openxmlformats.org/officeDocument/2006/relationships/image" Target="../media/image1207.png"/><Relationship Id="rId545" Type="http://schemas.openxmlformats.org/officeDocument/2006/relationships/customXml" Target="../ink/ink2320.xml"/><Relationship Id="rId752" Type="http://schemas.openxmlformats.org/officeDocument/2006/relationships/customXml" Target="../ink/ink2424.xml"/><Relationship Id="rId184" Type="http://schemas.openxmlformats.org/officeDocument/2006/relationships/image" Target="../media/image1131.png"/><Relationship Id="rId391" Type="http://schemas.openxmlformats.org/officeDocument/2006/relationships/customXml" Target="../ink/ink2243.xml"/><Relationship Id="rId405" Type="http://schemas.openxmlformats.org/officeDocument/2006/relationships/customXml" Target="../ink/ink2250.xml"/><Relationship Id="rId612" Type="http://schemas.openxmlformats.org/officeDocument/2006/relationships/image" Target="../media/image1344.png"/><Relationship Id="rId1035" Type="http://schemas.openxmlformats.org/officeDocument/2006/relationships/customXml" Target="../ink/ink2567.xml"/><Relationship Id="rId251" Type="http://schemas.openxmlformats.org/officeDocument/2006/relationships/image" Target="../media/image1164.png"/><Relationship Id="rId489" Type="http://schemas.openxmlformats.org/officeDocument/2006/relationships/customXml" Target="../ink/ink2292.xml"/><Relationship Id="rId696" Type="http://schemas.openxmlformats.org/officeDocument/2006/relationships/customXml" Target="../ink/ink2396.xml"/><Relationship Id="rId917" Type="http://schemas.openxmlformats.org/officeDocument/2006/relationships/image" Target="../media/image1495.png"/><Relationship Id="rId46" Type="http://schemas.openxmlformats.org/officeDocument/2006/relationships/customXml" Target="../ink/ink2069.xml"/><Relationship Id="rId349" Type="http://schemas.openxmlformats.org/officeDocument/2006/relationships/customXml" Target="../ink/ink2222.xml"/><Relationship Id="rId556" Type="http://schemas.openxmlformats.org/officeDocument/2006/relationships/image" Target="../media/image1316.png"/><Relationship Id="rId763" Type="http://schemas.openxmlformats.org/officeDocument/2006/relationships/image" Target="../media/image1419.png"/><Relationship Id="rId111" Type="http://schemas.openxmlformats.org/officeDocument/2006/relationships/image" Target="../media/image1095.png"/><Relationship Id="rId195" Type="http://schemas.openxmlformats.org/officeDocument/2006/relationships/customXml" Target="../ink/ink2144.xml"/><Relationship Id="rId209" Type="http://schemas.openxmlformats.org/officeDocument/2006/relationships/customXml" Target="../ink/ink2151.xml"/><Relationship Id="rId416" Type="http://schemas.openxmlformats.org/officeDocument/2006/relationships/image" Target="../media/image1246.png"/><Relationship Id="rId970" Type="http://schemas.openxmlformats.org/officeDocument/2006/relationships/customXml" Target="../ink/ink2534.xml"/><Relationship Id="rId1046" Type="http://schemas.openxmlformats.org/officeDocument/2006/relationships/image" Target="../media/image1558.png"/><Relationship Id="rId623" Type="http://schemas.openxmlformats.org/officeDocument/2006/relationships/customXml" Target="../ink/ink2359.xml"/><Relationship Id="rId830" Type="http://schemas.openxmlformats.org/officeDocument/2006/relationships/customXml" Target="../ink/ink2463.xml"/><Relationship Id="rId928" Type="http://schemas.openxmlformats.org/officeDocument/2006/relationships/customXml" Target="../ink/ink2513.xml"/><Relationship Id="rId57" Type="http://schemas.openxmlformats.org/officeDocument/2006/relationships/image" Target="../media/image1069.png"/><Relationship Id="rId262" Type="http://schemas.openxmlformats.org/officeDocument/2006/relationships/customXml" Target="../ink/ink2178.xml"/><Relationship Id="rId567" Type="http://schemas.openxmlformats.org/officeDocument/2006/relationships/customXml" Target="../ink/ink2331.xml"/><Relationship Id="rId122" Type="http://schemas.openxmlformats.org/officeDocument/2006/relationships/image" Target="../media/image1100.png"/><Relationship Id="rId774" Type="http://schemas.openxmlformats.org/officeDocument/2006/relationships/customXml" Target="../ink/ink2435.xml"/><Relationship Id="rId981" Type="http://schemas.openxmlformats.org/officeDocument/2006/relationships/image" Target="../media/image1527.png"/><Relationship Id="rId1057" Type="http://schemas.openxmlformats.org/officeDocument/2006/relationships/customXml" Target="../ink/ink2578.xml"/><Relationship Id="rId427" Type="http://schemas.openxmlformats.org/officeDocument/2006/relationships/customXml" Target="../ink/ink2261.xml"/><Relationship Id="rId634" Type="http://schemas.openxmlformats.org/officeDocument/2006/relationships/image" Target="../media/image1355.png"/><Relationship Id="rId841" Type="http://schemas.openxmlformats.org/officeDocument/2006/relationships/image" Target="../media/image1458.png"/><Relationship Id="rId273" Type="http://schemas.openxmlformats.org/officeDocument/2006/relationships/image" Target="../media/image1175.png"/><Relationship Id="rId480" Type="http://schemas.openxmlformats.org/officeDocument/2006/relationships/image" Target="../media/image1278.png"/><Relationship Id="rId701" Type="http://schemas.openxmlformats.org/officeDocument/2006/relationships/image" Target="../media/image1388.png"/><Relationship Id="rId939" Type="http://schemas.openxmlformats.org/officeDocument/2006/relationships/image" Target="../media/image1506.png"/><Relationship Id="rId68" Type="http://schemas.openxmlformats.org/officeDocument/2006/relationships/customXml" Target="../ink/ink2080.xml"/><Relationship Id="rId133" Type="http://schemas.openxmlformats.org/officeDocument/2006/relationships/customXml" Target="../ink/ink2113.xml"/><Relationship Id="rId340" Type="http://schemas.openxmlformats.org/officeDocument/2006/relationships/image" Target="../media/image1208.png"/><Relationship Id="rId578" Type="http://schemas.openxmlformats.org/officeDocument/2006/relationships/image" Target="../media/image1327.png"/><Relationship Id="rId785" Type="http://schemas.openxmlformats.org/officeDocument/2006/relationships/image" Target="../media/image1430.png"/><Relationship Id="rId992" Type="http://schemas.openxmlformats.org/officeDocument/2006/relationships/image" Target="../media/image1532.png"/><Relationship Id="rId200" Type="http://schemas.openxmlformats.org/officeDocument/2006/relationships/image" Target="../media/image1139.png"/><Relationship Id="rId438" Type="http://schemas.openxmlformats.org/officeDocument/2006/relationships/image" Target="../media/image1257.png"/><Relationship Id="rId645" Type="http://schemas.openxmlformats.org/officeDocument/2006/relationships/customXml" Target="../ink/ink2370.xml"/><Relationship Id="rId852" Type="http://schemas.openxmlformats.org/officeDocument/2006/relationships/customXml" Target="../ink/ink2474.xml"/><Relationship Id="rId284" Type="http://schemas.openxmlformats.org/officeDocument/2006/relationships/customXml" Target="../ink/ink2189.xml"/><Relationship Id="rId491" Type="http://schemas.openxmlformats.org/officeDocument/2006/relationships/customXml" Target="../ink/ink2293.xml"/><Relationship Id="rId505" Type="http://schemas.openxmlformats.org/officeDocument/2006/relationships/customXml" Target="../ink/ink2300.xml"/><Relationship Id="rId712" Type="http://schemas.openxmlformats.org/officeDocument/2006/relationships/customXml" Target="../ink/ink2404.xml"/><Relationship Id="rId79" Type="http://schemas.openxmlformats.org/officeDocument/2006/relationships/image" Target="../media/image1080.png"/><Relationship Id="rId144" Type="http://schemas.openxmlformats.org/officeDocument/2006/relationships/image" Target="../media/image1111.png"/><Relationship Id="rId589" Type="http://schemas.openxmlformats.org/officeDocument/2006/relationships/customXml" Target="../ink/ink2342.xml"/><Relationship Id="rId796" Type="http://schemas.openxmlformats.org/officeDocument/2006/relationships/customXml" Target="../ink/ink2446.xml"/><Relationship Id="rId351" Type="http://schemas.openxmlformats.org/officeDocument/2006/relationships/customXml" Target="../ink/ink2223.xml"/><Relationship Id="rId449" Type="http://schemas.openxmlformats.org/officeDocument/2006/relationships/customXml" Target="../ink/ink2272.xml"/><Relationship Id="rId656" Type="http://schemas.openxmlformats.org/officeDocument/2006/relationships/image" Target="../media/image1366.png"/><Relationship Id="rId863" Type="http://schemas.openxmlformats.org/officeDocument/2006/relationships/customXml" Target="../ink/ink2480.xml"/><Relationship Id="rId211" Type="http://schemas.openxmlformats.org/officeDocument/2006/relationships/customXml" Target="../ink/ink2152.xml"/><Relationship Id="rId295" Type="http://schemas.openxmlformats.org/officeDocument/2006/relationships/image" Target="../media/image1186.png"/><Relationship Id="rId309" Type="http://schemas.openxmlformats.org/officeDocument/2006/relationships/image" Target="../media/image1193.png"/><Relationship Id="rId516" Type="http://schemas.openxmlformats.org/officeDocument/2006/relationships/image" Target="../media/image1296.png"/><Relationship Id="rId723" Type="http://schemas.openxmlformats.org/officeDocument/2006/relationships/image" Target="../media/image1399.png"/><Relationship Id="rId930" Type="http://schemas.openxmlformats.org/officeDocument/2006/relationships/customXml" Target="../ink/ink2514.xml"/><Relationship Id="rId1006" Type="http://schemas.openxmlformats.org/officeDocument/2006/relationships/image" Target="../media/image1538.png"/><Relationship Id="rId155" Type="http://schemas.openxmlformats.org/officeDocument/2006/relationships/customXml" Target="../ink/ink2124.xml"/><Relationship Id="rId362" Type="http://schemas.openxmlformats.org/officeDocument/2006/relationships/image" Target="../media/image1219.png"/><Relationship Id="rId222" Type="http://schemas.openxmlformats.org/officeDocument/2006/relationships/image" Target="../media/image1150.png"/><Relationship Id="rId667" Type="http://schemas.openxmlformats.org/officeDocument/2006/relationships/customXml" Target="../ink/ink2381.xml"/><Relationship Id="rId874" Type="http://schemas.openxmlformats.org/officeDocument/2006/relationships/image" Target="../media/image1474.png"/><Relationship Id="rId17" Type="http://schemas.openxmlformats.org/officeDocument/2006/relationships/image" Target="../media/image10490.png"/><Relationship Id="rId527" Type="http://schemas.openxmlformats.org/officeDocument/2006/relationships/customXml" Target="../ink/ink2311.xml"/><Relationship Id="rId734" Type="http://schemas.openxmlformats.org/officeDocument/2006/relationships/customXml" Target="../ink/ink2415.xml"/><Relationship Id="rId941" Type="http://schemas.openxmlformats.org/officeDocument/2006/relationships/image" Target="../media/image1507.png"/><Relationship Id="rId70" Type="http://schemas.openxmlformats.org/officeDocument/2006/relationships/customXml" Target="../ink/ink2081.xml"/><Relationship Id="rId166" Type="http://schemas.openxmlformats.org/officeDocument/2006/relationships/image" Target="../media/image1122.png"/><Relationship Id="rId373" Type="http://schemas.openxmlformats.org/officeDocument/2006/relationships/customXml" Target="../ink/ink2234.xml"/><Relationship Id="rId580" Type="http://schemas.openxmlformats.org/officeDocument/2006/relationships/image" Target="../media/image1328.png"/><Relationship Id="rId801" Type="http://schemas.openxmlformats.org/officeDocument/2006/relationships/image" Target="../media/image1438.png"/><Relationship Id="rId1017" Type="http://schemas.openxmlformats.org/officeDocument/2006/relationships/customXml" Target="../ink/ink2558.xml"/><Relationship Id="rId1" Type="http://schemas.openxmlformats.org/officeDocument/2006/relationships/slideLayout" Target="../slideLayouts/slideLayout7.xml"/><Relationship Id="rId233" Type="http://schemas.openxmlformats.org/officeDocument/2006/relationships/image" Target="../media/image1155.png"/><Relationship Id="rId440" Type="http://schemas.openxmlformats.org/officeDocument/2006/relationships/image" Target="../media/image1258.png"/><Relationship Id="rId678" Type="http://schemas.openxmlformats.org/officeDocument/2006/relationships/image" Target="../media/image1377.png"/><Relationship Id="rId885" Type="http://schemas.openxmlformats.org/officeDocument/2006/relationships/image" Target="../media/image1479.png"/><Relationship Id="rId28" Type="http://schemas.openxmlformats.org/officeDocument/2006/relationships/customXml" Target="../ink/ink2060.xml"/><Relationship Id="rId300" Type="http://schemas.openxmlformats.org/officeDocument/2006/relationships/customXml" Target="../ink/ink2197.xml"/><Relationship Id="rId538" Type="http://schemas.openxmlformats.org/officeDocument/2006/relationships/image" Target="../media/image1307.png"/><Relationship Id="rId745" Type="http://schemas.openxmlformats.org/officeDocument/2006/relationships/image" Target="../media/image1410.png"/><Relationship Id="rId952" Type="http://schemas.openxmlformats.org/officeDocument/2006/relationships/customXml" Target="../ink/ink2525.xml"/><Relationship Id="rId81" Type="http://schemas.openxmlformats.org/officeDocument/2006/relationships/image" Target="../media/image1081.png"/><Relationship Id="rId177" Type="http://schemas.openxmlformats.org/officeDocument/2006/relationships/customXml" Target="../ink/ink2135.xml"/><Relationship Id="rId384" Type="http://schemas.openxmlformats.org/officeDocument/2006/relationships/image" Target="../media/image1230.png"/><Relationship Id="rId591" Type="http://schemas.openxmlformats.org/officeDocument/2006/relationships/customXml" Target="../ink/ink2343.xml"/><Relationship Id="rId605" Type="http://schemas.openxmlformats.org/officeDocument/2006/relationships/customXml" Target="../ink/ink2350.xml"/><Relationship Id="rId812" Type="http://schemas.openxmlformats.org/officeDocument/2006/relationships/customXml" Target="../ink/ink2454.xml"/><Relationship Id="rId1028" Type="http://schemas.openxmlformats.org/officeDocument/2006/relationships/image" Target="../media/image1549.png"/><Relationship Id="rId244" Type="http://schemas.openxmlformats.org/officeDocument/2006/relationships/customXml" Target="../ink/ink2169.xml"/><Relationship Id="rId689" Type="http://schemas.openxmlformats.org/officeDocument/2006/relationships/image" Target="../media/image1382.png"/><Relationship Id="rId896" Type="http://schemas.openxmlformats.org/officeDocument/2006/relationships/customXml" Target="../ink/ink2497.xml"/><Relationship Id="rId39" Type="http://schemas.openxmlformats.org/officeDocument/2006/relationships/image" Target="../media/image1060.png"/><Relationship Id="rId451" Type="http://schemas.openxmlformats.org/officeDocument/2006/relationships/customXml" Target="../ink/ink2273.xml"/><Relationship Id="rId549" Type="http://schemas.openxmlformats.org/officeDocument/2006/relationships/customXml" Target="../ink/ink2322.xml"/><Relationship Id="rId756" Type="http://schemas.openxmlformats.org/officeDocument/2006/relationships/customXml" Target="../ink/ink2426.xml"/><Relationship Id="rId104" Type="http://schemas.openxmlformats.org/officeDocument/2006/relationships/customXml" Target="../ink/ink2098.xml"/><Relationship Id="rId188" Type="http://schemas.openxmlformats.org/officeDocument/2006/relationships/image" Target="../media/image1133.png"/><Relationship Id="rId311" Type="http://schemas.openxmlformats.org/officeDocument/2006/relationships/image" Target="../media/image1194.png"/><Relationship Id="rId395" Type="http://schemas.openxmlformats.org/officeDocument/2006/relationships/customXml" Target="../ink/ink2245.xml"/><Relationship Id="rId409" Type="http://schemas.openxmlformats.org/officeDocument/2006/relationships/customXml" Target="../ink/ink2252.xml"/><Relationship Id="rId963" Type="http://schemas.openxmlformats.org/officeDocument/2006/relationships/image" Target="../media/image1518.png"/><Relationship Id="rId1039" Type="http://schemas.openxmlformats.org/officeDocument/2006/relationships/customXml" Target="../ink/ink2569.xml"/><Relationship Id="rId92" Type="http://schemas.openxmlformats.org/officeDocument/2006/relationships/customXml" Target="../ink/ink2092.xml"/><Relationship Id="rId616" Type="http://schemas.openxmlformats.org/officeDocument/2006/relationships/image" Target="../media/image1346.png"/><Relationship Id="rId823" Type="http://schemas.openxmlformats.org/officeDocument/2006/relationships/image" Target="../media/image1449.png"/><Relationship Id="rId255" Type="http://schemas.openxmlformats.org/officeDocument/2006/relationships/image" Target="../media/image1166.png"/><Relationship Id="rId462" Type="http://schemas.openxmlformats.org/officeDocument/2006/relationships/image" Target="../media/image1269.png"/><Relationship Id="rId115" Type="http://schemas.openxmlformats.org/officeDocument/2006/relationships/image" Target="../media/image1097.png"/><Relationship Id="rId322" Type="http://schemas.openxmlformats.org/officeDocument/2006/relationships/image" Target="../media/image1199.png"/><Relationship Id="rId767" Type="http://schemas.openxmlformats.org/officeDocument/2006/relationships/image" Target="../media/image1421.png"/><Relationship Id="rId974" Type="http://schemas.openxmlformats.org/officeDocument/2006/relationships/customXml" Target="../ink/ink2536.xml"/><Relationship Id="rId199" Type="http://schemas.openxmlformats.org/officeDocument/2006/relationships/customXml" Target="../ink/ink2146.xml"/><Relationship Id="rId627" Type="http://schemas.openxmlformats.org/officeDocument/2006/relationships/customXml" Target="../ink/ink2361.xml"/><Relationship Id="rId834" Type="http://schemas.openxmlformats.org/officeDocument/2006/relationships/customXml" Target="../ink/ink2465.xml"/><Relationship Id="rId266" Type="http://schemas.openxmlformats.org/officeDocument/2006/relationships/customXml" Target="../ink/ink2180.xml"/><Relationship Id="rId473" Type="http://schemas.openxmlformats.org/officeDocument/2006/relationships/customXml" Target="../ink/ink2284.xml"/><Relationship Id="rId680" Type="http://schemas.openxmlformats.org/officeDocument/2006/relationships/image" Target="../media/image1378.png"/><Relationship Id="rId901" Type="http://schemas.openxmlformats.org/officeDocument/2006/relationships/image" Target="../media/image1487.png"/><Relationship Id="rId30" Type="http://schemas.openxmlformats.org/officeDocument/2006/relationships/customXml" Target="../ink/ink2061.xml"/><Relationship Id="rId126" Type="http://schemas.openxmlformats.org/officeDocument/2006/relationships/image" Target="../media/image1102.png"/><Relationship Id="rId333" Type="http://schemas.openxmlformats.org/officeDocument/2006/relationships/customXml" Target="../ink/ink2214.xml"/><Relationship Id="rId540" Type="http://schemas.openxmlformats.org/officeDocument/2006/relationships/image" Target="../media/image1308.png"/><Relationship Id="rId778" Type="http://schemas.openxmlformats.org/officeDocument/2006/relationships/customXml" Target="../ink/ink2437.xml"/><Relationship Id="rId985" Type="http://schemas.openxmlformats.org/officeDocument/2006/relationships/image" Target="../media/image1529.png"/><Relationship Id="rId638" Type="http://schemas.openxmlformats.org/officeDocument/2006/relationships/image" Target="../media/image1357.png"/><Relationship Id="rId845" Type="http://schemas.openxmlformats.org/officeDocument/2006/relationships/image" Target="../media/image1460.png"/><Relationship Id="rId1030" Type="http://schemas.openxmlformats.org/officeDocument/2006/relationships/image" Target="../media/image1550.png"/><Relationship Id="rId277" Type="http://schemas.openxmlformats.org/officeDocument/2006/relationships/image" Target="../media/image1177.png"/><Relationship Id="rId400" Type="http://schemas.openxmlformats.org/officeDocument/2006/relationships/image" Target="../media/image1238.png"/><Relationship Id="rId484" Type="http://schemas.openxmlformats.org/officeDocument/2006/relationships/image" Target="../media/image1280.png"/><Relationship Id="rId705" Type="http://schemas.openxmlformats.org/officeDocument/2006/relationships/image" Target="../media/image1390.png"/><Relationship Id="rId137" Type="http://schemas.openxmlformats.org/officeDocument/2006/relationships/customXml" Target="../ink/ink2115.xml"/><Relationship Id="rId344" Type="http://schemas.openxmlformats.org/officeDocument/2006/relationships/image" Target="../media/image1210.png"/><Relationship Id="rId691" Type="http://schemas.openxmlformats.org/officeDocument/2006/relationships/image" Target="../media/image1383.png"/><Relationship Id="rId789" Type="http://schemas.openxmlformats.org/officeDocument/2006/relationships/image" Target="../media/image1432.png"/><Relationship Id="rId912" Type="http://schemas.openxmlformats.org/officeDocument/2006/relationships/customXml" Target="../ink/ink2505.xml"/><Relationship Id="rId996" Type="http://schemas.openxmlformats.org/officeDocument/2006/relationships/image" Target="../media/image1533.png"/><Relationship Id="rId41" Type="http://schemas.openxmlformats.org/officeDocument/2006/relationships/image" Target="../media/image1061.png"/><Relationship Id="rId551" Type="http://schemas.openxmlformats.org/officeDocument/2006/relationships/customXml" Target="../ink/ink2323.xml"/><Relationship Id="rId649" Type="http://schemas.openxmlformats.org/officeDocument/2006/relationships/customXml" Target="../ink/ink2372.xml"/><Relationship Id="rId856" Type="http://schemas.openxmlformats.org/officeDocument/2006/relationships/customXml" Target="../ink/ink2476.xml"/><Relationship Id="rId190" Type="http://schemas.openxmlformats.org/officeDocument/2006/relationships/image" Target="../media/image1134.png"/><Relationship Id="rId204" Type="http://schemas.openxmlformats.org/officeDocument/2006/relationships/image" Target="../media/image1141.png"/><Relationship Id="rId288" Type="http://schemas.openxmlformats.org/officeDocument/2006/relationships/customXml" Target="../ink/ink2191.xml"/><Relationship Id="rId411" Type="http://schemas.openxmlformats.org/officeDocument/2006/relationships/customXml" Target="../ink/ink2253.xml"/><Relationship Id="rId509" Type="http://schemas.openxmlformats.org/officeDocument/2006/relationships/customXml" Target="../ink/ink2302.xml"/><Relationship Id="rId1041" Type="http://schemas.openxmlformats.org/officeDocument/2006/relationships/customXml" Target="../ink/ink2570.xml"/><Relationship Id="rId495" Type="http://schemas.openxmlformats.org/officeDocument/2006/relationships/customXml" Target="../ink/ink2295.xml"/><Relationship Id="rId716" Type="http://schemas.openxmlformats.org/officeDocument/2006/relationships/customXml" Target="../ink/ink2406.xml"/><Relationship Id="rId923" Type="http://schemas.openxmlformats.org/officeDocument/2006/relationships/image" Target="../media/image1498.png"/><Relationship Id="rId52" Type="http://schemas.openxmlformats.org/officeDocument/2006/relationships/customXml" Target="../ink/ink2072.xml"/><Relationship Id="rId148" Type="http://schemas.openxmlformats.org/officeDocument/2006/relationships/image" Target="../media/image1113.png"/><Relationship Id="rId355" Type="http://schemas.openxmlformats.org/officeDocument/2006/relationships/customXml" Target="../ink/ink2225.xml"/><Relationship Id="rId562" Type="http://schemas.openxmlformats.org/officeDocument/2006/relationships/image" Target="../media/image1319.png"/><Relationship Id="rId215" Type="http://schemas.openxmlformats.org/officeDocument/2006/relationships/customXml" Target="../ink/ink2154.xml"/><Relationship Id="rId422" Type="http://schemas.openxmlformats.org/officeDocument/2006/relationships/image" Target="../media/image1249.png"/><Relationship Id="rId867" Type="http://schemas.openxmlformats.org/officeDocument/2006/relationships/customXml" Target="../ink/ink2482.xml"/><Relationship Id="rId1052" Type="http://schemas.openxmlformats.org/officeDocument/2006/relationships/image" Target="../media/image1561.png"/><Relationship Id="rId299" Type="http://schemas.openxmlformats.org/officeDocument/2006/relationships/image" Target="../media/image1188.png"/><Relationship Id="rId727" Type="http://schemas.openxmlformats.org/officeDocument/2006/relationships/image" Target="../media/image1401.png"/><Relationship Id="rId934" Type="http://schemas.openxmlformats.org/officeDocument/2006/relationships/customXml" Target="../ink/ink2516.xml"/><Relationship Id="rId63" Type="http://schemas.openxmlformats.org/officeDocument/2006/relationships/image" Target="../media/image1072.png"/><Relationship Id="rId159" Type="http://schemas.openxmlformats.org/officeDocument/2006/relationships/customXml" Target="../ink/ink2126.xml"/><Relationship Id="rId366" Type="http://schemas.openxmlformats.org/officeDocument/2006/relationships/image" Target="../media/image1221.png"/><Relationship Id="rId573" Type="http://schemas.openxmlformats.org/officeDocument/2006/relationships/customXml" Target="../ink/ink2334.xml"/><Relationship Id="rId780" Type="http://schemas.openxmlformats.org/officeDocument/2006/relationships/customXml" Target="../ink/ink2438.xml"/><Relationship Id="rId226" Type="http://schemas.openxmlformats.org/officeDocument/2006/relationships/customXml" Target="../ink/ink2160.xml"/><Relationship Id="rId433" Type="http://schemas.openxmlformats.org/officeDocument/2006/relationships/customXml" Target="../ink/ink2264.xml"/><Relationship Id="rId878" Type="http://schemas.openxmlformats.org/officeDocument/2006/relationships/customXml" Target="../ink/ink2488.xml"/><Relationship Id="rId1063" Type="http://schemas.openxmlformats.org/officeDocument/2006/relationships/customXml" Target="../ink/ink2581.xml"/><Relationship Id="rId640" Type="http://schemas.openxmlformats.org/officeDocument/2006/relationships/image" Target="../media/image1358.png"/><Relationship Id="rId738" Type="http://schemas.openxmlformats.org/officeDocument/2006/relationships/customXml" Target="../ink/ink2417.xml"/><Relationship Id="rId945" Type="http://schemas.openxmlformats.org/officeDocument/2006/relationships/image" Target="../media/image1509.png"/><Relationship Id="rId74" Type="http://schemas.openxmlformats.org/officeDocument/2006/relationships/customXml" Target="../ink/ink2083.xml"/><Relationship Id="rId377" Type="http://schemas.openxmlformats.org/officeDocument/2006/relationships/customXml" Target="../ink/ink2236.xml"/><Relationship Id="rId500" Type="http://schemas.openxmlformats.org/officeDocument/2006/relationships/image" Target="../media/image1288.png"/><Relationship Id="rId584" Type="http://schemas.openxmlformats.org/officeDocument/2006/relationships/image" Target="../media/image1330.png"/><Relationship Id="rId805" Type="http://schemas.openxmlformats.org/officeDocument/2006/relationships/image" Target="../media/image1440.png"/><Relationship Id="rId5" Type="http://schemas.openxmlformats.org/officeDocument/2006/relationships/customXml" Target="../ink/ink2049.xml"/><Relationship Id="rId237" Type="http://schemas.openxmlformats.org/officeDocument/2006/relationships/image" Target="../media/image1157.png"/><Relationship Id="rId791" Type="http://schemas.openxmlformats.org/officeDocument/2006/relationships/image" Target="../media/image1433.png"/><Relationship Id="rId889" Type="http://schemas.openxmlformats.org/officeDocument/2006/relationships/image" Target="../media/image1481.png"/><Relationship Id="rId444" Type="http://schemas.openxmlformats.org/officeDocument/2006/relationships/image" Target="../media/image1260.png"/><Relationship Id="rId651" Type="http://schemas.openxmlformats.org/officeDocument/2006/relationships/customXml" Target="../ink/ink2373.xml"/><Relationship Id="rId749" Type="http://schemas.openxmlformats.org/officeDocument/2006/relationships/image" Target="../media/image1412.png"/><Relationship Id="rId290" Type="http://schemas.openxmlformats.org/officeDocument/2006/relationships/customXml" Target="../ink/ink2192.xml"/><Relationship Id="rId304" Type="http://schemas.openxmlformats.org/officeDocument/2006/relationships/customXml" Target="../ink/ink2199.xml"/><Relationship Id="rId388" Type="http://schemas.openxmlformats.org/officeDocument/2006/relationships/image" Target="../media/image1232.png"/><Relationship Id="rId511" Type="http://schemas.openxmlformats.org/officeDocument/2006/relationships/customXml" Target="../ink/ink2303.xml"/><Relationship Id="rId609" Type="http://schemas.openxmlformats.org/officeDocument/2006/relationships/customXml" Target="../ink/ink2352.xml"/><Relationship Id="rId956" Type="http://schemas.openxmlformats.org/officeDocument/2006/relationships/customXml" Target="../ink/ink2527.xml"/><Relationship Id="rId85" Type="http://schemas.openxmlformats.org/officeDocument/2006/relationships/image" Target="../media/image1083.png"/><Relationship Id="rId150" Type="http://schemas.openxmlformats.org/officeDocument/2006/relationships/image" Target="../media/image1114.png"/><Relationship Id="rId595" Type="http://schemas.openxmlformats.org/officeDocument/2006/relationships/customXml" Target="../ink/ink2345.xml"/><Relationship Id="rId816" Type="http://schemas.openxmlformats.org/officeDocument/2006/relationships/customXml" Target="../ink/ink2456.xml"/><Relationship Id="rId1001" Type="http://schemas.openxmlformats.org/officeDocument/2006/relationships/customXml" Target="../ink/ink2550.xml"/><Relationship Id="rId248" Type="http://schemas.openxmlformats.org/officeDocument/2006/relationships/customXml" Target="../ink/ink2171.xml"/><Relationship Id="rId455" Type="http://schemas.openxmlformats.org/officeDocument/2006/relationships/customXml" Target="../ink/ink2275.xml"/><Relationship Id="rId662" Type="http://schemas.openxmlformats.org/officeDocument/2006/relationships/image" Target="../media/image1369.png"/><Relationship Id="rId12" Type="http://schemas.openxmlformats.org/officeDocument/2006/relationships/customXml" Target="../ink/ink2052.xml"/><Relationship Id="rId108" Type="http://schemas.openxmlformats.org/officeDocument/2006/relationships/customXml" Target="../ink/ink2100.xml"/><Relationship Id="rId315" Type="http://schemas.openxmlformats.org/officeDocument/2006/relationships/customXml" Target="../ink/ink2205.xml"/><Relationship Id="rId522" Type="http://schemas.openxmlformats.org/officeDocument/2006/relationships/image" Target="../media/image1299.png"/><Relationship Id="rId967" Type="http://schemas.openxmlformats.org/officeDocument/2006/relationships/image" Target="../media/image1520.png"/><Relationship Id="rId96" Type="http://schemas.openxmlformats.org/officeDocument/2006/relationships/customXml" Target="../ink/ink2094.xml"/><Relationship Id="rId161" Type="http://schemas.openxmlformats.org/officeDocument/2006/relationships/customXml" Target="../ink/ink2127.xml"/><Relationship Id="rId399" Type="http://schemas.openxmlformats.org/officeDocument/2006/relationships/customXml" Target="../ink/ink2247.xml"/><Relationship Id="rId827" Type="http://schemas.openxmlformats.org/officeDocument/2006/relationships/image" Target="../media/image1451.png"/><Relationship Id="rId1012" Type="http://schemas.openxmlformats.org/officeDocument/2006/relationships/image" Target="../media/image1541.png"/><Relationship Id="rId259" Type="http://schemas.openxmlformats.org/officeDocument/2006/relationships/image" Target="../media/image1168.png"/><Relationship Id="rId466" Type="http://schemas.openxmlformats.org/officeDocument/2006/relationships/image" Target="../media/image1271.png"/><Relationship Id="rId673" Type="http://schemas.openxmlformats.org/officeDocument/2006/relationships/customXml" Target="../ink/ink2384.xml"/><Relationship Id="rId880" Type="http://schemas.openxmlformats.org/officeDocument/2006/relationships/customXml" Target="../ink/ink2489.xml"/><Relationship Id="rId23" Type="http://schemas.openxmlformats.org/officeDocument/2006/relationships/image" Target="../media/image10520.png"/><Relationship Id="rId119" Type="http://schemas.openxmlformats.org/officeDocument/2006/relationships/customXml" Target="../ink/ink2106.xml"/><Relationship Id="rId326" Type="http://schemas.openxmlformats.org/officeDocument/2006/relationships/image" Target="../media/image1201.png"/><Relationship Id="rId533" Type="http://schemas.openxmlformats.org/officeDocument/2006/relationships/customXml" Target="../ink/ink2314.xml"/><Relationship Id="rId978" Type="http://schemas.openxmlformats.org/officeDocument/2006/relationships/customXml" Target="../ink/ink2538.xml"/><Relationship Id="rId740" Type="http://schemas.openxmlformats.org/officeDocument/2006/relationships/customXml" Target="../ink/ink2418.xml"/><Relationship Id="rId838" Type="http://schemas.openxmlformats.org/officeDocument/2006/relationships/customXml" Target="../ink/ink2467.xml"/><Relationship Id="rId1023" Type="http://schemas.openxmlformats.org/officeDocument/2006/relationships/customXml" Target="../ink/ink2561.xml"/><Relationship Id="rId172" Type="http://schemas.openxmlformats.org/officeDocument/2006/relationships/image" Target="../media/image1125.png"/><Relationship Id="rId477" Type="http://schemas.openxmlformats.org/officeDocument/2006/relationships/customXml" Target="../ink/ink2286.xml"/><Relationship Id="rId600" Type="http://schemas.openxmlformats.org/officeDocument/2006/relationships/image" Target="../media/image1338.png"/><Relationship Id="rId684" Type="http://schemas.openxmlformats.org/officeDocument/2006/relationships/image" Target="../media/image1380.png"/><Relationship Id="rId337" Type="http://schemas.openxmlformats.org/officeDocument/2006/relationships/customXml" Target="../ink/ink2216.xml"/><Relationship Id="rId891" Type="http://schemas.openxmlformats.org/officeDocument/2006/relationships/image" Target="../media/image1482.png"/><Relationship Id="rId905" Type="http://schemas.openxmlformats.org/officeDocument/2006/relationships/image" Target="../media/image1489.png"/><Relationship Id="rId989" Type="http://schemas.openxmlformats.org/officeDocument/2006/relationships/customXml" Target="../ink/ink2544.xml"/><Relationship Id="rId34" Type="http://schemas.openxmlformats.org/officeDocument/2006/relationships/customXml" Target="../ink/ink2063.xml"/><Relationship Id="rId544" Type="http://schemas.openxmlformats.org/officeDocument/2006/relationships/image" Target="../media/image1310.png"/><Relationship Id="rId751" Type="http://schemas.openxmlformats.org/officeDocument/2006/relationships/image" Target="../media/image1413.png"/><Relationship Id="rId849" Type="http://schemas.openxmlformats.org/officeDocument/2006/relationships/image" Target="../media/image1462.png"/><Relationship Id="rId183" Type="http://schemas.openxmlformats.org/officeDocument/2006/relationships/customXml" Target="../ink/ink2138.xml"/><Relationship Id="rId390" Type="http://schemas.openxmlformats.org/officeDocument/2006/relationships/image" Target="../media/image1233.png"/><Relationship Id="rId404" Type="http://schemas.openxmlformats.org/officeDocument/2006/relationships/image" Target="../media/image1240.png"/><Relationship Id="rId611" Type="http://schemas.openxmlformats.org/officeDocument/2006/relationships/customXml" Target="../ink/ink2353.xml"/><Relationship Id="rId1034" Type="http://schemas.openxmlformats.org/officeDocument/2006/relationships/image" Target="../media/image1552.png"/><Relationship Id="rId250" Type="http://schemas.openxmlformats.org/officeDocument/2006/relationships/customXml" Target="../ink/ink2172.xml"/><Relationship Id="rId488" Type="http://schemas.openxmlformats.org/officeDocument/2006/relationships/image" Target="../media/image1282.png"/><Relationship Id="rId695" Type="http://schemas.openxmlformats.org/officeDocument/2006/relationships/image" Target="../media/image1385.png"/><Relationship Id="rId709" Type="http://schemas.openxmlformats.org/officeDocument/2006/relationships/image" Target="../media/image1392.png"/><Relationship Id="rId916" Type="http://schemas.openxmlformats.org/officeDocument/2006/relationships/customXml" Target="../ink/ink2507.xml"/><Relationship Id="rId45" Type="http://schemas.openxmlformats.org/officeDocument/2006/relationships/image" Target="../media/image1063.png"/><Relationship Id="rId110" Type="http://schemas.openxmlformats.org/officeDocument/2006/relationships/customXml" Target="../ink/ink2101.xml"/><Relationship Id="rId348" Type="http://schemas.openxmlformats.org/officeDocument/2006/relationships/image" Target="../media/image1212.png"/><Relationship Id="rId555" Type="http://schemas.openxmlformats.org/officeDocument/2006/relationships/customXml" Target="../ink/ink2325.xml"/><Relationship Id="rId762" Type="http://schemas.openxmlformats.org/officeDocument/2006/relationships/customXml" Target="../ink/ink2429.xml"/><Relationship Id="rId194" Type="http://schemas.openxmlformats.org/officeDocument/2006/relationships/image" Target="../media/image1136.png"/><Relationship Id="rId208" Type="http://schemas.openxmlformats.org/officeDocument/2006/relationships/image" Target="../media/image1143.png"/><Relationship Id="rId415" Type="http://schemas.openxmlformats.org/officeDocument/2006/relationships/customXml" Target="../ink/ink2255.xml"/><Relationship Id="rId622" Type="http://schemas.openxmlformats.org/officeDocument/2006/relationships/image" Target="../media/image1349.png"/><Relationship Id="rId1045" Type="http://schemas.openxmlformats.org/officeDocument/2006/relationships/customXml" Target="../ink/ink2572.xml"/><Relationship Id="rId261" Type="http://schemas.openxmlformats.org/officeDocument/2006/relationships/image" Target="../media/image1169.png"/><Relationship Id="rId499" Type="http://schemas.openxmlformats.org/officeDocument/2006/relationships/customXml" Target="../ink/ink2297.xml"/><Relationship Id="rId927" Type="http://schemas.openxmlformats.org/officeDocument/2006/relationships/image" Target="../media/image1500.png"/><Relationship Id="rId56" Type="http://schemas.openxmlformats.org/officeDocument/2006/relationships/customXml" Target="../ink/ink2074.xml"/><Relationship Id="rId359" Type="http://schemas.openxmlformats.org/officeDocument/2006/relationships/customXml" Target="../ink/ink2227.xml"/><Relationship Id="rId566" Type="http://schemas.openxmlformats.org/officeDocument/2006/relationships/image" Target="../media/image1321.png"/><Relationship Id="rId773" Type="http://schemas.openxmlformats.org/officeDocument/2006/relationships/image" Target="../media/image1424.png"/><Relationship Id="rId121" Type="http://schemas.openxmlformats.org/officeDocument/2006/relationships/customXml" Target="../ink/ink2107.xml"/><Relationship Id="rId219" Type="http://schemas.openxmlformats.org/officeDocument/2006/relationships/customXml" Target="../ink/ink2156.xml"/><Relationship Id="rId426" Type="http://schemas.openxmlformats.org/officeDocument/2006/relationships/image" Target="../media/image1251.png"/><Relationship Id="rId633" Type="http://schemas.openxmlformats.org/officeDocument/2006/relationships/customXml" Target="../ink/ink2364.xml"/><Relationship Id="rId980" Type="http://schemas.openxmlformats.org/officeDocument/2006/relationships/customXml" Target="../ink/ink2539.xml"/><Relationship Id="rId1056" Type="http://schemas.openxmlformats.org/officeDocument/2006/relationships/image" Target="../media/image1563.png"/><Relationship Id="rId840" Type="http://schemas.openxmlformats.org/officeDocument/2006/relationships/customXml" Target="../ink/ink2468.xml"/><Relationship Id="rId938" Type="http://schemas.openxmlformats.org/officeDocument/2006/relationships/customXml" Target="../ink/ink2518.xml"/><Relationship Id="rId67" Type="http://schemas.openxmlformats.org/officeDocument/2006/relationships/image" Target="../media/image1074.png"/><Relationship Id="rId272" Type="http://schemas.openxmlformats.org/officeDocument/2006/relationships/customXml" Target="../ink/ink2183.xml"/><Relationship Id="rId577" Type="http://schemas.openxmlformats.org/officeDocument/2006/relationships/customXml" Target="../ink/ink2336.xml"/><Relationship Id="rId700" Type="http://schemas.openxmlformats.org/officeDocument/2006/relationships/customXml" Target="../ink/ink2398.xml"/><Relationship Id="rId132" Type="http://schemas.openxmlformats.org/officeDocument/2006/relationships/image" Target="../media/image1105.png"/><Relationship Id="rId784" Type="http://schemas.openxmlformats.org/officeDocument/2006/relationships/customXml" Target="../ink/ink2440.xml"/><Relationship Id="rId991" Type="http://schemas.openxmlformats.org/officeDocument/2006/relationships/customXml" Target="../ink/ink2545.xml"/><Relationship Id="rId437" Type="http://schemas.openxmlformats.org/officeDocument/2006/relationships/customXml" Target="../ink/ink2266.xml"/><Relationship Id="rId644" Type="http://schemas.openxmlformats.org/officeDocument/2006/relationships/image" Target="../media/image1360.png"/><Relationship Id="rId851" Type="http://schemas.openxmlformats.org/officeDocument/2006/relationships/image" Target="../media/image1463.png"/><Relationship Id="rId283" Type="http://schemas.openxmlformats.org/officeDocument/2006/relationships/image" Target="../media/image1180.png"/><Relationship Id="rId490" Type="http://schemas.openxmlformats.org/officeDocument/2006/relationships/image" Target="../media/image1283.png"/><Relationship Id="rId504" Type="http://schemas.openxmlformats.org/officeDocument/2006/relationships/image" Target="../media/image1290.png"/><Relationship Id="rId711" Type="http://schemas.openxmlformats.org/officeDocument/2006/relationships/image" Target="../media/image1393.png"/><Relationship Id="rId949" Type="http://schemas.openxmlformats.org/officeDocument/2006/relationships/image" Target="../media/image1511.png"/><Relationship Id="rId78" Type="http://schemas.openxmlformats.org/officeDocument/2006/relationships/customXml" Target="../ink/ink2085.xml"/><Relationship Id="rId143" Type="http://schemas.openxmlformats.org/officeDocument/2006/relationships/customXml" Target="../ink/ink2118.xml"/><Relationship Id="rId350" Type="http://schemas.openxmlformats.org/officeDocument/2006/relationships/image" Target="../media/image1213.png"/><Relationship Id="rId588" Type="http://schemas.openxmlformats.org/officeDocument/2006/relationships/image" Target="../media/image1332.png"/><Relationship Id="rId795" Type="http://schemas.openxmlformats.org/officeDocument/2006/relationships/image" Target="../media/image1435.png"/><Relationship Id="rId809" Type="http://schemas.openxmlformats.org/officeDocument/2006/relationships/image" Target="../media/image1442.png"/><Relationship Id="rId9" Type="http://schemas.openxmlformats.org/officeDocument/2006/relationships/image" Target="../media/image10450.png"/><Relationship Id="rId210" Type="http://schemas.openxmlformats.org/officeDocument/2006/relationships/image" Target="../media/image1144.png"/><Relationship Id="rId448" Type="http://schemas.openxmlformats.org/officeDocument/2006/relationships/image" Target="../media/image1262.png"/><Relationship Id="rId655" Type="http://schemas.openxmlformats.org/officeDocument/2006/relationships/customXml" Target="../ink/ink2375.xml"/><Relationship Id="rId862" Type="http://schemas.openxmlformats.org/officeDocument/2006/relationships/customXml" Target="../ink/ink2479.xml"/><Relationship Id="rId294" Type="http://schemas.openxmlformats.org/officeDocument/2006/relationships/customXml" Target="../ink/ink2194.xml"/><Relationship Id="rId308" Type="http://schemas.openxmlformats.org/officeDocument/2006/relationships/customXml" Target="../ink/ink2201.xml"/><Relationship Id="rId515" Type="http://schemas.openxmlformats.org/officeDocument/2006/relationships/customXml" Target="../ink/ink2305.xml"/><Relationship Id="rId722" Type="http://schemas.openxmlformats.org/officeDocument/2006/relationships/customXml" Target="../ink/ink2409.xml"/><Relationship Id="rId89" Type="http://schemas.openxmlformats.org/officeDocument/2006/relationships/image" Target="../media/image1085.png"/><Relationship Id="rId154" Type="http://schemas.openxmlformats.org/officeDocument/2006/relationships/image" Target="../media/image1116.png"/><Relationship Id="rId361" Type="http://schemas.openxmlformats.org/officeDocument/2006/relationships/customXml" Target="../ink/ink2228.xml"/><Relationship Id="rId599" Type="http://schemas.openxmlformats.org/officeDocument/2006/relationships/customXml" Target="../ink/ink2347.xml"/><Relationship Id="rId1005" Type="http://schemas.openxmlformats.org/officeDocument/2006/relationships/customXml" Target="../ink/ink2552.xml"/><Relationship Id="rId459" Type="http://schemas.openxmlformats.org/officeDocument/2006/relationships/customXml" Target="../ink/ink2277.xml"/><Relationship Id="rId666" Type="http://schemas.openxmlformats.org/officeDocument/2006/relationships/image" Target="../media/image1371.png"/><Relationship Id="rId873" Type="http://schemas.openxmlformats.org/officeDocument/2006/relationships/customXml" Target="../ink/ink2485.xml"/><Relationship Id="rId16" Type="http://schemas.openxmlformats.org/officeDocument/2006/relationships/customXml" Target="../ink/ink2054.xml"/><Relationship Id="rId221" Type="http://schemas.openxmlformats.org/officeDocument/2006/relationships/customXml" Target="../ink/ink2157.xml"/><Relationship Id="rId319" Type="http://schemas.openxmlformats.org/officeDocument/2006/relationships/customXml" Target="../ink/ink2207.xml"/><Relationship Id="rId526" Type="http://schemas.openxmlformats.org/officeDocument/2006/relationships/image" Target="../media/image1301.png"/><Relationship Id="rId733" Type="http://schemas.openxmlformats.org/officeDocument/2006/relationships/image" Target="../media/image1404.png"/><Relationship Id="rId940" Type="http://schemas.openxmlformats.org/officeDocument/2006/relationships/customXml" Target="../ink/ink2519.xml"/><Relationship Id="rId1016" Type="http://schemas.openxmlformats.org/officeDocument/2006/relationships/image" Target="../media/image1543.png"/><Relationship Id="rId165" Type="http://schemas.openxmlformats.org/officeDocument/2006/relationships/customXml" Target="../ink/ink2129.xml"/><Relationship Id="rId372" Type="http://schemas.openxmlformats.org/officeDocument/2006/relationships/image" Target="../media/image1224.png"/><Relationship Id="rId677" Type="http://schemas.openxmlformats.org/officeDocument/2006/relationships/customXml" Target="../ink/ink2386.xml"/><Relationship Id="rId800" Type="http://schemas.openxmlformats.org/officeDocument/2006/relationships/customXml" Target="../ink/ink2448.xml"/><Relationship Id="rId232" Type="http://schemas.openxmlformats.org/officeDocument/2006/relationships/customXml" Target="../ink/ink2163.xml"/><Relationship Id="rId884" Type="http://schemas.openxmlformats.org/officeDocument/2006/relationships/customXml" Target="../ink/ink2491.xml"/><Relationship Id="rId27" Type="http://schemas.openxmlformats.org/officeDocument/2006/relationships/image" Target="../media/image10540.png"/><Relationship Id="rId537" Type="http://schemas.openxmlformats.org/officeDocument/2006/relationships/customXml" Target="../ink/ink2316.xml"/><Relationship Id="rId744" Type="http://schemas.openxmlformats.org/officeDocument/2006/relationships/customXml" Target="../ink/ink2420.xml"/><Relationship Id="rId951" Type="http://schemas.openxmlformats.org/officeDocument/2006/relationships/image" Target="../media/image1512.png"/><Relationship Id="rId80" Type="http://schemas.openxmlformats.org/officeDocument/2006/relationships/customXml" Target="../ink/ink2086.xml"/><Relationship Id="rId176" Type="http://schemas.openxmlformats.org/officeDocument/2006/relationships/image" Target="../media/image1127.png"/><Relationship Id="rId383" Type="http://schemas.openxmlformats.org/officeDocument/2006/relationships/customXml" Target="../ink/ink2239.xml"/><Relationship Id="rId590" Type="http://schemas.openxmlformats.org/officeDocument/2006/relationships/image" Target="../media/image1333.png"/><Relationship Id="rId604" Type="http://schemas.openxmlformats.org/officeDocument/2006/relationships/image" Target="../media/image1340.png"/><Relationship Id="rId811" Type="http://schemas.openxmlformats.org/officeDocument/2006/relationships/image" Target="../media/image1443.png"/><Relationship Id="rId1027" Type="http://schemas.openxmlformats.org/officeDocument/2006/relationships/customXml" Target="../ink/ink2563.xml"/><Relationship Id="rId243" Type="http://schemas.openxmlformats.org/officeDocument/2006/relationships/image" Target="../media/image1160.png"/><Relationship Id="rId450" Type="http://schemas.openxmlformats.org/officeDocument/2006/relationships/image" Target="../media/image1263.png"/><Relationship Id="rId688" Type="http://schemas.openxmlformats.org/officeDocument/2006/relationships/customXml" Target="../ink/ink2392.xml"/><Relationship Id="rId895" Type="http://schemas.openxmlformats.org/officeDocument/2006/relationships/image" Target="../media/image1484.png"/><Relationship Id="rId909" Type="http://schemas.openxmlformats.org/officeDocument/2006/relationships/image" Target="../media/image1491.png"/><Relationship Id="rId38" Type="http://schemas.openxmlformats.org/officeDocument/2006/relationships/customXml" Target="../ink/ink2065.xml"/><Relationship Id="rId103" Type="http://schemas.openxmlformats.org/officeDocument/2006/relationships/image" Target="../media/image1091.png"/><Relationship Id="rId310" Type="http://schemas.openxmlformats.org/officeDocument/2006/relationships/customXml" Target="../ink/ink2202.xml"/><Relationship Id="rId548" Type="http://schemas.openxmlformats.org/officeDocument/2006/relationships/image" Target="../media/image1312.png"/><Relationship Id="rId755" Type="http://schemas.openxmlformats.org/officeDocument/2006/relationships/image" Target="../media/image1415.png"/><Relationship Id="rId962" Type="http://schemas.openxmlformats.org/officeDocument/2006/relationships/customXml" Target="../ink/ink2530.xml"/><Relationship Id="rId91" Type="http://schemas.openxmlformats.org/officeDocument/2006/relationships/image" Target="../media/image1086.png"/><Relationship Id="rId187" Type="http://schemas.openxmlformats.org/officeDocument/2006/relationships/customXml" Target="../ink/ink2140.xml"/><Relationship Id="rId394" Type="http://schemas.openxmlformats.org/officeDocument/2006/relationships/image" Target="../media/image1235.png"/><Relationship Id="rId408" Type="http://schemas.openxmlformats.org/officeDocument/2006/relationships/image" Target="../media/image1242.png"/><Relationship Id="rId615" Type="http://schemas.openxmlformats.org/officeDocument/2006/relationships/customXml" Target="../ink/ink2355.xml"/><Relationship Id="rId822" Type="http://schemas.openxmlformats.org/officeDocument/2006/relationships/customXml" Target="../ink/ink2459.xml"/><Relationship Id="rId1038" Type="http://schemas.openxmlformats.org/officeDocument/2006/relationships/image" Target="../media/image1554.png"/><Relationship Id="rId254" Type="http://schemas.openxmlformats.org/officeDocument/2006/relationships/customXml" Target="../ink/ink2174.xml"/><Relationship Id="rId699" Type="http://schemas.openxmlformats.org/officeDocument/2006/relationships/image" Target="../media/image1387.png"/><Relationship Id="rId49" Type="http://schemas.openxmlformats.org/officeDocument/2006/relationships/image" Target="../media/image1065.png"/><Relationship Id="rId114" Type="http://schemas.openxmlformats.org/officeDocument/2006/relationships/customXml" Target="../ink/ink2103.xml"/><Relationship Id="rId461" Type="http://schemas.openxmlformats.org/officeDocument/2006/relationships/customXml" Target="../ink/ink2278.xml"/><Relationship Id="rId559" Type="http://schemas.openxmlformats.org/officeDocument/2006/relationships/customXml" Target="../ink/ink2327.xml"/><Relationship Id="rId766" Type="http://schemas.openxmlformats.org/officeDocument/2006/relationships/customXml" Target="../ink/ink2431.xml"/><Relationship Id="rId198" Type="http://schemas.openxmlformats.org/officeDocument/2006/relationships/image" Target="../media/image1138.png"/><Relationship Id="rId321" Type="http://schemas.openxmlformats.org/officeDocument/2006/relationships/customXml" Target="../ink/ink2208.xml"/><Relationship Id="rId419" Type="http://schemas.openxmlformats.org/officeDocument/2006/relationships/customXml" Target="../ink/ink2257.xml"/><Relationship Id="rId626" Type="http://schemas.openxmlformats.org/officeDocument/2006/relationships/image" Target="../media/image1351.png"/><Relationship Id="rId973" Type="http://schemas.openxmlformats.org/officeDocument/2006/relationships/image" Target="../media/image1523.png"/><Relationship Id="rId1049" Type="http://schemas.openxmlformats.org/officeDocument/2006/relationships/customXml" Target="../ink/ink2574.xml"/><Relationship Id="rId833" Type="http://schemas.openxmlformats.org/officeDocument/2006/relationships/image" Target="../media/image1454.png"/><Relationship Id="rId265" Type="http://schemas.openxmlformats.org/officeDocument/2006/relationships/image" Target="../media/image1171.png"/><Relationship Id="rId472" Type="http://schemas.openxmlformats.org/officeDocument/2006/relationships/image" Target="../media/image1274.png"/><Relationship Id="rId900" Type="http://schemas.openxmlformats.org/officeDocument/2006/relationships/customXml" Target="../ink/ink2499.xml"/><Relationship Id="rId125" Type="http://schemas.openxmlformats.org/officeDocument/2006/relationships/customXml" Target="../ink/ink2109.xml"/><Relationship Id="rId332" Type="http://schemas.openxmlformats.org/officeDocument/2006/relationships/image" Target="../media/image1204.png"/><Relationship Id="rId777" Type="http://schemas.openxmlformats.org/officeDocument/2006/relationships/image" Target="../media/image1426.png"/><Relationship Id="rId984" Type="http://schemas.openxmlformats.org/officeDocument/2006/relationships/customXml" Target="../ink/ink2541.xml"/><Relationship Id="rId637" Type="http://schemas.openxmlformats.org/officeDocument/2006/relationships/customXml" Target="../ink/ink2366.xml"/><Relationship Id="rId844" Type="http://schemas.openxmlformats.org/officeDocument/2006/relationships/customXml" Target="../ink/ink2470.xml"/><Relationship Id="rId276" Type="http://schemas.openxmlformats.org/officeDocument/2006/relationships/customXml" Target="../ink/ink2185.xml"/><Relationship Id="rId483" Type="http://schemas.openxmlformats.org/officeDocument/2006/relationships/customXml" Target="../ink/ink2289.xml"/><Relationship Id="rId690" Type="http://schemas.openxmlformats.org/officeDocument/2006/relationships/customXml" Target="../ink/ink2393.xml"/><Relationship Id="rId704" Type="http://schemas.openxmlformats.org/officeDocument/2006/relationships/customXml" Target="../ink/ink2400.xml"/><Relationship Id="rId911" Type="http://schemas.openxmlformats.org/officeDocument/2006/relationships/image" Target="../media/image1492.png"/><Relationship Id="rId40" Type="http://schemas.openxmlformats.org/officeDocument/2006/relationships/customXml" Target="../ink/ink2066.xml"/><Relationship Id="rId136" Type="http://schemas.openxmlformats.org/officeDocument/2006/relationships/image" Target="../media/image1107.png"/><Relationship Id="rId343" Type="http://schemas.openxmlformats.org/officeDocument/2006/relationships/customXml" Target="../ink/ink2219.xml"/><Relationship Id="rId550" Type="http://schemas.openxmlformats.org/officeDocument/2006/relationships/image" Target="../media/image1313.png"/><Relationship Id="rId788" Type="http://schemas.openxmlformats.org/officeDocument/2006/relationships/customXml" Target="../ink/ink2442.xml"/><Relationship Id="rId995" Type="http://schemas.openxmlformats.org/officeDocument/2006/relationships/customXml" Target="../ink/ink2547.xml"/><Relationship Id="rId203" Type="http://schemas.openxmlformats.org/officeDocument/2006/relationships/customXml" Target="../ink/ink2148.xml"/><Relationship Id="rId648" Type="http://schemas.openxmlformats.org/officeDocument/2006/relationships/image" Target="../media/image1362.png"/><Relationship Id="rId855" Type="http://schemas.openxmlformats.org/officeDocument/2006/relationships/image" Target="../media/image1465.png"/><Relationship Id="rId1040" Type="http://schemas.openxmlformats.org/officeDocument/2006/relationships/image" Target="../media/image1555.png"/><Relationship Id="rId287" Type="http://schemas.openxmlformats.org/officeDocument/2006/relationships/image" Target="../media/image1182.png"/><Relationship Id="rId410" Type="http://schemas.openxmlformats.org/officeDocument/2006/relationships/image" Target="../media/image1243.png"/><Relationship Id="rId494" Type="http://schemas.openxmlformats.org/officeDocument/2006/relationships/image" Target="../media/image1285.png"/><Relationship Id="rId508" Type="http://schemas.openxmlformats.org/officeDocument/2006/relationships/image" Target="../media/image1292.png"/><Relationship Id="rId715" Type="http://schemas.openxmlformats.org/officeDocument/2006/relationships/image" Target="../media/image1395.png"/><Relationship Id="rId922" Type="http://schemas.openxmlformats.org/officeDocument/2006/relationships/customXml" Target="../ink/ink2510.xml"/><Relationship Id="rId147" Type="http://schemas.openxmlformats.org/officeDocument/2006/relationships/customXml" Target="../ink/ink2120.xml"/><Relationship Id="rId354" Type="http://schemas.openxmlformats.org/officeDocument/2006/relationships/image" Target="../media/image1215.png"/><Relationship Id="rId799" Type="http://schemas.openxmlformats.org/officeDocument/2006/relationships/image" Target="../media/image1437.png"/><Relationship Id="rId51" Type="http://schemas.openxmlformats.org/officeDocument/2006/relationships/image" Target="../media/image1066.png"/><Relationship Id="rId561" Type="http://schemas.openxmlformats.org/officeDocument/2006/relationships/customXml" Target="../ink/ink2328.xml"/><Relationship Id="rId659" Type="http://schemas.openxmlformats.org/officeDocument/2006/relationships/customXml" Target="../ink/ink2377.xml"/><Relationship Id="rId866" Type="http://schemas.openxmlformats.org/officeDocument/2006/relationships/image" Target="../media/image1470.png"/><Relationship Id="rId214" Type="http://schemas.openxmlformats.org/officeDocument/2006/relationships/image" Target="../media/image1146.png"/><Relationship Id="rId298" Type="http://schemas.openxmlformats.org/officeDocument/2006/relationships/customXml" Target="../ink/ink2196.xml"/><Relationship Id="rId421" Type="http://schemas.openxmlformats.org/officeDocument/2006/relationships/customXml" Target="../ink/ink2258.xml"/><Relationship Id="rId519" Type="http://schemas.openxmlformats.org/officeDocument/2006/relationships/customXml" Target="../ink/ink2307.xml"/><Relationship Id="rId1051" Type="http://schemas.openxmlformats.org/officeDocument/2006/relationships/customXml" Target="../ink/ink2575.xml"/><Relationship Id="rId158" Type="http://schemas.openxmlformats.org/officeDocument/2006/relationships/image" Target="../media/image1118.png"/><Relationship Id="rId726" Type="http://schemas.openxmlformats.org/officeDocument/2006/relationships/customXml" Target="../ink/ink2411.xml"/><Relationship Id="rId933" Type="http://schemas.openxmlformats.org/officeDocument/2006/relationships/image" Target="../media/image1503.png"/><Relationship Id="rId1009" Type="http://schemas.openxmlformats.org/officeDocument/2006/relationships/customXml" Target="../ink/ink2554.xml"/><Relationship Id="rId62" Type="http://schemas.openxmlformats.org/officeDocument/2006/relationships/customXml" Target="../ink/ink2077.xml"/><Relationship Id="rId365" Type="http://schemas.openxmlformats.org/officeDocument/2006/relationships/customXml" Target="../ink/ink2230.xml"/><Relationship Id="rId572" Type="http://schemas.openxmlformats.org/officeDocument/2006/relationships/image" Target="../media/image1324.png"/><Relationship Id="rId225" Type="http://schemas.openxmlformats.org/officeDocument/2006/relationships/customXml" Target="../ink/ink2159.xml"/><Relationship Id="rId432" Type="http://schemas.openxmlformats.org/officeDocument/2006/relationships/image" Target="../media/image1254.png"/><Relationship Id="rId877" Type="http://schemas.openxmlformats.org/officeDocument/2006/relationships/customXml" Target="../ink/ink2487.xml"/><Relationship Id="rId1062" Type="http://schemas.openxmlformats.org/officeDocument/2006/relationships/image" Target="../media/image1566.png"/><Relationship Id="rId737" Type="http://schemas.openxmlformats.org/officeDocument/2006/relationships/image" Target="../media/image1406.png"/><Relationship Id="rId944" Type="http://schemas.openxmlformats.org/officeDocument/2006/relationships/customXml" Target="../ink/ink2521.xml"/><Relationship Id="rId73" Type="http://schemas.openxmlformats.org/officeDocument/2006/relationships/image" Target="../media/image1077.png"/><Relationship Id="rId169" Type="http://schemas.openxmlformats.org/officeDocument/2006/relationships/customXml" Target="../ink/ink2131.xml"/><Relationship Id="rId376" Type="http://schemas.openxmlformats.org/officeDocument/2006/relationships/image" Target="../media/image1226.png"/><Relationship Id="rId583" Type="http://schemas.openxmlformats.org/officeDocument/2006/relationships/customXml" Target="../ink/ink2339.xml"/><Relationship Id="rId790" Type="http://schemas.openxmlformats.org/officeDocument/2006/relationships/customXml" Target="../ink/ink2443.xml"/><Relationship Id="rId804" Type="http://schemas.openxmlformats.org/officeDocument/2006/relationships/customXml" Target="../ink/ink2450.xml"/><Relationship Id="rId4" Type="http://schemas.openxmlformats.org/officeDocument/2006/relationships/image" Target="../media/image1055.emf"/><Relationship Id="rId236" Type="http://schemas.openxmlformats.org/officeDocument/2006/relationships/customXml" Target="../ink/ink2165.xml"/><Relationship Id="rId443" Type="http://schemas.openxmlformats.org/officeDocument/2006/relationships/customXml" Target="../ink/ink2269.xml"/><Relationship Id="rId650" Type="http://schemas.openxmlformats.org/officeDocument/2006/relationships/image" Target="../media/image1363.png"/><Relationship Id="rId888" Type="http://schemas.openxmlformats.org/officeDocument/2006/relationships/customXml" Target="../ink/ink2493.xml"/><Relationship Id="rId303" Type="http://schemas.openxmlformats.org/officeDocument/2006/relationships/image" Target="../media/image1190.png"/><Relationship Id="rId748" Type="http://schemas.openxmlformats.org/officeDocument/2006/relationships/customXml" Target="../ink/ink2422.xml"/><Relationship Id="rId955" Type="http://schemas.openxmlformats.org/officeDocument/2006/relationships/image" Target="../media/image1514.png"/><Relationship Id="rId84" Type="http://schemas.openxmlformats.org/officeDocument/2006/relationships/customXml" Target="../ink/ink2088.xml"/><Relationship Id="rId387" Type="http://schemas.openxmlformats.org/officeDocument/2006/relationships/customXml" Target="../ink/ink2241.xml"/><Relationship Id="rId510" Type="http://schemas.openxmlformats.org/officeDocument/2006/relationships/image" Target="../media/image1293.png"/><Relationship Id="rId594" Type="http://schemas.openxmlformats.org/officeDocument/2006/relationships/image" Target="../media/image1335.png"/><Relationship Id="rId608" Type="http://schemas.openxmlformats.org/officeDocument/2006/relationships/image" Target="../media/image1342.png"/><Relationship Id="rId815" Type="http://schemas.openxmlformats.org/officeDocument/2006/relationships/image" Target="../media/image1445.png"/><Relationship Id="rId247" Type="http://schemas.openxmlformats.org/officeDocument/2006/relationships/image" Target="../media/image1162.png"/><Relationship Id="rId899" Type="http://schemas.openxmlformats.org/officeDocument/2006/relationships/image" Target="../media/image1486.png"/><Relationship Id="rId1000" Type="http://schemas.openxmlformats.org/officeDocument/2006/relationships/image" Target="../media/image1535.png"/><Relationship Id="rId107" Type="http://schemas.openxmlformats.org/officeDocument/2006/relationships/image" Target="../media/image1093.png"/><Relationship Id="rId454" Type="http://schemas.openxmlformats.org/officeDocument/2006/relationships/image" Target="../media/image1265.png"/><Relationship Id="rId661" Type="http://schemas.openxmlformats.org/officeDocument/2006/relationships/customXml" Target="../ink/ink2378.xml"/><Relationship Id="rId759" Type="http://schemas.openxmlformats.org/officeDocument/2006/relationships/image" Target="../media/image1417.png"/><Relationship Id="rId966" Type="http://schemas.openxmlformats.org/officeDocument/2006/relationships/customXml" Target="../ink/ink2532.xml"/><Relationship Id="rId11" Type="http://schemas.openxmlformats.org/officeDocument/2006/relationships/image" Target="../media/image10460.png"/><Relationship Id="rId314" Type="http://schemas.openxmlformats.org/officeDocument/2006/relationships/customXml" Target="../ink/ink2204.xml"/><Relationship Id="rId398" Type="http://schemas.openxmlformats.org/officeDocument/2006/relationships/image" Target="../media/image1237.png"/><Relationship Id="rId521" Type="http://schemas.openxmlformats.org/officeDocument/2006/relationships/customXml" Target="../ink/ink2308.xml"/><Relationship Id="rId619" Type="http://schemas.openxmlformats.org/officeDocument/2006/relationships/customXml" Target="../ink/ink2357.xml"/><Relationship Id="rId95" Type="http://schemas.openxmlformats.org/officeDocument/2006/relationships/image" Target="../media/image1088.png"/><Relationship Id="rId160" Type="http://schemas.openxmlformats.org/officeDocument/2006/relationships/image" Target="../media/image1119.png"/><Relationship Id="rId826" Type="http://schemas.openxmlformats.org/officeDocument/2006/relationships/customXml" Target="../ink/ink2461.xml"/><Relationship Id="rId1011" Type="http://schemas.openxmlformats.org/officeDocument/2006/relationships/customXml" Target="../ink/ink2555.xml"/><Relationship Id="rId258" Type="http://schemas.openxmlformats.org/officeDocument/2006/relationships/customXml" Target="../ink/ink2176.xml"/><Relationship Id="rId465" Type="http://schemas.openxmlformats.org/officeDocument/2006/relationships/customXml" Target="../ink/ink2280.xml"/><Relationship Id="rId672" Type="http://schemas.openxmlformats.org/officeDocument/2006/relationships/image" Target="../media/image1374.png"/><Relationship Id="rId22" Type="http://schemas.openxmlformats.org/officeDocument/2006/relationships/customXml" Target="../ink/ink2057.xml"/><Relationship Id="rId118" Type="http://schemas.openxmlformats.org/officeDocument/2006/relationships/image" Target="../media/image1098.png"/><Relationship Id="rId325" Type="http://schemas.openxmlformats.org/officeDocument/2006/relationships/customXml" Target="../ink/ink2210.xml"/><Relationship Id="rId532" Type="http://schemas.openxmlformats.org/officeDocument/2006/relationships/image" Target="../media/image1304.png"/><Relationship Id="rId977" Type="http://schemas.openxmlformats.org/officeDocument/2006/relationships/image" Target="../media/image1525.png"/><Relationship Id="rId171" Type="http://schemas.openxmlformats.org/officeDocument/2006/relationships/customXml" Target="../ink/ink2132.xml"/><Relationship Id="rId837" Type="http://schemas.openxmlformats.org/officeDocument/2006/relationships/image" Target="../media/image1456.png"/><Relationship Id="rId1022" Type="http://schemas.openxmlformats.org/officeDocument/2006/relationships/image" Target="../media/image1546.png"/><Relationship Id="rId269" Type="http://schemas.openxmlformats.org/officeDocument/2006/relationships/image" Target="../media/image1173.png"/><Relationship Id="rId476" Type="http://schemas.openxmlformats.org/officeDocument/2006/relationships/image" Target="../media/image1276.png"/><Relationship Id="rId683" Type="http://schemas.openxmlformats.org/officeDocument/2006/relationships/customXml" Target="../ink/ink2389.xml"/><Relationship Id="rId890" Type="http://schemas.openxmlformats.org/officeDocument/2006/relationships/customXml" Target="../ink/ink2494.xml"/><Relationship Id="rId904" Type="http://schemas.openxmlformats.org/officeDocument/2006/relationships/customXml" Target="../ink/ink2501.xml"/><Relationship Id="rId33" Type="http://schemas.openxmlformats.org/officeDocument/2006/relationships/image" Target="../media/image1057.png"/><Relationship Id="rId129" Type="http://schemas.openxmlformats.org/officeDocument/2006/relationships/customXml" Target="../ink/ink2111.xml"/><Relationship Id="rId336" Type="http://schemas.openxmlformats.org/officeDocument/2006/relationships/image" Target="../media/image1206.png"/><Relationship Id="rId543" Type="http://schemas.openxmlformats.org/officeDocument/2006/relationships/customXml" Target="../ink/ink2319.xml"/><Relationship Id="rId988" Type="http://schemas.openxmlformats.org/officeDocument/2006/relationships/customXml" Target="../ink/ink2543.xml"/><Relationship Id="rId182" Type="http://schemas.openxmlformats.org/officeDocument/2006/relationships/image" Target="../media/image1130.png"/><Relationship Id="rId403" Type="http://schemas.openxmlformats.org/officeDocument/2006/relationships/customXml" Target="../ink/ink2249.xml"/><Relationship Id="rId750" Type="http://schemas.openxmlformats.org/officeDocument/2006/relationships/customXml" Target="../ink/ink2423.xml"/><Relationship Id="rId848" Type="http://schemas.openxmlformats.org/officeDocument/2006/relationships/customXml" Target="../ink/ink2472.xml"/><Relationship Id="rId1033" Type="http://schemas.openxmlformats.org/officeDocument/2006/relationships/customXml" Target="../ink/ink2566.xml"/><Relationship Id="rId487" Type="http://schemas.openxmlformats.org/officeDocument/2006/relationships/customXml" Target="../ink/ink2291.xml"/><Relationship Id="rId610" Type="http://schemas.openxmlformats.org/officeDocument/2006/relationships/image" Target="../media/image1343.png"/><Relationship Id="rId694" Type="http://schemas.openxmlformats.org/officeDocument/2006/relationships/customXml" Target="../ink/ink2395.xml"/><Relationship Id="rId708" Type="http://schemas.openxmlformats.org/officeDocument/2006/relationships/customXml" Target="../ink/ink2402.xml"/><Relationship Id="rId915" Type="http://schemas.openxmlformats.org/officeDocument/2006/relationships/image" Target="../media/image1494.png"/><Relationship Id="rId347" Type="http://schemas.openxmlformats.org/officeDocument/2006/relationships/customXml" Target="../ink/ink2221.xml"/><Relationship Id="rId999" Type="http://schemas.openxmlformats.org/officeDocument/2006/relationships/customXml" Target="../ink/ink2549.xml"/><Relationship Id="rId44" Type="http://schemas.openxmlformats.org/officeDocument/2006/relationships/customXml" Target="../ink/ink2068.xml"/><Relationship Id="rId554" Type="http://schemas.openxmlformats.org/officeDocument/2006/relationships/image" Target="../media/image1315.png"/><Relationship Id="rId761" Type="http://schemas.openxmlformats.org/officeDocument/2006/relationships/image" Target="../media/image1418.png"/><Relationship Id="rId859" Type="http://schemas.openxmlformats.org/officeDocument/2006/relationships/image" Target="../media/image1467.png"/><Relationship Id="rId193" Type="http://schemas.openxmlformats.org/officeDocument/2006/relationships/customXml" Target="../ink/ink2143.xml"/><Relationship Id="rId207" Type="http://schemas.openxmlformats.org/officeDocument/2006/relationships/customXml" Target="../ink/ink2150.xml"/><Relationship Id="rId414" Type="http://schemas.openxmlformats.org/officeDocument/2006/relationships/image" Target="../media/image1245.png"/><Relationship Id="rId498" Type="http://schemas.openxmlformats.org/officeDocument/2006/relationships/image" Target="../media/image1287.png"/><Relationship Id="rId621" Type="http://schemas.openxmlformats.org/officeDocument/2006/relationships/customXml" Target="../ink/ink2358.xml"/><Relationship Id="rId1044" Type="http://schemas.openxmlformats.org/officeDocument/2006/relationships/image" Target="../media/image1557.png"/><Relationship Id="rId260" Type="http://schemas.openxmlformats.org/officeDocument/2006/relationships/customXml" Target="../ink/ink2177.xml"/><Relationship Id="rId719" Type="http://schemas.openxmlformats.org/officeDocument/2006/relationships/image" Target="../media/image1397.png"/><Relationship Id="rId926" Type="http://schemas.openxmlformats.org/officeDocument/2006/relationships/customXml" Target="../ink/ink2512.xml"/><Relationship Id="rId55" Type="http://schemas.openxmlformats.org/officeDocument/2006/relationships/image" Target="../media/image1068.png"/><Relationship Id="rId120" Type="http://schemas.openxmlformats.org/officeDocument/2006/relationships/image" Target="../media/image1099.png"/><Relationship Id="rId358" Type="http://schemas.openxmlformats.org/officeDocument/2006/relationships/image" Target="../media/image1217.png"/><Relationship Id="rId565" Type="http://schemas.openxmlformats.org/officeDocument/2006/relationships/customXml" Target="../ink/ink2330.xml"/><Relationship Id="rId772" Type="http://schemas.openxmlformats.org/officeDocument/2006/relationships/customXml" Target="../ink/ink2434.xml"/><Relationship Id="rId218" Type="http://schemas.openxmlformats.org/officeDocument/2006/relationships/image" Target="../media/image1148.png"/><Relationship Id="rId425" Type="http://schemas.openxmlformats.org/officeDocument/2006/relationships/customXml" Target="../ink/ink2260.xml"/><Relationship Id="rId632" Type="http://schemas.openxmlformats.org/officeDocument/2006/relationships/image" Target="../media/image1354.png"/><Relationship Id="rId1055" Type="http://schemas.openxmlformats.org/officeDocument/2006/relationships/customXml" Target="../ink/ink2577.xml"/><Relationship Id="rId271" Type="http://schemas.openxmlformats.org/officeDocument/2006/relationships/image" Target="../media/image1174.png"/><Relationship Id="rId937" Type="http://schemas.openxmlformats.org/officeDocument/2006/relationships/image" Target="../media/image1505.png"/><Relationship Id="rId66" Type="http://schemas.openxmlformats.org/officeDocument/2006/relationships/customXml" Target="../ink/ink2079.xml"/><Relationship Id="rId131" Type="http://schemas.openxmlformats.org/officeDocument/2006/relationships/customXml" Target="../ink/ink2112.xml"/><Relationship Id="rId369" Type="http://schemas.openxmlformats.org/officeDocument/2006/relationships/customXml" Target="../ink/ink2232.xml"/><Relationship Id="rId576" Type="http://schemas.openxmlformats.org/officeDocument/2006/relationships/image" Target="../media/image1326.png"/><Relationship Id="rId783" Type="http://schemas.openxmlformats.org/officeDocument/2006/relationships/image" Target="../media/image1429.png"/><Relationship Id="rId990" Type="http://schemas.openxmlformats.org/officeDocument/2006/relationships/image" Target="../media/image1531.png"/><Relationship Id="rId229" Type="http://schemas.openxmlformats.org/officeDocument/2006/relationships/image" Target="../media/image1153.png"/><Relationship Id="rId436" Type="http://schemas.openxmlformats.org/officeDocument/2006/relationships/image" Target="../media/image1256.png"/><Relationship Id="rId643" Type="http://schemas.openxmlformats.org/officeDocument/2006/relationships/customXml" Target="../ink/ink2369.xml"/><Relationship Id="rId1066" Type="http://schemas.openxmlformats.org/officeDocument/2006/relationships/image" Target="../media/image1568.png"/><Relationship Id="rId850" Type="http://schemas.openxmlformats.org/officeDocument/2006/relationships/customXml" Target="../ink/ink2473.xml"/><Relationship Id="rId948" Type="http://schemas.openxmlformats.org/officeDocument/2006/relationships/customXml" Target="../ink/ink2523.xml"/><Relationship Id="rId77" Type="http://schemas.openxmlformats.org/officeDocument/2006/relationships/image" Target="../media/image1079.png"/><Relationship Id="rId282" Type="http://schemas.openxmlformats.org/officeDocument/2006/relationships/customXml" Target="../ink/ink2188.xml"/><Relationship Id="rId503" Type="http://schemas.openxmlformats.org/officeDocument/2006/relationships/customXml" Target="../ink/ink2299.xml"/><Relationship Id="rId587" Type="http://schemas.openxmlformats.org/officeDocument/2006/relationships/customXml" Target="../ink/ink2341.xml"/><Relationship Id="rId710" Type="http://schemas.openxmlformats.org/officeDocument/2006/relationships/customXml" Target="../ink/ink2403.xml"/><Relationship Id="rId808" Type="http://schemas.openxmlformats.org/officeDocument/2006/relationships/customXml" Target="../ink/ink2452.xml"/><Relationship Id="rId8" Type="http://schemas.openxmlformats.org/officeDocument/2006/relationships/customXml" Target="../ink/ink2050.xml"/><Relationship Id="rId142" Type="http://schemas.openxmlformats.org/officeDocument/2006/relationships/image" Target="../media/image1110.png"/><Relationship Id="rId447" Type="http://schemas.openxmlformats.org/officeDocument/2006/relationships/customXml" Target="../ink/ink2271.xml"/><Relationship Id="rId794" Type="http://schemas.openxmlformats.org/officeDocument/2006/relationships/customXml" Target="../ink/ink2445.xml"/><Relationship Id="rId654" Type="http://schemas.openxmlformats.org/officeDocument/2006/relationships/image" Target="../media/image1365.png"/><Relationship Id="rId861" Type="http://schemas.openxmlformats.org/officeDocument/2006/relationships/image" Target="../media/image1468.png"/><Relationship Id="rId959" Type="http://schemas.openxmlformats.org/officeDocument/2006/relationships/image" Target="../media/image1516.png"/><Relationship Id="rId293" Type="http://schemas.openxmlformats.org/officeDocument/2006/relationships/image" Target="../media/image1185.png"/><Relationship Id="rId307" Type="http://schemas.openxmlformats.org/officeDocument/2006/relationships/image" Target="../media/image1192.png"/><Relationship Id="rId514" Type="http://schemas.openxmlformats.org/officeDocument/2006/relationships/image" Target="../media/image1295.png"/><Relationship Id="rId721" Type="http://schemas.openxmlformats.org/officeDocument/2006/relationships/image" Target="../media/image1398.png"/><Relationship Id="rId88" Type="http://schemas.openxmlformats.org/officeDocument/2006/relationships/customXml" Target="../ink/ink2090.xml"/><Relationship Id="rId153" Type="http://schemas.openxmlformats.org/officeDocument/2006/relationships/customXml" Target="../ink/ink2123.xml"/><Relationship Id="rId360" Type="http://schemas.openxmlformats.org/officeDocument/2006/relationships/image" Target="../media/image1218.png"/><Relationship Id="rId598" Type="http://schemas.openxmlformats.org/officeDocument/2006/relationships/image" Target="../media/image1337.png"/><Relationship Id="rId819" Type="http://schemas.openxmlformats.org/officeDocument/2006/relationships/image" Target="../media/image1447.png"/><Relationship Id="rId1004" Type="http://schemas.openxmlformats.org/officeDocument/2006/relationships/image" Target="../media/image1537.png"/><Relationship Id="rId220" Type="http://schemas.openxmlformats.org/officeDocument/2006/relationships/image" Target="../media/image1149.png"/><Relationship Id="rId458" Type="http://schemas.openxmlformats.org/officeDocument/2006/relationships/image" Target="../media/image1267.png"/><Relationship Id="rId665" Type="http://schemas.openxmlformats.org/officeDocument/2006/relationships/customXml" Target="../ink/ink2380.xml"/><Relationship Id="rId872" Type="http://schemas.openxmlformats.org/officeDocument/2006/relationships/image" Target="../media/image1473.png"/><Relationship Id="rId15" Type="http://schemas.openxmlformats.org/officeDocument/2006/relationships/image" Target="../media/image10480.png"/><Relationship Id="rId318" Type="http://schemas.openxmlformats.org/officeDocument/2006/relationships/image" Target="../media/image1197.png"/><Relationship Id="rId525" Type="http://schemas.openxmlformats.org/officeDocument/2006/relationships/customXml" Target="../ink/ink2310.xml"/><Relationship Id="rId732" Type="http://schemas.openxmlformats.org/officeDocument/2006/relationships/customXml" Target="../ink/ink2414.xml"/><Relationship Id="rId99" Type="http://schemas.openxmlformats.org/officeDocument/2006/relationships/image" Target="../media/image1089.png"/><Relationship Id="rId164" Type="http://schemas.openxmlformats.org/officeDocument/2006/relationships/image" Target="../media/image1121.png"/><Relationship Id="rId371" Type="http://schemas.openxmlformats.org/officeDocument/2006/relationships/customXml" Target="../ink/ink2233.xml"/><Relationship Id="rId1015" Type="http://schemas.openxmlformats.org/officeDocument/2006/relationships/customXml" Target="../ink/ink2557.xml"/><Relationship Id="rId469" Type="http://schemas.openxmlformats.org/officeDocument/2006/relationships/customXml" Target="../ink/ink2282.xml"/><Relationship Id="rId676" Type="http://schemas.openxmlformats.org/officeDocument/2006/relationships/image" Target="../media/image1376.png"/><Relationship Id="rId883" Type="http://schemas.openxmlformats.org/officeDocument/2006/relationships/image" Target="../media/image1478.png"/><Relationship Id="rId26" Type="http://schemas.openxmlformats.org/officeDocument/2006/relationships/customXml" Target="../ink/ink2059.xml"/><Relationship Id="rId231" Type="http://schemas.openxmlformats.org/officeDocument/2006/relationships/image" Target="../media/image1154.png"/><Relationship Id="rId329" Type="http://schemas.openxmlformats.org/officeDocument/2006/relationships/customXml" Target="../ink/ink2212.xml"/><Relationship Id="rId536" Type="http://schemas.openxmlformats.org/officeDocument/2006/relationships/image" Target="../media/image1306.png"/><Relationship Id="rId175" Type="http://schemas.openxmlformats.org/officeDocument/2006/relationships/customXml" Target="../ink/ink2134.xml"/><Relationship Id="rId743" Type="http://schemas.openxmlformats.org/officeDocument/2006/relationships/image" Target="../media/image1409.png"/><Relationship Id="rId950" Type="http://schemas.openxmlformats.org/officeDocument/2006/relationships/customXml" Target="../ink/ink2524.xml"/><Relationship Id="rId1026" Type="http://schemas.openxmlformats.org/officeDocument/2006/relationships/image" Target="../media/image1548.png"/><Relationship Id="rId382" Type="http://schemas.openxmlformats.org/officeDocument/2006/relationships/image" Target="../media/image1229.png"/><Relationship Id="rId603" Type="http://schemas.openxmlformats.org/officeDocument/2006/relationships/customXml" Target="../ink/ink2349.xml"/><Relationship Id="rId687" Type="http://schemas.openxmlformats.org/officeDocument/2006/relationships/customXml" Target="../ink/ink2391.xml"/><Relationship Id="rId810" Type="http://schemas.openxmlformats.org/officeDocument/2006/relationships/customXml" Target="../ink/ink2453.xml"/><Relationship Id="rId908" Type="http://schemas.openxmlformats.org/officeDocument/2006/relationships/customXml" Target="../ink/ink2503.xml"/><Relationship Id="rId242" Type="http://schemas.openxmlformats.org/officeDocument/2006/relationships/customXml" Target="../ink/ink2168.xml"/><Relationship Id="rId894" Type="http://schemas.openxmlformats.org/officeDocument/2006/relationships/customXml" Target="../ink/ink2496.xml"/><Relationship Id="rId37" Type="http://schemas.openxmlformats.org/officeDocument/2006/relationships/image" Target="../media/image1059.png"/><Relationship Id="rId102" Type="http://schemas.openxmlformats.org/officeDocument/2006/relationships/customXml" Target="../ink/ink2097.xml"/><Relationship Id="rId547" Type="http://schemas.openxmlformats.org/officeDocument/2006/relationships/customXml" Target="../ink/ink2321.xml"/><Relationship Id="rId754" Type="http://schemas.openxmlformats.org/officeDocument/2006/relationships/customXml" Target="../ink/ink2425.xml"/><Relationship Id="rId961" Type="http://schemas.openxmlformats.org/officeDocument/2006/relationships/image" Target="../media/image1517.png"/><Relationship Id="rId90" Type="http://schemas.openxmlformats.org/officeDocument/2006/relationships/customXml" Target="../ink/ink2091.xml"/><Relationship Id="rId186" Type="http://schemas.openxmlformats.org/officeDocument/2006/relationships/image" Target="../media/image1132.png"/><Relationship Id="rId393" Type="http://schemas.openxmlformats.org/officeDocument/2006/relationships/customXml" Target="../ink/ink2244.xml"/><Relationship Id="rId407" Type="http://schemas.openxmlformats.org/officeDocument/2006/relationships/customXml" Target="../ink/ink2251.xml"/><Relationship Id="rId614" Type="http://schemas.openxmlformats.org/officeDocument/2006/relationships/image" Target="../media/image1345.png"/><Relationship Id="rId821" Type="http://schemas.openxmlformats.org/officeDocument/2006/relationships/image" Target="../media/image1448.png"/><Relationship Id="rId1037" Type="http://schemas.openxmlformats.org/officeDocument/2006/relationships/customXml" Target="../ink/ink2568.xml"/><Relationship Id="rId253" Type="http://schemas.openxmlformats.org/officeDocument/2006/relationships/image" Target="../media/image1165.png"/><Relationship Id="rId460" Type="http://schemas.openxmlformats.org/officeDocument/2006/relationships/image" Target="../media/image1268.png"/><Relationship Id="rId698" Type="http://schemas.openxmlformats.org/officeDocument/2006/relationships/customXml" Target="../ink/ink2397.xml"/><Relationship Id="rId919" Type="http://schemas.openxmlformats.org/officeDocument/2006/relationships/image" Target="../media/image1496.png"/><Relationship Id="rId48" Type="http://schemas.openxmlformats.org/officeDocument/2006/relationships/customXml" Target="../ink/ink2070.xml"/><Relationship Id="rId113" Type="http://schemas.openxmlformats.org/officeDocument/2006/relationships/image" Target="../media/image1096.png"/><Relationship Id="rId320" Type="http://schemas.openxmlformats.org/officeDocument/2006/relationships/image" Target="../media/image1198.png"/><Relationship Id="rId558" Type="http://schemas.openxmlformats.org/officeDocument/2006/relationships/image" Target="../media/image1317.png"/><Relationship Id="rId765" Type="http://schemas.openxmlformats.org/officeDocument/2006/relationships/image" Target="../media/image1420.png"/><Relationship Id="rId972" Type="http://schemas.openxmlformats.org/officeDocument/2006/relationships/customXml" Target="../ink/ink2535.xml"/><Relationship Id="rId197" Type="http://schemas.openxmlformats.org/officeDocument/2006/relationships/customXml" Target="../ink/ink2145.xml"/><Relationship Id="rId418" Type="http://schemas.openxmlformats.org/officeDocument/2006/relationships/image" Target="../media/image1247.png"/><Relationship Id="rId625" Type="http://schemas.openxmlformats.org/officeDocument/2006/relationships/customXml" Target="../ink/ink2360.xml"/><Relationship Id="rId832" Type="http://schemas.openxmlformats.org/officeDocument/2006/relationships/customXml" Target="../ink/ink2464.xml"/><Relationship Id="rId1048" Type="http://schemas.openxmlformats.org/officeDocument/2006/relationships/image" Target="../media/image1559.png"/><Relationship Id="rId264" Type="http://schemas.openxmlformats.org/officeDocument/2006/relationships/customXml" Target="../ink/ink2179.xml"/><Relationship Id="rId471" Type="http://schemas.openxmlformats.org/officeDocument/2006/relationships/customXml" Target="../ink/ink2283.xml"/><Relationship Id="rId59" Type="http://schemas.openxmlformats.org/officeDocument/2006/relationships/image" Target="../media/image1070.png"/><Relationship Id="rId124" Type="http://schemas.openxmlformats.org/officeDocument/2006/relationships/image" Target="../media/image1101.png"/><Relationship Id="rId569" Type="http://schemas.openxmlformats.org/officeDocument/2006/relationships/customXml" Target="../ink/ink2332.xml"/><Relationship Id="rId776" Type="http://schemas.openxmlformats.org/officeDocument/2006/relationships/customXml" Target="../ink/ink2436.xml"/><Relationship Id="rId983" Type="http://schemas.openxmlformats.org/officeDocument/2006/relationships/image" Target="../media/image1528.png"/><Relationship Id="rId331" Type="http://schemas.openxmlformats.org/officeDocument/2006/relationships/customXml" Target="../ink/ink2213.xml"/><Relationship Id="rId429" Type="http://schemas.openxmlformats.org/officeDocument/2006/relationships/customXml" Target="../ink/ink2262.xml"/><Relationship Id="rId636" Type="http://schemas.openxmlformats.org/officeDocument/2006/relationships/image" Target="../media/image1356.png"/><Relationship Id="rId1059" Type="http://schemas.openxmlformats.org/officeDocument/2006/relationships/customXml" Target="../ink/ink2579.xml"/><Relationship Id="rId843" Type="http://schemas.openxmlformats.org/officeDocument/2006/relationships/image" Target="../media/image1459.png"/><Relationship Id="rId275" Type="http://schemas.openxmlformats.org/officeDocument/2006/relationships/image" Target="../media/image1176.png"/><Relationship Id="rId482" Type="http://schemas.openxmlformats.org/officeDocument/2006/relationships/image" Target="../media/image1279.png"/><Relationship Id="rId703" Type="http://schemas.openxmlformats.org/officeDocument/2006/relationships/image" Target="../media/image1389.png"/><Relationship Id="rId910" Type="http://schemas.openxmlformats.org/officeDocument/2006/relationships/customXml" Target="../ink/ink2504.xml"/><Relationship Id="rId135" Type="http://schemas.openxmlformats.org/officeDocument/2006/relationships/customXml" Target="../ink/ink2114.xml"/><Relationship Id="rId342" Type="http://schemas.openxmlformats.org/officeDocument/2006/relationships/image" Target="../media/image1209.png"/><Relationship Id="rId787" Type="http://schemas.openxmlformats.org/officeDocument/2006/relationships/image" Target="../media/image1431.png"/><Relationship Id="rId994" Type="http://schemas.openxmlformats.org/officeDocument/2006/relationships/image" Target="../media/image972.png"/><Relationship Id="rId202" Type="http://schemas.openxmlformats.org/officeDocument/2006/relationships/image" Target="../media/image1140.png"/><Relationship Id="rId647" Type="http://schemas.openxmlformats.org/officeDocument/2006/relationships/customXml" Target="../ink/ink2371.xml"/><Relationship Id="rId854" Type="http://schemas.openxmlformats.org/officeDocument/2006/relationships/customXml" Target="../ink/ink2475.xml"/><Relationship Id="rId286" Type="http://schemas.openxmlformats.org/officeDocument/2006/relationships/customXml" Target="../ink/ink2190.xml"/><Relationship Id="rId493" Type="http://schemas.openxmlformats.org/officeDocument/2006/relationships/customXml" Target="../ink/ink2294.xml"/><Relationship Id="rId507" Type="http://schemas.openxmlformats.org/officeDocument/2006/relationships/customXml" Target="../ink/ink2301.xml"/><Relationship Id="rId714" Type="http://schemas.openxmlformats.org/officeDocument/2006/relationships/customXml" Target="../ink/ink2405.xml"/><Relationship Id="rId921" Type="http://schemas.openxmlformats.org/officeDocument/2006/relationships/image" Target="../media/image1497.png"/><Relationship Id="rId50" Type="http://schemas.openxmlformats.org/officeDocument/2006/relationships/customXml" Target="../ink/ink2071.xml"/><Relationship Id="rId146" Type="http://schemas.openxmlformats.org/officeDocument/2006/relationships/image" Target="../media/image1112.png"/><Relationship Id="rId353" Type="http://schemas.openxmlformats.org/officeDocument/2006/relationships/customXml" Target="../ink/ink2224.xml"/><Relationship Id="rId560" Type="http://schemas.openxmlformats.org/officeDocument/2006/relationships/image" Target="../media/image1318.png"/><Relationship Id="rId798" Type="http://schemas.openxmlformats.org/officeDocument/2006/relationships/customXml" Target="../ink/ink2447.xml"/><Relationship Id="rId213" Type="http://schemas.openxmlformats.org/officeDocument/2006/relationships/customXml" Target="../ink/ink2153.xml"/><Relationship Id="rId420" Type="http://schemas.openxmlformats.org/officeDocument/2006/relationships/image" Target="../media/image1248.png"/><Relationship Id="rId658" Type="http://schemas.openxmlformats.org/officeDocument/2006/relationships/image" Target="../media/image1367.png"/><Relationship Id="rId865" Type="http://schemas.openxmlformats.org/officeDocument/2006/relationships/customXml" Target="../ink/ink2481.xml"/><Relationship Id="rId1050" Type="http://schemas.openxmlformats.org/officeDocument/2006/relationships/image" Target="../media/image1560.png"/><Relationship Id="rId297" Type="http://schemas.openxmlformats.org/officeDocument/2006/relationships/image" Target="../media/image1187.png"/><Relationship Id="rId518" Type="http://schemas.openxmlformats.org/officeDocument/2006/relationships/image" Target="../media/image1297.png"/><Relationship Id="rId725" Type="http://schemas.openxmlformats.org/officeDocument/2006/relationships/image" Target="../media/image1400.png"/><Relationship Id="rId932" Type="http://schemas.openxmlformats.org/officeDocument/2006/relationships/customXml" Target="../ink/ink2515.xml"/><Relationship Id="rId157" Type="http://schemas.openxmlformats.org/officeDocument/2006/relationships/customXml" Target="../ink/ink2125.xml"/><Relationship Id="rId364" Type="http://schemas.openxmlformats.org/officeDocument/2006/relationships/image" Target="../media/image1220.png"/><Relationship Id="rId1008" Type="http://schemas.openxmlformats.org/officeDocument/2006/relationships/image" Target="../media/image1539.png"/><Relationship Id="rId61" Type="http://schemas.openxmlformats.org/officeDocument/2006/relationships/image" Target="../media/image1071.png"/><Relationship Id="rId571" Type="http://schemas.openxmlformats.org/officeDocument/2006/relationships/customXml" Target="../ink/ink2333.xml"/><Relationship Id="rId669" Type="http://schemas.openxmlformats.org/officeDocument/2006/relationships/customXml" Target="../ink/ink2382.xml"/><Relationship Id="rId876" Type="http://schemas.openxmlformats.org/officeDocument/2006/relationships/image" Target="../media/image1475.png"/><Relationship Id="rId19" Type="http://schemas.openxmlformats.org/officeDocument/2006/relationships/image" Target="../media/image10500.png"/><Relationship Id="rId224" Type="http://schemas.openxmlformats.org/officeDocument/2006/relationships/image" Target="../media/image1151.png"/><Relationship Id="rId431" Type="http://schemas.openxmlformats.org/officeDocument/2006/relationships/customXml" Target="../ink/ink2263.xml"/><Relationship Id="rId529" Type="http://schemas.openxmlformats.org/officeDocument/2006/relationships/customXml" Target="../ink/ink2312.xml"/><Relationship Id="rId736" Type="http://schemas.openxmlformats.org/officeDocument/2006/relationships/customXml" Target="../ink/ink2416.xml"/><Relationship Id="rId1061" Type="http://schemas.openxmlformats.org/officeDocument/2006/relationships/customXml" Target="../ink/ink2580.xml"/><Relationship Id="rId168" Type="http://schemas.openxmlformats.org/officeDocument/2006/relationships/image" Target="../media/image1123.png"/><Relationship Id="rId943" Type="http://schemas.openxmlformats.org/officeDocument/2006/relationships/image" Target="../media/image1508.png"/><Relationship Id="rId1019" Type="http://schemas.openxmlformats.org/officeDocument/2006/relationships/customXml" Target="../ink/ink2559.xml"/><Relationship Id="rId72" Type="http://schemas.openxmlformats.org/officeDocument/2006/relationships/customXml" Target="../ink/ink2082.xml"/><Relationship Id="rId375" Type="http://schemas.openxmlformats.org/officeDocument/2006/relationships/customXml" Target="../ink/ink2235.xml"/><Relationship Id="rId582" Type="http://schemas.openxmlformats.org/officeDocument/2006/relationships/image" Target="../media/image1329.png"/><Relationship Id="rId803" Type="http://schemas.openxmlformats.org/officeDocument/2006/relationships/image" Target="../media/image1439.png"/><Relationship Id="rId3" Type="http://schemas.openxmlformats.org/officeDocument/2006/relationships/oleObject" Target="../embeddings/oleObject1.bin"/><Relationship Id="rId235" Type="http://schemas.openxmlformats.org/officeDocument/2006/relationships/image" Target="../media/image1156.png"/><Relationship Id="rId442" Type="http://schemas.openxmlformats.org/officeDocument/2006/relationships/image" Target="../media/image1259.png"/><Relationship Id="rId887" Type="http://schemas.openxmlformats.org/officeDocument/2006/relationships/image" Target="../media/image1480.png"/><Relationship Id="rId302" Type="http://schemas.openxmlformats.org/officeDocument/2006/relationships/customXml" Target="../ink/ink2198.xml"/><Relationship Id="rId747" Type="http://schemas.openxmlformats.org/officeDocument/2006/relationships/image" Target="../media/image1411.png"/><Relationship Id="rId954" Type="http://schemas.openxmlformats.org/officeDocument/2006/relationships/customXml" Target="../ink/ink2526.xml"/><Relationship Id="rId83" Type="http://schemas.openxmlformats.org/officeDocument/2006/relationships/image" Target="../media/image1082.png"/><Relationship Id="rId179" Type="http://schemas.openxmlformats.org/officeDocument/2006/relationships/customXml" Target="../ink/ink2136.xml"/><Relationship Id="rId386" Type="http://schemas.openxmlformats.org/officeDocument/2006/relationships/image" Target="../media/image1231.png"/><Relationship Id="rId593" Type="http://schemas.openxmlformats.org/officeDocument/2006/relationships/customXml" Target="../ink/ink2344.xml"/><Relationship Id="rId607" Type="http://schemas.openxmlformats.org/officeDocument/2006/relationships/customXml" Target="../ink/ink2351.xml"/><Relationship Id="rId814" Type="http://schemas.openxmlformats.org/officeDocument/2006/relationships/customXml" Target="../ink/ink2455.xml"/><Relationship Id="rId246" Type="http://schemas.openxmlformats.org/officeDocument/2006/relationships/customXml" Target="../ink/ink2170.xml"/><Relationship Id="rId453" Type="http://schemas.openxmlformats.org/officeDocument/2006/relationships/customXml" Target="../ink/ink2274.xml"/><Relationship Id="rId660" Type="http://schemas.openxmlformats.org/officeDocument/2006/relationships/image" Target="../media/image1368.png"/><Relationship Id="rId898" Type="http://schemas.openxmlformats.org/officeDocument/2006/relationships/customXml" Target="../ink/ink2498.xml"/><Relationship Id="rId106" Type="http://schemas.openxmlformats.org/officeDocument/2006/relationships/customXml" Target="../ink/ink2099.xml"/><Relationship Id="rId313" Type="http://schemas.openxmlformats.org/officeDocument/2006/relationships/image" Target="../media/image1195.png"/><Relationship Id="rId758" Type="http://schemas.openxmlformats.org/officeDocument/2006/relationships/customXml" Target="../ink/ink2427.xml"/><Relationship Id="rId965" Type="http://schemas.openxmlformats.org/officeDocument/2006/relationships/image" Target="../media/image1519.png"/><Relationship Id="rId10" Type="http://schemas.openxmlformats.org/officeDocument/2006/relationships/customXml" Target="../ink/ink2051.xml"/><Relationship Id="rId94" Type="http://schemas.openxmlformats.org/officeDocument/2006/relationships/customXml" Target="../ink/ink2093.xml"/><Relationship Id="rId397" Type="http://schemas.openxmlformats.org/officeDocument/2006/relationships/customXml" Target="../ink/ink2246.xml"/><Relationship Id="rId520" Type="http://schemas.openxmlformats.org/officeDocument/2006/relationships/image" Target="../media/image1298.png"/><Relationship Id="rId618" Type="http://schemas.openxmlformats.org/officeDocument/2006/relationships/image" Target="../media/image1347.png"/><Relationship Id="rId825" Type="http://schemas.openxmlformats.org/officeDocument/2006/relationships/image" Target="../media/image1450.png"/><Relationship Id="rId257" Type="http://schemas.openxmlformats.org/officeDocument/2006/relationships/image" Target="../media/image1167.png"/><Relationship Id="rId464" Type="http://schemas.openxmlformats.org/officeDocument/2006/relationships/image" Target="../media/image1270.png"/><Relationship Id="rId1010" Type="http://schemas.openxmlformats.org/officeDocument/2006/relationships/image" Target="../media/image1540.png"/><Relationship Id="rId117" Type="http://schemas.openxmlformats.org/officeDocument/2006/relationships/customXml" Target="../ink/ink2105.xml"/><Relationship Id="rId671" Type="http://schemas.openxmlformats.org/officeDocument/2006/relationships/customXml" Target="../ink/ink2383.xml"/><Relationship Id="rId769" Type="http://schemas.openxmlformats.org/officeDocument/2006/relationships/image" Target="../media/image1422.png"/><Relationship Id="rId976" Type="http://schemas.openxmlformats.org/officeDocument/2006/relationships/customXml" Target="../ink/ink2537.xml"/><Relationship Id="rId324" Type="http://schemas.openxmlformats.org/officeDocument/2006/relationships/image" Target="../media/image1200.png"/><Relationship Id="rId531" Type="http://schemas.openxmlformats.org/officeDocument/2006/relationships/customXml" Target="../ink/ink2313.xml"/><Relationship Id="rId629" Type="http://schemas.openxmlformats.org/officeDocument/2006/relationships/customXml" Target="../ink/ink2362.xml"/><Relationship Id="rId836" Type="http://schemas.openxmlformats.org/officeDocument/2006/relationships/customXml" Target="../ink/ink2466.xml"/><Relationship Id="rId1021" Type="http://schemas.openxmlformats.org/officeDocument/2006/relationships/customXml" Target="../ink/ink2560.xml"/><Relationship Id="rId903" Type="http://schemas.openxmlformats.org/officeDocument/2006/relationships/image" Target="../media/image1488.png"/><Relationship Id="rId32" Type="http://schemas.openxmlformats.org/officeDocument/2006/relationships/customXml" Target="../ink/ink2062.xml"/><Relationship Id="rId181" Type="http://schemas.openxmlformats.org/officeDocument/2006/relationships/customXml" Target="../ink/ink2137.xml"/><Relationship Id="rId279" Type="http://schemas.openxmlformats.org/officeDocument/2006/relationships/image" Target="../media/image1178.png"/><Relationship Id="rId486" Type="http://schemas.openxmlformats.org/officeDocument/2006/relationships/image" Target="../media/image1281.png"/><Relationship Id="rId693" Type="http://schemas.openxmlformats.org/officeDocument/2006/relationships/image" Target="../media/image1384.png"/><Relationship Id="rId139" Type="http://schemas.openxmlformats.org/officeDocument/2006/relationships/customXml" Target="../ink/ink2116.xml"/><Relationship Id="rId346" Type="http://schemas.openxmlformats.org/officeDocument/2006/relationships/image" Target="../media/image1211.png"/><Relationship Id="rId553" Type="http://schemas.openxmlformats.org/officeDocument/2006/relationships/customXml" Target="../ink/ink2324.xml"/><Relationship Id="rId760" Type="http://schemas.openxmlformats.org/officeDocument/2006/relationships/customXml" Target="../ink/ink2428.xml"/><Relationship Id="rId998" Type="http://schemas.openxmlformats.org/officeDocument/2006/relationships/image" Target="../media/image1534.png"/><Relationship Id="rId206" Type="http://schemas.openxmlformats.org/officeDocument/2006/relationships/image" Target="../media/image1142.png"/><Relationship Id="rId413" Type="http://schemas.openxmlformats.org/officeDocument/2006/relationships/customXml" Target="../ink/ink2254.xml"/><Relationship Id="rId858" Type="http://schemas.openxmlformats.org/officeDocument/2006/relationships/customXml" Target="../ink/ink2477.xml"/><Relationship Id="rId1043" Type="http://schemas.openxmlformats.org/officeDocument/2006/relationships/customXml" Target="../ink/ink2571.xml"/><Relationship Id="rId620" Type="http://schemas.openxmlformats.org/officeDocument/2006/relationships/image" Target="../media/image1348.png"/><Relationship Id="rId718" Type="http://schemas.openxmlformats.org/officeDocument/2006/relationships/customXml" Target="../ink/ink2407.xml"/><Relationship Id="rId925" Type="http://schemas.openxmlformats.org/officeDocument/2006/relationships/image" Target="../media/image1499.png"/></Relationships>
</file>

<file path=ppt/slides/_rels/slide23.xml.rels><?xml version="1.0" encoding="UTF-8" standalone="yes"?>
<Relationships xmlns="http://schemas.openxmlformats.org/package/2006/relationships"><Relationship Id="rId117" Type="http://schemas.openxmlformats.org/officeDocument/2006/relationships/customXml" Target="../ink/ink2640.xml"/><Relationship Id="rId21" Type="http://schemas.openxmlformats.org/officeDocument/2006/relationships/customXml" Target="../ink/ink2592.xml"/><Relationship Id="rId42" Type="http://schemas.openxmlformats.org/officeDocument/2006/relationships/image" Target="../media/image1588.png"/><Relationship Id="rId63" Type="http://schemas.openxmlformats.org/officeDocument/2006/relationships/customXml" Target="../ink/ink2613.xml"/><Relationship Id="rId84" Type="http://schemas.openxmlformats.org/officeDocument/2006/relationships/image" Target="../media/image1609.png"/><Relationship Id="rId138" Type="http://schemas.openxmlformats.org/officeDocument/2006/relationships/image" Target="../media/image1636.png"/><Relationship Id="rId159" Type="http://schemas.openxmlformats.org/officeDocument/2006/relationships/customXml" Target="../ink/ink2661.xml"/><Relationship Id="rId170" Type="http://schemas.openxmlformats.org/officeDocument/2006/relationships/image" Target="../media/image1652.png"/><Relationship Id="rId191" Type="http://schemas.openxmlformats.org/officeDocument/2006/relationships/customXml" Target="../ink/ink2677.xml"/><Relationship Id="rId205" Type="http://schemas.openxmlformats.org/officeDocument/2006/relationships/customXml" Target="../ink/ink2684.xml"/><Relationship Id="rId107" Type="http://schemas.openxmlformats.org/officeDocument/2006/relationships/customXml" Target="../ink/ink2635.xml"/><Relationship Id="rId11" Type="http://schemas.openxmlformats.org/officeDocument/2006/relationships/customXml" Target="../ink/ink2587.xml"/><Relationship Id="rId32" Type="http://schemas.openxmlformats.org/officeDocument/2006/relationships/image" Target="../media/image1583.png"/><Relationship Id="rId53" Type="http://schemas.openxmlformats.org/officeDocument/2006/relationships/customXml" Target="../ink/ink2608.xml"/><Relationship Id="rId74" Type="http://schemas.openxmlformats.org/officeDocument/2006/relationships/image" Target="../media/image1604.png"/><Relationship Id="rId128" Type="http://schemas.openxmlformats.org/officeDocument/2006/relationships/image" Target="../media/image1631.png"/><Relationship Id="rId149" Type="http://schemas.openxmlformats.org/officeDocument/2006/relationships/customXml" Target="../ink/ink2656.xml"/><Relationship Id="rId5" Type="http://schemas.openxmlformats.org/officeDocument/2006/relationships/customXml" Target="../ink/ink2584.xml"/><Relationship Id="rId95" Type="http://schemas.openxmlformats.org/officeDocument/2006/relationships/customXml" Target="../ink/ink2629.xml"/><Relationship Id="rId160" Type="http://schemas.openxmlformats.org/officeDocument/2006/relationships/image" Target="../media/image1647.png"/><Relationship Id="rId181" Type="http://schemas.openxmlformats.org/officeDocument/2006/relationships/customXml" Target="../ink/ink2672.xml"/><Relationship Id="rId216" Type="http://schemas.openxmlformats.org/officeDocument/2006/relationships/image" Target="../media/image1675.png"/><Relationship Id="rId22" Type="http://schemas.openxmlformats.org/officeDocument/2006/relationships/image" Target="../media/image1578.png"/><Relationship Id="rId43" Type="http://schemas.openxmlformats.org/officeDocument/2006/relationships/customXml" Target="../ink/ink2603.xml"/><Relationship Id="rId64" Type="http://schemas.openxmlformats.org/officeDocument/2006/relationships/image" Target="../media/image1599.png"/><Relationship Id="rId118" Type="http://schemas.openxmlformats.org/officeDocument/2006/relationships/image" Target="../media/image1626.png"/><Relationship Id="rId139" Type="http://schemas.openxmlformats.org/officeDocument/2006/relationships/customXml" Target="../ink/ink2651.xml"/><Relationship Id="rId85" Type="http://schemas.openxmlformats.org/officeDocument/2006/relationships/customXml" Target="../ink/ink2624.xml"/><Relationship Id="rId150" Type="http://schemas.openxmlformats.org/officeDocument/2006/relationships/image" Target="../media/image1642.png"/><Relationship Id="rId171" Type="http://schemas.openxmlformats.org/officeDocument/2006/relationships/customXml" Target="../ink/ink2667.xml"/><Relationship Id="rId192" Type="http://schemas.openxmlformats.org/officeDocument/2006/relationships/image" Target="../media/image1663.png"/><Relationship Id="rId206" Type="http://schemas.openxmlformats.org/officeDocument/2006/relationships/image" Target="../media/image1670.png"/><Relationship Id="rId12" Type="http://schemas.openxmlformats.org/officeDocument/2006/relationships/image" Target="../media/image1573.png"/><Relationship Id="rId33" Type="http://schemas.openxmlformats.org/officeDocument/2006/relationships/customXml" Target="../ink/ink2598.xml"/><Relationship Id="rId108" Type="http://schemas.openxmlformats.org/officeDocument/2006/relationships/image" Target="../media/image1621.png"/><Relationship Id="rId129" Type="http://schemas.openxmlformats.org/officeDocument/2006/relationships/customXml" Target="../ink/ink2646.xml"/><Relationship Id="rId54" Type="http://schemas.openxmlformats.org/officeDocument/2006/relationships/image" Target="../media/image1594.png"/><Relationship Id="rId75" Type="http://schemas.openxmlformats.org/officeDocument/2006/relationships/customXml" Target="../ink/ink2619.xml"/><Relationship Id="rId96" Type="http://schemas.openxmlformats.org/officeDocument/2006/relationships/image" Target="../media/image1615.png"/><Relationship Id="rId140" Type="http://schemas.openxmlformats.org/officeDocument/2006/relationships/image" Target="../media/image1637.png"/><Relationship Id="rId161" Type="http://schemas.openxmlformats.org/officeDocument/2006/relationships/customXml" Target="../ink/ink2662.xml"/><Relationship Id="rId182" Type="http://schemas.openxmlformats.org/officeDocument/2006/relationships/image" Target="../media/image1658.png"/><Relationship Id="rId217" Type="http://schemas.openxmlformats.org/officeDocument/2006/relationships/customXml" Target="../ink/ink2690.xml"/><Relationship Id="rId6" Type="http://schemas.openxmlformats.org/officeDocument/2006/relationships/image" Target="../media/image1570.png"/><Relationship Id="rId23" Type="http://schemas.openxmlformats.org/officeDocument/2006/relationships/customXml" Target="../ink/ink2593.xml"/><Relationship Id="rId119" Type="http://schemas.openxmlformats.org/officeDocument/2006/relationships/customXml" Target="../ink/ink2641.xml"/><Relationship Id="rId44" Type="http://schemas.openxmlformats.org/officeDocument/2006/relationships/image" Target="../media/image1589.png"/><Relationship Id="rId65" Type="http://schemas.openxmlformats.org/officeDocument/2006/relationships/customXml" Target="../ink/ink2614.xml"/><Relationship Id="rId86" Type="http://schemas.openxmlformats.org/officeDocument/2006/relationships/image" Target="../media/image1610.png"/><Relationship Id="rId130" Type="http://schemas.openxmlformats.org/officeDocument/2006/relationships/image" Target="../media/image1632.png"/><Relationship Id="rId151" Type="http://schemas.openxmlformats.org/officeDocument/2006/relationships/customXml" Target="../ink/ink2657.xml"/><Relationship Id="rId172" Type="http://schemas.openxmlformats.org/officeDocument/2006/relationships/image" Target="../media/image1653.png"/><Relationship Id="rId193" Type="http://schemas.openxmlformats.org/officeDocument/2006/relationships/customXml" Target="../ink/ink2678.xml"/><Relationship Id="rId207" Type="http://schemas.openxmlformats.org/officeDocument/2006/relationships/customXml" Target="../ink/ink2685.xml"/><Relationship Id="rId13" Type="http://schemas.openxmlformats.org/officeDocument/2006/relationships/customXml" Target="../ink/ink2588.xml"/><Relationship Id="rId109" Type="http://schemas.openxmlformats.org/officeDocument/2006/relationships/customXml" Target="../ink/ink2636.xml"/><Relationship Id="rId34" Type="http://schemas.openxmlformats.org/officeDocument/2006/relationships/image" Target="../media/image1584.png"/><Relationship Id="rId55" Type="http://schemas.openxmlformats.org/officeDocument/2006/relationships/customXml" Target="../ink/ink2609.xml"/><Relationship Id="rId76" Type="http://schemas.openxmlformats.org/officeDocument/2006/relationships/image" Target="../media/image1605.png"/><Relationship Id="rId97" Type="http://schemas.openxmlformats.org/officeDocument/2006/relationships/customXml" Target="../ink/ink2630.xml"/><Relationship Id="rId120" Type="http://schemas.openxmlformats.org/officeDocument/2006/relationships/image" Target="../media/image1627.png"/><Relationship Id="rId141" Type="http://schemas.openxmlformats.org/officeDocument/2006/relationships/customXml" Target="../ink/ink2652.xml"/><Relationship Id="rId7" Type="http://schemas.openxmlformats.org/officeDocument/2006/relationships/customXml" Target="../ink/ink2585.xml"/><Relationship Id="rId162" Type="http://schemas.openxmlformats.org/officeDocument/2006/relationships/image" Target="../media/image1648.png"/><Relationship Id="rId183" Type="http://schemas.openxmlformats.org/officeDocument/2006/relationships/customXml" Target="../ink/ink2673.xml"/><Relationship Id="rId218" Type="http://schemas.openxmlformats.org/officeDocument/2006/relationships/image" Target="../media/image1676.png"/><Relationship Id="rId24" Type="http://schemas.openxmlformats.org/officeDocument/2006/relationships/image" Target="../media/image1579.png"/><Relationship Id="rId45" Type="http://schemas.openxmlformats.org/officeDocument/2006/relationships/customXml" Target="../ink/ink2604.xml"/><Relationship Id="rId66" Type="http://schemas.openxmlformats.org/officeDocument/2006/relationships/image" Target="../media/image1600.png"/><Relationship Id="rId87" Type="http://schemas.openxmlformats.org/officeDocument/2006/relationships/customXml" Target="../ink/ink2625.xml"/><Relationship Id="rId110" Type="http://schemas.openxmlformats.org/officeDocument/2006/relationships/image" Target="../media/image1622.png"/><Relationship Id="rId131" Type="http://schemas.openxmlformats.org/officeDocument/2006/relationships/customXml" Target="../ink/ink2647.xml"/><Relationship Id="rId152" Type="http://schemas.openxmlformats.org/officeDocument/2006/relationships/image" Target="../media/image1643.png"/><Relationship Id="rId173" Type="http://schemas.openxmlformats.org/officeDocument/2006/relationships/customXml" Target="../ink/ink2668.xml"/><Relationship Id="rId194" Type="http://schemas.openxmlformats.org/officeDocument/2006/relationships/image" Target="../media/image1664.png"/><Relationship Id="rId208" Type="http://schemas.openxmlformats.org/officeDocument/2006/relationships/image" Target="../media/image1671.png"/><Relationship Id="rId14" Type="http://schemas.openxmlformats.org/officeDocument/2006/relationships/image" Target="../media/image1574.png"/><Relationship Id="rId35" Type="http://schemas.openxmlformats.org/officeDocument/2006/relationships/customXml" Target="../ink/ink2599.xml"/><Relationship Id="rId56" Type="http://schemas.openxmlformats.org/officeDocument/2006/relationships/image" Target="../media/image1595.png"/><Relationship Id="rId77" Type="http://schemas.openxmlformats.org/officeDocument/2006/relationships/customXml" Target="../ink/ink2620.xml"/><Relationship Id="rId100" Type="http://schemas.openxmlformats.org/officeDocument/2006/relationships/image" Target="../media/image1617.png"/><Relationship Id="rId8" Type="http://schemas.openxmlformats.org/officeDocument/2006/relationships/image" Target="../media/image1571.png"/><Relationship Id="rId51" Type="http://schemas.openxmlformats.org/officeDocument/2006/relationships/customXml" Target="../ink/ink2607.xml"/><Relationship Id="rId72" Type="http://schemas.openxmlformats.org/officeDocument/2006/relationships/image" Target="../media/image1603.png"/><Relationship Id="rId93" Type="http://schemas.openxmlformats.org/officeDocument/2006/relationships/customXml" Target="../ink/ink2628.xml"/><Relationship Id="rId98" Type="http://schemas.openxmlformats.org/officeDocument/2006/relationships/image" Target="../media/image1616.png"/><Relationship Id="rId121" Type="http://schemas.openxmlformats.org/officeDocument/2006/relationships/customXml" Target="../ink/ink2642.xml"/><Relationship Id="rId142" Type="http://schemas.openxmlformats.org/officeDocument/2006/relationships/image" Target="../media/image1638.png"/><Relationship Id="rId163" Type="http://schemas.openxmlformats.org/officeDocument/2006/relationships/customXml" Target="../ink/ink2663.xml"/><Relationship Id="rId184" Type="http://schemas.openxmlformats.org/officeDocument/2006/relationships/image" Target="../media/image1659.png"/><Relationship Id="rId189" Type="http://schemas.openxmlformats.org/officeDocument/2006/relationships/customXml" Target="../ink/ink2676.xml"/><Relationship Id="rId219" Type="http://schemas.openxmlformats.org/officeDocument/2006/relationships/customXml" Target="../ink/ink2691.xml"/><Relationship Id="rId3" Type="http://schemas.openxmlformats.org/officeDocument/2006/relationships/customXml" Target="../ink/ink2583.xml"/><Relationship Id="rId214" Type="http://schemas.openxmlformats.org/officeDocument/2006/relationships/image" Target="../media/image1674.png"/><Relationship Id="rId25" Type="http://schemas.openxmlformats.org/officeDocument/2006/relationships/customXml" Target="../ink/ink2594.xml"/><Relationship Id="rId46" Type="http://schemas.openxmlformats.org/officeDocument/2006/relationships/image" Target="../media/image1590.png"/><Relationship Id="rId67" Type="http://schemas.openxmlformats.org/officeDocument/2006/relationships/customXml" Target="../ink/ink2615.xml"/><Relationship Id="rId116" Type="http://schemas.openxmlformats.org/officeDocument/2006/relationships/image" Target="../media/image1625.png"/><Relationship Id="rId137" Type="http://schemas.openxmlformats.org/officeDocument/2006/relationships/customXml" Target="../ink/ink2650.xml"/><Relationship Id="rId158" Type="http://schemas.openxmlformats.org/officeDocument/2006/relationships/image" Target="../media/image1646.png"/><Relationship Id="rId20" Type="http://schemas.openxmlformats.org/officeDocument/2006/relationships/image" Target="../media/image1577.png"/><Relationship Id="rId41" Type="http://schemas.openxmlformats.org/officeDocument/2006/relationships/customXml" Target="../ink/ink2602.xml"/><Relationship Id="rId62" Type="http://schemas.openxmlformats.org/officeDocument/2006/relationships/image" Target="../media/image1598.png"/><Relationship Id="rId83" Type="http://schemas.openxmlformats.org/officeDocument/2006/relationships/customXml" Target="../ink/ink2623.xml"/><Relationship Id="rId88" Type="http://schemas.openxmlformats.org/officeDocument/2006/relationships/image" Target="../media/image1611.png"/><Relationship Id="rId111" Type="http://schemas.openxmlformats.org/officeDocument/2006/relationships/customXml" Target="../ink/ink2637.xml"/><Relationship Id="rId132" Type="http://schemas.openxmlformats.org/officeDocument/2006/relationships/image" Target="../media/image1633.png"/><Relationship Id="rId153" Type="http://schemas.openxmlformats.org/officeDocument/2006/relationships/customXml" Target="../ink/ink2658.xml"/><Relationship Id="rId174" Type="http://schemas.openxmlformats.org/officeDocument/2006/relationships/image" Target="../media/image1654.png"/><Relationship Id="rId179" Type="http://schemas.openxmlformats.org/officeDocument/2006/relationships/customXml" Target="../ink/ink2671.xml"/><Relationship Id="rId195" Type="http://schemas.openxmlformats.org/officeDocument/2006/relationships/customXml" Target="../ink/ink2679.xml"/><Relationship Id="rId209" Type="http://schemas.openxmlformats.org/officeDocument/2006/relationships/customXml" Target="../ink/ink2686.xml"/><Relationship Id="rId190" Type="http://schemas.openxmlformats.org/officeDocument/2006/relationships/image" Target="../media/image1662.png"/><Relationship Id="rId204" Type="http://schemas.openxmlformats.org/officeDocument/2006/relationships/image" Target="../media/image1669.png"/><Relationship Id="rId220" Type="http://schemas.openxmlformats.org/officeDocument/2006/relationships/image" Target="../media/image1677.png"/><Relationship Id="rId15" Type="http://schemas.openxmlformats.org/officeDocument/2006/relationships/customXml" Target="../ink/ink2589.xml"/><Relationship Id="rId36" Type="http://schemas.openxmlformats.org/officeDocument/2006/relationships/image" Target="../media/image1585.png"/><Relationship Id="rId57" Type="http://schemas.openxmlformats.org/officeDocument/2006/relationships/customXml" Target="../ink/ink2610.xml"/><Relationship Id="rId106" Type="http://schemas.openxmlformats.org/officeDocument/2006/relationships/image" Target="../media/image1620.png"/><Relationship Id="rId127" Type="http://schemas.openxmlformats.org/officeDocument/2006/relationships/customXml" Target="../ink/ink2645.xml"/><Relationship Id="rId10" Type="http://schemas.openxmlformats.org/officeDocument/2006/relationships/image" Target="../media/image1572.png"/><Relationship Id="rId31" Type="http://schemas.openxmlformats.org/officeDocument/2006/relationships/customXml" Target="../ink/ink2597.xml"/><Relationship Id="rId52" Type="http://schemas.openxmlformats.org/officeDocument/2006/relationships/image" Target="../media/image1593.png"/><Relationship Id="rId73" Type="http://schemas.openxmlformats.org/officeDocument/2006/relationships/customXml" Target="../ink/ink2618.xml"/><Relationship Id="rId78" Type="http://schemas.openxmlformats.org/officeDocument/2006/relationships/image" Target="../media/image1606.png"/><Relationship Id="rId94" Type="http://schemas.openxmlformats.org/officeDocument/2006/relationships/image" Target="../media/image1614.png"/><Relationship Id="rId99" Type="http://schemas.openxmlformats.org/officeDocument/2006/relationships/customXml" Target="../ink/ink2631.xml"/><Relationship Id="rId101" Type="http://schemas.openxmlformats.org/officeDocument/2006/relationships/customXml" Target="../ink/ink2632.xml"/><Relationship Id="rId122" Type="http://schemas.openxmlformats.org/officeDocument/2006/relationships/image" Target="../media/image1628.png"/><Relationship Id="rId143" Type="http://schemas.openxmlformats.org/officeDocument/2006/relationships/customXml" Target="../ink/ink2653.xml"/><Relationship Id="rId148" Type="http://schemas.openxmlformats.org/officeDocument/2006/relationships/image" Target="../media/image1641.png"/><Relationship Id="rId164" Type="http://schemas.openxmlformats.org/officeDocument/2006/relationships/image" Target="../media/image1649.png"/><Relationship Id="rId169" Type="http://schemas.openxmlformats.org/officeDocument/2006/relationships/customXml" Target="../ink/ink2666.xml"/><Relationship Id="rId185" Type="http://schemas.openxmlformats.org/officeDocument/2006/relationships/customXml" Target="../ink/ink2674.xml"/><Relationship Id="rId4" Type="http://schemas.openxmlformats.org/officeDocument/2006/relationships/image" Target="../media/image1569.png"/><Relationship Id="rId9" Type="http://schemas.openxmlformats.org/officeDocument/2006/relationships/customXml" Target="../ink/ink2586.xml"/><Relationship Id="rId180" Type="http://schemas.openxmlformats.org/officeDocument/2006/relationships/image" Target="../media/image1657.png"/><Relationship Id="rId210" Type="http://schemas.openxmlformats.org/officeDocument/2006/relationships/image" Target="../media/image1672.png"/><Relationship Id="rId215" Type="http://schemas.openxmlformats.org/officeDocument/2006/relationships/customXml" Target="../ink/ink2689.xml"/><Relationship Id="rId26" Type="http://schemas.openxmlformats.org/officeDocument/2006/relationships/image" Target="../media/image1580.png"/><Relationship Id="rId47" Type="http://schemas.openxmlformats.org/officeDocument/2006/relationships/customXml" Target="../ink/ink2605.xml"/><Relationship Id="rId68" Type="http://schemas.openxmlformats.org/officeDocument/2006/relationships/image" Target="../media/image1601.png"/><Relationship Id="rId89" Type="http://schemas.openxmlformats.org/officeDocument/2006/relationships/customXml" Target="../ink/ink2626.xml"/><Relationship Id="rId112" Type="http://schemas.openxmlformats.org/officeDocument/2006/relationships/image" Target="../media/image1623.png"/><Relationship Id="rId133" Type="http://schemas.openxmlformats.org/officeDocument/2006/relationships/customXml" Target="../ink/ink2648.xml"/><Relationship Id="rId154" Type="http://schemas.openxmlformats.org/officeDocument/2006/relationships/image" Target="../media/image1644.png"/><Relationship Id="rId175" Type="http://schemas.openxmlformats.org/officeDocument/2006/relationships/customXml" Target="../ink/ink2669.xml"/><Relationship Id="rId196" Type="http://schemas.openxmlformats.org/officeDocument/2006/relationships/image" Target="../media/image1665.png"/><Relationship Id="rId200" Type="http://schemas.openxmlformats.org/officeDocument/2006/relationships/image" Target="../media/image1667.png"/><Relationship Id="rId16" Type="http://schemas.openxmlformats.org/officeDocument/2006/relationships/image" Target="../media/image1575.png"/><Relationship Id="rId221" Type="http://schemas.openxmlformats.org/officeDocument/2006/relationships/customXml" Target="../ink/ink2692.xml"/><Relationship Id="rId37" Type="http://schemas.openxmlformats.org/officeDocument/2006/relationships/customXml" Target="../ink/ink2600.xml"/><Relationship Id="rId58" Type="http://schemas.openxmlformats.org/officeDocument/2006/relationships/image" Target="../media/image1596.png"/><Relationship Id="rId79" Type="http://schemas.openxmlformats.org/officeDocument/2006/relationships/customXml" Target="../ink/ink2621.xml"/><Relationship Id="rId102" Type="http://schemas.openxmlformats.org/officeDocument/2006/relationships/image" Target="../media/image1618.png"/><Relationship Id="rId123" Type="http://schemas.openxmlformats.org/officeDocument/2006/relationships/customXml" Target="../ink/ink2643.xml"/><Relationship Id="rId144" Type="http://schemas.openxmlformats.org/officeDocument/2006/relationships/image" Target="../media/image1639.png"/><Relationship Id="rId90" Type="http://schemas.openxmlformats.org/officeDocument/2006/relationships/image" Target="../media/image1612.png"/><Relationship Id="rId165" Type="http://schemas.openxmlformats.org/officeDocument/2006/relationships/customXml" Target="../ink/ink2664.xml"/><Relationship Id="rId186" Type="http://schemas.openxmlformats.org/officeDocument/2006/relationships/image" Target="../media/image1660.png"/><Relationship Id="rId211" Type="http://schemas.openxmlformats.org/officeDocument/2006/relationships/customXml" Target="../ink/ink2687.xml"/><Relationship Id="rId27" Type="http://schemas.openxmlformats.org/officeDocument/2006/relationships/customXml" Target="../ink/ink2595.xml"/><Relationship Id="rId48" Type="http://schemas.openxmlformats.org/officeDocument/2006/relationships/image" Target="../media/image1591.png"/><Relationship Id="rId69" Type="http://schemas.openxmlformats.org/officeDocument/2006/relationships/customXml" Target="../ink/ink2616.xml"/><Relationship Id="rId113" Type="http://schemas.openxmlformats.org/officeDocument/2006/relationships/customXml" Target="../ink/ink2638.xml"/><Relationship Id="rId134" Type="http://schemas.openxmlformats.org/officeDocument/2006/relationships/image" Target="../media/image1634.png"/><Relationship Id="rId80" Type="http://schemas.openxmlformats.org/officeDocument/2006/relationships/image" Target="../media/image1607.png"/><Relationship Id="rId155" Type="http://schemas.openxmlformats.org/officeDocument/2006/relationships/customXml" Target="../ink/ink2659.xml"/><Relationship Id="rId176" Type="http://schemas.openxmlformats.org/officeDocument/2006/relationships/image" Target="../media/image1655.png"/><Relationship Id="rId197" Type="http://schemas.openxmlformats.org/officeDocument/2006/relationships/customXml" Target="../ink/ink2680.xml"/><Relationship Id="rId201" Type="http://schemas.openxmlformats.org/officeDocument/2006/relationships/customXml" Target="../ink/ink2682.xml"/><Relationship Id="rId222" Type="http://schemas.openxmlformats.org/officeDocument/2006/relationships/image" Target="../media/image1678.png"/><Relationship Id="rId17" Type="http://schemas.openxmlformats.org/officeDocument/2006/relationships/customXml" Target="../ink/ink2590.xml"/><Relationship Id="rId38" Type="http://schemas.openxmlformats.org/officeDocument/2006/relationships/image" Target="../media/image1586.png"/><Relationship Id="rId59" Type="http://schemas.openxmlformats.org/officeDocument/2006/relationships/customXml" Target="../ink/ink2611.xml"/><Relationship Id="rId103" Type="http://schemas.openxmlformats.org/officeDocument/2006/relationships/customXml" Target="../ink/ink2633.xml"/><Relationship Id="rId124" Type="http://schemas.openxmlformats.org/officeDocument/2006/relationships/image" Target="../media/image1629.png"/><Relationship Id="rId70" Type="http://schemas.openxmlformats.org/officeDocument/2006/relationships/image" Target="../media/image1602.png"/><Relationship Id="rId91" Type="http://schemas.openxmlformats.org/officeDocument/2006/relationships/customXml" Target="../ink/ink2627.xml"/><Relationship Id="rId145" Type="http://schemas.openxmlformats.org/officeDocument/2006/relationships/customXml" Target="../ink/ink2654.xml"/><Relationship Id="rId166" Type="http://schemas.openxmlformats.org/officeDocument/2006/relationships/image" Target="../media/image1650.png"/><Relationship Id="rId187" Type="http://schemas.openxmlformats.org/officeDocument/2006/relationships/customXml" Target="../ink/ink2675.xml"/><Relationship Id="rId1" Type="http://schemas.openxmlformats.org/officeDocument/2006/relationships/slideLayout" Target="../slideLayouts/slideLayout7.xml"/><Relationship Id="rId212" Type="http://schemas.openxmlformats.org/officeDocument/2006/relationships/image" Target="../media/image1673.png"/><Relationship Id="rId28" Type="http://schemas.openxmlformats.org/officeDocument/2006/relationships/image" Target="../media/image1581.png"/><Relationship Id="rId49" Type="http://schemas.openxmlformats.org/officeDocument/2006/relationships/customXml" Target="../ink/ink2606.xml"/><Relationship Id="rId114" Type="http://schemas.openxmlformats.org/officeDocument/2006/relationships/image" Target="../media/image1624.png"/><Relationship Id="rId60" Type="http://schemas.openxmlformats.org/officeDocument/2006/relationships/image" Target="../media/image1597.png"/><Relationship Id="rId81" Type="http://schemas.openxmlformats.org/officeDocument/2006/relationships/customXml" Target="../ink/ink2622.xml"/><Relationship Id="rId135" Type="http://schemas.openxmlformats.org/officeDocument/2006/relationships/customXml" Target="../ink/ink2649.xml"/><Relationship Id="rId156" Type="http://schemas.openxmlformats.org/officeDocument/2006/relationships/image" Target="../media/image1645.png"/><Relationship Id="rId177" Type="http://schemas.openxmlformats.org/officeDocument/2006/relationships/customXml" Target="../ink/ink2670.xml"/><Relationship Id="rId198" Type="http://schemas.openxmlformats.org/officeDocument/2006/relationships/image" Target="../media/image1666.png"/><Relationship Id="rId202" Type="http://schemas.openxmlformats.org/officeDocument/2006/relationships/image" Target="../media/image1668.png"/><Relationship Id="rId223" Type="http://schemas.openxmlformats.org/officeDocument/2006/relationships/customXml" Target="../ink/ink2693.xml"/><Relationship Id="rId18" Type="http://schemas.openxmlformats.org/officeDocument/2006/relationships/image" Target="../media/image1576.png"/><Relationship Id="rId39" Type="http://schemas.openxmlformats.org/officeDocument/2006/relationships/customXml" Target="../ink/ink2601.xml"/><Relationship Id="rId50" Type="http://schemas.openxmlformats.org/officeDocument/2006/relationships/image" Target="../media/image1592.png"/><Relationship Id="rId104" Type="http://schemas.openxmlformats.org/officeDocument/2006/relationships/image" Target="../media/image1619.png"/><Relationship Id="rId125" Type="http://schemas.openxmlformats.org/officeDocument/2006/relationships/customXml" Target="../ink/ink2644.xml"/><Relationship Id="rId146" Type="http://schemas.openxmlformats.org/officeDocument/2006/relationships/image" Target="../media/image1640.png"/><Relationship Id="rId167" Type="http://schemas.openxmlformats.org/officeDocument/2006/relationships/customXml" Target="../ink/ink2665.xml"/><Relationship Id="rId188" Type="http://schemas.openxmlformats.org/officeDocument/2006/relationships/image" Target="../media/image1661.png"/><Relationship Id="rId71" Type="http://schemas.openxmlformats.org/officeDocument/2006/relationships/customXml" Target="../ink/ink2617.xml"/><Relationship Id="rId92" Type="http://schemas.openxmlformats.org/officeDocument/2006/relationships/image" Target="../media/image1613.png"/><Relationship Id="rId213" Type="http://schemas.openxmlformats.org/officeDocument/2006/relationships/customXml" Target="../ink/ink2688.xml"/><Relationship Id="rId2" Type="http://schemas.openxmlformats.org/officeDocument/2006/relationships/notesSlide" Target="../notesSlides/notesSlide23.xml"/><Relationship Id="rId29" Type="http://schemas.openxmlformats.org/officeDocument/2006/relationships/customXml" Target="../ink/ink2596.xml"/><Relationship Id="rId40" Type="http://schemas.openxmlformats.org/officeDocument/2006/relationships/image" Target="../media/image1587.png"/><Relationship Id="rId115" Type="http://schemas.openxmlformats.org/officeDocument/2006/relationships/customXml" Target="../ink/ink2639.xml"/><Relationship Id="rId136" Type="http://schemas.openxmlformats.org/officeDocument/2006/relationships/image" Target="../media/image1635.png"/><Relationship Id="rId157" Type="http://schemas.openxmlformats.org/officeDocument/2006/relationships/customXml" Target="../ink/ink2660.xml"/><Relationship Id="rId178" Type="http://schemas.openxmlformats.org/officeDocument/2006/relationships/image" Target="../media/image1656.png"/><Relationship Id="rId61" Type="http://schemas.openxmlformats.org/officeDocument/2006/relationships/customXml" Target="../ink/ink2612.xml"/><Relationship Id="rId82" Type="http://schemas.openxmlformats.org/officeDocument/2006/relationships/image" Target="../media/image1608.png"/><Relationship Id="rId199" Type="http://schemas.openxmlformats.org/officeDocument/2006/relationships/customXml" Target="../ink/ink2681.xml"/><Relationship Id="rId203" Type="http://schemas.openxmlformats.org/officeDocument/2006/relationships/customXml" Target="../ink/ink2683.xml"/><Relationship Id="rId19" Type="http://schemas.openxmlformats.org/officeDocument/2006/relationships/customXml" Target="../ink/ink2591.xml"/><Relationship Id="rId224" Type="http://schemas.openxmlformats.org/officeDocument/2006/relationships/image" Target="../media/image1679.png"/><Relationship Id="rId30" Type="http://schemas.openxmlformats.org/officeDocument/2006/relationships/image" Target="../media/image1582.png"/><Relationship Id="rId105" Type="http://schemas.openxmlformats.org/officeDocument/2006/relationships/customXml" Target="../ink/ink2634.xml"/><Relationship Id="rId126" Type="http://schemas.openxmlformats.org/officeDocument/2006/relationships/image" Target="../media/image1630.png"/><Relationship Id="rId147" Type="http://schemas.openxmlformats.org/officeDocument/2006/relationships/customXml" Target="../ink/ink2655.xml"/><Relationship Id="rId168" Type="http://schemas.openxmlformats.org/officeDocument/2006/relationships/image" Target="../media/image1651.png"/></Relationships>
</file>

<file path=ppt/slides/_rels/slide24.xml.rels><?xml version="1.0" encoding="UTF-8" standalone="yes"?>
<Relationships xmlns="http://schemas.openxmlformats.org/package/2006/relationships"><Relationship Id="rId117" Type="http://schemas.openxmlformats.org/officeDocument/2006/relationships/image" Target="../media/image1736.png"/><Relationship Id="rId671" Type="http://schemas.openxmlformats.org/officeDocument/2006/relationships/customXml" Target="../ink/ink3029.xml"/><Relationship Id="rId769" Type="http://schemas.openxmlformats.org/officeDocument/2006/relationships/customXml" Target="../ink/ink3079.xml"/><Relationship Id="rId21" Type="http://schemas.openxmlformats.org/officeDocument/2006/relationships/image" Target="../media/image1689.png"/><Relationship Id="rId324" Type="http://schemas.openxmlformats.org/officeDocument/2006/relationships/customXml" Target="../ink/ink2854.xml"/><Relationship Id="rId531" Type="http://schemas.openxmlformats.org/officeDocument/2006/relationships/customXml" Target="../ink/ink2958.xml"/><Relationship Id="rId629" Type="http://schemas.openxmlformats.org/officeDocument/2006/relationships/image" Target="../media/image2952.png"/><Relationship Id="rId170" Type="http://schemas.openxmlformats.org/officeDocument/2006/relationships/customXml" Target="../ink/ink2777.xml"/><Relationship Id="rId836" Type="http://schemas.openxmlformats.org/officeDocument/2006/relationships/image" Target="../media/image3053.png"/><Relationship Id="rId268" Type="http://schemas.openxmlformats.org/officeDocument/2006/relationships/customXml" Target="../ink/ink2826.xml"/><Relationship Id="rId475" Type="http://schemas.openxmlformats.org/officeDocument/2006/relationships/customXml" Target="../ink/ink2930.xml"/><Relationship Id="rId682" Type="http://schemas.openxmlformats.org/officeDocument/2006/relationships/image" Target="../media/image2978.png"/><Relationship Id="rId32" Type="http://schemas.openxmlformats.org/officeDocument/2006/relationships/customXml" Target="../ink/ink2708.xml"/><Relationship Id="rId128" Type="http://schemas.openxmlformats.org/officeDocument/2006/relationships/customXml" Target="../ink/ink2756.xml"/><Relationship Id="rId335" Type="http://schemas.openxmlformats.org/officeDocument/2006/relationships/image" Target="../media/image2806.png"/><Relationship Id="rId542" Type="http://schemas.openxmlformats.org/officeDocument/2006/relationships/customXml" Target="../ink/ink2964.xml"/><Relationship Id="rId181" Type="http://schemas.openxmlformats.org/officeDocument/2006/relationships/image" Target="../media/image1768.png"/><Relationship Id="rId402" Type="http://schemas.openxmlformats.org/officeDocument/2006/relationships/customXml" Target="../ink/ink2893.xml"/><Relationship Id="rId847" Type="http://schemas.openxmlformats.org/officeDocument/2006/relationships/customXml" Target="../ink/ink3119.xml"/><Relationship Id="rId279" Type="http://schemas.openxmlformats.org/officeDocument/2006/relationships/image" Target="../media/image1817.png"/><Relationship Id="rId486" Type="http://schemas.openxmlformats.org/officeDocument/2006/relationships/image" Target="../media/image2881.png"/><Relationship Id="rId693" Type="http://schemas.openxmlformats.org/officeDocument/2006/relationships/image" Target="../media/image2983.png"/><Relationship Id="rId707" Type="http://schemas.openxmlformats.org/officeDocument/2006/relationships/image" Target="../media/image2990.png"/><Relationship Id="rId43" Type="http://schemas.openxmlformats.org/officeDocument/2006/relationships/image" Target="../media/image1700.png"/><Relationship Id="rId139" Type="http://schemas.openxmlformats.org/officeDocument/2006/relationships/image" Target="../media/image1747.png"/><Relationship Id="rId346" Type="http://schemas.openxmlformats.org/officeDocument/2006/relationships/customXml" Target="../ink/ink2865.xml"/><Relationship Id="rId553" Type="http://schemas.openxmlformats.org/officeDocument/2006/relationships/image" Target="../media/image2914.png"/><Relationship Id="rId760" Type="http://schemas.openxmlformats.org/officeDocument/2006/relationships/customXml" Target="../ink/ink3074.xml"/><Relationship Id="rId192" Type="http://schemas.openxmlformats.org/officeDocument/2006/relationships/customXml" Target="../ink/ink2788.xml"/><Relationship Id="rId206" Type="http://schemas.openxmlformats.org/officeDocument/2006/relationships/customXml" Target="../ink/ink2795.xml"/><Relationship Id="rId413" Type="http://schemas.openxmlformats.org/officeDocument/2006/relationships/customXml" Target="../ink/ink2899.xml"/><Relationship Id="rId858" Type="http://schemas.openxmlformats.org/officeDocument/2006/relationships/image" Target="../media/image3064.png"/><Relationship Id="rId497" Type="http://schemas.openxmlformats.org/officeDocument/2006/relationships/customXml" Target="../ink/ink2941.xml"/><Relationship Id="rId620" Type="http://schemas.openxmlformats.org/officeDocument/2006/relationships/customXml" Target="../ink/ink3003.xml"/><Relationship Id="rId718" Type="http://schemas.openxmlformats.org/officeDocument/2006/relationships/customXml" Target="../ink/ink3053.xml"/><Relationship Id="rId357" Type="http://schemas.openxmlformats.org/officeDocument/2006/relationships/image" Target="../media/image2817.png"/><Relationship Id="rId54" Type="http://schemas.openxmlformats.org/officeDocument/2006/relationships/customXml" Target="../ink/ink2719.xml"/><Relationship Id="rId217" Type="http://schemas.openxmlformats.org/officeDocument/2006/relationships/image" Target="../media/image1786.png"/><Relationship Id="rId564" Type="http://schemas.openxmlformats.org/officeDocument/2006/relationships/customXml" Target="../ink/ink2975.xml"/><Relationship Id="rId771" Type="http://schemas.openxmlformats.org/officeDocument/2006/relationships/customXml" Target="../ink/ink3080.xml"/><Relationship Id="rId869" Type="http://schemas.openxmlformats.org/officeDocument/2006/relationships/customXml" Target="../ink/ink3130.xml"/><Relationship Id="rId424" Type="http://schemas.openxmlformats.org/officeDocument/2006/relationships/image" Target="../media/image2850.png"/><Relationship Id="rId631" Type="http://schemas.openxmlformats.org/officeDocument/2006/relationships/image" Target="../media/image2953.png"/><Relationship Id="rId729" Type="http://schemas.openxmlformats.org/officeDocument/2006/relationships/image" Target="../media/image3001.png"/><Relationship Id="rId270" Type="http://schemas.openxmlformats.org/officeDocument/2006/relationships/customXml" Target="../ink/ink2827.xml"/><Relationship Id="rId65" Type="http://schemas.openxmlformats.org/officeDocument/2006/relationships/image" Target="../media/image1711.png"/><Relationship Id="rId130" Type="http://schemas.openxmlformats.org/officeDocument/2006/relationships/customXml" Target="../ink/ink2757.xml"/><Relationship Id="rId368" Type="http://schemas.openxmlformats.org/officeDocument/2006/relationships/customXml" Target="../ink/ink2876.xml"/><Relationship Id="rId575" Type="http://schemas.openxmlformats.org/officeDocument/2006/relationships/image" Target="../media/image2925.png"/><Relationship Id="rId782" Type="http://schemas.openxmlformats.org/officeDocument/2006/relationships/customXml" Target="../ink/ink3086.xml"/><Relationship Id="rId228" Type="http://schemas.openxmlformats.org/officeDocument/2006/relationships/customXml" Target="../ink/ink2806.xml"/><Relationship Id="rId435" Type="http://schemas.openxmlformats.org/officeDocument/2006/relationships/customXml" Target="../ink/ink2910.xml"/><Relationship Id="rId642" Type="http://schemas.openxmlformats.org/officeDocument/2006/relationships/image" Target="../media/image2958.png"/><Relationship Id="rId281" Type="http://schemas.openxmlformats.org/officeDocument/2006/relationships/image" Target="../media/image1818.png"/><Relationship Id="rId502" Type="http://schemas.openxmlformats.org/officeDocument/2006/relationships/image" Target="../media/image2889.png"/><Relationship Id="rId76" Type="http://schemas.openxmlformats.org/officeDocument/2006/relationships/customXml" Target="../ink/ink2730.xml"/><Relationship Id="rId141" Type="http://schemas.openxmlformats.org/officeDocument/2006/relationships/image" Target="../media/image1748.png"/><Relationship Id="rId379" Type="http://schemas.openxmlformats.org/officeDocument/2006/relationships/image" Target="../media/image2828.png"/><Relationship Id="rId586" Type="http://schemas.openxmlformats.org/officeDocument/2006/relationships/customXml" Target="../ink/ink2986.xml"/><Relationship Id="rId793" Type="http://schemas.openxmlformats.org/officeDocument/2006/relationships/image" Target="../media/image3032.png"/><Relationship Id="rId807" Type="http://schemas.openxmlformats.org/officeDocument/2006/relationships/image" Target="../media/image3039.png"/><Relationship Id="rId7" Type="http://schemas.openxmlformats.org/officeDocument/2006/relationships/image" Target="../media/image1682.png"/><Relationship Id="rId239" Type="http://schemas.openxmlformats.org/officeDocument/2006/relationships/image" Target="../media/image1797.png"/><Relationship Id="rId446" Type="http://schemas.openxmlformats.org/officeDocument/2006/relationships/image" Target="../media/image2861.png"/><Relationship Id="rId653" Type="http://schemas.openxmlformats.org/officeDocument/2006/relationships/customXml" Target="../ink/ink3020.xml"/><Relationship Id="rId292" Type="http://schemas.openxmlformats.org/officeDocument/2006/relationships/customXml" Target="../ink/ink2838.xml"/><Relationship Id="rId306" Type="http://schemas.openxmlformats.org/officeDocument/2006/relationships/customXml" Target="../ink/ink2845.xml"/><Relationship Id="rId860" Type="http://schemas.openxmlformats.org/officeDocument/2006/relationships/image" Target="../media/image3065.png"/><Relationship Id="rId87" Type="http://schemas.openxmlformats.org/officeDocument/2006/relationships/image" Target="../media/image1722.png"/><Relationship Id="rId513" Type="http://schemas.openxmlformats.org/officeDocument/2006/relationships/customXml" Target="../ink/ink2949.xml"/><Relationship Id="rId597" Type="http://schemas.openxmlformats.org/officeDocument/2006/relationships/image" Target="../media/image2936.png"/><Relationship Id="rId720" Type="http://schemas.openxmlformats.org/officeDocument/2006/relationships/customXml" Target="../ink/ink3054.xml"/><Relationship Id="rId818" Type="http://schemas.openxmlformats.org/officeDocument/2006/relationships/image" Target="../media/image3044.png"/><Relationship Id="rId152" Type="http://schemas.openxmlformats.org/officeDocument/2006/relationships/customXml" Target="../ink/ink2768.xml"/><Relationship Id="rId457" Type="http://schemas.openxmlformats.org/officeDocument/2006/relationships/customXml" Target="../ink/ink2921.xml"/><Relationship Id="rId664" Type="http://schemas.openxmlformats.org/officeDocument/2006/relationships/image" Target="../media/image2969.png"/><Relationship Id="rId871" Type="http://schemas.openxmlformats.org/officeDocument/2006/relationships/customXml" Target="../ink/ink3131.xml"/><Relationship Id="rId14" Type="http://schemas.openxmlformats.org/officeDocument/2006/relationships/customXml" Target="../ink/ink2699.xml"/><Relationship Id="rId317" Type="http://schemas.openxmlformats.org/officeDocument/2006/relationships/image" Target="../media/image2141.png"/><Relationship Id="rId524" Type="http://schemas.openxmlformats.org/officeDocument/2006/relationships/image" Target="../media/image2900.png"/><Relationship Id="rId731" Type="http://schemas.openxmlformats.org/officeDocument/2006/relationships/image" Target="../media/image3002.png"/><Relationship Id="rId98" Type="http://schemas.openxmlformats.org/officeDocument/2006/relationships/customXml" Target="../ink/ink2741.xml"/><Relationship Id="rId163" Type="http://schemas.openxmlformats.org/officeDocument/2006/relationships/image" Target="../media/image1759.png"/><Relationship Id="rId370" Type="http://schemas.openxmlformats.org/officeDocument/2006/relationships/customXml" Target="../ink/ink2877.xml"/><Relationship Id="rId829" Type="http://schemas.openxmlformats.org/officeDocument/2006/relationships/customXml" Target="../ink/ink3110.xml"/><Relationship Id="rId230" Type="http://schemas.openxmlformats.org/officeDocument/2006/relationships/customXml" Target="../ink/ink2807.xml"/><Relationship Id="rId468" Type="http://schemas.openxmlformats.org/officeDocument/2006/relationships/image" Target="../media/image2872.png"/><Relationship Id="rId675" Type="http://schemas.openxmlformats.org/officeDocument/2006/relationships/customXml" Target="../ink/ink3031.xml"/><Relationship Id="rId882" Type="http://schemas.openxmlformats.org/officeDocument/2006/relationships/image" Target="../media/image3076.png"/><Relationship Id="rId25" Type="http://schemas.openxmlformats.org/officeDocument/2006/relationships/image" Target="../media/image1691.png"/><Relationship Id="rId328" Type="http://schemas.openxmlformats.org/officeDocument/2006/relationships/customXml" Target="../ink/ink2856.xml"/><Relationship Id="rId535" Type="http://schemas.openxmlformats.org/officeDocument/2006/relationships/customXml" Target="../ink/ink2960.xml"/><Relationship Id="rId742" Type="http://schemas.openxmlformats.org/officeDocument/2006/relationships/customXml" Target="../ink/ink3065.xml"/><Relationship Id="rId174" Type="http://schemas.openxmlformats.org/officeDocument/2006/relationships/customXml" Target="../ink/ink2779.xml"/><Relationship Id="rId381" Type="http://schemas.openxmlformats.org/officeDocument/2006/relationships/image" Target="../media/image2829.png"/><Relationship Id="rId602" Type="http://schemas.openxmlformats.org/officeDocument/2006/relationships/customXml" Target="../ink/ink2994.xml"/><Relationship Id="rId241" Type="http://schemas.openxmlformats.org/officeDocument/2006/relationships/image" Target="../media/image1798.png"/><Relationship Id="rId479" Type="http://schemas.openxmlformats.org/officeDocument/2006/relationships/customXml" Target="../ink/ink2932.xml"/><Relationship Id="rId686" Type="http://schemas.openxmlformats.org/officeDocument/2006/relationships/image" Target="../media/image2980.png"/><Relationship Id="rId36" Type="http://schemas.openxmlformats.org/officeDocument/2006/relationships/customXml" Target="../ink/ink2710.xml"/><Relationship Id="rId339" Type="http://schemas.openxmlformats.org/officeDocument/2006/relationships/image" Target="../media/image2808.png"/><Relationship Id="rId546" Type="http://schemas.openxmlformats.org/officeDocument/2006/relationships/customXml" Target="../ink/ink2966.xml"/><Relationship Id="rId753" Type="http://schemas.openxmlformats.org/officeDocument/2006/relationships/image" Target="../media/image3013.png"/><Relationship Id="rId101" Type="http://schemas.openxmlformats.org/officeDocument/2006/relationships/image" Target="../media/image1729.png"/><Relationship Id="rId185" Type="http://schemas.openxmlformats.org/officeDocument/2006/relationships/image" Target="../media/image1770.png"/><Relationship Id="rId406" Type="http://schemas.openxmlformats.org/officeDocument/2006/relationships/image" Target="../media/image2841.png"/><Relationship Id="rId392" Type="http://schemas.openxmlformats.org/officeDocument/2006/relationships/customXml" Target="../ink/ink2888.xml"/><Relationship Id="rId613" Type="http://schemas.openxmlformats.org/officeDocument/2006/relationships/image" Target="../media/image2944.png"/><Relationship Id="rId697" Type="http://schemas.openxmlformats.org/officeDocument/2006/relationships/image" Target="../media/image2985.png"/><Relationship Id="rId820" Type="http://schemas.openxmlformats.org/officeDocument/2006/relationships/image" Target="../media/image3045.png"/><Relationship Id="rId252" Type="http://schemas.openxmlformats.org/officeDocument/2006/relationships/customXml" Target="../ink/ink2818.xml"/><Relationship Id="rId47" Type="http://schemas.openxmlformats.org/officeDocument/2006/relationships/image" Target="../media/image1702.png"/><Relationship Id="rId112" Type="http://schemas.openxmlformats.org/officeDocument/2006/relationships/customXml" Target="../ink/ink2748.xml"/><Relationship Id="rId557" Type="http://schemas.openxmlformats.org/officeDocument/2006/relationships/image" Target="../media/image2916.png"/><Relationship Id="rId764" Type="http://schemas.openxmlformats.org/officeDocument/2006/relationships/customXml" Target="../ink/ink3076.xml"/><Relationship Id="rId196" Type="http://schemas.openxmlformats.org/officeDocument/2006/relationships/customXml" Target="../ink/ink2790.xml"/><Relationship Id="rId417" Type="http://schemas.openxmlformats.org/officeDocument/2006/relationships/customXml" Target="../ink/ink2901.xml"/><Relationship Id="rId624" Type="http://schemas.openxmlformats.org/officeDocument/2006/relationships/customXml" Target="../ink/ink3005.xml"/><Relationship Id="rId831" Type="http://schemas.openxmlformats.org/officeDocument/2006/relationships/customXml" Target="../ink/ink3111.xml"/><Relationship Id="rId263" Type="http://schemas.openxmlformats.org/officeDocument/2006/relationships/image" Target="../media/image1809.png"/><Relationship Id="rId470" Type="http://schemas.openxmlformats.org/officeDocument/2006/relationships/image" Target="../media/image2873.png"/><Relationship Id="rId58" Type="http://schemas.openxmlformats.org/officeDocument/2006/relationships/customXml" Target="../ink/ink2721.xml"/><Relationship Id="rId123" Type="http://schemas.openxmlformats.org/officeDocument/2006/relationships/image" Target="../media/image1739.png"/><Relationship Id="rId330" Type="http://schemas.openxmlformats.org/officeDocument/2006/relationships/customXml" Target="../ink/ink2857.xml"/><Relationship Id="rId568" Type="http://schemas.openxmlformats.org/officeDocument/2006/relationships/customXml" Target="../ink/ink2977.xml"/><Relationship Id="rId775" Type="http://schemas.openxmlformats.org/officeDocument/2006/relationships/image" Target="../media/image3023.png"/><Relationship Id="rId428" Type="http://schemas.openxmlformats.org/officeDocument/2006/relationships/image" Target="../media/image2852.png"/><Relationship Id="rId635" Type="http://schemas.openxmlformats.org/officeDocument/2006/relationships/image" Target="../media/image2955.png"/><Relationship Id="rId842" Type="http://schemas.openxmlformats.org/officeDocument/2006/relationships/image" Target="../media/image3056.png"/><Relationship Id="rId274" Type="http://schemas.openxmlformats.org/officeDocument/2006/relationships/customXml" Target="../ink/ink2829.xml"/><Relationship Id="rId481" Type="http://schemas.openxmlformats.org/officeDocument/2006/relationships/customXml" Target="../ink/ink2933.xml"/><Relationship Id="rId702" Type="http://schemas.openxmlformats.org/officeDocument/2006/relationships/customXml" Target="../ink/ink3045.xml"/><Relationship Id="rId69" Type="http://schemas.openxmlformats.org/officeDocument/2006/relationships/image" Target="../media/image1713.png"/><Relationship Id="rId134" Type="http://schemas.openxmlformats.org/officeDocument/2006/relationships/customXml" Target="../ink/ink2759.xml"/><Relationship Id="rId579" Type="http://schemas.openxmlformats.org/officeDocument/2006/relationships/image" Target="../media/image2927.png"/><Relationship Id="rId786" Type="http://schemas.openxmlformats.org/officeDocument/2006/relationships/customXml" Target="../ink/ink3088.xml"/><Relationship Id="rId341" Type="http://schemas.openxmlformats.org/officeDocument/2006/relationships/image" Target="../media/image2809.png"/><Relationship Id="rId439" Type="http://schemas.openxmlformats.org/officeDocument/2006/relationships/customXml" Target="../ink/ink2912.xml"/><Relationship Id="rId646" Type="http://schemas.openxmlformats.org/officeDocument/2006/relationships/image" Target="../media/image2960.png"/><Relationship Id="rId201" Type="http://schemas.openxmlformats.org/officeDocument/2006/relationships/image" Target="../media/image1778.png"/><Relationship Id="rId285" Type="http://schemas.openxmlformats.org/officeDocument/2006/relationships/image" Target="../media/image1820.png"/><Relationship Id="rId506" Type="http://schemas.openxmlformats.org/officeDocument/2006/relationships/image" Target="../media/image2891.png"/><Relationship Id="rId853" Type="http://schemas.openxmlformats.org/officeDocument/2006/relationships/customXml" Target="../ink/ink3122.xml"/><Relationship Id="rId492" Type="http://schemas.openxmlformats.org/officeDocument/2006/relationships/image" Target="../media/image2884.png"/><Relationship Id="rId713" Type="http://schemas.openxmlformats.org/officeDocument/2006/relationships/image" Target="../media/image2993.png"/><Relationship Id="rId797" Type="http://schemas.openxmlformats.org/officeDocument/2006/relationships/image" Target="../media/image3034.png"/><Relationship Id="rId145" Type="http://schemas.openxmlformats.org/officeDocument/2006/relationships/image" Target="../media/image1750.png"/><Relationship Id="rId352" Type="http://schemas.openxmlformats.org/officeDocument/2006/relationships/customXml" Target="../ink/ink2868.xml"/><Relationship Id="rId212" Type="http://schemas.openxmlformats.org/officeDocument/2006/relationships/customXml" Target="../ink/ink2798.xml"/><Relationship Id="rId657" Type="http://schemas.openxmlformats.org/officeDocument/2006/relationships/customXml" Target="../ink/ink3022.xml"/><Relationship Id="rId864" Type="http://schemas.openxmlformats.org/officeDocument/2006/relationships/image" Target="../media/image3067.png"/><Relationship Id="rId296" Type="http://schemas.openxmlformats.org/officeDocument/2006/relationships/customXml" Target="../ink/ink2840.xml"/><Relationship Id="rId517" Type="http://schemas.openxmlformats.org/officeDocument/2006/relationships/customXml" Target="../ink/ink2951.xml"/><Relationship Id="rId724" Type="http://schemas.openxmlformats.org/officeDocument/2006/relationships/customXml" Target="../ink/ink3056.xml"/><Relationship Id="rId60" Type="http://schemas.openxmlformats.org/officeDocument/2006/relationships/customXml" Target="../ink/ink2722.xml"/><Relationship Id="rId156" Type="http://schemas.openxmlformats.org/officeDocument/2006/relationships/customXml" Target="../ink/ink2770.xml"/><Relationship Id="rId363" Type="http://schemas.openxmlformats.org/officeDocument/2006/relationships/image" Target="../media/image2820.png"/><Relationship Id="rId570" Type="http://schemas.openxmlformats.org/officeDocument/2006/relationships/customXml" Target="../ink/ink2978.xml"/><Relationship Id="rId223" Type="http://schemas.openxmlformats.org/officeDocument/2006/relationships/image" Target="../media/image1789.png"/><Relationship Id="rId430" Type="http://schemas.openxmlformats.org/officeDocument/2006/relationships/image" Target="../media/image2853.png"/><Relationship Id="rId668" Type="http://schemas.openxmlformats.org/officeDocument/2006/relationships/image" Target="../media/image2971.png"/><Relationship Id="rId875" Type="http://schemas.openxmlformats.org/officeDocument/2006/relationships/customXml" Target="../ink/ink3133.xml"/><Relationship Id="rId18" Type="http://schemas.openxmlformats.org/officeDocument/2006/relationships/customXml" Target="../ink/ink2701.xml"/><Relationship Id="rId528" Type="http://schemas.openxmlformats.org/officeDocument/2006/relationships/image" Target="../media/image2902.png"/><Relationship Id="rId735" Type="http://schemas.openxmlformats.org/officeDocument/2006/relationships/image" Target="../media/image3004.png"/><Relationship Id="rId167" Type="http://schemas.openxmlformats.org/officeDocument/2006/relationships/image" Target="../media/image1761.png"/><Relationship Id="rId374" Type="http://schemas.openxmlformats.org/officeDocument/2006/relationships/customXml" Target="../ink/ink2879.xml"/><Relationship Id="rId581" Type="http://schemas.openxmlformats.org/officeDocument/2006/relationships/image" Target="../media/image2928.png"/><Relationship Id="rId71" Type="http://schemas.openxmlformats.org/officeDocument/2006/relationships/image" Target="../media/image1714.png"/><Relationship Id="rId234" Type="http://schemas.openxmlformats.org/officeDocument/2006/relationships/customXml" Target="../ink/ink2809.xml"/><Relationship Id="rId679" Type="http://schemas.openxmlformats.org/officeDocument/2006/relationships/customXml" Target="../ink/ink3033.xml"/><Relationship Id="rId802" Type="http://schemas.openxmlformats.org/officeDocument/2006/relationships/customXml" Target="../ink/ink3096.xml"/><Relationship Id="rId886" Type="http://schemas.openxmlformats.org/officeDocument/2006/relationships/image" Target="../media/image3078.png"/><Relationship Id="rId2" Type="http://schemas.openxmlformats.org/officeDocument/2006/relationships/notesSlide" Target="../notesSlides/notesSlide24.xml"/><Relationship Id="rId29" Type="http://schemas.openxmlformats.org/officeDocument/2006/relationships/image" Target="../media/image1693.png"/><Relationship Id="rId441" Type="http://schemas.openxmlformats.org/officeDocument/2006/relationships/customXml" Target="../ink/ink2913.xml"/><Relationship Id="rId539" Type="http://schemas.openxmlformats.org/officeDocument/2006/relationships/customXml" Target="../ink/ink2962.xml"/><Relationship Id="rId746" Type="http://schemas.openxmlformats.org/officeDocument/2006/relationships/customXml" Target="../ink/ink3067.xml"/><Relationship Id="rId178" Type="http://schemas.openxmlformats.org/officeDocument/2006/relationships/customXml" Target="../ink/ink2781.xml"/><Relationship Id="rId301" Type="http://schemas.openxmlformats.org/officeDocument/2006/relationships/image" Target="../media/image1828.png"/><Relationship Id="rId82" Type="http://schemas.openxmlformats.org/officeDocument/2006/relationships/customXml" Target="../ink/ink2733.xml"/><Relationship Id="rId385" Type="http://schemas.openxmlformats.org/officeDocument/2006/relationships/image" Target="../media/image2831.png"/><Relationship Id="rId592" Type="http://schemas.openxmlformats.org/officeDocument/2006/relationships/customXml" Target="../ink/ink2989.xml"/><Relationship Id="rId606" Type="http://schemas.openxmlformats.org/officeDocument/2006/relationships/customXml" Target="../ink/ink2996.xml"/><Relationship Id="rId813" Type="http://schemas.openxmlformats.org/officeDocument/2006/relationships/customXml" Target="../ink/ink3102.xml"/><Relationship Id="rId245" Type="http://schemas.openxmlformats.org/officeDocument/2006/relationships/image" Target="../media/image1800.png"/><Relationship Id="rId452" Type="http://schemas.openxmlformats.org/officeDocument/2006/relationships/image" Target="../media/image2864.png"/><Relationship Id="rId105" Type="http://schemas.openxmlformats.org/officeDocument/2006/relationships/image" Target="../media/image1730.png"/><Relationship Id="rId312" Type="http://schemas.openxmlformats.org/officeDocument/2006/relationships/customXml" Target="../ink/ink2848.xml"/><Relationship Id="rId757" Type="http://schemas.openxmlformats.org/officeDocument/2006/relationships/image" Target="../media/image3015.png"/><Relationship Id="rId93" Type="http://schemas.openxmlformats.org/officeDocument/2006/relationships/image" Target="../media/image1725.png"/><Relationship Id="rId189" Type="http://schemas.openxmlformats.org/officeDocument/2006/relationships/image" Target="../media/image1772.png"/><Relationship Id="rId396" Type="http://schemas.openxmlformats.org/officeDocument/2006/relationships/customXml" Target="../ink/ink2890.xml"/><Relationship Id="rId617" Type="http://schemas.openxmlformats.org/officeDocument/2006/relationships/image" Target="../media/image2946.png"/><Relationship Id="rId824" Type="http://schemas.openxmlformats.org/officeDocument/2006/relationships/image" Target="../media/image3047.png"/><Relationship Id="rId256" Type="http://schemas.openxmlformats.org/officeDocument/2006/relationships/customXml" Target="../ink/ink2820.xml"/><Relationship Id="rId463" Type="http://schemas.openxmlformats.org/officeDocument/2006/relationships/customXml" Target="../ink/ink2924.xml"/><Relationship Id="rId670" Type="http://schemas.openxmlformats.org/officeDocument/2006/relationships/image" Target="../media/image2972.png"/><Relationship Id="rId116" Type="http://schemas.openxmlformats.org/officeDocument/2006/relationships/customXml" Target="../ink/ink2750.xml"/><Relationship Id="rId323" Type="http://schemas.openxmlformats.org/officeDocument/2006/relationships/image" Target="../media/image2800.png"/><Relationship Id="rId530" Type="http://schemas.openxmlformats.org/officeDocument/2006/relationships/image" Target="../media/image2903.png"/><Relationship Id="rId768" Type="http://schemas.openxmlformats.org/officeDocument/2006/relationships/image" Target="../media/image3020.png"/><Relationship Id="rId20" Type="http://schemas.openxmlformats.org/officeDocument/2006/relationships/customXml" Target="../ink/ink2702.xml"/><Relationship Id="rId628" Type="http://schemas.openxmlformats.org/officeDocument/2006/relationships/customXml" Target="../ink/ink3007.xml"/><Relationship Id="rId835" Type="http://schemas.openxmlformats.org/officeDocument/2006/relationships/customXml" Target="../ink/ink3113.xml"/><Relationship Id="rId267" Type="http://schemas.openxmlformats.org/officeDocument/2006/relationships/image" Target="../media/image1811.png"/><Relationship Id="rId474" Type="http://schemas.openxmlformats.org/officeDocument/2006/relationships/image" Target="../media/image2875.png"/><Relationship Id="rId127" Type="http://schemas.openxmlformats.org/officeDocument/2006/relationships/image" Target="../media/image1741.png"/><Relationship Id="rId681" Type="http://schemas.openxmlformats.org/officeDocument/2006/relationships/customXml" Target="../ink/ink3034.xml"/><Relationship Id="rId779" Type="http://schemas.openxmlformats.org/officeDocument/2006/relationships/image" Target="../media/image3025.png"/><Relationship Id="rId31" Type="http://schemas.openxmlformats.org/officeDocument/2006/relationships/image" Target="../media/image1694.png"/><Relationship Id="rId334" Type="http://schemas.openxmlformats.org/officeDocument/2006/relationships/customXml" Target="../ink/ink2859.xml"/><Relationship Id="rId541" Type="http://schemas.openxmlformats.org/officeDocument/2006/relationships/customXml" Target="../ink/ink2963.xml"/><Relationship Id="rId639" Type="http://schemas.openxmlformats.org/officeDocument/2006/relationships/customXml" Target="../ink/ink3013.xml"/><Relationship Id="rId180" Type="http://schemas.openxmlformats.org/officeDocument/2006/relationships/customXml" Target="../ink/ink2782.xml"/><Relationship Id="rId278" Type="http://schemas.openxmlformats.org/officeDocument/2006/relationships/customXml" Target="../ink/ink2831.xml"/><Relationship Id="rId401" Type="http://schemas.openxmlformats.org/officeDocument/2006/relationships/image" Target="../media/image2839.png"/><Relationship Id="rId846" Type="http://schemas.openxmlformats.org/officeDocument/2006/relationships/image" Target="../media/image3058.png"/><Relationship Id="rId485" Type="http://schemas.openxmlformats.org/officeDocument/2006/relationships/customXml" Target="../ink/ink2935.xml"/><Relationship Id="rId692" Type="http://schemas.openxmlformats.org/officeDocument/2006/relationships/customXml" Target="../ink/ink3040.xml"/><Relationship Id="rId706" Type="http://schemas.openxmlformats.org/officeDocument/2006/relationships/customXml" Target="../ink/ink3047.xml"/><Relationship Id="rId42" Type="http://schemas.openxmlformats.org/officeDocument/2006/relationships/customXml" Target="../ink/ink2713.xml"/><Relationship Id="rId138" Type="http://schemas.openxmlformats.org/officeDocument/2006/relationships/customXml" Target="../ink/ink2761.xml"/><Relationship Id="rId345" Type="http://schemas.openxmlformats.org/officeDocument/2006/relationships/image" Target="../media/image2811.png"/><Relationship Id="rId552" Type="http://schemas.openxmlformats.org/officeDocument/2006/relationships/customXml" Target="../ink/ink2969.xml"/><Relationship Id="rId191" Type="http://schemas.openxmlformats.org/officeDocument/2006/relationships/image" Target="../media/image1773.png"/><Relationship Id="rId205" Type="http://schemas.openxmlformats.org/officeDocument/2006/relationships/image" Target="../media/image1780.png"/><Relationship Id="rId412" Type="http://schemas.openxmlformats.org/officeDocument/2006/relationships/image" Target="../media/image2844.png"/><Relationship Id="rId857" Type="http://schemas.openxmlformats.org/officeDocument/2006/relationships/customXml" Target="../ink/ink3124.xml"/><Relationship Id="rId289" Type="http://schemas.openxmlformats.org/officeDocument/2006/relationships/image" Target="../media/image1822.png"/><Relationship Id="rId496" Type="http://schemas.openxmlformats.org/officeDocument/2006/relationships/image" Target="../media/image2886.png"/><Relationship Id="rId717" Type="http://schemas.openxmlformats.org/officeDocument/2006/relationships/image" Target="../media/image2995.png"/><Relationship Id="rId53" Type="http://schemas.openxmlformats.org/officeDocument/2006/relationships/image" Target="../media/image1705.png"/><Relationship Id="rId149" Type="http://schemas.openxmlformats.org/officeDocument/2006/relationships/image" Target="../media/image1752.png"/><Relationship Id="rId356" Type="http://schemas.openxmlformats.org/officeDocument/2006/relationships/customXml" Target="../ink/ink2870.xml"/><Relationship Id="rId563" Type="http://schemas.openxmlformats.org/officeDocument/2006/relationships/image" Target="../media/image2919.png"/><Relationship Id="rId770" Type="http://schemas.openxmlformats.org/officeDocument/2006/relationships/image" Target="../media/image3021.png"/><Relationship Id="rId216" Type="http://schemas.openxmlformats.org/officeDocument/2006/relationships/customXml" Target="../ink/ink2800.xml"/><Relationship Id="rId423" Type="http://schemas.openxmlformats.org/officeDocument/2006/relationships/customXml" Target="../ink/ink2904.xml"/><Relationship Id="rId868" Type="http://schemas.openxmlformats.org/officeDocument/2006/relationships/image" Target="../media/image3069.png"/><Relationship Id="rId630" Type="http://schemas.openxmlformats.org/officeDocument/2006/relationships/customXml" Target="../ink/ink3008.xml"/><Relationship Id="rId728" Type="http://schemas.openxmlformats.org/officeDocument/2006/relationships/customXml" Target="../ink/ink3058.xml"/><Relationship Id="rId64" Type="http://schemas.openxmlformats.org/officeDocument/2006/relationships/customXml" Target="../ink/ink2724.xml"/><Relationship Id="rId367" Type="http://schemas.openxmlformats.org/officeDocument/2006/relationships/image" Target="../media/image2822.png"/><Relationship Id="rId574" Type="http://schemas.openxmlformats.org/officeDocument/2006/relationships/customXml" Target="../ink/ink2980.xml"/><Relationship Id="rId227" Type="http://schemas.openxmlformats.org/officeDocument/2006/relationships/image" Target="../media/image1791.png"/><Relationship Id="rId781" Type="http://schemas.openxmlformats.org/officeDocument/2006/relationships/image" Target="../media/image3026.png"/><Relationship Id="rId879" Type="http://schemas.openxmlformats.org/officeDocument/2006/relationships/customXml" Target="../ink/ink3135.xml"/><Relationship Id="rId434" Type="http://schemas.openxmlformats.org/officeDocument/2006/relationships/image" Target="../media/image2855.png"/><Relationship Id="rId641" Type="http://schemas.openxmlformats.org/officeDocument/2006/relationships/customXml" Target="../ink/ink3014.xml"/><Relationship Id="rId739" Type="http://schemas.openxmlformats.org/officeDocument/2006/relationships/image" Target="../media/image3006.png"/><Relationship Id="rId280" Type="http://schemas.openxmlformats.org/officeDocument/2006/relationships/customXml" Target="../ink/ink2832.xml"/><Relationship Id="rId501" Type="http://schemas.openxmlformats.org/officeDocument/2006/relationships/customXml" Target="../ink/ink2943.xml"/><Relationship Id="rId75" Type="http://schemas.openxmlformats.org/officeDocument/2006/relationships/image" Target="../media/image1716.png"/><Relationship Id="rId140" Type="http://schemas.openxmlformats.org/officeDocument/2006/relationships/customXml" Target="../ink/ink2762.xml"/><Relationship Id="rId378" Type="http://schemas.openxmlformats.org/officeDocument/2006/relationships/customXml" Target="../ink/ink2881.xml"/><Relationship Id="rId585" Type="http://schemas.openxmlformats.org/officeDocument/2006/relationships/image" Target="../media/image2930.png"/><Relationship Id="rId792" Type="http://schemas.openxmlformats.org/officeDocument/2006/relationships/customXml" Target="../ink/ink3091.xml"/><Relationship Id="rId806" Type="http://schemas.openxmlformats.org/officeDocument/2006/relationships/customXml" Target="../ink/ink3098.xml"/><Relationship Id="rId6" Type="http://schemas.openxmlformats.org/officeDocument/2006/relationships/customXml" Target="../ink/ink2695.xml"/><Relationship Id="rId238" Type="http://schemas.openxmlformats.org/officeDocument/2006/relationships/customXml" Target="../ink/ink2811.xml"/><Relationship Id="rId445" Type="http://schemas.openxmlformats.org/officeDocument/2006/relationships/customXml" Target="../ink/ink2915.xml"/><Relationship Id="rId652" Type="http://schemas.openxmlformats.org/officeDocument/2006/relationships/image" Target="../media/image2963.png"/><Relationship Id="rId291" Type="http://schemas.openxmlformats.org/officeDocument/2006/relationships/image" Target="../media/image1823.png"/><Relationship Id="rId305" Type="http://schemas.openxmlformats.org/officeDocument/2006/relationships/image" Target="../media/image1830.png"/><Relationship Id="rId512" Type="http://schemas.openxmlformats.org/officeDocument/2006/relationships/image" Target="../media/image2894.png"/><Relationship Id="rId86" Type="http://schemas.openxmlformats.org/officeDocument/2006/relationships/customXml" Target="../ink/ink2735.xml"/><Relationship Id="rId151" Type="http://schemas.openxmlformats.org/officeDocument/2006/relationships/image" Target="../media/image1753.png"/><Relationship Id="rId389" Type="http://schemas.openxmlformats.org/officeDocument/2006/relationships/image" Target="../media/image2833.png"/><Relationship Id="rId596" Type="http://schemas.openxmlformats.org/officeDocument/2006/relationships/customXml" Target="../ink/ink2991.xml"/><Relationship Id="rId817" Type="http://schemas.openxmlformats.org/officeDocument/2006/relationships/customXml" Target="../ink/ink3104.xml"/><Relationship Id="rId249" Type="http://schemas.openxmlformats.org/officeDocument/2006/relationships/image" Target="../media/image1802.png"/><Relationship Id="rId456" Type="http://schemas.openxmlformats.org/officeDocument/2006/relationships/image" Target="../media/image2866.png"/><Relationship Id="rId663" Type="http://schemas.openxmlformats.org/officeDocument/2006/relationships/customXml" Target="../ink/ink3025.xml"/><Relationship Id="rId870" Type="http://schemas.openxmlformats.org/officeDocument/2006/relationships/image" Target="../media/image3070.png"/><Relationship Id="rId13" Type="http://schemas.openxmlformats.org/officeDocument/2006/relationships/image" Target="../media/image1685.png"/><Relationship Id="rId109" Type="http://schemas.openxmlformats.org/officeDocument/2006/relationships/image" Target="../media/image1732.png"/><Relationship Id="rId316" Type="http://schemas.openxmlformats.org/officeDocument/2006/relationships/customXml" Target="../ink/ink2850.xml"/><Relationship Id="rId523" Type="http://schemas.openxmlformats.org/officeDocument/2006/relationships/customXml" Target="../ink/ink2954.xml"/><Relationship Id="rId97" Type="http://schemas.openxmlformats.org/officeDocument/2006/relationships/image" Target="../media/image1727.png"/><Relationship Id="rId730" Type="http://schemas.openxmlformats.org/officeDocument/2006/relationships/customXml" Target="../ink/ink3059.xml"/><Relationship Id="rId828" Type="http://schemas.openxmlformats.org/officeDocument/2006/relationships/image" Target="../media/image3049.png"/><Relationship Id="rId162" Type="http://schemas.openxmlformats.org/officeDocument/2006/relationships/customXml" Target="../ink/ink2773.xml"/><Relationship Id="rId467" Type="http://schemas.openxmlformats.org/officeDocument/2006/relationships/customXml" Target="../ink/ink2926.xml"/><Relationship Id="rId674" Type="http://schemas.openxmlformats.org/officeDocument/2006/relationships/image" Target="../media/image2974.png"/><Relationship Id="rId881" Type="http://schemas.openxmlformats.org/officeDocument/2006/relationships/customXml" Target="../ink/ink3136.xml"/><Relationship Id="rId24" Type="http://schemas.openxmlformats.org/officeDocument/2006/relationships/customXml" Target="../ink/ink2704.xml"/><Relationship Id="rId327" Type="http://schemas.openxmlformats.org/officeDocument/2006/relationships/image" Target="../media/image2802.png"/><Relationship Id="rId534" Type="http://schemas.openxmlformats.org/officeDocument/2006/relationships/image" Target="../media/image2905.png"/><Relationship Id="rId741" Type="http://schemas.openxmlformats.org/officeDocument/2006/relationships/image" Target="../media/image3007.png"/><Relationship Id="rId839" Type="http://schemas.openxmlformats.org/officeDocument/2006/relationships/customXml" Target="../ink/ink3115.xml"/><Relationship Id="rId173" Type="http://schemas.openxmlformats.org/officeDocument/2006/relationships/image" Target="../media/image1764.png"/><Relationship Id="rId380" Type="http://schemas.openxmlformats.org/officeDocument/2006/relationships/customXml" Target="../ink/ink2882.xml"/><Relationship Id="rId601" Type="http://schemas.openxmlformats.org/officeDocument/2006/relationships/image" Target="../media/image2938.png"/><Relationship Id="rId240" Type="http://schemas.openxmlformats.org/officeDocument/2006/relationships/customXml" Target="../ink/ink2812.xml"/><Relationship Id="rId478" Type="http://schemas.openxmlformats.org/officeDocument/2006/relationships/image" Target="../media/image2877.png"/><Relationship Id="rId685" Type="http://schemas.openxmlformats.org/officeDocument/2006/relationships/customXml" Target="../ink/ink3036.xml"/><Relationship Id="rId35" Type="http://schemas.openxmlformats.org/officeDocument/2006/relationships/image" Target="../media/image1696.png"/><Relationship Id="rId100" Type="http://schemas.openxmlformats.org/officeDocument/2006/relationships/customXml" Target="../ink/ink2742.xml"/><Relationship Id="rId338" Type="http://schemas.openxmlformats.org/officeDocument/2006/relationships/customXml" Target="../ink/ink2861.xml"/><Relationship Id="rId545" Type="http://schemas.openxmlformats.org/officeDocument/2006/relationships/image" Target="../media/image2910.png"/><Relationship Id="rId752" Type="http://schemas.openxmlformats.org/officeDocument/2006/relationships/customXml" Target="../ink/ink3070.xml"/><Relationship Id="rId184" Type="http://schemas.openxmlformats.org/officeDocument/2006/relationships/customXml" Target="../ink/ink2784.xml"/><Relationship Id="rId391" Type="http://schemas.openxmlformats.org/officeDocument/2006/relationships/image" Target="../media/image2834.png"/><Relationship Id="rId405" Type="http://schemas.openxmlformats.org/officeDocument/2006/relationships/customXml" Target="../ink/ink2895.xml"/><Relationship Id="rId612" Type="http://schemas.openxmlformats.org/officeDocument/2006/relationships/customXml" Target="../ink/ink2999.xml"/><Relationship Id="rId251" Type="http://schemas.openxmlformats.org/officeDocument/2006/relationships/image" Target="../media/image1803.png"/><Relationship Id="rId489" Type="http://schemas.openxmlformats.org/officeDocument/2006/relationships/customXml" Target="../ink/ink2937.xml"/><Relationship Id="rId696" Type="http://schemas.openxmlformats.org/officeDocument/2006/relationships/customXml" Target="../ink/ink3042.xml"/><Relationship Id="rId46" Type="http://schemas.openxmlformats.org/officeDocument/2006/relationships/customXml" Target="../ink/ink2715.xml"/><Relationship Id="rId349" Type="http://schemas.openxmlformats.org/officeDocument/2006/relationships/image" Target="../media/image2813.png"/><Relationship Id="rId556" Type="http://schemas.openxmlformats.org/officeDocument/2006/relationships/customXml" Target="../ink/ink2971.xml"/><Relationship Id="rId763" Type="http://schemas.openxmlformats.org/officeDocument/2006/relationships/image" Target="../media/image3018.png"/><Relationship Id="rId111" Type="http://schemas.openxmlformats.org/officeDocument/2006/relationships/image" Target="../media/image1733.png"/><Relationship Id="rId195" Type="http://schemas.openxmlformats.org/officeDocument/2006/relationships/image" Target="../media/image1775.png"/><Relationship Id="rId209" Type="http://schemas.openxmlformats.org/officeDocument/2006/relationships/image" Target="../media/image1782.png"/><Relationship Id="rId416" Type="http://schemas.openxmlformats.org/officeDocument/2006/relationships/image" Target="../media/image2846.png"/><Relationship Id="rId623" Type="http://schemas.openxmlformats.org/officeDocument/2006/relationships/image" Target="../media/image2949.png"/><Relationship Id="rId830" Type="http://schemas.openxmlformats.org/officeDocument/2006/relationships/image" Target="../media/image3050.png"/><Relationship Id="rId57" Type="http://schemas.openxmlformats.org/officeDocument/2006/relationships/image" Target="../media/image1707.png"/><Relationship Id="rId262" Type="http://schemas.openxmlformats.org/officeDocument/2006/relationships/customXml" Target="../ink/ink2823.xml"/><Relationship Id="rId567" Type="http://schemas.openxmlformats.org/officeDocument/2006/relationships/image" Target="../media/image2921.png"/><Relationship Id="rId122" Type="http://schemas.openxmlformats.org/officeDocument/2006/relationships/customXml" Target="../ink/ink2753.xml"/><Relationship Id="rId774" Type="http://schemas.openxmlformats.org/officeDocument/2006/relationships/customXml" Target="../ink/ink3082.xml"/><Relationship Id="rId427" Type="http://schemas.openxmlformats.org/officeDocument/2006/relationships/customXml" Target="../ink/ink2906.xml"/><Relationship Id="rId469" Type="http://schemas.openxmlformats.org/officeDocument/2006/relationships/customXml" Target="../ink/ink2927.xml"/><Relationship Id="rId634" Type="http://schemas.openxmlformats.org/officeDocument/2006/relationships/customXml" Target="../ink/ink3010.xml"/><Relationship Id="rId676" Type="http://schemas.openxmlformats.org/officeDocument/2006/relationships/image" Target="../media/image2975.png"/><Relationship Id="rId841" Type="http://schemas.openxmlformats.org/officeDocument/2006/relationships/customXml" Target="../ink/ink3116.xml"/><Relationship Id="rId883" Type="http://schemas.openxmlformats.org/officeDocument/2006/relationships/customXml" Target="../ink/ink3137.xml"/><Relationship Id="rId26" Type="http://schemas.openxmlformats.org/officeDocument/2006/relationships/customXml" Target="../ink/ink2705.xml"/><Relationship Id="rId231" Type="http://schemas.openxmlformats.org/officeDocument/2006/relationships/image" Target="../media/image1793.png"/><Relationship Id="rId273" Type="http://schemas.openxmlformats.org/officeDocument/2006/relationships/image" Target="../media/image1814.png"/><Relationship Id="rId329" Type="http://schemas.openxmlformats.org/officeDocument/2006/relationships/image" Target="../media/image2803.png"/><Relationship Id="rId480" Type="http://schemas.openxmlformats.org/officeDocument/2006/relationships/image" Target="../media/image2878.png"/><Relationship Id="rId536" Type="http://schemas.openxmlformats.org/officeDocument/2006/relationships/image" Target="../media/image2906.png"/><Relationship Id="rId701" Type="http://schemas.openxmlformats.org/officeDocument/2006/relationships/image" Target="../media/image2987.png"/><Relationship Id="rId68" Type="http://schemas.openxmlformats.org/officeDocument/2006/relationships/customXml" Target="../ink/ink2726.xml"/><Relationship Id="rId133" Type="http://schemas.openxmlformats.org/officeDocument/2006/relationships/image" Target="../media/image1744.png"/><Relationship Id="rId175" Type="http://schemas.openxmlformats.org/officeDocument/2006/relationships/image" Target="../media/image1765.png"/><Relationship Id="rId340" Type="http://schemas.openxmlformats.org/officeDocument/2006/relationships/customXml" Target="../ink/ink2862.xml"/><Relationship Id="rId578" Type="http://schemas.openxmlformats.org/officeDocument/2006/relationships/customXml" Target="../ink/ink2982.xml"/><Relationship Id="rId743" Type="http://schemas.openxmlformats.org/officeDocument/2006/relationships/image" Target="../media/image3008.png"/><Relationship Id="rId785" Type="http://schemas.openxmlformats.org/officeDocument/2006/relationships/image" Target="../media/image3028.png"/><Relationship Id="rId200" Type="http://schemas.openxmlformats.org/officeDocument/2006/relationships/customXml" Target="../ink/ink2792.xml"/><Relationship Id="rId382" Type="http://schemas.openxmlformats.org/officeDocument/2006/relationships/customXml" Target="../ink/ink2883.xml"/><Relationship Id="rId438" Type="http://schemas.openxmlformats.org/officeDocument/2006/relationships/image" Target="../media/image2857.png"/><Relationship Id="rId603" Type="http://schemas.openxmlformats.org/officeDocument/2006/relationships/image" Target="../media/image2939.png"/><Relationship Id="rId645" Type="http://schemas.openxmlformats.org/officeDocument/2006/relationships/customXml" Target="../ink/ink3016.xml"/><Relationship Id="rId687" Type="http://schemas.openxmlformats.org/officeDocument/2006/relationships/customXml" Target="../ink/ink3037.xml"/><Relationship Id="rId810" Type="http://schemas.openxmlformats.org/officeDocument/2006/relationships/image" Target="../media/image3040.png"/><Relationship Id="rId852" Type="http://schemas.openxmlformats.org/officeDocument/2006/relationships/image" Target="../media/image3061.png"/><Relationship Id="rId242" Type="http://schemas.openxmlformats.org/officeDocument/2006/relationships/customXml" Target="../ink/ink2813.xml"/><Relationship Id="rId284" Type="http://schemas.openxmlformats.org/officeDocument/2006/relationships/customXml" Target="../ink/ink2834.xml"/><Relationship Id="rId491" Type="http://schemas.openxmlformats.org/officeDocument/2006/relationships/customXml" Target="../ink/ink2938.xml"/><Relationship Id="rId505" Type="http://schemas.openxmlformats.org/officeDocument/2006/relationships/customXml" Target="../ink/ink2945.xml"/><Relationship Id="rId712" Type="http://schemas.openxmlformats.org/officeDocument/2006/relationships/customXml" Target="../ink/ink3050.xml"/><Relationship Id="rId37" Type="http://schemas.openxmlformats.org/officeDocument/2006/relationships/image" Target="../media/image1697.png"/><Relationship Id="rId79" Type="http://schemas.openxmlformats.org/officeDocument/2006/relationships/image" Target="../media/image1718.png"/><Relationship Id="rId102" Type="http://schemas.openxmlformats.org/officeDocument/2006/relationships/customXml" Target="../ink/ink2743.xml"/><Relationship Id="rId144" Type="http://schemas.openxmlformats.org/officeDocument/2006/relationships/customXml" Target="../ink/ink2764.xml"/><Relationship Id="rId547" Type="http://schemas.openxmlformats.org/officeDocument/2006/relationships/image" Target="../media/image2911.png"/><Relationship Id="rId589" Type="http://schemas.openxmlformats.org/officeDocument/2006/relationships/image" Target="../media/image2932.png"/><Relationship Id="rId754" Type="http://schemas.openxmlformats.org/officeDocument/2006/relationships/customXml" Target="../ink/ink3071.xml"/><Relationship Id="rId796" Type="http://schemas.openxmlformats.org/officeDocument/2006/relationships/customXml" Target="../ink/ink3093.xml"/><Relationship Id="rId90" Type="http://schemas.openxmlformats.org/officeDocument/2006/relationships/customXml" Target="../ink/ink2737.xml"/><Relationship Id="rId186" Type="http://schemas.openxmlformats.org/officeDocument/2006/relationships/customXml" Target="../ink/ink2785.xml"/><Relationship Id="rId351" Type="http://schemas.openxmlformats.org/officeDocument/2006/relationships/image" Target="../media/image2814.png"/><Relationship Id="rId393" Type="http://schemas.openxmlformats.org/officeDocument/2006/relationships/image" Target="../media/image2835.png"/><Relationship Id="rId407" Type="http://schemas.openxmlformats.org/officeDocument/2006/relationships/customXml" Target="../ink/ink2896.xml"/><Relationship Id="rId449" Type="http://schemas.openxmlformats.org/officeDocument/2006/relationships/customXml" Target="../ink/ink2917.xml"/><Relationship Id="rId614" Type="http://schemas.openxmlformats.org/officeDocument/2006/relationships/customXml" Target="../ink/ink3000.xml"/><Relationship Id="rId656" Type="http://schemas.openxmlformats.org/officeDocument/2006/relationships/image" Target="../media/image2965.png"/><Relationship Id="rId821" Type="http://schemas.openxmlformats.org/officeDocument/2006/relationships/customXml" Target="../ink/ink3106.xml"/><Relationship Id="rId863" Type="http://schemas.openxmlformats.org/officeDocument/2006/relationships/customXml" Target="../ink/ink3127.xml"/><Relationship Id="rId211" Type="http://schemas.openxmlformats.org/officeDocument/2006/relationships/image" Target="../media/image1783.png"/><Relationship Id="rId253" Type="http://schemas.openxmlformats.org/officeDocument/2006/relationships/image" Target="../media/image1804.png"/><Relationship Id="rId295" Type="http://schemas.openxmlformats.org/officeDocument/2006/relationships/image" Target="../media/image1825.png"/><Relationship Id="rId309" Type="http://schemas.openxmlformats.org/officeDocument/2006/relationships/image" Target="../media/image1832.png"/><Relationship Id="rId460" Type="http://schemas.openxmlformats.org/officeDocument/2006/relationships/image" Target="../media/image2868.png"/><Relationship Id="rId516" Type="http://schemas.openxmlformats.org/officeDocument/2006/relationships/image" Target="../media/image2896.png"/><Relationship Id="rId698" Type="http://schemas.openxmlformats.org/officeDocument/2006/relationships/customXml" Target="../ink/ink3043.xml"/><Relationship Id="rId48" Type="http://schemas.openxmlformats.org/officeDocument/2006/relationships/customXml" Target="../ink/ink2716.xml"/><Relationship Id="rId113" Type="http://schemas.openxmlformats.org/officeDocument/2006/relationships/image" Target="../media/image1734.png"/><Relationship Id="rId320" Type="http://schemas.openxmlformats.org/officeDocument/2006/relationships/customXml" Target="../ink/ink2852.xml"/><Relationship Id="rId558" Type="http://schemas.openxmlformats.org/officeDocument/2006/relationships/customXml" Target="../ink/ink2972.xml"/><Relationship Id="rId723" Type="http://schemas.openxmlformats.org/officeDocument/2006/relationships/image" Target="../media/image2998.png"/><Relationship Id="rId765" Type="http://schemas.openxmlformats.org/officeDocument/2006/relationships/image" Target="../media/image3019.png"/><Relationship Id="rId155" Type="http://schemas.openxmlformats.org/officeDocument/2006/relationships/image" Target="../media/image1755.png"/><Relationship Id="rId197" Type="http://schemas.openxmlformats.org/officeDocument/2006/relationships/image" Target="../media/image1776.png"/><Relationship Id="rId362" Type="http://schemas.openxmlformats.org/officeDocument/2006/relationships/customXml" Target="../ink/ink2873.xml"/><Relationship Id="rId418" Type="http://schemas.openxmlformats.org/officeDocument/2006/relationships/image" Target="../media/image2847.png"/><Relationship Id="rId625" Type="http://schemas.openxmlformats.org/officeDocument/2006/relationships/image" Target="../media/image2950.png"/><Relationship Id="rId832" Type="http://schemas.openxmlformats.org/officeDocument/2006/relationships/image" Target="../media/image3051.png"/><Relationship Id="rId222" Type="http://schemas.openxmlformats.org/officeDocument/2006/relationships/customXml" Target="../ink/ink2803.xml"/><Relationship Id="rId264" Type="http://schemas.openxmlformats.org/officeDocument/2006/relationships/customXml" Target="../ink/ink2824.xml"/><Relationship Id="rId471" Type="http://schemas.openxmlformats.org/officeDocument/2006/relationships/customXml" Target="../ink/ink2928.xml"/><Relationship Id="rId667" Type="http://schemas.openxmlformats.org/officeDocument/2006/relationships/customXml" Target="../ink/ink3027.xml"/><Relationship Id="rId874" Type="http://schemas.openxmlformats.org/officeDocument/2006/relationships/image" Target="../media/image3072.png"/><Relationship Id="rId17" Type="http://schemas.openxmlformats.org/officeDocument/2006/relationships/image" Target="../media/image1687.png"/><Relationship Id="rId59" Type="http://schemas.openxmlformats.org/officeDocument/2006/relationships/image" Target="../media/image1708.png"/><Relationship Id="rId124" Type="http://schemas.openxmlformats.org/officeDocument/2006/relationships/customXml" Target="../ink/ink2754.xml"/><Relationship Id="rId527" Type="http://schemas.openxmlformats.org/officeDocument/2006/relationships/customXml" Target="../ink/ink2956.xml"/><Relationship Id="rId569" Type="http://schemas.openxmlformats.org/officeDocument/2006/relationships/image" Target="../media/image2922.png"/><Relationship Id="rId734" Type="http://schemas.openxmlformats.org/officeDocument/2006/relationships/customXml" Target="../ink/ink3061.xml"/><Relationship Id="rId776" Type="http://schemas.openxmlformats.org/officeDocument/2006/relationships/customXml" Target="../ink/ink3083.xml"/><Relationship Id="rId70" Type="http://schemas.openxmlformats.org/officeDocument/2006/relationships/customXml" Target="../ink/ink2727.xml"/><Relationship Id="rId166" Type="http://schemas.openxmlformats.org/officeDocument/2006/relationships/customXml" Target="../ink/ink2775.xml"/><Relationship Id="rId331" Type="http://schemas.openxmlformats.org/officeDocument/2006/relationships/image" Target="../media/image2804.png"/><Relationship Id="rId373" Type="http://schemas.openxmlformats.org/officeDocument/2006/relationships/image" Target="../media/image2825.png"/><Relationship Id="rId429" Type="http://schemas.openxmlformats.org/officeDocument/2006/relationships/customXml" Target="../ink/ink2907.xml"/><Relationship Id="rId580" Type="http://schemas.openxmlformats.org/officeDocument/2006/relationships/customXml" Target="../ink/ink2983.xml"/><Relationship Id="rId636" Type="http://schemas.openxmlformats.org/officeDocument/2006/relationships/customXml" Target="../ink/ink3011.xml"/><Relationship Id="rId801" Type="http://schemas.openxmlformats.org/officeDocument/2006/relationships/image" Target="../media/image3036.png"/><Relationship Id="rId1" Type="http://schemas.openxmlformats.org/officeDocument/2006/relationships/slideLayout" Target="../slideLayouts/slideLayout7.xml"/><Relationship Id="rId233" Type="http://schemas.openxmlformats.org/officeDocument/2006/relationships/image" Target="../media/image1794.png"/><Relationship Id="rId440" Type="http://schemas.openxmlformats.org/officeDocument/2006/relationships/image" Target="../media/image2858.png"/><Relationship Id="rId678" Type="http://schemas.openxmlformats.org/officeDocument/2006/relationships/image" Target="../media/image2976.png"/><Relationship Id="rId843" Type="http://schemas.openxmlformats.org/officeDocument/2006/relationships/customXml" Target="../ink/ink3117.xml"/><Relationship Id="rId885" Type="http://schemas.openxmlformats.org/officeDocument/2006/relationships/customXml" Target="../ink/ink3138.xml"/><Relationship Id="rId28" Type="http://schemas.openxmlformats.org/officeDocument/2006/relationships/customXml" Target="../ink/ink2706.xml"/><Relationship Id="rId275" Type="http://schemas.openxmlformats.org/officeDocument/2006/relationships/image" Target="../media/image1815.png"/><Relationship Id="rId300" Type="http://schemas.openxmlformats.org/officeDocument/2006/relationships/customXml" Target="../ink/ink2842.xml"/><Relationship Id="rId482" Type="http://schemas.openxmlformats.org/officeDocument/2006/relationships/image" Target="../media/image2879.png"/><Relationship Id="rId538" Type="http://schemas.openxmlformats.org/officeDocument/2006/relationships/image" Target="../media/image2907.png"/><Relationship Id="rId703" Type="http://schemas.openxmlformats.org/officeDocument/2006/relationships/image" Target="../media/image2988.png"/><Relationship Id="rId745" Type="http://schemas.openxmlformats.org/officeDocument/2006/relationships/image" Target="../media/image3009.png"/><Relationship Id="rId81" Type="http://schemas.openxmlformats.org/officeDocument/2006/relationships/image" Target="../media/image1719.png"/><Relationship Id="rId135" Type="http://schemas.openxmlformats.org/officeDocument/2006/relationships/image" Target="../media/image1745.png"/><Relationship Id="rId177" Type="http://schemas.openxmlformats.org/officeDocument/2006/relationships/image" Target="../media/image1766.png"/><Relationship Id="rId342" Type="http://schemas.openxmlformats.org/officeDocument/2006/relationships/customXml" Target="../ink/ink2863.xml"/><Relationship Id="rId384" Type="http://schemas.openxmlformats.org/officeDocument/2006/relationships/customXml" Target="../ink/ink2884.xml"/><Relationship Id="rId591" Type="http://schemas.openxmlformats.org/officeDocument/2006/relationships/image" Target="../media/image2933.png"/><Relationship Id="rId605" Type="http://schemas.openxmlformats.org/officeDocument/2006/relationships/image" Target="../media/image2940.png"/><Relationship Id="rId787" Type="http://schemas.openxmlformats.org/officeDocument/2006/relationships/image" Target="../media/image3029.png"/><Relationship Id="rId812" Type="http://schemas.openxmlformats.org/officeDocument/2006/relationships/image" Target="../media/image3041.png"/><Relationship Id="rId202" Type="http://schemas.openxmlformats.org/officeDocument/2006/relationships/customXml" Target="../ink/ink2793.xml"/><Relationship Id="rId244" Type="http://schemas.openxmlformats.org/officeDocument/2006/relationships/customXml" Target="../ink/ink2814.xml"/><Relationship Id="rId647" Type="http://schemas.openxmlformats.org/officeDocument/2006/relationships/customXml" Target="../ink/ink3017.xml"/><Relationship Id="rId689" Type="http://schemas.openxmlformats.org/officeDocument/2006/relationships/image" Target="../media/image2981.png"/><Relationship Id="rId854" Type="http://schemas.openxmlformats.org/officeDocument/2006/relationships/image" Target="../media/image3062.png"/><Relationship Id="rId39" Type="http://schemas.openxmlformats.org/officeDocument/2006/relationships/image" Target="../media/image1698.png"/><Relationship Id="rId286" Type="http://schemas.openxmlformats.org/officeDocument/2006/relationships/customXml" Target="../ink/ink2835.xml"/><Relationship Id="rId451" Type="http://schemas.openxmlformats.org/officeDocument/2006/relationships/customXml" Target="../ink/ink2918.xml"/><Relationship Id="rId493" Type="http://schemas.openxmlformats.org/officeDocument/2006/relationships/customXml" Target="../ink/ink2939.xml"/><Relationship Id="rId507" Type="http://schemas.openxmlformats.org/officeDocument/2006/relationships/customXml" Target="../ink/ink2946.xml"/><Relationship Id="rId549" Type="http://schemas.openxmlformats.org/officeDocument/2006/relationships/image" Target="../media/image2912.png"/><Relationship Id="rId714" Type="http://schemas.openxmlformats.org/officeDocument/2006/relationships/customXml" Target="../ink/ink3051.xml"/><Relationship Id="rId756" Type="http://schemas.openxmlformats.org/officeDocument/2006/relationships/customXml" Target="../ink/ink3072.xml"/><Relationship Id="rId50" Type="http://schemas.openxmlformats.org/officeDocument/2006/relationships/customXml" Target="../ink/ink2717.xml"/><Relationship Id="rId104" Type="http://schemas.openxmlformats.org/officeDocument/2006/relationships/customXml" Target="../ink/ink2744.xml"/><Relationship Id="rId146" Type="http://schemas.openxmlformats.org/officeDocument/2006/relationships/customXml" Target="../ink/ink2765.xml"/><Relationship Id="rId188" Type="http://schemas.openxmlformats.org/officeDocument/2006/relationships/customXml" Target="../ink/ink2786.xml"/><Relationship Id="rId311" Type="http://schemas.openxmlformats.org/officeDocument/2006/relationships/image" Target="../media/image1833.png"/><Relationship Id="rId353" Type="http://schemas.openxmlformats.org/officeDocument/2006/relationships/image" Target="../media/image2815.png"/><Relationship Id="rId395" Type="http://schemas.openxmlformats.org/officeDocument/2006/relationships/image" Target="../media/image2836.png"/><Relationship Id="rId409" Type="http://schemas.openxmlformats.org/officeDocument/2006/relationships/customXml" Target="../ink/ink2897.xml"/><Relationship Id="rId560" Type="http://schemas.openxmlformats.org/officeDocument/2006/relationships/customXml" Target="../ink/ink2973.xml"/><Relationship Id="rId798" Type="http://schemas.openxmlformats.org/officeDocument/2006/relationships/customXml" Target="../ink/ink3094.xml"/><Relationship Id="rId92" Type="http://schemas.openxmlformats.org/officeDocument/2006/relationships/customXml" Target="../ink/ink2738.xml"/><Relationship Id="rId213" Type="http://schemas.openxmlformats.org/officeDocument/2006/relationships/image" Target="../media/image1784.png"/><Relationship Id="rId420" Type="http://schemas.openxmlformats.org/officeDocument/2006/relationships/image" Target="../media/image2848.png"/><Relationship Id="rId616" Type="http://schemas.openxmlformats.org/officeDocument/2006/relationships/customXml" Target="../ink/ink3001.xml"/><Relationship Id="rId658" Type="http://schemas.openxmlformats.org/officeDocument/2006/relationships/image" Target="../media/image2966.png"/><Relationship Id="rId823" Type="http://schemas.openxmlformats.org/officeDocument/2006/relationships/customXml" Target="../ink/ink3107.xml"/><Relationship Id="rId865" Type="http://schemas.openxmlformats.org/officeDocument/2006/relationships/customXml" Target="../ink/ink3128.xml"/><Relationship Id="rId255" Type="http://schemas.openxmlformats.org/officeDocument/2006/relationships/image" Target="../media/image1805.png"/><Relationship Id="rId297" Type="http://schemas.openxmlformats.org/officeDocument/2006/relationships/image" Target="../media/image1826.png"/><Relationship Id="rId462" Type="http://schemas.openxmlformats.org/officeDocument/2006/relationships/image" Target="../media/image2869.png"/><Relationship Id="rId518" Type="http://schemas.openxmlformats.org/officeDocument/2006/relationships/image" Target="../media/image2897.png"/><Relationship Id="rId725" Type="http://schemas.openxmlformats.org/officeDocument/2006/relationships/image" Target="../media/image2999.png"/><Relationship Id="rId115" Type="http://schemas.openxmlformats.org/officeDocument/2006/relationships/image" Target="../media/image1735.png"/><Relationship Id="rId157" Type="http://schemas.openxmlformats.org/officeDocument/2006/relationships/image" Target="../media/image1756.png"/><Relationship Id="rId322" Type="http://schemas.openxmlformats.org/officeDocument/2006/relationships/customXml" Target="../ink/ink2853.xml"/><Relationship Id="rId364" Type="http://schemas.openxmlformats.org/officeDocument/2006/relationships/customXml" Target="../ink/ink2874.xml"/><Relationship Id="rId767" Type="http://schemas.openxmlformats.org/officeDocument/2006/relationships/customXml" Target="../ink/ink3078.xml"/><Relationship Id="rId61" Type="http://schemas.openxmlformats.org/officeDocument/2006/relationships/image" Target="../media/image1709.png"/><Relationship Id="rId199" Type="http://schemas.openxmlformats.org/officeDocument/2006/relationships/image" Target="../media/image1777.png"/><Relationship Id="rId571" Type="http://schemas.openxmlformats.org/officeDocument/2006/relationships/image" Target="../media/image2923.png"/><Relationship Id="rId627" Type="http://schemas.openxmlformats.org/officeDocument/2006/relationships/image" Target="../media/image2951.png"/><Relationship Id="rId669" Type="http://schemas.openxmlformats.org/officeDocument/2006/relationships/customXml" Target="../ink/ink3028.xml"/><Relationship Id="rId834" Type="http://schemas.openxmlformats.org/officeDocument/2006/relationships/image" Target="../media/image3052.png"/><Relationship Id="rId876" Type="http://schemas.openxmlformats.org/officeDocument/2006/relationships/image" Target="../media/image3073.png"/><Relationship Id="rId19" Type="http://schemas.openxmlformats.org/officeDocument/2006/relationships/image" Target="../media/image1688.png"/><Relationship Id="rId224" Type="http://schemas.openxmlformats.org/officeDocument/2006/relationships/customXml" Target="../ink/ink2804.xml"/><Relationship Id="rId266" Type="http://schemas.openxmlformats.org/officeDocument/2006/relationships/customXml" Target="../ink/ink2825.xml"/><Relationship Id="rId431" Type="http://schemas.openxmlformats.org/officeDocument/2006/relationships/customXml" Target="../ink/ink2908.xml"/><Relationship Id="rId473" Type="http://schemas.openxmlformats.org/officeDocument/2006/relationships/customXml" Target="../ink/ink2929.xml"/><Relationship Id="rId529" Type="http://schemas.openxmlformats.org/officeDocument/2006/relationships/customXml" Target="../ink/ink2957.xml"/><Relationship Id="rId680" Type="http://schemas.openxmlformats.org/officeDocument/2006/relationships/image" Target="../media/image2977.png"/><Relationship Id="rId736" Type="http://schemas.openxmlformats.org/officeDocument/2006/relationships/customXml" Target="../ink/ink3062.xml"/><Relationship Id="rId30" Type="http://schemas.openxmlformats.org/officeDocument/2006/relationships/customXml" Target="../ink/ink2707.xml"/><Relationship Id="rId126" Type="http://schemas.openxmlformats.org/officeDocument/2006/relationships/customXml" Target="../ink/ink2755.xml"/><Relationship Id="rId168" Type="http://schemas.openxmlformats.org/officeDocument/2006/relationships/customXml" Target="../ink/ink2776.xml"/><Relationship Id="rId333" Type="http://schemas.openxmlformats.org/officeDocument/2006/relationships/image" Target="../media/image2805.png"/><Relationship Id="rId540" Type="http://schemas.openxmlformats.org/officeDocument/2006/relationships/image" Target="../media/image2908.png"/><Relationship Id="rId778" Type="http://schemas.openxmlformats.org/officeDocument/2006/relationships/customXml" Target="../ink/ink3084.xml"/><Relationship Id="rId72" Type="http://schemas.openxmlformats.org/officeDocument/2006/relationships/customXml" Target="../ink/ink2728.xml"/><Relationship Id="rId375" Type="http://schemas.openxmlformats.org/officeDocument/2006/relationships/image" Target="../media/image2826.png"/><Relationship Id="rId582" Type="http://schemas.openxmlformats.org/officeDocument/2006/relationships/customXml" Target="../ink/ink2984.xml"/><Relationship Id="rId638" Type="http://schemas.openxmlformats.org/officeDocument/2006/relationships/customXml" Target="../ink/ink3012.xml"/><Relationship Id="rId803" Type="http://schemas.openxmlformats.org/officeDocument/2006/relationships/image" Target="../media/image3037.png"/><Relationship Id="rId845" Type="http://schemas.openxmlformats.org/officeDocument/2006/relationships/customXml" Target="../ink/ink3118.xml"/><Relationship Id="rId3" Type="http://schemas.openxmlformats.org/officeDocument/2006/relationships/image" Target="../media/image1680.png"/><Relationship Id="rId235" Type="http://schemas.openxmlformats.org/officeDocument/2006/relationships/image" Target="../media/image1795.png"/><Relationship Id="rId277" Type="http://schemas.openxmlformats.org/officeDocument/2006/relationships/image" Target="../media/image1816.png"/><Relationship Id="rId400" Type="http://schemas.openxmlformats.org/officeDocument/2006/relationships/customXml" Target="../ink/ink2892.xml"/><Relationship Id="rId442" Type="http://schemas.openxmlformats.org/officeDocument/2006/relationships/image" Target="../media/image2859.png"/><Relationship Id="rId484" Type="http://schemas.openxmlformats.org/officeDocument/2006/relationships/image" Target="../media/image2880.png"/><Relationship Id="rId705" Type="http://schemas.openxmlformats.org/officeDocument/2006/relationships/image" Target="../media/image2989.png"/><Relationship Id="rId887" Type="http://schemas.openxmlformats.org/officeDocument/2006/relationships/customXml" Target="../ink/ink3139.xml"/><Relationship Id="rId137" Type="http://schemas.openxmlformats.org/officeDocument/2006/relationships/image" Target="../media/image1746.png"/><Relationship Id="rId302" Type="http://schemas.openxmlformats.org/officeDocument/2006/relationships/customXml" Target="../ink/ink2843.xml"/><Relationship Id="rId344" Type="http://schemas.openxmlformats.org/officeDocument/2006/relationships/customXml" Target="../ink/ink2864.xml"/><Relationship Id="rId691" Type="http://schemas.openxmlformats.org/officeDocument/2006/relationships/image" Target="../media/image2982.png"/><Relationship Id="rId747" Type="http://schemas.openxmlformats.org/officeDocument/2006/relationships/image" Target="../media/image3010.png"/><Relationship Id="rId789" Type="http://schemas.openxmlformats.org/officeDocument/2006/relationships/image" Target="../media/image3030.png"/><Relationship Id="rId41" Type="http://schemas.openxmlformats.org/officeDocument/2006/relationships/image" Target="../media/image1699.png"/><Relationship Id="rId83" Type="http://schemas.openxmlformats.org/officeDocument/2006/relationships/image" Target="../media/image1720.png"/><Relationship Id="rId179" Type="http://schemas.openxmlformats.org/officeDocument/2006/relationships/image" Target="../media/image1767.png"/><Relationship Id="rId386" Type="http://schemas.openxmlformats.org/officeDocument/2006/relationships/customXml" Target="../ink/ink2885.xml"/><Relationship Id="rId551" Type="http://schemas.openxmlformats.org/officeDocument/2006/relationships/image" Target="../media/image2913.png"/><Relationship Id="rId593" Type="http://schemas.openxmlformats.org/officeDocument/2006/relationships/image" Target="../media/image2934.png"/><Relationship Id="rId607" Type="http://schemas.openxmlformats.org/officeDocument/2006/relationships/image" Target="../media/image2941.png"/><Relationship Id="rId649" Type="http://schemas.openxmlformats.org/officeDocument/2006/relationships/customXml" Target="../ink/ink3018.xml"/><Relationship Id="rId814" Type="http://schemas.openxmlformats.org/officeDocument/2006/relationships/image" Target="../media/image3042.png"/><Relationship Id="rId856" Type="http://schemas.openxmlformats.org/officeDocument/2006/relationships/image" Target="../media/image3063.png"/><Relationship Id="rId190" Type="http://schemas.openxmlformats.org/officeDocument/2006/relationships/customXml" Target="../ink/ink2787.xml"/><Relationship Id="rId204" Type="http://schemas.openxmlformats.org/officeDocument/2006/relationships/customXml" Target="../ink/ink2794.xml"/><Relationship Id="rId246" Type="http://schemas.openxmlformats.org/officeDocument/2006/relationships/customXml" Target="../ink/ink2815.xml"/><Relationship Id="rId288" Type="http://schemas.openxmlformats.org/officeDocument/2006/relationships/customXml" Target="../ink/ink2836.xml"/><Relationship Id="rId411" Type="http://schemas.openxmlformats.org/officeDocument/2006/relationships/customXml" Target="../ink/ink2898.xml"/><Relationship Id="rId453" Type="http://schemas.openxmlformats.org/officeDocument/2006/relationships/customXml" Target="../ink/ink2919.xml"/><Relationship Id="rId509" Type="http://schemas.openxmlformats.org/officeDocument/2006/relationships/customXml" Target="../ink/ink2947.xml"/><Relationship Id="rId660" Type="http://schemas.openxmlformats.org/officeDocument/2006/relationships/image" Target="../media/image2967.png"/><Relationship Id="rId106" Type="http://schemas.openxmlformats.org/officeDocument/2006/relationships/customXml" Target="../ink/ink2745.xml"/><Relationship Id="rId313" Type="http://schemas.openxmlformats.org/officeDocument/2006/relationships/image" Target="../media/image1834.png"/><Relationship Id="rId495" Type="http://schemas.openxmlformats.org/officeDocument/2006/relationships/customXml" Target="../ink/ink2940.xml"/><Relationship Id="rId716" Type="http://schemas.openxmlformats.org/officeDocument/2006/relationships/customXml" Target="../ink/ink3052.xml"/><Relationship Id="rId758" Type="http://schemas.openxmlformats.org/officeDocument/2006/relationships/customXml" Target="../ink/ink3073.xml"/><Relationship Id="rId10" Type="http://schemas.openxmlformats.org/officeDocument/2006/relationships/customXml" Target="../ink/ink2697.xml"/><Relationship Id="rId52" Type="http://schemas.openxmlformats.org/officeDocument/2006/relationships/customXml" Target="../ink/ink2718.xml"/><Relationship Id="rId94" Type="http://schemas.openxmlformats.org/officeDocument/2006/relationships/customXml" Target="../ink/ink2739.xml"/><Relationship Id="rId148" Type="http://schemas.openxmlformats.org/officeDocument/2006/relationships/customXml" Target="../ink/ink2766.xml"/><Relationship Id="rId355" Type="http://schemas.openxmlformats.org/officeDocument/2006/relationships/image" Target="../media/image2816.png"/><Relationship Id="rId397" Type="http://schemas.openxmlformats.org/officeDocument/2006/relationships/image" Target="../media/image2837.png"/><Relationship Id="rId520" Type="http://schemas.openxmlformats.org/officeDocument/2006/relationships/image" Target="../media/image2898.png"/><Relationship Id="rId562" Type="http://schemas.openxmlformats.org/officeDocument/2006/relationships/customXml" Target="../ink/ink2974.xml"/><Relationship Id="rId618" Type="http://schemas.openxmlformats.org/officeDocument/2006/relationships/customXml" Target="../ink/ink3002.xml"/><Relationship Id="rId825" Type="http://schemas.openxmlformats.org/officeDocument/2006/relationships/customXml" Target="../ink/ink3108.xml"/><Relationship Id="rId215" Type="http://schemas.openxmlformats.org/officeDocument/2006/relationships/image" Target="../media/image1785.png"/><Relationship Id="rId257" Type="http://schemas.openxmlformats.org/officeDocument/2006/relationships/image" Target="../media/image1806.png"/><Relationship Id="rId422" Type="http://schemas.openxmlformats.org/officeDocument/2006/relationships/image" Target="../media/image2849.png"/><Relationship Id="rId464" Type="http://schemas.openxmlformats.org/officeDocument/2006/relationships/image" Target="../media/image2870.png"/><Relationship Id="rId867" Type="http://schemas.openxmlformats.org/officeDocument/2006/relationships/customXml" Target="../ink/ink3129.xml"/><Relationship Id="rId299" Type="http://schemas.openxmlformats.org/officeDocument/2006/relationships/image" Target="../media/image1827.png"/><Relationship Id="rId727" Type="http://schemas.openxmlformats.org/officeDocument/2006/relationships/image" Target="../media/image3000.png"/><Relationship Id="rId63" Type="http://schemas.openxmlformats.org/officeDocument/2006/relationships/image" Target="../media/image1710.png"/><Relationship Id="rId159" Type="http://schemas.openxmlformats.org/officeDocument/2006/relationships/image" Target="../media/image1757.png"/><Relationship Id="rId366" Type="http://schemas.openxmlformats.org/officeDocument/2006/relationships/customXml" Target="../ink/ink2875.xml"/><Relationship Id="rId573" Type="http://schemas.openxmlformats.org/officeDocument/2006/relationships/image" Target="../media/image2924.png"/><Relationship Id="rId780" Type="http://schemas.openxmlformats.org/officeDocument/2006/relationships/customXml" Target="../ink/ink3085.xml"/><Relationship Id="rId226" Type="http://schemas.openxmlformats.org/officeDocument/2006/relationships/customXml" Target="../ink/ink2805.xml"/><Relationship Id="rId433" Type="http://schemas.openxmlformats.org/officeDocument/2006/relationships/customXml" Target="../ink/ink2909.xml"/><Relationship Id="rId878" Type="http://schemas.openxmlformats.org/officeDocument/2006/relationships/image" Target="../media/image3074.png"/><Relationship Id="rId640" Type="http://schemas.openxmlformats.org/officeDocument/2006/relationships/image" Target="../media/image2957.png"/><Relationship Id="rId738" Type="http://schemas.openxmlformats.org/officeDocument/2006/relationships/customXml" Target="../ink/ink3063.xml"/><Relationship Id="rId74" Type="http://schemas.openxmlformats.org/officeDocument/2006/relationships/customXml" Target="../ink/ink2729.xml"/><Relationship Id="rId377" Type="http://schemas.openxmlformats.org/officeDocument/2006/relationships/image" Target="../media/image2827.png"/><Relationship Id="rId500" Type="http://schemas.openxmlformats.org/officeDocument/2006/relationships/image" Target="../media/image2888.png"/><Relationship Id="rId584" Type="http://schemas.openxmlformats.org/officeDocument/2006/relationships/customXml" Target="../ink/ink2985.xml"/><Relationship Id="rId805" Type="http://schemas.openxmlformats.org/officeDocument/2006/relationships/image" Target="../media/image3038.png"/><Relationship Id="rId5" Type="http://schemas.openxmlformats.org/officeDocument/2006/relationships/image" Target="../media/image1681.png"/><Relationship Id="rId237" Type="http://schemas.openxmlformats.org/officeDocument/2006/relationships/image" Target="../media/image1796.png"/><Relationship Id="rId791" Type="http://schemas.openxmlformats.org/officeDocument/2006/relationships/image" Target="../media/image3031.png"/><Relationship Id="rId889" Type="http://schemas.openxmlformats.org/officeDocument/2006/relationships/customXml" Target="../ink/ink3140.xml"/><Relationship Id="rId444" Type="http://schemas.openxmlformats.org/officeDocument/2006/relationships/image" Target="../media/image2860.png"/><Relationship Id="rId651" Type="http://schemas.openxmlformats.org/officeDocument/2006/relationships/customXml" Target="../ink/ink3019.xml"/><Relationship Id="rId749" Type="http://schemas.openxmlformats.org/officeDocument/2006/relationships/image" Target="../media/image3011.png"/><Relationship Id="rId290" Type="http://schemas.openxmlformats.org/officeDocument/2006/relationships/customXml" Target="../ink/ink2837.xml"/><Relationship Id="rId304" Type="http://schemas.openxmlformats.org/officeDocument/2006/relationships/customXml" Target="../ink/ink2844.xml"/><Relationship Id="rId388" Type="http://schemas.openxmlformats.org/officeDocument/2006/relationships/customXml" Target="../ink/ink2886.xml"/><Relationship Id="rId511" Type="http://schemas.openxmlformats.org/officeDocument/2006/relationships/customXml" Target="../ink/ink2948.xml"/><Relationship Id="rId609" Type="http://schemas.openxmlformats.org/officeDocument/2006/relationships/image" Target="../media/image2942.png"/><Relationship Id="rId85" Type="http://schemas.openxmlformats.org/officeDocument/2006/relationships/image" Target="../media/image1721.png"/><Relationship Id="rId150" Type="http://schemas.openxmlformats.org/officeDocument/2006/relationships/customXml" Target="../ink/ink2767.xml"/><Relationship Id="rId595" Type="http://schemas.openxmlformats.org/officeDocument/2006/relationships/image" Target="../media/image2935.png"/><Relationship Id="rId816" Type="http://schemas.openxmlformats.org/officeDocument/2006/relationships/image" Target="../media/image3043.png"/><Relationship Id="rId248" Type="http://schemas.openxmlformats.org/officeDocument/2006/relationships/customXml" Target="../ink/ink2816.xml"/><Relationship Id="rId455" Type="http://schemas.openxmlformats.org/officeDocument/2006/relationships/customXml" Target="../ink/ink2920.xml"/><Relationship Id="rId662" Type="http://schemas.openxmlformats.org/officeDocument/2006/relationships/image" Target="../media/image2968.png"/><Relationship Id="rId12" Type="http://schemas.openxmlformats.org/officeDocument/2006/relationships/customXml" Target="../ink/ink2698.xml"/><Relationship Id="rId108" Type="http://schemas.openxmlformats.org/officeDocument/2006/relationships/customXml" Target="../ink/ink2746.xml"/><Relationship Id="rId315" Type="http://schemas.openxmlformats.org/officeDocument/2006/relationships/image" Target="../media/image1853.png"/><Relationship Id="rId522" Type="http://schemas.openxmlformats.org/officeDocument/2006/relationships/image" Target="../media/image2899.png"/><Relationship Id="rId96" Type="http://schemas.openxmlformats.org/officeDocument/2006/relationships/customXml" Target="../ink/ink2740.xml"/><Relationship Id="rId161" Type="http://schemas.openxmlformats.org/officeDocument/2006/relationships/image" Target="../media/image1758.png"/><Relationship Id="rId399" Type="http://schemas.openxmlformats.org/officeDocument/2006/relationships/image" Target="../media/image2838.png"/><Relationship Id="rId827" Type="http://schemas.openxmlformats.org/officeDocument/2006/relationships/customXml" Target="../ink/ink3109.xml"/><Relationship Id="rId259" Type="http://schemas.openxmlformats.org/officeDocument/2006/relationships/image" Target="../media/image1807.png"/><Relationship Id="rId466" Type="http://schemas.openxmlformats.org/officeDocument/2006/relationships/image" Target="../media/image2871.png"/><Relationship Id="rId673" Type="http://schemas.openxmlformats.org/officeDocument/2006/relationships/customXml" Target="../ink/ink3030.xml"/><Relationship Id="rId880" Type="http://schemas.openxmlformats.org/officeDocument/2006/relationships/image" Target="../media/image3075.png"/><Relationship Id="rId23" Type="http://schemas.openxmlformats.org/officeDocument/2006/relationships/image" Target="../media/image1690.png"/><Relationship Id="rId119" Type="http://schemas.openxmlformats.org/officeDocument/2006/relationships/image" Target="../media/image1737.png"/><Relationship Id="rId326" Type="http://schemas.openxmlformats.org/officeDocument/2006/relationships/customXml" Target="../ink/ink2855.xml"/><Relationship Id="rId533" Type="http://schemas.openxmlformats.org/officeDocument/2006/relationships/customXml" Target="../ink/ink2959.xml"/><Relationship Id="rId740" Type="http://schemas.openxmlformats.org/officeDocument/2006/relationships/customXml" Target="../ink/ink3064.xml"/><Relationship Id="rId838" Type="http://schemas.openxmlformats.org/officeDocument/2006/relationships/image" Target="../media/image3054.png"/><Relationship Id="rId172" Type="http://schemas.openxmlformats.org/officeDocument/2006/relationships/customXml" Target="../ink/ink2778.xml"/><Relationship Id="rId477" Type="http://schemas.openxmlformats.org/officeDocument/2006/relationships/customXml" Target="../ink/ink2931.xml"/><Relationship Id="rId600" Type="http://schemas.openxmlformats.org/officeDocument/2006/relationships/customXml" Target="../ink/ink2993.xml"/><Relationship Id="rId684" Type="http://schemas.openxmlformats.org/officeDocument/2006/relationships/image" Target="../media/image2979.png"/><Relationship Id="rId337" Type="http://schemas.openxmlformats.org/officeDocument/2006/relationships/image" Target="../media/image2807.png"/><Relationship Id="rId34" Type="http://schemas.openxmlformats.org/officeDocument/2006/relationships/customXml" Target="../ink/ink2709.xml"/><Relationship Id="rId544" Type="http://schemas.openxmlformats.org/officeDocument/2006/relationships/customXml" Target="../ink/ink2965.xml"/><Relationship Id="rId751" Type="http://schemas.openxmlformats.org/officeDocument/2006/relationships/image" Target="../media/image3012.png"/><Relationship Id="rId849" Type="http://schemas.openxmlformats.org/officeDocument/2006/relationships/customXml" Target="../ink/ink3120.xml"/><Relationship Id="rId183" Type="http://schemas.openxmlformats.org/officeDocument/2006/relationships/image" Target="../media/image1769.png"/><Relationship Id="rId390" Type="http://schemas.openxmlformats.org/officeDocument/2006/relationships/customXml" Target="../ink/ink2887.xml"/><Relationship Id="rId404" Type="http://schemas.openxmlformats.org/officeDocument/2006/relationships/image" Target="../media/image2840.png"/><Relationship Id="rId611" Type="http://schemas.openxmlformats.org/officeDocument/2006/relationships/image" Target="../media/image2943.png"/><Relationship Id="rId250" Type="http://schemas.openxmlformats.org/officeDocument/2006/relationships/customXml" Target="../ink/ink2817.xml"/><Relationship Id="rId488" Type="http://schemas.openxmlformats.org/officeDocument/2006/relationships/image" Target="../media/image2882.png"/><Relationship Id="rId695" Type="http://schemas.openxmlformats.org/officeDocument/2006/relationships/image" Target="../media/image2984.png"/><Relationship Id="rId709" Type="http://schemas.openxmlformats.org/officeDocument/2006/relationships/image" Target="../media/image2991.png"/><Relationship Id="rId45" Type="http://schemas.openxmlformats.org/officeDocument/2006/relationships/image" Target="../media/image1701.png"/><Relationship Id="rId110" Type="http://schemas.openxmlformats.org/officeDocument/2006/relationships/customXml" Target="../ink/ink2747.xml"/><Relationship Id="rId348" Type="http://schemas.openxmlformats.org/officeDocument/2006/relationships/customXml" Target="../ink/ink2866.xml"/><Relationship Id="rId555" Type="http://schemas.openxmlformats.org/officeDocument/2006/relationships/image" Target="../media/image2915.png"/><Relationship Id="rId762" Type="http://schemas.openxmlformats.org/officeDocument/2006/relationships/customXml" Target="../ink/ink3075.xml"/><Relationship Id="rId194" Type="http://schemas.openxmlformats.org/officeDocument/2006/relationships/customXml" Target="../ink/ink2789.xml"/><Relationship Id="rId208" Type="http://schemas.openxmlformats.org/officeDocument/2006/relationships/customXml" Target="../ink/ink2796.xml"/><Relationship Id="rId415" Type="http://schemas.openxmlformats.org/officeDocument/2006/relationships/customXml" Target="../ink/ink2900.xml"/><Relationship Id="rId622" Type="http://schemas.openxmlformats.org/officeDocument/2006/relationships/customXml" Target="../ink/ink3004.xml"/><Relationship Id="rId261" Type="http://schemas.openxmlformats.org/officeDocument/2006/relationships/image" Target="../media/image1808.png"/><Relationship Id="rId499" Type="http://schemas.openxmlformats.org/officeDocument/2006/relationships/customXml" Target="../ink/ink2942.xml"/><Relationship Id="rId56" Type="http://schemas.openxmlformats.org/officeDocument/2006/relationships/customXml" Target="../ink/ink2720.xml"/><Relationship Id="rId359" Type="http://schemas.openxmlformats.org/officeDocument/2006/relationships/image" Target="../media/image2818.png"/><Relationship Id="rId566" Type="http://schemas.openxmlformats.org/officeDocument/2006/relationships/customXml" Target="../ink/ink2976.xml"/><Relationship Id="rId773" Type="http://schemas.openxmlformats.org/officeDocument/2006/relationships/customXml" Target="../ink/ink3081.xml"/><Relationship Id="rId121" Type="http://schemas.openxmlformats.org/officeDocument/2006/relationships/image" Target="../media/image1738.png"/><Relationship Id="rId219" Type="http://schemas.openxmlformats.org/officeDocument/2006/relationships/image" Target="../media/image1787.png"/><Relationship Id="rId426" Type="http://schemas.openxmlformats.org/officeDocument/2006/relationships/image" Target="../media/image2851.png"/><Relationship Id="rId633" Type="http://schemas.openxmlformats.org/officeDocument/2006/relationships/image" Target="../media/image2954.png"/><Relationship Id="rId840" Type="http://schemas.openxmlformats.org/officeDocument/2006/relationships/image" Target="../media/image3055.png"/><Relationship Id="rId67" Type="http://schemas.openxmlformats.org/officeDocument/2006/relationships/image" Target="../media/image1712.png"/><Relationship Id="rId272" Type="http://schemas.openxmlformats.org/officeDocument/2006/relationships/customXml" Target="../ink/ink2828.xml"/><Relationship Id="rId577" Type="http://schemas.openxmlformats.org/officeDocument/2006/relationships/image" Target="../media/image2926.png"/><Relationship Id="rId700" Type="http://schemas.openxmlformats.org/officeDocument/2006/relationships/customXml" Target="../ink/ink3044.xml"/><Relationship Id="rId132" Type="http://schemas.openxmlformats.org/officeDocument/2006/relationships/customXml" Target="../ink/ink2758.xml"/><Relationship Id="rId784" Type="http://schemas.openxmlformats.org/officeDocument/2006/relationships/customXml" Target="../ink/ink3087.xml"/><Relationship Id="rId437" Type="http://schemas.openxmlformats.org/officeDocument/2006/relationships/customXml" Target="../ink/ink2911.xml"/><Relationship Id="rId644" Type="http://schemas.openxmlformats.org/officeDocument/2006/relationships/image" Target="../media/image2959.png"/><Relationship Id="rId851" Type="http://schemas.openxmlformats.org/officeDocument/2006/relationships/customXml" Target="../ink/ink3121.xml"/><Relationship Id="rId283" Type="http://schemas.openxmlformats.org/officeDocument/2006/relationships/image" Target="../media/image1819.png"/><Relationship Id="rId490" Type="http://schemas.openxmlformats.org/officeDocument/2006/relationships/image" Target="../media/image2883.png"/><Relationship Id="rId504" Type="http://schemas.openxmlformats.org/officeDocument/2006/relationships/image" Target="../media/image2890.png"/><Relationship Id="rId711" Type="http://schemas.openxmlformats.org/officeDocument/2006/relationships/image" Target="../media/image2992.png"/><Relationship Id="rId78" Type="http://schemas.openxmlformats.org/officeDocument/2006/relationships/customXml" Target="../ink/ink2731.xml"/><Relationship Id="rId143" Type="http://schemas.openxmlformats.org/officeDocument/2006/relationships/image" Target="../media/image1749.png"/><Relationship Id="rId350" Type="http://schemas.openxmlformats.org/officeDocument/2006/relationships/customXml" Target="../ink/ink2867.xml"/><Relationship Id="rId588" Type="http://schemas.openxmlformats.org/officeDocument/2006/relationships/customXml" Target="../ink/ink2987.xml"/><Relationship Id="rId795" Type="http://schemas.openxmlformats.org/officeDocument/2006/relationships/image" Target="../media/image3033.png"/><Relationship Id="rId809" Type="http://schemas.openxmlformats.org/officeDocument/2006/relationships/customXml" Target="../ink/ink3100.xml"/><Relationship Id="rId9" Type="http://schemas.openxmlformats.org/officeDocument/2006/relationships/image" Target="../media/image1683.png"/><Relationship Id="rId210" Type="http://schemas.openxmlformats.org/officeDocument/2006/relationships/customXml" Target="../ink/ink2797.xml"/><Relationship Id="rId448" Type="http://schemas.openxmlformats.org/officeDocument/2006/relationships/image" Target="../media/image2862.png"/><Relationship Id="rId655" Type="http://schemas.openxmlformats.org/officeDocument/2006/relationships/customXml" Target="../ink/ink3021.xml"/><Relationship Id="rId862" Type="http://schemas.openxmlformats.org/officeDocument/2006/relationships/image" Target="../media/image3066.png"/><Relationship Id="rId294" Type="http://schemas.openxmlformats.org/officeDocument/2006/relationships/customXml" Target="../ink/ink2839.xml"/><Relationship Id="rId308" Type="http://schemas.openxmlformats.org/officeDocument/2006/relationships/customXml" Target="../ink/ink2846.xml"/><Relationship Id="rId515" Type="http://schemas.openxmlformats.org/officeDocument/2006/relationships/customXml" Target="../ink/ink2950.xml"/><Relationship Id="rId722" Type="http://schemas.openxmlformats.org/officeDocument/2006/relationships/customXml" Target="../ink/ink3055.xml"/><Relationship Id="rId89" Type="http://schemas.openxmlformats.org/officeDocument/2006/relationships/image" Target="../media/image1723.png"/><Relationship Id="rId154" Type="http://schemas.openxmlformats.org/officeDocument/2006/relationships/customXml" Target="../ink/ink2769.xml"/><Relationship Id="rId361" Type="http://schemas.openxmlformats.org/officeDocument/2006/relationships/image" Target="../media/image2819.png"/><Relationship Id="rId599" Type="http://schemas.openxmlformats.org/officeDocument/2006/relationships/image" Target="../media/image2937.png"/><Relationship Id="rId459" Type="http://schemas.openxmlformats.org/officeDocument/2006/relationships/customXml" Target="../ink/ink2922.xml"/><Relationship Id="rId666" Type="http://schemas.openxmlformats.org/officeDocument/2006/relationships/image" Target="../media/image2970.png"/><Relationship Id="rId873" Type="http://schemas.openxmlformats.org/officeDocument/2006/relationships/customXml" Target="../ink/ink3132.xml"/><Relationship Id="rId16" Type="http://schemas.openxmlformats.org/officeDocument/2006/relationships/customXml" Target="../ink/ink2700.xml"/><Relationship Id="rId221" Type="http://schemas.openxmlformats.org/officeDocument/2006/relationships/image" Target="../media/image1788.png"/><Relationship Id="rId319" Type="http://schemas.openxmlformats.org/officeDocument/2006/relationships/image" Target="../media/image2693.png"/><Relationship Id="rId526" Type="http://schemas.openxmlformats.org/officeDocument/2006/relationships/image" Target="../media/image2901.png"/><Relationship Id="rId733" Type="http://schemas.openxmlformats.org/officeDocument/2006/relationships/image" Target="../media/image3003.png"/><Relationship Id="rId165" Type="http://schemas.openxmlformats.org/officeDocument/2006/relationships/image" Target="../media/image1760.png"/><Relationship Id="rId372" Type="http://schemas.openxmlformats.org/officeDocument/2006/relationships/customXml" Target="../ink/ink2878.xml"/><Relationship Id="rId677" Type="http://schemas.openxmlformats.org/officeDocument/2006/relationships/customXml" Target="../ink/ink3032.xml"/><Relationship Id="rId800" Type="http://schemas.openxmlformats.org/officeDocument/2006/relationships/customXml" Target="../ink/ink3095.xml"/><Relationship Id="rId232" Type="http://schemas.openxmlformats.org/officeDocument/2006/relationships/customXml" Target="../ink/ink2808.xml"/><Relationship Id="rId884" Type="http://schemas.openxmlformats.org/officeDocument/2006/relationships/image" Target="../media/image3077.png"/><Relationship Id="rId27" Type="http://schemas.openxmlformats.org/officeDocument/2006/relationships/image" Target="../media/image1692.png"/><Relationship Id="rId537" Type="http://schemas.openxmlformats.org/officeDocument/2006/relationships/customXml" Target="../ink/ink2961.xml"/><Relationship Id="rId744" Type="http://schemas.openxmlformats.org/officeDocument/2006/relationships/customXml" Target="../ink/ink3066.xml"/><Relationship Id="rId80" Type="http://schemas.openxmlformats.org/officeDocument/2006/relationships/customXml" Target="../ink/ink2732.xml"/><Relationship Id="rId176" Type="http://schemas.openxmlformats.org/officeDocument/2006/relationships/customXml" Target="../ink/ink2780.xml"/><Relationship Id="rId383" Type="http://schemas.openxmlformats.org/officeDocument/2006/relationships/image" Target="../media/image2830.png"/><Relationship Id="rId590" Type="http://schemas.openxmlformats.org/officeDocument/2006/relationships/customXml" Target="../ink/ink2988.xml"/><Relationship Id="rId604" Type="http://schemas.openxmlformats.org/officeDocument/2006/relationships/customXml" Target="../ink/ink2995.xml"/><Relationship Id="rId811" Type="http://schemas.openxmlformats.org/officeDocument/2006/relationships/customXml" Target="../ink/ink3101.xml"/><Relationship Id="rId243" Type="http://schemas.openxmlformats.org/officeDocument/2006/relationships/image" Target="../media/image1799.png"/><Relationship Id="rId450" Type="http://schemas.openxmlformats.org/officeDocument/2006/relationships/image" Target="../media/image2863.png"/><Relationship Id="rId688" Type="http://schemas.openxmlformats.org/officeDocument/2006/relationships/customXml" Target="../ink/ink3038.xml"/><Relationship Id="rId38" Type="http://schemas.openxmlformats.org/officeDocument/2006/relationships/customXml" Target="../ink/ink2711.xml"/><Relationship Id="rId103" Type="http://schemas.openxmlformats.org/officeDocument/2006/relationships/image" Target="../media/image1673.png"/><Relationship Id="rId310" Type="http://schemas.openxmlformats.org/officeDocument/2006/relationships/customXml" Target="../ink/ink2847.xml"/><Relationship Id="rId548" Type="http://schemas.openxmlformats.org/officeDocument/2006/relationships/customXml" Target="../ink/ink2967.xml"/><Relationship Id="rId755" Type="http://schemas.openxmlformats.org/officeDocument/2006/relationships/image" Target="../media/image3014.png"/><Relationship Id="rId91" Type="http://schemas.openxmlformats.org/officeDocument/2006/relationships/image" Target="../media/image1724.png"/><Relationship Id="rId187" Type="http://schemas.openxmlformats.org/officeDocument/2006/relationships/image" Target="../media/image1771.png"/><Relationship Id="rId394" Type="http://schemas.openxmlformats.org/officeDocument/2006/relationships/customXml" Target="../ink/ink2889.xml"/><Relationship Id="rId408" Type="http://schemas.openxmlformats.org/officeDocument/2006/relationships/image" Target="../media/image2842.png"/><Relationship Id="rId615" Type="http://schemas.openxmlformats.org/officeDocument/2006/relationships/image" Target="../media/image2945.png"/><Relationship Id="rId822" Type="http://schemas.openxmlformats.org/officeDocument/2006/relationships/image" Target="../media/image3046.png"/><Relationship Id="rId254" Type="http://schemas.openxmlformats.org/officeDocument/2006/relationships/customXml" Target="../ink/ink2819.xml"/><Relationship Id="rId699" Type="http://schemas.openxmlformats.org/officeDocument/2006/relationships/image" Target="../media/image2986.png"/><Relationship Id="rId49" Type="http://schemas.openxmlformats.org/officeDocument/2006/relationships/image" Target="../media/image1703.png"/><Relationship Id="rId114" Type="http://schemas.openxmlformats.org/officeDocument/2006/relationships/customXml" Target="../ink/ink2749.xml"/><Relationship Id="rId461" Type="http://schemas.openxmlformats.org/officeDocument/2006/relationships/customXml" Target="../ink/ink2923.xml"/><Relationship Id="rId559" Type="http://schemas.openxmlformats.org/officeDocument/2006/relationships/image" Target="../media/image2917.png"/><Relationship Id="rId766" Type="http://schemas.openxmlformats.org/officeDocument/2006/relationships/customXml" Target="../ink/ink3077.xml"/><Relationship Id="rId198" Type="http://schemas.openxmlformats.org/officeDocument/2006/relationships/customXml" Target="../ink/ink2791.xml"/><Relationship Id="rId321" Type="http://schemas.openxmlformats.org/officeDocument/2006/relationships/image" Target="../media/image2799.png"/><Relationship Id="rId419" Type="http://schemas.openxmlformats.org/officeDocument/2006/relationships/customXml" Target="../ink/ink2902.xml"/><Relationship Id="rId626" Type="http://schemas.openxmlformats.org/officeDocument/2006/relationships/customXml" Target="../ink/ink3006.xml"/><Relationship Id="rId833" Type="http://schemas.openxmlformats.org/officeDocument/2006/relationships/customXml" Target="../ink/ink3112.xml"/><Relationship Id="rId265" Type="http://schemas.openxmlformats.org/officeDocument/2006/relationships/image" Target="../media/image1810.png"/><Relationship Id="rId472" Type="http://schemas.openxmlformats.org/officeDocument/2006/relationships/image" Target="../media/image2874.png"/><Relationship Id="rId125" Type="http://schemas.openxmlformats.org/officeDocument/2006/relationships/image" Target="../media/image1740.png"/><Relationship Id="rId332" Type="http://schemas.openxmlformats.org/officeDocument/2006/relationships/customXml" Target="../ink/ink2858.xml"/><Relationship Id="rId777" Type="http://schemas.openxmlformats.org/officeDocument/2006/relationships/image" Target="../media/image3024.png"/><Relationship Id="rId637" Type="http://schemas.openxmlformats.org/officeDocument/2006/relationships/image" Target="../media/image2956.png"/><Relationship Id="rId844" Type="http://schemas.openxmlformats.org/officeDocument/2006/relationships/image" Target="../media/image3057.png"/><Relationship Id="rId276" Type="http://schemas.openxmlformats.org/officeDocument/2006/relationships/customXml" Target="../ink/ink2830.xml"/><Relationship Id="rId483" Type="http://schemas.openxmlformats.org/officeDocument/2006/relationships/customXml" Target="../ink/ink2934.xml"/><Relationship Id="rId690" Type="http://schemas.openxmlformats.org/officeDocument/2006/relationships/customXml" Target="../ink/ink3039.xml"/><Relationship Id="rId704" Type="http://schemas.openxmlformats.org/officeDocument/2006/relationships/customXml" Target="../ink/ink3046.xml"/><Relationship Id="rId40" Type="http://schemas.openxmlformats.org/officeDocument/2006/relationships/customXml" Target="../ink/ink2712.xml"/><Relationship Id="rId136" Type="http://schemas.openxmlformats.org/officeDocument/2006/relationships/customXml" Target="../ink/ink2760.xml"/><Relationship Id="rId343" Type="http://schemas.openxmlformats.org/officeDocument/2006/relationships/image" Target="../media/image2810.png"/><Relationship Id="rId550" Type="http://schemas.openxmlformats.org/officeDocument/2006/relationships/customXml" Target="../ink/ink2968.xml"/><Relationship Id="rId788" Type="http://schemas.openxmlformats.org/officeDocument/2006/relationships/customXml" Target="../ink/ink3089.xml"/><Relationship Id="rId203" Type="http://schemas.openxmlformats.org/officeDocument/2006/relationships/image" Target="../media/image1779.png"/><Relationship Id="rId648" Type="http://schemas.openxmlformats.org/officeDocument/2006/relationships/image" Target="../media/image2961.png"/><Relationship Id="rId855" Type="http://schemas.openxmlformats.org/officeDocument/2006/relationships/customXml" Target="../ink/ink3123.xml"/><Relationship Id="rId287" Type="http://schemas.openxmlformats.org/officeDocument/2006/relationships/image" Target="../media/image1821.png"/><Relationship Id="rId410" Type="http://schemas.openxmlformats.org/officeDocument/2006/relationships/image" Target="../media/image2843.png"/><Relationship Id="rId494" Type="http://schemas.openxmlformats.org/officeDocument/2006/relationships/image" Target="../media/image2885.png"/><Relationship Id="rId508" Type="http://schemas.openxmlformats.org/officeDocument/2006/relationships/image" Target="../media/image2892.png"/><Relationship Id="rId715" Type="http://schemas.openxmlformats.org/officeDocument/2006/relationships/image" Target="../media/image2994.png"/><Relationship Id="rId147" Type="http://schemas.openxmlformats.org/officeDocument/2006/relationships/image" Target="../media/image1751.png"/><Relationship Id="rId354" Type="http://schemas.openxmlformats.org/officeDocument/2006/relationships/customXml" Target="../ink/ink2869.xml"/><Relationship Id="rId799" Type="http://schemas.openxmlformats.org/officeDocument/2006/relationships/image" Target="../media/image3035.png"/><Relationship Id="rId51" Type="http://schemas.openxmlformats.org/officeDocument/2006/relationships/image" Target="../media/image1704.png"/><Relationship Id="rId561" Type="http://schemas.openxmlformats.org/officeDocument/2006/relationships/image" Target="../media/image2918.png"/><Relationship Id="rId659" Type="http://schemas.openxmlformats.org/officeDocument/2006/relationships/customXml" Target="../ink/ink3023.xml"/><Relationship Id="rId866" Type="http://schemas.openxmlformats.org/officeDocument/2006/relationships/image" Target="../media/image3068.png"/><Relationship Id="rId214" Type="http://schemas.openxmlformats.org/officeDocument/2006/relationships/customXml" Target="../ink/ink2799.xml"/><Relationship Id="rId298" Type="http://schemas.openxmlformats.org/officeDocument/2006/relationships/customXml" Target="../ink/ink2841.xml"/><Relationship Id="rId421" Type="http://schemas.openxmlformats.org/officeDocument/2006/relationships/customXml" Target="../ink/ink2903.xml"/><Relationship Id="rId519" Type="http://schemas.openxmlformats.org/officeDocument/2006/relationships/customXml" Target="../ink/ink2952.xml"/><Relationship Id="rId158" Type="http://schemas.openxmlformats.org/officeDocument/2006/relationships/customXml" Target="../ink/ink2771.xml"/><Relationship Id="rId726" Type="http://schemas.openxmlformats.org/officeDocument/2006/relationships/customXml" Target="../ink/ink3057.xml"/><Relationship Id="rId62" Type="http://schemas.openxmlformats.org/officeDocument/2006/relationships/customXml" Target="../ink/ink2723.xml"/><Relationship Id="rId365" Type="http://schemas.openxmlformats.org/officeDocument/2006/relationships/image" Target="../media/image2821.png"/><Relationship Id="rId572" Type="http://schemas.openxmlformats.org/officeDocument/2006/relationships/customXml" Target="../ink/ink2979.xml"/><Relationship Id="rId225" Type="http://schemas.openxmlformats.org/officeDocument/2006/relationships/image" Target="../media/image1790.png"/><Relationship Id="rId432" Type="http://schemas.openxmlformats.org/officeDocument/2006/relationships/image" Target="../media/image2854.png"/><Relationship Id="rId877" Type="http://schemas.openxmlformats.org/officeDocument/2006/relationships/customXml" Target="../ink/ink3134.xml"/><Relationship Id="rId737" Type="http://schemas.openxmlformats.org/officeDocument/2006/relationships/image" Target="../media/image3005.png"/><Relationship Id="rId73" Type="http://schemas.openxmlformats.org/officeDocument/2006/relationships/image" Target="../media/image1715.png"/><Relationship Id="rId169" Type="http://schemas.openxmlformats.org/officeDocument/2006/relationships/image" Target="../media/image1762.png"/><Relationship Id="rId376" Type="http://schemas.openxmlformats.org/officeDocument/2006/relationships/customXml" Target="../ink/ink2880.xml"/><Relationship Id="rId583" Type="http://schemas.openxmlformats.org/officeDocument/2006/relationships/image" Target="../media/image2929.png"/><Relationship Id="rId790" Type="http://schemas.openxmlformats.org/officeDocument/2006/relationships/customXml" Target="../ink/ink3090.xml"/><Relationship Id="rId804" Type="http://schemas.openxmlformats.org/officeDocument/2006/relationships/customXml" Target="../ink/ink3097.xml"/><Relationship Id="rId4" Type="http://schemas.openxmlformats.org/officeDocument/2006/relationships/customXml" Target="../ink/ink2694.xml"/><Relationship Id="rId236" Type="http://schemas.openxmlformats.org/officeDocument/2006/relationships/customXml" Target="../ink/ink2810.xml"/><Relationship Id="rId443" Type="http://schemas.openxmlformats.org/officeDocument/2006/relationships/customXml" Target="../ink/ink2914.xml"/><Relationship Id="rId650" Type="http://schemas.openxmlformats.org/officeDocument/2006/relationships/image" Target="../media/image2962.png"/><Relationship Id="rId888" Type="http://schemas.openxmlformats.org/officeDocument/2006/relationships/image" Target="../media/image3079.png"/><Relationship Id="rId303" Type="http://schemas.openxmlformats.org/officeDocument/2006/relationships/image" Target="../media/image1829.png"/><Relationship Id="rId748" Type="http://schemas.openxmlformats.org/officeDocument/2006/relationships/customXml" Target="../ink/ink3068.xml"/><Relationship Id="rId84" Type="http://schemas.openxmlformats.org/officeDocument/2006/relationships/customXml" Target="../ink/ink2734.xml"/><Relationship Id="rId387" Type="http://schemas.openxmlformats.org/officeDocument/2006/relationships/image" Target="../media/image2832.png"/><Relationship Id="rId510" Type="http://schemas.openxmlformats.org/officeDocument/2006/relationships/image" Target="../media/image2893.png"/><Relationship Id="rId594" Type="http://schemas.openxmlformats.org/officeDocument/2006/relationships/customXml" Target="../ink/ink2990.xml"/><Relationship Id="rId608" Type="http://schemas.openxmlformats.org/officeDocument/2006/relationships/customXml" Target="../ink/ink2997.xml"/><Relationship Id="rId815" Type="http://schemas.openxmlformats.org/officeDocument/2006/relationships/customXml" Target="../ink/ink3103.xml"/><Relationship Id="rId247" Type="http://schemas.openxmlformats.org/officeDocument/2006/relationships/image" Target="../media/image1801.png"/><Relationship Id="rId107" Type="http://schemas.openxmlformats.org/officeDocument/2006/relationships/image" Target="../media/image1731.png"/><Relationship Id="rId454" Type="http://schemas.openxmlformats.org/officeDocument/2006/relationships/image" Target="../media/image2865.png"/><Relationship Id="rId661" Type="http://schemas.openxmlformats.org/officeDocument/2006/relationships/customXml" Target="../ink/ink3024.xml"/><Relationship Id="rId759" Type="http://schemas.openxmlformats.org/officeDocument/2006/relationships/image" Target="../media/image3016.png"/><Relationship Id="rId11" Type="http://schemas.openxmlformats.org/officeDocument/2006/relationships/image" Target="../media/image1684.png"/><Relationship Id="rId314" Type="http://schemas.openxmlformats.org/officeDocument/2006/relationships/customXml" Target="../ink/ink2849.xml"/><Relationship Id="rId398" Type="http://schemas.openxmlformats.org/officeDocument/2006/relationships/customXml" Target="../ink/ink2891.xml"/><Relationship Id="rId521" Type="http://schemas.openxmlformats.org/officeDocument/2006/relationships/customXml" Target="../ink/ink2953.xml"/><Relationship Id="rId619" Type="http://schemas.openxmlformats.org/officeDocument/2006/relationships/image" Target="../media/image2947.png"/><Relationship Id="rId95" Type="http://schemas.openxmlformats.org/officeDocument/2006/relationships/image" Target="../media/image1726.png"/><Relationship Id="rId160" Type="http://schemas.openxmlformats.org/officeDocument/2006/relationships/customXml" Target="../ink/ink2772.xml"/><Relationship Id="rId826" Type="http://schemas.openxmlformats.org/officeDocument/2006/relationships/image" Target="../media/image3048.png"/><Relationship Id="rId258" Type="http://schemas.openxmlformats.org/officeDocument/2006/relationships/customXml" Target="../ink/ink2821.xml"/><Relationship Id="rId465" Type="http://schemas.openxmlformats.org/officeDocument/2006/relationships/customXml" Target="../ink/ink2925.xml"/><Relationship Id="rId672" Type="http://schemas.openxmlformats.org/officeDocument/2006/relationships/image" Target="../media/image2973.png"/><Relationship Id="rId22" Type="http://schemas.openxmlformats.org/officeDocument/2006/relationships/customXml" Target="../ink/ink2703.xml"/><Relationship Id="rId118" Type="http://schemas.openxmlformats.org/officeDocument/2006/relationships/customXml" Target="../ink/ink2751.xml"/><Relationship Id="rId325" Type="http://schemas.openxmlformats.org/officeDocument/2006/relationships/image" Target="../media/image2801.png"/><Relationship Id="rId532" Type="http://schemas.openxmlformats.org/officeDocument/2006/relationships/image" Target="../media/image2904.png"/><Relationship Id="rId171" Type="http://schemas.openxmlformats.org/officeDocument/2006/relationships/image" Target="../media/image1763.png"/><Relationship Id="rId837" Type="http://schemas.openxmlformats.org/officeDocument/2006/relationships/customXml" Target="../ink/ink3114.xml"/><Relationship Id="rId269" Type="http://schemas.openxmlformats.org/officeDocument/2006/relationships/image" Target="../media/image1812.png"/><Relationship Id="rId476" Type="http://schemas.openxmlformats.org/officeDocument/2006/relationships/image" Target="../media/image2876.png"/><Relationship Id="rId683" Type="http://schemas.openxmlformats.org/officeDocument/2006/relationships/customXml" Target="../ink/ink3035.xml"/><Relationship Id="rId890" Type="http://schemas.openxmlformats.org/officeDocument/2006/relationships/image" Target="../media/image3080.png"/><Relationship Id="rId33" Type="http://schemas.openxmlformats.org/officeDocument/2006/relationships/image" Target="../media/image1695.png"/><Relationship Id="rId129" Type="http://schemas.openxmlformats.org/officeDocument/2006/relationships/image" Target="../media/image1742.png"/><Relationship Id="rId336" Type="http://schemas.openxmlformats.org/officeDocument/2006/relationships/customXml" Target="../ink/ink2860.xml"/><Relationship Id="rId543" Type="http://schemas.openxmlformats.org/officeDocument/2006/relationships/image" Target="../media/image2909.png"/><Relationship Id="rId182" Type="http://schemas.openxmlformats.org/officeDocument/2006/relationships/customXml" Target="../ink/ink2783.xml"/><Relationship Id="rId403" Type="http://schemas.openxmlformats.org/officeDocument/2006/relationships/customXml" Target="../ink/ink2894.xml"/><Relationship Id="rId750" Type="http://schemas.openxmlformats.org/officeDocument/2006/relationships/customXml" Target="../ink/ink3069.xml"/><Relationship Id="rId848" Type="http://schemas.openxmlformats.org/officeDocument/2006/relationships/image" Target="../media/image3059.png"/><Relationship Id="rId487" Type="http://schemas.openxmlformats.org/officeDocument/2006/relationships/customXml" Target="../ink/ink2936.xml"/><Relationship Id="rId610" Type="http://schemas.openxmlformats.org/officeDocument/2006/relationships/customXml" Target="../ink/ink2998.xml"/><Relationship Id="rId694" Type="http://schemas.openxmlformats.org/officeDocument/2006/relationships/customXml" Target="../ink/ink3041.xml"/><Relationship Id="rId708" Type="http://schemas.openxmlformats.org/officeDocument/2006/relationships/customXml" Target="../ink/ink3048.xml"/><Relationship Id="rId347" Type="http://schemas.openxmlformats.org/officeDocument/2006/relationships/image" Target="../media/image2812.png"/><Relationship Id="rId44" Type="http://schemas.openxmlformats.org/officeDocument/2006/relationships/customXml" Target="../ink/ink2714.xml"/><Relationship Id="rId554" Type="http://schemas.openxmlformats.org/officeDocument/2006/relationships/customXml" Target="../ink/ink2970.xml"/><Relationship Id="rId761" Type="http://schemas.openxmlformats.org/officeDocument/2006/relationships/image" Target="../media/image3017.png"/><Relationship Id="rId859" Type="http://schemas.openxmlformats.org/officeDocument/2006/relationships/customXml" Target="../ink/ink3125.xml"/><Relationship Id="rId193" Type="http://schemas.openxmlformats.org/officeDocument/2006/relationships/image" Target="../media/image1774.png"/><Relationship Id="rId207" Type="http://schemas.openxmlformats.org/officeDocument/2006/relationships/image" Target="../media/image1781.png"/><Relationship Id="rId414" Type="http://schemas.openxmlformats.org/officeDocument/2006/relationships/image" Target="../media/image2845.png"/><Relationship Id="rId498" Type="http://schemas.openxmlformats.org/officeDocument/2006/relationships/image" Target="../media/image2887.png"/><Relationship Id="rId621" Type="http://schemas.openxmlformats.org/officeDocument/2006/relationships/image" Target="../media/image2948.png"/><Relationship Id="rId260" Type="http://schemas.openxmlformats.org/officeDocument/2006/relationships/customXml" Target="../ink/ink2822.xml"/><Relationship Id="rId719" Type="http://schemas.openxmlformats.org/officeDocument/2006/relationships/image" Target="../media/image2996.png"/><Relationship Id="rId55" Type="http://schemas.openxmlformats.org/officeDocument/2006/relationships/image" Target="../media/image1706.png"/><Relationship Id="rId120" Type="http://schemas.openxmlformats.org/officeDocument/2006/relationships/customXml" Target="../ink/ink2752.xml"/><Relationship Id="rId358" Type="http://schemas.openxmlformats.org/officeDocument/2006/relationships/customXml" Target="../ink/ink2871.xml"/><Relationship Id="rId565" Type="http://schemas.openxmlformats.org/officeDocument/2006/relationships/image" Target="../media/image2920.png"/><Relationship Id="rId772" Type="http://schemas.openxmlformats.org/officeDocument/2006/relationships/image" Target="../media/image3022.png"/><Relationship Id="rId218" Type="http://schemas.openxmlformats.org/officeDocument/2006/relationships/customXml" Target="../ink/ink2801.xml"/><Relationship Id="rId425" Type="http://schemas.openxmlformats.org/officeDocument/2006/relationships/customXml" Target="../ink/ink2905.xml"/><Relationship Id="rId632" Type="http://schemas.openxmlformats.org/officeDocument/2006/relationships/customXml" Target="../ink/ink3009.xml"/><Relationship Id="rId271" Type="http://schemas.openxmlformats.org/officeDocument/2006/relationships/image" Target="../media/image1813.png"/><Relationship Id="rId66" Type="http://schemas.openxmlformats.org/officeDocument/2006/relationships/customXml" Target="../ink/ink2725.xml"/><Relationship Id="rId131" Type="http://schemas.openxmlformats.org/officeDocument/2006/relationships/image" Target="../media/image1743.png"/><Relationship Id="rId369" Type="http://schemas.openxmlformats.org/officeDocument/2006/relationships/image" Target="../media/image2823.png"/><Relationship Id="rId576" Type="http://schemas.openxmlformats.org/officeDocument/2006/relationships/customXml" Target="../ink/ink2981.xml"/><Relationship Id="rId783" Type="http://schemas.openxmlformats.org/officeDocument/2006/relationships/image" Target="../media/image3027.png"/><Relationship Id="rId229" Type="http://schemas.openxmlformats.org/officeDocument/2006/relationships/image" Target="../media/image1792.png"/><Relationship Id="rId436" Type="http://schemas.openxmlformats.org/officeDocument/2006/relationships/image" Target="../media/image2856.png"/><Relationship Id="rId643" Type="http://schemas.openxmlformats.org/officeDocument/2006/relationships/customXml" Target="../ink/ink3015.xml"/><Relationship Id="rId850" Type="http://schemas.openxmlformats.org/officeDocument/2006/relationships/image" Target="../media/image3060.png"/><Relationship Id="rId77" Type="http://schemas.openxmlformats.org/officeDocument/2006/relationships/image" Target="../media/image1717.png"/><Relationship Id="rId282" Type="http://schemas.openxmlformats.org/officeDocument/2006/relationships/customXml" Target="../ink/ink2833.xml"/><Relationship Id="rId503" Type="http://schemas.openxmlformats.org/officeDocument/2006/relationships/customXml" Target="../ink/ink2944.xml"/><Relationship Id="rId587" Type="http://schemas.openxmlformats.org/officeDocument/2006/relationships/image" Target="../media/image2931.png"/><Relationship Id="rId710" Type="http://schemas.openxmlformats.org/officeDocument/2006/relationships/customXml" Target="../ink/ink3049.xml"/><Relationship Id="rId808" Type="http://schemas.openxmlformats.org/officeDocument/2006/relationships/customXml" Target="../ink/ink3099.xml"/><Relationship Id="rId8" Type="http://schemas.openxmlformats.org/officeDocument/2006/relationships/customXml" Target="../ink/ink2696.xml"/><Relationship Id="rId142" Type="http://schemas.openxmlformats.org/officeDocument/2006/relationships/customXml" Target="../ink/ink2763.xml"/><Relationship Id="rId447" Type="http://schemas.openxmlformats.org/officeDocument/2006/relationships/customXml" Target="../ink/ink2916.xml"/><Relationship Id="rId794" Type="http://schemas.openxmlformats.org/officeDocument/2006/relationships/customXml" Target="../ink/ink3092.xml"/><Relationship Id="rId654" Type="http://schemas.openxmlformats.org/officeDocument/2006/relationships/image" Target="../media/image2964.png"/><Relationship Id="rId861" Type="http://schemas.openxmlformats.org/officeDocument/2006/relationships/customXml" Target="../ink/ink3126.xml"/><Relationship Id="rId293" Type="http://schemas.openxmlformats.org/officeDocument/2006/relationships/image" Target="../media/image1824.png"/><Relationship Id="rId307" Type="http://schemas.openxmlformats.org/officeDocument/2006/relationships/image" Target="../media/image1831.png"/><Relationship Id="rId514" Type="http://schemas.openxmlformats.org/officeDocument/2006/relationships/image" Target="../media/image2895.png"/><Relationship Id="rId721" Type="http://schemas.openxmlformats.org/officeDocument/2006/relationships/image" Target="../media/image2997.png"/><Relationship Id="rId88" Type="http://schemas.openxmlformats.org/officeDocument/2006/relationships/customXml" Target="../ink/ink2736.xml"/><Relationship Id="rId153" Type="http://schemas.openxmlformats.org/officeDocument/2006/relationships/image" Target="../media/image1754.png"/><Relationship Id="rId360" Type="http://schemas.openxmlformats.org/officeDocument/2006/relationships/customXml" Target="../ink/ink2872.xml"/><Relationship Id="rId598" Type="http://schemas.openxmlformats.org/officeDocument/2006/relationships/customXml" Target="../ink/ink2992.xml"/><Relationship Id="rId819" Type="http://schemas.openxmlformats.org/officeDocument/2006/relationships/customXml" Target="../ink/ink3105.xml"/><Relationship Id="rId220" Type="http://schemas.openxmlformats.org/officeDocument/2006/relationships/customXml" Target="../ink/ink2802.xml"/><Relationship Id="rId458" Type="http://schemas.openxmlformats.org/officeDocument/2006/relationships/image" Target="../media/image2867.png"/><Relationship Id="rId665" Type="http://schemas.openxmlformats.org/officeDocument/2006/relationships/customXml" Target="../ink/ink3026.xml"/><Relationship Id="rId872" Type="http://schemas.openxmlformats.org/officeDocument/2006/relationships/image" Target="../media/image3071.png"/><Relationship Id="rId15" Type="http://schemas.openxmlformats.org/officeDocument/2006/relationships/image" Target="../media/image1686.png"/><Relationship Id="rId318" Type="http://schemas.openxmlformats.org/officeDocument/2006/relationships/customXml" Target="../ink/ink2851.xml"/><Relationship Id="rId525" Type="http://schemas.openxmlformats.org/officeDocument/2006/relationships/customXml" Target="../ink/ink2955.xml"/><Relationship Id="rId732" Type="http://schemas.openxmlformats.org/officeDocument/2006/relationships/customXml" Target="../ink/ink3060.xml"/><Relationship Id="rId99" Type="http://schemas.openxmlformats.org/officeDocument/2006/relationships/image" Target="../media/image1728.png"/><Relationship Id="rId164" Type="http://schemas.openxmlformats.org/officeDocument/2006/relationships/customXml" Target="../ink/ink2774.xml"/><Relationship Id="rId371" Type="http://schemas.openxmlformats.org/officeDocument/2006/relationships/image" Target="../media/image2824.png"/></Relationships>
</file>

<file path=ppt/slides/_rels/slide25.xml.rels><?xml version="1.0" encoding="UTF-8" standalone="yes"?>
<Relationships xmlns="http://schemas.openxmlformats.org/package/2006/relationships"><Relationship Id="rId8" Type="http://schemas.openxmlformats.org/officeDocument/2006/relationships/image" Target="../media/image3084.png"/><Relationship Id="rId13" Type="http://schemas.openxmlformats.org/officeDocument/2006/relationships/customXml" Target="../ink/ink3145.xml"/><Relationship Id="rId18" Type="http://schemas.openxmlformats.org/officeDocument/2006/relationships/image" Target="../media/image3089.png"/><Relationship Id="rId3" Type="http://schemas.openxmlformats.org/officeDocument/2006/relationships/image" Target="../media/image3081.png"/><Relationship Id="rId7" Type="http://schemas.openxmlformats.org/officeDocument/2006/relationships/customXml" Target="../ink/ink3142.xml"/><Relationship Id="rId12" Type="http://schemas.openxmlformats.org/officeDocument/2006/relationships/image" Target="../media/image3086.png"/><Relationship Id="rId17" Type="http://schemas.openxmlformats.org/officeDocument/2006/relationships/customXml" Target="../ink/ink3147.xml"/><Relationship Id="rId2" Type="http://schemas.openxmlformats.org/officeDocument/2006/relationships/notesSlide" Target="../notesSlides/notesSlide25.xml"/><Relationship Id="rId16" Type="http://schemas.openxmlformats.org/officeDocument/2006/relationships/image" Target="../media/image3088.png"/><Relationship Id="rId1" Type="http://schemas.openxmlformats.org/officeDocument/2006/relationships/slideLayout" Target="../slideLayouts/slideLayout7.xml"/><Relationship Id="rId6" Type="http://schemas.openxmlformats.org/officeDocument/2006/relationships/image" Target="../media/image3083.png"/><Relationship Id="rId11" Type="http://schemas.openxmlformats.org/officeDocument/2006/relationships/customXml" Target="../ink/ink3144.xml"/><Relationship Id="rId5" Type="http://schemas.openxmlformats.org/officeDocument/2006/relationships/customXml" Target="../ink/ink3141.xml"/><Relationship Id="rId15" Type="http://schemas.openxmlformats.org/officeDocument/2006/relationships/customXml" Target="../ink/ink3146.xml"/><Relationship Id="rId10" Type="http://schemas.openxmlformats.org/officeDocument/2006/relationships/image" Target="../media/image3085.png"/><Relationship Id="rId4" Type="http://schemas.openxmlformats.org/officeDocument/2006/relationships/image" Target="../media/image3082.png"/><Relationship Id="rId9" Type="http://schemas.openxmlformats.org/officeDocument/2006/relationships/customXml" Target="../ink/ink3143.xml"/><Relationship Id="rId14" Type="http://schemas.openxmlformats.org/officeDocument/2006/relationships/image" Target="../media/image3087.png"/></Relationships>
</file>

<file path=ppt/slides/_rels/slide26.xml.rels><?xml version="1.0" encoding="UTF-8" standalone="yes"?>
<Relationships xmlns="http://schemas.openxmlformats.org/package/2006/relationships"><Relationship Id="rId117" Type="http://schemas.openxmlformats.org/officeDocument/2006/relationships/image" Target="../media/image3147.png"/><Relationship Id="rId21" Type="http://schemas.openxmlformats.org/officeDocument/2006/relationships/image" Target="../media/image3099.png"/><Relationship Id="rId42" Type="http://schemas.openxmlformats.org/officeDocument/2006/relationships/customXml" Target="../ink/ink3167.xml"/><Relationship Id="rId47" Type="http://schemas.openxmlformats.org/officeDocument/2006/relationships/image" Target="../media/image3112.png"/><Relationship Id="rId63" Type="http://schemas.openxmlformats.org/officeDocument/2006/relationships/image" Target="../media/image3120.png"/><Relationship Id="rId68" Type="http://schemas.openxmlformats.org/officeDocument/2006/relationships/customXml" Target="../ink/ink3180.xml"/><Relationship Id="rId84" Type="http://schemas.openxmlformats.org/officeDocument/2006/relationships/customXml" Target="../ink/ink3188.xml"/><Relationship Id="rId89" Type="http://schemas.openxmlformats.org/officeDocument/2006/relationships/image" Target="../media/image3133.png"/><Relationship Id="rId112" Type="http://schemas.openxmlformats.org/officeDocument/2006/relationships/customXml" Target="../ink/ink3202.xml"/><Relationship Id="rId16" Type="http://schemas.openxmlformats.org/officeDocument/2006/relationships/customXml" Target="../ink/ink3154.xml"/><Relationship Id="rId107" Type="http://schemas.openxmlformats.org/officeDocument/2006/relationships/image" Target="../media/image3142.png"/><Relationship Id="rId11" Type="http://schemas.openxmlformats.org/officeDocument/2006/relationships/image" Target="../media/image3094.png"/><Relationship Id="rId32" Type="http://schemas.openxmlformats.org/officeDocument/2006/relationships/customXml" Target="../ink/ink3162.xml"/><Relationship Id="rId37" Type="http://schemas.openxmlformats.org/officeDocument/2006/relationships/image" Target="../media/image3107.png"/><Relationship Id="rId53" Type="http://schemas.openxmlformats.org/officeDocument/2006/relationships/image" Target="../media/image3115.png"/><Relationship Id="rId58" Type="http://schemas.openxmlformats.org/officeDocument/2006/relationships/customXml" Target="../ink/ink3175.xml"/><Relationship Id="rId74" Type="http://schemas.openxmlformats.org/officeDocument/2006/relationships/customXml" Target="../ink/ink3183.xml"/><Relationship Id="rId79" Type="http://schemas.openxmlformats.org/officeDocument/2006/relationships/image" Target="../media/image3128.png"/><Relationship Id="rId102" Type="http://schemas.openxmlformats.org/officeDocument/2006/relationships/customXml" Target="../ink/ink3197.xml"/><Relationship Id="rId123" Type="http://schemas.openxmlformats.org/officeDocument/2006/relationships/image" Target="../media/image3150.png"/><Relationship Id="rId128" Type="http://schemas.openxmlformats.org/officeDocument/2006/relationships/customXml" Target="../ink/ink3210.xml"/><Relationship Id="rId5" Type="http://schemas.openxmlformats.org/officeDocument/2006/relationships/image" Target="../media/image3091.png"/><Relationship Id="rId90" Type="http://schemas.openxmlformats.org/officeDocument/2006/relationships/customXml" Target="../ink/ink3191.xml"/><Relationship Id="rId95" Type="http://schemas.openxmlformats.org/officeDocument/2006/relationships/image" Target="../media/image3136.png"/><Relationship Id="rId22" Type="http://schemas.openxmlformats.org/officeDocument/2006/relationships/customXml" Target="../ink/ink3157.xml"/><Relationship Id="rId27" Type="http://schemas.openxmlformats.org/officeDocument/2006/relationships/image" Target="../media/image3102.png"/><Relationship Id="rId43" Type="http://schemas.openxmlformats.org/officeDocument/2006/relationships/image" Target="../media/image3110.png"/><Relationship Id="rId48" Type="http://schemas.openxmlformats.org/officeDocument/2006/relationships/customXml" Target="../ink/ink3170.xml"/><Relationship Id="rId64" Type="http://schemas.openxmlformats.org/officeDocument/2006/relationships/customXml" Target="../ink/ink3178.xml"/><Relationship Id="rId69" Type="http://schemas.openxmlformats.org/officeDocument/2006/relationships/image" Target="../media/image3123.png"/><Relationship Id="rId113" Type="http://schemas.openxmlformats.org/officeDocument/2006/relationships/image" Target="../media/image3145.png"/><Relationship Id="rId118" Type="http://schemas.openxmlformats.org/officeDocument/2006/relationships/customXml" Target="../ink/ink3205.xml"/><Relationship Id="rId80" Type="http://schemas.openxmlformats.org/officeDocument/2006/relationships/customXml" Target="../ink/ink3186.xml"/><Relationship Id="rId85" Type="http://schemas.openxmlformats.org/officeDocument/2006/relationships/image" Target="../media/image3131.png"/><Relationship Id="rId12" Type="http://schemas.openxmlformats.org/officeDocument/2006/relationships/customXml" Target="../ink/ink3152.xml"/><Relationship Id="rId17" Type="http://schemas.openxmlformats.org/officeDocument/2006/relationships/image" Target="../media/image3097.png"/><Relationship Id="rId33" Type="http://schemas.openxmlformats.org/officeDocument/2006/relationships/image" Target="../media/image3105.png"/><Relationship Id="rId38" Type="http://schemas.openxmlformats.org/officeDocument/2006/relationships/customXml" Target="../ink/ink3165.xml"/><Relationship Id="rId59" Type="http://schemas.openxmlformats.org/officeDocument/2006/relationships/image" Target="../media/image3118.png"/><Relationship Id="rId103" Type="http://schemas.openxmlformats.org/officeDocument/2006/relationships/image" Target="../media/image3140.png"/><Relationship Id="rId108" Type="http://schemas.openxmlformats.org/officeDocument/2006/relationships/customXml" Target="../ink/ink3200.xml"/><Relationship Id="rId124" Type="http://schemas.openxmlformats.org/officeDocument/2006/relationships/customXml" Target="../ink/ink3208.xml"/><Relationship Id="rId129" Type="http://schemas.openxmlformats.org/officeDocument/2006/relationships/image" Target="../media/image3153.png"/><Relationship Id="rId54" Type="http://schemas.openxmlformats.org/officeDocument/2006/relationships/customXml" Target="../ink/ink3173.xml"/><Relationship Id="rId70" Type="http://schemas.openxmlformats.org/officeDocument/2006/relationships/customXml" Target="../ink/ink3181.xml"/><Relationship Id="rId75" Type="http://schemas.openxmlformats.org/officeDocument/2006/relationships/image" Target="../media/image3126.png"/><Relationship Id="rId91" Type="http://schemas.openxmlformats.org/officeDocument/2006/relationships/image" Target="../media/image3134.png"/><Relationship Id="rId96" Type="http://schemas.openxmlformats.org/officeDocument/2006/relationships/customXml" Target="../ink/ink3194.xml"/><Relationship Id="rId1" Type="http://schemas.openxmlformats.org/officeDocument/2006/relationships/slideLayout" Target="../slideLayouts/slideLayout7.xml"/><Relationship Id="rId6" Type="http://schemas.openxmlformats.org/officeDocument/2006/relationships/customXml" Target="../ink/ink3149.xml"/><Relationship Id="rId23" Type="http://schemas.openxmlformats.org/officeDocument/2006/relationships/image" Target="../media/image3100.png"/><Relationship Id="rId28" Type="http://schemas.openxmlformats.org/officeDocument/2006/relationships/customXml" Target="../ink/ink3160.xml"/><Relationship Id="rId49" Type="http://schemas.openxmlformats.org/officeDocument/2006/relationships/image" Target="../media/image3113.png"/><Relationship Id="rId114" Type="http://schemas.openxmlformats.org/officeDocument/2006/relationships/customXml" Target="../ink/ink3203.xml"/><Relationship Id="rId119" Type="http://schemas.openxmlformats.org/officeDocument/2006/relationships/image" Target="../media/image3148.png"/><Relationship Id="rId44" Type="http://schemas.openxmlformats.org/officeDocument/2006/relationships/customXml" Target="../ink/ink3168.xml"/><Relationship Id="rId60" Type="http://schemas.openxmlformats.org/officeDocument/2006/relationships/customXml" Target="../ink/ink3176.xml"/><Relationship Id="rId65" Type="http://schemas.openxmlformats.org/officeDocument/2006/relationships/image" Target="../media/image3121.png"/><Relationship Id="rId81" Type="http://schemas.openxmlformats.org/officeDocument/2006/relationships/image" Target="../media/image3129.png"/><Relationship Id="rId86" Type="http://schemas.openxmlformats.org/officeDocument/2006/relationships/customXml" Target="../ink/ink3189.xml"/><Relationship Id="rId130" Type="http://schemas.openxmlformats.org/officeDocument/2006/relationships/customXml" Target="../ink/ink3211.xml"/><Relationship Id="rId13" Type="http://schemas.openxmlformats.org/officeDocument/2006/relationships/image" Target="../media/image3095.png"/><Relationship Id="rId18" Type="http://schemas.openxmlformats.org/officeDocument/2006/relationships/customXml" Target="../ink/ink3155.xml"/><Relationship Id="rId39" Type="http://schemas.openxmlformats.org/officeDocument/2006/relationships/image" Target="../media/image3108.png"/><Relationship Id="rId109" Type="http://schemas.openxmlformats.org/officeDocument/2006/relationships/image" Target="../media/image3143.png"/><Relationship Id="rId34" Type="http://schemas.openxmlformats.org/officeDocument/2006/relationships/customXml" Target="../ink/ink3163.xml"/><Relationship Id="rId50" Type="http://schemas.openxmlformats.org/officeDocument/2006/relationships/customXml" Target="../ink/ink3171.xml"/><Relationship Id="rId55" Type="http://schemas.openxmlformats.org/officeDocument/2006/relationships/image" Target="../media/image3116.png"/><Relationship Id="rId76" Type="http://schemas.openxmlformats.org/officeDocument/2006/relationships/customXml" Target="../ink/ink3184.xml"/><Relationship Id="rId97" Type="http://schemas.openxmlformats.org/officeDocument/2006/relationships/image" Target="../media/image3137.png"/><Relationship Id="rId104" Type="http://schemas.openxmlformats.org/officeDocument/2006/relationships/customXml" Target="../ink/ink3198.xml"/><Relationship Id="rId120" Type="http://schemas.openxmlformats.org/officeDocument/2006/relationships/customXml" Target="../ink/ink3206.xml"/><Relationship Id="rId125" Type="http://schemas.openxmlformats.org/officeDocument/2006/relationships/image" Target="../media/image3151.png"/><Relationship Id="rId7" Type="http://schemas.openxmlformats.org/officeDocument/2006/relationships/image" Target="../media/image3092.png"/><Relationship Id="rId71" Type="http://schemas.openxmlformats.org/officeDocument/2006/relationships/image" Target="../media/image3124.png"/><Relationship Id="rId92" Type="http://schemas.openxmlformats.org/officeDocument/2006/relationships/customXml" Target="../ink/ink3192.xml"/><Relationship Id="rId2" Type="http://schemas.openxmlformats.org/officeDocument/2006/relationships/notesSlide" Target="../notesSlides/notesSlide26.xml"/><Relationship Id="rId29" Type="http://schemas.openxmlformats.org/officeDocument/2006/relationships/image" Target="../media/image3103.png"/><Relationship Id="rId24" Type="http://schemas.openxmlformats.org/officeDocument/2006/relationships/customXml" Target="../ink/ink3158.xml"/><Relationship Id="rId40" Type="http://schemas.openxmlformats.org/officeDocument/2006/relationships/customXml" Target="../ink/ink3166.xml"/><Relationship Id="rId45" Type="http://schemas.openxmlformats.org/officeDocument/2006/relationships/image" Target="../media/image3111.png"/><Relationship Id="rId66" Type="http://schemas.openxmlformats.org/officeDocument/2006/relationships/customXml" Target="../ink/ink3179.xml"/><Relationship Id="rId87" Type="http://schemas.openxmlformats.org/officeDocument/2006/relationships/image" Target="../media/image3132.png"/><Relationship Id="rId110" Type="http://schemas.openxmlformats.org/officeDocument/2006/relationships/customXml" Target="../ink/ink3201.xml"/><Relationship Id="rId115" Type="http://schemas.openxmlformats.org/officeDocument/2006/relationships/image" Target="../media/image3146.png"/><Relationship Id="rId131" Type="http://schemas.openxmlformats.org/officeDocument/2006/relationships/image" Target="../media/image3154.png"/><Relationship Id="rId61" Type="http://schemas.openxmlformats.org/officeDocument/2006/relationships/image" Target="../media/image3119.png"/><Relationship Id="rId82" Type="http://schemas.openxmlformats.org/officeDocument/2006/relationships/customXml" Target="../ink/ink3187.xml"/><Relationship Id="rId19" Type="http://schemas.openxmlformats.org/officeDocument/2006/relationships/image" Target="../media/image3098.png"/><Relationship Id="rId14" Type="http://schemas.openxmlformats.org/officeDocument/2006/relationships/customXml" Target="../ink/ink3153.xml"/><Relationship Id="rId30" Type="http://schemas.openxmlformats.org/officeDocument/2006/relationships/customXml" Target="../ink/ink3161.xml"/><Relationship Id="rId35" Type="http://schemas.openxmlformats.org/officeDocument/2006/relationships/image" Target="../media/image3106.png"/><Relationship Id="rId56" Type="http://schemas.openxmlformats.org/officeDocument/2006/relationships/customXml" Target="../ink/ink3174.xml"/><Relationship Id="rId77" Type="http://schemas.openxmlformats.org/officeDocument/2006/relationships/image" Target="../media/image3127.png"/><Relationship Id="rId100" Type="http://schemas.openxmlformats.org/officeDocument/2006/relationships/customXml" Target="../ink/ink3196.xml"/><Relationship Id="rId105" Type="http://schemas.openxmlformats.org/officeDocument/2006/relationships/image" Target="../media/image3141.png"/><Relationship Id="rId126" Type="http://schemas.openxmlformats.org/officeDocument/2006/relationships/customXml" Target="../ink/ink3209.xml"/><Relationship Id="rId8" Type="http://schemas.openxmlformats.org/officeDocument/2006/relationships/customXml" Target="../ink/ink3150.xml"/><Relationship Id="rId51" Type="http://schemas.openxmlformats.org/officeDocument/2006/relationships/image" Target="../media/image3114.png"/><Relationship Id="rId72" Type="http://schemas.openxmlformats.org/officeDocument/2006/relationships/customXml" Target="../ink/ink3182.xml"/><Relationship Id="rId93" Type="http://schemas.openxmlformats.org/officeDocument/2006/relationships/image" Target="../media/image3135.png"/><Relationship Id="rId98" Type="http://schemas.openxmlformats.org/officeDocument/2006/relationships/customXml" Target="../ink/ink3195.xml"/><Relationship Id="rId121" Type="http://schemas.openxmlformats.org/officeDocument/2006/relationships/image" Target="../media/image3149.png"/><Relationship Id="rId3" Type="http://schemas.openxmlformats.org/officeDocument/2006/relationships/image" Target="../media/image3090.png"/><Relationship Id="rId25" Type="http://schemas.openxmlformats.org/officeDocument/2006/relationships/image" Target="../media/image3101.png"/><Relationship Id="rId46" Type="http://schemas.openxmlformats.org/officeDocument/2006/relationships/customXml" Target="../ink/ink3169.xml"/><Relationship Id="rId67" Type="http://schemas.openxmlformats.org/officeDocument/2006/relationships/image" Target="../media/image3122.png"/><Relationship Id="rId116" Type="http://schemas.openxmlformats.org/officeDocument/2006/relationships/customXml" Target="../ink/ink3204.xml"/><Relationship Id="rId20" Type="http://schemas.openxmlformats.org/officeDocument/2006/relationships/customXml" Target="../ink/ink3156.xml"/><Relationship Id="rId41" Type="http://schemas.openxmlformats.org/officeDocument/2006/relationships/image" Target="../media/image3109.png"/><Relationship Id="rId62" Type="http://schemas.openxmlformats.org/officeDocument/2006/relationships/customXml" Target="../ink/ink3177.xml"/><Relationship Id="rId83" Type="http://schemas.openxmlformats.org/officeDocument/2006/relationships/image" Target="../media/image3130.png"/><Relationship Id="rId88" Type="http://schemas.openxmlformats.org/officeDocument/2006/relationships/customXml" Target="../ink/ink3190.xml"/><Relationship Id="rId111" Type="http://schemas.openxmlformats.org/officeDocument/2006/relationships/image" Target="../media/image3144.png"/><Relationship Id="rId15" Type="http://schemas.openxmlformats.org/officeDocument/2006/relationships/image" Target="../media/image3096.png"/><Relationship Id="rId36" Type="http://schemas.openxmlformats.org/officeDocument/2006/relationships/customXml" Target="../ink/ink3164.xml"/><Relationship Id="rId57" Type="http://schemas.openxmlformats.org/officeDocument/2006/relationships/image" Target="../media/image3117.png"/><Relationship Id="rId106" Type="http://schemas.openxmlformats.org/officeDocument/2006/relationships/customXml" Target="../ink/ink3199.xml"/><Relationship Id="rId127" Type="http://schemas.openxmlformats.org/officeDocument/2006/relationships/image" Target="../media/image3152.png"/><Relationship Id="rId10" Type="http://schemas.openxmlformats.org/officeDocument/2006/relationships/customXml" Target="../ink/ink3151.xml"/><Relationship Id="rId31" Type="http://schemas.openxmlformats.org/officeDocument/2006/relationships/image" Target="../media/image3104.png"/><Relationship Id="rId52" Type="http://schemas.openxmlformats.org/officeDocument/2006/relationships/customXml" Target="../ink/ink3172.xml"/><Relationship Id="rId73" Type="http://schemas.openxmlformats.org/officeDocument/2006/relationships/image" Target="../media/image3125.png"/><Relationship Id="rId78" Type="http://schemas.openxmlformats.org/officeDocument/2006/relationships/customXml" Target="../ink/ink3185.xml"/><Relationship Id="rId94" Type="http://schemas.openxmlformats.org/officeDocument/2006/relationships/customXml" Target="../ink/ink3193.xml"/><Relationship Id="rId99" Type="http://schemas.openxmlformats.org/officeDocument/2006/relationships/image" Target="../media/image3138.png"/><Relationship Id="rId101" Type="http://schemas.openxmlformats.org/officeDocument/2006/relationships/image" Target="../media/image3139.png"/><Relationship Id="rId122" Type="http://schemas.openxmlformats.org/officeDocument/2006/relationships/customXml" Target="../ink/ink3207.xml"/><Relationship Id="rId4" Type="http://schemas.openxmlformats.org/officeDocument/2006/relationships/customXml" Target="../ink/ink3148.xml"/><Relationship Id="rId9" Type="http://schemas.openxmlformats.org/officeDocument/2006/relationships/image" Target="../media/image3093.png"/><Relationship Id="rId26" Type="http://schemas.openxmlformats.org/officeDocument/2006/relationships/customXml" Target="../ink/ink3159.xml"/></Relationships>
</file>

<file path=ppt/slides/_rels/slide27.xml.rels><?xml version="1.0" encoding="UTF-8" standalone="yes"?>
<Relationships xmlns="http://schemas.openxmlformats.org/package/2006/relationships"><Relationship Id="rId117" Type="http://schemas.openxmlformats.org/officeDocument/2006/relationships/customXml" Target="../ink/ink3269.xml"/><Relationship Id="rId21" Type="http://schemas.openxmlformats.org/officeDocument/2006/relationships/customXml" Target="../ink/ink3221.xml"/><Relationship Id="rId63" Type="http://schemas.openxmlformats.org/officeDocument/2006/relationships/customXml" Target="../ink/ink3242.xml"/><Relationship Id="rId159" Type="http://schemas.openxmlformats.org/officeDocument/2006/relationships/customXml" Target="../ink/ink3290.xml"/><Relationship Id="rId324" Type="http://schemas.openxmlformats.org/officeDocument/2006/relationships/image" Target="../media/image3314.png"/><Relationship Id="rId366" Type="http://schemas.openxmlformats.org/officeDocument/2006/relationships/image" Target="../media/image3335.png"/><Relationship Id="rId170" Type="http://schemas.openxmlformats.org/officeDocument/2006/relationships/image" Target="../media/image3237.png"/><Relationship Id="rId226" Type="http://schemas.openxmlformats.org/officeDocument/2006/relationships/image" Target="../media/image3265.png"/><Relationship Id="rId433" Type="http://schemas.openxmlformats.org/officeDocument/2006/relationships/customXml" Target="../ink/ink3427.xml"/><Relationship Id="rId268" Type="http://schemas.openxmlformats.org/officeDocument/2006/relationships/image" Target="../media/image3286.png"/><Relationship Id="rId475" Type="http://schemas.openxmlformats.org/officeDocument/2006/relationships/customXml" Target="../ink/ink3448.xml"/><Relationship Id="rId32" Type="http://schemas.openxmlformats.org/officeDocument/2006/relationships/image" Target="../media/image3169.png"/><Relationship Id="rId74" Type="http://schemas.openxmlformats.org/officeDocument/2006/relationships/image" Target="../media/image3190.png"/><Relationship Id="rId128" Type="http://schemas.openxmlformats.org/officeDocument/2006/relationships/image" Target="../media/image3216.png"/><Relationship Id="rId335" Type="http://schemas.openxmlformats.org/officeDocument/2006/relationships/customXml" Target="../ink/ink3378.xml"/><Relationship Id="rId377" Type="http://schemas.openxmlformats.org/officeDocument/2006/relationships/customXml" Target="../ink/ink3399.xml"/><Relationship Id="rId500" Type="http://schemas.openxmlformats.org/officeDocument/2006/relationships/image" Target="../media/image3401.png"/><Relationship Id="rId5" Type="http://schemas.openxmlformats.org/officeDocument/2006/relationships/customXml" Target="../ink/ink3213.xml"/><Relationship Id="rId181" Type="http://schemas.openxmlformats.org/officeDocument/2006/relationships/customXml" Target="../ink/ink3301.xml"/><Relationship Id="rId237" Type="http://schemas.openxmlformats.org/officeDocument/2006/relationships/customXml" Target="../ink/ink3329.xml"/><Relationship Id="rId402" Type="http://schemas.openxmlformats.org/officeDocument/2006/relationships/image" Target="../media/image3352.png"/><Relationship Id="rId279" Type="http://schemas.openxmlformats.org/officeDocument/2006/relationships/customXml" Target="../ink/ink3350.xml"/><Relationship Id="rId444" Type="http://schemas.openxmlformats.org/officeDocument/2006/relationships/image" Target="../media/image3373.png"/><Relationship Id="rId486" Type="http://schemas.openxmlformats.org/officeDocument/2006/relationships/image" Target="../media/image3394.png"/><Relationship Id="rId43" Type="http://schemas.openxmlformats.org/officeDocument/2006/relationships/customXml" Target="../ink/ink3232.xml"/><Relationship Id="rId139" Type="http://schemas.openxmlformats.org/officeDocument/2006/relationships/customXml" Target="../ink/ink3280.xml"/><Relationship Id="rId290" Type="http://schemas.openxmlformats.org/officeDocument/2006/relationships/image" Target="../media/image3297.png"/><Relationship Id="rId304" Type="http://schemas.openxmlformats.org/officeDocument/2006/relationships/image" Target="../media/image3304.png"/><Relationship Id="rId346" Type="http://schemas.openxmlformats.org/officeDocument/2006/relationships/image" Target="../media/image3325.png"/><Relationship Id="rId388" Type="http://schemas.openxmlformats.org/officeDocument/2006/relationships/image" Target="../media/image3346.png"/><Relationship Id="rId511" Type="http://schemas.openxmlformats.org/officeDocument/2006/relationships/customXml" Target="../ink/ink3466.xml"/><Relationship Id="rId85" Type="http://schemas.openxmlformats.org/officeDocument/2006/relationships/customXml" Target="../ink/ink3253.xml"/><Relationship Id="rId150" Type="http://schemas.openxmlformats.org/officeDocument/2006/relationships/image" Target="../media/image3227.png"/><Relationship Id="rId192" Type="http://schemas.openxmlformats.org/officeDocument/2006/relationships/image" Target="../media/image3248.png"/><Relationship Id="rId206" Type="http://schemas.openxmlformats.org/officeDocument/2006/relationships/image" Target="../media/image3255.png"/><Relationship Id="rId413" Type="http://schemas.openxmlformats.org/officeDocument/2006/relationships/customXml" Target="../ink/ink3417.xml"/><Relationship Id="rId248" Type="http://schemas.openxmlformats.org/officeDocument/2006/relationships/image" Target="../media/image3276.png"/><Relationship Id="rId455" Type="http://schemas.openxmlformats.org/officeDocument/2006/relationships/customXml" Target="../ink/ink3438.xml"/><Relationship Id="rId497" Type="http://schemas.openxmlformats.org/officeDocument/2006/relationships/customXml" Target="../ink/ink3459.xml"/><Relationship Id="rId12" Type="http://schemas.openxmlformats.org/officeDocument/2006/relationships/image" Target="../media/image3159.png"/><Relationship Id="rId108" Type="http://schemas.openxmlformats.org/officeDocument/2006/relationships/image" Target="../media/image3207.png"/><Relationship Id="rId315" Type="http://schemas.openxmlformats.org/officeDocument/2006/relationships/customXml" Target="../ink/ink3368.xml"/><Relationship Id="rId357" Type="http://schemas.openxmlformats.org/officeDocument/2006/relationships/customXml" Target="../ink/ink3389.xml"/><Relationship Id="rId54" Type="http://schemas.openxmlformats.org/officeDocument/2006/relationships/image" Target="../media/image3180.png"/><Relationship Id="rId96" Type="http://schemas.openxmlformats.org/officeDocument/2006/relationships/image" Target="../media/image3201.png"/><Relationship Id="rId161" Type="http://schemas.openxmlformats.org/officeDocument/2006/relationships/customXml" Target="../ink/ink3291.xml"/><Relationship Id="rId217" Type="http://schemas.openxmlformats.org/officeDocument/2006/relationships/customXml" Target="../ink/ink3319.xml"/><Relationship Id="rId399" Type="http://schemas.openxmlformats.org/officeDocument/2006/relationships/customXml" Target="../ink/ink3410.xml"/><Relationship Id="rId259" Type="http://schemas.openxmlformats.org/officeDocument/2006/relationships/customXml" Target="../ink/ink3340.xml"/><Relationship Id="rId424" Type="http://schemas.openxmlformats.org/officeDocument/2006/relationships/image" Target="../media/image3363.png"/><Relationship Id="rId466" Type="http://schemas.openxmlformats.org/officeDocument/2006/relationships/image" Target="../media/image3384.png"/><Relationship Id="rId23" Type="http://schemas.openxmlformats.org/officeDocument/2006/relationships/customXml" Target="../ink/ink3222.xml"/><Relationship Id="rId119" Type="http://schemas.openxmlformats.org/officeDocument/2006/relationships/customXml" Target="../ink/ink3270.xml"/><Relationship Id="rId270" Type="http://schemas.openxmlformats.org/officeDocument/2006/relationships/image" Target="../media/image3287.png"/><Relationship Id="rId326" Type="http://schemas.openxmlformats.org/officeDocument/2006/relationships/image" Target="../media/image3315.png"/><Relationship Id="rId65" Type="http://schemas.openxmlformats.org/officeDocument/2006/relationships/customXml" Target="../ink/ink3243.xml"/><Relationship Id="rId130" Type="http://schemas.openxmlformats.org/officeDocument/2006/relationships/image" Target="../media/image3217.png"/><Relationship Id="rId368" Type="http://schemas.openxmlformats.org/officeDocument/2006/relationships/image" Target="../media/image3336.png"/><Relationship Id="rId172" Type="http://schemas.openxmlformats.org/officeDocument/2006/relationships/image" Target="../media/image3238.png"/><Relationship Id="rId228" Type="http://schemas.openxmlformats.org/officeDocument/2006/relationships/image" Target="../media/image3266.png"/><Relationship Id="rId435" Type="http://schemas.openxmlformats.org/officeDocument/2006/relationships/customXml" Target="../ink/ink3428.xml"/><Relationship Id="rId477" Type="http://schemas.openxmlformats.org/officeDocument/2006/relationships/customXml" Target="../ink/ink3449.xml"/><Relationship Id="rId281" Type="http://schemas.openxmlformats.org/officeDocument/2006/relationships/customXml" Target="../ink/ink3351.xml"/><Relationship Id="rId337" Type="http://schemas.openxmlformats.org/officeDocument/2006/relationships/customXml" Target="../ink/ink3379.xml"/><Relationship Id="rId502" Type="http://schemas.openxmlformats.org/officeDocument/2006/relationships/image" Target="../media/image3402.png"/><Relationship Id="rId34" Type="http://schemas.openxmlformats.org/officeDocument/2006/relationships/image" Target="../media/image3170.png"/><Relationship Id="rId76" Type="http://schemas.openxmlformats.org/officeDocument/2006/relationships/image" Target="../media/image3191.png"/><Relationship Id="rId141" Type="http://schemas.openxmlformats.org/officeDocument/2006/relationships/customXml" Target="../ink/ink3281.xml"/><Relationship Id="rId379" Type="http://schemas.openxmlformats.org/officeDocument/2006/relationships/customXml" Target="../ink/ink3400.xml"/><Relationship Id="rId7" Type="http://schemas.openxmlformats.org/officeDocument/2006/relationships/customXml" Target="../ink/ink3214.xml"/><Relationship Id="rId183" Type="http://schemas.openxmlformats.org/officeDocument/2006/relationships/customXml" Target="../ink/ink3302.xml"/><Relationship Id="rId239" Type="http://schemas.openxmlformats.org/officeDocument/2006/relationships/customXml" Target="../ink/ink3330.xml"/><Relationship Id="rId390" Type="http://schemas.openxmlformats.org/officeDocument/2006/relationships/image" Target="../media/image3347.png"/><Relationship Id="rId404" Type="http://schemas.openxmlformats.org/officeDocument/2006/relationships/image" Target="../media/image3353.png"/><Relationship Id="rId446" Type="http://schemas.openxmlformats.org/officeDocument/2006/relationships/image" Target="../media/image3374.png"/><Relationship Id="rId250" Type="http://schemas.openxmlformats.org/officeDocument/2006/relationships/image" Target="../media/image3277.png"/><Relationship Id="rId292" Type="http://schemas.openxmlformats.org/officeDocument/2006/relationships/image" Target="../media/image3298.png"/><Relationship Id="rId306" Type="http://schemas.openxmlformats.org/officeDocument/2006/relationships/image" Target="../media/image3305.png"/><Relationship Id="rId488" Type="http://schemas.openxmlformats.org/officeDocument/2006/relationships/image" Target="../media/image3395.png"/><Relationship Id="rId45" Type="http://schemas.openxmlformats.org/officeDocument/2006/relationships/customXml" Target="../ink/ink3233.xml"/><Relationship Id="rId87" Type="http://schemas.openxmlformats.org/officeDocument/2006/relationships/customXml" Target="../ink/ink3254.xml"/><Relationship Id="rId110" Type="http://schemas.openxmlformats.org/officeDocument/2006/relationships/image" Target="../media/image3208.png"/><Relationship Id="rId348" Type="http://schemas.openxmlformats.org/officeDocument/2006/relationships/image" Target="../media/image3326.png"/><Relationship Id="rId513" Type="http://schemas.openxmlformats.org/officeDocument/2006/relationships/customXml" Target="../ink/ink3467.xml"/><Relationship Id="rId152" Type="http://schemas.openxmlformats.org/officeDocument/2006/relationships/image" Target="../media/image3228.png"/><Relationship Id="rId194" Type="http://schemas.openxmlformats.org/officeDocument/2006/relationships/image" Target="../media/image3249.png"/><Relationship Id="rId208" Type="http://schemas.openxmlformats.org/officeDocument/2006/relationships/image" Target="../media/image3256.png"/><Relationship Id="rId415" Type="http://schemas.openxmlformats.org/officeDocument/2006/relationships/customXml" Target="../ink/ink3418.xml"/><Relationship Id="rId457" Type="http://schemas.openxmlformats.org/officeDocument/2006/relationships/customXml" Target="../ink/ink3439.xml"/><Relationship Id="rId261" Type="http://schemas.openxmlformats.org/officeDocument/2006/relationships/customXml" Target="../ink/ink3341.xml"/><Relationship Id="rId499" Type="http://schemas.openxmlformats.org/officeDocument/2006/relationships/customXml" Target="../ink/ink3460.xml"/><Relationship Id="rId14" Type="http://schemas.openxmlformats.org/officeDocument/2006/relationships/image" Target="../media/image3160.png"/><Relationship Id="rId56" Type="http://schemas.openxmlformats.org/officeDocument/2006/relationships/image" Target="../media/image3181.png"/><Relationship Id="rId317" Type="http://schemas.openxmlformats.org/officeDocument/2006/relationships/customXml" Target="../ink/ink3369.xml"/><Relationship Id="rId359" Type="http://schemas.openxmlformats.org/officeDocument/2006/relationships/customXml" Target="../ink/ink3390.xml"/><Relationship Id="rId98" Type="http://schemas.openxmlformats.org/officeDocument/2006/relationships/image" Target="../media/image3202.png"/><Relationship Id="rId121" Type="http://schemas.openxmlformats.org/officeDocument/2006/relationships/customXml" Target="../ink/ink3271.xml"/><Relationship Id="rId163" Type="http://schemas.openxmlformats.org/officeDocument/2006/relationships/customXml" Target="../ink/ink3292.xml"/><Relationship Id="rId219" Type="http://schemas.openxmlformats.org/officeDocument/2006/relationships/customXml" Target="../ink/ink3320.xml"/><Relationship Id="rId370" Type="http://schemas.openxmlformats.org/officeDocument/2006/relationships/image" Target="../media/image3337.png"/><Relationship Id="rId426" Type="http://schemas.openxmlformats.org/officeDocument/2006/relationships/image" Target="../media/image3364.png"/><Relationship Id="rId230" Type="http://schemas.openxmlformats.org/officeDocument/2006/relationships/image" Target="../media/image3267.png"/><Relationship Id="rId468" Type="http://schemas.openxmlformats.org/officeDocument/2006/relationships/image" Target="../media/image3385.png"/><Relationship Id="rId25" Type="http://schemas.openxmlformats.org/officeDocument/2006/relationships/customXml" Target="../ink/ink3223.xml"/><Relationship Id="rId67" Type="http://schemas.openxmlformats.org/officeDocument/2006/relationships/customXml" Target="../ink/ink3244.xml"/><Relationship Id="rId272" Type="http://schemas.openxmlformats.org/officeDocument/2006/relationships/image" Target="../media/image3288.png"/><Relationship Id="rId328" Type="http://schemas.openxmlformats.org/officeDocument/2006/relationships/image" Target="../media/image3316.png"/><Relationship Id="rId132" Type="http://schemas.openxmlformats.org/officeDocument/2006/relationships/image" Target="../media/image3218.png"/><Relationship Id="rId174" Type="http://schemas.openxmlformats.org/officeDocument/2006/relationships/image" Target="../media/image3239.png"/><Relationship Id="rId381" Type="http://schemas.openxmlformats.org/officeDocument/2006/relationships/customXml" Target="../ink/ink3401.xml"/><Relationship Id="rId241" Type="http://schemas.openxmlformats.org/officeDocument/2006/relationships/customXml" Target="../ink/ink3331.xml"/><Relationship Id="rId437" Type="http://schemas.openxmlformats.org/officeDocument/2006/relationships/customXml" Target="../ink/ink3429.xml"/><Relationship Id="rId479" Type="http://schemas.openxmlformats.org/officeDocument/2006/relationships/customXml" Target="../ink/ink3450.xml"/><Relationship Id="rId36" Type="http://schemas.openxmlformats.org/officeDocument/2006/relationships/image" Target="../media/image3171.png"/><Relationship Id="rId283" Type="http://schemas.openxmlformats.org/officeDocument/2006/relationships/customXml" Target="../ink/ink3352.xml"/><Relationship Id="rId339" Type="http://schemas.openxmlformats.org/officeDocument/2006/relationships/customXml" Target="../ink/ink3380.xml"/><Relationship Id="rId490" Type="http://schemas.openxmlformats.org/officeDocument/2006/relationships/image" Target="../media/image3396.png"/><Relationship Id="rId504" Type="http://schemas.openxmlformats.org/officeDocument/2006/relationships/image" Target="../media/image3403.png"/><Relationship Id="rId78" Type="http://schemas.openxmlformats.org/officeDocument/2006/relationships/image" Target="../media/image3192.png"/><Relationship Id="rId101" Type="http://schemas.openxmlformats.org/officeDocument/2006/relationships/customXml" Target="../ink/ink3261.xml"/><Relationship Id="rId143" Type="http://schemas.openxmlformats.org/officeDocument/2006/relationships/customXml" Target="../ink/ink3282.xml"/><Relationship Id="rId185" Type="http://schemas.openxmlformats.org/officeDocument/2006/relationships/customXml" Target="../ink/ink3303.xml"/><Relationship Id="rId350" Type="http://schemas.openxmlformats.org/officeDocument/2006/relationships/image" Target="../media/image3327.png"/><Relationship Id="rId406" Type="http://schemas.openxmlformats.org/officeDocument/2006/relationships/image" Target="../media/image3354.png"/><Relationship Id="rId9" Type="http://schemas.openxmlformats.org/officeDocument/2006/relationships/customXml" Target="../ink/ink3215.xml"/><Relationship Id="rId210" Type="http://schemas.openxmlformats.org/officeDocument/2006/relationships/image" Target="../media/image3257.png"/><Relationship Id="rId392" Type="http://schemas.openxmlformats.org/officeDocument/2006/relationships/image" Target="../media/image3348.png"/><Relationship Id="rId448" Type="http://schemas.openxmlformats.org/officeDocument/2006/relationships/image" Target="../media/image3375.png"/><Relationship Id="rId252" Type="http://schemas.openxmlformats.org/officeDocument/2006/relationships/image" Target="../media/image3278.png"/><Relationship Id="rId294" Type="http://schemas.openxmlformats.org/officeDocument/2006/relationships/image" Target="../media/image3299.png"/><Relationship Id="rId308" Type="http://schemas.openxmlformats.org/officeDocument/2006/relationships/image" Target="../media/image3306.png"/><Relationship Id="rId47" Type="http://schemas.openxmlformats.org/officeDocument/2006/relationships/customXml" Target="../ink/ink3234.xml"/><Relationship Id="rId89" Type="http://schemas.openxmlformats.org/officeDocument/2006/relationships/customXml" Target="../ink/ink3255.xml"/><Relationship Id="rId112" Type="http://schemas.openxmlformats.org/officeDocument/2006/relationships/image" Target="../media/image3209.png"/><Relationship Id="rId154" Type="http://schemas.openxmlformats.org/officeDocument/2006/relationships/image" Target="../media/image3229.png"/><Relationship Id="rId361" Type="http://schemas.openxmlformats.org/officeDocument/2006/relationships/customXml" Target="../ink/ink3391.xml"/><Relationship Id="rId196" Type="http://schemas.openxmlformats.org/officeDocument/2006/relationships/image" Target="../media/image3250.png"/><Relationship Id="rId417" Type="http://schemas.openxmlformats.org/officeDocument/2006/relationships/customXml" Target="../ink/ink3419.xml"/><Relationship Id="rId459" Type="http://schemas.openxmlformats.org/officeDocument/2006/relationships/customXml" Target="../ink/ink3440.xml"/><Relationship Id="rId16" Type="http://schemas.openxmlformats.org/officeDocument/2006/relationships/image" Target="../media/image3161.png"/><Relationship Id="rId221" Type="http://schemas.openxmlformats.org/officeDocument/2006/relationships/customXml" Target="../ink/ink3321.xml"/><Relationship Id="rId263" Type="http://schemas.openxmlformats.org/officeDocument/2006/relationships/customXml" Target="../ink/ink3342.xml"/><Relationship Id="rId319" Type="http://schemas.openxmlformats.org/officeDocument/2006/relationships/customXml" Target="../ink/ink3370.xml"/><Relationship Id="rId470" Type="http://schemas.openxmlformats.org/officeDocument/2006/relationships/image" Target="../media/image3386.png"/><Relationship Id="rId58" Type="http://schemas.openxmlformats.org/officeDocument/2006/relationships/image" Target="../media/image3182.png"/><Relationship Id="rId123" Type="http://schemas.openxmlformats.org/officeDocument/2006/relationships/customXml" Target="../ink/ink3272.xml"/><Relationship Id="rId330" Type="http://schemas.openxmlformats.org/officeDocument/2006/relationships/image" Target="../media/image3317.png"/><Relationship Id="rId165" Type="http://schemas.openxmlformats.org/officeDocument/2006/relationships/customXml" Target="../ink/ink3293.xml"/><Relationship Id="rId372" Type="http://schemas.openxmlformats.org/officeDocument/2006/relationships/image" Target="../media/image3338.png"/><Relationship Id="rId428" Type="http://schemas.openxmlformats.org/officeDocument/2006/relationships/image" Target="../media/image3365.png"/><Relationship Id="rId232" Type="http://schemas.openxmlformats.org/officeDocument/2006/relationships/image" Target="../media/image3268.png"/><Relationship Id="rId274" Type="http://schemas.openxmlformats.org/officeDocument/2006/relationships/image" Target="../media/image3289.png"/><Relationship Id="rId481" Type="http://schemas.openxmlformats.org/officeDocument/2006/relationships/customXml" Target="../ink/ink3451.xml"/><Relationship Id="rId27" Type="http://schemas.openxmlformats.org/officeDocument/2006/relationships/customXml" Target="../ink/ink3224.xml"/><Relationship Id="rId69" Type="http://schemas.openxmlformats.org/officeDocument/2006/relationships/customXml" Target="../ink/ink3245.xml"/><Relationship Id="rId134" Type="http://schemas.openxmlformats.org/officeDocument/2006/relationships/image" Target="../media/image3219.png"/><Relationship Id="rId80" Type="http://schemas.openxmlformats.org/officeDocument/2006/relationships/image" Target="../media/image3193.png"/><Relationship Id="rId176" Type="http://schemas.openxmlformats.org/officeDocument/2006/relationships/image" Target="../media/image3240.png"/><Relationship Id="rId341" Type="http://schemas.openxmlformats.org/officeDocument/2006/relationships/customXml" Target="../ink/ink3381.xml"/><Relationship Id="rId383" Type="http://schemas.openxmlformats.org/officeDocument/2006/relationships/customXml" Target="../ink/ink3402.xml"/><Relationship Id="rId439" Type="http://schemas.openxmlformats.org/officeDocument/2006/relationships/customXml" Target="../ink/ink3430.xml"/><Relationship Id="rId201" Type="http://schemas.openxmlformats.org/officeDocument/2006/relationships/customXml" Target="../ink/ink3311.xml"/><Relationship Id="rId243" Type="http://schemas.openxmlformats.org/officeDocument/2006/relationships/customXml" Target="../ink/ink3332.xml"/><Relationship Id="rId285" Type="http://schemas.openxmlformats.org/officeDocument/2006/relationships/customXml" Target="../ink/ink3353.xml"/><Relationship Id="rId450" Type="http://schemas.openxmlformats.org/officeDocument/2006/relationships/image" Target="../media/image3376.png"/><Relationship Id="rId506" Type="http://schemas.openxmlformats.org/officeDocument/2006/relationships/image" Target="../media/image3404.png"/><Relationship Id="rId38" Type="http://schemas.openxmlformats.org/officeDocument/2006/relationships/image" Target="../media/image3172.png"/><Relationship Id="rId103" Type="http://schemas.openxmlformats.org/officeDocument/2006/relationships/customXml" Target="../ink/ink3262.xml"/><Relationship Id="rId310" Type="http://schemas.openxmlformats.org/officeDocument/2006/relationships/image" Target="../media/image3307.png"/><Relationship Id="rId492" Type="http://schemas.openxmlformats.org/officeDocument/2006/relationships/image" Target="../media/image3397.png"/><Relationship Id="rId91" Type="http://schemas.openxmlformats.org/officeDocument/2006/relationships/customXml" Target="../ink/ink3256.xml"/><Relationship Id="rId145" Type="http://schemas.openxmlformats.org/officeDocument/2006/relationships/customXml" Target="../ink/ink3283.xml"/><Relationship Id="rId187" Type="http://schemas.openxmlformats.org/officeDocument/2006/relationships/customXml" Target="../ink/ink3304.xml"/><Relationship Id="rId352" Type="http://schemas.openxmlformats.org/officeDocument/2006/relationships/image" Target="../media/image3328.png"/><Relationship Id="rId394" Type="http://schemas.openxmlformats.org/officeDocument/2006/relationships/image" Target="../media/image3349.png"/><Relationship Id="rId408" Type="http://schemas.openxmlformats.org/officeDocument/2006/relationships/image" Target="../media/image3355.png"/><Relationship Id="rId212" Type="http://schemas.openxmlformats.org/officeDocument/2006/relationships/image" Target="../media/image3258.png"/><Relationship Id="rId254" Type="http://schemas.openxmlformats.org/officeDocument/2006/relationships/image" Target="../media/image3279.png"/><Relationship Id="rId49" Type="http://schemas.openxmlformats.org/officeDocument/2006/relationships/customXml" Target="../ink/ink3235.xml"/><Relationship Id="rId114" Type="http://schemas.openxmlformats.org/officeDocument/2006/relationships/image" Target="../media/image1666.png"/><Relationship Id="rId296" Type="http://schemas.openxmlformats.org/officeDocument/2006/relationships/image" Target="../media/image3300.png"/><Relationship Id="rId461" Type="http://schemas.openxmlformats.org/officeDocument/2006/relationships/customXml" Target="../ink/ink3441.xml"/><Relationship Id="rId60" Type="http://schemas.openxmlformats.org/officeDocument/2006/relationships/image" Target="../media/image3183.png"/><Relationship Id="rId156" Type="http://schemas.openxmlformats.org/officeDocument/2006/relationships/image" Target="../media/image3230.png"/><Relationship Id="rId198" Type="http://schemas.openxmlformats.org/officeDocument/2006/relationships/image" Target="../media/image3251.png"/><Relationship Id="rId321" Type="http://schemas.openxmlformats.org/officeDocument/2006/relationships/customXml" Target="../ink/ink3371.xml"/><Relationship Id="rId363" Type="http://schemas.openxmlformats.org/officeDocument/2006/relationships/customXml" Target="../ink/ink3392.xml"/><Relationship Id="rId419" Type="http://schemas.openxmlformats.org/officeDocument/2006/relationships/customXml" Target="../ink/ink3420.xml"/><Relationship Id="rId223" Type="http://schemas.openxmlformats.org/officeDocument/2006/relationships/customXml" Target="../ink/ink3322.xml"/><Relationship Id="rId430" Type="http://schemas.openxmlformats.org/officeDocument/2006/relationships/image" Target="../media/image3366.png"/><Relationship Id="rId18" Type="http://schemas.openxmlformats.org/officeDocument/2006/relationships/image" Target="../media/image3162.png"/><Relationship Id="rId265" Type="http://schemas.openxmlformats.org/officeDocument/2006/relationships/customXml" Target="../ink/ink3343.xml"/><Relationship Id="rId472" Type="http://schemas.openxmlformats.org/officeDocument/2006/relationships/image" Target="../media/image3387.png"/><Relationship Id="rId125" Type="http://schemas.openxmlformats.org/officeDocument/2006/relationships/customXml" Target="../ink/ink3273.xml"/><Relationship Id="rId167" Type="http://schemas.openxmlformats.org/officeDocument/2006/relationships/customXml" Target="../ink/ink3294.xml"/><Relationship Id="rId332" Type="http://schemas.openxmlformats.org/officeDocument/2006/relationships/image" Target="../media/image3318.png"/><Relationship Id="rId374" Type="http://schemas.openxmlformats.org/officeDocument/2006/relationships/image" Target="../media/image3339.png"/><Relationship Id="rId71" Type="http://schemas.openxmlformats.org/officeDocument/2006/relationships/customXml" Target="../ink/ink3246.xml"/><Relationship Id="rId234" Type="http://schemas.openxmlformats.org/officeDocument/2006/relationships/image" Target="../media/image3269.png"/><Relationship Id="rId2" Type="http://schemas.openxmlformats.org/officeDocument/2006/relationships/notesSlide" Target="../notesSlides/notesSlide27.xml"/><Relationship Id="rId29" Type="http://schemas.openxmlformats.org/officeDocument/2006/relationships/customXml" Target="../ink/ink3225.xml"/><Relationship Id="rId276" Type="http://schemas.openxmlformats.org/officeDocument/2006/relationships/image" Target="../media/image3290.png"/><Relationship Id="rId441" Type="http://schemas.openxmlformats.org/officeDocument/2006/relationships/customXml" Target="../ink/ink3431.xml"/><Relationship Id="rId483" Type="http://schemas.openxmlformats.org/officeDocument/2006/relationships/customXml" Target="../ink/ink3452.xml"/><Relationship Id="rId40" Type="http://schemas.openxmlformats.org/officeDocument/2006/relationships/image" Target="../media/image3173.png"/><Relationship Id="rId136" Type="http://schemas.openxmlformats.org/officeDocument/2006/relationships/image" Target="../media/image3220.png"/><Relationship Id="rId178" Type="http://schemas.openxmlformats.org/officeDocument/2006/relationships/image" Target="../media/image3241.png"/><Relationship Id="rId301" Type="http://schemas.openxmlformats.org/officeDocument/2006/relationships/customXml" Target="../ink/ink3361.xml"/><Relationship Id="rId343" Type="http://schemas.openxmlformats.org/officeDocument/2006/relationships/customXml" Target="../ink/ink3382.xml"/><Relationship Id="rId82" Type="http://schemas.openxmlformats.org/officeDocument/2006/relationships/image" Target="../media/image3194.png"/><Relationship Id="rId203" Type="http://schemas.openxmlformats.org/officeDocument/2006/relationships/customXml" Target="../ink/ink3312.xml"/><Relationship Id="rId385" Type="http://schemas.openxmlformats.org/officeDocument/2006/relationships/customXml" Target="../ink/ink3403.xml"/><Relationship Id="rId245" Type="http://schemas.openxmlformats.org/officeDocument/2006/relationships/customXml" Target="../ink/ink3333.xml"/><Relationship Id="rId287" Type="http://schemas.openxmlformats.org/officeDocument/2006/relationships/customXml" Target="../ink/ink3354.xml"/><Relationship Id="rId410" Type="http://schemas.openxmlformats.org/officeDocument/2006/relationships/image" Target="../media/image3356.png"/><Relationship Id="rId452" Type="http://schemas.openxmlformats.org/officeDocument/2006/relationships/image" Target="../media/image3377.png"/><Relationship Id="rId494" Type="http://schemas.openxmlformats.org/officeDocument/2006/relationships/image" Target="../media/image3398.png"/><Relationship Id="rId508" Type="http://schemas.openxmlformats.org/officeDocument/2006/relationships/image" Target="../media/image3405.png"/><Relationship Id="rId105" Type="http://schemas.openxmlformats.org/officeDocument/2006/relationships/customXml" Target="../ink/ink3263.xml"/><Relationship Id="rId147" Type="http://schemas.openxmlformats.org/officeDocument/2006/relationships/customXml" Target="../ink/ink3284.xml"/><Relationship Id="rId312" Type="http://schemas.openxmlformats.org/officeDocument/2006/relationships/image" Target="../media/image3308.png"/><Relationship Id="rId354" Type="http://schemas.openxmlformats.org/officeDocument/2006/relationships/image" Target="../media/image3329.png"/><Relationship Id="rId51" Type="http://schemas.openxmlformats.org/officeDocument/2006/relationships/customXml" Target="../ink/ink3236.xml"/><Relationship Id="rId93" Type="http://schemas.openxmlformats.org/officeDocument/2006/relationships/customXml" Target="../ink/ink3257.xml"/><Relationship Id="rId189" Type="http://schemas.openxmlformats.org/officeDocument/2006/relationships/customXml" Target="../ink/ink3305.xml"/><Relationship Id="rId396" Type="http://schemas.openxmlformats.org/officeDocument/2006/relationships/image" Target="../media/image3350.png"/><Relationship Id="rId214" Type="http://schemas.openxmlformats.org/officeDocument/2006/relationships/image" Target="../media/image3259.png"/><Relationship Id="rId256" Type="http://schemas.openxmlformats.org/officeDocument/2006/relationships/image" Target="../media/image3280.png"/><Relationship Id="rId298" Type="http://schemas.openxmlformats.org/officeDocument/2006/relationships/image" Target="../media/image3301.png"/><Relationship Id="rId421" Type="http://schemas.openxmlformats.org/officeDocument/2006/relationships/customXml" Target="../ink/ink3421.xml"/><Relationship Id="rId463" Type="http://schemas.openxmlformats.org/officeDocument/2006/relationships/customXml" Target="../ink/ink3442.xml"/><Relationship Id="rId116" Type="http://schemas.openxmlformats.org/officeDocument/2006/relationships/image" Target="../media/image3210.png"/><Relationship Id="rId158" Type="http://schemas.openxmlformats.org/officeDocument/2006/relationships/image" Target="../media/image3231.png"/><Relationship Id="rId323" Type="http://schemas.openxmlformats.org/officeDocument/2006/relationships/customXml" Target="../ink/ink3372.xml"/><Relationship Id="rId20" Type="http://schemas.openxmlformats.org/officeDocument/2006/relationships/image" Target="../media/image3163.png"/><Relationship Id="rId62" Type="http://schemas.openxmlformats.org/officeDocument/2006/relationships/image" Target="../media/image3184.png"/><Relationship Id="rId365" Type="http://schemas.openxmlformats.org/officeDocument/2006/relationships/customXml" Target="../ink/ink3393.xml"/><Relationship Id="rId225" Type="http://schemas.openxmlformats.org/officeDocument/2006/relationships/customXml" Target="../ink/ink3323.xml"/><Relationship Id="rId267" Type="http://schemas.openxmlformats.org/officeDocument/2006/relationships/customXml" Target="../ink/ink3344.xml"/><Relationship Id="rId432" Type="http://schemas.openxmlformats.org/officeDocument/2006/relationships/image" Target="../media/image3367.png"/><Relationship Id="rId474" Type="http://schemas.openxmlformats.org/officeDocument/2006/relationships/image" Target="../media/image3388.png"/><Relationship Id="rId127" Type="http://schemas.openxmlformats.org/officeDocument/2006/relationships/customXml" Target="../ink/ink3274.xml"/><Relationship Id="rId31" Type="http://schemas.openxmlformats.org/officeDocument/2006/relationships/customXml" Target="../ink/ink3226.xml"/><Relationship Id="rId73" Type="http://schemas.openxmlformats.org/officeDocument/2006/relationships/customXml" Target="../ink/ink3247.xml"/><Relationship Id="rId169" Type="http://schemas.openxmlformats.org/officeDocument/2006/relationships/customXml" Target="../ink/ink3295.xml"/><Relationship Id="rId334" Type="http://schemas.openxmlformats.org/officeDocument/2006/relationships/image" Target="../media/image3319.png"/><Relationship Id="rId376" Type="http://schemas.openxmlformats.org/officeDocument/2006/relationships/image" Target="../media/image3340.png"/><Relationship Id="rId4" Type="http://schemas.openxmlformats.org/officeDocument/2006/relationships/image" Target="../media/image3155.png"/><Relationship Id="rId180" Type="http://schemas.openxmlformats.org/officeDocument/2006/relationships/image" Target="../media/image3242.png"/><Relationship Id="rId236" Type="http://schemas.openxmlformats.org/officeDocument/2006/relationships/image" Target="../media/image3270.png"/><Relationship Id="rId278" Type="http://schemas.openxmlformats.org/officeDocument/2006/relationships/image" Target="../media/image3291.png"/><Relationship Id="rId401" Type="http://schemas.openxmlformats.org/officeDocument/2006/relationships/customXml" Target="../ink/ink3411.xml"/><Relationship Id="rId443" Type="http://schemas.openxmlformats.org/officeDocument/2006/relationships/customXml" Target="../ink/ink3432.xml"/><Relationship Id="rId303" Type="http://schemas.openxmlformats.org/officeDocument/2006/relationships/customXml" Target="../ink/ink3362.xml"/><Relationship Id="rId485" Type="http://schemas.openxmlformats.org/officeDocument/2006/relationships/customXml" Target="../ink/ink3453.xml"/><Relationship Id="rId42" Type="http://schemas.openxmlformats.org/officeDocument/2006/relationships/image" Target="../media/image3174.png"/><Relationship Id="rId84" Type="http://schemas.openxmlformats.org/officeDocument/2006/relationships/image" Target="../media/image3195.png"/><Relationship Id="rId138" Type="http://schemas.openxmlformats.org/officeDocument/2006/relationships/image" Target="../media/image3221.png"/><Relationship Id="rId345" Type="http://schemas.openxmlformats.org/officeDocument/2006/relationships/customXml" Target="../ink/ink3383.xml"/><Relationship Id="rId387" Type="http://schemas.openxmlformats.org/officeDocument/2006/relationships/customXml" Target="../ink/ink3404.xml"/><Relationship Id="rId510" Type="http://schemas.openxmlformats.org/officeDocument/2006/relationships/image" Target="../media/image3406.png"/><Relationship Id="rId191" Type="http://schemas.openxmlformats.org/officeDocument/2006/relationships/customXml" Target="../ink/ink3306.xml"/><Relationship Id="rId205" Type="http://schemas.openxmlformats.org/officeDocument/2006/relationships/customXml" Target="../ink/ink3313.xml"/><Relationship Id="rId247" Type="http://schemas.openxmlformats.org/officeDocument/2006/relationships/customXml" Target="../ink/ink3334.xml"/><Relationship Id="rId412" Type="http://schemas.openxmlformats.org/officeDocument/2006/relationships/image" Target="../media/image3357.png"/><Relationship Id="rId107" Type="http://schemas.openxmlformats.org/officeDocument/2006/relationships/customXml" Target="../ink/ink3264.xml"/><Relationship Id="rId289" Type="http://schemas.openxmlformats.org/officeDocument/2006/relationships/customXml" Target="../ink/ink3355.xml"/><Relationship Id="rId454" Type="http://schemas.openxmlformats.org/officeDocument/2006/relationships/image" Target="../media/image3378.png"/><Relationship Id="rId496" Type="http://schemas.openxmlformats.org/officeDocument/2006/relationships/image" Target="../media/image3399.png"/><Relationship Id="rId11" Type="http://schemas.openxmlformats.org/officeDocument/2006/relationships/customXml" Target="../ink/ink3216.xml"/><Relationship Id="rId53" Type="http://schemas.openxmlformats.org/officeDocument/2006/relationships/customXml" Target="../ink/ink3237.xml"/><Relationship Id="rId149" Type="http://schemas.openxmlformats.org/officeDocument/2006/relationships/customXml" Target="../ink/ink3285.xml"/><Relationship Id="rId314" Type="http://schemas.openxmlformats.org/officeDocument/2006/relationships/image" Target="../media/image3309.png"/><Relationship Id="rId356" Type="http://schemas.openxmlformats.org/officeDocument/2006/relationships/image" Target="../media/image3330.png"/><Relationship Id="rId398" Type="http://schemas.openxmlformats.org/officeDocument/2006/relationships/image" Target="../media/image2953.png"/><Relationship Id="rId95" Type="http://schemas.openxmlformats.org/officeDocument/2006/relationships/customXml" Target="../ink/ink3258.xml"/><Relationship Id="rId160" Type="http://schemas.openxmlformats.org/officeDocument/2006/relationships/image" Target="../media/image3232.png"/><Relationship Id="rId216" Type="http://schemas.openxmlformats.org/officeDocument/2006/relationships/image" Target="../media/image3260.png"/><Relationship Id="rId423" Type="http://schemas.openxmlformats.org/officeDocument/2006/relationships/customXml" Target="../ink/ink3422.xml"/><Relationship Id="rId258" Type="http://schemas.openxmlformats.org/officeDocument/2006/relationships/image" Target="../media/image3281.png"/><Relationship Id="rId465" Type="http://schemas.openxmlformats.org/officeDocument/2006/relationships/customXml" Target="../ink/ink3443.xml"/><Relationship Id="rId22" Type="http://schemas.openxmlformats.org/officeDocument/2006/relationships/image" Target="../media/image3164.png"/><Relationship Id="rId64" Type="http://schemas.openxmlformats.org/officeDocument/2006/relationships/image" Target="../media/image3185.png"/><Relationship Id="rId118" Type="http://schemas.openxmlformats.org/officeDocument/2006/relationships/image" Target="../media/image3211.png"/><Relationship Id="rId325" Type="http://schemas.openxmlformats.org/officeDocument/2006/relationships/customXml" Target="../ink/ink3373.xml"/><Relationship Id="rId367" Type="http://schemas.openxmlformats.org/officeDocument/2006/relationships/customXml" Target="../ink/ink3394.xml"/><Relationship Id="rId171" Type="http://schemas.openxmlformats.org/officeDocument/2006/relationships/customXml" Target="../ink/ink3296.xml"/><Relationship Id="rId227" Type="http://schemas.openxmlformats.org/officeDocument/2006/relationships/customXml" Target="../ink/ink3324.xml"/><Relationship Id="rId269" Type="http://schemas.openxmlformats.org/officeDocument/2006/relationships/customXml" Target="../ink/ink3345.xml"/><Relationship Id="rId434" Type="http://schemas.openxmlformats.org/officeDocument/2006/relationships/image" Target="../media/image3368.png"/><Relationship Id="rId476" Type="http://schemas.openxmlformats.org/officeDocument/2006/relationships/image" Target="../media/image3389.png"/><Relationship Id="rId33" Type="http://schemas.openxmlformats.org/officeDocument/2006/relationships/customXml" Target="../ink/ink3227.xml"/><Relationship Id="rId129" Type="http://schemas.openxmlformats.org/officeDocument/2006/relationships/customXml" Target="../ink/ink3275.xml"/><Relationship Id="rId280" Type="http://schemas.openxmlformats.org/officeDocument/2006/relationships/image" Target="../media/image3292.png"/><Relationship Id="rId336" Type="http://schemas.openxmlformats.org/officeDocument/2006/relationships/image" Target="../media/image3320.png"/><Relationship Id="rId501" Type="http://schemas.openxmlformats.org/officeDocument/2006/relationships/customXml" Target="../ink/ink3461.xml"/><Relationship Id="rId75" Type="http://schemas.openxmlformats.org/officeDocument/2006/relationships/customXml" Target="../ink/ink3248.xml"/><Relationship Id="rId140" Type="http://schemas.openxmlformats.org/officeDocument/2006/relationships/image" Target="../media/image3222.png"/><Relationship Id="rId182" Type="http://schemas.openxmlformats.org/officeDocument/2006/relationships/image" Target="../media/image3243.png"/><Relationship Id="rId378" Type="http://schemas.openxmlformats.org/officeDocument/2006/relationships/image" Target="../media/image3341.png"/><Relationship Id="rId403" Type="http://schemas.openxmlformats.org/officeDocument/2006/relationships/customXml" Target="../ink/ink3412.xml"/><Relationship Id="rId6" Type="http://schemas.openxmlformats.org/officeDocument/2006/relationships/image" Target="../media/image3156.png"/><Relationship Id="rId238" Type="http://schemas.openxmlformats.org/officeDocument/2006/relationships/image" Target="../media/image3271.png"/><Relationship Id="rId445" Type="http://schemas.openxmlformats.org/officeDocument/2006/relationships/customXml" Target="../ink/ink3433.xml"/><Relationship Id="rId487" Type="http://schemas.openxmlformats.org/officeDocument/2006/relationships/customXml" Target="../ink/ink3454.xml"/><Relationship Id="rId291" Type="http://schemas.openxmlformats.org/officeDocument/2006/relationships/customXml" Target="../ink/ink3356.xml"/><Relationship Id="rId305" Type="http://schemas.openxmlformats.org/officeDocument/2006/relationships/customXml" Target="../ink/ink3363.xml"/><Relationship Id="rId347" Type="http://schemas.openxmlformats.org/officeDocument/2006/relationships/customXml" Target="../ink/ink3384.xml"/><Relationship Id="rId512" Type="http://schemas.openxmlformats.org/officeDocument/2006/relationships/image" Target="../media/image3407.png"/><Relationship Id="rId44" Type="http://schemas.openxmlformats.org/officeDocument/2006/relationships/image" Target="../media/image3175.png"/><Relationship Id="rId86" Type="http://schemas.openxmlformats.org/officeDocument/2006/relationships/image" Target="../media/image3196.png"/><Relationship Id="rId151" Type="http://schemas.openxmlformats.org/officeDocument/2006/relationships/customXml" Target="../ink/ink3286.xml"/><Relationship Id="rId389" Type="http://schemas.openxmlformats.org/officeDocument/2006/relationships/customXml" Target="../ink/ink3405.xml"/><Relationship Id="rId193" Type="http://schemas.openxmlformats.org/officeDocument/2006/relationships/customXml" Target="../ink/ink3307.xml"/><Relationship Id="rId207" Type="http://schemas.openxmlformats.org/officeDocument/2006/relationships/customXml" Target="../ink/ink3314.xml"/><Relationship Id="rId249" Type="http://schemas.openxmlformats.org/officeDocument/2006/relationships/customXml" Target="../ink/ink3335.xml"/><Relationship Id="rId414" Type="http://schemas.openxmlformats.org/officeDocument/2006/relationships/image" Target="../media/image3358.png"/><Relationship Id="rId456" Type="http://schemas.openxmlformats.org/officeDocument/2006/relationships/image" Target="../media/image3379.png"/><Relationship Id="rId498" Type="http://schemas.openxmlformats.org/officeDocument/2006/relationships/image" Target="../media/image3400.png"/><Relationship Id="rId13" Type="http://schemas.openxmlformats.org/officeDocument/2006/relationships/customXml" Target="../ink/ink3217.xml"/><Relationship Id="rId109" Type="http://schemas.openxmlformats.org/officeDocument/2006/relationships/customXml" Target="../ink/ink3265.xml"/><Relationship Id="rId260" Type="http://schemas.openxmlformats.org/officeDocument/2006/relationships/image" Target="../media/image3282.png"/><Relationship Id="rId316" Type="http://schemas.openxmlformats.org/officeDocument/2006/relationships/image" Target="../media/image3310.png"/><Relationship Id="rId55" Type="http://schemas.openxmlformats.org/officeDocument/2006/relationships/customXml" Target="../ink/ink3238.xml"/><Relationship Id="rId97" Type="http://schemas.openxmlformats.org/officeDocument/2006/relationships/customXml" Target="../ink/ink3259.xml"/><Relationship Id="rId120" Type="http://schemas.openxmlformats.org/officeDocument/2006/relationships/image" Target="../media/image3212.png"/><Relationship Id="rId358" Type="http://schemas.openxmlformats.org/officeDocument/2006/relationships/image" Target="../media/image3331.png"/><Relationship Id="rId162" Type="http://schemas.openxmlformats.org/officeDocument/2006/relationships/image" Target="../media/image3233.png"/><Relationship Id="rId218" Type="http://schemas.openxmlformats.org/officeDocument/2006/relationships/image" Target="../media/image3261.png"/><Relationship Id="rId425" Type="http://schemas.openxmlformats.org/officeDocument/2006/relationships/customXml" Target="../ink/ink3423.xml"/><Relationship Id="rId467" Type="http://schemas.openxmlformats.org/officeDocument/2006/relationships/customXml" Target="../ink/ink3444.xml"/><Relationship Id="rId271" Type="http://schemas.openxmlformats.org/officeDocument/2006/relationships/customXml" Target="../ink/ink3346.xml"/><Relationship Id="rId24" Type="http://schemas.openxmlformats.org/officeDocument/2006/relationships/image" Target="../media/image3165.png"/><Relationship Id="rId66" Type="http://schemas.openxmlformats.org/officeDocument/2006/relationships/image" Target="../media/image3186.png"/><Relationship Id="rId131" Type="http://schemas.openxmlformats.org/officeDocument/2006/relationships/customXml" Target="../ink/ink3276.xml"/><Relationship Id="rId327" Type="http://schemas.openxmlformats.org/officeDocument/2006/relationships/customXml" Target="../ink/ink3374.xml"/><Relationship Id="rId369" Type="http://schemas.openxmlformats.org/officeDocument/2006/relationships/customXml" Target="../ink/ink3395.xml"/><Relationship Id="rId173" Type="http://schemas.openxmlformats.org/officeDocument/2006/relationships/customXml" Target="../ink/ink3297.xml"/><Relationship Id="rId229" Type="http://schemas.openxmlformats.org/officeDocument/2006/relationships/customXml" Target="../ink/ink3325.xml"/><Relationship Id="rId380" Type="http://schemas.openxmlformats.org/officeDocument/2006/relationships/image" Target="../media/image3342.png"/><Relationship Id="rId436" Type="http://schemas.openxmlformats.org/officeDocument/2006/relationships/image" Target="../media/image3369.png"/><Relationship Id="rId240" Type="http://schemas.openxmlformats.org/officeDocument/2006/relationships/image" Target="../media/image3272.png"/><Relationship Id="rId478" Type="http://schemas.openxmlformats.org/officeDocument/2006/relationships/image" Target="../media/image3390.png"/><Relationship Id="rId35" Type="http://schemas.openxmlformats.org/officeDocument/2006/relationships/customXml" Target="../ink/ink3228.xml"/><Relationship Id="rId77" Type="http://schemas.openxmlformats.org/officeDocument/2006/relationships/customXml" Target="../ink/ink3249.xml"/><Relationship Id="rId100" Type="http://schemas.openxmlformats.org/officeDocument/2006/relationships/image" Target="../media/image3203.png"/><Relationship Id="rId282" Type="http://schemas.openxmlformats.org/officeDocument/2006/relationships/image" Target="../media/image3293.png"/><Relationship Id="rId338" Type="http://schemas.openxmlformats.org/officeDocument/2006/relationships/image" Target="../media/image3321.png"/><Relationship Id="rId503" Type="http://schemas.openxmlformats.org/officeDocument/2006/relationships/customXml" Target="../ink/ink3462.xml"/><Relationship Id="rId8" Type="http://schemas.openxmlformats.org/officeDocument/2006/relationships/image" Target="../media/image3157.png"/><Relationship Id="rId142" Type="http://schemas.openxmlformats.org/officeDocument/2006/relationships/image" Target="../media/image3223.png"/><Relationship Id="rId184" Type="http://schemas.openxmlformats.org/officeDocument/2006/relationships/image" Target="../media/image3244.png"/><Relationship Id="rId391" Type="http://schemas.openxmlformats.org/officeDocument/2006/relationships/customXml" Target="../ink/ink3406.xml"/><Relationship Id="rId405" Type="http://schemas.openxmlformats.org/officeDocument/2006/relationships/customXml" Target="../ink/ink3413.xml"/><Relationship Id="rId447" Type="http://schemas.openxmlformats.org/officeDocument/2006/relationships/customXml" Target="../ink/ink3434.xml"/><Relationship Id="rId251" Type="http://schemas.openxmlformats.org/officeDocument/2006/relationships/customXml" Target="../ink/ink3336.xml"/><Relationship Id="rId489" Type="http://schemas.openxmlformats.org/officeDocument/2006/relationships/customXml" Target="../ink/ink3455.xml"/><Relationship Id="rId46" Type="http://schemas.openxmlformats.org/officeDocument/2006/relationships/image" Target="../media/image3176.png"/><Relationship Id="rId293" Type="http://schemas.openxmlformats.org/officeDocument/2006/relationships/customXml" Target="../ink/ink3357.xml"/><Relationship Id="rId307" Type="http://schemas.openxmlformats.org/officeDocument/2006/relationships/customXml" Target="../ink/ink3364.xml"/><Relationship Id="rId349" Type="http://schemas.openxmlformats.org/officeDocument/2006/relationships/customXml" Target="../ink/ink3385.xml"/><Relationship Id="rId514" Type="http://schemas.openxmlformats.org/officeDocument/2006/relationships/image" Target="../media/image3408.png"/><Relationship Id="rId88" Type="http://schemas.openxmlformats.org/officeDocument/2006/relationships/image" Target="../media/image3197.png"/><Relationship Id="rId111" Type="http://schemas.openxmlformats.org/officeDocument/2006/relationships/customXml" Target="../ink/ink3266.xml"/><Relationship Id="rId153" Type="http://schemas.openxmlformats.org/officeDocument/2006/relationships/customXml" Target="../ink/ink3287.xml"/><Relationship Id="rId195" Type="http://schemas.openxmlformats.org/officeDocument/2006/relationships/customXml" Target="../ink/ink3308.xml"/><Relationship Id="rId209" Type="http://schemas.openxmlformats.org/officeDocument/2006/relationships/customXml" Target="../ink/ink3315.xml"/><Relationship Id="rId360" Type="http://schemas.openxmlformats.org/officeDocument/2006/relationships/image" Target="../media/image3332.png"/><Relationship Id="rId416" Type="http://schemas.openxmlformats.org/officeDocument/2006/relationships/image" Target="../media/image3359.png"/><Relationship Id="rId220" Type="http://schemas.openxmlformats.org/officeDocument/2006/relationships/image" Target="../media/image3262.png"/><Relationship Id="rId458" Type="http://schemas.openxmlformats.org/officeDocument/2006/relationships/image" Target="../media/image3380.png"/><Relationship Id="rId15" Type="http://schemas.openxmlformats.org/officeDocument/2006/relationships/customXml" Target="../ink/ink3218.xml"/><Relationship Id="rId57" Type="http://schemas.openxmlformats.org/officeDocument/2006/relationships/customXml" Target="../ink/ink3239.xml"/><Relationship Id="rId262" Type="http://schemas.openxmlformats.org/officeDocument/2006/relationships/image" Target="../media/image3283.png"/><Relationship Id="rId318" Type="http://schemas.openxmlformats.org/officeDocument/2006/relationships/image" Target="../media/image3311.png"/><Relationship Id="rId99" Type="http://schemas.openxmlformats.org/officeDocument/2006/relationships/customXml" Target="../ink/ink3260.xml"/><Relationship Id="rId122" Type="http://schemas.openxmlformats.org/officeDocument/2006/relationships/image" Target="../media/image3213.png"/><Relationship Id="rId164" Type="http://schemas.openxmlformats.org/officeDocument/2006/relationships/image" Target="../media/image3234.png"/><Relationship Id="rId371" Type="http://schemas.openxmlformats.org/officeDocument/2006/relationships/customXml" Target="../ink/ink3396.xml"/><Relationship Id="rId427" Type="http://schemas.openxmlformats.org/officeDocument/2006/relationships/customXml" Target="../ink/ink3424.xml"/><Relationship Id="rId469" Type="http://schemas.openxmlformats.org/officeDocument/2006/relationships/customXml" Target="../ink/ink3445.xml"/><Relationship Id="rId26" Type="http://schemas.openxmlformats.org/officeDocument/2006/relationships/image" Target="../media/image3166.png"/><Relationship Id="rId231" Type="http://schemas.openxmlformats.org/officeDocument/2006/relationships/customXml" Target="../ink/ink3326.xml"/><Relationship Id="rId273" Type="http://schemas.openxmlformats.org/officeDocument/2006/relationships/customXml" Target="../ink/ink3347.xml"/><Relationship Id="rId329" Type="http://schemas.openxmlformats.org/officeDocument/2006/relationships/customXml" Target="../ink/ink3375.xml"/><Relationship Id="rId480" Type="http://schemas.openxmlformats.org/officeDocument/2006/relationships/image" Target="../media/image3391.png"/><Relationship Id="rId68" Type="http://schemas.openxmlformats.org/officeDocument/2006/relationships/image" Target="../media/image3187.png"/><Relationship Id="rId133" Type="http://schemas.openxmlformats.org/officeDocument/2006/relationships/customXml" Target="../ink/ink3277.xml"/><Relationship Id="rId175" Type="http://schemas.openxmlformats.org/officeDocument/2006/relationships/customXml" Target="../ink/ink3298.xml"/><Relationship Id="rId340" Type="http://schemas.openxmlformats.org/officeDocument/2006/relationships/image" Target="../media/image3322.png"/><Relationship Id="rId200" Type="http://schemas.openxmlformats.org/officeDocument/2006/relationships/image" Target="../media/image3252.png"/><Relationship Id="rId382" Type="http://schemas.openxmlformats.org/officeDocument/2006/relationships/image" Target="../media/image3343.png"/><Relationship Id="rId438" Type="http://schemas.openxmlformats.org/officeDocument/2006/relationships/image" Target="../media/image3370.png"/><Relationship Id="rId242" Type="http://schemas.openxmlformats.org/officeDocument/2006/relationships/image" Target="../media/image3273.png"/><Relationship Id="rId284" Type="http://schemas.openxmlformats.org/officeDocument/2006/relationships/image" Target="../media/image3294.png"/><Relationship Id="rId491" Type="http://schemas.openxmlformats.org/officeDocument/2006/relationships/customXml" Target="../ink/ink3456.xml"/><Relationship Id="rId505" Type="http://schemas.openxmlformats.org/officeDocument/2006/relationships/customXml" Target="../ink/ink3463.xml"/><Relationship Id="rId37" Type="http://schemas.openxmlformats.org/officeDocument/2006/relationships/customXml" Target="../ink/ink3229.xml"/><Relationship Id="rId79" Type="http://schemas.openxmlformats.org/officeDocument/2006/relationships/customXml" Target="../ink/ink3250.xml"/><Relationship Id="rId102" Type="http://schemas.openxmlformats.org/officeDocument/2006/relationships/image" Target="../media/image3204.png"/><Relationship Id="rId144" Type="http://schemas.openxmlformats.org/officeDocument/2006/relationships/image" Target="../media/image3224.png"/><Relationship Id="rId90" Type="http://schemas.openxmlformats.org/officeDocument/2006/relationships/image" Target="../media/image3198.png"/><Relationship Id="rId186" Type="http://schemas.openxmlformats.org/officeDocument/2006/relationships/image" Target="../media/image3245.png"/><Relationship Id="rId351" Type="http://schemas.openxmlformats.org/officeDocument/2006/relationships/customXml" Target="../ink/ink3386.xml"/><Relationship Id="rId393" Type="http://schemas.openxmlformats.org/officeDocument/2006/relationships/customXml" Target="../ink/ink3407.xml"/><Relationship Id="rId407" Type="http://schemas.openxmlformats.org/officeDocument/2006/relationships/customXml" Target="../ink/ink3414.xml"/><Relationship Id="rId449" Type="http://schemas.openxmlformats.org/officeDocument/2006/relationships/customXml" Target="../ink/ink3435.xml"/><Relationship Id="rId211" Type="http://schemas.openxmlformats.org/officeDocument/2006/relationships/customXml" Target="../ink/ink3316.xml"/><Relationship Id="rId253" Type="http://schemas.openxmlformats.org/officeDocument/2006/relationships/customXml" Target="../ink/ink3337.xml"/><Relationship Id="rId295" Type="http://schemas.openxmlformats.org/officeDocument/2006/relationships/customXml" Target="../ink/ink3358.xml"/><Relationship Id="rId309" Type="http://schemas.openxmlformats.org/officeDocument/2006/relationships/customXml" Target="../ink/ink3365.xml"/><Relationship Id="rId460" Type="http://schemas.openxmlformats.org/officeDocument/2006/relationships/image" Target="../media/image3381.png"/><Relationship Id="rId48" Type="http://schemas.openxmlformats.org/officeDocument/2006/relationships/image" Target="../media/image3177.png"/><Relationship Id="rId113" Type="http://schemas.openxmlformats.org/officeDocument/2006/relationships/customXml" Target="../ink/ink3267.xml"/><Relationship Id="rId320" Type="http://schemas.openxmlformats.org/officeDocument/2006/relationships/image" Target="../media/image3312.png"/><Relationship Id="rId155" Type="http://schemas.openxmlformats.org/officeDocument/2006/relationships/customXml" Target="../ink/ink3288.xml"/><Relationship Id="rId197" Type="http://schemas.openxmlformats.org/officeDocument/2006/relationships/customXml" Target="../ink/ink3309.xml"/><Relationship Id="rId362" Type="http://schemas.openxmlformats.org/officeDocument/2006/relationships/image" Target="../media/image3333.png"/><Relationship Id="rId418" Type="http://schemas.openxmlformats.org/officeDocument/2006/relationships/image" Target="../media/image3360.png"/><Relationship Id="rId222" Type="http://schemas.openxmlformats.org/officeDocument/2006/relationships/image" Target="../media/image3263.png"/><Relationship Id="rId264" Type="http://schemas.openxmlformats.org/officeDocument/2006/relationships/image" Target="../media/image3284.png"/><Relationship Id="rId471" Type="http://schemas.openxmlformats.org/officeDocument/2006/relationships/customXml" Target="../ink/ink3446.xml"/><Relationship Id="rId17" Type="http://schemas.openxmlformats.org/officeDocument/2006/relationships/customXml" Target="../ink/ink3219.xml"/><Relationship Id="rId59" Type="http://schemas.openxmlformats.org/officeDocument/2006/relationships/customXml" Target="../ink/ink3240.xml"/><Relationship Id="rId124" Type="http://schemas.openxmlformats.org/officeDocument/2006/relationships/image" Target="../media/image3214.png"/><Relationship Id="rId70" Type="http://schemas.openxmlformats.org/officeDocument/2006/relationships/image" Target="../media/image3188.png"/><Relationship Id="rId166" Type="http://schemas.openxmlformats.org/officeDocument/2006/relationships/image" Target="../media/image3235.png"/><Relationship Id="rId331" Type="http://schemas.openxmlformats.org/officeDocument/2006/relationships/customXml" Target="../ink/ink3376.xml"/><Relationship Id="rId373" Type="http://schemas.openxmlformats.org/officeDocument/2006/relationships/customXml" Target="../ink/ink3397.xml"/><Relationship Id="rId429" Type="http://schemas.openxmlformats.org/officeDocument/2006/relationships/customXml" Target="../ink/ink3425.xml"/><Relationship Id="rId1" Type="http://schemas.openxmlformats.org/officeDocument/2006/relationships/slideLayout" Target="../slideLayouts/slideLayout7.xml"/><Relationship Id="rId233" Type="http://schemas.openxmlformats.org/officeDocument/2006/relationships/customXml" Target="../ink/ink3327.xml"/><Relationship Id="rId440" Type="http://schemas.openxmlformats.org/officeDocument/2006/relationships/image" Target="../media/image3371.png"/><Relationship Id="rId28" Type="http://schemas.openxmlformats.org/officeDocument/2006/relationships/image" Target="../media/image3167.png"/><Relationship Id="rId275" Type="http://schemas.openxmlformats.org/officeDocument/2006/relationships/customXml" Target="../ink/ink3348.xml"/><Relationship Id="rId300" Type="http://schemas.openxmlformats.org/officeDocument/2006/relationships/image" Target="../media/image3302.png"/><Relationship Id="rId482" Type="http://schemas.openxmlformats.org/officeDocument/2006/relationships/image" Target="../media/image3392.png"/><Relationship Id="rId81" Type="http://schemas.openxmlformats.org/officeDocument/2006/relationships/customXml" Target="../ink/ink3251.xml"/><Relationship Id="rId135" Type="http://schemas.openxmlformats.org/officeDocument/2006/relationships/customXml" Target="../ink/ink3278.xml"/><Relationship Id="rId177" Type="http://schemas.openxmlformats.org/officeDocument/2006/relationships/customXml" Target="../ink/ink3299.xml"/><Relationship Id="rId342" Type="http://schemas.openxmlformats.org/officeDocument/2006/relationships/image" Target="../media/image3323.png"/><Relationship Id="rId384" Type="http://schemas.openxmlformats.org/officeDocument/2006/relationships/image" Target="../media/image3344.png"/><Relationship Id="rId202" Type="http://schemas.openxmlformats.org/officeDocument/2006/relationships/image" Target="../media/image3253.png"/><Relationship Id="rId244" Type="http://schemas.openxmlformats.org/officeDocument/2006/relationships/image" Target="../media/image3274.png"/><Relationship Id="rId39" Type="http://schemas.openxmlformats.org/officeDocument/2006/relationships/customXml" Target="../ink/ink3230.xml"/><Relationship Id="rId286" Type="http://schemas.openxmlformats.org/officeDocument/2006/relationships/image" Target="../media/image3295.png"/><Relationship Id="rId451" Type="http://schemas.openxmlformats.org/officeDocument/2006/relationships/customXml" Target="../ink/ink3436.xml"/><Relationship Id="rId493" Type="http://schemas.openxmlformats.org/officeDocument/2006/relationships/customXml" Target="../ink/ink3457.xml"/><Relationship Id="rId507" Type="http://schemas.openxmlformats.org/officeDocument/2006/relationships/customXml" Target="../ink/ink3464.xml"/><Relationship Id="rId50" Type="http://schemas.openxmlformats.org/officeDocument/2006/relationships/image" Target="../media/image3178.png"/><Relationship Id="rId104" Type="http://schemas.openxmlformats.org/officeDocument/2006/relationships/image" Target="../media/image3205.png"/><Relationship Id="rId146" Type="http://schemas.openxmlformats.org/officeDocument/2006/relationships/image" Target="../media/image3225.png"/><Relationship Id="rId188" Type="http://schemas.openxmlformats.org/officeDocument/2006/relationships/image" Target="../media/image3246.png"/><Relationship Id="rId311" Type="http://schemas.openxmlformats.org/officeDocument/2006/relationships/customXml" Target="../ink/ink3366.xml"/><Relationship Id="rId353" Type="http://schemas.openxmlformats.org/officeDocument/2006/relationships/customXml" Target="../ink/ink3387.xml"/><Relationship Id="rId395" Type="http://schemas.openxmlformats.org/officeDocument/2006/relationships/customXml" Target="../ink/ink3408.xml"/><Relationship Id="rId409" Type="http://schemas.openxmlformats.org/officeDocument/2006/relationships/customXml" Target="../ink/ink3415.xml"/><Relationship Id="rId92" Type="http://schemas.openxmlformats.org/officeDocument/2006/relationships/image" Target="../media/image3199.png"/><Relationship Id="rId213" Type="http://schemas.openxmlformats.org/officeDocument/2006/relationships/customXml" Target="../ink/ink3317.xml"/><Relationship Id="rId420" Type="http://schemas.openxmlformats.org/officeDocument/2006/relationships/image" Target="../media/image3361.png"/><Relationship Id="rId255" Type="http://schemas.openxmlformats.org/officeDocument/2006/relationships/customXml" Target="../ink/ink3338.xml"/><Relationship Id="rId297" Type="http://schemas.openxmlformats.org/officeDocument/2006/relationships/customXml" Target="../ink/ink3359.xml"/><Relationship Id="rId462" Type="http://schemas.openxmlformats.org/officeDocument/2006/relationships/image" Target="../media/image3382.png"/><Relationship Id="rId115" Type="http://schemas.openxmlformats.org/officeDocument/2006/relationships/customXml" Target="../ink/ink3268.xml"/><Relationship Id="rId157" Type="http://schemas.openxmlformats.org/officeDocument/2006/relationships/customXml" Target="../ink/ink3289.xml"/><Relationship Id="rId322" Type="http://schemas.openxmlformats.org/officeDocument/2006/relationships/image" Target="../media/image3313.png"/><Relationship Id="rId364" Type="http://schemas.openxmlformats.org/officeDocument/2006/relationships/image" Target="../media/image3334.png"/><Relationship Id="rId61" Type="http://schemas.openxmlformats.org/officeDocument/2006/relationships/customXml" Target="../ink/ink3241.xml"/><Relationship Id="rId199" Type="http://schemas.openxmlformats.org/officeDocument/2006/relationships/customXml" Target="../ink/ink3310.xml"/><Relationship Id="rId19" Type="http://schemas.openxmlformats.org/officeDocument/2006/relationships/customXml" Target="../ink/ink3220.xml"/><Relationship Id="rId224" Type="http://schemas.openxmlformats.org/officeDocument/2006/relationships/image" Target="../media/image3264.png"/><Relationship Id="rId266" Type="http://schemas.openxmlformats.org/officeDocument/2006/relationships/image" Target="../media/image3285.png"/><Relationship Id="rId431" Type="http://schemas.openxmlformats.org/officeDocument/2006/relationships/customXml" Target="../ink/ink3426.xml"/><Relationship Id="rId473" Type="http://schemas.openxmlformats.org/officeDocument/2006/relationships/customXml" Target="../ink/ink3447.xml"/><Relationship Id="rId30" Type="http://schemas.openxmlformats.org/officeDocument/2006/relationships/image" Target="../media/image3168.png"/><Relationship Id="rId126" Type="http://schemas.openxmlformats.org/officeDocument/2006/relationships/image" Target="../media/image3215.png"/><Relationship Id="rId168" Type="http://schemas.openxmlformats.org/officeDocument/2006/relationships/image" Target="../media/image3236.png"/><Relationship Id="rId333" Type="http://schemas.openxmlformats.org/officeDocument/2006/relationships/customXml" Target="../ink/ink3377.xml"/><Relationship Id="rId72" Type="http://schemas.openxmlformats.org/officeDocument/2006/relationships/image" Target="../media/image3189.png"/><Relationship Id="rId375" Type="http://schemas.openxmlformats.org/officeDocument/2006/relationships/customXml" Target="../ink/ink3398.xml"/><Relationship Id="rId3" Type="http://schemas.openxmlformats.org/officeDocument/2006/relationships/customXml" Target="../ink/ink3212.xml"/><Relationship Id="rId235" Type="http://schemas.openxmlformats.org/officeDocument/2006/relationships/customXml" Target="../ink/ink3328.xml"/><Relationship Id="rId277" Type="http://schemas.openxmlformats.org/officeDocument/2006/relationships/customXml" Target="../ink/ink3349.xml"/><Relationship Id="rId400" Type="http://schemas.openxmlformats.org/officeDocument/2006/relationships/image" Target="../media/image3351.png"/><Relationship Id="rId442" Type="http://schemas.openxmlformats.org/officeDocument/2006/relationships/image" Target="../media/image3372.png"/><Relationship Id="rId484" Type="http://schemas.openxmlformats.org/officeDocument/2006/relationships/image" Target="../media/image3393.png"/><Relationship Id="rId137" Type="http://schemas.openxmlformats.org/officeDocument/2006/relationships/customXml" Target="../ink/ink3279.xml"/><Relationship Id="rId302" Type="http://schemas.openxmlformats.org/officeDocument/2006/relationships/image" Target="../media/image3303.png"/><Relationship Id="rId344" Type="http://schemas.openxmlformats.org/officeDocument/2006/relationships/image" Target="../media/image3324.png"/><Relationship Id="rId41" Type="http://schemas.openxmlformats.org/officeDocument/2006/relationships/customXml" Target="../ink/ink3231.xml"/><Relationship Id="rId83" Type="http://schemas.openxmlformats.org/officeDocument/2006/relationships/customXml" Target="../ink/ink3252.xml"/><Relationship Id="rId179" Type="http://schemas.openxmlformats.org/officeDocument/2006/relationships/customXml" Target="../ink/ink3300.xml"/><Relationship Id="rId386" Type="http://schemas.openxmlformats.org/officeDocument/2006/relationships/image" Target="../media/image3345.png"/><Relationship Id="rId190" Type="http://schemas.openxmlformats.org/officeDocument/2006/relationships/image" Target="../media/image3247.png"/><Relationship Id="rId204" Type="http://schemas.openxmlformats.org/officeDocument/2006/relationships/image" Target="../media/image3254.png"/><Relationship Id="rId246" Type="http://schemas.openxmlformats.org/officeDocument/2006/relationships/image" Target="../media/image3275.png"/><Relationship Id="rId288" Type="http://schemas.openxmlformats.org/officeDocument/2006/relationships/image" Target="../media/image3296.png"/><Relationship Id="rId411" Type="http://schemas.openxmlformats.org/officeDocument/2006/relationships/customXml" Target="../ink/ink3416.xml"/><Relationship Id="rId453" Type="http://schemas.openxmlformats.org/officeDocument/2006/relationships/customXml" Target="../ink/ink3437.xml"/><Relationship Id="rId509" Type="http://schemas.openxmlformats.org/officeDocument/2006/relationships/customXml" Target="../ink/ink3465.xml"/><Relationship Id="rId106" Type="http://schemas.openxmlformats.org/officeDocument/2006/relationships/image" Target="../media/image3206.png"/><Relationship Id="rId313" Type="http://schemas.openxmlformats.org/officeDocument/2006/relationships/customXml" Target="../ink/ink3367.xml"/><Relationship Id="rId495" Type="http://schemas.openxmlformats.org/officeDocument/2006/relationships/customXml" Target="../ink/ink3458.xml"/><Relationship Id="rId10" Type="http://schemas.openxmlformats.org/officeDocument/2006/relationships/image" Target="../media/image3158.png"/><Relationship Id="rId52" Type="http://schemas.openxmlformats.org/officeDocument/2006/relationships/image" Target="../media/image3179.png"/><Relationship Id="rId94" Type="http://schemas.openxmlformats.org/officeDocument/2006/relationships/image" Target="../media/image3200.png"/><Relationship Id="rId148" Type="http://schemas.openxmlformats.org/officeDocument/2006/relationships/image" Target="../media/image3226.png"/><Relationship Id="rId355" Type="http://schemas.openxmlformats.org/officeDocument/2006/relationships/customXml" Target="../ink/ink3388.xml"/><Relationship Id="rId397" Type="http://schemas.openxmlformats.org/officeDocument/2006/relationships/customXml" Target="../ink/ink3409.xml"/><Relationship Id="rId215" Type="http://schemas.openxmlformats.org/officeDocument/2006/relationships/customXml" Target="../ink/ink3318.xml"/><Relationship Id="rId257" Type="http://schemas.openxmlformats.org/officeDocument/2006/relationships/customXml" Target="../ink/ink3339.xml"/><Relationship Id="rId422" Type="http://schemas.openxmlformats.org/officeDocument/2006/relationships/image" Target="../media/image3362.png"/><Relationship Id="rId464" Type="http://schemas.openxmlformats.org/officeDocument/2006/relationships/image" Target="../media/image3383.png"/><Relationship Id="rId299" Type="http://schemas.openxmlformats.org/officeDocument/2006/relationships/customXml" Target="../ink/ink3360.xml"/></Relationships>
</file>

<file path=ppt/slides/_rels/slide28.xml.rels><?xml version="1.0" encoding="UTF-8" standalone="yes"?>
<Relationships xmlns="http://schemas.openxmlformats.org/package/2006/relationships"><Relationship Id="rId3" Type="http://schemas.openxmlformats.org/officeDocument/2006/relationships/image" Target="../media/image3409.png"/><Relationship Id="rId2" Type="http://schemas.openxmlformats.org/officeDocument/2006/relationships/customXml" Target="../ink/ink3468.xml"/><Relationship Id="rId1" Type="http://schemas.openxmlformats.org/officeDocument/2006/relationships/slideLayout" Target="../slideLayouts/slideLayout1.xml"/><Relationship Id="rId5" Type="http://schemas.openxmlformats.org/officeDocument/2006/relationships/image" Target="../media/image3410.png"/><Relationship Id="rId4" Type="http://schemas.openxmlformats.org/officeDocument/2006/relationships/customXml" Target="../ink/ink3469.xml"/></Relationships>
</file>

<file path=ppt/slides/_rels/slide29.xml.rels><?xml version="1.0" encoding="UTF-8" standalone="yes"?>
<Relationships xmlns="http://schemas.openxmlformats.org/package/2006/relationships"><Relationship Id="rId117" Type="http://schemas.openxmlformats.org/officeDocument/2006/relationships/customXml" Target="../ink/ink3527.xml"/><Relationship Id="rId21" Type="http://schemas.openxmlformats.org/officeDocument/2006/relationships/customXml" Target="../ink/ink3479.xml"/><Relationship Id="rId42" Type="http://schemas.openxmlformats.org/officeDocument/2006/relationships/image" Target="../media/image3430.png"/><Relationship Id="rId63" Type="http://schemas.openxmlformats.org/officeDocument/2006/relationships/customXml" Target="../ink/ink3500.xml"/><Relationship Id="rId84" Type="http://schemas.openxmlformats.org/officeDocument/2006/relationships/image" Target="../media/image3449.png"/><Relationship Id="rId138" Type="http://schemas.openxmlformats.org/officeDocument/2006/relationships/image" Target="../media/image3475.png"/><Relationship Id="rId159" Type="http://schemas.openxmlformats.org/officeDocument/2006/relationships/customXml" Target="../ink/ink3548.xml"/><Relationship Id="rId170" Type="http://schemas.openxmlformats.org/officeDocument/2006/relationships/image" Target="../media/image3491.png"/><Relationship Id="rId107" Type="http://schemas.openxmlformats.org/officeDocument/2006/relationships/customXml" Target="../ink/ink3522.xml"/><Relationship Id="rId11" Type="http://schemas.openxmlformats.org/officeDocument/2006/relationships/customXml" Target="../ink/ink3474.xml"/><Relationship Id="rId32" Type="http://schemas.openxmlformats.org/officeDocument/2006/relationships/image" Target="../media/image3425.png"/><Relationship Id="rId53" Type="http://schemas.openxmlformats.org/officeDocument/2006/relationships/customXml" Target="../ink/ink3495.xml"/><Relationship Id="rId74" Type="http://schemas.openxmlformats.org/officeDocument/2006/relationships/image" Target="../media/image3445.png"/><Relationship Id="rId128" Type="http://schemas.openxmlformats.org/officeDocument/2006/relationships/image" Target="../media/image3470.png"/><Relationship Id="rId149" Type="http://schemas.openxmlformats.org/officeDocument/2006/relationships/customXml" Target="../ink/ink3543.xml"/><Relationship Id="rId5" Type="http://schemas.openxmlformats.org/officeDocument/2006/relationships/customXml" Target="../ink/ink3471.xml"/><Relationship Id="rId95" Type="http://schemas.openxmlformats.org/officeDocument/2006/relationships/customXml" Target="../ink/ink3516.xml"/><Relationship Id="rId160" Type="http://schemas.openxmlformats.org/officeDocument/2006/relationships/image" Target="../media/image3486.png"/><Relationship Id="rId181" Type="http://schemas.openxmlformats.org/officeDocument/2006/relationships/customXml" Target="../ink/ink3559.xml"/><Relationship Id="rId22" Type="http://schemas.openxmlformats.org/officeDocument/2006/relationships/image" Target="../media/image3420.png"/><Relationship Id="rId43" Type="http://schemas.openxmlformats.org/officeDocument/2006/relationships/customXml" Target="../ink/ink3490.xml"/><Relationship Id="rId64" Type="http://schemas.openxmlformats.org/officeDocument/2006/relationships/image" Target="../media/image3440.png"/><Relationship Id="rId118" Type="http://schemas.openxmlformats.org/officeDocument/2006/relationships/image" Target="../media/image3372.png"/><Relationship Id="rId139" Type="http://schemas.openxmlformats.org/officeDocument/2006/relationships/customXml" Target="../ink/ink3538.xml"/><Relationship Id="rId85" Type="http://schemas.openxmlformats.org/officeDocument/2006/relationships/customXml" Target="../ink/ink3511.xml"/><Relationship Id="rId150" Type="http://schemas.openxmlformats.org/officeDocument/2006/relationships/image" Target="../media/image3481.png"/><Relationship Id="rId171" Type="http://schemas.openxmlformats.org/officeDocument/2006/relationships/customXml" Target="../ink/ink3554.xml"/><Relationship Id="rId12" Type="http://schemas.openxmlformats.org/officeDocument/2006/relationships/image" Target="../media/image3415.png"/><Relationship Id="rId33" Type="http://schemas.openxmlformats.org/officeDocument/2006/relationships/customXml" Target="../ink/ink3485.xml"/><Relationship Id="rId108" Type="http://schemas.openxmlformats.org/officeDocument/2006/relationships/image" Target="../media/image3461.png"/><Relationship Id="rId129" Type="http://schemas.openxmlformats.org/officeDocument/2006/relationships/customXml" Target="../ink/ink3533.xml"/><Relationship Id="rId54" Type="http://schemas.openxmlformats.org/officeDocument/2006/relationships/image" Target="../media/image3435.png"/><Relationship Id="rId75" Type="http://schemas.openxmlformats.org/officeDocument/2006/relationships/customXml" Target="../ink/ink3506.xml"/><Relationship Id="rId96" Type="http://schemas.openxmlformats.org/officeDocument/2006/relationships/image" Target="../media/image3455.png"/><Relationship Id="rId140" Type="http://schemas.openxmlformats.org/officeDocument/2006/relationships/image" Target="../media/image3476.png"/><Relationship Id="rId161" Type="http://schemas.openxmlformats.org/officeDocument/2006/relationships/customXml" Target="../ink/ink3549.xml"/><Relationship Id="rId182" Type="http://schemas.openxmlformats.org/officeDocument/2006/relationships/image" Target="../media/image3497.png"/><Relationship Id="rId6" Type="http://schemas.openxmlformats.org/officeDocument/2006/relationships/image" Target="../media/image3412.png"/><Relationship Id="rId23" Type="http://schemas.openxmlformats.org/officeDocument/2006/relationships/customXml" Target="../ink/ink3480.xml"/><Relationship Id="rId119" Type="http://schemas.openxmlformats.org/officeDocument/2006/relationships/customXml" Target="../ink/ink3528.xml"/><Relationship Id="rId44" Type="http://schemas.openxmlformats.org/officeDocument/2006/relationships/image" Target="../media/image1645.png"/><Relationship Id="rId60" Type="http://schemas.openxmlformats.org/officeDocument/2006/relationships/image" Target="../media/image3438.png"/><Relationship Id="rId65" Type="http://schemas.openxmlformats.org/officeDocument/2006/relationships/customXml" Target="../ink/ink3501.xml"/><Relationship Id="rId81" Type="http://schemas.openxmlformats.org/officeDocument/2006/relationships/customXml" Target="../ink/ink3509.xml"/><Relationship Id="rId86" Type="http://schemas.openxmlformats.org/officeDocument/2006/relationships/image" Target="../media/image3450.png"/><Relationship Id="rId130" Type="http://schemas.openxmlformats.org/officeDocument/2006/relationships/image" Target="../media/image3471.png"/><Relationship Id="rId135" Type="http://schemas.openxmlformats.org/officeDocument/2006/relationships/customXml" Target="../ink/ink3536.xml"/><Relationship Id="rId151" Type="http://schemas.openxmlformats.org/officeDocument/2006/relationships/customXml" Target="../ink/ink3544.xml"/><Relationship Id="rId156" Type="http://schemas.openxmlformats.org/officeDocument/2006/relationships/image" Target="../media/image3484.png"/><Relationship Id="rId177" Type="http://schemas.openxmlformats.org/officeDocument/2006/relationships/customXml" Target="../ink/ink3557.xml"/><Relationship Id="rId172" Type="http://schemas.openxmlformats.org/officeDocument/2006/relationships/image" Target="../media/image3492.png"/><Relationship Id="rId13" Type="http://schemas.openxmlformats.org/officeDocument/2006/relationships/customXml" Target="../ink/ink3475.xml"/><Relationship Id="rId18" Type="http://schemas.openxmlformats.org/officeDocument/2006/relationships/image" Target="../media/image3418.png"/><Relationship Id="rId39" Type="http://schemas.openxmlformats.org/officeDocument/2006/relationships/customXml" Target="../ink/ink3488.xml"/><Relationship Id="rId109" Type="http://schemas.openxmlformats.org/officeDocument/2006/relationships/customXml" Target="../ink/ink3523.xml"/><Relationship Id="rId34" Type="http://schemas.openxmlformats.org/officeDocument/2006/relationships/image" Target="../media/image3426.png"/><Relationship Id="rId50" Type="http://schemas.openxmlformats.org/officeDocument/2006/relationships/image" Target="../media/image3433.png"/><Relationship Id="rId55" Type="http://schemas.openxmlformats.org/officeDocument/2006/relationships/customXml" Target="../ink/ink3496.xml"/><Relationship Id="rId76" Type="http://schemas.openxmlformats.org/officeDocument/2006/relationships/image" Target="../media/image3446.png"/><Relationship Id="rId97" Type="http://schemas.openxmlformats.org/officeDocument/2006/relationships/customXml" Target="../ink/ink3517.xml"/><Relationship Id="rId104" Type="http://schemas.openxmlformats.org/officeDocument/2006/relationships/image" Target="../media/image3459.png"/><Relationship Id="rId120" Type="http://schemas.openxmlformats.org/officeDocument/2006/relationships/image" Target="../media/image3466.png"/><Relationship Id="rId125" Type="http://schemas.openxmlformats.org/officeDocument/2006/relationships/customXml" Target="../ink/ink3531.xml"/><Relationship Id="rId141" Type="http://schemas.openxmlformats.org/officeDocument/2006/relationships/customXml" Target="../ink/ink3539.xml"/><Relationship Id="rId146" Type="http://schemas.openxmlformats.org/officeDocument/2006/relationships/image" Target="../media/image3479.png"/><Relationship Id="rId167" Type="http://schemas.openxmlformats.org/officeDocument/2006/relationships/customXml" Target="../ink/ink3552.xml"/><Relationship Id="rId7" Type="http://schemas.openxmlformats.org/officeDocument/2006/relationships/customXml" Target="../ink/ink3472.xml"/><Relationship Id="rId71" Type="http://schemas.openxmlformats.org/officeDocument/2006/relationships/customXml" Target="../ink/ink3504.xml"/><Relationship Id="rId92" Type="http://schemas.openxmlformats.org/officeDocument/2006/relationships/image" Target="../media/image3453.png"/><Relationship Id="rId162" Type="http://schemas.openxmlformats.org/officeDocument/2006/relationships/image" Target="../media/image3487.png"/><Relationship Id="rId2" Type="http://schemas.openxmlformats.org/officeDocument/2006/relationships/notesSlide" Target="../notesSlides/notesSlide28.xml"/><Relationship Id="rId29" Type="http://schemas.openxmlformats.org/officeDocument/2006/relationships/customXml" Target="../ink/ink3483.xml"/><Relationship Id="rId24" Type="http://schemas.openxmlformats.org/officeDocument/2006/relationships/image" Target="../media/image3421.png"/><Relationship Id="rId40" Type="http://schemas.openxmlformats.org/officeDocument/2006/relationships/image" Target="../media/image3429.png"/><Relationship Id="rId45" Type="http://schemas.openxmlformats.org/officeDocument/2006/relationships/customXml" Target="../ink/ink3491.xml"/><Relationship Id="rId66" Type="http://schemas.openxmlformats.org/officeDocument/2006/relationships/image" Target="../media/image3441.png"/><Relationship Id="rId87" Type="http://schemas.openxmlformats.org/officeDocument/2006/relationships/customXml" Target="../ink/ink3512.xml"/><Relationship Id="rId110" Type="http://schemas.openxmlformats.org/officeDocument/2006/relationships/image" Target="../media/image3462.png"/><Relationship Id="rId115" Type="http://schemas.openxmlformats.org/officeDocument/2006/relationships/customXml" Target="../ink/ink3526.xml"/><Relationship Id="rId131" Type="http://schemas.openxmlformats.org/officeDocument/2006/relationships/customXml" Target="../ink/ink3534.xml"/><Relationship Id="rId136" Type="http://schemas.openxmlformats.org/officeDocument/2006/relationships/image" Target="../media/image3474.png"/><Relationship Id="rId157" Type="http://schemas.openxmlformats.org/officeDocument/2006/relationships/customXml" Target="../ink/ink3547.xml"/><Relationship Id="rId178" Type="http://schemas.openxmlformats.org/officeDocument/2006/relationships/image" Target="../media/image3495.png"/><Relationship Id="rId61" Type="http://schemas.openxmlformats.org/officeDocument/2006/relationships/customXml" Target="../ink/ink3499.xml"/><Relationship Id="rId82" Type="http://schemas.openxmlformats.org/officeDocument/2006/relationships/image" Target="../media/image2945.png"/><Relationship Id="rId152" Type="http://schemas.openxmlformats.org/officeDocument/2006/relationships/image" Target="../media/image3482.png"/><Relationship Id="rId173" Type="http://schemas.openxmlformats.org/officeDocument/2006/relationships/customXml" Target="../ink/ink3555.xml"/><Relationship Id="rId19" Type="http://schemas.openxmlformats.org/officeDocument/2006/relationships/customXml" Target="../ink/ink3478.xml"/><Relationship Id="rId14" Type="http://schemas.openxmlformats.org/officeDocument/2006/relationships/image" Target="../media/image3416.png"/><Relationship Id="rId30" Type="http://schemas.openxmlformats.org/officeDocument/2006/relationships/image" Target="../media/image3424.png"/><Relationship Id="rId35" Type="http://schemas.openxmlformats.org/officeDocument/2006/relationships/customXml" Target="../ink/ink3486.xml"/><Relationship Id="rId56" Type="http://schemas.openxmlformats.org/officeDocument/2006/relationships/image" Target="../media/image3436.png"/><Relationship Id="rId77" Type="http://schemas.openxmlformats.org/officeDocument/2006/relationships/customXml" Target="../ink/ink3507.xml"/><Relationship Id="rId100" Type="http://schemas.openxmlformats.org/officeDocument/2006/relationships/image" Target="../media/image3457.png"/><Relationship Id="rId105" Type="http://schemas.openxmlformats.org/officeDocument/2006/relationships/customXml" Target="../ink/ink3521.xml"/><Relationship Id="rId126" Type="http://schemas.openxmlformats.org/officeDocument/2006/relationships/image" Target="../media/image3469.png"/><Relationship Id="rId147" Type="http://schemas.openxmlformats.org/officeDocument/2006/relationships/customXml" Target="../ink/ink3542.xml"/><Relationship Id="rId168" Type="http://schemas.openxmlformats.org/officeDocument/2006/relationships/image" Target="../media/image3490.png"/><Relationship Id="rId8" Type="http://schemas.openxmlformats.org/officeDocument/2006/relationships/image" Target="../media/image3413.png"/><Relationship Id="rId51" Type="http://schemas.openxmlformats.org/officeDocument/2006/relationships/customXml" Target="../ink/ink3494.xml"/><Relationship Id="rId72" Type="http://schemas.openxmlformats.org/officeDocument/2006/relationships/image" Target="../media/image3444.png"/><Relationship Id="rId93" Type="http://schemas.openxmlformats.org/officeDocument/2006/relationships/customXml" Target="../ink/ink3515.xml"/><Relationship Id="rId98" Type="http://schemas.openxmlformats.org/officeDocument/2006/relationships/image" Target="../media/image3456.png"/><Relationship Id="rId121" Type="http://schemas.openxmlformats.org/officeDocument/2006/relationships/customXml" Target="../ink/ink3529.xml"/><Relationship Id="rId142" Type="http://schemas.openxmlformats.org/officeDocument/2006/relationships/image" Target="../media/image3477.png"/><Relationship Id="rId163" Type="http://schemas.openxmlformats.org/officeDocument/2006/relationships/customXml" Target="../ink/ink3550.xml"/><Relationship Id="rId3" Type="http://schemas.openxmlformats.org/officeDocument/2006/relationships/customXml" Target="../ink/ink3470.xml"/><Relationship Id="rId25" Type="http://schemas.openxmlformats.org/officeDocument/2006/relationships/customXml" Target="../ink/ink3481.xml"/><Relationship Id="rId46" Type="http://schemas.openxmlformats.org/officeDocument/2006/relationships/image" Target="../media/image3431.png"/><Relationship Id="rId67" Type="http://schemas.openxmlformats.org/officeDocument/2006/relationships/customXml" Target="../ink/ink3502.xml"/><Relationship Id="rId116" Type="http://schemas.openxmlformats.org/officeDocument/2006/relationships/image" Target="../media/image3465.png"/><Relationship Id="rId137" Type="http://schemas.openxmlformats.org/officeDocument/2006/relationships/customXml" Target="../ink/ink3537.xml"/><Relationship Id="rId158" Type="http://schemas.openxmlformats.org/officeDocument/2006/relationships/image" Target="../media/image3485.png"/><Relationship Id="rId20" Type="http://schemas.openxmlformats.org/officeDocument/2006/relationships/image" Target="../media/image3419.png"/><Relationship Id="rId41" Type="http://schemas.openxmlformats.org/officeDocument/2006/relationships/customXml" Target="../ink/ink3489.xml"/><Relationship Id="rId62" Type="http://schemas.openxmlformats.org/officeDocument/2006/relationships/image" Target="../media/image3439.png"/><Relationship Id="rId83" Type="http://schemas.openxmlformats.org/officeDocument/2006/relationships/customXml" Target="../ink/ink3510.xml"/><Relationship Id="rId88" Type="http://schemas.openxmlformats.org/officeDocument/2006/relationships/image" Target="../media/image3451.png"/><Relationship Id="rId111" Type="http://schemas.openxmlformats.org/officeDocument/2006/relationships/customXml" Target="../ink/ink3524.xml"/><Relationship Id="rId132" Type="http://schemas.openxmlformats.org/officeDocument/2006/relationships/image" Target="../media/image3472.png"/><Relationship Id="rId153" Type="http://schemas.openxmlformats.org/officeDocument/2006/relationships/customXml" Target="../ink/ink3545.xml"/><Relationship Id="rId174" Type="http://schemas.openxmlformats.org/officeDocument/2006/relationships/image" Target="../media/image3493.png"/><Relationship Id="rId179" Type="http://schemas.openxmlformats.org/officeDocument/2006/relationships/customXml" Target="../ink/ink3558.xml"/><Relationship Id="rId15" Type="http://schemas.openxmlformats.org/officeDocument/2006/relationships/customXml" Target="../ink/ink3476.xml"/><Relationship Id="rId36" Type="http://schemas.openxmlformats.org/officeDocument/2006/relationships/image" Target="../media/image3427.png"/><Relationship Id="rId57" Type="http://schemas.openxmlformats.org/officeDocument/2006/relationships/customXml" Target="../ink/ink3497.xml"/><Relationship Id="rId106" Type="http://schemas.openxmlformats.org/officeDocument/2006/relationships/image" Target="../media/image3460.png"/><Relationship Id="rId127" Type="http://schemas.openxmlformats.org/officeDocument/2006/relationships/customXml" Target="../ink/ink3532.xml"/><Relationship Id="rId10" Type="http://schemas.openxmlformats.org/officeDocument/2006/relationships/image" Target="../media/image3414.png"/><Relationship Id="rId31" Type="http://schemas.openxmlformats.org/officeDocument/2006/relationships/customXml" Target="../ink/ink3484.xml"/><Relationship Id="rId52" Type="http://schemas.openxmlformats.org/officeDocument/2006/relationships/image" Target="../media/image3434.png"/><Relationship Id="rId73" Type="http://schemas.openxmlformats.org/officeDocument/2006/relationships/customXml" Target="../ink/ink3505.xml"/><Relationship Id="rId78" Type="http://schemas.openxmlformats.org/officeDocument/2006/relationships/image" Target="../media/image3447.png"/><Relationship Id="rId94" Type="http://schemas.openxmlformats.org/officeDocument/2006/relationships/image" Target="../media/image3454.png"/><Relationship Id="rId99" Type="http://schemas.openxmlformats.org/officeDocument/2006/relationships/customXml" Target="../ink/ink3518.xml"/><Relationship Id="rId101" Type="http://schemas.openxmlformats.org/officeDocument/2006/relationships/customXml" Target="../ink/ink3519.xml"/><Relationship Id="rId122" Type="http://schemas.openxmlformats.org/officeDocument/2006/relationships/image" Target="../media/image3467.png"/><Relationship Id="rId143" Type="http://schemas.openxmlformats.org/officeDocument/2006/relationships/customXml" Target="../ink/ink3540.xml"/><Relationship Id="rId148" Type="http://schemas.openxmlformats.org/officeDocument/2006/relationships/image" Target="../media/image3480.png"/><Relationship Id="rId164" Type="http://schemas.openxmlformats.org/officeDocument/2006/relationships/image" Target="../media/image3488.png"/><Relationship Id="rId169" Type="http://schemas.openxmlformats.org/officeDocument/2006/relationships/customXml" Target="../ink/ink3553.xml"/><Relationship Id="rId4" Type="http://schemas.openxmlformats.org/officeDocument/2006/relationships/image" Target="../media/image3411.png"/><Relationship Id="rId9" Type="http://schemas.openxmlformats.org/officeDocument/2006/relationships/customXml" Target="../ink/ink3473.xml"/><Relationship Id="rId180" Type="http://schemas.openxmlformats.org/officeDocument/2006/relationships/image" Target="../media/image3496.png"/><Relationship Id="rId26" Type="http://schemas.openxmlformats.org/officeDocument/2006/relationships/image" Target="../media/image3422.png"/><Relationship Id="rId47" Type="http://schemas.openxmlformats.org/officeDocument/2006/relationships/customXml" Target="../ink/ink3492.xml"/><Relationship Id="rId68" Type="http://schemas.openxmlformats.org/officeDocument/2006/relationships/image" Target="../media/image3442.png"/><Relationship Id="rId89" Type="http://schemas.openxmlformats.org/officeDocument/2006/relationships/customXml" Target="../ink/ink3513.xml"/><Relationship Id="rId112" Type="http://schemas.openxmlformats.org/officeDocument/2006/relationships/image" Target="../media/image3463.png"/><Relationship Id="rId133" Type="http://schemas.openxmlformats.org/officeDocument/2006/relationships/customXml" Target="../ink/ink3535.xml"/><Relationship Id="rId154" Type="http://schemas.openxmlformats.org/officeDocument/2006/relationships/image" Target="../media/image3483.png"/><Relationship Id="rId175" Type="http://schemas.openxmlformats.org/officeDocument/2006/relationships/customXml" Target="../ink/ink3556.xml"/><Relationship Id="rId16" Type="http://schemas.openxmlformats.org/officeDocument/2006/relationships/image" Target="../media/image3417.png"/><Relationship Id="rId37" Type="http://schemas.openxmlformats.org/officeDocument/2006/relationships/customXml" Target="../ink/ink3487.xml"/><Relationship Id="rId58" Type="http://schemas.openxmlformats.org/officeDocument/2006/relationships/image" Target="../media/image3437.png"/><Relationship Id="rId79" Type="http://schemas.openxmlformats.org/officeDocument/2006/relationships/customXml" Target="../ink/ink3508.xml"/><Relationship Id="rId102" Type="http://schemas.openxmlformats.org/officeDocument/2006/relationships/image" Target="../media/image3458.png"/><Relationship Id="rId123" Type="http://schemas.openxmlformats.org/officeDocument/2006/relationships/customXml" Target="../ink/ink3530.xml"/><Relationship Id="rId144" Type="http://schemas.openxmlformats.org/officeDocument/2006/relationships/image" Target="../media/image3478.png"/><Relationship Id="rId90" Type="http://schemas.openxmlformats.org/officeDocument/2006/relationships/image" Target="../media/image3452.png"/><Relationship Id="rId165" Type="http://schemas.openxmlformats.org/officeDocument/2006/relationships/customXml" Target="../ink/ink3551.xml"/><Relationship Id="rId27" Type="http://schemas.openxmlformats.org/officeDocument/2006/relationships/customXml" Target="../ink/ink3482.xml"/><Relationship Id="rId48" Type="http://schemas.openxmlformats.org/officeDocument/2006/relationships/image" Target="../media/image3432.png"/><Relationship Id="rId69" Type="http://schemas.openxmlformats.org/officeDocument/2006/relationships/customXml" Target="../ink/ink3503.xml"/><Relationship Id="rId113" Type="http://schemas.openxmlformats.org/officeDocument/2006/relationships/customXml" Target="../ink/ink3525.xml"/><Relationship Id="rId134" Type="http://schemas.openxmlformats.org/officeDocument/2006/relationships/image" Target="../media/image3473.png"/><Relationship Id="rId80" Type="http://schemas.openxmlformats.org/officeDocument/2006/relationships/image" Target="../media/image3448.png"/><Relationship Id="rId155" Type="http://schemas.openxmlformats.org/officeDocument/2006/relationships/customXml" Target="../ink/ink3546.xml"/><Relationship Id="rId176" Type="http://schemas.openxmlformats.org/officeDocument/2006/relationships/image" Target="../media/image3494.png"/><Relationship Id="rId17" Type="http://schemas.openxmlformats.org/officeDocument/2006/relationships/customXml" Target="../ink/ink3477.xml"/><Relationship Id="rId38" Type="http://schemas.openxmlformats.org/officeDocument/2006/relationships/image" Target="../media/image3428.png"/><Relationship Id="rId59" Type="http://schemas.openxmlformats.org/officeDocument/2006/relationships/customXml" Target="../ink/ink3498.xml"/><Relationship Id="rId103" Type="http://schemas.openxmlformats.org/officeDocument/2006/relationships/customXml" Target="../ink/ink3520.xml"/><Relationship Id="rId124" Type="http://schemas.openxmlformats.org/officeDocument/2006/relationships/image" Target="../media/image3468.png"/><Relationship Id="rId70" Type="http://schemas.openxmlformats.org/officeDocument/2006/relationships/image" Target="../media/image3443.png"/><Relationship Id="rId91" Type="http://schemas.openxmlformats.org/officeDocument/2006/relationships/customXml" Target="../ink/ink3514.xml"/><Relationship Id="rId145" Type="http://schemas.openxmlformats.org/officeDocument/2006/relationships/customXml" Target="../ink/ink3541.xml"/><Relationship Id="rId166" Type="http://schemas.openxmlformats.org/officeDocument/2006/relationships/image" Target="../media/image3489.png"/><Relationship Id="rId1" Type="http://schemas.openxmlformats.org/officeDocument/2006/relationships/slideLayout" Target="../slideLayouts/slideLayout7.xml"/><Relationship Id="rId28" Type="http://schemas.openxmlformats.org/officeDocument/2006/relationships/image" Target="../media/image3423.png"/><Relationship Id="rId49" Type="http://schemas.openxmlformats.org/officeDocument/2006/relationships/customXml" Target="../ink/ink3493.xml"/><Relationship Id="rId114" Type="http://schemas.openxmlformats.org/officeDocument/2006/relationships/image" Target="../media/image3464.png"/></Relationships>
</file>

<file path=ppt/slides/_rels/slide3.xml.rels><?xml version="1.0" encoding="UTF-8" standalone="yes"?>
<Relationships xmlns="http://schemas.openxmlformats.org/package/2006/relationships"><Relationship Id="rId8" Type="http://schemas.openxmlformats.org/officeDocument/2006/relationships/image" Target="../media/image1843.png"/><Relationship Id="rId13" Type="http://schemas.openxmlformats.org/officeDocument/2006/relationships/customXml" Target="../ink/ink22.xml"/><Relationship Id="rId18" Type="http://schemas.openxmlformats.org/officeDocument/2006/relationships/image" Target="../media/image1848.png"/><Relationship Id="rId26" Type="http://schemas.openxmlformats.org/officeDocument/2006/relationships/image" Target="../media/image1852.png"/><Relationship Id="rId3" Type="http://schemas.openxmlformats.org/officeDocument/2006/relationships/customXml" Target="../ink/ink17.xml"/><Relationship Id="rId21" Type="http://schemas.openxmlformats.org/officeDocument/2006/relationships/customXml" Target="../ink/ink26.xml"/><Relationship Id="rId7" Type="http://schemas.openxmlformats.org/officeDocument/2006/relationships/customXml" Target="../ink/ink19.xml"/><Relationship Id="rId12" Type="http://schemas.openxmlformats.org/officeDocument/2006/relationships/image" Target="../media/image1845.png"/><Relationship Id="rId17" Type="http://schemas.openxmlformats.org/officeDocument/2006/relationships/customXml" Target="../ink/ink24.xml"/><Relationship Id="rId25" Type="http://schemas.openxmlformats.org/officeDocument/2006/relationships/customXml" Target="../ink/ink28.xml"/><Relationship Id="rId2" Type="http://schemas.openxmlformats.org/officeDocument/2006/relationships/notesSlide" Target="../notesSlides/notesSlide3.xml"/><Relationship Id="rId16" Type="http://schemas.openxmlformats.org/officeDocument/2006/relationships/image" Target="../media/image1847.png"/><Relationship Id="rId20" Type="http://schemas.openxmlformats.org/officeDocument/2006/relationships/image" Target="../media/image1849.png"/><Relationship Id="rId1" Type="http://schemas.openxmlformats.org/officeDocument/2006/relationships/slideLayout" Target="../slideLayouts/slideLayout7.xml"/><Relationship Id="rId6" Type="http://schemas.openxmlformats.org/officeDocument/2006/relationships/image" Target="../media/image1842.png"/><Relationship Id="rId11" Type="http://schemas.openxmlformats.org/officeDocument/2006/relationships/customXml" Target="../ink/ink21.xml"/><Relationship Id="rId24" Type="http://schemas.openxmlformats.org/officeDocument/2006/relationships/image" Target="../media/image1851.png"/><Relationship Id="rId5" Type="http://schemas.openxmlformats.org/officeDocument/2006/relationships/customXml" Target="../ink/ink18.xml"/><Relationship Id="rId15" Type="http://schemas.openxmlformats.org/officeDocument/2006/relationships/customXml" Target="../ink/ink23.xml"/><Relationship Id="rId23" Type="http://schemas.openxmlformats.org/officeDocument/2006/relationships/customXml" Target="../ink/ink27.xml"/><Relationship Id="rId10" Type="http://schemas.openxmlformats.org/officeDocument/2006/relationships/image" Target="../media/image1844.png"/><Relationship Id="rId19" Type="http://schemas.openxmlformats.org/officeDocument/2006/relationships/customXml" Target="../ink/ink25.xml"/><Relationship Id="rId4" Type="http://schemas.openxmlformats.org/officeDocument/2006/relationships/image" Target="../media/image1841.png"/><Relationship Id="rId9" Type="http://schemas.openxmlformats.org/officeDocument/2006/relationships/customXml" Target="../ink/ink20.xml"/><Relationship Id="rId14" Type="http://schemas.openxmlformats.org/officeDocument/2006/relationships/image" Target="../media/image1846.png"/><Relationship Id="rId22" Type="http://schemas.openxmlformats.org/officeDocument/2006/relationships/image" Target="../media/image1850.png"/></Relationships>
</file>

<file path=ppt/slides/_rels/slide30.xml.rels><?xml version="1.0" encoding="UTF-8" standalone="yes"?>
<Relationships xmlns="http://schemas.openxmlformats.org/package/2006/relationships"><Relationship Id="rId117" Type="http://schemas.openxmlformats.org/officeDocument/2006/relationships/image" Target="../media/image3554.png"/><Relationship Id="rId21" Type="http://schemas.openxmlformats.org/officeDocument/2006/relationships/image" Target="../media/image3432.png"/><Relationship Id="rId42" Type="http://schemas.openxmlformats.org/officeDocument/2006/relationships/customXml" Target="../ink/ink3579.xml"/><Relationship Id="rId63" Type="http://schemas.openxmlformats.org/officeDocument/2006/relationships/image" Target="../media/image3527.png"/><Relationship Id="rId84" Type="http://schemas.openxmlformats.org/officeDocument/2006/relationships/customXml" Target="../ink/ink3600.xml"/><Relationship Id="rId138" Type="http://schemas.openxmlformats.org/officeDocument/2006/relationships/customXml" Target="../ink/ink3627.xml"/><Relationship Id="rId159" Type="http://schemas.openxmlformats.org/officeDocument/2006/relationships/image" Target="../media/image3575.png"/><Relationship Id="rId170" Type="http://schemas.openxmlformats.org/officeDocument/2006/relationships/customXml" Target="../ink/ink3643.xml"/><Relationship Id="rId191" Type="http://schemas.openxmlformats.org/officeDocument/2006/relationships/image" Target="../media/image3591.png"/><Relationship Id="rId205" Type="http://schemas.openxmlformats.org/officeDocument/2006/relationships/image" Target="../media/image3598.png"/><Relationship Id="rId226" Type="http://schemas.openxmlformats.org/officeDocument/2006/relationships/customXml" Target="../ink/ink3671.xml"/><Relationship Id="rId247" Type="http://schemas.openxmlformats.org/officeDocument/2006/relationships/image" Target="../media/image3619.png"/><Relationship Id="rId107" Type="http://schemas.openxmlformats.org/officeDocument/2006/relationships/image" Target="../media/image3549.png"/><Relationship Id="rId11" Type="http://schemas.openxmlformats.org/officeDocument/2006/relationships/image" Target="../media/image3502.png"/><Relationship Id="rId32" Type="http://schemas.openxmlformats.org/officeDocument/2006/relationships/customXml" Target="../ink/ink3574.xml"/><Relationship Id="rId53" Type="http://schemas.openxmlformats.org/officeDocument/2006/relationships/image" Target="../media/image3522.png"/><Relationship Id="rId74" Type="http://schemas.openxmlformats.org/officeDocument/2006/relationships/customXml" Target="../ink/ink3595.xml"/><Relationship Id="rId128" Type="http://schemas.openxmlformats.org/officeDocument/2006/relationships/customXml" Target="../ink/ink3622.xml"/><Relationship Id="rId149" Type="http://schemas.openxmlformats.org/officeDocument/2006/relationships/image" Target="../media/image3570.png"/><Relationship Id="rId5" Type="http://schemas.openxmlformats.org/officeDocument/2006/relationships/image" Target="../media/image3499.png"/><Relationship Id="rId95" Type="http://schemas.openxmlformats.org/officeDocument/2006/relationships/image" Target="../media/image3543.png"/><Relationship Id="rId160" Type="http://schemas.openxmlformats.org/officeDocument/2006/relationships/customXml" Target="../ink/ink3638.xml"/><Relationship Id="rId181" Type="http://schemas.openxmlformats.org/officeDocument/2006/relationships/image" Target="../media/image3586.png"/><Relationship Id="rId216" Type="http://schemas.openxmlformats.org/officeDocument/2006/relationships/customXml" Target="../ink/ink3666.xml"/><Relationship Id="rId237" Type="http://schemas.openxmlformats.org/officeDocument/2006/relationships/image" Target="../media/image3614.png"/><Relationship Id="rId22" Type="http://schemas.openxmlformats.org/officeDocument/2006/relationships/customXml" Target="../ink/ink3569.xml"/><Relationship Id="rId43" Type="http://schemas.openxmlformats.org/officeDocument/2006/relationships/image" Target="../media/image3517.png"/><Relationship Id="rId64" Type="http://schemas.openxmlformats.org/officeDocument/2006/relationships/customXml" Target="../ink/ink3590.xml"/><Relationship Id="rId118" Type="http://schemas.openxmlformats.org/officeDocument/2006/relationships/customXml" Target="../ink/ink3617.xml"/><Relationship Id="rId139" Type="http://schemas.openxmlformats.org/officeDocument/2006/relationships/image" Target="../media/image3565.png"/><Relationship Id="rId85" Type="http://schemas.openxmlformats.org/officeDocument/2006/relationships/image" Target="../media/image3538.png"/><Relationship Id="rId150" Type="http://schemas.openxmlformats.org/officeDocument/2006/relationships/customXml" Target="../ink/ink3633.xml"/><Relationship Id="rId171" Type="http://schemas.openxmlformats.org/officeDocument/2006/relationships/image" Target="../media/image3581.png"/><Relationship Id="rId192" Type="http://schemas.openxmlformats.org/officeDocument/2006/relationships/customXml" Target="../ink/ink3654.xml"/><Relationship Id="rId206" Type="http://schemas.openxmlformats.org/officeDocument/2006/relationships/customXml" Target="../ink/ink3661.xml"/><Relationship Id="rId227" Type="http://schemas.openxmlformats.org/officeDocument/2006/relationships/image" Target="../media/image3609.png"/><Relationship Id="rId248" Type="http://schemas.openxmlformats.org/officeDocument/2006/relationships/customXml" Target="../ink/ink3682.xml"/><Relationship Id="rId12" Type="http://schemas.openxmlformats.org/officeDocument/2006/relationships/customXml" Target="../ink/ink3564.xml"/><Relationship Id="rId33" Type="http://schemas.openxmlformats.org/officeDocument/2006/relationships/image" Target="../media/image3512.png"/><Relationship Id="rId108" Type="http://schemas.openxmlformats.org/officeDocument/2006/relationships/customXml" Target="../ink/ink3612.xml"/><Relationship Id="rId129" Type="http://schemas.openxmlformats.org/officeDocument/2006/relationships/image" Target="../media/image3560.png"/><Relationship Id="rId54" Type="http://schemas.openxmlformats.org/officeDocument/2006/relationships/customXml" Target="../ink/ink3585.xml"/><Relationship Id="rId75" Type="http://schemas.openxmlformats.org/officeDocument/2006/relationships/image" Target="../media/image3533.png"/><Relationship Id="rId96" Type="http://schemas.openxmlformats.org/officeDocument/2006/relationships/customXml" Target="../ink/ink3606.xml"/><Relationship Id="rId140" Type="http://schemas.openxmlformats.org/officeDocument/2006/relationships/customXml" Target="../ink/ink3628.xml"/><Relationship Id="rId161" Type="http://schemas.openxmlformats.org/officeDocument/2006/relationships/image" Target="../media/image3576.png"/><Relationship Id="rId182" Type="http://schemas.openxmlformats.org/officeDocument/2006/relationships/customXml" Target="../ink/ink3649.xml"/><Relationship Id="rId217" Type="http://schemas.openxmlformats.org/officeDocument/2006/relationships/image" Target="../media/image3604.png"/><Relationship Id="rId6" Type="http://schemas.openxmlformats.org/officeDocument/2006/relationships/customXml" Target="../ink/ink3561.xml"/><Relationship Id="rId238" Type="http://schemas.openxmlformats.org/officeDocument/2006/relationships/customXml" Target="../ink/ink3677.xml"/><Relationship Id="rId23" Type="http://schemas.openxmlformats.org/officeDocument/2006/relationships/image" Target="../media/image3507.png"/><Relationship Id="rId119" Type="http://schemas.openxmlformats.org/officeDocument/2006/relationships/image" Target="../media/image3555.png"/><Relationship Id="rId44" Type="http://schemas.openxmlformats.org/officeDocument/2006/relationships/customXml" Target="../ink/ink3580.xml"/><Relationship Id="rId65" Type="http://schemas.openxmlformats.org/officeDocument/2006/relationships/image" Target="../media/image3528.png"/><Relationship Id="rId86" Type="http://schemas.openxmlformats.org/officeDocument/2006/relationships/customXml" Target="../ink/ink3601.xml"/><Relationship Id="rId130" Type="http://schemas.openxmlformats.org/officeDocument/2006/relationships/customXml" Target="../ink/ink3623.xml"/><Relationship Id="rId151" Type="http://schemas.openxmlformats.org/officeDocument/2006/relationships/image" Target="../media/image3571.png"/><Relationship Id="rId172" Type="http://schemas.openxmlformats.org/officeDocument/2006/relationships/customXml" Target="../ink/ink3644.xml"/><Relationship Id="rId193" Type="http://schemas.openxmlformats.org/officeDocument/2006/relationships/image" Target="../media/image3592.png"/><Relationship Id="rId207" Type="http://schemas.openxmlformats.org/officeDocument/2006/relationships/image" Target="../media/image3599.png"/><Relationship Id="rId228" Type="http://schemas.openxmlformats.org/officeDocument/2006/relationships/customXml" Target="../ink/ink3672.xml"/><Relationship Id="rId249" Type="http://schemas.openxmlformats.org/officeDocument/2006/relationships/image" Target="../media/image3620.png"/><Relationship Id="rId13" Type="http://schemas.openxmlformats.org/officeDocument/2006/relationships/image" Target="../media/image3503.png"/><Relationship Id="rId109" Type="http://schemas.openxmlformats.org/officeDocument/2006/relationships/image" Target="../media/image3550.png"/><Relationship Id="rId34" Type="http://schemas.openxmlformats.org/officeDocument/2006/relationships/customXml" Target="../ink/ink3575.xml"/><Relationship Id="rId55" Type="http://schemas.openxmlformats.org/officeDocument/2006/relationships/image" Target="../media/image3523.png"/><Relationship Id="rId76" Type="http://schemas.openxmlformats.org/officeDocument/2006/relationships/customXml" Target="../ink/ink3596.xml"/><Relationship Id="rId97" Type="http://schemas.openxmlformats.org/officeDocument/2006/relationships/image" Target="../media/image3544.png"/><Relationship Id="rId120" Type="http://schemas.openxmlformats.org/officeDocument/2006/relationships/customXml" Target="../ink/ink3618.xml"/><Relationship Id="rId141" Type="http://schemas.openxmlformats.org/officeDocument/2006/relationships/image" Target="../media/image3566.png"/><Relationship Id="rId7" Type="http://schemas.openxmlformats.org/officeDocument/2006/relationships/image" Target="../media/image3500.png"/><Relationship Id="rId162" Type="http://schemas.openxmlformats.org/officeDocument/2006/relationships/customXml" Target="../ink/ink3639.xml"/><Relationship Id="rId183" Type="http://schemas.openxmlformats.org/officeDocument/2006/relationships/image" Target="../media/image3587.png"/><Relationship Id="rId218" Type="http://schemas.openxmlformats.org/officeDocument/2006/relationships/customXml" Target="../ink/ink3667.xml"/><Relationship Id="rId239" Type="http://schemas.openxmlformats.org/officeDocument/2006/relationships/image" Target="../media/image3615.png"/><Relationship Id="rId250" Type="http://schemas.openxmlformats.org/officeDocument/2006/relationships/customXml" Target="../ink/ink3683.xml"/><Relationship Id="rId24" Type="http://schemas.openxmlformats.org/officeDocument/2006/relationships/customXml" Target="../ink/ink3570.xml"/><Relationship Id="rId45" Type="http://schemas.openxmlformats.org/officeDocument/2006/relationships/image" Target="../media/image3518.png"/><Relationship Id="rId66" Type="http://schemas.openxmlformats.org/officeDocument/2006/relationships/customXml" Target="../ink/ink3591.xml"/><Relationship Id="rId87" Type="http://schemas.openxmlformats.org/officeDocument/2006/relationships/image" Target="../media/image3539.png"/><Relationship Id="rId110" Type="http://schemas.openxmlformats.org/officeDocument/2006/relationships/customXml" Target="../ink/ink3613.xml"/><Relationship Id="rId131" Type="http://schemas.openxmlformats.org/officeDocument/2006/relationships/image" Target="../media/image3561.png"/><Relationship Id="rId152" Type="http://schemas.openxmlformats.org/officeDocument/2006/relationships/customXml" Target="../ink/ink3634.xml"/><Relationship Id="rId173" Type="http://schemas.openxmlformats.org/officeDocument/2006/relationships/image" Target="../media/image3582.png"/><Relationship Id="rId194" Type="http://schemas.openxmlformats.org/officeDocument/2006/relationships/customXml" Target="../ink/ink3655.xml"/><Relationship Id="rId208" Type="http://schemas.openxmlformats.org/officeDocument/2006/relationships/customXml" Target="../ink/ink3662.xml"/><Relationship Id="rId229" Type="http://schemas.openxmlformats.org/officeDocument/2006/relationships/image" Target="../media/image3610.png"/><Relationship Id="rId240" Type="http://schemas.openxmlformats.org/officeDocument/2006/relationships/customXml" Target="../ink/ink3678.xml"/><Relationship Id="rId14" Type="http://schemas.openxmlformats.org/officeDocument/2006/relationships/customXml" Target="../ink/ink3565.xml"/><Relationship Id="rId35" Type="http://schemas.openxmlformats.org/officeDocument/2006/relationships/image" Target="../media/image3513.png"/><Relationship Id="rId56" Type="http://schemas.openxmlformats.org/officeDocument/2006/relationships/customXml" Target="../ink/ink3586.xml"/><Relationship Id="rId77" Type="http://schemas.openxmlformats.org/officeDocument/2006/relationships/image" Target="../media/image3534.png"/><Relationship Id="rId100" Type="http://schemas.openxmlformats.org/officeDocument/2006/relationships/customXml" Target="../ink/ink3608.xml"/><Relationship Id="rId8" Type="http://schemas.openxmlformats.org/officeDocument/2006/relationships/customXml" Target="../ink/ink3562.xml"/><Relationship Id="rId98" Type="http://schemas.openxmlformats.org/officeDocument/2006/relationships/customXml" Target="../ink/ink3607.xml"/><Relationship Id="rId121" Type="http://schemas.openxmlformats.org/officeDocument/2006/relationships/image" Target="../media/image3556.png"/><Relationship Id="rId142" Type="http://schemas.openxmlformats.org/officeDocument/2006/relationships/customXml" Target="../ink/ink3629.xml"/><Relationship Id="rId163" Type="http://schemas.openxmlformats.org/officeDocument/2006/relationships/image" Target="../media/image3577.png"/><Relationship Id="rId184" Type="http://schemas.openxmlformats.org/officeDocument/2006/relationships/customXml" Target="../ink/ink3650.xml"/><Relationship Id="rId219" Type="http://schemas.openxmlformats.org/officeDocument/2006/relationships/image" Target="../media/image3605.png"/><Relationship Id="rId230" Type="http://schemas.openxmlformats.org/officeDocument/2006/relationships/customXml" Target="../ink/ink3673.xml"/><Relationship Id="rId251" Type="http://schemas.openxmlformats.org/officeDocument/2006/relationships/image" Target="../media/image3621.png"/><Relationship Id="rId25" Type="http://schemas.openxmlformats.org/officeDocument/2006/relationships/image" Target="../media/image3508.png"/><Relationship Id="rId46" Type="http://schemas.openxmlformats.org/officeDocument/2006/relationships/customXml" Target="../ink/ink3581.xml"/><Relationship Id="rId67" Type="http://schemas.openxmlformats.org/officeDocument/2006/relationships/image" Target="../media/image3529.png"/><Relationship Id="rId88" Type="http://schemas.openxmlformats.org/officeDocument/2006/relationships/customXml" Target="../ink/ink3602.xml"/><Relationship Id="rId111" Type="http://schemas.openxmlformats.org/officeDocument/2006/relationships/image" Target="../media/image3551.png"/><Relationship Id="rId132" Type="http://schemas.openxmlformats.org/officeDocument/2006/relationships/customXml" Target="../ink/ink3624.xml"/><Relationship Id="rId153" Type="http://schemas.openxmlformats.org/officeDocument/2006/relationships/image" Target="../media/image3572.png"/><Relationship Id="rId174" Type="http://schemas.openxmlformats.org/officeDocument/2006/relationships/customXml" Target="../ink/ink3645.xml"/><Relationship Id="rId195" Type="http://schemas.openxmlformats.org/officeDocument/2006/relationships/image" Target="../media/image3593.png"/><Relationship Id="rId209" Type="http://schemas.openxmlformats.org/officeDocument/2006/relationships/image" Target="../media/image3600.png"/><Relationship Id="rId220" Type="http://schemas.openxmlformats.org/officeDocument/2006/relationships/customXml" Target="../ink/ink3668.xml"/><Relationship Id="rId241" Type="http://schemas.openxmlformats.org/officeDocument/2006/relationships/image" Target="../media/image3616.png"/><Relationship Id="rId15" Type="http://schemas.openxmlformats.org/officeDocument/2006/relationships/image" Target="../media/image3504.png"/><Relationship Id="rId36" Type="http://schemas.openxmlformats.org/officeDocument/2006/relationships/customXml" Target="../ink/ink3576.xml"/><Relationship Id="rId57" Type="http://schemas.openxmlformats.org/officeDocument/2006/relationships/image" Target="../media/image3524.png"/><Relationship Id="rId78" Type="http://schemas.openxmlformats.org/officeDocument/2006/relationships/customXml" Target="../ink/ink3597.xml"/><Relationship Id="rId99" Type="http://schemas.openxmlformats.org/officeDocument/2006/relationships/image" Target="../media/image3545.png"/><Relationship Id="rId101" Type="http://schemas.openxmlformats.org/officeDocument/2006/relationships/image" Target="../media/image3546.png"/><Relationship Id="rId122" Type="http://schemas.openxmlformats.org/officeDocument/2006/relationships/customXml" Target="../ink/ink3619.xml"/><Relationship Id="rId143" Type="http://schemas.openxmlformats.org/officeDocument/2006/relationships/image" Target="../media/image3567.png"/><Relationship Id="rId164" Type="http://schemas.openxmlformats.org/officeDocument/2006/relationships/customXml" Target="../ink/ink3640.xml"/><Relationship Id="rId185" Type="http://schemas.openxmlformats.org/officeDocument/2006/relationships/image" Target="../media/image3588.png"/><Relationship Id="rId4" Type="http://schemas.openxmlformats.org/officeDocument/2006/relationships/customXml" Target="../ink/ink3560.xml"/><Relationship Id="rId9" Type="http://schemas.openxmlformats.org/officeDocument/2006/relationships/image" Target="../media/image3501.png"/><Relationship Id="rId180" Type="http://schemas.openxmlformats.org/officeDocument/2006/relationships/customXml" Target="../ink/ink3648.xml"/><Relationship Id="rId210" Type="http://schemas.openxmlformats.org/officeDocument/2006/relationships/customXml" Target="../ink/ink3663.xml"/><Relationship Id="rId215" Type="http://schemas.openxmlformats.org/officeDocument/2006/relationships/image" Target="../media/image3603.png"/><Relationship Id="rId236" Type="http://schemas.openxmlformats.org/officeDocument/2006/relationships/customXml" Target="../ink/ink3676.xml"/><Relationship Id="rId26" Type="http://schemas.openxmlformats.org/officeDocument/2006/relationships/customXml" Target="../ink/ink3571.xml"/><Relationship Id="rId231" Type="http://schemas.openxmlformats.org/officeDocument/2006/relationships/image" Target="../media/image3611.png"/><Relationship Id="rId47" Type="http://schemas.openxmlformats.org/officeDocument/2006/relationships/image" Target="../media/image3519.png"/><Relationship Id="rId68" Type="http://schemas.openxmlformats.org/officeDocument/2006/relationships/customXml" Target="../ink/ink3592.xml"/><Relationship Id="rId89" Type="http://schemas.openxmlformats.org/officeDocument/2006/relationships/image" Target="../media/image3540.png"/><Relationship Id="rId112" Type="http://schemas.openxmlformats.org/officeDocument/2006/relationships/customXml" Target="../ink/ink3614.xml"/><Relationship Id="rId133" Type="http://schemas.openxmlformats.org/officeDocument/2006/relationships/image" Target="../media/image3562.png"/><Relationship Id="rId154" Type="http://schemas.openxmlformats.org/officeDocument/2006/relationships/customXml" Target="../ink/ink3635.xml"/><Relationship Id="rId175" Type="http://schemas.openxmlformats.org/officeDocument/2006/relationships/image" Target="../media/image3583.png"/><Relationship Id="rId196" Type="http://schemas.openxmlformats.org/officeDocument/2006/relationships/customXml" Target="../ink/ink3656.xml"/><Relationship Id="rId200" Type="http://schemas.openxmlformats.org/officeDocument/2006/relationships/customXml" Target="../ink/ink3658.xml"/><Relationship Id="rId16" Type="http://schemas.openxmlformats.org/officeDocument/2006/relationships/customXml" Target="../ink/ink3566.xml"/><Relationship Id="rId221" Type="http://schemas.openxmlformats.org/officeDocument/2006/relationships/image" Target="../media/image3606.png"/><Relationship Id="rId242" Type="http://schemas.openxmlformats.org/officeDocument/2006/relationships/customXml" Target="../ink/ink3679.xml"/><Relationship Id="rId37" Type="http://schemas.openxmlformats.org/officeDocument/2006/relationships/image" Target="../media/image3514.png"/><Relationship Id="rId58" Type="http://schemas.openxmlformats.org/officeDocument/2006/relationships/customXml" Target="../ink/ink3587.xml"/><Relationship Id="rId79" Type="http://schemas.openxmlformats.org/officeDocument/2006/relationships/image" Target="../media/image3535.png"/><Relationship Id="rId102" Type="http://schemas.openxmlformats.org/officeDocument/2006/relationships/customXml" Target="../ink/ink3609.xml"/><Relationship Id="rId123" Type="http://schemas.openxmlformats.org/officeDocument/2006/relationships/image" Target="../media/image3557.png"/><Relationship Id="rId144" Type="http://schemas.openxmlformats.org/officeDocument/2006/relationships/customXml" Target="../ink/ink3630.xml"/><Relationship Id="rId90" Type="http://schemas.openxmlformats.org/officeDocument/2006/relationships/customXml" Target="../ink/ink3603.xml"/><Relationship Id="rId165" Type="http://schemas.openxmlformats.org/officeDocument/2006/relationships/image" Target="../media/image3578.png"/><Relationship Id="rId186" Type="http://schemas.openxmlformats.org/officeDocument/2006/relationships/customXml" Target="../ink/ink3651.xml"/><Relationship Id="rId211" Type="http://schemas.openxmlformats.org/officeDocument/2006/relationships/image" Target="../media/image3601.png"/><Relationship Id="rId232" Type="http://schemas.openxmlformats.org/officeDocument/2006/relationships/customXml" Target="../ink/ink3674.xml"/><Relationship Id="rId27" Type="http://schemas.openxmlformats.org/officeDocument/2006/relationships/image" Target="../media/image3509.png"/><Relationship Id="rId48" Type="http://schemas.openxmlformats.org/officeDocument/2006/relationships/customXml" Target="../ink/ink3582.xml"/><Relationship Id="rId69" Type="http://schemas.openxmlformats.org/officeDocument/2006/relationships/image" Target="../media/image3530.png"/><Relationship Id="rId113" Type="http://schemas.openxmlformats.org/officeDocument/2006/relationships/image" Target="../media/image3552.png"/><Relationship Id="rId134" Type="http://schemas.openxmlformats.org/officeDocument/2006/relationships/customXml" Target="../ink/ink3625.xml"/><Relationship Id="rId80" Type="http://schemas.openxmlformats.org/officeDocument/2006/relationships/customXml" Target="../ink/ink3598.xml"/><Relationship Id="rId155" Type="http://schemas.openxmlformats.org/officeDocument/2006/relationships/image" Target="../media/image3573.png"/><Relationship Id="rId176" Type="http://schemas.openxmlformats.org/officeDocument/2006/relationships/customXml" Target="../ink/ink3646.xml"/><Relationship Id="rId197" Type="http://schemas.openxmlformats.org/officeDocument/2006/relationships/image" Target="../media/image3594.png"/><Relationship Id="rId201" Type="http://schemas.openxmlformats.org/officeDocument/2006/relationships/image" Target="../media/image3596.png"/><Relationship Id="rId222" Type="http://schemas.openxmlformats.org/officeDocument/2006/relationships/customXml" Target="../ink/ink3669.xml"/><Relationship Id="rId243" Type="http://schemas.openxmlformats.org/officeDocument/2006/relationships/image" Target="../media/image3617.png"/><Relationship Id="rId17" Type="http://schemas.openxmlformats.org/officeDocument/2006/relationships/image" Target="../media/image3505.png"/><Relationship Id="rId38" Type="http://schemas.openxmlformats.org/officeDocument/2006/relationships/customXml" Target="../ink/ink3577.xml"/><Relationship Id="rId59" Type="http://schemas.openxmlformats.org/officeDocument/2006/relationships/image" Target="../media/image3525.png"/><Relationship Id="rId103" Type="http://schemas.openxmlformats.org/officeDocument/2006/relationships/image" Target="../media/image3547.png"/><Relationship Id="rId124" Type="http://schemas.openxmlformats.org/officeDocument/2006/relationships/customXml" Target="../ink/ink3620.xml"/><Relationship Id="rId70" Type="http://schemas.openxmlformats.org/officeDocument/2006/relationships/customXml" Target="../ink/ink3593.xml"/><Relationship Id="rId91" Type="http://schemas.openxmlformats.org/officeDocument/2006/relationships/image" Target="../media/image3541.png"/><Relationship Id="rId145" Type="http://schemas.openxmlformats.org/officeDocument/2006/relationships/image" Target="../media/image3568.png"/><Relationship Id="rId166" Type="http://schemas.openxmlformats.org/officeDocument/2006/relationships/customXml" Target="../ink/ink3641.xml"/><Relationship Id="rId187" Type="http://schemas.openxmlformats.org/officeDocument/2006/relationships/image" Target="../media/image3589.png"/><Relationship Id="rId1" Type="http://schemas.openxmlformats.org/officeDocument/2006/relationships/slideLayout" Target="../slideLayouts/slideLayout7.xml"/><Relationship Id="rId212" Type="http://schemas.openxmlformats.org/officeDocument/2006/relationships/customXml" Target="../ink/ink3664.xml"/><Relationship Id="rId233" Type="http://schemas.openxmlformats.org/officeDocument/2006/relationships/image" Target="../media/image3612.png"/><Relationship Id="rId28" Type="http://schemas.openxmlformats.org/officeDocument/2006/relationships/customXml" Target="../ink/ink3572.xml"/><Relationship Id="rId49" Type="http://schemas.openxmlformats.org/officeDocument/2006/relationships/image" Target="../media/image3520.png"/><Relationship Id="rId114" Type="http://schemas.openxmlformats.org/officeDocument/2006/relationships/customXml" Target="../ink/ink3615.xml"/><Relationship Id="rId60" Type="http://schemas.openxmlformats.org/officeDocument/2006/relationships/customXml" Target="../ink/ink3588.xml"/><Relationship Id="rId81" Type="http://schemas.openxmlformats.org/officeDocument/2006/relationships/image" Target="../media/image3536.png"/><Relationship Id="rId135" Type="http://schemas.openxmlformats.org/officeDocument/2006/relationships/image" Target="../media/image3563.png"/><Relationship Id="rId156" Type="http://schemas.openxmlformats.org/officeDocument/2006/relationships/customXml" Target="../ink/ink3636.xml"/><Relationship Id="rId177" Type="http://schemas.openxmlformats.org/officeDocument/2006/relationships/image" Target="../media/image3584.png"/><Relationship Id="rId198" Type="http://schemas.openxmlformats.org/officeDocument/2006/relationships/customXml" Target="../ink/ink3657.xml"/><Relationship Id="rId202" Type="http://schemas.openxmlformats.org/officeDocument/2006/relationships/customXml" Target="../ink/ink3659.xml"/><Relationship Id="rId223" Type="http://schemas.openxmlformats.org/officeDocument/2006/relationships/image" Target="../media/image3607.png"/><Relationship Id="rId244" Type="http://schemas.openxmlformats.org/officeDocument/2006/relationships/customXml" Target="../ink/ink3680.xml"/><Relationship Id="rId18" Type="http://schemas.openxmlformats.org/officeDocument/2006/relationships/customXml" Target="../ink/ink3567.xml"/><Relationship Id="rId39" Type="http://schemas.openxmlformats.org/officeDocument/2006/relationships/image" Target="../media/image3515.png"/><Relationship Id="rId50" Type="http://schemas.openxmlformats.org/officeDocument/2006/relationships/customXml" Target="../ink/ink3583.xml"/><Relationship Id="rId104" Type="http://schemas.openxmlformats.org/officeDocument/2006/relationships/customXml" Target="../ink/ink3610.xml"/><Relationship Id="rId125" Type="http://schemas.openxmlformats.org/officeDocument/2006/relationships/image" Target="../media/image3558.png"/><Relationship Id="rId146" Type="http://schemas.openxmlformats.org/officeDocument/2006/relationships/customXml" Target="../ink/ink3631.xml"/><Relationship Id="rId167" Type="http://schemas.openxmlformats.org/officeDocument/2006/relationships/image" Target="../media/image3579.png"/><Relationship Id="rId188" Type="http://schemas.openxmlformats.org/officeDocument/2006/relationships/customXml" Target="../ink/ink3652.xml"/><Relationship Id="rId71" Type="http://schemas.openxmlformats.org/officeDocument/2006/relationships/image" Target="../media/image3531.png"/><Relationship Id="rId92" Type="http://schemas.openxmlformats.org/officeDocument/2006/relationships/customXml" Target="../ink/ink3604.xml"/><Relationship Id="rId213" Type="http://schemas.openxmlformats.org/officeDocument/2006/relationships/image" Target="../media/image3602.png"/><Relationship Id="rId234" Type="http://schemas.openxmlformats.org/officeDocument/2006/relationships/customXml" Target="../ink/ink3675.xml"/><Relationship Id="rId2" Type="http://schemas.openxmlformats.org/officeDocument/2006/relationships/notesSlide" Target="../notesSlides/notesSlide29.xml"/><Relationship Id="rId29" Type="http://schemas.openxmlformats.org/officeDocument/2006/relationships/image" Target="../media/image3510.png"/><Relationship Id="rId40" Type="http://schemas.openxmlformats.org/officeDocument/2006/relationships/customXml" Target="../ink/ink3578.xml"/><Relationship Id="rId115" Type="http://schemas.openxmlformats.org/officeDocument/2006/relationships/image" Target="../media/image3553.png"/><Relationship Id="rId136" Type="http://schemas.openxmlformats.org/officeDocument/2006/relationships/customXml" Target="../ink/ink3626.xml"/><Relationship Id="rId157" Type="http://schemas.openxmlformats.org/officeDocument/2006/relationships/image" Target="../media/image3574.png"/><Relationship Id="rId178" Type="http://schemas.openxmlformats.org/officeDocument/2006/relationships/customXml" Target="../ink/ink3647.xml"/><Relationship Id="rId61" Type="http://schemas.openxmlformats.org/officeDocument/2006/relationships/image" Target="../media/image3526.png"/><Relationship Id="rId82" Type="http://schemas.openxmlformats.org/officeDocument/2006/relationships/customXml" Target="../ink/ink3599.xml"/><Relationship Id="rId199" Type="http://schemas.openxmlformats.org/officeDocument/2006/relationships/image" Target="../media/image3595.png"/><Relationship Id="rId203" Type="http://schemas.openxmlformats.org/officeDocument/2006/relationships/image" Target="../media/image3597.png"/><Relationship Id="rId19" Type="http://schemas.openxmlformats.org/officeDocument/2006/relationships/image" Target="../media/image3506.png"/><Relationship Id="rId224" Type="http://schemas.openxmlformats.org/officeDocument/2006/relationships/customXml" Target="../ink/ink3670.xml"/><Relationship Id="rId245" Type="http://schemas.openxmlformats.org/officeDocument/2006/relationships/image" Target="../media/image3618.png"/><Relationship Id="rId30" Type="http://schemas.openxmlformats.org/officeDocument/2006/relationships/customXml" Target="../ink/ink3573.xml"/><Relationship Id="rId105" Type="http://schemas.openxmlformats.org/officeDocument/2006/relationships/image" Target="../media/image3548.png"/><Relationship Id="rId126" Type="http://schemas.openxmlformats.org/officeDocument/2006/relationships/customXml" Target="../ink/ink3621.xml"/><Relationship Id="rId147" Type="http://schemas.openxmlformats.org/officeDocument/2006/relationships/image" Target="../media/image3569.png"/><Relationship Id="rId168" Type="http://schemas.openxmlformats.org/officeDocument/2006/relationships/customXml" Target="../ink/ink3642.xml"/><Relationship Id="rId51" Type="http://schemas.openxmlformats.org/officeDocument/2006/relationships/image" Target="../media/image3521.png"/><Relationship Id="rId72" Type="http://schemas.openxmlformats.org/officeDocument/2006/relationships/customXml" Target="../ink/ink3594.xml"/><Relationship Id="rId93" Type="http://schemas.openxmlformats.org/officeDocument/2006/relationships/image" Target="../media/image3542.png"/><Relationship Id="rId189" Type="http://schemas.openxmlformats.org/officeDocument/2006/relationships/image" Target="../media/image3590.png"/><Relationship Id="rId3" Type="http://schemas.openxmlformats.org/officeDocument/2006/relationships/image" Target="../media/image3498.png"/><Relationship Id="rId214" Type="http://schemas.openxmlformats.org/officeDocument/2006/relationships/customXml" Target="../ink/ink3665.xml"/><Relationship Id="rId235" Type="http://schemas.openxmlformats.org/officeDocument/2006/relationships/image" Target="../media/image3613.png"/><Relationship Id="rId116" Type="http://schemas.openxmlformats.org/officeDocument/2006/relationships/customXml" Target="../ink/ink3616.xml"/><Relationship Id="rId137" Type="http://schemas.openxmlformats.org/officeDocument/2006/relationships/image" Target="../media/image3564.png"/><Relationship Id="rId158" Type="http://schemas.openxmlformats.org/officeDocument/2006/relationships/customXml" Target="../ink/ink3637.xml"/><Relationship Id="rId20" Type="http://schemas.openxmlformats.org/officeDocument/2006/relationships/customXml" Target="../ink/ink3568.xml"/><Relationship Id="rId41" Type="http://schemas.openxmlformats.org/officeDocument/2006/relationships/image" Target="../media/image3516.png"/><Relationship Id="rId62" Type="http://schemas.openxmlformats.org/officeDocument/2006/relationships/customXml" Target="../ink/ink3589.xml"/><Relationship Id="rId83" Type="http://schemas.openxmlformats.org/officeDocument/2006/relationships/image" Target="../media/image3537.png"/><Relationship Id="rId179" Type="http://schemas.openxmlformats.org/officeDocument/2006/relationships/image" Target="../media/image3585.png"/><Relationship Id="rId190" Type="http://schemas.openxmlformats.org/officeDocument/2006/relationships/customXml" Target="../ink/ink3653.xml"/><Relationship Id="rId204" Type="http://schemas.openxmlformats.org/officeDocument/2006/relationships/customXml" Target="../ink/ink3660.xml"/><Relationship Id="rId225" Type="http://schemas.openxmlformats.org/officeDocument/2006/relationships/image" Target="../media/image3608.png"/><Relationship Id="rId246" Type="http://schemas.openxmlformats.org/officeDocument/2006/relationships/customXml" Target="../ink/ink3681.xml"/><Relationship Id="rId106" Type="http://schemas.openxmlformats.org/officeDocument/2006/relationships/customXml" Target="../ink/ink3611.xml"/><Relationship Id="rId127" Type="http://schemas.openxmlformats.org/officeDocument/2006/relationships/image" Target="../media/image3559.png"/><Relationship Id="rId10" Type="http://schemas.openxmlformats.org/officeDocument/2006/relationships/customXml" Target="../ink/ink3563.xml"/><Relationship Id="rId31" Type="http://schemas.openxmlformats.org/officeDocument/2006/relationships/image" Target="../media/image3511.png"/><Relationship Id="rId52" Type="http://schemas.openxmlformats.org/officeDocument/2006/relationships/customXml" Target="../ink/ink3584.xml"/><Relationship Id="rId73" Type="http://schemas.openxmlformats.org/officeDocument/2006/relationships/image" Target="../media/image3532.png"/><Relationship Id="rId94" Type="http://schemas.openxmlformats.org/officeDocument/2006/relationships/customXml" Target="../ink/ink3605.xml"/><Relationship Id="rId148" Type="http://schemas.openxmlformats.org/officeDocument/2006/relationships/customXml" Target="../ink/ink3632.xml"/><Relationship Id="rId169" Type="http://schemas.openxmlformats.org/officeDocument/2006/relationships/image" Target="../media/image3580.png"/></Relationships>
</file>

<file path=ppt/slides/_rels/slide31.xml.rels><?xml version="1.0" encoding="UTF-8" standalone="yes"?>
<Relationships xmlns="http://schemas.openxmlformats.org/package/2006/relationships"><Relationship Id="rId3" Type="http://schemas.openxmlformats.org/officeDocument/2006/relationships/customXml" Target="../ink/ink3684.xml"/><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622.png"/></Relationships>
</file>

<file path=ppt/slides/_rels/slide32.xml.rels><?xml version="1.0" encoding="UTF-8" standalone="yes"?>
<Relationships xmlns="http://schemas.openxmlformats.org/package/2006/relationships"><Relationship Id="rId26" Type="http://schemas.openxmlformats.org/officeDocument/2006/relationships/image" Target="../media/image3634.png"/><Relationship Id="rId21" Type="http://schemas.openxmlformats.org/officeDocument/2006/relationships/customXml" Target="../ink/ink3694.xml"/><Relationship Id="rId42" Type="http://schemas.openxmlformats.org/officeDocument/2006/relationships/image" Target="../media/image3642.png"/><Relationship Id="rId47" Type="http://schemas.openxmlformats.org/officeDocument/2006/relationships/customXml" Target="../ink/ink3707.xml"/><Relationship Id="rId63" Type="http://schemas.openxmlformats.org/officeDocument/2006/relationships/customXml" Target="../ink/ink3715.xml"/><Relationship Id="rId68" Type="http://schemas.openxmlformats.org/officeDocument/2006/relationships/image" Target="../media/image3654.png"/><Relationship Id="rId84" Type="http://schemas.openxmlformats.org/officeDocument/2006/relationships/image" Target="../media/image3662.png"/><Relationship Id="rId89" Type="http://schemas.openxmlformats.org/officeDocument/2006/relationships/customXml" Target="../ink/ink3728.xml"/><Relationship Id="rId16" Type="http://schemas.openxmlformats.org/officeDocument/2006/relationships/image" Target="../media/image3629.png"/><Relationship Id="rId107" Type="http://schemas.openxmlformats.org/officeDocument/2006/relationships/customXml" Target="../ink/ink3737.xml"/><Relationship Id="rId11" Type="http://schemas.openxmlformats.org/officeDocument/2006/relationships/customXml" Target="../ink/ink3689.xml"/><Relationship Id="rId32" Type="http://schemas.openxmlformats.org/officeDocument/2006/relationships/image" Target="../media/image3637.png"/><Relationship Id="rId37" Type="http://schemas.openxmlformats.org/officeDocument/2006/relationships/customXml" Target="../ink/ink3702.xml"/><Relationship Id="rId53" Type="http://schemas.openxmlformats.org/officeDocument/2006/relationships/customXml" Target="../ink/ink3710.xml"/><Relationship Id="rId58" Type="http://schemas.openxmlformats.org/officeDocument/2006/relationships/image" Target="../media/image3649.png"/><Relationship Id="rId74" Type="http://schemas.openxmlformats.org/officeDocument/2006/relationships/image" Target="../media/image3657.png"/><Relationship Id="rId79" Type="http://schemas.openxmlformats.org/officeDocument/2006/relationships/customXml" Target="../ink/ink3723.xml"/><Relationship Id="rId102" Type="http://schemas.openxmlformats.org/officeDocument/2006/relationships/image" Target="../media/image3671.png"/><Relationship Id="rId5" Type="http://schemas.openxmlformats.org/officeDocument/2006/relationships/customXml" Target="../ink/ink3686.xml"/><Relationship Id="rId90" Type="http://schemas.openxmlformats.org/officeDocument/2006/relationships/image" Target="../media/image3665.png"/><Relationship Id="rId95" Type="http://schemas.openxmlformats.org/officeDocument/2006/relationships/customXml" Target="../ink/ink3731.xml"/><Relationship Id="rId22" Type="http://schemas.openxmlformats.org/officeDocument/2006/relationships/image" Target="../media/image3632.png"/><Relationship Id="rId27" Type="http://schemas.openxmlformats.org/officeDocument/2006/relationships/customXml" Target="../ink/ink3697.xml"/><Relationship Id="rId43" Type="http://schemas.openxmlformats.org/officeDocument/2006/relationships/customXml" Target="../ink/ink3705.xml"/><Relationship Id="rId48" Type="http://schemas.openxmlformats.org/officeDocument/2006/relationships/image" Target="../media/image3644.png"/><Relationship Id="rId64" Type="http://schemas.openxmlformats.org/officeDocument/2006/relationships/image" Target="../media/image3652.png"/><Relationship Id="rId69" Type="http://schemas.openxmlformats.org/officeDocument/2006/relationships/customXml" Target="../ink/ink3718.xml"/><Relationship Id="rId80" Type="http://schemas.openxmlformats.org/officeDocument/2006/relationships/image" Target="../media/image3660.png"/><Relationship Id="rId85" Type="http://schemas.openxmlformats.org/officeDocument/2006/relationships/customXml" Target="../ink/ink3726.xml"/><Relationship Id="rId12" Type="http://schemas.openxmlformats.org/officeDocument/2006/relationships/image" Target="../media/image3627.png"/><Relationship Id="rId17" Type="http://schemas.openxmlformats.org/officeDocument/2006/relationships/customXml" Target="../ink/ink3692.xml"/><Relationship Id="rId33" Type="http://schemas.openxmlformats.org/officeDocument/2006/relationships/customXml" Target="../ink/ink3700.xml"/><Relationship Id="rId38" Type="http://schemas.openxmlformats.org/officeDocument/2006/relationships/image" Target="../media/image3640.png"/><Relationship Id="rId59" Type="http://schemas.openxmlformats.org/officeDocument/2006/relationships/customXml" Target="../ink/ink3713.xml"/><Relationship Id="rId103" Type="http://schemas.openxmlformats.org/officeDocument/2006/relationships/customXml" Target="../ink/ink3735.xml"/><Relationship Id="rId108" Type="http://schemas.openxmlformats.org/officeDocument/2006/relationships/image" Target="../media/image3674.png"/><Relationship Id="rId20" Type="http://schemas.openxmlformats.org/officeDocument/2006/relationships/image" Target="../media/image3631.png"/><Relationship Id="rId41" Type="http://schemas.openxmlformats.org/officeDocument/2006/relationships/customXml" Target="../ink/ink3704.xml"/><Relationship Id="rId54" Type="http://schemas.openxmlformats.org/officeDocument/2006/relationships/image" Target="../media/image3647.png"/><Relationship Id="rId62" Type="http://schemas.openxmlformats.org/officeDocument/2006/relationships/image" Target="../media/image3651.png"/><Relationship Id="rId70" Type="http://schemas.openxmlformats.org/officeDocument/2006/relationships/image" Target="../media/image3655.png"/><Relationship Id="rId75" Type="http://schemas.openxmlformats.org/officeDocument/2006/relationships/customXml" Target="../ink/ink3721.xml"/><Relationship Id="rId83" Type="http://schemas.openxmlformats.org/officeDocument/2006/relationships/customXml" Target="../ink/ink3725.xml"/><Relationship Id="rId88" Type="http://schemas.openxmlformats.org/officeDocument/2006/relationships/image" Target="../media/image3664.png"/><Relationship Id="rId91" Type="http://schemas.openxmlformats.org/officeDocument/2006/relationships/customXml" Target="../ink/ink3729.xml"/><Relationship Id="rId96" Type="http://schemas.openxmlformats.org/officeDocument/2006/relationships/image" Target="../media/image3668.png"/><Relationship Id="rId1" Type="http://schemas.openxmlformats.org/officeDocument/2006/relationships/slideLayout" Target="../slideLayouts/slideLayout7.xml"/><Relationship Id="rId6" Type="http://schemas.openxmlformats.org/officeDocument/2006/relationships/image" Target="../media/image3624.png"/><Relationship Id="rId15" Type="http://schemas.openxmlformats.org/officeDocument/2006/relationships/customXml" Target="../ink/ink3691.xml"/><Relationship Id="rId23" Type="http://schemas.openxmlformats.org/officeDocument/2006/relationships/customXml" Target="../ink/ink3695.xml"/><Relationship Id="rId28" Type="http://schemas.openxmlformats.org/officeDocument/2006/relationships/image" Target="../media/image3635.png"/><Relationship Id="rId36" Type="http://schemas.openxmlformats.org/officeDocument/2006/relationships/image" Target="../media/image3639.png"/><Relationship Id="rId49" Type="http://schemas.openxmlformats.org/officeDocument/2006/relationships/customXml" Target="../ink/ink3708.xml"/><Relationship Id="rId57" Type="http://schemas.openxmlformats.org/officeDocument/2006/relationships/customXml" Target="../ink/ink3712.xml"/><Relationship Id="rId106" Type="http://schemas.openxmlformats.org/officeDocument/2006/relationships/image" Target="../media/image3673.png"/><Relationship Id="rId10" Type="http://schemas.openxmlformats.org/officeDocument/2006/relationships/image" Target="../media/image3626.png"/><Relationship Id="rId31" Type="http://schemas.openxmlformats.org/officeDocument/2006/relationships/customXml" Target="../ink/ink3699.xml"/><Relationship Id="rId44" Type="http://schemas.openxmlformats.org/officeDocument/2006/relationships/image" Target="../media/image1699.png"/><Relationship Id="rId52" Type="http://schemas.openxmlformats.org/officeDocument/2006/relationships/image" Target="../media/image3646.png"/><Relationship Id="rId60" Type="http://schemas.openxmlformats.org/officeDocument/2006/relationships/image" Target="../media/image3650.png"/><Relationship Id="rId65" Type="http://schemas.openxmlformats.org/officeDocument/2006/relationships/customXml" Target="../ink/ink3716.xml"/><Relationship Id="rId73" Type="http://schemas.openxmlformats.org/officeDocument/2006/relationships/customXml" Target="../ink/ink3720.xml"/><Relationship Id="rId78" Type="http://schemas.openxmlformats.org/officeDocument/2006/relationships/image" Target="../media/image3659.png"/><Relationship Id="rId81" Type="http://schemas.openxmlformats.org/officeDocument/2006/relationships/customXml" Target="../ink/ink3724.xml"/><Relationship Id="rId86" Type="http://schemas.openxmlformats.org/officeDocument/2006/relationships/image" Target="../media/image3663.png"/><Relationship Id="rId94" Type="http://schemas.openxmlformats.org/officeDocument/2006/relationships/image" Target="../media/image3667.png"/><Relationship Id="rId99" Type="http://schemas.openxmlformats.org/officeDocument/2006/relationships/customXml" Target="../ink/ink3733.xml"/><Relationship Id="rId101" Type="http://schemas.openxmlformats.org/officeDocument/2006/relationships/customXml" Target="../ink/ink3734.xml"/><Relationship Id="rId4" Type="http://schemas.openxmlformats.org/officeDocument/2006/relationships/image" Target="../media/image3623.png"/><Relationship Id="rId9" Type="http://schemas.openxmlformats.org/officeDocument/2006/relationships/customXml" Target="../ink/ink3688.xml"/><Relationship Id="rId13" Type="http://schemas.openxmlformats.org/officeDocument/2006/relationships/customXml" Target="../ink/ink3690.xml"/><Relationship Id="rId18" Type="http://schemas.openxmlformats.org/officeDocument/2006/relationships/image" Target="../media/image3630.png"/><Relationship Id="rId39" Type="http://schemas.openxmlformats.org/officeDocument/2006/relationships/customXml" Target="../ink/ink3703.xml"/><Relationship Id="rId34" Type="http://schemas.openxmlformats.org/officeDocument/2006/relationships/image" Target="../media/image3638.png"/><Relationship Id="rId50" Type="http://schemas.openxmlformats.org/officeDocument/2006/relationships/image" Target="../media/image3645.png"/><Relationship Id="rId55" Type="http://schemas.openxmlformats.org/officeDocument/2006/relationships/customXml" Target="../ink/ink3711.xml"/><Relationship Id="rId76" Type="http://schemas.openxmlformats.org/officeDocument/2006/relationships/image" Target="../media/image3658.png"/><Relationship Id="rId97" Type="http://schemas.openxmlformats.org/officeDocument/2006/relationships/customXml" Target="../ink/ink3732.xml"/><Relationship Id="rId104" Type="http://schemas.openxmlformats.org/officeDocument/2006/relationships/image" Target="../media/image3672.png"/><Relationship Id="rId7" Type="http://schemas.openxmlformats.org/officeDocument/2006/relationships/customXml" Target="../ink/ink3687.xml"/><Relationship Id="rId71" Type="http://schemas.openxmlformats.org/officeDocument/2006/relationships/customXml" Target="../ink/ink3719.xml"/><Relationship Id="rId92" Type="http://schemas.openxmlformats.org/officeDocument/2006/relationships/image" Target="../media/image3666.png"/><Relationship Id="rId2" Type="http://schemas.openxmlformats.org/officeDocument/2006/relationships/notesSlide" Target="../notesSlides/notesSlide31.xml"/><Relationship Id="rId29" Type="http://schemas.openxmlformats.org/officeDocument/2006/relationships/customXml" Target="../ink/ink3698.xml"/><Relationship Id="rId24" Type="http://schemas.openxmlformats.org/officeDocument/2006/relationships/image" Target="../media/image3633.png"/><Relationship Id="rId40" Type="http://schemas.openxmlformats.org/officeDocument/2006/relationships/image" Target="../media/image3641.png"/><Relationship Id="rId45" Type="http://schemas.openxmlformats.org/officeDocument/2006/relationships/customXml" Target="../ink/ink3706.xml"/><Relationship Id="rId66" Type="http://schemas.openxmlformats.org/officeDocument/2006/relationships/image" Target="../media/image3653.png"/><Relationship Id="rId87" Type="http://schemas.openxmlformats.org/officeDocument/2006/relationships/customXml" Target="../ink/ink3727.xml"/><Relationship Id="rId61" Type="http://schemas.openxmlformats.org/officeDocument/2006/relationships/customXml" Target="../ink/ink3714.xml"/><Relationship Id="rId82" Type="http://schemas.openxmlformats.org/officeDocument/2006/relationships/image" Target="../media/image3661.png"/><Relationship Id="rId19" Type="http://schemas.openxmlformats.org/officeDocument/2006/relationships/customXml" Target="../ink/ink3693.xml"/><Relationship Id="rId14" Type="http://schemas.openxmlformats.org/officeDocument/2006/relationships/image" Target="../media/image3628.png"/><Relationship Id="rId30" Type="http://schemas.openxmlformats.org/officeDocument/2006/relationships/image" Target="../media/image3636.png"/><Relationship Id="rId35" Type="http://schemas.openxmlformats.org/officeDocument/2006/relationships/customXml" Target="../ink/ink3701.xml"/><Relationship Id="rId56" Type="http://schemas.openxmlformats.org/officeDocument/2006/relationships/image" Target="../media/image3648.png"/><Relationship Id="rId77" Type="http://schemas.openxmlformats.org/officeDocument/2006/relationships/customXml" Target="../ink/ink3722.xml"/><Relationship Id="rId100" Type="http://schemas.openxmlformats.org/officeDocument/2006/relationships/image" Target="../media/image3670.png"/><Relationship Id="rId105" Type="http://schemas.openxmlformats.org/officeDocument/2006/relationships/customXml" Target="../ink/ink3736.xml"/><Relationship Id="rId8" Type="http://schemas.openxmlformats.org/officeDocument/2006/relationships/image" Target="../media/image3625.png"/><Relationship Id="rId51" Type="http://schemas.openxmlformats.org/officeDocument/2006/relationships/customXml" Target="../ink/ink3709.xml"/><Relationship Id="rId72" Type="http://schemas.openxmlformats.org/officeDocument/2006/relationships/image" Target="../media/image3656.png"/><Relationship Id="rId93" Type="http://schemas.openxmlformats.org/officeDocument/2006/relationships/customXml" Target="../ink/ink3730.xml"/><Relationship Id="rId98" Type="http://schemas.openxmlformats.org/officeDocument/2006/relationships/image" Target="../media/image3669.png"/><Relationship Id="rId3" Type="http://schemas.openxmlformats.org/officeDocument/2006/relationships/customXml" Target="../ink/ink3685.xml"/><Relationship Id="rId25" Type="http://schemas.openxmlformats.org/officeDocument/2006/relationships/customXml" Target="../ink/ink3696.xml"/><Relationship Id="rId46" Type="http://schemas.openxmlformats.org/officeDocument/2006/relationships/image" Target="../media/image3643.png"/><Relationship Id="rId67" Type="http://schemas.openxmlformats.org/officeDocument/2006/relationships/customXml" Target="../ink/ink3717.xml"/></Relationships>
</file>

<file path=ppt/slides/_rels/slide33.xml.rels><?xml version="1.0" encoding="UTF-8" standalone="yes"?>
<Relationships xmlns="http://schemas.openxmlformats.org/package/2006/relationships"><Relationship Id="rId26" Type="http://schemas.openxmlformats.org/officeDocument/2006/relationships/image" Target="../media/image3685.png"/><Relationship Id="rId21" Type="http://schemas.openxmlformats.org/officeDocument/2006/relationships/customXml" Target="../ink/ink3747.xml"/><Relationship Id="rId34" Type="http://schemas.openxmlformats.org/officeDocument/2006/relationships/image" Target="../media/image3689.png"/><Relationship Id="rId42" Type="http://schemas.openxmlformats.org/officeDocument/2006/relationships/image" Target="../media/image3693.png"/><Relationship Id="rId47" Type="http://schemas.openxmlformats.org/officeDocument/2006/relationships/customXml" Target="../ink/ink3760.xml"/><Relationship Id="rId50" Type="http://schemas.openxmlformats.org/officeDocument/2006/relationships/image" Target="../media/image3697.png"/><Relationship Id="rId55" Type="http://schemas.openxmlformats.org/officeDocument/2006/relationships/customXml" Target="../ink/ink3764.xml"/><Relationship Id="rId63" Type="http://schemas.openxmlformats.org/officeDocument/2006/relationships/customXml" Target="../ink/ink3768.xml"/><Relationship Id="rId7" Type="http://schemas.openxmlformats.org/officeDocument/2006/relationships/customXml" Target="../ink/ink3740.xml"/><Relationship Id="rId2" Type="http://schemas.openxmlformats.org/officeDocument/2006/relationships/notesSlide" Target="../notesSlides/notesSlide32.xml"/><Relationship Id="rId16" Type="http://schemas.openxmlformats.org/officeDocument/2006/relationships/image" Target="../media/image3680.png"/><Relationship Id="rId29" Type="http://schemas.openxmlformats.org/officeDocument/2006/relationships/customXml" Target="../ink/ink3751.xml"/><Relationship Id="rId11" Type="http://schemas.openxmlformats.org/officeDocument/2006/relationships/customXml" Target="../ink/ink3742.xml"/><Relationship Id="rId24" Type="http://schemas.openxmlformats.org/officeDocument/2006/relationships/image" Target="../media/image3684.png"/><Relationship Id="rId32" Type="http://schemas.openxmlformats.org/officeDocument/2006/relationships/image" Target="../media/image3688.png"/><Relationship Id="rId37" Type="http://schemas.openxmlformats.org/officeDocument/2006/relationships/customXml" Target="../ink/ink3755.xml"/><Relationship Id="rId40" Type="http://schemas.openxmlformats.org/officeDocument/2006/relationships/image" Target="../media/image3692.png"/><Relationship Id="rId45" Type="http://schemas.openxmlformats.org/officeDocument/2006/relationships/customXml" Target="../ink/ink3759.xml"/><Relationship Id="rId53" Type="http://schemas.openxmlformats.org/officeDocument/2006/relationships/customXml" Target="../ink/ink3763.xml"/><Relationship Id="rId58" Type="http://schemas.openxmlformats.org/officeDocument/2006/relationships/image" Target="../media/image3701.png"/><Relationship Id="rId66" Type="http://schemas.openxmlformats.org/officeDocument/2006/relationships/image" Target="../media/image3705.png"/><Relationship Id="rId5" Type="http://schemas.openxmlformats.org/officeDocument/2006/relationships/customXml" Target="../ink/ink3739.xml"/><Relationship Id="rId61" Type="http://schemas.openxmlformats.org/officeDocument/2006/relationships/customXml" Target="../ink/ink3767.xml"/><Relationship Id="rId19" Type="http://schemas.openxmlformats.org/officeDocument/2006/relationships/customXml" Target="../ink/ink3746.xml"/><Relationship Id="rId14" Type="http://schemas.openxmlformats.org/officeDocument/2006/relationships/image" Target="../media/image3679.png"/><Relationship Id="rId22" Type="http://schemas.openxmlformats.org/officeDocument/2006/relationships/image" Target="../media/image3683.png"/><Relationship Id="rId27" Type="http://schemas.openxmlformats.org/officeDocument/2006/relationships/customXml" Target="../ink/ink3750.xml"/><Relationship Id="rId30" Type="http://schemas.openxmlformats.org/officeDocument/2006/relationships/image" Target="../media/image3687.png"/><Relationship Id="rId35" Type="http://schemas.openxmlformats.org/officeDocument/2006/relationships/customXml" Target="../ink/ink3754.xml"/><Relationship Id="rId43" Type="http://schemas.openxmlformats.org/officeDocument/2006/relationships/customXml" Target="../ink/ink3758.xml"/><Relationship Id="rId48" Type="http://schemas.openxmlformats.org/officeDocument/2006/relationships/image" Target="../media/image3696.png"/><Relationship Id="rId56" Type="http://schemas.openxmlformats.org/officeDocument/2006/relationships/image" Target="../media/image3700.png"/><Relationship Id="rId64" Type="http://schemas.openxmlformats.org/officeDocument/2006/relationships/image" Target="../media/image3704.png"/><Relationship Id="rId8" Type="http://schemas.openxmlformats.org/officeDocument/2006/relationships/image" Target="../media/image3677.png"/><Relationship Id="rId51" Type="http://schemas.openxmlformats.org/officeDocument/2006/relationships/customXml" Target="../ink/ink3762.xml"/><Relationship Id="rId3" Type="http://schemas.openxmlformats.org/officeDocument/2006/relationships/customXml" Target="../ink/ink3738.xml"/><Relationship Id="rId12" Type="http://schemas.openxmlformats.org/officeDocument/2006/relationships/image" Target="../media/image3452.png"/><Relationship Id="rId17" Type="http://schemas.openxmlformats.org/officeDocument/2006/relationships/customXml" Target="../ink/ink3745.xml"/><Relationship Id="rId25" Type="http://schemas.openxmlformats.org/officeDocument/2006/relationships/customXml" Target="../ink/ink3749.xml"/><Relationship Id="rId33" Type="http://schemas.openxmlformats.org/officeDocument/2006/relationships/customXml" Target="../ink/ink3753.xml"/><Relationship Id="rId38" Type="http://schemas.openxmlformats.org/officeDocument/2006/relationships/image" Target="../media/image3691.png"/><Relationship Id="rId46" Type="http://schemas.openxmlformats.org/officeDocument/2006/relationships/image" Target="../media/image3695.png"/><Relationship Id="rId59" Type="http://schemas.openxmlformats.org/officeDocument/2006/relationships/customXml" Target="../ink/ink3766.xml"/><Relationship Id="rId20" Type="http://schemas.openxmlformats.org/officeDocument/2006/relationships/image" Target="../media/image3682.png"/><Relationship Id="rId41" Type="http://schemas.openxmlformats.org/officeDocument/2006/relationships/customXml" Target="../ink/ink3757.xml"/><Relationship Id="rId54" Type="http://schemas.openxmlformats.org/officeDocument/2006/relationships/image" Target="../media/image3699.png"/><Relationship Id="rId62" Type="http://schemas.openxmlformats.org/officeDocument/2006/relationships/image" Target="../media/image3703.png"/><Relationship Id="rId1" Type="http://schemas.openxmlformats.org/officeDocument/2006/relationships/slideLayout" Target="../slideLayouts/slideLayout7.xml"/><Relationship Id="rId6" Type="http://schemas.openxmlformats.org/officeDocument/2006/relationships/image" Target="../media/image3676.png"/><Relationship Id="rId15" Type="http://schemas.openxmlformats.org/officeDocument/2006/relationships/customXml" Target="../ink/ink3744.xml"/><Relationship Id="rId23" Type="http://schemas.openxmlformats.org/officeDocument/2006/relationships/customXml" Target="../ink/ink3748.xml"/><Relationship Id="rId28" Type="http://schemas.openxmlformats.org/officeDocument/2006/relationships/image" Target="../media/image3686.png"/><Relationship Id="rId36" Type="http://schemas.openxmlformats.org/officeDocument/2006/relationships/image" Target="../media/image3690.png"/><Relationship Id="rId49" Type="http://schemas.openxmlformats.org/officeDocument/2006/relationships/customXml" Target="../ink/ink3761.xml"/><Relationship Id="rId57" Type="http://schemas.openxmlformats.org/officeDocument/2006/relationships/customXml" Target="../ink/ink3765.xml"/><Relationship Id="rId10" Type="http://schemas.openxmlformats.org/officeDocument/2006/relationships/image" Target="../media/image3678.png"/><Relationship Id="rId31" Type="http://schemas.openxmlformats.org/officeDocument/2006/relationships/customXml" Target="../ink/ink3752.xml"/><Relationship Id="rId44" Type="http://schemas.openxmlformats.org/officeDocument/2006/relationships/image" Target="../media/image3694.png"/><Relationship Id="rId52" Type="http://schemas.openxmlformats.org/officeDocument/2006/relationships/image" Target="../media/image3698.png"/><Relationship Id="rId60" Type="http://schemas.openxmlformats.org/officeDocument/2006/relationships/image" Target="../media/image3702.png"/><Relationship Id="rId65" Type="http://schemas.openxmlformats.org/officeDocument/2006/relationships/customXml" Target="../ink/ink3769.xml"/><Relationship Id="rId4" Type="http://schemas.openxmlformats.org/officeDocument/2006/relationships/image" Target="../media/image3675.png"/><Relationship Id="rId9" Type="http://schemas.openxmlformats.org/officeDocument/2006/relationships/customXml" Target="../ink/ink3741.xml"/><Relationship Id="rId13" Type="http://schemas.openxmlformats.org/officeDocument/2006/relationships/customXml" Target="../ink/ink3743.xml"/><Relationship Id="rId18" Type="http://schemas.openxmlformats.org/officeDocument/2006/relationships/image" Target="../media/image3681.png"/><Relationship Id="rId39" Type="http://schemas.openxmlformats.org/officeDocument/2006/relationships/customXml" Target="../ink/ink3756.xml"/></Relationships>
</file>

<file path=ppt/slides/_rels/slide34.xml.rels><?xml version="1.0" encoding="UTF-8" standalone="yes"?>
<Relationships xmlns="http://schemas.openxmlformats.org/package/2006/relationships"><Relationship Id="rId8" Type="http://schemas.openxmlformats.org/officeDocument/2006/relationships/image" Target="../media/image3708.png"/><Relationship Id="rId13" Type="http://schemas.openxmlformats.org/officeDocument/2006/relationships/customXml" Target="../ink/ink3775.xml"/><Relationship Id="rId18" Type="http://schemas.openxmlformats.org/officeDocument/2006/relationships/image" Target="../media/image3713.png"/><Relationship Id="rId3" Type="http://schemas.openxmlformats.org/officeDocument/2006/relationships/customXml" Target="../ink/ink3770.xml"/><Relationship Id="rId21" Type="http://schemas.openxmlformats.org/officeDocument/2006/relationships/customXml" Target="../ink/ink3779.xml"/><Relationship Id="rId7" Type="http://schemas.openxmlformats.org/officeDocument/2006/relationships/customXml" Target="../ink/ink3772.xml"/><Relationship Id="rId12" Type="http://schemas.openxmlformats.org/officeDocument/2006/relationships/image" Target="../media/image3710.png"/><Relationship Id="rId17" Type="http://schemas.openxmlformats.org/officeDocument/2006/relationships/customXml" Target="../ink/ink3777.xml"/><Relationship Id="rId2" Type="http://schemas.openxmlformats.org/officeDocument/2006/relationships/notesSlide" Target="../notesSlides/notesSlide33.xml"/><Relationship Id="rId16" Type="http://schemas.openxmlformats.org/officeDocument/2006/relationships/image" Target="../media/image3712.png"/><Relationship Id="rId20" Type="http://schemas.openxmlformats.org/officeDocument/2006/relationships/image" Target="../media/image3714.png"/><Relationship Id="rId1" Type="http://schemas.openxmlformats.org/officeDocument/2006/relationships/slideLayout" Target="../slideLayouts/slideLayout7.xml"/><Relationship Id="rId6" Type="http://schemas.openxmlformats.org/officeDocument/2006/relationships/image" Target="../media/image3707.png"/><Relationship Id="rId11" Type="http://schemas.openxmlformats.org/officeDocument/2006/relationships/customXml" Target="../ink/ink3774.xml"/><Relationship Id="rId24" Type="http://schemas.openxmlformats.org/officeDocument/2006/relationships/image" Target="../media/image3716.png"/><Relationship Id="rId5" Type="http://schemas.openxmlformats.org/officeDocument/2006/relationships/customXml" Target="../ink/ink3771.xml"/><Relationship Id="rId15" Type="http://schemas.openxmlformats.org/officeDocument/2006/relationships/customXml" Target="../ink/ink3776.xml"/><Relationship Id="rId23" Type="http://schemas.openxmlformats.org/officeDocument/2006/relationships/customXml" Target="../ink/ink3780.xml"/><Relationship Id="rId10" Type="http://schemas.openxmlformats.org/officeDocument/2006/relationships/image" Target="../media/image3709.png"/><Relationship Id="rId19" Type="http://schemas.openxmlformats.org/officeDocument/2006/relationships/customXml" Target="../ink/ink3778.xml"/><Relationship Id="rId4" Type="http://schemas.openxmlformats.org/officeDocument/2006/relationships/image" Target="../media/image3706.png"/><Relationship Id="rId9" Type="http://schemas.openxmlformats.org/officeDocument/2006/relationships/customXml" Target="../ink/ink3773.xml"/><Relationship Id="rId14" Type="http://schemas.openxmlformats.org/officeDocument/2006/relationships/image" Target="../media/image3711.png"/><Relationship Id="rId22" Type="http://schemas.openxmlformats.org/officeDocument/2006/relationships/image" Target="../media/image371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6" Type="http://schemas.openxmlformats.org/officeDocument/2006/relationships/customXml" Target="../ink/ink3792.xml"/><Relationship Id="rId117" Type="http://schemas.openxmlformats.org/officeDocument/2006/relationships/image" Target="../media/image3773.png"/><Relationship Id="rId21" Type="http://schemas.openxmlformats.org/officeDocument/2006/relationships/image" Target="../media/image3726.png"/><Relationship Id="rId42" Type="http://schemas.openxmlformats.org/officeDocument/2006/relationships/customXml" Target="../ink/ink3800.xml"/><Relationship Id="rId47" Type="http://schemas.openxmlformats.org/officeDocument/2006/relationships/image" Target="../media/image3739.png"/><Relationship Id="rId63" Type="http://schemas.openxmlformats.org/officeDocument/2006/relationships/image" Target="../media/image3747.png"/><Relationship Id="rId68" Type="http://schemas.openxmlformats.org/officeDocument/2006/relationships/customXml" Target="../ink/ink3813.xml"/><Relationship Id="rId84" Type="http://schemas.openxmlformats.org/officeDocument/2006/relationships/customXml" Target="../ink/ink3821.xml"/><Relationship Id="rId89" Type="http://schemas.openxmlformats.org/officeDocument/2006/relationships/image" Target="../media/image3760.png"/><Relationship Id="rId112" Type="http://schemas.openxmlformats.org/officeDocument/2006/relationships/customXml" Target="../ink/ink3835.xml"/><Relationship Id="rId16" Type="http://schemas.openxmlformats.org/officeDocument/2006/relationships/customXml" Target="../ink/ink3787.xml"/><Relationship Id="rId107" Type="http://schemas.openxmlformats.org/officeDocument/2006/relationships/image" Target="../media/image3768.png"/><Relationship Id="rId11" Type="http://schemas.openxmlformats.org/officeDocument/2006/relationships/image" Target="../media/image3721.png"/><Relationship Id="rId32" Type="http://schemas.openxmlformats.org/officeDocument/2006/relationships/customXml" Target="../ink/ink3795.xml"/><Relationship Id="rId37" Type="http://schemas.openxmlformats.org/officeDocument/2006/relationships/image" Target="../media/image3734.png"/><Relationship Id="rId53" Type="http://schemas.openxmlformats.org/officeDocument/2006/relationships/image" Target="../media/image3742.png"/><Relationship Id="rId58" Type="http://schemas.openxmlformats.org/officeDocument/2006/relationships/customXml" Target="../ink/ink3808.xml"/><Relationship Id="rId74" Type="http://schemas.openxmlformats.org/officeDocument/2006/relationships/customXml" Target="../ink/ink3816.xml"/><Relationship Id="rId79" Type="http://schemas.openxmlformats.org/officeDocument/2006/relationships/image" Target="../media/image3755.png"/><Relationship Id="rId102" Type="http://schemas.openxmlformats.org/officeDocument/2006/relationships/customXml" Target="../ink/ink3830.xml"/><Relationship Id="rId123" Type="http://schemas.openxmlformats.org/officeDocument/2006/relationships/image" Target="../media/image3776.png"/><Relationship Id="rId5" Type="http://schemas.openxmlformats.org/officeDocument/2006/relationships/image" Target="../media/image3718.png"/><Relationship Id="rId90" Type="http://schemas.openxmlformats.org/officeDocument/2006/relationships/customXml" Target="../ink/ink3824.xml"/><Relationship Id="rId95" Type="http://schemas.openxmlformats.org/officeDocument/2006/relationships/image" Target="../media/image3763.png"/><Relationship Id="rId22" Type="http://schemas.openxmlformats.org/officeDocument/2006/relationships/customXml" Target="../ink/ink3790.xml"/><Relationship Id="rId27" Type="http://schemas.openxmlformats.org/officeDocument/2006/relationships/image" Target="../media/image3729.png"/><Relationship Id="rId43" Type="http://schemas.openxmlformats.org/officeDocument/2006/relationships/image" Target="../media/image3737.png"/><Relationship Id="rId48" Type="http://schemas.openxmlformats.org/officeDocument/2006/relationships/customXml" Target="../ink/ink3803.xml"/><Relationship Id="rId64" Type="http://schemas.openxmlformats.org/officeDocument/2006/relationships/customXml" Target="../ink/ink3811.xml"/><Relationship Id="rId69" Type="http://schemas.openxmlformats.org/officeDocument/2006/relationships/image" Target="../media/image3750.png"/><Relationship Id="rId113" Type="http://schemas.openxmlformats.org/officeDocument/2006/relationships/image" Target="../media/image3771.png"/><Relationship Id="rId118" Type="http://schemas.openxmlformats.org/officeDocument/2006/relationships/customXml" Target="../ink/ink3838.xml"/><Relationship Id="rId80" Type="http://schemas.openxmlformats.org/officeDocument/2006/relationships/customXml" Target="../ink/ink3819.xml"/><Relationship Id="rId85" Type="http://schemas.openxmlformats.org/officeDocument/2006/relationships/image" Target="../media/image3758.png"/><Relationship Id="rId12" Type="http://schemas.openxmlformats.org/officeDocument/2006/relationships/customXml" Target="../ink/ink3785.xml"/><Relationship Id="rId17" Type="http://schemas.openxmlformats.org/officeDocument/2006/relationships/image" Target="../media/image3724.png"/><Relationship Id="rId33" Type="http://schemas.openxmlformats.org/officeDocument/2006/relationships/image" Target="../media/image3732.png"/><Relationship Id="rId38" Type="http://schemas.openxmlformats.org/officeDocument/2006/relationships/customXml" Target="../ink/ink3798.xml"/><Relationship Id="rId59" Type="http://schemas.openxmlformats.org/officeDocument/2006/relationships/image" Target="../media/image3745.png"/><Relationship Id="rId103" Type="http://schemas.openxmlformats.org/officeDocument/2006/relationships/image" Target="../media/image3766.png"/><Relationship Id="rId108" Type="http://schemas.openxmlformats.org/officeDocument/2006/relationships/customXml" Target="../ink/ink3833.xml"/><Relationship Id="rId124" Type="http://schemas.openxmlformats.org/officeDocument/2006/relationships/customXml" Target="../ink/ink3841.xml"/><Relationship Id="rId54" Type="http://schemas.openxmlformats.org/officeDocument/2006/relationships/customXml" Target="../ink/ink3806.xml"/><Relationship Id="rId70" Type="http://schemas.openxmlformats.org/officeDocument/2006/relationships/customXml" Target="../ink/ink3814.xml"/><Relationship Id="rId75" Type="http://schemas.openxmlformats.org/officeDocument/2006/relationships/image" Target="../media/image3753.png"/><Relationship Id="rId91" Type="http://schemas.openxmlformats.org/officeDocument/2006/relationships/image" Target="../media/image3761.png"/><Relationship Id="rId96" Type="http://schemas.openxmlformats.org/officeDocument/2006/relationships/customXml" Target="../ink/ink3827.xml"/><Relationship Id="rId1" Type="http://schemas.openxmlformats.org/officeDocument/2006/relationships/slideLayout" Target="../slideLayouts/slideLayout7.xml"/><Relationship Id="rId6" Type="http://schemas.openxmlformats.org/officeDocument/2006/relationships/customXml" Target="../ink/ink3782.xml"/><Relationship Id="rId23" Type="http://schemas.openxmlformats.org/officeDocument/2006/relationships/image" Target="../media/image3727.png"/><Relationship Id="rId28" Type="http://schemas.openxmlformats.org/officeDocument/2006/relationships/customXml" Target="../ink/ink3793.xml"/><Relationship Id="rId49" Type="http://schemas.openxmlformats.org/officeDocument/2006/relationships/image" Target="../media/image3740.png"/><Relationship Id="rId114" Type="http://schemas.openxmlformats.org/officeDocument/2006/relationships/customXml" Target="../ink/ink3836.xml"/><Relationship Id="rId119" Type="http://schemas.openxmlformats.org/officeDocument/2006/relationships/image" Target="../media/image3774.png"/><Relationship Id="rId44" Type="http://schemas.openxmlformats.org/officeDocument/2006/relationships/customXml" Target="../ink/ink3801.xml"/><Relationship Id="rId60" Type="http://schemas.openxmlformats.org/officeDocument/2006/relationships/customXml" Target="../ink/ink3809.xml"/><Relationship Id="rId65" Type="http://schemas.openxmlformats.org/officeDocument/2006/relationships/image" Target="../media/image3748.png"/><Relationship Id="rId81" Type="http://schemas.openxmlformats.org/officeDocument/2006/relationships/image" Target="../media/image3756.png"/><Relationship Id="rId86" Type="http://schemas.openxmlformats.org/officeDocument/2006/relationships/customXml" Target="../ink/ink3822.xml"/><Relationship Id="rId13" Type="http://schemas.openxmlformats.org/officeDocument/2006/relationships/image" Target="../media/image3722.png"/><Relationship Id="rId18" Type="http://schemas.openxmlformats.org/officeDocument/2006/relationships/customXml" Target="../ink/ink3788.xml"/><Relationship Id="rId39" Type="http://schemas.openxmlformats.org/officeDocument/2006/relationships/image" Target="../media/image3735.png"/><Relationship Id="rId109" Type="http://schemas.openxmlformats.org/officeDocument/2006/relationships/image" Target="../media/image3769.png"/><Relationship Id="rId34" Type="http://schemas.openxmlformats.org/officeDocument/2006/relationships/customXml" Target="../ink/ink3796.xml"/><Relationship Id="rId50" Type="http://schemas.openxmlformats.org/officeDocument/2006/relationships/customXml" Target="../ink/ink3804.xml"/><Relationship Id="rId55" Type="http://schemas.openxmlformats.org/officeDocument/2006/relationships/image" Target="../media/image3743.png"/><Relationship Id="rId76" Type="http://schemas.openxmlformats.org/officeDocument/2006/relationships/customXml" Target="../ink/ink3817.xml"/><Relationship Id="rId97" Type="http://schemas.openxmlformats.org/officeDocument/2006/relationships/image" Target="../media/image3764.png"/><Relationship Id="rId104" Type="http://schemas.openxmlformats.org/officeDocument/2006/relationships/customXml" Target="../ink/ink3831.xml"/><Relationship Id="rId120" Type="http://schemas.openxmlformats.org/officeDocument/2006/relationships/customXml" Target="../ink/ink3839.xml"/><Relationship Id="rId125" Type="http://schemas.openxmlformats.org/officeDocument/2006/relationships/image" Target="../media/image3777.png"/><Relationship Id="rId7" Type="http://schemas.openxmlformats.org/officeDocument/2006/relationships/image" Target="../media/image3719.png"/><Relationship Id="rId71" Type="http://schemas.openxmlformats.org/officeDocument/2006/relationships/image" Target="../media/image3751.png"/><Relationship Id="rId92" Type="http://schemas.openxmlformats.org/officeDocument/2006/relationships/customXml" Target="../ink/ink3825.xml"/><Relationship Id="rId2" Type="http://schemas.openxmlformats.org/officeDocument/2006/relationships/notesSlide" Target="../notesSlides/notesSlide35.xml"/><Relationship Id="rId29" Type="http://schemas.openxmlformats.org/officeDocument/2006/relationships/image" Target="../media/image3730.png"/><Relationship Id="rId24" Type="http://schemas.openxmlformats.org/officeDocument/2006/relationships/customXml" Target="../ink/ink3791.xml"/><Relationship Id="rId40" Type="http://schemas.openxmlformats.org/officeDocument/2006/relationships/customXml" Target="../ink/ink3799.xml"/><Relationship Id="rId45" Type="http://schemas.openxmlformats.org/officeDocument/2006/relationships/image" Target="../media/image3738.png"/><Relationship Id="rId66" Type="http://schemas.openxmlformats.org/officeDocument/2006/relationships/customXml" Target="../ink/ink3812.xml"/><Relationship Id="rId87" Type="http://schemas.openxmlformats.org/officeDocument/2006/relationships/image" Target="../media/image3759.png"/><Relationship Id="rId110" Type="http://schemas.openxmlformats.org/officeDocument/2006/relationships/customXml" Target="../ink/ink3834.xml"/><Relationship Id="rId115" Type="http://schemas.openxmlformats.org/officeDocument/2006/relationships/image" Target="../media/image3772.png"/><Relationship Id="rId61" Type="http://schemas.openxmlformats.org/officeDocument/2006/relationships/image" Target="../media/image3746.png"/><Relationship Id="rId82" Type="http://schemas.openxmlformats.org/officeDocument/2006/relationships/customXml" Target="../ink/ink3820.xml"/><Relationship Id="rId19" Type="http://schemas.openxmlformats.org/officeDocument/2006/relationships/image" Target="../media/image3725.png"/><Relationship Id="rId14" Type="http://schemas.openxmlformats.org/officeDocument/2006/relationships/customXml" Target="../ink/ink3786.xml"/><Relationship Id="rId30" Type="http://schemas.openxmlformats.org/officeDocument/2006/relationships/customXml" Target="../ink/ink3794.xml"/><Relationship Id="rId35" Type="http://schemas.openxmlformats.org/officeDocument/2006/relationships/image" Target="../media/image3733.png"/><Relationship Id="rId56" Type="http://schemas.openxmlformats.org/officeDocument/2006/relationships/customXml" Target="../ink/ink3807.xml"/><Relationship Id="rId77" Type="http://schemas.openxmlformats.org/officeDocument/2006/relationships/image" Target="../media/image3754.png"/><Relationship Id="rId100" Type="http://schemas.openxmlformats.org/officeDocument/2006/relationships/customXml" Target="../ink/ink3829.xml"/><Relationship Id="rId105" Type="http://schemas.openxmlformats.org/officeDocument/2006/relationships/image" Target="../media/image3767.png"/><Relationship Id="rId8" Type="http://schemas.openxmlformats.org/officeDocument/2006/relationships/customXml" Target="../ink/ink3783.xml"/><Relationship Id="rId51" Type="http://schemas.openxmlformats.org/officeDocument/2006/relationships/image" Target="../media/image3741.png"/><Relationship Id="rId72" Type="http://schemas.openxmlformats.org/officeDocument/2006/relationships/customXml" Target="../ink/ink3815.xml"/><Relationship Id="rId93" Type="http://schemas.openxmlformats.org/officeDocument/2006/relationships/image" Target="../media/image3762.png"/><Relationship Id="rId98" Type="http://schemas.openxmlformats.org/officeDocument/2006/relationships/customXml" Target="../ink/ink3828.xml"/><Relationship Id="rId121" Type="http://schemas.openxmlformats.org/officeDocument/2006/relationships/image" Target="../media/image3775.png"/><Relationship Id="rId3" Type="http://schemas.openxmlformats.org/officeDocument/2006/relationships/image" Target="../media/image3717.png"/><Relationship Id="rId25" Type="http://schemas.openxmlformats.org/officeDocument/2006/relationships/image" Target="../media/image3728.png"/><Relationship Id="rId46" Type="http://schemas.openxmlformats.org/officeDocument/2006/relationships/customXml" Target="../ink/ink3802.xml"/><Relationship Id="rId67" Type="http://schemas.openxmlformats.org/officeDocument/2006/relationships/image" Target="../media/image3749.png"/><Relationship Id="rId116" Type="http://schemas.openxmlformats.org/officeDocument/2006/relationships/customXml" Target="../ink/ink3837.xml"/><Relationship Id="rId20" Type="http://schemas.openxmlformats.org/officeDocument/2006/relationships/customXml" Target="../ink/ink3789.xml"/><Relationship Id="rId41" Type="http://schemas.openxmlformats.org/officeDocument/2006/relationships/image" Target="../media/image3736.png"/><Relationship Id="rId62" Type="http://schemas.openxmlformats.org/officeDocument/2006/relationships/customXml" Target="../ink/ink3810.xml"/><Relationship Id="rId83" Type="http://schemas.openxmlformats.org/officeDocument/2006/relationships/image" Target="../media/image3757.png"/><Relationship Id="rId88" Type="http://schemas.openxmlformats.org/officeDocument/2006/relationships/customXml" Target="../ink/ink3823.xml"/><Relationship Id="rId111" Type="http://schemas.openxmlformats.org/officeDocument/2006/relationships/image" Target="../media/image3770.png"/><Relationship Id="rId15" Type="http://schemas.openxmlformats.org/officeDocument/2006/relationships/image" Target="../media/image3723.png"/><Relationship Id="rId36" Type="http://schemas.openxmlformats.org/officeDocument/2006/relationships/customXml" Target="../ink/ink3797.xml"/><Relationship Id="rId57" Type="http://schemas.openxmlformats.org/officeDocument/2006/relationships/image" Target="../media/image3744.png"/><Relationship Id="rId106" Type="http://schemas.openxmlformats.org/officeDocument/2006/relationships/customXml" Target="../ink/ink3832.xml"/><Relationship Id="rId10" Type="http://schemas.openxmlformats.org/officeDocument/2006/relationships/customXml" Target="../ink/ink3784.xml"/><Relationship Id="rId31" Type="http://schemas.openxmlformats.org/officeDocument/2006/relationships/image" Target="../media/image3731.png"/><Relationship Id="rId52" Type="http://schemas.openxmlformats.org/officeDocument/2006/relationships/customXml" Target="../ink/ink3805.xml"/><Relationship Id="rId73" Type="http://schemas.openxmlformats.org/officeDocument/2006/relationships/image" Target="../media/image3752.png"/><Relationship Id="rId78" Type="http://schemas.openxmlformats.org/officeDocument/2006/relationships/customXml" Target="../ink/ink3818.xml"/><Relationship Id="rId94" Type="http://schemas.openxmlformats.org/officeDocument/2006/relationships/customXml" Target="../ink/ink3826.xml"/><Relationship Id="rId99" Type="http://schemas.openxmlformats.org/officeDocument/2006/relationships/image" Target="../media/image3765.png"/><Relationship Id="rId101" Type="http://schemas.openxmlformats.org/officeDocument/2006/relationships/image" Target="../media/image3432.png"/><Relationship Id="rId122" Type="http://schemas.openxmlformats.org/officeDocument/2006/relationships/customXml" Target="../ink/ink3840.xml"/><Relationship Id="rId4" Type="http://schemas.openxmlformats.org/officeDocument/2006/relationships/customXml" Target="../ink/ink3781.xml"/><Relationship Id="rId9" Type="http://schemas.openxmlformats.org/officeDocument/2006/relationships/image" Target="../media/image3720.png"/></Relationships>
</file>

<file path=ppt/slides/_rels/slide37.xml.rels><?xml version="1.0" encoding="UTF-8" standalone="yes"?>
<Relationships xmlns="http://schemas.openxmlformats.org/package/2006/relationships"><Relationship Id="rId8" Type="http://schemas.openxmlformats.org/officeDocument/2006/relationships/image" Target="../media/image3780.png"/><Relationship Id="rId3" Type="http://schemas.openxmlformats.org/officeDocument/2006/relationships/customXml" Target="../ink/ink3842.xml"/><Relationship Id="rId7" Type="http://schemas.openxmlformats.org/officeDocument/2006/relationships/customXml" Target="../ink/ink3844.xml"/><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779.png"/><Relationship Id="rId5" Type="http://schemas.openxmlformats.org/officeDocument/2006/relationships/customXml" Target="../ink/ink3843.xml"/><Relationship Id="rId10" Type="http://schemas.openxmlformats.org/officeDocument/2006/relationships/image" Target="../media/image3781.png"/><Relationship Id="rId4" Type="http://schemas.openxmlformats.org/officeDocument/2006/relationships/image" Target="../media/image3778.png"/><Relationship Id="rId9" Type="http://schemas.openxmlformats.org/officeDocument/2006/relationships/customXml" Target="../ink/ink384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1854.png"/><Relationship Id="rId18" Type="http://schemas.openxmlformats.org/officeDocument/2006/relationships/customXml" Target="../ink/ink36.xml"/><Relationship Id="rId26" Type="http://schemas.openxmlformats.org/officeDocument/2006/relationships/customXml" Target="../ink/ink40.xml"/><Relationship Id="rId39" Type="http://schemas.openxmlformats.org/officeDocument/2006/relationships/image" Target="../media/image9100.png"/><Relationship Id="rId21" Type="http://schemas.openxmlformats.org/officeDocument/2006/relationships/image" Target="../media/image1858.png"/><Relationship Id="rId34" Type="http://schemas.openxmlformats.org/officeDocument/2006/relationships/customXml" Target="../ink/ink44.xml"/><Relationship Id="rId7" Type="http://schemas.openxmlformats.org/officeDocument/2006/relationships/image" Target="../media/image18510.png"/><Relationship Id="rId12" Type="http://schemas.openxmlformats.org/officeDocument/2006/relationships/customXml" Target="../ink/ink33.xml"/><Relationship Id="rId17" Type="http://schemas.openxmlformats.org/officeDocument/2006/relationships/image" Target="../media/image1856.png"/><Relationship Id="rId25" Type="http://schemas.openxmlformats.org/officeDocument/2006/relationships/image" Target="../media/image1860.png"/><Relationship Id="rId33" Type="http://schemas.openxmlformats.org/officeDocument/2006/relationships/image" Target="../media/image1864.png"/><Relationship Id="rId38" Type="http://schemas.openxmlformats.org/officeDocument/2006/relationships/customXml" Target="../ink/ink46.xml"/><Relationship Id="rId2" Type="http://schemas.openxmlformats.org/officeDocument/2006/relationships/notesSlide" Target="../notesSlides/notesSlide4.xml"/><Relationship Id="rId16" Type="http://schemas.openxmlformats.org/officeDocument/2006/relationships/customXml" Target="../ink/ink35.xml"/><Relationship Id="rId20" Type="http://schemas.openxmlformats.org/officeDocument/2006/relationships/customXml" Target="../ink/ink37.xml"/><Relationship Id="rId29" Type="http://schemas.openxmlformats.org/officeDocument/2006/relationships/image" Target="../media/image1862.png"/><Relationship Id="rId1" Type="http://schemas.openxmlformats.org/officeDocument/2006/relationships/slideLayout" Target="../slideLayouts/slideLayout7.xml"/><Relationship Id="rId6" Type="http://schemas.openxmlformats.org/officeDocument/2006/relationships/customXml" Target="../ink/ink30.xml"/><Relationship Id="rId11" Type="http://schemas.openxmlformats.org/officeDocument/2006/relationships/image" Target="../media/image18530.png"/><Relationship Id="rId24" Type="http://schemas.openxmlformats.org/officeDocument/2006/relationships/customXml" Target="../ink/ink39.xml"/><Relationship Id="rId32" Type="http://schemas.openxmlformats.org/officeDocument/2006/relationships/customXml" Target="../ink/ink43.xml"/><Relationship Id="rId37" Type="http://schemas.openxmlformats.org/officeDocument/2006/relationships/image" Target="../media/image1866.png"/><Relationship Id="rId5" Type="http://schemas.openxmlformats.org/officeDocument/2006/relationships/image" Target="../media/image18500.png"/><Relationship Id="rId15" Type="http://schemas.openxmlformats.org/officeDocument/2006/relationships/image" Target="../media/image1855.png"/><Relationship Id="rId23" Type="http://schemas.openxmlformats.org/officeDocument/2006/relationships/image" Target="../media/image1859.png"/><Relationship Id="rId28" Type="http://schemas.openxmlformats.org/officeDocument/2006/relationships/customXml" Target="../ink/ink41.xml"/><Relationship Id="rId36" Type="http://schemas.openxmlformats.org/officeDocument/2006/relationships/customXml" Target="../ink/ink45.xml"/><Relationship Id="rId10" Type="http://schemas.openxmlformats.org/officeDocument/2006/relationships/customXml" Target="../ink/ink32.xml"/><Relationship Id="rId19" Type="http://schemas.openxmlformats.org/officeDocument/2006/relationships/image" Target="../media/image1857.png"/><Relationship Id="rId31" Type="http://schemas.openxmlformats.org/officeDocument/2006/relationships/image" Target="../media/image1863.png"/><Relationship Id="rId4" Type="http://schemas.openxmlformats.org/officeDocument/2006/relationships/customXml" Target="../ink/ink29.xml"/><Relationship Id="rId9" Type="http://schemas.openxmlformats.org/officeDocument/2006/relationships/image" Target="../media/image18520.png"/><Relationship Id="rId14" Type="http://schemas.openxmlformats.org/officeDocument/2006/relationships/customXml" Target="../ink/ink34.xml"/><Relationship Id="rId22" Type="http://schemas.openxmlformats.org/officeDocument/2006/relationships/customXml" Target="../ink/ink38.xml"/><Relationship Id="rId27" Type="http://schemas.openxmlformats.org/officeDocument/2006/relationships/image" Target="../media/image1861.png"/><Relationship Id="rId30" Type="http://schemas.openxmlformats.org/officeDocument/2006/relationships/customXml" Target="../ink/ink42.xml"/><Relationship Id="rId35" Type="http://schemas.openxmlformats.org/officeDocument/2006/relationships/image" Target="../media/image1865.png"/><Relationship Id="rId8" Type="http://schemas.openxmlformats.org/officeDocument/2006/relationships/customXml" Target="../ink/ink31.xml"/><Relationship Id="rId3" Type="http://schemas.openxmlformats.org/officeDocument/2006/relationships/image" Target="../media/image1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782.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78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78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785.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customXml" Target="../ink/ink104.xml"/><Relationship Id="rId21" Type="http://schemas.openxmlformats.org/officeDocument/2006/relationships/customXml" Target="../ink/ink56.xml"/><Relationship Id="rId42" Type="http://schemas.openxmlformats.org/officeDocument/2006/relationships/image" Target="../media/image1886.png"/><Relationship Id="rId63" Type="http://schemas.openxmlformats.org/officeDocument/2006/relationships/customXml" Target="../ink/ink77.xml"/><Relationship Id="rId84" Type="http://schemas.openxmlformats.org/officeDocument/2006/relationships/image" Target="../media/image1907.png"/><Relationship Id="rId138" Type="http://schemas.openxmlformats.org/officeDocument/2006/relationships/image" Target="../media/image1934.png"/><Relationship Id="rId159" Type="http://schemas.openxmlformats.org/officeDocument/2006/relationships/customXml" Target="../ink/ink125.xml"/><Relationship Id="rId170" Type="http://schemas.openxmlformats.org/officeDocument/2006/relationships/image" Target="../media/image1950.png"/><Relationship Id="rId191" Type="http://schemas.openxmlformats.org/officeDocument/2006/relationships/customXml" Target="../ink/ink141.xml"/><Relationship Id="rId205" Type="http://schemas.openxmlformats.org/officeDocument/2006/relationships/customXml" Target="../ink/ink148.xml"/><Relationship Id="rId107" Type="http://schemas.openxmlformats.org/officeDocument/2006/relationships/customXml" Target="../ink/ink99.xml"/><Relationship Id="rId11" Type="http://schemas.openxmlformats.org/officeDocument/2006/relationships/customXml" Target="../ink/ink51.xml"/><Relationship Id="rId32" Type="http://schemas.openxmlformats.org/officeDocument/2006/relationships/image" Target="../media/image1881.png"/><Relationship Id="rId53" Type="http://schemas.openxmlformats.org/officeDocument/2006/relationships/customXml" Target="../ink/ink72.xml"/><Relationship Id="rId74" Type="http://schemas.openxmlformats.org/officeDocument/2006/relationships/image" Target="../media/image1902.png"/><Relationship Id="rId128" Type="http://schemas.openxmlformats.org/officeDocument/2006/relationships/image" Target="../media/image1929.png"/><Relationship Id="rId149" Type="http://schemas.openxmlformats.org/officeDocument/2006/relationships/customXml" Target="../ink/ink120.xml"/><Relationship Id="rId5" Type="http://schemas.openxmlformats.org/officeDocument/2006/relationships/customXml" Target="../ink/ink48.xml"/><Relationship Id="rId95" Type="http://schemas.openxmlformats.org/officeDocument/2006/relationships/customXml" Target="../ink/ink93.xml"/><Relationship Id="rId160" Type="http://schemas.openxmlformats.org/officeDocument/2006/relationships/image" Target="../media/image1945.png"/><Relationship Id="rId181" Type="http://schemas.openxmlformats.org/officeDocument/2006/relationships/customXml" Target="../ink/ink136.xml"/><Relationship Id="rId216" Type="http://schemas.openxmlformats.org/officeDocument/2006/relationships/image" Target="../media/image1973.png"/><Relationship Id="rId22" Type="http://schemas.openxmlformats.org/officeDocument/2006/relationships/image" Target="../media/image1876.png"/><Relationship Id="rId43" Type="http://schemas.openxmlformats.org/officeDocument/2006/relationships/customXml" Target="../ink/ink67.xml"/><Relationship Id="rId64" Type="http://schemas.openxmlformats.org/officeDocument/2006/relationships/image" Target="../media/image1897.png"/><Relationship Id="rId118" Type="http://schemas.openxmlformats.org/officeDocument/2006/relationships/image" Target="../media/image1924.png"/><Relationship Id="rId139" Type="http://schemas.openxmlformats.org/officeDocument/2006/relationships/customXml" Target="../ink/ink115.xml"/><Relationship Id="rId85" Type="http://schemas.openxmlformats.org/officeDocument/2006/relationships/customXml" Target="../ink/ink88.xml"/><Relationship Id="rId150" Type="http://schemas.openxmlformats.org/officeDocument/2006/relationships/image" Target="../media/image1940.png"/><Relationship Id="rId171" Type="http://schemas.openxmlformats.org/officeDocument/2006/relationships/customXml" Target="../ink/ink131.xml"/><Relationship Id="rId192" Type="http://schemas.openxmlformats.org/officeDocument/2006/relationships/image" Target="../media/image1961.png"/><Relationship Id="rId206" Type="http://schemas.openxmlformats.org/officeDocument/2006/relationships/image" Target="../media/image1968.png"/><Relationship Id="rId12" Type="http://schemas.openxmlformats.org/officeDocument/2006/relationships/image" Target="../media/image1871.png"/><Relationship Id="rId33" Type="http://schemas.openxmlformats.org/officeDocument/2006/relationships/customXml" Target="../ink/ink62.xml"/><Relationship Id="rId108" Type="http://schemas.openxmlformats.org/officeDocument/2006/relationships/image" Target="../media/image1919.png"/><Relationship Id="rId129" Type="http://schemas.openxmlformats.org/officeDocument/2006/relationships/customXml" Target="../ink/ink110.xml"/><Relationship Id="rId54" Type="http://schemas.openxmlformats.org/officeDocument/2006/relationships/image" Target="../media/image1892.png"/><Relationship Id="rId75" Type="http://schemas.openxmlformats.org/officeDocument/2006/relationships/customXml" Target="../ink/ink83.xml"/><Relationship Id="rId96" Type="http://schemas.openxmlformats.org/officeDocument/2006/relationships/image" Target="../media/image1913.png"/><Relationship Id="rId140" Type="http://schemas.openxmlformats.org/officeDocument/2006/relationships/image" Target="../media/image1935.png"/><Relationship Id="rId161" Type="http://schemas.openxmlformats.org/officeDocument/2006/relationships/customXml" Target="../ink/ink126.xml"/><Relationship Id="rId182" Type="http://schemas.openxmlformats.org/officeDocument/2006/relationships/image" Target="../media/image1956.png"/><Relationship Id="rId217" Type="http://schemas.openxmlformats.org/officeDocument/2006/relationships/customXml" Target="../ink/ink154.xml"/><Relationship Id="rId6" Type="http://schemas.openxmlformats.org/officeDocument/2006/relationships/image" Target="../media/image1868.png"/><Relationship Id="rId23" Type="http://schemas.openxmlformats.org/officeDocument/2006/relationships/customXml" Target="../ink/ink57.xml"/><Relationship Id="rId119" Type="http://schemas.openxmlformats.org/officeDocument/2006/relationships/customXml" Target="../ink/ink105.xml"/><Relationship Id="rId44" Type="http://schemas.openxmlformats.org/officeDocument/2006/relationships/image" Target="../media/image1887.png"/><Relationship Id="rId65" Type="http://schemas.openxmlformats.org/officeDocument/2006/relationships/customXml" Target="../ink/ink78.xml"/><Relationship Id="rId86" Type="http://schemas.openxmlformats.org/officeDocument/2006/relationships/image" Target="../media/image1908.png"/><Relationship Id="rId130" Type="http://schemas.openxmlformats.org/officeDocument/2006/relationships/image" Target="../media/image1930.png"/><Relationship Id="rId151" Type="http://schemas.openxmlformats.org/officeDocument/2006/relationships/customXml" Target="../ink/ink121.xml"/><Relationship Id="rId172" Type="http://schemas.openxmlformats.org/officeDocument/2006/relationships/image" Target="../media/image1951.png"/><Relationship Id="rId193" Type="http://schemas.openxmlformats.org/officeDocument/2006/relationships/customXml" Target="../ink/ink142.xml"/><Relationship Id="rId207" Type="http://schemas.openxmlformats.org/officeDocument/2006/relationships/customXml" Target="../ink/ink149.xml"/><Relationship Id="rId13" Type="http://schemas.openxmlformats.org/officeDocument/2006/relationships/customXml" Target="../ink/ink52.xml"/><Relationship Id="rId109" Type="http://schemas.openxmlformats.org/officeDocument/2006/relationships/customXml" Target="../ink/ink100.xml"/><Relationship Id="rId34" Type="http://schemas.openxmlformats.org/officeDocument/2006/relationships/image" Target="../media/image1882.png"/><Relationship Id="rId55" Type="http://schemas.openxmlformats.org/officeDocument/2006/relationships/customXml" Target="../ink/ink73.xml"/><Relationship Id="rId76" Type="http://schemas.openxmlformats.org/officeDocument/2006/relationships/image" Target="../media/image1903.png"/><Relationship Id="rId97" Type="http://schemas.openxmlformats.org/officeDocument/2006/relationships/customXml" Target="../ink/ink94.xml"/><Relationship Id="rId120" Type="http://schemas.openxmlformats.org/officeDocument/2006/relationships/image" Target="../media/image1925.png"/><Relationship Id="rId141" Type="http://schemas.openxmlformats.org/officeDocument/2006/relationships/customXml" Target="../ink/ink116.xml"/><Relationship Id="rId7" Type="http://schemas.openxmlformats.org/officeDocument/2006/relationships/customXml" Target="../ink/ink49.xml"/><Relationship Id="rId162" Type="http://schemas.openxmlformats.org/officeDocument/2006/relationships/image" Target="../media/image1946.png"/><Relationship Id="rId183" Type="http://schemas.openxmlformats.org/officeDocument/2006/relationships/customXml" Target="../ink/ink137.xml"/><Relationship Id="rId218" Type="http://schemas.openxmlformats.org/officeDocument/2006/relationships/image" Target="../media/image1974.png"/><Relationship Id="rId24" Type="http://schemas.openxmlformats.org/officeDocument/2006/relationships/image" Target="../media/image1877.png"/><Relationship Id="rId45" Type="http://schemas.openxmlformats.org/officeDocument/2006/relationships/customXml" Target="../ink/ink68.xml"/><Relationship Id="rId66" Type="http://schemas.openxmlformats.org/officeDocument/2006/relationships/image" Target="../media/image1898.png"/><Relationship Id="rId87" Type="http://schemas.openxmlformats.org/officeDocument/2006/relationships/customXml" Target="../ink/ink89.xml"/><Relationship Id="rId110" Type="http://schemas.openxmlformats.org/officeDocument/2006/relationships/image" Target="../media/image1920.png"/><Relationship Id="rId131" Type="http://schemas.openxmlformats.org/officeDocument/2006/relationships/customXml" Target="../ink/ink111.xml"/><Relationship Id="rId152" Type="http://schemas.openxmlformats.org/officeDocument/2006/relationships/image" Target="../media/image1941.png"/><Relationship Id="rId173" Type="http://schemas.openxmlformats.org/officeDocument/2006/relationships/customXml" Target="../ink/ink132.xml"/><Relationship Id="rId194" Type="http://schemas.openxmlformats.org/officeDocument/2006/relationships/image" Target="../media/image1962.png"/><Relationship Id="rId208" Type="http://schemas.openxmlformats.org/officeDocument/2006/relationships/image" Target="../media/image1969.png"/><Relationship Id="rId14" Type="http://schemas.openxmlformats.org/officeDocument/2006/relationships/image" Target="../media/image1872.png"/><Relationship Id="rId30" Type="http://schemas.openxmlformats.org/officeDocument/2006/relationships/image" Target="../media/image1880.png"/><Relationship Id="rId35" Type="http://schemas.openxmlformats.org/officeDocument/2006/relationships/customXml" Target="../ink/ink63.xml"/><Relationship Id="rId56" Type="http://schemas.openxmlformats.org/officeDocument/2006/relationships/image" Target="../media/image1893.png"/><Relationship Id="rId77" Type="http://schemas.openxmlformats.org/officeDocument/2006/relationships/customXml" Target="../ink/ink84.xml"/><Relationship Id="rId100" Type="http://schemas.openxmlformats.org/officeDocument/2006/relationships/image" Target="../media/image1915.png"/><Relationship Id="rId105" Type="http://schemas.openxmlformats.org/officeDocument/2006/relationships/customXml" Target="../ink/ink98.xml"/><Relationship Id="rId126" Type="http://schemas.openxmlformats.org/officeDocument/2006/relationships/image" Target="../media/image1928.png"/><Relationship Id="rId147" Type="http://schemas.openxmlformats.org/officeDocument/2006/relationships/customXml" Target="../ink/ink119.xml"/><Relationship Id="rId168" Type="http://schemas.openxmlformats.org/officeDocument/2006/relationships/image" Target="../media/image1949.png"/><Relationship Id="rId8" Type="http://schemas.openxmlformats.org/officeDocument/2006/relationships/image" Target="../media/image1869.png"/><Relationship Id="rId51" Type="http://schemas.openxmlformats.org/officeDocument/2006/relationships/customXml" Target="../ink/ink71.xml"/><Relationship Id="rId72" Type="http://schemas.openxmlformats.org/officeDocument/2006/relationships/image" Target="../media/image1901.png"/><Relationship Id="rId93" Type="http://schemas.openxmlformats.org/officeDocument/2006/relationships/customXml" Target="../ink/ink92.xml"/><Relationship Id="rId98" Type="http://schemas.openxmlformats.org/officeDocument/2006/relationships/image" Target="../media/image1914.png"/><Relationship Id="rId121" Type="http://schemas.openxmlformats.org/officeDocument/2006/relationships/customXml" Target="../ink/ink106.xml"/><Relationship Id="rId142" Type="http://schemas.openxmlformats.org/officeDocument/2006/relationships/image" Target="../media/image1936.png"/><Relationship Id="rId163" Type="http://schemas.openxmlformats.org/officeDocument/2006/relationships/customXml" Target="../ink/ink127.xml"/><Relationship Id="rId184" Type="http://schemas.openxmlformats.org/officeDocument/2006/relationships/image" Target="../media/image1957.png"/><Relationship Id="rId189" Type="http://schemas.openxmlformats.org/officeDocument/2006/relationships/customXml" Target="../ink/ink140.xml"/><Relationship Id="rId219" Type="http://schemas.openxmlformats.org/officeDocument/2006/relationships/customXml" Target="../ink/ink155.xml"/><Relationship Id="rId3" Type="http://schemas.openxmlformats.org/officeDocument/2006/relationships/customXml" Target="../ink/ink47.xml"/><Relationship Id="rId214" Type="http://schemas.openxmlformats.org/officeDocument/2006/relationships/image" Target="../media/image1972.png"/><Relationship Id="rId25" Type="http://schemas.openxmlformats.org/officeDocument/2006/relationships/customXml" Target="../ink/ink58.xml"/><Relationship Id="rId46" Type="http://schemas.openxmlformats.org/officeDocument/2006/relationships/image" Target="../media/image1888.png"/><Relationship Id="rId67" Type="http://schemas.openxmlformats.org/officeDocument/2006/relationships/customXml" Target="../ink/ink79.xml"/><Relationship Id="rId116" Type="http://schemas.openxmlformats.org/officeDocument/2006/relationships/image" Target="../media/image1923.png"/><Relationship Id="rId137" Type="http://schemas.openxmlformats.org/officeDocument/2006/relationships/customXml" Target="../ink/ink114.xml"/><Relationship Id="rId158" Type="http://schemas.openxmlformats.org/officeDocument/2006/relationships/image" Target="../media/image1944.png"/><Relationship Id="rId20" Type="http://schemas.openxmlformats.org/officeDocument/2006/relationships/image" Target="../media/image1875.png"/><Relationship Id="rId41" Type="http://schemas.openxmlformats.org/officeDocument/2006/relationships/customXml" Target="../ink/ink66.xml"/><Relationship Id="rId62" Type="http://schemas.openxmlformats.org/officeDocument/2006/relationships/image" Target="../media/image1896.png"/><Relationship Id="rId83" Type="http://schemas.openxmlformats.org/officeDocument/2006/relationships/customXml" Target="../ink/ink87.xml"/><Relationship Id="rId88" Type="http://schemas.openxmlformats.org/officeDocument/2006/relationships/image" Target="../media/image1909.png"/><Relationship Id="rId111" Type="http://schemas.openxmlformats.org/officeDocument/2006/relationships/customXml" Target="../ink/ink101.xml"/><Relationship Id="rId132" Type="http://schemas.openxmlformats.org/officeDocument/2006/relationships/image" Target="../media/image1931.png"/><Relationship Id="rId153" Type="http://schemas.openxmlformats.org/officeDocument/2006/relationships/customXml" Target="../ink/ink122.xml"/><Relationship Id="rId174" Type="http://schemas.openxmlformats.org/officeDocument/2006/relationships/image" Target="../media/image1952.png"/><Relationship Id="rId179" Type="http://schemas.openxmlformats.org/officeDocument/2006/relationships/customXml" Target="../ink/ink135.xml"/><Relationship Id="rId195" Type="http://schemas.openxmlformats.org/officeDocument/2006/relationships/customXml" Target="../ink/ink143.xml"/><Relationship Id="rId209" Type="http://schemas.openxmlformats.org/officeDocument/2006/relationships/customXml" Target="../ink/ink150.xml"/><Relationship Id="rId190" Type="http://schemas.openxmlformats.org/officeDocument/2006/relationships/image" Target="../media/image1960.png"/><Relationship Id="rId204" Type="http://schemas.openxmlformats.org/officeDocument/2006/relationships/image" Target="../media/image1967.png"/><Relationship Id="rId220" Type="http://schemas.openxmlformats.org/officeDocument/2006/relationships/image" Target="../media/image1975.png"/><Relationship Id="rId15" Type="http://schemas.openxmlformats.org/officeDocument/2006/relationships/customXml" Target="../ink/ink53.xml"/><Relationship Id="rId36" Type="http://schemas.openxmlformats.org/officeDocument/2006/relationships/image" Target="../media/image1883.png"/><Relationship Id="rId57" Type="http://schemas.openxmlformats.org/officeDocument/2006/relationships/customXml" Target="../ink/ink74.xml"/><Relationship Id="rId106" Type="http://schemas.openxmlformats.org/officeDocument/2006/relationships/image" Target="../media/image1918.png"/><Relationship Id="rId127" Type="http://schemas.openxmlformats.org/officeDocument/2006/relationships/customXml" Target="../ink/ink109.xml"/><Relationship Id="rId10" Type="http://schemas.openxmlformats.org/officeDocument/2006/relationships/image" Target="../media/image1870.png"/><Relationship Id="rId31" Type="http://schemas.openxmlformats.org/officeDocument/2006/relationships/customXml" Target="../ink/ink61.xml"/><Relationship Id="rId52" Type="http://schemas.openxmlformats.org/officeDocument/2006/relationships/image" Target="../media/image1891.png"/><Relationship Id="rId73" Type="http://schemas.openxmlformats.org/officeDocument/2006/relationships/customXml" Target="../ink/ink82.xml"/><Relationship Id="rId78" Type="http://schemas.openxmlformats.org/officeDocument/2006/relationships/image" Target="../media/image1904.png"/><Relationship Id="rId94" Type="http://schemas.openxmlformats.org/officeDocument/2006/relationships/image" Target="../media/image1912.png"/><Relationship Id="rId99" Type="http://schemas.openxmlformats.org/officeDocument/2006/relationships/customXml" Target="../ink/ink95.xml"/><Relationship Id="rId101" Type="http://schemas.openxmlformats.org/officeDocument/2006/relationships/customXml" Target="../ink/ink96.xml"/><Relationship Id="rId122" Type="http://schemas.openxmlformats.org/officeDocument/2006/relationships/image" Target="../media/image1926.png"/><Relationship Id="rId143" Type="http://schemas.openxmlformats.org/officeDocument/2006/relationships/customXml" Target="../ink/ink117.xml"/><Relationship Id="rId148" Type="http://schemas.openxmlformats.org/officeDocument/2006/relationships/image" Target="../media/image1939.png"/><Relationship Id="rId164" Type="http://schemas.openxmlformats.org/officeDocument/2006/relationships/image" Target="../media/image1947.png"/><Relationship Id="rId169" Type="http://schemas.openxmlformats.org/officeDocument/2006/relationships/customXml" Target="../ink/ink130.xml"/><Relationship Id="rId185" Type="http://schemas.openxmlformats.org/officeDocument/2006/relationships/customXml" Target="../ink/ink138.xml"/><Relationship Id="rId4" Type="http://schemas.openxmlformats.org/officeDocument/2006/relationships/image" Target="../media/image1867.png"/><Relationship Id="rId9" Type="http://schemas.openxmlformats.org/officeDocument/2006/relationships/customXml" Target="../ink/ink50.xml"/><Relationship Id="rId180" Type="http://schemas.openxmlformats.org/officeDocument/2006/relationships/image" Target="../media/image1955.png"/><Relationship Id="rId210" Type="http://schemas.openxmlformats.org/officeDocument/2006/relationships/image" Target="../media/image1970.png"/><Relationship Id="rId215" Type="http://schemas.openxmlformats.org/officeDocument/2006/relationships/customXml" Target="../ink/ink153.xml"/><Relationship Id="rId26" Type="http://schemas.openxmlformats.org/officeDocument/2006/relationships/image" Target="../media/image1878.png"/><Relationship Id="rId47" Type="http://schemas.openxmlformats.org/officeDocument/2006/relationships/customXml" Target="../ink/ink69.xml"/><Relationship Id="rId68" Type="http://schemas.openxmlformats.org/officeDocument/2006/relationships/image" Target="../media/image1899.png"/><Relationship Id="rId89" Type="http://schemas.openxmlformats.org/officeDocument/2006/relationships/customXml" Target="../ink/ink90.xml"/><Relationship Id="rId112" Type="http://schemas.openxmlformats.org/officeDocument/2006/relationships/image" Target="../media/image1921.png"/><Relationship Id="rId133" Type="http://schemas.openxmlformats.org/officeDocument/2006/relationships/customXml" Target="../ink/ink112.xml"/><Relationship Id="rId154" Type="http://schemas.openxmlformats.org/officeDocument/2006/relationships/image" Target="../media/image1942.png"/><Relationship Id="rId175" Type="http://schemas.openxmlformats.org/officeDocument/2006/relationships/customXml" Target="../ink/ink133.xml"/><Relationship Id="rId196" Type="http://schemas.openxmlformats.org/officeDocument/2006/relationships/image" Target="../media/image1963.png"/><Relationship Id="rId200" Type="http://schemas.openxmlformats.org/officeDocument/2006/relationships/image" Target="../media/image1965.png"/><Relationship Id="rId16" Type="http://schemas.openxmlformats.org/officeDocument/2006/relationships/image" Target="../media/image1873.png"/><Relationship Id="rId37" Type="http://schemas.openxmlformats.org/officeDocument/2006/relationships/customXml" Target="../ink/ink64.xml"/><Relationship Id="rId58" Type="http://schemas.openxmlformats.org/officeDocument/2006/relationships/image" Target="../media/image1894.png"/><Relationship Id="rId79" Type="http://schemas.openxmlformats.org/officeDocument/2006/relationships/customXml" Target="../ink/ink85.xml"/><Relationship Id="rId102" Type="http://schemas.openxmlformats.org/officeDocument/2006/relationships/image" Target="../media/image1916.png"/><Relationship Id="rId123" Type="http://schemas.openxmlformats.org/officeDocument/2006/relationships/customXml" Target="../ink/ink107.xml"/><Relationship Id="rId144" Type="http://schemas.openxmlformats.org/officeDocument/2006/relationships/image" Target="../media/image1937.png"/><Relationship Id="rId90" Type="http://schemas.openxmlformats.org/officeDocument/2006/relationships/image" Target="../media/image1910.png"/><Relationship Id="rId165" Type="http://schemas.openxmlformats.org/officeDocument/2006/relationships/customXml" Target="../ink/ink128.xml"/><Relationship Id="rId186" Type="http://schemas.openxmlformats.org/officeDocument/2006/relationships/image" Target="../media/image1958.png"/><Relationship Id="rId211" Type="http://schemas.openxmlformats.org/officeDocument/2006/relationships/customXml" Target="../ink/ink151.xml"/><Relationship Id="rId27" Type="http://schemas.openxmlformats.org/officeDocument/2006/relationships/customXml" Target="../ink/ink59.xml"/><Relationship Id="rId48" Type="http://schemas.openxmlformats.org/officeDocument/2006/relationships/image" Target="../media/image1889.png"/><Relationship Id="rId69" Type="http://schemas.openxmlformats.org/officeDocument/2006/relationships/customXml" Target="../ink/ink80.xml"/><Relationship Id="rId113" Type="http://schemas.openxmlformats.org/officeDocument/2006/relationships/customXml" Target="../ink/ink102.xml"/><Relationship Id="rId134" Type="http://schemas.openxmlformats.org/officeDocument/2006/relationships/image" Target="../media/image1932.png"/><Relationship Id="rId80" Type="http://schemas.openxmlformats.org/officeDocument/2006/relationships/image" Target="../media/image1905.png"/><Relationship Id="rId155" Type="http://schemas.openxmlformats.org/officeDocument/2006/relationships/customXml" Target="../ink/ink123.xml"/><Relationship Id="rId176" Type="http://schemas.openxmlformats.org/officeDocument/2006/relationships/image" Target="../media/image1953.png"/><Relationship Id="rId197" Type="http://schemas.openxmlformats.org/officeDocument/2006/relationships/customXml" Target="../ink/ink144.xml"/><Relationship Id="rId201" Type="http://schemas.openxmlformats.org/officeDocument/2006/relationships/customXml" Target="../ink/ink146.xml"/><Relationship Id="rId17" Type="http://schemas.openxmlformats.org/officeDocument/2006/relationships/customXml" Target="../ink/ink54.xml"/><Relationship Id="rId38" Type="http://schemas.openxmlformats.org/officeDocument/2006/relationships/image" Target="../media/image1884.png"/><Relationship Id="rId59" Type="http://schemas.openxmlformats.org/officeDocument/2006/relationships/customXml" Target="../ink/ink75.xml"/><Relationship Id="rId103" Type="http://schemas.openxmlformats.org/officeDocument/2006/relationships/customXml" Target="../ink/ink97.xml"/><Relationship Id="rId124" Type="http://schemas.openxmlformats.org/officeDocument/2006/relationships/image" Target="../media/image1927.png"/><Relationship Id="rId70" Type="http://schemas.openxmlformats.org/officeDocument/2006/relationships/image" Target="../media/image1900.png"/><Relationship Id="rId91" Type="http://schemas.openxmlformats.org/officeDocument/2006/relationships/customXml" Target="../ink/ink91.xml"/><Relationship Id="rId145" Type="http://schemas.openxmlformats.org/officeDocument/2006/relationships/customXml" Target="../ink/ink118.xml"/><Relationship Id="rId166" Type="http://schemas.openxmlformats.org/officeDocument/2006/relationships/image" Target="../media/image1948.png"/><Relationship Id="rId187" Type="http://schemas.openxmlformats.org/officeDocument/2006/relationships/customXml" Target="../ink/ink139.xml"/><Relationship Id="rId1" Type="http://schemas.openxmlformats.org/officeDocument/2006/relationships/slideLayout" Target="../slideLayouts/slideLayout7.xml"/><Relationship Id="rId212" Type="http://schemas.openxmlformats.org/officeDocument/2006/relationships/image" Target="../media/image1971.png"/><Relationship Id="rId28" Type="http://schemas.openxmlformats.org/officeDocument/2006/relationships/image" Target="../media/image1879.png"/><Relationship Id="rId49" Type="http://schemas.openxmlformats.org/officeDocument/2006/relationships/customXml" Target="../ink/ink70.xml"/><Relationship Id="rId114" Type="http://schemas.openxmlformats.org/officeDocument/2006/relationships/image" Target="../media/image1922.png"/><Relationship Id="rId60" Type="http://schemas.openxmlformats.org/officeDocument/2006/relationships/image" Target="../media/image1895.png"/><Relationship Id="rId81" Type="http://schemas.openxmlformats.org/officeDocument/2006/relationships/customXml" Target="../ink/ink86.xml"/><Relationship Id="rId135" Type="http://schemas.openxmlformats.org/officeDocument/2006/relationships/customXml" Target="../ink/ink113.xml"/><Relationship Id="rId156" Type="http://schemas.openxmlformats.org/officeDocument/2006/relationships/image" Target="../media/image1943.png"/><Relationship Id="rId177" Type="http://schemas.openxmlformats.org/officeDocument/2006/relationships/customXml" Target="../ink/ink134.xml"/><Relationship Id="rId198" Type="http://schemas.openxmlformats.org/officeDocument/2006/relationships/image" Target="../media/image1964.png"/><Relationship Id="rId202" Type="http://schemas.openxmlformats.org/officeDocument/2006/relationships/image" Target="../media/image1966.png"/><Relationship Id="rId18" Type="http://schemas.openxmlformats.org/officeDocument/2006/relationships/image" Target="../media/image1874.png"/><Relationship Id="rId39" Type="http://schemas.openxmlformats.org/officeDocument/2006/relationships/customXml" Target="../ink/ink65.xml"/><Relationship Id="rId50" Type="http://schemas.openxmlformats.org/officeDocument/2006/relationships/image" Target="../media/image1890.png"/><Relationship Id="rId104" Type="http://schemas.openxmlformats.org/officeDocument/2006/relationships/image" Target="../media/image1917.png"/><Relationship Id="rId125" Type="http://schemas.openxmlformats.org/officeDocument/2006/relationships/customXml" Target="../ink/ink108.xml"/><Relationship Id="rId146" Type="http://schemas.openxmlformats.org/officeDocument/2006/relationships/image" Target="../media/image1938.png"/><Relationship Id="rId167" Type="http://schemas.openxmlformats.org/officeDocument/2006/relationships/customXml" Target="../ink/ink129.xml"/><Relationship Id="rId188" Type="http://schemas.openxmlformats.org/officeDocument/2006/relationships/image" Target="../media/image1959.png"/><Relationship Id="rId71" Type="http://schemas.openxmlformats.org/officeDocument/2006/relationships/customXml" Target="../ink/ink81.xml"/><Relationship Id="rId92" Type="http://schemas.openxmlformats.org/officeDocument/2006/relationships/image" Target="../media/image1911.png"/><Relationship Id="rId213" Type="http://schemas.openxmlformats.org/officeDocument/2006/relationships/customXml" Target="../ink/ink152.xml"/><Relationship Id="rId2" Type="http://schemas.openxmlformats.org/officeDocument/2006/relationships/notesSlide" Target="../notesSlides/notesSlide5.xml"/><Relationship Id="rId29" Type="http://schemas.openxmlformats.org/officeDocument/2006/relationships/customXml" Target="../ink/ink60.xml"/><Relationship Id="rId40" Type="http://schemas.openxmlformats.org/officeDocument/2006/relationships/image" Target="../media/image1885.png"/><Relationship Id="rId115" Type="http://schemas.openxmlformats.org/officeDocument/2006/relationships/customXml" Target="../ink/ink103.xml"/><Relationship Id="rId136" Type="http://schemas.openxmlformats.org/officeDocument/2006/relationships/image" Target="../media/image1933.png"/><Relationship Id="rId157" Type="http://schemas.openxmlformats.org/officeDocument/2006/relationships/customXml" Target="../ink/ink124.xml"/><Relationship Id="rId178" Type="http://schemas.openxmlformats.org/officeDocument/2006/relationships/image" Target="../media/image1954.png"/><Relationship Id="rId61" Type="http://schemas.openxmlformats.org/officeDocument/2006/relationships/customXml" Target="../ink/ink76.xml"/><Relationship Id="rId82" Type="http://schemas.openxmlformats.org/officeDocument/2006/relationships/image" Target="../media/image1906.png"/><Relationship Id="rId199" Type="http://schemas.openxmlformats.org/officeDocument/2006/relationships/customXml" Target="../ink/ink145.xml"/><Relationship Id="rId203" Type="http://schemas.openxmlformats.org/officeDocument/2006/relationships/customXml" Target="../ink/ink147.xml"/><Relationship Id="rId19" Type="http://schemas.openxmlformats.org/officeDocument/2006/relationships/customXml" Target="../ink/ink5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customXml" Target="../ink/ink213.xml"/><Relationship Id="rId21" Type="http://schemas.openxmlformats.org/officeDocument/2006/relationships/customXml" Target="../ink/ink165.xml"/><Relationship Id="rId63" Type="http://schemas.openxmlformats.org/officeDocument/2006/relationships/customXml" Target="../ink/ink186.xml"/><Relationship Id="rId159" Type="http://schemas.openxmlformats.org/officeDocument/2006/relationships/customXml" Target="../ink/ink234.xml"/><Relationship Id="rId170" Type="http://schemas.openxmlformats.org/officeDocument/2006/relationships/image" Target="../media/image2059.png"/><Relationship Id="rId226" Type="http://schemas.openxmlformats.org/officeDocument/2006/relationships/image" Target="../media/image2087.png"/><Relationship Id="rId268" Type="http://schemas.openxmlformats.org/officeDocument/2006/relationships/image" Target="../media/image2108.png"/><Relationship Id="rId32" Type="http://schemas.openxmlformats.org/officeDocument/2006/relationships/image" Target="../media/image1990.png"/><Relationship Id="rId74" Type="http://schemas.openxmlformats.org/officeDocument/2006/relationships/image" Target="../media/image2011.png"/><Relationship Id="rId128" Type="http://schemas.openxmlformats.org/officeDocument/2006/relationships/image" Target="../media/image2038.png"/><Relationship Id="rId5" Type="http://schemas.openxmlformats.org/officeDocument/2006/relationships/customXml" Target="../ink/ink157.xml"/><Relationship Id="rId181" Type="http://schemas.openxmlformats.org/officeDocument/2006/relationships/customXml" Target="../ink/ink245.xml"/><Relationship Id="rId237" Type="http://schemas.openxmlformats.org/officeDocument/2006/relationships/customXml" Target="../ink/ink273.xml"/><Relationship Id="rId279" Type="http://schemas.openxmlformats.org/officeDocument/2006/relationships/customXml" Target="../ink/ink294.xml"/><Relationship Id="rId22" Type="http://schemas.openxmlformats.org/officeDocument/2006/relationships/image" Target="../media/image1985.png"/><Relationship Id="rId43" Type="http://schemas.openxmlformats.org/officeDocument/2006/relationships/customXml" Target="../ink/ink176.xml"/><Relationship Id="rId64" Type="http://schemas.openxmlformats.org/officeDocument/2006/relationships/image" Target="../media/image2006.png"/><Relationship Id="rId118" Type="http://schemas.openxmlformats.org/officeDocument/2006/relationships/image" Target="../media/image2033.png"/><Relationship Id="rId139" Type="http://schemas.openxmlformats.org/officeDocument/2006/relationships/customXml" Target="../ink/ink224.xml"/><Relationship Id="rId85" Type="http://schemas.openxmlformats.org/officeDocument/2006/relationships/customXml" Target="../ink/ink197.xml"/><Relationship Id="rId150" Type="http://schemas.openxmlformats.org/officeDocument/2006/relationships/image" Target="../media/image2049.png"/><Relationship Id="rId171" Type="http://schemas.openxmlformats.org/officeDocument/2006/relationships/customXml" Target="../ink/ink240.xml"/><Relationship Id="rId192" Type="http://schemas.openxmlformats.org/officeDocument/2006/relationships/image" Target="../media/image2070.png"/><Relationship Id="rId206" Type="http://schemas.openxmlformats.org/officeDocument/2006/relationships/image" Target="../media/image2077.png"/><Relationship Id="rId227" Type="http://schemas.openxmlformats.org/officeDocument/2006/relationships/customXml" Target="../ink/ink268.xml"/><Relationship Id="rId248" Type="http://schemas.openxmlformats.org/officeDocument/2006/relationships/image" Target="../media/image2098.png"/><Relationship Id="rId269" Type="http://schemas.openxmlformats.org/officeDocument/2006/relationships/customXml" Target="../ink/ink289.xml"/><Relationship Id="rId12" Type="http://schemas.openxmlformats.org/officeDocument/2006/relationships/image" Target="../media/image1980.png"/><Relationship Id="rId33" Type="http://schemas.openxmlformats.org/officeDocument/2006/relationships/customXml" Target="../ink/ink171.xml"/><Relationship Id="rId108" Type="http://schemas.openxmlformats.org/officeDocument/2006/relationships/image" Target="../media/image2028.png"/><Relationship Id="rId129" Type="http://schemas.openxmlformats.org/officeDocument/2006/relationships/customXml" Target="../ink/ink219.xml"/><Relationship Id="rId280" Type="http://schemas.openxmlformats.org/officeDocument/2006/relationships/image" Target="../media/image2114.png"/><Relationship Id="rId54" Type="http://schemas.openxmlformats.org/officeDocument/2006/relationships/image" Target="../media/image2001.png"/><Relationship Id="rId75" Type="http://schemas.openxmlformats.org/officeDocument/2006/relationships/customXml" Target="../ink/ink192.xml"/><Relationship Id="rId96" Type="http://schemas.openxmlformats.org/officeDocument/2006/relationships/image" Target="../media/image2022.png"/><Relationship Id="rId140" Type="http://schemas.openxmlformats.org/officeDocument/2006/relationships/image" Target="../media/image2044.png"/><Relationship Id="rId161" Type="http://schemas.openxmlformats.org/officeDocument/2006/relationships/customXml" Target="../ink/ink235.xml"/><Relationship Id="rId182" Type="http://schemas.openxmlformats.org/officeDocument/2006/relationships/image" Target="../media/image2065.png"/><Relationship Id="rId217" Type="http://schemas.openxmlformats.org/officeDocument/2006/relationships/customXml" Target="../ink/ink263.xml"/><Relationship Id="rId6" Type="http://schemas.openxmlformats.org/officeDocument/2006/relationships/image" Target="../media/image1977.png"/><Relationship Id="rId238" Type="http://schemas.openxmlformats.org/officeDocument/2006/relationships/image" Target="../media/image2093.png"/><Relationship Id="rId259" Type="http://schemas.openxmlformats.org/officeDocument/2006/relationships/customXml" Target="../ink/ink284.xml"/><Relationship Id="rId23" Type="http://schemas.openxmlformats.org/officeDocument/2006/relationships/customXml" Target="../ink/ink166.xml"/><Relationship Id="rId119" Type="http://schemas.openxmlformats.org/officeDocument/2006/relationships/customXml" Target="../ink/ink214.xml"/><Relationship Id="rId270" Type="http://schemas.openxmlformats.org/officeDocument/2006/relationships/image" Target="../media/image2109.png"/><Relationship Id="rId44" Type="http://schemas.openxmlformats.org/officeDocument/2006/relationships/image" Target="../media/image1996.png"/><Relationship Id="rId65" Type="http://schemas.openxmlformats.org/officeDocument/2006/relationships/customXml" Target="../ink/ink187.xml"/><Relationship Id="rId86" Type="http://schemas.openxmlformats.org/officeDocument/2006/relationships/image" Target="../media/image2017.png"/><Relationship Id="rId130" Type="http://schemas.openxmlformats.org/officeDocument/2006/relationships/image" Target="../media/image2039.png"/><Relationship Id="rId151" Type="http://schemas.openxmlformats.org/officeDocument/2006/relationships/customXml" Target="../ink/ink230.xml"/><Relationship Id="rId172" Type="http://schemas.openxmlformats.org/officeDocument/2006/relationships/image" Target="../media/image2060.png"/><Relationship Id="rId193" Type="http://schemas.openxmlformats.org/officeDocument/2006/relationships/customXml" Target="../ink/ink251.xml"/><Relationship Id="rId207" Type="http://schemas.openxmlformats.org/officeDocument/2006/relationships/customXml" Target="../ink/ink258.xml"/><Relationship Id="rId228" Type="http://schemas.openxmlformats.org/officeDocument/2006/relationships/image" Target="../media/image2088.png"/><Relationship Id="rId249" Type="http://schemas.openxmlformats.org/officeDocument/2006/relationships/customXml" Target="../ink/ink279.xml"/><Relationship Id="rId13" Type="http://schemas.openxmlformats.org/officeDocument/2006/relationships/customXml" Target="../ink/ink161.xml"/><Relationship Id="rId109" Type="http://schemas.openxmlformats.org/officeDocument/2006/relationships/customXml" Target="../ink/ink209.xml"/><Relationship Id="rId260" Type="http://schemas.openxmlformats.org/officeDocument/2006/relationships/image" Target="../media/image2104.png"/><Relationship Id="rId281" Type="http://schemas.openxmlformats.org/officeDocument/2006/relationships/customXml" Target="../ink/ink295.xml"/><Relationship Id="rId34" Type="http://schemas.openxmlformats.org/officeDocument/2006/relationships/image" Target="../media/image1991.png"/><Relationship Id="rId55" Type="http://schemas.openxmlformats.org/officeDocument/2006/relationships/customXml" Target="../ink/ink182.xml"/><Relationship Id="rId76" Type="http://schemas.openxmlformats.org/officeDocument/2006/relationships/image" Target="../media/image2012.png"/><Relationship Id="rId97" Type="http://schemas.openxmlformats.org/officeDocument/2006/relationships/customXml" Target="../ink/ink203.xml"/><Relationship Id="rId120" Type="http://schemas.openxmlformats.org/officeDocument/2006/relationships/image" Target="../media/image2034.png"/><Relationship Id="rId141" Type="http://schemas.openxmlformats.org/officeDocument/2006/relationships/customXml" Target="../ink/ink225.xml"/><Relationship Id="rId7" Type="http://schemas.openxmlformats.org/officeDocument/2006/relationships/customXml" Target="../ink/ink158.xml"/><Relationship Id="rId162" Type="http://schemas.openxmlformats.org/officeDocument/2006/relationships/image" Target="../media/image2055.png"/><Relationship Id="rId183" Type="http://schemas.openxmlformats.org/officeDocument/2006/relationships/customXml" Target="../ink/ink246.xml"/><Relationship Id="rId218" Type="http://schemas.openxmlformats.org/officeDocument/2006/relationships/image" Target="../media/image2083.png"/><Relationship Id="rId239" Type="http://schemas.openxmlformats.org/officeDocument/2006/relationships/customXml" Target="../ink/ink274.xml"/><Relationship Id="rId250" Type="http://schemas.openxmlformats.org/officeDocument/2006/relationships/image" Target="../media/image2099.png"/><Relationship Id="rId271" Type="http://schemas.openxmlformats.org/officeDocument/2006/relationships/customXml" Target="../ink/ink290.xml"/><Relationship Id="rId24" Type="http://schemas.openxmlformats.org/officeDocument/2006/relationships/image" Target="../media/image1986.png"/><Relationship Id="rId45" Type="http://schemas.openxmlformats.org/officeDocument/2006/relationships/customXml" Target="../ink/ink177.xml"/><Relationship Id="rId66" Type="http://schemas.openxmlformats.org/officeDocument/2006/relationships/image" Target="../media/image2007.png"/><Relationship Id="rId87" Type="http://schemas.openxmlformats.org/officeDocument/2006/relationships/customXml" Target="../ink/ink198.xml"/><Relationship Id="rId110" Type="http://schemas.openxmlformats.org/officeDocument/2006/relationships/image" Target="../media/image2029.png"/><Relationship Id="rId131" Type="http://schemas.openxmlformats.org/officeDocument/2006/relationships/customXml" Target="../ink/ink220.xml"/><Relationship Id="rId152" Type="http://schemas.openxmlformats.org/officeDocument/2006/relationships/image" Target="../media/image2050.png"/><Relationship Id="rId173" Type="http://schemas.openxmlformats.org/officeDocument/2006/relationships/customXml" Target="../ink/ink241.xml"/><Relationship Id="rId194" Type="http://schemas.openxmlformats.org/officeDocument/2006/relationships/image" Target="../media/image2071.png"/><Relationship Id="rId208" Type="http://schemas.openxmlformats.org/officeDocument/2006/relationships/image" Target="../media/image2078.png"/><Relationship Id="rId229" Type="http://schemas.openxmlformats.org/officeDocument/2006/relationships/customXml" Target="../ink/ink269.xml"/><Relationship Id="rId240" Type="http://schemas.openxmlformats.org/officeDocument/2006/relationships/image" Target="../media/image2094.png"/><Relationship Id="rId261" Type="http://schemas.openxmlformats.org/officeDocument/2006/relationships/customXml" Target="../ink/ink285.xml"/><Relationship Id="rId14" Type="http://schemas.openxmlformats.org/officeDocument/2006/relationships/image" Target="../media/image1981.png"/><Relationship Id="rId35" Type="http://schemas.openxmlformats.org/officeDocument/2006/relationships/customXml" Target="../ink/ink172.xml"/><Relationship Id="rId56" Type="http://schemas.openxmlformats.org/officeDocument/2006/relationships/image" Target="../media/image2002.png"/><Relationship Id="rId77" Type="http://schemas.openxmlformats.org/officeDocument/2006/relationships/customXml" Target="../ink/ink193.xml"/><Relationship Id="rId100" Type="http://schemas.openxmlformats.org/officeDocument/2006/relationships/image" Target="../media/image2024.png"/><Relationship Id="rId282" Type="http://schemas.openxmlformats.org/officeDocument/2006/relationships/image" Target="../media/image2115.png"/><Relationship Id="rId8" Type="http://schemas.openxmlformats.org/officeDocument/2006/relationships/image" Target="../media/image1978.png"/><Relationship Id="rId98" Type="http://schemas.openxmlformats.org/officeDocument/2006/relationships/image" Target="../media/image2023.png"/><Relationship Id="rId121" Type="http://schemas.openxmlformats.org/officeDocument/2006/relationships/customXml" Target="../ink/ink215.xml"/><Relationship Id="rId142" Type="http://schemas.openxmlformats.org/officeDocument/2006/relationships/image" Target="../media/image2045.png"/><Relationship Id="rId163" Type="http://schemas.openxmlformats.org/officeDocument/2006/relationships/customXml" Target="../ink/ink236.xml"/><Relationship Id="rId184" Type="http://schemas.openxmlformats.org/officeDocument/2006/relationships/image" Target="../media/image2066.png"/><Relationship Id="rId219" Type="http://schemas.openxmlformats.org/officeDocument/2006/relationships/customXml" Target="../ink/ink264.xml"/><Relationship Id="rId230" Type="http://schemas.openxmlformats.org/officeDocument/2006/relationships/image" Target="../media/image2089.png"/><Relationship Id="rId251" Type="http://schemas.openxmlformats.org/officeDocument/2006/relationships/customXml" Target="../ink/ink280.xml"/><Relationship Id="rId25" Type="http://schemas.openxmlformats.org/officeDocument/2006/relationships/customXml" Target="../ink/ink167.xml"/><Relationship Id="rId46" Type="http://schemas.openxmlformats.org/officeDocument/2006/relationships/image" Target="../media/image1997.png"/><Relationship Id="rId67" Type="http://schemas.openxmlformats.org/officeDocument/2006/relationships/customXml" Target="../ink/ink188.xml"/><Relationship Id="rId272" Type="http://schemas.openxmlformats.org/officeDocument/2006/relationships/image" Target="../media/image2110.png"/><Relationship Id="rId88" Type="http://schemas.openxmlformats.org/officeDocument/2006/relationships/image" Target="../media/image2018.png"/><Relationship Id="rId111" Type="http://schemas.openxmlformats.org/officeDocument/2006/relationships/customXml" Target="../ink/ink210.xml"/><Relationship Id="rId132" Type="http://schemas.openxmlformats.org/officeDocument/2006/relationships/image" Target="../media/image2040.png"/><Relationship Id="rId153" Type="http://schemas.openxmlformats.org/officeDocument/2006/relationships/customXml" Target="../ink/ink231.xml"/><Relationship Id="rId174" Type="http://schemas.openxmlformats.org/officeDocument/2006/relationships/image" Target="../media/image2061.png"/><Relationship Id="rId195" Type="http://schemas.openxmlformats.org/officeDocument/2006/relationships/customXml" Target="../ink/ink252.xml"/><Relationship Id="rId209" Type="http://schemas.openxmlformats.org/officeDocument/2006/relationships/customXml" Target="../ink/ink259.xml"/><Relationship Id="rId220" Type="http://schemas.openxmlformats.org/officeDocument/2006/relationships/image" Target="../media/image2084.png"/><Relationship Id="rId241" Type="http://schemas.openxmlformats.org/officeDocument/2006/relationships/customXml" Target="../ink/ink275.xml"/><Relationship Id="rId15" Type="http://schemas.openxmlformats.org/officeDocument/2006/relationships/customXml" Target="../ink/ink162.xml"/><Relationship Id="rId36" Type="http://schemas.openxmlformats.org/officeDocument/2006/relationships/image" Target="../media/image1992.png"/><Relationship Id="rId57" Type="http://schemas.openxmlformats.org/officeDocument/2006/relationships/customXml" Target="../ink/ink183.xml"/><Relationship Id="rId262" Type="http://schemas.openxmlformats.org/officeDocument/2006/relationships/image" Target="../media/image2105.png"/><Relationship Id="rId283" Type="http://schemas.openxmlformats.org/officeDocument/2006/relationships/customXml" Target="../ink/ink296.xml"/><Relationship Id="rId78" Type="http://schemas.openxmlformats.org/officeDocument/2006/relationships/image" Target="../media/image2013.png"/><Relationship Id="rId99" Type="http://schemas.openxmlformats.org/officeDocument/2006/relationships/customXml" Target="../ink/ink204.xml"/><Relationship Id="rId101" Type="http://schemas.openxmlformats.org/officeDocument/2006/relationships/customXml" Target="../ink/ink205.xml"/><Relationship Id="rId122" Type="http://schemas.openxmlformats.org/officeDocument/2006/relationships/image" Target="../media/image2035.png"/><Relationship Id="rId143" Type="http://schemas.openxmlformats.org/officeDocument/2006/relationships/customXml" Target="../ink/ink226.xml"/><Relationship Id="rId164" Type="http://schemas.openxmlformats.org/officeDocument/2006/relationships/image" Target="../media/image2056.png"/><Relationship Id="rId185" Type="http://schemas.openxmlformats.org/officeDocument/2006/relationships/customXml" Target="../ink/ink247.xml"/><Relationship Id="rId9" Type="http://schemas.openxmlformats.org/officeDocument/2006/relationships/customXml" Target="../ink/ink159.xml"/><Relationship Id="rId210" Type="http://schemas.openxmlformats.org/officeDocument/2006/relationships/image" Target="../media/image2079.png"/><Relationship Id="rId26" Type="http://schemas.openxmlformats.org/officeDocument/2006/relationships/image" Target="../media/image1987.png"/><Relationship Id="rId231" Type="http://schemas.openxmlformats.org/officeDocument/2006/relationships/customXml" Target="../ink/ink270.xml"/><Relationship Id="rId252" Type="http://schemas.openxmlformats.org/officeDocument/2006/relationships/image" Target="../media/image2100.png"/><Relationship Id="rId273" Type="http://schemas.openxmlformats.org/officeDocument/2006/relationships/customXml" Target="../ink/ink291.xml"/><Relationship Id="rId47" Type="http://schemas.openxmlformats.org/officeDocument/2006/relationships/customXml" Target="../ink/ink178.xml"/><Relationship Id="rId68" Type="http://schemas.openxmlformats.org/officeDocument/2006/relationships/image" Target="../media/image2008.png"/><Relationship Id="rId89" Type="http://schemas.openxmlformats.org/officeDocument/2006/relationships/customXml" Target="../ink/ink199.xml"/><Relationship Id="rId112" Type="http://schemas.openxmlformats.org/officeDocument/2006/relationships/image" Target="../media/image2030.png"/><Relationship Id="rId133" Type="http://schemas.openxmlformats.org/officeDocument/2006/relationships/customXml" Target="../ink/ink221.xml"/><Relationship Id="rId154" Type="http://schemas.openxmlformats.org/officeDocument/2006/relationships/image" Target="../media/image2051.png"/><Relationship Id="rId175" Type="http://schemas.openxmlformats.org/officeDocument/2006/relationships/customXml" Target="../ink/ink242.xml"/><Relationship Id="rId196" Type="http://schemas.openxmlformats.org/officeDocument/2006/relationships/image" Target="../media/image2072.png"/><Relationship Id="rId200" Type="http://schemas.openxmlformats.org/officeDocument/2006/relationships/image" Target="../media/image2074.png"/><Relationship Id="rId16" Type="http://schemas.openxmlformats.org/officeDocument/2006/relationships/image" Target="../media/image1982.png"/><Relationship Id="rId221" Type="http://schemas.openxmlformats.org/officeDocument/2006/relationships/customXml" Target="../ink/ink265.xml"/><Relationship Id="rId242" Type="http://schemas.openxmlformats.org/officeDocument/2006/relationships/image" Target="../media/image2095.png"/><Relationship Id="rId263" Type="http://schemas.openxmlformats.org/officeDocument/2006/relationships/customXml" Target="../ink/ink286.xml"/><Relationship Id="rId284" Type="http://schemas.openxmlformats.org/officeDocument/2006/relationships/image" Target="../media/image2116.png"/><Relationship Id="rId37" Type="http://schemas.openxmlformats.org/officeDocument/2006/relationships/customXml" Target="../ink/ink173.xml"/><Relationship Id="rId58" Type="http://schemas.openxmlformats.org/officeDocument/2006/relationships/image" Target="../media/image2003.png"/><Relationship Id="rId79" Type="http://schemas.openxmlformats.org/officeDocument/2006/relationships/customXml" Target="../ink/ink194.xml"/><Relationship Id="rId102" Type="http://schemas.openxmlformats.org/officeDocument/2006/relationships/image" Target="../media/image2025.png"/><Relationship Id="rId123" Type="http://schemas.openxmlformats.org/officeDocument/2006/relationships/customXml" Target="../ink/ink216.xml"/><Relationship Id="rId144" Type="http://schemas.openxmlformats.org/officeDocument/2006/relationships/image" Target="../media/image2046.png"/><Relationship Id="rId90" Type="http://schemas.openxmlformats.org/officeDocument/2006/relationships/image" Target="../media/image2019.png"/><Relationship Id="rId165" Type="http://schemas.openxmlformats.org/officeDocument/2006/relationships/customXml" Target="../ink/ink237.xml"/><Relationship Id="rId186" Type="http://schemas.openxmlformats.org/officeDocument/2006/relationships/image" Target="../media/image2067.png"/><Relationship Id="rId211" Type="http://schemas.openxmlformats.org/officeDocument/2006/relationships/customXml" Target="../ink/ink260.xml"/><Relationship Id="rId232" Type="http://schemas.openxmlformats.org/officeDocument/2006/relationships/image" Target="../media/image2090.png"/><Relationship Id="rId253" Type="http://schemas.openxmlformats.org/officeDocument/2006/relationships/customXml" Target="../ink/ink281.xml"/><Relationship Id="rId274" Type="http://schemas.openxmlformats.org/officeDocument/2006/relationships/image" Target="../media/image2111.png"/><Relationship Id="rId27" Type="http://schemas.openxmlformats.org/officeDocument/2006/relationships/customXml" Target="../ink/ink168.xml"/><Relationship Id="rId48" Type="http://schemas.openxmlformats.org/officeDocument/2006/relationships/image" Target="../media/image1998.png"/><Relationship Id="rId69" Type="http://schemas.openxmlformats.org/officeDocument/2006/relationships/customXml" Target="../ink/ink189.xml"/><Relationship Id="rId113" Type="http://schemas.openxmlformats.org/officeDocument/2006/relationships/customXml" Target="../ink/ink211.xml"/><Relationship Id="rId134" Type="http://schemas.openxmlformats.org/officeDocument/2006/relationships/image" Target="../media/image2041.png"/><Relationship Id="rId80" Type="http://schemas.openxmlformats.org/officeDocument/2006/relationships/image" Target="../media/image2014.png"/><Relationship Id="rId155" Type="http://schemas.openxmlformats.org/officeDocument/2006/relationships/customXml" Target="../ink/ink232.xml"/><Relationship Id="rId176" Type="http://schemas.openxmlformats.org/officeDocument/2006/relationships/image" Target="../media/image2062.png"/><Relationship Id="rId197" Type="http://schemas.openxmlformats.org/officeDocument/2006/relationships/customXml" Target="../ink/ink253.xml"/><Relationship Id="rId201" Type="http://schemas.openxmlformats.org/officeDocument/2006/relationships/customXml" Target="../ink/ink255.xml"/><Relationship Id="rId222" Type="http://schemas.openxmlformats.org/officeDocument/2006/relationships/image" Target="../media/image2085.png"/><Relationship Id="rId243" Type="http://schemas.openxmlformats.org/officeDocument/2006/relationships/customXml" Target="../ink/ink276.xml"/><Relationship Id="rId264" Type="http://schemas.openxmlformats.org/officeDocument/2006/relationships/image" Target="../media/image2106.png"/><Relationship Id="rId17" Type="http://schemas.openxmlformats.org/officeDocument/2006/relationships/customXml" Target="../ink/ink163.xml"/><Relationship Id="rId38" Type="http://schemas.openxmlformats.org/officeDocument/2006/relationships/image" Target="../media/image1993.png"/><Relationship Id="rId59" Type="http://schemas.openxmlformats.org/officeDocument/2006/relationships/customXml" Target="../ink/ink184.xml"/><Relationship Id="rId103" Type="http://schemas.openxmlformats.org/officeDocument/2006/relationships/customXml" Target="../ink/ink206.xml"/><Relationship Id="rId124" Type="http://schemas.openxmlformats.org/officeDocument/2006/relationships/image" Target="../media/image2036.png"/><Relationship Id="rId70" Type="http://schemas.openxmlformats.org/officeDocument/2006/relationships/image" Target="../media/image2009.png"/><Relationship Id="rId91" Type="http://schemas.openxmlformats.org/officeDocument/2006/relationships/customXml" Target="../ink/ink200.xml"/><Relationship Id="rId145" Type="http://schemas.openxmlformats.org/officeDocument/2006/relationships/customXml" Target="../ink/ink227.xml"/><Relationship Id="rId166" Type="http://schemas.openxmlformats.org/officeDocument/2006/relationships/image" Target="../media/image2057.png"/><Relationship Id="rId187" Type="http://schemas.openxmlformats.org/officeDocument/2006/relationships/customXml" Target="../ink/ink248.xml"/><Relationship Id="rId1" Type="http://schemas.openxmlformats.org/officeDocument/2006/relationships/slideLayout" Target="../slideLayouts/slideLayout7.xml"/><Relationship Id="rId212" Type="http://schemas.openxmlformats.org/officeDocument/2006/relationships/image" Target="../media/image2080.png"/><Relationship Id="rId233" Type="http://schemas.openxmlformats.org/officeDocument/2006/relationships/customXml" Target="../ink/ink271.xml"/><Relationship Id="rId254" Type="http://schemas.openxmlformats.org/officeDocument/2006/relationships/image" Target="../media/image2101.png"/><Relationship Id="rId28" Type="http://schemas.openxmlformats.org/officeDocument/2006/relationships/image" Target="../media/image1988.png"/><Relationship Id="rId49" Type="http://schemas.openxmlformats.org/officeDocument/2006/relationships/customXml" Target="../ink/ink179.xml"/><Relationship Id="rId114" Type="http://schemas.openxmlformats.org/officeDocument/2006/relationships/image" Target="../media/image2031.png"/><Relationship Id="rId275" Type="http://schemas.openxmlformats.org/officeDocument/2006/relationships/customXml" Target="../ink/ink292.xml"/><Relationship Id="rId60" Type="http://schemas.openxmlformats.org/officeDocument/2006/relationships/image" Target="../media/image2004.png"/><Relationship Id="rId81" Type="http://schemas.openxmlformats.org/officeDocument/2006/relationships/customXml" Target="../ink/ink195.xml"/><Relationship Id="rId135" Type="http://schemas.openxmlformats.org/officeDocument/2006/relationships/customXml" Target="../ink/ink222.xml"/><Relationship Id="rId156" Type="http://schemas.openxmlformats.org/officeDocument/2006/relationships/image" Target="../media/image2052.png"/><Relationship Id="rId177" Type="http://schemas.openxmlformats.org/officeDocument/2006/relationships/customXml" Target="../ink/ink243.xml"/><Relationship Id="rId198" Type="http://schemas.openxmlformats.org/officeDocument/2006/relationships/image" Target="../media/image2073.png"/><Relationship Id="rId202" Type="http://schemas.openxmlformats.org/officeDocument/2006/relationships/image" Target="../media/image2075.png"/><Relationship Id="rId223" Type="http://schemas.openxmlformats.org/officeDocument/2006/relationships/customXml" Target="../ink/ink266.xml"/><Relationship Id="rId244" Type="http://schemas.openxmlformats.org/officeDocument/2006/relationships/image" Target="../media/image2096.png"/><Relationship Id="rId18" Type="http://schemas.openxmlformats.org/officeDocument/2006/relationships/image" Target="../media/image1983.png"/><Relationship Id="rId39" Type="http://schemas.openxmlformats.org/officeDocument/2006/relationships/customXml" Target="../ink/ink174.xml"/><Relationship Id="rId265" Type="http://schemas.openxmlformats.org/officeDocument/2006/relationships/customXml" Target="../ink/ink287.xml"/><Relationship Id="rId50" Type="http://schemas.openxmlformats.org/officeDocument/2006/relationships/image" Target="../media/image1999.png"/><Relationship Id="rId104" Type="http://schemas.openxmlformats.org/officeDocument/2006/relationships/image" Target="../media/image2026.png"/><Relationship Id="rId125" Type="http://schemas.openxmlformats.org/officeDocument/2006/relationships/customXml" Target="../ink/ink217.xml"/><Relationship Id="rId146" Type="http://schemas.openxmlformats.org/officeDocument/2006/relationships/image" Target="../media/image2047.png"/><Relationship Id="rId167" Type="http://schemas.openxmlformats.org/officeDocument/2006/relationships/customXml" Target="../ink/ink238.xml"/><Relationship Id="rId188" Type="http://schemas.openxmlformats.org/officeDocument/2006/relationships/image" Target="../media/image2068.png"/><Relationship Id="rId71" Type="http://schemas.openxmlformats.org/officeDocument/2006/relationships/customXml" Target="../ink/ink190.xml"/><Relationship Id="rId92" Type="http://schemas.openxmlformats.org/officeDocument/2006/relationships/image" Target="../media/image2020.png"/><Relationship Id="rId213" Type="http://schemas.openxmlformats.org/officeDocument/2006/relationships/customXml" Target="../ink/ink261.xml"/><Relationship Id="rId234" Type="http://schemas.openxmlformats.org/officeDocument/2006/relationships/image" Target="../media/image2091.png"/><Relationship Id="rId2" Type="http://schemas.openxmlformats.org/officeDocument/2006/relationships/notesSlide" Target="../notesSlides/notesSlide6.xml"/><Relationship Id="rId29" Type="http://schemas.openxmlformats.org/officeDocument/2006/relationships/customXml" Target="../ink/ink169.xml"/><Relationship Id="rId255" Type="http://schemas.openxmlformats.org/officeDocument/2006/relationships/customXml" Target="../ink/ink282.xml"/><Relationship Id="rId276" Type="http://schemas.openxmlformats.org/officeDocument/2006/relationships/image" Target="../media/image2112.png"/><Relationship Id="rId40" Type="http://schemas.openxmlformats.org/officeDocument/2006/relationships/image" Target="../media/image1994.png"/><Relationship Id="rId115" Type="http://schemas.openxmlformats.org/officeDocument/2006/relationships/customXml" Target="../ink/ink212.xml"/><Relationship Id="rId136" Type="http://schemas.openxmlformats.org/officeDocument/2006/relationships/image" Target="../media/image2042.png"/><Relationship Id="rId157" Type="http://schemas.openxmlformats.org/officeDocument/2006/relationships/customXml" Target="../ink/ink233.xml"/><Relationship Id="rId178" Type="http://schemas.openxmlformats.org/officeDocument/2006/relationships/image" Target="../media/image2063.png"/><Relationship Id="rId61" Type="http://schemas.openxmlformats.org/officeDocument/2006/relationships/customXml" Target="../ink/ink185.xml"/><Relationship Id="rId82" Type="http://schemas.openxmlformats.org/officeDocument/2006/relationships/image" Target="../media/image2015.png"/><Relationship Id="rId199" Type="http://schemas.openxmlformats.org/officeDocument/2006/relationships/customXml" Target="../ink/ink254.xml"/><Relationship Id="rId203" Type="http://schemas.openxmlformats.org/officeDocument/2006/relationships/customXml" Target="../ink/ink256.xml"/><Relationship Id="rId19" Type="http://schemas.openxmlformats.org/officeDocument/2006/relationships/customXml" Target="../ink/ink164.xml"/><Relationship Id="rId224" Type="http://schemas.openxmlformats.org/officeDocument/2006/relationships/image" Target="../media/image2086.png"/><Relationship Id="rId245" Type="http://schemas.openxmlformats.org/officeDocument/2006/relationships/customXml" Target="../ink/ink277.xml"/><Relationship Id="rId266" Type="http://schemas.openxmlformats.org/officeDocument/2006/relationships/image" Target="../media/image2107.png"/><Relationship Id="rId30" Type="http://schemas.openxmlformats.org/officeDocument/2006/relationships/image" Target="../media/image1989.png"/><Relationship Id="rId105" Type="http://schemas.openxmlformats.org/officeDocument/2006/relationships/customXml" Target="../ink/ink207.xml"/><Relationship Id="rId126" Type="http://schemas.openxmlformats.org/officeDocument/2006/relationships/image" Target="../media/image2037.png"/><Relationship Id="rId147" Type="http://schemas.openxmlformats.org/officeDocument/2006/relationships/customXml" Target="../ink/ink228.xml"/><Relationship Id="rId168" Type="http://schemas.openxmlformats.org/officeDocument/2006/relationships/image" Target="../media/image2058.png"/><Relationship Id="rId51" Type="http://schemas.openxmlformats.org/officeDocument/2006/relationships/customXml" Target="../ink/ink180.xml"/><Relationship Id="rId72" Type="http://schemas.openxmlformats.org/officeDocument/2006/relationships/image" Target="../media/image2010.png"/><Relationship Id="rId93" Type="http://schemas.openxmlformats.org/officeDocument/2006/relationships/customXml" Target="../ink/ink201.xml"/><Relationship Id="rId189" Type="http://schemas.openxmlformats.org/officeDocument/2006/relationships/customXml" Target="../ink/ink249.xml"/><Relationship Id="rId3" Type="http://schemas.openxmlformats.org/officeDocument/2006/relationships/customXml" Target="../ink/ink156.xml"/><Relationship Id="rId214" Type="http://schemas.openxmlformats.org/officeDocument/2006/relationships/image" Target="../media/image2081.png"/><Relationship Id="rId235" Type="http://schemas.openxmlformats.org/officeDocument/2006/relationships/customXml" Target="../ink/ink272.xml"/><Relationship Id="rId256" Type="http://schemas.openxmlformats.org/officeDocument/2006/relationships/image" Target="../media/image2102.png"/><Relationship Id="rId277" Type="http://schemas.openxmlformats.org/officeDocument/2006/relationships/customXml" Target="../ink/ink293.xml"/><Relationship Id="rId116" Type="http://schemas.openxmlformats.org/officeDocument/2006/relationships/image" Target="../media/image2032.png"/><Relationship Id="rId137" Type="http://schemas.openxmlformats.org/officeDocument/2006/relationships/customXml" Target="../ink/ink223.xml"/><Relationship Id="rId158" Type="http://schemas.openxmlformats.org/officeDocument/2006/relationships/image" Target="../media/image2053.png"/><Relationship Id="rId20" Type="http://schemas.openxmlformats.org/officeDocument/2006/relationships/image" Target="../media/image1984.png"/><Relationship Id="rId41" Type="http://schemas.openxmlformats.org/officeDocument/2006/relationships/customXml" Target="../ink/ink175.xml"/><Relationship Id="rId62" Type="http://schemas.openxmlformats.org/officeDocument/2006/relationships/image" Target="../media/image2005.png"/><Relationship Id="rId83" Type="http://schemas.openxmlformats.org/officeDocument/2006/relationships/customXml" Target="../ink/ink196.xml"/><Relationship Id="rId179" Type="http://schemas.openxmlformats.org/officeDocument/2006/relationships/customXml" Target="../ink/ink244.xml"/><Relationship Id="rId190" Type="http://schemas.openxmlformats.org/officeDocument/2006/relationships/image" Target="../media/image2069.png"/><Relationship Id="rId204" Type="http://schemas.openxmlformats.org/officeDocument/2006/relationships/image" Target="../media/image2076.png"/><Relationship Id="rId225" Type="http://schemas.openxmlformats.org/officeDocument/2006/relationships/customXml" Target="../ink/ink267.xml"/><Relationship Id="rId246" Type="http://schemas.openxmlformats.org/officeDocument/2006/relationships/image" Target="../media/image2097.png"/><Relationship Id="rId267" Type="http://schemas.openxmlformats.org/officeDocument/2006/relationships/customXml" Target="../ink/ink288.xml"/><Relationship Id="rId106" Type="http://schemas.openxmlformats.org/officeDocument/2006/relationships/image" Target="../media/image2027.png"/><Relationship Id="rId127" Type="http://schemas.openxmlformats.org/officeDocument/2006/relationships/customXml" Target="../ink/ink218.xml"/><Relationship Id="rId10" Type="http://schemas.openxmlformats.org/officeDocument/2006/relationships/image" Target="../media/image1979.png"/><Relationship Id="rId31" Type="http://schemas.openxmlformats.org/officeDocument/2006/relationships/customXml" Target="../ink/ink170.xml"/><Relationship Id="rId52" Type="http://schemas.openxmlformats.org/officeDocument/2006/relationships/image" Target="../media/image2000.png"/><Relationship Id="rId73" Type="http://schemas.openxmlformats.org/officeDocument/2006/relationships/customXml" Target="../ink/ink191.xml"/><Relationship Id="rId94" Type="http://schemas.openxmlformats.org/officeDocument/2006/relationships/image" Target="../media/image2021.png"/><Relationship Id="rId148" Type="http://schemas.openxmlformats.org/officeDocument/2006/relationships/image" Target="../media/image2048.png"/><Relationship Id="rId169" Type="http://schemas.openxmlformats.org/officeDocument/2006/relationships/customXml" Target="../ink/ink239.xml"/><Relationship Id="rId4" Type="http://schemas.openxmlformats.org/officeDocument/2006/relationships/image" Target="../media/image1976.png"/><Relationship Id="rId180" Type="http://schemas.openxmlformats.org/officeDocument/2006/relationships/image" Target="../media/image2064.png"/><Relationship Id="rId215" Type="http://schemas.openxmlformats.org/officeDocument/2006/relationships/customXml" Target="../ink/ink262.xml"/><Relationship Id="rId236" Type="http://schemas.openxmlformats.org/officeDocument/2006/relationships/image" Target="../media/image2092.png"/><Relationship Id="rId257" Type="http://schemas.openxmlformats.org/officeDocument/2006/relationships/customXml" Target="../ink/ink283.xml"/><Relationship Id="rId278" Type="http://schemas.openxmlformats.org/officeDocument/2006/relationships/image" Target="../media/image2113.png"/><Relationship Id="rId42" Type="http://schemas.openxmlformats.org/officeDocument/2006/relationships/image" Target="../media/image1995.png"/><Relationship Id="rId84" Type="http://schemas.openxmlformats.org/officeDocument/2006/relationships/image" Target="../media/image2016.png"/><Relationship Id="rId138" Type="http://schemas.openxmlformats.org/officeDocument/2006/relationships/image" Target="../media/image2043.png"/><Relationship Id="rId191" Type="http://schemas.openxmlformats.org/officeDocument/2006/relationships/customXml" Target="../ink/ink250.xml"/><Relationship Id="rId205" Type="http://schemas.openxmlformats.org/officeDocument/2006/relationships/customXml" Target="../ink/ink257.xml"/><Relationship Id="rId247" Type="http://schemas.openxmlformats.org/officeDocument/2006/relationships/customXml" Target="../ink/ink278.xml"/><Relationship Id="rId107" Type="http://schemas.openxmlformats.org/officeDocument/2006/relationships/customXml" Target="../ink/ink208.xml"/><Relationship Id="rId11" Type="http://schemas.openxmlformats.org/officeDocument/2006/relationships/customXml" Target="../ink/ink160.xml"/><Relationship Id="rId53" Type="http://schemas.openxmlformats.org/officeDocument/2006/relationships/customXml" Target="../ink/ink181.xml"/><Relationship Id="rId149" Type="http://schemas.openxmlformats.org/officeDocument/2006/relationships/customXml" Target="../ink/ink229.xml"/><Relationship Id="rId95" Type="http://schemas.openxmlformats.org/officeDocument/2006/relationships/customXml" Target="../ink/ink202.xml"/><Relationship Id="rId160" Type="http://schemas.openxmlformats.org/officeDocument/2006/relationships/image" Target="../media/image2054.png"/><Relationship Id="rId216" Type="http://schemas.openxmlformats.org/officeDocument/2006/relationships/image" Target="../media/image2082.png"/><Relationship Id="rId258" Type="http://schemas.openxmlformats.org/officeDocument/2006/relationships/image" Target="../media/image2103.png"/></Relationships>
</file>

<file path=ppt/slides/_rels/slide7.xml.rels><?xml version="1.0" encoding="UTF-8" standalone="yes"?>
<Relationships xmlns="http://schemas.openxmlformats.org/package/2006/relationships"><Relationship Id="rId13" Type="http://schemas.openxmlformats.org/officeDocument/2006/relationships/customXml" Target="../ink/ink302.xml"/><Relationship Id="rId18" Type="http://schemas.openxmlformats.org/officeDocument/2006/relationships/image" Target="../media/image2124.png"/><Relationship Id="rId26" Type="http://schemas.openxmlformats.org/officeDocument/2006/relationships/image" Target="../media/image2128.png"/><Relationship Id="rId39" Type="http://schemas.openxmlformats.org/officeDocument/2006/relationships/customXml" Target="../ink/ink315.xml"/><Relationship Id="rId21" Type="http://schemas.openxmlformats.org/officeDocument/2006/relationships/customXml" Target="../ink/ink306.xml"/><Relationship Id="rId34" Type="http://schemas.openxmlformats.org/officeDocument/2006/relationships/image" Target="../media/image2132.png"/><Relationship Id="rId42" Type="http://schemas.openxmlformats.org/officeDocument/2006/relationships/image" Target="../media/image2136.png"/><Relationship Id="rId47" Type="http://schemas.openxmlformats.org/officeDocument/2006/relationships/customXml" Target="../ink/ink319.xml"/><Relationship Id="rId50" Type="http://schemas.openxmlformats.org/officeDocument/2006/relationships/image" Target="../media/image2140.png"/><Relationship Id="rId7" Type="http://schemas.openxmlformats.org/officeDocument/2006/relationships/customXml" Target="../ink/ink299.xml"/><Relationship Id="rId2" Type="http://schemas.openxmlformats.org/officeDocument/2006/relationships/notesSlide" Target="../notesSlides/notesSlide7.xml"/><Relationship Id="rId16" Type="http://schemas.openxmlformats.org/officeDocument/2006/relationships/image" Target="../media/image2123.png"/><Relationship Id="rId29" Type="http://schemas.openxmlformats.org/officeDocument/2006/relationships/customXml" Target="../ink/ink310.xml"/><Relationship Id="rId11" Type="http://schemas.openxmlformats.org/officeDocument/2006/relationships/customXml" Target="../ink/ink301.xml"/><Relationship Id="rId24" Type="http://schemas.openxmlformats.org/officeDocument/2006/relationships/image" Target="../media/image2127.png"/><Relationship Id="rId32" Type="http://schemas.openxmlformats.org/officeDocument/2006/relationships/image" Target="../media/image2131.png"/><Relationship Id="rId37" Type="http://schemas.openxmlformats.org/officeDocument/2006/relationships/customXml" Target="../ink/ink314.xml"/><Relationship Id="rId40" Type="http://schemas.openxmlformats.org/officeDocument/2006/relationships/image" Target="../media/image2135.png"/><Relationship Id="rId45" Type="http://schemas.openxmlformats.org/officeDocument/2006/relationships/customXml" Target="../ink/ink318.xml"/><Relationship Id="rId53" Type="http://schemas.openxmlformats.org/officeDocument/2006/relationships/customXml" Target="../ink/ink322.xml"/><Relationship Id="rId5" Type="http://schemas.openxmlformats.org/officeDocument/2006/relationships/customXml" Target="../ink/ink298.xml"/><Relationship Id="rId10" Type="http://schemas.openxmlformats.org/officeDocument/2006/relationships/image" Target="../media/image2120.png"/><Relationship Id="rId19" Type="http://schemas.openxmlformats.org/officeDocument/2006/relationships/customXml" Target="../ink/ink305.xml"/><Relationship Id="rId31" Type="http://schemas.openxmlformats.org/officeDocument/2006/relationships/customXml" Target="../ink/ink311.xml"/><Relationship Id="rId44" Type="http://schemas.openxmlformats.org/officeDocument/2006/relationships/image" Target="../media/image2137.png"/><Relationship Id="rId52" Type="http://schemas.openxmlformats.org/officeDocument/2006/relationships/image" Target="../media/image10100.png"/><Relationship Id="rId4" Type="http://schemas.openxmlformats.org/officeDocument/2006/relationships/image" Target="../media/image2117.png"/><Relationship Id="rId9" Type="http://schemas.openxmlformats.org/officeDocument/2006/relationships/customXml" Target="../ink/ink300.xml"/><Relationship Id="rId14" Type="http://schemas.openxmlformats.org/officeDocument/2006/relationships/image" Target="../media/image2122.png"/><Relationship Id="rId22" Type="http://schemas.openxmlformats.org/officeDocument/2006/relationships/image" Target="../media/image2126.png"/><Relationship Id="rId27" Type="http://schemas.openxmlformats.org/officeDocument/2006/relationships/customXml" Target="../ink/ink309.xml"/><Relationship Id="rId30" Type="http://schemas.openxmlformats.org/officeDocument/2006/relationships/image" Target="../media/image2130.png"/><Relationship Id="rId35" Type="http://schemas.openxmlformats.org/officeDocument/2006/relationships/customXml" Target="../ink/ink313.xml"/><Relationship Id="rId43" Type="http://schemas.openxmlformats.org/officeDocument/2006/relationships/customXml" Target="../ink/ink317.xml"/><Relationship Id="rId48" Type="http://schemas.openxmlformats.org/officeDocument/2006/relationships/image" Target="../media/image2139.png"/><Relationship Id="rId8" Type="http://schemas.openxmlformats.org/officeDocument/2006/relationships/image" Target="../media/image2119.png"/><Relationship Id="rId51" Type="http://schemas.openxmlformats.org/officeDocument/2006/relationships/customXml" Target="../ink/ink321.xml"/><Relationship Id="rId3" Type="http://schemas.openxmlformats.org/officeDocument/2006/relationships/customXml" Target="../ink/ink297.xml"/><Relationship Id="rId12" Type="http://schemas.openxmlformats.org/officeDocument/2006/relationships/image" Target="../media/image2121.png"/><Relationship Id="rId17" Type="http://schemas.openxmlformats.org/officeDocument/2006/relationships/customXml" Target="../ink/ink304.xml"/><Relationship Id="rId25" Type="http://schemas.openxmlformats.org/officeDocument/2006/relationships/customXml" Target="../ink/ink308.xml"/><Relationship Id="rId33" Type="http://schemas.openxmlformats.org/officeDocument/2006/relationships/customXml" Target="../ink/ink312.xml"/><Relationship Id="rId38" Type="http://schemas.openxmlformats.org/officeDocument/2006/relationships/image" Target="../media/image2134.png"/><Relationship Id="rId46" Type="http://schemas.openxmlformats.org/officeDocument/2006/relationships/image" Target="../media/image2138.png"/><Relationship Id="rId20" Type="http://schemas.openxmlformats.org/officeDocument/2006/relationships/image" Target="../media/image2125.png"/><Relationship Id="rId41" Type="http://schemas.openxmlformats.org/officeDocument/2006/relationships/customXml" Target="../ink/ink316.xml"/><Relationship Id="rId54" Type="http://schemas.openxmlformats.org/officeDocument/2006/relationships/image" Target="../media/image11100.png"/><Relationship Id="rId1" Type="http://schemas.openxmlformats.org/officeDocument/2006/relationships/slideLayout" Target="../slideLayouts/slideLayout7.xml"/><Relationship Id="rId6" Type="http://schemas.openxmlformats.org/officeDocument/2006/relationships/image" Target="../media/image2118.png"/><Relationship Id="rId15" Type="http://schemas.openxmlformats.org/officeDocument/2006/relationships/customXml" Target="../ink/ink303.xml"/><Relationship Id="rId23" Type="http://schemas.openxmlformats.org/officeDocument/2006/relationships/customXml" Target="../ink/ink307.xml"/><Relationship Id="rId28" Type="http://schemas.openxmlformats.org/officeDocument/2006/relationships/image" Target="../media/image2129.png"/><Relationship Id="rId36" Type="http://schemas.openxmlformats.org/officeDocument/2006/relationships/image" Target="../media/image2133.png"/><Relationship Id="rId49" Type="http://schemas.openxmlformats.org/officeDocument/2006/relationships/customXml" Target="../ink/ink320.xml"/></Relationships>
</file>

<file path=ppt/slides/_rels/slide8.xml.rels><?xml version="1.0" encoding="UTF-8" standalone="yes"?>
<Relationships xmlns="http://schemas.openxmlformats.org/package/2006/relationships"><Relationship Id="rId21" Type="http://schemas.openxmlformats.org/officeDocument/2006/relationships/image" Target="../media/image2149.png"/><Relationship Id="rId170" Type="http://schemas.openxmlformats.org/officeDocument/2006/relationships/customXml" Target="../ink/ink405.xml"/><Relationship Id="rId268" Type="http://schemas.openxmlformats.org/officeDocument/2006/relationships/customXml" Target="../ink/ink454.xml"/><Relationship Id="rId475" Type="http://schemas.openxmlformats.org/officeDocument/2006/relationships/image" Target="../media/image2376.png"/><Relationship Id="rId682" Type="http://schemas.openxmlformats.org/officeDocument/2006/relationships/customXml" Target="../ink/ink661.xml"/><Relationship Id="rId128" Type="http://schemas.openxmlformats.org/officeDocument/2006/relationships/customXml" Target="../ink/ink384.xml"/><Relationship Id="rId335" Type="http://schemas.openxmlformats.org/officeDocument/2006/relationships/image" Target="../media/image2306.png"/><Relationship Id="rId542" Type="http://schemas.openxmlformats.org/officeDocument/2006/relationships/customXml" Target="../ink/ink591.xml"/><Relationship Id="rId987" Type="http://schemas.openxmlformats.org/officeDocument/2006/relationships/image" Target="../media/image2632.png"/><Relationship Id="rId402" Type="http://schemas.openxmlformats.org/officeDocument/2006/relationships/customXml" Target="../ink/ink521.xml"/><Relationship Id="rId847" Type="http://schemas.openxmlformats.org/officeDocument/2006/relationships/image" Target="../media/image2562.png"/><Relationship Id="rId1032" Type="http://schemas.openxmlformats.org/officeDocument/2006/relationships/customXml" Target="../ink/ink836.xml"/><Relationship Id="rId707" Type="http://schemas.openxmlformats.org/officeDocument/2006/relationships/image" Target="../media/image2492.png"/><Relationship Id="rId914" Type="http://schemas.openxmlformats.org/officeDocument/2006/relationships/customXml" Target="../ink/ink777.xml"/><Relationship Id="rId43" Type="http://schemas.openxmlformats.org/officeDocument/2006/relationships/image" Target="../media/image2160.png"/><Relationship Id="rId192" Type="http://schemas.openxmlformats.org/officeDocument/2006/relationships/customXml" Target="../ink/ink416.xml"/><Relationship Id="rId497" Type="http://schemas.openxmlformats.org/officeDocument/2006/relationships/image" Target="../media/image2387.png"/><Relationship Id="rId357" Type="http://schemas.openxmlformats.org/officeDocument/2006/relationships/image" Target="../media/image2317.png"/><Relationship Id="rId217" Type="http://schemas.openxmlformats.org/officeDocument/2006/relationships/image" Target="../media/image2247.png"/><Relationship Id="rId564" Type="http://schemas.openxmlformats.org/officeDocument/2006/relationships/customXml" Target="../ink/ink602.xml"/><Relationship Id="rId771" Type="http://schemas.openxmlformats.org/officeDocument/2006/relationships/image" Target="../media/image2524.png"/><Relationship Id="rId869" Type="http://schemas.openxmlformats.org/officeDocument/2006/relationships/image" Target="../media/image2573.png"/><Relationship Id="rId424" Type="http://schemas.openxmlformats.org/officeDocument/2006/relationships/customXml" Target="../ink/ink532.xml"/><Relationship Id="rId631" Type="http://schemas.openxmlformats.org/officeDocument/2006/relationships/image" Target="../media/image2454.png"/><Relationship Id="rId729" Type="http://schemas.openxmlformats.org/officeDocument/2006/relationships/image" Target="../media/image2503.png"/><Relationship Id="rId1054" Type="http://schemas.openxmlformats.org/officeDocument/2006/relationships/customXml" Target="../ink/ink847.xml"/><Relationship Id="rId936" Type="http://schemas.openxmlformats.org/officeDocument/2006/relationships/customXml" Target="../ink/ink788.xml"/><Relationship Id="rId1121" Type="http://schemas.openxmlformats.org/officeDocument/2006/relationships/image" Target="../media/image19.png"/><Relationship Id="rId65" Type="http://schemas.openxmlformats.org/officeDocument/2006/relationships/image" Target="../media/image2171.png"/><Relationship Id="rId281" Type="http://schemas.openxmlformats.org/officeDocument/2006/relationships/image" Target="../media/image2279.png"/><Relationship Id="rId141" Type="http://schemas.openxmlformats.org/officeDocument/2006/relationships/image" Target="../media/image2209.png"/><Relationship Id="rId379" Type="http://schemas.openxmlformats.org/officeDocument/2006/relationships/image" Target="../media/image2328.png"/><Relationship Id="rId586" Type="http://schemas.openxmlformats.org/officeDocument/2006/relationships/customXml" Target="../ink/ink613.xml"/><Relationship Id="rId793" Type="http://schemas.openxmlformats.org/officeDocument/2006/relationships/image" Target="../media/image2535.png"/><Relationship Id="rId7" Type="http://schemas.openxmlformats.org/officeDocument/2006/relationships/image" Target="../media/image2142.png"/><Relationship Id="rId239" Type="http://schemas.openxmlformats.org/officeDocument/2006/relationships/image" Target="../media/image2258.png"/><Relationship Id="rId446" Type="http://schemas.openxmlformats.org/officeDocument/2006/relationships/customXml" Target="../ink/ink543.xml"/><Relationship Id="rId653" Type="http://schemas.openxmlformats.org/officeDocument/2006/relationships/image" Target="../media/image2465.png"/><Relationship Id="rId1076" Type="http://schemas.openxmlformats.org/officeDocument/2006/relationships/customXml" Target="../ink/ink858.xml"/><Relationship Id="rId306" Type="http://schemas.openxmlformats.org/officeDocument/2006/relationships/customXml" Target="../ink/ink473.xml"/><Relationship Id="rId860" Type="http://schemas.openxmlformats.org/officeDocument/2006/relationships/customXml" Target="../ink/ink750.xml"/><Relationship Id="rId958" Type="http://schemas.openxmlformats.org/officeDocument/2006/relationships/customXml" Target="../ink/ink799.xml"/><Relationship Id="rId1143" Type="http://schemas.openxmlformats.org/officeDocument/2006/relationships/image" Target="../media/image30.png"/><Relationship Id="rId87" Type="http://schemas.openxmlformats.org/officeDocument/2006/relationships/image" Target="../media/image2182.png"/><Relationship Id="rId513" Type="http://schemas.openxmlformats.org/officeDocument/2006/relationships/image" Target="../media/image2395.png"/><Relationship Id="rId720" Type="http://schemas.openxmlformats.org/officeDocument/2006/relationships/customXml" Target="../ink/ink680.xml"/><Relationship Id="rId818" Type="http://schemas.openxmlformats.org/officeDocument/2006/relationships/customXml" Target="../ink/ink729.xml"/><Relationship Id="rId1003" Type="http://schemas.openxmlformats.org/officeDocument/2006/relationships/image" Target="../media/image2640.png"/><Relationship Id="rId14" Type="http://schemas.openxmlformats.org/officeDocument/2006/relationships/customXml" Target="../ink/ink327.xml"/><Relationship Id="rId163" Type="http://schemas.openxmlformats.org/officeDocument/2006/relationships/image" Target="../media/image2220.png"/><Relationship Id="rId370" Type="http://schemas.openxmlformats.org/officeDocument/2006/relationships/customXml" Target="../ink/ink505.xml"/><Relationship Id="rId230" Type="http://schemas.openxmlformats.org/officeDocument/2006/relationships/customXml" Target="../ink/ink435.xml"/><Relationship Id="rId468" Type="http://schemas.openxmlformats.org/officeDocument/2006/relationships/customXml" Target="../ink/ink554.xml"/><Relationship Id="rId675" Type="http://schemas.openxmlformats.org/officeDocument/2006/relationships/image" Target="../media/image2476.png"/><Relationship Id="rId882" Type="http://schemas.openxmlformats.org/officeDocument/2006/relationships/customXml" Target="../ink/ink761.xml"/><Relationship Id="rId1098" Type="http://schemas.openxmlformats.org/officeDocument/2006/relationships/customXml" Target="../ink/ink869.xml"/><Relationship Id="rId328" Type="http://schemas.openxmlformats.org/officeDocument/2006/relationships/customXml" Target="../ink/ink484.xml"/><Relationship Id="rId535" Type="http://schemas.openxmlformats.org/officeDocument/2006/relationships/image" Target="../media/image2406.png"/><Relationship Id="rId742" Type="http://schemas.openxmlformats.org/officeDocument/2006/relationships/customXml" Target="../ink/ink691.xml"/><Relationship Id="rId1165" Type="http://schemas.openxmlformats.org/officeDocument/2006/relationships/image" Target="../media/image41.png"/><Relationship Id="rId602" Type="http://schemas.openxmlformats.org/officeDocument/2006/relationships/customXml" Target="../ink/ink621.xml"/><Relationship Id="rId1025" Type="http://schemas.openxmlformats.org/officeDocument/2006/relationships/image" Target="../media/image2651.png"/><Relationship Id="rId907" Type="http://schemas.openxmlformats.org/officeDocument/2006/relationships/image" Target="../media/image2592.png"/><Relationship Id="rId36" Type="http://schemas.openxmlformats.org/officeDocument/2006/relationships/customXml" Target="../ink/ink338.xml"/><Relationship Id="rId185" Type="http://schemas.openxmlformats.org/officeDocument/2006/relationships/image" Target="../media/image2231.png"/><Relationship Id="rId392" Type="http://schemas.openxmlformats.org/officeDocument/2006/relationships/customXml" Target="../ink/ink516.xml"/><Relationship Id="rId697" Type="http://schemas.openxmlformats.org/officeDocument/2006/relationships/image" Target="../media/image2487.png"/><Relationship Id="rId252" Type="http://schemas.openxmlformats.org/officeDocument/2006/relationships/customXml" Target="../ink/ink446.xml"/><Relationship Id="rId112" Type="http://schemas.openxmlformats.org/officeDocument/2006/relationships/customXml" Target="../ink/ink376.xml"/><Relationship Id="rId557" Type="http://schemas.openxmlformats.org/officeDocument/2006/relationships/image" Target="../media/image2417.png"/><Relationship Id="rId764" Type="http://schemas.openxmlformats.org/officeDocument/2006/relationships/customXml" Target="../ink/ink702.xml"/><Relationship Id="rId971" Type="http://schemas.openxmlformats.org/officeDocument/2006/relationships/image" Target="../media/image2624.png"/><Relationship Id="rId417" Type="http://schemas.openxmlformats.org/officeDocument/2006/relationships/image" Target="../media/image2347.png"/><Relationship Id="rId624" Type="http://schemas.openxmlformats.org/officeDocument/2006/relationships/customXml" Target="../ink/ink632.xml"/><Relationship Id="rId831" Type="http://schemas.openxmlformats.org/officeDocument/2006/relationships/image" Target="../media/image2554.png"/><Relationship Id="rId1047" Type="http://schemas.openxmlformats.org/officeDocument/2006/relationships/image" Target="../media/image2662.png"/><Relationship Id="rId929" Type="http://schemas.openxmlformats.org/officeDocument/2006/relationships/image" Target="../media/image2603.png"/><Relationship Id="rId1114" Type="http://schemas.openxmlformats.org/officeDocument/2006/relationships/customXml" Target="../ink/ink877.xml"/><Relationship Id="rId58" Type="http://schemas.openxmlformats.org/officeDocument/2006/relationships/customXml" Target="../ink/ink349.xml"/><Relationship Id="rId123" Type="http://schemas.openxmlformats.org/officeDocument/2006/relationships/image" Target="../media/image2200.png"/><Relationship Id="rId330" Type="http://schemas.openxmlformats.org/officeDocument/2006/relationships/customXml" Target="../ink/ink485.xml"/><Relationship Id="rId568" Type="http://schemas.openxmlformats.org/officeDocument/2006/relationships/customXml" Target="../ink/ink604.xml"/><Relationship Id="rId775" Type="http://schemas.openxmlformats.org/officeDocument/2006/relationships/image" Target="../media/image2526.png"/><Relationship Id="rId982" Type="http://schemas.openxmlformats.org/officeDocument/2006/relationships/customXml" Target="../ink/ink811.xml"/><Relationship Id="rId428" Type="http://schemas.openxmlformats.org/officeDocument/2006/relationships/customXml" Target="../ink/ink534.xml"/><Relationship Id="rId635" Type="http://schemas.openxmlformats.org/officeDocument/2006/relationships/image" Target="../media/image2456.png"/><Relationship Id="rId842" Type="http://schemas.openxmlformats.org/officeDocument/2006/relationships/customXml" Target="../ink/ink741.xml"/><Relationship Id="rId1058" Type="http://schemas.openxmlformats.org/officeDocument/2006/relationships/customXml" Target="../ink/ink849.xml"/><Relationship Id="rId274" Type="http://schemas.openxmlformats.org/officeDocument/2006/relationships/customXml" Target="../ink/ink457.xml"/><Relationship Id="rId481" Type="http://schemas.openxmlformats.org/officeDocument/2006/relationships/image" Target="../media/image2379.png"/><Relationship Id="rId702" Type="http://schemas.openxmlformats.org/officeDocument/2006/relationships/customXml" Target="../ink/ink671.xml"/><Relationship Id="rId1125" Type="http://schemas.openxmlformats.org/officeDocument/2006/relationships/image" Target="../media/image21.png"/><Relationship Id="rId69" Type="http://schemas.openxmlformats.org/officeDocument/2006/relationships/image" Target="../media/image2173.png"/><Relationship Id="rId134" Type="http://schemas.openxmlformats.org/officeDocument/2006/relationships/customXml" Target="../ink/ink387.xml"/><Relationship Id="rId579" Type="http://schemas.openxmlformats.org/officeDocument/2006/relationships/image" Target="../media/image2428.png"/><Relationship Id="rId786" Type="http://schemas.openxmlformats.org/officeDocument/2006/relationships/customXml" Target="../ink/ink713.xml"/><Relationship Id="rId993" Type="http://schemas.openxmlformats.org/officeDocument/2006/relationships/image" Target="../media/image2635.png"/><Relationship Id="rId341" Type="http://schemas.openxmlformats.org/officeDocument/2006/relationships/image" Target="../media/image2309.png"/><Relationship Id="rId439" Type="http://schemas.openxmlformats.org/officeDocument/2006/relationships/image" Target="../media/image2358.png"/><Relationship Id="rId646" Type="http://schemas.openxmlformats.org/officeDocument/2006/relationships/customXml" Target="../ink/ink643.xml"/><Relationship Id="rId1069" Type="http://schemas.openxmlformats.org/officeDocument/2006/relationships/image" Target="../media/image2673.png"/><Relationship Id="rId201" Type="http://schemas.openxmlformats.org/officeDocument/2006/relationships/image" Target="../media/image2239.png"/><Relationship Id="rId285" Type="http://schemas.openxmlformats.org/officeDocument/2006/relationships/image" Target="../media/image2281.png"/><Relationship Id="rId506" Type="http://schemas.openxmlformats.org/officeDocument/2006/relationships/customXml" Target="../ink/ink573.xml"/><Relationship Id="rId853" Type="http://schemas.openxmlformats.org/officeDocument/2006/relationships/image" Target="../media/image2565.png"/><Relationship Id="rId1136" Type="http://schemas.openxmlformats.org/officeDocument/2006/relationships/customXml" Target="../ink/ink888.xml"/><Relationship Id="rId492" Type="http://schemas.openxmlformats.org/officeDocument/2006/relationships/customXml" Target="../ink/ink566.xml"/><Relationship Id="rId713" Type="http://schemas.openxmlformats.org/officeDocument/2006/relationships/image" Target="../media/image2495.png"/><Relationship Id="rId797" Type="http://schemas.openxmlformats.org/officeDocument/2006/relationships/image" Target="../media/image2537.png"/><Relationship Id="rId920" Type="http://schemas.openxmlformats.org/officeDocument/2006/relationships/customXml" Target="../ink/ink780.xml"/><Relationship Id="rId145" Type="http://schemas.openxmlformats.org/officeDocument/2006/relationships/image" Target="../media/image2211.png"/><Relationship Id="rId352" Type="http://schemas.openxmlformats.org/officeDocument/2006/relationships/customXml" Target="../ink/ink496.xml"/><Relationship Id="rId212" Type="http://schemas.openxmlformats.org/officeDocument/2006/relationships/customXml" Target="../ink/ink426.xml"/><Relationship Id="rId657" Type="http://schemas.openxmlformats.org/officeDocument/2006/relationships/image" Target="../media/image2467.png"/><Relationship Id="rId864" Type="http://schemas.openxmlformats.org/officeDocument/2006/relationships/customXml" Target="../ink/ink752.xml"/><Relationship Id="rId296" Type="http://schemas.openxmlformats.org/officeDocument/2006/relationships/customXml" Target="../ink/ink468.xml"/><Relationship Id="rId517" Type="http://schemas.openxmlformats.org/officeDocument/2006/relationships/image" Target="../media/image2397.png"/><Relationship Id="rId724" Type="http://schemas.openxmlformats.org/officeDocument/2006/relationships/customXml" Target="../ink/ink682.xml"/><Relationship Id="rId931" Type="http://schemas.openxmlformats.org/officeDocument/2006/relationships/image" Target="../media/image2604.png"/><Relationship Id="rId1147" Type="http://schemas.openxmlformats.org/officeDocument/2006/relationships/image" Target="../media/image32.png"/><Relationship Id="rId60" Type="http://schemas.openxmlformats.org/officeDocument/2006/relationships/customXml" Target="../ink/ink350.xml"/><Relationship Id="rId156" Type="http://schemas.openxmlformats.org/officeDocument/2006/relationships/customXml" Target="../ink/ink398.xml"/><Relationship Id="rId363" Type="http://schemas.openxmlformats.org/officeDocument/2006/relationships/image" Target="../media/image2320.png"/><Relationship Id="rId570" Type="http://schemas.openxmlformats.org/officeDocument/2006/relationships/customXml" Target="../ink/ink605.xml"/><Relationship Id="rId1007" Type="http://schemas.openxmlformats.org/officeDocument/2006/relationships/image" Target="../media/image2642.png"/><Relationship Id="rId223" Type="http://schemas.openxmlformats.org/officeDocument/2006/relationships/image" Target="../media/image2250.png"/><Relationship Id="rId430" Type="http://schemas.openxmlformats.org/officeDocument/2006/relationships/customXml" Target="../ink/ink535.xml"/><Relationship Id="rId668" Type="http://schemas.openxmlformats.org/officeDocument/2006/relationships/customXml" Target="../ink/ink654.xml"/><Relationship Id="rId875" Type="http://schemas.openxmlformats.org/officeDocument/2006/relationships/image" Target="../media/image2576.png"/><Relationship Id="rId1060" Type="http://schemas.openxmlformats.org/officeDocument/2006/relationships/customXml" Target="../ink/ink850.xml"/><Relationship Id="rId18" Type="http://schemas.openxmlformats.org/officeDocument/2006/relationships/customXml" Target="../ink/ink329.xml"/><Relationship Id="rId528" Type="http://schemas.openxmlformats.org/officeDocument/2006/relationships/customXml" Target="../ink/ink584.xml"/><Relationship Id="rId735" Type="http://schemas.openxmlformats.org/officeDocument/2006/relationships/image" Target="../media/image2506.png"/><Relationship Id="rId942" Type="http://schemas.openxmlformats.org/officeDocument/2006/relationships/customXml" Target="../ink/ink791.xml"/><Relationship Id="rId1158" Type="http://schemas.openxmlformats.org/officeDocument/2006/relationships/customXml" Target="../ink/ink899.xml"/><Relationship Id="rId167" Type="http://schemas.openxmlformats.org/officeDocument/2006/relationships/image" Target="../media/image2222.png"/><Relationship Id="rId374" Type="http://schemas.openxmlformats.org/officeDocument/2006/relationships/customXml" Target="../ink/ink507.xml"/><Relationship Id="rId581" Type="http://schemas.openxmlformats.org/officeDocument/2006/relationships/image" Target="../media/image2429.png"/><Relationship Id="rId1018" Type="http://schemas.openxmlformats.org/officeDocument/2006/relationships/customXml" Target="../ink/ink829.xml"/><Relationship Id="rId71" Type="http://schemas.openxmlformats.org/officeDocument/2006/relationships/image" Target="../media/image2174.png"/><Relationship Id="rId234" Type="http://schemas.openxmlformats.org/officeDocument/2006/relationships/customXml" Target="../ink/ink437.xml"/><Relationship Id="rId679" Type="http://schemas.openxmlformats.org/officeDocument/2006/relationships/image" Target="../media/image2478.png"/><Relationship Id="rId802" Type="http://schemas.openxmlformats.org/officeDocument/2006/relationships/customXml" Target="../ink/ink721.xml"/><Relationship Id="rId886" Type="http://schemas.openxmlformats.org/officeDocument/2006/relationships/customXml" Target="../ink/ink763.xml"/><Relationship Id="rId2" Type="http://schemas.openxmlformats.org/officeDocument/2006/relationships/notesSlide" Target="../notesSlides/notesSlide8.xml"/><Relationship Id="rId29" Type="http://schemas.openxmlformats.org/officeDocument/2006/relationships/image" Target="../media/image2153.png"/><Relationship Id="rId441" Type="http://schemas.openxmlformats.org/officeDocument/2006/relationships/image" Target="../media/image2359.png"/><Relationship Id="rId539" Type="http://schemas.openxmlformats.org/officeDocument/2006/relationships/image" Target="../media/image2408.png"/><Relationship Id="rId746" Type="http://schemas.openxmlformats.org/officeDocument/2006/relationships/customXml" Target="../ink/ink693.xml"/><Relationship Id="rId1071" Type="http://schemas.openxmlformats.org/officeDocument/2006/relationships/image" Target="../media/image2674.png"/><Relationship Id="rId1169" Type="http://schemas.openxmlformats.org/officeDocument/2006/relationships/image" Target="../media/image43.png"/><Relationship Id="rId178" Type="http://schemas.openxmlformats.org/officeDocument/2006/relationships/customXml" Target="../ink/ink409.xml"/><Relationship Id="rId301" Type="http://schemas.openxmlformats.org/officeDocument/2006/relationships/image" Target="../media/image2289.png"/><Relationship Id="rId953" Type="http://schemas.openxmlformats.org/officeDocument/2006/relationships/image" Target="../media/image2615.png"/><Relationship Id="rId1029" Type="http://schemas.openxmlformats.org/officeDocument/2006/relationships/image" Target="../media/image2653.png"/><Relationship Id="rId82" Type="http://schemas.openxmlformats.org/officeDocument/2006/relationships/customXml" Target="../ink/ink361.xml"/><Relationship Id="rId385" Type="http://schemas.openxmlformats.org/officeDocument/2006/relationships/image" Target="../media/image2331.png"/><Relationship Id="rId592" Type="http://schemas.openxmlformats.org/officeDocument/2006/relationships/customXml" Target="../ink/ink616.xml"/><Relationship Id="rId606" Type="http://schemas.openxmlformats.org/officeDocument/2006/relationships/customXml" Target="../ink/ink623.xml"/><Relationship Id="rId813" Type="http://schemas.openxmlformats.org/officeDocument/2006/relationships/image" Target="../media/image2545.png"/><Relationship Id="rId245" Type="http://schemas.openxmlformats.org/officeDocument/2006/relationships/image" Target="../media/image2261.png"/><Relationship Id="rId452" Type="http://schemas.openxmlformats.org/officeDocument/2006/relationships/customXml" Target="../ink/ink546.xml"/><Relationship Id="rId897" Type="http://schemas.openxmlformats.org/officeDocument/2006/relationships/image" Target="../media/image2587.png"/><Relationship Id="rId1082" Type="http://schemas.openxmlformats.org/officeDocument/2006/relationships/customXml" Target="../ink/ink861.xml"/><Relationship Id="rId105" Type="http://schemas.openxmlformats.org/officeDocument/2006/relationships/image" Target="../media/image2191.png"/><Relationship Id="rId312" Type="http://schemas.openxmlformats.org/officeDocument/2006/relationships/customXml" Target="../ink/ink476.xml"/><Relationship Id="rId757" Type="http://schemas.openxmlformats.org/officeDocument/2006/relationships/image" Target="../media/image2517.png"/><Relationship Id="rId964" Type="http://schemas.openxmlformats.org/officeDocument/2006/relationships/customXml" Target="../ink/ink802.xml"/><Relationship Id="rId93" Type="http://schemas.openxmlformats.org/officeDocument/2006/relationships/image" Target="../media/image2185.png"/><Relationship Id="rId189" Type="http://schemas.openxmlformats.org/officeDocument/2006/relationships/image" Target="../media/image2233.png"/><Relationship Id="rId396" Type="http://schemas.openxmlformats.org/officeDocument/2006/relationships/customXml" Target="../ink/ink518.xml"/><Relationship Id="rId617" Type="http://schemas.openxmlformats.org/officeDocument/2006/relationships/image" Target="../media/image2447.png"/><Relationship Id="rId824" Type="http://schemas.openxmlformats.org/officeDocument/2006/relationships/customXml" Target="../ink/ink732.xml"/><Relationship Id="rId256" Type="http://schemas.openxmlformats.org/officeDocument/2006/relationships/customXml" Target="../ink/ink448.xml"/><Relationship Id="rId463" Type="http://schemas.openxmlformats.org/officeDocument/2006/relationships/image" Target="../media/image2370.png"/><Relationship Id="rId670" Type="http://schemas.openxmlformats.org/officeDocument/2006/relationships/customXml" Target="../ink/ink655.xml"/><Relationship Id="rId1093" Type="http://schemas.openxmlformats.org/officeDocument/2006/relationships/image" Target="../media/image2685.png"/><Relationship Id="rId1107" Type="http://schemas.openxmlformats.org/officeDocument/2006/relationships/image" Target="../media/image2692.png"/><Relationship Id="rId116" Type="http://schemas.openxmlformats.org/officeDocument/2006/relationships/customXml" Target="../ink/ink378.xml"/><Relationship Id="rId323" Type="http://schemas.openxmlformats.org/officeDocument/2006/relationships/image" Target="../media/image2300.png"/><Relationship Id="rId530" Type="http://schemas.openxmlformats.org/officeDocument/2006/relationships/customXml" Target="../ink/ink585.xml"/><Relationship Id="rId768" Type="http://schemas.openxmlformats.org/officeDocument/2006/relationships/customXml" Target="../ink/ink704.xml"/><Relationship Id="rId975" Type="http://schemas.openxmlformats.org/officeDocument/2006/relationships/image" Target="../media/image2626.png"/><Relationship Id="rId1160" Type="http://schemas.openxmlformats.org/officeDocument/2006/relationships/customXml" Target="../ink/ink900.xml"/><Relationship Id="rId20" Type="http://schemas.openxmlformats.org/officeDocument/2006/relationships/customXml" Target="../ink/ink330.xml"/><Relationship Id="rId628" Type="http://schemas.openxmlformats.org/officeDocument/2006/relationships/customXml" Target="../ink/ink634.xml"/><Relationship Id="rId835" Type="http://schemas.openxmlformats.org/officeDocument/2006/relationships/image" Target="../media/image2556.png"/><Relationship Id="rId267" Type="http://schemas.openxmlformats.org/officeDocument/2006/relationships/image" Target="../media/image2272.png"/><Relationship Id="rId474" Type="http://schemas.openxmlformats.org/officeDocument/2006/relationships/customXml" Target="../ink/ink557.xml"/><Relationship Id="rId1020" Type="http://schemas.openxmlformats.org/officeDocument/2006/relationships/customXml" Target="../ink/ink830.xml"/><Relationship Id="rId1118" Type="http://schemas.openxmlformats.org/officeDocument/2006/relationships/customXml" Target="../ink/ink879.xml"/><Relationship Id="rId127" Type="http://schemas.openxmlformats.org/officeDocument/2006/relationships/image" Target="../media/image2202.png"/><Relationship Id="rId681" Type="http://schemas.openxmlformats.org/officeDocument/2006/relationships/image" Target="../media/image2479.png"/><Relationship Id="rId779" Type="http://schemas.openxmlformats.org/officeDocument/2006/relationships/image" Target="../media/image2528.png"/><Relationship Id="rId902" Type="http://schemas.openxmlformats.org/officeDocument/2006/relationships/customXml" Target="../ink/ink771.xml"/><Relationship Id="rId986" Type="http://schemas.openxmlformats.org/officeDocument/2006/relationships/customXml" Target="../ink/ink813.xml"/><Relationship Id="rId31" Type="http://schemas.openxmlformats.org/officeDocument/2006/relationships/image" Target="../media/image2154.png"/><Relationship Id="rId334" Type="http://schemas.openxmlformats.org/officeDocument/2006/relationships/customXml" Target="../ink/ink487.xml"/><Relationship Id="rId541" Type="http://schemas.openxmlformats.org/officeDocument/2006/relationships/image" Target="../media/image2409.png"/><Relationship Id="rId639" Type="http://schemas.openxmlformats.org/officeDocument/2006/relationships/image" Target="../media/image2458.png"/><Relationship Id="rId180" Type="http://schemas.openxmlformats.org/officeDocument/2006/relationships/customXml" Target="../ink/ink410.xml"/><Relationship Id="rId278" Type="http://schemas.openxmlformats.org/officeDocument/2006/relationships/customXml" Target="../ink/ink459.xml"/><Relationship Id="rId401" Type="http://schemas.openxmlformats.org/officeDocument/2006/relationships/image" Target="../media/image2339.png"/><Relationship Id="rId846" Type="http://schemas.openxmlformats.org/officeDocument/2006/relationships/customXml" Target="../ink/ink743.xml"/><Relationship Id="rId1031" Type="http://schemas.openxmlformats.org/officeDocument/2006/relationships/image" Target="../media/image2654.png"/><Relationship Id="rId1129" Type="http://schemas.openxmlformats.org/officeDocument/2006/relationships/image" Target="../media/image23.png"/><Relationship Id="rId485" Type="http://schemas.openxmlformats.org/officeDocument/2006/relationships/image" Target="../media/image2381.png"/><Relationship Id="rId692" Type="http://schemas.openxmlformats.org/officeDocument/2006/relationships/customXml" Target="../ink/ink666.xml"/><Relationship Id="rId706" Type="http://schemas.openxmlformats.org/officeDocument/2006/relationships/customXml" Target="../ink/ink673.xml"/><Relationship Id="rId913" Type="http://schemas.openxmlformats.org/officeDocument/2006/relationships/image" Target="../media/image2595.png"/><Relationship Id="rId42" Type="http://schemas.openxmlformats.org/officeDocument/2006/relationships/customXml" Target="../ink/ink341.xml"/><Relationship Id="rId138" Type="http://schemas.openxmlformats.org/officeDocument/2006/relationships/customXml" Target="../ink/ink389.xml"/><Relationship Id="rId345" Type="http://schemas.openxmlformats.org/officeDocument/2006/relationships/image" Target="../media/image2311.png"/><Relationship Id="rId552" Type="http://schemas.openxmlformats.org/officeDocument/2006/relationships/customXml" Target="../ink/ink596.xml"/><Relationship Id="rId997" Type="http://schemas.openxmlformats.org/officeDocument/2006/relationships/image" Target="../media/image2637.png"/><Relationship Id="rId191" Type="http://schemas.openxmlformats.org/officeDocument/2006/relationships/image" Target="../media/image2234.png"/><Relationship Id="rId205" Type="http://schemas.openxmlformats.org/officeDocument/2006/relationships/image" Target="../media/image2241.png"/><Relationship Id="rId412" Type="http://schemas.openxmlformats.org/officeDocument/2006/relationships/customXml" Target="../ink/ink526.xml"/><Relationship Id="rId857" Type="http://schemas.openxmlformats.org/officeDocument/2006/relationships/image" Target="../media/image2567.png"/><Relationship Id="rId1042" Type="http://schemas.openxmlformats.org/officeDocument/2006/relationships/customXml" Target="../ink/ink841.xml"/><Relationship Id="rId289" Type="http://schemas.openxmlformats.org/officeDocument/2006/relationships/image" Target="../media/image2283.png"/><Relationship Id="rId496" Type="http://schemas.openxmlformats.org/officeDocument/2006/relationships/customXml" Target="../ink/ink568.xml"/><Relationship Id="rId717" Type="http://schemas.openxmlformats.org/officeDocument/2006/relationships/image" Target="../media/image2497.png"/><Relationship Id="rId924" Type="http://schemas.openxmlformats.org/officeDocument/2006/relationships/customXml" Target="../ink/ink782.xml"/><Relationship Id="rId53" Type="http://schemas.openxmlformats.org/officeDocument/2006/relationships/image" Target="../media/image2165.png"/><Relationship Id="rId149" Type="http://schemas.openxmlformats.org/officeDocument/2006/relationships/image" Target="../media/image2213.png"/><Relationship Id="rId356" Type="http://schemas.openxmlformats.org/officeDocument/2006/relationships/customXml" Target="../ink/ink498.xml"/><Relationship Id="rId563" Type="http://schemas.openxmlformats.org/officeDocument/2006/relationships/image" Target="../media/image2420.png"/><Relationship Id="rId770" Type="http://schemas.openxmlformats.org/officeDocument/2006/relationships/customXml" Target="../ink/ink705.xml"/><Relationship Id="rId216" Type="http://schemas.openxmlformats.org/officeDocument/2006/relationships/customXml" Target="../ink/ink428.xml"/><Relationship Id="rId423" Type="http://schemas.openxmlformats.org/officeDocument/2006/relationships/image" Target="../media/image2350.png"/><Relationship Id="rId868" Type="http://schemas.openxmlformats.org/officeDocument/2006/relationships/customXml" Target="../ink/ink754.xml"/><Relationship Id="rId1053" Type="http://schemas.openxmlformats.org/officeDocument/2006/relationships/image" Target="../media/image2665.png"/><Relationship Id="rId630" Type="http://schemas.openxmlformats.org/officeDocument/2006/relationships/customXml" Target="../ink/ink635.xml"/><Relationship Id="rId728" Type="http://schemas.openxmlformats.org/officeDocument/2006/relationships/customXml" Target="../ink/ink684.xml"/><Relationship Id="rId935" Type="http://schemas.openxmlformats.org/officeDocument/2006/relationships/image" Target="../media/image2606.png"/><Relationship Id="rId64" Type="http://schemas.openxmlformats.org/officeDocument/2006/relationships/customXml" Target="../ink/ink352.xml"/><Relationship Id="rId367" Type="http://schemas.openxmlformats.org/officeDocument/2006/relationships/image" Target="../media/image2322.png"/><Relationship Id="rId574" Type="http://schemas.openxmlformats.org/officeDocument/2006/relationships/customXml" Target="../ink/ink607.xml"/><Relationship Id="rId1120" Type="http://schemas.openxmlformats.org/officeDocument/2006/relationships/customXml" Target="../ink/ink880.xml"/><Relationship Id="rId227" Type="http://schemas.openxmlformats.org/officeDocument/2006/relationships/image" Target="../media/image2252.png"/><Relationship Id="rId781" Type="http://schemas.openxmlformats.org/officeDocument/2006/relationships/image" Target="../media/image2529.png"/><Relationship Id="rId879" Type="http://schemas.openxmlformats.org/officeDocument/2006/relationships/image" Target="../media/image2578.png"/><Relationship Id="rId434" Type="http://schemas.openxmlformats.org/officeDocument/2006/relationships/customXml" Target="../ink/ink537.xml"/><Relationship Id="rId641" Type="http://schemas.openxmlformats.org/officeDocument/2006/relationships/image" Target="../media/image2459.png"/><Relationship Id="rId739" Type="http://schemas.openxmlformats.org/officeDocument/2006/relationships/image" Target="../media/image2508.png"/><Relationship Id="rId1064" Type="http://schemas.openxmlformats.org/officeDocument/2006/relationships/customXml" Target="../ink/ink852.xml"/><Relationship Id="rId280" Type="http://schemas.openxmlformats.org/officeDocument/2006/relationships/customXml" Target="../ink/ink460.xml"/><Relationship Id="rId501" Type="http://schemas.openxmlformats.org/officeDocument/2006/relationships/image" Target="../media/image2389.png"/><Relationship Id="rId946" Type="http://schemas.openxmlformats.org/officeDocument/2006/relationships/customXml" Target="../ink/ink793.xml"/><Relationship Id="rId1131" Type="http://schemas.openxmlformats.org/officeDocument/2006/relationships/image" Target="../media/image24.png"/><Relationship Id="rId75" Type="http://schemas.openxmlformats.org/officeDocument/2006/relationships/image" Target="../media/image2176.png"/><Relationship Id="rId140" Type="http://schemas.openxmlformats.org/officeDocument/2006/relationships/customXml" Target="../ink/ink390.xml"/><Relationship Id="rId378" Type="http://schemas.openxmlformats.org/officeDocument/2006/relationships/customXml" Target="../ink/ink509.xml"/><Relationship Id="rId585" Type="http://schemas.openxmlformats.org/officeDocument/2006/relationships/image" Target="../media/image2431.png"/><Relationship Id="rId792" Type="http://schemas.openxmlformats.org/officeDocument/2006/relationships/customXml" Target="../ink/ink716.xml"/><Relationship Id="rId806" Type="http://schemas.openxmlformats.org/officeDocument/2006/relationships/customXml" Target="../ink/ink723.xml"/><Relationship Id="rId238" Type="http://schemas.openxmlformats.org/officeDocument/2006/relationships/customXml" Target="../ink/ink439.xml"/><Relationship Id="rId445" Type="http://schemas.openxmlformats.org/officeDocument/2006/relationships/image" Target="../media/image2361.png"/><Relationship Id="rId652" Type="http://schemas.openxmlformats.org/officeDocument/2006/relationships/customXml" Target="../ink/ink646.xml"/><Relationship Id="rId1075" Type="http://schemas.openxmlformats.org/officeDocument/2006/relationships/image" Target="../media/image2676.png"/><Relationship Id="rId291" Type="http://schemas.openxmlformats.org/officeDocument/2006/relationships/image" Target="../media/image2284.png"/><Relationship Id="rId305" Type="http://schemas.openxmlformats.org/officeDocument/2006/relationships/image" Target="../media/image2291.png"/><Relationship Id="rId512" Type="http://schemas.openxmlformats.org/officeDocument/2006/relationships/customXml" Target="../ink/ink576.xml"/><Relationship Id="rId957" Type="http://schemas.openxmlformats.org/officeDocument/2006/relationships/image" Target="../media/image2617.png"/><Relationship Id="rId1142" Type="http://schemas.openxmlformats.org/officeDocument/2006/relationships/customXml" Target="../ink/ink891.xml"/><Relationship Id="rId86" Type="http://schemas.openxmlformats.org/officeDocument/2006/relationships/customXml" Target="../ink/ink363.xml"/><Relationship Id="rId151" Type="http://schemas.openxmlformats.org/officeDocument/2006/relationships/image" Target="../media/image2214.png"/><Relationship Id="rId389" Type="http://schemas.openxmlformats.org/officeDocument/2006/relationships/image" Target="../media/image2333.png"/><Relationship Id="rId596" Type="http://schemas.openxmlformats.org/officeDocument/2006/relationships/customXml" Target="../ink/ink618.xml"/><Relationship Id="rId817" Type="http://schemas.openxmlformats.org/officeDocument/2006/relationships/image" Target="../media/image2547.png"/><Relationship Id="rId1002" Type="http://schemas.openxmlformats.org/officeDocument/2006/relationships/customXml" Target="../ink/ink821.xml"/><Relationship Id="rId249" Type="http://schemas.openxmlformats.org/officeDocument/2006/relationships/image" Target="../media/image2263.png"/><Relationship Id="rId456" Type="http://schemas.openxmlformats.org/officeDocument/2006/relationships/customXml" Target="../ink/ink548.xml"/><Relationship Id="rId663" Type="http://schemas.openxmlformats.org/officeDocument/2006/relationships/image" Target="../media/image2470.png"/><Relationship Id="rId870" Type="http://schemas.openxmlformats.org/officeDocument/2006/relationships/customXml" Target="../ink/ink755.xml"/><Relationship Id="rId1086" Type="http://schemas.openxmlformats.org/officeDocument/2006/relationships/customXml" Target="../ink/ink863.xml"/><Relationship Id="rId13" Type="http://schemas.openxmlformats.org/officeDocument/2006/relationships/image" Target="../media/image2145.png"/><Relationship Id="rId109" Type="http://schemas.openxmlformats.org/officeDocument/2006/relationships/image" Target="../media/image2193.png"/><Relationship Id="rId316" Type="http://schemas.openxmlformats.org/officeDocument/2006/relationships/customXml" Target="../ink/ink478.xml"/><Relationship Id="rId523" Type="http://schemas.openxmlformats.org/officeDocument/2006/relationships/image" Target="../media/image2400.png"/><Relationship Id="rId968" Type="http://schemas.openxmlformats.org/officeDocument/2006/relationships/customXml" Target="../ink/ink804.xml"/><Relationship Id="rId1153" Type="http://schemas.openxmlformats.org/officeDocument/2006/relationships/image" Target="../media/image35.png"/><Relationship Id="rId97" Type="http://schemas.openxmlformats.org/officeDocument/2006/relationships/image" Target="../media/image2187.png"/><Relationship Id="rId730" Type="http://schemas.openxmlformats.org/officeDocument/2006/relationships/customXml" Target="../ink/ink685.xml"/><Relationship Id="rId828" Type="http://schemas.openxmlformats.org/officeDocument/2006/relationships/customXml" Target="../ink/ink734.xml"/><Relationship Id="rId1013" Type="http://schemas.openxmlformats.org/officeDocument/2006/relationships/image" Target="../media/image2645.png"/><Relationship Id="rId162" Type="http://schemas.openxmlformats.org/officeDocument/2006/relationships/customXml" Target="../ink/ink401.xml"/><Relationship Id="rId467" Type="http://schemas.openxmlformats.org/officeDocument/2006/relationships/image" Target="../media/image2372.png"/><Relationship Id="rId1097" Type="http://schemas.openxmlformats.org/officeDocument/2006/relationships/image" Target="../media/image2687.png"/><Relationship Id="rId674" Type="http://schemas.openxmlformats.org/officeDocument/2006/relationships/customXml" Target="../ink/ink657.xml"/><Relationship Id="rId881" Type="http://schemas.openxmlformats.org/officeDocument/2006/relationships/image" Target="../media/image2579.png"/><Relationship Id="rId979" Type="http://schemas.openxmlformats.org/officeDocument/2006/relationships/image" Target="../media/image2628.png"/><Relationship Id="rId24" Type="http://schemas.openxmlformats.org/officeDocument/2006/relationships/customXml" Target="../ink/ink332.xml"/><Relationship Id="rId327" Type="http://schemas.openxmlformats.org/officeDocument/2006/relationships/image" Target="../media/image2302.png"/><Relationship Id="rId534" Type="http://schemas.openxmlformats.org/officeDocument/2006/relationships/customXml" Target="../ink/ink587.xml"/><Relationship Id="rId741" Type="http://schemas.openxmlformats.org/officeDocument/2006/relationships/image" Target="../media/image2509.png"/><Relationship Id="rId839" Type="http://schemas.openxmlformats.org/officeDocument/2006/relationships/image" Target="../media/image2558.png"/><Relationship Id="rId1164" Type="http://schemas.openxmlformats.org/officeDocument/2006/relationships/customXml" Target="../ink/ink902.xml"/><Relationship Id="rId173" Type="http://schemas.openxmlformats.org/officeDocument/2006/relationships/image" Target="../media/image2225.png"/><Relationship Id="rId380" Type="http://schemas.openxmlformats.org/officeDocument/2006/relationships/customXml" Target="../ink/ink510.xml"/><Relationship Id="rId601" Type="http://schemas.openxmlformats.org/officeDocument/2006/relationships/image" Target="../media/image2439.png"/><Relationship Id="rId1024" Type="http://schemas.openxmlformats.org/officeDocument/2006/relationships/customXml" Target="../ink/ink832.xml"/><Relationship Id="rId240" Type="http://schemas.openxmlformats.org/officeDocument/2006/relationships/customXml" Target="../ink/ink440.xml"/><Relationship Id="rId478" Type="http://schemas.openxmlformats.org/officeDocument/2006/relationships/customXml" Target="../ink/ink559.xml"/><Relationship Id="rId685" Type="http://schemas.openxmlformats.org/officeDocument/2006/relationships/image" Target="../media/image2481.png"/><Relationship Id="rId892" Type="http://schemas.openxmlformats.org/officeDocument/2006/relationships/customXml" Target="../ink/ink766.xml"/><Relationship Id="rId906" Type="http://schemas.openxmlformats.org/officeDocument/2006/relationships/customXml" Target="../ink/ink773.xml"/><Relationship Id="rId35" Type="http://schemas.openxmlformats.org/officeDocument/2006/relationships/image" Target="../media/image2156.png"/><Relationship Id="rId100" Type="http://schemas.openxmlformats.org/officeDocument/2006/relationships/customXml" Target="../ink/ink370.xml"/><Relationship Id="rId338" Type="http://schemas.openxmlformats.org/officeDocument/2006/relationships/customXml" Target="../ink/ink489.xml"/><Relationship Id="rId545" Type="http://schemas.openxmlformats.org/officeDocument/2006/relationships/image" Target="../media/image2411.png"/><Relationship Id="rId752" Type="http://schemas.openxmlformats.org/officeDocument/2006/relationships/customXml" Target="../ink/ink696.xml"/><Relationship Id="rId184" Type="http://schemas.openxmlformats.org/officeDocument/2006/relationships/customXml" Target="../ink/ink412.xml"/><Relationship Id="rId391" Type="http://schemas.openxmlformats.org/officeDocument/2006/relationships/image" Target="../media/image2334.png"/><Relationship Id="rId405" Type="http://schemas.openxmlformats.org/officeDocument/2006/relationships/image" Target="../media/image2341.png"/><Relationship Id="rId612" Type="http://schemas.openxmlformats.org/officeDocument/2006/relationships/customXml" Target="../ink/ink626.xml"/><Relationship Id="rId1035" Type="http://schemas.openxmlformats.org/officeDocument/2006/relationships/image" Target="../media/image2656.png"/><Relationship Id="rId251" Type="http://schemas.openxmlformats.org/officeDocument/2006/relationships/image" Target="../media/image2264.png"/><Relationship Id="rId489" Type="http://schemas.openxmlformats.org/officeDocument/2006/relationships/image" Target="../media/image2383.png"/><Relationship Id="rId696" Type="http://schemas.openxmlformats.org/officeDocument/2006/relationships/customXml" Target="../ink/ink668.xml"/><Relationship Id="rId917" Type="http://schemas.openxmlformats.org/officeDocument/2006/relationships/image" Target="../media/image2597.png"/><Relationship Id="rId1102" Type="http://schemas.openxmlformats.org/officeDocument/2006/relationships/customXml" Target="../ink/ink871.xml"/><Relationship Id="rId46" Type="http://schemas.openxmlformats.org/officeDocument/2006/relationships/customXml" Target="../ink/ink343.xml"/><Relationship Id="rId349" Type="http://schemas.openxmlformats.org/officeDocument/2006/relationships/image" Target="../media/image2313.png"/><Relationship Id="rId556" Type="http://schemas.openxmlformats.org/officeDocument/2006/relationships/customXml" Target="../ink/ink598.xml"/><Relationship Id="rId763" Type="http://schemas.openxmlformats.org/officeDocument/2006/relationships/image" Target="../media/image2520.png"/><Relationship Id="rId111" Type="http://schemas.openxmlformats.org/officeDocument/2006/relationships/image" Target="../media/image2194.png"/><Relationship Id="rId195" Type="http://schemas.openxmlformats.org/officeDocument/2006/relationships/image" Target="../media/image2236.png"/><Relationship Id="rId209" Type="http://schemas.openxmlformats.org/officeDocument/2006/relationships/image" Target="../media/image2243.png"/><Relationship Id="rId416" Type="http://schemas.openxmlformats.org/officeDocument/2006/relationships/customXml" Target="../ink/ink528.xml"/><Relationship Id="rId970" Type="http://schemas.openxmlformats.org/officeDocument/2006/relationships/customXml" Target="../ink/ink805.xml"/><Relationship Id="rId1046" Type="http://schemas.openxmlformats.org/officeDocument/2006/relationships/customXml" Target="../ink/ink843.xml"/><Relationship Id="rId623" Type="http://schemas.openxmlformats.org/officeDocument/2006/relationships/image" Target="../media/image2450.png"/><Relationship Id="rId830" Type="http://schemas.openxmlformats.org/officeDocument/2006/relationships/customXml" Target="../ink/ink735.xml"/><Relationship Id="rId928" Type="http://schemas.openxmlformats.org/officeDocument/2006/relationships/customXml" Target="../ink/ink784.xml"/><Relationship Id="rId57" Type="http://schemas.openxmlformats.org/officeDocument/2006/relationships/image" Target="../media/image2167.png"/><Relationship Id="rId262" Type="http://schemas.openxmlformats.org/officeDocument/2006/relationships/customXml" Target="../ink/ink451.xml"/><Relationship Id="rId567" Type="http://schemas.openxmlformats.org/officeDocument/2006/relationships/image" Target="../media/image2422.png"/><Relationship Id="rId1113" Type="http://schemas.openxmlformats.org/officeDocument/2006/relationships/image" Target="../media/image15.png"/><Relationship Id="rId122" Type="http://schemas.openxmlformats.org/officeDocument/2006/relationships/customXml" Target="../ink/ink381.xml"/><Relationship Id="rId774" Type="http://schemas.openxmlformats.org/officeDocument/2006/relationships/customXml" Target="../ink/ink707.xml"/><Relationship Id="rId981" Type="http://schemas.openxmlformats.org/officeDocument/2006/relationships/image" Target="../media/image2629.png"/><Relationship Id="rId1057" Type="http://schemas.openxmlformats.org/officeDocument/2006/relationships/image" Target="../media/image2667.png"/><Relationship Id="rId427" Type="http://schemas.openxmlformats.org/officeDocument/2006/relationships/image" Target="../media/image2352.png"/><Relationship Id="rId634" Type="http://schemas.openxmlformats.org/officeDocument/2006/relationships/customXml" Target="../ink/ink637.xml"/><Relationship Id="rId841" Type="http://schemas.openxmlformats.org/officeDocument/2006/relationships/image" Target="../media/image2559.png"/><Relationship Id="rId273" Type="http://schemas.openxmlformats.org/officeDocument/2006/relationships/image" Target="../media/image2275.png"/><Relationship Id="rId480" Type="http://schemas.openxmlformats.org/officeDocument/2006/relationships/customXml" Target="../ink/ink560.xml"/><Relationship Id="rId701" Type="http://schemas.openxmlformats.org/officeDocument/2006/relationships/image" Target="../media/image2489.png"/><Relationship Id="rId939" Type="http://schemas.openxmlformats.org/officeDocument/2006/relationships/image" Target="../media/image2608.png"/><Relationship Id="rId1124" Type="http://schemas.openxmlformats.org/officeDocument/2006/relationships/customXml" Target="../ink/ink882.xml"/><Relationship Id="rId68" Type="http://schemas.openxmlformats.org/officeDocument/2006/relationships/customXml" Target="../ink/ink354.xml"/><Relationship Id="rId133" Type="http://schemas.openxmlformats.org/officeDocument/2006/relationships/image" Target="../media/image2205.png"/><Relationship Id="rId340" Type="http://schemas.openxmlformats.org/officeDocument/2006/relationships/customXml" Target="../ink/ink490.xml"/><Relationship Id="rId578" Type="http://schemas.openxmlformats.org/officeDocument/2006/relationships/customXml" Target="../ink/ink609.xml"/><Relationship Id="rId785" Type="http://schemas.openxmlformats.org/officeDocument/2006/relationships/image" Target="../media/image2531.png"/><Relationship Id="rId992" Type="http://schemas.openxmlformats.org/officeDocument/2006/relationships/customXml" Target="../ink/ink816.xml"/><Relationship Id="rId200" Type="http://schemas.openxmlformats.org/officeDocument/2006/relationships/customXml" Target="../ink/ink420.xml"/><Relationship Id="rId438" Type="http://schemas.openxmlformats.org/officeDocument/2006/relationships/customXml" Target="../ink/ink539.xml"/><Relationship Id="rId645" Type="http://schemas.openxmlformats.org/officeDocument/2006/relationships/image" Target="../media/image2461.png"/><Relationship Id="rId852" Type="http://schemas.openxmlformats.org/officeDocument/2006/relationships/customXml" Target="../ink/ink746.xml"/><Relationship Id="rId1068" Type="http://schemas.openxmlformats.org/officeDocument/2006/relationships/customXml" Target="../ink/ink854.xml"/><Relationship Id="rId284" Type="http://schemas.openxmlformats.org/officeDocument/2006/relationships/customXml" Target="../ink/ink462.xml"/><Relationship Id="rId491" Type="http://schemas.openxmlformats.org/officeDocument/2006/relationships/image" Target="../media/image2384.png"/><Relationship Id="rId505" Type="http://schemas.openxmlformats.org/officeDocument/2006/relationships/image" Target="../media/image2391.png"/><Relationship Id="rId712" Type="http://schemas.openxmlformats.org/officeDocument/2006/relationships/customXml" Target="../ink/ink676.xml"/><Relationship Id="rId1135" Type="http://schemas.openxmlformats.org/officeDocument/2006/relationships/image" Target="../media/image26.png"/><Relationship Id="rId79" Type="http://schemas.openxmlformats.org/officeDocument/2006/relationships/image" Target="../media/image2178.png"/><Relationship Id="rId144" Type="http://schemas.openxmlformats.org/officeDocument/2006/relationships/customXml" Target="../ink/ink392.xml"/><Relationship Id="rId589" Type="http://schemas.openxmlformats.org/officeDocument/2006/relationships/image" Target="../media/image2433.png"/><Relationship Id="rId796" Type="http://schemas.openxmlformats.org/officeDocument/2006/relationships/customXml" Target="../ink/ink718.xml"/><Relationship Id="rId351" Type="http://schemas.openxmlformats.org/officeDocument/2006/relationships/image" Target="../media/image2314.png"/><Relationship Id="rId449" Type="http://schemas.openxmlformats.org/officeDocument/2006/relationships/image" Target="../media/image2363.png"/><Relationship Id="rId656" Type="http://schemas.openxmlformats.org/officeDocument/2006/relationships/customXml" Target="../ink/ink648.xml"/><Relationship Id="rId863" Type="http://schemas.openxmlformats.org/officeDocument/2006/relationships/image" Target="../media/image2570.png"/><Relationship Id="rId1079" Type="http://schemas.openxmlformats.org/officeDocument/2006/relationships/image" Target="../media/image2678.png"/><Relationship Id="rId211" Type="http://schemas.openxmlformats.org/officeDocument/2006/relationships/image" Target="../media/image2244.png"/><Relationship Id="rId295" Type="http://schemas.openxmlformats.org/officeDocument/2006/relationships/image" Target="../media/image2286.png"/><Relationship Id="rId309" Type="http://schemas.openxmlformats.org/officeDocument/2006/relationships/image" Target="../media/image2293.png"/><Relationship Id="rId516" Type="http://schemas.openxmlformats.org/officeDocument/2006/relationships/customXml" Target="../ink/ink578.xml"/><Relationship Id="rId1146" Type="http://schemas.openxmlformats.org/officeDocument/2006/relationships/customXml" Target="../ink/ink893.xml"/><Relationship Id="rId723" Type="http://schemas.openxmlformats.org/officeDocument/2006/relationships/image" Target="../media/image2500.png"/><Relationship Id="rId930" Type="http://schemas.openxmlformats.org/officeDocument/2006/relationships/customXml" Target="../ink/ink785.xml"/><Relationship Id="rId1006" Type="http://schemas.openxmlformats.org/officeDocument/2006/relationships/customXml" Target="../ink/ink823.xml"/><Relationship Id="rId155" Type="http://schemas.openxmlformats.org/officeDocument/2006/relationships/image" Target="../media/image2216.png"/><Relationship Id="rId362" Type="http://schemas.openxmlformats.org/officeDocument/2006/relationships/customXml" Target="../ink/ink501.xml"/><Relationship Id="rId222" Type="http://schemas.openxmlformats.org/officeDocument/2006/relationships/customXml" Target="../ink/ink431.xml"/><Relationship Id="rId667" Type="http://schemas.openxmlformats.org/officeDocument/2006/relationships/image" Target="../media/image2472.png"/><Relationship Id="rId874" Type="http://schemas.openxmlformats.org/officeDocument/2006/relationships/customXml" Target="../ink/ink757.xml"/><Relationship Id="rId17" Type="http://schemas.openxmlformats.org/officeDocument/2006/relationships/image" Target="../media/image2147.png"/><Relationship Id="rId527" Type="http://schemas.openxmlformats.org/officeDocument/2006/relationships/image" Target="../media/image2402.png"/><Relationship Id="rId734" Type="http://schemas.openxmlformats.org/officeDocument/2006/relationships/customXml" Target="../ink/ink687.xml"/><Relationship Id="rId941" Type="http://schemas.openxmlformats.org/officeDocument/2006/relationships/image" Target="../media/image2609.png"/><Relationship Id="rId1157" Type="http://schemas.openxmlformats.org/officeDocument/2006/relationships/image" Target="../media/image37.png"/><Relationship Id="rId70" Type="http://schemas.openxmlformats.org/officeDocument/2006/relationships/customXml" Target="../ink/ink355.xml"/><Relationship Id="rId166" Type="http://schemas.openxmlformats.org/officeDocument/2006/relationships/customXml" Target="../ink/ink403.xml"/><Relationship Id="rId373" Type="http://schemas.openxmlformats.org/officeDocument/2006/relationships/image" Target="../media/image2325.png"/><Relationship Id="rId580" Type="http://schemas.openxmlformats.org/officeDocument/2006/relationships/customXml" Target="../ink/ink610.xml"/><Relationship Id="rId801" Type="http://schemas.openxmlformats.org/officeDocument/2006/relationships/image" Target="../media/image2539.png"/><Relationship Id="rId1017" Type="http://schemas.openxmlformats.org/officeDocument/2006/relationships/image" Target="../media/image2647.png"/><Relationship Id="rId1" Type="http://schemas.openxmlformats.org/officeDocument/2006/relationships/slideLayout" Target="../slideLayouts/slideLayout7.xml"/><Relationship Id="rId233" Type="http://schemas.openxmlformats.org/officeDocument/2006/relationships/image" Target="../media/image2255.png"/><Relationship Id="rId440" Type="http://schemas.openxmlformats.org/officeDocument/2006/relationships/customXml" Target="../ink/ink540.xml"/><Relationship Id="rId678" Type="http://schemas.openxmlformats.org/officeDocument/2006/relationships/customXml" Target="../ink/ink659.xml"/><Relationship Id="rId885" Type="http://schemas.openxmlformats.org/officeDocument/2006/relationships/image" Target="../media/image2581.png"/><Relationship Id="rId1070" Type="http://schemas.openxmlformats.org/officeDocument/2006/relationships/customXml" Target="../ink/ink855.xml"/><Relationship Id="rId28" Type="http://schemas.openxmlformats.org/officeDocument/2006/relationships/customXml" Target="../ink/ink334.xml"/><Relationship Id="rId300" Type="http://schemas.openxmlformats.org/officeDocument/2006/relationships/customXml" Target="../ink/ink470.xml"/><Relationship Id="rId538" Type="http://schemas.openxmlformats.org/officeDocument/2006/relationships/customXml" Target="../ink/ink589.xml"/><Relationship Id="rId745" Type="http://schemas.openxmlformats.org/officeDocument/2006/relationships/image" Target="../media/image2511.png"/><Relationship Id="rId952" Type="http://schemas.openxmlformats.org/officeDocument/2006/relationships/customXml" Target="../ink/ink796.xml"/><Relationship Id="rId1168" Type="http://schemas.openxmlformats.org/officeDocument/2006/relationships/customXml" Target="../ink/ink904.xml"/><Relationship Id="rId81" Type="http://schemas.openxmlformats.org/officeDocument/2006/relationships/image" Target="../media/image2179.png"/><Relationship Id="rId177" Type="http://schemas.openxmlformats.org/officeDocument/2006/relationships/image" Target="../media/image2227.png"/><Relationship Id="rId384" Type="http://schemas.openxmlformats.org/officeDocument/2006/relationships/customXml" Target="../ink/ink512.xml"/><Relationship Id="rId591" Type="http://schemas.openxmlformats.org/officeDocument/2006/relationships/image" Target="../media/image2434.png"/><Relationship Id="rId605" Type="http://schemas.openxmlformats.org/officeDocument/2006/relationships/image" Target="../media/image2441.png"/><Relationship Id="rId812" Type="http://schemas.openxmlformats.org/officeDocument/2006/relationships/customXml" Target="../ink/ink726.xml"/><Relationship Id="rId1028" Type="http://schemas.openxmlformats.org/officeDocument/2006/relationships/customXml" Target="../ink/ink834.xml"/><Relationship Id="rId244" Type="http://schemas.openxmlformats.org/officeDocument/2006/relationships/customXml" Target="../ink/ink442.xml"/><Relationship Id="rId689" Type="http://schemas.openxmlformats.org/officeDocument/2006/relationships/image" Target="../media/image2483.png"/><Relationship Id="rId896" Type="http://schemas.openxmlformats.org/officeDocument/2006/relationships/customXml" Target="../ink/ink768.xml"/><Relationship Id="rId1081" Type="http://schemas.openxmlformats.org/officeDocument/2006/relationships/image" Target="../media/image2679.png"/><Relationship Id="rId39" Type="http://schemas.openxmlformats.org/officeDocument/2006/relationships/image" Target="../media/image2158.png"/><Relationship Id="rId451" Type="http://schemas.openxmlformats.org/officeDocument/2006/relationships/image" Target="../media/image2364.png"/><Relationship Id="rId549" Type="http://schemas.openxmlformats.org/officeDocument/2006/relationships/image" Target="../media/image2413.png"/><Relationship Id="rId756" Type="http://schemas.openxmlformats.org/officeDocument/2006/relationships/customXml" Target="../ink/ink698.xml"/><Relationship Id="rId104" Type="http://schemas.openxmlformats.org/officeDocument/2006/relationships/customXml" Target="../ink/ink372.xml"/><Relationship Id="rId188" Type="http://schemas.openxmlformats.org/officeDocument/2006/relationships/customXml" Target="../ink/ink414.xml"/><Relationship Id="rId311" Type="http://schemas.openxmlformats.org/officeDocument/2006/relationships/image" Target="../media/image2294.png"/><Relationship Id="rId395" Type="http://schemas.openxmlformats.org/officeDocument/2006/relationships/image" Target="../media/image2336.png"/><Relationship Id="rId409" Type="http://schemas.openxmlformats.org/officeDocument/2006/relationships/image" Target="../media/image2343.png"/><Relationship Id="rId963" Type="http://schemas.openxmlformats.org/officeDocument/2006/relationships/image" Target="../media/image2620.png"/><Relationship Id="rId1039" Type="http://schemas.openxmlformats.org/officeDocument/2006/relationships/image" Target="../media/image2658.png"/><Relationship Id="rId92" Type="http://schemas.openxmlformats.org/officeDocument/2006/relationships/customXml" Target="../ink/ink366.xml"/><Relationship Id="rId616" Type="http://schemas.openxmlformats.org/officeDocument/2006/relationships/customXml" Target="../ink/ink628.xml"/><Relationship Id="rId823" Type="http://schemas.openxmlformats.org/officeDocument/2006/relationships/image" Target="../media/image2550.png"/><Relationship Id="rId255" Type="http://schemas.openxmlformats.org/officeDocument/2006/relationships/image" Target="../media/image2266.png"/><Relationship Id="rId462" Type="http://schemas.openxmlformats.org/officeDocument/2006/relationships/customXml" Target="../ink/ink551.xml"/><Relationship Id="rId1092" Type="http://schemas.openxmlformats.org/officeDocument/2006/relationships/customXml" Target="../ink/ink866.xml"/><Relationship Id="rId1106" Type="http://schemas.openxmlformats.org/officeDocument/2006/relationships/customXml" Target="../ink/ink873.xml"/><Relationship Id="rId115" Type="http://schemas.openxmlformats.org/officeDocument/2006/relationships/image" Target="../media/image2196.png"/><Relationship Id="rId322" Type="http://schemas.openxmlformats.org/officeDocument/2006/relationships/customXml" Target="../ink/ink481.xml"/><Relationship Id="rId767" Type="http://schemas.openxmlformats.org/officeDocument/2006/relationships/image" Target="../media/image2522.png"/><Relationship Id="rId974" Type="http://schemas.openxmlformats.org/officeDocument/2006/relationships/customXml" Target="../ink/ink807.xml"/><Relationship Id="rId199" Type="http://schemas.openxmlformats.org/officeDocument/2006/relationships/image" Target="../media/image2238.png"/><Relationship Id="rId627" Type="http://schemas.openxmlformats.org/officeDocument/2006/relationships/image" Target="../media/image2452.png"/><Relationship Id="rId834" Type="http://schemas.openxmlformats.org/officeDocument/2006/relationships/customXml" Target="../ink/ink737.xml"/><Relationship Id="rId266" Type="http://schemas.openxmlformats.org/officeDocument/2006/relationships/customXml" Target="../ink/ink453.xml"/><Relationship Id="rId473" Type="http://schemas.openxmlformats.org/officeDocument/2006/relationships/image" Target="../media/image2375.png"/><Relationship Id="rId680" Type="http://schemas.openxmlformats.org/officeDocument/2006/relationships/customXml" Target="../ink/ink660.xml"/><Relationship Id="rId901" Type="http://schemas.openxmlformats.org/officeDocument/2006/relationships/image" Target="../media/image2589.png"/><Relationship Id="rId1117" Type="http://schemas.openxmlformats.org/officeDocument/2006/relationships/image" Target="../media/image17.png"/><Relationship Id="rId30" Type="http://schemas.openxmlformats.org/officeDocument/2006/relationships/customXml" Target="../ink/ink335.xml"/><Relationship Id="rId126" Type="http://schemas.openxmlformats.org/officeDocument/2006/relationships/customXml" Target="../ink/ink383.xml"/><Relationship Id="rId333" Type="http://schemas.openxmlformats.org/officeDocument/2006/relationships/image" Target="../media/image2305.png"/><Relationship Id="rId540" Type="http://schemas.openxmlformats.org/officeDocument/2006/relationships/customXml" Target="../ink/ink590.xml"/><Relationship Id="rId778" Type="http://schemas.openxmlformats.org/officeDocument/2006/relationships/customXml" Target="../ink/ink709.xml"/><Relationship Id="rId985" Type="http://schemas.openxmlformats.org/officeDocument/2006/relationships/image" Target="../media/image2631.png"/><Relationship Id="rId638" Type="http://schemas.openxmlformats.org/officeDocument/2006/relationships/customXml" Target="../ink/ink639.xml"/><Relationship Id="rId845" Type="http://schemas.openxmlformats.org/officeDocument/2006/relationships/image" Target="../media/image2561.png"/><Relationship Id="rId1030" Type="http://schemas.openxmlformats.org/officeDocument/2006/relationships/customXml" Target="../ink/ink835.xml"/><Relationship Id="rId277" Type="http://schemas.openxmlformats.org/officeDocument/2006/relationships/image" Target="../media/image2277.png"/><Relationship Id="rId400" Type="http://schemas.openxmlformats.org/officeDocument/2006/relationships/customXml" Target="../ink/ink520.xml"/><Relationship Id="rId484" Type="http://schemas.openxmlformats.org/officeDocument/2006/relationships/customXml" Target="../ink/ink562.xml"/><Relationship Id="rId705" Type="http://schemas.openxmlformats.org/officeDocument/2006/relationships/image" Target="../media/image2491.png"/><Relationship Id="rId1128" Type="http://schemas.openxmlformats.org/officeDocument/2006/relationships/customXml" Target="../ink/ink884.xml"/><Relationship Id="rId137" Type="http://schemas.openxmlformats.org/officeDocument/2006/relationships/image" Target="../media/image2207.png"/><Relationship Id="rId344" Type="http://schemas.openxmlformats.org/officeDocument/2006/relationships/customXml" Target="../ink/ink492.xml"/><Relationship Id="rId691" Type="http://schemas.openxmlformats.org/officeDocument/2006/relationships/image" Target="../media/image2484.png"/><Relationship Id="rId789" Type="http://schemas.openxmlformats.org/officeDocument/2006/relationships/image" Target="../media/image2533.png"/><Relationship Id="rId912" Type="http://schemas.openxmlformats.org/officeDocument/2006/relationships/customXml" Target="../ink/ink776.xml"/><Relationship Id="rId996" Type="http://schemas.openxmlformats.org/officeDocument/2006/relationships/customXml" Target="../ink/ink818.xml"/><Relationship Id="rId41" Type="http://schemas.openxmlformats.org/officeDocument/2006/relationships/image" Target="../media/image2159.png"/><Relationship Id="rId551" Type="http://schemas.openxmlformats.org/officeDocument/2006/relationships/image" Target="../media/image2414.png"/><Relationship Id="rId649" Type="http://schemas.openxmlformats.org/officeDocument/2006/relationships/image" Target="../media/image2463.png"/><Relationship Id="rId856" Type="http://schemas.openxmlformats.org/officeDocument/2006/relationships/customXml" Target="../ink/ink748.xml"/><Relationship Id="rId190" Type="http://schemas.openxmlformats.org/officeDocument/2006/relationships/customXml" Target="../ink/ink415.xml"/><Relationship Id="rId204" Type="http://schemas.openxmlformats.org/officeDocument/2006/relationships/customXml" Target="../ink/ink422.xml"/><Relationship Id="rId288" Type="http://schemas.openxmlformats.org/officeDocument/2006/relationships/customXml" Target="../ink/ink464.xml"/><Relationship Id="rId411" Type="http://schemas.openxmlformats.org/officeDocument/2006/relationships/image" Target="../media/image2344.png"/><Relationship Id="rId509" Type="http://schemas.openxmlformats.org/officeDocument/2006/relationships/image" Target="../media/image2393.png"/><Relationship Id="rId1041" Type="http://schemas.openxmlformats.org/officeDocument/2006/relationships/image" Target="../media/image2659.png"/><Relationship Id="rId1139" Type="http://schemas.openxmlformats.org/officeDocument/2006/relationships/image" Target="../media/image28.png"/><Relationship Id="rId495" Type="http://schemas.openxmlformats.org/officeDocument/2006/relationships/image" Target="../media/image2386.png"/><Relationship Id="rId716" Type="http://schemas.openxmlformats.org/officeDocument/2006/relationships/customXml" Target="../ink/ink678.xml"/><Relationship Id="rId923" Type="http://schemas.openxmlformats.org/officeDocument/2006/relationships/image" Target="../media/image2600.png"/><Relationship Id="rId52" Type="http://schemas.openxmlformats.org/officeDocument/2006/relationships/customXml" Target="../ink/ink346.xml"/><Relationship Id="rId148" Type="http://schemas.openxmlformats.org/officeDocument/2006/relationships/customXml" Target="../ink/ink394.xml"/><Relationship Id="rId355" Type="http://schemas.openxmlformats.org/officeDocument/2006/relationships/image" Target="../media/image2316.png"/><Relationship Id="rId562" Type="http://schemas.openxmlformats.org/officeDocument/2006/relationships/customXml" Target="../ink/ink601.xml"/><Relationship Id="rId215" Type="http://schemas.openxmlformats.org/officeDocument/2006/relationships/image" Target="../media/image2246.png"/><Relationship Id="rId422" Type="http://schemas.openxmlformats.org/officeDocument/2006/relationships/customXml" Target="../ink/ink531.xml"/><Relationship Id="rId867" Type="http://schemas.openxmlformats.org/officeDocument/2006/relationships/image" Target="../media/image2572.png"/><Relationship Id="rId1052" Type="http://schemas.openxmlformats.org/officeDocument/2006/relationships/customXml" Target="../ink/ink846.xml"/><Relationship Id="rId299" Type="http://schemas.openxmlformats.org/officeDocument/2006/relationships/image" Target="../media/image2288.png"/><Relationship Id="rId727" Type="http://schemas.openxmlformats.org/officeDocument/2006/relationships/image" Target="../media/image2502.png"/><Relationship Id="rId934" Type="http://schemas.openxmlformats.org/officeDocument/2006/relationships/customXml" Target="../ink/ink787.xml"/><Relationship Id="rId63" Type="http://schemas.openxmlformats.org/officeDocument/2006/relationships/image" Target="../media/image2170.png"/><Relationship Id="rId159" Type="http://schemas.openxmlformats.org/officeDocument/2006/relationships/image" Target="../media/image2218.png"/><Relationship Id="rId366" Type="http://schemas.openxmlformats.org/officeDocument/2006/relationships/customXml" Target="../ink/ink503.xml"/><Relationship Id="rId573" Type="http://schemas.openxmlformats.org/officeDocument/2006/relationships/image" Target="../media/image2425.png"/><Relationship Id="rId780" Type="http://schemas.openxmlformats.org/officeDocument/2006/relationships/customXml" Target="../ink/ink710.xml"/><Relationship Id="rId226" Type="http://schemas.openxmlformats.org/officeDocument/2006/relationships/customXml" Target="../ink/ink433.xml"/><Relationship Id="rId433" Type="http://schemas.openxmlformats.org/officeDocument/2006/relationships/image" Target="../media/image2355.png"/><Relationship Id="rId878" Type="http://schemas.openxmlformats.org/officeDocument/2006/relationships/customXml" Target="../ink/ink759.xml"/><Relationship Id="rId1063" Type="http://schemas.openxmlformats.org/officeDocument/2006/relationships/image" Target="../media/image2670.png"/><Relationship Id="rId640" Type="http://schemas.openxmlformats.org/officeDocument/2006/relationships/customXml" Target="../ink/ink640.xml"/><Relationship Id="rId738" Type="http://schemas.openxmlformats.org/officeDocument/2006/relationships/customXml" Target="../ink/ink689.xml"/><Relationship Id="rId945" Type="http://schemas.openxmlformats.org/officeDocument/2006/relationships/image" Target="../media/image2611.png"/><Relationship Id="rId74" Type="http://schemas.openxmlformats.org/officeDocument/2006/relationships/customXml" Target="../ink/ink357.xml"/><Relationship Id="rId377" Type="http://schemas.openxmlformats.org/officeDocument/2006/relationships/image" Target="../media/image2327.png"/><Relationship Id="rId500" Type="http://schemas.openxmlformats.org/officeDocument/2006/relationships/customXml" Target="../ink/ink570.xml"/><Relationship Id="rId584" Type="http://schemas.openxmlformats.org/officeDocument/2006/relationships/customXml" Target="../ink/ink612.xml"/><Relationship Id="rId805" Type="http://schemas.openxmlformats.org/officeDocument/2006/relationships/image" Target="../media/image2541.png"/><Relationship Id="rId1130" Type="http://schemas.openxmlformats.org/officeDocument/2006/relationships/customXml" Target="../ink/ink885.xml"/><Relationship Id="rId5" Type="http://schemas.openxmlformats.org/officeDocument/2006/relationships/customXml" Target="../ink/ink323.xml"/><Relationship Id="rId237" Type="http://schemas.openxmlformats.org/officeDocument/2006/relationships/image" Target="../media/image2257.png"/><Relationship Id="rId791" Type="http://schemas.openxmlformats.org/officeDocument/2006/relationships/image" Target="../media/image2534.png"/><Relationship Id="rId889" Type="http://schemas.openxmlformats.org/officeDocument/2006/relationships/image" Target="../media/image2583.png"/><Relationship Id="rId1074" Type="http://schemas.openxmlformats.org/officeDocument/2006/relationships/customXml" Target="../ink/ink857.xml"/><Relationship Id="rId444" Type="http://schemas.openxmlformats.org/officeDocument/2006/relationships/customXml" Target="../ink/ink542.xml"/><Relationship Id="rId651" Type="http://schemas.openxmlformats.org/officeDocument/2006/relationships/image" Target="../media/image2464.png"/><Relationship Id="rId749" Type="http://schemas.openxmlformats.org/officeDocument/2006/relationships/image" Target="../media/image2513.png"/><Relationship Id="rId290" Type="http://schemas.openxmlformats.org/officeDocument/2006/relationships/customXml" Target="../ink/ink465.xml"/><Relationship Id="rId304" Type="http://schemas.openxmlformats.org/officeDocument/2006/relationships/customXml" Target="../ink/ink472.xml"/><Relationship Id="rId388" Type="http://schemas.openxmlformats.org/officeDocument/2006/relationships/customXml" Target="../ink/ink514.xml"/><Relationship Id="rId511" Type="http://schemas.openxmlformats.org/officeDocument/2006/relationships/image" Target="../media/image2394.png"/><Relationship Id="rId609" Type="http://schemas.openxmlformats.org/officeDocument/2006/relationships/image" Target="../media/image2443.png"/><Relationship Id="rId956" Type="http://schemas.openxmlformats.org/officeDocument/2006/relationships/customXml" Target="../ink/ink798.xml"/><Relationship Id="rId1141" Type="http://schemas.openxmlformats.org/officeDocument/2006/relationships/image" Target="../media/image29.png"/><Relationship Id="rId85" Type="http://schemas.openxmlformats.org/officeDocument/2006/relationships/image" Target="../media/image2181.png"/><Relationship Id="rId150" Type="http://schemas.openxmlformats.org/officeDocument/2006/relationships/customXml" Target="../ink/ink395.xml"/><Relationship Id="rId595" Type="http://schemas.openxmlformats.org/officeDocument/2006/relationships/image" Target="../media/image2436.png"/><Relationship Id="rId816" Type="http://schemas.openxmlformats.org/officeDocument/2006/relationships/customXml" Target="../ink/ink728.xml"/><Relationship Id="rId1001" Type="http://schemas.openxmlformats.org/officeDocument/2006/relationships/image" Target="../media/image2639.png"/><Relationship Id="rId248" Type="http://schemas.openxmlformats.org/officeDocument/2006/relationships/customXml" Target="../ink/ink444.xml"/><Relationship Id="rId455" Type="http://schemas.openxmlformats.org/officeDocument/2006/relationships/image" Target="../media/image2366.png"/><Relationship Id="rId662" Type="http://schemas.openxmlformats.org/officeDocument/2006/relationships/customXml" Target="../ink/ink651.xml"/><Relationship Id="rId1085" Type="http://schemas.openxmlformats.org/officeDocument/2006/relationships/image" Target="../media/image2681.png"/><Relationship Id="rId12" Type="http://schemas.openxmlformats.org/officeDocument/2006/relationships/customXml" Target="../ink/ink326.xml"/><Relationship Id="rId108" Type="http://schemas.openxmlformats.org/officeDocument/2006/relationships/customXml" Target="../ink/ink374.xml"/><Relationship Id="rId315" Type="http://schemas.openxmlformats.org/officeDocument/2006/relationships/image" Target="../media/image2296.png"/><Relationship Id="rId522" Type="http://schemas.openxmlformats.org/officeDocument/2006/relationships/customXml" Target="../ink/ink581.xml"/><Relationship Id="rId967" Type="http://schemas.openxmlformats.org/officeDocument/2006/relationships/image" Target="../media/image2622.png"/><Relationship Id="rId1152" Type="http://schemas.openxmlformats.org/officeDocument/2006/relationships/customXml" Target="../ink/ink896.xml"/><Relationship Id="rId96" Type="http://schemas.openxmlformats.org/officeDocument/2006/relationships/customXml" Target="../ink/ink368.xml"/><Relationship Id="rId161" Type="http://schemas.openxmlformats.org/officeDocument/2006/relationships/image" Target="../media/image2219.png"/><Relationship Id="rId399" Type="http://schemas.openxmlformats.org/officeDocument/2006/relationships/image" Target="../media/image2338.png"/><Relationship Id="rId827" Type="http://schemas.openxmlformats.org/officeDocument/2006/relationships/image" Target="../media/image2552.png"/><Relationship Id="rId1012" Type="http://schemas.openxmlformats.org/officeDocument/2006/relationships/customXml" Target="../ink/ink826.xml"/><Relationship Id="rId259" Type="http://schemas.openxmlformats.org/officeDocument/2006/relationships/image" Target="../media/image2268.png"/><Relationship Id="rId466" Type="http://schemas.openxmlformats.org/officeDocument/2006/relationships/customXml" Target="../ink/ink553.xml"/><Relationship Id="rId673" Type="http://schemas.openxmlformats.org/officeDocument/2006/relationships/image" Target="../media/image2475.png"/><Relationship Id="rId880" Type="http://schemas.openxmlformats.org/officeDocument/2006/relationships/customXml" Target="../ink/ink760.xml"/><Relationship Id="rId1096" Type="http://schemas.openxmlformats.org/officeDocument/2006/relationships/customXml" Target="../ink/ink868.xml"/><Relationship Id="rId23" Type="http://schemas.openxmlformats.org/officeDocument/2006/relationships/image" Target="../media/image2150.png"/><Relationship Id="rId119" Type="http://schemas.openxmlformats.org/officeDocument/2006/relationships/image" Target="../media/image2198.png"/><Relationship Id="rId326" Type="http://schemas.openxmlformats.org/officeDocument/2006/relationships/customXml" Target="../ink/ink483.xml"/><Relationship Id="rId533" Type="http://schemas.openxmlformats.org/officeDocument/2006/relationships/image" Target="../media/image2405.png"/><Relationship Id="rId978" Type="http://schemas.openxmlformats.org/officeDocument/2006/relationships/customXml" Target="../ink/ink809.xml"/><Relationship Id="rId1163" Type="http://schemas.openxmlformats.org/officeDocument/2006/relationships/image" Target="../media/image40.png"/><Relationship Id="rId740" Type="http://schemas.openxmlformats.org/officeDocument/2006/relationships/customXml" Target="../ink/ink690.xml"/><Relationship Id="rId838" Type="http://schemas.openxmlformats.org/officeDocument/2006/relationships/customXml" Target="../ink/ink739.xml"/><Relationship Id="rId1023" Type="http://schemas.openxmlformats.org/officeDocument/2006/relationships/image" Target="../media/image2650.png"/><Relationship Id="rId172" Type="http://schemas.openxmlformats.org/officeDocument/2006/relationships/customXml" Target="../ink/ink406.xml"/><Relationship Id="rId477" Type="http://schemas.openxmlformats.org/officeDocument/2006/relationships/image" Target="../media/image2377.png"/><Relationship Id="rId600" Type="http://schemas.openxmlformats.org/officeDocument/2006/relationships/customXml" Target="../ink/ink620.xml"/><Relationship Id="rId684" Type="http://schemas.openxmlformats.org/officeDocument/2006/relationships/customXml" Target="../ink/ink662.xml"/><Relationship Id="rId337" Type="http://schemas.openxmlformats.org/officeDocument/2006/relationships/image" Target="../media/image2307.png"/><Relationship Id="rId891" Type="http://schemas.openxmlformats.org/officeDocument/2006/relationships/image" Target="../media/image2584.png"/><Relationship Id="rId905" Type="http://schemas.openxmlformats.org/officeDocument/2006/relationships/image" Target="../media/image2591.png"/><Relationship Id="rId989" Type="http://schemas.openxmlformats.org/officeDocument/2006/relationships/image" Target="../media/image2633.png"/><Relationship Id="rId34" Type="http://schemas.openxmlformats.org/officeDocument/2006/relationships/customXml" Target="../ink/ink337.xml"/><Relationship Id="rId544" Type="http://schemas.openxmlformats.org/officeDocument/2006/relationships/customXml" Target="../ink/ink592.xml"/><Relationship Id="rId751" Type="http://schemas.openxmlformats.org/officeDocument/2006/relationships/image" Target="../media/image2514.png"/><Relationship Id="rId849" Type="http://schemas.openxmlformats.org/officeDocument/2006/relationships/image" Target="../media/image2563.png"/><Relationship Id="rId183" Type="http://schemas.openxmlformats.org/officeDocument/2006/relationships/image" Target="../media/image2230.png"/><Relationship Id="rId390" Type="http://schemas.openxmlformats.org/officeDocument/2006/relationships/customXml" Target="../ink/ink515.xml"/><Relationship Id="rId404" Type="http://schemas.openxmlformats.org/officeDocument/2006/relationships/customXml" Target="../ink/ink522.xml"/><Relationship Id="rId611" Type="http://schemas.openxmlformats.org/officeDocument/2006/relationships/image" Target="../media/image2444.png"/><Relationship Id="rId1034" Type="http://schemas.openxmlformats.org/officeDocument/2006/relationships/customXml" Target="../ink/ink837.xml"/><Relationship Id="rId250" Type="http://schemas.openxmlformats.org/officeDocument/2006/relationships/customXml" Target="../ink/ink445.xml"/><Relationship Id="rId488" Type="http://schemas.openxmlformats.org/officeDocument/2006/relationships/customXml" Target="../ink/ink564.xml"/><Relationship Id="rId695" Type="http://schemas.openxmlformats.org/officeDocument/2006/relationships/image" Target="../media/image2486.png"/><Relationship Id="rId709" Type="http://schemas.openxmlformats.org/officeDocument/2006/relationships/image" Target="../media/image2493.png"/><Relationship Id="rId916" Type="http://schemas.openxmlformats.org/officeDocument/2006/relationships/customXml" Target="../ink/ink778.xml"/><Relationship Id="rId1101" Type="http://schemas.openxmlformats.org/officeDocument/2006/relationships/image" Target="../media/image2689.png"/><Relationship Id="rId45" Type="http://schemas.openxmlformats.org/officeDocument/2006/relationships/image" Target="../media/image2161.png"/><Relationship Id="rId110" Type="http://schemas.openxmlformats.org/officeDocument/2006/relationships/customXml" Target="../ink/ink375.xml"/><Relationship Id="rId348" Type="http://schemas.openxmlformats.org/officeDocument/2006/relationships/customXml" Target="../ink/ink494.xml"/><Relationship Id="rId555" Type="http://schemas.openxmlformats.org/officeDocument/2006/relationships/image" Target="../media/image2416.png"/><Relationship Id="rId762" Type="http://schemas.openxmlformats.org/officeDocument/2006/relationships/customXml" Target="../ink/ink701.xml"/><Relationship Id="rId194" Type="http://schemas.openxmlformats.org/officeDocument/2006/relationships/customXml" Target="../ink/ink417.xml"/><Relationship Id="rId208" Type="http://schemas.openxmlformats.org/officeDocument/2006/relationships/customXml" Target="../ink/ink424.xml"/><Relationship Id="rId415" Type="http://schemas.openxmlformats.org/officeDocument/2006/relationships/image" Target="../media/image2346.png"/><Relationship Id="rId622" Type="http://schemas.openxmlformats.org/officeDocument/2006/relationships/customXml" Target="../ink/ink631.xml"/><Relationship Id="rId1045" Type="http://schemas.openxmlformats.org/officeDocument/2006/relationships/image" Target="../media/image2661.png"/><Relationship Id="rId261" Type="http://schemas.openxmlformats.org/officeDocument/2006/relationships/image" Target="../media/image2269.png"/><Relationship Id="rId499" Type="http://schemas.openxmlformats.org/officeDocument/2006/relationships/image" Target="../media/image2388.png"/><Relationship Id="rId927" Type="http://schemas.openxmlformats.org/officeDocument/2006/relationships/image" Target="../media/image2602.png"/><Relationship Id="rId1112" Type="http://schemas.openxmlformats.org/officeDocument/2006/relationships/customXml" Target="../ink/ink876.xml"/><Relationship Id="rId56" Type="http://schemas.openxmlformats.org/officeDocument/2006/relationships/customXml" Target="../ink/ink348.xml"/><Relationship Id="rId359" Type="http://schemas.openxmlformats.org/officeDocument/2006/relationships/image" Target="../media/image2318.png"/><Relationship Id="rId566" Type="http://schemas.openxmlformats.org/officeDocument/2006/relationships/customXml" Target="../ink/ink603.xml"/><Relationship Id="rId773" Type="http://schemas.openxmlformats.org/officeDocument/2006/relationships/image" Target="../media/image2525.png"/><Relationship Id="rId121" Type="http://schemas.openxmlformats.org/officeDocument/2006/relationships/image" Target="../media/image2199.png"/><Relationship Id="rId219" Type="http://schemas.openxmlformats.org/officeDocument/2006/relationships/image" Target="../media/image2248.png"/><Relationship Id="rId426" Type="http://schemas.openxmlformats.org/officeDocument/2006/relationships/customXml" Target="../ink/ink533.xml"/><Relationship Id="rId633" Type="http://schemas.openxmlformats.org/officeDocument/2006/relationships/image" Target="../media/image2455.png"/><Relationship Id="rId980" Type="http://schemas.openxmlformats.org/officeDocument/2006/relationships/customXml" Target="../ink/ink810.xml"/><Relationship Id="rId1056" Type="http://schemas.openxmlformats.org/officeDocument/2006/relationships/customXml" Target="../ink/ink848.xml"/><Relationship Id="rId840" Type="http://schemas.openxmlformats.org/officeDocument/2006/relationships/customXml" Target="../ink/ink740.xml"/><Relationship Id="rId938" Type="http://schemas.openxmlformats.org/officeDocument/2006/relationships/customXml" Target="../ink/ink789.xml"/><Relationship Id="rId67" Type="http://schemas.openxmlformats.org/officeDocument/2006/relationships/image" Target="../media/image2172.png"/><Relationship Id="rId272" Type="http://schemas.openxmlformats.org/officeDocument/2006/relationships/customXml" Target="../ink/ink456.xml"/><Relationship Id="rId577" Type="http://schemas.openxmlformats.org/officeDocument/2006/relationships/image" Target="../media/image2427.png"/><Relationship Id="rId700" Type="http://schemas.openxmlformats.org/officeDocument/2006/relationships/customXml" Target="../ink/ink670.xml"/><Relationship Id="rId1123" Type="http://schemas.openxmlformats.org/officeDocument/2006/relationships/image" Target="../media/image20.png"/><Relationship Id="rId132" Type="http://schemas.openxmlformats.org/officeDocument/2006/relationships/customXml" Target="../ink/ink386.xml"/><Relationship Id="rId784" Type="http://schemas.openxmlformats.org/officeDocument/2006/relationships/customXml" Target="../ink/ink712.xml"/><Relationship Id="rId991" Type="http://schemas.openxmlformats.org/officeDocument/2006/relationships/image" Target="../media/image2634.png"/><Relationship Id="rId1067" Type="http://schemas.openxmlformats.org/officeDocument/2006/relationships/image" Target="../media/image2672.png"/><Relationship Id="rId437" Type="http://schemas.openxmlformats.org/officeDocument/2006/relationships/image" Target="../media/image2357.png"/><Relationship Id="rId644" Type="http://schemas.openxmlformats.org/officeDocument/2006/relationships/customXml" Target="../ink/ink642.xml"/><Relationship Id="rId851" Type="http://schemas.openxmlformats.org/officeDocument/2006/relationships/image" Target="../media/image2564.png"/><Relationship Id="rId283" Type="http://schemas.openxmlformats.org/officeDocument/2006/relationships/image" Target="../media/image2280.png"/><Relationship Id="rId490" Type="http://schemas.openxmlformats.org/officeDocument/2006/relationships/customXml" Target="../ink/ink565.xml"/><Relationship Id="rId504" Type="http://schemas.openxmlformats.org/officeDocument/2006/relationships/customXml" Target="../ink/ink572.xml"/><Relationship Id="rId711" Type="http://schemas.openxmlformats.org/officeDocument/2006/relationships/image" Target="../media/image2494.png"/><Relationship Id="rId949" Type="http://schemas.openxmlformats.org/officeDocument/2006/relationships/image" Target="../media/image2613.png"/><Relationship Id="rId1134" Type="http://schemas.openxmlformats.org/officeDocument/2006/relationships/customXml" Target="../ink/ink887.xml"/><Relationship Id="rId78" Type="http://schemas.openxmlformats.org/officeDocument/2006/relationships/customXml" Target="../ink/ink359.xml"/><Relationship Id="rId143" Type="http://schemas.openxmlformats.org/officeDocument/2006/relationships/image" Target="../media/image2210.png"/><Relationship Id="rId350" Type="http://schemas.openxmlformats.org/officeDocument/2006/relationships/customXml" Target="../ink/ink495.xml"/><Relationship Id="rId588" Type="http://schemas.openxmlformats.org/officeDocument/2006/relationships/customXml" Target="../ink/ink614.xml"/><Relationship Id="rId795" Type="http://schemas.openxmlformats.org/officeDocument/2006/relationships/image" Target="../media/image2536.png"/><Relationship Id="rId809" Type="http://schemas.openxmlformats.org/officeDocument/2006/relationships/image" Target="../media/image2543.png"/><Relationship Id="rId9" Type="http://schemas.openxmlformats.org/officeDocument/2006/relationships/image" Target="../media/image2143.png"/><Relationship Id="rId210" Type="http://schemas.openxmlformats.org/officeDocument/2006/relationships/customXml" Target="../ink/ink425.xml"/><Relationship Id="rId448" Type="http://schemas.openxmlformats.org/officeDocument/2006/relationships/customXml" Target="../ink/ink544.xml"/><Relationship Id="rId655" Type="http://schemas.openxmlformats.org/officeDocument/2006/relationships/image" Target="../media/image2466.png"/><Relationship Id="rId862" Type="http://schemas.openxmlformats.org/officeDocument/2006/relationships/customXml" Target="../ink/ink751.xml"/><Relationship Id="rId1078" Type="http://schemas.openxmlformats.org/officeDocument/2006/relationships/customXml" Target="../ink/ink859.xml"/><Relationship Id="rId294" Type="http://schemas.openxmlformats.org/officeDocument/2006/relationships/customXml" Target="../ink/ink467.xml"/><Relationship Id="rId308" Type="http://schemas.openxmlformats.org/officeDocument/2006/relationships/customXml" Target="../ink/ink474.xml"/><Relationship Id="rId515" Type="http://schemas.openxmlformats.org/officeDocument/2006/relationships/image" Target="../media/image2396.png"/><Relationship Id="rId722" Type="http://schemas.openxmlformats.org/officeDocument/2006/relationships/customXml" Target="../ink/ink681.xml"/><Relationship Id="rId1145" Type="http://schemas.openxmlformats.org/officeDocument/2006/relationships/image" Target="../media/image31.png"/><Relationship Id="rId89" Type="http://schemas.openxmlformats.org/officeDocument/2006/relationships/image" Target="../media/image2183.png"/><Relationship Id="rId154" Type="http://schemas.openxmlformats.org/officeDocument/2006/relationships/customXml" Target="../ink/ink397.xml"/><Relationship Id="rId361" Type="http://schemas.openxmlformats.org/officeDocument/2006/relationships/image" Target="../media/image2319.png"/><Relationship Id="rId599" Type="http://schemas.openxmlformats.org/officeDocument/2006/relationships/image" Target="../media/image2438.png"/><Relationship Id="rId1005" Type="http://schemas.openxmlformats.org/officeDocument/2006/relationships/image" Target="../media/image2641.png"/><Relationship Id="rId459" Type="http://schemas.openxmlformats.org/officeDocument/2006/relationships/image" Target="../media/image2368.png"/><Relationship Id="rId666" Type="http://schemas.openxmlformats.org/officeDocument/2006/relationships/customXml" Target="../ink/ink653.xml"/><Relationship Id="rId873" Type="http://schemas.openxmlformats.org/officeDocument/2006/relationships/image" Target="../media/image2575.png"/><Relationship Id="rId1089" Type="http://schemas.openxmlformats.org/officeDocument/2006/relationships/image" Target="../media/image2683.png"/><Relationship Id="rId16" Type="http://schemas.openxmlformats.org/officeDocument/2006/relationships/customXml" Target="../ink/ink328.xml"/><Relationship Id="rId221" Type="http://schemas.openxmlformats.org/officeDocument/2006/relationships/image" Target="../media/image2249.png"/><Relationship Id="rId319" Type="http://schemas.openxmlformats.org/officeDocument/2006/relationships/image" Target="../media/image2298.png"/><Relationship Id="rId526" Type="http://schemas.openxmlformats.org/officeDocument/2006/relationships/customXml" Target="../ink/ink583.xml"/><Relationship Id="rId1156" Type="http://schemas.openxmlformats.org/officeDocument/2006/relationships/customXml" Target="../ink/ink898.xml"/><Relationship Id="rId733" Type="http://schemas.openxmlformats.org/officeDocument/2006/relationships/image" Target="../media/image2505.png"/><Relationship Id="rId940" Type="http://schemas.openxmlformats.org/officeDocument/2006/relationships/customXml" Target="../ink/ink790.xml"/><Relationship Id="rId1016" Type="http://schemas.openxmlformats.org/officeDocument/2006/relationships/customXml" Target="../ink/ink828.xml"/><Relationship Id="rId165" Type="http://schemas.openxmlformats.org/officeDocument/2006/relationships/image" Target="../media/image2221.png"/><Relationship Id="rId372" Type="http://schemas.openxmlformats.org/officeDocument/2006/relationships/customXml" Target="../ink/ink506.xml"/><Relationship Id="rId677" Type="http://schemas.openxmlformats.org/officeDocument/2006/relationships/image" Target="../media/image2477.png"/><Relationship Id="rId800" Type="http://schemas.openxmlformats.org/officeDocument/2006/relationships/customXml" Target="../ink/ink720.xml"/><Relationship Id="rId232" Type="http://schemas.openxmlformats.org/officeDocument/2006/relationships/customXml" Target="../ink/ink436.xml"/><Relationship Id="rId884" Type="http://schemas.openxmlformats.org/officeDocument/2006/relationships/customXml" Target="../ink/ink762.xml"/><Relationship Id="rId27" Type="http://schemas.openxmlformats.org/officeDocument/2006/relationships/image" Target="../media/image2152.png"/><Relationship Id="rId537" Type="http://schemas.openxmlformats.org/officeDocument/2006/relationships/image" Target="../media/image2407.png"/><Relationship Id="rId744" Type="http://schemas.openxmlformats.org/officeDocument/2006/relationships/customXml" Target="../ink/ink692.xml"/><Relationship Id="rId951" Type="http://schemas.openxmlformats.org/officeDocument/2006/relationships/image" Target="../media/image2614.png"/><Relationship Id="rId1167" Type="http://schemas.openxmlformats.org/officeDocument/2006/relationships/image" Target="../media/image42.png"/><Relationship Id="rId80" Type="http://schemas.openxmlformats.org/officeDocument/2006/relationships/customXml" Target="../ink/ink360.xml"/><Relationship Id="rId176" Type="http://schemas.openxmlformats.org/officeDocument/2006/relationships/customXml" Target="../ink/ink408.xml"/><Relationship Id="rId383" Type="http://schemas.openxmlformats.org/officeDocument/2006/relationships/image" Target="../media/image2330.png"/><Relationship Id="rId590" Type="http://schemas.openxmlformats.org/officeDocument/2006/relationships/customXml" Target="../ink/ink615.xml"/><Relationship Id="rId604" Type="http://schemas.openxmlformats.org/officeDocument/2006/relationships/customXml" Target="../ink/ink622.xml"/><Relationship Id="rId811" Type="http://schemas.openxmlformats.org/officeDocument/2006/relationships/image" Target="../media/image2544.png"/><Relationship Id="rId1027" Type="http://schemas.openxmlformats.org/officeDocument/2006/relationships/image" Target="../media/image2652.png"/><Relationship Id="rId243" Type="http://schemas.openxmlformats.org/officeDocument/2006/relationships/image" Target="../media/image2260.png"/><Relationship Id="rId450" Type="http://schemas.openxmlformats.org/officeDocument/2006/relationships/customXml" Target="../ink/ink545.xml"/><Relationship Id="rId688" Type="http://schemas.openxmlformats.org/officeDocument/2006/relationships/customXml" Target="../ink/ink664.xml"/><Relationship Id="rId895" Type="http://schemas.openxmlformats.org/officeDocument/2006/relationships/image" Target="../media/image2586.png"/><Relationship Id="rId909" Type="http://schemas.openxmlformats.org/officeDocument/2006/relationships/image" Target="../media/image2593.png"/><Relationship Id="rId1080" Type="http://schemas.openxmlformats.org/officeDocument/2006/relationships/customXml" Target="../ink/ink860.xml"/><Relationship Id="rId38" Type="http://schemas.openxmlformats.org/officeDocument/2006/relationships/customXml" Target="../ink/ink339.xml"/><Relationship Id="rId103" Type="http://schemas.openxmlformats.org/officeDocument/2006/relationships/image" Target="../media/image2190.png"/><Relationship Id="rId310" Type="http://schemas.openxmlformats.org/officeDocument/2006/relationships/customXml" Target="../ink/ink475.xml"/><Relationship Id="rId548" Type="http://schemas.openxmlformats.org/officeDocument/2006/relationships/customXml" Target="../ink/ink594.xml"/><Relationship Id="rId755" Type="http://schemas.openxmlformats.org/officeDocument/2006/relationships/image" Target="../media/image2516.png"/><Relationship Id="rId962" Type="http://schemas.openxmlformats.org/officeDocument/2006/relationships/customXml" Target="../ink/ink801.xml"/><Relationship Id="rId91" Type="http://schemas.openxmlformats.org/officeDocument/2006/relationships/image" Target="../media/image2184.png"/><Relationship Id="rId187" Type="http://schemas.openxmlformats.org/officeDocument/2006/relationships/image" Target="../media/image2232.png"/><Relationship Id="rId394" Type="http://schemas.openxmlformats.org/officeDocument/2006/relationships/customXml" Target="../ink/ink517.xml"/><Relationship Id="rId408" Type="http://schemas.openxmlformats.org/officeDocument/2006/relationships/customXml" Target="../ink/ink524.xml"/><Relationship Id="rId615" Type="http://schemas.openxmlformats.org/officeDocument/2006/relationships/image" Target="../media/image2446.png"/><Relationship Id="rId822" Type="http://schemas.openxmlformats.org/officeDocument/2006/relationships/customXml" Target="../ink/ink731.xml"/><Relationship Id="rId1038" Type="http://schemas.openxmlformats.org/officeDocument/2006/relationships/customXml" Target="../ink/ink839.xml"/><Relationship Id="rId254" Type="http://schemas.openxmlformats.org/officeDocument/2006/relationships/customXml" Target="../ink/ink447.xml"/><Relationship Id="rId699" Type="http://schemas.openxmlformats.org/officeDocument/2006/relationships/image" Target="../media/image2488.png"/><Relationship Id="rId1091" Type="http://schemas.openxmlformats.org/officeDocument/2006/relationships/image" Target="../media/image2684.png"/><Relationship Id="rId1105" Type="http://schemas.openxmlformats.org/officeDocument/2006/relationships/image" Target="../media/image2691.png"/><Relationship Id="rId49" Type="http://schemas.openxmlformats.org/officeDocument/2006/relationships/image" Target="../media/image2163.png"/><Relationship Id="rId114" Type="http://schemas.openxmlformats.org/officeDocument/2006/relationships/customXml" Target="../ink/ink377.xml"/><Relationship Id="rId461" Type="http://schemas.openxmlformats.org/officeDocument/2006/relationships/image" Target="../media/image2369.png"/><Relationship Id="rId559" Type="http://schemas.openxmlformats.org/officeDocument/2006/relationships/image" Target="../media/image2418.png"/><Relationship Id="rId766" Type="http://schemas.openxmlformats.org/officeDocument/2006/relationships/customXml" Target="../ink/ink703.xml"/><Relationship Id="rId198" Type="http://schemas.openxmlformats.org/officeDocument/2006/relationships/customXml" Target="../ink/ink419.xml"/><Relationship Id="rId321" Type="http://schemas.openxmlformats.org/officeDocument/2006/relationships/image" Target="../media/image2299.png"/><Relationship Id="rId419" Type="http://schemas.openxmlformats.org/officeDocument/2006/relationships/image" Target="../media/image2348.png"/><Relationship Id="rId626" Type="http://schemas.openxmlformats.org/officeDocument/2006/relationships/customXml" Target="../ink/ink633.xml"/><Relationship Id="rId973" Type="http://schemas.openxmlformats.org/officeDocument/2006/relationships/image" Target="../media/image2625.png"/><Relationship Id="rId1049" Type="http://schemas.openxmlformats.org/officeDocument/2006/relationships/image" Target="../media/image2663.png"/><Relationship Id="rId833" Type="http://schemas.openxmlformats.org/officeDocument/2006/relationships/image" Target="../media/image2555.png"/><Relationship Id="rId1116" Type="http://schemas.openxmlformats.org/officeDocument/2006/relationships/customXml" Target="../ink/ink878.xml"/><Relationship Id="rId265" Type="http://schemas.openxmlformats.org/officeDocument/2006/relationships/image" Target="../media/image2271.png"/><Relationship Id="rId472" Type="http://schemas.openxmlformats.org/officeDocument/2006/relationships/customXml" Target="../ink/ink556.xml"/><Relationship Id="rId900" Type="http://schemas.openxmlformats.org/officeDocument/2006/relationships/customXml" Target="../ink/ink770.xml"/><Relationship Id="rId125" Type="http://schemas.openxmlformats.org/officeDocument/2006/relationships/image" Target="../media/image2201.png"/><Relationship Id="rId332" Type="http://schemas.openxmlformats.org/officeDocument/2006/relationships/customXml" Target="../ink/ink486.xml"/><Relationship Id="rId777" Type="http://schemas.openxmlformats.org/officeDocument/2006/relationships/image" Target="../media/image2527.png"/><Relationship Id="rId984" Type="http://schemas.openxmlformats.org/officeDocument/2006/relationships/customXml" Target="../ink/ink812.xml"/><Relationship Id="rId637" Type="http://schemas.openxmlformats.org/officeDocument/2006/relationships/image" Target="../media/image2457.png"/><Relationship Id="rId844" Type="http://schemas.openxmlformats.org/officeDocument/2006/relationships/customXml" Target="../ink/ink742.xml"/><Relationship Id="rId276" Type="http://schemas.openxmlformats.org/officeDocument/2006/relationships/customXml" Target="../ink/ink458.xml"/><Relationship Id="rId483" Type="http://schemas.openxmlformats.org/officeDocument/2006/relationships/image" Target="../media/image2380.png"/><Relationship Id="rId690" Type="http://schemas.openxmlformats.org/officeDocument/2006/relationships/customXml" Target="../ink/ink665.xml"/><Relationship Id="rId704" Type="http://schemas.openxmlformats.org/officeDocument/2006/relationships/customXml" Target="../ink/ink672.xml"/><Relationship Id="rId911" Type="http://schemas.openxmlformats.org/officeDocument/2006/relationships/image" Target="../media/image2594.png"/><Relationship Id="rId1127" Type="http://schemas.openxmlformats.org/officeDocument/2006/relationships/image" Target="../media/image22.png"/><Relationship Id="rId40" Type="http://schemas.openxmlformats.org/officeDocument/2006/relationships/customXml" Target="../ink/ink340.xml"/><Relationship Id="rId136" Type="http://schemas.openxmlformats.org/officeDocument/2006/relationships/customXml" Target="../ink/ink388.xml"/><Relationship Id="rId343" Type="http://schemas.openxmlformats.org/officeDocument/2006/relationships/image" Target="../media/image2310.png"/><Relationship Id="rId550" Type="http://schemas.openxmlformats.org/officeDocument/2006/relationships/customXml" Target="../ink/ink595.xml"/><Relationship Id="rId788" Type="http://schemas.openxmlformats.org/officeDocument/2006/relationships/customXml" Target="../ink/ink714.xml"/><Relationship Id="rId995" Type="http://schemas.openxmlformats.org/officeDocument/2006/relationships/image" Target="../media/image2636.png"/><Relationship Id="rId203" Type="http://schemas.openxmlformats.org/officeDocument/2006/relationships/image" Target="../media/image2240.png"/><Relationship Id="rId648" Type="http://schemas.openxmlformats.org/officeDocument/2006/relationships/customXml" Target="../ink/ink644.xml"/><Relationship Id="rId855" Type="http://schemas.openxmlformats.org/officeDocument/2006/relationships/image" Target="../media/image2566.png"/><Relationship Id="rId1040" Type="http://schemas.openxmlformats.org/officeDocument/2006/relationships/customXml" Target="../ink/ink840.xml"/><Relationship Id="rId287" Type="http://schemas.openxmlformats.org/officeDocument/2006/relationships/image" Target="../media/image2282.png"/><Relationship Id="rId410" Type="http://schemas.openxmlformats.org/officeDocument/2006/relationships/customXml" Target="../ink/ink525.xml"/><Relationship Id="rId494" Type="http://schemas.openxmlformats.org/officeDocument/2006/relationships/customXml" Target="../ink/ink567.xml"/><Relationship Id="rId508" Type="http://schemas.openxmlformats.org/officeDocument/2006/relationships/customXml" Target="../ink/ink574.xml"/><Relationship Id="rId715" Type="http://schemas.openxmlformats.org/officeDocument/2006/relationships/image" Target="../media/image2496.png"/><Relationship Id="rId922" Type="http://schemas.openxmlformats.org/officeDocument/2006/relationships/customXml" Target="../ink/ink781.xml"/><Relationship Id="rId1138" Type="http://schemas.openxmlformats.org/officeDocument/2006/relationships/customXml" Target="../ink/ink889.xml"/><Relationship Id="rId147" Type="http://schemas.openxmlformats.org/officeDocument/2006/relationships/image" Target="../media/image2212.png"/><Relationship Id="rId354" Type="http://schemas.openxmlformats.org/officeDocument/2006/relationships/customXml" Target="../ink/ink497.xml"/><Relationship Id="rId799" Type="http://schemas.openxmlformats.org/officeDocument/2006/relationships/image" Target="../media/image2538.png"/><Relationship Id="rId51" Type="http://schemas.openxmlformats.org/officeDocument/2006/relationships/image" Target="../media/image2164.png"/><Relationship Id="rId561" Type="http://schemas.openxmlformats.org/officeDocument/2006/relationships/image" Target="../media/image2419.png"/><Relationship Id="rId659" Type="http://schemas.openxmlformats.org/officeDocument/2006/relationships/image" Target="../media/image2468.png"/><Relationship Id="rId866" Type="http://schemas.openxmlformats.org/officeDocument/2006/relationships/customXml" Target="../ink/ink753.xml"/><Relationship Id="rId214" Type="http://schemas.openxmlformats.org/officeDocument/2006/relationships/customXml" Target="../ink/ink427.xml"/><Relationship Id="rId298" Type="http://schemas.openxmlformats.org/officeDocument/2006/relationships/customXml" Target="../ink/ink469.xml"/><Relationship Id="rId421" Type="http://schemas.openxmlformats.org/officeDocument/2006/relationships/image" Target="../media/image2349.png"/><Relationship Id="rId519" Type="http://schemas.openxmlformats.org/officeDocument/2006/relationships/image" Target="../media/image2398.png"/><Relationship Id="rId1051" Type="http://schemas.openxmlformats.org/officeDocument/2006/relationships/image" Target="../media/image2664.png"/><Relationship Id="rId1149" Type="http://schemas.openxmlformats.org/officeDocument/2006/relationships/image" Target="../media/image33.png"/><Relationship Id="rId158" Type="http://schemas.openxmlformats.org/officeDocument/2006/relationships/customXml" Target="../ink/ink399.xml"/><Relationship Id="rId726" Type="http://schemas.openxmlformats.org/officeDocument/2006/relationships/customXml" Target="../ink/ink683.xml"/><Relationship Id="rId933" Type="http://schemas.openxmlformats.org/officeDocument/2006/relationships/image" Target="../media/image2605.png"/><Relationship Id="rId1009" Type="http://schemas.openxmlformats.org/officeDocument/2006/relationships/image" Target="../media/image2643.png"/><Relationship Id="rId62" Type="http://schemas.openxmlformats.org/officeDocument/2006/relationships/customXml" Target="../ink/ink351.xml"/><Relationship Id="rId365" Type="http://schemas.openxmlformats.org/officeDocument/2006/relationships/image" Target="../media/image2321.png"/><Relationship Id="rId572" Type="http://schemas.openxmlformats.org/officeDocument/2006/relationships/customXml" Target="../ink/ink606.xml"/><Relationship Id="rId225" Type="http://schemas.openxmlformats.org/officeDocument/2006/relationships/image" Target="../media/image2251.png"/><Relationship Id="rId432" Type="http://schemas.openxmlformats.org/officeDocument/2006/relationships/customXml" Target="../ink/ink536.xml"/><Relationship Id="rId877" Type="http://schemas.openxmlformats.org/officeDocument/2006/relationships/image" Target="../media/image2577.png"/><Relationship Id="rId1062" Type="http://schemas.openxmlformats.org/officeDocument/2006/relationships/customXml" Target="../ink/ink851.xml"/><Relationship Id="rId737" Type="http://schemas.openxmlformats.org/officeDocument/2006/relationships/image" Target="../media/image2507.png"/><Relationship Id="rId944" Type="http://schemas.openxmlformats.org/officeDocument/2006/relationships/customXml" Target="../ink/ink792.xml"/><Relationship Id="rId73" Type="http://schemas.openxmlformats.org/officeDocument/2006/relationships/image" Target="../media/image2175.png"/><Relationship Id="rId169" Type="http://schemas.openxmlformats.org/officeDocument/2006/relationships/image" Target="../media/image2223.png"/><Relationship Id="rId376" Type="http://schemas.openxmlformats.org/officeDocument/2006/relationships/customXml" Target="../ink/ink508.xml"/><Relationship Id="rId583" Type="http://schemas.openxmlformats.org/officeDocument/2006/relationships/image" Target="../media/image2430.png"/><Relationship Id="rId790" Type="http://schemas.openxmlformats.org/officeDocument/2006/relationships/customXml" Target="../ink/ink715.xml"/><Relationship Id="rId804" Type="http://schemas.openxmlformats.org/officeDocument/2006/relationships/customXml" Target="../ink/ink722.xml"/><Relationship Id="rId4" Type="http://schemas.openxmlformats.org/officeDocument/2006/relationships/image" Target="../media/image13.emf"/><Relationship Id="rId236" Type="http://schemas.openxmlformats.org/officeDocument/2006/relationships/customXml" Target="../ink/ink438.xml"/><Relationship Id="rId443" Type="http://schemas.openxmlformats.org/officeDocument/2006/relationships/image" Target="../media/image2360.png"/><Relationship Id="rId650" Type="http://schemas.openxmlformats.org/officeDocument/2006/relationships/customXml" Target="../ink/ink645.xml"/><Relationship Id="rId888" Type="http://schemas.openxmlformats.org/officeDocument/2006/relationships/customXml" Target="../ink/ink764.xml"/><Relationship Id="rId1073" Type="http://schemas.openxmlformats.org/officeDocument/2006/relationships/image" Target="../media/image2675.png"/><Relationship Id="rId303" Type="http://schemas.openxmlformats.org/officeDocument/2006/relationships/image" Target="../media/image2290.png"/><Relationship Id="rId748" Type="http://schemas.openxmlformats.org/officeDocument/2006/relationships/customXml" Target="../ink/ink694.xml"/><Relationship Id="rId955" Type="http://schemas.openxmlformats.org/officeDocument/2006/relationships/image" Target="../media/image2616.png"/><Relationship Id="rId1140" Type="http://schemas.openxmlformats.org/officeDocument/2006/relationships/customXml" Target="../ink/ink890.xml"/><Relationship Id="rId84" Type="http://schemas.openxmlformats.org/officeDocument/2006/relationships/customXml" Target="../ink/ink362.xml"/><Relationship Id="rId387" Type="http://schemas.openxmlformats.org/officeDocument/2006/relationships/image" Target="../media/image2332.png"/><Relationship Id="rId510" Type="http://schemas.openxmlformats.org/officeDocument/2006/relationships/customXml" Target="../ink/ink575.xml"/><Relationship Id="rId594" Type="http://schemas.openxmlformats.org/officeDocument/2006/relationships/customXml" Target="../ink/ink617.xml"/><Relationship Id="rId608" Type="http://schemas.openxmlformats.org/officeDocument/2006/relationships/customXml" Target="../ink/ink624.xml"/><Relationship Id="rId815" Type="http://schemas.openxmlformats.org/officeDocument/2006/relationships/image" Target="../media/image2546.png"/><Relationship Id="rId247" Type="http://schemas.openxmlformats.org/officeDocument/2006/relationships/image" Target="../media/image2262.png"/><Relationship Id="rId899" Type="http://schemas.openxmlformats.org/officeDocument/2006/relationships/image" Target="../media/image2588.png"/><Relationship Id="rId1000" Type="http://schemas.openxmlformats.org/officeDocument/2006/relationships/customXml" Target="../ink/ink820.xml"/><Relationship Id="rId1084" Type="http://schemas.openxmlformats.org/officeDocument/2006/relationships/customXml" Target="../ink/ink862.xml"/><Relationship Id="rId107" Type="http://schemas.openxmlformats.org/officeDocument/2006/relationships/image" Target="../media/image2192.png"/><Relationship Id="rId454" Type="http://schemas.openxmlformats.org/officeDocument/2006/relationships/customXml" Target="../ink/ink547.xml"/><Relationship Id="rId661" Type="http://schemas.openxmlformats.org/officeDocument/2006/relationships/image" Target="../media/image2469.png"/><Relationship Id="rId759" Type="http://schemas.openxmlformats.org/officeDocument/2006/relationships/image" Target="../media/image2518.png"/><Relationship Id="rId966" Type="http://schemas.openxmlformats.org/officeDocument/2006/relationships/customXml" Target="../ink/ink803.xml"/><Relationship Id="rId11" Type="http://schemas.openxmlformats.org/officeDocument/2006/relationships/image" Target="../media/image2144.png"/><Relationship Id="rId314" Type="http://schemas.openxmlformats.org/officeDocument/2006/relationships/customXml" Target="../ink/ink477.xml"/><Relationship Id="rId398" Type="http://schemas.openxmlformats.org/officeDocument/2006/relationships/customXml" Target="../ink/ink519.xml"/><Relationship Id="rId521" Type="http://schemas.openxmlformats.org/officeDocument/2006/relationships/image" Target="../media/image2399.png"/><Relationship Id="rId619" Type="http://schemas.openxmlformats.org/officeDocument/2006/relationships/image" Target="../media/image2448.png"/><Relationship Id="rId1151" Type="http://schemas.openxmlformats.org/officeDocument/2006/relationships/image" Target="../media/image34.png"/><Relationship Id="rId95" Type="http://schemas.openxmlformats.org/officeDocument/2006/relationships/image" Target="../media/image2186.png"/><Relationship Id="rId160" Type="http://schemas.openxmlformats.org/officeDocument/2006/relationships/customXml" Target="../ink/ink400.xml"/><Relationship Id="rId826" Type="http://schemas.openxmlformats.org/officeDocument/2006/relationships/customXml" Target="../ink/ink733.xml"/><Relationship Id="rId1011" Type="http://schemas.openxmlformats.org/officeDocument/2006/relationships/image" Target="../media/image2644.png"/><Relationship Id="rId1109" Type="http://schemas.openxmlformats.org/officeDocument/2006/relationships/image" Target="../media/image13.png"/><Relationship Id="rId258" Type="http://schemas.openxmlformats.org/officeDocument/2006/relationships/customXml" Target="../ink/ink449.xml"/><Relationship Id="rId465" Type="http://schemas.openxmlformats.org/officeDocument/2006/relationships/image" Target="../media/image2371.png"/><Relationship Id="rId672" Type="http://schemas.openxmlformats.org/officeDocument/2006/relationships/customXml" Target="../ink/ink656.xml"/><Relationship Id="rId1095" Type="http://schemas.openxmlformats.org/officeDocument/2006/relationships/image" Target="../media/image2686.png"/><Relationship Id="rId22" Type="http://schemas.openxmlformats.org/officeDocument/2006/relationships/customXml" Target="../ink/ink331.xml"/><Relationship Id="rId118" Type="http://schemas.openxmlformats.org/officeDocument/2006/relationships/customXml" Target="../ink/ink379.xml"/><Relationship Id="rId325" Type="http://schemas.openxmlformats.org/officeDocument/2006/relationships/image" Target="../media/image2301.png"/><Relationship Id="rId532" Type="http://schemas.openxmlformats.org/officeDocument/2006/relationships/customXml" Target="../ink/ink586.xml"/><Relationship Id="rId977" Type="http://schemas.openxmlformats.org/officeDocument/2006/relationships/image" Target="../media/image2627.png"/><Relationship Id="rId1162" Type="http://schemas.openxmlformats.org/officeDocument/2006/relationships/customXml" Target="../ink/ink901.xml"/><Relationship Id="rId171" Type="http://schemas.openxmlformats.org/officeDocument/2006/relationships/image" Target="../media/image2224.png"/><Relationship Id="rId837" Type="http://schemas.openxmlformats.org/officeDocument/2006/relationships/image" Target="../media/image2557.png"/><Relationship Id="rId1022" Type="http://schemas.openxmlformats.org/officeDocument/2006/relationships/customXml" Target="../ink/ink831.xml"/><Relationship Id="rId269" Type="http://schemas.openxmlformats.org/officeDocument/2006/relationships/image" Target="../media/image2273.png"/><Relationship Id="rId476" Type="http://schemas.openxmlformats.org/officeDocument/2006/relationships/customXml" Target="../ink/ink558.xml"/><Relationship Id="rId683" Type="http://schemas.openxmlformats.org/officeDocument/2006/relationships/image" Target="../media/image2480.png"/><Relationship Id="rId890" Type="http://schemas.openxmlformats.org/officeDocument/2006/relationships/customXml" Target="../ink/ink765.xml"/><Relationship Id="rId904" Type="http://schemas.openxmlformats.org/officeDocument/2006/relationships/customXml" Target="../ink/ink772.xml"/><Relationship Id="rId33" Type="http://schemas.openxmlformats.org/officeDocument/2006/relationships/image" Target="../media/image2155.png"/><Relationship Id="rId129" Type="http://schemas.openxmlformats.org/officeDocument/2006/relationships/image" Target="../media/image2203.png"/><Relationship Id="rId336" Type="http://schemas.openxmlformats.org/officeDocument/2006/relationships/customXml" Target="../ink/ink488.xml"/><Relationship Id="rId543" Type="http://schemas.openxmlformats.org/officeDocument/2006/relationships/image" Target="../media/image2410.png"/><Relationship Id="rId988" Type="http://schemas.openxmlformats.org/officeDocument/2006/relationships/customXml" Target="../ink/ink814.xml"/><Relationship Id="rId182" Type="http://schemas.openxmlformats.org/officeDocument/2006/relationships/customXml" Target="../ink/ink411.xml"/><Relationship Id="rId403" Type="http://schemas.openxmlformats.org/officeDocument/2006/relationships/image" Target="../media/image2340.png"/><Relationship Id="rId750" Type="http://schemas.openxmlformats.org/officeDocument/2006/relationships/customXml" Target="../ink/ink695.xml"/><Relationship Id="rId848" Type="http://schemas.openxmlformats.org/officeDocument/2006/relationships/customXml" Target="../ink/ink744.xml"/><Relationship Id="rId1033" Type="http://schemas.openxmlformats.org/officeDocument/2006/relationships/image" Target="../media/image2655.png"/><Relationship Id="rId487" Type="http://schemas.openxmlformats.org/officeDocument/2006/relationships/image" Target="../media/image2382.png"/><Relationship Id="rId610" Type="http://schemas.openxmlformats.org/officeDocument/2006/relationships/customXml" Target="../ink/ink625.xml"/><Relationship Id="rId694" Type="http://schemas.openxmlformats.org/officeDocument/2006/relationships/customXml" Target="../ink/ink667.xml"/><Relationship Id="rId708" Type="http://schemas.openxmlformats.org/officeDocument/2006/relationships/customXml" Target="../ink/ink674.xml"/><Relationship Id="rId915" Type="http://schemas.openxmlformats.org/officeDocument/2006/relationships/image" Target="../media/image2596.png"/><Relationship Id="rId347" Type="http://schemas.openxmlformats.org/officeDocument/2006/relationships/image" Target="../media/image2312.png"/><Relationship Id="rId999" Type="http://schemas.openxmlformats.org/officeDocument/2006/relationships/image" Target="../media/image2638.png"/><Relationship Id="rId1100" Type="http://schemas.openxmlformats.org/officeDocument/2006/relationships/customXml" Target="../ink/ink870.xml"/><Relationship Id="rId44" Type="http://schemas.openxmlformats.org/officeDocument/2006/relationships/customXml" Target="../ink/ink342.xml"/><Relationship Id="rId554" Type="http://schemas.openxmlformats.org/officeDocument/2006/relationships/customXml" Target="../ink/ink597.xml"/><Relationship Id="rId761" Type="http://schemas.openxmlformats.org/officeDocument/2006/relationships/image" Target="../media/image2519.png"/><Relationship Id="rId859" Type="http://schemas.openxmlformats.org/officeDocument/2006/relationships/image" Target="../media/image2568.png"/><Relationship Id="rId193" Type="http://schemas.openxmlformats.org/officeDocument/2006/relationships/image" Target="../media/image2235.png"/><Relationship Id="rId207" Type="http://schemas.openxmlformats.org/officeDocument/2006/relationships/image" Target="../media/image2242.png"/><Relationship Id="rId414" Type="http://schemas.openxmlformats.org/officeDocument/2006/relationships/customXml" Target="../ink/ink527.xml"/><Relationship Id="rId498" Type="http://schemas.openxmlformats.org/officeDocument/2006/relationships/customXml" Target="../ink/ink569.xml"/><Relationship Id="rId621" Type="http://schemas.openxmlformats.org/officeDocument/2006/relationships/image" Target="../media/image2449.png"/><Relationship Id="rId1044" Type="http://schemas.openxmlformats.org/officeDocument/2006/relationships/customXml" Target="../ink/ink842.xml"/><Relationship Id="rId260" Type="http://schemas.openxmlformats.org/officeDocument/2006/relationships/customXml" Target="../ink/ink450.xml"/><Relationship Id="rId719" Type="http://schemas.openxmlformats.org/officeDocument/2006/relationships/image" Target="../media/image2498.png"/><Relationship Id="rId926" Type="http://schemas.openxmlformats.org/officeDocument/2006/relationships/customXml" Target="../ink/ink783.xml"/><Relationship Id="rId1111" Type="http://schemas.openxmlformats.org/officeDocument/2006/relationships/image" Target="../media/image14.png"/><Relationship Id="rId55" Type="http://schemas.openxmlformats.org/officeDocument/2006/relationships/image" Target="../media/image2166.png"/><Relationship Id="rId120" Type="http://schemas.openxmlformats.org/officeDocument/2006/relationships/customXml" Target="../ink/ink380.xml"/><Relationship Id="rId358" Type="http://schemas.openxmlformats.org/officeDocument/2006/relationships/customXml" Target="../ink/ink499.xml"/><Relationship Id="rId565" Type="http://schemas.openxmlformats.org/officeDocument/2006/relationships/image" Target="../media/image2421.png"/><Relationship Id="rId772" Type="http://schemas.openxmlformats.org/officeDocument/2006/relationships/customXml" Target="../ink/ink706.xml"/><Relationship Id="rId218" Type="http://schemas.openxmlformats.org/officeDocument/2006/relationships/customXml" Target="../ink/ink429.xml"/><Relationship Id="rId425" Type="http://schemas.openxmlformats.org/officeDocument/2006/relationships/image" Target="../media/image2351.png"/><Relationship Id="rId632" Type="http://schemas.openxmlformats.org/officeDocument/2006/relationships/customXml" Target="../ink/ink636.xml"/><Relationship Id="rId1055" Type="http://schemas.openxmlformats.org/officeDocument/2006/relationships/image" Target="../media/image2666.png"/><Relationship Id="rId271" Type="http://schemas.openxmlformats.org/officeDocument/2006/relationships/image" Target="../media/image2274.png"/><Relationship Id="rId937" Type="http://schemas.openxmlformats.org/officeDocument/2006/relationships/image" Target="../media/image2607.png"/><Relationship Id="rId1122" Type="http://schemas.openxmlformats.org/officeDocument/2006/relationships/customXml" Target="../ink/ink881.xml"/><Relationship Id="rId66" Type="http://schemas.openxmlformats.org/officeDocument/2006/relationships/customXml" Target="../ink/ink353.xml"/><Relationship Id="rId131" Type="http://schemas.openxmlformats.org/officeDocument/2006/relationships/image" Target="../media/image2204.png"/><Relationship Id="rId369" Type="http://schemas.openxmlformats.org/officeDocument/2006/relationships/image" Target="../media/image2323.png"/><Relationship Id="rId576" Type="http://schemas.openxmlformats.org/officeDocument/2006/relationships/customXml" Target="../ink/ink608.xml"/><Relationship Id="rId783" Type="http://schemas.openxmlformats.org/officeDocument/2006/relationships/image" Target="../media/image2530.png"/><Relationship Id="rId990" Type="http://schemas.openxmlformats.org/officeDocument/2006/relationships/customXml" Target="../ink/ink815.xml"/><Relationship Id="rId229" Type="http://schemas.openxmlformats.org/officeDocument/2006/relationships/image" Target="../media/image2253.png"/><Relationship Id="rId436" Type="http://schemas.openxmlformats.org/officeDocument/2006/relationships/customXml" Target="../ink/ink538.xml"/><Relationship Id="rId643" Type="http://schemas.openxmlformats.org/officeDocument/2006/relationships/image" Target="../media/image2460.png"/><Relationship Id="rId1066" Type="http://schemas.openxmlformats.org/officeDocument/2006/relationships/customXml" Target="../ink/ink853.xml"/><Relationship Id="rId850" Type="http://schemas.openxmlformats.org/officeDocument/2006/relationships/customXml" Target="../ink/ink745.xml"/><Relationship Id="rId948" Type="http://schemas.openxmlformats.org/officeDocument/2006/relationships/customXml" Target="../ink/ink794.xml"/><Relationship Id="rId1133" Type="http://schemas.openxmlformats.org/officeDocument/2006/relationships/image" Target="../media/image25.png"/><Relationship Id="rId77" Type="http://schemas.openxmlformats.org/officeDocument/2006/relationships/image" Target="../media/image2177.png"/><Relationship Id="rId282" Type="http://schemas.openxmlformats.org/officeDocument/2006/relationships/customXml" Target="../ink/ink461.xml"/><Relationship Id="rId503" Type="http://schemas.openxmlformats.org/officeDocument/2006/relationships/image" Target="../media/image2390.png"/><Relationship Id="rId587" Type="http://schemas.openxmlformats.org/officeDocument/2006/relationships/image" Target="../media/image2432.png"/><Relationship Id="rId710" Type="http://schemas.openxmlformats.org/officeDocument/2006/relationships/customXml" Target="../ink/ink675.xml"/><Relationship Id="rId808" Type="http://schemas.openxmlformats.org/officeDocument/2006/relationships/customXml" Target="../ink/ink724.xml"/><Relationship Id="rId8" Type="http://schemas.openxmlformats.org/officeDocument/2006/relationships/customXml" Target="../ink/ink324.xml"/><Relationship Id="rId142" Type="http://schemas.openxmlformats.org/officeDocument/2006/relationships/customXml" Target="../ink/ink391.xml"/><Relationship Id="rId447" Type="http://schemas.openxmlformats.org/officeDocument/2006/relationships/image" Target="../media/image2362.png"/><Relationship Id="rId794" Type="http://schemas.openxmlformats.org/officeDocument/2006/relationships/customXml" Target="../ink/ink717.xml"/><Relationship Id="rId1077" Type="http://schemas.openxmlformats.org/officeDocument/2006/relationships/image" Target="../media/image2677.png"/><Relationship Id="rId654" Type="http://schemas.openxmlformats.org/officeDocument/2006/relationships/customXml" Target="../ink/ink647.xml"/><Relationship Id="rId861" Type="http://schemas.openxmlformats.org/officeDocument/2006/relationships/image" Target="../media/image2569.png"/><Relationship Id="rId959" Type="http://schemas.openxmlformats.org/officeDocument/2006/relationships/image" Target="../media/image2618.png"/><Relationship Id="rId293" Type="http://schemas.openxmlformats.org/officeDocument/2006/relationships/image" Target="../media/image2285.png"/><Relationship Id="rId307" Type="http://schemas.openxmlformats.org/officeDocument/2006/relationships/image" Target="../media/image2292.png"/><Relationship Id="rId514" Type="http://schemas.openxmlformats.org/officeDocument/2006/relationships/customXml" Target="../ink/ink577.xml"/><Relationship Id="rId721" Type="http://schemas.openxmlformats.org/officeDocument/2006/relationships/image" Target="../media/image2499.png"/><Relationship Id="rId1144" Type="http://schemas.openxmlformats.org/officeDocument/2006/relationships/customXml" Target="../ink/ink892.xml"/><Relationship Id="rId88" Type="http://schemas.openxmlformats.org/officeDocument/2006/relationships/customXml" Target="../ink/ink364.xml"/><Relationship Id="rId153" Type="http://schemas.openxmlformats.org/officeDocument/2006/relationships/image" Target="../media/image2215.png"/><Relationship Id="rId360" Type="http://schemas.openxmlformats.org/officeDocument/2006/relationships/customXml" Target="../ink/ink500.xml"/><Relationship Id="rId598" Type="http://schemas.openxmlformats.org/officeDocument/2006/relationships/customXml" Target="../ink/ink619.xml"/><Relationship Id="rId819" Type="http://schemas.openxmlformats.org/officeDocument/2006/relationships/image" Target="../media/image2548.png"/><Relationship Id="rId1004" Type="http://schemas.openxmlformats.org/officeDocument/2006/relationships/customXml" Target="../ink/ink822.xml"/><Relationship Id="rId220" Type="http://schemas.openxmlformats.org/officeDocument/2006/relationships/customXml" Target="../ink/ink430.xml"/><Relationship Id="rId458" Type="http://schemas.openxmlformats.org/officeDocument/2006/relationships/customXml" Target="../ink/ink549.xml"/><Relationship Id="rId665" Type="http://schemas.openxmlformats.org/officeDocument/2006/relationships/image" Target="../media/image2471.png"/><Relationship Id="rId872" Type="http://schemas.openxmlformats.org/officeDocument/2006/relationships/customXml" Target="../ink/ink756.xml"/><Relationship Id="rId1088" Type="http://schemas.openxmlformats.org/officeDocument/2006/relationships/customXml" Target="../ink/ink864.xml"/><Relationship Id="rId15" Type="http://schemas.openxmlformats.org/officeDocument/2006/relationships/image" Target="../media/image2146.png"/><Relationship Id="rId318" Type="http://schemas.openxmlformats.org/officeDocument/2006/relationships/customXml" Target="../ink/ink479.xml"/><Relationship Id="rId525" Type="http://schemas.openxmlformats.org/officeDocument/2006/relationships/image" Target="../media/image2401.png"/><Relationship Id="rId732" Type="http://schemas.openxmlformats.org/officeDocument/2006/relationships/customXml" Target="../ink/ink686.xml"/><Relationship Id="rId1155" Type="http://schemas.openxmlformats.org/officeDocument/2006/relationships/image" Target="../media/image36.png"/><Relationship Id="rId99" Type="http://schemas.openxmlformats.org/officeDocument/2006/relationships/image" Target="../media/image2188.png"/><Relationship Id="rId164" Type="http://schemas.openxmlformats.org/officeDocument/2006/relationships/customXml" Target="../ink/ink402.xml"/><Relationship Id="rId371" Type="http://schemas.openxmlformats.org/officeDocument/2006/relationships/image" Target="../media/image2324.png"/><Relationship Id="rId1015" Type="http://schemas.openxmlformats.org/officeDocument/2006/relationships/image" Target="../media/image2646.png"/><Relationship Id="rId469" Type="http://schemas.openxmlformats.org/officeDocument/2006/relationships/image" Target="../media/image2373.png"/><Relationship Id="rId676" Type="http://schemas.openxmlformats.org/officeDocument/2006/relationships/customXml" Target="../ink/ink658.xml"/><Relationship Id="rId883" Type="http://schemas.openxmlformats.org/officeDocument/2006/relationships/image" Target="../media/image2580.png"/><Relationship Id="rId1099" Type="http://schemas.openxmlformats.org/officeDocument/2006/relationships/image" Target="../media/image2688.png"/><Relationship Id="rId26" Type="http://schemas.openxmlformats.org/officeDocument/2006/relationships/customXml" Target="../ink/ink333.xml"/><Relationship Id="rId231" Type="http://schemas.openxmlformats.org/officeDocument/2006/relationships/image" Target="../media/image2254.png"/><Relationship Id="rId329" Type="http://schemas.openxmlformats.org/officeDocument/2006/relationships/image" Target="../media/image2303.png"/><Relationship Id="rId536" Type="http://schemas.openxmlformats.org/officeDocument/2006/relationships/customXml" Target="../ink/ink588.xml"/><Relationship Id="rId1166" Type="http://schemas.openxmlformats.org/officeDocument/2006/relationships/customXml" Target="../ink/ink903.xml"/><Relationship Id="rId175" Type="http://schemas.openxmlformats.org/officeDocument/2006/relationships/image" Target="../media/image2226.png"/><Relationship Id="rId743" Type="http://schemas.openxmlformats.org/officeDocument/2006/relationships/image" Target="../media/image2510.png"/><Relationship Id="rId950" Type="http://schemas.openxmlformats.org/officeDocument/2006/relationships/customXml" Target="../ink/ink795.xml"/><Relationship Id="rId1026" Type="http://schemas.openxmlformats.org/officeDocument/2006/relationships/customXml" Target="../ink/ink833.xml"/><Relationship Id="rId382" Type="http://schemas.openxmlformats.org/officeDocument/2006/relationships/customXml" Target="../ink/ink511.xml"/><Relationship Id="rId603" Type="http://schemas.openxmlformats.org/officeDocument/2006/relationships/image" Target="../media/image2440.png"/><Relationship Id="rId687" Type="http://schemas.openxmlformats.org/officeDocument/2006/relationships/image" Target="../media/image2482.png"/><Relationship Id="rId810" Type="http://schemas.openxmlformats.org/officeDocument/2006/relationships/customXml" Target="../ink/ink725.xml"/><Relationship Id="rId908" Type="http://schemas.openxmlformats.org/officeDocument/2006/relationships/customXml" Target="../ink/ink774.xml"/><Relationship Id="rId242" Type="http://schemas.openxmlformats.org/officeDocument/2006/relationships/customXml" Target="../ink/ink441.xml"/><Relationship Id="rId894" Type="http://schemas.openxmlformats.org/officeDocument/2006/relationships/customXml" Target="../ink/ink767.xml"/><Relationship Id="rId37" Type="http://schemas.openxmlformats.org/officeDocument/2006/relationships/image" Target="../media/image2157.png"/><Relationship Id="rId102" Type="http://schemas.openxmlformats.org/officeDocument/2006/relationships/customXml" Target="../ink/ink371.xml"/><Relationship Id="rId547" Type="http://schemas.openxmlformats.org/officeDocument/2006/relationships/image" Target="../media/image2412.png"/><Relationship Id="rId754" Type="http://schemas.openxmlformats.org/officeDocument/2006/relationships/customXml" Target="../ink/ink697.xml"/><Relationship Id="rId961" Type="http://schemas.openxmlformats.org/officeDocument/2006/relationships/image" Target="../media/image2619.png"/><Relationship Id="rId90" Type="http://schemas.openxmlformats.org/officeDocument/2006/relationships/customXml" Target="../ink/ink365.xml"/><Relationship Id="rId186" Type="http://schemas.openxmlformats.org/officeDocument/2006/relationships/customXml" Target="../ink/ink413.xml"/><Relationship Id="rId393" Type="http://schemas.openxmlformats.org/officeDocument/2006/relationships/image" Target="../media/image2335.png"/><Relationship Id="rId407" Type="http://schemas.openxmlformats.org/officeDocument/2006/relationships/image" Target="../media/image2342.png"/><Relationship Id="rId614" Type="http://schemas.openxmlformats.org/officeDocument/2006/relationships/customXml" Target="../ink/ink627.xml"/><Relationship Id="rId821" Type="http://schemas.openxmlformats.org/officeDocument/2006/relationships/image" Target="../media/image2549.png"/><Relationship Id="rId1037" Type="http://schemas.openxmlformats.org/officeDocument/2006/relationships/image" Target="../media/image2657.png"/><Relationship Id="rId253" Type="http://schemas.openxmlformats.org/officeDocument/2006/relationships/image" Target="../media/image2265.png"/><Relationship Id="rId460" Type="http://schemas.openxmlformats.org/officeDocument/2006/relationships/customXml" Target="../ink/ink550.xml"/><Relationship Id="rId698" Type="http://schemas.openxmlformats.org/officeDocument/2006/relationships/customXml" Target="../ink/ink669.xml"/><Relationship Id="rId919" Type="http://schemas.openxmlformats.org/officeDocument/2006/relationships/image" Target="../media/image2598.png"/><Relationship Id="rId1090" Type="http://schemas.openxmlformats.org/officeDocument/2006/relationships/customXml" Target="../ink/ink865.xml"/><Relationship Id="rId1104" Type="http://schemas.openxmlformats.org/officeDocument/2006/relationships/customXml" Target="../ink/ink872.xml"/><Relationship Id="rId48" Type="http://schemas.openxmlformats.org/officeDocument/2006/relationships/customXml" Target="../ink/ink344.xml"/><Relationship Id="rId113" Type="http://schemas.openxmlformats.org/officeDocument/2006/relationships/image" Target="../media/image2195.png"/><Relationship Id="rId320" Type="http://schemas.openxmlformats.org/officeDocument/2006/relationships/customXml" Target="../ink/ink480.xml"/><Relationship Id="rId558" Type="http://schemas.openxmlformats.org/officeDocument/2006/relationships/customXml" Target="../ink/ink599.xml"/><Relationship Id="rId765" Type="http://schemas.openxmlformats.org/officeDocument/2006/relationships/image" Target="../media/image2521.png"/><Relationship Id="rId972" Type="http://schemas.openxmlformats.org/officeDocument/2006/relationships/customXml" Target="../ink/ink806.xml"/><Relationship Id="rId197" Type="http://schemas.openxmlformats.org/officeDocument/2006/relationships/image" Target="../media/image2237.png"/><Relationship Id="rId418" Type="http://schemas.openxmlformats.org/officeDocument/2006/relationships/customXml" Target="../ink/ink529.xml"/><Relationship Id="rId625" Type="http://schemas.openxmlformats.org/officeDocument/2006/relationships/image" Target="../media/image2451.png"/><Relationship Id="rId832" Type="http://schemas.openxmlformats.org/officeDocument/2006/relationships/customXml" Target="../ink/ink736.xml"/><Relationship Id="rId1048" Type="http://schemas.openxmlformats.org/officeDocument/2006/relationships/customXml" Target="../ink/ink844.xml"/><Relationship Id="rId264" Type="http://schemas.openxmlformats.org/officeDocument/2006/relationships/customXml" Target="../ink/ink452.xml"/><Relationship Id="rId471" Type="http://schemas.openxmlformats.org/officeDocument/2006/relationships/image" Target="../media/image2374.png"/><Relationship Id="rId1115" Type="http://schemas.openxmlformats.org/officeDocument/2006/relationships/image" Target="../media/image16.png"/><Relationship Id="rId59" Type="http://schemas.openxmlformats.org/officeDocument/2006/relationships/image" Target="../media/image2168.png"/><Relationship Id="rId124" Type="http://schemas.openxmlformats.org/officeDocument/2006/relationships/customXml" Target="../ink/ink382.xml"/><Relationship Id="rId569" Type="http://schemas.openxmlformats.org/officeDocument/2006/relationships/image" Target="../media/image2423.png"/><Relationship Id="rId776" Type="http://schemas.openxmlformats.org/officeDocument/2006/relationships/customXml" Target="../ink/ink708.xml"/><Relationship Id="rId983" Type="http://schemas.openxmlformats.org/officeDocument/2006/relationships/image" Target="../media/image2630.png"/><Relationship Id="rId331" Type="http://schemas.openxmlformats.org/officeDocument/2006/relationships/image" Target="../media/image2304.png"/><Relationship Id="rId429" Type="http://schemas.openxmlformats.org/officeDocument/2006/relationships/image" Target="../media/image2353.png"/><Relationship Id="rId636" Type="http://schemas.openxmlformats.org/officeDocument/2006/relationships/customXml" Target="../ink/ink638.xml"/><Relationship Id="rId1059" Type="http://schemas.openxmlformats.org/officeDocument/2006/relationships/image" Target="../media/image2668.png"/><Relationship Id="rId843" Type="http://schemas.openxmlformats.org/officeDocument/2006/relationships/image" Target="../media/image2560.png"/><Relationship Id="rId1126" Type="http://schemas.openxmlformats.org/officeDocument/2006/relationships/customXml" Target="../ink/ink883.xml"/><Relationship Id="rId275" Type="http://schemas.openxmlformats.org/officeDocument/2006/relationships/image" Target="../media/image2276.png"/><Relationship Id="rId482" Type="http://schemas.openxmlformats.org/officeDocument/2006/relationships/customXml" Target="../ink/ink561.xml"/><Relationship Id="rId703" Type="http://schemas.openxmlformats.org/officeDocument/2006/relationships/image" Target="../media/image2490.png"/><Relationship Id="rId910" Type="http://schemas.openxmlformats.org/officeDocument/2006/relationships/customXml" Target="../ink/ink775.xml"/><Relationship Id="rId135" Type="http://schemas.openxmlformats.org/officeDocument/2006/relationships/image" Target="../media/image2206.png"/><Relationship Id="rId342" Type="http://schemas.openxmlformats.org/officeDocument/2006/relationships/customXml" Target="../ink/ink491.xml"/><Relationship Id="rId787" Type="http://schemas.openxmlformats.org/officeDocument/2006/relationships/image" Target="../media/image2532.png"/><Relationship Id="rId994" Type="http://schemas.openxmlformats.org/officeDocument/2006/relationships/customXml" Target="../ink/ink817.xml"/><Relationship Id="rId202" Type="http://schemas.openxmlformats.org/officeDocument/2006/relationships/customXml" Target="../ink/ink421.xml"/><Relationship Id="rId647" Type="http://schemas.openxmlformats.org/officeDocument/2006/relationships/image" Target="../media/image2462.png"/><Relationship Id="rId854" Type="http://schemas.openxmlformats.org/officeDocument/2006/relationships/customXml" Target="../ink/ink747.xml"/><Relationship Id="rId286" Type="http://schemas.openxmlformats.org/officeDocument/2006/relationships/customXml" Target="../ink/ink463.xml"/><Relationship Id="rId493" Type="http://schemas.openxmlformats.org/officeDocument/2006/relationships/image" Target="../media/image2385.png"/><Relationship Id="rId507" Type="http://schemas.openxmlformats.org/officeDocument/2006/relationships/image" Target="../media/image2392.png"/><Relationship Id="rId714" Type="http://schemas.openxmlformats.org/officeDocument/2006/relationships/customXml" Target="../ink/ink677.xml"/><Relationship Id="rId921" Type="http://schemas.openxmlformats.org/officeDocument/2006/relationships/image" Target="../media/image2599.png"/><Relationship Id="rId1137" Type="http://schemas.openxmlformats.org/officeDocument/2006/relationships/image" Target="../media/image27.png"/><Relationship Id="rId50" Type="http://schemas.openxmlformats.org/officeDocument/2006/relationships/customXml" Target="../ink/ink345.xml"/><Relationship Id="rId146" Type="http://schemas.openxmlformats.org/officeDocument/2006/relationships/customXml" Target="../ink/ink393.xml"/><Relationship Id="rId353" Type="http://schemas.openxmlformats.org/officeDocument/2006/relationships/image" Target="../media/image2315.png"/><Relationship Id="rId560" Type="http://schemas.openxmlformats.org/officeDocument/2006/relationships/customXml" Target="../ink/ink600.xml"/><Relationship Id="rId798" Type="http://schemas.openxmlformats.org/officeDocument/2006/relationships/customXml" Target="../ink/ink719.xml"/><Relationship Id="rId213" Type="http://schemas.openxmlformats.org/officeDocument/2006/relationships/image" Target="../media/image2245.png"/><Relationship Id="rId420" Type="http://schemas.openxmlformats.org/officeDocument/2006/relationships/customXml" Target="../ink/ink530.xml"/><Relationship Id="rId658" Type="http://schemas.openxmlformats.org/officeDocument/2006/relationships/customXml" Target="../ink/ink649.xml"/><Relationship Id="rId865" Type="http://schemas.openxmlformats.org/officeDocument/2006/relationships/image" Target="../media/image2571.png"/><Relationship Id="rId1050" Type="http://schemas.openxmlformats.org/officeDocument/2006/relationships/customXml" Target="../ink/ink845.xml"/><Relationship Id="rId297" Type="http://schemas.openxmlformats.org/officeDocument/2006/relationships/image" Target="../media/image2287.png"/><Relationship Id="rId518" Type="http://schemas.openxmlformats.org/officeDocument/2006/relationships/customXml" Target="../ink/ink579.xml"/><Relationship Id="rId725" Type="http://schemas.openxmlformats.org/officeDocument/2006/relationships/image" Target="../media/image2501.png"/><Relationship Id="rId932" Type="http://schemas.openxmlformats.org/officeDocument/2006/relationships/customXml" Target="../ink/ink786.xml"/><Relationship Id="rId1148" Type="http://schemas.openxmlformats.org/officeDocument/2006/relationships/customXml" Target="../ink/ink894.xml"/><Relationship Id="rId157" Type="http://schemas.openxmlformats.org/officeDocument/2006/relationships/image" Target="../media/image2217.png"/><Relationship Id="rId364" Type="http://schemas.openxmlformats.org/officeDocument/2006/relationships/customXml" Target="../ink/ink502.xml"/><Relationship Id="rId1008" Type="http://schemas.openxmlformats.org/officeDocument/2006/relationships/customXml" Target="../ink/ink824.xml"/><Relationship Id="rId61" Type="http://schemas.openxmlformats.org/officeDocument/2006/relationships/image" Target="../media/image2169.png"/><Relationship Id="rId571" Type="http://schemas.openxmlformats.org/officeDocument/2006/relationships/image" Target="../media/image2424.png"/><Relationship Id="rId669" Type="http://schemas.openxmlformats.org/officeDocument/2006/relationships/image" Target="../media/image2473.png"/><Relationship Id="rId876" Type="http://schemas.openxmlformats.org/officeDocument/2006/relationships/customXml" Target="../ink/ink758.xml"/><Relationship Id="rId19" Type="http://schemas.openxmlformats.org/officeDocument/2006/relationships/image" Target="../media/image2148.png"/><Relationship Id="rId224" Type="http://schemas.openxmlformats.org/officeDocument/2006/relationships/customXml" Target="../ink/ink432.xml"/><Relationship Id="rId431" Type="http://schemas.openxmlformats.org/officeDocument/2006/relationships/image" Target="../media/image2354.png"/><Relationship Id="rId529" Type="http://schemas.openxmlformats.org/officeDocument/2006/relationships/image" Target="../media/image2403.png"/><Relationship Id="rId736" Type="http://schemas.openxmlformats.org/officeDocument/2006/relationships/customXml" Target="../ink/ink688.xml"/><Relationship Id="rId1061" Type="http://schemas.openxmlformats.org/officeDocument/2006/relationships/image" Target="../media/image2669.png"/><Relationship Id="rId1159" Type="http://schemas.openxmlformats.org/officeDocument/2006/relationships/image" Target="../media/image38.png"/><Relationship Id="rId168" Type="http://schemas.openxmlformats.org/officeDocument/2006/relationships/customXml" Target="../ink/ink404.xml"/><Relationship Id="rId943" Type="http://schemas.openxmlformats.org/officeDocument/2006/relationships/image" Target="../media/image2610.png"/><Relationship Id="rId1019" Type="http://schemas.openxmlformats.org/officeDocument/2006/relationships/image" Target="../media/image2648.png"/><Relationship Id="rId72" Type="http://schemas.openxmlformats.org/officeDocument/2006/relationships/customXml" Target="../ink/ink356.xml"/><Relationship Id="rId375" Type="http://schemas.openxmlformats.org/officeDocument/2006/relationships/image" Target="../media/image2326.png"/><Relationship Id="rId582" Type="http://schemas.openxmlformats.org/officeDocument/2006/relationships/customXml" Target="../ink/ink611.xml"/><Relationship Id="rId803" Type="http://schemas.openxmlformats.org/officeDocument/2006/relationships/image" Target="../media/image2540.png"/><Relationship Id="rId3" Type="http://schemas.openxmlformats.org/officeDocument/2006/relationships/package" Target="../embeddings/Microsoft_Excel_Worksheet.xlsx"/><Relationship Id="rId235" Type="http://schemas.openxmlformats.org/officeDocument/2006/relationships/image" Target="../media/image2256.png"/><Relationship Id="rId442" Type="http://schemas.openxmlformats.org/officeDocument/2006/relationships/customXml" Target="../ink/ink541.xml"/><Relationship Id="rId887" Type="http://schemas.openxmlformats.org/officeDocument/2006/relationships/image" Target="../media/image2582.png"/><Relationship Id="rId1072" Type="http://schemas.openxmlformats.org/officeDocument/2006/relationships/customXml" Target="../ink/ink856.xml"/><Relationship Id="rId302" Type="http://schemas.openxmlformats.org/officeDocument/2006/relationships/customXml" Target="../ink/ink471.xml"/><Relationship Id="rId747" Type="http://schemas.openxmlformats.org/officeDocument/2006/relationships/image" Target="../media/image2512.png"/><Relationship Id="rId954" Type="http://schemas.openxmlformats.org/officeDocument/2006/relationships/customXml" Target="../ink/ink797.xml"/><Relationship Id="rId83" Type="http://schemas.openxmlformats.org/officeDocument/2006/relationships/image" Target="../media/image2180.png"/><Relationship Id="rId179" Type="http://schemas.openxmlformats.org/officeDocument/2006/relationships/image" Target="../media/image2228.png"/><Relationship Id="rId386" Type="http://schemas.openxmlformats.org/officeDocument/2006/relationships/customXml" Target="../ink/ink513.xml"/><Relationship Id="rId593" Type="http://schemas.openxmlformats.org/officeDocument/2006/relationships/image" Target="../media/image2435.png"/><Relationship Id="rId607" Type="http://schemas.openxmlformats.org/officeDocument/2006/relationships/image" Target="../media/image2442.png"/><Relationship Id="rId814" Type="http://schemas.openxmlformats.org/officeDocument/2006/relationships/customXml" Target="../ink/ink727.xml"/><Relationship Id="rId246" Type="http://schemas.openxmlformats.org/officeDocument/2006/relationships/customXml" Target="../ink/ink443.xml"/><Relationship Id="rId453" Type="http://schemas.openxmlformats.org/officeDocument/2006/relationships/image" Target="../media/image2365.png"/><Relationship Id="rId660" Type="http://schemas.openxmlformats.org/officeDocument/2006/relationships/customXml" Target="../ink/ink650.xml"/><Relationship Id="rId898" Type="http://schemas.openxmlformats.org/officeDocument/2006/relationships/customXml" Target="../ink/ink769.xml"/><Relationship Id="rId1083" Type="http://schemas.openxmlformats.org/officeDocument/2006/relationships/image" Target="../media/image2680.png"/><Relationship Id="rId106" Type="http://schemas.openxmlformats.org/officeDocument/2006/relationships/customXml" Target="../ink/ink373.xml"/><Relationship Id="rId313" Type="http://schemas.openxmlformats.org/officeDocument/2006/relationships/image" Target="../media/image2295.png"/><Relationship Id="rId758" Type="http://schemas.openxmlformats.org/officeDocument/2006/relationships/customXml" Target="../ink/ink699.xml"/><Relationship Id="rId965" Type="http://schemas.openxmlformats.org/officeDocument/2006/relationships/image" Target="../media/image2621.png"/><Relationship Id="rId1150" Type="http://schemas.openxmlformats.org/officeDocument/2006/relationships/customXml" Target="../ink/ink895.xml"/><Relationship Id="rId10" Type="http://schemas.openxmlformats.org/officeDocument/2006/relationships/customXml" Target="../ink/ink325.xml"/><Relationship Id="rId94" Type="http://schemas.openxmlformats.org/officeDocument/2006/relationships/customXml" Target="../ink/ink367.xml"/><Relationship Id="rId397" Type="http://schemas.openxmlformats.org/officeDocument/2006/relationships/image" Target="../media/image2337.png"/><Relationship Id="rId520" Type="http://schemas.openxmlformats.org/officeDocument/2006/relationships/customXml" Target="../ink/ink580.xml"/><Relationship Id="rId618" Type="http://schemas.openxmlformats.org/officeDocument/2006/relationships/customXml" Target="../ink/ink629.xml"/><Relationship Id="rId825" Type="http://schemas.openxmlformats.org/officeDocument/2006/relationships/image" Target="../media/image2551.png"/><Relationship Id="rId257" Type="http://schemas.openxmlformats.org/officeDocument/2006/relationships/image" Target="../media/image2267.png"/><Relationship Id="rId464" Type="http://schemas.openxmlformats.org/officeDocument/2006/relationships/customXml" Target="../ink/ink552.xml"/><Relationship Id="rId1010" Type="http://schemas.openxmlformats.org/officeDocument/2006/relationships/customXml" Target="../ink/ink825.xml"/><Relationship Id="rId1094" Type="http://schemas.openxmlformats.org/officeDocument/2006/relationships/customXml" Target="../ink/ink867.xml"/><Relationship Id="rId1108" Type="http://schemas.openxmlformats.org/officeDocument/2006/relationships/customXml" Target="../ink/ink874.xml"/><Relationship Id="rId117" Type="http://schemas.openxmlformats.org/officeDocument/2006/relationships/image" Target="../media/image2197.png"/><Relationship Id="rId671" Type="http://schemas.openxmlformats.org/officeDocument/2006/relationships/image" Target="../media/image2474.png"/><Relationship Id="rId769" Type="http://schemas.openxmlformats.org/officeDocument/2006/relationships/image" Target="../media/image2523.png"/><Relationship Id="rId976" Type="http://schemas.openxmlformats.org/officeDocument/2006/relationships/customXml" Target="../ink/ink808.xml"/><Relationship Id="rId324" Type="http://schemas.openxmlformats.org/officeDocument/2006/relationships/customXml" Target="../ink/ink482.xml"/><Relationship Id="rId531" Type="http://schemas.openxmlformats.org/officeDocument/2006/relationships/image" Target="../media/image2404.png"/><Relationship Id="rId629" Type="http://schemas.openxmlformats.org/officeDocument/2006/relationships/image" Target="../media/image2453.png"/><Relationship Id="rId1161" Type="http://schemas.openxmlformats.org/officeDocument/2006/relationships/image" Target="../media/image39.png"/><Relationship Id="rId836" Type="http://schemas.openxmlformats.org/officeDocument/2006/relationships/customXml" Target="../ink/ink738.xml"/><Relationship Id="rId1021" Type="http://schemas.openxmlformats.org/officeDocument/2006/relationships/image" Target="../media/image2649.png"/><Relationship Id="rId1119" Type="http://schemas.openxmlformats.org/officeDocument/2006/relationships/image" Target="../media/image18.png"/><Relationship Id="rId903" Type="http://schemas.openxmlformats.org/officeDocument/2006/relationships/image" Target="../media/image2590.png"/><Relationship Id="rId32" Type="http://schemas.openxmlformats.org/officeDocument/2006/relationships/customXml" Target="../ink/ink336.xml"/><Relationship Id="rId181" Type="http://schemas.openxmlformats.org/officeDocument/2006/relationships/image" Target="../media/image2229.png"/><Relationship Id="rId279" Type="http://schemas.openxmlformats.org/officeDocument/2006/relationships/image" Target="../media/image2278.png"/><Relationship Id="rId486" Type="http://schemas.openxmlformats.org/officeDocument/2006/relationships/customXml" Target="../ink/ink563.xml"/><Relationship Id="rId693" Type="http://schemas.openxmlformats.org/officeDocument/2006/relationships/image" Target="../media/image2485.png"/><Relationship Id="rId139" Type="http://schemas.openxmlformats.org/officeDocument/2006/relationships/image" Target="../media/image2208.png"/><Relationship Id="rId346" Type="http://schemas.openxmlformats.org/officeDocument/2006/relationships/customXml" Target="../ink/ink493.xml"/><Relationship Id="rId553" Type="http://schemas.openxmlformats.org/officeDocument/2006/relationships/image" Target="../media/image2415.png"/><Relationship Id="rId760" Type="http://schemas.openxmlformats.org/officeDocument/2006/relationships/customXml" Target="../ink/ink700.xml"/><Relationship Id="rId998" Type="http://schemas.openxmlformats.org/officeDocument/2006/relationships/customXml" Target="../ink/ink819.xml"/><Relationship Id="rId206" Type="http://schemas.openxmlformats.org/officeDocument/2006/relationships/customXml" Target="../ink/ink423.xml"/><Relationship Id="rId413" Type="http://schemas.openxmlformats.org/officeDocument/2006/relationships/image" Target="../media/image2345.png"/><Relationship Id="rId858" Type="http://schemas.openxmlformats.org/officeDocument/2006/relationships/customXml" Target="../ink/ink749.xml"/><Relationship Id="rId1043" Type="http://schemas.openxmlformats.org/officeDocument/2006/relationships/image" Target="../media/image2660.png"/><Relationship Id="rId620" Type="http://schemas.openxmlformats.org/officeDocument/2006/relationships/customXml" Target="../ink/ink630.xml"/><Relationship Id="rId718" Type="http://schemas.openxmlformats.org/officeDocument/2006/relationships/customXml" Target="../ink/ink679.xml"/><Relationship Id="rId925" Type="http://schemas.openxmlformats.org/officeDocument/2006/relationships/image" Target="../media/image2601.png"/><Relationship Id="rId1110" Type="http://schemas.openxmlformats.org/officeDocument/2006/relationships/customXml" Target="../ink/ink875.xml"/><Relationship Id="rId54" Type="http://schemas.openxmlformats.org/officeDocument/2006/relationships/customXml" Target="../ink/ink347.xml"/><Relationship Id="rId270" Type="http://schemas.openxmlformats.org/officeDocument/2006/relationships/customXml" Target="../ink/ink455.xml"/><Relationship Id="rId130" Type="http://schemas.openxmlformats.org/officeDocument/2006/relationships/customXml" Target="../ink/ink385.xml"/><Relationship Id="rId368" Type="http://schemas.openxmlformats.org/officeDocument/2006/relationships/customXml" Target="../ink/ink504.xml"/><Relationship Id="rId575" Type="http://schemas.openxmlformats.org/officeDocument/2006/relationships/image" Target="../media/image2426.png"/><Relationship Id="rId782" Type="http://schemas.openxmlformats.org/officeDocument/2006/relationships/customXml" Target="../ink/ink711.xml"/><Relationship Id="rId228" Type="http://schemas.openxmlformats.org/officeDocument/2006/relationships/customXml" Target="../ink/ink434.xml"/><Relationship Id="rId435" Type="http://schemas.openxmlformats.org/officeDocument/2006/relationships/image" Target="../media/image2356.png"/><Relationship Id="rId642" Type="http://schemas.openxmlformats.org/officeDocument/2006/relationships/customXml" Target="../ink/ink641.xml"/><Relationship Id="rId1065" Type="http://schemas.openxmlformats.org/officeDocument/2006/relationships/image" Target="../media/image2671.png"/><Relationship Id="rId502" Type="http://schemas.openxmlformats.org/officeDocument/2006/relationships/customXml" Target="../ink/ink571.xml"/><Relationship Id="rId947" Type="http://schemas.openxmlformats.org/officeDocument/2006/relationships/image" Target="../media/image2612.png"/><Relationship Id="rId1132" Type="http://schemas.openxmlformats.org/officeDocument/2006/relationships/customXml" Target="../ink/ink886.xml"/><Relationship Id="rId76" Type="http://schemas.openxmlformats.org/officeDocument/2006/relationships/customXml" Target="../ink/ink358.xml"/><Relationship Id="rId807" Type="http://schemas.openxmlformats.org/officeDocument/2006/relationships/image" Target="../media/image2542.png"/><Relationship Id="rId292" Type="http://schemas.openxmlformats.org/officeDocument/2006/relationships/customXml" Target="../ink/ink466.xml"/><Relationship Id="rId597" Type="http://schemas.openxmlformats.org/officeDocument/2006/relationships/image" Target="../media/image2437.png"/><Relationship Id="rId152" Type="http://schemas.openxmlformats.org/officeDocument/2006/relationships/customXml" Target="../ink/ink396.xml"/><Relationship Id="rId457" Type="http://schemas.openxmlformats.org/officeDocument/2006/relationships/image" Target="../media/image2367.png"/><Relationship Id="rId1087" Type="http://schemas.openxmlformats.org/officeDocument/2006/relationships/image" Target="../media/image2682.png"/><Relationship Id="rId664" Type="http://schemas.openxmlformats.org/officeDocument/2006/relationships/customXml" Target="../ink/ink652.xml"/><Relationship Id="rId871" Type="http://schemas.openxmlformats.org/officeDocument/2006/relationships/image" Target="../media/image2574.png"/><Relationship Id="rId969" Type="http://schemas.openxmlformats.org/officeDocument/2006/relationships/image" Target="../media/image2623.png"/><Relationship Id="rId317" Type="http://schemas.openxmlformats.org/officeDocument/2006/relationships/image" Target="../media/image2297.png"/><Relationship Id="rId524" Type="http://schemas.openxmlformats.org/officeDocument/2006/relationships/customXml" Target="../ink/ink582.xml"/><Relationship Id="rId731" Type="http://schemas.openxmlformats.org/officeDocument/2006/relationships/image" Target="../media/image2504.png"/><Relationship Id="rId1154" Type="http://schemas.openxmlformats.org/officeDocument/2006/relationships/customXml" Target="../ink/ink897.xml"/><Relationship Id="rId98" Type="http://schemas.openxmlformats.org/officeDocument/2006/relationships/customXml" Target="../ink/ink369.xml"/><Relationship Id="rId829" Type="http://schemas.openxmlformats.org/officeDocument/2006/relationships/image" Target="../media/image2553.png"/><Relationship Id="rId1014" Type="http://schemas.openxmlformats.org/officeDocument/2006/relationships/customXml" Target="../ink/ink827.xml"/><Relationship Id="rId25" Type="http://schemas.openxmlformats.org/officeDocument/2006/relationships/image" Target="../media/image2151.png"/><Relationship Id="rId174" Type="http://schemas.openxmlformats.org/officeDocument/2006/relationships/customXml" Target="../ink/ink407.xml"/><Relationship Id="rId381" Type="http://schemas.openxmlformats.org/officeDocument/2006/relationships/image" Target="../media/image2329.png"/><Relationship Id="rId241" Type="http://schemas.openxmlformats.org/officeDocument/2006/relationships/image" Target="../media/image2259.png"/><Relationship Id="rId479" Type="http://schemas.openxmlformats.org/officeDocument/2006/relationships/image" Target="../media/image2378.png"/><Relationship Id="rId686" Type="http://schemas.openxmlformats.org/officeDocument/2006/relationships/customXml" Target="../ink/ink663.xml"/><Relationship Id="rId893" Type="http://schemas.openxmlformats.org/officeDocument/2006/relationships/image" Target="../media/image2585.png"/><Relationship Id="rId339" Type="http://schemas.openxmlformats.org/officeDocument/2006/relationships/image" Target="../media/image2308.png"/><Relationship Id="rId546" Type="http://schemas.openxmlformats.org/officeDocument/2006/relationships/customXml" Target="../ink/ink593.xml"/><Relationship Id="rId753" Type="http://schemas.openxmlformats.org/officeDocument/2006/relationships/image" Target="../media/image2515.png"/><Relationship Id="rId101" Type="http://schemas.openxmlformats.org/officeDocument/2006/relationships/image" Target="../media/image2189.png"/><Relationship Id="rId406" Type="http://schemas.openxmlformats.org/officeDocument/2006/relationships/customXml" Target="../ink/ink523.xml"/><Relationship Id="rId960" Type="http://schemas.openxmlformats.org/officeDocument/2006/relationships/customXml" Target="../ink/ink800.xml"/><Relationship Id="rId1036" Type="http://schemas.openxmlformats.org/officeDocument/2006/relationships/customXml" Target="../ink/ink838.xml"/><Relationship Id="rId613" Type="http://schemas.openxmlformats.org/officeDocument/2006/relationships/image" Target="../media/image2445.png"/><Relationship Id="rId820" Type="http://schemas.openxmlformats.org/officeDocument/2006/relationships/customXml" Target="../ink/ink730.xml"/><Relationship Id="rId918" Type="http://schemas.openxmlformats.org/officeDocument/2006/relationships/customXml" Target="../ink/ink779.xml"/><Relationship Id="rId1103" Type="http://schemas.openxmlformats.org/officeDocument/2006/relationships/image" Target="../media/image2690.png"/><Relationship Id="rId47" Type="http://schemas.openxmlformats.org/officeDocument/2006/relationships/image" Target="../media/image2162.png"/><Relationship Id="rId196" Type="http://schemas.openxmlformats.org/officeDocument/2006/relationships/customXml" Target="../ink/ink418.xml"/><Relationship Id="rId263" Type="http://schemas.openxmlformats.org/officeDocument/2006/relationships/image" Target="../media/image2270.png"/><Relationship Id="rId470" Type="http://schemas.openxmlformats.org/officeDocument/2006/relationships/customXml" Target="../ink/ink555.xml"/></Relationships>
</file>

<file path=ppt/slides/_rels/slide9.xml.rels><?xml version="1.0" encoding="UTF-8" standalone="yes"?>
<Relationships xmlns="http://schemas.openxmlformats.org/package/2006/relationships"><Relationship Id="rId117" Type="http://schemas.openxmlformats.org/officeDocument/2006/relationships/image" Target="../media/image2750.png"/><Relationship Id="rId671" Type="http://schemas.openxmlformats.org/officeDocument/2006/relationships/customXml" Target="../ink/ink1239.xml"/><Relationship Id="rId769" Type="http://schemas.openxmlformats.org/officeDocument/2006/relationships/image" Target="../media/image321.png"/><Relationship Id="rId21" Type="http://schemas.openxmlformats.org/officeDocument/2006/relationships/image" Target="../media/image2702.png"/><Relationship Id="rId324" Type="http://schemas.openxmlformats.org/officeDocument/2006/relationships/image" Target="../media/image99.png"/><Relationship Id="rId531" Type="http://schemas.openxmlformats.org/officeDocument/2006/relationships/customXml" Target="../ink/ink1169.xml"/><Relationship Id="rId629" Type="http://schemas.openxmlformats.org/officeDocument/2006/relationships/customXml" Target="../ink/ink1218.xml"/><Relationship Id="rId170" Type="http://schemas.openxmlformats.org/officeDocument/2006/relationships/customXml" Target="../ink/ink988.xml"/><Relationship Id="rId836" Type="http://schemas.openxmlformats.org/officeDocument/2006/relationships/customXml" Target="../ink/ink1322.xml"/><Relationship Id="rId268" Type="http://schemas.openxmlformats.org/officeDocument/2006/relationships/image" Target="../media/image71.png"/><Relationship Id="rId475" Type="http://schemas.openxmlformats.org/officeDocument/2006/relationships/customXml" Target="../ink/ink1141.xml"/><Relationship Id="rId682" Type="http://schemas.openxmlformats.org/officeDocument/2006/relationships/image" Target="../media/image278.png"/><Relationship Id="rId32" Type="http://schemas.openxmlformats.org/officeDocument/2006/relationships/customXml" Target="../ink/ink919.xml"/><Relationship Id="rId128" Type="http://schemas.openxmlformats.org/officeDocument/2006/relationships/customXml" Target="../ink/ink967.xml"/><Relationship Id="rId335" Type="http://schemas.openxmlformats.org/officeDocument/2006/relationships/customXml" Target="../ink/ink1071.xml"/><Relationship Id="rId542" Type="http://schemas.openxmlformats.org/officeDocument/2006/relationships/image" Target="../media/image208.png"/><Relationship Id="rId181" Type="http://schemas.openxmlformats.org/officeDocument/2006/relationships/image" Target="../media/image2782.png"/><Relationship Id="rId402" Type="http://schemas.openxmlformats.org/officeDocument/2006/relationships/image" Target="../media/image138.png"/><Relationship Id="rId279" Type="http://schemas.openxmlformats.org/officeDocument/2006/relationships/customXml" Target="../ink/ink1043.xml"/><Relationship Id="rId486" Type="http://schemas.openxmlformats.org/officeDocument/2006/relationships/image" Target="../media/image180.png"/><Relationship Id="rId693" Type="http://schemas.openxmlformats.org/officeDocument/2006/relationships/customXml" Target="../ink/ink1250.xml"/><Relationship Id="rId707" Type="http://schemas.openxmlformats.org/officeDocument/2006/relationships/customXml" Target="../ink/ink1257.xml"/><Relationship Id="rId43" Type="http://schemas.openxmlformats.org/officeDocument/2006/relationships/image" Target="../media/image2713.png"/><Relationship Id="rId139" Type="http://schemas.openxmlformats.org/officeDocument/2006/relationships/image" Target="../media/image2761.png"/><Relationship Id="rId346" Type="http://schemas.openxmlformats.org/officeDocument/2006/relationships/image" Target="../media/image110.png"/><Relationship Id="rId553" Type="http://schemas.openxmlformats.org/officeDocument/2006/relationships/customXml" Target="../ink/ink1180.xml"/><Relationship Id="rId760" Type="http://schemas.openxmlformats.org/officeDocument/2006/relationships/customXml" Target="../ink/ink1284.xml"/><Relationship Id="rId192" Type="http://schemas.openxmlformats.org/officeDocument/2006/relationships/customXml" Target="../ink/ink999.xml"/><Relationship Id="rId206" Type="http://schemas.openxmlformats.org/officeDocument/2006/relationships/customXml" Target="../ink/ink1006.xml"/><Relationship Id="rId413" Type="http://schemas.openxmlformats.org/officeDocument/2006/relationships/customXml" Target="../ink/ink1110.xml"/><Relationship Id="rId497" Type="http://schemas.openxmlformats.org/officeDocument/2006/relationships/customXml" Target="../ink/ink1152.xml"/><Relationship Id="rId620" Type="http://schemas.openxmlformats.org/officeDocument/2006/relationships/image" Target="../media/image247.png"/><Relationship Id="rId718" Type="http://schemas.openxmlformats.org/officeDocument/2006/relationships/image" Target="../media/image296.png"/><Relationship Id="rId357" Type="http://schemas.openxmlformats.org/officeDocument/2006/relationships/customXml" Target="../ink/ink1082.xml"/><Relationship Id="rId54" Type="http://schemas.openxmlformats.org/officeDocument/2006/relationships/customXml" Target="../ink/ink930.xml"/><Relationship Id="rId217" Type="http://schemas.openxmlformats.org/officeDocument/2006/relationships/image" Target="../media/image46.png"/><Relationship Id="rId564" Type="http://schemas.openxmlformats.org/officeDocument/2006/relationships/image" Target="../media/image219.png"/><Relationship Id="rId771" Type="http://schemas.openxmlformats.org/officeDocument/2006/relationships/image" Target="../media/image322.png"/><Relationship Id="rId424" Type="http://schemas.openxmlformats.org/officeDocument/2006/relationships/image" Target="../media/image149.png"/><Relationship Id="rId631" Type="http://schemas.openxmlformats.org/officeDocument/2006/relationships/customXml" Target="../ink/ink1219.xml"/><Relationship Id="rId729" Type="http://schemas.openxmlformats.org/officeDocument/2006/relationships/image" Target="../media/image301.png"/><Relationship Id="rId270" Type="http://schemas.openxmlformats.org/officeDocument/2006/relationships/image" Target="../media/image72.png"/><Relationship Id="rId65" Type="http://schemas.openxmlformats.org/officeDocument/2006/relationships/image" Target="../media/image2724.png"/><Relationship Id="rId130" Type="http://schemas.openxmlformats.org/officeDocument/2006/relationships/customXml" Target="../ink/ink968.xml"/><Relationship Id="rId368" Type="http://schemas.openxmlformats.org/officeDocument/2006/relationships/image" Target="../media/image121.png"/><Relationship Id="rId575" Type="http://schemas.openxmlformats.org/officeDocument/2006/relationships/customXml" Target="../ink/ink1191.xml"/><Relationship Id="rId782" Type="http://schemas.openxmlformats.org/officeDocument/2006/relationships/customXml" Target="../ink/ink1295.xml"/><Relationship Id="rId228" Type="http://schemas.openxmlformats.org/officeDocument/2006/relationships/customXml" Target="../ink/ink1017.xml"/><Relationship Id="rId435" Type="http://schemas.openxmlformats.org/officeDocument/2006/relationships/customXml" Target="../ink/ink1121.xml"/><Relationship Id="rId642" Type="http://schemas.openxmlformats.org/officeDocument/2006/relationships/image" Target="../media/image258.png"/><Relationship Id="rId281" Type="http://schemas.openxmlformats.org/officeDocument/2006/relationships/customXml" Target="../ink/ink1044.xml"/><Relationship Id="rId502" Type="http://schemas.openxmlformats.org/officeDocument/2006/relationships/image" Target="../media/image188.png"/><Relationship Id="rId76" Type="http://schemas.openxmlformats.org/officeDocument/2006/relationships/customXml" Target="../ink/ink941.xml"/><Relationship Id="rId141" Type="http://schemas.openxmlformats.org/officeDocument/2006/relationships/image" Target="../media/image2762.png"/><Relationship Id="rId379" Type="http://schemas.openxmlformats.org/officeDocument/2006/relationships/customXml" Target="../ink/ink1093.xml"/><Relationship Id="rId586" Type="http://schemas.openxmlformats.org/officeDocument/2006/relationships/image" Target="../media/image230.png"/><Relationship Id="rId793" Type="http://schemas.openxmlformats.org/officeDocument/2006/relationships/image" Target="../media/image333.png"/><Relationship Id="rId807" Type="http://schemas.openxmlformats.org/officeDocument/2006/relationships/image" Target="../media/image340.png"/><Relationship Id="rId7" Type="http://schemas.openxmlformats.org/officeDocument/2006/relationships/image" Target="../media/image2695.png"/><Relationship Id="rId239" Type="http://schemas.openxmlformats.org/officeDocument/2006/relationships/image" Target="../media/image57.png"/><Relationship Id="rId446" Type="http://schemas.openxmlformats.org/officeDocument/2006/relationships/image" Target="../media/image160.png"/><Relationship Id="rId653" Type="http://schemas.openxmlformats.org/officeDocument/2006/relationships/customXml" Target="../ink/ink1230.xml"/><Relationship Id="rId292" Type="http://schemas.openxmlformats.org/officeDocument/2006/relationships/image" Target="../media/image83.png"/><Relationship Id="rId306" Type="http://schemas.openxmlformats.org/officeDocument/2006/relationships/image" Target="../media/image90.png"/><Relationship Id="rId87" Type="http://schemas.openxmlformats.org/officeDocument/2006/relationships/image" Target="../media/image2735.png"/><Relationship Id="rId513" Type="http://schemas.openxmlformats.org/officeDocument/2006/relationships/customXml" Target="../ink/ink1160.xml"/><Relationship Id="rId597" Type="http://schemas.openxmlformats.org/officeDocument/2006/relationships/customXml" Target="../ink/ink1202.xml"/><Relationship Id="rId720" Type="http://schemas.openxmlformats.org/officeDocument/2006/relationships/customXml" Target="../ink/ink1264.xml"/><Relationship Id="rId818" Type="http://schemas.openxmlformats.org/officeDocument/2006/relationships/customXml" Target="../ink/ink1313.xml"/><Relationship Id="rId152" Type="http://schemas.openxmlformats.org/officeDocument/2006/relationships/customXml" Target="../ink/ink979.xml"/><Relationship Id="rId457" Type="http://schemas.openxmlformats.org/officeDocument/2006/relationships/customXml" Target="../ink/ink1132.xml"/><Relationship Id="rId664" Type="http://schemas.openxmlformats.org/officeDocument/2006/relationships/image" Target="../media/image269.png"/><Relationship Id="rId14" Type="http://schemas.openxmlformats.org/officeDocument/2006/relationships/customXml" Target="../ink/ink910.xml"/><Relationship Id="rId317" Type="http://schemas.openxmlformats.org/officeDocument/2006/relationships/customXml" Target="../ink/ink1062.xml"/><Relationship Id="rId524" Type="http://schemas.openxmlformats.org/officeDocument/2006/relationships/image" Target="../media/image199.png"/><Relationship Id="rId731" Type="http://schemas.openxmlformats.org/officeDocument/2006/relationships/image" Target="../media/image302.png"/><Relationship Id="rId98" Type="http://schemas.openxmlformats.org/officeDocument/2006/relationships/customXml" Target="../ink/ink952.xml"/><Relationship Id="rId163" Type="http://schemas.openxmlformats.org/officeDocument/2006/relationships/image" Target="../media/image2773.png"/><Relationship Id="rId370" Type="http://schemas.openxmlformats.org/officeDocument/2006/relationships/image" Target="../media/image122.png"/><Relationship Id="rId829" Type="http://schemas.openxmlformats.org/officeDocument/2006/relationships/image" Target="../media/image351.png"/><Relationship Id="rId230" Type="http://schemas.openxmlformats.org/officeDocument/2006/relationships/customXml" Target="../ink/ink1018.xml"/><Relationship Id="rId468" Type="http://schemas.openxmlformats.org/officeDocument/2006/relationships/image" Target="../media/image171.png"/><Relationship Id="rId675" Type="http://schemas.openxmlformats.org/officeDocument/2006/relationships/customXml" Target="../ink/ink1241.xml"/><Relationship Id="rId25" Type="http://schemas.openxmlformats.org/officeDocument/2006/relationships/image" Target="../media/image2704.png"/><Relationship Id="rId328" Type="http://schemas.openxmlformats.org/officeDocument/2006/relationships/image" Target="../media/image101.png"/><Relationship Id="rId535" Type="http://schemas.openxmlformats.org/officeDocument/2006/relationships/customXml" Target="../ink/ink1171.xml"/><Relationship Id="rId742" Type="http://schemas.openxmlformats.org/officeDocument/2006/relationships/customXml" Target="../ink/ink1275.xml"/><Relationship Id="rId174" Type="http://schemas.openxmlformats.org/officeDocument/2006/relationships/customXml" Target="../ink/ink990.xml"/><Relationship Id="rId381" Type="http://schemas.openxmlformats.org/officeDocument/2006/relationships/customXml" Target="../ink/ink1094.xml"/><Relationship Id="rId602" Type="http://schemas.openxmlformats.org/officeDocument/2006/relationships/image" Target="../media/image238.png"/><Relationship Id="rId241" Type="http://schemas.openxmlformats.org/officeDocument/2006/relationships/image" Target="../media/image58.png"/><Relationship Id="rId479" Type="http://schemas.openxmlformats.org/officeDocument/2006/relationships/customXml" Target="../ink/ink1143.xml"/><Relationship Id="rId686" Type="http://schemas.openxmlformats.org/officeDocument/2006/relationships/image" Target="../media/image280.png"/><Relationship Id="rId36" Type="http://schemas.openxmlformats.org/officeDocument/2006/relationships/customXml" Target="../ink/ink921.xml"/><Relationship Id="rId339" Type="http://schemas.openxmlformats.org/officeDocument/2006/relationships/customXml" Target="../ink/ink1073.xml"/><Relationship Id="rId546" Type="http://schemas.openxmlformats.org/officeDocument/2006/relationships/image" Target="../media/image210.png"/><Relationship Id="rId753" Type="http://schemas.openxmlformats.org/officeDocument/2006/relationships/image" Target="../media/image313.png"/><Relationship Id="rId101" Type="http://schemas.openxmlformats.org/officeDocument/2006/relationships/image" Target="../media/image2742.png"/><Relationship Id="rId185" Type="http://schemas.openxmlformats.org/officeDocument/2006/relationships/image" Target="../media/image2784.png"/><Relationship Id="rId406" Type="http://schemas.openxmlformats.org/officeDocument/2006/relationships/image" Target="../media/image140.png"/><Relationship Id="rId392" Type="http://schemas.openxmlformats.org/officeDocument/2006/relationships/image" Target="../media/image133.png"/><Relationship Id="rId613" Type="http://schemas.openxmlformats.org/officeDocument/2006/relationships/customXml" Target="../ink/ink1210.xml"/><Relationship Id="rId697" Type="http://schemas.openxmlformats.org/officeDocument/2006/relationships/customXml" Target="../ink/ink1252.xml"/><Relationship Id="rId820" Type="http://schemas.openxmlformats.org/officeDocument/2006/relationships/customXml" Target="../ink/ink1314.xml"/><Relationship Id="rId252" Type="http://schemas.openxmlformats.org/officeDocument/2006/relationships/customXml" Target="../ink/ink1029.xml"/><Relationship Id="rId47" Type="http://schemas.openxmlformats.org/officeDocument/2006/relationships/image" Target="../media/image2715.png"/><Relationship Id="rId112" Type="http://schemas.openxmlformats.org/officeDocument/2006/relationships/customXml" Target="../ink/ink959.xml"/><Relationship Id="rId557" Type="http://schemas.openxmlformats.org/officeDocument/2006/relationships/customXml" Target="../ink/ink1182.xml"/><Relationship Id="rId764" Type="http://schemas.openxmlformats.org/officeDocument/2006/relationships/customXml" Target="../ink/ink1286.xml"/><Relationship Id="rId196" Type="http://schemas.openxmlformats.org/officeDocument/2006/relationships/customXml" Target="../ink/ink1001.xml"/><Relationship Id="rId417" Type="http://schemas.openxmlformats.org/officeDocument/2006/relationships/customXml" Target="../ink/ink1112.xml"/><Relationship Id="rId624" Type="http://schemas.openxmlformats.org/officeDocument/2006/relationships/image" Target="../media/image249.png"/><Relationship Id="rId831" Type="http://schemas.openxmlformats.org/officeDocument/2006/relationships/image" Target="../media/image352.png"/><Relationship Id="rId263" Type="http://schemas.openxmlformats.org/officeDocument/2006/relationships/customXml" Target="../ink/ink1035.xml"/><Relationship Id="rId470" Type="http://schemas.openxmlformats.org/officeDocument/2006/relationships/image" Target="../media/image172.png"/><Relationship Id="rId58" Type="http://schemas.openxmlformats.org/officeDocument/2006/relationships/customXml" Target="../ink/ink932.xml"/><Relationship Id="rId123" Type="http://schemas.openxmlformats.org/officeDocument/2006/relationships/image" Target="../media/image2753.png"/><Relationship Id="rId330" Type="http://schemas.openxmlformats.org/officeDocument/2006/relationships/image" Target="../media/image102.png"/><Relationship Id="rId568" Type="http://schemas.openxmlformats.org/officeDocument/2006/relationships/image" Target="../media/image221.png"/><Relationship Id="rId775" Type="http://schemas.openxmlformats.org/officeDocument/2006/relationships/image" Target="../media/image324.png"/><Relationship Id="rId428" Type="http://schemas.openxmlformats.org/officeDocument/2006/relationships/image" Target="../media/image151.png"/><Relationship Id="rId635" Type="http://schemas.openxmlformats.org/officeDocument/2006/relationships/customXml" Target="../ink/ink1221.xml"/><Relationship Id="rId842" Type="http://schemas.openxmlformats.org/officeDocument/2006/relationships/customXml" Target="../ink/ink1325.xml"/><Relationship Id="rId274" Type="http://schemas.openxmlformats.org/officeDocument/2006/relationships/image" Target="../media/image74.png"/><Relationship Id="rId481" Type="http://schemas.openxmlformats.org/officeDocument/2006/relationships/customXml" Target="../ink/ink1144.xml"/><Relationship Id="rId702" Type="http://schemas.openxmlformats.org/officeDocument/2006/relationships/image" Target="../media/image288.png"/><Relationship Id="rId69" Type="http://schemas.openxmlformats.org/officeDocument/2006/relationships/image" Target="../media/image2726.png"/><Relationship Id="rId134" Type="http://schemas.openxmlformats.org/officeDocument/2006/relationships/customXml" Target="../ink/ink970.xml"/><Relationship Id="rId579" Type="http://schemas.openxmlformats.org/officeDocument/2006/relationships/customXml" Target="../ink/ink1193.xml"/><Relationship Id="rId786" Type="http://schemas.openxmlformats.org/officeDocument/2006/relationships/customXml" Target="../ink/ink1297.xml"/><Relationship Id="rId341" Type="http://schemas.openxmlformats.org/officeDocument/2006/relationships/customXml" Target="../ink/ink1074.xml"/><Relationship Id="rId439" Type="http://schemas.openxmlformats.org/officeDocument/2006/relationships/customXml" Target="../ink/ink1123.xml"/><Relationship Id="rId646" Type="http://schemas.openxmlformats.org/officeDocument/2006/relationships/image" Target="../media/image260.png"/><Relationship Id="rId201" Type="http://schemas.openxmlformats.org/officeDocument/2006/relationships/image" Target="../media/image2792.png"/><Relationship Id="rId285" Type="http://schemas.openxmlformats.org/officeDocument/2006/relationships/customXml" Target="../ink/ink1046.xml"/><Relationship Id="rId506" Type="http://schemas.openxmlformats.org/officeDocument/2006/relationships/image" Target="../media/image190.png"/><Relationship Id="rId492" Type="http://schemas.openxmlformats.org/officeDocument/2006/relationships/image" Target="../media/image183.png"/><Relationship Id="rId713" Type="http://schemas.openxmlformats.org/officeDocument/2006/relationships/customXml" Target="../ink/ink1260.xml"/><Relationship Id="rId797" Type="http://schemas.openxmlformats.org/officeDocument/2006/relationships/image" Target="../media/image335.png"/><Relationship Id="rId145" Type="http://schemas.openxmlformats.org/officeDocument/2006/relationships/image" Target="../media/image2764.png"/><Relationship Id="rId352" Type="http://schemas.openxmlformats.org/officeDocument/2006/relationships/image" Target="../media/image113.png"/><Relationship Id="rId212" Type="http://schemas.openxmlformats.org/officeDocument/2006/relationships/customXml" Target="../ink/ink1009.xml"/><Relationship Id="rId657" Type="http://schemas.openxmlformats.org/officeDocument/2006/relationships/customXml" Target="../ink/ink1232.xml"/><Relationship Id="rId296" Type="http://schemas.openxmlformats.org/officeDocument/2006/relationships/image" Target="../media/image85.png"/><Relationship Id="rId517" Type="http://schemas.openxmlformats.org/officeDocument/2006/relationships/customXml" Target="../ink/ink1162.xml"/><Relationship Id="rId724" Type="http://schemas.openxmlformats.org/officeDocument/2006/relationships/customXml" Target="../ink/ink1266.xml"/><Relationship Id="rId60" Type="http://schemas.openxmlformats.org/officeDocument/2006/relationships/customXml" Target="../ink/ink933.xml"/><Relationship Id="rId156" Type="http://schemas.openxmlformats.org/officeDocument/2006/relationships/customXml" Target="../ink/ink981.xml"/><Relationship Id="rId363" Type="http://schemas.openxmlformats.org/officeDocument/2006/relationships/customXml" Target="../ink/ink1085.xml"/><Relationship Id="rId570" Type="http://schemas.openxmlformats.org/officeDocument/2006/relationships/image" Target="../media/image222.png"/><Relationship Id="rId223" Type="http://schemas.openxmlformats.org/officeDocument/2006/relationships/image" Target="../media/image49.png"/><Relationship Id="rId430" Type="http://schemas.openxmlformats.org/officeDocument/2006/relationships/image" Target="../media/image152.png"/><Relationship Id="rId668" Type="http://schemas.openxmlformats.org/officeDocument/2006/relationships/image" Target="../media/image271.png"/><Relationship Id="rId18" Type="http://schemas.openxmlformats.org/officeDocument/2006/relationships/customXml" Target="../ink/ink912.xml"/><Relationship Id="rId528" Type="http://schemas.openxmlformats.org/officeDocument/2006/relationships/image" Target="../media/image201.png"/><Relationship Id="rId735" Type="http://schemas.openxmlformats.org/officeDocument/2006/relationships/image" Target="../media/image304.png"/><Relationship Id="rId167" Type="http://schemas.openxmlformats.org/officeDocument/2006/relationships/image" Target="../media/image2775.png"/><Relationship Id="rId374" Type="http://schemas.openxmlformats.org/officeDocument/2006/relationships/image" Target="../media/image124.png"/><Relationship Id="rId581" Type="http://schemas.openxmlformats.org/officeDocument/2006/relationships/customXml" Target="../ink/ink1194.xml"/><Relationship Id="rId71" Type="http://schemas.openxmlformats.org/officeDocument/2006/relationships/image" Target="../media/image2727.png"/><Relationship Id="rId234" Type="http://schemas.openxmlformats.org/officeDocument/2006/relationships/customXml" Target="../ink/ink1020.xml"/><Relationship Id="rId679" Type="http://schemas.openxmlformats.org/officeDocument/2006/relationships/customXml" Target="../ink/ink1243.xml"/><Relationship Id="rId802" Type="http://schemas.openxmlformats.org/officeDocument/2006/relationships/customXml" Target="../ink/ink1305.xml"/><Relationship Id="rId2" Type="http://schemas.openxmlformats.org/officeDocument/2006/relationships/notesSlide" Target="../notesSlides/notesSlide9.xml"/><Relationship Id="rId29" Type="http://schemas.openxmlformats.org/officeDocument/2006/relationships/image" Target="../media/image2706.png"/><Relationship Id="rId441" Type="http://schemas.openxmlformats.org/officeDocument/2006/relationships/customXml" Target="../ink/ink1124.xml"/><Relationship Id="rId539" Type="http://schemas.openxmlformats.org/officeDocument/2006/relationships/customXml" Target="../ink/ink1173.xml"/><Relationship Id="rId746" Type="http://schemas.openxmlformats.org/officeDocument/2006/relationships/customXml" Target="../ink/ink1277.xml"/><Relationship Id="rId178" Type="http://schemas.openxmlformats.org/officeDocument/2006/relationships/customXml" Target="../ink/ink992.xml"/><Relationship Id="rId301" Type="http://schemas.openxmlformats.org/officeDocument/2006/relationships/customXml" Target="../ink/ink1054.xml"/><Relationship Id="rId82" Type="http://schemas.openxmlformats.org/officeDocument/2006/relationships/customXml" Target="../ink/ink944.xml"/><Relationship Id="rId385" Type="http://schemas.openxmlformats.org/officeDocument/2006/relationships/customXml" Target="../ink/ink1096.xml"/><Relationship Id="rId592" Type="http://schemas.openxmlformats.org/officeDocument/2006/relationships/image" Target="../media/image233.png"/><Relationship Id="rId606" Type="http://schemas.openxmlformats.org/officeDocument/2006/relationships/image" Target="../media/image240.png"/><Relationship Id="rId813" Type="http://schemas.openxmlformats.org/officeDocument/2006/relationships/image" Target="../media/image343.png"/><Relationship Id="rId245" Type="http://schemas.openxmlformats.org/officeDocument/2006/relationships/image" Target="../media/image60.png"/><Relationship Id="rId452" Type="http://schemas.openxmlformats.org/officeDocument/2006/relationships/image" Target="../media/image163.png"/><Relationship Id="rId105" Type="http://schemas.openxmlformats.org/officeDocument/2006/relationships/image" Target="../media/image2744.png"/><Relationship Id="rId312" Type="http://schemas.openxmlformats.org/officeDocument/2006/relationships/image" Target="../media/image93.png"/><Relationship Id="rId757" Type="http://schemas.openxmlformats.org/officeDocument/2006/relationships/image" Target="../media/image315.png"/><Relationship Id="rId93" Type="http://schemas.openxmlformats.org/officeDocument/2006/relationships/image" Target="../media/image2738.png"/><Relationship Id="rId189" Type="http://schemas.openxmlformats.org/officeDocument/2006/relationships/image" Target="../media/image2786.png"/><Relationship Id="rId396" Type="http://schemas.openxmlformats.org/officeDocument/2006/relationships/image" Target="../media/image135.png"/><Relationship Id="rId617" Type="http://schemas.openxmlformats.org/officeDocument/2006/relationships/customXml" Target="../ink/ink1212.xml"/><Relationship Id="rId824" Type="http://schemas.openxmlformats.org/officeDocument/2006/relationships/customXml" Target="../ink/ink1316.xml"/><Relationship Id="rId256" Type="http://schemas.openxmlformats.org/officeDocument/2006/relationships/image" Target="../media/image65.png"/><Relationship Id="rId463" Type="http://schemas.openxmlformats.org/officeDocument/2006/relationships/customXml" Target="../ink/ink1135.xml"/><Relationship Id="rId670" Type="http://schemas.openxmlformats.org/officeDocument/2006/relationships/image" Target="../media/image272.png"/><Relationship Id="rId116" Type="http://schemas.openxmlformats.org/officeDocument/2006/relationships/customXml" Target="../ink/ink961.xml"/><Relationship Id="rId323" Type="http://schemas.openxmlformats.org/officeDocument/2006/relationships/customXml" Target="../ink/ink1065.xml"/><Relationship Id="rId530" Type="http://schemas.openxmlformats.org/officeDocument/2006/relationships/image" Target="../media/image202.png"/><Relationship Id="rId768" Type="http://schemas.openxmlformats.org/officeDocument/2006/relationships/customXml" Target="../ink/ink1288.xml"/><Relationship Id="rId20" Type="http://schemas.openxmlformats.org/officeDocument/2006/relationships/customXml" Target="../ink/ink913.xml"/><Relationship Id="rId628" Type="http://schemas.openxmlformats.org/officeDocument/2006/relationships/image" Target="../media/image251.png"/><Relationship Id="rId835" Type="http://schemas.openxmlformats.org/officeDocument/2006/relationships/image" Target="../media/image354.png"/><Relationship Id="rId267" Type="http://schemas.openxmlformats.org/officeDocument/2006/relationships/customXml" Target="../ink/ink1037.xml"/><Relationship Id="rId474" Type="http://schemas.openxmlformats.org/officeDocument/2006/relationships/image" Target="../media/image174.png"/><Relationship Id="rId127" Type="http://schemas.openxmlformats.org/officeDocument/2006/relationships/image" Target="../media/image2755.png"/><Relationship Id="rId681" Type="http://schemas.openxmlformats.org/officeDocument/2006/relationships/customXml" Target="../ink/ink1244.xml"/><Relationship Id="rId779" Type="http://schemas.openxmlformats.org/officeDocument/2006/relationships/image" Target="../media/image326.png"/><Relationship Id="rId31" Type="http://schemas.openxmlformats.org/officeDocument/2006/relationships/image" Target="../media/image2707.png"/><Relationship Id="rId334" Type="http://schemas.openxmlformats.org/officeDocument/2006/relationships/image" Target="../media/image104.png"/><Relationship Id="rId541" Type="http://schemas.openxmlformats.org/officeDocument/2006/relationships/customXml" Target="../ink/ink1174.xml"/><Relationship Id="rId639" Type="http://schemas.openxmlformats.org/officeDocument/2006/relationships/customXml" Target="../ink/ink1223.xml"/><Relationship Id="rId180" Type="http://schemas.openxmlformats.org/officeDocument/2006/relationships/customXml" Target="../ink/ink993.xml"/><Relationship Id="rId278" Type="http://schemas.openxmlformats.org/officeDocument/2006/relationships/image" Target="../media/image76.png"/><Relationship Id="rId401" Type="http://schemas.openxmlformats.org/officeDocument/2006/relationships/customXml" Target="../ink/ink1104.xml"/><Relationship Id="rId485" Type="http://schemas.openxmlformats.org/officeDocument/2006/relationships/customXml" Target="../ink/ink1146.xml"/><Relationship Id="rId692" Type="http://schemas.openxmlformats.org/officeDocument/2006/relationships/image" Target="../media/image283.png"/><Relationship Id="rId706" Type="http://schemas.openxmlformats.org/officeDocument/2006/relationships/image" Target="../media/image290.png"/><Relationship Id="rId42" Type="http://schemas.openxmlformats.org/officeDocument/2006/relationships/customXml" Target="../ink/ink924.xml"/><Relationship Id="rId138" Type="http://schemas.openxmlformats.org/officeDocument/2006/relationships/customXml" Target="../ink/ink972.xml"/><Relationship Id="rId345" Type="http://schemas.openxmlformats.org/officeDocument/2006/relationships/customXml" Target="../ink/ink1076.xml"/><Relationship Id="rId552" Type="http://schemas.openxmlformats.org/officeDocument/2006/relationships/image" Target="../media/image213.png"/><Relationship Id="rId191" Type="http://schemas.openxmlformats.org/officeDocument/2006/relationships/image" Target="../media/image2787.png"/><Relationship Id="rId205" Type="http://schemas.openxmlformats.org/officeDocument/2006/relationships/image" Target="../media/image2794.png"/><Relationship Id="rId412" Type="http://schemas.openxmlformats.org/officeDocument/2006/relationships/image" Target="../media/image143.png"/><Relationship Id="rId289" Type="http://schemas.openxmlformats.org/officeDocument/2006/relationships/customXml" Target="../ink/ink1048.xml"/><Relationship Id="rId496" Type="http://schemas.openxmlformats.org/officeDocument/2006/relationships/image" Target="../media/image185.png"/><Relationship Id="rId717" Type="http://schemas.openxmlformats.org/officeDocument/2006/relationships/customXml" Target="../ink/ink1262.xml"/><Relationship Id="rId53" Type="http://schemas.openxmlformats.org/officeDocument/2006/relationships/image" Target="../media/image2718.png"/><Relationship Id="rId149" Type="http://schemas.openxmlformats.org/officeDocument/2006/relationships/image" Target="../media/image2766.png"/><Relationship Id="rId356" Type="http://schemas.openxmlformats.org/officeDocument/2006/relationships/image" Target="../media/image115.png"/><Relationship Id="rId563" Type="http://schemas.openxmlformats.org/officeDocument/2006/relationships/customXml" Target="../ink/ink1185.xml"/><Relationship Id="rId770" Type="http://schemas.openxmlformats.org/officeDocument/2006/relationships/customXml" Target="../ink/ink1289.xml"/><Relationship Id="rId216" Type="http://schemas.openxmlformats.org/officeDocument/2006/relationships/customXml" Target="../ink/ink1011.xml"/><Relationship Id="rId423" Type="http://schemas.openxmlformats.org/officeDocument/2006/relationships/customXml" Target="../ink/ink1115.xml"/><Relationship Id="rId630" Type="http://schemas.openxmlformats.org/officeDocument/2006/relationships/image" Target="../media/image252.png"/><Relationship Id="rId728" Type="http://schemas.openxmlformats.org/officeDocument/2006/relationships/customXml" Target="../ink/ink1268.xml"/><Relationship Id="rId64" Type="http://schemas.openxmlformats.org/officeDocument/2006/relationships/customXml" Target="../ink/ink935.xml"/><Relationship Id="rId367" Type="http://schemas.openxmlformats.org/officeDocument/2006/relationships/customXml" Target="../ink/ink1087.xml"/><Relationship Id="rId574" Type="http://schemas.openxmlformats.org/officeDocument/2006/relationships/image" Target="../media/image224.png"/><Relationship Id="rId227" Type="http://schemas.openxmlformats.org/officeDocument/2006/relationships/image" Target="../media/image51.png"/><Relationship Id="rId781" Type="http://schemas.openxmlformats.org/officeDocument/2006/relationships/image" Target="../media/image327.png"/><Relationship Id="rId434" Type="http://schemas.openxmlformats.org/officeDocument/2006/relationships/image" Target="../media/image154.png"/><Relationship Id="rId641" Type="http://schemas.openxmlformats.org/officeDocument/2006/relationships/customXml" Target="../ink/ink1224.xml"/><Relationship Id="rId739" Type="http://schemas.openxmlformats.org/officeDocument/2006/relationships/image" Target="../media/image306.png"/><Relationship Id="rId280" Type="http://schemas.openxmlformats.org/officeDocument/2006/relationships/image" Target="../media/image77.png"/><Relationship Id="rId501" Type="http://schemas.openxmlformats.org/officeDocument/2006/relationships/customXml" Target="../ink/ink1154.xml"/><Relationship Id="rId75" Type="http://schemas.openxmlformats.org/officeDocument/2006/relationships/image" Target="../media/image2729.png"/><Relationship Id="rId140" Type="http://schemas.openxmlformats.org/officeDocument/2006/relationships/customXml" Target="../ink/ink973.xml"/><Relationship Id="rId378" Type="http://schemas.openxmlformats.org/officeDocument/2006/relationships/image" Target="../media/image126.png"/><Relationship Id="rId585" Type="http://schemas.openxmlformats.org/officeDocument/2006/relationships/customXml" Target="../ink/ink1196.xml"/><Relationship Id="rId792" Type="http://schemas.openxmlformats.org/officeDocument/2006/relationships/customXml" Target="../ink/ink1300.xml"/><Relationship Id="rId806" Type="http://schemas.openxmlformats.org/officeDocument/2006/relationships/customXml" Target="../ink/ink1307.xml"/><Relationship Id="rId6" Type="http://schemas.openxmlformats.org/officeDocument/2006/relationships/customXml" Target="../ink/ink906.xml"/><Relationship Id="rId238" Type="http://schemas.openxmlformats.org/officeDocument/2006/relationships/customXml" Target="../ink/ink1022.xml"/><Relationship Id="rId445" Type="http://schemas.openxmlformats.org/officeDocument/2006/relationships/customXml" Target="../ink/ink1126.xml"/><Relationship Id="rId652" Type="http://schemas.openxmlformats.org/officeDocument/2006/relationships/image" Target="../media/image263.png"/><Relationship Id="rId291" Type="http://schemas.openxmlformats.org/officeDocument/2006/relationships/customXml" Target="../ink/ink1049.xml"/><Relationship Id="rId305" Type="http://schemas.openxmlformats.org/officeDocument/2006/relationships/customXml" Target="../ink/ink1056.xml"/><Relationship Id="rId512" Type="http://schemas.openxmlformats.org/officeDocument/2006/relationships/image" Target="../media/image193.png"/><Relationship Id="rId86" Type="http://schemas.openxmlformats.org/officeDocument/2006/relationships/customXml" Target="../ink/ink946.xml"/><Relationship Id="rId151" Type="http://schemas.openxmlformats.org/officeDocument/2006/relationships/image" Target="../media/image2767.png"/><Relationship Id="rId389" Type="http://schemas.openxmlformats.org/officeDocument/2006/relationships/customXml" Target="../ink/ink1098.xml"/><Relationship Id="rId596" Type="http://schemas.openxmlformats.org/officeDocument/2006/relationships/image" Target="../media/image235.png"/><Relationship Id="rId817" Type="http://schemas.openxmlformats.org/officeDocument/2006/relationships/image" Target="../media/image345.png"/><Relationship Id="rId249" Type="http://schemas.openxmlformats.org/officeDocument/2006/relationships/image" Target="../media/image62.png"/><Relationship Id="rId456" Type="http://schemas.openxmlformats.org/officeDocument/2006/relationships/image" Target="../media/image165.png"/><Relationship Id="rId663" Type="http://schemas.openxmlformats.org/officeDocument/2006/relationships/customXml" Target="../ink/ink1235.xml"/><Relationship Id="rId13" Type="http://schemas.openxmlformats.org/officeDocument/2006/relationships/image" Target="../media/image2698.png"/><Relationship Id="rId109" Type="http://schemas.openxmlformats.org/officeDocument/2006/relationships/image" Target="../media/image2746.png"/><Relationship Id="rId316" Type="http://schemas.openxmlformats.org/officeDocument/2006/relationships/image" Target="../media/image95.png"/><Relationship Id="rId523" Type="http://schemas.openxmlformats.org/officeDocument/2006/relationships/customXml" Target="../ink/ink1165.xml"/><Relationship Id="rId97" Type="http://schemas.openxmlformats.org/officeDocument/2006/relationships/image" Target="../media/image2740.png"/><Relationship Id="rId730" Type="http://schemas.openxmlformats.org/officeDocument/2006/relationships/customXml" Target="../ink/ink1269.xml"/><Relationship Id="rId828" Type="http://schemas.openxmlformats.org/officeDocument/2006/relationships/customXml" Target="../ink/ink1318.xml"/><Relationship Id="rId162" Type="http://schemas.openxmlformats.org/officeDocument/2006/relationships/customXml" Target="../ink/ink984.xml"/><Relationship Id="rId467" Type="http://schemas.openxmlformats.org/officeDocument/2006/relationships/customXml" Target="../ink/ink1137.xml"/><Relationship Id="rId674" Type="http://schemas.openxmlformats.org/officeDocument/2006/relationships/image" Target="../media/image274.png"/><Relationship Id="rId24" Type="http://schemas.openxmlformats.org/officeDocument/2006/relationships/customXml" Target="../ink/ink915.xml"/><Relationship Id="rId66" Type="http://schemas.openxmlformats.org/officeDocument/2006/relationships/customXml" Target="../ink/ink936.xml"/><Relationship Id="rId131" Type="http://schemas.openxmlformats.org/officeDocument/2006/relationships/image" Target="../media/image2757.png"/><Relationship Id="rId327" Type="http://schemas.openxmlformats.org/officeDocument/2006/relationships/customXml" Target="../ink/ink1067.xml"/><Relationship Id="rId369" Type="http://schemas.openxmlformats.org/officeDocument/2006/relationships/customXml" Target="../ink/ink1088.xml"/><Relationship Id="rId534" Type="http://schemas.openxmlformats.org/officeDocument/2006/relationships/image" Target="../media/image204.png"/><Relationship Id="rId576" Type="http://schemas.openxmlformats.org/officeDocument/2006/relationships/image" Target="../media/image225.png"/><Relationship Id="rId741" Type="http://schemas.openxmlformats.org/officeDocument/2006/relationships/image" Target="../media/image307.png"/><Relationship Id="rId783" Type="http://schemas.openxmlformats.org/officeDocument/2006/relationships/image" Target="../media/image328.png"/><Relationship Id="rId839" Type="http://schemas.openxmlformats.org/officeDocument/2006/relationships/image" Target="../media/image356.png"/><Relationship Id="rId173" Type="http://schemas.openxmlformats.org/officeDocument/2006/relationships/image" Target="../media/image2778.png"/><Relationship Id="rId229" Type="http://schemas.openxmlformats.org/officeDocument/2006/relationships/image" Target="../media/image52.png"/><Relationship Id="rId380" Type="http://schemas.openxmlformats.org/officeDocument/2006/relationships/image" Target="../media/image127.png"/><Relationship Id="rId436" Type="http://schemas.openxmlformats.org/officeDocument/2006/relationships/image" Target="../media/image155.png"/><Relationship Id="rId601" Type="http://schemas.openxmlformats.org/officeDocument/2006/relationships/customXml" Target="../ink/ink1204.xml"/><Relationship Id="rId643" Type="http://schemas.openxmlformats.org/officeDocument/2006/relationships/customXml" Target="../ink/ink1225.xml"/><Relationship Id="rId240" Type="http://schemas.openxmlformats.org/officeDocument/2006/relationships/customXml" Target="../ink/ink1023.xml"/><Relationship Id="rId478" Type="http://schemas.openxmlformats.org/officeDocument/2006/relationships/image" Target="../media/image176.png"/><Relationship Id="rId685" Type="http://schemas.openxmlformats.org/officeDocument/2006/relationships/customXml" Target="../ink/ink1246.xml"/><Relationship Id="rId35" Type="http://schemas.openxmlformats.org/officeDocument/2006/relationships/image" Target="../media/image2709.png"/><Relationship Id="rId77" Type="http://schemas.openxmlformats.org/officeDocument/2006/relationships/image" Target="../media/image2730.png"/><Relationship Id="rId100" Type="http://schemas.openxmlformats.org/officeDocument/2006/relationships/customXml" Target="../ink/ink953.xml"/><Relationship Id="rId282" Type="http://schemas.openxmlformats.org/officeDocument/2006/relationships/image" Target="../media/image78.png"/><Relationship Id="rId338" Type="http://schemas.openxmlformats.org/officeDocument/2006/relationships/image" Target="../media/image106.png"/><Relationship Id="rId503" Type="http://schemas.openxmlformats.org/officeDocument/2006/relationships/customXml" Target="../ink/ink1155.xml"/><Relationship Id="rId545" Type="http://schemas.openxmlformats.org/officeDocument/2006/relationships/customXml" Target="../ink/ink1176.xml"/><Relationship Id="rId587" Type="http://schemas.openxmlformats.org/officeDocument/2006/relationships/customXml" Target="../ink/ink1197.xml"/><Relationship Id="rId710" Type="http://schemas.openxmlformats.org/officeDocument/2006/relationships/image" Target="../media/image292.png"/><Relationship Id="rId752" Type="http://schemas.openxmlformats.org/officeDocument/2006/relationships/customXml" Target="../ink/ink1280.xml"/><Relationship Id="rId808" Type="http://schemas.openxmlformats.org/officeDocument/2006/relationships/customXml" Target="../ink/ink1308.xml"/><Relationship Id="rId8" Type="http://schemas.openxmlformats.org/officeDocument/2006/relationships/customXml" Target="../ink/ink907.xml"/><Relationship Id="rId142" Type="http://schemas.openxmlformats.org/officeDocument/2006/relationships/customXml" Target="../ink/ink974.xml"/><Relationship Id="rId184" Type="http://schemas.openxmlformats.org/officeDocument/2006/relationships/customXml" Target="../ink/ink995.xml"/><Relationship Id="rId391" Type="http://schemas.openxmlformats.org/officeDocument/2006/relationships/customXml" Target="../ink/ink1099.xml"/><Relationship Id="rId405" Type="http://schemas.openxmlformats.org/officeDocument/2006/relationships/customXml" Target="../ink/ink1106.xml"/><Relationship Id="rId447" Type="http://schemas.openxmlformats.org/officeDocument/2006/relationships/customXml" Target="../ink/ink1127.xml"/><Relationship Id="rId612" Type="http://schemas.openxmlformats.org/officeDocument/2006/relationships/image" Target="../media/image243.png"/><Relationship Id="rId794" Type="http://schemas.openxmlformats.org/officeDocument/2006/relationships/customXml" Target="../ink/ink1301.xml"/><Relationship Id="rId251" Type="http://schemas.openxmlformats.org/officeDocument/2006/relationships/image" Target="../media/image63.png"/><Relationship Id="rId489" Type="http://schemas.openxmlformats.org/officeDocument/2006/relationships/customXml" Target="../ink/ink1148.xml"/><Relationship Id="rId654" Type="http://schemas.openxmlformats.org/officeDocument/2006/relationships/image" Target="../media/image264.png"/><Relationship Id="rId696" Type="http://schemas.openxmlformats.org/officeDocument/2006/relationships/image" Target="../media/image285.png"/><Relationship Id="rId46" Type="http://schemas.openxmlformats.org/officeDocument/2006/relationships/customXml" Target="../ink/ink926.xml"/><Relationship Id="rId293" Type="http://schemas.openxmlformats.org/officeDocument/2006/relationships/customXml" Target="../ink/ink1050.xml"/><Relationship Id="rId307" Type="http://schemas.openxmlformats.org/officeDocument/2006/relationships/customXml" Target="../ink/ink1057.xml"/><Relationship Id="rId349" Type="http://schemas.openxmlformats.org/officeDocument/2006/relationships/customXml" Target="../ink/ink1078.xml"/><Relationship Id="rId514" Type="http://schemas.openxmlformats.org/officeDocument/2006/relationships/image" Target="../media/image194.png"/><Relationship Id="rId556" Type="http://schemas.openxmlformats.org/officeDocument/2006/relationships/image" Target="../media/image215.png"/><Relationship Id="rId721" Type="http://schemas.openxmlformats.org/officeDocument/2006/relationships/image" Target="../media/image297.png"/><Relationship Id="rId763" Type="http://schemas.openxmlformats.org/officeDocument/2006/relationships/image" Target="../media/image318.png"/><Relationship Id="rId88" Type="http://schemas.openxmlformats.org/officeDocument/2006/relationships/customXml" Target="../ink/ink947.xml"/><Relationship Id="rId111" Type="http://schemas.openxmlformats.org/officeDocument/2006/relationships/image" Target="../media/image2747.png"/><Relationship Id="rId153" Type="http://schemas.openxmlformats.org/officeDocument/2006/relationships/image" Target="../media/image2768.png"/><Relationship Id="rId195" Type="http://schemas.openxmlformats.org/officeDocument/2006/relationships/image" Target="../media/image2789.png"/><Relationship Id="rId209" Type="http://schemas.openxmlformats.org/officeDocument/2006/relationships/image" Target="../media/image2796.png"/><Relationship Id="rId360" Type="http://schemas.openxmlformats.org/officeDocument/2006/relationships/image" Target="../media/image117.png"/><Relationship Id="rId416" Type="http://schemas.openxmlformats.org/officeDocument/2006/relationships/image" Target="../media/image145.png"/><Relationship Id="rId598" Type="http://schemas.openxmlformats.org/officeDocument/2006/relationships/image" Target="../media/image236.png"/><Relationship Id="rId819" Type="http://schemas.openxmlformats.org/officeDocument/2006/relationships/image" Target="../media/image346.png"/><Relationship Id="rId220" Type="http://schemas.openxmlformats.org/officeDocument/2006/relationships/customXml" Target="../ink/ink1013.xml"/><Relationship Id="rId458" Type="http://schemas.openxmlformats.org/officeDocument/2006/relationships/image" Target="../media/image166.png"/><Relationship Id="rId623" Type="http://schemas.openxmlformats.org/officeDocument/2006/relationships/customXml" Target="../ink/ink1215.xml"/><Relationship Id="rId665" Type="http://schemas.openxmlformats.org/officeDocument/2006/relationships/customXml" Target="../ink/ink1236.xml"/><Relationship Id="rId830" Type="http://schemas.openxmlformats.org/officeDocument/2006/relationships/customXml" Target="../ink/ink1319.xml"/><Relationship Id="rId15" Type="http://schemas.openxmlformats.org/officeDocument/2006/relationships/image" Target="../media/image2699.png"/><Relationship Id="rId57" Type="http://schemas.openxmlformats.org/officeDocument/2006/relationships/image" Target="../media/image2720.png"/><Relationship Id="rId262" Type="http://schemas.openxmlformats.org/officeDocument/2006/relationships/image" Target="../media/image68.png"/><Relationship Id="rId318" Type="http://schemas.openxmlformats.org/officeDocument/2006/relationships/image" Target="../media/image96.png"/><Relationship Id="rId525" Type="http://schemas.openxmlformats.org/officeDocument/2006/relationships/customXml" Target="../ink/ink1166.xml"/><Relationship Id="rId567" Type="http://schemas.openxmlformats.org/officeDocument/2006/relationships/customXml" Target="../ink/ink1187.xml"/><Relationship Id="rId732" Type="http://schemas.openxmlformats.org/officeDocument/2006/relationships/customXml" Target="../ink/ink1270.xml"/><Relationship Id="rId99" Type="http://schemas.openxmlformats.org/officeDocument/2006/relationships/image" Target="../media/image2741.png"/><Relationship Id="rId122" Type="http://schemas.openxmlformats.org/officeDocument/2006/relationships/customXml" Target="../ink/ink964.xml"/><Relationship Id="rId164" Type="http://schemas.openxmlformats.org/officeDocument/2006/relationships/customXml" Target="../ink/ink985.xml"/><Relationship Id="rId371" Type="http://schemas.openxmlformats.org/officeDocument/2006/relationships/customXml" Target="../ink/ink1089.xml"/><Relationship Id="rId774" Type="http://schemas.openxmlformats.org/officeDocument/2006/relationships/customXml" Target="../ink/ink1291.xml"/><Relationship Id="rId427" Type="http://schemas.openxmlformats.org/officeDocument/2006/relationships/customXml" Target="../ink/ink1117.xml"/><Relationship Id="rId469" Type="http://schemas.openxmlformats.org/officeDocument/2006/relationships/customXml" Target="../ink/ink1138.xml"/><Relationship Id="rId634" Type="http://schemas.openxmlformats.org/officeDocument/2006/relationships/image" Target="../media/image254.png"/><Relationship Id="rId676" Type="http://schemas.openxmlformats.org/officeDocument/2006/relationships/image" Target="../media/image275.png"/><Relationship Id="rId841" Type="http://schemas.openxmlformats.org/officeDocument/2006/relationships/image" Target="../media/image357.png"/><Relationship Id="rId26" Type="http://schemas.openxmlformats.org/officeDocument/2006/relationships/customXml" Target="../ink/ink916.xml"/><Relationship Id="rId231" Type="http://schemas.openxmlformats.org/officeDocument/2006/relationships/image" Target="../media/image53.png"/><Relationship Id="rId273" Type="http://schemas.openxmlformats.org/officeDocument/2006/relationships/customXml" Target="../ink/ink1040.xml"/><Relationship Id="rId329" Type="http://schemas.openxmlformats.org/officeDocument/2006/relationships/customXml" Target="../ink/ink1068.xml"/><Relationship Id="rId480" Type="http://schemas.openxmlformats.org/officeDocument/2006/relationships/image" Target="../media/image177.png"/><Relationship Id="rId536" Type="http://schemas.openxmlformats.org/officeDocument/2006/relationships/image" Target="../media/image205.png"/><Relationship Id="rId701" Type="http://schemas.openxmlformats.org/officeDocument/2006/relationships/customXml" Target="../ink/ink1254.xml"/><Relationship Id="rId68" Type="http://schemas.openxmlformats.org/officeDocument/2006/relationships/customXml" Target="../ink/ink937.xml"/><Relationship Id="rId133" Type="http://schemas.openxmlformats.org/officeDocument/2006/relationships/image" Target="../media/image2758.png"/><Relationship Id="rId175" Type="http://schemas.openxmlformats.org/officeDocument/2006/relationships/image" Target="../media/image2779.png"/><Relationship Id="rId340" Type="http://schemas.openxmlformats.org/officeDocument/2006/relationships/image" Target="../media/image107.png"/><Relationship Id="rId578" Type="http://schemas.openxmlformats.org/officeDocument/2006/relationships/image" Target="../media/image226.png"/><Relationship Id="rId743" Type="http://schemas.openxmlformats.org/officeDocument/2006/relationships/image" Target="../media/image308.png"/><Relationship Id="rId785" Type="http://schemas.openxmlformats.org/officeDocument/2006/relationships/image" Target="../media/image329.png"/><Relationship Id="rId200" Type="http://schemas.openxmlformats.org/officeDocument/2006/relationships/customXml" Target="../ink/ink1003.xml"/><Relationship Id="rId382" Type="http://schemas.openxmlformats.org/officeDocument/2006/relationships/image" Target="../media/image128.png"/><Relationship Id="rId438" Type="http://schemas.openxmlformats.org/officeDocument/2006/relationships/image" Target="../media/image156.png"/><Relationship Id="rId603" Type="http://schemas.openxmlformats.org/officeDocument/2006/relationships/customXml" Target="../ink/ink1205.xml"/><Relationship Id="rId645" Type="http://schemas.openxmlformats.org/officeDocument/2006/relationships/customXml" Target="../ink/ink1226.xml"/><Relationship Id="rId687" Type="http://schemas.openxmlformats.org/officeDocument/2006/relationships/customXml" Target="../ink/ink1247.xml"/><Relationship Id="rId810" Type="http://schemas.openxmlformats.org/officeDocument/2006/relationships/customXml" Target="../ink/ink1309.xml"/><Relationship Id="rId242" Type="http://schemas.openxmlformats.org/officeDocument/2006/relationships/customXml" Target="../ink/ink1024.xml"/><Relationship Id="rId284" Type="http://schemas.openxmlformats.org/officeDocument/2006/relationships/image" Target="../media/image79.png"/><Relationship Id="rId491" Type="http://schemas.openxmlformats.org/officeDocument/2006/relationships/customXml" Target="../ink/ink1149.xml"/><Relationship Id="rId505" Type="http://schemas.openxmlformats.org/officeDocument/2006/relationships/customXml" Target="../ink/ink1156.xml"/><Relationship Id="rId712" Type="http://schemas.openxmlformats.org/officeDocument/2006/relationships/image" Target="../media/image293.png"/><Relationship Id="rId37" Type="http://schemas.openxmlformats.org/officeDocument/2006/relationships/image" Target="../media/image2710.png"/><Relationship Id="rId79" Type="http://schemas.openxmlformats.org/officeDocument/2006/relationships/image" Target="../media/image2731.png"/><Relationship Id="rId102" Type="http://schemas.openxmlformats.org/officeDocument/2006/relationships/customXml" Target="../ink/ink954.xml"/><Relationship Id="rId144" Type="http://schemas.openxmlformats.org/officeDocument/2006/relationships/customXml" Target="../ink/ink975.xml"/><Relationship Id="rId547" Type="http://schemas.openxmlformats.org/officeDocument/2006/relationships/customXml" Target="../ink/ink1177.xml"/><Relationship Id="rId589" Type="http://schemas.openxmlformats.org/officeDocument/2006/relationships/customXml" Target="../ink/ink1198.xml"/><Relationship Id="rId754" Type="http://schemas.openxmlformats.org/officeDocument/2006/relationships/customXml" Target="../ink/ink1281.xml"/><Relationship Id="rId796" Type="http://schemas.openxmlformats.org/officeDocument/2006/relationships/customXml" Target="../ink/ink1302.xml"/><Relationship Id="rId90" Type="http://schemas.openxmlformats.org/officeDocument/2006/relationships/customXml" Target="../ink/ink948.xml"/><Relationship Id="rId186" Type="http://schemas.openxmlformats.org/officeDocument/2006/relationships/customXml" Target="../ink/ink996.xml"/><Relationship Id="rId351" Type="http://schemas.openxmlformats.org/officeDocument/2006/relationships/customXml" Target="../ink/ink1079.xml"/><Relationship Id="rId393" Type="http://schemas.openxmlformats.org/officeDocument/2006/relationships/customXml" Target="../ink/ink1100.xml"/><Relationship Id="rId407" Type="http://schemas.openxmlformats.org/officeDocument/2006/relationships/customXml" Target="../ink/ink1107.xml"/><Relationship Id="rId449" Type="http://schemas.openxmlformats.org/officeDocument/2006/relationships/customXml" Target="../ink/ink1128.xml"/><Relationship Id="rId614" Type="http://schemas.openxmlformats.org/officeDocument/2006/relationships/image" Target="../media/image244.png"/><Relationship Id="rId656" Type="http://schemas.openxmlformats.org/officeDocument/2006/relationships/image" Target="../media/image265.png"/><Relationship Id="rId821" Type="http://schemas.openxmlformats.org/officeDocument/2006/relationships/image" Target="../media/image347.png"/><Relationship Id="rId211" Type="http://schemas.openxmlformats.org/officeDocument/2006/relationships/image" Target="../media/image2797.png"/><Relationship Id="rId253" Type="http://schemas.openxmlformats.org/officeDocument/2006/relationships/customXml" Target="../ink/ink1030.xml"/><Relationship Id="rId295" Type="http://schemas.openxmlformats.org/officeDocument/2006/relationships/customXml" Target="../ink/ink1051.xml"/><Relationship Id="rId309" Type="http://schemas.openxmlformats.org/officeDocument/2006/relationships/customXml" Target="../ink/ink1058.xml"/><Relationship Id="rId460" Type="http://schemas.openxmlformats.org/officeDocument/2006/relationships/image" Target="../media/image167.png"/><Relationship Id="rId516" Type="http://schemas.openxmlformats.org/officeDocument/2006/relationships/image" Target="../media/image195.png"/><Relationship Id="rId698" Type="http://schemas.openxmlformats.org/officeDocument/2006/relationships/image" Target="../media/image286.png"/><Relationship Id="rId48" Type="http://schemas.openxmlformats.org/officeDocument/2006/relationships/customXml" Target="../ink/ink927.xml"/><Relationship Id="rId113" Type="http://schemas.openxmlformats.org/officeDocument/2006/relationships/image" Target="../media/image2748.png"/><Relationship Id="rId320" Type="http://schemas.openxmlformats.org/officeDocument/2006/relationships/image" Target="../media/image97.png"/><Relationship Id="rId558" Type="http://schemas.openxmlformats.org/officeDocument/2006/relationships/image" Target="../media/image216.png"/><Relationship Id="rId723" Type="http://schemas.openxmlformats.org/officeDocument/2006/relationships/image" Target="../media/image298.png"/><Relationship Id="rId765" Type="http://schemas.openxmlformats.org/officeDocument/2006/relationships/image" Target="../media/image319.png"/><Relationship Id="rId155" Type="http://schemas.openxmlformats.org/officeDocument/2006/relationships/image" Target="../media/image2769.png"/><Relationship Id="rId197" Type="http://schemas.openxmlformats.org/officeDocument/2006/relationships/image" Target="../media/image2790.png"/><Relationship Id="rId362" Type="http://schemas.openxmlformats.org/officeDocument/2006/relationships/image" Target="../media/image118.png"/><Relationship Id="rId418" Type="http://schemas.openxmlformats.org/officeDocument/2006/relationships/image" Target="../media/image146.png"/><Relationship Id="rId625" Type="http://schemas.openxmlformats.org/officeDocument/2006/relationships/customXml" Target="../ink/ink1216.xml"/><Relationship Id="rId832" Type="http://schemas.openxmlformats.org/officeDocument/2006/relationships/customXml" Target="../ink/ink1320.xml"/><Relationship Id="rId222" Type="http://schemas.openxmlformats.org/officeDocument/2006/relationships/customXml" Target="../ink/ink1014.xml"/><Relationship Id="rId264" Type="http://schemas.openxmlformats.org/officeDocument/2006/relationships/image" Target="../media/image69.png"/><Relationship Id="rId471" Type="http://schemas.openxmlformats.org/officeDocument/2006/relationships/customXml" Target="../ink/ink1139.xml"/><Relationship Id="rId667" Type="http://schemas.openxmlformats.org/officeDocument/2006/relationships/customXml" Target="../ink/ink1237.xml"/><Relationship Id="rId17" Type="http://schemas.openxmlformats.org/officeDocument/2006/relationships/image" Target="../media/image2700.png"/><Relationship Id="rId59" Type="http://schemas.openxmlformats.org/officeDocument/2006/relationships/image" Target="../media/image2721.png"/><Relationship Id="rId124" Type="http://schemas.openxmlformats.org/officeDocument/2006/relationships/customXml" Target="../ink/ink965.xml"/><Relationship Id="rId527" Type="http://schemas.openxmlformats.org/officeDocument/2006/relationships/customXml" Target="../ink/ink1167.xml"/><Relationship Id="rId569" Type="http://schemas.openxmlformats.org/officeDocument/2006/relationships/customXml" Target="../ink/ink1188.xml"/><Relationship Id="rId734" Type="http://schemas.openxmlformats.org/officeDocument/2006/relationships/customXml" Target="../ink/ink1271.xml"/><Relationship Id="rId776" Type="http://schemas.openxmlformats.org/officeDocument/2006/relationships/customXml" Target="../ink/ink1292.xml"/><Relationship Id="rId70" Type="http://schemas.openxmlformats.org/officeDocument/2006/relationships/customXml" Target="../ink/ink938.xml"/><Relationship Id="rId166" Type="http://schemas.openxmlformats.org/officeDocument/2006/relationships/customXml" Target="../ink/ink986.xml"/><Relationship Id="rId331" Type="http://schemas.openxmlformats.org/officeDocument/2006/relationships/customXml" Target="../ink/ink1069.xml"/><Relationship Id="rId373" Type="http://schemas.openxmlformats.org/officeDocument/2006/relationships/customXml" Target="../ink/ink1090.xml"/><Relationship Id="rId429" Type="http://schemas.openxmlformats.org/officeDocument/2006/relationships/customXml" Target="../ink/ink1118.xml"/><Relationship Id="rId580" Type="http://schemas.openxmlformats.org/officeDocument/2006/relationships/image" Target="../media/image227.png"/><Relationship Id="rId636" Type="http://schemas.openxmlformats.org/officeDocument/2006/relationships/image" Target="../media/image255.png"/><Relationship Id="rId801" Type="http://schemas.openxmlformats.org/officeDocument/2006/relationships/image" Target="../media/image337.png"/><Relationship Id="rId1" Type="http://schemas.openxmlformats.org/officeDocument/2006/relationships/slideLayout" Target="../slideLayouts/slideLayout7.xml"/><Relationship Id="rId233" Type="http://schemas.openxmlformats.org/officeDocument/2006/relationships/image" Target="../media/image54.png"/><Relationship Id="rId440" Type="http://schemas.openxmlformats.org/officeDocument/2006/relationships/image" Target="../media/image157.png"/><Relationship Id="rId678" Type="http://schemas.openxmlformats.org/officeDocument/2006/relationships/image" Target="../media/image276.png"/><Relationship Id="rId843" Type="http://schemas.openxmlformats.org/officeDocument/2006/relationships/image" Target="../media/image358.png"/><Relationship Id="rId28" Type="http://schemas.openxmlformats.org/officeDocument/2006/relationships/customXml" Target="../ink/ink917.xml"/><Relationship Id="rId275" Type="http://schemas.openxmlformats.org/officeDocument/2006/relationships/customXml" Target="../ink/ink1041.xml"/><Relationship Id="rId300" Type="http://schemas.openxmlformats.org/officeDocument/2006/relationships/image" Target="../media/image87.png"/><Relationship Id="rId482" Type="http://schemas.openxmlformats.org/officeDocument/2006/relationships/image" Target="../media/image178.png"/><Relationship Id="rId538" Type="http://schemas.openxmlformats.org/officeDocument/2006/relationships/image" Target="../media/image206.png"/><Relationship Id="rId703" Type="http://schemas.openxmlformats.org/officeDocument/2006/relationships/customXml" Target="../ink/ink1255.xml"/><Relationship Id="rId745" Type="http://schemas.openxmlformats.org/officeDocument/2006/relationships/image" Target="../media/image309.png"/><Relationship Id="rId81" Type="http://schemas.openxmlformats.org/officeDocument/2006/relationships/image" Target="../media/image2732.png"/><Relationship Id="rId135" Type="http://schemas.openxmlformats.org/officeDocument/2006/relationships/image" Target="../media/image2759.png"/><Relationship Id="rId177" Type="http://schemas.openxmlformats.org/officeDocument/2006/relationships/image" Target="../media/image2780.png"/><Relationship Id="rId342" Type="http://schemas.openxmlformats.org/officeDocument/2006/relationships/image" Target="../media/image108.png"/><Relationship Id="rId384" Type="http://schemas.openxmlformats.org/officeDocument/2006/relationships/image" Target="../media/image129.png"/><Relationship Id="rId591" Type="http://schemas.openxmlformats.org/officeDocument/2006/relationships/customXml" Target="../ink/ink1199.xml"/><Relationship Id="rId605" Type="http://schemas.openxmlformats.org/officeDocument/2006/relationships/customXml" Target="../ink/ink1206.xml"/><Relationship Id="rId787" Type="http://schemas.openxmlformats.org/officeDocument/2006/relationships/image" Target="../media/image330.png"/><Relationship Id="rId812" Type="http://schemas.openxmlformats.org/officeDocument/2006/relationships/customXml" Target="../ink/ink1310.xml"/><Relationship Id="rId202" Type="http://schemas.openxmlformats.org/officeDocument/2006/relationships/customXml" Target="../ink/ink1004.xml"/><Relationship Id="rId244" Type="http://schemas.openxmlformats.org/officeDocument/2006/relationships/customXml" Target="../ink/ink1025.xml"/><Relationship Id="rId647" Type="http://schemas.openxmlformats.org/officeDocument/2006/relationships/customXml" Target="../ink/ink1227.xml"/><Relationship Id="rId689" Type="http://schemas.openxmlformats.org/officeDocument/2006/relationships/customXml" Target="../ink/ink1248.xml"/><Relationship Id="rId39" Type="http://schemas.openxmlformats.org/officeDocument/2006/relationships/image" Target="../media/image2711.png"/><Relationship Id="rId286" Type="http://schemas.openxmlformats.org/officeDocument/2006/relationships/image" Target="../media/image80.png"/><Relationship Id="rId451" Type="http://schemas.openxmlformats.org/officeDocument/2006/relationships/customXml" Target="../ink/ink1129.xml"/><Relationship Id="rId493" Type="http://schemas.openxmlformats.org/officeDocument/2006/relationships/customXml" Target="../ink/ink1150.xml"/><Relationship Id="rId507" Type="http://schemas.openxmlformats.org/officeDocument/2006/relationships/customXml" Target="../ink/ink1157.xml"/><Relationship Id="rId549" Type="http://schemas.openxmlformats.org/officeDocument/2006/relationships/customXml" Target="../ink/ink1178.xml"/><Relationship Id="rId714" Type="http://schemas.openxmlformats.org/officeDocument/2006/relationships/image" Target="../media/image294.png"/><Relationship Id="rId756" Type="http://schemas.openxmlformats.org/officeDocument/2006/relationships/customXml" Target="../ink/ink1282.xml"/><Relationship Id="rId50" Type="http://schemas.openxmlformats.org/officeDocument/2006/relationships/customXml" Target="../ink/ink928.xml"/><Relationship Id="rId104" Type="http://schemas.openxmlformats.org/officeDocument/2006/relationships/customXml" Target="../ink/ink955.xml"/><Relationship Id="rId146" Type="http://schemas.openxmlformats.org/officeDocument/2006/relationships/customXml" Target="../ink/ink976.xml"/><Relationship Id="rId188" Type="http://schemas.openxmlformats.org/officeDocument/2006/relationships/customXml" Target="../ink/ink997.xml"/><Relationship Id="rId311" Type="http://schemas.openxmlformats.org/officeDocument/2006/relationships/customXml" Target="../ink/ink1059.xml"/><Relationship Id="rId353" Type="http://schemas.openxmlformats.org/officeDocument/2006/relationships/customXml" Target="../ink/ink1080.xml"/><Relationship Id="rId395" Type="http://schemas.openxmlformats.org/officeDocument/2006/relationships/customXml" Target="../ink/ink1101.xml"/><Relationship Id="rId409" Type="http://schemas.openxmlformats.org/officeDocument/2006/relationships/customXml" Target="../ink/ink1108.xml"/><Relationship Id="rId560" Type="http://schemas.openxmlformats.org/officeDocument/2006/relationships/image" Target="../media/image217.png"/><Relationship Id="rId798" Type="http://schemas.openxmlformats.org/officeDocument/2006/relationships/customXml" Target="../ink/ink1303.xml"/><Relationship Id="rId92" Type="http://schemas.openxmlformats.org/officeDocument/2006/relationships/customXml" Target="../ink/ink949.xml"/><Relationship Id="rId213" Type="http://schemas.openxmlformats.org/officeDocument/2006/relationships/image" Target="../media/image2798.png"/><Relationship Id="rId420" Type="http://schemas.openxmlformats.org/officeDocument/2006/relationships/image" Target="../media/image147.png"/><Relationship Id="rId616" Type="http://schemas.openxmlformats.org/officeDocument/2006/relationships/image" Target="../media/image245.png"/><Relationship Id="rId658" Type="http://schemas.openxmlformats.org/officeDocument/2006/relationships/image" Target="../media/image266.png"/><Relationship Id="rId823" Type="http://schemas.openxmlformats.org/officeDocument/2006/relationships/image" Target="../media/image348.png"/><Relationship Id="rId255" Type="http://schemas.openxmlformats.org/officeDocument/2006/relationships/customXml" Target="../ink/ink1031.xml"/><Relationship Id="rId297" Type="http://schemas.openxmlformats.org/officeDocument/2006/relationships/customXml" Target="../ink/ink1052.xml"/><Relationship Id="rId462" Type="http://schemas.openxmlformats.org/officeDocument/2006/relationships/image" Target="../media/image168.png"/><Relationship Id="rId518" Type="http://schemas.openxmlformats.org/officeDocument/2006/relationships/image" Target="../media/image196.png"/><Relationship Id="rId725" Type="http://schemas.openxmlformats.org/officeDocument/2006/relationships/image" Target="../media/image299.png"/><Relationship Id="rId115" Type="http://schemas.openxmlformats.org/officeDocument/2006/relationships/image" Target="../media/image2749.png"/><Relationship Id="rId157" Type="http://schemas.openxmlformats.org/officeDocument/2006/relationships/image" Target="../media/image2770.png"/><Relationship Id="rId322" Type="http://schemas.openxmlformats.org/officeDocument/2006/relationships/image" Target="../media/image98.png"/><Relationship Id="rId364" Type="http://schemas.openxmlformats.org/officeDocument/2006/relationships/image" Target="../media/image119.png"/><Relationship Id="rId767" Type="http://schemas.openxmlformats.org/officeDocument/2006/relationships/image" Target="../media/image320.png"/><Relationship Id="rId61" Type="http://schemas.openxmlformats.org/officeDocument/2006/relationships/image" Target="../media/image2722.png"/><Relationship Id="rId199" Type="http://schemas.openxmlformats.org/officeDocument/2006/relationships/image" Target="../media/image2791.png"/><Relationship Id="rId571" Type="http://schemas.openxmlformats.org/officeDocument/2006/relationships/customXml" Target="../ink/ink1189.xml"/><Relationship Id="rId627" Type="http://schemas.openxmlformats.org/officeDocument/2006/relationships/customXml" Target="../ink/ink1217.xml"/><Relationship Id="rId669" Type="http://schemas.openxmlformats.org/officeDocument/2006/relationships/customXml" Target="../ink/ink1238.xml"/><Relationship Id="rId834" Type="http://schemas.openxmlformats.org/officeDocument/2006/relationships/customXml" Target="../ink/ink1321.xml"/><Relationship Id="rId19" Type="http://schemas.openxmlformats.org/officeDocument/2006/relationships/image" Target="../media/image2701.png"/><Relationship Id="rId224" Type="http://schemas.openxmlformats.org/officeDocument/2006/relationships/customXml" Target="../ink/ink1015.xml"/><Relationship Id="rId266" Type="http://schemas.openxmlformats.org/officeDocument/2006/relationships/image" Target="../media/image70.png"/><Relationship Id="rId431" Type="http://schemas.openxmlformats.org/officeDocument/2006/relationships/customXml" Target="../ink/ink1119.xml"/><Relationship Id="rId473" Type="http://schemas.openxmlformats.org/officeDocument/2006/relationships/customXml" Target="../ink/ink1140.xml"/><Relationship Id="rId529" Type="http://schemas.openxmlformats.org/officeDocument/2006/relationships/customXml" Target="../ink/ink1168.xml"/><Relationship Id="rId680" Type="http://schemas.openxmlformats.org/officeDocument/2006/relationships/image" Target="../media/image277.png"/><Relationship Id="rId736" Type="http://schemas.openxmlformats.org/officeDocument/2006/relationships/customXml" Target="../ink/ink1272.xml"/><Relationship Id="rId30" Type="http://schemas.openxmlformats.org/officeDocument/2006/relationships/customXml" Target="../ink/ink918.xml"/><Relationship Id="rId126" Type="http://schemas.openxmlformats.org/officeDocument/2006/relationships/customXml" Target="../ink/ink966.xml"/><Relationship Id="rId168" Type="http://schemas.openxmlformats.org/officeDocument/2006/relationships/customXml" Target="../ink/ink987.xml"/><Relationship Id="rId333" Type="http://schemas.openxmlformats.org/officeDocument/2006/relationships/customXml" Target="../ink/ink1070.xml"/><Relationship Id="rId540" Type="http://schemas.openxmlformats.org/officeDocument/2006/relationships/image" Target="../media/image207.png"/><Relationship Id="rId778" Type="http://schemas.openxmlformats.org/officeDocument/2006/relationships/customXml" Target="../ink/ink1293.xml"/><Relationship Id="rId72" Type="http://schemas.openxmlformats.org/officeDocument/2006/relationships/customXml" Target="../ink/ink939.xml"/><Relationship Id="rId375" Type="http://schemas.openxmlformats.org/officeDocument/2006/relationships/customXml" Target="../ink/ink1091.xml"/><Relationship Id="rId582" Type="http://schemas.openxmlformats.org/officeDocument/2006/relationships/image" Target="../media/image228.png"/><Relationship Id="rId638" Type="http://schemas.openxmlformats.org/officeDocument/2006/relationships/image" Target="../media/image256.png"/><Relationship Id="rId803" Type="http://schemas.openxmlformats.org/officeDocument/2006/relationships/image" Target="../media/image338.png"/><Relationship Id="rId845" Type="http://schemas.openxmlformats.org/officeDocument/2006/relationships/image" Target="../media/image359.png"/><Relationship Id="rId3" Type="http://schemas.openxmlformats.org/officeDocument/2006/relationships/image" Target="../media/image14.emf"/><Relationship Id="rId235" Type="http://schemas.openxmlformats.org/officeDocument/2006/relationships/image" Target="../media/image55.png"/><Relationship Id="rId277" Type="http://schemas.openxmlformats.org/officeDocument/2006/relationships/customXml" Target="../ink/ink1042.xml"/><Relationship Id="rId400" Type="http://schemas.openxmlformats.org/officeDocument/2006/relationships/image" Target="../media/image137.png"/><Relationship Id="rId442" Type="http://schemas.openxmlformats.org/officeDocument/2006/relationships/image" Target="../media/image158.png"/><Relationship Id="rId484" Type="http://schemas.openxmlformats.org/officeDocument/2006/relationships/image" Target="../media/image179.png"/><Relationship Id="rId705" Type="http://schemas.openxmlformats.org/officeDocument/2006/relationships/customXml" Target="../ink/ink1256.xml"/><Relationship Id="rId137" Type="http://schemas.openxmlformats.org/officeDocument/2006/relationships/image" Target="../media/image2760.png"/><Relationship Id="rId302" Type="http://schemas.openxmlformats.org/officeDocument/2006/relationships/image" Target="../media/image88.png"/><Relationship Id="rId344" Type="http://schemas.openxmlformats.org/officeDocument/2006/relationships/image" Target="../media/image109.png"/><Relationship Id="rId691" Type="http://schemas.openxmlformats.org/officeDocument/2006/relationships/customXml" Target="../ink/ink1249.xml"/><Relationship Id="rId747" Type="http://schemas.openxmlformats.org/officeDocument/2006/relationships/image" Target="../media/image310.png"/><Relationship Id="rId789" Type="http://schemas.openxmlformats.org/officeDocument/2006/relationships/image" Target="../media/image331.png"/><Relationship Id="rId41" Type="http://schemas.openxmlformats.org/officeDocument/2006/relationships/image" Target="../media/image2712.png"/><Relationship Id="rId83" Type="http://schemas.openxmlformats.org/officeDocument/2006/relationships/image" Target="../media/image2733.png"/><Relationship Id="rId179" Type="http://schemas.openxmlformats.org/officeDocument/2006/relationships/image" Target="../media/image2781.png"/><Relationship Id="rId386" Type="http://schemas.openxmlformats.org/officeDocument/2006/relationships/image" Target="../media/image130.png"/><Relationship Id="rId551" Type="http://schemas.openxmlformats.org/officeDocument/2006/relationships/customXml" Target="../ink/ink1179.xml"/><Relationship Id="rId593" Type="http://schemas.openxmlformats.org/officeDocument/2006/relationships/customXml" Target="../ink/ink1200.xml"/><Relationship Id="rId607" Type="http://schemas.openxmlformats.org/officeDocument/2006/relationships/customXml" Target="../ink/ink1207.xml"/><Relationship Id="rId649" Type="http://schemas.openxmlformats.org/officeDocument/2006/relationships/customXml" Target="../ink/ink1228.xml"/><Relationship Id="rId814" Type="http://schemas.openxmlformats.org/officeDocument/2006/relationships/customXml" Target="../ink/ink1311.xml"/><Relationship Id="rId190" Type="http://schemas.openxmlformats.org/officeDocument/2006/relationships/customXml" Target="../ink/ink998.xml"/><Relationship Id="rId204" Type="http://schemas.openxmlformats.org/officeDocument/2006/relationships/customXml" Target="../ink/ink1005.xml"/><Relationship Id="rId246" Type="http://schemas.openxmlformats.org/officeDocument/2006/relationships/customXml" Target="../ink/ink1026.xml"/><Relationship Id="rId288" Type="http://schemas.openxmlformats.org/officeDocument/2006/relationships/image" Target="../media/image81.png"/><Relationship Id="rId411" Type="http://schemas.openxmlformats.org/officeDocument/2006/relationships/customXml" Target="../ink/ink1109.xml"/><Relationship Id="rId453" Type="http://schemas.openxmlformats.org/officeDocument/2006/relationships/customXml" Target="../ink/ink1130.xml"/><Relationship Id="rId509" Type="http://schemas.openxmlformats.org/officeDocument/2006/relationships/customXml" Target="../ink/ink1158.xml"/><Relationship Id="rId660" Type="http://schemas.openxmlformats.org/officeDocument/2006/relationships/image" Target="../media/image267.png"/><Relationship Id="rId106" Type="http://schemas.openxmlformats.org/officeDocument/2006/relationships/customXml" Target="../ink/ink956.xml"/><Relationship Id="rId313" Type="http://schemas.openxmlformats.org/officeDocument/2006/relationships/customXml" Target="../ink/ink1060.xml"/><Relationship Id="rId495" Type="http://schemas.openxmlformats.org/officeDocument/2006/relationships/customXml" Target="../ink/ink1151.xml"/><Relationship Id="rId716" Type="http://schemas.openxmlformats.org/officeDocument/2006/relationships/image" Target="../media/image295.png"/><Relationship Id="rId758" Type="http://schemas.openxmlformats.org/officeDocument/2006/relationships/customXml" Target="../ink/ink1283.xml"/><Relationship Id="rId10" Type="http://schemas.openxmlformats.org/officeDocument/2006/relationships/customXml" Target="../ink/ink908.xml"/><Relationship Id="rId52" Type="http://schemas.openxmlformats.org/officeDocument/2006/relationships/customXml" Target="../ink/ink929.xml"/><Relationship Id="rId94" Type="http://schemas.openxmlformats.org/officeDocument/2006/relationships/customXml" Target="../ink/ink950.xml"/><Relationship Id="rId148" Type="http://schemas.openxmlformats.org/officeDocument/2006/relationships/customXml" Target="../ink/ink977.xml"/><Relationship Id="rId355" Type="http://schemas.openxmlformats.org/officeDocument/2006/relationships/customXml" Target="../ink/ink1081.xml"/><Relationship Id="rId397" Type="http://schemas.openxmlformats.org/officeDocument/2006/relationships/customXml" Target="../ink/ink1102.xml"/><Relationship Id="rId520" Type="http://schemas.openxmlformats.org/officeDocument/2006/relationships/image" Target="../media/image197.png"/><Relationship Id="rId562" Type="http://schemas.openxmlformats.org/officeDocument/2006/relationships/image" Target="../media/image218.png"/><Relationship Id="rId618" Type="http://schemas.openxmlformats.org/officeDocument/2006/relationships/image" Target="../media/image246.png"/><Relationship Id="rId825" Type="http://schemas.openxmlformats.org/officeDocument/2006/relationships/image" Target="../media/image349.png"/><Relationship Id="rId215" Type="http://schemas.openxmlformats.org/officeDocument/2006/relationships/image" Target="../media/image45.png"/><Relationship Id="rId257" Type="http://schemas.openxmlformats.org/officeDocument/2006/relationships/customXml" Target="../ink/ink1032.xml"/><Relationship Id="rId422" Type="http://schemas.openxmlformats.org/officeDocument/2006/relationships/image" Target="../media/image148.png"/><Relationship Id="rId464" Type="http://schemas.openxmlformats.org/officeDocument/2006/relationships/image" Target="../media/image169.png"/><Relationship Id="rId299" Type="http://schemas.openxmlformats.org/officeDocument/2006/relationships/customXml" Target="../ink/ink1053.xml"/><Relationship Id="rId727" Type="http://schemas.openxmlformats.org/officeDocument/2006/relationships/image" Target="../media/image300.png"/><Relationship Id="rId63" Type="http://schemas.openxmlformats.org/officeDocument/2006/relationships/image" Target="../media/image2723.png"/><Relationship Id="rId159" Type="http://schemas.openxmlformats.org/officeDocument/2006/relationships/image" Target="../media/image2771.png"/><Relationship Id="rId366" Type="http://schemas.openxmlformats.org/officeDocument/2006/relationships/image" Target="../media/image120.png"/><Relationship Id="rId573" Type="http://schemas.openxmlformats.org/officeDocument/2006/relationships/customXml" Target="../ink/ink1190.xml"/><Relationship Id="rId780" Type="http://schemas.openxmlformats.org/officeDocument/2006/relationships/customXml" Target="../ink/ink1294.xml"/><Relationship Id="rId226" Type="http://schemas.openxmlformats.org/officeDocument/2006/relationships/customXml" Target="../ink/ink1016.xml"/><Relationship Id="rId433" Type="http://schemas.openxmlformats.org/officeDocument/2006/relationships/customXml" Target="../ink/ink1120.xml"/><Relationship Id="rId640" Type="http://schemas.openxmlformats.org/officeDocument/2006/relationships/image" Target="../media/image257.png"/><Relationship Id="rId738" Type="http://schemas.openxmlformats.org/officeDocument/2006/relationships/customXml" Target="../ink/ink1273.xml"/><Relationship Id="rId74" Type="http://schemas.openxmlformats.org/officeDocument/2006/relationships/customXml" Target="../ink/ink940.xml"/><Relationship Id="rId377" Type="http://schemas.openxmlformats.org/officeDocument/2006/relationships/customXml" Target="../ink/ink1092.xml"/><Relationship Id="rId500" Type="http://schemas.openxmlformats.org/officeDocument/2006/relationships/image" Target="../media/image187.png"/><Relationship Id="rId584" Type="http://schemas.openxmlformats.org/officeDocument/2006/relationships/image" Target="../media/image229.png"/><Relationship Id="rId805" Type="http://schemas.openxmlformats.org/officeDocument/2006/relationships/image" Target="../media/image339.png"/><Relationship Id="rId5" Type="http://schemas.openxmlformats.org/officeDocument/2006/relationships/image" Target="../media/image2694.png"/><Relationship Id="rId237" Type="http://schemas.openxmlformats.org/officeDocument/2006/relationships/image" Target="../media/image56.png"/><Relationship Id="rId791" Type="http://schemas.openxmlformats.org/officeDocument/2006/relationships/image" Target="../media/image332.png"/><Relationship Id="rId444" Type="http://schemas.openxmlformats.org/officeDocument/2006/relationships/image" Target="../media/image159.png"/><Relationship Id="rId651" Type="http://schemas.openxmlformats.org/officeDocument/2006/relationships/customXml" Target="../ink/ink1229.xml"/><Relationship Id="rId749" Type="http://schemas.openxmlformats.org/officeDocument/2006/relationships/image" Target="../media/image311.png"/><Relationship Id="rId290" Type="http://schemas.openxmlformats.org/officeDocument/2006/relationships/image" Target="../media/image82.png"/><Relationship Id="rId304" Type="http://schemas.openxmlformats.org/officeDocument/2006/relationships/image" Target="../media/image89.png"/><Relationship Id="rId388" Type="http://schemas.openxmlformats.org/officeDocument/2006/relationships/image" Target="../media/image131.png"/><Relationship Id="rId511" Type="http://schemas.openxmlformats.org/officeDocument/2006/relationships/customXml" Target="../ink/ink1159.xml"/><Relationship Id="rId609" Type="http://schemas.openxmlformats.org/officeDocument/2006/relationships/customXml" Target="../ink/ink1208.xml"/><Relationship Id="rId85" Type="http://schemas.openxmlformats.org/officeDocument/2006/relationships/image" Target="../media/image2734.png"/><Relationship Id="rId150" Type="http://schemas.openxmlformats.org/officeDocument/2006/relationships/customXml" Target="../ink/ink978.xml"/><Relationship Id="rId595" Type="http://schemas.openxmlformats.org/officeDocument/2006/relationships/customXml" Target="../ink/ink1201.xml"/><Relationship Id="rId816" Type="http://schemas.openxmlformats.org/officeDocument/2006/relationships/customXml" Target="../ink/ink1312.xml"/><Relationship Id="rId248" Type="http://schemas.openxmlformats.org/officeDocument/2006/relationships/customXml" Target="../ink/ink1027.xml"/><Relationship Id="rId455" Type="http://schemas.openxmlformats.org/officeDocument/2006/relationships/customXml" Target="../ink/ink1131.xml"/><Relationship Id="rId662" Type="http://schemas.openxmlformats.org/officeDocument/2006/relationships/image" Target="../media/image268.png"/><Relationship Id="rId12" Type="http://schemas.openxmlformats.org/officeDocument/2006/relationships/customXml" Target="../ink/ink909.xml"/><Relationship Id="rId108" Type="http://schemas.openxmlformats.org/officeDocument/2006/relationships/customXml" Target="../ink/ink957.xml"/><Relationship Id="rId315" Type="http://schemas.openxmlformats.org/officeDocument/2006/relationships/customXml" Target="../ink/ink1061.xml"/><Relationship Id="rId522" Type="http://schemas.openxmlformats.org/officeDocument/2006/relationships/image" Target="../media/image198.png"/><Relationship Id="rId96" Type="http://schemas.openxmlformats.org/officeDocument/2006/relationships/customXml" Target="../ink/ink951.xml"/><Relationship Id="rId161" Type="http://schemas.openxmlformats.org/officeDocument/2006/relationships/image" Target="../media/image2772.png"/><Relationship Id="rId399" Type="http://schemas.openxmlformats.org/officeDocument/2006/relationships/customXml" Target="../ink/ink1103.xml"/><Relationship Id="rId827" Type="http://schemas.openxmlformats.org/officeDocument/2006/relationships/image" Target="../media/image350.png"/><Relationship Id="rId259" Type="http://schemas.openxmlformats.org/officeDocument/2006/relationships/customXml" Target="../ink/ink1033.xml"/><Relationship Id="rId466" Type="http://schemas.openxmlformats.org/officeDocument/2006/relationships/image" Target="../media/image170.png"/><Relationship Id="rId673" Type="http://schemas.openxmlformats.org/officeDocument/2006/relationships/customXml" Target="../ink/ink1240.xml"/><Relationship Id="rId23" Type="http://schemas.openxmlformats.org/officeDocument/2006/relationships/image" Target="../media/image2703.png"/><Relationship Id="rId119" Type="http://schemas.openxmlformats.org/officeDocument/2006/relationships/image" Target="../media/image2751.png"/><Relationship Id="rId326" Type="http://schemas.openxmlformats.org/officeDocument/2006/relationships/image" Target="../media/image100.png"/><Relationship Id="rId533" Type="http://schemas.openxmlformats.org/officeDocument/2006/relationships/customXml" Target="../ink/ink1170.xml"/><Relationship Id="rId740" Type="http://schemas.openxmlformats.org/officeDocument/2006/relationships/customXml" Target="../ink/ink1274.xml"/><Relationship Id="rId838" Type="http://schemas.openxmlformats.org/officeDocument/2006/relationships/customXml" Target="../ink/ink1323.xml"/><Relationship Id="rId172" Type="http://schemas.openxmlformats.org/officeDocument/2006/relationships/customXml" Target="../ink/ink989.xml"/><Relationship Id="rId477" Type="http://schemas.openxmlformats.org/officeDocument/2006/relationships/customXml" Target="../ink/ink1142.xml"/><Relationship Id="rId600" Type="http://schemas.openxmlformats.org/officeDocument/2006/relationships/image" Target="../media/image237.png"/><Relationship Id="rId684" Type="http://schemas.openxmlformats.org/officeDocument/2006/relationships/image" Target="../media/image279.png"/><Relationship Id="rId337" Type="http://schemas.openxmlformats.org/officeDocument/2006/relationships/customXml" Target="../ink/ink1072.xml"/><Relationship Id="rId34" Type="http://schemas.openxmlformats.org/officeDocument/2006/relationships/customXml" Target="../ink/ink920.xml"/><Relationship Id="rId544" Type="http://schemas.openxmlformats.org/officeDocument/2006/relationships/image" Target="../media/image209.png"/><Relationship Id="rId751" Type="http://schemas.openxmlformats.org/officeDocument/2006/relationships/image" Target="../media/image312.png"/><Relationship Id="rId183" Type="http://schemas.openxmlformats.org/officeDocument/2006/relationships/image" Target="../media/image2783.png"/><Relationship Id="rId390" Type="http://schemas.openxmlformats.org/officeDocument/2006/relationships/image" Target="../media/image132.png"/><Relationship Id="rId404" Type="http://schemas.openxmlformats.org/officeDocument/2006/relationships/image" Target="../media/image139.png"/><Relationship Id="rId611" Type="http://schemas.openxmlformats.org/officeDocument/2006/relationships/customXml" Target="../ink/ink1209.xml"/><Relationship Id="rId250" Type="http://schemas.openxmlformats.org/officeDocument/2006/relationships/customXml" Target="../ink/ink1028.xml"/><Relationship Id="rId488" Type="http://schemas.openxmlformats.org/officeDocument/2006/relationships/image" Target="../media/image181.png"/><Relationship Id="rId695" Type="http://schemas.openxmlformats.org/officeDocument/2006/relationships/customXml" Target="../ink/ink1251.xml"/><Relationship Id="rId709" Type="http://schemas.openxmlformats.org/officeDocument/2006/relationships/customXml" Target="../ink/ink1258.xml"/><Relationship Id="rId45" Type="http://schemas.openxmlformats.org/officeDocument/2006/relationships/image" Target="../media/image2714.png"/><Relationship Id="rId110" Type="http://schemas.openxmlformats.org/officeDocument/2006/relationships/customXml" Target="../ink/ink958.xml"/><Relationship Id="rId348" Type="http://schemas.openxmlformats.org/officeDocument/2006/relationships/image" Target="../media/image111.png"/><Relationship Id="rId555" Type="http://schemas.openxmlformats.org/officeDocument/2006/relationships/customXml" Target="../ink/ink1181.xml"/><Relationship Id="rId762" Type="http://schemas.openxmlformats.org/officeDocument/2006/relationships/customXml" Target="../ink/ink1285.xml"/><Relationship Id="rId194" Type="http://schemas.openxmlformats.org/officeDocument/2006/relationships/customXml" Target="../ink/ink1000.xml"/><Relationship Id="rId208" Type="http://schemas.openxmlformats.org/officeDocument/2006/relationships/customXml" Target="../ink/ink1007.xml"/><Relationship Id="rId415" Type="http://schemas.openxmlformats.org/officeDocument/2006/relationships/customXml" Target="../ink/ink1111.xml"/><Relationship Id="rId622" Type="http://schemas.openxmlformats.org/officeDocument/2006/relationships/image" Target="../media/image248.png"/><Relationship Id="rId261" Type="http://schemas.openxmlformats.org/officeDocument/2006/relationships/customXml" Target="../ink/ink1034.xml"/><Relationship Id="rId499" Type="http://schemas.openxmlformats.org/officeDocument/2006/relationships/customXml" Target="../ink/ink1153.xml"/><Relationship Id="rId56" Type="http://schemas.openxmlformats.org/officeDocument/2006/relationships/customXml" Target="../ink/ink931.xml"/><Relationship Id="rId359" Type="http://schemas.openxmlformats.org/officeDocument/2006/relationships/customXml" Target="../ink/ink1083.xml"/><Relationship Id="rId566" Type="http://schemas.openxmlformats.org/officeDocument/2006/relationships/image" Target="../media/image220.png"/><Relationship Id="rId773" Type="http://schemas.openxmlformats.org/officeDocument/2006/relationships/image" Target="../media/image323.png"/><Relationship Id="rId121" Type="http://schemas.openxmlformats.org/officeDocument/2006/relationships/image" Target="../media/image2752.png"/><Relationship Id="rId219" Type="http://schemas.openxmlformats.org/officeDocument/2006/relationships/image" Target="../media/image47.png"/><Relationship Id="rId426" Type="http://schemas.openxmlformats.org/officeDocument/2006/relationships/image" Target="../media/image150.png"/><Relationship Id="rId633" Type="http://schemas.openxmlformats.org/officeDocument/2006/relationships/customXml" Target="../ink/ink1220.xml"/><Relationship Id="rId840" Type="http://schemas.openxmlformats.org/officeDocument/2006/relationships/customXml" Target="../ink/ink1324.xml"/><Relationship Id="rId67" Type="http://schemas.openxmlformats.org/officeDocument/2006/relationships/image" Target="../media/image2725.png"/><Relationship Id="rId272" Type="http://schemas.openxmlformats.org/officeDocument/2006/relationships/image" Target="../media/image73.png"/><Relationship Id="rId577" Type="http://schemas.openxmlformats.org/officeDocument/2006/relationships/customXml" Target="../ink/ink1192.xml"/><Relationship Id="rId700" Type="http://schemas.openxmlformats.org/officeDocument/2006/relationships/image" Target="../media/image287.png"/><Relationship Id="rId132" Type="http://schemas.openxmlformats.org/officeDocument/2006/relationships/customXml" Target="../ink/ink969.xml"/><Relationship Id="rId784" Type="http://schemas.openxmlformats.org/officeDocument/2006/relationships/customXml" Target="../ink/ink1296.xml"/><Relationship Id="rId437" Type="http://schemas.openxmlformats.org/officeDocument/2006/relationships/customXml" Target="../ink/ink1122.xml"/><Relationship Id="rId644" Type="http://schemas.openxmlformats.org/officeDocument/2006/relationships/image" Target="../media/image259.png"/><Relationship Id="rId283" Type="http://schemas.openxmlformats.org/officeDocument/2006/relationships/customXml" Target="../ink/ink1045.xml"/><Relationship Id="rId490" Type="http://schemas.openxmlformats.org/officeDocument/2006/relationships/image" Target="../media/image182.png"/><Relationship Id="rId504" Type="http://schemas.openxmlformats.org/officeDocument/2006/relationships/image" Target="../media/image189.png"/><Relationship Id="rId711" Type="http://schemas.openxmlformats.org/officeDocument/2006/relationships/customXml" Target="../ink/ink1259.xml"/><Relationship Id="rId78" Type="http://schemas.openxmlformats.org/officeDocument/2006/relationships/customXml" Target="../ink/ink942.xml"/><Relationship Id="rId143" Type="http://schemas.openxmlformats.org/officeDocument/2006/relationships/image" Target="../media/image2763.png"/><Relationship Id="rId350" Type="http://schemas.openxmlformats.org/officeDocument/2006/relationships/image" Target="../media/image112.png"/><Relationship Id="rId588" Type="http://schemas.openxmlformats.org/officeDocument/2006/relationships/image" Target="../media/image231.png"/><Relationship Id="rId795" Type="http://schemas.openxmlformats.org/officeDocument/2006/relationships/image" Target="../media/image334.png"/><Relationship Id="rId809" Type="http://schemas.openxmlformats.org/officeDocument/2006/relationships/image" Target="../media/image341.png"/><Relationship Id="rId9" Type="http://schemas.openxmlformats.org/officeDocument/2006/relationships/image" Target="../media/image2696.png"/><Relationship Id="rId210" Type="http://schemas.openxmlformats.org/officeDocument/2006/relationships/customXml" Target="../ink/ink1008.xml"/><Relationship Id="rId448" Type="http://schemas.openxmlformats.org/officeDocument/2006/relationships/image" Target="../media/image161.png"/><Relationship Id="rId655" Type="http://schemas.openxmlformats.org/officeDocument/2006/relationships/customXml" Target="../ink/ink1231.xml"/><Relationship Id="rId294" Type="http://schemas.openxmlformats.org/officeDocument/2006/relationships/image" Target="../media/image84.png"/><Relationship Id="rId308" Type="http://schemas.openxmlformats.org/officeDocument/2006/relationships/image" Target="../media/image91.png"/><Relationship Id="rId515" Type="http://schemas.openxmlformats.org/officeDocument/2006/relationships/customXml" Target="../ink/ink1161.xml"/><Relationship Id="rId722" Type="http://schemas.openxmlformats.org/officeDocument/2006/relationships/customXml" Target="../ink/ink1265.xml"/><Relationship Id="rId89" Type="http://schemas.openxmlformats.org/officeDocument/2006/relationships/image" Target="../media/image2736.png"/><Relationship Id="rId154" Type="http://schemas.openxmlformats.org/officeDocument/2006/relationships/customXml" Target="../ink/ink980.xml"/><Relationship Id="rId361" Type="http://schemas.openxmlformats.org/officeDocument/2006/relationships/customXml" Target="../ink/ink1084.xml"/><Relationship Id="rId599" Type="http://schemas.openxmlformats.org/officeDocument/2006/relationships/customXml" Target="../ink/ink1203.xml"/><Relationship Id="rId459" Type="http://schemas.openxmlformats.org/officeDocument/2006/relationships/customXml" Target="../ink/ink1133.xml"/><Relationship Id="rId666" Type="http://schemas.openxmlformats.org/officeDocument/2006/relationships/image" Target="../media/image270.png"/><Relationship Id="rId16" Type="http://schemas.openxmlformats.org/officeDocument/2006/relationships/customXml" Target="../ink/ink911.xml"/><Relationship Id="rId221" Type="http://schemas.openxmlformats.org/officeDocument/2006/relationships/image" Target="../media/image48.png"/><Relationship Id="rId319" Type="http://schemas.openxmlformats.org/officeDocument/2006/relationships/customXml" Target="../ink/ink1063.xml"/><Relationship Id="rId526" Type="http://schemas.openxmlformats.org/officeDocument/2006/relationships/image" Target="../media/image200.png"/><Relationship Id="rId733" Type="http://schemas.openxmlformats.org/officeDocument/2006/relationships/image" Target="../media/image303.png"/><Relationship Id="rId165" Type="http://schemas.openxmlformats.org/officeDocument/2006/relationships/image" Target="../media/image2774.png"/><Relationship Id="rId372" Type="http://schemas.openxmlformats.org/officeDocument/2006/relationships/image" Target="../media/image123.png"/><Relationship Id="rId677" Type="http://schemas.openxmlformats.org/officeDocument/2006/relationships/customXml" Target="../ink/ink1242.xml"/><Relationship Id="rId800" Type="http://schemas.openxmlformats.org/officeDocument/2006/relationships/customXml" Target="../ink/ink1304.xml"/><Relationship Id="rId232" Type="http://schemas.openxmlformats.org/officeDocument/2006/relationships/customXml" Target="../ink/ink1019.xml"/><Relationship Id="rId27" Type="http://schemas.openxmlformats.org/officeDocument/2006/relationships/image" Target="../media/image2705.png"/><Relationship Id="rId537" Type="http://schemas.openxmlformats.org/officeDocument/2006/relationships/customXml" Target="../ink/ink1172.xml"/><Relationship Id="rId744" Type="http://schemas.openxmlformats.org/officeDocument/2006/relationships/customXml" Target="../ink/ink1276.xml"/><Relationship Id="rId80" Type="http://schemas.openxmlformats.org/officeDocument/2006/relationships/customXml" Target="../ink/ink943.xml"/><Relationship Id="rId176" Type="http://schemas.openxmlformats.org/officeDocument/2006/relationships/customXml" Target="../ink/ink991.xml"/><Relationship Id="rId383" Type="http://schemas.openxmlformats.org/officeDocument/2006/relationships/customXml" Target="../ink/ink1095.xml"/><Relationship Id="rId590" Type="http://schemas.openxmlformats.org/officeDocument/2006/relationships/image" Target="../media/image232.png"/><Relationship Id="rId604" Type="http://schemas.openxmlformats.org/officeDocument/2006/relationships/image" Target="../media/image239.png"/><Relationship Id="rId811" Type="http://schemas.openxmlformats.org/officeDocument/2006/relationships/image" Target="../media/image342.png"/><Relationship Id="rId243" Type="http://schemas.openxmlformats.org/officeDocument/2006/relationships/image" Target="../media/image59.png"/><Relationship Id="rId450" Type="http://schemas.openxmlformats.org/officeDocument/2006/relationships/image" Target="../media/image162.png"/><Relationship Id="rId688" Type="http://schemas.openxmlformats.org/officeDocument/2006/relationships/image" Target="../media/image281.png"/><Relationship Id="rId38" Type="http://schemas.openxmlformats.org/officeDocument/2006/relationships/customXml" Target="../ink/ink922.xml"/><Relationship Id="rId103" Type="http://schemas.openxmlformats.org/officeDocument/2006/relationships/image" Target="../media/image2743.png"/><Relationship Id="rId310" Type="http://schemas.openxmlformats.org/officeDocument/2006/relationships/image" Target="../media/image92.png"/><Relationship Id="rId548" Type="http://schemas.openxmlformats.org/officeDocument/2006/relationships/image" Target="../media/image211.png"/><Relationship Id="rId755" Type="http://schemas.openxmlformats.org/officeDocument/2006/relationships/image" Target="../media/image314.png"/><Relationship Id="rId91" Type="http://schemas.openxmlformats.org/officeDocument/2006/relationships/image" Target="../media/image2737.png"/><Relationship Id="rId187" Type="http://schemas.openxmlformats.org/officeDocument/2006/relationships/image" Target="../media/image2785.png"/><Relationship Id="rId394" Type="http://schemas.openxmlformats.org/officeDocument/2006/relationships/image" Target="../media/image134.png"/><Relationship Id="rId408" Type="http://schemas.openxmlformats.org/officeDocument/2006/relationships/image" Target="../media/image141.png"/><Relationship Id="rId615" Type="http://schemas.openxmlformats.org/officeDocument/2006/relationships/customXml" Target="../ink/ink1211.xml"/><Relationship Id="rId822" Type="http://schemas.openxmlformats.org/officeDocument/2006/relationships/customXml" Target="../ink/ink1315.xml"/><Relationship Id="rId254" Type="http://schemas.openxmlformats.org/officeDocument/2006/relationships/image" Target="../media/image64.png"/><Relationship Id="rId699" Type="http://schemas.openxmlformats.org/officeDocument/2006/relationships/customXml" Target="../ink/ink1253.xml"/><Relationship Id="rId49" Type="http://schemas.openxmlformats.org/officeDocument/2006/relationships/image" Target="../media/image2716.png"/><Relationship Id="rId114" Type="http://schemas.openxmlformats.org/officeDocument/2006/relationships/customXml" Target="../ink/ink960.xml"/><Relationship Id="rId461" Type="http://schemas.openxmlformats.org/officeDocument/2006/relationships/customXml" Target="../ink/ink1134.xml"/><Relationship Id="rId559" Type="http://schemas.openxmlformats.org/officeDocument/2006/relationships/customXml" Target="../ink/ink1183.xml"/><Relationship Id="rId766" Type="http://schemas.openxmlformats.org/officeDocument/2006/relationships/customXml" Target="../ink/ink1287.xml"/><Relationship Id="rId198" Type="http://schemas.openxmlformats.org/officeDocument/2006/relationships/customXml" Target="../ink/ink1002.xml"/><Relationship Id="rId321" Type="http://schemas.openxmlformats.org/officeDocument/2006/relationships/customXml" Target="../ink/ink1064.xml"/><Relationship Id="rId419" Type="http://schemas.openxmlformats.org/officeDocument/2006/relationships/customXml" Target="../ink/ink1113.xml"/><Relationship Id="rId626" Type="http://schemas.openxmlformats.org/officeDocument/2006/relationships/image" Target="../media/image250.png"/><Relationship Id="rId833" Type="http://schemas.openxmlformats.org/officeDocument/2006/relationships/image" Target="../media/image353.png"/><Relationship Id="rId265" Type="http://schemas.openxmlformats.org/officeDocument/2006/relationships/customXml" Target="../ink/ink1036.xml"/><Relationship Id="rId472" Type="http://schemas.openxmlformats.org/officeDocument/2006/relationships/image" Target="../media/image173.png"/><Relationship Id="rId125" Type="http://schemas.openxmlformats.org/officeDocument/2006/relationships/image" Target="../media/image2754.png"/><Relationship Id="rId332" Type="http://schemas.openxmlformats.org/officeDocument/2006/relationships/image" Target="../media/image103.png"/><Relationship Id="rId777" Type="http://schemas.openxmlformats.org/officeDocument/2006/relationships/image" Target="../media/image325.png"/><Relationship Id="rId637" Type="http://schemas.openxmlformats.org/officeDocument/2006/relationships/customXml" Target="../ink/ink1222.xml"/><Relationship Id="rId844" Type="http://schemas.openxmlformats.org/officeDocument/2006/relationships/customXml" Target="../ink/ink1326.xml"/><Relationship Id="rId276" Type="http://schemas.openxmlformats.org/officeDocument/2006/relationships/image" Target="../media/image75.png"/><Relationship Id="rId483" Type="http://schemas.openxmlformats.org/officeDocument/2006/relationships/customXml" Target="../ink/ink1145.xml"/><Relationship Id="rId690" Type="http://schemas.openxmlformats.org/officeDocument/2006/relationships/image" Target="../media/image282.png"/><Relationship Id="rId704" Type="http://schemas.openxmlformats.org/officeDocument/2006/relationships/image" Target="../media/image289.png"/><Relationship Id="rId40" Type="http://schemas.openxmlformats.org/officeDocument/2006/relationships/customXml" Target="../ink/ink923.xml"/><Relationship Id="rId136" Type="http://schemas.openxmlformats.org/officeDocument/2006/relationships/customXml" Target="../ink/ink971.xml"/><Relationship Id="rId343" Type="http://schemas.openxmlformats.org/officeDocument/2006/relationships/customXml" Target="../ink/ink1075.xml"/><Relationship Id="rId550" Type="http://schemas.openxmlformats.org/officeDocument/2006/relationships/image" Target="../media/image212.png"/><Relationship Id="rId788" Type="http://schemas.openxmlformats.org/officeDocument/2006/relationships/customXml" Target="../ink/ink1298.xml"/><Relationship Id="rId203" Type="http://schemas.openxmlformats.org/officeDocument/2006/relationships/image" Target="../media/image2793.png"/><Relationship Id="rId648" Type="http://schemas.openxmlformats.org/officeDocument/2006/relationships/image" Target="../media/image261.png"/><Relationship Id="rId287" Type="http://schemas.openxmlformats.org/officeDocument/2006/relationships/customXml" Target="../ink/ink1047.xml"/><Relationship Id="rId410" Type="http://schemas.openxmlformats.org/officeDocument/2006/relationships/image" Target="../media/image142.png"/><Relationship Id="rId494" Type="http://schemas.openxmlformats.org/officeDocument/2006/relationships/image" Target="../media/image184.png"/><Relationship Id="rId508" Type="http://schemas.openxmlformats.org/officeDocument/2006/relationships/image" Target="../media/image191.png"/><Relationship Id="rId715" Type="http://schemas.openxmlformats.org/officeDocument/2006/relationships/customXml" Target="../ink/ink1261.xml"/><Relationship Id="rId147" Type="http://schemas.openxmlformats.org/officeDocument/2006/relationships/image" Target="../media/image2765.png"/><Relationship Id="rId354" Type="http://schemas.openxmlformats.org/officeDocument/2006/relationships/image" Target="../media/image114.png"/><Relationship Id="rId799" Type="http://schemas.openxmlformats.org/officeDocument/2006/relationships/image" Target="../media/image336.png"/><Relationship Id="rId51" Type="http://schemas.openxmlformats.org/officeDocument/2006/relationships/image" Target="../media/image2717.png"/><Relationship Id="rId561" Type="http://schemas.openxmlformats.org/officeDocument/2006/relationships/customXml" Target="../ink/ink1184.xml"/><Relationship Id="rId659" Type="http://schemas.openxmlformats.org/officeDocument/2006/relationships/customXml" Target="../ink/ink1233.xml"/><Relationship Id="rId214" Type="http://schemas.openxmlformats.org/officeDocument/2006/relationships/customXml" Target="../ink/ink1010.xml"/><Relationship Id="rId298" Type="http://schemas.openxmlformats.org/officeDocument/2006/relationships/image" Target="../media/image86.png"/><Relationship Id="rId421" Type="http://schemas.openxmlformats.org/officeDocument/2006/relationships/customXml" Target="../ink/ink1114.xml"/><Relationship Id="rId519" Type="http://schemas.openxmlformats.org/officeDocument/2006/relationships/customXml" Target="../ink/ink1163.xml"/><Relationship Id="rId158" Type="http://schemas.openxmlformats.org/officeDocument/2006/relationships/customXml" Target="../ink/ink982.xml"/><Relationship Id="rId726" Type="http://schemas.openxmlformats.org/officeDocument/2006/relationships/customXml" Target="../ink/ink1267.xml"/><Relationship Id="rId62" Type="http://schemas.openxmlformats.org/officeDocument/2006/relationships/customXml" Target="../ink/ink934.xml"/><Relationship Id="rId365" Type="http://schemas.openxmlformats.org/officeDocument/2006/relationships/customXml" Target="../ink/ink1086.xml"/><Relationship Id="rId572" Type="http://schemas.openxmlformats.org/officeDocument/2006/relationships/image" Target="../media/image223.png"/><Relationship Id="rId225" Type="http://schemas.openxmlformats.org/officeDocument/2006/relationships/image" Target="../media/image50.png"/><Relationship Id="rId432" Type="http://schemas.openxmlformats.org/officeDocument/2006/relationships/image" Target="../media/image153.png"/><Relationship Id="rId737" Type="http://schemas.openxmlformats.org/officeDocument/2006/relationships/image" Target="../media/image305.png"/><Relationship Id="rId73" Type="http://schemas.openxmlformats.org/officeDocument/2006/relationships/image" Target="../media/image2728.png"/><Relationship Id="rId169" Type="http://schemas.openxmlformats.org/officeDocument/2006/relationships/image" Target="../media/image2776.png"/><Relationship Id="rId376" Type="http://schemas.openxmlformats.org/officeDocument/2006/relationships/image" Target="../media/image125.png"/><Relationship Id="rId583" Type="http://schemas.openxmlformats.org/officeDocument/2006/relationships/customXml" Target="../ink/ink1195.xml"/><Relationship Id="rId790" Type="http://schemas.openxmlformats.org/officeDocument/2006/relationships/customXml" Target="../ink/ink1299.xml"/><Relationship Id="rId804" Type="http://schemas.openxmlformats.org/officeDocument/2006/relationships/customXml" Target="../ink/ink1306.xml"/><Relationship Id="rId4" Type="http://schemas.openxmlformats.org/officeDocument/2006/relationships/customXml" Target="../ink/ink905.xml"/><Relationship Id="rId236" Type="http://schemas.openxmlformats.org/officeDocument/2006/relationships/customXml" Target="../ink/ink1021.xml"/><Relationship Id="rId443" Type="http://schemas.openxmlformats.org/officeDocument/2006/relationships/customXml" Target="../ink/ink1125.xml"/><Relationship Id="rId650" Type="http://schemas.openxmlformats.org/officeDocument/2006/relationships/image" Target="../media/image262.png"/><Relationship Id="rId303" Type="http://schemas.openxmlformats.org/officeDocument/2006/relationships/customXml" Target="../ink/ink1055.xml"/><Relationship Id="rId748" Type="http://schemas.openxmlformats.org/officeDocument/2006/relationships/customXml" Target="../ink/ink1278.xml"/><Relationship Id="rId84" Type="http://schemas.openxmlformats.org/officeDocument/2006/relationships/customXml" Target="../ink/ink945.xml"/><Relationship Id="rId387" Type="http://schemas.openxmlformats.org/officeDocument/2006/relationships/customXml" Target="../ink/ink1097.xml"/><Relationship Id="rId510" Type="http://schemas.openxmlformats.org/officeDocument/2006/relationships/image" Target="../media/image192.png"/><Relationship Id="rId594" Type="http://schemas.openxmlformats.org/officeDocument/2006/relationships/image" Target="../media/image234.png"/><Relationship Id="rId608" Type="http://schemas.openxmlformats.org/officeDocument/2006/relationships/image" Target="../media/image241.png"/><Relationship Id="rId815" Type="http://schemas.openxmlformats.org/officeDocument/2006/relationships/image" Target="../media/image344.png"/><Relationship Id="rId247" Type="http://schemas.openxmlformats.org/officeDocument/2006/relationships/image" Target="../media/image61.png"/><Relationship Id="rId107" Type="http://schemas.openxmlformats.org/officeDocument/2006/relationships/image" Target="../media/image2745.png"/><Relationship Id="rId454" Type="http://schemas.openxmlformats.org/officeDocument/2006/relationships/image" Target="../media/image164.png"/><Relationship Id="rId661" Type="http://schemas.openxmlformats.org/officeDocument/2006/relationships/customXml" Target="../ink/ink1234.xml"/><Relationship Id="rId759" Type="http://schemas.openxmlformats.org/officeDocument/2006/relationships/image" Target="../media/image316.png"/><Relationship Id="rId11" Type="http://schemas.openxmlformats.org/officeDocument/2006/relationships/image" Target="../media/image2697.png"/><Relationship Id="rId314" Type="http://schemas.openxmlformats.org/officeDocument/2006/relationships/image" Target="../media/image94.png"/><Relationship Id="rId398" Type="http://schemas.openxmlformats.org/officeDocument/2006/relationships/image" Target="../media/image136.png"/><Relationship Id="rId521" Type="http://schemas.openxmlformats.org/officeDocument/2006/relationships/customXml" Target="../ink/ink1164.xml"/><Relationship Id="rId619" Type="http://schemas.openxmlformats.org/officeDocument/2006/relationships/customXml" Target="../ink/ink1213.xml"/><Relationship Id="rId95" Type="http://schemas.openxmlformats.org/officeDocument/2006/relationships/image" Target="../media/image2739.png"/><Relationship Id="rId160" Type="http://schemas.openxmlformats.org/officeDocument/2006/relationships/customXml" Target="../ink/ink983.xml"/><Relationship Id="rId826" Type="http://schemas.openxmlformats.org/officeDocument/2006/relationships/customXml" Target="../ink/ink1317.xml"/><Relationship Id="rId258" Type="http://schemas.openxmlformats.org/officeDocument/2006/relationships/image" Target="../media/image66.png"/><Relationship Id="rId465" Type="http://schemas.openxmlformats.org/officeDocument/2006/relationships/customXml" Target="../ink/ink1136.xml"/><Relationship Id="rId672" Type="http://schemas.openxmlformats.org/officeDocument/2006/relationships/image" Target="../media/image273.png"/><Relationship Id="rId22" Type="http://schemas.openxmlformats.org/officeDocument/2006/relationships/customXml" Target="../ink/ink914.xml"/><Relationship Id="rId118" Type="http://schemas.openxmlformats.org/officeDocument/2006/relationships/customXml" Target="../ink/ink962.xml"/><Relationship Id="rId325" Type="http://schemas.openxmlformats.org/officeDocument/2006/relationships/customXml" Target="../ink/ink1066.xml"/><Relationship Id="rId532" Type="http://schemas.openxmlformats.org/officeDocument/2006/relationships/image" Target="../media/image203.png"/><Relationship Id="rId171" Type="http://schemas.openxmlformats.org/officeDocument/2006/relationships/image" Target="../media/image2777.png"/><Relationship Id="rId837" Type="http://schemas.openxmlformats.org/officeDocument/2006/relationships/image" Target="../media/image355.png"/><Relationship Id="rId269" Type="http://schemas.openxmlformats.org/officeDocument/2006/relationships/customXml" Target="../ink/ink1038.xml"/><Relationship Id="rId476" Type="http://schemas.openxmlformats.org/officeDocument/2006/relationships/image" Target="../media/image175.png"/><Relationship Id="rId683" Type="http://schemas.openxmlformats.org/officeDocument/2006/relationships/customXml" Target="../ink/ink1245.xml"/><Relationship Id="rId33" Type="http://schemas.openxmlformats.org/officeDocument/2006/relationships/image" Target="../media/image2708.png"/><Relationship Id="rId129" Type="http://schemas.openxmlformats.org/officeDocument/2006/relationships/image" Target="../media/image2756.png"/><Relationship Id="rId336" Type="http://schemas.openxmlformats.org/officeDocument/2006/relationships/image" Target="../media/image105.png"/><Relationship Id="rId543" Type="http://schemas.openxmlformats.org/officeDocument/2006/relationships/customXml" Target="../ink/ink1175.xml"/><Relationship Id="rId182" Type="http://schemas.openxmlformats.org/officeDocument/2006/relationships/customXml" Target="../ink/ink994.xml"/><Relationship Id="rId403" Type="http://schemas.openxmlformats.org/officeDocument/2006/relationships/customXml" Target="../ink/ink1105.xml"/><Relationship Id="rId750" Type="http://schemas.openxmlformats.org/officeDocument/2006/relationships/customXml" Target="../ink/ink1279.xml"/><Relationship Id="rId487" Type="http://schemas.openxmlformats.org/officeDocument/2006/relationships/customXml" Target="../ink/ink1147.xml"/><Relationship Id="rId610" Type="http://schemas.openxmlformats.org/officeDocument/2006/relationships/image" Target="../media/image242.png"/><Relationship Id="rId694" Type="http://schemas.openxmlformats.org/officeDocument/2006/relationships/image" Target="../media/image284.png"/><Relationship Id="rId708" Type="http://schemas.openxmlformats.org/officeDocument/2006/relationships/image" Target="../media/image291.png"/><Relationship Id="rId347" Type="http://schemas.openxmlformats.org/officeDocument/2006/relationships/customXml" Target="../ink/ink1077.xml"/><Relationship Id="rId44" Type="http://schemas.openxmlformats.org/officeDocument/2006/relationships/customXml" Target="../ink/ink925.xml"/><Relationship Id="rId554" Type="http://schemas.openxmlformats.org/officeDocument/2006/relationships/image" Target="../media/image214.png"/><Relationship Id="rId761" Type="http://schemas.openxmlformats.org/officeDocument/2006/relationships/image" Target="../media/image317.png"/><Relationship Id="rId193" Type="http://schemas.openxmlformats.org/officeDocument/2006/relationships/image" Target="../media/image2788.png"/><Relationship Id="rId207" Type="http://schemas.openxmlformats.org/officeDocument/2006/relationships/image" Target="../media/image2795.png"/><Relationship Id="rId414" Type="http://schemas.openxmlformats.org/officeDocument/2006/relationships/image" Target="../media/image144.png"/><Relationship Id="rId498" Type="http://schemas.openxmlformats.org/officeDocument/2006/relationships/image" Target="../media/image186.png"/><Relationship Id="rId621" Type="http://schemas.openxmlformats.org/officeDocument/2006/relationships/customXml" Target="../ink/ink1214.xml"/><Relationship Id="rId260" Type="http://schemas.openxmlformats.org/officeDocument/2006/relationships/image" Target="../media/image67.png"/><Relationship Id="rId719" Type="http://schemas.openxmlformats.org/officeDocument/2006/relationships/customXml" Target="../ink/ink1263.xml"/><Relationship Id="rId55" Type="http://schemas.openxmlformats.org/officeDocument/2006/relationships/image" Target="../media/image2719.png"/><Relationship Id="rId120" Type="http://schemas.openxmlformats.org/officeDocument/2006/relationships/customXml" Target="../ink/ink963.xml"/><Relationship Id="rId358" Type="http://schemas.openxmlformats.org/officeDocument/2006/relationships/image" Target="../media/image116.png"/><Relationship Id="rId565" Type="http://schemas.openxmlformats.org/officeDocument/2006/relationships/customXml" Target="../ink/ink1186.xml"/><Relationship Id="rId772" Type="http://schemas.openxmlformats.org/officeDocument/2006/relationships/customXml" Target="../ink/ink1290.xml"/><Relationship Id="rId218" Type="http://schemas.openxmlformats.org/officeDocument/2006/relationships/customXml" Target="../ink/ink1012.xml"/><Relationship Id="rId425" Type="http://schemas.openxmlformats.org/officeDocument/2006/relationships/customXml" Target="../ink/ink1116.xml"/><Relationship Id="rId632" Type="http://schemas.openxmlformats.org/officeDocument/2006/relationships/image" Target="../media/image253.png"/><Relationship Id="rId271" Type="http://schemas.openxmlformats.org/officeDocument/2006/relationships/customXml" Target="../ink/ink10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F1D97888-320C-4CCF-9409-5CC2696F9C11}"/>
              </a:ext>
            </a:extLst>
          </p:cNvPr>
          <p:cNvGrpSpPr/>
          <p:nvPr/>
        </p:nvGrpSpPr>
        <p:grpSpPr>
          <a:xfrm>
            <a:off x="11756321" y="797457"/>
            <a:ext cx="133560" cy="122400"/>
            <a:chOff x="11756321" y="797457"/>
            <a:chExt cx="133560" cy="12240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D08A1C7-8EA4-4F69-A933-D868CD7B435D}"/>
                    </a:ext>
                  </a:extLst>
                </p14:cNvPr>
                <p14:cNvContentPartPr/>
                <p14:nvPr/>
              </p14:nvContentPartPr>
              <p14:xfrm>
                <a:off x="11768561" y="799977"/>
                <a:ext cx="50760" cy="119880"/>
              </p14:xfrm>
            </p:contentPart>
          </mc:Choice>
          <mc:Fallback xmlns="">
            <p:pic>
              <p:nvPicPr>
                <p:cNvPr id="2" name="Freihand 1">
                  <a:extLst>
                    <a:ext uri="{FF2B5EF4-FFF2-40B4-BE49-F238E27FC236}">
                      <a16:creationId xmlns:a16="http://schemas.microsoft.com/office/drawing/2014/main" id="{6D08A1C7-8EA4-4F69-A933-D868CD7B435D}"/>
                    </a:ext>
                  </a:extLst>
                </p:cNvPr>
                <p:cNvPicPr/>
                <p:nvPr/>
              </p:nvPicPr>
              <p:blipFill>
                <a:blip r:embed="rId6"/>
                <a:stretch>
                  <a:fillRect/>
                </a:stretch>
              </p:blipFill>
              <p:spPr>
                <a:xfrm>
                  <a:off x="11764241" y="795657"/>
                  <a:ext cx="59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5BD52EC5-4DEE-4A3D-8223-C1858DE22256}"/>
                    </a:ext>
                  </a:extLst>
                </p14:cNvPr>
                <p14:cNvContentPartPr/>
                <p14:nvPr/>
              </p14:nvContentPartPr>
              <p14:xfrm>
                <a:off x="11756321" y="797457"/>
                <a:ext cx="133560" cy="114480"/>
              </p14:xfrm>
            </p:contentPart>
          </mc:Choice>
          <mc:Fallback xmlns="">
            <p:pic>
              <p:nvPicPr>
                <p:cNvPr id="3" name="Freihand 2">
                  <a:extLst>
                    <a:ext uri="{FF2B5EF4-FFF2-40B4-BE49-F238E27FC236}">
                      <a16:creationId xmlns:a16="http://schemas.microsoft.com/office/drawing/2014/main" id="{5BD52EC5-4DEE-4A3D-8223-C1858DE22256}"/>
                    </a:ext>
                  </a:extLst>
                </p:cNvPr>
                <p:cNvPicPr/>
                <p:nvPr/>
              </p:nvPicPr>
              <p:blipFill>
                <a:blip r:embed="rId8"/>
                <a:stretch>
                  <a:fillRect/>
                </a:stretch>
              </p:blipFill>
              <p:spPr>
                <a:xfrm>
                  <a:off x="11752001" y="793137"/>
                  <a:ext cx="14220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0B2D625-FBBE-473A-98A4-6D82F88CE6E1}"/>
                  </a:ext>
                </a:extLst>
              </p14:cNvPr>
              <p14:cNvContentPartPr/>
              <p14:nvPr/>
            </p14:nvContentPartPr>
            <p14:xfrm>
              <a:off x="11730395" y="1435987"/>
              <a:ext cx="57600" cy="45000"/>
            </p14:xfrm>
          </p:contentPart>
        </mc:Choice>
        <mc:Fallback xmlns="">
          <p:pic>
            <p:nvPicPr>
              <p:cNvPr id="6" name="Freihand 5">
                <a:extLst>
                  <a:ext uri="{FF2B5EF4-FFF2-40B4-BE49-F238E27FC236}">
                    <a16:creationId xmlns:a16="http://schemas.microsoft.com/office/drawing/2014/main" id="{50B2D625-FBBE-473A-98A4-6D82F88CE6E1}"/>
                  </a:ext>
                </a:extLst>
              </p:cNvPr>
              <p:cNvPicPr/>
              <p:nvPr/>
            </p:nvPicPr>
            <p:blipFill>
              <a:blip r:embed="rId10"/>
              <a:stretch>
                <a:fillRect/>
              </a:stretch>
            </p:blipFill>
            <p:spPr>
              <a:xfrm>
                <a:off x="11721755" y="1426987"/>
                <a:ext cx="75240" cy="62640"/>
              </a:xfrm>
              <a:prstGeom prst="rect">
                <a:avLst/>
              </a:prstGeom>
            </p:spPr>
          </p:pic>
        </mc:Fallback>
      </mc:AlternateContent>
      <p:grpSp>
        <p:nvGrpSpPr>
          <p:cNvPr id="15" name="Gruppieren 14">
            <a:extLst>
              <a:ext uri="{FF2B5EF4-FFF2-40B4-BE49-F238E27FC236}">
                <a16:creationId xmlns:a16="http://schemas.microsoft.com/office/drawing/2014/main" id="{0EB5E296-0799-4033-ADC2-04B43169173E}"/>
              </a:ext>
            </a:extLst>
          </p:cNvPr>
          <p:cNvGrpSpPr/>
          <p:nvPr/>
        </p:nvGrpSpPr>
        <p:grpSpPr>
          <a:xfrm>
            <a:off x="10697195" y="558667"/>
            <a:ext cx="275400" cy="335880"/>
            <a:chOff x="10697195" y="558667"/>
            <a:chExt cx="275400" cy="33588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2DA9716D-504B-4381-8D04-33D0E0B99455}"/>
                    </a:ext>
                  </a:extLst>
                </p14:cNvPr>
                <p14:cNvContentPartPr/>
                <p14:nvPr/>
              </p14:nvContentPartPr>
              <p14:xfrm>
                <a:off x="10697195" y="558667"/>
                <a:ext cx="275400" cy="335880"/>
              </p14:xfrm>
            </p:contentPart>
          </mc:Choice>
          <mc:Fallback xmlns="">
            <p:pic>
              <p:nvPicPr>
                <p:cNvPr id="9" name="Freihand 8">
                  <a:extLst>
                    <a:ext uri="{FF2B5EF4-FFF2-40B4-BE49-F238E27FC236}">
                      <a16:creationId xmlns:a16="http://schemas.microsoft.com/office/drawing/2014/main" id="{2DA9716D-504B-4381-8D04-33D0E0B99455}"/>
                    </a:ext>
                  </a:extLst>
                </p:cNvPr>
                <p:cNvPicPr/>
                <p:nvPr/>
              </p:nvPicPr>
              <p:blipFill>
                <a:blip r:embed="rId12"/>
                <a:stretch>
                  <a:fillRect/>
                </a:stretch>
              </p:blipFill>
              <p:spPr>
                <a:xfrm>
                  <a:off x="10692875" y="554347"/>
                  <a:ext cx="284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C7AD1231-F45E-4C61-8B3A-3BE38B1E5AFF}"/>
                    </a:ext>
                  </a:extLst>
                </p14:cNvPr>
                <p14:cNvContentPartPr/>
                <p14:nvPr/>
              </p14:nvContentPartPr>
              <p14:xfrm>
                <a:off x="10729595" y="620587"/>
                <a:ext cx="149760" cy="210600"/>
              </p14:xfrm>
            </p:contentPart>
          </mc:Choice>
          <mc:Fallback xmlns="">
            <p:pic>
              <p:nvPicPr>
                <p:cNvPr id="14" name="Freihand 13">
                  <a:extLst>
                    <a:ext uri="{FF2B5EF4-FFF2-40B4-BE49-F238E27FC236}">
                      <a16:creationId xmlns:a16="http://schemas.microsoft.com/office/drawing/2014/main" id="{C7AD1231-F45E-4C61-8B3A-3BE38B1E5AFF}"/>
                    </a:ext>
                  </a:extLst>
                </p:cNvPr>
                <p:cNvPicPr/>
                <p:nvPr/>
              </p:nvPicPr>
              <p:blipFill>
                <a:blip r:embed="rId14"/>
                <a:stretch>
                  <a:fillRect/>
                </a:stretch>
              </p:blipFill>
              <p:spPr>
                <a:xfrm>
                  <a:off x="10725275" y="616267"/>
                  <a:ext cx="158400" cy="2192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ABCCF30F-C760-2103-57CC-07F7D100A209}"/>
              </a:ext>
            </a:extLst>
          </p:cNvPr>
          <p:cNvPicPr>
            <a:picLocks noChangeAspect="1"/>
          </p:cNvPicPr>
          <p:nvPr/>
        </p:nvPicPr>
        <p:blipFill>
          <a:blip r:embed="rId3"/>
          <a:stretch>
            <a:fillRect/>
          </a:stretch>
        </p:blipFill>
        <p:spPr>
          <a:xfrm>
            <a:off x="0" y="651847"/>
            <a:ext cx="8465452" cy="5326180"/>
          </a:xfrm>
          <a:prstGeom prst="rect">
            <a:avLst/>
          </a:prstGeom>
        </p:spPr>
      </p:pic>
      <p:grpSp>
        <p:nvGrpSpPr>
          <p:cNvPr id="13" name="Gruppieren 12">
            <a:extLst>
              <a:ext uri="{FF2B5EF4-FFF2-40B4-BE49-F238E27FC236}">
                <a16:creationId xmlns:a16="http://schemas.microsoft.com/office/drawing/2014/main" id="{970D876D-4456-4A9A-96E2-5CF1B00FB63B}"/>
              </a:ext>
            </a:extLst>
          </p:cNvPr>
          <p:cNvGrpSpPr/>
          <p:nvPr/>
        </p:nvGrpSpPr>
        <p:grpSpPr>
          <a:xfrm>
            <a:off x="8495075" y="831907"/>
            <a:ext cx="1310040" cy="282960"/>
            <a:chOff x="8495075" y="831907"/>
            <a:chExt cx="1310040" cy="28296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5D7E7B0E-24D4-4067-BEB3-E559428FFB38}"/>
                    </a:ext>
                  </a:extLst>
                </p14:cNvPr>
                <p14:cNvContentPartPr/>
                <p14:nvPr/>
              </p14:nvContentPartPr>
              <p14:xfrm>
                <a:off x="8505155" y="954307"/>
                <a:ext cx="211320" cy="9360"/>
              </p14:xfrm>
            </p:contentPart>
          </mc:Choice>
          <mc:Fallback xmlns="">
            <p:pic>
              <p:nvPicPr>
                <p:cNvPr id="2" name="Freihand 1">
                  <a:extLst>
                    <a:ext uri="{FF2B5EF4-FFF2-40B4-BE49-F238E27FC236}">
                      <a16:creationId xmlns:a16="http://schemas.microsoft.com/office/drawing/2014/main" id="{5D7E7B0E-24D4-4067-BEB3-E559428FFB38}"/>
                    </a:ext>
                  </a:extLst>
                </p:cNvPr>
                <p:cNvPicPr/>
                <p:nvPr/>
              </p:nvPicPr>
              <p:blipFill>
                <a:blip r:embed="rId5"/>
                <a:stretch>
                  <a:fillRect/>
                </a:stretch>
              </p:blipFill>
              <p:spPr>
                <a:xfrm>
                  <a:off x="8500835" y="949987"/>
                  <a:ext cx="219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E00A5466-76A4-469F-900B-3EA33A7BFDDC}"/>
                    </a:ext>
                  </a:extLst>
                </p14:cNvPr>
                <p14:cNvContentPartPr/>
                <p14:nvPr/>
              </p14:nvContentPartPr>
              <p14:xfrm>
                <a:off x="8495075" y="984907"/>
                <a:ext cx="231480" cy="10080"/>
              </p14:xfrm>
            </p:contentPart>
          </mc:Choice>
          <mc:Fallback xmlns="">
            <p:pic>
              <p:nvPicPr>
                <p:cNvPr id="3" name="Freihand 2">
                  <a:extLst>
                    <a:ext uri="{FF2B5EF4-FFF2-40B4-BE49-F238E27FC236}">
                      <a16:creationId xmlns:a16="http://schemas.microsoft.com/office/drawing/2014/main" id="{E00A5466-76A4-469F-900B-3EA33A7BFDDC}"/>
                    </a:ext>
                  </a:extLst>
                </p:cNvPr>
                <p:cNvPicPr/>
                <p:nvPr/>
              </p:nvPicPr>
              <p:blipFill>
                <a:blip r:embed="rId7"/>
                <a:stretch>
                  <a:fillRect/>
                </a:stretch>
              </p:blipFill>
              <p:spPr>
                <a:xfrm>
                  <a:off x="8490755" y="980587"/>
                  <a:ext cx="240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E219B81F-26D8-4490-89F3-E04082F7BDA4}"/>
                    </a:ext>
                  </a:extLst>
                </p14:cNvPr>
                <p14:cNvContentPartPr/>
                <p14:nvPr/>
              </p14:nvContentPartPr>
              <p14:xfrm>
                <a:off x="8709635" y="873307"/>
                <a:ext cx="131400" cy="160560"/>
              </p14:xfrm>
            </p:contentPart>
          </mc:Choice>
          <mc:Fallback xmlns="">
            <p:pic>
              <p:nvPicPr>
                <p:cNvPr id="4" name="Freihand 3">
                  <a:extLst>
                    <a:ext uri="{FF2B5EF4-FFF2-40B4-BE49-F238E27FC236}">
                      <a16:creationId xmlns:a16="http://schemas.microsoft.com/office/drawing/2014/main" id="{E219B81F-26D8-4490-89F3-E04082F7BDA4}"/>
                    </a:ext>
                  </a:extLst>
                </p:cNvPr>
                <p:cNvPicPr/>
                <p:nvPr/>
              </p:nvPicPr>
              <p:blipFill>
                <a:blip r:embed="rId9"/>
                <a:stretch>
                  <a:fillRect/>
                </a:stretch>
              </p:blipFill>
              <p:spPr>
                <a:xfrm>
                  <a:off x="8705315" y="868987"/>
                  <a:ext cx="1400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519F5C96-6415-45B2-A9B9-1FC8EAD6A094}"/>
                    </a:ext>
                  </a:extLst>
                </p14:cNvPr>
                <p14:cNvContentPartPr/>
                <p14:nvPr/>
              </p14:nvContentPartPr>
              <p14:xfrm>
                <a:off x="8997995" y="890587"/>
                <a:ext cx="390960" cy="224280"/>
              </p14:xfrm>
            </p:contentPart>
          </mc:Choice>
          <mc:Fallback xmlns="">
            <p:pic>
              <p:nvPicPr>
                <p:cNvPr id="7" name="Freihand 6">
                  <a:extLst>
                    <a:ext uri="{FF2B5EF4-FFF2-40B4-BE49-F238E27FC236}">
                      <a16:creationId xmlns:a16="http://schemas.microsoft.com/office/drawing/2014/main" id="{519F5C96-6415-45B2-A9B9-1FC8EAD6A094}"/>
                    </a:ext>
                  </a:extLst>
                </p:cNvPr>
                <p:cNvPicPr/>
                <p:nvPr/>
              </p:nvPicPr>
              <p:blipFill>
                <a:blip r:embed="rId11"/>
                <a:stretch>
                  <a:fillRect/>
                </a:stretch>
              </p:blipFill>
              <p:spPr>
                <a:xfrm>
                  <a:off x="8993675" y="886267"/>
                  <a:ext cx="3996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67D23097-240D-4F43-B276-181FFD4AC1BC}"/>
                    </a:ext>
                  </a:extLst>
                </p14:cNvPr>
                <p14:cNvContentPartPr/>
                <p14:nvPr/>
              </p14:nvContentPartPr>
              <p14:xfrm>
                <a:off x="9422435" y="831907"/>
                <a:ext cx="159480" cy="119880"/>
              </p14:xfrm>
            </p:contentPart>
          </mc:Choice>
          <mc:Fallback xmlns="">
            <p:pic>
              <p:nvPicPr>
                <p:cNvPr id="10" name="Freihand 9">
                  <a:extLst>
                    <a:ext uri="{FF2B5EF4-FFF2-40B4-BE49-F238E27FC236}">
                      <a16:creationId xmlns:a16="http://schemas.microsoft.com/office/drawing/2014/main" id="{67D23097-240D-4F43-B276-181FFD4AC1BC}"/>
                    </a:ext>
                  </a:extLst>
                </p:cNvPr>
                <p:cNvPicPr/>
                <p:nvPr/>
              </p:nvPicPr>
              <p:blipFill>
                <a:blip r:embed="rId13"/>
                <a:stretch>
                  <a:fillRect/>
                </a:stretch>
              </p:blipFill>
              <p:spPr>
                <a:xfrm>
                  <a:off x="9418115" y="827587"/>
                  <a:ext cx="168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6F7D3939-A7C4-4837-A0E3-42C47C0BDFF8}"/>
                    </a:ext>
                  </a:extLst>
                </p14:cNvPr>
                <p14:cNvContentPartPr/>
                <p14:nvPr/>
              </p14:nvContentPartPr>
              <p14:xfrm>
                <a:off x="9627995" y="891667"/>
                <a:ext cx="68760" cy="65160"/>
              </p14:xfrm>
            </p:contentPart>
          </mc:Choice>
          <mc:Fallback xmlns="">
            <p:pic>
              <p:nvPicPr>
                <p:cNvPr id="11" name="Freihand 10">
                  <a:extLst>
                    <a:ext uri="{FF2B5EF4-FFF2-40B4-BE49-F238E27FC236}">
                      <a16:creationId xmlns:a16="http://schemas.microsoft.com/office/drawing/2014/main" id="{6F7D3939-A7C4-4837-A0E3-42C47C0BDFF8}"/>
                    </a:ext>
                  </a:extLst>
                </p:cNvPr>
                <p:cNvPicPr/>
                <p:nvPr/>
              </p:nvPicPr>
              <p:blipFill>
                <a:blip r:embed="rId15"/>
                <a:stretch>
                  <a:fillRect/>
                </a:stretch>
              </p:blipFill>
              <p:spPr>
                <a:xfrm>
                  <a:off x="9623675" y="887347"/>
                  <a:ext cx="77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542D956D-6053-4100-B9ED-5F751D7AE31E}"/>
                    </a:ext>
                  </a:extLst>
                </p14:cNvPr>
                <p14:cNvContentPartPr/>
                <p14:nvPr/>
              </p14:nvContentPartPr>
              <p14:xfrm>
                <a:off x="9703235" y="902467"/>
                <a:ext cx="101880" cy="50040"/>
              </p14:xfrm>
            </p:contentPart>
          </mc:Choice>
          <mc:Fallback xmlns="">
            <p:pic>
              <p:nvPicPr>
                <p:cNvPr id="12" name="Freihand 11">
                  <a:extLst>
                    <a:ext uri="{FF2B5EF4-FFF2-40B4-BE49-F238E27FC236}">
                      <a16:creationId xmlns:a16="http://schemas.microsoft.com/office/drawing/2014/main" id="{542D956D-6053-4100-B9ED-5F751D7AE31E}"/>
                    </a:ext>
                  </a:extLst>
                </p:cNvPr>
                <p:cNvPicPr/>
                <p:nvPr/>
              </p:nvPicPr>
              <p:blipFill>
                <a:blip r:embed="rId17"/>
                <a:stretch>
                  <a:fillRect/>
                </a:stretch>
              </p:blipFill>
              <p:spPr>
                <a:xfrm>
                  <a:off x="9698915" y="898147"/>
                  <a:ext cx="110520" cy="5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91" name="Freihand 90">
                <a:extLst>
                  <a:ext uri="{FF2B5EF4-FFF2-40B4-BE49-F238E27FC236}">
                    <a16:creationId xmlns:a16="http://schemas.microsoft.com/office/drawing/2014/main" id="{EB374A41-223E-44F1-B494-C4259B234749}"/>
                  </a:ext>
                </a:extLst>
              </p14:cNvPr>
              <p14:cNvContentPartPr/>
              <p14:nvPr/>
            </p14:nvContentPartPr>
            <p14:xfrm>
              <a:off x="3872315" y="4369267"/>
              <a:ext cx="794880" cy="654840"/>
            </p14:xfrm>
          </p:contentPart>
        </mc:Choice>
        <mc:Fallback xmlns="">
          <p:pic>
            <p:nvPicPr>
              <p:cNvPr id="91" name="Freihand 90">
                <a:extLst>
                  <a:ext uri="{FF2B5EF4-FFF2-40B4-BE49-F238E27FC236}">
                    <a16:creationId xmlns:a16="http://schemas.microsoft.com/office/drawing/2014/main" id="{EB374A41-223E-44F1-B494-C4259B234749}"/>
                  </a:ext>
                </a:extLst>
              </p:cNvPr>
              <p:cNvPicPr/>
              <p:nvPr/>
            </p:nvPicPr>
            <p:blipFill>
              <a:blip r:embed="rId19"/>
              <a:stretch>
                <a:fillRect/>
              </a:stretch>
            </p:blipFill>
            <p:spPr>
              <a:xfrm>
                <a:off x="3867995" y="4364947"/>
                <a:ext cx="803520" cy="6634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2" name="Freihand 91">
                <a:extLst>
                  <a:ext uri="{FF2B5EF4-FFF2-40B4-BE49-F238E27FC236}">
                    <a16:creationId xmlns:a16="http://schemas.microsoft.com/office/drawing/2014/main" id="{927519AD-5762-4FE4-A2CB-811BE1086D97}"/>
                  </a:ext>
                </a:extLst>
              </p14:cNvPr>
              <p14:cNvContentPartPr/>
              <p14:nvPr/>
            </p14:nvContentPartPr>
            <p14:xfrm>
              <a:off x="7137875" y="3951307"/>
              <a:ext cx="750960" cy="637560"/>
            </p14:xfrm>
          </p:contentPart>
        </mc:Choice>
        <mc:Fallback xmlns="">
          <p:pic>
            <p:nvPicPr>
              <p:cNvPr id="92" name="Freihand 91">
                <a:extLst>
                  <a:ext uri="{FF2B5EF4-FFF2-40B4-BE49-F238E27FC236}">
                    <a16:creationId xmlns:a16="http://schemas.microsoft.com/office/drawing/2014/main" id="{927519AD-5762-4FE4-A2CB-811BE1086D97}"/>
                  </a:ext>
                </a:extLst>
              </p:cNvPr>
              <p:cNvPicPr/>
              <p:nvPr/>
            </p:nvPicPr>
            <p:blipFill>
              <a:blip r:embed="rId21"/>
              <a:stretch>
                <a:fillRect/>
              </a:stretch>
            </p:blipFill>
            <p:spPr>
              <a:xfrm>
                <a:off x="7133555" y="3946987"/>
                <a:ext cx="759600" cy="646200"/>
              </a:xfrm>
              <a:prstGeom prst="rect">
                <a:avLst/>
              </a:prstGeom>
            </p:spPr>
          </p:pic>
        </mc:Fallback>
      </mc:AlternateContent>
      <p:grpSp>
        <p:nvGrpSpPr>
          <p:cNvPr id="125" name="Gruppieren 124">
            <a:extLst>
              <a:ext uri="{FF2B5EF4-FFF2-40B4-BE49-F238E27FC236}">
                <a16:creationId xmlns:a16="http://schemas.microsoft.com/office/drawing/2014/main" id="{DA1AFF3F-168A-4CFD-A9C4-6AABF06276B0}"/>
              </a:ext>
            </a:extLst>
          </p:cNvPr>
          <p:cNvGrpSpPr/>
          <p:nvPr/>
        </p:nvGrpSpPr>
        <p:grpSpPr>
          <a:xfrm>
            <a:off x="7532795" y="724987"/>
            <a:ext cx="4458240" cy="2459520"/>
            <a:chOff x="7532795" y="724987"/>
            <a:chExt cx="4458240" cy="2459520"/>
          </a:xfrm>
        </p:grpSpPr>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A99A3334-B73F-41C1-BBC9-4577FFF1BB95}"/>
                    </a:ext>
                  </a:extLst>
                </p14:cNvPr>
                <p14:cNvContentPartPr/>
                <p14:nvPr/>
              </p14:nvContentPartPr>
              <p14:xfrm>
                <a:off x="9811595" y="755947"/>
                <a:ext cx="171360" cy="185400"/>
              </p14:xfrm>
            </p:contentPart>
          </mc:Choice>
          <mc:Fallback xmlns="">
            <p:pic>
              <p:nvPicPr>
                <p:cNvPr id="14" name="Freihand 13">
                  <a:extLst>
                    <a:ext uri="{FF2B5EF4-FFF2-40B4-BE49-F238E27FC236}">
                      <a16:creationId xmlns:a16="http://schemas.microsoft.com/office/drawing/2014/main" id="{A99A3334-B73F-41C1-BBC9-4577FFF1BB95}"/>
                    </a:ext>
                  </a:extLst>
                </p:cNvPr>
                <p:cNvPicPr/>
                <p:nvPr/>
              </p:nvPicPr>
              <p:blipFill>
                <a:blip r:embed="rId23"/>
                <a:stretch>
                  <a:fillRect/>
                </a:stretch>
              </p:blipFill>
              <p:spPr>
                <a:xfrm>
                  <a:off x="9807275" y="751627"/>
                  <a:ext cx="1800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640B4C4E-CC55-4230-B420-0B58B55E0A81}"/>
                    </a:ext>
                  </a:extLst>
                </p14:cNvPr>
                <p14:cNvContentPartPr/>
                <p14:nvPr/>
              </p14:nvContentPartPr>
              <p14:xfrm>
                <a:off x="9779195" y="806707"/>
                <a:ext cx="91080" cy="10080"/>
              </p14:xfrm>
            </p:contentPart>
          </mc:Choice>
          <mc:Fallback xmlns="">
            <p:pic>
              <p:nvPicPr>
                <p:cNvPr id="15" name="Freihand 14">
                  <a:extLst>
                    <a:ext uri="{FF2B5EF4-FFF2-40B4-BE49-F238E27FC236}">
                      <a16:creationId xmlns:a16="http://schemas.microsoft.com/office/drawing/2014/main" id="{640B4C4E-CC55-4230-B420-0B58B55E0A81}"/>
                    </a:ext>
                  </a:extLst>
                </p:cNvPr>
                <p:cNvPicPr/>
                <p:nvPr/>
              </p:nvPicPr>
              <p:blipFill>
                <a:blip r:embed="rId25"/>
                <a:stretch>
                  <a:fillRect/>
                </a:stretch>
              </p:blipFill>
              <p:spPr>
                <a:xfrm>
                  <a:off x="9774875" y="802387"/>
                  <a:ext cx="99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EEB267C5-E981-4A3E-80D8-4A6775B7FA83}"/>
                    </a:ext>
                  </a:extLst>
                </p14:cNvPr>
                <p14:cNvContentPartPr/>
                <p14:nvPr/>
              </p14:nvContentPartPr>
              <p14:xfrm>
                <a:off x="9701075" y="741547"/>
                <a:ext cx="29880" cy="5040"/>
              </p14:xfrm>
            </p:contentPart>
          </mc:Choice>
          <mc:Fallback xmlns="">
            <p:pic>
              <p:nvPicPr>
                <p:cNvPr id="16" name="Freihand 15">
                  <a:extLst>
                    <a:ext uri="{FF2B5EF4-FFF2-40B4-BE49-F238E27FC236}">
                      <a16:creationId xmlns:a16="http://schemas.microsoft.com/office/drawing/2014/main" id="{EEB267C5-E981-4A3E-80D8-4A6775B7FA83}"/>
                    </a:ext>
                  </a:extLst>
                </p:cNvPr>
                <p:cNvPicPr/>
                <p:nvPr/>
              </p:nvPicPr>
              <p:blipFill>
                <a:blip r:embed="rId27"/>
                <a:stretch>
                  <a:fillRect/>
                </a:stretch>
              </p:blipFill>
              <p:spPr>
                <a:xfrm>
                  <a:off x="9696755" y="737227"/>
                  <a:ext cx="38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510D1BD4-62B9-4D06-870D-911E4F1C0EF1}"/>
                    </a:ext>
                  </a:extLst>
                </p14:cNvPr>
                <p14:cNvContentPartPr/>
                <p14:nvPr/>
              </p14:nvContentPartPr>
              <p14:xfrm>
                <a:off x="9753995" y="740827"/>
                <a:ext cx="12960" cy="2520"/>
              </p14:xfrm>
            </p:contentPart>
          </mc:Choice>
          <mc:Fallback xmlns="">
            <p:pic>
              <p:nvPicPr>
                <p:cNvPr id="17" name="Freihand 16">
                  <a:extLst>
                    <a:ext uri="{FF2B5EF4-FFF2-40B4-BE49-F238E27FC236}">
                      <a16:creationId xmlns:a16="http://schemas.microsoft.com/office/drawing/2014/main" id="{510D1BD4-62B9-4D06-870D-911E4F1C0EF1}"/>
                    </a:ext>
                  </a:extLst>
                </p:cNvPr>
                <p:cNvPicPr/>
                <p:nvPr/>
              </p:nvPicPr>
              <p:blipFill>
                <a:blip r:embed="rId29"/>
                <a:stretch>
                  <a:fillRect/>
                </a:stretch>
              </p:blipFill>
              <p:spPr>
                <a:xfrm>
                  <a:off x="9749675" y="736507"/>
                  <a:ext cx="216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DF651CB2-A20D-4370-8B66-2438602D2580}"/>
                    </a:ext>
                  </a:extLst>
                </p14:cNvPr>
                <p14:cNvContentPartPr/>
                <p14:nvPr/>
              </p14:nvContentPartPr>
              <p14:xfrm>
                <a:off x="9935795" y="753427"/>
                <a:ext cx="204120" cy="187560"/>
              </p14:xfrm>
            </p:contentPart>
          </mc:Choice>
          <mc:Fallback xmlns="">
            <p:pic>
              <p:nvPicPr>
                <p:cNvPr id="18" name="Freihand 17">
                  <a:extLst>
                    <a:ext uri="{FF2B5EF4-FFF2-40B4-BE49-F238E27FC236}">
                      <a16:creationId xmlns:a16="http://schemas.microsoft.com/office/drawing/2014/main" id="{DF651CB2-A20D-4370-8B66-2438602D2580}"/>
                    </a:ext>
                  </a:extLst>
                </p:cNvPr>
                <p:cNvPicPr/>
                <p:nvPr/>
              </p:nvPicPr>
              <p:blipFill>
                <a:blip r:embed="rId31"/>
                <a:stretch>
                  <a:fillRect/>
                </a:stretch>
              </p:blipFill>
              <p:spPr>
                <a:xfrm>
                  <a:off x="9931475" y="749107"/>
                  <a:ext cx="2127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7B00D1AF-87B6-4AD0-A991-639B72315417}"/>
                    </a:ext>
                  </a:extLst>
                </p14:cNvPr>
                <p14:cNvContentPartPr/>
                <p14:nvPr/>
              </p14:nvContentPartPr>
              <p14:xfrm>
                <a:off x="10158995" y="800947"/>
                <a:ext cx="1800" cy="7200"/>
              </p14:xfrm>
            </p:contentPart>
          </mc:Choice>
          <mc:Fallback xmlns="">
            <p:pic>
              <p:nvPicPr>
                <p:cNvPr id="19" name="Freihand 18">
                  <a:extLst>
                    <a:ext uri="{FF2B5EF4-FFF2-40B4-BE49-F238E27FC236}">
                      <a16:creationId xmlns:a16="http://schemas.microsoft.com/office/drawing/2014/main" id="{7B00D1AF-87B6-4AD0-A991-639B72315417}"/>
                    </a:ext>
                  </a:extLst>
                </p:cNvPr>
                <p:cNvPicPr/>
                <p:nvPr/>
              </p:nvPicPr>
              <p:blipFill>
                <a:blip r:embed="rId33"/>
                <a:stretch>
                  <a:fillRect/>
                </a:stretch>
              </p:blipFill>
              <p:spPr>
                <a:xfrm>
                  <a:off x="10154675" y="796627"/>
                  <a:ext cx="104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2A6166ED-C768-4365-BF6A-1F66648C82F9}"/>
                    </a:ext>
                  </a:extLst>
                </p14:cNvPr>
                <p14:cNvContentPartPr/>
                <p14:nvPr/>
              </p14:nvContentPartPr>
              <p14:xfrm>
                <a:off x="10156835" y="759907"/>
                <a:ext cx="204840" cy="169200"/>
              </p14:xfrm>
            </p:contentPart>
          </mc:Choice>
          <mc:Fallback xmlns="">
            <p:pic>
              <p:nvPicPr>
                <p:cNvPr id="20" name="Freihand 19">
                  <a:extLst>
                    <a:ext uri="{FF2B5EF4-FFF2-40B4-BE49-F238E27FC236}">
                      <a16:creationId xmlns:a16="http://schemas.microsoft.com/office/drawing/2014/main" id="{2A6166ED-C768-4365-BF6A-1F66648C82F9}"/>
                    </a:ext>
                  </a:extLst>
                </p:cNvPr>
                <p:cNvPicPr/>
                <p:nvPr/>
              </p:nvPicPr>
              <p:blipFill>
                <a:blip r:embed="rId35"/>
                <a:stretch>
                  <a:fillRect/>
                </a:stretch>
              </p:blipFill>
              <p:spPr>
                <a:xfrm>
                  <a:off x="10152515" y="755587"/>
                  <a:ext cx="213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F70D41A1-4CDC-46A7-AFBD-1838041B2C93}"/>
                    </a:ext>
                  </a:extLst>
                </p14:cNvPr>
                <p14:cNvContentPartPr/>
                <p14:nvPr/>
              </p14:nvContentPartPr>
              <p14:xfrm>
                <a:off x="10485515" y="724987"/>
                <a:ext cx="66960" cy="173160"/>
              </p14:xfrm>
            </p:contentPart>
          </mc:Choice>
          <mc:Fallback xmlns="">
            <p:pic>
              <p:nvPicPr>
                <p:cNvPr id="22" name="Freihand 21">
                  <a:extLst>
                    <a:ext uri="{FF2B5EF4-FFF2-40B4-BE49-F238E27FC236}">
                      <a16:creationId xmlns:a16="http://schemas.microsoft.com/office/drawing/2014/main" id="{F70D41A1-4CDC-46A7-AFBD-1838041B2C93}"/>
                    </a:ext>
                  </a:extLst>
                </p:cNvPr>
                <p:cNvPicPr/>
                <p:nvPr/>
              </p:nvPicPr>
              <p:blipFill>
                <a:blip r:embed="rId37"/>
                <a:stretch>
                  <a:fillRect/>
                </a:stretch>
              </p:blipFill>
              <p:spPr>
                <a:xfrm>
                  <a:off x="10481195" y="720667"/>
                  <a:ext cx="75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5E78D2BC-C0C1-4566-9125-87CAE0D2DAAD}"/>
                    </a:ext>
                  </a:extLst>
                </p14:cNvPr>
                <p14:cNvContentPartPr/>
                <p14:nvPr/>
              </p14:nvContentPartPr>
              <p14:xfrm>
                <a:off x="10559675" y="825427"/>
                <a:ext cx="108000" cy="55800"/>
              </p14:xfrm>
            </p:contentPart>
          </mc:Choice>
          <mc:Fallback xmlns="">
            <p:pic>
              <p:nvPicPr>
                <p:cNvPr id="23" name="Freihand 22">
                  <a:extLst>
                    <a:ext uri="{FF2B5EF4-FFF2-40B4-BE49-F238E27FC236}">
                      <a16:creationId xmlns:a16="http://schemas.microsoft.com/office/drawing/2014/main" id="{5E78D2BC-C0C1-4566-9125-87CAE0D2DAAD}"/>
                    </a:ext>
                  </a:extLst>
                </p:cNvPr>
                <p:cNvPicPr/>
                <p:nvPr/>
              </p:nvPicPr>
              <p:blipFill>
                <a:blip r:embed="rId39"/>
                <a:stretch>
                  <a:fillRect/>
                </a:stretch>
              </p:blipFill>
              <p:spPr>
                <a:xfrm>
                  <a:off x="10555355" y="821107"/>
                  <a:ext cx="1166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7B52F0E2-2218-4135-A3E0-DA98A1368F79}"/>
                    </a:ext>
                  </a:extLst>
                </p14:cNvPr>
                <p14:cNvContentPartPr/>
                <p14:nvPr/>
              </p14:nvContentPartPr>
              <p14:xfrm>
                <a:off x="10620875" y="827947"/>
                <a:ext cx="113400" cy="166320"/>
              </p14:xfrm>
            </p:contentPart>
          </mc:Choice>
          <mc:Fallback xmlns="">
            <p:pic>
              <p:nvPicPr>
                <p:cNvPr id="24" name="Freihand 23">
                  <a:extLst>
                    <a:ext uri="{FF2B5EF4-FFF2-40B4-BE49-F238E27FC236}">
                      <a16:creationId xmlns:a16="http://schemas.microsoft.com/office/drawing/2014/main" id="{7B52F0E2-2218-4135-A3E0-DA98A1368F79}"/>
                    </a:ext>
                  </a:extLst>
                </p:cNvPr>
                <p:cNvPicPr/>
                <p:nvPr/>
              </p:nvPicPr>
              <p:blipFill>
                <a:blip r:embed="rId41"/>
                <a:stretch>
                  <a:fillRect/>
                </a:stretch>
              </p:blipFill>
              <p:spPr>
                <a:xfrm>
                  <a:off x="10616555" y="823627"/>
                  <a:ext cx="122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F8EDDF11-F0B9-4C9D-AEA3-3717A7B466E2}"/>
                    </a:ext>
                  </a:extLst>
                </p14:cNvPr>
                <p14:cNvContentPartPr/>
                <p14:nvPr/>
              </p14:nvContentPartPr>
              <p14:xfrm>
                <a:off x="10859555" y="814267"/>
                <a:ext cx="151920" cy="38880"/>
              </p14:xfrm>
            </p:contentPart>
          </mc:Choice>
          <mc:Fallback xmlns="">
            <p:pic>
              <p:nvPicPr>
                <p:cNvPr id="25" name="Freihand 24">
                  <a:extLst>
                    <a:ext uri="{FF2B5EF4-FFF2-40B4-BE49-F238E27FC236}">
                      <a16:creationId xmlns:a16="http://schemas.microsoft.com/office/drawing/2014/main" id="{F8EDDF11-F0B9-4C9D-AEA3-3717A7B466E2}"/>
                    </a:ext>
                  </a:extLst>
                </p:cNvPr>
                <p:cNvPicPr/>
                <p:nvPr/>
              </p:nvPicPr>
              <p:blipFill>
                <a:blip r:embed="rId43"/>
                <a:stretch>
                  <a:fillRect/>
                </a:stretch>
              </p:blipFill>
              <p:spPr>
                <a:xfrm>
                  <a:off x="10855235" y="809947"/>
                  <a:ext cx="16056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C137782E-2291-41D0-81C2-B00C20AA949E}"/>
                    </a:ext>
                  </a:extLst>
                </p14:cNvPr>
                <p14:cNvContentPartPr/>
                <p14:nvPr/>
              </p14:nvContentPartPr>
              <p14:xfrm>
                <a:off x="11007155" y="764227"/>
                <a:ext cx="360" cy="360"/>
              </p14:xfrm>
            </p:contentPart>
          </mc:Choice>
          <mc:Fallback xmlns="">
            <p:pic>
              <p:nvPicPr>
                <p:cNvPr id="26" name="Freihand 25">
                  <a:extLst>
                    <a:ext uri="{FF2B5EF4-FFF2-40B4-BE49-F238E27FC236}">
                      <a16:creationId xmlns:a16="http://schemas.microsoft.com/office/drawing/2014/main" id="{C137782E-2291-41D0-81C2-B00C20AA949E}"/>
                    </a:ext>
                  </a:extLst>
                </p:cNvPr>
                <p:cNvPicPr/>
                <p:nvPr/>
              </p:nvPicPr>
              <p:blipFill>
                <a:blip r:embed="rId45"/>
                <a:stretch>
                  <a:fillRect/>
                </a:stretch>
              </p:blipFill>
              <p:spPr>
                <a:xfrm>
                  <a:off x="11002835" y="759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023E5EAD-1B46-4AF2-BEBF-97CC015B343B}"/>
                    </a:ext>
                  </a:extLst>
                </p14:cNvPr>
                <p14:cNvContentPartPr/>
                <p14:nvPr/>
              </p14:nvContentPartPr>
              <p14:xfrm>
                <a:off x="11177075" y="745507"/>
                <a:ext cx="281520" cy="115200"/>
              </p14:xfrm>
            </p:contentPart>
          </mc:Choice>
          <mc:Fallback xmlns="">
            <p:pic>
              <p:nvPicPr>
                <p:cNvPr id="27" name="Freihand 26">
                  <a:extLst>
                    <a:ext uri="{FF2B5EF4-FFF2-40B4-BE49-F238E27FC236}">
                      <a16:creationId xmlns:a16="http://schemas.microsoft.com/office/drawing/2014/main" id="{023E5EAD-1B46-4AF2-BEBF-97CC015B343B}"/>
                    </a:ext>
                  </a:extLst>
                </p:cNvPr>
                <p:cNvPicPr/>
                <p:nvPr/>
              </p:nvPicPr>
              <p:blipFill>
                <a:blip r:embed="rId47"/>
                <a:stretch>
                  <a:fillRect/>
                </a:stretch>
              </p:blipFill>
              <p:spPr>
                <a:xfrm>
                  <a:off x="11172755" y="741187"/>
                  <a:ext cx="290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Freihand 36">
                  <a:extLst>
                    <a:ext uri="{FF2B5EF4-FFF2-40B4-BE49-F238E27FC236}">
                      <a16:creationId xmlns:a16="http://schemas.microsoft.com/office/drawing/2014/main" id="{187D570D-154B-445D-93A8-C5B22EB80487}"/>
                    </a:ext>
                  </a:extLst>
                </p14:cNvPr>
                <p14:cNvContentPartPr/>
                <p14:nvPr/>
              </p14:nvContentPartPr>
              <p14:xfrm>
                <a:off x="10250075" y="1145107"/>
                <a:ext cx="129240" cy="115560"/>
              </p14:xfrm>
            </p:contentPart>
          </mc:Choice>
          <mc:Fallback xmlns="">
            <p:pic>
              <p:nvPicPr>
                <p:cNvPr id="37" name="Freihand 36">
                  <a:extLst>
                    <a:ext uri="{FF2B5EF4-FFF2-40B4-BE49-F238E27FC236}">
                      <a16:creationId xmlns:a16="http://schemas.microsoft.com/office/drawing/2014/main" id="{187D570D-154B-445D-93A8-C5B22EB80487}"/>
                    </a:ext>
                  </a:extLst>
                </p:cNvPr>
                <p:cNvPicPr/>
                <p:nvPr/>
              </p:nvPicPr>
              <p:blipFill>
                <a:blip r:embed="rId49"/>
                <a:stretch>
                  <a:fillRect/>
                </a:stretch>
              </p:blipFill>
              <p:spPr>
                <a:xfrm>
                  <a:off x="10245755" y="1140787"/>
                  <a:ext cx="137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Freihand 37">
                  <a:extLst>
                    <a:ext uri="{FF2B5EF4-FFF2-40B4-BE49-F238E27FC236}">
                      <a16:creationId xmlns:a16="http://schemas.microsoft.com/office/drawing/2014/main" id="{1F38A84F-6C52-44DA-A1CC-3EAC737C5A37}"/>
                    </a:ext>
                  </a:extLst>
                </p14:cNvPr>
                <p14:cNvContentPartPr/>
                <p14:nvPr/>
              </p14:nvContentPartPr>
              <p14:xfrm>
                <a:off x="10371395" y="1200547"/>
                <a:ext cx="83160" cy="56160"/>
              </p14:xfrm>
            </p:contentPart>
          </mc:Choice>
          <mc:Fallback xmlns="">
            <p:pic>
              <p:nvPicPr>
                <p:cNvPr id="38" name="Freihand 37">
                  <a:extLst>
                    <a:ext uri="{FF2B5EF4-FFF2-40B4-BE49-F238E27FC236}">
                      <a16:creationId xmlns:a16="http://schemas.microsoft.com/office/drawing/2014/main" id="{1F38A84F-6C52-44DA-A1CC-3EAC737C5A37}"/>
                    </a:ext>
                  </a:extLst>
                </p:cNvPr>
                <p:cNvPicPr/>
                <p:nvPr/>
              </p:nvPicPr>
              <p:blipFill>
                <a:blip r:embed="rId51"/>
                <a:stretch>
                  <a:fillRect/>
                </a:stretch>
              </p:blipFill>
              <p:spPr>
                <a:xfrm>
                  <a:off x="10367075" y="1196227"/>
                  <a:ext cx="918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Freihand 38">
                  <a:extLst>
                    <a:ext uri="{FF2B5EF4-FFF2-40B4-BE49-F238E27FC236}">
                      <a16:creationId xmlns:a16="http://schemas.microsoft.com/office/drawing/2014/main" id="{E898B187-CE35-4D85-9FCD-FF1883525268}"/>
                    </a:ext>
                  </a:extLst>
                </p14:cNvPr>
                <p14:cNvContentPartPr/>
                <p14:nvPr/>
              </p14:nvContentPartPr>
              <p14:xfrm>
                <a:off x="10470035" y="1189747"/>
                <a:ext cx="82440" cy="84600"/>
              </p14:xfrm>
            </p:contentPart>
          </mc:Choice>
          <mc:Fallback xmlns="">
            <p:pic>
              <p:nvPicPr>
                <p:cNvPr id="39" name="Freihand 38">
                  <a:extLst>
                    <a:ext uri="{FF2B5EF4-FFF2-40B4-BE49-F238E27FC236}">
                      <a16:creationId xmlns:a16="http://schemas.microsoft.com/office/drawing/2014/main" id="{E898B187-CE35-4D85-9FCD-FF1883525268}"/>
                    </a:ext>
                  </a:extLst>
                </p:cNvPr>
                <p:cNvPicPr/>
                <p:nvPr/>
              </p:nvPicPr>
              <p:blipFill>
                <a:blip r:embed="rId53"/>
                <a:stretch>
                  <a:fillRect/>
                </a:stretch>
              </p:blipFill>
              <p:spPr>
                <a:xfrm>
                  <a:off x="10465715" y="1185427"/>
                  <a:ext cx="910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Freihand 41">
                  <a:extLst>
                    <a:ext uri="{FF2B5EF4-FFF2-40B4-BE49-F238E27FC236}">
                      <a16:creationId xmlns:a16="http://schemas.microsoft.com/office/drawing/2014/main" id="{41DA8EB4-E70D-47B6-8524-770EEFE4933B}"/>
                    </a:ext>
                  </a:extLst>
                </p14:cNvPr>
                <p14:cNvContentPartPr/>
                <p14:nvPr/>
              </p14:nvContentPartPr>
              <p14:xfrm>
                <a:off x="10723475" y="1147627"/>
                <a:ext cx="70920" cy="73800"/>
              </p14:xfrm>
            </p:contentPart>
          </mc:Choice>
          <mc:Fallback xmlns="">
            <p:pic>
              <p:nvPicPr>
                <p:cNvPr id="42" name="Freihand 41">
                  <a:extLst>
                    <a:ext uri="{FF2B5EF4-FFF2-40B4-BE49-F238E27FC236}">
                      <a16:creationId xmlns:a16="http://schemas.microsoft.com/office/drawing/2014/main" id="{41DA8EB4-E70D-47B6-8524-770EEFE4933B}"/>
                    </a:ext>
                  </a:extLst>
                </p:cNvPr>
                <p:cNvPicPr/>
                <p:nvPr/>
              </p:nvPicPr>
              <p:blipFill>
                <a:blip r:embed="rId55"/>
                <a:stretch>
                  <a:fillRect/>
                </a:stretch>
              </p:blipFill>
              <p:spPr>
                <a:xfrm>
                  <a:off x="10719155" y="1143307"/>
                  <a:ext cx="79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Freihand 42">
                  <a:extLst>
                    <a:ext uri="{FF2B5EF4-FFF2-40B4-BE49-F238E27FC236}">
                      <a16:creationId xmlns:a16="http://schemas.microsoft.com/office/drawing/2014/main" id="{88313B6A-0802-4C0F-BF09-FC230617F70F}"/>
                    </a:ext>
                  </a:extLst>
                </p14:cNvPr>
                <p14:cNvContentPartPr/>
                <p14:nvPr/>
              </p14:nvContentPartPr>
              <p14:xfrm>
                <a:off x="10796915" y="1163827"/>
                <a:ext cx="464400" cy="60120"/>
              </p14:xfrm>
            </p:contentPart>
          </mc:Choice>
          <mc:Fallback xmlns="">
            <p:pic>
              <p:nvPicPr>
                <p:cNvPr id="43" name="Freihand 42">
                  <a:extLst>
                    <a:ext uri="{FF2B5EF4-FFF2-40B4-BE49-F238E27FC236}">
                      <a16:creationId xmlns:a16="http://schemas.microsoft.com/office/drawing/2014/main" id="{88313B6A-0802-4C0F-BF09-FC230617F70F}"/>
                    </a:ext>
                  </a:extLst>
                </p:cNvPr>
                <p:cNvPicPr/>
                <p:nvPr/>
              </p:nvPicPr>
              <p:blipFill>
                <a:blip r:embed="rId57"/>
                <a:stretch>
                  <a:fillRect/>
                </a:stretch>
              </p:blipFill>
              <p:spPr>
                <a:xfrm>
                  <a:off x="10792595" y="1159507"/>
                  <a:ext cx="4730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Freihand 43">
                  <a:extLst>
                    <a:ext uri="{FF2B5EF4-FFF2-40B4-BE49-F238E27FC236}">
                      <a16:creationId xmlns:a16="http://schemas.microsoft.com/office/drawing/2014/main" id="{90F383AD-5DD2-4748-82FB-2A1E45787B88}"/>
                    </a:ext>
                  </a:extLst>
                </p14:cNvPr>
                <p14:cNvContentPartPr/>
                <p14:nvPr/>
              </p14:nvContentPartPr>
              <p14:xfrm>
                <a:off x="11273555" y="1114147"/>
                <a:ext cx="42840" cy="12600"/>
              </p14:xfrm>
            </p:contentPart>
          </mc:Choice>
          <mc:Fallback xmlns="">
            <p:pic>
              <p:nvPicPr>
                <p:cNvPr id="44" name="Freihand 43">
                  <a:extLst>
                    <a:ext uri="{FF2B5EF4-FFF2-40B4-BE49-F238E27FC236}">
                      <a16:creationId xmlns:a16="http://schemas.microsoft.com/office/drawing/2014/main" id="{90F383AD-5DD2-4748-82FB-2A1E45787B88}"/>
                    </a:ext>
                  </a:extLst>
                </p:cNvPr>
                <p:cNvPicPr/>
                <p:nvPr/>
              </p:nvPicPr>
              <p:blipFill>
                <a:blip r:embed="rId59"/>
                <a:stretch>
                  <a:fillRect/>
                </a:stretch>
              </p:blipFill>
              <p:spPr>
                <a:xfrm>
                  <a:off x="11269235" y="1109827"/>
                  <a:ext cx="51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Freihand 44">
                  <a:extLst>
                    <a:ext uri="{FF2B5EF4-FFF2-40B4-BE49-F238E27FC236}">
                      <a16:creationId xmlns:a16="http://schemas.microsoft.com/office/drawing/2014/main" id="{BD7B27D6-631A-4C1E-BEE9-D076B2191338}"/>
                    </a:ext>
                  </a:extLst>
                </p14:cNvPr>
                <p14:cNvContentPartPr/>
                <p14:nvPr/>
              </p14:nvContentPartPr>
              <p14:xfrm>
                <a:off x="11296235" y="1053667"/>
                <a:ext cx="296280" cy="113400"/>
              </p14:xfrm>
            </p:contentPart>
          </mc:Choice>
          <mc:Fallback xmlns="">
            <p:pic>
              <p:nvPicPr>
                <p:cNvPr id="45" name="Freihand 44">
                  <a:extLst>
                    <a:ext uri="{FF2B5EF4-FFF2-40B4-BE49-F238E27FC236}">
                      <a16:creationId xmlns:a16="http://schemas.microsoft.com/office/drawing/2014/main" id="{BD7B27D6-631A-4C1E-BEE9-D076B2191338}"/>
                    </a:ext>
                  </a:extLst>
                </p:cNvPr>
                <p:cNvPicPr/>
                <p:nvPr/>
              </p:nvPicPr>
              <p:blipFill>
                <a:blip r:embed="rId61"/>
                <a:stretch>
                  <a:fillRect/>
                </a:stretch>
              </p:blipFill>
              <p:spPr>
                <a:xfrm>
                  <a:off x="11291915" y="1049347"/>
                  <a:ext cx="304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8" name="Freihand 27">
                  <a:extLst>
                    <a:ext uri="{FF2B5EF4-FFF2-40B4-BE49-F238E27FC236}">
                      <a16:creationId xmlns:a16="http://schemas.microsoft.com/office/drawing/2014/main" id="{137BC113-0EB0-4887-9EA2-92FF11A60BA8}"/>
                    </a:ext>
                  </a:extLst>
                </p14:cNvPr>
                <p14:cNvContentPartPr/>
                <p14:nvPr/>
              </p14:nvContentPartPr>
              <p14:xfrm>
                <a:off x="8951555" y="1145467"/>
                <a:ext cx="119520" cy="168840"/>
              </p14:xfrm>
            </p:contentPart>
          </mc:Choice>
          <mc:Fallback xmlns="">
            <p:pic>
              <p:nvPicPr>
                <p:cNvPr id="28" name="Freihand 27">
                  <a:extLst>
                    <a:ext uri="{FF2B5EF4-FFF2-40B4-BE49-F238E27FC236}">
                      <a16:creationId xmlns:a16="http://schemas.microsoft.com/office/drawing/2014/main" id="{137BC113-0EB0-4887-9EA2-92FF11A60BA8}"/>
                    </a:ext>
                  </a:extLst>
                </p:cNvPr>
                <p:cNvPicPr/>
                <p:nvPr/>
              </p:nvPicPr>
              <p:blipFill>
                <a:blip r:embed="rId63"/>
                <a:stretch>
                  <a:fillRect/>
                </a:stretch>
              </p:blipFill>
              <p:spPr>
                <a:xfrm>
                  <a:off x="8947235" y="1141147"/>
                  <a:ext cx="1281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9" name="Freihand 28">
                  <a:extLst>
                    <a:ext uri="{FF2B5EF4-FFF2-40B4-BE49-F238E27FC236}">
                      <a16:creationId xmlns:a16="http://schemas.microsoft.com/office/drawing/2014/main" id="{0D14AB03-276E-4987-8B22-5A80674D1289}"/>
                    </a:ext>
                  </a:extLst>
                </p14:cNvPr>
                <p14:cNvContentPartPr/>
                <p14:nvPr/>
              </p14:nvContentPartPr>
              <p14:xfrm>
                <a:off x="9033635" y="1233307"/>
                <a:ext cx="187200" cy="77400"/>
              </p14:xfrm>
            </p:contentPart>
          </mc:Choice>
          <mc:Fallback xmlns="">
            <p:pic>
              <p:nvPicPr>
                <p:cNvPr id="29" name="Freihand 28">
                  <a:extLst>
                    <a:ext uri="{FF2B5EF4-FFF2-40B4-BE49-F238E27FC236}">
                      <a16:creationId xmlns:a16="http://schemas.microsoft.com/office/drawing/2014/main" id="{0D14AB03-276E-4987-8B22-5A80674D1289}"/>
                    </a:ext>
                  </a:extLst>
                </p:cNvPr>
                <p:cNvPicPr/>
                <p:nvPr/>
              </p:nvPicPr>
              <p:blipFill>
                <a:blip r:embed="rId65"/>
                <a:stretch>
                  <a:fillRect/>
                </a:stretch>
              </p:blipFill>
              <p:spPr>
                <a:xfrm>
                  <a:off x="9029315" y="1228987"/>
                  <a:ext cx="195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0" name="Freihand 29">
                  <a:extLst>
                    <a:ext uri="{FF2B5EF4-FFF2-40B4-BE49-F238E27FC236}">
                      <a16:creationId xmlns:a16="http://schemas.microsoft.com/office/drawing/2014/main" id="{75517D7D-F8C8-4A08-89C0-9846DEF1E436}"/>
                    </a:ext>
                  </a:extLst>
                </p14:cNvPr>
                <p14:cNvContentPartPr/>
                <p14:nvPr/>
              </p14:nvContentPartPr>
              <p14:xfrm>
                <a:off x="9190595" y="1218547"/>
                <a:ext cx="99720" cy="196560"/>
              </p14:xfrm>
            </p:contentPart>
          </mc:Choice>
          <mc:Fallback xmlns="">
            <p:pic>
              <p:nvPicPr>
                <p:cNvPr id="30" name="Freihand 29">
                  <a:extLst>
                    <a:ext uri="{FF2B5EF4-FFF2-40B4-BE49-F238E27FC236}">
                      <a16:creationId xmlns:a16="http://schemas.microsoft.com/office/drawing/2014/main" id="{75517D7D-F8C8-4A08-89C0-9846DEF1E436}"/>
                    </a:ext>
                  </a:extLst>
                </p:cNvPr>
                <p:cNvPicPr/>
                <p:nvPr/>
              </p:nvPicPr>
              <p:blipFill>
                <a:blip r:embed="rId67"/>
                <a:stretch>
                  <a:fillRect/>
                </a:stretch>
              </p:blipFill>
              <p:spPr>
                <a:xfrm>
                  <a:off x="9186275" y="1214227"/>
                  <a:ext cx="108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1" name="Freihand 30">
                  <a:extLst>
                    <a:ext uri="{FF2B5EF4-FFF2-40B4-BE49-F238E27FC236}">
                      <a16:creationId xmlns:a16="http://schemas.microsoft.com/office/drawing/2014/main" id="{2F90C283-29AA-4746-9AA0-AE140F190049}"/>
                    </a:ext>
                  </a:extLst>
                </p14:cNvPr>
                <p14:cNvContentPartPr/>
                <p14:nvPr/>
              </p14:nvContentPartPr>
              <p14:xfrm>
                <a:off x="9315155" y="1228267"/>
                <a:ext cx="423000" cy="157680"/>
              </p14:xfrm>
            </p:contentPart>
          </mc:Choice>
          <mc:Fallback xmlns="">
            <p:pic>
              <p:nvPicPr>
                <p:cNvPr id="31" name="Freihand 30">
                  <a:extLst>
                    <a:ext uri="{FF2B5EF4-FFF2-40B4-BE49-F238E27FC236}">
                      <a16:creationId xmlns:a16="http://schemas.microsoft.com/office/drawing/2014/main" id="{2F90C283-29AA-4746-9AA0-AE140F190049}"/>
                    </a:ext>
                  </a:extLst>
                </p:cNvPr>
                <p:cNvPicPr/>
                <p:nvPr/>
              </p:nvPicPr>
              <p:blipFill>
                <a:blip r:embed="rId69"/>
                <a:stretch>
                  <a:fillRect/>
                </a:stretch>
              </p:blipFill>
              <p:spPr>
                <a:xfrm>
                  <a:off x="9310835" y="1223947"/>
                  <a:ext cx="431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4" name="Freihand 33">
                  <a:extLst>
                    <a:ext uri="{FF2B5EF4-FFF2-40B4-BE49-F238E27FC236}">
                      <a16:creationId xmlns:a16="http://schemas.microsoft.com/office/drawing/2014/main" id="{007B4938-A597-4239-B8CC-FE79B73776BB}"/>
                    </a:ext>
                  </a:extLst>
                </p14:cNvPr>
                <p14:cNvContentPartPr/>
                <p14:nvPr/>
              </p14:nvContentPartPr>
              <p14:xfrm>
                <a:off x="9756155" y="1156267"/>
                <a:ext cx="71280" cy="111240"/>
              </p14:xfrm>
            </p:contentPart>
          </mc:Choice>
          <mc:Fallback xmlns="">
            <p:pic>
              <p:nvPicPr>
                <p:cNvPr id="34" name="Freihand 33">
                  <a:extLst>
                    <a:ext uri="{FF2B5EF4-FFF2-40B4-BE49-F238E27FC236}">
                      <a16:creationId xmlns:a16="http://schemas.microsoft.com/office/drawing/2014/main" id="{007B4938-A597-4239-B8CC-FE79B73776BB}"/>
                    </a:ext>
                  </a:extLst>
                </p:cNvPr>
                <p:cNvPicPr/>
                <p:nvPr/>
              </p:nvPicPr>
              <p:blipFill>
                <a:blip r:embed="rId71"/>
                <a:stretch>
                  <a:fillRect/>
                </a:stretch>
              </p:blipFill>
              <p:spPr>
                <a:xfrm>
                  <a:off x="9751835" y="1151947"/>
                  <a:ext cx="79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5" name="Freihand 34">
                  <a:extLst>
                    <a:ext uri="{FF2B5EF4-FFF2-40B4-BE49-F238E27FC236}">
                      <a16:creationId xmlns:a16="http://schemas.microsoft.com/office/drawing/2014/main" id="{7C0B7F3E-94D1-41D3-96BB-7A4FBD7DA4CD}"/>
                    </a:ext>
                  </a:extLst>
                </p14:cNvPr>
                <p14:cNvContentPartPr/>
                <p14:nvPr/>
              </p14:nvContentPartPr>
              <p14:xfrm>
                <a:off x="9855155" y="1136827"/>
                <a:ext cx="211680" cy="153360"/>
              </p14:xfrm>
            </p:contentPart>
          </mc:Choice>
          <mc:Fallback xmlns="">
            <p:pic>
              <p:nvPicPr>
                <p:cNvPr id="35" name="Freihand 34">
                  <a:extLst>
                    <a:ext uri="{FF2B5EF4-FFF2-40B4-BE49-F238E27FC236}">
                      <a16:creationId xmlns:a16="http://schemas.microsoft.com/office/drawing/2014/main" id="{7C0B7F3E-94D1-41D3-96BB-7A4FBD7DA4CD}"/>
                    </a:ext>
                  </a:extLst>
                </p:cNvPr>
                <p:cNvPicPr/>
                <p:nvPr/>
              </p:nvPicPr>
              <p:blipFill>
                <a:blip r:embed="rId73"/>
                <a:stretch>
                  <a:fillRect/>
                </a:stretch>
              </p:blipFill>
              <p:spPr>
                <a:xfrm>
                  <a:off x="9850835" y="1132507"/>
                  <a:ext cx="220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6" name="Freihand 35">
                  <a:extLst>
                    <a:ext uri="{FF2B5EF4-FFF2-40B4-BE49-F238E27FC236}">
                      <a16:creationId xmlns:a16="http://schemas.microsoft.com/office/drawing/2014/main" id="{291E0525-7809-4ECF-AB11-298D93A8179F}"/>
                    </a:ext>
                  </a:extLst>
                </p14:cNvPr>
                <p14:cNvContentPartPr/>
                <p14:nvPr/>
              </p14:nvContentPartPr>
              <p14:xfrm>
                <a:off x="9959195" y="1114147"/>
                <a:ext cx="360" cy="360"/>
              </p14:xfrm>
            </p:contentPart>
          </mc:Choice>
          <mc:Fallback xmlns="">
            <p:pic>
              <p:nvPicPr>
                <p:cNvPr id="36" name="Freihand 35">
                  <a:extLst>
                    <a:ext uri="{FF2B5EF4-FFF2-40B4-BE49-F238E27FC236}">
                      <a16:creationId xmlns:a16="http://schemas.microsoft.com/office/drawing/2014/main" id="{291E0525-7809-4ECF-AB11-298D93A8179F}"/>
                    </a:ext>
                  </a:extLst>
                </p:cNvPr>
                <p:cNvPicPr/>
                <p:nvPr/>
              </p:nvPicPr>
              <p:blipFill>
                <a:blip r:embed="rId45"/>
                <a:stretch>
                  <a:fillRect/>
                </a:stretch>
              </p:blipFill>
              <p:spPr>
                <a:xfrm>
                  <a:off x="9954875" y="1109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61A18C17-918D-45E2-9B04-4FCB000D4089}"/>
                    </a:ext>
                  </a:extLst>
                </p14:cNvPr>
                <p14:cNvContentPartPr/>
                <p14:nvPr/>
              </p14:nvContentPartPr>
              <p14:xfrm>
                <a:off x="8934635" y="1430947"/>
                <a:ext cx="25920" cy="124920"/>
              </p14:xfrm>
            </p:contentPart>
          </mc:Choice>
          <mc:Fallback xmlns="">
            <p:pic>
              <p:nvPicPr>
                <p:cNvPr id="47" name="Freihand 46">
                  <a:extLst>
                    <a:ext uri="{FF2B5EF4-FFF2-40B4-BE49-F238E27FC236}">
                      <a16:creationId xmlns:a16="http://schemas.microsoft.com/office/drawing/2014/main" id="{61A18C17-918D-45E2-9B04-4FCB000D4089}"/>
                    </a:ext>
                  </a:extLst>
                </p:cNvPr>
                <p:cNvPicPr/>
                <p:nvPr/>
              </p:nvPicPr>
              <p:blipFill>
                <a:blip r:embed="rId76"/>
                <a:stretch>
                  <a:fillRect/>
                </a:stretch>
              </p:blipFill>
              <p:spPr>
                <a:xfrm>
                  <a:off x="8930315" y="1426627"/>
                  <a:ext cx="34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34F3B0F6-7BB0-4298-BC19-A08BC7E8FDA1}"/>
                    </a:ext>
                  </a:extLst>
                </p14:cNvPr>
                <p14:cNvContentPartPr/>
                <p14:nvPr/>
              </p14:nvContentPartPr>
              <p14:xfrm>
                <a:off x="8874875" y="1420147"/>
                <a:ext cx="112680" cy="174960"/>
              </p14:xfrm>
            </p:contentPart>
          </mc:Choice>
          <mc:Fallback xmlns="">
            <p:pic>
              <p:nvPicPr>
                <p:cNvPr id="48" name="Freihand 47">
                  <a:extLst>
                    <a:ext uri="{FF2B5EF4-FFF2-40B4-BE49-F238E27FC236}">
                      <a16:creationId xmlns:a16="http://schemas.microsoft.com/office/drawing/2014/main" id="{34F3B0F6-7BB0-4298-BC19-A08BC7E8FDA1}"/>
                    </a:ext>
                  </a:extLst>
                </p:cNvPr>
                <p:cNvPicPr/>
                <p:nvPr/>
              </p:nvPicPr>
              <p:blipFill>
                <a:blip r:embed="rId78"/>
                <a:stretch>
                  <a:fillRect/>
                </a:stretch>
              </p:blipFill>
              <p:spPr>
                <a:xfrm>
                  <a:off x="8870555" y="1415827"/>
                  <a:ext cx="1213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D35705B6-B192-445C-AD0F-043D18D1B329}"/>
                    </a:ext>
                  </a:extLst>
                </p14:cNvPr>
                <p14:cNvContentPartPr/>
                <p14:nvPr/>
              </p14:nvContentPartPr>
              <p14:xfrm>
                <a:off x="9053795" y="1460107"/>
                <a:ext cx="11160" cy="114840"/>
              </p14:xfrm>
            </p:contentPart>
          </mc:Choice>
          <mc:Fallback xmlns="">
            <p:pic>
              <p:nvPicPr>
                <p:cNvPr id="49" name="Freihand 48">
                  <a:extLst>
                    <a:ext uri="{FF2B5EF4-FFF2-40B4-BE49-F238E27FC236}">
                      <a16:creationId xmlns:a16="http://schemas.microsoft.com/office/drawing/2014/main" id="{D35705B6-B192-445C-AD0F-043D18D1B329}"/>
                    </a:ext>
                  </a:extLst>
                </p:cNvPr>
                <p:cNvPicPr/>
                <p:nvPr/>
              </p:nvPicPr>
              <p:blipFill>
                <a:blip r:embed="rId80"/>
                <a:stretch>
                  <a:fillRect/>
                </a:stretch>
              </p:blipFill>
              <p:spPr>
                <a:xfrm>
                  <a:off x="9049475" y="1455787"/>
                  <a:ext cx="198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F57024FA-E1B1-4F9A-9D4F-9351DEB4C3E6}"/>
                    </a:ext>
                  </a:extLst>
                </p14:cNvPr>
                <p14:cNvContentPartPr/>
                <p14:nvPr/>
              </p14:nvContentPartPr>
              <p14:xfrm>
                <a:off x="9150995" y="1456507"/>
                <a:ext cx="22680" cy="131760"/>
              </p14:xfrm>
            </p:contentPart>
          </mc:Choice>
          <mc:Fallback xmlns="">
            <p:pic>
              <p:nvPicPr>
                <p:cNvPr id="50" name="Freihand 49">
                  <a:extLst>
                    <a:ext uri="{FF2B5EF4-FFF2-40B4-BE49-F238E27FC236}">
                      <a16:creationId xmlns:a16="http://schemas.microsoft.com/office/drawing/2014/main" id="{F57024FA-E1B1-4F9A-9D4F-9351DEB4C3E6}"/>
                    </a:ext>
                  </a:extLst>
                </p:cNvPr>
                <p:cNvPicPr/>
                <p:nvPr/>
              </p:nvPicPr>
              <p:blipFill>
                <a:blip r:embed="rId82"/>
                <a:stretch>
                  <a:fillRect/>
                </a:stretch>
              </p:blipFill>
              <p:spPr>
                <a:xfrm>
                  <a:off x="9146675" y="1452187"/>
                  <a:ext cx="31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8737896D-8321-4B2F-9602-4EB5BFAB36C6}"/>
                    </a:ext>
                  </a:extLst>
                </p14:cNvPr>
                <p14:cNvContentPartPr/>
                <p14:nvPr/>
              </p14:nvContentPartPr>
              <p14:xfrm>
                <a:off x="9098435" y="1439227"/>
                <a:ext cx="134640" cy="89640"/>
              </p14:xfrm>
            </p:contentPart>
          </mc:Choice>
          <mc:Fallback xmlns="">
            <p:pic>
              <p:nvPicPr>
                <p:cNvPr id="51" name="Freihand 50">
                  <a:extLst>
                    <a:ext uri="{FF2B5EF4-FFF2-40B4-BE49-F238E27FC236}">
                      <a16:creationId xmlns:a16="http://schemas.microsoft.com/office/drawing/2014/main" id="{8737896D-8321-4B2F-9602-4EB5BFAB36C6}"/>
                    </a:ext>
                  </a:extLst>
                </p:cNvPr>
                <p:cNvPicPr/>
                <p:nvPr/>
              </p:nvPicPr>
              <p:blipFill>
                <a:blip r:embed="rId84"/>
                <a:stretch>
                  <a:fillRect/>
                </a:stretch>
              </p:blipFill>
              <p:spPr>
                <a:xfrm>
                  <a:off x="9094115" y="1434907"/>
                  <a:ext cx="143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6E726668-C1EA-4FF1-8E5A-492A23BDAE54}"/>
                    </a:ext>
                  </a:extLst>
                </p14:cNvPr>
                <p14:cNvContentPartPr/>
                <p14:nvPr/>
              </p14:nvContentPartPr>
              <p14:xfrm>
                <a:off x="9377795" y="1504747"/>
                <a:ext cx="114840" cy="74160"/>
              </p14:xfrm>
            </p:contentPart>
          </mc:Choice>
          <mc:Fallback xmlns="">
            <p:pic>
              <p:nvPicPr>
                <p:cNvPr id="52" name="Freihand 51">
                  <a:extLst>
                    <a:ext uri="{FF2B5EF4-FFF2-40B4-BE49-F238E27FC236}">
                      <a16:creationId xmlns:a16="http://schemas.microsoft.com/office/drawing/2014/main" id="{6E726668-C1EA-4FF1-8E5A-492A23BDAE54}"/>
                    </a:ext>
                  </a:extLst>
                </p:cNvPr>
                <p:cNvPicPr/>
                <p:nvPr/>
              </p:nvPicPr>
              <p:blipFill>
                <a:blip r:embed="rId86"/>
                <a:stretch>
                  <a:fillRect/>
                </a:stretch>
              </p:blipFill>
              <p:spPr>
                <a:xfrm>
                  <a:off x="9373475" y="1500427"/>
                  <a:ext cx="123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EA751237-A427-43AE-9283-E230D4E068A4}"/>
                    </a:ext>
                  </a:extLst>
                </p14:cNvPr>
                <p14:cNvContentPartPr/>
                <p14:nvPr/>
              </p14:nvContentPartPr>
              <p14:xfrm>
                <a:off x="9490475" y="1461547"/>
                <a:ext cx="73800" cy="103320"/>
              </p14:xfrm>
            </p:contentPart>
          </mc:Choice>
          <mc:Fallback xmlns="">
            <p:pic>
              <p:nvPicPr>
                <p:cNvPr id="53" name="Freihand 52">
                  <a:extLst>
                    <a:ext uri="{FF2B5EF4-FFF2-40B4-BE49-F238E27FC236}">
                      <a16:creationId xmlns:a16="http://schemas.microsoft.com/office/drawing/2014/main" id="{EA751237-A427-43AE-9283-E230D4E068A4}"/>
                    </a:ext>
                  </a:extLst>
                </p:cNvPr>
                <p:cNvPicPr/>
                <p:nvPr/>
              </p:nvPicPr>
              <p:blipFill>
                <a:blip r:embed="rId88"/>
                <a:stretch>
                  <a:fillRect/>
                </a:stretch>
              </p:blipFill>
              <p:spPr>
                <a:xfrm>
                  <a:off x="9486155" y="1457227"/>
                  <a:ext cx="82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F4D58C6D-9B46-4269-83FC-B38544766334}"/>
                    </a:ext>
                  </a:extLst>
                </p14:cNvPr>
                <p14:cNvContentPartPr/>
                <p14:nvPr/>
              </p14:nvContentPartPr>
              <p14:xfrm>
                <a:off x="9576875" y="1444267"/>
                <a:ext cx="154440" cy="96480"/>
              </p14:xfrm>
            </p:contentPart>
          </mc:Choice>
          <mc:Fallback xmlns="">
            <p:pic>
              <p:nvPicPr>
                <p:cNvPr id="54" name="Freihand 53">
                  <a:extLst>
                    <a:ext uri="{FF2B5EF4-FFF2-40B4-BE49-F238E27FC236}">
                      <a16:creationId xmlns:a16="http://schemas.microsoft.com/office/drawing/2014/main" id="{F4D58C6D-9B46-4269-83FC-B38544766334}"/>
                    </a:ext>
                  </a:extLst>
                </p:cNvPr>
                <p:cNvPicPr/>
                <p:nvPr/>
              </p:nvPicPr>
              <p:blipFill>
                <a:blip r:embed="rId90"/>
                <a:stretch>
                  <a:fillRect/>
                </a:stretch>
              </p:blipFill>
              <p:spPr>
                <a:xfrm>
                  <a:off x="9572555" y="1439947"/>
                  <a:ext cx="163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8867E345-9D6C-4AC9-8B6F-220A48A09DBD}"/>
                    </a:ext>
                  </a:extLst>
                </p14:cNvPr>
                <p14:cNvContentPartPr/>
                <p14:nvPr/>
              </p14:nvContentPartPr>
              <p14:xfrm>
                <a:off x="9355475" y="1368307"/>
                <a:ext cx="111240" cy="3240"/>
              </p14:xfrm>
            </p:contentPart>
          </mc:Choice>
          <mc:Fallback xmlns="">
            <p:pic>
              <p:nvPicPr>
                <p:cNvPr id="55" name="Freihand 54">
                  <a:extLst>
                    <a:ext uri="{FF2B5EF4-FFF2-40B4-BE49-F238E27FC236}">
                      <a16:creationId xmlns:a16="http://schemas.microsoft.com/office/drawing/2014/main" id="{8867E345-9D6C-4AC9-8B6F-220A48A09DBD}"/>
                    </a:ext>
                  </a:extLst>
                </p:cNvPr>
                <p:cNvPicPr/>
                <p:nvPr/>
              </p:nvPicPr>
              <p:blipFill>
                <a:blip r:embed="rId92"/>
                <a:stretch>
                  <a:fillRect/>
                </a:stretch>
              </p:blipFill>
              <p:spPr>
                <a:xfrm>
                  <a:off x="9351155" y="1363987"/>
                  <a:ext cx="11988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BBE93962-AE6A-4D16-A94A-3382F428E82C}"/>
                    </a:ext>
                  </a:extLst>
                </p14:cNvPr>
                <p14:cNvContentPartPr/>
                <p14:nvPr/>
              </p14:nvContentPartPr>
              <p14:xfrm>
                <a:off x="9832835" y="1421587"/>
                <a:ext cx="105480" cy="105840"/>
              </p14:xfrm>
            </p:contentPart>
          </mc:Choice>
          <mc:Fallback xmlns="">
            <p:pic>
              <p:nvPicPr>
                <p:cNvPr id="57" name="Freihand 56">
                  <a:extLst>
                    <a:ext uri="{FF2B5EF4-FFF2-40B4-BE49-F238E27FC236}">
                      <a16:creationId xmlns:a16="http://schemas.microsoft.com/office/drawing/2014/main" id="{BBE93962-AE6A-4D16-A94A-3382F428E82C}"/>
                    </a:ext>
                  </a:extLst>
                </p:cNvPr>
                <p:cNvPicPr/>
                <p:nvPr/>
              </p:nvPicPr>
              <p:blipFill>
                <a:blip r:embed="rId94"/>
                <a:stretch>
                  <a:fillRect/>
                </a:stretch>
              </p:blipFill>
              <p:spPr>
                <a:xfrm>
                  <a:off x="9828515" y="1417267"/>
                  <a:ext cx="114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B0143B17-9A79-4EC1-8848-0996A272109D}"/>
                    </a:ext>
                  </a:extLst>
                </p14:cNvPr>
                <p14:cNvContentPartPr/>
                <p14:nvPr/>
              </p14:nvContentPartPr>
              <p14:xfrm>
                <a:off x="9930395" y="1446427"/>
                <a:ext cx="255960" cy="70560"/>
              </p14:xfrm>
            </p:contentPart>
          </mc:Choice>
          <mc:Fallback xmlns="">
            <p:pic>
              <p:nvPicPr>
                <p:cNvPr id="58" name="Freihand 57">
                  <a:extLst>
                    <a:ext uri="{FF2B5EF4-FFF2-40B4-BE49-F238E27FC236}">
                      <a16:creationId xmlns:a16="http://schemas.microsoft.com/office/drawing/2014/main" id="{B0143B17-9A79-4EC1-8848-0996A272109D}"/>
                    </a:ext>
                  </a:extLst>
                </p:cNvPr>
                <p:cNvPicPr/>
                <p:nvPr/>
              </p:nvPicPr>
              <p:blipFill>
                <a:blip r:embed="rId96"/>
                <a:stretch>
                  <a:fillRect/>
                </a:stretch>
              </p:blipFill>
              <p:spPr>
                <a:xfrm>
                  <a:off x="9926075" y="1442107"/>
                  <a:ext cx="2646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827FED83-6199-4746-A7E1-D518ABCF2358}"/>
                    </a:ext>
                  </a:extLst>
                </p14:cNvPr>
                <p14:cNvContentPartPr/>
                <p14:nvPr/>
              </p14:nvContentPartPr>
              <p14:xfrm>
                <a:off x="10350515" y="1396387"/>
                <a:ext cx="15840" cy="103320"/>
              </p14:xfrm>
            </p:contentPart>
          </mc:Choice>
          <mc:Fallback xmlns="">
            <p:pic>
              <p:nvPicPr>
                <p:cNvPr id="60" name="Freihand 59">
                  <a:extLst>
                    <a:ext uri="{FF2B5EF4-FFF2-40B4-BE49-F238E27FC236}">
                      <a16:creationId xmlns:a16="http://schemas.microsoft.com/office/drawing/2014/main" id="{827FED83-6199-4746-A7E1-D518ABCF2358}"/>
                    </a:ext>
                  </a:extLst>
                </p:cNvPr>
                <p:cNvPicPr/>
                <p:nvPr/>
              </p:nvPicPr>
              <p:blipFill>
                <a:blip r:embed="rId98"/>
                <a:stretch>
                  <a:fillRect/>
                </a:stretch>
              </p:blipFill>
              <p:spPr>
                <a:xfrm>
                  <a:off x="10346195" y="1392067"/>
                  <a:ext cx="24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7FB9990A-A5B7-427B-BC2C-2433EF0B59CE}"/>
                    </a:ext>
                  </a:extLst>
                </p14:cNvPr>
                <p14:cNvContentPartPr/>
                <p14:nvPr/>
              </p14:nvContentPartPr>
              <p14:xfrm>
                <a:off x="10323515" y="1343827"/>
                <a:ext cx="106200" cy="126720"/>
              </p14:xfrm>
            </p:contentPart>
          </mc:Choice>
          <mc:Fallback xmlns="">
            <p:pic>
              <p:nvPicPr>
                <p:cNvPr id="61" name="Freihand 60">
                  <a:extLst>
                    <a:ext uri="{FF2B5EF4-FFF2-40B4-BE49-F238E27FC236}">
                      <a16:creationId xmlns:a16="http://schemas.microsoft.com/office/drawing/2014/main" id="{7FB9990A-A5B7-427B-BC2C-2433EF0B59CE}"/>
                    </a:ext>
                  </a:extLst>
                </p:cNvPr>
                <p:cNvPicPr/>
                <p:nvPr/>
              </p:nvPicPr>
              <p:blipFill>
                <a:blip r:embed="rId100"/>
                <a:stretch>
                  <a:fillRect/>
                </a:stretch>
              </p:blipFill>
              <p:spPr>
                <a:xfrm>
                  <a:off x="10319195" y="1339507"/>
                  <a:ext cx="1148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2D0D6E1B-4983-4A81-8C06-8E6F669FC6A7}"/>
                    </a:ext>
                  </a:extLst>
                </p14:cNvPr>
                <p14:cNvContentPartPr/>
                <p14:nvPr/>
              </p14:nvContentPartPr>
              <p14:xfrm>
                <a:off x="10435115" y="1393867"/>
                <a:ext cx="95760" cy="82800"/>
              </p14:xfrm>
            </p:contentPart>
          </mc:Choice>
          <mc:Fallback xmlns="">
            <p:pic>
              <p:nvPicPr>
                <p:cNvPr id="62" name="Freihand 61">
                  <a:extLst>
                    <a:ext uri="{FF2B5EF4-FFF2-40B4-BE49-F238E27FC236}">
                      <a16:creationId xmlns:a16="http://schemas.microsoft.com/office/drawing/2014/main" id="{2D0D6E1B-4983-4A81-8C06-8E6F669FC6A7}"/>
                    </a:ext>
                  </a:extLst>
                </p:cNvPr>
                <p:cNvPicPr/>
                <p:nvPr/>
              </p:nvPicPr>
              <p:blipFill>
                <a:blip r:embed="rId102"/>
                <a:stretch>
                  <a:fillRect/>
                </a:stretch>
              </p:blipFill>
              <p:spPr>
                <a:xfrm>
                  <a:off x="10430795" y="1389547"/>
                  <a:ext cx="104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4BAB9DD9-84ED-4861-957B-6564C68EF4AA}"/>
                    </a:ext>
                  </a:extLst>
                </p14:cNvPr>
                <p14:cNvContentPartPr/>
                <p14:nvPr/>
              </p14:nvContentPartPr>
              <p14:xfrm>
                <a:off x="10519355" y="1408627"/>
                <a:ext cx="85320" cy="65520"/>
              </p14:xfrm>
            </p:contentPart>
          </mc:Choice>
          <mc:Fallback xmlns="">
            <p:pic>
              <p:nvPicPr>
                <p:cNvPr id="63" name="Freihand 62">
                  <a:extLst>
                    <a:ext uri="{FF2B5EF4-FFF2-40B4-BE49-F238E27FC236}">
                      <a16:creationId xmlns:a16="http://schemas.microsoft.com/office/drawing/2014/main" id="{4BAB9DD9-84ED-4861-957B-6564C68EF4AA}"/>
                    </a:ext>
                  </a:extLst>
                </p:cNvPr>
                <p:cNvPicPr/>
                <p:nvPr/>
              </p:nvPicPr>
              <p:blipFill>
                <a:blip r:embed="rId104"/>
                <a:stretch>
                  <a:fillRect/>
                </a:stretch>
              </p:blipFill>
              <p:spPr>
                <a:xfrm>
                  <a:off x="10515035" y="1404307"/>
                  <a:ext cx="93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Freihand 63">
                  <a:extLst>
                    <a:ext uri="{FF2B5EF4-FFF2-40B4-BE49-F238E27FC236}">
                      <a16:creationId xmlns:a16="http://schemas.microsoft.com/office/drawing/2014/main" id="{43C23D8E-C937-49E0-A422-8559DD05DC90}"/>
                    </a:ext>
                  </a:extLst>
                </p14:cNvPr>
                <p14:cNvContentPartPr/>
                <p14:nvPr/>
              </p14:nvContentPartPr>
              <p14:xfrm>
                <a:off x="10611875" y="1343467"/>
                <a:ext cx="43920" cy="131760"/>
              </p14:xfrm>
            </p:contentPart>
          </mc:Choice>
          <mc:Fallback xmlns="">
            <p:pic>
              <p:nvPicPr>
                <p:cNvPr id="64" name="Freihand 63">
                  <a:extLst>
                    <a:ext uri="{FF2B5EF4-FFF2-40B4-BE49-F238E27FC236}">
                      <a16:creationId xmlns:a16="http://schemas.microsoft.com/office/drawing/2014/main" id="{43C23D8E-C937-49E0-A422-8559DD05DC90}"/>
                    </a:ext>
                  </a:extLst>
                </p:cNvPr>
                <p:cNvPicPr/>
                <p:nvPr/>
              </p:nvPicPr>
              <p:blipFill>
                <a:blip r:embed="rId106"/>
                <a:stretch>
                  <a:fillRect/>
                </a:stretch>
              </p:blipFill>
              <p:spPr>
                <a:xfrm>
                  <a:off x="10607555" y="1339147"/>
                  <a:ext cx="525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470452FA-6AE0-4416-9148-C6C12E353485}"/>
                    </a:ext>
                  </a:extLst>
                </p14:cNvPr>
                <p14:cNvContentPartPr/>
                <p14:nvPr/>
              </p14:nvContentPartPr>
              <p14:xfrm>
                <a:off x="10665515" y="1417627"/>
                <a:ext cx="360" cy="360"/>
              </p14:xfrm>
            </p:contentPart>
          </mc:Choice>
          <mc:Fallback xmlns="">
            <p:pic>
              <p:nvPicPr>
                <p:cNvPr id="65" name="Freihand 64">
                  <a:extLst>
                    <a:ext uri="{FF2B5EF4-FFF2-40B4-BE49-F238E27FC236}">
                      <a16:creationId xmlns:a16="http://schemas.microsoft.com/office/drawing/2014/main" id="{470452FA-6AE0-4416-9148-C6C12E353485}"/>
                    </a:ext>
                  </a:extLst>
                </p:cNvPr>
                <p:cNvPicPr/>
                <p:nvPr/>
              </p:nvPicPr>
              <p:blipFill>
                <a:blip r:embed="rId45"/>
                <a:stretch>
                  <a:fillRect/>
                </a:stretch>
              </p:blipFill>
              <p:spPr>
                <a:xfrm>
                  <a:off x="10661195" y="14133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6" name="Freihand 65">
                  <a:extLst>
                    <a:ext uri="{FF2B5EF4-FFF2-40B4-BE49-F238E27FC236}">
                      <a16:creationId xmlns:a16="http://schemas.microsoft.com/office/drawing/2014/main" id="{81152C95-121D-4222-B85B-79706D3F7FBE}"/>
                    </a:ext>
                  </a:extLst>
                </p14:cNvPr>
                <p14:cNvContentPartPr/>
                <p14:nvPr/>
              </p14:nvContentPartPr>
              <p14:xfrm>
                <a:off x="10647875" y="1370827"/>
                <a:ext cx="181080" cy="82800"/>
              </p14:xfrm>
            </p:contentPart>
          </mc:Choice>
          <mc:Fallback xmlns="">
            <p:pic>
              <p:nvPicPr>
                <p:cNvPr id="66" name="Freihand 65">
                  <a:extLst>
                    <a:ext uri="{FF2B5EF4-FFF2-40B4-BE49-F238E27FC236}">
                      <a16:creationId xmlns:a16="http://schemas.microsoft.com/office/drawing/2014/main" id="{81152C95-121D-4222-B85B-79706D3F7FBE}"/>
                    </a:ext>
                  </a:extLst>
                </p:cNvPr>
                <p:cNvPicPr/>
                <p:nvPr/>
              </p:nvPicPr>
              <p:blipFill>
                <a:blip r:embed="rId109"/>
                <a:stretch>
                  <a:fillRect/>
                </a:stretch>
              </p:blipFill>
              <p:spPr>
                <a:xfrm>
                  <a:off x="10643555" y="1366507"/>
                  <a:ext cx="1897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E9B769ED-C6BF-4475-809E-091D683181BA}"/>
                    </a:ext>
                  </a:extLst>
                </p14:cNvPr>
                <p14:cNvContentPartPr/>
                <p14:nvPr/>
              </p14:nvContentPartPr>
              <p14:xfrm>
                <a:off x="10301555" y="1365067"/>
                <a:ext cx="116640" cy="149760"/>
              </p14:xfrm>
            </p:contentPart>
          </mc:Choice>
          <mc:Fallback xmlns="">
            <p:pic>
              <p:nvPicPr>
                <p:cNvPr id="68" name="Freihand 67">
                  <a:extLst>
                    <a:ext uri="{FF2B5EF4-FFF2-40B4-BE49-F238E27FC236}">
                      <a16:creationId xmlns:a16="http://schemas.microsoft.com/office/drawing/2014/main" id="{E9B769ED-C6BF-4475-809E-091D683181BA}"/>
                    </a:ext>
                  </a:extLst>
                </p:cNvPr>
                <p:cNvPicPr/>
                <p:nvPr/>
              </p:nvPicPr>
              <p:blipFill>
                <a:blip r:embed="rId111"/>
                <a:stretch>
                  <a:fillRect/>
                </a:stretch>
              </p:blipFill>
              <p:spPr>
                <a:xfrm>
                  <a:off x="10297235" y="1360747"/>
                  <a:ext cx="1252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7CA62E5D-A1CC-4328-83E6-4BA01CA46179}"/>
                    </a:ext>
                  </a:extLst>
                </p14:cNvPr>
                <p14:cNvContentPartPr/>
                <p14:nvPr/>
              </p14:nvContentPartPr>
              <p14:xfrm>
                <a:off x="10979795" y="1311787"/>
                <a:ext cx="26640" cy="145080"/>
              </p14:xfrm>
            </p:contentPart>
          </mc:Choice>
          <mc:Fallback xmlns="">
            <p:pic>
              <p:nvPicPr>
                <p:cNvPr id="69" name="Freihand 68">
                  <a:extLst>
                    <a:ext uri="{FF2B5EF4-FFF2-40B4-BE49-F238E27FC236}">
                      <a16:creationId xmlns:a16="http://schemas.microsoft.com/office/drawing/2014/main" id="{7CA62E5D-A1CC-4328-83E6-4BA01CA46179}"/>
                    </a:ext>
                  </a:extLst>
                </p:cNvPr>
                <p:cNvPicPr/>
                <p:nvPr/>
              </p:nvPicPr>
              <p:blipFill>
                <a:blip r:embed="rId113"/>
                <a:stretch>
                  <a:fillRect/>
                </a:stretch>
              </p:blipFill>
              <p:spPr>
                <a:xfrm>
                  <a:off x="10975475" y="1307467"/>
                  <a:ext cx="35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A479127E-7268-4821-9259-B30EF9ED64DB}"/>
                    </a:ext>
                  </a:extLst>
                </p14:cNvPr>
                <p14:cNvContentPartPr/>
                <p14:nvPr/>
              </p14:nvContentPartPr>
              <p14:xfrm>
                <a:off x="10908155" y="1286587"/>
                <a:ext cx="146880" cy="181440"/>
              </p14:xfrm>
            </p:contentPart>
          </mc:Choice>
          <mc:Fallback xmlns="">
            <p:pic>
              <p:nvPicPr>
                <p:cNvPr id="70" name="Freihand 69">
                  <a:extLst>
                    <a:ext uri="{FF2B5EF4-FFF2-40B4-BE49-F238E27FC236}">
                      <a16:creationId xmlns:a16="http://schemas.microsoft.com/office/drawing/2014/main" id="{A479127E-7268-4821-9259-B30EF9ED64DB}"/>
                    </a:ext>
                  </a:extLst>
                </p:cNvPr>
                <p:cNvPicPr/>
                <p:nvPr/>
              </p:nvPicPr>
              <p:blipFill>
                <a:blip r:embed="rId115"/>
                <a:stretch>
                  <a:fillRect/>
                </a:stretch>
              </p:blipFill>
              <p:spPr>
                <a:xfrm>
                  <a:off x="10903835" y="1282267"/>
                  <a:ext cx="1555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8F4685E5-12D8-4508-BBE3-A548CF4BC48B}"/>
                    </a:ext>
                  </a:extLst>
                </p14:cNvPr>
                <p14:cNvContentPartPr/>
                <p14:nvPr/>
              </p14:nvContentPartPr>
              <p14:xfrm>
                <a:off x="11082395" y="1280827"/>
                <a:ext cx="24840" cy="120600"/>
              </p14:xfrm>
            </p:contentPart>
          </mc:Choice>
          <mc:Fallback xmlns="">
            <p:pic>
              <p:nvPicPr>
                <p:cNvPr id="72" name="Freihand 71">
                  <a:extLst>
                    <a:ext uri="{FF2B5EF4-FFF2-40B4-BE49-F238E27FC236}">
                      <a16:creationId xmlns:a16="http://schemas.microsoft.com/office/drawing/2014/main" id="{8F4685E5-12D8-4508-BBE3-A548CF4BC48B}"/>
                    </a:ext>
                  </a:extLst>
                </p:cNvPr>
                <p:cNvPicPr/>
                <p:nvPr/>
              </p:nvPicPr>
              <p:blipFill>
                <a:blip r:embed="rId117"/>
                <a:stretch>
                  <a:fillRect/>
                </a:stretch>
              </p:blipFill>
              <p:spPr>
                <a:xfrm>
                  <a:off x="11078075" y="1276507"/>
                  <a:ext cx="33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4D1398A1-B0BE-47F9-BBCB-AB0914388502}"/>
                    </a:ext>
                  </a:extLst>
                </p14:cNvPr>
                <p14:cNvContentPartPr/>
                <p14:nvPr/>
              </p14:nvContentPartPr>
              <p14:xfrm>
                <a:off x="11152955" y="1270387"/>
                <a:ext cx="44640" cy="148320"/>
              </p14:xfrm>
            </p:contentPart>
          </mc:Choice>
          <mc:Fallback xmlns="">
            <p:pic>
              <p:nvPicPr>
                <p:cNvPr id="73" name="Freihand 72">
                  <a:extLst>
                    <a:ext uri="{FF2B5EF4-FFF2-40B4-BE49-F238E27FC236}">
                      <a16:creationId xmlns:a16="http://schemas.microsoft.com/office/drawing/2014/main" id="{4D1398A1-B0BE-47F9-BBCB-AB0914388502}"/>
                    </a:ext>
                  </a:extLst>
                </p:cNvPr>
                <p:cNvPicPr/>
                <p:nvPr/>
              </p:nvPicPr>
              <p:blipFill>
                <a:blip r:embed="rId119"/>
                <a:stretch>
                  <a:fillRect/>
                </a:stretch>
              </p:blipFill>
              <p:spPr>
                <a:xfrm>
                  <a:off x="11148635" y="1266067"/>
                  <a:ext cx="532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7F8500FD-CECC-4397-8938-3D31C0F109DA}"/>
                    </a:ext>
                  </a:extLst>
                </p14:cNvPr>
                <p14:cNvContentPartPr/>
                <p14:nvPr/>
              </p14:nvContentPartPr>
              <p14:xfrm>
                <a:off x="11110115" y="1257787"/>
                <a:ext cx="122040" cy="84960"/>
              </p14:xfrm>
            </p:contentPart>
          </mc:Choice>
          <mc:Fallback xmlns="">
            <p:pic>
              <p:nvPicPr>
                <p:cNvPr id="74" name="Freihand 73">
                  <a:extLst>
                    <a:ext uri="{FF2B5EF4-FFF2-40B4-BE49-F238E27FC236}">
                      <a16:creationId xmlns:a16="http://schemas.microsoft.com/office/drawing/2014/main" id="{7F8500FD-CECC-4397-8938-3D31C0F109DA}"/>
                    </a:ext>
                  </a:extLst>
                </p:cNvPr>
                <p:cNvPicPr/>
                <p:nvPr/>
              </p:nvPicPr>
              <p:blipFill>
                <a:blip r:embed="rId121"/>
                <a:stretch>
                  <a:fillRect/>
                </a:stretch>
              </p:blipFill>
              <p:spPr>
                <a:xfrm>
                  <a:off x="11105795" y="1253467"/>
                  <a:ext cx="130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A957CF4D-ED27-49C1-84F0-D08F9A820C0D}"/>
                    </a:ext>
                  </a:extLst>
                </p14:cNvPr>
                <p14:cNvContentPartPr/>
                <p14:nvPr/>
              </p14:nvContentPartPr>
              <p14:xfrm>
                <a:off x="9051635" y="1538227"/>
                <a:ext cx="164880" cy="146520"/>
              </p14:xfrm>
            </p:contentPart>
          </mc:Choice>
          <mc:Fallback xmlns="">
            <p:pic>
              <p:nvPicPr>
                <p:cNvPr id="75" name="Freihand 74">
                  <a:extLst>
                    <a:ext uri="{FF2B5EF4-FFF2-40B4-BE49-F238E27FC236}">
                      <a16:creationId xmlns:a16="http://schemas.microsoft.com/office/drawing/2014/main" id="{A957CF4D-ED27-49C1-84F0-D08F9A820C0D}"/>
                    </a:ext>
                  </a:extLst>
                </p:cNvPr>
                <p:cNvPicPr/>
                <p:nvPr/>
              </p:nvPicPr>
              <p:blipFill>
                <a:blip r:embed="rId123"/>
                <a:stretch>
                  <a:fillRect/>
                </a:stretch>
              </p:blipFill>
              <p:spPr>
                <a:xfrm>
                  <a:off x="9047315" y="1533907"/>
                  <a:ext cx="173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Freihand 75">
                  <a:extLst>
                    <a:ext uri="{FF2B5EF4-FFF2-40B4-BE49-F238E27FC236}">
                      <a16:creationId xmlns:a16="http://schemas.microsoft.com/office/drawing/2014/main" id="{B6F6CD8E-D014-42A5-A9C0-C61BDB04E78E}"/>
                    </a:ext>
                  </a:extLst>
                </p14:cNvPr>
                <p14:cNvContentPartPr/>
                <p14:nvPr/>
              </p14:nvContentPartPr>
              <p14:xfrm>
                <a:off x="9192755" y="1531747"/>
                <a:ext cx="99000" cy="139680"/>
              </p14:xfrm>
            </p:contentPart>
          </mc:Choice>
          <mc:Fallback xmlns="">
            <p:pic>
              <p:nvPicPr>
                <p:cNvPr id="76" name="Freihand 75">
                  <a:extLst>
                    <a:ext uri="{FF2B5EF4-FFF2-40B4-BE49-F238E27FC236}">
                      <a16:creationId xmlns:a16="http://schemas.microsoft.com/office/drawing/2014/main" id="{B6F6CD8E-D014-42A5-A9C0-C61BDB04E78E}"/>
                    </a:ext>
                  </a:extLst>
                </p:cNvPr>
                <p:cNvPicPr/>
                <p:nvPr/>
              </p:nvPicPr>
              <p:blipFill>
                <a:blip r:embed="rId125"/>
                <a:stretch>
                  <a:fillRect/>
                </a:stretch>
              </p:blipFill>
              <p:spPr>
                <a:xfrm>
                  <a:off x="9188435" y="1527427"/>
                  <a:ext cx="107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DF1EB8EC-6EA6-4043-94DD-843D0FF5A04E}"/>
                    </a:ext>
                  </a:extLst>
                </p14:cNvPr>
                <p14:cNvContentPartPr/>
                <p14:nvPr/>
              </p14:nvContentPartPr>
              <p14:xfrm>
                <a:off x="8860115" y="1722187"/>
                <a:ext cx="144000" cy="91800"/>
              </p14:xfrm>
            </p:contentPart>
          </mc:Choice>
          <mc:Fallback xmlns="">
            <p:pic>
              <p:nvPicPr>
                <p:cNvPr id="77" name="Freihand 76">
                  <a:extLst>
                    <a:ext uri="{FF2B5EF4-FFF2-40B4-BE49-F238E27FC236}">
                      <a16:creationId xmlns:a16="http://schemas.microsoft.com/office/drawing/2014/main" id="{DF1EB8EC-6EA6-4043-94DD-843D0FF5A04E}"/>
                    </a:ext>
                  </a:extLst>
                </p:cNvPr>
                <p:cNvPicPr/>
                <p:nvPr/>
              </p:nvPicPr>
              <p:blipFill>
                <a:blip r:embed="rId127"/>
                <a:stretch>
                  <a:fillRect/>
                </a:stretch>
              </p:blipFill>
              <p:spPr>
                <a:xfrm>
                  <a:off x="8855795" y="1717867"/>
                  <a:ext cx="152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75398314-5A92-4E4C-AE48-17E48B343E91}"/>
                    </a:ext>
                  </a:extLst>
                </p14:cNvPr>
                <p14:cNvContentPartPr/>
                <p14:nvPr/>
              </p14:nvContentPartPr>
              <p14:xfrm>
                <a:off x="8985755" y="1745227"/>
                <a:ext cx="64440" cy="60840"/>
              </p14:xfrm>
            </p:contentPart>
          </mc:Choice>
          <mc:Fallback xmlns="">
            <p:pic>
              <p:nvPicPr>
                <p:cNvPr id="78" name="Freihand 77">
                  <a:extLst>
                    <a:ext uri="{FF2B5EF4-FFF2-40B4-BE49-F238E27FC236}">
                      <a16:creationId xmlns:a16="http://schemas.microsoft.com/office/drawing/2014/main" id="{75398314-5A92-4E4C-AE48-17E48B343E91}"/>
                    </a:ext>
                  </a:extLst>
                </p:cNvPr>
                <p:cNvPicPr/>
                <p:nvPr/>
              </p:nvPicPr>
              <p:blipFill>
                <a:blip r:embed="rId129"/>
                <a:stretch>
                  <a:fillRect/>
                </a:stretch>
              </p:blipFill>
              <p:spPr>
                <a:xfrm>
                  <a:off x="8981435" y="1740907"/>
                  <a:ext cx="73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F5AE1E0C-C229-4A6F-8D5D-9EBFA85F6D67}"/>
                    </a:ext>
                  </a:extLst>
                </p14:cNvPr>
                <p14:cNvContentPartPr/>
                <p14:nvPr/>
              </p14:nvContentPartPr>
              <p14:xfrm>
                <a:off x="9064595" y="1685107"/>
                <a:ext cx="78480" cy="117000"/>
              </p14:xfrm>
            </p:contentPart>
          </mc:Choice>
          <mc:Fallback xmlns="">
            <p:pic>
              <p:nvPicPr>
                <p:cNvPr id="79" name="Freihand 78">
                  <a:extLst>
                    <a:ext uri="{FF2B5EF4-FFF2-40B4-BE49-F238E27FC236}">
                      <a16:creationId xmlns:a16="http://schemas.microsoft.com/office/drawing/2014/main" id="{F5AE1E0C-C229-4A6F-8D5D-9EBFA85F6D67}"/>
                    </a:ext>
                  </a:extLst>
                </p:cNvPr>
                <p:cNvPicPr/>
                <p:nvPr/>
              </p:nvPicPr>
              <p:blipFill>
                <a:blip r:embed="rId131"/>
                <a:stretch>
                  <a:fillRect/>
                </a:stretch>
              </p:blipFill>
              <p:spPr>
                <a:xfrm>
                  <a:off x="9060275" y="1680787"/>
                  <a:ext cx="87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Freihand 79">
                  <a:extLst>
                    <a:ext uri="{FF2B5EF4-FFF2-40B4-BE49-F238E27FC236}">
                      <a16:creationId xmlns:a16="http://schemas.microsoft.com/office/drawing/2014/main" id="{370087F1-2846-4EE0-9C66-94956AEA2050}"/>
                    </a:ext>
                  </a:extLst>
                </p14:cNvPr>
                <p14:cNvContentPartPr/>
                <p14:nvPr/>
              </p14:nvContentPartPr>
              <p14:xfrm>
                <a:off x="9131915" y="1738027"/>
                <a:ext cx="66960" cy="78840"/>
              </p14:xfrm>
            </p:contentPart>
          </mc:Choice>
          <mc:Fallback xmlns="">
            <p:pic>
              <p:nvPicPr>
                <p:cNvPr id="80" name="Freihand 79">
                  <a:extLst>
                    <a:ext uri="{FF2B5EF4-FFF2-40B4-BE49-F238E27FC236}">
                      <a16:creationId xmlns:a16="http://schemas.microsoft.com/office/drawing/2014/main" id="{370087F1-2846-4EE0-9C66-94956AEA2050}"/>
                    </a:ext>
                  </a:extLst>
                </p:cNvPr>
                <p:cNvPicPr/>
                <p:nvPr/>
              </p:nvPicPr>
              <p:blipFill>
                <a:blip r:embed="rId133"/>
                <a:stretch>
                  <a:fillRect/>
                </a:stretch>
              </p:blipFill>
              <p:spPr>
                <a:xfrm>
                  <a:off x="9127595" y="1733707"/>
                  <a:ext cx="756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1" name="Freihand 80">
                  <a:extLst>
                    <a:ext uri="{FF2B5EF4-FFF2-40B4-BE49-F238E27FC236}">
                      <a16:creationId xmlns:a16="http://schemas.microsoft.com/office/drawing/2014/main" id="{997F49FA-BC88-4601-B0C5-93E1DCF165E8}"/>
                    </a:ext>
                  </a:extLst>
                </p14:cNvPr>
                <p14:cNvContentPartPr/>
                <p14:nvPr/>
              </p14:nvContentPartPr>
              <p14:xfrm>
                <a:off x="9202115" y="1659187"/>
                <a:ext cx="298080" cy="131760"/>
              </p14:xfrm>
            </p:contentPart>
          </mc:Choice>
          <mc:Fallback xmlns="">
            <p:pic>
              <p:nvPicPr>
                <p:cNvPr id="81" name="Freihand 80">
                  <a:extLst>
                    <a:ext uri="{FF2B5EF4-FFF2-40B4-BE49-F238E27FC236}">
                      <a16:creationId xmlns:a16="http://schemas.microsoft.com/office/drawing/2014/main" id="{997F49FA-BC88-4601-B0C5-93E1DCF165E8}"/>
                    </a:ext>
                  </a:extLst>
                </p:cNvPr>
                <p:cNvPicPr/>
                <p:nvPr/>
              </p:nvPicPr>
              <p:blipFill>
                <a:blip r:embed="rId135"/>
                <a:stretch>
                  <a:fillRect/>
                </a:stretch>
              </p:blipFill>
              <p:spPr>
                <a:xfrm>
                  <a:off x="9197795" y="1654867"/>
                  <a:ext cx="3067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Freihand 82">
                  <a:extLst>
                    <a:ext uri="{FF2B5EF4-FFF2-40B4-BE49-F238E27FC236}">
                      <a16:creationId xmlns:a16="http://schemas.microsoft.com/office/drawing/2014/main" id="{FE2BB101-E9C6-458A-AE8D-2C9D13AF51A2}"/>
                    </a:ext>
                  </a:extLst>
                </p14:cNvPr>
                <p14:cNvContentPartPr/>
                <p14:nvPr/>
              </p14:nvContentPartPr>
              <p14:xfrm>
                <a:off x="11188595" y="1387027"/>
                <a:ext cx="93240" cy="13320"/>
              </p14:xfrm>
            </p:contentPart>
          </mc:Choice>
          <mc:Fallback xmlns="">
            <p:pic>
              <p:nvPicPr>
                <p:cNvPr id="83" name="Freihand 82">
                  <a:extLst>
                    <a:ext uri="{FF2B5EF4-FFF2-40B4-BE49-F238E27FC236}">
                      <a16:creationId xmlns:a16="http://schemas.microsoft.com/office/drawing/2014/main" id="{FE2BB101-E9C6-458A-AE8D-2C9D13AF51A2}"/>
                    </a:ext>
                  </a:extLst>
                </p:cNvPr>
                <p:cNvPicPr/>
                <p:nvPr/>
              </p:nvPicPr>
              <p:blipFill>
                <a:blip r:embed="rId137"/>
                <a:stretch>
                  <a:fillRect/>
                </a:stretch>
              </p:blipFill>
              <p:spPr>
                <a:xfrm>
                  <a:off x="11184275" y="1382707"/>
                  <a:ext cx="1018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5" name="Freihand 84">
                  <a:extLst>
                    <a:ext uri="{FF2B5EF4-FFF2-40B4-BE49-F238E27FC236}">
                      <a16:creationId xmlns:a16="http://schemas.microsoft.com/office/drawing/2014/main" id="{887244CC-C13E-40A4-9280-EDB5F8F09695}"/>
                    </a:ext>
                  </a:extLst>
                </p14:cNvPr>
                <p14:cNvContentPartPr/>
                <p14:nvPr/>
              </p14:nvContentPartPr>
              <p14:xfrm>
                <a:off x="11322515" y="1306747"/>
                <a:ext cx="126360" cy="84600"/>
              </p14:xfrm>
            </p:contentPart>
          </mc:Choice>
          <mc:Fallback xmlns="">
            <p:pic>
              <p:nvPicPr>
                <p:cNvPr id="85" name="Freihand 84">
                  <a:extLst>
                    <a:ext uri="{FF2B5EF4-FFF2-40B4-BE49-F238E27FC236}">
                      <a16:creationId xmlns:a16="http://schemas.microsoft.com/office/drawing/2014/main" id="{887244CC-C13E-40A4-9280-EDB5F8F09695}"/>
                    </a:ext>
                  </a:extLst>
                </p:cNvPr>
                <p:cNvPicPr/>
                <p:nvPr/>
              </p:nvPicPr>
              <p:blipFill>
                <a:blip r:embed="rId139"/>
                <a:stretch>
                  <a:fillRect/>
                </a:stretch>
              </p:blipFill>
              <p:spPr>
                <a:xfrm>
                  <a:off x="11318195" y="1302427"/>
                  <a:ext cx="1350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6" name="Freihand 85">
                  <a:extLst>
                    <a:ext uri="{FF2B5EF4-FFF2-40B4-BE49-F238E27FC236}">
                      <a16:creationId xmlns:a16="http://schemas.microsoft.com/office/drawing/2014/main" id="{B1FD31AD-A65F-473D-8E59-95E831DC60CD}"/>
                    </a:ext>
                  </a:extLst>
                </p14:cNvPr>
                <p14:cNvContentPartPr/>
                <p14:nvPr/>
              </p14:nvContentPartPr>
              <p14:xfrm>
                <a:off x="11456435" y="1330867"/>
                <a:ext cx="55080" cy="54720"/>
              </p14:xfrm>
            </p:contentPart>
          </mc:Choice>
          <mc:Fallback xmlns="">
            <p:pic>
              <p:nvPicPr>
                <p:cNvPr id="86" name="Freihand 85">
                  <a:extLst>
                    <a:ext uri="{FF2B5EF4-FFF2-40B4-BE49-F238E27FC236}">
                      <a16:creationId xmlns:a16="http://schemas.microsoft.com/office/drawing/2014/main" id="{B1FD31AD-A65F-473D-8E59-95E831DC60CD}"/>
                    </a:ext>
                  </a:extLst>
                </p:cNvPr>
                <p:cNvPicPr/>
                <p:nvPr/>
              </p:nvPicPr>
              <p:blipFill>
                <a:blip r:embed="rId141"/>
                <a:stretch>
                  <a:fillRect/>
                </a:stretch>
              </p:blipFill>
              <p:spPr>
                <a:xfrm>
                  <a:off x="11452115" y="1326547"/>
                  <a:ext cx="637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7" name="Freihand 86">
                  <a:extLst>
                    <a:ext uri="{FF2B5EF4-FFF2-40B4-BE49-F238E27FC236}">
                      <a16:creationId xmlns:a16="http://schemas.microsoft.com/office/drawing/2014/main" id="{DFE7497C-8B12-42D9-956C-EF7A71D404C0}"/>
                    </a:ext>
                  </a:extLst>
                </p14:cNvPr>
                <p14:cNvContentPartPr/>
                <p14:nvPr/>
              </p14:nvContentPartPr>
              <p14:xfrm>
                <a:off x="11530235" y="1237267"/>
                <a:ext cx="109800" cy="137520"/>
              </p14:xfrm>
            </p:contentPart>
          </mc:Choice>
          <mc:Fallback xmlns="">
            <p:pic>
              <p:nvPicPr>
                <p:cNvPr id="87" name="Freihand 86">
                  <a:extLst>
                    <a:ext uri="{FF2B5EF4-FFF2-40B4-BE49-F238E27FC236}">
                      <a16:creationId xmlns:a16="http://schemas.microsoft.com/office/drawing/2014/main" id="{DFE7497C-8B12-42D9-956C-EF7A71D404C0}"/>
                    </a:ext>
                  </a:extLst>
                </p:cNvPr>
                <p:cNvPicPr/>
                <p:nvPr/>
              </p:nvPicPr>
              <p:blipFill>
                <a:blip r:embed="rId143"/>
                <a:stretch>
                  <a:fillRect/>
                </a:stretch>
              </p:blipFill>
              <p:spPr>
                <a:xfrm>
                  <a:off x="11525915" y="1232947"/>
                  <a:ext cx="118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8" name="Freihand 87">
                  <a:extLst>
                    <a:ext uri="{FF2B5EF4-FFF2-40B4-BE49-F238E27FC236}">
                      <a16:creationId xmlns:a16="http://schemas.microsoft.com/office/drawing/2014/main" id="{50D464CF-3C0B-436C-98E8-2CF4D1A2F858}"/>
                    </a:ext>
                  </a:extLst>
                </p14:cNvPr>
                <p14:cNvContentPartPr/>
                <p14:nvPr/>
              </p14:nvContentPartPr>
              <p14:xfrm>
                <a:off x="11610875" y="1282987"/>
                <a:ext cx="69480" cy="101160"/>
              </p14:xfrm>
            </p:contentPart>
          </mc:Choice>
          <mc:Fallback xmlns="">
            <p:pic>
              <p:nvPicPr>
                <p:cNvPr id="88" name="Freihand 87">
                  <a:extLst>
                    <a:ext uri="{FF2B5EF4-FFF2-40B4-BE49-F238E27FC236}">
                      <a16:creationId xmlns:a16="http://schemas.microsoft.com/office/drawing/2014/main" id="{50D464CF-3C0B-436C-98E8-2CF4D1A2F858}"/>
                    </a:ext>
                  </a:extLst>
                </p:cNvPr>
                <p:cNvPicPr/>
                <p:nvPr/>
              </p:nvPicPr>
              <p:blipFill>
                <a:blip r:embed="rId145"/>
                <a:stretch>
                  <a:fillRect/>
                </a:stretch>
              </p:blipFill>
              <p:spPr>
                <a:xfrm>
                  <a:off x="11606555" y="1278667"/>
                  <a:ext cx="781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9" name="Freihand 88">
                  <a:extLst>
                    <a:ext uri="{FF2B5EF4-FFF2-40B4-BE49-F238E27FC236}">
                      <a16:creationId xmlns:a16="http://schemas.microsoft.com/office/drawing/2014/main" id="{ED9FD038-BC3A-49F9-8FF5-832300A8F95F}"/>
                    </a:ext>
                  </a:extLst>
                </p14:cNvPr>
                <p14:cNvContentPartPr/>
                <p14:nvPr/>
              </p14:nvContentPartPr>
              <p14:xfrm>
                <a:off x="11667035" y="1223587"/>
                <a:ext cx="324000" cy="150120"/>
              </p14:xfrm>
            </p:contentPart>
          </mc:Choice>
          <mc:Fallback xmlns="">
            <p:pic>
              <p:nvPicPr>
                <p:cNvPr id="89" name="Freihand 88">
                  <a:extLst>
                    <a:ext uri="{FF2B5EF4-FFF2-40B4-BE49-F238E27FC236}">
                      <a16:creationId xmlns:a16="http://schemas.microsoft.com/office/drawing/2014/main" id="{ED9FD038-BC3A-49F9-8FF5-832300A8F95F}"/>
                    </a:ext>
                  </a:extLst>
                </p:cNvPr>
                <p:cNvPicPr/>
                <p:nvPr/>
              </p:nvPicPr>
              <p:blipFill>
                <a:blip r:embed="rId147"/>
                <a:stretch>
                  <a:fillRect/>
                </a:stretch>
              </p:blipFill>
              <p:spPr>
                <a:xfrm>
                  <a:off x="11662715" y="1219267"/>
                  <a:ext cx="332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3" name="Freihand 92">
                  <a:extLst>
                    <a:ext uri="{FF2B5EF4-FFF2-40B4-BE49-F238E27FC236}">
                      <a16:creationId xmlns:a16="http://schemas.microsoft.com/office/drawing/2014/main" id="{780A1A00-81F3-4CB2-A458-0CD7A09D413F}"/>
                    </a:ext>
                  </a:extLst>
                </p14:cNvPr>
                <p14:cNvContentPartPr/>
                <p14:nvPr/>
              </p14:nvContentPartPr>
              <p14:xfrm>
                <a:off x="7532795" y="1400347"/>
                <a:ext cx="785160" cy="1784160"/>
              </p14:xfrm>
            </p:contentPart>
          </mc:Choice>
          <mc:Fallback xmlns="">
            <p:pic>
              <p:nvPicPr>
                <p:cNvPr id="93" name="Freihand 92">
                  <a:extLst>
                    <a:ext uri="{FF2B5EF4-FFF2-40B4-BE49-F238E27FC236}">
                      <a16:creationId xmlns:a16="http://schemas.microsoft.com/office/drawing/2014/main" id="{780A1A00-81F3-4CB2-A458-0CD7A09D413F}"/>
                    </a:ext>
                  </a:extLst>
                </p:cNvPr>
                <p:cNvPicPr/>
                <p:nvPr/>
              </p:nvPicPr>
              <p:blipFill>
                <a:blip r:embed="rId149"/>
                <a:stretch>
                  <a:fillRect/>
                </a:stretch>
              </p:blipFill>
              <p:spPr>
                <a:xfrm>
                  <a:off x="7528475" y="1396027"/>
                  <a:ext cx="793800" cy="17928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4" name="Freihand 93">
                  <a:extLst>
                    <a:ext uri="{FF2B5EF4-FFF2-40B4-BE49-F238E27FC236}">
                      <a16:creationId xmlns:a16="http://schemas.microsoft.com/office/drawing/2014/main" id="{0CA53850-1D04-4E5F-B81D-1AFB043AAE15}"/>
                    </a:ext>
                  </a:extLst>
                </p14:cNvPr>
                <p14:cNvContentPartPr/>
                <p14:nvPr/>
              </p14:nvContentPartPr>
              <p14:xfrm>
                <a:off x="8351795" y="2546587"/>
                <a:ext cx="365760" cy="73440"/>
              </p14:xfrm>
            </p:contentPart>
          </mc:Choice>
          <mc:Fallback xmlns="">
            <p:pic>
              <p:nvPicPr>
                <p:cNvPr id="94" name="Freihand 93">
                  <a:extLst>
                    <a:ext uri="{FF2B5EF4-FFF2-40B4-BE49-F238E27FC236}">
                      <a16:creationId xmlns:a16="http://schemas.microsoft.com/office/drawing/2014/main" id="{0CA53850-1D04-4E5F-B81D-1AFB043AAE15}"/>
                    </a:ext>
                  </a:extLst>
                </p:cNvPr>
                <p:cNvPicPr/>
                <p:nvPr/>
              </p:nvPicPr>
              <p:blipFill>
                <a:blip r:embed="rId151"/>
                <a:stretch>
                  <a:fillRect/>
                </a:stretch>
              </p:blipFill>
              <p:spPr>
                <a:xfrm>
                  <a:off x="8347475" y="2542267"/>
                  <a:ext cx="374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5" name="Freihand 94">
                  <a:extLst>
                    <a:ext uri="{FF2B5EF4-FFF2-40B4-BE49-F238E27FC236}">
                      <a16:creationId xmlns:a16="http://schemas.microsoft.com/office/drawing/2014/main" id="{EB5792EF-918E-47A2-A578-BD4A88FD081C}"/>
                    </a:ext>
                  </a:extLst>
                </p14:cNvPr>
                <p14:cNvContentPartPr/>
                <p14:nvPr/>
              </p14:nvContentPartPr>
              <p14:xfrm>
                <a:off x="8267915" y="2501587"/>
                <a:ext cx="185040" cy="227160"/>
              </p14:xfrm>
            </p:contentPart>
          </mc:Choice>
          <mc:Fallback xmlns="">
            <p:pic>
              <p:nvPicPr>
                <p:cNvPr id="95" name="Freihand 94">
                  <a:extLst>
                    <a:ext uri="{FF2B5EF4-FFF2-40B4-BE49-F238E27FC236}">
                      <a16:creationId xmlns:a16="http://schemas.microsoft.com/office/drawing/2014/main" id="{EB5792EF-918E-47A2-A578-BD4A88FD081C}"/>
                    </a:ext>
                  </a:extLst>
                </p:cNvPr>
                <p:cNvPicPr/>
                <p:nvPr/>
              </p:nvPicPr>
              <p:blipFill>
                <a:blip r:embed="rId153"/>
                <a:stretch>
                  <a:fillRect/>
                </a:stretch>
              </p:blipFill>
              <p:spPr>
                <a:xfrm>
                  <a:off x="8263595" y="2497267"/>
                  <a:ext cx="1936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7" name="Freihand 96">
                  <a:extLst>
                    <a:ext uri="{FF2B5EF4-FFF2-40B4-BE49-F238E27FC236}">
                      <a16:creationId xmlns:a16="http://schemas.microsoft.com/office/drawing/2014/main" id="{DA26AC1D-D000-41AF-A970-0CDF36CC2EDF}"/>
                    </a:ext>
                  </a:extLst>
                </p14:cNvPr>
                <p14:cNvContentPartPr/>
                <p14:nvPr/>
              </p14:nvContentPartPr>
              <p14:xfrm>
                <a:off x="8822315" y="2464147"/>
                <a:ext cx="119880" cy="132480"/>
              </p14:xfrm>
            </p:contentPart>
          </mc:Choice>
          <mc:Fallback xmlns="">
            <p:pic>
              <p:nvPicPr>
                <p:cNvPr id="97" name="Freihand 96">
                  <a:extLst>
                    <a:ext uri="{FF2B5EF4-FFF2-40B4-BE49-F238E27FC236}">
                      <a16:creationId xmlns:a16="http://schemas.microsoft.com/office/drawing/2014/main" id="{DA26AC1D-D000-41AF-A970-0CDF36CC2EDF}"/>
                    </a:ext>
                  </a:extLst>
                </p:cNvPr>
                <p:cNvPicPr/>
                <p:nvPr/>
              </p:nvPicPr>
              <p:blipFill>
                <a:blip r:embed="rId155"/>
                <a:stretch>
                  <a:fillRect/>
                </a:stretch>
              </p:blipFill>
              <p:spPr>
                <a:xfrm>
                  <a:off x="8817995" y="2459827"/>
                  <a:ext cx="1285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8" name="Freihand 97">
                  <a:extLst>
                    <a:ext uri="{FF2B5EF4-FFF2-40B4-BE49-F238E27FC236}">
                      <a16:creationId xmlns:a16="http://schemas.microsoft.com/office/drawing/2014/main" id="{F21F7C9E-5979-44D9-8D12-658941AEF2C6}"/>
                    </a:ext>
                  </a:extLst>
                </p14:cNvPr>
                <p14:cNvContentPartPr/>
                <p14:nvPr/>
              </p14:nvContentPartPr>
              <p14:xfrm>
                <a:off x="8973155" y="2358667"/>
                <a:ext cx="134280" cy="192960"/>
              </p14:xfrm>
            </p:contentPart>
          </mc:Choice>
          <mc:Fallback xmlns="">
            <p:pic>
              <p:nvPicPr>
                <p:cNvPr id="98" name="Freihand 97">
                  <a:extLst>
                    <a:ext uri="{FF2B5EF4-FFF2-40B4-BE49-F238E27FC236}">
                      <a16:creationId xmlns:a16="http://schemas.microsoft.com/office/drawing/2014/main" id="{F21F7C9E-5979-44D9-8D12-658941AEF2C6}"/>
                    </a:ext>
                  </a:extLst>
                </p:cNvPr>
                <p:cNvPicPr/>
                <p:nvPr/>
              </p:nvPicPr>
              <p:blipFill>
                <a:blip r:embed="rId157"/>
                <a:stretch>
                  <a:fillRect/>
                </a:stretch>
              </p:blipFill>
              <p:spPr>
                <a:xfrm>
                  <a:off x="8968835" y="2354347"/>
                  <a:ext cx="142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9" name="Freihand 98">
                  <a:extLst>
                    <a:ext uri="{FF2B5EF4-FFF2-40B4-BE49-F238E27FC236}">
                      <a16:creationId xmlns:a16="http://schemas.microsoft.com/office/drawing/2014/main" id="{B7514BCE-E458-425A-A6D5-82AB528980B3}"/>
                    </a:ext>
                  </a:extLst>
                </p14:cNvPr>
                <p14:cNvContentPartPr/>
                <p14:nvPr/>
              </p14:nvContentPartPr>
              <p14:xfrm>
                <a:off x="9040835" y="2519227"/>
                <a:ext cx="49320" cy="14400"/>
              </p14:xfrm>
            </p:contentPart>
          </mc:Choice>
          <mc:Fallback xmlns="">
            <p:pic>
              <p:nvPicPr>
                <p:cNvPr id="99" name="Freihand 98">
                  <a:extLst>
                    <a:ext uri="{FF2B5EF4-FFF2-40B4-BE49-F238E27FC236}">
                      <a16:creationId xmlns:a16="http://schemas.microsoft.com/office/drawing/2014/main" id="{B7514BCE-E458-425A-A6D5-82AB528980B3}"/>
                    </a:ext>
                  </a:extLst>
                </p:cNvPr>
                <p:cNvPicPr/>
                <p:nvPr/>
              </p:nvPicPr>
              <p:blipFill>
                <a:blip r:embed="rId159"/>
                <a:stretch>
                  <a:fillRect/>
                </a:stretch>
              </p:blipFill>
              <p:spPr>
                <a:xfrm>
                  <a:off x="9036515" y="2514907"/>
                  <a:ext cx="579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0" name="Freihand 99">
                  <a:extLst>
                    <a:ext uri="{FF2B5EF4-FFF2-40B4-BE49-F238E27FC236}">
                      <a16:creationId xmlns:a16="http://schemas.microsoft.com/office/drawing/2014/main" id="{8FD0F751-71D1-4302-BD42-2FFEC6056251}"/>
                    </a:ext>
                  </a:extLst>
                </p14:cNvPr>
                <p14:cNvContentPartPr/>
                <p14:nvPr/>
              </p14:nvContentPartPr>
              <p14:xfrm>
                <a:off x="9171155" y="2317627"/>
                <a:ext cx="176760" cy="240480"/>
              </p14:xfrm>
            </p:contentPart>
          </mc:Choice>
          <mc:Fallback xmlns="">
            <p:pic>
              <p:nvPicPr>
                <p:cNvPr id="100" name="Freihand 99">
                  <a:extLst>
                    <a:ext uri="{FF2B5EF4-FFF2-40B4-BE49-F238E27FC236}">
                      <a16:creationId xmlns:a16="http://schemas.microsoft.com/office/drawing/2014/main" id="{8FD0F751-71D1-4302-BD42-2FFEC6056251}"/>
                    </a:ext>
                  </a:extLst>
                </p:cNvPr>
                <p:cNvPicPr/>
                <p:nvPr/>
              </p:nvPicPr>
              <p:blipFill>
                <a:blip r:embed="rId161"/>
                <a:stretch>
                  <a:fillRect/>
                </a:stretch>
              </p:blipFill>
              <p:spPr>
                <a:xfrm>
                  <a:off x="9166835" y="2313307"/>
                  <a:ext cx="1854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1" name="Freihand 100">
                  <a:extLst>
                    <a:ext uri="{FF2B5EF4-FFF2-40B4-BE49-F238E27FC236}">
                      <a16:creationId xmlns:a16="http://schemas.microsoft.com/office/drawing/2014/main" id="{0351A392-04D7-488D-8173-EDD947542E53}"/>
                    </a:ext>
                  </a:extLst>
                </p14:cNvPr>
                <p14:cNvContentPartPr/>
                <p14:nvPr/>
              </p14:nvContentPartPr>
              <p14:xfrm>
                <a:off x="9370235" y="2209267"/>
                <a:ext cx="531360" cy="275040"/>
              </p14:xfrm>
            </p:contentPart>
          </mc:Choice>
          <mc:Fallback xmlns="">
            <p:pic>
              <p:nvPicPr>
                <p:cNvPr id="101" name="Freihand 100">
                  <a:extLst>
                    <a:ext uri="{FF2B5EF4-FFF2-40B4-BE49-F238E27FC236}">
                      <a16:creationId xmlns:a16="http://schemas.microsoft.com/office/drawing/2014/main" id="{0351A392-04D7-488D-8173-EDD947542E53}"/>
                    </a:ext>
                  </a:extLst>
                </p:cNvPr>
                <p:cNvPicPr/>
                <p:nvPr/>
              </p:nvPicPr>
              <p:blipFill>
                <a:blip r:embed="rId163"/>
                <a:stretch>
                  <a:fillRect/>
                </a:stretch>
              </p:blipFill>
              <p:spPr>
                <a:xfrm>
                  <a:off x="9365915" y="2204947"/>
                  <a:ext cx="54000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2" name="Freihand 101">
                  <a:extLst>
                    <a:ext uri="{FF2B5EF4-FFF2-40B4-BE49-F238E27FC236}">
                      <a16:creationId xmlns:a16="http://schemas.microsoft.com/office/drawing/2014/main" id="{83F4C136-6003-495F-BACE-F7286D014EEF}"/>
                    </a:ext>
                  </a:extLst>
                </p14:cNvPr>
                <p14:cNvContentPartPr/>
                <p14:nvPr/>
              </p14:nvContentPartPr>
              <p14:xfrm>
                <a:off x="10063235" y="2290627"/>
                <a:ext cx="214200" cy="111240"/>
              </p14:xfrm>
            </p:contentPart>
          </mc:Choice>
          <mc:Fallback xmlns="">
            <p:pic>
              <p:nvPicPr>
                <p:cNvPr id="102" name="Freihand 101">
                  <a:extLst>
                    <a:ext uri="{FF2B5EF4-FFF2-40B4-BE49-F238E27FC236}">
                      <a16:creationId xmlns:a16="http://schemas.microsoft.com/office/drawing/2014/main" id="{83F4C136-6003-495F-BACE-F7286D014EEF}"/>
                    </a:ext>
                  </a:extLst>
                </p:cNvPr>
                <p:cNvPicPr/>
                <p:nvPr/>
              </p:nvPicPr>
              <p:blipFill>
                <a:blip r:embed="rId165"/>
                <a:stretch>
                  <a:fillRect/>
                </a:stretch>
              </p:blipFill>
              <p:spPr>
                <a:xfrm>
                  <a:off x="10058915" y="2286307"/>
                  <a:ext cx="222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3" name="Freihand 102">
                  <a:extLst>
                    <a:ext uri="{FF2B5EF4-FFF2-40B4-BE49-F238E27FC236}">
                      <a16:creationId xmlns:a16="http://schemas.microsoft.com/office/drawing/2014/main" id="{4EF6B610-68B8-4C70-84CA-4119E843AC02}"/>
                    </a:ext>
                  </a:extLst>
                </p14:cNvPr>
                <p14:cNvContentPartPr/>
                <p14:nvPr/>
              </p14:nvContentPartPr>
              <p14:xfrm>
                <a:off x="10306595" y="2295667"/>
                <a:ext cx="102600" cy="81000"/>
              </p14:xfrm>
            </p:contentPart>
          </mc:Choice>
          <mc:Fallback xmlns="">
            <p:pic>
              <p:nvPicPr>
                <p:cNvPr id="103" name="Freihand 102">
                  <a:extLst>
                    <a:ext uri="{FF2B5EF4-FFF2-40B4-BE49-F238E27FC236}">
                      <a16:creationId xmlns:a16="http://schemas.microsoft.com/office/drawing/2014/main" id="{4EF6B610-68B8-4C70-84CA-4119E843AC02}"/>
                    </a:ext>
                  </a:extLst>
                </p:cNvPr>
                <p:cNvPicPr/>
                <p:nvPr/>
              </p:nvPicPr>
              <p:blipFill>
                <a:blip r:embed="rId167"/>
                <a:stretch>
                  <a:fillRect/>
                </a:stretch>
              </p:blipFill>
              <p:spPr>
                <a:xfrm>
                  <a:off x="10302275" y="2291347"/>
                  <a:ext cx="1112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4" name="Freihand 103">
                  <a:extLst>
                    <a:ext uri="{FF2B5EF4-FFF2-40B4-BE49-F238E27FC236}">
                      <a16:creationId xmlns:a16="http://schemas.microsoft.com/office/drawing/2014/main" id="{E605B19F-578A-4933-BC1D-03CC1795887D}"/>
                    </a:ext>
                  </a:extLst>
                </p14:cNvPr>
                <p14:cNvContentPartPr/>
                <p14:nvPr/>
              </p14:nvContentPartPr>
              <p14:xfrm>
                <a:off x="10422875" y="2269747"/>
                <a:ext cx="380520" cy="93240"/>
              </p14:xfrm>
            </p:contentPart>
          </mc:Choice>
          <mc:Fallback xmlns="">
            <p:pic>
              <p:nvPicPr>
                <p:cNvPr id="104" name="Freihand 103">
                  <a:extLst>
                    <a:ext uri="{FF2B5EF4-FFF2-40B4-BE49-F238E27FC236}">
                      <a16:creationId xmlns:a16="http://schemas.microsoft.com/office/drawing/2014/main" id="{E605B19F-578A-4933-BC1D-03CC1795887D}"/>
                    </a:ext>
                  </a:extLst>
                </p:cNvPr>
                <p:cNvPicPr/>
                <p:nvPr/>
              </p:nvPicPr>
              <p:blipFill>
                <a:blip r:embed="rId169"/>
                <a:stretch>
                  <a:fillRect/>
                </a:stretch>
              </p:blipFill>
              <p:spPr>
                <a:xfrm>
                  <a:off x="10418555" y="2265427"/>
                  <a:ext cx="3891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5" name="Freihand 104">
                  <a:extLst>
                    <a:ext uri="{FF2B5EF4-FFF2-40B4-BE49-F238E27FC236}">
                      <a16:creationId xmlns:a16="http://schemas.microsoft.com/office/drawing/2014/main" id="{E37352CB-567C-4E49-AA2B-3F5AD67339F2}"/>
                    </a:ext>
                  </a:extLst>
                </p14:cNvPr>
                <p14:cNvContentPartPr/>
                <p14:nvPr/>
              </p14:nvContentPartPr>
              <p14:xfrm>
                <a:off x="10826075" y="2233747"/>
                <a:ext cx="241200" cy="49680"/>
              </p14:xfrm>
            </p:contentPart>
          </mc:Choice>
          <mc:Fallback xmlns="">
            <p:pic>
              <p:nvPicPr>
                <p:cNvPr id="105" name="Freihand 104">
                  <a:extLst>
                    <a:ext uri="{FF2B5EF4-FFF2-40B4-BE49-F238E27FC236}">
                      <a16:creationId xmlns:a16="http://schemas.microsoft.com/office/drawing/2014/main" id="{E37352CB-567C-4E49-AA2B-3F5AD67339F2}"/>
                    </a:ext>
                  </a:extLst>
                </p:cNvPr>
                <p:cNvPicPr/>
                <p:nvPr/>
              </p:nvPicPr>
              <p:blipFill>
                <a:blip r:embed="rId171"/>
                <a:stretch>
                  <a:fillRect/>
                </a:stretch>
              </p:blipFill>
              <p:spPr>
                <a:xfrm>
                  <a:off x="10821755" y="2229427"/>
                  <a:ext cx="249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7" name="Freihand 106">
                  <a:extLst>
                    <a:ext uri="{FF2B5EF4-FFF2-40B4-BE49-F238E27FC236}">
                      <a16:creationId xmlns:a16="http://schemas.microsoft.com/office/drawing/2014/main" id="{EA88C3D7-0E2F-42AD-90D7-47D94C00025C}"/>
                    </a:ext>
                  </a:extLst>
                </p14:cNvPr>
                <p14:cNvContentPartPr/>
                <p14:nvPr/>
              </p14:nvContentPartPr>
              <p14:xfrm>
                <a:off x="9732035" y="2649547"/>
                <a:ext cx="6480" cy="136080"/>
              </p14:xfrm>
            </p:contentPart>
          </mc:Choice>
          <mc:Fallback xmlns="">
            <p:pic>
              <p:nvPicPr>
                <p:cNvPr id="107" name="Freihand 106">
                  <a:extLst>
                    <a:ext uri="{FF2B5EF4-FFF2-40B4-BE49-F238E27FC236}">
                      <a16:creationId xmlns:a16="http://schemas.microsoft.com/office/drawing/2014/main" id="{EA88C3D7-0E2F-42AD-90D7-47D94C00025C}"/>
                    </a:ext>
                  </a:extLst>
                </p:cNvPr>
                <p:cNvPicPr/>
                <p:nvPr/>
              </p:nvPicPr>
              <p:blipFill>
                <a:blip r:embed="rId173"/>
                <a:stretch>
                  <a:fillRect/>
                </a:stretch>
              </p:blipFill>
              <p:spPr>
                <a:xfrm>
                  <a:off x="9727715" y="2645227"/>
                  <a:ext cx="15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8" name="Freihand 107">
                  <a:extLst>
                    <a:ext uri="{FF2B5EF4-FFF2-40B4-BE49-F238E27FC236}">
                      <a16:creationId xmlns:a16="http://schemas.microsoft.com/office/drawing/2014/main" id="{D4F96C3F-5ED5-4527-A728-1C0A99EC7D90}"/>
                    </a:ext>
                  </a:extLst>
                </p14:cNvPr>
                <p14:cNvContentPartPr/>
                <p14:nvPr/>
              </p14:nvContentPartPr>
              <p14:xfrm>
                <a:off x="9647795" y="2591947"/>
                <a:ext cx="137520" cy="124560"/>
              </p14:xfrm>
            </p:contentPart>
          </mc:Choice>
          <mc:Fallback xmlns="">
            <p:pic>
              <p:nvPicPr>
                <p:cNvPr id="108" name="Freihand 107">
                  <a:extLst>
                    <a:ext uri="{FF2B5EF4-FFF2-40B4-BE49-F238E27FC236}">
                      <a16:creationId xmlns:a16="http://schemas.microsoft.com/office/drawing/2014/main" id="{D4F96C3F-5ED5-4527-A728-1C0A99EC7D90}"/>
                    </a:ext>
                  </a:extLst>
                </p:cNvPr>
                <p:cNvPicPr/>
                <p:nvPr/>
              </p:nvPicPr>
              <p:blipFill>
                <a:blip r:embed="rId175"/>
                <a:stretch>
                  <a:fillRect/>
                </a:stretch>
              </p:blipFill>
              <p:spPr>
                <a:xfrm>
                  <a:off x="9643475" y="2587627"/>
                  <a:ext cx="146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0" name="Freihand 109">
                  <a:extLst>
                    <a:ext uri="{FF2B5EF4-FFF2-40B4-BE49-F238E27FC236}">
                      <a16:creationId xmlns:a16="http://schemas.microsoft.com/office/drawing/2014/main" id="{23B0A35E-B82A-4394-88EA-577530225E33}"/>
                    </a:ext>
                  </a:extLst>
                </p14:cNvPr>
                <p14:cNvContentPartPr/>
                <p14:nvPr/>
              </p14:nvContentPartPr>
              <p14:xfrm>
                <a:off x="9796475" y="2634787"/>
                <a:ext cx="212400" cy="115920"/>
              </p14:xfrm>
            </p:contentPart>
          </mc:Choice>
          <mc:Fallback xmlns="">
            <p:pic>
              <p:nvPicPr>
                <p:cNvPr id="110" name="Freihand 109">
                  <a:extLst>
                    <a:ext uri="{FF2B5EF4-FFF2-40B4-BE49-F238E27FC236}">
                      <a16:creationId xmlns:a16="http://schemas.microsoft.com/office/drawing/2014/main" id="{23B0A35E-B82A-4394-88EA-577530225E33}"/>
                    </a:ext>
                  </a:extLst>
                </p:cNvPr>
                <p:cNvPicPr/>
                <p:nvPr/>
              </p:nvPicPr>
              <p:blipFill>
                <a:blip r:embed="rId177"/>
                <a:stretch>
                  <a:fillRect/>
                </a:stretch>
              </p:blipFill>
              <p:spPr>
                <a:xfrm>
                  <a:off x="9792155" y="2630467"/>
                  <a:ext cx="2210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1" name="Freihand 110">
                  <a:extLst>
                    <a:ext uri="{FF2B5EF4-FFF2-40B4-BE49-F238E27FC236}">
                      <a16:creationId xmlns:a16="http://schemas.microsoft.com/office/drawing/2014/main" id="{38AEE264-8247-4103-9C99-90150F0F4F9D}"/>
                    </a:ext>
                  </a:extLst>
                </p14:cNvPr>
                <p14:cNvContentPartPr/>
                <p14:nvPr/>
              </p14:nvContentPartPr>
              <p14:xfrm>
                <a:off x="9980795" y="2549467"/>
                <a:ext cx="43560" cy="34200"/>
              </p14:xfrm>
            </p:contentPart>
          </mc:Choice>
          <mc:Fallback xmlns="">
            <p:pic>
              <p:nvPicPr>
                <p:cNvPr id="111" name="Freihand 110">
                  <a:extLst>
                    <a:ext uri="{FF2B5EF4-FFF2-40B4-BE49-F238E27FC236}">
                      <a16:creationId xmlns:a16="http://schemas.microsoft.com/office/drawing/2014/main" id="{38AEE264-8247-4103-9C99-90150F0F4F9D}"/>
                    </a:ext>
                  </a:extLst>
                </p:cNvPr>
                <p:cNvPicPr/>
                <p:nvPr/>
              </p:nvPicPr>
              <p:blipFill>
                <a:blip r:embed="rId179"/>
                <a:stretch>
                  <a:fillRect/>
                </a:stretch>
              </p:blipFill>
              <p:spPr>
                <a:xfrm>
                  <a:off x="9976475" y="2545147"/>
                  <a:ext cx="52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2" name="Freihand 111">
                  <a:extLst>
                    <a:ext uri="{FF2B5EF4-FFF2-40B4-BE49-F238E27FC236}">
                      <a16:creationId xmlns:a16="http://schemas.microsoft.com/office/drawing/2014/main" id="{12DC9C18-A57A-498E-979C-265161BE52EE}"/>
                    </a:ext>
                  </a:extLst>
                </p14:cNvPr>
                <p14:cNvContentPartPr/>
                <p14:nvPr/>
              </p14:nvContentPartPr>
              <p14:xfrm>
                <a:off x="10043075" y="2589787"/>
                <a:ext cx="88920" cy="108000"/>
              </p14:xfrm>
            </p:contentPart>
          </mc:Choice>
          <mc:Fallback xmlns="">
            <p:pic>
              <p:nvPicPr>
                <p:cNvPr id="112" name="Freihand 111">
                  <a:extLst>
                    <a:ext uri="{FF2B5EF4-FFF2-40B4-BE49-F238E27FC236}">
                      <a16:creationId xmlns:a16="http://schemas.microsoft.com/office/drawing/2014/main" id="{12DC9C18-A57A-498E-979C-265161BE52EE}"/>
                    </a:ext>
                  </a:extLst>
                </p:cNvPr>
                <p:cNvPicPr/>
                <p:nvPr/>
              </p:nvPicPr>
              <p:blipFill>
                <a:blip r:embed="rId181"/>
                <a:stretch>
                  <a:fillRect/>
                </a:stretch>
              </p:blipFill>
              <p:spPr>
                <a:xfrm>
                  <a:off x="10038755" y="2585467"/>
                  <a:ext cx="97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3" name="Freihand 112">
                  <a:extLst>
                    <a:ext uri="{FF2B5EF4-FFF2-40B4-BE49-F238E27FC236}">
                      <a16:creationId xmlns:a16="http://schemas.microsoft.com/office/drawing/2014/main" id="{BE7ADE3C-2F4B-486C-8965-BBDB68D0B95D}"/>
                    </a:ext>
                  </a:extLst>
                </p14:cNvPr>
                <p14:cNvContentPartPr/>
                <p14:nvPr/>
              </p14:nvContentPartPr>
              <p14:xfrm>
                <a:off x="8522075" y="2796787"/>
                <a:ext cx="141480" cy="259200"/>
              </p14:xfrm>
            </p:contentPart>
          </mc:Choice>
          <mc:Fallback xmlns="">
            <p:pic>
              <p:nvPicPr>
                <p:cNvPr id="113" name="Freihand 112">
                  <a:extLst>
                    <a:ext uri="{FF2B5EF4-FFF2-40B4-BE49-F238E27FC236}">
                      <a16:creationId xmlns:a16="http://schemas.microsoft.com/office/drawing/2014/main" id="{BE7ADE3C-2F4B-486C-8965-BBDB68D0B95D}"/>
                    </a:ext>
                  </a:extLst>
                </p:cNvPr>
                <p:cNvPicPr/>
                <p:nvPr/>
              </p:nvPicPr>
              <p:blipFill>
                <a:blip r:embed="rId183"/>
                <a:stretch>
                  <a:fillRect/>
                </a:stretch>
              </p:blipFill>
              <p:spPr>
                <a:xfrm>
                  <a:off x="8517755" y="2792467"/>
                  <a:ext cx="1501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4" name="Freihand 113">
                  <a:extLst>
                    <a:ext uri="{FF2B5EF4-FFF2-40B4-BE49-F238E27FC236}">
                      <a16:creationId xmlns:a16="http://schemas.microsoft.com/office/drawing/2014/main" id="{6CF7807D-6C94-4456-A91F-4615E106C43D}"/>
                    </a:ext>
                  </a:extLst>
                </p14:cNvPr>
                <p14:cNvContentPartPr/>
                <p14:nvPr/>
              </p14:nvContentPartPr>
              <p14:xfrm>
                <a:off x="8654555" y="2793907"/>
                <a:ext cx="64080" cy="130320"/>
              </p14:xfrm>
            </p:contentPart>
          </mc:Choice>
          <mc:Fallback xmlns="">
            <p:pic>
              <p:nvPicPr>
                <p:cNvPr id="114" name="Freihand 113">
                  <a:extLst>
                    <a:ext uri="{FF2B5EF4-FFF2-40B4-BE49-F238E27FC236}">
                      <a16:creationId xmlns:a16="http://schemas.microsoft.com/office/drawing/2014/main" id="{6CF7807D-6C94-4456-A91F-4615E106C43D}"/>
                    </a:ext>
                  </a:extLst>
                </p:cNvPr>
                <p:cNvPicPr/>
                <p:nvPr/>
              </p:nvPicPr>
              <p:blipFill>
                <a:blip r:embed="rId185"/>
                <a:stretch>
                  <a:fillRect/>
                </a:stretch>
              </p:blipFill>
              <p:spPr>
                <a:xfrm>
                  <a:off x="8650235" y="2789587"/>
                  <a:ext cx="72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5" name="Freihand 114">
                  <a:extLst>
                    <a:ext uri="{FF2B5EF4-FFF2-40B4-BE49-F238E27FC236}">
                      <a16:creationId xmlns:a16="http://schemas.microsoft.com/office/drawing/2014/main" id="{2972364A-94BF-4A95-92D4-2AB62E7458E6}"/>
                    </a:ext>
                  </a:extLst>
                </p14:cNvPr>
                <p14:cNvContentPartPr/>
                <p14:nvPr/>
              </p14:nvContentPartPr>
              <p14:xfrm>
                <a:off x="8725475" y="2809387"/>
                <a:ext cx="221040" cy="67680"/>
              </p14:xfrm>
            </p:contentPart>
          </mc:Choice>
          <mc:Fallback xmlns="">
            <p:pic>
              <p:nvPicPr>
                <p:cNvPr id="115" name="Freihand 114">
                  <a:extLst>
                    <a:ext uri="{FF2B5EF4-FFF2-40B4-BE49-F238E27FC236}">
                      <a16:creationId xmlns:a16="http://schemas.microsoft.com/office/drawing/2014/main" id="{2972364A-94BF-4A95-92D4-2AB62E7458E6}"/>
                    </a:ext>
                  </a:extLst>
                </p:cNvPr>
                <p:cNvPicPr/>
                <p:nvPr/>
              </p:nvPicPr>
              <p:blipFill>
                <a:blip r:embed="rId187"/>
                <a:stretch>
                  <a:fillRect/>
                </a:stretch>
              </p:blipFill>
              <p:spPr>
                <a:xfrm>
                  <a:off x="8721155" y="2805067"/>
                  <a:ext cx="229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6" name="Freihand 115">
                  <a:extLst>
                    <a:ext uri="{FF2B5EF4-FFF2-40B4-BE49-F238E27FC236}">
                      <a16:creationId xmlns:a16="http://schemas.microsoft.com/office/drawing/2014/main" id="{B15809A9-570D-43D2-A7AC-892478EF88B8}"/>
                    </a:ext>
                  </a:extLst>
                </p14:cNvPr>
                <p14:cNvContentPartPr/>
                <p14:nvPr/>
              </p14:nvContentPartPr>
              <p14:xfrm>
                <a:off x="9012035" y="2660707"/>
                <a:ext cx="360" cy="360"/>
              </p14:xfrm>
            </p:contentPart>
          </mc:Choice>
          <mc:Fallback xmlns="">
            <p:pic>
              <p:nvPicPr>
                <p:cNvPr id="116" name="Freihand 115">
                  <a:extLst>
                    <a:ext uri="{FF2B5EF4-FFF2-40B4-BE49-F238E27FC236}">
                      <a16:creationId xmlns:a16="http://schemas.microsoft.com/office/drawing/2014/main" id="{B15809A9-570D-43D2-A7AC-892478EF88B8}"/>
                    </a:ext>
                  </a:extLst>
                </p:cNvPr>
                <p:cNvPicPr/>
                <p:nvPr/>
              </p:nvPicPr>
              <p:blipFill>
                <a:blip r:embed="rId45"/>
                <a:stretch>
                  <a:fillRect/>
                </a:stretch>
              </p:blipFill>
              <p:spPr>
                <a:xfrm>
                  <a:off x="9007715" y="2656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4A7F8EE2-42F9-4447-9FC1-4A975D5DB452}"/>
                    </a:ext>
                  </a:extLst>
                </p14:cNvPr>
                <p14:cNvContentPartPr/>
                <p14:nvPr/>
              </p14:nvContentPartPr>
              <p14:xfrm>
                <a:off x="8892875" y="2789227"/>
                <a:ext cx="75240" cy="79920"/>
              </p14:xfrm>
            </p:contentPart>
          </mc:Choice>
          <mc:Fallback xmlns="">
            <p:pic>
              <p:nvPicPr>
                <p:cNvPr id="117" name="Freihand 116">
                  <a:extLst>
                    <a:ext uri="{FF2B5EF4-FFF2-40B4-BE49-F238E27FC236}">
                      <a16:creationId xmlns:a16="http://schemas.microsoft.com/office/drawing/2014/main" id="{4A7F8EE2-42F9-4447-9FC1-4A975D5DB452}"/>
                    </a:ext>
                  </a:extLst>
                </p:cNvPr>
                <p:cNvPicPr/>
                <p:nvPr/>
              </p:nvPicPr>
              <p:blipFill>
                <a:blip r:embed="rId190"/>
                <a:stretch>
                  <a:fillRect/>
                </a:stretch>
              </p:blipFill>
              <p:spPr>
                <a:xfrm>
                  <a:off x="8888555" y="2784907"/>
                  <a:ext cx="838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BE791059-A1AE-4127-A9D0-9EF09E3DDB92}"/>
                    </a:ext>
                  </a:extLst>
                </p14:cNvPr>
                <p14:cNvContentPartPr/>
                <p14:nvPr/>
              </p14:nvContentPartPr>
              <p14:xfrm>
                <a:off x="8986835" y="2659267"/>
                <a:ext cx="204480" cy="200880"/>
              </p14:xfrm>
            </p:contentPart>
          </mc:Choice>
          <mc:Fallback xmlns="">
            <p:pic>
              <p:nvPicPr>
                <p:cNvPr id="118" name="Freihand 117">
                  <a:extLst>
                    <a:ext uri="{FF2B5EF4-FFF2-40B4-BE49-F238E27FC236}">
                      <a16:creationId xmlns:a16="http://schemas.microsoft.com/office/drawing/2014/main" id="{BE791059-A1AE-4127-A9D0-9EF09E3DDB92}"/>
                    </a:ext>
                  </a:extLst>
                </p:cNvPr>
                <p:cNvPicPr/>
                <p:nvPr/>
              </p:nvPicPr>
              <p:blipFill>
                <a:blip r:embed="rId192"/>
                <a:stretch>
                  <a:fillRect/>
                </a:stretch>
              </p:blipFill>
              <p:spPr>
                <a:xfrm>
                  <a:off x="8982515" y="2654947"/>
                  <a:ext cx="213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276A843B-BE0B-424A-9329-C726473722DE}"/>
                    </a:ext>
                  </a:extLst>
                </p14:cNvPr>
                <p14:cNvContentPartPr/>
                <p14:nvPr/>
              </p14:nvContentPartPr>
              <p14:xfrm>
                <a:off x="9272675" y="2819827"/>
                <a:ext cx="360" cy="360"/>
              </p14:xfrm>
            </p:contentPart>
          </mc:Choice>
          <mc:Fallback xmlns="">
            <p:pic>
              <p:nvPicPr>
                <p:cNvPr id="119" name="Freihand 118">
                  <a:extLst>
                    <a:ext uri="{FF2B5EF4-FFF2-40B4-BE49-F238E27FC236}">
                      <a16:creationId xmlns:a16="http://schemas.microsoft.com/office/drawing/2014/main" id="{276A843B-BE0B-424A-9329-C726473722DE}"/>
                    </a:ext>
                  </a:extLst>
                </p:cNvPr>
                <p:cNvPicPr/>
                <p:nvPr/>
              </p:nvPicPr>
              <p:blipFill>
                <a:blip r:embed="rId45"/>
                <a:stretch>
                  <a:fillRect/>
                </a:stretch>
              </p:blipFill>
              <p:spPr>
                <a:xfrm>
                  <a:off x="9268355" y="28155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1" name="Freihand 120">
                  <a:extLst>
                    <a:ext uri="{FF2B5EF4-FFF2-40B4-BE49-F238E27FC236}">
                      <a16:creationId xmlns:a16="http://schemas.microsoft.com/office/drawing/2014/main" id="{996EDED5-ACD9-447F-B378-056A427668C0}"/>
                    </a:ext>
                  </a:extLst>
                </p14:cNvPr>
                <p14:cNvContentPartPr/>
                <p14:nvPr/>
              </p14:nvContentPartPr>
              <p14:xfrm>
                <a:off x="10112915" y="2566747"/>
                <a:ext cx="96840" cy="136080"/>
              </p14:xfrm>
            </p:contentPart>
          </mc:Choice>
          <mc:Fallback xmlns="">
            <p:pic>
              <p:nvPicPr>
                <p:cNvPr id="121" name="Freihand 120">
                  <a:extLst>
                    <a:ext uri="{FF2B5EF4-FFF2-40B4-BE49-F238E27FC236}">
                      <a16:creationId xmlns:a16="http://schemas.microsoft.com/office/drawing/2014/main" id="{996EDED5-ACD9-447F-B378-056A427668C0}"/>
                    </a:ext>
                  </a:extLst>
                </p:cNvPr>
                <p:cNvPicPr/>
                <p:nvPr/>
              </p:nvPicPr>
              <p:blipFill>
                <a:blip r:embed="rId195"/>
                <a:stretch>
                  <a:fillRect/>
                </a:stretch>
              </p:blipFill>
              <p:spPr>
                <a:xfrm>
                  <a:off x="10108595" y="2562427"/>
                  <a:ext cx="105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2" name="Freihand 121">
                  <a:extLst>
                    <a:ext uri="{FF2B5EF4-FFF2-40B4-BE49-F238E27FC236}">
                      <a16:creationId xmlns:a16="http://schemas.microsoft.com/office/drawing/2014/main" id="{B12B2C46-C18E-4F16-B528-FD8FA54BC81B}"/>
                    </a:ext>
                  </a:extLst>
                </p14:cNvPr>
                <p14:cNvContentPartPr/>
                <p14:nvPr/>
              </p14:nvContentPartPr>
              <p14:xfrm>
                <a:off x="10224515" y="2493307"/>
                <a:ext cx="208800" cy="165240"/>
              </p14:xfrm>
            </p:contentPart>
          </mc:Choice>
          <mc:Fallback xmlns="">
            <p:pic>
              <p:nvPicPr>
                <p:cNvPr id="122" name="Freihand 121">
                  <a:extLst>
                    <a:ext uri="{FF2B5EF4-FFF2-40B4-BE49-F238E27FC236}">
                      <a16:creationId xmlns:a16="http://schemas.microsoft.com/office/drawing/2014/main" id="{B12B2C46-C18E-4F16-B528-FD8FA54BC81B}"/>
                    </a:ext>
                  </a:extLst>
                </p:cNvPr>
                <p:cNvPicPr/>
                <p:nvPr/>
              </p:nvPicPr>
              <p:blipFill>
                <a:blip r:embed="rId197"/>
                <a:stretch>
                  <a:fillRect/>
                </a:stretch>
              </p:blipFill>
              <p:spPr>
                <a:xfrm>
                  <a:off x="10220195" y="2488987"/>
                  <a:ext cx="217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3" name="Freihand 122">
                  <a:extLst>
                    <a:ext uri="{FF2B5EF4-FFF2-40B4-BE49-F238E27FC236}">
                      <a16:creationId xmlns:a16="http://schemas.microsoft.com/office/drawing/2014/main" id="{0B6AEE0E-C142-4631-AB5E-ABAF132126EB}"/>
                    </a:ext>
                  </a:extLst>
                </p14:cNvPr>
                <p14:cNvContentPartPr/>
                <p14:nvPr/>
              </p14:nvContentPartPr>
              <p14:xfrm>
                <a:off x="10425755" y="2501227"/>
                <a:ext cx="21960" cy="24480"/>
              </p14:xfrm>
            </p:contentPart>
          </mc:Choice>
          <mc:Fallback xmlns="">
            <p:pic>
              <p:nvPicPr>
                <p:cNvPr id="123" name="Freihand 122">
                  <a:extLst>
                    <a:ext uri="{FF2B5EF4-FFF2-40B4-BE49-F238E27FC236}">
                      <a16:creationId xmlns:a16="http://schemas.microsoft.com/office/drawing/2014/main" id="{0B6AEE0E-C142-4631-AB5E-ABAF132126EB}"/>
                    </a:ext>
                  </a:extLst>
                </p:cNvPr>
                <p:cNvPicPr/>
                <p:nvPr/>
              </p:nvPicPr>
              <p:blipFill>
                <a:blip r:embed="rId199"/>
                <a:stretch>
                  <a:fillRect/>
                </a:stretch>
              </p:blipFill>
              <p:spPr>
                <a:xfrm>
                  <a:off x="10421435" y="2496907"/>
                  <a:ext cx="306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4" name="Freihand 123">
                  <a:extLst>
                    <a:ext uri="{FF2B5EF4-FFF2-40B4-BE49-F238E27FC236}">
                      <a16:creationId xmlns:a16="http://schemas.microsoft.com/office/drawing/2014/main" id="{F6331A1A-8842-48E6-B6AF-978F34AE7C67}"/>
                    </a:ext>
                  </a:extLst>
                </p14:cNvPr>
                <p14:cNvContentPartPr/>
                <p14:nvPr/>
              </p14:nvContentPartPr>
              <p14:xfrm>
                <a:off x="10424315" y="2449387"/>
                <a:ext cx="847440" cy="296280"/>
              </p14:xfrm>
            </p:contentPart>
          </mc:Choice>
          <mc:Fallback xmlns="">
            <p:pic>
              <p:nvPicPr>
                <p:cNvPr id="124" name="Freihand 123">
                  <a:extLst>
                    <a:ext uri="{FF2B5EF4-FFF2-40B4-BE49-F238E27FC236}">
                      <a16:creationId xmlns:a16="http://schemas.microsoft.com/office/drawing/2014/main" id="{F6331A1A-8842-48E6-B6AF-978F34AE7C67}"/>
                    </a:ext>
                  </a:extLst>
                </p:cNvPr>
                <p:cNvPicPr/>
                <p:nvPr/>
              </p:nvPicPr>
              <p:blipFill>
                <a:blip r:embed="rId201"/>
                <a:stretch>
                  <a:fillRect/>
                </a:stretch>
              </p:blipFill>
              <p:spPr>
                <a:xfrm>
                  <a:off x="10419995" y="2445067"/>
                  <a:ext cx="856080" cy="304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2">
            <p14:nvContentPartPr>
              <p14:cNvPr id="126" name="Freihand 125">
                <a:extLst>
                  <a:ext uri="{FF2B5EF4-FFF2-40B4-BE49-F238E27FC236}">
                    <a16:creationId xmlns:a16="http://schemas.microsoft.com/office/drawing/2014/main" id="{1E8A6B13-4A4E-448D-8E07-78F63DDA4A1C}"/>
                  </a:ext>
                </a:extLst>
              </p14:cNvPr>
              <p14:cNvContentPartPr/>
              <p14:nvPr/>
            </p14:nvContentPartPr>
            <p14:xfrm>
              <a:off x="1328555" y="2589067"/>
              <a:ext cx="355320" cy="531360"/>
            </p14:xfrm>
          </p:contentPart>
        </mc:Choice>
        <mc:Fallback xmlns="">
          <p:pic>
            <p:nvPicPr>
              <p:cNvPr id="126" name="Freihand 125">
                <a:extLst>
                  <a:ext uri="{FF2B5EF4-FFF2-40B4-BE49-F238E27FC236}">
                    <a16:creationId xmlns:a16="http://schemas.microsoft.com/office/drawing/2014/main" id="{1E8A6B13-4A4E-448D-8E07-78F63DDA4A1C}"/>
                  </a:ext>
                </a:extLst>
              </p:cNvPr>
              <p:cNvPicPr/>
              <p:nvPr/>
            </p:nvPicPr>
            <p:blipFill>
              <a:blip r:embed="rId203"/>
              <a:stretch>
                <a:fillRect/>
              </a:stretch>
            </p:blipFill>
            <p:spPr>
              <a:xfrm>
                <a:off x="1324235" y="2584747"/>
                <a:ext cx="363960" cy="540000"/>
              </a:xfrm>
              <a:prstGeom prst="rect">
                <a:avLst/>
              </a:prstGeom>
            </p:spPr>
          </p:pic>
        </mc:Fallback>
      </mc:AlternateContent>
      <p:grpSp>
        <p:nvGrpSpPr>
          <p:cNvPr id="134" name="Gruppieren 133">
            <a:extLst>
              <a:ext uri="{FF2B5EF4-FFF2-40B4-BE49-F238E27FC236}">
                <a16:creationId xmlns:a16="http://schemas.microsoft.com/office/drawing/2014/main" id="{7126C43B-4368-4832-B5E6-621EEDD3B6FF}"/>
              </a:ext>
            </a:extLst>
          </p:cNvPr>
          <p:cNvGrpSpPr/>
          <p:nvPr/>
        </p:nvGrpSpPr>
        <p:grpSpPr>
          <a:xfrm>
            <a:off x="1355915" y="1900027"/>
            <a:ext cx="151560" cy="584280"/>
            <a:chOff x="1355915" y="1900027"/>
            <a:chExt cx="151560" cy="584280"/>
          </a:xfrm>
        </p:grpSpPr>
        <mc:AlternateContent xmlns:mc="http://schemas.openxmlformats.org/markup-compatibility/2006" xmlns:p14="http://schemas.microsoft.com/office/powerpoint/2010/main">
          <mc:Choice Requires="p14">
            <p:contentPart p14:bwMode="auto" r:id="rId204">
              <p14:nvContentPartPr>
                <p14:cNvPr id="127" name="Freihand 126">
                  <a:extLst>
                    <a:ext uri="{FF2B5EF4-FFF2-40B4-BE49-F238E27FC236}">
                      <a16:creationId xmlns:a16="http://schemas.microsoft.com/office/drawing/2014/main" id="{07BC30FB-8317-4800-9AF6-E7BD8FD2A872}"/>
                    </a:ext>
                  </a:extLst>
                </p14:cNvPr>
                <p14:cNvContentPartPr/>
                <p14:nvPr/>
              </p14:nvContentPartPr>
              <p14:xfrm>
                <a:off x="1426115" y="1900027"/>
                <a:ext cx="25200" cy="482040"/>
              </p14:xfrm>
            </p:contentPart>
          </mc:Choice>
          <mc:Fallback xmlns="">
            <p:pic>
              <p:nvPicPr>
                <p:cNvPr id="127" name="Freihand 126">
                  <a:extLst>
                    <a:ext uri="{FF2B5EF4-FFF2-40B4-BE49-F238E27FC236}">
                      <a16:creationId xmlns:a16="http://schemas.microsoft.com/office/drawing/2014/main" id="{07BC30FB-8317-4800-9AF6-E7BD8FD2A872}"/>
                    </a:ext>
                  </a:extLst>
                </p:cNvPr>
                <p:cNvPicPr/>
                <p:nvPr/>
              </p:nvPicPr>
              <p:blipFill>
                <a:blip r:embed="rId205"/>
                <a:stretch>
                  <a:fillRect/>
                </a:stretch>
              </p:blipFill>
              <p:spPr>
                <a:xfrm>
                  <a:off x="1421795" y="1895707"/>
                  <a:ext cx="3384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8" name="Freihand 127">
                  <a:extLst>
                    <a:ext uri="{FF2B5EF4-FFF2-40B4-BE49-F238E27FC236}">
                      <a16:creationId xmlns:a16="http://schemas.microsoft.com/office/drawing/2014/main" id="{5AB7B7E8-64DD-447F-B930-830BC5009394}"/>
                    </a:ext>
                  </a:extLst>
                </p14:cNvPr>
                <p14:cNvContentPartPr/>
                <p14:nvPr/>
              </p14:nvContentPartPr>
              <p14:xfrm>
                <a:off x="1355915" y="2236267"/>
                <a:ext cx="151560" cy="248040"/>
              </p14:xfrm>
            </p:contentPart>
          </mc:Choice>
          <mc:Fallback xmlns="">
            <p:pic>
              <p:nvPicPr>
                <p:cNvPr id="128" name="Freihand 127">
                  <a:extLst>
                    <a:ext uri="{FF2B5EF4-FFF2-40B4-BE49-F238E27FC236}">
                      <a16:creationId xmlns:a16="http://schemas.microsoft.com/office/drawing/2014/main" id="{5AB7B7E8-64DD-447F-B930-830BC5009394}"/>
                    </a:ext>
                  </a:extLst>
                </p:cNvPr>
                <p:cNvPicPr/>
                <p:nvPr/>
              </p:nvPicPr>
              <p:blipFill>
                <a:blip r:embed="rId207"/>
                <a:stretch>
                  <a:fillRect/>
                </a:stretch>
              </p:blipFill>
              <p:spPr>
                <a:xfrm>
                  <a:off x="1351595" y="2231947"/>
                  <a:ext cx="160200" cy="256680"/>
                </a:xfrm>
                <a:prstGeom prst="rect">
                  <a:avLst/>
                </a:prstGeom>
              </p:spPr>
            </p:pic>
          </mc:Fallback>
        </mc:AlternateContent>
      </p:grpSp>
      <p:grpSp>
        <p:nvGrpSpPr>
          <p:cNvPr id="193" name="Gruppieren 192">
            <a:extLst>
              <a:ext uri="{FF2B5EF4-FFF2-40B4-BE49-F238E27FC236}">
                <a16:creationId xmlns:a16="http://schemas.microsoft.com/office/drawing/2014/main" id="{793B62D4-96BB-4D87-BA2E-7007A449E4E8}"/>
              </a:ext>
            </a:extLst>
          </p:cNvPr>
          <p:cNvGrpSpPr/>
          <p:nvPr/>
        </p:nvGrpSpPr>
        <p:grpSpPr>
          <a:xfrm>
            <a:off x="1115435" y="770347"/>
            <a:ext cx="5711040" cy="799200"/>
            <a:chOff x="1115435" y="770347"/>
            <a:chExt cx="5711040" cy="799200"/>
          </a:xfrm>
        </p:grpSpPr>
        <mc:AlternateContent xmlns:mc="http://schemas.openxmlformats.org/markup-compatibility/2006" xmlns:p14="http://schemas.microsoft.com/office/powerpoint/2010/main">
          <mc:Choice Requires="p14">
            <p:contentPart p14:bwMode="auto" r:id="rId208">
              <p14:nvContentPartPr>
                <p14:cNvPr id="129" name="Freihand 128">
                  <a:extLst>
                    <a:ext uri="{FF2B5EF4-FFF2-40B4-BE49-F238E27FC236}">
                      <a16:creationId xmlns:a16="http://schemas.microsoft.com/office/drawing/2014/main" id="{D9AF8B70-248E-463F-A3AD-C45A82FD15F4}"/>
                    </a:ext>
                  </a:extLst>
                </p14:cNvPr>
                <p14:cNvContentPartPr/>
                <p14:nvPr/>
              </p14:nvContentPartPr>
              <p14:xfrm>
                <a:off x="1115435" y="1435267"/>
                <a:ext cx="98640" cy="134280"/>
              </p14:xfrm>
            </p:contentPart>
          </mc:Choice>
          <mc:Fallback xmlns="">
            <p:pic>
              <p:nvPicPr>
                <p:cNvPr id="129" name="Freihand 128">
                  <a:extLst>
                    <a:ext uri="{FF2B5EF4-FFF2-40B4-BE49-F238E27FC236}">
                      <a16:creationId xmlns:a16="http://schemas.microsoft.com/office/drawing/2014/main" id="{D9AF8B70-248E-463F-A3AD-C45A82FD15F4}"/>
                    </a:ext>
                  </a:extLst>
                </p:cNvPr>
                <p:cNvPicPr/>
                <p:nvPr/>
              </p:nvPicPr>
              <p:blipFill>
                <a:blip r:embed="rId209"/>
                <a:stretch>
                  <a:fillRect/>
                </a:stretch>
              </p:blipFill>
              <p:spPr>
                <a:xfrm>
                  <a:off x="1111115" y="1430947"/>
                  <a:ext cx="107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0" name="Freihand 129">
                  <a:extLst>
                    <a:ext uri="{FF2B5EF4-FFF2-40B4-BE49-F238E27FC236}">
                      <a16:creationId xmlns:a16="http://schemas.microsoft.com/office/drawing/2014/main" id="{F3A8979E-D802-456F-887D-3FD1A1350ACD}"/>
                    </a:ext>
                  </a:extLst>
                </p14:cNvPr>
                <p14:cNvContentPartPr/>
                <p14:nvPr/>
              </p14:nvContentPartPr>
              <p14:xfrm>
                <a:off x="1245035" y="1402147"/>
                <a:ext cx="84240" cy="151560"/>
              </p14:xfrm>
            </p:contentPart>
          </mc:Choice>
          <mc:Fallback xmlns="">
            <p:pic>
              <p:nvPicPr>
                <p:cNvPr id="130" name="Freihand 129">
                  <a:extLst>
                    <a:ext uri="{FF2B5EF4-FFF2-40B4-BE49-F238E27FC236}">
                      <a16:creationId xmlns:a16="http://schemas.microsoft.com/office/drawing/2014/main" id="{F3A8979E-D802-456F-887D-3FD1A1350ACD}"/>
                    </a:ext>
                  </a:extLst>
                </p:cNvPr>
                <p:cNvPicPr/>
                <p:nvPr/>
              </p:nvPicPr>
              <p:blipFill>
                <a:blip r:embed="rId211"/>
                <a:stretch>
                  <a:fillRect/>
                </a:stretch>
              </p:blipFill>
              <p:spPr>
                <a:xfrm>
                  <a:off x="1240715" y="1397827"/>
                  <a:ext cx="928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1" name="Freihand 130">
                  <a:extLst>
                    <a:ext uri="{FF2B5EF4-FFF2-40B4-BE49-F238E27FC236}">
                      <a16:creationId xmlns:a16="http://schemas.microsoft.com/office/drawing/2014/main" id="{46AD921E-C43F-4381-B63F-1FC43449A3E4}"/>
                    </a:ext>
                  </a:extLst>
                </p14:cNvPr>
                <p14:cNvContentPartPr/>
                <p14:nvPr/>
              </p14:nvContentPartPr>
              <p14:xfrm>
                <a:off x="1415315" y="1390987"/>
                <a:ext cx="163080" cy="103320"/>
              </p14:xfrm>
            </p:contentPart>
          </mc:Choice>
          <mc:Fallback xmlns="">
            <p:pic>
              <p:nvPicPr>
                <p:cNvPr id="131" name="Freihand 130">
                  <a:extLst>
                    <a:ext uri="{FF2B5EF4-FFF2-40B4-BE49-F238E27FC236}">
                      <a16:creationId xmlns:a16="http://schemas.microsoft.com/office/drawing/2014/main" id="{46AD921E-C43F-4381-B63F-1FC43449A3E4}"/>
                    </a:ext>
                  </a:extLst>
                </p:cNvPr>
                <p:cNvPicPr/>
                <p:nvPr/>
              </p:nvPicPr>
              <p:blipFill>
                <a:blip r:embed="rId213"/>
                <a:stretch>
                  <a:fillRect/>
                </a:stretch>
              </p:blipFill>
              <p:spPr>
                <a:xfrm>
                  <a:off x="1410995" y="1386667"/>
                  <a:ext cx="171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2" name="Freihand 131">
                  <a:extLst>
                    <a:ext uri="{FF2B5EF4-FFF2-40B4-BE49-F238E27FC236}">
                      <a16:creationId xmlns:a16="http://schemas.microsoft.com/office/drawing/2014/main" id="{4C687C9D-088B-4E2A-9E93-D61F5EB89327}"/>
                    </a:ext>
                  </a:extLst>
                </p14:cNvPr>
                <p14:cNvContentPartPr/>
                <p14:nvPr/>
              </p14:nvContentPartPr>
              <p14:xfrm>
                <a:off x="1589195" y="1321867"/>
                <a:ext cx="156600" cy="95400"/>
              </p14:xfrm>
            </p:contentPart>
          </mc:Choice>
          <mc:Fallback xmlns="">
            <p:pic>
              <p:nvPicPr>
                <p:cNvPr id="132" name="Freihand 131">
                  <a:extLst>
                    <a:ext uri="{FF2B5EF4-FFF2-40B4-BE49-F238E27FC236}">
                      <a16:creationId xmlns:a16="http://schemas.microsoft.com/office/drawing/2014/main" id="{4C687C9D-088B-4E2A-9E93-D61F5EB89327}"/>
                    </a:ext>
                  </a:extLst>
                </p:cNvPr>
                <p:cNvPicPr/>
                <p:nvPr/>
              </p:nvPicPr>
              <p:blipFill>
                <a:blip r:embed="rId215"/>
                <a:stretch>
                  <a:fillRect/>
                </a:stretch>
              </p:blipFill>
              <p:spPr>
                <a:xfrm>
                  <a:off x="1584875" y="1317547"/>
                  <a:ext cx="165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5" name="Freihand 134">
                  <a:extLst>
                    <a:ext uri="{FF2B5EF4-FFF2-40B4-BE49-F238E27FC236}">
                      <a16:creationId xmlns:a16="http://schemas.microsoft.com/office/drawing/2014/main" id="{926699C4-8EC2-47E9-AF40-55E40EE2198B}"/>
                    </a:ext>
                  </a:extLst>
                </p14:cNvPr>
                <p14:cNvContentPartPr/>
                <p14:nvPr/>
              </p14:nvContentPartPr>
              <p14:xfrm>
                <a:off x="1861355" y="1191907"/>
                <a:ext cx="93600" cy="138960"/>
              </p14:xfrm>
            </p:contentPart>
          </mc:Choice>
          <mc:Fallback xmlns="">
            <p:pic>
              <p:nvPicPr>
                <p:cNvPr id="135" name="Freihand 134">
                  <a:extLst>
                    <a:ext uri="{FF2B5EF4-FFF2-40B4-BE49-F238E27FC236}">
                      <a16:creationId xmlns:a16="http://schemas.microsoft.com/office/drawing/2014/main" id="{926699C4-8EC2-47E9-AF40-55E40EE2198B}"/>
                    </a:ext>
                  </a:extLst>
                </p:cNvPr>
                <p:cNvPicPr/>
                <p:nvPr/>
              </p:nvPicPr>
              <p:blipFill>
                <a:blip r:embed="rId217"/>
                <a:stretch>
                  <a:fillRect/>
                </a:stretch>
              </p:blipFill>
              <p:spPr>
                <a:xfrm>
                  <a:off x="1857035" y="1187587"/>
                  <a:ext cx="102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6" name="Freihand 135">
                  <a:extLst>
                    <a:ext uri="{FF2B5EF4-FFF2-40B4-BE49-F238E27FC236}">
                      <a16:creationId xmlns:a16="http://schemas.microsoft.com/office/drawing/2014/main" id="{777F9C2A-AFB9-4E5D-BD03-41CE879CBBD7}"/>
                    </a:ext>
                  </a:extLst>
                </p14:cNvPr>
                <p14:cNvContentPartPr/>
                <p14:nvPr/>
              </p14:nvContentPartPr>
              <p14:xfrm>
                <a:off x="1952795" y="1214947"/>
                <a:ext cx="77040" cy="73080"/>
              </p14:xfrm>
            </p:contentPart>
          </mc:Choice>
          <mc:Fallback xmlns="">
            <p:pic>
              <p:nvPicPr>
                <p:cNvPr id="136" name="Freihand 135">
                  <a:extLst>
                    <a:ext uri="{FF2B5EF4-FFF2-40B4-BE49-F238E27FC236}">
                      <a16:creationId xmlns:a16="http://schemas.microsoft.com/office/drawing/2014/main" id="{777F9C2A-AFB9-4E5D-BD03-41CE879CBBD7}"/>
                    </a:ext>
                  </a:extLst>
                </p:cNvPr>
                <p:cNvPicPr/>
                <p:nvPr/>
              </p:nvPicPr>
              <p:blipFill>
                <a:blip r:embed="rId219"/>
                <a:stretch>
                  <a:fillRect/>
                </a:stretch>
              </p:blipFill>
              <p:spPr>
                <a:xfrm>
                  <a:off x="1948475" y="1210627"/>
                  <a:ext cx="856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7" name="Freihand 136">
                  <a:extLst>
                    <a:ext uri="{FF2B5EF4-FFF2-40B4-BE49-F238E27FC236}">
                      <a16:creationId xmlns:a16="http://schemas.microsoft.com/office/drawing/2014/main" id="{F8B54CAD-26D8-494E-B0F3-C538C4566285}"/>
                    </a:ext>
                  </a:extLst>
                </p14:cNvPr>
                <p14:cNvContentPartPr/>
                <p14:nvPr/>
              </p14:nvContentPartPr>
              <p14:xfrm>
                <a:off x="2045675" y="1170307"/>
                <a:ext cx="61560" cy="85680"/>
              </p14:xfrm>
            </p:contentPart>
          </mc:Choice>
          <mc:Fallback xmlns="">
            <p:pic>
              <p:nvPicPr>
                <p:cNvPr id="137" name="Freihand 136">
                  <a:extLst>
                    <a:ext uri="{FF2B5EF4-FFF2-40B4-BE49-F238E27FC236}">
                      <a16:creationId xmlns:a16="http://schemas.microsoft.com/office/drawing/2014/main" id="{F8B54CAD-26D8-494E-B0F3-C538C4566285}"/>
                    </a:ext>
                  </a:extLst>
                </p:cNvPr>
                <p:cNvPicPr/>
                <p:nvPr/>
              </p:nvPicPr>
              <p:blipFill>
                <a:blip r:embed="rId221"/>
                <a:stretch>
                  <a:fillRect/>
                </a:stretch>
              </p:blipFill>
              <p:spPr>
                <a:xfrm>
                  <a:off x="2041355" y="1165987"/>
                  <a:ext cx="70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8" name="Freihand 137">
                  <a:extLst>
                    <a:ext uri="{FF2B5EF4-FFF2-40B4-BE49-F238E27FC236}">
                      <a16:creationId xmlns:a16="http://schemas.microsoft.com/office/drawing/2014/main" id="{1A8CB01D-1BD0-4EFA-A4A2-EB7DAE260B49}"/>
                    </a:ext>
                  </a:extLst>
                </p14:cNvPr>
                <p14:cNvContentPartPr/>
                <p14:nvPr/>
              </p14:nvContentPartPr>
              <p14:xfrm>
                <a:off x="2217035" y="1099747"/>
                <a:ext cx="126000" cy="124920"/>
              </p14:xfrm>
            </p:contentPart>
          </mc:Choice>
          <mc:Fallback xmlns="">
            <p:pic>
              <p:nvPicPr>
                <p:cNvPr id="138" name="Freihand 137">
                  <a:extLst>
                    <a:ext uri="{FF2B5EF4-FFF2-40B4-BE49-F238E27FC236}">
                      <a16:creationId xmlns:a16="http://schemas.microsoft.com/office/drawing/2014/main" id="{1A8CB01D-1BD0-4EFA-A4A2-EB7DAE260B49}"/>
                    </a:ext>
                  </a:extLst>
                </p:cNvPr>
                <p:cNvPicPr/>
                <p:nvPr/>
              </p:nvPicPr>
              <p:blipFill>
                <a:blip r:embed="rId223"/>
                <a:stretch>
                  <a:fillRect/>
                </a:stretch>
              </p:blipFill>
              <p:spPr>
                <a:xfrm>
                  <a:off x="2212715" y="1095427"/>
                  <a:ext cx="1346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9" name="Freihand 138">
                  <a:extLst>
                    <a:ext uri="{FF2B5EF4-FFF2-40B4-BE49-F238E27FC236}">
                      <a16:creationId xmlns:a16="http://schemas.microsoft.com/office/drawing/2014/main" id="{0958E2CE-640A-48D9-9FD4-532A8E5B75F4}"/>
                    </a:ext>
                  </a:extLst>
                </p14:cNvPr>
                <p14:cNvContentPartPr/>
                <p14:nvPr/>
              </p14:nvContentPartPr>
              <p14:xfrm>
                <a:off x="2339795" y="999667"/>
                <a:ext cx="185760" cy="162720"/>
              </p14:xfrm>
            </p:contentPart>
          </mc:Choice>
          <mc:Fallback xmlns="">
            <p:pic>
              <p:nvPicPr>
                <p:cNvPr id="139" name="Freihand 138">
                  <a:extLst>
                    <a:ext uri="{FF2B5EF4-FFF2-40B4-BE49-F238E27FC236}">
                      <a16:creationId xmlns:a16="http://schemas.microsoft.com/office/drawing/2014/main" id="{0958E2CE-640A-48D9-9FD4-532A8E5B75F4}"/>
                    </a:ext>
                  </a:extLst>
                </p:cNvPr>
                <p:cNvPicPr/>
                <p:nvPr/>
              </p:nvPicPr>
              <p:blipFill>
                <a:blip r:embed="rId225"/>
                <a:stretch>
                  <a:fillRect/>
                </a:stretch>
              </p:blipFill>
              <p:spPr>
                <a:xfrm>
                  <a:off x="2335475" y="995347"/>
                  <a:ext cx="194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0" name="Freihand 139">
                  <a:extLst>
                    <a:ext uri="{FF2B5EF4-FFF2-40B4-BE49-F238E27FC236}">
                      <a16:creationId xmlns:a16="http://schemas.microsoft.com/office/drawing/2014/main" id="{AB6F677F-C7BE-4591-B4A3-EF7729C76A05}"/>
                    </a:ext>
                  </a:extLst>
                </p14:cNvPr>
                <p14:cNvContentPartPr/>
                <p14:nvPr/>
              </p14:nvContentPartPr>
              <p14:xfrm>
                <a:off x="2615195" y="945667"/>
                <a:ext cx="133200" cy="107280"/>
              </p14:xfrm>
            </p:contentPart>
          </mc:Choice>
          <mc:Fallback xmlns="">
            <p:pic>
              <p:nvPicPr>
                <p:cNvPr id="140" name="Freihand 139">
                  <a:extLst>
                    <a:ext uri="{FF2B5EF4-FFF2-40B4-BE49-F238E27FC236}">
                      <a16:creationId xmlns:a16="http://schemas.microsoft.com/office/drawing/2014/main" id="{AB6F677F-C7BE-4591-B4A3-EF7729C76A05}"/>
                    </a:ext>
                  </a:extLst>
                </p:cNvPr>
                <p:cNvPicPr/>
                <p:nvPr/>
              </p:nvPicPr>
              <p:blipFill>
                <a:blip r:embed="rId227"/>
                <a:stretch>
                  <a:fillRect/>
                </a:stretch>
              </p:blipFill>
              <p:spPr>
                <a:xfrm>
                  <a:off x="2610875" y="941347"/>
                  <a:ext cx="1418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1" name="Freihand 140">
                  <a:extLst>
                    <a:ext uri="{FF2B5EF4-FFF2-40B4-BE49-F238E27FC236}">
                      <a16:creationId xmlns:a16="http://schemas.microsoft.com/office/drawing/2014/main" id="{04AA781B-9EF9-4A98-A904-D116D8FAA361}"/>
                    </a:ext>
                  </a:extLst>
                </p14:cNvPr>
                <p14:cNvContentPartPr/>
                <p14:nvPr/>
              </p14:nvContentPartPr>
              <p14:xfrm>
                <a:off x="2780075" y="966907"/>
                <a:ext cx="79200" cy="65160"/>
              </p14:xfrm>
            </p:contentPart>
          </mc:Choice>
          <mc:Fallback xmlns="">
            <p:pic>
              <p:nvPicPr>
                <p:cNvPr id="141" name="Freihand 140">
                  <a:extLst>
                    <a:ext uri="{FF2B5EF4-FFF2-40B4-BE49-F238E27FC236}">
                      <a16:creationId xmlns:a16="http://schemas.microsoft.com/office/drawing/2014/main" id="{04AA781B-9EF9-4A98-A904-D116D8FAA361}"/>
                    </a:ext>
                  </a:extLst>
                </p:cNvPr>
                <p:cNvPicPr/>
                <p:nvPr/>
              </p:nvPicPr>
              <p:blipFill>
                <a:blip r:embed="rId229"/>
                <a:stretch>
                  <a:fillRect/>
                </a:stretch>
              </p:blipFill>
              <p:spPr>
                <a:xfrm>
                  <a:off x="2775755" y="962587"/>
                  <a:ext cx="87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2" name="Freihand 141">
                  <a:extLst>
                    <a:ext uri="{FF2B5EF4-FFF2-40B4-BE49-F238E27FC236}">
                      <a16:creationId xmlns:a16="http://schemas.microsoft.com/office/drawing/2014/main" id="{D6BEABAE-0EC9-4A2E-A3E6-91C82ED8AF72}"/>
                    </a:ext>
                  </a:extLst>
                </p14:cNvPr>
                <p14:cNvContentPartPr/>
                <p14:nvPr/>
              </p14:nvContentPartPr>
              <p14:xfrm>
                <a:off x="2906435" y="861787"/>
                <a:ext cx="138600" cy="162360"/>
              </p14:xfrm>
            </p:contentPart>
          </mc:Choice>
          <mc:Fallback xmlns="">
            <p:pic>
              <p:nvPicPr>
                <p:cNvPr id="142" name="Freihand 141">
                  <a:extLst>
                    <a:ext uri="{FF2B5EF4-FFF2-40B4-BE49-F238E27FC236}">
                      <a16:creationId xmlns:a16="http://schemas.microsoft.com/office/drawing/2014/main" id="{D6BEABAE-0EC9-4A2E-A3E6-91C82ED8AF72}"/>
                    </a:ext>
                  </a:extLst>
                </p:cNvPr>
                <p:cNvPicPr/>
                <p:nvPr/>
              </p:nvPicPr>
              <p:blipFill>
                <a:blip r:embed="rId231"/>
                <a:stretch>
                  <a:fillRect/>
                </a:stretch>
              </p:blipFill>
              <p:spPr>
                <a:xfrm>
                  <a:off x="2902115" y="857467"/>
                  <a:ext cx="147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3" name="Freihand 142">
                  <a:extLst>
                    <a:ext uri="{FF2B5EF4-FFF2-40B4-BE49-F238E27FC236}">
                      <a16:creationId xmlns:a16="http://schemas.microsoft.com/office/drawing/2014/main" id="{008887A8-2375-4805-B408-67B25999AD89}"/>
                    </a:ext>
                  </a:extLst>
                </p14:cNvPr>
                <p14:cNvContentPartPr/>
                <p14:nvPr/>
              </p14:nvContentPartPr>
              <p14:xfrm>
                <a:off x="3033155" y="930907"/>
                <a:ext cx="72000" cy="77040"/>
              </p14:xfrm>
            </p:contentPart>
          </mc:Choice>
          <mc:Fallback xmlns="">
            <p:pic>
              <p:nvPicPr>
                <p:cNvPr id="143" name="Freihand 142">
                  <a:extLst>
                    <a:ext uri="{FF2B5EF4-FFF2-40B4-BE49-F238E27FC236}">
                      <a16:creationId xmlns:a16="http://schemas.microsoft.com/office/drawing/2014/main" id="{008887A8-2375-4805-B408-67B25999AD89}"/>
                    </a:ext>
                  </a:extLst>
                </p:cNvPr>
                <p:cNvPicPr/>
                <p:nvPr/>
              </p:nvPicPr>
              <p:blipFill>
                <a:blip r:embed="rId233"/>
                <a:stretch>
                  <a:fillRect/>
                </a:stretch>
              </p:blipFill>
              <p:spPr>
                <a:xfrm>
                  <a:off x="3028835" y="926587"/>
                  <a:ext cx="80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4" name="Freihand 143">
                  <a:extLst>
                    <a:ext uri="{FF2B5EF4-FFF2-40B4-BE49-F238E27FC236}">
                      <a16:creationId xmlns:a16="http://schemas.microsoft.com/office/drawing/2014/main" id="{49F6CD27-CD2B-4EF4-BFDE-BE31E1269097}"/>
                    </a:ext>
                  </a:extLst>
                </p14:cNvPr>
                <p14:cNvContentPartPr/>
                <p14:nvPr/>
              </p14:nvContentPartPr>
              <p14:xfrm>
                <a:off x="3114875" y="823267"/>
                <a:ext cx="290520" cy="164160"/>
              </p14:xfrm>
            </p:contentPart>
          </mc:Choice>
          <mc:Fallback xmlns="">
            <p:pic>
              <p:nvPicPr>
                <p:cNvPr id="144" name="Freihand 143">
                  <a:extLst>
                    <a:ext uri="{FF2B5EF4-FFF2-40B4-BE49-F238E27FC236}">
                      <a16:creationId xmlns:a16="http://schemas.microsoft.com/office/drawing/2014/main" id="{49F6CD27-CD2B-4EF4-BFDE-BE31E1269097}"/>
                    </a:ext>
                  </a:extLst>
                </p:cNvPr>
                <p:cNvPicPr/>
                <p:nvPr/>
              </p:nvPicPr>
              <p:blipFill>
                <a:blip r:embed="rId235"/>
                <a:stretch>
                  <a:fillRect/>
                </a:stretch>
              </p:blipFill>
              <p:spPr>
                <a:xfrm>
                  <a:off x="3110555" y="818947"/>
                  <a:ext cx="2991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5" name="Freihand 144">
                  <a:extLst>
                    <a:ext uri="{FF2B5EF4-FFF2-40B4-BE49-F238E27FC236}">
                      <a16:creationId xmlns:a16="http://schemas.microsoft.com/office/drawing/2014/main" id="{02D74643-8386-4098-A380-AF0779D37867}"/>
                    </a:ext>
                  </a:extLst>
                </p14:cNvPr>
                <p14:cNvContentPartPr/>
                <p14:nvPr/>
              </p14:nvContentPartPr>
              <p14:xfrm>
                <a:off x="3547595" y="914347"/>
                <a:ext cx="164520" cy="192960"/>
              </p14:xfrm>
            </p:contentPart>
          </mc:Choice>
          <mc:Fallback xmlns="">
            <p:pic>
              <p:nvPicPr>
                <p:cNvPr id="145" name="Freihand 144">
                  <a:extLst>
                    <a:ext uri="{FF2B5EF4-FFF2-40B4-BE49-F238E27FC236}">
                      <a16:creationId xmlns:a16="http://schemas.microsoft.com/office/drawing/2014/main" id="{02D74643-8386-4098-A380-AF0779D37867}"/>
                    </a:ext>
                  </a:extLst>
                </p:cNvPr>
                <p:cNvPicPr/>
                <p:nvPr/>
              </p:nvPicPr>
              <p:blipFill>
                <a:blip r:embed="rId237"/>
                <a:stretch>
                  <a:fillRect/>
                </a:stretch>
              </p:blipFill>
              <p:spPr>
                <a:xfrm>
                  <a:off x="3543275" y="910027"/>
                  <a:ext cx="1731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6" name="Freihand 145">
                  <a:extLst>
                    <a:ext uri="{FF2B5EF4-FFF2-40B4-BE49-F238E27FC236}">
                      <a16:creationId xmlns:a16="http://schemas.microsoft.com/office/drawing/2014/main" id="{4830890D-1DE0-4D61-AF23-C6D85614ADB8}"/>
                    </a:ext>
                  </a:extLst>
                </p14:cNvPr>
                <p14:cNvContentPartPr/>
                <p14:nvPr/>
              </p14:nvContentPartPr>
              <p14:xfrm>
                <a:off x="3699515" y="879427"/>
                <a:ext cx="221400" cy="167760"/>
              </p14:xfrm>
            </p:contentPart>
          </mc:Choice>
          <mc:Fallback xmlns="">
            <p:pic>
              <p:nvPicPr>
                <p:cNvPr id="146" name="Freihand 145">
                  <a:extLst>
                    <a:ext uri="{FF2B5EF4-FFF2-40B4-BE49-F238E27FC236}">
                      <a16:creationId xmlns:a16="http://schemas.microsoft.com/office/drawing/2014/main" id="{4830890D-1DE0-4D61-AF23-C6D85614ADB8}"/>
                    </a:ext>
                  </a:extLst>
                </p:cNvPr>
                <p:cNvPicPr/>
                <p:nvPr/>
              </p:nvPicPr>
              <p:blipFill>
                <a:blip r:embed="rId239"/>
                <a:stretch>
                  <a:fillRect/>
                </a:stretch>
              </p:blipFill>
              <p:spPr>
                <a:xfrm>
                  <a:off x="3695195" y="875107"/>
                  <a:ext cx="230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7" name="Freihand 146">
                  <a:extLst>
                    <a:ext uri="{FF2B5EF4-FFF2-40B4-BE49-F238E27FC236}">
                      <a16:creationId xmlns:a16="http://schemas.microsoft.com/office/drawing/2014/main" id="{EB511434-99AF-40E4-8332-F9DA79501963}"/>
                    </a:ext>
                  </a:extLst>
                </p14:cNvPr>
                <p14:cNvContentPartPr/>
                <p14:nvPr/>
              </p14:nvContentPartPr>
              <p14:xfrm>
                <a:off x="3900395" y="895627"/>
                <a:ext cx="170280" cy="74880"/>
              </p14:xfrm>
            </p:contentPart>
          </mc:Choice>
          <mc:Fallback xmlns="">
            <p:pic>
              <p:nvPicPr>
                <p:cNvPr id="147" name="Freihand 146">
                  <a:extLst>
                    <a:ext uri="{FF2B5EF4-FFF2-40B4-BE49-F238E27FC236}">
                      <a16:creationId xmlns:a16="http://schemas.microsoft.com/office/drawing/2014/main" id="{EB511434-99AF-40E4-8332-F9DA79501963}"/>
                    </a:ext>
                  </a:extLst>
                </p:cNvPr>
                <p:cNvPicPr/>
                <p:nvPr/>
              </p:nvPicPr>
              <p:blipFill>
                <a:blip r:embed="rId241"/>
                <a:stretch>
                  <a:fillRect/>
                </a:stretch>
              </p:blipFill>
              <p:spPr>
                <a:xfrm>
                  <a:off x="3896075" y="891307"/>
                  <a:ext cx="1789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8" name="Freihand 147">
                  <a:extLst>
                    <a:ext uri="{FF2B5EF4-FFF2-40B4-BE49-F238E27FC236}">
                      <a16:creationId xmlns:a16="http://schemas.microsoft.com/office/drawing/2014/main" id="{5BD0112A-4D05-4DB9-A51E-4FDA35E22469}"/>
                    </a:ext>
                  </a:extLst>
                </p14:cNvPr>
                <p14:cNvContentPartPr/>
                <p14:nvPr/>
              </p14:nvContentPartPr>
              <p14:xfrm>
                <a:off x="3690155" y="795547"/>
                <a:ext cx="88560" cy="30600"/>
              </p14:xfrm>
            </p:contentPart>
          </mc:Choice>
          <mc:Fallback xmlns="">
            <p:pic>
              <p:nvPicPr>
                <p:cNvPr id="148" name="Freihand 147">
                  <a:extLst>
                    <a:ext uri="{FF2B5EF4-FFF2-40B4-BE49-F238E27FC236}">
                      <a16:creationId xmlns:a16="http://schemas.microsoft.com/office/drawing/2014/main" id="{5BD0112A-4D05-4DB9-A51E-4FDA35E22469}"/>
                    </a:ext>
                  </a:extLst>
                </p:cNvPr>
                <p:cNvPicPr/>
                <p:nvPr/>
              </p:nvPicPr>
              <p:blipFill>
                <a:blip r:embed="rId243"/>
                <a:stretch>
                  <a:fillRect/>
                </a:stretch>
              </p:blipFill>
              <p:spPr>
                <a:xfrm>
                  <a:off x="3685835" y="791227"/>
                  <a:ext cx="972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9" name="Freihand 148">
                  <a:extLst>
                    <a:ext uri="{FF2B5EF4-FFF2-40B4-BE49-F238E27FC236}">
                      <a16:creationId xmlns:a16="http://schemas.microsoft.com/office/drawing/2014/main" id="{3CAEF785-856A-4797-BD41-1F9BFF353E0A}"/>
                    </a:ext>
                  </a:extLst>
                </p14:cNvPr>
                <p14:cNvContentPartPr/>
                <p14:nvPr/>
              </p14:nvContentPartPr>
              <p14:xfrm>
                <a:off x="4168595" y="839827"/>
                <a:ext cx="192240" cy="125280"/>
              </p14:xfrm>
            </p:contentPart>
          </mc:Choice>
          <mc:Fallback xmlns="">
            <p:pic>
              <p:nvPicPr>
                <p:cNvPr id="149" name="Freihand 148">
                  <a:extLst>
                    <a:ext uri="{FF2B5EF4-FFF2-40B4-BE49-F238E27FC236}">
                      <a16:creationId xmlns:a16="http://schemas.microsoft.com/office/drawing/2014/main" id="{3CAEF785-856A-4797-BD41-1F9BFF353E0A}"/>
                    </a:ext>
                  </a:extLst>
                </p:cNvPr>
                <p:cNvPicPr/>
                <p:nvPr/>
              </p:nvPicPr>
              <p:blipFill>
                <a:blip r:embed="rId245"/>
                <a:stretch>
                  <a:fillRect/>
                </a:stretch>
              </p:blipFill>
              <p:spPr>
                <a:xfrm>
                  <a:off x="4164275" y="835507"/>
                  <a:ext cx="2008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0" name="Freihand 149">
                  <a:extLst>
                    <a:ext uri="{FF2B5EF4-FFF2-40B4-BE49-F238E27FC236}">
                      <a16:creationId xmlns:a16="http://schemas.microsoft.com/office/drawing/2014/main" id="{928AF76B-C5EA-4A7D-AC03-126661A4E0CF}"/>
                    </a:ext>
                  </a:extLst>
                </p14:cNvPr>
                <p14:cNvContentPartPr/>
                <p14:nvPr/>
              </p14:nvContentPartPr>
              <p14:xfrm>
                <a:off x="4350035" y="859627"/>
                <a:ext cx="95040" cy="93600"/>
              </p14:xfrm>
            </p:contentPart>
          </mc:Choice>
          <mc:Fallback xmlns="">
            <p:pic>
              <p:nvPicPr>
                <p:cNvPr id="150" name="Freihand 149">
                  <a:extLst>
                    <a:ext uri="{FF2B5EF4-FFF2-40B4-BE49-F238E27FC236}">
                      <a16:creationId xmlns:a16="http://schemas.microsoft.com/office/drawing/2014/main" id="{928AF76B-C5EA-4A7D-AC03-126661A4E0CF}"/>
                    </a:ext>
                  </a:extLst>
                </p:cNvPr>
                <p:cNvPicPr/>
                <p:nvPr/>
              </p:nvPicPr>
              <p:blipFill>
                <a:blip r:embed="rId247"/>
                <a:stretch>
                  <a:fillRect/>
                </a:stretch>
              </p:blipFill>
              <p:spPr>
                <a:xfrm>
                  <a:off x="4345715" y="855307"/>
                  <a:ext cx="103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1" name="Freihand 150">
                  <a:extLst>
                    <a:ext uri="{FF2B5EF4-FFF2-40B4-BE49-F238E27FC236}">
                      <a16:creationId xmlns:a16="http://schemas.microsoft.com/office/drawing/2014/main" id="{BC21F657-1B56-40F3-A421-308FE26A5595}"/>
                    </a:ext>
                  </a:extLst>
                </p14:cNvPr>
                <p14:cNvContentPartPr/>
                <p14:nvPr/>
              </p14:nvContentPartPr>
              <p14:xfrm>
                <a:off x="4537595" y="862867"/>
                <a:ext cx="102960" cy="107280"/>
              </p14:xfrm>
            </p:contentPart>
          </mc:Choice>
          <mc:Fallback xmlns="">
            <p:pic>
              <p:nvPicPr>
                <p:cNvPr id="151" name="Freihand 150">
                  <a:extLst>
                    <a:ext uri="{FF2B5EF4-FFF2-40B4-BE49-F238E27FC236}">
                      <a16:creationId xmlns:a16="http://schemas.microsoft.com/office/drawing/2014/main" id="{BC21F657-1B56-40F3-A421-308FE26A5595}"/>
                    </a:ext>
                  </a:extLst>
                </p:cNvPr>
                <p:cNvPicPr/>
                <p:nvPr/>
              </p:nvPicPr>
              <p:blipFill>
                <a:blip r:embed="rId249"/>
                <a:stretch>
                  <a:fillRect/>
                </a:stretch>
              </p:blipFill>
              <p:spPr>
                <a:xfrm>
                  <a:off x="4533275" y="858547"/>
                  <a:ext cx="111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52" name="Freihand 151">
                  <a:extLst>
                    <a:ext uri="{FF2B5EF4-FFF2-40B4-BE49-F238E27FC236}">
                      <a16:creationId xmlns:a16="http://schemas.microsoft.com/office/drawing/2014/main" id="{E766742E-6253-47F5-B0CF-34DEBF36C91F}"/>
                    </a:ext>
                  </a:extLst>
                </p14:cNvPr>
                <p14:cNvContentPartPr/>
                <p14:nvPr/>
              </p14:nvContentPartPr>
              <p14:xfrm>
                <a:off x="4627955" y="900307"/>
                <a:ext cx="97200" cy="65880"/>
              </p14:xfrm>
            </p:contentPart>
          </mc:Choice>
          <mc:Fallback xmlns="">
            <p:pic>
              <p:nvPicPr>
                <p:cNvPr id="152" name="Freihand 151">
                  <a:extLst>
                    <a:ext uri="{FF2B5EF4-FFF2-40B4-BE49-F238E27FC236}">
                      <a16:creationId xmlns:a16="http://schemas.microsoft.com/office/drawing/2014/main" id="{E766742E-6253-47F5-B0CF-34DEBF36C91F}"/>
                    </a:ext>
                  </a:extLst>
                </p:cNvPr>
                <p:cNvPicPr/>
                <p:nvPr/>
              </p:nvPicPr>
              <p:blipFill>
                <a:blip r:embed="rId251"/>
                <a:stretch>
                  <a:fillRect/>
                </a:stretch>
              </p:blipFill>
              <p:spPr>
                <a:xfrm>
                  <a:off x="4623635" y="895987"/>
                  <a:ext cx="1058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53" name="Freihand 152">
                  <a:extLst>
                    <a:ext uri="{FF2B5EF4-FFF2-40B4-BE49-F238E27FC236}">
                      <a16:creationId xmlns:a16="http://schemas.microsoft.com/office/drawing/2014/main" id="{86D18AD0-F8BD-4FFC-9EF9-DA333601A44B}"/>
                    </a:ext>
                  </a:extLst>
                </p14:cNvPr>
                <p14:cNvContentPartPr/>
                <p14:nvPr/>
              </p14:nvContentPartPr>
              <p14:xfrm>
                <a:off x="4738115" y="892747"/>
                <a:ext cx="68040" cy="74520"/>
              </p14:xfrm>
            </p:contentPart>
          </mc:Choice>
          <mc:Fallback xmlns="">
            <p:pic>
              <p:nvPicPr>
                <p:cNvPr id="153" name="Freihand 152">
                  <a:extLst>
                    <a:ext uri="{FF2B5EF4-FFF2-40B4-BE49-F238E27FC236}">
                      <a16:creationId xmlns:a16="http://schemas.microsoft.com/office/drawing/2014/main" id="{86D18AD0-F8BD-4FFC-9EF9-DA333601A44B}"/>
                    </a:ext>
                  </a:extLst>
                </p:cNvPr>
                <p:cNvPicPr/>
                <p:nvPr/>
              </p:nvPicPr>
              <p:blipFill>
                <a:blip r:embed="rId253"/>
                <a:stretch>
                  <a:fillRect/>
                </a:stretch>
              </p:blipFill>
              <p:spPr>
                <a:xfrm>
                  <a:off x="4733795" y="888427"/>
                  <a:ext cx="766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54" name="Freihand 153">
                  <a:extLst>
                    <a:ext uri="{FF2B5EF4-FFF2-40B4-BE49-F238E27FC236}">
                      <a16:creationId xmlns:a16="http://schemas.microsoft.com/office/drawing/2014/main" id="{508C52DC-7A78-404F-B567-9618C6010EE3}"/>
                    </a:ext>
                  </a:extLst>
                </p14:cNvPr>
                <p14:cNvContentPartPr/>
                <p14:nvPr/>
              </p14:nvContentPartPr>
              <p14:xfrm>
                <a:off x="4883195" y="894187"/>
                <a:ext cx="80640" cy="85680"/>
              </p14:xfrm>
            </p:contentPart>
          </mc:Choice>
          <mc:Fallback xmlns="">
            <p:pic>
              <p:nvPicPr>
                <p:cNvPr id="154" name="Freihand 153">
                  <a:extLst>
                    <a:ext uri="{FF2B5EF4-FFF2-40B4-BE49-F238E27FC236}">
                      <a16:creationId xmlns:a16="http://schemas.microsoft.com/office/drawing/2014/main" id="{508C52DC-7A78-404F-B567-9618C6010EE3}"/>
                    </a:ext>
                  </a:extLst>
                </p:cNvPr>
                <p:cNvPicPr/>
                <p:nvPr/>
              </p:nvPicPr>
              <p:blipFill>
                <a:blip r:embed="rId255"/>
                <a:stretch>
                  <a:fillRect/>
                </a:stretch>
              </p:blipFill>
              <p:spPr>
                <a:xfrm>
                  <a:off x="4878875" y="889867"/>
                  <a:ext cx="892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55" name="Freihand 154">
                  <a:extLst>
                    <a:ext uri="{FF2B5EF4-FFF2-40B4-BE49-F238E27FC236}">
                      <a16:creationId xmlns:a16="http://schemas.microsoft.com/office/drawing/2014/main" id="{E21F3836-B298-429F-9448-6A5F17B6B323}"/>
                    </a:ext>
                  </a:extLst>
                </p14:cNvPr>
                <p14:cNvContentPartPr/>
                <p14:nvPr/>
              </p14:nvContentPartPr>
              <p14:xfrm>
                <a:off x="4961315" y="910387"/>
                <a:ext cx="437040" cy="58320"/>
              </p14:xfrm>
            </p:contentPart>
          </mc:Choice>
          <mc:Fallback xmlns="">
            <p:pic>
              <p:nvPicPr>
                <p:cNvPr id="155" name="Freihand 154">
                  <a:extLst>
                    <a:ext uri="{FF2B5EF4-FFF2-40B4-BE49-F238E27FC236}">
                      <a16:creationId xmlns:a16="http://schemas.microsoft.com/office/drawing/2014/main" id="{E21F3836-B298-429F-9448-6A5F17B6B323}"/>
                    </a:ext>
                  </a:extLst>
                </p:cNvPr>
                <p:cNvPicPr/>
                <p:nvPr/>
              </p:nvPicPr>
              <p:blipFill>
                <a:blip r:embed="rId257"/>
                <a:stretch>
                  <a:fillRect/>
                </a:stretch>
              </p:blipFill>
              <p:spPr>
                <a:xfrm>
                  <a:off x="4956995" y="906067"/>
                  <a:ext cx="445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56" name="Freihand 155">
                  <a:extLst>
                    <a:ext uri="{FF2B5EF4-FFF2-40B4-BE49-F238E27FC236}">
                      <a16:creationId xmlns:a16="http://schemas.microsoft.com/office/drawing/2014/main" id="{805B6539-D3EC-4383-AED8-11F31999703C}"/>
                    </a:ext>
                  </a:extLst>
                </p14:cNvPr>
                <p14:cNvContentPartPr/>
                <p14:nvPr/>
              </p14:nvContentPartPr>
              <p14:xfrm>
                <a:off x="5407715" y="883027"/>
                <a:ext cx="25920" cy="14040"/>
              </p14:xfrm>
            </p:contentPart>
          </mc:Choice>
          <mc:Fallback xmlns="">
            <p:pic>
              <p:nvPicPr>
                <p:cNvPr id="156" name="Freihand 155">
                  <a:extLst>
                    <a:ext uri="{FF2B5EF4-FFF2-40B4-BE49-F238E27FC236}">
                      <a16:creationId xmlns:a16="http://schemas.microsoft.com/office/drawing/2014/main" id="{805B6539-D3EC-4383-AED8-11F31999703C}"/>
                    </a:ext>
                  </a:extLst>
                </p:cNvPr>
                <p:cNvPicPr/>
                <p:nvPr/>
              </p:nvPicPr>
              <p:blipFill>
                <a:blip r:embed="rId259"/>
                <a:stretch>
                  <a:fillRect/>
                </a:stretch>
              </p:blipFill>
              <p:spPr>
                <a:xfrm>
                  <a:off x="5403395" y="878707"/>
                  <a:ext cx="34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57" name="Freihand 156">
                  <a:extLst>
                    <a:ext uri="{FF2B5EF4-FFF2-40B4-BE49-F238E27FC236}">
                      <a16:creationId xmlns:a16="http://schemas.microsoft.com/office/drawing/2014/main" id="{0C17DF44-9321-4ED8-9364-4DB67139E2BF}"/>
                    </a:ext>
                  </a:extLst>
                </p14:cNvPr>
                <p14:cNvContentPartPr/>
                <p14:nvPr/>
              </p14:nvContentPartPr>
              <p14:xfrm>
                <a:off x="5428955" y="850987"/>
                <a:ext cx="241560" cy="103680"/>
              </p14:xfrm>
            </p:contentPart>
          </mc:Choice>
          <mc:Fallback xmlns="">
            <p:pic>
              <p:nvPicPr>
                <p:cNvPr id="157" name="Freihand 156">
                  <a:extLst>
                    <a:ext uri="{FF2B5EF4-FFF2-40B4-BE49-F238E27FC236}">
                      <a16:creationId xmlns:a16="http://schemas.microsoft.com/office/drawing/2014/main" id="{0C17DF44-9321-4ED8-9364-4DB67139E2BF}"/>
                    </a:ext>
                  </a:extLst>
                </p:cNvPr>
                <p:cNvPicPr/>
                <p:nvPr/>
              </p:nvPicPr>
              <p:blipFill>
                <a:blip r:embed="rId261"/>
                <a:stretch>
                  <a:fillRect/>
                </a:stretch>
              </p:blipFill>
              <p:spPr>
                <a:xfrm>
                  <a:off x="5424635" y="846667"/>
                  <a:ext cx="250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58" name="Freihand 157">
                  <a:extLst>
                    <a:ext uri="{FF2B5EF4-FFF2-40B4-BE49-F238E27FC236}">
                      <a16:creationId xmlns:a16="http://schemas.microsoft.com/office/drawing/2014/main" id="{3A3D1D34-6AFE-443E-8160-2DAE8808DECE}"/>
                    </a:ext>
                  </a:extLst>
                </p14:cNvPr>
                <p14:cNvContentPartPr/>
                <p14:nvPr/>
              </p14:nvContentPartPr>
              <p14:xfrm>
                <a:off x="5783555" y="815347"/>
                <a:ext cx="185400" cy="123120"/>
              </p14:xfrm>
            </p:contentPart>
          </mc:Choice>
          <mc:Fallback xmlns="">
            <p:pic>
              <p:nvPicPr>
                <p:cNvPr id="158" name="Freihand 157">
                  <a:extLst>
                    <a:ext uri="{FF2B5EF4-FFF2-40B4-BE49-F238E27FC236}">
                      <a16:creationId xmlns:a16="http://schemas.microsoft.com/office/drawing/2014/main" id="{3A3D1D34-6AFE-443E-8160-2DAE8808DECE}"/>
                    </a:ext>
                  </a:extLst>
                </p:cNvPr>
                <p:cNvPicPr/>
                <p:nvPr/>
              </p:nvPicPr>
              <p:blipFill>
                <a:blip r:embed="rId263"/>
                <a:stretch>
                  <a:fillRect/>
                </a:stretch>
              </p:blipFill>
              <p:spPr>
                <a:xfrm>
                  <a:off x="5779235" y="811027"/>
                  <a:ext cx="1940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59" name="Freihand 158">
                  <a:extLst>
                    <a:ext uri="{FF2B5EF4-FFF2-40B4-BE49-F238E27FC236}">
                      <a16:creationId xmlns:a16="http://schemas.microsoft.com/office/drawing/2014/main" id="{B5485AE8-C3D4-4C00-B334-E0B883888EEA}"/>
                    </a:ext>
                  </a:extLst>
                </p14:cNvPr>
                <p14:cNvContentPartPr/>
                <p14:nvPr/>
              </p14:nvContentPartPr>
              <p14:xfrm>
                <a:off x="5979755" y="882307"/>
                <a:ext cx="57600" cy="51840"/>
              </p14:xfrm>
            </p:contentPart>
          </mc:Choice>
          <mc:Fallback xmlns="">
            <p:pic>
              <p:nvPicPr>
                <p:cNvPr id="159" name="Freihand 158">
                  <a:extLst>
                    <a:ext uri="{FF2B5EF4-FFF2-40B4-BE49-F238E27FC236}">
                      <a16:creationId xmlns:a16="http://schemas.microsoft.com/office/drawing/2014/main" id="{B5485AE8-C3D4-4C00-B334-E0B883888EEA}"/>
                    </a:ext>
                  </a:extLst>
                </p:cNvPr>
                <p:cNvPicPr/>
                <p:nvPr/>
              </p:nvPicPr>
              <p:blipFill>
                <a:blip r:embed="rId265"/>
                <a:stretch>
                  <a:fillRect/>
                </a:stretch>
              </p:blipFill>
              <p:spPr>
                <a:xfrm>
                  <a:off x="5975435" y="877987"/>
                  <a:ext cx="662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0" name="Freihand 159">
                  <a:extLst>
                    <a:ext uri="{FF2B5EF4-FFF2-40B4-BE49-F238E27FC236}">
                      <a16:creationId xmlns:a16="http://schemas.microsoft.com/office/drawing/2014/main" id="{B4241D18-FD64-467E-82A2-DB9C158C838C}"/>
                    </a:ext>
                  </a:extLst>
                </p14:cNvPr>
                <p14:cNvContentPartPr/>
                <p14:nvPr/>
              </p14:nvContentPartPr>
              <p14:xfrm>
                <a:off x="6095315" y="795187"/>
                <a:ext cx="116280" cy="133200"/>
              </p14:xfrm>
            </p:contentPart>
          </mc:Choice>
          <mc:Fallback xmlns="">
            <p:pic>
              <p:nvPicPr>
                <p:cNvPr id="160" name="Freihand 159">
                  <a:extLst>
                    <a:ext uri="{FF2B5EF4-FFF2-40B4-BE49-F238E27FC236}">
                      <a16:creationId xmlns:a16="http://schemas.microsoft.com/office/drawing/2014/main" id="{B4241D18-FD64-467E-82A2-DB9C158C838C}"/>
                    </a:ext>
                  </a:extLst>
                </p:cNvPr>
                <p:cNvPicPr/>
                <p:nvPr/>
              </p:nvPicPr>
              <p:blipFill>
                <a:blip r:embed="rId267"/>
                <a:stretch>
                  <a:fillRect/>
                </a:stretch>
              </p:blipFill>
              <p:spPr>
                <a:xfrm>
                  <a:off x="6090995" y="790867"/>
                  <a:ext cx="124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61" name="Freihand 160">
                  <a:extLst>
                    <a:ext uri="{FF2B5EF4-FFF2-40B4-BE49-F238E27FC236}">
                      <a16:creationId xmlns:a16="http://schemas.microsoft.com/office/drawing/2014/main" id="{30665925-AC9F-4E1D-B45A-0AB351CDA6D8}"/>
                    </a:ext>
                  </a:extLst>
                </p14:cNvPr>
                <p14:cNvContentPartPr/>
                <p14:nvPr/>
              </p14:nvContentPartPr>
              <p14:xfrm>
                <a:off x="6207995" y="857107"/>
                <a:ext cx="69480" cy="70920"/>
              </p14:xfrm>
            </p:contentPart>
          </mc:Choice>
          <mc:Fallback xmlns="">
            <p:pic>
              <p:nvPicPr>
                <p:cNvPr id="161" name="Freihand 160">
                  <a:extLst>
                    <a:ext uri="{FF2B5EF4-FFF2-40B4-BE49-F238E27FC236}">
                      <a16:creationId xmlns:a16="http://schemas.microsoft.com/office/drawing/2014/main" id="{30665925-AC9F-4E1D-B45A-0AB351CDA6D8}"/>
                    </a:ext>
                  </a:extLst>
                </p:cNvPr>
                <p:cNvPicPr/>
                <p:nvPr/>
              </p:nvPicPr>
              <p:blipFill>
                <a:blip r:embed="rId269"/>
                <a:stretch>
                  <a:fillRect/>
                </a:stretch>
              </p:blipFill>
              <p:spPr>
                <a:xfrm>
                  <a:off x="6203675" y="852787"/>
                  <a:ext cx="781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62" name="Freihand 161">
                  <a:extLst>
                    <a:ext uri="{FF2B5EF4-FFF2-40B4-BE49-F238E27FC236}">
                      <a16:creationId xmlns:a16="http://schemas.microsoft.com/office/drawing/2014/main" id="{64F2574C-CED4-43F0-8DC4-4ECD2F7D8D7E}"/>
                    </a:ext>
                  </a:extLst>
                </p14:cNvPr>
                <p14:cNvContentPartPr/>
                <p14:nvPr/>
              </p14:nvContentPartPr>
              <p14:xfrm>
                <a:off x="6292595" y="770347"/>
                <a:ext cx="308880" cy="153000"/>
              </p14:xfrm>
            </p:contentPart>
          </mc:Choice>
          <mc:Fallback xmlns="">
            <p:pic>
              <p:nvPicPr>
                <p:cNvPr id="162" name="Freihand 161">
                  <a:extLst>
                    <a:ext uri="{FF2B5EF4-FFF2-40B4-BE49-F238E27FC236}">
                      <a16:creationId xmlns:a16="http://schemas.microsoft.com/office/drawing/2014/main" id="{64F2574C-CED4-43F0-8DC4-4ECD2F7D8D7E}"/>
                    </a:ext>
                  </a:extLst>
                </p:cNvPr>
                <p:cNvPicPr/>
                <p:nvPr/>
              </p:nvPicPr>
              <p:blipFill>
                <a:blip r:embed="rId271"/>
                <a:stretch>
                  <a:fillRect/>
                </a:stretch>
              </p:blipFill>
              <p:spPr>
                <a:xfrm>
                  <a:off x="6288275" y="766027"/>
                  <a:ext cx="317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4" name="Freihand 163">
                  <a:extLst>
                    <a:ext uri="{FF2B5EF4-FFF2-40B4-BE49-F238E27FC236}">
                      <a16:creationId xmlns:a16="http://schemas.microsoft.com/office/drawing/2014/main" id="{0120359F-BBE3-4B77-88EA-DE0A34019A7C}"/>
                    </a:ext>
                  </a:extLst>
                </p14:cNvPr>
                <p14:cNvContentPartPr/>
                <p14:nvPr/>
              </p14:nvContentPartPr>
              <p14:xfrm>
                <a:off x="2774315" y="1196587"/>
                <a:ext cx="70920" cy="78480"/>
              </p14:xfrm>
            </p:contentPart>
          </mc:Choice>
          <mc:Fallback xmlns="">
            <p:pic>
              <p:nvPicPr>
                <p:cNvPr id="164" name="Freihand 163">
                  <a:extLst>
                    <a:ext uri="{FF2B5EF4-FFF2-40B4-BE49-F238E27FC236}">
                      <a16:creationId xmlns:a16="http://schemas.microsoft.com/office/drawing/2014/main" id="{0120359F-BBE3-4B77-88EA-DE0A34019A7C}"/>
                    </a:ext>
                  </a:extLst>
                </p:cNvPr>
                <p:cNvPicPr/>
                <p:nvPr/>
              </p:nvPicPr>
              <p:blipFill>
                <a:blip r:embed="rId273"/>
                <a:stretch>
                  <a:fillRect/>
                </a:stretch>
              </p:blipFill>
              <p:spPr>
                <a:xfrm>
                  <a:off x="2769995" y="1192267"/>
                  <a:ext cx="79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65" name="Freihand 164">
                  <a:extLst>
                    <a:ext uri="{FF2B5EF4-FFF2-40B4-BE49-F238E27FC236}">
                      <a16:creationId xmlns:a16="http://schemas.microsoft.com/office/drawing/2014/main" id="{6594EB59-DE1F-47CB-9C08-13C21F15AB53}"/>
                    </a:ext>
                  </a:extLst>
                </p14:cNvPr>
                <p14:cNvContentPartPr/>
                <p14:nvPr/>
              </p14:nvContentPartPr>
              <p14:xfrm>
                <a:off x="2861795" y="1114147"/>
                <a:ext cx="205920" cy="202680"/>
              </p14:xfrm>
            </p:contentPart>
          </mc:Choice>
          <mc:Fallback xmlns="">
            <p:pic>
              <p:nvPicPr>
                <p:cNvPr id="165" name="Freihand 164">
                  <a:extLst>
                    <a:ext uri="{FF2B5EF4-FFF2-40B4-BE49-F238E27FC236}">
                      <a16:creationId xmlns:a16="http://schemas.microsoft.com/office/drawing/2014/main" id="{6594EB59-DE1F-47CB-9C08-13C21F15AB53}"/>
                    </a:ext>
                  </a:extLst>
                </p:cNvPr>
                <p:cNvPicPr/>
                <p:nvPr/>
              </p:nvPicPr>
              <p:blipFill>
                <a:blip r:embed="rId275"/>
                <a:stretch>
                  <a:fillRect/>
                </a:stretch>
              </p:blipFill>
              <p:spPr>
                <a:xfrm>
                  <a:off x="2857475" y="1109827"/>
                  <a:ext cx="2145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66" name="Freihand 165">
                  <a:extLst>
                    <a:ext uri="{FF2B5EF4-FFF2-40B4-BE49-F238E27FC236}">
                      <a16:creationId xmlns:a16="http://schemas.microsoft.com/office/drawing/2014/main" id="{2A20EEB8-4196-4566-AC6C-DFA2A49E9CB4}"/>
                    </a:ext>
                  </a:extLst>
                </p14:cNvPr>
                <p14:cNvContentPartPr/>
                <p14:nvPr/>
              </p14:nvContentPartPr>
              <p14:xfrm>
                <a:off x="3053315" y="1168867"/>
                <a:ext cx="245880" cy="168840"/>
              </p14:xfrm>
            </p:contentPart>
          </mc:Choice>
          <mc:Fallback xmlns="">
            <p:pic>
              <p:nvPicPr>
                <p:cNvPr id="166" name="Freihand 165">
                  <a:extLst>
                    <a:ext uri="{FF2B5EF4-FFF2-40B4-BE49-F238E27FC236}">
                      <a16:creationId xmlns:a16="http://schemas.microsoft.com/office/drawing/2014/main" id="{2A20EEB8-4196-4566-AC6C-DFA2A49E9CB4}"/>
                    </a:ext>
                  </a:extLst>
                </p:cNvPr>
                <p:cNvPicPr/>
                <p:nvPr/>
              </p:nvPicPr>
              <p:blipFill>
                <a:blip r:embed="rId277"/>
                <a:stretch>
                  <a:fillRect/>
                </a:stretch>
              </p:blipFill>
              <p:spPr>
                <a:xfrm>
                  <a:off x="3048995" y="1164547"/>
                  <a:ext cx="254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67" name="Freihand 166">
                  <a:extLst>
                    <a:ext uri="{FF2B5EF4-FFF2-40B4-BE49-F238E27FC236}">
                      <a16:creationId xmlns:a16="http://schemas.microsoft.com/office/drawing/2014/main" id="{10E84041-139D-4B42-A652-7A18DC391EA3}"/>
                    </a:ext>
                  </a:extLst>
                </p14:cNvPr>
                <p14:cNvContentPartPr/>
                <p14:nvPr/>
              </p14:nvContentPartPr>
              <p14:xfrm>
                <a:off x="3315755" y="1133587"/>
                <a:ext cx="101880" cy="82080"/>
              </p14:xfrm>
            </p:contentPart>
          </mc:Choice>
          <mc:Fallback xmlns="">
            <p:pic>
              <p:nvPicPr>
                <p:cNvPr id="167" name="Freihand 166">
                  <a:extLst>
                    <a:ext uri="{FF2B5EF4-FFF2-40B4-BE49-F238E27FC236}">
                      <a16:creationId xmlns:a16="http://schemas.microsoft.com/office/drawing/2014/main" id="{10E84041-139D-4B42-A652-7A18DC391EA3}"/>
                    </a:ext>
                  </a:extLst>
                </p:cNvPr>
                <p:cNvPicPr/>
                <p:nvPr/>
              </p:nvPicPr>
              <p:blipFill>
                <a:blip r:embed="rId279"/>
                <a:stretch>
                  <a:fillRect/>
                </a:stretch>
              </p:blipFill>
              <p:spPr>
                <a:xfrm>
                  <a:off x="3311435" y="1129267"/>
                  <a:ext cx="110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69" name="Freihand 168">
                  <a:extLst>
                    <a:ext uri="{FF2B5EF4-FFF2-40B4-BE49-F238E27FC236}">
                      <a16:creationId xmlns:a16="http://schemas.microsoft.com/office/drawing/2014/main" id="{AD01DA3F-31E5-4E71-BA15-47BD056B7CAE}"/>
                    </a:ext>
                  </a:extLst>
                </p14:cNvPr>
                <p14:cNvContentPartPr/>
                <p14:nvPr/>
              </p14:nvContentPartPr>
              <p14:xfrm>
                <a:off x="3503315" y="1123507"/>
                <a:ext cx="110520" cy="105120"/>
              </p14:xfrm>
            </p:contentPart>
          </mc:Choice>
          <mc:Fallback xmlns="">
            <p:pic>
              <p:nvPicPr>
                <p:cNvPr id="169" name="Freihand 168">
                  <a:extLst>
                    <a:ext uri="{FF2B5EF4-FFF2-40B4-BE49-F238E27FC236}">
                      <a16:creationId xmlns:a16="http://schemas.microsoft.com/office/drawing/2014/main" id="{AD01DA3F-31E5-4E71-BA15-47BD056B7CAE}"/>
                    </a:ext>
                  </a:extLst>
                </p:cNvPr>
                <p:cNvPicPr/>
                <p:nvPr/>
              </p:nvPicPr>
              <p:blipFill>
                <a:blip r:embed="rId281"/>
                <a:stretch>
                  <a:fillRect/>
                </a:stretch>
              </p:blipFill>
              <p:spPr>
                <a:xfrm>
                  <a:off x="3498995" y="1119187"/>
                  <a:ext cx="119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0" name="Freihand 169">
                  <a:extLst>
                    <a:ext uri="{FF2B5EF4-FFF2-40B4-BE49-F238E27FC236}">
                      <a16:creationId xmlns:a16="http://schemas.microsoft.com/office/drawing/2014/main" id="{55535972-3ECD-4573-81FA-99978BD9805C}"/>
                    </a:ext>
                  </a:extLst>
                </p14:cNvPr>
                <p14:cNvContentPartPr/>
                <p14:nvPr/>
              </p14:nvContentPartPr>
              <p14:xfrm>
                <a:off x="3622835" y="1143307"/>
                <a:ext cx="122760" cy="55080"/>
              </p14:xfrm>
            </p:contentPart>
          </mc:Choice>
          <mc:Fallback xmlns="">
            <p:pic>
              <p:nvPicPr>
                <p:cNvPr id="170" name="Freihand 169">
                  <a:extLst>
                    <a:ext uri="{FF2B5EF4-FFF2-40B4-BE49-F238E27FC236}">
                      <a16:creationId xmlns:a16="http://schemas.microsoft.com/office/drawing/2014/main" id="{55535972-3ECD-4573-81FA-99978BD9805C}"/>
                    </a:ext>
                  </a:extLst>
                </p:cNvPr>
                <p:cNvPicPr/>
                <p:nvPr/>
              </p:nvPicPr>
              <p:blipFill>
                <a:blip r:embed="rId283"/>
                <a:stretch>
                  <a:fillRect/>
                </a:stretch>
              </p:blipFill>
              <p:spPr>
                <a:xfrm>
                  <a:off x="3618515" y="1138987"/>
                  <a:ext cx="1314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1" name="Freihand 170">
                  <a:extLst>
                    <a:ext uri="{FF2B5EF4-FFF2-40B4-BE49-F238E27FC236}">
                      <a16:creationId xmlns:a16="http://schemas.microsoft.com/office/drawing/2014/main" id="{13B0BF13-65AC-4FA6-8817-76804F918293}"/>
                    </a:ext>
                  </a:extLst>
                </p14:cNvPr>
                <p14:cNvContentPartPr/>
                <p14:nvPr/>
              </p14:nvContentPartPr>
              <p14:xfrm>
                <a:off x="3865475" y="1116307"/>
                <a:ext cx="86760" cy="77760"/>
              </p14:xfrm>
            </p:contentPart>
          </mc:Choice>
          <mc:Fallback xmlns="">
            <p:pic>
              <p:nvPicPr>
                <p:cNvPr id="171" name="Freihand 170">
                  <a:extLst>
                    <a:ext uri="{FF2B5EF4-FFF2-40B4-BE49-F238E27FC236}">
                      <a16:creationId xmlns:a16="http://schemas.microsoft.com/office/drawing/2014/main" id="{13B0BF13-65AC-4FA6-8817-76804F918293}"/>
                    </a:ext>
                  </a:extLst>
                </p:cNvPr>
                <p:cNvPicPr/>
                <p:nvPr/>
              </p:nvPicPr>
              <p:blipFill>
                <a:blip r:embed="rId285"/>
                <a:stretch>
                  <a:fillRect/>
                </a:stretch>
              </p:blipFill>
              <p:spPr>
                <a:xfrm>
                  <a:off x="3861155" y="1111987"/>
                  <a:ext cx="95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2" name="Freihand 171">
                  <a:extLst>
                    <a:ext uri="{FF2B5EF4-FFF2-40B4-BE49-F238E27FC236}">
                      <a16:creationId xmlns:a16="http://schemas.microsoft.com/office/drawing/2014/main" id="{75A11B97-9264-4A1B-94D7-1E8A8BFEE211}"/>
                    </a:ext>
                  </a:extLst>
                </p14:cNvPr>
                <p14:cNvContentPartPr/>
                <p14:nvPr/>
              </p14:nvContentPartPr>
              <p14:xfrm>
                <a:off x="3954395" y="1059067"/>
                <a:ext cx="146520" cy="135000"/>
              </p14:xfrm>
            </p:contentPart>
          </mc:Choice>
          <mc:Fallback xmlns="">
            <p:pic>
              <p:nvPicPr>
                <p:cNvPr id="172" name="Freihand 171">
                  <a:extLst>
                    <a:ext uri="{FF2B5EF4-FFF2-40B4-BE49-F238E27FC236}">
                      <a16:creationId xmlns:a16="http://schemas.microsoft.com/office/drawing/2014/main" id="{75A11B97-9264-4A1B-94D7-1E8A8BFEE211}"/>
                    </a:ext>
                  </a:extLst>
                </p:cNvPr>
                <p:cNvPicPr/>
                <p:nvPr/>
              </p:nvPicPr>
              <p:blipFill>
                <a:blip r:embed="rId287"/>
                <a:stretch>
                  <a:fillRect/>
                </a:stretch>
              </p:blipFill>
              <p:spPr>
                <a:xfrm>
                  <a:off x="3950075" y="1054747"/>
                  <a:ext cx="155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3" name="Freihand 172">
                  <a:extLst>
                    <a:ext uri="{FF2B5EF4-FFF2-40B4-BE49-F238E27FC236}">
                      <a16:creationId xmlns:a16="http://schemas.microsoft.com/office/drawing/2014/main" id="{A70AB979-ABE1-40F2-B4EC-05A6D76F6F04}"/>
                    </a:ext>
                  </a:extLst>
                </p14:cNvPr>
                <p14:cNvContentPartPr/>
                <p14:nvPr/>
              </p14:nvContentPartPr>
              <p14:xfrm>
                <a:off x="4112795" y="1049347"/>
                <a:ext cx="87480" cy="96480"/>
              </p14:xfrm>
            </p:contentPart>
          </mc:Choice>
          <mc:Fallback xmlns="">
            <p:pic>
              <p:nvPicPr>
                <p:cNvPr id="173" name="Freihand 172">
                  <a:extLst>
                    <a:ext uri="{FF2B5EF4-FFF2-40B4-BE49-F238E27FC236}">
                      <a16:creationId xmlns:a16="http://schemas.microsoft.com/office/drawing/2014/main" id="{A70AB979-ABE1-40F2-B4EC-05A6D76F6F04}"/>
                    </a:ext>
                  </a:extLst>
                </p:cNvPr>
                <p:cNvPicPr/>
                <p:nvPr/>
              </p:nvPicPr>
              <p:blipFill>
                <a:blip r:embed="rId289"/>
                <a:stretch>
                  <a:fillRect/>
                </a:stretch>
              </p:blipFill>
              <p:spPr>
                <a:xfrm>
                  <a:off x="4108475" y="1045027"/>
                  <a:ext cx="96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4" name="Freihand 173">
                  <a:extLst>
                    <a:ext uri="{FF2B5EF4-FFF2-40B4-BE49-F238E27FC236}">
                      <a16:creationId xmlns:a16="http://schemas.microsoft.com/office/drawing/2014/main" id="{8A9FD055-63A8-45E2-BA1D-C88E8BDD803E}"/>
                    </a:ext>
                  </a:extLst>
                </p14:cNvPr>
                <p14:cNvContentPartPr/>
                <p14:nvPr/>
              </p14:nvContentPartPr>
              <p14:xfrm>
                <a:off x="4154555" y="1116307"/>
                <a:ext cx="40680" cy="25200"/>
              </p14:xfrm>
            </p:contentPart>
          </mc:Choice>
          <mc:Fallback xmlns="">
            <p:pic>
              <p:nvPicPr>
                <p:cNvPr id="174" name="Freihand 173">
                  <a:extLst>
                    <a:ext uri="{FF2B5EF4-FFF2-40B4-BE49-F238E27FC236}">
                      <a16:creationId xmlns:a16="http://schemas.microsoft.com/office/drawing/2014/main" id="{8A9FD055-63A8-45E2-BA1D-C88E8BDD803E}"/>
                    </a:ext>
                  </a:extLst>
                </p:cNvPr>
                <p:cNvPicPr/>
                <p:nvPr/>
              </p:nvPicPr>
              <p:blipFill>
                <a:blip r:embed="rId291"/>
                <a:stretch>
                  <a:fillRect/>
                </a:stretch>
              </p:blipFill>
              <p:spPr>
                <a:xfrm>
                  <a:off x="4150235" y="1111987"/>
                  <a:ext cx="49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5" name="Freihand 174">
                  <a:extLst>
                    <a:ext uri="{FF2B5EF4-FFF2-40B4-BE49-F238E27FC236}">
                      <a16:creationId xmlns:a16="http://schemas.microsoft.com/office/drawing/2014/main" id="{063E5DF1-F9D8-402B-995C-B2BFC6838AF4}"/>
                    </a:ext>
                  </a:extLst>
                </p14:cNvPr>
                <p14:cNvContentPartPr/>
                <p14:nvPr/>
              </p14:nvContentPartPr>
              <p14:xfrm>
                <a:off x="4282355" y="1086787"/>
                <a:ext cx="52920" cy="90360"/>
              </p14:xfrm>
            </p:contentPart>
          </mc:Choice>
          <mc:Fallback xmlns="">
            <p:pic>
              <p:nvPicPr>
                <p:cNvPr id="175" name="Freihand 174">
                  <a:extLst>
                    <a:ext uri="{FF2B5EF4-FFF2-40B4-BE49-F238E27FC236}">
                      <a16:creationId xmlns:a16="http://schemas.microsoft.com/office/drawing/2014/main" id="{063E5DF1-F9D8-402B-995C-B2BFC6838AF4}"/>
                    </a:ext>
                  </a:extLst>
                </p:cNvPr>
                <p:cNvPicPr/>
                <p:nvPr/>
              </p:nvPicPr>
              <p:blipFill>
                <a:blip r:embed="rId293"/>
                <a:stretch>
                  <a:fillRect/>
                </a:stretch>
              </p:blipFill>
              <p:spPr>
                <a:xfrm>
                  <a:off x="4278035" y="1082467"/>
                  <a:ext cx="615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6" name="Freihand 175">
                  <a:extLst>
                    <a:ext uri="{FF2B5EF4-FFF2-40B4-BE49-F238E27FC236}">
                      <a16:creationId xmlns:a16="http://schemas.microsoft.com/office/drawing/2014/main" id="{DAE70B04-A252-4625-BBD4-52603D4DF70B}"/>
                    </a:ext>
                  </a:extLst>
                </p14:cNvPr>
                <p14:cNvContentPartPr/>
                <p14:nvPr/>
              </p14:nvContentPartPr>
              <p14:xfrm>
                <a:off x="4346435" y="1064107"/>
                <a:ext cx="264240" cy="118800"/>
              </p14:xfrm>
            </p:contentPart>
          </mc:Choice>
          <mc:Fallback xmlns="">
            <p:pic>
              <p:nvPicPr>
                <p:cNvPr id="176" name="Freihand 175">
                  <a:extLst>
                    <a:ext uri="{FF2B5EF4-FFF2-40B4-BE49-F238E27FC236}">
                      <a16:creationId xmlns:a16="http://schemas.microsoft.com/office/drawing/2014/main" id="{DAE70B04-A252-4625-BBD4-52603D4DF70B}"/>
                    </a:ext>
                  </a:extLst>
                </p:cNvPr>
                <p:cNvPicPr/>
                <p:nvPr/>
              </p:nvPicPr>
              <p:blipFill>
                <a:blip r:embed="rId295"/>
                <a:stretch>
                  <a:fillRect/>
                </a:stretch>
              </p:blipFill>
              <p:spPr>
                <a:xfrm>
                  <a:off x="4342115" y="1059787"/>
                  <a:ext cx="2728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7" name="Freihand 176">
                  <a:extLst>
                    <a:ext uri="{FF2B5EF4-FFF2-40B4-BE49-F238E27FC236}">
                      <a16:creationId xmlns:a16="http://schemas.microsoft.com/office/drawing/2014/main" id="{A38906A9-A22D-4F09-A26A-509EEE57380D}"/>
                    </a:ext>
                  </a:extLst>
                </p14:cNvPr>
                <p14:cNvContentPartPr/>
                <p14:nvPr/>
              </p14:nvContentPartPr>
              <p14:xfrm>
                <a:off x="4621115" y="1036747"/>
                <a:ext cx="261000" cy="133200"/>
              </p14:xfrm>
            </p:contentPart>
          </mc:Choice>
          <mc:Fallback xmlns="">
            <p:pic>
              <p:nvPicPr>
                <p:cNvPr id="177" name="Freihand 176">
                  <a:extLst>
                    <a:ext uri="{FF2B5EF4-FFF2-40B4-BE49-F238E27FC236}">
                      <a16:creationId xmlns:a16="http://schemas.microsoft.com/office/drawing/2014/main" id="{A38906A9-A22D-4F09-A26A-509EEE57380D}"/>
                    </a:ext>
                  </a:extLst>
                </p:cNvPr>
                <p:cNvPicPr/>
                <p:nvPr/>
              </p:nvPicPr>
              <p:blipFill>
                <a:blip r:embed="rId297"/>
                <a:stretch>
                  <a:fillRect/>
                </a:stretch>
              </p:blipFill>
              <p:spPr>
                <a:xfrm>
                  <a:off x="4616795" y="1032427"/>
                  <a:ext cx="269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8" name="Freihand 177">
                  <a:extLst>
                    <a:ext uri="{FF2B5EF4-FFF2-40B4-BE49-F238E27FC236}">
                      <a16:creationId xmlns:a16="http://schemas.microsoft.com/office/drawing/2014/main" id="{225B0CB6-58D1-419E-8893-145C096760CE}"/>
                    </a:ext>
                  </a:extLst>
                </p14:cNvPr>
                <p14:cNvContentPartPr/>
                <p14:nvPr/>
              </p14:nvContentPartPr>
              <p14:xfrm>
                <a:off x="4827395" y="1120987"/>
                <a:ext cx="28080" cy="39240"/>
              </p14:xfrm>
            </p:contentPart>
          </mc:Choice>
          <mc:Fallback xmlns="">
            <p:pic>
              <p:nvPicPr>
                <p:cNvPr id="178" name="Freihand 177">
                  <a:extLst>
                    <a:ext uri="{FF2B5EF4-FFF2-40B4-BE49-F238E27FC236}">
                      <a16:creationId xmlns:a16="http://schemas.microsoft.com/office/drawing/2014/main" id="{225B0CB6-58D1-419E-8893-145C096760CE}"/>
                    </a:ext>
                  </a:extLst>
                </p:cNvPr>
                <p:cNvPicPr/>
                <p:nvPr/>
              </p:nvPicPr>
              <p:blipFill>
                <a:blip r:embed="rId299"/>
                <a:stretch>
                  <a:fillRect/>
                </a:stretch>
              </p:blipFill>
              <p:spPr>
                <a:xfrm>
                  <a:off x="4823075" y="1116667"/>
                  <a:ext cx="367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9" name="Freihand 178">
                  <a:extLst>
                    <a:ext uri="{FF2B5EF4-FFF2-40B4-BE49-F238E27FC236}">
                      <a16:creationId xmlns:a16="http://schemas.microsoft.com/office/drawing/2014/main" id="{05DB5894-6776-43D5-BAC7-60F77129A576}"/>
                    </a:ext>
                  </a:extLst>
                </p14:cNvPr>
                <p14:cNvContentPartPr/>
                <p14:nvPr/>
              </p14:nvContentPartPr>
              <p14:xfrm>
                <a:off x="4870595" y="1118467"/>
                <a:ext cx="166320" cy="43920"/>
              </p14:xfrm>
            </p:contentPart>
          </mc:Choice>
          <mc:Fallback xmlns="">
            <p:pic>
              <p:nvPicPr>
                <p:cNvPr id="179" name="Freihand 178">
                  <a:extLst>
                    <a:ext uri="{FF2B5EF4-FFF2-40B4-BE49-F238E27FC236}">
                      <a16:creationId xmlns:a16="http://schemas.microsoft.com/office/drawing/2014/main" id="{05DB5894-6776-43D5-BAC7-60F77129A576}"/>
                    </a:ext>
                  </a:extLst>
                </p:cNvPr>
                <p:cNvPicPr/>
                <p:nvPr/>
              </p:nvPicPr>
              <p:blipFill>
                <a:blip r:embed="rId301"/>
                <a:stretch>
                  <a:fillRect/>
                </a:stretch>
              </p:blipFill>
              <p:spPr>
                <a:xfrm>
                  <a:off x="4866275" y="1114147"/>
                  <a:ext cx="1749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80" name="Freihand 179">
                  <a:extLst>
                    <a:ext uri="{FF2B5EF4-FFF2-40B4-BE49-F238E27FC236}">
                      <a16:creationId xmlns:a16="http://schemas.microsoft.com/office/drawing/2014/main" id="{1D1F8801-0E02-41BC-964A-8E3AFAFDA652}"/>
                    </a:ext>
                  </a:extLst>
                </p14:cNvPr>
                <p14:cNvContentPartPr/>
                <p14:nvPr/>
              </p14:nvContentPartPr>
              <p14:xfrm>
                <a:off x="5021795" y="1093627"/>
                <a:ext cx="270720" cy="70200"/>
              </p14:xfrm>
            </p:contentPart>
          </mc:Choice>
          <mc:Fallback xmlns="">
            <p:pic>
              <p:nvPicPr>
                <p:cNvPr id="180" name="Freihand 179">
                  <a:extLst>
                    <a:ext uri="{FF2B5EF4-FFF2-40B4-BE49-F238E27FC236}">
                      <a16:creationId xmlns:a16="http://schemas.microsoft.com/office/drawing/2014/main" id="{1D1F8801-0E02-41BC-964A-8E3AFAFDA652}"/>
                    </a:ext>
                  </a:extLst>
                </p:cNvPr>
                <p:cNvPicPr/>
                <p:nvPr/>
              </p:nvPicPr>
              <p:blipFill>
                <a:blip r:embed="rId303"/>
                <a:stretch>
                  <a:fillRect/>
                </a:stretch>
              </p:blipFill>
              <p:spPr>
                <a:xfrm>
                  <a:off x="5017475" y="1089307"/>
                  <a:ext cx="279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81" name="Freihand 180">
                  <a:extLst>
                    <a:ext uri="{FF2B5EF4-FFF2-40B4-BE49-F238E27FC236}">
                      <a16:creationId xmlns:a16="http://schemas.microsoft.com/office/drawing/2014/main" id="{C4696622-4D06-4A22-9497-8EB51609603D}"/>
                    </a:ext>
                  </a:extLst>
                </p14:cNvPr>
                <p14:cNvContentPartPr/>
                <p14:nvPr/>
              </p14:nvContentPartPr>
              <p14:xfrm>
                <a:off x="5383235" y="1040347"/>
                <a:ext cx="87120" cy="112320"/>
              </p14:xfrm>
            </p:contentPart>
          </mc:Choice>
          <mc:Fallback xmlns="">
            <p:pic>
              <p:nvPicPr>
                <p:cNvPr id="181" name="Freihand 180">
                  <a:extLst>
                    <a:ext uri="{FF2B5EF4-FFF2-40B4-BE49-F238E27FC236}">
                      <a16:creationId xmlns:a16="http://schemas.microsoft.com/office/drawing/2014/main" id="{C4696622-4D06-4A22-9497-8EB51609603D}"/>
                    </a:ext>
                  </a:extLst>
                </p:cNvPr>
                <p:cNvPicPr/>
                <p:nvPr/>
              </p:nvPicPr>
              <p:blipFill>
                <a:blip r:embed="rId305"/>
                <a:stretch>
                  <a:fillRect/>
                </a:stretch>
              </p:blipFill>
              <p:spPr>
                <a:xfrm>
                  <a:off x="5378915" y="1036027"/>
                  <a:ext cx="95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82" name="Freihand 181">
                  <a:extLst>
                    <a:ext uri="{FF2B5EF4-FFF2-40B4-BE49-F238E27FC236}">
                      <a16:creationId xmlns:a16="http://schemas.microsoft.com/office/drawing/2014/main" id="{5BB11EF7-A780-4BA9-806B-5EF2ADDBA69B}"/>
                    </a:ext>
                  </a:extLst>
                </p14:cNvPr>
                <p14:cNvContentPartPr/>
                <p14:nvPr/>
              </p14:nvContentPartPr>
              <p14:xfrm>
                <a:off x="5394755" y="1101547"/>
                <a:ext cx="144720" cy="42840"/>
              </p14:xfrm>
            </p:contentPart>
          </mc:Choice>
          <mc:Fallback xmlns="">
            <p:pic>
              <p:nvPicPr>
                <p:cNvPr id="182" name="Freihand 181">
                  <a:extLst>
                    <a:ext uri="{FF2B5EF4-FFF2-40B4-BE49-F238E27FC236}">
                      <a16:creationId xmlns:a16="http://schemas.microsoft.com/office/drawing/2014/main" id="{5BB11EF7-A780-4BA9-806B-5EF2ADDBA69B}"/>
                    </a:ext>
                  </a:extLst>
                </p:cNvPr>
                <p:cNvPicPr/>
                <p:nvPr/>
              </p:nvPicPr>
              <p:blipFill>
                <a:blip r:embed="rId307"/>
                <a:stretch>
                  <a:fillRect/>
                </a:stretch>
              </p:blipFill>
              <p:spPr>
                <a:xfrm>
                  <a:off x="5390435" y="1097227"/>
                  <a:ext cx="153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83" name="Freihand 182">
                  <a:extLst>
                    <a:ext uri="{FF2B5EF4-FFF2-40B4-BE49-F238E27FC236}">
                      <a16:creationId xmlns:a16="http://schemas.microsoft.com/office/drawing/2014/main" id="{99C3E558-90CC-4639-AEBF-D4DF528A2450}"/>
                    </a:ext>
                  </a:extLst>
                </p14:cNvPr>
                <p14:cNvContentPartPr/>
                <p14:nvPr/>
              </p14:nvContentPartPr>
              <p14:xfrm>
                <a:off x="5528675" y="1027027"/>
                <a:ext cx="123480" cy="203400"/>
              </p14:xfrm>
            </p:contentPart>
          </mc:Choice>
          <mc:Fallback xmlns="">
            <p:pic>
              <p:nvPicPr>
                <p:cNvPr id="183" name="Freihand 182">
                  <a:extLst>
                    <a:ext uri="{FF2B5EF4-FFF2-40B4-BE49-F238E27FC236}">
                      <a16:creationId xmlns:a16="http://schemas.microsoft.com/office/drawing/2014/main" id="{99C3E558-90CC-4639-AEBF-D4DF528A2450}"/>
                    </a:ext>
                  </a:extLst>
                </p:cNvPr>
                <p:cNvPicPr/>
                <p:nvPr/>
              </p:nvPicPr>
              <p:blipFill>
                <a:blip r:embed="rId309"/>
                <a:stretch>
                  <a:fillRect/>
                </a:stretch>
              </p:blipFill>
              <p:spPr>
                <a:xfrm>
                  <a:off x="5524355" y="1022707"/>
                  <a:ext cx="1321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4" name="Freihand 183">
                  <a:extLst>
                    <a:ext uri="{FF2B5EF4-FFF2-40B4-BE49-F238E27FC236}">
                      <a16:creationId xmlns:a16="http://schemas.microsoft.com/office/drawing/2014/main" id="{983A536D-8D87-4364-8B56-061B1C19BD23}"/>
                    </a:ext>
                  </a:extLst>
                </p14:cNvPr>
                <p14:cNvContentPartPr/>
                <p14:nvPr/>
              </p14:nvContentPartPr>
              <p14:xfrm>
                <a:off x="5647115" y="1079947"/>
                <a:ext cx="155160" cy="77760"/>
              </p14:xfrm>
            </p:contentPart>
          </mc:Choice>
          <mc:Fallback xmlns="">
            <p:pic>
              <p:nvPicPr>
                <p:cNvPr id="184" name="Freihand 183">
                  <a:extLst>
                    <a:ext uri="{FF2B5EF4-FFF2-40B4-BE49-F238E27FC236}">
                      <a16:creationId xmlns:a16="http://schemas.microsoft.com/office/drawing/2014/main" id="{983A536D-8D87-4364-8B56-061B1C19BD23}"/>
                    </a:ext>
                  </a:extLst>
                </p:cNvPr>
                <p:cNvPicPr/>
                <p:nvPr/>
              </p:nvPicPr>
              <p:blipFill>
                <a:blip r:embed="rId311"/>
                <a:stretch>
                  <a:fillRect/>
                </a:stretch>
              </p:blipFill>
              <p:spPr>
                <a:xfrm>
                  <a:off x="5642795" y="1075627"/>
                  <a:ext cx="163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85" name="Freihand 184">
                  <a:extLst>
                    <a:ext uri="{FF2B5EF4-FFF2-40B4-BE49-F238E27FC236}">
                      <a16:creationId xmlns:a16="http://schemas.microsoft.com/office/drawing/2014/main" id="{B3DEFF41-F7EA-499C-9DBC-68417ED12B3B}"/>
                    </a:ext>
                  </a:extLst>
                </p14:cNvPr>
                <p14:cNvContentPartPr/>
                <p14:nvPr/>
              </p14:nvContentPartPr>
              <p14:xfrm>
                <a:off x="5824955" y="1048627"/>
                <a:ext cx="59400" cy="113040"/>
              </p14:xfrm>
            </p:contentPart>
          </mc:Choice>
          <mc:Fallback xmlns="">
            <p:pic>
              <p:nvPicPr>
                <p:cNvPr id="185" name="Freihand 184">
                  <a:extLst>
                    <a:ext uri="{FF2B5EF4-FFF2-40B4-BE49-F238E27FC236}">
                      <a16:creationId xmlns:a16="http://schemas.microsoft.com/office/drawing/2014/main" id="{B3DEFF41-F7EA-499C-9DBC-68417ED12B3B}"/>
                    </a:ext>
                  </a:extLst>
                </p:cNvPr>
                <p:cNvPicPr/>
                <p:nvPr/>
              </p:nvPicPr>
              <p:blipFill>
                <a:blip r:embed="rId313"/>
                <a:stretch>
                  <a:fillRect/>
                </a:stretch>
              </p:blipFill>
              <p:spPr>
                <a:xfrm>
                  <a:off x="5820635" y="1044307"/>
                  <a:ext cx="68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6" name="Freihand 185">
                  <a:extLst>
                    <a:ext uri="{FF2B5EF4-FFF2-40B4-BE49-F238E27FC236}">
                      <a16:creationId xmlns:a16="http://schemas.microsoft.com/office/drawing/2014/main" id="{D4162741-AF3D-4743-92C0-2B0F4E3936BA}"/>
                    </a:ext>
                  </a:extLst>
                </p14:cNvPr>
                <p14:cNvContentPartPr/>
                <p14:nvPr/>
              </p14:nvContentPartPr>
              <p14:xfrm>
                <a:off x="5877515" y="1123867"/>
                <a:ext cx="147960" cy="30240"/>
              </p14:xfrm>
            </p:contentPart>
          </mc:Choice>
          <mc:Fallback xmlns="">
            <p:pic>
              <p:nvPicPr>
                <p:cNvPr id="186" name="Freihand 185">
                  <a:extLst>
                    <a:ext uri="{FF2B5EF4-FFF2-40B4-BE49-F238E27FC236}">
                      <a16:creationId xmlns:a16="http://schemas.microsoft.com/office/drawing/2014/main" id="{D4162741-AF3D-4743-92C0-2B0F4E3936BA}"/>
                    </a:ext>
                  </a:extLst>
                </p:cNvPr>
                <p:cNvPicPr/>
                <p:nvPr/>
              </p:nvPicPr>
              <p:blipFill>
                <a:blip r:embed="rId315"/>
                <a:stretch>
                  <a:fillRect/>
                </a:stretch>
              </p:blipFill>
              <p:spPr>
                <a:xfrm>
                  <a:off x="5873195" y="1119547"/>
                  <a:ext cx="156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7" name="Freihand 186">
                  <a:extLst>
                    <a:ext uri="{FF2B5EF4-FFF2-40B4-BE49-F238E27FC236}">
                      <a16:creationId xmlns:a16="http://schemas.microsoft.com/office/drawing/2014/main" id="{232B868C-CDDC-4B5C-8E1D-65D7F566D450}"/>
                    </a:ext>
                  </a:extLst>
                </p14:cNvPr>
                <p14:cNvContentPartPr/>
                <p14:nvPr/>
              </p14:nvContentPartPr>
              <p14:xfrm>
                <a:off x="6033035" y="1073107"/>
                <a:ext cx="155520" cy="90000"/>
              </p14:xfrm>
            </p:contentPart>
          </mc:Choice>
          <mc:Fallback xmlns="">
            <p:pic>
              <p:nvPicPr>
                <p:cNvPr id="187" name="Freihand 186">
                  <a:extLst>
                    <a:ext uri="{FF2B5EF4-FFF2-40B4-BE49-F238E27FC236}">
                      <a16:creationId xmlns:a16="http://schemas.microsoft.com/office/drawing/2014/main" id="{232B868C-CDDC-4B5C-8E1D-65D7F566D450}"/>
                    </a:ext>
                  </a:extLst>
                </p:cNvPr>
                <p:cNvPicPr/>
                <p:nvPr/>
              </p:nvPicPr>
              <p:blipFill>
                <a:blip r:embed="rId317"/>
                <a:stretch>
                  <a:fillRect/>
                </a:stretch>
              </p:blipFill>
              <p:spPr>
                <a:xfrm>
                  <a:off x="6028715" y="1068787"/>
                  <a:ext cx="1641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8" name="Freihand 187">
                  <a:extLst>
                    <a:ext uri="{FF2B5EF4-FFF2-40B4-BE49-F238E27FC236}">
                      <a16:creationId xmlns:a16="http://schemas.microsoft.com/office/drawing/2014/main" id="{89B0ECC1-250D-4A35-A2E6-EE2E7C7946EE}"/>
                    </a:ext>
                  </a:extLst>
                </p14:cNvPr>
                <p14:cNvContentPartPr/>
                <p14:nvPr/>
              </p14:nvContentPartPr>
              <p14:xfrm>
                <a:off x="6188555" y="1088947"/>
                <a:ext cx="58320" cy="67680"/>
              </p14:xfrm>
            </p:contentPart>
          </mc:Choice>
          <mc:Fallback xmlns="">
            <p:pic>
              <p:nvPicPr>
                <p:cNvPr id="188" name="Freihand 187">
                  <a:extLst>
                    <a:ext uri="{FF2B5EF4-FFF2-40B4-BE49-F238E27FC236}">
                      <a16:creationId xmlns:a16="http://schemas.microsoft.com/office/drawing/2014/main" id="{89B0ECC1-250D-4A35-A2E6-EE2E7C7946EE}"/>
                    </a:ext>
                  </a:extLst>
                </p:cNvPr>
                <p:cNvPicPr/>
                <p:nvPr/>
              </p:nvPicPr>
              <p:blipFill>
                <a:blip r:embed="rId319"/>
                <a:stretch>
                  <a:fillRect/>
                </a:stretch>
              </p:blipFill>
              <p:spPr>
                <a:xfrm>
                  <a:off x="6184235" y="1084627"/>
                  <a:ext cx="66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9" name="Freihand 188">
                  <a:extLst>
                    <a:ext uri="{FF2B5EF4-FFF2-40B4-BE49-F238E27FC236}">
                      <a16:creationId xmlns:a16="http://schemas.microsoft.com/office/drawing/2014/main" id="{BE14032C-0D49-4615-ADC3-D5813A58C0F4}"/>
                    </a:ext>
                  </a:extLst>
                </p14:cNvPr>
                <p14:cNvContentPartPr/>
                <p14:nvPr/>
              </p14:nvContentPartPr>
              <p14:xfrm>
                <a:off x="6230315" y="1098307"/>
                <a:ext cx="111240" cy="122400"/>
              </p14:xfrm>
            </p:contentPart>
          </mc:Choice>
          <mc:Fallback xmlns="">
            <p:pic>
              <p:nvPicPr>
                <p:cNvPr id="189" name="Freihand 188">
                  <a:extLst>
                    <a:ext uri="{FF2B5EF4-FFF2-40B4-BE49-F238E27FC236}">
                      <a16:creationId xmlns:a16="http://schemas.microsoft.com/office/drawing/2014/main" id="{BE14032C-0D49-4615-ADC3-D5813A58C0F4}"/>
                    </a:ext>
                  </a:extLst>
                </p:cNvPr>
                <p:cNvPicPr/>
                <p:nvPr/>
              </p:nvPicPr>
              <p:blipFill>
                <a:blip r:embed="rId321"/>
                <a:stretch>
                  <a:fillRect/>
                </a:stretch>
              </p:blipFill>
              <p:spPr>
                <a:xfrm>
                  <a:off x="6225995" y="1093987"/>
                  <a:ext cx="1198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0" name="Freihand 189">
                  <a:extLst>
                    <a:ext uri="{FF2B5EF4-FFF2-40B4-BE49-F238E27FC236}">
                      <a16:creationId xmlns:a16="http://schemas.microsoft.com/office/drawing/2014/main" id="{32A46446-5F42-47E2-97DF-D1B362970432}"/>
                    </a:ext>
                  </a:extLst>
                </p14:cNvPr>
                <p14:cNvContentPartPr/>
                <p14:nvPr/>
              </p14:nvContentPartPr>
              <p14:xfrm>
                <a:off x="6345875" y="1082467"/>
                <a:ext cx="182160" cy="67680"/>
              </p14:xfrm>
            </p:contentPart>
          </mc:Choice>
          <mc:Fallback xmlns="">
            <p:pic>
              <p:nvPicPr>
                <p:cNvPr id="190" name="Freihand 189">
                  <a:extLst>
                    <a:ext uri="{FF2B5EF4-FFF2-40B4-BE49-F238E27FC236}">
                      <a16:creationId xmlns:a16="http://schemas.microsoft.com/office/drawing/2014/main" id="{32A46446-5F42-47E2-97DF-D1B362970432}"/>
                    </a:ext>
                  </a:extLst>
                </p:cNvPr>
                <p:cNvPicPr/>
                <p:nvPr/>
              </p:nvPicPr>
              <p:blipFill>
                <a:blip r:embed="rId323"/>
                <a:stretch>
                  <a:fillRect/>
                </a:stretch>
              </p:blipFill>
              <p:spPr>
                <a:xfrm>
                  <a:off x="6341555" y="1078147"/>
                  <a:ext cx="190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1" name="Freihand 190">
                  <a:extLst>
                    <a:ext uri="{FF2B5EF4-FFF2-40B4-BE49-F238E27FC236}">
                      <a16:creationId xmlns:a16="http://schemas.microsoft.com/office/drawing/2014/main" id="{05C2F12C-6676-4EC4-A557-AD20974ABE7B}"/>
                    </a:ext>
                  </a:extLst>
                </p14:cNvPr>
                <p14:cNvContentPartPr/>
                <p14:nvPr/>
              </p14:nvContentPartPr>
              <p14:xfrm>
                <a:off x="6528755" y="1038187"/>
                <a:ext cx="61560" cy="108720"/>
              </p14:xfrm>
            </p:contentPart>
          </mc:Choice>
          <mc:Fallback xmlns="">
            <p:pic>
              <p:nvPicPr>
                <p:cNvPr id="191" name="Freihand 190">
                  <a:extLst>
                    <a:ext uri="{FF2B5EF4-FFF2-40B4-BE49-F238E27FC236}">
                      <a16:creationId xmlns:a16="http://schemas.microsoft.com/office/drawing/2014/main" id="{05C2F12C-6676-4EC4-A557-AD20974ABE7B}"/>
                    </a:ext>
                  </a:extLst>
                </p:cNvPr>
                <p:cNvPicPr/>
                <p:nvPr/>
              </p:nvPicPr>
              <p:blipFill>
                <a:blip r:embed="rId325"/>
                <a:stretch>
                  <a:fillRect/>
                </a:stretch>
              </p:blipFill>
              <p:spPr>
                <a:xfrm>
                  <a:off x="6524435" y="1033867"/>
                  <a:ext cx="70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2" name="Freihand 191">
                  <a:extLst>
                    <a:ext uri="{FF2B5EF4-FFF2-40B4-BE49-F238E27FC236}">
                      <a16:creationId xmlns:a16="http://schemas.microsoft.com/office/drawing/2014/main" id="{2CC69930-A6B6-4CEC-BF3F-8A8F2013E798}"/>
                    </a:ext>
                  </a:extLst>
                </p14:cNvPr>
                <p14:cNvContentPartPr/>
                <p14:nvPr/>
              </p14:nvContentPartPr>
              <p14:xfrm>
                <a:off x="6615515" y="1064107"/>
                <a:ext cx="210960" cy="87840"/>
              </p14:xfrm>
            </p:contentPart>
          </mc:Choice>
          <mc:Fallback xmlns="">
            <p:pic>
              <p:nvPicPr>
                <p:cNvPr id="192" name="Freihand 191">
                  <a:extLst>
                    <a:ext uri="{FF2B5EF4-FFF2-40B4-BE49-F238E27FC236}">
                      <a16:creationId xmlns:a16="http://schemas.microsoft.com/office/drawing/2014/main" id="{2CC69930-A6B6-4CEC-BF3F-8A8F2013E798}"/>
                    </a:ext>
                  </a:extLst>
                </p:cNvPr>
                <p:cNvPicPr/>
                <p:nvPr/>
              </p:nvPicPr>
              <p:blipFill>
                <a:blip r:embed="rId327"/>
                <a:stretch>
                  <a:fillRect/>
                </a:stretch>
              </p:blipFill>
              <p:spPr>
                <a:xfrm>
                  <a:off x="6611195" y="1059787"/>
                  <a:ext cx="219600" cy="96480"/>
                </a:xfrm>
                <a:prstGeom prst="rect">
                  <a:avLst/>
                </a:prstGeom>
              </p:spPr>
            </p:pic>
          </mc:Fallback>
        </mc:AlternateContent>
      </p:grpSp>
    </p:spTree>
    <p:extLst>
      <p:ext uri="{BB962C8B-B14F-4D97-AF65-F5344CB8AC3E}">
        <p14:creationId xmlns:p14="http://schemas.microsoft.com/office/powerpoint/2010/main" val="1536552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8BDC37A-E322-7AB0-157C-D45EE2A35F39}"/>
              </a:ext>
            </a:extLst>
          </p:cNvPr>
          <p:cNvPicPr>
            <a:picLocks noChangeAspect="1"/>
          </p:cNvPicPr>
          <p:nvPr/>
        </p:nvPicPr>
        <p:blipFill>
          <a:blip r:embed="rId3"/>
          <a:stretch>
            <a:fillRect/>
          </a:stretch>
        </p:blipFill>
        <p:spPr>
          <a:xfrm>
            <a:off x="0" y="744930"/>
            <a:ext cx="8613398" cy="5419263"/>
          </a:xfrm>
          <a:prstGeom prst="rect">
            <a:avLst/>
          </a:prstGeom>
        </p:spPr>
      </p:pic>
      <mc:AlternateContent xmlns:mc="http://schemas.openxmlformats.org/markup-compatibility/2006" xmlns:p14="http://schemas.microsoft.com/office/powerpoint/2010/main">
        <mc:Choice Requires="p14">
          <p:contentPart p14:bwMode="auto" r:id="rId4">
            <p14:nvContentPartPr>
              <p14:cNvPr id="16" name="Freihand 15">
                <a:extLst>
                  <a:ext uri="{FF2B5EF4-FFF2-40B4-BE49-F238E27FC236}">
                    <a16:creationId xmlns:a16="http://schemas.microsoft.com/office/drawing/2014/main" id="{F08671C9-01F4-496A-B38A-13071B6617D0}"/>
                  </a:ext>
                </a:extLst>
              </p14:cNvPr>
              <p14:cNvContentPartPr/>
              <p14:nvPr/>
            </p14:nvContentPartPr>
            <p14:xfrm>
              <a:off x="9030035" y="1341307"/>
              <a:ext cx="223560" cy="134280"/>
            </p14:xfrm>
          </p:contentPart>
        </mc:Choice>
        <mc:Fallback xmlns="">
          <p:pic>
            <p:nvPicPr>
              <p:cNvPr id="16" name="Freihand 15">
                <a:extLst>
                  <a:ext uri="{FF2B5EF4-FFF2-40B4-BE49-F238E27FC236}">
                    <a16:creationId xmlns:a16="http://schemas.microsoft.com/office/drawing/2014/main" id="{F08671C9-01F4-496A-B38A-13071B6617D0}"/>
                  </a:ext>
                </a:extLst>
              </p:cNvPr>
              <p:cNvPicPr/>
              <p:nvPr/>
            </p:nvPicPr>
            <p:blipFill>
              <a:blip r:embed="rId5"/>
              <a:stretch>
                <a:fillRect/>
              </a:stretch>
            </p:blipFill>
            <p:spPr>
              <a:xfrm>
                <a:off x="9025715" y="1336987"/>
                <a:ext cx="232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 name="Freihand 16">
                <a:extLst>
                  <a:ext uri="{FF2B5EF4-FFF2-40B4-BE49-F238E27FC236}">
                    <a16:creationId xmlns:a16="http://schemas.microsoft.com/office/drawing/2014/main" id="{16832445-CB48-4DFF-9B71-FA93F1A24D57}"/>
                  </a:ext>
                </a:extLst>
              </p14:cNvPr>
              <p14:cNvContentPartPr/>
              <p14:nvPr/>
            </p14:nvContentPartPr>
            <p14:xfrm>
              <a:off x="9293555" y="1338787"/>
              <a:ext cx="68400" cy="115200"/>
            </p14:xfrm>
          </p:contentPart>
        </mc:Choice>
        <mc:Fallback xmlns="">
          <p:pic>
            <p:nvPicPr>
              <p:cNvPr id="17" name="Freihand 16">
                <a:extLst>
                  <a:ext uri="{FF2B5EF4-FFF2-40B4-BE49-F238E27FC236}">
                    <a16:creationId xmlns:a16="http://schemas.microsoft.com/office/drawing/2014/main" id="{16832445-CB48-4DFF-9B71-FA93F1A24D57}"/>
                  </a:ext>
                </a:extLst>
              </p:cNvPr>
              <p:cNvPicPr/>
              <p:nvPr/>
            </p:nvPicPr>
            <p:blipFill>
              <a:blip r:embed="rId7"/>
              <a:stretch>
                <a:fillRect/>
              </a:stretch>
            </p:blipFill>
            <p:spPr>
              <a:xfrm>
                <a:off x="9289235" y="1334467"/>
                <a:ext cx="77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Freihand 17">
                <a:extLst>
                  <a:ext uri="{FF2B5EF4-FFF2-40B4-BE49-F238E27FC236}">
                    <a16:creationId xmlns:a16="http://schemas.microsoft.com/office/drawing/2014/main" id="{E3E19177-A3D9-431E-9028-1E5EF77B5FF7}"/>
                  </a:ext>
                </a:extLst>
              </p14:cNvPr>
              <p14:cNvContentPartPr/>
              <p14:nvPr/>
            </p14:nvContentPartPr>
            <p14:xfrm>
              <a:off x="9606395" y="1316107"/>
              <a:ext cx="31320" cy="133920"/>
            </p14:xfrm>
          </p:contentPart>
        </mc:Choice>
        <mc:Fallback xmlns="">
          <p:pic>
            <p:nvPicPr>
              <p:cNvPr id="18" name="Freihand 17">
                <a:extLst>
                  <a:ext uri="{FF2B5EF4-FFF2-40B4-BE49-F238E27FC236}">
                    <a16:creationId xmlns:a16="http://schemas.microsoft.com/office/drawing/2014/main" id="{E3E19177-A3D9-431E-9028-1E5EF77B5FF7}"/>
                  </a:ext>
                </a:extLst>
              </p:cNvPr>
              <p:cNvPicPr/>
              <p:nvPr/>
            </p:nvPicPr>
            <p:blipFill>
              <a:blip r:embed="rId9"/>
              <a:stretch>
                <a:fillRect/>
              </a:stretch>
            </p:blipFill>
            <p:spPr>
              <a:xfrm>
                <a:off x="9602075" y="1311787"/>
                <a:ext cx="39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9" name="Freihand 18">
                <a:extLst>
                  <a:ext uri="{FF2B5EF4-FFF2-40B4-BE49-F238E27FC236}">
                    <a16:creationId xmlns:a16="http://schemas.microsoft.com/office/drawing/2014/main" id="{68FB108E-8C7D-44A2-9FEA-27EE80F0CDF7}"/>
                  </a:ext>
                </a:extLst>
              </p14:cNvPr>
              <p14:cNvContentPartPr/>
              <p14:nvPr/>
            </p14:nvContentPartPr>
            <p14:xfrm>
              <a:off x="9539075" y="1290907"/>
              <a:ext cx="154080" cy="153720"/>
            </p14:xfrm>
          </p:contentPart>
        </mc:Choice>
        <mc:Fallback xmlns="">
          <p:pic>
            <p:nvPicPr>
              <p:cNvPr id="19" name="Freihand 18">
                <a:extLst>
                  <a:ext uri="{FF2B5EF4-FFF2-40B4-BE49-F238E27FC236}">
                    <a16:creationId xmlns:a16="http://schemas.microsoft.com/office/drawing/2014/main" id="{68FB108E-8C7D-44A2-9FEA-27EE80F0CDF7}"/>
                  </a:ext>
                </a:extLst>
              </p:cNvPr>
              <p:cNvPicPr/>
              <p:nvPr/>
            </p:nvPicPr>
            <p:blipFill>
              <a:blip r:embed="rId11"/>
              <a:stretch>
                <a:fillRect/>
              </a:stretch>
            </p:blipFill>
            <p:spPr>
              <a:xfrm>
                <a:off x="9534755" y="1286587"/>
                <a:ext cx="162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0" name="Freihand 19">
                <a:extLst>
                  <a:ext uri="{FF2B5EF4-FFF2-40B4-BE49-F238E27FC236}">
                    <a16:creationId xmlns:a16="http://schemas.microsoft.com/office/drawing/2014/main" id="{3377E3F5-A335-4D65-982B-BAA5850FA0D6}"/>
                  </a:ext>
                </a:extLst>
              </p14:cNvPr>
              <p14:cNvContentPartPr/>
              <p14:nvPr/>
            </p14:nvContentPartPr>
            <p14:xfrm>
              <a:off x="9753995" y="1316107"/>
              <a:ext cx="104400" cy="142920"/>
            </p14:xfrm>
          </p:contentPart>
        </mc:Choice>
        <mc:Fallback xmlns="">
          <p:pic>
            <p:nvPicPr>
              <p:cNvPr id="20" name="Freihand 19">
                <a:extLst>
                  <a:ext uri="{FF2B5EF4-FFF2-40B4-BE49-F238E27FC236}">
                    <a16:creationId xmlns:a16="http://schemas.microsoft.com/office/drawing/2014/main" id="{3377E3F5-A335-4D65-982B-BAA5850FA0D6}"/>
                  </a:ext>
                </a:extLst>
              </p:cNvPr>
              <p:cNvPicPr/>
              <p:nvPr/>
            </p:nvPicPr>
            <p:blipFill>
              <a:blip r:embed="rId13"/>
              <a:stretch>
                <a:fillRect/>
              </a:stretch>
            </p:blipFill>
            <p:spPr>
              <a:xfrm>
                <a:off x="9749675" y="1311787"/>
                <a:ext cx="113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Freihand 20">
                <a:extLst>
                  <a:ext uri="{FF2B5EF4-FFF2-40B4-BE49-F238E27FC236}">
                    <a16:creationId xmlns:a16="http://schemas.microsoft.com/office/drawing/2014/main" id="{A4909600-A6B2-4DC2-AE38-A7B13717C840}"/>
                  </a:ext>
                </a:extLst>
              </p14:cNvPr>
              <p14:cNvContentPartPr/>
              <p14:nvPr/>
            </p14:nvContentPartPr>
            <p14:xfrm>
              <a:off x="9791075" y="1285147"/>
              <a:ext cx="157680" cy="88560"/>
            </p14:xfrm>
          </p:contentPart>
        </mc:Choice>
        <mc:Fallback xmlns="">
          <p:pic>
            <p:nvPicPr>
              <p:cNvPr id="21" name="Freihand 20">
                <a:extLst>
                  <a:ext uri="{FF2B5EF4-FFF2-40B4-BE49-F238E27FC236}">
                    <a16:creationId xmlns:a16="http://schemas.microsoft.com/office/drawing/2014/main" id="{A4909600-A6B2-4DC2-AE38-A7B13717C840}"/>
                  </a:ext>
                </a:extLst>
              </p:cNvPr>
              <p:cNvPicPr/>
              <p:nvPr/>
            </p:nvPicPr>
            <p:blipFill>
              <a:blip r:embed="rId15"/>
              <a:stretch>
                <a:fillRect/>
              </a:stretch>
            </p:blipFill>
            <p:spPr>
              <a:xfrm>
                <a:off x="9786755" y="1280827"/>
                <a:ext cx="1663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Freihand 21">
                <a:extLst>
                  <a:ext uri="{FF2B5EF4-FFF2-40B4-BE49-F238E27FC236}">
                    <a16:creationId xmlns:a16="http://schemas.microsoft.com/office/drawing/2014/main" id="{4B0893F4-FB3E-4216-832A-F9B2C1DE0DE7}"/>
                  </a:ext>
                </a:extLst>
              </p14:cNvPr>
              <p14:cNvContentPartPr/>
              <p14:nvPr/>
            </p14:nvContentPartPr>
            <p14:xfrm>
              <a:off x="10018955" y="1389187"/>
              <a:ext cx="138240" cy="15120"/>
            </p14:xfrm>
          </p:contentPart>
        </mc:Choice>
        <mc:Fallback xmlns="">
          <p:pic>
            <p:nvPicPr>
              <p:cNvPr id="22" name="Freihand 21">
                <a:extLst>
                  <a:ext uri="{FF2B5EF4-FFF2-40B4-BE49-F238E27FC236}">
                    <a16:creationId xmlns:a16="http://schemas.microsoft.com/office/drawing/2014/main" id="{4B0893F4-FB3E-4216-832A-F9B2C1DE0DE7}"/>
                  </a:ext>
                </a:extLst>
              </p:cNvPr>
              <p:cNvPicPr/>
              <p:nvPr/>
            </p:nvPicPr>
            <p:blipFill>
              <a:blip r:embed="rId17"/>
              <a:stretch>
                <a:fillRect/>
              </a:stretch>
            </p:blipFill>
            <p:spPr>
              <a:xfrm>
                <a:off x="10014635" y="1384867"/>
                <a:ext cx="1468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3" name="Freihand 22">
                <a:extLst>
                  <a:ext uri="{FF2B5EF4-FFF2-40B4-BE49-F238E27FC236}">
                    <a16:creationId xmlns:a16="http://schemas.microsoft.com/office/drawing/2014/main" id="{E6C311A3-E79A-424D-8495-F96C3A489D4D}"/>
                  </a:ext>
                </a:extLst>
              </p14:cNvPr>
              <p14:cNvContentPartPr/>
              <p14:nvPr/>
            </p14:nvContentPartPr>
            <p14:xfrm>
              <a:off x="10290035" y="1313587"/>
              <a:ext cx="31320" cy="137880"/>
            </p14:xfrm>
          </p:contentPart>
        </mc:Choice>
        <mc:Fallback xmlns="">
          <p:pic>
            <p:nvPicPr>
              <p:cNvPr id="23" name="Freihand 22">
                <a:extLst>
                  <a:ext uri="{FF2B5EF4-FFF2-40B4-BE49-F238E27FC236}">
                    <a16:creationId xmlns:a16="http://schemas.microsoft.com/office/drawing/2014/main" id="{E6C311A3-E79A-424D-8495-F96C3A489D4D}"/>
                  </a:ext>
                </a:extLst>
              </p:cNvPr>
              <p:cNvPicPr/>
              <p:nvPr/>
            </p:nvPicPr>
            <p:blipFill>
              <a:blip r:embed="rId19"/>
              <a:stretch>
                <a:fillRect/>
              </a:stretch>
            </p:blipFill>
            <p:spPr>
              <a:xfrm>
                <a:off x="10285715" y="1309267"/>
                <a:ext cx="39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Freihand 23">
                <a:extLst>
                  <a:ext uri="{FF2B5EF4-FFF2-40B4-BE49-F238E27FC236}">
                    <a16:creationId xmlns:a16="http://schemas.microsoft.com/office/drawing/2014/main" id="{60B999DF-665D-4A8F-B46A-1FFDB001BCDB}"/>
                  </a:ext>
                </a:extLst>
              </p14:cNvPr>
              <p14:cNvContentPartPr/>
              <p14:nvPr/>
            </p14:nvContentPartPr>
            <p14:xfrm>
              <a:off x="10234235" y="1306027"/>
              <a:ext cx="114480" cy="138240"/>
            </p14:xfrm>
          </p:contentPart>
        </mc:Choice>
        <mc:Fallback xmlns="">
          <p:pic>
            <p:nvPicPr>
              <p:cNvPr id="24" name="Freihand 23">
                <a:extLst>
                  <a:ext uri="{FF2B5EF4-FFF2-40B4-BE49-F238E27FC236}">
                    <a16:creationId xmlns:a16="http://schemas.microsoft.com/office/drawing/2014/main" id="{60B999DF-665D-4A8F-B46A-1FFDB001BCDB}"/>
                  </a:ext>
                </a:extLst>
              </p:cNvPr>
              <p:cNvPicPr/>
              <p:nvPr/>
            </p:nvPicPr>
            <p:blipFill>
              <a:blip r:embed="rId21"/>
              <a:stretch>
                <a:fillRect/>
              </a:stretch>
            </p:blipFill>
            <p:spPr>
              <a:xfrm>
                <a:off x="10229915" y="1301707"/>
                <a:ext cx="1231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5" name="Freihand 24">
                <a:extLst>
                  <a:ext uri="{FF2B5EF4-FFF2-40B4-BE49-F238E27FC236}">
                    <a16:creationId xmlns:a16="http://schemas.microsoft.com/office/drawing/2014/main" id="{7F8CD67B-4B17-4C1C-B492-F028E20D265F}"/>
                  </a:ext>
                </a:extLst>
              </p14:cNvPr>
              <p14:cNvContentPartPr/>
              <p14:nvPr/>
            </p14:nvContentPartPr>
            <p14:xfrm>
              <a:off x="10355915" y="1249147"/>
              <a:ext cx="292680" cy="266760"/>
            </p14:xfrm>
          </p:contentPart>
        </mc:Choice>
        <mc:Fallback xmlns="">
          <p:pic>
            <p:nvPicPr>
              <p:cNvPr id="25" name="Freihand 24">
                <a:extLst>
                  <a:ext uri="{FF2B5EF4-FFF2-40B4-BE49-F238E27FC236}">
                    <a16:creationId xmlns:a16="http://schemas.microsoft.com/office/drawing/2014/main" id="{7F8CD67B-4B17-4C1C-B492-F028E20D265F}"/>
                  </a:ext>
                </a:extLst>
              </p:cNvPr>
              <p:cNvPicPr/>
              <p:nvPr/>
            </p:nvPicPr>
            <p:blipFill>
              <a:blip r:embed="rId23"/>
              <a:stretch>
                <a:fillRect/>
              </a:stretch>
            </p:blipFill>
            <p:spPr>
              <a:xfrm>
                <a:off x="10351595" y="1244827"/>
                <a:ext cx="3013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Freihand 25">
                <a:extLst>
                  <a:ext uri="{FF2B5EF4-FFF2-40B4-BE49-F238E27FC236}">
                    <a16:creationId xmlns:a16="http://schemas.microsoft.com/office/drawing/2014/main" id="{3487D998-76DE-4C60-92EE-05D02730E866}"/>
                  </a:ext>
                </a:extLst>
              </p14:cNvPr>
              <p14:cNvContentPartPr/>
              <p14:nvPr/>
            </p14:nvContentPartPr>
            <p14:xfrm>
              <a:off x="10628435" y="1258867"/>
              <a:ext cx="189720" cy="132480"/>
            </p14:xfrm>
          </p:contentPart>
        </mc:Choice>
        <mc:Fallback xmlns="">
          <p:pic>
            <p:nvPicPr>
              <p:cNvPr id="26" name="Freihand 25">
                <a:extLst>
                  <a:ext uri="{FF2B5EF4-FFF2-40B4-BE49-F238E27FC236}">
                    <a16:creationId xmlns:a16="http://schemas.microsoft.com/office/drawing/2014/main" id="{3487D998-76DE-4C60-92EE-05D02730E866}"/>
                  </a:ext>
                </a:extLst>
              </p:cNvPr>
              <p:cNvPicPr/>
              <p:nvPr/>
            </p:nvPicPr>
            <p:blipFill>
              <a:blip r:embed="rId25"/>
              <a:stretch>
                <a:fillRect/>
              </a:stretch>
            </p:blipFill>
            <p:spPr>
              <a:xfrm>
                <a:off x="10624115" y="1254547"/>
                <a:ext cx="1983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Freihand 26">
                <a:extLst>
                  <a:ext uri="{FF2B5EF4-FFF2-40B4-BE49-F238E27FC236}">
                    <a16:creationId xmlns:a16="http://schemas.microsoft.com/office/drawing/2014/main" id="{5FBF9C5C-4976-4D1C-8514-A1CC2965B364}"/>
                  </a:ext>
                </a:extLst>
              </p14:cNvPr>
              <p14:cNvContentPartPr/>
              <p14:nvPr/>
            </p14:nvContentPartPr>
            <p14:xfrm>
              <a:off x="10720955" y="1231507"/>
              <a:ext cx="68760" cy="154800"/>
            </p14:xfrm>
          </p:contentPart>
        </mc:Choice>
        <mc:Fallback xmlns="">
          <p:pic>
            <p:nvPicPr>
              <p:cNvPr id="27" name="Freihand 26">
                <a:extLst>
                  <a:ext uri="{FF2B5EF4-FFF2-40B4-BE49-F238E27FC236}">
                    <a16:creationId xmlns:a16="http://schemas.microsoft.com/office/drawing/2014/main" id="{5FBF9C5C-4976-4D1C-8514-A1CC2965B364}"/>
                  </a:ext>
                </a:extLst>
              </p:cNvPr>
              <p:cNvPicPr/>
              <p:nvPr/>
            </p:nvPicPr>
            <p:blipFill>
              <a:blip r:embed="rId27"/>
              <a:stretch>
                <a:fillRect/>
              </a:stretch>
            </p:blipFill>
            <p:spPr>
              <a:xfrm>
                <a:off x="10716635" y="1227187"/>
                <a:ext cx="774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CB308E23-85AE-4710-919E-088A1C180B09}"/>
                  </a:ext>
                </a:extLst>
              </p14:cNvPr>
              <p14:cNvContentPartPr/>
              <p14:nvPr/>
            </p14:nvContentPartPr>
            <p14:xfrm>
              <a:off x="10789355" y="1272547"/>
              <a:ext cx="223560" cy="79920"/>
            </p14:xfrm>
          </p:contentPart>
        </mc:Choice>
        <mc:Fallback xmlns="">
          <p:pic>
            <p:nvPicPr>
              <p:cNvPr id="28" name="Freihand 27">
                <a:extLst>
                  <a:ext uri="{FF2B5EF4-FFF2-40B4-BE49-F238E27FC236}">
                    <a16:creationId xmlns:a16="http://schemas.microsoft.com/office/drawing/2014/main" id="{CB308E23-85AE-4710-919E-088A1C180B09}"/>
                  </a:ext>
                </a:extLst>
              </p:cNvPr>
              <p:cNvPicPr/>
              <p:nvPr/>
            </p:nvPicPr>
            <p:blipFill>
              <a:blip r:embed="rId29"/>
              <a:stretch>
                <a:fillRect/>
              </a:stretch>
            </p:blipFill>
            <p:spPr>
              <a:xfrm>
                <a:off x="10785035" y="1268227"/>
                <a:ext cx="232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2" name="Freihand 31">
                <a:extLst>
                  <a:ext uri="{FF2B5EF4-FFF2-40B4-BE49-F238E27FC236}">
                    <a16:creationId xmlns:a16="http://schemas.microsoft.com/office/drawing/2014/main" id="{753366E3-6BC9-4FB1-9128-9EDF50912C66}"/>
                  </a:ext>
                </a:extLst>
              </p14:cNvPr>
              <p14:cNvContentPartPr/>
              <p14:nvPr/>
            </p14:nvContentPartPr>
            <p14:xfrm>
              <a:off x="10998515" y="1256347"/>
              <a:ext cx="79200" cy="97560"/>
            </p14:xfrm>
          </p:contentPart>
        </mc:Choice>
        <mc:Fallback xmlns="">
          <p:pic>
            <p:nvPicPr>
              <p:cNvPr id="32" name="Freihand 31">
                <a:extLst>
                  <a:ext uri="{FF2B5EF4-FFF2-40B4-BE49-F238E27FC236}">
                    <a16:creationId xmlns:a16="http://schemas.microsoft.com/office/drawing/2014/main" id="{753366E3-6BC9-4FB1-9128-9EDF50912C66}"/>
                  </a:ext>
                </a:extLst>
              </p:cNvPr>
              <p:cNvPicPr/>
              <p:nvPr/>
            </p:nvPicPr>
            <p:blipFill>
              <a:blip r:embed="rId31"/>
              <a:stretch>
                <a:fillRect/>
              </a:stretch>
            </p:blipFill>
            <p:spPr>
              <a:xfrm>
                <a:off x="10994195" y="1252027"/>
                <a:ext cx="878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 name="Freihand 33">
                <a:extLst>
                  <a:ext uri="{FF2B5EF4-FFF2-40B4-BE49-F238E27FC236}">
                    <a16:creationId xmlns:a16="http://schemas.microsoft.com/office/drawing/2014/main" id="{A7AB6B88-7646-4798-A3D5-D9DAD00FDEF4}"/>
                  </a:ext>
                </a:extLst>
              </p14:cNvPr>
              <p14:cNvContentPartPr/>
              <p14:nvPr/>
            </p14:nvContentPartPr>
            <p14:xfrm>
              <a:off x="9015275" y="1680067"/>
              <a:ext cx="164520" cy="95760"/>
            </p14:xfrm>
          </p:contentPart>
        </mc:Choice>
        <mc:Fallback xmlns="">
          <p:pic>
            <p:nvPicPr>
              <p:cNvPr id="34" name="Freihand 33">
                <a:extLst>
                  <a:ext uri="{FF2B5EF4-FFF2-40B4-BE49-F238E27FC236}">
                    <a16:creationId xmlns:a16="http://schemas.microsoft.com/office/drawing/2014/main" id="{A7AB6B88-7646-4798-A3D5-D9DAD00FDEF4}"/>
                  </a:ext>
                </a:extLst>
              </p:cNvPr>
              <p:cNvPicPr/>
              <p:nvPr/>
            </p:nvPicPr>
            <p:blipFill>
              <a:blip r:embed="rId33"/>
              <a:stretch>
                <a:fillRect/>
              </a:stretch>
            </p:blipFill>
            <p:spPr>
              <a:xfrm>
                <a:off x="9010955" y="1675747"/>
                <a:ext cx="173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5" name="Freihand 34">
                <a:extLst>
                  <a:ext uri="{FF2B5EF4-FFF2-40B4-BE49-F238E27FC236}">
                    <a16:creationId xmlns:a16="http://schemas.microsoft.com/office/drawing/2014/main" id="{785FD7EA-CD31-4FD8-A989-C6EFC6984614}"/>
                  </a:ext>
                </a:extLst>
              </p14:cNvPr>
              <p14:cNvContentPartPr/>
              <p14:nvPr/>
            </p14:nvContentPartPr>
            <p14:xfrm>
              <a:off x="9176915" y="1678627"/>
              <a:ext cx="136800" cy="69480"/>
            </p14:xfrm>
          </p:contentPart>
        </mc:Choice>
        <mc:Fallback xmlns="">
          <p:pic>
            <p:nvPicPr>
              <p:cNvPr id="35" name="Freihand 34">
                <a:extLst>
                  <a:ext uri="{FF2B5EF4-FFF2-40B4-BE49-F238E27FC236}">
                    <a16:creationId xmlns:a16="http://schemas.microsoft.com/office/drawing/2014/main" id="{785FD7EA-CD31-4FD8-A989-C6EFC6984614}"/>
                  </a:ext>
                </a:extLst>
              </p:cNvPr>
              <p:cNvPicPr/>
              <p:nvPr/>
            </p:nvPicPr>
            <p:blipFill>
              <a:blip r:embed="rId35"/>
              <a:stretch>
                <a:fillRect/>
              </a:stretch>
            </p:blipFill>
            <p:spPr>
              <a:xfrm>
                <a:off x="9172595" y="1674307"/>
                <a:ext cx="145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6" name="Freihand 35">
                <a:extLst>
                  <a:ext uri="{FF2B5EF4-FFF2-40B4-BE49-F238E27FC236}">
                    <a16:creationId xmlns:a16="http://schemas.microsoft.com/office/drawing/2014/main" id="{09B59AA5-7C47-488A-B9E9-3F55079A349B}"/>
                  </a:ext>
                </a:extLst>
              </p14:cNvPr>
              <p14:cNvContentPartPr/>
              <p14:nvPr/>
            </p14:nvContentPartPr>
            <p14:xfrm>
              <a:off x="9531875" y="1575307"/>
              <a:ext cx="143280" cy="207000"/>
            </p14:xfrm>
          </p:contentPart>
        </mc:Choice>
        <mc:Fallback xmlns="">
          <p:pic>
            <p:nvPicPr>
              <p:cNvPr id="36" name="Freihand 35">
                <a:extLst>
                  <a:ext uri="{FF2B5EF4-FFF2-40B4-BE49-F238E27FC236}">
                    <a16:creationId xmlns:a16="http://schemas.microsoft.com/office/drawing/2014/main" id="{09B59AA5-7C47-488A-B9E9-3F55079A349B}"/>
                  </a:ext>
                </a:extLst>
              </p:cNvPr>
              <p:cNvPicPr/>
              <p:nvPr/>
            </p:nvPicPr>
            <p:blipFill>
              <a:blip r:embed="rId37"/>
              <a:stretch>
                <a:fillRect/>
              </a:stretch>
            </p:blipFill>
            <p:spPr>
              <a:xfrm>
                <a:off x="9527555" y="1570987"/>
                <a:ext cx="1519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7" name="Freihand 36">
                <a:extLst>
                  <a:ext uri="{FF2B5EF4-FFF2-40B4-BE49-F238E27FC236}">
                    <a16:creationId xmlns:a16="http://schemas.microsoft.com/office/drawing/2014/main" id="{E0465F79-4C78-4E2D-BCF6-095AC2C70E18}"/>
                  </a:ext>
                </a:extLst>
              </p14:cNvPr>
              <p14:cNvContentPartPr/>
              <p14:nvPr/>
            </p14:nvContentPartPr>
            <p14:xfrm>
              <a:off x="9686675" y="1648387"/>
              <a:ext cx="69480" cy="54360"/>
            </p14:xfrm>
          </p:contentPart>
        </mc:Choice>
        <mc:Fallback xmlns="">
          <p:pic>
            <p:nvPicPr>
              <p:cNvPr id="37" name="Freihand 36">
                <a:extLst>
                  <a:ext uri="{FF2B5EF4-FFF2-40B4-BE49-F238E27FC236}">
                    <a16:creationId xmlns:a16="http://schemas.microsoft.com/office/drawing/2014/main" id="{E0465F79-4C78-4E2D-BCF6-095AC2C70E18}"/>
                  </a:ext>
                </a:extLst>
              </p:cNvPr>
              <p:cNvPicPr/>
              <p:nvPr/>
            </p:nvPicPr>
            <p:blipFill>
              <a:blip r:embed="rId39"/>
              <a:stretch>
                <a:fillRect/>
              </a:stretch>
            </p:blipFill>
            <p:spPr>
              <a:xfrm>
                <a:off x="9682355" y="1644067"/>
                <a:ext cx="78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 name="Freihand 37">
                <a:extLst>
                  <a:ext uri="{FF2B5EF4-FFF2-40B4-BE49-F238E27FC236}">
                    <a16:creationId xmlns:a16="http://schemas.microsoft.com/office/drawing/2014/main" id="{BBBAF8FD-B997-4CFC-A530-D1552CEB0154}"/>
                  </a:ext>
                </a:extLst>
              </p14:cNvPr>
              <p14:cNvContentPartPr/>
              <p14:nvPr/>
            </p14:nvContentPartPr>
            <p14:xfrm>
              <a:off x="9745355" y="1553347"/>
              <a:ext cx="108720" cy="163440"/>
            </p14:xfrm>
          </p:contentPart>
        </mc:Choice>
        <mc:Fallback xmlns="">
          <p:pic>
            <p:nvPicPr>
              <p:cNvPr id="38" name="Freihand 37">
                <a:extLst>
                  <a:ext uri="{FF2B5EF4-FFF2-40B4-BE49-F238E27FC236}">
                    <a16:creationId xmlns:a16="http://schemas.microsoft.com/office/drawing/2014/main" id="{BBBAF8FD-B997-4CFC-A530-D1552CEB0154}"/>
                  </a:ext>
                </a:extLst>
              </p:cNvPr>
              <p:cNvPicPr/>
              <p:nvPr/>
            </p:nvPicPr>
            <p:blipFill>
              <a:blip r:embed="rId41"/>
              <a:stretch>
                <a:fillRect/>
              </a:stretch>
            </p:blipFill>
            <p:spPr>
              <a:xfrm>
                <a:off x="9741035" y="1549027"/>
                <a:ext cx="1173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9" name="Freihand 38">
                <a:extLst>
                  <a:ext uri="{FF2B5EF4-FFF2-40B4-BE49-F238E27FC236}">
                    <a16:creationId xmlns:a16="http://schemas.microsoft.com/office/drawing/2014/main" id="{F07D8D0D-8357-49B8-98E4-E2720DAA0D89}"/>
                  </a:ext>
                </a:extLst>
              </p14:cNvPr>
              <p14:cNvContentPartPr/>
              <p14:nvPr/>
            </p14:nvContentPartPr>
            <p14:xfrm>
              <a:off x="10006355" y="1606987"/>
              <a:ext cx="304200" cy="73080"/>
            </p14:xfrm>
          </p:contentPart>
        </mc:Choice>
        <mc:Fallback xmlns="">
          <p:pic>
            <p:nvPicPr>
              <p:cNvPr id="39" name="Freihand 38">
                <a:extLst>
                  <a:ext uri="{FF2B5EF4-FFF2-40B4-BE49-F238E27FC236}">
                    <a16:creationId xmlns:a16="http://schemas.microsoft.com/office/drawing/2014/main" id="{F07D8D0D-8357-49B8-98E4-E2720DAA0D89}"/>
                  </a:ext>
                </a:extLst>
              </p:cNvPr>
              <p:cNvPicPr/>
              <p:nvPr/>
            </p:nvPicPr>
            <p:blipFill>
              <a:blip r:embed="rId43"/>
              <a:stretch>
                <a:fillRect/>
              </a:stretch>
            </p:blipFill>
            <p:spPr>
              <a:xfrm>
                <a:off x="10002035" y="1602667"/>
                <a:ext cx="3128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Freihand 39">
                <a:extLst>
                  <a:ext uri="{FF2B5EF4-FFF2-40B4-BE49-F238E27FC236}">
                    <a16:creationId xmlns:a16="http://schemas.microsoft.com/office/drawing/2014/main" id="{3180CF66-46F2-45FB-AE7C-3132583729B5}"/>
                  </a:ext>
                </a:extLst>
              </p14:cNvPr>
              <p14:cNvContentPartPr/>
              <p14:nvPr/>
            </p14:nvContentPartPr>
            <p14:xfrm>
              <a:off x="10363835" y="1594387"/>
              <a:ext cx="391680" cy="76680"/>
            </p14:xfrm>
          </p:contentPart>
        </mc:Choice>
        <mc:Fallback xmlns="">
          <p:pic>
            <p:nvPicPr>
              <p:cNvPr id="40" name="Freihand 39">
                <a:extLst>
                  <a:ext uri="{FF2B5EF4-FFF2-40B4-BE49-F238E27FC236}">
                    <a16:creationId xmlns:a16="http://schemas.microsoft.com/office/drawing/2014/main" id="{3180CF66-46F2-45FB-AE7C-3132583729B5}"/>
                  </a:ext>
                </a:extLst>
              </p:cNvPr>
              <p:cNvPicPr/>
              <p:nvPr/>
            </p:nvPicPr>
            <p:blipFill>
              <a:blip r:embed="rId45"/>
              <a:stretch>
                <a:fillRect/>
              </a:stretch>
            </p:blipFill>
            <p:spPr>
              <a:xfrm>
                <a:off x="10359515" y="1590067"/>
                <a:ext cx="400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1" name="Freihand 40">
                <a:extLst>
                  <a:ext uri="{FF2B5EF4-FFF2-40B4-BE49-F238E27FC236}">
                    <a16:creationId xmlns:a16="http://schemas.microsoft.com/office/drawing/2014/main" id="{CCA0D108-2A75-4D45-937A-8308EAE7D2F5}"/>
                  </a:ext>
                </a:extLst>
              </p14:cNvPr>
              <p14:cNvContentPartPr/>
              <p14:nvPr/>
            </p14:nvContentPartPr>
            <p14:xfrm>
              <a:off x="10876115" y="1567747"/>
              <a:ext cx="103680" cy="191880"/>
            </p14:xfrm>
          </p:contentPart>
        </mc:Choice>
        <mc:Fallback xmlns="">
          <p:pic>
            <p:nvPicPr>
              <p:cNvPr id="41" name="Freihand 40">
                <a:extLst>
                  <a:ext uri="{FF2B5EF4-FFF2-40B4-BE49-F238E27FC236}">
                    <a16:creationId xmlns:a16="http://schemas.microsoft.com/office/drawing/2014/main" id="{CCA0D108-2A75-4D45-937A-8308EAE7D2F5}"/>
                  </a:ext>
                </a:extLst>
              </p:cNvPr>
              <p:cNvPicPr/>
              <p:nvPr/>
            </p:nvPicPr>
            <p:blipFill>
              <a:blip r:embed="rId47"/>
              <a:stretch>
                <a:fillRect/>
              </a:stretch>
            </p:blipFill>
            <p:spPr>
              <a:xfrm>
                <a:off x="10871795" y="1563427"/>
                <a:ext cx="112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2" name="Freihand 41">
                <a:extLst>
                  <a:ext uri="{FF2B5EF4-FFF2-40B4-BE49-F238E27FC236}">
                    <a16:creationId xmlns:a16="http://schemas.microsoft.com/office/drawing/2014/main" id="{3C838F50-7E73-413F-9A9A-42393487EEC0}"/>
                  </a:ext>
                </a:extLst>
              </p14:cNvPr>
              <p14:cNvContentPartPr/>
              <p14:nvPr/>
            </p14:nvContentPartPr>
            <p14:xfrm>
              <a:off x="10982315" y="1568467"/>
              <a:ext cx="61920" cy="71280"/>
            </p14:xfrm>
          </p:contentPart>
        </mc:Choice>
        <mc:Fallback xmlns="">
          <p:pic>
            <p:nvPicPr>
              <p:cNvPr id="42" name="Freihand 41">
                <a:extLst>
                  <a:ext uri="{FF2B5EF4-FFF2-40B4-BE49-F238E27FC236}">
                    <a16:creationId xmlns:a16="http://schemas.microsoft.com/office/drawing/2014/main" id="{3C838F50-7E73-413F-9A9A-42393487EEC0}"/>
                  </a:ext>
                </a:extLst>
              </p:cNvPr>
              <p:cNvPicPr/>
              <p:nvPr/>
            </p:nvPicPr>
            <p:blipFill>
              <a:blip r:embed="rId49"/>
              <a:stretch>
                <a:fillRect/>
              </a:stretch>
            </p:blipFill>
            <p:spPr>
              <a:xfrm>
                <a:off x="10977995" y="1564147"/>
                <a:ext cx="70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3" name="Freihand 42">
                <a:extLst>
                  <a:ext uri="{FF2B5EF4-FFF2-40B4-BE49-F238E27FC236}">
                    <a16:creationId xmlns:a16="http://schemas.microsoft.com/office/drawing/2014/main" id="{D38BEB43-F8A8-4838-8B53-9CE4DB836CBC}"/>
                  </a:ext>
                </a:extLst>
              </p14:cNvPr>
              <p14:cNvContentPartPr/>
              <p14:nvPr/>
            </p14:nvContentPartPr>
            <p14:xfrm>
              <a:off x="11042075" y="1553347"/>
              <a:ext cx="60120" cy="74160"/>
            </p14:xfrm>
          </p:contentPart>
        </mc:Choice>
        <mc:Fallback xmlns="">
          <p:pic>
            <p:nvPicPr>
              <p:cNvPr id="43" name="Freihand 42">
                <a:extLst>
                  <a:ext uri="{FF2B5EF4-FFF2-40B4-BE49-F238E27FC236}">
                    <a16:creationId xmlns:a16="http://schemas.microsoft.com/office/drawing/2014/main" id="{D38BEB43-F8A8-4838-8B53-9CE4DB836CBC}"/>
                  </a:ext>
                </a:extLst>
              </p:cNvPr>
              <p:cNvPicPr/>
              <p:nvPr/>
            </p:nvPicPr>
            <p:blipFill>
              <a:blip r:embed="rId51"/>
              <a:stretch>
                <a:fillRect/>
              </a:stretch>
            </p:blipFill>
            <p:spPr>
              <a:xfrm>
                <a:off x="11037755" y="1549027"/>
                <a:ext cx="68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4" name="Freihand 43">
                <a:extLst>
                  <a:ext uri="{FF2B5EF4-FFF2-40B4-BE49-F238E27FC236}">
                    <a16:creationId xmlns:a16="http://schemas.microsoft.com/office/drawing/2014/main" id="{8CF8C900-2ACE-469E-B9B0-367AC69A3D73}"/>
                  </a:ext>
                </a:extLst>
              </p14:cNvPr>
              <p14:cNvContentPartPr/>
              <p14:nvPr/>
            </p14:nvContentPartPr>
            <p14:xfrm>
              <a:off x="11121995" y="1537507"/>
              <a:ext cx="12960" cy="91800"/>
            </p14:xfrm>
          </p:contentPart>
        </mc:Choice>
        <mc:Fallback xmlns="">
          <p:pic>
            <p:nvPicPr>
              <p:cNvPr id="44" name="Freihand 43">
                <a:extLst>
                  <a:ext uri="{FF2B5EF4-FFF2-40B4-BE49-F238E27FC236}">
                    <a16:creationId xmlns:a16="http://schemas.microsoft.com/office/drawing/2014/main" id="{8CF8C900-2ACE-469E-B9B0-367AC69A3D73}"/>
                  </a:ext>
                </a:extLst>
              </p:cNvPr>
              <p:cNvPicPr/>
              <p:nvPr/>
            </p:nvPicPr>
            <p:blipFill>
              <a:blip r:embed="rId53"/>
              <a:stretch>
                <a:fillRect/>
              </a:stretch>
            </p:blipFill>
            <p:spPr>
              <a:xfrm>
                <a:off x="11117675" y="1533187"/>
                <a:ext cx="21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 name="Freihand 46">
                <a:extLst>
                  <a:ext uri="{FF2B5EF4-FFF2-40B4-BE49-F238E27FC236}">
                    <a16:creationId xmlns:a16="http://schemas.microsoft.com/office/drawing/2014/main" id="{D78A8AEC-0548-460D-B41A-1A8E5D31D8AA}"/>
                  </a:ext>
                </a:extLst>
              </p14:cNvPr>
              <p14:cNvContentPartPr/>
              <p14:nvPr/>
            </p14:nvContentPartPr>
            <p14:xfrm>
              <a:off x="11199035" y="1428787"/>
              <a:ext cx="239760" cy="189720"/>
            </p14:xfrm>
          </p:contentPart>
        </mc:Choice>
        <mc:Fallback xmlns="">
          <p:pic>
            <p:nvPicPr>
              <p:cNvPr id="47" name="Freihand 46">
                <a:extLst>
                  <a:ext uri="{FF2B5EF4-FFF2-40B4-BE49-F238E27FC236}">
                    <a16:creationId xmlns:a16="http://schemas.microsoft.com/office/drawing/2014/main" id="{D78A8AEC-0548-460D-B41A-1A8E5D31D8AA}"/>
                  </a:ext>
                </a:extLst>
              </p:cNvPr>
              <p:cNvPicPr/>
              <p:nvPr/>
            </p:nvPicPr>
            <p:blipFill>
              <a:blip r:embed="rId55"/>
              <a:stretch>
                <a:fillRect/>
              </a:stretch>
            </p:blipFill>
            <p:spPr>
              <a:xfrm>
                <a:off x="11194715" y="1424467"/>
                <a:ext cx="2484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Freihand 47">
                <a:extLst>
                  <a:ext uri="{FF2B5EF4-FFF2-40B4-BE49-F238E27FC236}">
                    <a16:creationId xmlns:a16="http://schemas.microsoft.com/office/drawing/2014/main" id="{32713AB9-5859-4C89-A8DF-FC1385137A7D}"/>
                  </a:ext>
                </a:extLst>
              </p14:cNvPr>
              <p14:cNvContentPartPr/>
              <p14:nvPr/>
            </p14:nvContentPartPr>
            <p14:xfrm>
              <a:off x="11091035" y="1379467"/>
              <a:ext cx="31320" cy="4320"/>
            </p14:xfrm>
          </p:contentPart>
        </mc:Choice>
        <mc:Fallback xmlns="">
          <p:pic>
            <p:nvPicPr>
              <p:cNvPr id="48" name="Freihand 47">
                <a:extLst>
                  <a:ext uri="{FF2B5EF4-FFF2-40B4-BE49-F238E27FC236}">
                    <a16:creationId xmlns:a16="http://schemas.microsoft.com/office/drawing/2014/main" id="{32713AB9-5859-4C89-A8DF-FC1385137A7D}"/>
                  </a:ext>
                </a:extLst>
              </p:cNvPr>
              <p:cNvPicPr/>
              <p:nvPr/>
            </p:nvPicPr>
            <p:blipFill>
              <a:blip r:embed="rId57"/>
              <a:stretch>
                <a:fillRect/>
              </a:stretch>
            </p:blipFill>
            <p:spPr>
              <a:xfrm>
                <a:off x="11086715" y="1375147"/>
                <a:ext cx="399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Freihand 48">
                <a:extLst>
                  <a:ext uri="{FF2B5EF4-FFF2-40B4-BE49-F238E27FC236}">
                    <a16:creationId xmlns:a16="http://schemas.microsoft.com/office/drawing/2014/main" id="{D93F36F6-A34D-40D5-BA1C-B53782D5DDBF}"/>
                  </a:ext>
                </a:extLst>
              </p14:cNvPr>
              <p14:cNvContentPartPr/>
              <p14:nvPr/>
            </p14:nvContentPartPr>
            <p14:xfrm>
              <a:off x="11537435" y="1289467"/>
              <a:ext cx="3600" cy="206280"/>
            </p14:xfrm>
          </p:contentPart>
        </mc:Choice>
        <mc:Fallback xmlns="">
          <p:pic>
            <p:nvPicPr>
              <p:cNvPr id="49" name="Freihand 48">
                <a:extLst>
                  <a:ext uri="{FF2B5EF4-FFF2-40B4-BE49-F238E27FC236}">
                    <a16:creationId xmlns:a16="http://schemas.microsoft.com/office/drawing/2014/main" id="{D93F36F6-A34D-40D5-BA1C-B53782D5DDBF}"/>
                  </a:ext>
                </a:extLst>
              </p:cNvPr>
              <p:cNvPicPr/>
              <p:nvPr/>
            </p:nvPicPr>
            <p:blipFill>
              <a:blip r:embed="rId59"/>
              <a:stretch>
                <a:fillRect/>
              </a:stretch>
            </p:blipFill>
            <p:spPr>
              <a:xfrm>
                <a:off x="11533115" y="1285147"/>
                <a:ext cx="122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0" name="Freihand 49">
                <a:extLst>
                  <a:ext uri="{FF2B5EF4-FFF2-40B4-BE49-F238E27FC236}">
                    <a16:creationId xmlns:a16="http://schemas.microsoft.com/office/drawing/2014/main" id="{E3F15352-77FD-48EA-A7F0-5C24A34266CB}"/>
                  </a:ext>
                </a:extLst>
              </p14:cNvPr>
              <p14:cNvContentPartPr/>
              <p14:nvPr/>
            </p14:nvContentPartPr>
            <p14:xfrm>
              <a:off x="11509355" y="1559107"/>
              <a:ext cx="10440" cy="10440"/>
            </p14:xfrm>
          </p:contentPart>
        </mc:Choice>
        <mc:Fallback xmlns="">
          <p:pic>
            <p:nvPicPr>
              <p:cNvPr id="50" name="Freihand 49">
                <a:extLst>
                  <a:ext uri="{FF2B5EF4-FFF2-40B4-BE49-F238E27FC236}">
                    <a16:creationId xmlns:a16="http://schemas.microsoft.com/office/drawing/2014/main" id="{E3F15352-77FD-48EA-A7F0-5C24A34266CB}"/>
                  </a:ext>
                </a:extLst>
              </p:cNvPr>
              <p:cNvPicPr/>
              <p:nvPr/>
            </p:nvPicPr>
            <p:blipFill>
              <a:blip r:embed="rId61"/>
              <a:stretch>
                <a:fillRect/>
              </a:stretch>
            </p:blipFill>
            <p:spPr>
              <a:xfrm>
                <a:off x="11505035" y="1554787"/>
                <a:ext cx="1908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1" name="Freihand 50">
                <a:extLst>
                  <a:ext uri="{FF2B5EF4-FFF2-40B4-BE49-F238E27FC236}">
                    <a16:creationId xmlns:a16="http://schemas.microsoft.com/office/drawing/2014/main" id="{790B9D63-FE29-4B21-8154-D69CDD287392}"/>
                  </a:ext>
                </a:extLst>
              </p14:cNvPr>
              <p14:cNvContentPartPr/>
              <p14:nvPr/>
            </p14:nvContentPartPr>
            <p14:xfrm>
              <a:off x="10384715" y="1723267"/>
              <a:ext cx="1321200" cy="102240"/>
            </p14:xfrm>
          </p:contentPart>
        </mc:Choice>
        <mc:Fallback xmlns="">
          <p:pic>
            <p:nvPicPr>
              <p:cNvPr id="51" name="Freihand 50">
                <a:extLst>
                  <a:ext uri="{FF2B5EF4-FFF2-40B4-BE49-F238E27FC236}">
                    <a16:creationId xmlns:a16="http://schemas.microsoft.com/office/drawing/2014/main" id="{790B9D63-FE29-4B21-8154-D69CDD287392}"/>
                  </a:ext>
                </a:extLst>
              </p:cNvPr>
              <p:cNvPicPr/>
              <p:nvPr/>
            </p:nvPicPr>
            <p:blipFill>
              <a:blip r:embed="rId63"/>
              <a:stretch>
                <a:fillRect/>
              </a:stretch>
            </p:blipFill>
            <p:spPr>
              <a:xfrm>
                <a:off x="10380395" y="1718947"/>
                <a:ext cx="1329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3" name="Freihand 52">
                <a:extLst>
                  <a:ext uri="{FF2B5EF4-FFF2-40B4-BE49-F238E27FC236}">
                    <a16:creationId xmlns:a16="http://schemas.microsoft.com/office/drawing/2014/main" id="{5125E132-C6CB-42D6-9AE0-3296327A6F2C}"/>
                  </a:ext>
                </a:extLst>
              </p14:cNvPr>
              <p14:cNvContentPartPr/>
              <p14:nvPr/>
            </p14:nvContentPartPr>
            <p14:xfrm>
              <a:off x="7905395" y="830107"/>
              <a:ext cx="437040" cy="378360"/>
            </p14:xfrm>
          </p:contentPart>
        </mc:Choice>
        <mc:Fallback xmlns="">
          <p:pic>
            <p:nvPicPr>
              <p:cNvPr id="53" name="Freihand 52">
                <a:extLst>
                  <a:ext uri="{FF2B5EF4-FFF2-40B4-BE49-F238E27FC236}">
                    <a16:creationId xmlns:a16="http://schemas.microsoft.com/office/drawing/2014/main" id="{5125E132-C6CB-42D6-9AE0-3296327A6F2C}"/>
                  </a:ext>
                </a:extLst>
              </p:cNvPr>
              <p:cNvPicPr/>
              <p:nvPr/>
            </p:nvPicPr>
            <p:blipFill>
              <a:blip r:embed="rId65"/>
              <a:stretch>
                <a:fillRect/>
              </a:stretch>
            </p:blipFill>
            <p:spPr>
              <a:xfrm>
                <a:off x="7901075" y="825787"/>
                <a:ext cx="445680" cy="387000"/>
              </a:xfrm>
              <a:prstGeom prst="rect">
                <a:avLst/>
              </a:prstGeom>
            </p:spPr>
          </p:pic>
        </mc:Fallback>
      </mc:AlternateContent>
      <p:grpSp>
        <p:nvGrpSpPr>
          <p:cNvPr id="84" name="Gruppieren 83">
            <a:extLst>
              <a:ext uri="{FF2B5EF4-FFF2-40B4-BE49-F238E27FC236}">
                <a16:creationId xmlns:a16="http://schemas.microsoft.com/office/drawing/2014/main" id="{D97E995C-B06C-4735-8262-CD158FF1C9F7}"/>
              </a:ext>
            </a:extLst>
          </p:cNvPr>
          <p:cNvGrpSpPr/>
          <p:nvPr/>
        </p:nvGrpSpPr>
        <p:grpSpPr>
          <a:xfrm>
            <a:off x="8050835" y="234307"/>
            <a:ext cx="3366000" cy="931320"/>
            <a:chOff x="8050835" y="234307"/>
            <a:chExt cx="3366000" cy="931320"/>
          </a:xfrm>
        </p:grpSpPr>
        <mc:AlternateContent xmlns:mc="http://schemas.openxmlformats.org/markup-compatibility/2006" xmlns:p14="http://schemas.microsoft.com/office/powerpoint/2010/main">
          <mc:Choice Requires="p14">
            <p:contentPart p14:bwMode="auto" r:id="rId66">
              <p14:nvContentPartPr>
                <p14:cNvPr id="2" name="Freihand 1">
                  <a:extLst>
                    <a:ext uri="{FF2B5EF4-FFF2-40B4-BE49-F238E27FC236}">
                      <a16:creationId xmlns:a16="http://schemas.microsoft.com/office/drawing/2014/main" id="{1D8C3101-6B51-4DA0-AC9B-29F32C7A30EB}"/>
                    </a:ext>
                  </a:extLst>
                </p14:cNvPr>
                <p14:cNvContentPartPr/>
                <p14:nvPr/>
              </p14:nvContentPartPr>
              <p14:xfrm>
                <a:off x="8981075" y="1026307"/>
                <a:ext cx="287640" cy="129600"/>
              </p14:xfrm>
            </p:contentPart>
          </mc:Choice>
          <mc:Fallback xmlns="">
            <p:pic>
              <p:nvPicPr>
                <p:cNvPr id="2" name="Freihand 1">
                  <a:extLst>
                    <a:ext uri="{FF2B5EF4-FFF2-40B4-BE49-F238E27FC236}">
                      <a16:creationId xmlns:a16="http://schemas.microsoft.com/office/drawing/2014/main" id="{1D8C3101-6B51-4DA0-AC9B-29F32C7A30EB}"/>
                    </a:ext>
                  </a:extLst>
                </p:cNvPr>
                <p:cNvPicPr/>
                <p:nvPr/>
              </p:nvPicPr>
              <p:blipFill>
                <a:blip r:embed="rId67"/>
                <a:stretch>
                  <a:fillRect/>
                </a:stretch>
              </p:blipFill>
              <p:spPr>
                <a:xfrm>
                  <a:off x="8976755" y="1021987"/>
                  <a:ext cx="296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 name="Freihand 2">
                  <a:extLst>
                    <a:ext uri="{FF2B5EF4-FFF2-40B4-BE49-F238E27FC236}">
                      <a16:creationId xmlns:a16="http://schemas.microsoft.com/office/drawing/2014/main" id="{C17F0DBF-07E4-479C-ABD2-98767BFDD895}"/>
                    </a:ext>
                  </a:extLst>
                </p14:cNvPr>
                <p14:cNvContentPartPr/>
                <p14:nvPr/>
              </p14:nvContentPartPr>
              <p14:xfrm>
                <a:off x="9247835" y="983467"/>
                <a:ext cx="360" cy="360"/>
              </p14:xfrm>
            </p:contentPart>
          </mc:Choice>
          <mc:Fallback xmlns="">
            <p:pic>
              <p:nvPicPr>
                <p:cNvPr id="3" name="Freihand 2">
                  <a:extLst>
                    <a:ext uri="{FF2B5EF4-FFF2-40B4-BE49-F238E27FC236}">
                      <a16:creationId xmlns:a16="http://schemas.microsoft.com/office/drawing/2014/main" id="{C17F0DBF-07E4-479C-ABD2-98767BFDD895}"/>
                    </a:ext>
                  </a:extLst>
                </p:cNvPr>
                <p:cNvPicPr/>
                <p:nvPr/>
              </p:nvPicPr>
              <p:blipFill>
                <a:blip r:embed="rId69"/>
                <a:stretch>
                  <a:fillRect/>
                </a:stretch>
              </p:blipFill>
              <p:spPr>
                <a:xfrm>
                  <a:off x="9243515" y="9791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 name="Freihand 4">
                  <a:extLst>
                    <a:ext uri="{FF2B5EF4-FFF2-40B4-BE49-F238E27FC236}">
                      <a16:creationId xmlns:a16="http://schemas.microsoft.com/office/drawing/2014/main" id="{033157F0-267B-4912-8D10-18A12A85E0D1}"/>
                    </a:ext>
                  </a:extLst>
                </p14:cNvPr>
                <p14:cNvContentPartPr/>
                <p14:nvPr/>
              </p14:nvContentPartPr>
              <p14:xfrm>
                <a:off x="9467075" y="970507"/>
                <a:ext cx="137160" cy="141840"/>
              </p14:xfrm>
            </p:contentPart>
          </mc:Choice>
          <mc:Fallback xmlns="">
            <p:pic>
              <p:nvPicPr>
                <p:cNvPr id="5" name="Freihand 4">
                  <a:extLst>
                    <a:ext uri="{FF2B5EF4-FFF2-40B4-BE49-F238E27FC236}">
                      <a16:creationId xmlns:a16="http://schemas.microsoft.com/office/drawing/2014/main" id="{033157F0-267B-4912-8D10-18A12A85E0D1}"/>
                    </a:ext>
                  </a:extLst>
                </p:cNvPr>
                <p:cNvPicPr/>
                <p:nvPr/>
              </p:nvPicPr>
              <p:blipFill>
                <a:blip r:embed="rId71"/>
                <a:stretch>
                  <a:fillRect/>
                </a:stretch>
              </p:blipFill>
              <p:spPr>
                <a:xfrm>
                  <a:off x="9462755" y="966187"/>
                  <a:ext cx="145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 name="Freihand 6">
                  <a:extLst>
                    <a:ext uri="{FF2B5EF4-FFF2-40B4-BE49-F238E27FC236}">
                      <a16:creationId xmlns:a16="http://schemas.microsoft.com/office/drawing/2014/main" id="{5797D1F5-4091-469F-9B0E-C2244DFF5D63}"/>
                    </a:ext>
                  </a:extLst>
                </p14:cNvPr>
                <p14:cNvContentPartPr/>
                <p14:nvPr/>
              </p14:nvContentPartPr>
              <p14:xfrm>
                <a:off x="9551315" y="1025227"/>
                <a:ext cx="136080" cy="92520"/>
              </p14:xfrm>
            </p:contentPart>
          </mc:Choice>
          <mc:Fallback xmlns="">
            <p:pic>
              <p:nvPicPr>
                <p:cNvPr id="7" name="Freihand 6">
                  <a:extLst>
                    <a:ext uri="{FF2B5EF4-FFF2-40B4-BE49-F238E27FC236}">
                      <a16:creationId xmlns:a16="http://schemas.microsoft.com/office/drawing/2014/main" id="{5797D1F5-4091-469F-9B0E-C2244DFF5D63}"/>
                    </a:ext>
                  </a:extLst>
                </p:cNvPr>
                <p:cNvPicPr/>
                <p:nvPr/>
              </p:nvPicPr>
              <p:blipFill>
                <a:blip r:embed="rId73"/>
                <a:stretch>
                  <a:fillRect/>
                </a:stretch>
              </p:blipFill>
              <p:spPr>
                <a:xfrm>
                  <a:off x="9546995" y="1020907"/>
                  <a:ext cx="144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9" name="Freihand 8">
                  <a:extLst>
                    <a:ext uri="{FF2B5EF4-FFF2-40B4-BE49-F238E27FC236}">
                      <a16:creationId xmlns:a16="http://schemas.microsoft.com/office/drawing/2014/main" id="{5DCE8270-769A-41A0-B18E-CA41F0F31BB0}"/>
                    </a:ext>
                  </a:extLst>
                </p14:cNvPr>
                <p14:cNvContentPartPr/>
                <p14:nvPr/>
              </p14:nvContentPartPr>
              <p14:xfrm>
                <a:off x="9709715" y="1037107"/>
                <a:ext cx="231120" cy="41760"/>
              </p14:xfrm>
            </p:contentPart>
          </mc:Choice>
          <mc:Fallback xmlns="">
            <p:pic>
              <p:nvPicPr>
                <p:cNvPr id="9" name="Freihand 8">
                  <a:extLst>
                    <a:ext uri="{FF2B5EF4-FFF2-40B4-BE49-F238E27FC236}">
                      <a16:creationId xmlns:a16="http://schemas.microsoft.com/office/drawing/2014/main" id="{5DCE8270-769A-41A0-B18E-CA41F0F31BB0}"/>
                    </a:ext>
                  </a:extLst>
                </p:cNvPr>
                <p:cNvPicPr/>
                <p:nvPr/>
              </p:nvPicPr>
              <p:blipFill>
                <a:blip r:embed="rId75"/>
                <a:stretch>
                  <a:fillRect/>
                </a:stretch>
              </p:blipFill>
              <p:spPr>
                <a:xfrm>
                  <a:off x="9705395" y="1032787"/>
                  <a:ext cx="2397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1" name="Freihand 10">
                  <a:extLst>
                    <a:ext uri="{FF2B5EF4-FFF2-40B4-BE49-F238E27FC236}">
                      <a16:creationId xmlns:a16="http://schemas.microsoft.com/office/drawing/2014/main" id="{C2B1113B-BA25-4A01-92E6-3FF029F24191}"/>
                    </a:ext>
                  </a:extLst>
                </p14:cNvPr>
                <p14:cNvContentPartPr/>
                <p14:nvPr/>
              </p14:nvContentPartPr>
              <p14:xfrm>
                <a:off x="9957035" y="952507"/>
                <a:ext cx="181080" cy="92880"/>
              </p14:xfrm>
            </p:contentPart>
          </mc:Choice>
          <mc:Fallback xmlns="">
            <p:pic>
              <p:nvPicPr>
                <p:cNvPr id="11" name="Freihand 10">
                  <a:extLst>
                    <a:ext uri="{FF2B5EF4-FFF2-40B4-BE49-F238E27FC236}">
                      <a16:creationId xmlns:a16="http://schemas.microsoft.com/office/drawing/2014/main" id="{C2B1113B-BA25-4A01-92E6-3FF029F24191}"/>
                    </a:ext>
                  </a:extLst>
                </p:cNvPr>
                <p:cNvPicPr/>
                <p:nvPr/>
              </p:nvPicPr>
              <p:blipFill>
                <a:blip r:embed="rId77"/>
                <a:stretch>
                  <a:fillRect/>
                </a:stretch>
              </p:blipFill>
              <p:spPr>
                <a:xfrm>
                  <a:off x="9952715" y="948187"/>
                  <a:ext cx="189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 name="Freihand 11">
                  <a:extLst>
                    <a:ext uri="{FF2B5EF4-FFF2-40B4-BE49-F238E27FC236}">
                      <a16:creationId xmlns:a16="http://schemas.microsoft.com/office/drawing/2014/main" id="{28178A50-EF5A-425E-A795-F5D77328F7C0}"/>
                    </a:ext>
                  </a:extLst>
                </p14:cNvPr>
                <p14:cNvContentPartPr/>
                <p14:nvPr/>
              </p14:nvContentPartPr>
              <p14:xfrm>
                <a:off x="10089875" y="1010107"/>
                <a:ext cx="176400" cy="155520"/>
              </p14:xfrm>
            </p:contentPart>
          </mc:Choice>
          <mc:Fallback xmlns="">
            <p:pic>
              <p:nvPicPr>
                <p:cNvPr id="12" name="Freihand 11">
                  <a:extLst>
                    <a:ext uri="{FF2B5EF4-FFF2-40B4-BE49-F238E27FC236}">
                      <a16:creationId xmlns:a16="http://schemas.microsoft.com/office/drawing/2014/main" id="{28178A50-EF5A-425E-A795-F5D77328F7C0}"/>
                    </a:ext>
                  </a:extLst>
                </p:cNvPr>
                <p:cNvPicPr/>
                <p:nvPr/>
              </p:nvPicPr>
              <p:blipFill>
                <a:blip r:embed="rId79"/>
                <a:stretch>
                  <a:fillRect/>
                </a:stretch>
              </p:blipFill>
              <p:spPr>
                <a:xfrm>
                  <a:off x="10085555" y="1005787"/>
                  <a:ext cx="1850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3" name="Freihand 12">
                  <a:extLst>
                    <a:ext uri="{FF2B5EF4-FFF2-40B4-BE49-F238E27FC236}">
                      <a16:creationId xmlns:a16="http://schemas.microsoft.com/office/drawing/2014/main" id="{15B1ADFF-A7E8-4CFA-A11F-3F882A1502FF}"/>
                    </a:ext>
                  </a:extLst>
                </p14:cNvPr>
                <p14:cNvContentPartPr/>
                <p14:nvPr/>
              </p14:nvContentPartPr>
              <p14:xfrm>
                <a:off x="10286435" y="1000027"/>
                <a:ext cx="66960" cy="71280"/>
              </p14:xfrm>
            </p:contentPart>
          </mc:Choice>
          <mc:Fallback xmlns="">
            <p:pic>
              <p:nvPicPr>
                <p:cNvPr id="13" name="Freihand 12">
                  <a:extLst>
                    <a:ext uri="{FF2B5EF4-FFF2-40B4-BE49-F238E27FC236}">
                      <a16:creationId xmlns:a16="http://schemas.microsoft.com/office/drawing/2014/main" id="{15B1ADFF-A7E8-4CFA-A11F-3F882A1502FF}"/>
                    </a:ext>
                  </a:extLst>
                </p:cNvPr>
                <p:cNvPicPr/>
                <p:nvPr/>
              </p:nvPicPr>
              <p:blipFill>
                <a:blip r:embed="rId81"/>
                <a:stretch>
                  <a:fillRect/>
                </a:stretch>
              </p:blipFill>
              <p:spPr>
                <a:xfrm>
                  <a:off x="10282115" y="995707"/>
                  <a:ext cx="756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 name="Freihand 13">
                  <a:extLst>
                    <a:ext uri="{FF2B5EF4-FFF2-40B4-BE49-F238E27FC236}">
                      <a16:creationId xmlns:a16="http://schemas.microsoft.com/office/drawing/2014/main" id="{5FDC6729-5A4D-4D7E-8FA0-3FF0E21AB33C}"/>
                    </a:ext>
                  </a:extLst>
                </p14:cNvPr>
                <p14:cNvContentPartPr/>
                <p14:nvPr/>
              </p14:nvContentPartPr>
              <p14:xfrm>
                <a:off x="10390835" y="984547"/>
                <a:ext cx="87840" cy="108000"/>
              </p14:xfrm>
            </p:contentPart>
          </mc:Choice>
          <mc:Fallback xmlns="">
            <p:pic>
              <p:nvPicPr>
                <p:cNvPr id="14" name="Freihand 13">
                  <a:extLst>
                    <a:ext uri="{FF2B5EF4-FFF2-40B4-BE49-F238E27FC236}">
                      <a16:creationId xmlns:a16="http://schemas.microsoft.com/office/drawing/2014/main" id="{5FDC6729-5A4D-4D7E-8FA0-3FF0E21AB33C}"/>
                    </a:ext>
                  </a:extLst>
                </p:cNvPr>
                <p:cNvPicPr/>
                <p:nvPr/>
              </p:nvPicPr>
              <p:blipFill>
                <a:blip r:embed="rId83"/>
                <a:stretch>
                  <a:fillRect/>
                </a:stretch>
              </p:blipFill>
              <p:spPr>
                <a:xfrm>
                  <a:off x="10386515" y="980227"/>
                  <a:ext cx="96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5" name="Freihand 14">
                  <a:extLst>
                    <a:ext uri="{FF2B5EF4-FFF2-40B4-BE49-F238E27FC236}">
                      <a16:creationId xmlns:a16="http://schemas.microsoft.com/office/drawing/2014/main" id="{754A7083-60E2-4A58-A975-8408226E4BE9}"/>
                    </a:ext>
                  </a:extLst>
                </p14:cNvPr>
                <p14:cNvContentPartPr/>
                <p14:nvPr/>
              </p14:nvContentPartPr>
              <p14:xfrm>
                <a:off x="10472195" y="915427"/>
                <a:ext cx="388800" cy="130320"/>
              </p14:xfrm>
            </p:contentPart>
          </mc:Choice>
          <mc:Fallback xmlns="">
            <p:pic>
              <p:nvPicPr>
                <p:cNvPr id="15" name="Freihand 14">
                  <a:extLst>
                    <a:ext uri="{FF2B5EF4-FFF2-40B4-BE49-F238E27FC236}">
                      <a16:creationId xmlns:a16="http://schemas.microsoft.com/office/drawing/2014/main" id="{754A7083-60E2-4A58-A975-8408226E4BE9}"/>
                    </a:ext>
                  </a:extLst>
                </p:cNvPr>
                <p:cNvPicPr/>
                <p:nvPr/>
              </p:nvPicPr>
              <p:blipFill>
                <a:blip r:embed="rId85"/>
                <a:stretch>
                  <a:fillRect/>
                </a:stretch>
              </p:blipFill>
              <p:spPr>
                <a:xfrm>
                  <a:off x="10467875" y="911107"/>
                  <a:ext cx="397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13A921D2-BA96-48D9-A13F-F1B9DCC54413}"/>
                    </a:ext>
                  </a:extLst>
                </p14:cNvPr>
                <p14:cNvContentPartPr/>
                <p14:nvPr/>
              </p14:nvContentPartPr>
              <p14:xfrm>
                <a:off x="8132195" y="726067"/>
                <a:ext cx="42480" cy="342720"/>
              </p14:xfrm>
            </p:contentPart>
          </mc:Choice>
          <mc:Fallback xmlns="">
            <p:pic>
              <p:nvPicPr>
                <p:cNvPr id="54" name="Freihand 53">
                  <a:extLst>
                    <a:ext uri="{FF2B5EF4-FFF2-40B4-BE49-F238E27FC236}">
                      <a16:creationId xmlns:a16="http://schemas.microsoft.com/office/drawing/2014/main" id="{13A921D2-BA96-48D9-A13F-F1B9DCC54413}"/>
                    </a:ext>
                  </a:extLst>
                </p:cNvPr>
                <p:cNvPicPr/>
                <p:nvPr/>
              </p:nvPicPr>
              <p:blipFill>
                <a:blip r:embed="rId87"/>
                <a:stretch>
                  <a:fillRect/>
                </a:stretch>
              </p:blipFill>
              <p:spPr>
                <a:xfrm>
                  <a:off x="8127875" y="721747"/>
                  <a:ext cx="511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0E715722-BFD0-4E7D-B7A2-7D0BEB6AFC89}"/>
                    </a:ext>
                  </a:extLst>
                </p14:cNvPr>
                <p14:cNvContentPartPr/>
                <p14:nvPr/>
              </p14:nvContentPartPr>
              <p14:xfrm>
                <a:off x="8050835" y="540667"/>
                <a:ext cx="173160" cy="287280"/>
              </p14:xfrm>
            </p:contentPart>
          </mc:Choice>
          <mc:Fallback xmlns="">
            <p:pic>
              <p:nvPicPr>
                <p:cNvPr id="55" name="Freihand 54">
                  <a:extLst>
                    <a:ext uri="{FF2B5EF4-FFF2-40B4-BE49-F238E27FC236}">
                      <a16:creationId xmlns:a16="http://schemas.microsoft.com/office/drawing/2014/main" id="{0E715722-BFD0-4E7D-B7A2-7D0BEB6AFC89}"/>
                    </a:ext>
                  </a:extLst>
                </p:cNvPr>
                <p:cNvPicPr/>
                <p:nvPr/>
              </p:nvPicPr>
              <p:blipFill>
                <a:blip r:embed="rId89"/>
                <a:stretch>
                  <a:fillRect/>
                </a:stretch>
              </p:blipFill>
              <p:spPr>
                <a:xfrm>
                  <a:off x="8046515" y="536347"/>
                  <a:ext cx="1818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DF94E9A6-012D-4A96-BB67-02AD918547C2}"/>
                    </a:ext>
                  </a:extLst>
                </p14:cNvPr>
                <p14:cNvContentPartPr/>
                <p14:nvPr/>
              </p14:nvContentPartPr>
              <p14:xfrm>
                <a:off x="8309315" y="755947"/>
                <a:ext cx="208800" cy="108000"/>
              </p14:xfrm>
            </p:contentPart>
          </mc:Choice>
          <mc:Fallback xmlns="">
            <p:pic>
              <p:nvPicPr>
                <p:cNvPr id="57" name="Freihand 56">
                  <a:extLst>
                    <a:ext uri="{FF2B5EF4-FFF2-40B4-BE49-F238E27FC236}">
                      <a16:creationId xmlns:a16="http://schemas.microsoft.com/office/drawing/2014/main" id="{DF94E9A6-012D-4A96-BB67-02AD918547C2}"/>
                    </a:ext>
                  </a:extLst>
                </p:cNvPr>
                <p:cNvPicPr/>
                <p:nvPr/>
              </p:nvPicPr>
              <p:blipFill>
                <a:blip r:embed="rId91"/>
                <a:stretch>
                  <a:fillRect/>
                </a:stretch>
              </p:blipFill>
              <p:spPr>
                <a:xfrm>
                  <a:off x="8304995" y="751627"/>
                  <a:ext cx="217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280590BA-D3CD-442C-9497-2616C6007832}"/>
                    </a:ext>
                  </a:extLst>
                </p14:cNvPr>
                <p14:cNvContentPartPr/>
                <p14:nvPr/>
              </p14:nvContentPartPr>
              <p14:xfrm>
                <a:off x="8613155" y="633907"/>
                <a:ext cx="85680" cy="191160"/>
              </p14:xfrm>
            </p:contentPart>
          </mc:Choice>
          <mc:Fallback xmlns="">
            <p:pic>
              <p:nvPicPr>
                <p:cNvPr id="59" name="Freihand 58">
                  <a:extLst>
                    <a:ext uri="{FF2B5EF4-FFF2-40B4-BE49-F238E27FC236}">
                      <a16:creationId xmlns:a16="http://schemas.microsoft.com/office/drawing/2014/main" id="{280590BA-D3CD-442C-9497-2616C6007832}"/>
                    </a:ext>
                  </a:extLst>
                </p:cNvPr>
                <p:cNvPicPr/>
                <p:nvPr/>
              </p:nvPicPr>
              <p:blipFill>
                <a:blip r:embed="rId93"/>
                <a:stretch>
                  <a:fillRect/>
                </a:stretch>
              </p:blipFill>
              <p:spPr>
                <a:xfrm>
                  <a:off x="8608835" y="629587"/>
                  <a:ext cx="943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E21CDAEF-8821-4501-9FB8-31FD705C83DF}"/>
                    </a:ext>
                  </a:extLst>
                </p14:cNvPr>
                <p14:cNvContentPartPr/>
                <p14:nvPr/>
              </p14:nvContentPartPr>
              <p14:xfrm>
                <a:off x="8809715" y="658027"/>
                <a:ext cx="54000" cy="110880"/>
              </p14:xfrm>
            </p:contentPart>
          </mc:Choice>
          <mc:Fallback xmlns="">
            <p:pic>
              <p:nvPicPr>
                <p:cNvPr id="60" name="Freihand 59">
                  <a:extLst>
                    <a:ext uri="{FF2B5EF4-FFF2-40B4-BE49-F238E27FC236}">
                      <a16:creationId xmlns:a16="http://schemas.microsoft.com/office/drawing/2014/main" id="{E21CDAEF-8821-4501-9FB8-31FD705C83DF}"/>
                    </a:ext>
                  </a:extLst>
                </p:cNvPr>
                <p:cNvPicPr/>
                <p:nvPr/>
              </p:nvPicPr>
              <p:blipFill>
                <a:blip r:embed="rId95"/>
                <a:stretch>
                  <a:fillRect/>
                </a:stretch>
              </p:blipFill>
              <p:spPr>
                <a:xfrm>
                  <a:off x="8805395" y="653707"/>
                  <a:ext cx="626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9B92DE0F-92FB-4C7E-A9B2-5F3504599003}"/>
                    </a:ext>
                  </a:extLst>
                </p14:cNvPr>
                <p14:cNvContentPartPr/>
                <p14:nvPr/>
              </p14:nvContentPartPr>
              <p14:xfrm>
                <a:off x="8711435" y="586747"/>
                <a:ext cx="109440" cy="109080"/>
              </p14:xfrm>
            </p:contentPart>
          </mc:Choice>
          <mc:Fallback xmlns="">
            <p:pic>
              <p:nvPicPr>
                <p:cNvPr id="61" name="Freihand 60">
                  <a:extLst>
                    <a:ext uri="{FF2B5EF4-FFF2-40B4-BE49-F238E27FC236}">
                      <a16:creationId xmlns:a16="http://schemas.microsoft.com/office/drawing/2014/main" id="{9B92DE0F-92FB-4C7E-A9B2-5F3504599003}"/>
                    </a:ext>
                  </a:extLst>
                </p:cNvPr>
                <p:cNvPicPr/>
                <p:nvPr/>
              </p:nvPicPr>
              <p:blipFill>
                <a:blip r:embed="rId97"/>
                <a:stretch>
                  <a:fillRect/>
                </a:stretch>
              </p:blipFill>
              <p:spPr>
                <a:xfrm>
                  <a:off x="8707115" y="582427"/>
                  <a:ext cx="1180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353B1DFC-1110-43EA-96C2-24B5BE584E52}"/>
                    </a:ext>
                  </a:extLst>
                </p14:cNvPr>
                <p14:cNvContentPartPr/>
                <p14:nvPr/>
              </p14:nvContentPartPr>
              <p14:xfrm>
                <a:off x="8838155" y="712747"/>
                <a:ext cx="65160" cy="72000"/>
              </p14:xfrm>
            </p:contentPart>
          </mc:Choice>
          <mc:Fallback xmlns="">
            <p:pic>
              <p:nvPicPr>
                <p:cNvPr id="62" name="Freihand 61">
                  <a:extLst>
                    <a:ext uri="{FF2B5EF4-FFF2-40B4-BE49-F238E27FC236}">
                      <a16:creationId xmlns:a16="http://schemas.microsoft.com/office/drawing/2014/main" id="{353B1DFC-1110-43EA-96C2-24B5BE584E52}"/>
                    </a:ext>
                  </a:extLst>
                </p:cNvPr>
                <p:cNvPicPr/>
                <p:nvPr/>
              </p:nvPicPr>
              <p:blipFill>
                <a:blip r:embed="rId99"/>
                <a:stretch>
                  <a:fillRect/>
                </a:stretch>
              </p:blipFill>
              <p:spPr>
                <a:xfrm>
                  <a:off x="8833835" y="708427"/>
                  <a:ext cx="73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8B8C8C54-9AEC-4272-940C-5BD3A903414A}"/>
                    </a:ext>
                  </a:extLst>
                </p14:cNvPr>
                <p14:cNvContentPartPr/>
                <p14:nvPr/>
              </p14:nvContentPartPr>
              <p14:xfrm>
                <a:off x="8967035" y="678187"/>
                <a:ext cx="93240" cy="7200"/>
              </p14:xfrm>
            </p:contentPart>
          </mc:Choice>
          <mc:Fallback xmlns="">
            <p:pic>
              <p:nvPicPr>
                <p:cNvPr id="63" name="Freihand 62">
                  <a:extLst>
                    <a:ext uri="{FF2B5EF4-FFF2-40B4-BE49-F238E27FC236}">
                      <a16:creationId xmlns:a16="http://schemas.microsoft.com/office/drawing/2014/main" id="{8B8C8C54-9AEC-4272-940C-5BD3A903414A}"/>
                    </a:ext>
                  </a:extLst>
                </p:cNvPr>
                <p:cNvPicPr/>
                <p:nvPr/>
              </p:nvPicPr>
              <p:blipFill>
                <a:blip r:embed="rId101"/>
                <a:stretch>
                  <a:fillRect/>
                </a:stretch>
              </p:blipFill>
              <p:spPr>
                <a:xfrm>
                  <a:off x="8962715" y="673867"/>
                  <a:ext cx="101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DFD415BD-2129-4E6E-92B4-ED99BADDD98D}"/>
                    </a:ext>
                  </a:extLst>
                </p14:cNvPr>
                <p14:cNvContentPartPr/>
                <p14:nvPr/>
              </p14:nvContentPartPr>
              <p14:xfrm>
                <a:off x="9110675" y="582427"/>
                <a:ext cx="82440" cy="130680"/>
              </p14:xfrm>
            </p:contentPart>
          </mc:Choice>
          <mc:Fallback xmlns="">
            <p:pic>
              <p:nvPicPr>
                <p:cNvPr id="64" name="Freihand 63">
                  <a:extLst>
                    <a:ext uri="{FF2B5EF4-FFF2-40B4-BE49-F238E27FC236}">
                      <a16:creationId xmlns:a16="http://schemas.microsoft.com/office/drawing/2014/main" id="{DFD415BD-2129-4E6E-92B4-ED99BADDD98D}"/>
                    </a:ext>
                  </a:extLst>
                </p:cNvPr>
                <p:cNvPicPr/>
                <p:nvPr/>
              </p:nvPicPr>
              <p:blipFill>
                <a:blip r:embed="rId103"/>
                <a:stretch>
                  <a:fillRect/>
                </a:stretch>
              </p:blipFill>
              <p:spPr>
                <a:xfrm>
                  <a:off x="9106355" y="578107"/>
                  <a:ext cx="91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BABDC347-01E8-4FA2-9750-C4E93182E462}"/>
                    </a:ext>
                  </a:extLst>
                </p14:cNvPr>
                <p14:cNvContentPartPr/>
                <p14:nvPr/>
              </p14:nvContentPartPr>
              <p14:xfrm>
                <a:off x="9077555" y="573787"/>
                <a:ext cx="118800" cy="181440"/>
              </p14:xfrm>
            </p:contentPart>
          </mc:Choice>
          <mc:Fallback xmlns="">
            <p:pic>
              <p:nvPicPr>
                <p:cNvPr id="65" name="Freihand 64">
                  <a:extLst>
                    <a:ext uri="{FF2B5EF4-FFF2-40B4-BE49-F238E27FC236}">
                      <a16:creationId xmlns:a16="http://schemas.microsoft.com/office/drawing/2014/main" id="{BABDC347-01E8-4FA2-9750-C4E93182E462}"/>
                    </a:ext>
                  </a:extLst>
                </p:cNvPr>
                <p:cNvPicPr/>
                <p:nvPr/>
              </p:nvPicPr>
              <p:blipFill>
                <a:blip r:embed="rId105"/>
                <a:stretch>
                  <a:fillRect/>
                </a:stretch>
              </p:blipFill>
              <p:spPr>
                <a:xfrm>
                  <a:off x="9073235" y="569467"/>
                  <a:ext cx="1274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11C11827-DD17-42AC-835D-603C205C7ADB}"/>
                    </a:ext>
                  </a:extLst>
                </p14:cNvPr>
                <p14:cNvContentPartPr/>
                <p14:nvPr/>
              </p14:nvContentPartPr>
              <p14:xfrm>
                <a:off x="9083315" y="570907"/>
                <a:ext cx="309600" cy="122760"/>
              </p14:xfrm>
            </p:contentPart>
          </mc:Choice>
          <mc:Fallback xmlns="">
            <p:pic>
              <p:nvPicPr>
                <p:cNvPr id="66" name="Freihand 65">
                  <a:extLst>
                    <a:ext uri="{FF2B5EF4-FFF2-40B4-BE49-F238E27FC236}">
                      <a16:creationId xmlns:a16="http://schemas.microsoft.com/office/drawing/2014/main" id="{11C11827-DD17-42AC-835D-603C205C7ADB}"/>
                    </a:ext>
                  </a:extLst>
                </p:cNvPr>
                <p:cNvPicPr/>
                <p:nvPr/>
              </p:nvPicPr>
              <p:blipFill>
                <a:blip r:embed="rId107"/>
                <a:stretch>
                  <a:fillRect/>
                </a:stretch>
              </p:blipFill>
              <p:spPr>
                <a:xfrm>
                  <a:off x="9078995" y="566587"/>
                  <a:ext cx="318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6BD0471A-1C87-4105-813C-6C7ADF3112C7}"/>
                    </a:ext>
                  </a:extLst>
                </p14:cNvPr>
                <p14:cNvContentPartPr/>
                <p14:nvPr/>
              </p14:nvContentPartPr>
              <p14:xfrm>
                <a:off x="9233795" y="502867"/>
                <a:ext cx="83880" cy="109800"/>
              </p14:xfrm>
            </p:contentPart>
          </mc:Choice>
          <mc:Fallback xmlns="">
            <p:pic>
              <p:nvPicPr>
                <p:cNvPr id="67" name="Freihand 66">
                  <a:extLst>
                    <a:ext uri="{FF2B5EF4-FFF2-40B4-BE49-F238E27FC236}">
                      <a16:creationId xmlns:a16="http://schemas.microsoft.com/office/drawing/2014/main" id="{6BD0471A-1C87-4105-813C-6C7ADF3112C7}"/>
                    </a:ext>
                  </a:extLst>
                </p:cNvPr>
                <p:cNvPicPr/>
                <p:nvPr/>
              </p:nvPicPr>
              <p:blipFill>
                <a:blip r:embed="rId109"/>
                <a:stretch>
                  <a:fillRect/>
                </a:stretch>
              </p:blipFill>
              <p:spPr>
                <a:xfrm>
                  <a:off x="9229475" y="498547"/>
                  <a:ext cx="92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1B100D2F-BA8E-444D-8252-32E962B2C595}"/>
                    </a:ext>
                  </a:extLst>
                </p14:cNvPr>
                <p14:cNvContentPartPr/>
                <p14:nvPr/>
              </p14:nvContentPartPr>
              <p14:xfrm>
                <a:off x="9341435" y="636427"/>
                <a:ext cx="99360" cy="111240"/>
              </p14:xfrm>
            </p:contentPart>
          </mc:Choice>
          <mc:Fallback xmlns="">
            <p:pic>
              <p:nvPicPr>
                <p:cNvPr id="68" name="Freihand 67">
                  <a:extLst>
                    <a:ext uri="{FF2B5EF4-FFF2-40B4-BE49-F238E27FC236}">
                      <a16:creationId xmlns:a16="http://schemas.microsoft.com/office/drawing/2014/main" id="{1B100D2F-BA8E-444D-8252-32E962B2C595}"/>
                    </a:ext>
                  </a:extLst>
                </p:cNvPr>
                <p:cNvPicPr/>
                <p:nvPr/>
              </p:nvPicPr>
              <p:blipFill>
                <a:blip r:embed="rId111"/>
                <a:stretch>
                  <a:fillRect/>
                </a:stretch>
              </p:blipFill>
              <p:spPr>
                <a:xfrm>
                  <a:off x="9337115" y="632107"/>
                  <a:ext cx="108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8A91604A-46E2-4B95-A8B6-FDE545B22251}"/>
                    </a:ext>
                  </a:extLst>
                </p14:cNvPr>
                <p14:cNvContentPartPr/>
                <p14:nvPr/>
              </p14:nvContentPartPr>
              <p14:xfrm>
                <a:off x="9532955" y="586747"/>
                <a:ext cx="133560" cy="18360"/>
              </p14:xfrm>
            </p:contentPart>
          </mc:Choice>
          <mc:Fallback xmlns="">
            <p:pic>
              <p:nvPicPr>
                <p:cNvPr id="70" name="Freihand 69">
                  <a:extLst>
                    <a:ext uri="{FF2B5EF4-FFF2-40B4-BE49-F238E27FC236}">
                      <a16:creationId xmlns:a16="http://schemas.microsoft.com/office/drawing/2014/main" id="{8A91604A-46E2-4B95-A8B6-FDE545B22251}"/>
                    </a:ext>
                  </a:extLst>
                </p:cNvPr>
                <p:cNvPicPr/>
                <p:nvPr/>
              </p:nvPicPr>
              <p:blipFill>
                <a:blip r:embed="rId113"/>
                <a:stretch>
                  <a:fillRect/>
                </a:stretch>
              </p:blipFill>
              <p:spPr>
                <a:xfrm>
                  <a:off x="9528635" y="582427"/>
                  <a:ext cx="1422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29D04C6A-BE4A-4942-B139-ED4BF5B68AE0}"/>
                    </a:ext>
                  </a:extLst>
                </p14:cNvPr>
                <p14:cNvContentPartPr/>
                <p14:nvPr/>
              </p14:nvContentPartPr>
              <p14:xfrm>
                <a:off x="9609635" y="505027"/>
                <a:ext cx="129600" cy="140400"/>
              </p14:xfrm>
            </p:contentPart>
          </mc:Choice>
          <mc:Fallback xmlns="">
            <p:pic>
              <p:nvPicPr>
                <p:cNvPr id="71" name="Freihand 70">
                  <a:extLst>
                    <a:ext uri="{FF2B5EF4-FFF2-40B4-BE49-F238E27FC236}">
                      <a16:creationId xmlns:a16="http://schemas.microsoft.com/office/drawing/2014/main" id="{29D04C6A-BE4A-4942-B139-ED4BF5B68AE0}"/>
                    </a:ext>
                  </a:extLst>
                </p:cNvPr>
                <p:cNvPicPr/>
                <p:nvPr/>
              </p:nvPicPr>
              <p:blipFill>
                <a:blip r:embed="rId115"/>
                <a:stretch>
                  <a:fillRect/>
                </a:stretch>
              </p:blipFill>
              <p:spPr>
                <a:xfrm>
                  <a:off x="9605315" y="500707"/>
                  <a:ext cx="1382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Freihand 71">
                  <a:extLst>
                    <a:ext uri="{FF2B5EF4-FFF2-40B4-BE49-F238E27FC236}">
                      <a16:creationId xmlns:a16="http://schemas.microsoft.com/office/drawing/2014/main" id="{34E494F6-266F-47DE-A8C5-194DB25A1C9B}"/>
                    </a:ext>
                  </a:extLst>
                </p14:cNvPr>
                <p14:cNvContentPartPr/>
                <p14:nvPr/>
              </p14:nvContentPartPr>
              <p14:xfrm>
                <a:off x="9784595" y="416827"/>
                <a:ext cx="100440" cy="154080"/>
              </p14:xfrm>
            </p:contentPart>
          </mc:Choice>
          <mc:Fallback xmlns="">
            <p:pic>
              <p:nvPicPr>
                <p:cNvPr id="72" name="Freihand 71">
                  <a:extLst>
                    <a:ext uri="{FF2B5EF4-FFF2-40B4-BE49-F238E27FC236}">
                      <a16:creationId xmlns:a16="http://schemas.microsoft.com/office/drawing/2014/main" id="{34E494F6-266F-47DE-A8C5-194DB25A1C9B}"/>
                    </a:ext>
                  </a:extLst>
                </p:cNvPr>
                <p:cNvPicPr/>
                <p:nvPr/>
              </p:nvPicPr>
              <p:blipFill>
                <a:blip r:embed="rId117"/>
                <a:stretch>
                  <a:fillRect/>
                </a:stretch>
              </p:blipFill>
              <p:spPr>
                <a:xfrm>
                  <a:off x="9780275" y="412507"/>
                  <a:ext cx="1090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Freihand 72">
                  <a:extLst>
                    <a:ext uri="{FF2B5EF4-FFF2-40B4-BE49-F238E27FC236}">
                      <a16:creationId xmlns:a16="http://schemas.microsoft.com/office/drawing/2014/main" id="{0F4AD3A0-5D49-488E-B0F4-D48FA001D312}"/>
                    </a:ext>
                  </a:extLst>
                </p14:cNvPr>
                <p14:cNvContentPartPr/>
                <p14:nvPr/>
              </p14:nvContentPartPr>
              <p14:xfrm>
                <a:off x="9909875" y="395227"/>
                <a:ext cx="71280" cy="138600"/>
              </p14:xfrm>
            </p:contentPart>
          </mc:Choice>
          <mc:Fallback xmlns="">
            <p:pic>
              <p:nvPicPr>
                <p:cNvPr id="73" name="Freihand 72">
                  <a:extLst>
                    <a:ext uri="{FF2B5EF4-FFF2-40B4-BE49-F238E27FC236}">
                      <a16:creationId xmlns:a16="http://schemas.microsoft.com/office/drawing/2014/main" id="{0F4AD3A0-5D49-488E-B0F4-D48FA001D312}"/>
                    </a:ext>
                  </a:extLst>
                </p:cNvPr>
                <p:cNvPicPr/>
                <p:nvPr/>
              </p:nvPicPr>
              <p:blipFill>
                <a:blip r:embed="rId119"/>
                <a:stretch>
                  <a:fillRect/>
                </a:stretch>
              </p:blipFill>
              <p:spPr>
                <a:xfrm>
                  <a:off x="9905555" y="390907"/>
                  <a:ext cx="799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A86A6E41-2EA6-4E1F-A66E-B10D7125F714}"/>
                    </a:ext>
                  </a:extLst>
                </p14:cNvPr>
                <p14:cNvContentPartPr/>
                <p14:nvPr/>
              </p14:nvContentPartPr>
              <p14:xfrm>
                <a:off x="9942275" y="474067"/>
                <a:ext cx="45360" cy="73080"/>
              </p14:xfrm>
            </p:contentPart>
          </mc:Choice>
          <mc:Fallback xmlns="">
            <p:pic>
              <p:nvPicPr>
                <p:cNvPr id="74" name="Freihand 73">
                  <a:extLst>
                    <a:ext uri="{FF2B5EF4-FFF2-40B4-BE49-F238E27FC236}">
                      <a16:creationId xmlns:a16="http://schemas.microsoft.com/office/drawing/2014/main" id="{A86A6E41-2EA6-4E1F-A66E-B10D7125F714}"/>
                    </a:ext>
                  </a:extLst>
                </p:cNvPr>
                <p:cNvPicPr/>
                <p:nvPr/>
              </p:nvPicPr>
              <p:blipFill>
                <a:blip r:embed="rId121"/>
                <a:stretch>
                  <a:fillRect/>
                </a:stretch>
              </p:blipFill>
              <p:spPr>
                <a:xfrm>
                  <a:off x="9937955" y="469747"/>
                  <a:ext cx="540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6F785DF8-06A1-4657-B01B-D10A73D4E1AB}"/>
                    </a:ext>
                  </a:extLst>
                </p14:cNvPr>
                <p14:cNvContentPartPr/>
                <p14:nvPr/>
              </p14:nvContentPartPr>
              <p14:xfrm>
                <a:off x="9986555" y="355987"/>
                <a:ext cx="177120" cy="162720"/>
              </p14:xfrm>
            </p:contentPart>
          </mc:Choice>
          <mc:Fallback xmlns="">
            <p:pic>
              <p:nvPicPr>
                <p:cNvPr id="75" name="Freihand 74">
                  <a:extLst>
                    <a:ext uri="{FF2B5EF4-FFF2-40B4-BE49-F238E27FC236}">
                      <a16:creationId xmlns:a16="http://schemas.microsoft.com/office/drawing/2014/main" id="{6F785DF8-06A1-4657-B01B-D10A73D4E1AB}"/>
                    </a:ext>
                  </a:extLst>
                </p:cNvPr>
                <p:cNvPicPr/>
                <p:nvPr/>
              </p:nvPicPr>
              <p:blipFill>
                <a:blip r:embed="rId123"/>
                <a:stretch>
                  <a:fillRect/>
                </a:stretch>
              </p:blipFill>
              <p:spPr>
                <a:xfrm>
                  <a:off x="9982235" y="351667"/>
                  <a:ext cx="185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Freihand 75">
                  <a:extLst>
                    <a:ext uri="{FF2B5EF4-FFF2-40B4-BE49-F238E27FC236}">
                      <a16:creationId xmlns:a16="http://schemas.microsoft.com/office/drawing/2014/main" id="{D98CDE9C-E4F3-46D6-AF45-5E30209D95B8}"/>
                    </a:ext>
                  </a:extLst>
                </p14:cNvPr>
                <p14:cNvContentPartPr/>
                <p14:nvPr/>
              </p14:nvContentPartPr>
              <p14:xfrm>
                <a:off x="10149275" y="422227"/>
                <a:ext cx="140400" cy="73440"/>
              </p14:xfrm>
            </p:contentPart>
          </mc:Choice>
          <mc:Fallback xmlns="">
            <p:pic>
              <p:nvPicPr>
                <p:cNvPr id="76" name="Freihand 75">
                  <a:extLst>
                    <a:ext uri="{FF2B5EF4-FFF2-40B4-BE49-F238E27FC236}">
                      <a16:creationId xmlns:a16="http://schemas.microsoft.com/office/drawing/2014/main" id="{D98CDE9C-E4F3-46D6-AF45-5E30209D95B8}"/>
                    </a:ext>
                  </a:extLst>
                </p:cNvPr>
                <p:cNvPicPr/>
                <p:nvPr/>
              </p:nvPicPr>
              <p:blipFill>
                <a:blip r:embed="rId125"/>
                <a:stretch>
                  <a:fillRect/>
                </a:stretch>
              </p:blipFill>
              <p:spPr>
                <a:xfrm>
                  <a:off x="10144955" y="417907"/>
                  <a:ext cx="1490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E26C6292-1D16-4DB6-85F5-DEA60ED5C4D8}"/>
                    </a:ext>
                  </a:extLst>
                </p14:cNvPr>
                <p14:cNvContentPartPr/>
                <p14:nvPr/>
              </p14:nvContentPartPr>
              <p14:xfrm>
                <a:off x="10408835" y="428347"/>
                <a:ext cx="231120" cy="78480"/>
              </p14:xfrm>
            </p:contentPart>
          </mc:Choice>
          <mc:Fallback xmlns="">
            <p:pic>
              <p:nvPicPr>
                <p:cNvPr id="77" name="Freihand 76">
                  <a:extLst>
                    <a:ext uri="{FF2B5EF4-FFF2-40B4-BE49-F238E27FC236}">
                      <a16:creationId xmlns:a16="http://schemas.microsoft.com/office/drawing/2014/main" id="{E26C6292-1D16-4DB6-85F5-DEA60ED5C4D8}"/>
                    </a:ext>
                  </a:extLst>
                </p:cNvPr>
                <p:cNvPicPr/>
                <p:nvPr/>
              </p:nvPicPr>
              <p:blipFill>
                <a:blip r:embed="rId127"/>
                <a:stretch>
                  <a:fillRect/>
                </a:stretch>
              </p:blipFill>
              <p:spPr>
                <a:xfrm>
                  <a:off x="10404515" y="424027"/>
                  <a:ext cx="239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AD3A184F-4BDA-42AE-8049-04F846C0106F}"/>
                    </a:ext>
                  </a:extLst>
                </p14:cNvPr>
                <p14:cNvContentPartPr/>
                <p14:nvPr/>
              </p14:nvContentPartPr>
              <p14:xfrm>
                <a:off x="10642835" y="406387"/>
                <a:ext cx="118440" cy="182880"/>
              </p14:xfrm>
            </p:contentPart>
          </mc:Choice>
          <mc:Fallback xmlns="">
            <p:pic>
              <p:nvPicPr>
                <p:cNvPr id="78" name="Freihand 77">
                  <a:extLst>
                    <a:ext uri="{FF2B5EF4-FFF2-40B4-BE49-F238E27FC236}">
                      <a16:creationId xmlns:a16="http://schemas.microsoft.com/office/drawing/2014/main" id="{AD3A184F-4BDA-42AE-8049-04F846C0106F}"/>
                    </a:ext>
                  </a:extLst>
                </p:cNvPr>
                <p:cNvPicPr/>
                <p:nvPr/>
              </p:nvPicPr>
              <p:blipFill>
                <a:blip r:embed="rId129"/>
                <a:stretch>
                  <a:fillRect/>
                </a:stretch>
              </p:blipFill>
              <p:spPr>
                <a:xfrm>
                  <a:off x="10638515" y="402067"/>
                  <a:ext cx="127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9F326290-7C37-49FA-949E-1A4D772681E7}"/>
                    </a:ext>
                  </a:extLst>
                </p14:cNvPr>
                <p14:cNvContentPartPr/>
                <p14:nvPr/>
              </p14:nvContentPartPr>
              <p14:xfrm>
                <a:off x="10773155" y="392707"/>
                <a:ext cx="122040" cy="61560"/>
              </p14:xfrm>
            </p:contentPart>
          </mc:Choice>
          <mc:Fallback xmlns="">
            <p:pic>
              <p:nvPicPr>
                <p:cNvPr id="79" name="Freihand 78">
                  <a:extLst>
                    <a:ext uri="{FF2B5EF4-FFF2-40B4-BE49-F238E27FC236}">
                      <a16:creationId xmlns:a16="http://schemas.microsoft.com/office/drawing/2014/main" id="{9F326290-7C37-49FA-949E-1A4D772681E7}"/>
                    </a:ext>
                  </a:extLst>
                </p:cNvPr>
                <p:cNvPicPr/>
                <p:nvPr/>
              </p:nvPicPr>
              <p:blipFill>
                <a:blip r:embed="rId131"/>
                <a:stretch>
                  <a:fillRect/>
                </a:stretch>
              </p:blipFill>
              <p:spPr>
                <a:xfrm>
                  <a:off x="10768835" y="388387"/>
                  <a:ext cx="130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0" name="Freihand 79">
                  <a:extLst>
                    <a:ext uri="{FF2B5EF4-FFF2-40B4-BE49-F238E27FC236}">
                      <a16:creationId xmlns:a16="http://schemas.microsoft.com/office/drawing/2014/main" id="{D26F73BA-D242-407E-8C6B-D436BD5EDF11}"/>
                    </a:ext>
                  </a:extLst>
                </p14:cNvPr>
                <p14:cNvContentPartPr/>
                <p14:nvPr/>
              </p14:nvContentPartPr>
              <p14:xfrm>
                <a:off x="10900595" y="355267"/>
                <a:ext cx="102240" cy="82800"/>
              </p14:xfrm>
            </p:contentPart>
          </mc:Choice>
          <mc:Fallback xmlns="">
            <p:pic>
              <p:nvPicPr>
                <p:cNvPr id="80" name="Freihand 79">
                  <a:extLst>
                    <a:ext uri="{FF2B5EF4-FFF2-40B4-BE49-F238E27FC236}">
                      <a16:creationId xmlns:a16="http://schemas.microsoft.com/office/drawing/2014/main" id="{D26F73BA-D242-407E-8C6B-D436BD5EDF11}"/>
                    </a:ext>
                  </a:extLst>
                </p:cNvPr>
                <p:cNvPicPr/>
                <p:nvPr/>
              </p:nvPicPr>
              <p:blipFill>
                <a:blip r:embed="rId133"/>
                <a:stretch>
                  <a:fillRect/>
                </a:stretch>
              </p:blipFill>
              <p:spPr>
                <a:xfrm>
                  <a:off x="10896275" y="350947"/>
                  <a:ext cx="110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1" name="Freihand 80">
                  <a:extLst>
                    <a:ext uri="{FF2B5EF4-FFF2-40B4-BE49-F238E27FC236}">
                      <a16:creationId xmlns:a16="http://schemas.microsoft.com/office/drawing/2014/main" id="{D6674D02-8F36-4B2F-A212-5CBCF37F2D1E}"/>
                    </a:ext>
                  </a:extLst>
                </p14:cNvPr>
                <p14:cNvContentPartPr/>
                <p14:nvPr/>
              </p14:nvContentPartPr>
              <p14:xfrm>
                <a:off x="10997795" y="332947"/>
                <a:ext cx="105120" cy="89280"/>
              </p14:xfrm>
            </p:contentPart>
          </mc:Choice>
          <mc:Fallback xmlns="">
            <p:pic>
              <p:nvPicPr>
                <p:cNvPr id="81" name="Freihand 80">
                  <a:extLst>
                    <a:ext uri="{FF2B5EF4-FFF2-40B4-BE49-F238E27FC236}">
                      <a16:creationId xmlns:a16="http://schemas.microsoft.com/office/drawing/2014/main" id="{D6674D02-8F36-4B2F-A212-5CBCF37F2D1E}"/>
                    </a:ext>
                  </a:extLst>
                </p:cNvPr>
                <p:cNvPicPr/>
                <p:nvPr/>
              </p:nvPicPr>
              <p:blipFill>
                <a:blip r:embed="rId135"/>
                <a:stretch>
                  <a:fillRect/>
                </a:stretch>
              </p:blipFill>
              <p:spPr>
                <a:xfrm>
                  <a:off x="10993475" y="328627"/>
                  <a:ext cx="113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2" name="Freihand 81">
                  <a:extLst>
                    <a:ext uri="{FF2B5EF4-FFF2-40B4-BE49-F238E27FC236}">
                      <a16:creationId xmlns:a16="http://schemas.microsoft.com/office/drawing/2014/main" id="{16171353-0023-4F98-9DC9-D85734ADFDBE}"/>
                    </a:ext>
                  </a:extLst>
                </p14:cNvPr>
                <p14:cNvContentPartPr/>
                <p14:nvPr/>
              </p14:nvContentPartPr>
              <p14:xfrm>
                <a:off x="11103275" y="345187"/>
                <a:ext cx="229680" cy="60480"/>
              </p14:xfrm>
            </p:contentPart>
          </mc:Choice>
          <mc:Fallback xmlns="">
            <p:pic>
              <p:nvPicPr>
                <p:cNvPr id="82" name="Freihand 81">
                  <a:extLst>
                    <a:ext uri="{FF2B5EF4-FFF2-40B4-BE49-F238E27FC236}">
                      <a16:creationId xmlns:a16="http://schemas.microsoft.com/office/drawing/2014/main" id="{16171353-0023-4F98-9DC9-D85734ADFDBE}"/>
                    </a:ext>
                  </a:extLst>
                </p:cNvPr>
                <p:cNvPicPr/>
                <p:nvPr/>
              </p:nvPicPr>
              <p:blipFill>
                <a:blip r:embed="rId137"/>
                <a:stretch>
                  <a:fillRect/>
                </a:stretch>
              </p:blipFill>
              <p:spPr>
                <a:xfrm>
                  <a:off x="11098955" y="340867"/>
                  <a:ext cx="2383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Freihand 82">
                  <a:extLst>
                    <a:ext uri="{FF2B5EF4-FFF2-40B4-BE49-F238E27FC236}">
                      <a16:creationId xmlns:a16="http://schemas.microsoft.com/office/drawing/2014/main" id="{C209E1D7-606C-47BD-ADEE-741436BC508B}"/>
                    </a:ext>
                  </a:extLst>
                </p14:cNvPr>
                <p14:cNvContentPartPr/>
                <p14:nvPr/>
              </p14:nvContentPartPr>
              <p14:xfrm>
                <a:off x="11382275" y="234307"/>
                <a:ext cx="34560" cy="186120"/>
              </p14:xfrm>
            </p:contentPart>
          </mc:Choice>
          <mc:Fallback xmlns="">
            <p:pic>
              <p:nvPicPr>
                <p:cNvPr id="83" name="Freihand 82">
                  <a:extLst>
                    <a:ext uri="{FF2B5EF4-FFF2-40B4-BE49-F238E27FC236}">
                      <a16:creationId xmlns:a16="http://schemas.microsoft.com/office/drawing/2014/main" id="{C209E1D7-606C-47BD-ADEE-741436BC508B}"/>
                    </a:ext>
                  </a:extLst>
                </p:cNvPr>
                <p:cNvPicPr/>
                <p:nvPr/>
              </p:nvPicPr>
              <p:blipFill>
                <a:blip r:embed="rId139"/>
                <a:stretch>
                  <a:fillRect/>
                </a:stretch>
              </p:blipFill>
              <p:spPr>
                <a:xfrm>
                  <a:off x="11377955" y="229987"/>
                  <a:ext cx="43200" cy="194760"/>
                </a:xfrm>
                <a:prstGeom prst="rect">
                  <a:avLst/>
                </a:prstGeom>
              </p:spPr>
            </p:pic>
          </mc:Fallback>
        </mc:AlternateContent>
      </p:grpSp>
    </p:spTree>
    <p:extLst>
      <p:ext uri="{BB962C8B-B14F-4D97-AF65-F5344CB8AC3E}">
        <p14:creationId xmlns:p14="http://schemas.microsoft.com/office/powerpoint/2010/main" val="300806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0" name="Gruppieren 9">
            <a:extLst>
              <a:ext uri="{FF2B5EF4-FFF2-40B4-BE49-F238E27FC236}">
                <a16:creationId xmlns:a16="http://schemas.microsoft.com/office/drawing/2014/main" id="{B254A504-B7BA-40A8-BB1E-4829C0066A12}"/>
              </a:ext>
            </a:extLst>
          </p:cNvPr>
          <p:cNvGrpSpPr/>
          <p:nvPr/>
        </p:nvGrpSpPr>
        <p:grpSpPr>
          <a:xfrm>
            <a:off x="5184875" y="2098027"/>
            <a:ext cx="1062360" cy="300600"/>
            <a:chOff x="5184875" y="2098027"/>
            <a:chExt cx="1062360" cy="3006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1CF3348-E84A-4D1D-8F37-513591EACE80}"/>
                    </a:ext>
                  </a:extLst>
                </p14:cNvPr>
                <p14:cNvContentPartPr/>
                <p14:nvPr/>
              </p14:nvContentPartPr>
              <p14:xfrm>
                <a:off x="5184875" y="2135467"/>
                <a:ext cx="141480" cy="230040"/>
              </p14:xfrm>
            </p:contentPart>
          </mc:Choice>
          <mc:Fallback xmlns="">
            <p:pic>
              <p:nvPicPr>
                <p:cNvPr id="2" name="Freihand 1">
                  <a:extLst>
                    <a:ext uri="{FF2B5EF4-FFF2-40B4-BE49-F238E27FC236}">
                      <a16:creationId xmlns:a16="http://schemas.microsoft.com/office/drawing/2014/main" id="{61CF3348-E84A-4D1D-8F37-513591EACE80}"/>
                    </a:ext>
                  </a:extLst>
                </p:cNvPr>
                <p:cNvPicPr/>
                <p:nvPr/>
              </p:nvPicPr>
              <p:blipFill>
                <a:blip r:embed="rId4"/>
                <a:stretch>
                  <a:fillRect/>
                </a:stretch>
              </p:blipFill>
              <p:spPr>
                <a:xfrm>
                  <a:off x="5180555" y="2131147"/>
                  <a:ext cx="1501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EB948A3-5834-412A-848F-CF46D85C1B60}"/>
                    </a:ext>
                  </a:extLst>
                </p14:cNvPr>
                <p14:cNvContentPartPr/>
                <p14:nvPr/>
              </p14:nvContentPartPr>
              <p14:xfrm>
                <a:off x="5420315" y="2173627"/>
                <a:ext cx="138960" cy="142560"/>
              </p14:xfrm>
            </p:contentPart>
          </mc:Choice>
          <mc:Fallback xmlns="">
            <p:pic>
              <p:nvPicPr>
                <p:cNvPr id="3" name="Freihand 2">
                  <a:extLst>
                    <a:ext uri="{FF2B5EF4-FFF2-40B4-BE49-F238E27FC236}">
                      <a16:creationId xmlns:a16="http://schemas.microsoft.com/office/drawing/2014/main" id="{EEB948A3-5834-412A-848F-CF46D85C1B60}"/>
                    </a:ext>
                  </a:extLst>
                </p:cNvPr>
                <p:cNvPicPr/>
                <p:nvPr/>
              </p:nvPicPr>
              <p:blipFill>
                <a:blip r:embed="rId6"/>
                <a:stretch>
                  <a:fillRect/>
                </a:stretch>
              </p:blipFill>
              <p:spPr>
                <a:xfrm>
                  <a:off x="5415995" y="2169307"/>
                  <a:ext cx="1476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0789DC59-508A-433C-9223-DFF30C533459}"/>
                    </a:ext>
                  </a:extLst>
                </p14:cNvPr>
                <p14:cNvContentPartPr/>
                <p14:nvPr/>
              </p14:nvContentPartPr>
              <p14:xfrm>
                <a:off x="5560715" y="2222227"/>
                <a:ext cx="262440" cy="87480"/>
              </p14:xfrm>
            </p:contentPart>
          </mc:Choice>
          <mc:Fallback xmlns="">
            <p:pic>
              <p:nvPicPr>
                <p:cNvPr id="5" name="Freihand 4">
                  <a:extLst>
                    <a:ext uri="{FF2B5EF4-FFF2-40B4-BE49-F238E27FC236}">
                      <a16:creationId xmlns:a16="http://schemas.microsoft.com/office/drawing/2014/main" id="{0789DC59-508A-433C-9223-DFF30C533459}"/>
                    </a:ext>
                  </a:extLst>
                </p:cNvPr>
                <p:cNvPicPr/>
                <p:nvPr/>
              </p:nvPicPr>
              <p:blipFill>
                <a:blip r:embed="rId8"/>
                <a:stretch>
                  <a:fillRect/>
                </a:stretch>
              </p:blipFill>
              <p:spPr>
                <a:xfrm>
                  <a:off x="5556395" y="2217907"/>
                  <a:ext cx="271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B1E259C3-93C7-4EE4-8DF7-5F509D4BBAEB}"/>
                    </a:ext>
                  </a:extLst>
                </p14:cNvPr>
                <p14:cNvContentPartPr/>
                <p14:nvPr/>
              </p14:nvContentPartPr>
              <p14:xfrm>
                <a:off x="5822075" y="2195947"/>
                <a:ext cx="320400" cy="202680"/>
              </p14:xfrm>
            </p:contentPart>
          </mc:Choice>
          <mc:Fallback xmlns="">
            <p:pic>
              <p:nvPicPr>
                <p:cNvPr id="8" name="Freihand 7">
                  <a:extLst>
                    <a:ext uri="{FF2B5EF4-FFF2-40B4-BE49-F238E27FC236}">
                      <a16:creationId xmlns:a16="http://schemas.microsoft.com/office/drawing/2014/main" id="{B1E259C3-93C7-4EE4-8DF7-5F509D4BBAEB}"/>
                    </a:ext>
                  </a:extLst>
                </p:cNvPr>
                <p:cNvPicPr/>
                <p:nvPr/>
              </p:nvPicPr>
              <p:blipFill>
                <a:blip r:embed="rId10"/>
                <a:stretch>
                  <a:fillRect/>
                </a:stretch>
              </p:blipFill>
              <p:spPr>
                <a:xfrm>
                  <a:off x="5817755" y="2191627"/>
                  <a:ext cx="329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3C25C43-35F7-4C2A-A899-2BCF48914438}"/>
                    </a:ext>
                  </a:extLst>
                </p14:cNvPr>
                <p14:cNvContentPartPr/>
                <p14:nvPr/>
              </p14:nvContentPartPr>
              <p14:xfrm>
                <a:off x="6120155" y="2098027"/>
                <a:ext cx="127080" cy="215640"/>
              </p14:xfrm>
            </p:contentPart>
          </mc:Choice>
          <mc:Fallback xmlns="">
            <p:pic>
              <p:nvPicPr>
                <p:cNvPr id="9" name="Freihand 8">
                  <a:extLst>
                    <a:ext uri="{FF2B5EF4-FFF2-40B4-BE49-F238E27FC236}">
                      <a16:creationId xmlns:a16="http://schemas.microsoft.com/office/drawing/2014/main" id="{43C25C43-35F7-4C2A-A899-2BCF48914438}"/>
                    </a:ext>
                  </a:extLst>
                </p:cNvPr>
                <p:cNvPicPr/>
                <p:nvPr/>
              </p:nvPicPr>
              <p:blipFill>
                <a:blip r:embed="rId12"/>
                <a:stretch>
                  <a:fillRect/>
                </a:stretch>
              </p:blipFill>
              <p:spPr>
                <a:xfrm>
                  <a:off x="6115835" y="2093707"/>
                  <a:ext cx="135720" cy="224280"/>
                </a:xfrm>
                <a:prstGeom prst="rect">
                  <a:avLst/>
                </a:prstGeom>
              </p:spPr>
            </p:pic>
          </mc:Fallback>
        </mc:AlternateContent>
      </p:grpSp>
      <p:grpSp>
        <p:nvGrpSpPr>
          <p:cNvPr id="15" name="Gruppieren 14">
            <a:extLst>
              <a:ext uri="{FF2B5EF4-FFF2-40B4-BE49-F238E27FC236}">
                <a16:creationId xmlns:a16="http://schemas.microsoft.com/office/drawing/2014/main" id="{E440BF96-BFE3-402D-BABF-D795641AC5AE}"/>
              </a:ext>
            </a:extLst>
          </p:cNvPr>
          <p:cNvGrpSpPr/>
          <p:nvPr/>
        </p:nvGrpSpPr>
        <p:grpSpPr>
          <a:xfrm>
            <a:off x="1158635" y="3455587"/>
            <a:ext cx="860760" cy="239760"/>
            <a:chOff x="1158635" y="3455587"/>
            <a:chExt cx="860760" cy="239760"/>
          </a:xfrm>
        </p:grpSpPr>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7814DB7E-5C8E-4A95-A66D-D4637B3A04EA}"/>
                    </a:ext>
                  </a:extLst>
                </p14:cNvPr>
                <p14:cNvContentPartPr/>
                <p14:nvPr/>
              </p14:nvContentPartPr>
              <p14:xfrm>
                <a:off x="1158635" y="3505987"/>
                <a:ext cx="99720" cy="153720"/>
              </p14:xfrm>
            </p:contentPart>
          </mc:Choice>
          <mc:Fallback xmlns="">
            <p:pic>
              <p:nvPicPr>
                <p:cNvPr id="11" name="Freihand 10">
                  <a:extLst>
                    <a:ext uri="{FF2B5EF4-FFF2-40B4-BE49-F238E27FC236}">
                      <a16:creationId xmlns:a16="http://schemas.microsoft.com/office/drawing/2014/main" id="{7814DB7E-5C8E-4A95-A66D-D4637B3A04EA}"/>
                    </a:ext>
                  </a:extLst>
                </p:cNvPr>
                <p:cNvPicPr/>
                <p:nvPr/>
              </p:nvPicPr>
              <p:blipFill>
                <a:blip r:embed="rId14"/>
                <a:stretch>
                  <a:fillRect/>
                </a:stretch>
              </p:blipFill>
              <p:spPr>
                <a:xfrm>
                  <a:off x="1154315" y="3501667"/>
                  <a:ext cx="108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059DB8C-B8C9-4C8C-B8ED-DEB93CCF3B6E}"/>
                    </a:ext>
                  </a:extLst>
                </p14:cNvPr>
                <p14:cNvContentPartPr/>
                <p14:nvPr/>
              </p14:nvContentPartPr>
              <p14:xfrm>
                <a:off x="1320635" y="3499507"/>
                <a:ext cx="147960" cy="128160"/>
              </p14:xfrm>
            </p:contentPart>
          </mc:Choice>
          <mc:Fallback xmlns="">
            <p:pic>
              <p:nvPicPr>
                <p:cNvPr id="12" name="Freihand 11">
                  <a:extLst>
                    <a:ext uri="{FF2B5EF4-FFF2-40B4-BE49-F238E27FC236}">
                      <a16:creationId xmlns:a16="http://schemas.microsoft.com/office/drawing/2014/main" id="{0059DB8C-B8C9-4C8C-B8ED-DEB93CCF3B6E}"/>
                    </a:ext>
                  </a:extLst>
                </p:cNvPr>
                <p:cNvPicPr/>
                <p:nvPr/>
              </p:nvPicPr>
              <p:blipFill>
                <a:blip r:embed="rId16"/>
                <a:stretch>
                  <a:fillRect/>
                </a:stretch>
              </p:blipFill>
              <p:spPr>
                <a:xfrm>
                  <a:off x="1316315" y="3495187"/>
                  <a:ext cx="156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A48DDD4C-2577-4D91-81B7-E2BA0398F8FE}"/>
                    </a:ext>
                  </a:extLst>
                </p14:cNvPr>
                <p14:cNvContentPartPr/>
                <p14:nvPr/>
              </p14:nvContentPartPr>
              <p14:xfrm>
                <a:off x="1496675" y="3525787"/>
                <a:ext cx="432000" cy="168120"/>
              </p14:xfrm>
            </p:contentPart>
          </mc:Choice>
          <mc:Fallback xmlns="">
            <p:pic>
              <p:nvPicPr>
                <p:cNvPr id="13" name="Freihand 12">
                  <a:extLst>
                    <a:ext uri="{FF2B5EF4-FFF2-40B4-BE49-F238E27FC236}">
                      <a16:creationId xmlns:a16="http://schemas.microsoft.com/office/drawing/2014/main" id="{A48DDD4C-2577-4D91-81B7-E2BA0398F8FE}"/>
                    </a:ext>
                  </a:extLst>
                </p:cNvPr>
                <p:cNvPicPr/>
                <p:nvPr/>
              </p:nvPicPr>
              <p:blipFill>
                <a:blip r:embed="rId18"/>
                <a:stretch>
                  <a:fillRect/>
                </a:stretch>
              </p:blipFill>
              <p:spPr>
                <a:xfrm>
                  <a:off x="1492355" y="3521467"/>
                  <a:ext cx="4406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151CEE7C-78F6-4BD2-9811-2786C2378527}"/>
                    </a:ext>
                  </a:extLst>
                </p14:cNvPr>
                <p14:cNvContentPartPr/>
                <p14:nvPr/>
              </p14:nvContentPartPr>
              <p14:xfrm>
                <a:off x="1920035" y="3455587"/>
                <a:ext cx="99360" cy="239760"/>
              </p14:xfrm>
            </p:contentPart>
          </mc:Choice>
          <mc:Fallback xmlns="">
            <p:pic>
              <p:nvPicPr>
                <p:cNvPr id="14" name="Freihand 13">
                  <a:extLst>
                    <a:ext uri="{FF2B5EF4-FFF2-40B4-BE49-F238E27FC236}">
                      <a16:creationId xmlns:a16="http://schemas.microsoft.com/office/drawing/2014/main" id="{151CEE7C-78F6-4BD2-9811-2786C2378527}"/>
                    </a:ext>
                  </a:extLst>
                </p:cNvPr>
                <p:cNvPicPr/>
                <p:nvPr/>
              </p:nvPicPr>
              <p:blipFill>
                <a:blip r:embed="rId20"/>
                <a:stretch>
                  <a:fillRect/>
                </a:stretch>
              </p:blipFill>
              <p:spPr>
                <a:xfrm>
                  <a:off x="1915715" y="3451267"/>
                  <a:ext cx="108000" cy="248400"/>
                </a:xfrm>
                <a:prstGeom prst="rect">
                  <a:avLst/>
                </a:prstGeom>
              </p:spPr>
            </p:pic>
          </mc:Fallback>
        </mc:AlternateContent>
      </p:grpSp>
    </p:spTree>
    <p:extLst>
      <p:ext uri="{BB962C8B-B14F-4D97-AF65-F5344CB8AC3E}">
        <p14:creationId xmlns:p14="http://schemas.microsoft.com/office/powerpoint/2010/main" val="329362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CC37C20-FEF3-0EF0-F631-68695A3C7276}"/>
              </a:ext>
            </a:extLst>
          </p:cNvPr>
          <p:cNvPicPr>
            <a:picLocks noChangeAspect="1"/>
          </p:cNvPicPr>
          <p:nvPr/>
        </p:nvPicPr>
        <p:blipFill>
          <a:blip r:embed="rId3"/>
          <a:stretch>
            <a:fillRect/>
          </a:stretch>
        </p:blipFill>
        <p:spPr>
          <a:xfrm>
            <a:off x="-1" y="770913"/>
            <a:ext cx="8130453" cy="4726503"/>
          </a:xfrm>
          <a:prstGeom prst="rect">
            <a:avLst/>
          </a:prstGeom>
        </p:spPr>
      </p:pic>
      <p:grpSp>
        <p:nvGrpSpPr>
          <p:cNvPr id="480440" name="Gruppieren 480439">
            <a:extLst>
              <a:ext uri="{FF2B5EF4-FFF2-40B4-BE49-F238E27FC236}">
                <a16:creationId xmlns:a16="http://schemas.microsoft.com/office/drawing/2014/main" id="{766B1ED4-3649-40DA-9313-555D51697E52}"/>
              </a:ext>
            </a:extLst>
          </p:cNvPr>
          <p:cNvGrpSpPr/>
          <p:nvPr/>
        </p:nvGrpSpPr>
        <p:grpSpPr>
          <a:xfrm>
            <a:off x="555995" y="863587"/>
            <a:ext cx="11304000" cy="3208680"/>
            <a:chOff x="555995" y="863587"/>
            <a:chExt cx="11304000" cy="3208680"/>
          </a:xfrm>
        </p:grpSpPr>
        <mc:AlternateContent xmlns:mc="http://schemas.openxmlformats.org/markup-compatibility/2006" xmlns:p14="http://schemas.microsoft.com/office/powerpoint/2010/main">
          <mc:Choice Requires="p14">
            <p:contentPart p14:bwMode="auto" r:id="rId4">
              <p14:nvContentPartPr>
                <p14:cNvPr id="60" name="Freihand 59">
                  <a:extLst>
                    <a:ext uri="{FF2B5EF4-FFF2-40B4-BE49-F238E27FC236}">
                      <a16:creationId xmlns:a16="http://schemas.microsoft.com/office/drawing/2014/main" id="{1CE2A8B9-8B2C-464F-9C09-27834A697B5B}"/>
                    </a:ext>
                  </a:extLst>
                </p14:cNvPr>
                <p14:cNvContentPartPr/>
                <p14:nvPr/>
              </p14:nvContentPartPr>
              <p14:xfrm>
                <a:off x="555995" y="1041427"/>
                <a:ext cx="4551120" cy="2696760"/>
              </p14:xfrm>
            </p:contentPart>
          </mc:Choice>
          <mc:Fallback xmlns="">
            <p:pic>
              <p:nvPicPr>
                <p:cNvPr id="60" name="Freihand 59">
                  <a:extLst>
                    <a:ext uri="{FF2B5EF4-FFF2-40B4-BE49-F238E27FC236}">
                      <a16:creationId xmlns:a16="http://schemas.microsoft.com/office/drawing/2014/main" id="{1CE2A8B9-8B2C-464F-9C09-27834A697B5B}"/>
                    </a:ext>
                  </a:extLst>
                </p:cNvPr>
                <p:cNvPicPr/>
                <p:nvPr/>
              </p:nvPicPr>
              <p:blipFill>
                <a:blip r:embed="rId5"/>
                <a:stretch>
                  <a:fillRect/>
                </a:stretch>
              </p:blipFill>
              <p:spPr>
                <a:xfrm>
                  <a:off x="551675" y="1037107"/>
                  <a:ext cx="4559760" cy="270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1" name="Freihand 60">
                  <a:extLst>
                    <a:ext uri="{FF2B5EF4-FFF2-40B4-BE49-F238E27FC236}">
                      <a16:creationId xmlns:a16="http://schemas.microsoft.com/office/drawing/2014/main" id="{4686EAD3-18B8-4C4F-A8B0-CC2E5B3E7929}"/>
                    </a:ext>
                  </a:extLst>
                </p14:cNvPr>
                <p14:cNvContentPartPr/>
                <p14:nvPr/>
              </p14:nvContentPartPr>
              <p14:xfrm>
                <a:off x="5116475" y="863587"/>
                <a:ext cx="2982600" cy="195840"/>
              </p14:xfrm>
            </p:contentPart>
          </mc:Choice>
          <mc:Fallback xmlns="">
            <p:pic>
              <p:nvPicPr>
                <p:cNvPr id="61" name="Freihand 60">
                  <a:extLst>
                    <a:ext uri="{FF2B5EF4-FFF2-40B4-BE49-F238E27FC236}">
                      <a16:creationId xmlns:a16="http://schemas.microsoft.com/office/drawing/2014/main" id="{4686EAD3-18B8-4C4F-A8B0-CC2E5B3E7929}"/>
                    </a:ext>
                  </a:extLst>
                </p:cNvPr>
                <p:cNvPicPr/>
                <p:nvPr/>
              </p:nvPicPr>
              <p:blipFill>
                <a:blip r:embed="rId7"/>
                <a:stretch>
                  <a:fillRect/>
                </a:stretch>
              </p:blipFill>
              <p:spPr>
                <a:xfrm>
                  <a:off x="5112155" y="859267"/>
                  <a:ext cx="29912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2" name="Freihand 61">
                  <a:extLst>
                    <a:ext uri="{FF2B5EF4-FFF2-40B4-BE49-F238E27FC236}">
                      <a16:creationId xmlns:a16="http://schemas.microsoft.com/office/drawing/2014/main" id="{724E9628-6077-41A5-844B-002C1AD478D1}"/>
                    </a:ext>
                  </a:extLst>
                </p14:cNvPr>
                <p14:cNvContentPartPr/>
                <p14:nvPr/>
              </p14:nvContentPartPr>
              <p14:xfrm>
                <a:off x="8066315" y="901747"/>
                <a:ext cx="425880" cy="326880"/>
              </p14:xfrm>
            </p:contentPart>
          </mc:Choice>
          <mc:Fallback xmlns="">
            <p:pic>
              <p:nvPicPr>
                <p:cNvPr id="62" name="Freihand 61">
                  <a:extLst>
                    <a:ext uri="{FF2B5EF4-FFF2-40B4-BE49-F238E27FC236}">
                      <a16:creationId xmlns:a16="http://schemas.microsoft.com/office/drawing/2014/main" id="{724E9628-6077-41A5-844B-002C1AD478D1}"/>
                    </a:ext>
                  </a:extLst>
                </p:cNvPr>
                <p:cNvPicPr/>
                <p:nvPr/>
              </p:nvPicPr>
              <p:blipFill>
                <a:blip r:embed="rId9"/>
                <a:stretch>
                  <a:fillRect/>
                </a:stretch>
              </p:blipFill>
              <p:spPr>
                <a:xfrm>
                  <a:off x="8061995" y="897427"/>
                  <a:ext cx="4345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 name="Freihand 2">
                  <a:extLst>
                    <a:ext uri="{FF2B5EF4-FFF2-40B4-BE49-F238E27FC236}">
                      <a16:creationId xmlns:a16="http://schemas.microsoft.com/office/drawing/2014/main" id="{84678C50-96C3-459D-BC11-D7791D1D7871}"/>
                    </a:ext>
                  </a:extLst>
                </p14:cNvPr>
                <p14:cNvContentPartPr/>
                <p14:nvPr/>
              </p14:nvContentPartPr>
              <p14:xfrm>
                <a:off x="8310755" y="1372987"/>
                <a:ext cx="169920" cy="105840"/>
              </p14:xfrm>
            </p:contentPart>
          </mc:Choice>
          <mc:Fallback xmlns="">
            <p:pic>
              <p:nvPicPr>
                <p:cNvPr id="3" name="Freihand 2">
                  <a:extLst>
                    <a:ext uri="{FF2B5EF4-FFF2-40B4-BE49-F238E27FC236}">
                      <a16:creationId xmlns:a16="http://schemas.microsoft.com/office/drawing/2014/main" id="{84678C50-96C3-459D-BC11-D7791D1D7871}"/>
                    </a:ext>
                  </a:extLst>
                </p:cNvPr>
                <p:cNvPicPr/>
                <p:nvPr/>
              </p:nvPicPr>
              <p:blipFill>
                <a:blip r:embed="rId11"/>
                <a:stretch>
                  <a:fillRect/>
                </a:stretch>
              </p:blipFill>
              <p:spPr>
                <a:xfrm>
                  <a:off x="8306435" y="1368667"/>
                  <a:ext cx="178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Freihand 3">
                  <a:extLst>
                    <a:ext uri="{FF2B5EF4-FFF2-40B4-BE49-F238E27FC236}">
                      <a16:creationId xmlns:a16="http://schemas.microsoft.com/office/drawing/2014/main" id="{B4FD2D11-0E87-42C2-9A97-37568B18D9FB}"/>
                    </a:ext>
                  </a:extLst>
                </p14:cNvPr>
                <p14:cNvContentPartPr/>
                <p14:nvPr/>
              </p14:nvContentPartPr>
              <p14:xfrm>
                <a:off x="8470955" y="1330867"/>
                <a:ext cx="360" cy="360"/>
              </p14:xfrm>
            </p:contentPart>
          </mc:Choice>
          <mc:Fallback xmlns="">
            <p:pic>
              <p:nvPicPr>
                <p:cNvPr id="4" name="Freihand 3">
                  <a:extLst>
                    <a:ext uri="{FF2B5EF4-FFF2-40B4-BE49-F238E27FC236}">
                      <a16:creationId xmlns:a16="http://schemas.microsoft.com/office/drawing/2014/main" id="{B4FD2D11-0E87-42C2-9A97-37568B18D9FB}"/>
                    </a:ext>
                  </a:extLst>
                </p:cNvPr>
                <p:cNvPicPr/>
                <p:nvPr/>
              </p:nvPicPr>
              <p:blipFill>
                <a:blip r:embed="rId13"/>
                <a:stretch>
                  <a:fillRect/>
                </a:stretch>
              </p:blipFill>
              <p:spPr>
                <a:xfrm>
                  <a:off x="8466635" y="1326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Freihand 4">
                  <a:extLst>
                    <a:ext uri="{FF2B5EF4-FFF2-40B4-BE49-F238E27FC236}">
                      <a16:creationId xmlns:a16="http://schemas.microsoft.com/office/drawing/2014/main" id="{002A4BDD-87B5-4B67-AD1C-E85A88190B4D}"/>
                    </a:ext>
                  </a:extLst>
                </p14:cNvPr>
                <p14:cNvContentPartPr/>
                <p14:nvPr/>
              </p14:nvContentPartPr>
              <p14:xfrm>
                <a:off x="8622155" y="1290907"/>
                <a:ext cx="304920" cy="151200"/>
              </p14:xfrm>
            </p:contentPart>
          </mc:Choice>
          <mc:Fallback xmlns="">
            <p:pic>
              <p:nvPicPr>
                <p:cNvPr id="5" name="Freihand 4">
                  <a:extLst>
                    <a:ext uri="{FF2B5EF4-FFF2-40B4-BE49-F238E27FC236}">
                      <a16:creationId xmlns:a16="http://schemas.microsoft.com/office/drawing/2014/main" id="{002A4BDD-87B5-4B67-AD1C-E85A88190B4D}"/>
                    </a:ext>
                  </a:extLst>
                </p:cNvPr>
                <p:cNvPicPr/>
                <p:nvPr/>
              </p:nvPicPr>
              <p:blipFill>
                <a:blip r:embed="rId15"/>
                <a:stretch>
                  <a:fillRect/>
                </a:stretch>
              </p:blipFill>
              <p:spPr>
                <a:xfrm>
                  <a:off x="8617835" y="1286587"/>
                  <a:ext cx="313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 name="Freihand 5">
                  <a:extLst>
                    <a:ext uri="{FF2B5EF4-FFF2-40B4-BE49-F238E27FC236}">
                      <a16:creationId xmlns:a16="http://schemas.microsoft.com/office/drawing/2014/main" id="{5EF7F696-9709-440B-B4AE-3A45B8891F39}"/>
                    </a:ext>
                  </a:extLst>
                </p14:cNvPr>
                <p14:cNvContentPartPr/>
                <p14:nvPr/>
              </p14:nvContentPartPr>
              <p14:xfrm>
                <a:off x="9139115" y="1133227"/>
                <a:ext cx="87120" cy="218880"/>
              </p14:xfrm>
            </p:contentPart>
          </mc:Choice>
          <mc:Fallback xmlns="">
            <p:pic>
              <p:nvPicPr>
                <p:cNvPr id="6" name="Freihand 5">
                  <a:extLst>
                    <a:ext uri="{FF2B5EF4-FFF2-40B4-BE49-F238E27FC236}">
                      <a16:creationId xmlns:a16="http://schemas.microsoft.com/office/drawing/2014/main" id="{5EF7F696-9709-440B-B4AE-3A45B8891F39}"/>
                    </a:ext>
                  </a:extLst>
                </p:cNvPr>
                <p:cNvPicPr/>
                <p:nvPr/>
              </p:nvPicPr>
              <p:blipFill>
                <a:blip r:embed="rId17"/>
                <a:stretch>
                  <a:fillRect/>
                </a:stretch>
              </p:blipFill>
              <p:spPr>
                <a:xfrm>
                  <a:off x="9134795" y="1128907"/>
                  <a:ext cx="957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 name="Freihand 6">
                  <a:extLst>
                    <a:ext uri="{FF2B5EF4-FFF2-40B4-BE49-F238E27FC236}">
                      <a16:creationId xmlns:a16="http://schemas.microsoft.com/office/drawing/2014/main" id="{07BAB30A-397C-4AB2-9FF8-F054D21F8804}"/>
                    </a:ext>
                  </a:extLst>
                </p14:cNvPr>
                <p14:cNvContentPartPr/>
                <p14:nvPr/>
              </p14:nvContentPartPr>
              <p14:xfrm>
                <a:off x="9207875" y="1231147"/>
                <a:ext cx="556200" cy="167400"/>
              </p14:xfrm>
            </p:contentPart>
          </mc:Choice>
          <mc:Fallback xmlns="">
            <p:pic>
              <p:nvPicPr>
                <p:cNvPr id="7" name="Freihand 6">
                  <a:extLst>
                    <a:ext uri="{FF2B5EF4-FFF2-40B4-BE49-F238E27FC236}">
                      <a16:creationId xmlns:a16="http://schemas.microsoft.com/office/drawing/2014/main" id="{07BAB30A-397C-4AB2-9FF8-F054D21F8804}"/>
                    </a:ext>
                  </a:extLst>
                </p:cNvPr>
                <p:cNvPicPr/>
                <p:nvPr/>
              </p:nvPicPr>
              <p:blipFill>
                <a:blip r:embed="rId19"/>
                <a:stretch>
                  <a:fillRect/>
                </a:stretch>
              </p:blipFill>
              <p:spPr>
                <a:xfrm>
                  <a:off x="9203555" y="1226827"/>
                  <a:ext cx="5648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 name="Freihand 7">
                  <a:extLst>
                    <a:ext uri="{FF2B5EF4-FFF2-40B4-BE49-F238E27FC236}">
                      <a16:creationId xmlns:a16="http://schemas.microsoft.com/office/drawing/2014/main" id="{70C0A09C-599E-4CA8-BE6B-A1FC8AD9F9B5}"/>
                    </a:ext>
                  </a:extLst>
                </p14:cNvPr>
                <p14:cNvContentPartPr/>
                <p14:nvPr/>
              </p14:nvContentPartPr>
              <p14:xfrm>
                <a:off x="9920315" y="1118107"/>
                <a:ext cx="139320" cy="156600"/>
              </p14:xfrm>
            </p:contentPart>
          </mc:Choice>
          <mc:Fallback xmlns="">
            <p:pic>
              <p:nvPicPr>
                <p:cNvPr id="8" name="Freihand 7">
                  <a:extLst>
                    <a:ext uri="{FF2B5EF4-FFF2-40B4-BE49-F238E27FC236}">
                      <a16:creationId xmlns:a16="http://schemas.microsoft.com/office/drawing/2014/main" id="{70C0A09C-599E-4CA8-BE6B-A1FC8AD9F9B5}"/>
                    </a:ext>
                  </a:extLst>
                </p:cNvPr>
                <p:cNvPicPr/>
                <p:nvPr/>
              </p:nvPicPr>
              <p:blipFill>
                <a:blip r:embed="rId21"/>
                <a:stretch>
                  <a:fillRect/>
                </a:stretch>
              </p:blipFill>
              <p:spPr>
                <a:xfrm>
                  <a:off x="9915995" y="1113787"/>
                  <a:ext cx="147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 name="Freihand 8">
                  <a:extLst>
                    <a:ext uri="{FF2B5EF4-FFF2-40B4-BE49-F238E27FC236}">
                      <a16:creationId xmlns:a16="http://schemas.microsoft.com/office/drawing/2014/main" id="{64558FB7-91E4-441F-9B0E-9CF9B84B701F}"/>
                    </a:ext>
                  </a:extLst>
                </p14:cNvPr>
                <p14:cNvContentPartPr/>
                <p14:nvPr/>
              </p14:nvContentPartPr>
              <p14:xfrm>
                <a:off x="10035515" y="1199827"/>
                <a:ext cx="143280" cy="76680"/>
              </p14:xfrm>
            </p:contentPart>
          </mc:Choice>
          <mc:Fallback xmlns="">
            <p:pic>
              <p:nvPicPr>
                <p:cNvPr id="9" name="Freihand 8">
                  <a:extLst>
                    <a:ext uri="{FF2B5EF4-FFF2-40B4-BE49-F238E27FC236}">
                      <a16:creationId xmlns:a16="http://schemas.microsoft.com/office/drawing/2014/main" id="{64558FB7-91E4-441F-9B0E-9CF9B84B701F}"/>
                    </a:ext>
                  </a:extLst>
                </p:cNvPr>
                <p:cNvPicPr/>
                <p:nvPr/>
              </p:nvPicPr>
              <p:blipFill>
                <a:blip r:embed="rId23"/>
                <a:stretch>
                  <a:fillRect/>
                </a:stretch>
              </p:blipFill>
              <p:spPr>
                <a:xfrm>
                  <a:off x="10031195" y="1195507"/>
                  <a:ext cx="151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Freihand 12">
                  <a:extLst>
                    <a:ext uri="{FF2B5EF4-FFF2-40B4-BE49-F238E27FC236}">
                      <a16:creationId xmlns:a16="http://schemas.microsoft.com/office/drawing/2014/main" id="{804666FA-50CC-4225-9E8D-6FAAA1EE80A7}"/>
                    </a:ext>
                  </a:extLst>
                </p14:cNvPr>
                <p14:cNvContentPartPr/>
                <p14:nvPr/>
              </p14:nvContentPartPr>
              <p14:xfrm>
                <a:off x="10162235" y="1185427"/>
                <a:ext cx="82440" cy="218520"/>
              </p14:xfrm>
            </p:contentPart>
          </mc:Choice>
          <mc:Fallback xmlns="">
            <p:pic>
              <p:nvPicPr>
                <p:cNvPr id="13" name="Freihand 12">
                  <a:extLst>
                    <a:ext uri="{FF2B5EF4-FFF2-40B4-BE49-F238E27FC236}">
                      <a16:creationId xmlns:a16="http://schemas.microsoft.com/office/drawing/2014/main" id="{804666FA-50CC-4225-9E8D-6FAAA1EE80A7}"/>
                    </a:ext>
                  </a:extLst>
                </p:cNvPr>
                <p:cNvPicPr/>
                <p:nvPr/>
              </p:nvPicPr>
              <p:blipFill>
                <a:blip r:embed="rId25"/>
                <a:stretch>
                  <a:fillRect/>
                </a:stretch>
              </p:blipFill>
              <p:spPr>
                <a:xfrm>
                  <a:off x="10157915" y="1181107"/>
                  <a:ext cx="910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Freihand 13">
                  <a:extLst>
                    <a:ext uri="{FF2B5EF4-FFF2-40B4-BE49-F238E27FC236}">
                      <a16:creationId xmlns:a16="http://schemas.microsoft.com/office/drawing/2014/main" id="{56F81A77-B8E8-484D-8C09-D3BA1C6C0C58}"/>
                    </a:ext>
                  </a:extLst>
                </p14:cNvPr>
                <p14:cNvContentPartPr/>
                <p14:nvPr/>
              </p14:nvContentPartPr>
              <p14:xfrm>
                <a:off x="10251155" y="1184707"/>
                <a:ext cx="366120" cy="144720"/>
              </p14:xfrm>
            </p:contentPart>
          </mc:Choice>
          <mc:Fallback xmlns="">
            <p:pic>
              <p:nvPicPr>
                <p:cNvPr id="14" name="Freihand 13">
                  <a:extLst>
                    <a:ext uri="{FF2B5EF4-FFF2-40B4-BE49-F238E27FC236}">
                      <a16:creationId xmlns:a16="http://schemas.microsoft.com/office/drawing/2014/main" id="{56F81A77-B8E8-484D-8C09-D3BA1C6C0C58}"/>
                    </a:ext>
                  </a:extLst>
                </p:cNvPr>
                <p:cNvPicPr/>
                <p:nvPr/>
              </p:nvPicPr>
              <p:blipFill>
                <a:blip r:embed="rId27"/>
                <a:stretch>
                  <a:fillRect/>
                </a:stretch>
              </p:blipFill>
              <p:spPr>
                <a:xfrm>
                  <a:off x="10246835" y="1180387"/>
                  <a:ext cx="3747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Freihand 14">
                  <a:extLst>
                    <a:ext uri="{FF2B5EF4-FFF2-40B4-BE49-F238E27FC236}">
                      <a16:creationId xmlns:a16="http://schemas.microsoft.com/office/drawing/2014/main" id="{86916282-38D3-4895-9325-3926258AC444}"/>
                    </a:ext>
                  </a:extLst>
                </p14:cNvPr>
                <p14:cNvContentPartPr/>
                <p14:nvPr/>
              </p14:nvContentPartPr>
              <p14:xfrm>
                <a:off x="10631315" y="1091467"/>
                <a:ext cx="95760" cy="132480"/>
              </p14:xfrm>
            </p:contentPart>
          </mc:Choice>
          <mc:Fallback xmlns="">
            <p:pic>
              <p:nvPicPr>
                <p:cNvPr id="15" name="Freihand 14">
                  <a:extLst>
                    <a:ext uri="{FF2B5EF4-FFF2-40B4-BE49-F238E27FC236}">
                      <a16:creationId xmlns:a16="http://schemas.microsoft.com/office/drawing/2014/main" id="{86916282-38D3-4895-9325-3926258AC444}"/>
                    </a:ext>
                  </a:extLst>
                </p:cNvPr>
                <p:cNvPicPr/>
                <p:nvPr/>
              </p:nvPicPr>
              <p:blipFill>
                <a:blip r:embed="rId29"/>
                <a:stretch>
                  <a:fillRect/>
                </a:stretch>
              </p:blipFill>
              <p:spPr>
                <a:xfrm>
                  <a:off x="10626995" y="1087147"/>
                  <a:ext cx="1044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Freihand 15">
                  <a:extLst>
                    <a:ext uri="{FF2B5EF4-FFF2-40B4-BE49-F238E27FC236}">
                      <a16:creationId xmlns:a16="http://schemas.microsoft.com/office/drawing/2014/main" id="{C7762F2E-A834-4552-A16A-BB925C6A6CD0}"/>
                    </a:ext>
                  </a:extLst>
                </p14:cNvPr>
                <p14:cNvContentPartPr/>
                <p14:nvPr/>
              </p14:nvContentPartPr>
              <p14:xfrm>
                <a:off x="10740035" y="1026667"/>
                <a:ext cx="240840" cy="179280"/>
              </p14:xfrm>
            </p:contentPart>
          </mc:Choice>
          <mc:Fallback xmlns="">
            <p:pic>
              <p:nvPicPr>
                <p:cNvPr id="16" name="Freihand 15">
                  <a:extLst>
                    <a:ext uri="{FF2B5EF4-FFF2-40B4-BE49-F238E27FC236}">
                      <a16:creationId xmlns:a16="http://schemas.microsoft.com/office/drawing/2014/main" id="{C7762F2E-A834-4552-A16A-BB925C6A6CD0}"/>
                    </a:ext>
                  </a:extLst>
                </p:cNvPr>
                <p:cNvPicPr/>
                <p:nvPr/>
              </p:nvPicPr>
              <p:blipFill>
                <a:blip r:embed="rId31"/>
                <a:stretch>
                  <a:fillRect/>
                </a:stretch>
              </p:blipFill>
              <p:spPr>
                <a:xfrm>
                  <a:off x="10735715" y="1022347"/>
                  <a:ext cx="2494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 name="Freihand 16">
                  <a:extLst>
                    <a:ext uri="{FF2B5EF4-FFF2-40B4-BE49-F238E27FC236}">
                      <a16:creationId xmlns:a16="http://schemas.microsoft.com/office/drawing/2014/main" id="{59481FFA-1800-4024-BDF6-904DB6B80C1B}"/>
                    </a:ext>
                  </a:extLst>
                </p14:cNvPr>
                <p14:cNvContentPartPr/>
                <p14:nvPr/>
              </p14:nvContentPartPr>
              <p14:xfrm>
                <a:off x="10850555" y="985267"/>
                <a:ext cx="19800" cy="720"/>
              </p14:xfrm>
            </p:contentPart>
          </mc:Choice>
          <mc:Fallback xmlns="">
            <p:pic>
              <p:nvPicPr>
                <p:cNvPr id="17" name="Freihand 16">
                  <a:extLst>
                    <a:ext uri="{FF2B5EF4-FFF2-40B4-BE49-F238E27FC236}">
                      <a16:creationId xmlns:a16="http://schemas.microsoft.com/office/drawing/2014/main" id="{59481FFA-1800-4024-BDF6-904DB6B80C1B}"/>
                    </a:ext>
                  </a:extLst>
                </p:cNvPr>
                <p:cNvPicPr/>
                <p:nvPr/>
              </p:nvPicPr>
              <p:blipFill>
                <a:blip r:embed="rId33"/>
                <a:stretch>
                  <a:fillRect/>
                </a:stretch>
              </p:blipFill>
              <p:spPr>
                <a:xfrm>
                  <a:off x="10846235" y="980947"/>
                  <a:ext cx="28440" cy="9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7ECE74B0-E551-4664-AE0B-B90A6B96F76D}"/>
                    </a:ext>
                  </a:extLst>
                </p14:cNvPr>
                <p14:cNvContentPartPr/>
                <p14:nvPr/>
              </p14:nvContentPartPr>
              <p14:xfrm>
                <a:off x="11101835" y="1087147"/>
                <a:ext cx="261720" cy="96120"/>
              </p14:xfrm>
            </p:contentPart>
          </mc:Choice>
          <mc:Fallback xmlns="">
            <p:pic>
              <p:nvPicPr>
                <p:cNvPr id="19" name="Freihand 18">
                  <a:extLst>
                    <a:ext uri="{FF2B5EF4-FFF2-40B4-BE49-F238E27FC236}">
                      <a16:creationId xmlns:a16="http://schemas.microsoft.com/office/drawing/2014/main" id="{7ECE74B0-E551-4664-AE0B-B90A6B96F76D}"/>
                    </a:ext>
                  </a:extLst>
                </p:cNvPr>
                <p:cNvPicPr/>
                <p:nvPr/>
              </p:nvPicPr>
              <p:blipFill>
                <a:blip r:embed="rId35"/>
                <a:stretch>
                  <a:fillRect/>
                </a:stretch>
              </p:blipFill>
              <p:spPr>
                <a:xfrm>
                  <a:off x="11097515" y="1082827"/>
                  <a:ext cx="2703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E4F6224A-3B81-4BD9-96C2-54C8439734BB}"/>
                    </a:ext>
                  </a:extLst>
                </p14:cNvPr>
                <p14:cNvContentPartPr/>
                <p14:nvPr/>
              </p14:nvContentPartPr>
              <p14:xfrm>
                <a:off x="11368955" y="1067707"/>
                <a:ext cx="185400" cy="79560"/>
              </p14:xfrm>
            </p:contentPart>
          </mc:Choice>
          <mc:Fallback xmlns="">
            <p:pic>
              <p:nvPicPr>
                <p:cNvPr id="20" name="Freihand 19">
                  <a:extLst>
                    <a:ext uri="{FF2B5EF4-FFF2-40B4-BE49-F238E27FC236}">
                      <a16:creationId xmlns:a16="http://schemas.microsoft.com/office/drawing/2014/main" id="{E4F6224A-3B81-4BD9-96C2-54C8439734BB}"/>
                    </a:ext>
                  </a:extLst>
                </p:cNvPr>
                <p:cNvPicPr/>
                <p:nvPr/>
              </p:nvPicPr>
              <p:blipFill>
                <a:blip r:embed="rId37"/>
                <a:stretch>
                  <a:fillRect/>
                </a:stretch>
              </p:blipFill>
              <p:spPr>
                <a:xfrm>
                  <a:off x="11364635" y="1063387"/>
                  <a:ext cx="194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78AF00A4-2959-46DA-9A4F-17D5CB75F1F1}"/>
                    </a:ext>
                  </a:extLst>
                </p14:cNvPr>
                <p14:cNvContentPartPr/>
                <p14:nvPr/>
              </p14:nvContentPartPr>
              <p14:xfrm>
                <a:off x="8313635" y="1633267"/>
                <a:ext cx="107280" cy="117720"/>
              </p14:xfrm>
            </p:contentPart>
          </mc:Choice>
          <mc:Fallback xmlns="">
            <p:pic>
              <p:nvPicPr>
                <p:cNvPr id="22" name="Freihand 21">
                  <a:extLst>
                    <a:ext uri="{FF2B5EF4-FFF2-40B4-BE49-F238E27FC236}">
                      <a16:creationId xmlns:a16="http://schemas.microsoft.com/office/drawing/2014/main" id="{78AF00A4-2959-46DA-9A4F-17D5CB75F1F1}"/>
                    </a:ext>
                  </a:extLst>
                </p:cNvPr>
                <p:cNvPicPr/>
                <p:nvPr/>
              </p:nvPicPr>
              <p:blipFill>
                <a:blip r:embed="rId39"/>
                <a:stretch>
                  <a:fillRect/>
                </a:stretch>
              </p:blipFill>
              <p:spPr>
                <a:xfrm>
                  <a:off x="8309315" y="1628947"/>
                  <a:ext cx="115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B4975C23-3923-43B9-958D-FEC12E3D621A}"/>
                    </a:ext>
                  </a:extLst>
                </p14:cNvPr>
                <p14:cNvContentPartPr/>
                <p14:nvPr/>
              </p14:nvContentPartPr>
              <p14:xfrm>
                <a:off x="8443235" y="1564867"/>
                <a:ext cx="202680" cy="145800"/>
              </p14:xfrm>
            </p:contentPart>
          </mc:Choice>
          <mc:Fallback xmlns="">
            <p:pic>
              <p:nvPicPr>
                <p:cNvPr id="23" name="Freihand 22">
                  <a:extLst>
                    <a:ext uri="{FF2B5EF4-FFF2-40B4-BE49-F238E27FC236}">
                      <a16:creationId xmlns:a16="http://schemas.microsoft.com/office/drawing/2014/main" id="{B4975C23-3923-43B9-958D-FEC12E3D621A}"/>
                    </a:ext>
                  </a:extLst>
                </p:cNvPr>
                <p:cNvPicPr/>
                <p:nvPr/>
              </p:nvPicPr>
              <p:blipFill>
                <a:blip r:embed="rId41"/>
                <a:stretch>
                  <a:fillRect/>
                </a:stretch>
              </p:blipFill>
              <p:spPr>
                <a:xfrm>
                  <a:off x="8438915" y="1560547"/>
                  <a:ext cx="2113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59865FDD-4F46-4C9D-8E32-F3FB8A837EA9}"/>
                    </a:ext>
                  </a:extLst>
                </p14:cNvPr>
                <p14:cNvContentPartPr/>
                <p14:nvPr/>
              </p14:nvContentPartPr>
              <p14:xfrm>
                <a:off x="8667875" y="1621027"/>
                <a:ext cx="54720" cy="57960"/>
              </p14:xfrm>
            </p:contentPart>
          </mc:Choice>
          <mc:Fallback xmlns="">
            <p:pic>
              <p:nvPicPr>
                <p:cNvPr id="24" name="Freihand 23">
                  <a:extLst>
                    <a:ext uri="{FF2B5EF4-FFF2-40B4-BE49-F238E27FC236}">
                      <a16:creationId xmlns:a16="http://schemas.microsoft.com/office/drawing/2014/main" id="{59865FDD-4F46-4C9D-8E32-F3FB8A837EA9}"/>
                    </a:ext>
                  </a:extLst>
                </p:cNvPr>
                <p:cNvPicPr/>
                <p:nvPr/>
              </p:nvPicPr>
              <p:blipFill>
                <a:blip r:embed="rId43"/>
                <a:stretch>
                  <a:fillRect/>
                </a:stretch>
              </p:blipFill>
              <p:spPr>
                <a:xfrm>
                  <a:off x="8663555" y="1616707"/>
                  <a:ext cx="633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EFA7EB4C-0272-4B04-A0EC-A050031D7275}"/>
                    </a:ext>
                  </a:extLst>
                </p14:cNvPr>
                <p14:cNvContentPartPr/>
                <p14:nvPr/>
              </p14:nvContentPartPr>
              <p14:xfrm>
                <a:off x="8884955" y="1546147"/>
                <a:ext cx="197640" cy="106200"/>
              </p14:xfrm>
            </p:contentPart>
          </mc:Choice>
          <mc:Fallback xmlns="">
            <p:pic>
              <p:nvPicPr>
                <p:cNvPr id="25" name="Freihand 24">
                  <a:extLst>
                    <a:ext uri="{FF2B5EF4-FFF2-40B4-BE49-F238E27FC236}">
                      <a16:creationId xmlns:a16="http://schemas.microsoft.com/office/drawing/2014/main" id="{EFA7EB4C-0272-4B04-A0EC-A050031D7275}"/>
                    </a:ext>
                  </a:extLst>
                </p:cNvPr>
                <p:cNvPicPr/>
                <p:nvPr/>
              </p:nvPicPr>
              <p:blipFill>
                <a:blip r:embed="rId45"/>
                <a:stretch>
                  <a:fillRect/>
                </a:stretch>
              </p:blipFill>
              <p:spPr>
                <a:xfrm>
                  <a:off x="8880635" y="1541827"/>
                  <a:ext cx="2062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9DBEA2BF-9F4E-472B-98D7-970A27F195B2}"/>
                    </a:ext>
                  </a:extLst>
                </p14:cNvPr>
                <p14:cNvContentPartPr/>
                <p14:nvPr/>
              </p14:nvContentPartPr>
              <p14:xfrm>
                <a:off x="9088355" y="1606267"/>
                <a:ext cx="79560" cy="28440"/>
              </p14:xfrm>
            </p:contentPart>
          </mc:Choice>
          <mc:Fallback xmlns="">
            <p:pic>
              <p:nvPicPr>
                <p:cNvPr id="26" name="Freihand 25">
                  <a:extLst>
                    <a:ext uri="{FF2B5EF4-FFF2-40B4-BE49-F238E27FC236}">
                      <a16:creationId xmlns:a16="http://schemas.microsoft.com/office/drawing/2014/main" id="{9DBEA2BF-9F4E-472B-98D7-970A27F195B2}"/>
                    </a:ext>
                  </a:extLst>
                </p:cNvPr>
                <p:cNvPicPr/>
                <p:nvPr/>
              </p:nvPicPr>
              <p:blipFill>
                <a:blip r:embed="rId47"/>
                <a:stretch>
                  <a:fillRect/>
                </a:stretch>
              </p:blipFill>
              <p:spPr>
                <a:xfrm>
                  <a:off x="9084035" y="1601947"/>
                  <a:ext cx="882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79A49409-C553-4FC5-94CD-E2815C4F091A}"/>
                    </a:ext>
                  </a:extLst>
                </p14:cNvPr>
                <p14:cNvContentPartPr/>
                <p14:nvPr/>
              </p14:nvContentPartPr>
              <p14:xfrm>
                <a:off x="9198875" y="1514467"/>
                <a:ext cx="98640" cy="107640"/>
              </p14:xfrm>
            </p:contentPart>
          </mc:Choice>
          <mc:Fallback xmlns="">
            <p:pic>
              <p:nvPicPr>
                <p:cNvPr id="27" name="Freihand 26">
                  <a:extLst>
                    <a:ext uri="{FF2B5EF4-FFF2-40B4-BE49-F238E27FC236}">
                      <a16:creationId xmlns:a16="http://schemas.microsoft.com/office/drawing/2014/main" id="{79A49409-C553-4FC5-94CD-E2815C4F091A}"/>
                    </a:ext>
                  </a:extLst>
                </p:cNvPr>
                <p:cNvPicPr/>
                <p:nvPr/>
              </p:nvPicPr>
              <p:blipFill>
                <a:blip r:embed="rId49"/>
                <a:stretch>
                  <a:fillRect/>
                </a:stretch>
              </p:blipFill>
              <p:spPr>
                <a:xfrm>
                  <a:off x="9194555" y="1510147"/>
                  <a:ext cx="107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DFAED041-EE96-4496-A8DF-9569323AE4D9}"/>
                    </a:ext>
                  </a:extLst>
                </p14:cNvPr>
                <p14:cNvContentPartPr/>
                <p14:nvPr/>
              </p14:nvContentPartPr>
              <p14:xfrm>
                <a:off x="9312995" y="1562707"/>
                <a:ext cx="66240" cy="66240"/>
              </p14:xfrm>
            </p:contentPart>
          </mc:Choice>
          <mc:Fallback xmlns="">
            <p:pic>
              <p:nvPicPr>
                <p:cNvPr id="28" name="Freihand 27">
                  <a:extLst>
                    <a:ext uri="{FF2B5EF4-FFF2-40B4-BE49-F238E27FC236}">
                      <a16:creationId xmlns:a16="http://schemas.microsoft.com/office/drawing/2014/main" id="{DFAED041-EE96-4496-A8DF-9569323AE4D9}"/>
                    </a:ext>
                  </a:extLst>
                </p:cNvPr>
                <p:cNvPicPr/>
                <p:nvPr/>
              </p:nvPicPr>
              <p:blipFill>
                <a:blip r:embed="rId51"/>
                <a:stretch>
                  <a:fillRect/>
                </a:stretch>
              </p:blipFill>
              <p:spPr>
                <a:xfrm>
                  <a:off x="9308675" y="1558387"/>
                  <a:ext cx="74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5095E37F-7FAF-43FD-97C0-BAE1D9F3B177}"/>
                    </a:ext>
                  </a:extLst>
                </p14:cNvPr>
                <p14:cNvContentPartPr/>
                <p14:nvPr/>
              </p14:nvContentPartPr>
              <p14:xfrm>
                <a:off x="9400115" y="1457587"/>
                <a:ext cx="308880" cy="151920"/>
              </p14:xfrm>
            </p:contentPart>
          </mc:Choice>
          <mc:Fallback xmlns="">
            <p:pic>
              <p:nvPicPr>
                <p:cNvPr id="30" name="Freihand 29">
                  <a:extLst>
                    <a:ext uri="{FF2B5EF4-FFF2-40B4-BE49-F238E27FC236}">
                      <a16:creationId xmlns:a16="http://schemas.microsoft.com/office/drawing/2014/main" id="{5095E37F-7FAF-43FD-97C0-BAE1D9F3B177}"/>
                    </a:ext>
                  </a:extLst>
                </p:cNvPr>
                <p:cNvPicPr/>
                <p:nvPr/>
              </p:nvPicPr>
              <p:blipFill>
                <a:blip r:embed="rId53"/>
                <a:stretch>
                  <a:fillRect/>
                </a:stretch>
              </p:blipFill>
              <p:spPr>
                <a:xfrm>
                  <a:off x="9395795" y="1453267"/>
                  <a:ext cx="3175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1" name="Freihand 30">
                  <a:extLst>
                    <a:ext uri="{FF2B5EF4-FFF2-40B4-BE49-F238E27FC236}">
                      <a16:creationId xmlns:a16="http://schemas.microsoft.com/office/drawing/2014/main" id="{2EFDBF2D-2E4E-4A1F-8BB4-9DE2FBBE0522}"/>
                    </a:ext>
                  </a:extLst>
                </p14:cNvPr>
                <p14:cNvContentPartPr/>
                <p14:nvPr/>
              </p14:nvContentPartPr>
              <p14:xfrm>
                <a:off x="9841475" y="1554067"/>
                <a:ext cx="198720" cy="46080"/>
              </p14:xfrm>
            </p:contentPart>
          </mc:Choice>
          <mc:Fallback xmlns="">
            <p:pic>
              <p:nvPicPr>
                <p:cNvPr id="31" name="Freihand 30">
                  <a:extLst>
                    <a:ext uri="{FF2B5EF4-FFF2-40B4-BE49-F238E27FC236}">
                      <a16:creationId xmlns:a16="http://schemas.microsoft.com/office/drawing/2014/main" id="{2EFDBF2D-2E4E-4A1F-8BB4-9DE2FBBE0522}"/>
                    </a:ext>
                  </a:extLst>
                </p:cNvPr>
                <p:cNvPicPr/>
                <p:nvPr/>
              </p:nvPicPr>
              <p:blipFill>
                <a:blip r:embed="rId55"/>
                <a:stretch>
                  <a:fillRect/>
                </a:stretch>
              </p:blipFill>
              <p:spPr>
                <a:xfrm>
                  <a:off x="9837155" y="1549747"/>
                  <a:ext cx="2073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2" name="Freihand 31">
                  <a:extLst>
                    <a:ext uri="{FF2B5EF4-FFF2-40B4-BE49-F238E27FC236}">
                      <a16:creationId xmlns:a16="http://schemas.microsoft.com/office/drawing/2014/main" id="{1C0EF013-880D-498C-BA83-4453575C9E2D}"/>
                    </a:ext>
                  </a:extLst>
                </p14:cNvPr>
                <p14:cNvContentPartPr/>
                <p14:nvPr/>
              </p14:nvContentPartPr>
              <p14:xfrm>
                <a:off x="10058915" y="1493587"/>
                <a:ext cx="134280" cy="92160"/>
              </p14:xfrm>
            </p:contentPart>
          </mc:Choice>
          <mc:Fallback xmlns="">
            <p:pic>
              <p:nvPicPr>
                <p:cNvPr id="32" name="Freihand 31">
                  <a:extLst>
                    <a:ext uri="{FF2B5EF4-FFF2-40B4-BE49-F238E27FC236}">
                      <a16:creationId xmlns:a16="http://schemas.microsoft.com/office/drawing/2014/main" id="{1C0EF013-880D-498C-BA83-4453575C9E2D}"/>
                    </a:ext>
                  </a:extLst>
                </p:cNvPr>
                <p:cNvPicPr/>
                <p:nvPr/>
              </p:nvPicPr>
              <p:blipFill>
                <a:blip r:embed="rId57"/>
                <a:stretch>
                  <a:fillRect/>
                </a:stretch>
              </p:blipFill>
              <p:spPr>
                <a:xfrm>
                  <a:off x="10054595" y="1489267"/>
                  <a:ext cx="1429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Freihand 32">
                  <a:extLst>
                    <a:ext uri="{FF2B5EF4-FFF2-40B4-BE49-F238E27FC236}">
                      <a16:creationId xmlns:a16="http://schemas.microsoft.com/office/drawing/2014/main" id="{4586A7D4-CF6E-4CA4-8864-942E79384700}"/>
                    </a:ext>
                  </a:extLst>
                </p14:cNvPr>
                <p14:cNvContentPartPr/>
                <p14:nvPr/>
              </p14:nvContentPartPr>
              <p14:xfrm>
                <a:off x="10412435" y="1496827"/>
                <a:ext cx="149760" cy="86760"/>
              </p14:xfrm>
            </p:contentPart>
          </mc:Choice>
          <mc:Fallback xmlns="">
            <p:pic>
              <p:nvPicPr>
                <p:cNvPr id="33" name="Freihand 32">
                  <a:extLst>
                    <a:ext uri="{FF2B5EF4-FFF2-40B4-BE49-F238E27FC236}">
                      <a16:creationId xmlns:a16="http://schemas.microsoft.com/office/drawing/2014/main" id="{4586A7D4-CF6E-4CA4-8864-942E79384700}"/>
                    </a:ext>
                  </a:extLst>
                </p:cNvPr>
                <p:cNvPicPr/>
                <p:nvPr/>
              </p:nvPicPr>
              <p:blipFill>
                <a:blip r:embed="rId59"/>
                <a:stretch>
                  <a:fillRect/>
                </a:stretch>
              </p:blipFill>
              <p:spPr>
                <a:xfrm>
                  <a:off x="10408115" y="1492507"/>
                  <a:ext cx="158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Freihand 33">
                  <a:extLst>
                    <a:ext uri="{FF2B5EF4-FFF2-40B4-BE49-F238E27FC236}">
                      <a16:creationId xmlns:a16="http://schemas.microsoft.com/office/drawing/2014/main" id="{81B9A8ED-D2BC-4465-BDDF-F46C0391031C}"/>
                    </a:ext>
                  </a:extLst>
                </p14:cNvPr>
                <p14:cNvContentPartPr/>
                <p14:nvPr/>
              </p14:nvContentPartPr>
              <p14:xfrm>
                <a:off x="10556795" y="1426627"/>
                <a:ext cx="246960" cy="132840"/>
              </p14:xfrm>
            </p:contentPart>
          </mc:Choice>
          <mc:Fallback xmlns="">
            <p:pic>
              <p:nvPicPr>
                <p:cNvPr id="34" name="Freihand 33">
                  <a:extLst>
                    <a:ext uri="{FF2B5EF4-FFF2-40B4-BE49-F238E27FC236}">
                      <a16:creationId xmlns:a16="http://schemas.microsoft.com/office/drawing/2014/main" id="{81B9A8ED-D2BC-4465-BDDF-F46C0391031C}"/>
                    </a:ext>
                  </a:extLst>
                </p:cNvPr>
                <p:cNvPicPr/>
                <p:nvPr/>
              </p:nvPicPr>
              <p:blipFill>
                <a:blip r:embed="rId61"/>
                <a:stretch>
                  <a:fillRect/>
                </a:stretch>
              </p:blipFill>
              <p:spPr>
                <a:xfrm>
                  <a:off x="10552475" y="1422307"/>
                  <a:ext cx="2556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 name="Freihand 34">
                  <a:extLst>
                    <a:ext uri="{FF2B5EF4-FFF2-40B4-BE49-F238E27FC236}">
                      <a16:creationId xmlns:a16="http://schemas.microsoft.com/office/drawing/2014/main" id="{4460D54F-EADE-46FE-BB16-EEB6118826AC}"/>
                    </a:ext>
                  </a:extLst>
                </p14:cNvPr>
                <p14:cNvContentPartPr/>
                <p14:nvPr/>
              </p14:nvContentPartPr>
              <p14:xfrm>
                <a:off x="10817075" y="1465507"/>
                <a:ext cx="70920" cy="70920"/>
              </p14:xfrm>
            </p:contentPart>
          </mc:Choice>
          <mc:Fallback xmlns="">
            <p:pic>
              <p:nvPicPr>
                <p:cNvPr id="35" name="Freihand 34">
                  <a:extLst>
                    <a:ext uri="{FF2B5EF4-FFF2-40B4-BE49-F238E27FC236}">
                      <a16:creationId xmlns:a16="http://schemas.microsoft.com/office/drawing/2014/main" id="{4460D54F-EADE-46FE-BB16-EEB6118826AC}"/>
                    </a:ext>
                  </a:extLst>
                </p:cNvPr>
                <p:cNvPicPr/>
                <p:nvPr/>
              </p:nvPicPr>
              <p:blipFill>
                <a:blip r:embed="rId63"/>
                <a:stretch>
                  <a:fillRect/>
                </a:stretch>
              </p:blipFill>
              <p:spPr>
                <a:xfrm>
                  <a:off x="10812755" y="1461187"/>
                  <a:ext cx="795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96CF7213-3771-42DC-8E42-729E4A4479BA}"/>
                    </a:ext>
                  </a:extLst>
                </p14:cNvPr>
                <p14:cNvContentPartPr/>
                <p14:nvPr/>
              </p14:nvContentPartPr>
              <p14:xfrm>
                <a:off x="10983395" y="1427347"/>
                <a:ext cx="164880" cy="173880"/>
              </p14:xfrm>
            </p:contentPart>
          </mc:Choice>
          <mc:Fallback xmlns="">
            <p:pic>
              <p:nvPicPr>
                <p:cNvPr id="38" name="Freihand 37">
                  <a:extLst>
                    <a:ext uri="{FF2B5EF4-FFF2-40B4-BE49-F238E27FC236}">
                      <a16:creationId xmlns:a16="http://schemas.microsoft.com/office/drawing/2014/main" id="{96CF7213-3771-42DC-8E42-729E4A4479BA}"/>
                    </a:ext>
                  </a:extLst>
                </p:cNvPr>
                <p:cNvPicPr/>
                <p:nvPr/>
              </p:nvPicPr>
              <p:blipFill>
                <a:blip r:embed="rId65"/>
                <a:stretch>
                  <a:fillRect/>
                </a:stretch>
              </p:blipFill>
              <p:spPr>
                <a:xfrm>
                  <a:off x="10979075" y="1423027"/>
                  <a:ext cx="1735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3755F149-AB48-4A74-BC20-9ABC1FAE47B3}"/>
                    </a:ext>
                  </a:extLst>
                </p14:cNvPr>
                <p14:cNvContentPartPr/>
                <p14:nvPr/>
              </p14:nvContentPartPr>
              <p14:xfrm>
                <a:off x="11119475" y="1418347"/>
                <a:ext cx="66960" cy="58320"/>
              </p14:xfrm>
            </p:contentPart>
          </mc:Choice>
          <mc:Fallback xmlns="">
            <p:pic>
              <p:nvPicPr>
                <p:cNvPr id="39" name="Freihand 38">
                  <a:extLst>
                    <a:ext uri="{FF2B5EF4-FFF2-40B4-BE49-F238E27FC236}">
                      <a16:creationId xmlns:a16="http://schemas.microsoft.com/office/drawing/2014/main" id="{3755F149-AB48-4A74-BC20-9ABC1FAE47B3}"/>
                    </a:ext>
                  </a:extLst>
                </p:cNvPr>
                <p:cNvPicPr/>
                <p:nvPr/>
              </p:nvPicPr>
              <p:blipFill>
                <a:blip r:embed="rId67"/>
                <a:stretch>
                  <a:fillRect/>
                </a:stretch>
              </p:blipFill>
              <p:spPr>
                <a:xfrm>
                  <a:off x="11115155" y="1414027"/>
                  <a:ext cx="75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CF9649C5-F729-4A6B-8651-A8C47D2E06B5}"/>
                    </a:ext>
                  </a:extLst>
                </p14:cNvPr>
                <p14:cNvContentPartPr/>
                <p14:nvPr/>
              </p14:nvContentPartPr>
              <p14:xfrm>
                <a:off x="11246555" y="1421227"/>
                <a:ext cx="44640" cy="16560"/>
              </p14:xfrm>
            </p:contentPart>
          </mc:Choice>
          <mc:Fallback xmlns="">
            <p:pic>
              <p:nvPicPr>
                <p:cNvPr id="40" name="Freihand 39">
                  <a:extLst>
                    <a:ext uri="{FF2B5EF4-FFF2-40B4-BE49-F238E27FC236}">
                      <a16:creationId xmlns:a16="http://schemas.microsoft.com/office/drawing/2014/main" id="{CF9649C5-F729-4A6B-8651-A8C47D2E06B5}"/>
                    </a:ext>
                  </a:extLst>
                </p:cNvPr>
                <p:cNvPicPr/>
                <p:nvPr/>
              </p:nvPicPr>
              <p:blipFill>
                <a:blip r:embed="rId69"/>
                <a:stretch>
                  <a:fillRect/>
                </a:stretch>
              </p:blipFill>
              <p:spPr>
                <a:xfrm>
                  <a:off x="11242235" y="1416907"/>
                  <a:ext cx="53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EC51AA08-3E0D-4E97-9F97-C54DE43B8F01}"/>
                    </a:ext>
                  </a:extLst>
                </p14:cNvPr>
                <p14:cNvContentPartPr/>
                <p14:nvPr/>
              </p14:nvContentPartPr>
              <p14:xfrm>
                <a:off x="11356715" y="1293787"/>
                <a:ext cx="105120" cy="142920"/>
              </p14:xfrm>
            </p:contentPart>
          </mc:Choice>
          <mc:Fallback xmlns="">
            <p:pic>
              <p:nvPicPr>
                <p:cNvPr id="41" name="Freihand 40">
                  <a:extLst>
                    <a:ext uri="{FF2B5EF4-FFF2-40B4-BE49-F238E27FC236}">
                      <a16:creationId xmlns:a16="http://schemas.microsoft.com/office/drawing/2014/main" id="{EC51AA08-3E0D-4E97-9F97-C54DE43B8F01}"/>
                    </a:ext>
                  </a:extLst>
                </p:cNvPr>
                <p:cNvPicPr/>
                <p:nvPr/>
              </p:nvPicPr>
              <p:blipFill>
                <a:blip r:embed="rId71"/>
                <a:stretch>
                  <a:fillRect/>
                </a:stretch>
              </p:blipFill>
              <p:spPr>
                <a:xfrm>
                  <a:off x="11352395" y="1289467"/>
                  <a:ext cx="113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6FF61337-5CF8-4844-BC8D-B43ED1650ABC}"/>
                    </a:ext>
                  </a:extLst>
                </p14:cNvPr>
                <p14:cNvContentPartPr/>
                <p14:nvPr/>
              </p14:nvContentPartPr>
              <p14:xfrm>
                <a:off x="11431595" y="1371187"/>
                <a:ext cx="62280" cy="64800"/>
              </p14:xfrm>
            </p:contentPart>
          </mc:Choice>
          <mc:Fallback xmlns="">
            <p:pic>
              <p:nvPicPr>
                <p:cNvPr id="42" name="Freihand 41">
                  <a:extLst>
                    <a:ext uri="{FF2B5EF4-FFF2-40B4-BE49-F238E27FC236}">
                      <a16:creationId xmlns:a16="http://schemas.microsoft.com/office/drawing/2014/main" id="{6FF61337-5CF8-4844-BC8D-B43ED1650ABC}"/>
                    </a:ext>
                  </a:extLst>
                </p:cNvPr>
                <p:cNvPicPr/>
                <p:nvPr/>
              </p:nvPicPr>
              <p:blipFill>
                <a:blip r:embed="rId73"/>
                <a:stretch>
                  <a:fillRect/>
                </a:stretch>
              </p:blipFill>
              <p:spPr>
                <a:xfrm>
                  <a:off x="11427275" y="1366867"/>
                  <a:ext cx="709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3" name="Freihand 42">
                  <a:extLst>
                    <a:ext uri="{FF2B5EF4-FFF2-40B4-BE49-F238E27FC236}">
                      <a16:creationId xmlns:a16="http://schemas.microsoft.com/office/drawing/2014/main" id="{B980A751-2C22-48DA-A27E-C0D19DA76B8E}"/>
                    </a:ext>
                  </a:extLst>
                </p14:cNvPr>
                <p14:cNvContentPartPr/>
                <p14:nvPr/>
              </p14:nvContentPartPr>
              <p14:xfrm>
                <a:off x="11466155" y="1358947"/>
                <a:ext cx="87840" cy="158760"/>
              </p14:xfrm>
            </p:contentPart>
          </mc:Choice>
          <mc:Fallback xmlns="">
            <p:pic>
              <p:nvPicPr>
                <p:cNvPr id="43" name="Freihand 42">
                  <a:extLst>
                    <a:ext uri="{FF2B5EF4-FFF2-40B4-BE49-F238E27FC236}">
                      <a16:creationId xmlns:a16="http://schemas.microsoft.com/office/drawing/2014/main" id="{B980A751-2C22-48DA-A27E-C0D19DA76B8E}"/>
                    </a:ext>
                  </a:extLst>
                </p:cNvPr>
                <p:cNvPicPr/>
                <p:nvPr/>
              </p:nvPicPr>
              <p:blipFill>
                <a:blip r:embed="rId75"/>
                <a:stretch>
                  <a:fillRect/>
                </a:stretch>
              </p:blipFill>
              <p:spPr>
                <a:xfrm>
                  <a:off x="11461835" y="1354627"/>
                  <a:ext cx="96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51E2870E-A044-4AE6-B2C7-FD6E1498AAE7}"/>
                    </a:ext>
                  </a:extLst>
                </p14:cNvPr>
                <p14:cNvContentPartPr/>
                <p14:nvPr/>
              </p14:nvContentPartPr>
              <p14:xfrm>
                <a:off x="11571275" y="1253107"/>
                <a:ext cx="72000" cy="199080"/>
              </p14:xfrm>
            </p:contentPart>
          </mc:Choice>
          <mc:Fallback xmlns="">
            <p:pic>
              <p:nvPicPr>
                <p:cNvPr id="44" name="Freihand 43">
                  <a:extLst>
                    <a:ext uri="{FF2B5EF4-FFF2-40B4-BE49-F238E27FC236}">
                      <a16:creationId xmlns:a16="http://schemas.microsoft.com/office/drawing/2014/main" id="{51E2870E-A044-4AE6-B2C7-FD6E1498AAE7}"/>
                    </a:ext>
                  </a:extLst>
                </p:cNvPr>
                <p:cNvPicPr/>
                <p:nvPr/>
              </p:nvPicPr>
              <p:blipFill>
                <a:blip r:embed="rId77"/>
                <a:stretch>
                  <a:fillRect/>
                </a:stretch>
              </p:blipFill>
              <p:spPr>
                <a:xfrm>
                  <a:off x="11566955" y="1248787"/>
                  <a:ext cx="806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12658495-FF94-4FDB-A54C-5ECEC0277753}"/>
                    </a:ext>
                  </a:extLst>
                </p14:cNvPr>
                <p14:cNvContentPartPr/>
                <p14:nvPr/>
              </p14:nvContentPartPr>
              <p14:xfrm>
                <a:off x="11703755" y="1356427"/>
                <a:ext cx="52920" cy="4320"/>
              </p14:xfrm>
            </p:contentPart>
          </mc:Choice>
          <mc:Fallback xmlns="">
            <p:pic>
              <p:nvPicPr>
                <p:cNvPr id="45" name="Freihand 44">
                  <a:extLst>
                    <a:ext uri="{FF2B5EF4-FFF2-40B4-BE49-F238E27FC236}">
                      <a16:creationId xmlns:a16="http://schemas.microsoft.com/office/drawing/2014/main" id="{12658495-FF94-4FDB-A54C-5ECEC0277753}"/>
                    </a:ext>
                  </a:extLst>
                </p:cNvPr>
                <p:cNvPicPr/>
                <p:nvPr/>
              </p:nvPicPr>
              <p:blipFill>
                <a:blip r:embed="rId79"/>
                <a:stretch>
                  <a:fillRect/>
                </a:stretch>
              </p:blipFill>
              <p:spPr>
                <a:xfrm>
                  <a:off x="11699435" y="1352107"/>
                  <a:ext cx="6156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7" name="Freihand 46">
                  <a:extLst>
                    <a:ext uri="{FF2B5EF4-FFF2-40B4-BE49-F238E27FC236}">
                      <a16:creationId xmlns:a16="http://schemas.microsoft.com/office/drawing/2014/main" id="{CAA440AC-76DE-40C2-9C4D-3DA0278AF58A}"/>
                    </a:ext>
                  </a:extLst>
                </p14:cNvPr>
                <p14:cNvContentPartPr/>
                <p14:nvPr/>
              </p14:nvContentPartPr>
              <p14:xfrm>
                <a:off x="8313995" y="1833787"/>
                <a:ext cx="208440" cy="124560"/>
              </p14:xfrm>
            </p:contentPart>
          </mc:Choice>
          <mc:Fallback xmlns="">
            <p:pic>
              <p:nvPicPr>
                <p:cNvPr id="47" name="Freihand 46">
                  <a:extLst>
                    <a:ext uri="{FF2B5EF4-FFF2-40B4-BE49-F238E27FC236}">
                      <a16:creationId xmlns:a16="http://schemas.microsoft.com/office/drawing/2014/main" id="{CAA440AC-76DE-40C2-9C4D-3DA0278AF58A}"/>
                    </a:ext>
                  </a:extLst>
                </p:cNvPr>
                <p:cNvPicPr/>
                <p:nvPr/>
              </p:nvPicPr>
              <p:blipFill>
                <a:blip r:embed="rId81"/>
                <a:stretch>
                  <a:fillRect/>
                </a:stretch>
              </p:blipFill>
              <p:spPr>
                <a:xfrm>
                  <a:off x="8309675" y="1829467"/>
                  <a:ext cx="217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Freihand 47">
                  <a:extLst>
                    <a:ext uri="{FF2B5EF4-FFF2-40B4-BE49-F238E27FC236}">
                      <a16:creationId xmlns:a16="http://schemas.microsoft.com/office/drawing/2014/main" id="{EF405034-C39F-49D5-855C-32A06A704355}"/>
                    </a:ext>
                  </a:extLst>
                </p14:cNvPr>
                <p14:cNvContentPartPr/>
                <p14:nvPr/>
              </p14:nvContentPartPr>
              <p14:xfrm>
                <a:off x="8541155" y="1882027"/>
                <a:ext cx="79200" cy="52560"/>
              </p14:xfrm>
            </p:contentPart>
          </mc:Choice>
          <mc:Fallback xmlns="">
            <p:pic>
              <p:nvPicPr>
                <p:cNvPr id="48" name="Freihand 47">
                  <a:extLst>
                    <a:ext uri="{FF2B5EF4-FFF2-40B4-BE49-F238E27FC236}">
                      <a16:creationId xmlns:a16="http://schemas.microsoft.com/office/drawing/2014/main" id="{EF405034-C39F-49D5-855C-32A06A704355}"/>
                    </a:ext>
                  </a:extLst>
                </p:cNvPr>
                <p:cNvPicPr/>
                <p:nvPr/>
              </p:nvPicPr>
              <p:blipFill>
                <a:blip r:embed="rId83"/>
                <a:stretch>
                  <a:fillRect/>
                </a:stretch>
              </p:blipFill>
              <p:spPr>
                <a:xfrm>
                  <a:off x="8536835" y="1877707"/>
                  <a:ext cx="87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Freihand 48">
                  <a:extLst>
                    <a:ext uri="{FF2B5EF4-FFF2-40B4-BE49-F238E27FC236}">
                      <a16:creationId xmlns:a16="http://schemas.microsoft.com/office/drawing/2014/main" id="{83929BBB-5116-48A1-9274-4D4423532F10}"/>
                    </a:ext>
                  </a:extLst>
                </p14:cNvPr>
                <p14:cNvContentPartPr/>
                <p14:nvPr/>
              </p14:nvContentPartPr>
              <p14:xfrm>
                <a:off x="8653835" y="1795627"/>
                <a:ext cx="105840" cy="123120"/>
              </p14:xfrm>
            </p:contentPart>
          </mc:Choice>
          <mc:Fallback xmlns="">
            <p:pic>
              <p:nvPicPr>
                <p:cNvPr id="49" name="Freihand 48">
                  <a:extLst>
                    <a:ext uri="{FF2B5EF4-FFF2-40B4-BE49-F238E27FC236}">
                      <a16:creationId xmlns:a16="http://schemas.microsoft.com/office/drawing/2014/main" id="{83929BBB-5116-48A1-9274-4D4423532F10}"/>
                    </a:ext>
                  </a:extLst>
                </p:cNvPr>
                <p:cNvPicPr/>
                <p:nvPr/>
              </p:nvPicPr>
              <p:blipFill>
                <a:blip r:embed="rId85"/>
                <a:stretch>
                  <a:fillRect/>
                </a:stretch>
              </p:blipFill>
              <p:spPr>
                <a:xfrm>
                  <a:off x="8649515" y="1791307"/>
                  <a:ext cx="1144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Freihand 49">
                  <a:extLst>
                    <a:ext uri="{FF2B5EF4-FFF2-40B4-BE49-F238E27FC236}">
                      <a16:creationId xmlns:a16="http://schemas.microsoft.com/office/drawing/2014/main" id="{13477490-9A28-4498-BEC0-0046DA48DE9A}"/>
                    </a:ext>
                  </a:extLst>
                </p14:cNvPr>
                <p14:cNvContentPartPr/>
                <p14:nvPr/>
              </p14:nvContentPartPr>
              <p14:xfrm>
                <a:off x="8760395" y="1839187"/>
                <a:ext cx="91440" cy="75960"/>
              </p14:xfrm>
            </p:contentPart>
          </mc:Choice>
          <mc:Fallback xmlns="">
            <p:pic>
              <p:nvPicPr>
                <p:cNvPr id="50" name="Freihand 49">
                  <a:extLst>
                    <a:ext uri="{FF2B5EF4-FFF2-40B4-BE49-F238E27FC236}">
                      <a16:creationId xmlns:a16="http://schemas.microsoft.com/office/drawing/2014/main" id="{13477490-9A28-4498-BEC0-0046DA48DE9A}"/>
                    </a:ext>
                  </a:extLst>
                </p:cNvPr>
                <p:cNvPicPr/>
                <p:nvPr/>
              </p:nvPicPr>
              <p:blipFill>
                <a:blip r:embed="rId87"/>
                <a:stretch>
                  <a:fillRect/>
                </a:stretch>
              </p:blipFill>
              <p:spPr>
                <a:xfrm>
                  <a:off x="8756075" y="1834867"/>
                  <a:ext cx="100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Freihand 50">
                  <a:extLst>
                    <a:ext uri="{FF2B5EF4-FFF2-40B4-BE49-F238E27FC236}">
                      <a16:creationId xmlns:a16="http://schemas.microsoft.com/office/drawing/2014/main" id="{A14ACBDC-A63C-4065-98CB-81C6995350F8}"/>
                    </a:ext>
                  </a:extLst>
                </p14:cNvPr>
                <p14:cNvContentPartPr/>
                <p14:nvPr/>
              </p14:nvContentPartPr>
              <p14:xfrm>
                <a:off x="8849315" y="1768627"/>
                <a:ext cx="362160" cy="121680"/>
              </p14:xfrm>
            </p:contentPart>
          </mc:Choice>
          <mc:Fallback xmlns="">
            <p:pic>
              <p:nvPicPr>
                <p:cNvPr id="51" name="Freihand 50">
                  <a:extLst>
                    <a:ext uri="{FF2B5EF4-FFF2-40B4-BE49-F238E27FC236}">
                      <a16:creationId xmlns:a16="http://schemas.microsoft.com/office/drawing/2014/main" id="{A14ACBDC-A63C-4065-98CB-81C6995350F8}"/>
                    </a:ext>
                  </a:extLst>
                </p:cNvPr>
                <p:cNvPicPr/>
                <p:nvPr/>
              </p:nvPicPr>
              <p:blipFill>
                <a:blip r:embed="rId89"/>
                <a:stretch>
                  <a:fillRect/>
                </a:stretch>
              </p:blipFill>
              <p:spPr>
                <a:xfrm>
                  <a:off x="8844995" y="1764307"/>
                  <a:ext cx="370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Freihand 51">
                  <a:extLst>
                    <a:ext uri="{FF2B5EF4-FFF2-40B4-BE49-F238E27FC236}">
                      <a16:creationId xmlns:a16="http://schemas.microsoft.com/office/drawing/2014/main" id="{6C6E0855-107A-44D8-B722-CFBDE38AACAE}"/>
                    </a:ext>
                  </a:extLst>
                </p14:cNvPr>
                <p14:cNvContentPartPr/>
                <p14:nvPr/>
              </p14:nvContentPartPr>
              <p14:xfrm>
                <a:off x="9337115" y="1801747"/>
                <a:ext cx="114480" cy="61200"/>
              </p14:xfrm>
            </p:contentPart>
          </mc:Choice>
          <mc:Fallback xmlns="">
            <p:pic>
              <p:nvPicPr>
                <p:cNvPr id="52" name="Freihand 51">
                  <a:extLst>
                    <a:ext uri="{FF2B5EF4-FFF2-40B4-BE49-F238E27FC236}">
                      <a16:creationId xmlns:a16="http://schemas.microsoft.com/office/drawing/2014/main" id="{6C6E0855-107A-44D8-B722-CFBDE38AACAE}"/>
                    </a:ext>
                  </a:extLst>
                </p:cNvPr>
                <p:cNvPicPr/>
                <p:nvPr/>
              </p:nvPicPr>
              <p:blipFill>
                <a:blip r:embed="rId91"/>
                <a:stretch>
                  <a:fillRect/>
                </a:stretch>
              </p:blipFill>
              <p:spPr>
                <a:xfrm>
                  <a:off x="9332795" y="1797427"/>
                  <a:ext cx="1231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 name="Freihand 52">
                  <a:extLst>
                    <a:ext uri="{FF2B5EF4-FFF2-40B4-BE49-F238E27FC236}">
                      <a16:creationId xmlns:a16="http://schemas.microsoft.com/office/drawing/2014/main" id="{996ECF39-271B-4310-B04E-534B2EEE9634}"/>
                    </a:ext>
                  </a:extLst>
                </p14:cNvPr>
                <p14:cNvContentPartPr/>
                <p14:nvPr/>
              </p14:nvContentPartPr>
              <p14:xfrm>
                <a:off x="9457355" y="1778707"/>
                <a:ext cx="70560" cy="84600"/>
              </p14:xfrm>
            </p:contentPart>
          </mc:Choice>
          <mc:Fallback xmlns="">
            <p:pic>
              <p:nvPicPr>
                <p:cNvPr id="53" name="Freihand 52">
                  <a:extLst>
                    <a:ext uri="{FF2B5EF4-FFF2-40B4-BE49-F238E27FC236}">
                      <a16:creationId xmlns:a16="http://schemas.microsoft.com/office/drawing/2014/main" id="{996ECF39-271B-4310-B04E-534B2EEE9634}"/>
                    </a:ext>
                  </a:extLst>
                </p:cNvPr>
                <p:cNvPicPr/>
                <p:nvPr/>
              </p:nvPicPr>
              <p:blipFill>
                <a:blip r:embed="rId93"/>
                <a:stretch>
                  <a:fillRect/>
                </a:stretch>
              </p:blipFill>
              <p:spPr>
                <a:xfrm>
                  <a:off x="9453035" y="1774387"/>
                  <a:ext cx="792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Freihand 53">
                  <a:extLst>
                    <a:ext uri="{FF2B5EF4-FFF2-40B4-BE49-F238E27FC236}">
                      <a16:creationId xmlns:a16="http://schemas.microsoft.com/office/drawing/2014/main" id="{0CE382EC-22C1-4424-B409-7E8E1320C433}"/>
                    </a:ext>
                  </a:extLst>
                </p14:cNvPr>
                <p14:cNvContentPartPr/>
                <p14:nvPr/>
              </p14:nvContentPartPr>
              <p14:xfrm>
                <a:off x="9555995" y="1726507"/>
                <a:ext cx="54000" cy="138960"/>
              </p14:xfrm>
            </p:contentPart>
          </mc:Choice>
          <mc:Fallback xmlns="">
            <p:pic>
              <p:nvPicPr>
                <p:cNvPr id="54" name="Freihand 53">
                  <a:extLst>
                    <a:ext uri="{FF2B5EF4-FFF2-40B4-BE49-F238E27FC236}">
                      <a16:creationId xmlns:a16="http://schemas.microsoft.com/office/drawing/2014/main" id="{0CE382EC-22C1-4424-B409-7E8E1320C433}"/>
                    </a:ext>
                  </a:extLst>
                </p:cNvPr>
                <p:cNvPicPr/>
                <p:nvPr/>
              </p:nvPicPr>
              <p:blipFill>
                <a:blip r:embed="rId95"/>
                <a:stretch>
                  <a:fillRect/>
                </a:stretch>
              </p:blipFill>
              <p:spPr>
                <a:xfrm>
                  <a:off x="9551675" y="1722187"/>
                  <a:ext cx="626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6391961D-E985-4230-A960-4FE9A700D888}"/>
                    </a:ext>
                  </a:extLst>
                </p14:cNvPr>
                <p14:cNvContentPartPr/>
                <p14:nvPr/>
              </p14:nvContentPartPr>
              <p14:xfrm>
                <a:off x="9667955" y="1777627"/>
                <a:ext cx="66960" cy="66600"/>
              </p14:xfrm>
            </p:contentPart>
          </mc:Choice>
          <mc:Fallback xmlns="">
            <p:pic>
              <p:nvPicPr>
                <p:cNvPr id="55" name="Freihand 54">
                  <a:extLst>
                    <a:ext uri="{FF2B5EF4-FFF2-40B4-BE49-F238E27FC236}">
                      <a16:creationId xmlns:a16="http://schemas.microsoft.com/office/drawing/2014/main" id="{6391961D-E985-4230-A960-4FE9A700D888}"/>
                    </a:ext>
                  </a:extLst>
                </p:cNvPr>
                <p:cNvPicPr/>
                <p:nvPr/>
              </p:nvPicPr>
              <p:blipFill>
                <a:blip r:embed="rId97"/>
                <a:stretch>
                  <a:fillRect/>
                </a:stretch>
              </p:blipFill>
              <p:spPr>
                <a:xfrm>
                  <a:off x="9663635" y="1773307"/>
                  <a:ext cx="756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41E8DCCF-449A-4538-9CDE-EB5C9ABBC008}"/>
                    </a:ext>
                  </a:extLst>
                </p14:cNvPr>
                <p14:cNvContentPartPr/>
                <p14:nvPr/>
              </p14:nvContentPartPr>
              <p14:xfrm>
                <a:off x="9839315" y="1718587"/>
                <a:ext cx="266760" cy="263160"/>
              </p14:xfrm>
            </p:contentPart>
          </mc:Choice>
          <mc:Fallback xmlns="">
            <p:pic>
              <p:nvPicPr>
                <p:cNvPr id="56" name="Freihand 55">
                  <a:extLst>
                    <a:ext uri="{FF2B5EF4-FFF2-40B4-BE49-F238E27FC236}">
                      <a16:creationId xmlns:a16="http://schemas.microsoft.com/office/drawing/2014/main" id="{41E8DCCF-449A-4538-9CDE-EB5C9ABBC008}"/>
                    </a:ext>
                  </a:extLst>
                </p:cNvPr>
                <p:cNvPicPr/>
                <p:nvPr/>
              </p:nvPicPr>
              <p:blipFill>
                <a:blip r:embed="rId99"/>
                <a:stretch>
                  <a:fillRect/>
                </a:stretch>
              </p:blipFill>
              <p:spPr>
                <a:xfrm>
                  <a:off x="9834995" y="1714267"/>
                  <a:ext cx="2754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Freihand 56">
                  <a:extLst>
                    <a:ext uri="{FF2B5EF4-FFF2-40B4-BE49-F238E27FC236}">
                      <a16:creationId xmlns:a16="http://schemas.microsoft.com/office/drawing/2014/main" id="{B3988453-FFE0-4067-A0B8-A69A6A2D4BE8}"/>
                    </a:ext>
                  </a:extLst>
                </p14:cNvPr>
                <p14:cNvContentPartPr/>
                <p14:nvPr/>
              </p14:nvContentPartPr>
              <p14:xfrm>
                <a:off x="10100315" y="1728307"/>
                <a:ext cx="360" cy="360"/>
              </p14:xfrm>
            </p:contentPart>
          </mc:Choice>
          <mc:Fallback xmlns="">
            <p:pic>
              <p:nvPicPr>
                <p:cNvPr id="57" name="Freihand 56">
                  <a:extLst>
                    <a:ext uri="{FF2B5EF4-FFF2-40B4-BE49-F238E27FC236}">
                      <a16:creationId xmlns:a16="http://schemas.microsoft.com/office/drawing/2014/main" id="{B3988453-FFE0-4067-A0B8-A69A6A2D4BE8}"/>
                    </a:ext>
                  </a:extLst>
                </p:cNvPr>
                <p:cNvPicPr/>
                <p:nvPr/>
              </p:nvPicPr>
              <p:blipFill>
                <a:blip r:embed="rId13"/>
                <a:stretch>
                  <a:fillRect/>
                </a:stretch>
              </p:blipFill>
              <p:spPr>
                <a:xfrm>
                  <a:off x="10095995" y="1723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8" name="Freihand 57">
                  <a:extLst>
                    <a:ext uri="{FF2B5EF4-FFF2-40B4-BE49-F238E27FC236}">
                      <a16:creationId xmlns:a16="http://schemas.microsoft.com/office/drawing/2014/main" id="{580BA35B-80EF-459C-AB5E-F52DCA756642}"/>
                    </a:ext>
                  </a:extLst>
                </p14:cNvPr>
                <p14:cNvContentPartPr/>
                <p14:nvPr/>
              </p14:nvContentPartPr>
              <p14:xfrm>
                <a:off x="10119395" y="1688347"/>
                <a:ext cx="163080" cy="146520"/>
              </p14:xfrm>
            </p:contentPart>
          </mc:Choice>
          <mc:Fallback xmlns="">
            <p:pic>
              <p:nvPicPr>
                <p:cNvPr id="58" name="Freihand 57">
                  <a:extLst>
                    <a:ext uri="{FF2B5EF4-FFF2-40B4-BE49-F238E27FC236}">
                      <a16:creationId xmlns:a16="http://schemas.microsoft.com/office/drawing/2014/main" id="{580BA35B-80EF-459C-AB5E-F52DCA756642}"/>
                    </a:ext>
                  </a:extLst>
                </p:cNvPr>
                <p:cNvPicPr/>
                <p:nvPr/>
              </p:nvPicPr>
              <p:blipFill>
                <a:blip r:embed="rId102"/>
                <a:stretch>
                  <a:fillRect/>
                </a:stretch>
              </p:blipFill>
              <p:spPr>
                <a:xfrm>
                  <a:off x="10115075" y="1684027"/>
                  <a:ext cx="171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80256" name="Freihand 480255">
                  <a:extLst>
                    <a:ext uri="{FF2B5EF4-FFF2-40B4-BE49-F238E27FC236}">
                      <a16:creationId xmlns:a16="http://schemas.microsoft.com/office/drawing/2014/main" id="{0165E43A-0F8F-498A-9CBA-AD21A573FCBC}"/>
                    </a:ext>
                  </a:extLst>
                </p14:cNvPr>
                <p14:cNvContentPartPr/>
                <p14:nvPr/>
              </p14:nvContentPartPr>
              <p14:xfrm>
                <a:off x="10320995" y="1803907"/>
                <a:ext cx="11880" cy="77400"/>
              </p14:xfrm>
            </p:contentPart>
          </mc:Choice>
          <mc:Fallback xmlns="">
            <p:pic>
              <p:nvPicPr>
                <p:cNvPr id="480256" name="Freihand 480255">
                  <a:extLst>
                    <a:ext uri="{FF2B5EF4-FFF2-40B4-BE49-F238E27FC236}">
                      <a16:creationId xmlns:a16="http://schemas.microsoft.com/office/drawing/2014/main" id="{0165E43A-0F8F-498A-9CBA-AD21A573FCBC}"/>
                    </a:ext>
                  </a:extLst>
                </p:cNvPr>
                <p:cNvPicPr/>
                <p:nvPr/>
              </p:nvPicPr>
              <p:blipFill>
                <a:blip r:embed="rId104"/>
                <a:stretch>
                  <a:fillRect/>
                </a:stretch>
              </p:blipFill>
              <p:spPr>
                <a:xfrm>
                  <a:off x="10316675" y="1799587"/>
                  <a:ext cx="20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80257" name="Freihand 480256">
                  <a:extLst>
                    <a:ext uri="{FF2B5EF4-FFF2-40B4-BE49-F238E27FC236}">
                      <a16:creationId xmlns:a16="http://schemas.microsoft.com/office/drawing/2014/main" id="{8CF2C57B-C180-4D5B-965C-3F2BA04738A8}"/>
                    </a:ext>
                  </a:extLst>
                </p14:cNvPr>
                <p14:cNvContentPartPr/>
                <p14:nvPr/>
              </p14:nvContentPartPr>
              <p14:xfrm>
                <a:off x="10404155" y="1728667"/>
                <a:ext cx="110880" cy="95760"/>
              </p14:xfrm>
            </p:contentPart>
          </mc:Choice>
          <mc:Fallback xmlns="">
            <p:pic>
              <p:nvPicPr>
                <p:cNvPr id="480257" name="Freihand 480256">
                  <a:extLst>
                    <a:ext uri="{FF2B5EF4-FFF2-40B4-BE49-F238E27FC236}">
                      <a16:creationId xmlns:a16="http://schemas.microsoft.com/office/drawing/2014/main" id="{8CF2C57B-C180-4D5B-965C-3F2BA04738A8}"/>
                    </a:ext>
                  </a:extLst>
                </p:cNvPr>
                <p:cNvPicPr/>
                <p:nvPr/>
              </p:nvPicPr>
              <p:blipFill>
                <a:blip r:embed="rId106"/>
                <a:stretch>
                  <a:fillRect/>
                </a:stretch>
              </p:blipFill>
              <p:spPr>
                <a:xfrm>
                  <a:off x="10399835" y="1724347"/>
                  <a:ext cx="1195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80259" name="Freihand 480258">
                  <a:extLst>
                    <a:ext uri="{FF2B5EF4-FFF2-40B4-BE49-F238E27FC236}">
                      <a16:creationId xmlns:a16="http://schemas.microsoft.com/office/drawing/2014/main" id="{236E51C8-4B59-4B7B-AE8D-D27D343BF48E}"/>
                    </a:ext>
                  </a:extLst>
                </p14:cNvPr>
                <p14:cNvContentPartPr/>
                <p14:nvPr/>
              </p14:nvContentPartPr>
              <p14:xfrm>
                <a:off x="10521875" y="1755667"/>
                <a:ext cx="84960" cy="54000"/>
              </p14:xfrm>
            </p:contentPart>
          </mc:Choice>
          <mc:Fallback xmlns="">
            <p:pic>
              <p:nvPicPr>
                <p:cNvPr id="480259" name="Freihand 480258">
                  <a:extLst>
                    <a:ext uri="{FF2B5EF4-FFF2-40B4-BE49-F238E27FC236}">
                      <a16:creationId xmlns:a16="http://schemas.microsoft.com/office/drawing/2014/main" id="{236E51C8-4B59-4B7B-AE8D-D27D343BF48E}"/>
                    </a:ext>
                  </a:extLst>
                </p:cNvPr>
                <p:cNvPicPr/>
                <p:nvPr/>
              </p:nvPicPr>
              <p:blipFill>
                <a:blip r:embed="rId108"/>
                <a:stretch>
                  <a:fillRect/>
                </a:stretch>
              </p:blipFill>
              <p:spPr>
                <a:xfrm>
                  <a:off x="10517555" y="1751347"/>
                  <a:ext cx="93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80261" name="Freihand 480260">
                  <a:extLst>
                    <a:ext uri="{FF2B5EF4-FFF2-40B4-BE49-F238E27FC236}">
                      <a16:creationId xmlns:a16="http://schemas.microsoft.com/office/drawing/2014/main" id="{36989533-2EC3-465B-A352-D86C673B2320}"/>
                    </a:ext>
                  </a:extLst>
                </p14:cNvPr>
                <p14:cNvContentPartPr/>
                <p14:nvPr/>
              </p14:nvContentPartPr>
              <p14:xfrm>
                <a:off x="10718075" y="1715347"/>
                <a:ext cx="226800" cy="93240"/>
              </p14:xfrm>
            </p:contentPart>
          </mc:Choice>
          <mc:Fallback xmlns="">
            <p:pic>
              <p:nvPicPr>
                <p:cNvPr id="480261" name="Freihand 480260">
                  <a:extLst>
                    <a:ext uri="{FF2B5EF4-FFF2-40B4-BE49-F238E27FC236}">
                      <a16:creationId xmlns:a16="http://schemas.microsoft.com/office/drawing/2014/main" id="{36989533-2EC3-465B-A352-D86C673B2320}"/>
                    </a:ext>
                  </a:extLst>
                </p:cNvPr>
                <p:cNvPicPr/>
                <p:nvPr/>
              </p:nvPicPr>
              <p:blipFill>
                <a:blip r:embed="rId110"/>
                <a:stretch>
                  <a:fillRect/>
                </a:stretch>
              </p:blipFill>
              <p:spPr>
                <a:xfrm>
                  <a:off x="10713755" y="1711027"/>
                  <a:ext cx="235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0262" name="Freihand 480261">
                  <a:extLst>
                    <a:ext uri="{FF2B5EF4-FFF2-40B4-BE49-F238E27FC236}">
                      <a16:creationId xmlns:a16="http://schemas.microsoft.com/office/drawing/2014/main" id="{C987721F-FBDC-424B-B38D-8143EBECD4D2}"/>
                    </a:ext>
                  </a:extLst>
                </p14:cNvPr>
                <p14:cNvContentPartPr/>
                <p14:nvPr/>
              </p14:nvContentPartPr>
              <p14:xfrm>
                <a:off x="10956035" y="1672147"/>
                <a:ext cx="138960" cy="101160"/>
              </p14:xfrm>
            </p:contentPart>
          </mc:Choice>
          <mc:Fallback xmlns="">
            <p:pic>
              <p:nvPicPr>
                <p:cNvPr id="480262" name="Freihand 480261">
                  <a:extLst>
                    <a:ext uri="{FF2B5EF4-FFF2-40B4-BE49-F238E27FC236}">
                      <a16:creationId xmlns:a16="http://schemas.microsoft.com/office/drawing/2014/main" id="{C987721F-FBDC-424B-B38D-8143EBECD4D2}"/>
                    </a:ext>
                  </a:extLst>
                </p:cNvPr>
                <p:cNvPicPr/>
                <p:nvPr/>
              </p:nvPicPr>
              <p:blipFill>
                <a:blip r:embed="rId112"/>
                <a:stretch>
                  <a:fillRect/>
                </a:stretch>
              </p:blipFill>
              <p:spPr>
                <a:xfrm>
                  <a:off x="10951715" y="1667827"/>
                  <a:ext cx="147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80263" name="Freihand 480262">
                  <a:extLst>
                    <a:ext uri="{FF2B5EF4-FFF2-40B4-BE49-F238E27FC236}">
                      <a16:creationId xmlns:a16="http://schemas.microsoft.com/office/drawing/2014/main" id="{5CF643EF-2857-41DC-868E-748CF1A37B85}"/>
                    </a:ext>
                  </a:extLst>
                </p14:cNvPr>
                <p14:cNvContentPartPr/>
                <p14:nvPr/>
              </p14:nvContentPartPr>
              <p14:xfrm>
                <a:off x="11022635" y="1627867"/>
                <a:ext cx="116640" cy="159840"/>
              </p14:xfrm>
            </p:contentPart>
          </mc:Choice>
          <mc:Fallback xmlns="">
            <p:pic>
              <p:nvPicPr>
                <p:cNvPr id="480263" name="Freihand 480262">
                  <a:extLst>
                    <a:ext uri="{FF2B5EF4-FFF2-40B4-BE49-F238E27FC236}">
                      <a16:creationId xmlns:a16="http://schemas.microsoft.com/office/drawing/2014/main" id="{5CF643EF-2857-41DC-868E-748CF1A37B85}"/>
                    </a:ext>
                  </a:extLst>
                </p:cNvPr>
                <p:cNvPicPr/>
                <p:nvPr/>
              </p:nvPicPr>
              <p:blipFill>
                <a:blip r:embed="rId114"/>
                <a:stretch>
                  <a:fillRect/>
                </a:stretch>
              </p:blipFill>
              <p:spPr>
                <a:xfrm>
                  <a:off x="11018315" y="1623547"/>
                  <a:ext cx="12528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0264" name="Freihand 480263">
                  <a:extLst>
                    <a:ext uri="{FF2B5EF4-FFF2-40B4-BE49-F238E27FC236}">
                      <a16:creationId xmlns:a16="http://schemas.microsoft.com/office/drawing/2014/main" id="{1B12D61A-5C40-4AF7-8CF8-75A166131942}"/>
                    </a:ext>
                  </a:extLst>
                </p14:cNvPr>
                <p14:cNvContentPartPr/>
                <p14:nvPr/>
              </p14:nvContentPartPr>
              <p14:xfrm>
                <a:off x="11139275" y="1673947"/>
                <a:ext cx="70920" cy="110880"/>
              </p14:xfrm>
            </p:contentPart>
          </mc:Choice>
          <mc:Fallback xmlns="">
            <p:pic>
              <p:nvPicPr>
                <p:cNvPr id="480264" name="Freihand 480263">
                  <a:extLst>
                    <a:ext uri="{FF2B5EF4-FFF2-40B4-BE49-F238E27FC236}">
                      <a16:creationId xmlns:a16="http://schemas.microsoft.com/office/drawing/2014/main" id="{1B12D61A-5C40-4AF7-8CF8-75A166131942}"/>
                    </a:ext>
                  </a:extLst>
                </p:cNvPr>
                <p:cNvPicPr/>
                <p:nvPr/>
              </p:nvPicPr>
              <p:blipFill>
                <a:blip r:embed="rId116"/>
                <a:stretch>
                  <a:fillRect/>
                </a:stretch>
              </p:blipFill>
              <p:spPr>
                <a:xfrm>
                  <a:off x="11134955" y="1669627"/>
                  <a:ext cx="795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80265" name="Freihand 480264">
                  <a:extLst>
                    <a:ext uri="{FF2B5EF4-FFF2-40B4-BE49-F238E27FC236}">
                      <a16:creationId xmlns:a16="http://schemas.microsoft.com/office/drawing/2014/main" id="{4055AB78-BD0A-4055-A163-FE65E9FD97E2}"/>
                    </a:ext>
                  </a:extLst>
                </p14:cNvPr>
                <p14:cNvContentPartPr/>
                <p14:nvPr/>
              </p14:nvContentPartPr>
              <p14:xfrm>
                <a:off x="11250875" y="1666747"/>
                <a:ext cx="144360" cy="91080"/>
              </p14:xfrm>
            </p:contentPart>
          </mc:Choice>
          <mc:Fallback xmlns="">
            <p:pic>
              <p:nvPicPr>
                <p:cNvPr id="480265" name="Freihand 480264">
                  <a:extLst>
                    <a:ext uri="{FF2B5EF4-FFF2-40B4-BE49-F238E27FC236}">
                      <a16:creationId xmlns:a16="http://schemas.microsoft.com/office/drawing/2014/main" id="{4055AB78-BD0A-4055-A163-FE65E9FD97E2}"/>
                    </a:ext>
                  </a:extLst>
                </p:cNvPr>
                <p:cNvPicPr/>
                <p:nvPr/>
              </p:nvPicPr>
              <p:blipFill>
                <a:blip r:embed="rId118"/>
                <a:stretch>
                  <a:fillRect/>
                </a:stretch>
              </p:blipFill>
              <p:spPr>
                <a:xfrm>
                  <a:off x="11246555" y="1662427"/>
                  <a:ext cx="1530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80266" name="Freihand 480265">
                  <a:extLst>
                    <a:ext uri="{FF2B5EF4-FFF2-40B4-BE49-F238E27FC236}">
                      <a16:creationId xmlns:a16="http://schemas.microsoft.com/office/drawing/2014/main" id="{6058462C-161F-4408-BBE4-E8A9CA2F644C}"/>
                    </a:ext>
                  </a:extLst>
                </p14:cNvPr>
                <p14:cNvContentPartPr/>
                <p14:nvPr/>
              </p14:nvContentPartPr>
              <p14:xfrm>
                <a:off x="11365715" y="1601587"/>
                <a:ext cx="177120" cy="167040"/>
              </p14:xfrm>
            </p:contentPart>
          </mc:Choice>
          <mc:Fallback xmlns="">
            <p:pic>
              <p:nvPicPr>
                <p:cNvPr id="480266" name="Freihand 480265">
                  <a:extLst>
                    <a:ext uri="{FF2B5EF4-FFF2-40B4-BE49-F238E27FC236}">
                      <a16:creationId xmlns:a16="http://schemas.microsoft.com/office/drawing/2014/main" id="{6058462C-161F-4408-BBE4-E8A9CA2F644C}"/>
                    </a:ext>
                  </a:extLst>
                </p:cNvPr>
                <p:cNvPicPr/>
                <p:nvPr/>
              </p:nvPicPr>
              <p:blipFill>
                <a:blip r:embed="rId120"/>
                <a:stretch>
                  <a:fillRect/>
                </a:stretch>
              </p:blipFill>
              <p:spPr>
                <a:xfrm>
                  <a:off x="11361395" y="1597267"/>
                  <a:ext cx="1857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80267" name="Freihand 480266">
                  <a:extLst>
                    <a:ext uri="{FF2B5EF4-FFF2-40B4-BE49-F238E27FC236}">
                      <a16:creationId xmlns:a16="http://schemas.microsoft.com/office/drawing/2014/main" id="{0578BA40-317B-4994-A682-151DE1A148CE}"/>
                    </a:ext>
                  </a:extLst>
                </p14:cNvPr>
                <p14:cNvContentPartPr/>
                <p14:nvPr/>
              </p14:nvContentPartPr>
              <p14:xfrm>
                <a:off x="11545355" y="1591867"/>
                <a:ext cx="150480" cy="128880"/>
              </p14:xfrm>
            </p:contentPart>
          </mc:Choice>
          <mc:Fallback xmlns="">
            <p:pic>
              <p:nvPicPr>
                <p:cNvPr id="480267" name="Freihand 480266">
                  <a:extLst>
                    <a:ext uri="{FF2B5EF4-FFF2-40B4-BE49-F238E27FC236}">
                      <a16:creationId xmlns:a16="http://schemas.microsoft.com/office/drawing/2014/main" id="{0578BA40-317B-4994-A682-151DE1A148CE}"/>
                    </a:ext>
                  </a:extLst>
                </p:cNvPr>
                <p:cNvPicPr/>
                <p:nvPr/>
              </p:nvPicPr>
              <p:blipFill>
                <a:blip r:embed="rId122"/>
                <a:stretch>
                  <a:fillRect/>
                </a:stretch>
              </p:blipFill>
              <p:spPr>
                <a:xfrm>
                  <a:off x="11541035" y="1587547"/>
                  <a:ext cx="159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80268" name="Freihand 480267">
                  <a:extLst>
                    <a:ext uri="{FF2B5EF4-FFF2-40B4-BE49-F238E27FC236}">
                      <a16:creationId xmlns:a16="http://schemas.microsoft.com/office/drawing/2014/main" id="{D867DFF2-4ABE-4028-9E40-924D41210817}"/>
                    </a:ext>
                  </a:extLst>
                </p14:cNvPr>
                <p14:cNvContentPartPr/>
                <p14:nvPr/>
              </p14:nvContentPartPr>
              <p14:xfrm>
                <a:off x="11581355" y="1682227"/>
                <a:ext cx="278640" cy="177480"/>
              </p14:xfrm>
            </p:contentPart>
          </mc:Choice>
          <mc:Fallback xmlns="">
            <p:pic>
              <p:nvPicPr>
                <p:cNvPr id="480268" name="Freihand 480267">
                  <a:extLst>
                    <a:ext uri="{FF2B5EF4-FFF2-40B4-BE49-F238E27FC236}">
                      <a16:creationId xmlns:a16="http://schemas.microsoft.com/office/drawing/2014/main" id="{D867DFF2-4ABE-4028-9E40-924D41210817}"/>
                    </a:ext>
                  </a:extLst>
                </p:cNvPr>
                <p:cNvPicPr/>
                <p:nvPr/>
              </p:nvPicPr>
              <p:blipFill>
                <a:blip r:embed="rId124"/>
                <a:stretch>
                  <a:fillRect/>
                </a:stretch>
              </p:blipFill>
              <p:spPr>
                <a:xfrm>
                  <a:off x="11577035" y="1677907"/>
                  <a:ext cx="28728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80269" name="Freihand 480268">
                  <a:extLst>
                    <a:ext uri="{FF2B5EF4-FFF2-40B4-BE49-F238E27FC236}">
                      <a16:creationId xmlns:a16="http://schemas.microsoft.com/office/drawing/2014/main" id="{67818242-9E79-43E4-918E-9E45245C90D7}"/>
                    </a:ext>
                  </a:extLst>
                </p14:cNvPr>
                <p14:cNvContentPartPr/>
                <p14:nvPr/>
              </p14:nvContentPartPr>
              <p14:xfrm>
                <a:off x="8278715" y="2184067"/>
                <a:ext cx="139320" cy="29880"/>
              </p14:xfrm>
            </p:contentPart>
          </mc:Choice>
          <mc:Fallback xmlns="">
            <p:pic>
              <p:nvPicPr>
                <p:cNvPr id="480269" name="Freihand 480268">
                  <a:extLst>
                    <a:ext uri="{FF2B5EF4-FFF2-40B4-BE49-F238E27FC236}">
                      <a16:creationId xmlns:a16="http://schemas.microsoft.com/office/drawing/2014/main" id="{67818242-9E79-43E4-918E-9E45245C90D7}"/>
                    </a:ext>
                  </a:extLst>
                </p:cNvPr>
                <p:cNvPicPr/>
                <p:nvPr/>
              </p:nvPicPr>
              <p:blipFill>
                <a:blip r:embed="rId126"/>
                <a:stretch>
                  <a:fillRect/>
                </a:stretch>
              </p:blipFill>
              <p:spPr>
                <a:xfrm>
                  <a:off x="8274395" y="2179747"/>
                  <a:ext cx="147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80270" name="Freihand 480269">
                  <a:extLst>
                    <a:ext uri="{FF2B5EF4-FFF2-40B4-BE49-F238E27FC236}">
                      <a16:creationId xmlns:a16="http://schemas.microsoft.com/office/drawing/2014/main" id="{23C800B0-FC3F-4AAA-B1D9-D1AADD959586}"/>
                    </a:ext>
                  </a:extLst>
                </p14:cNvPr>
                <p14:cNvContentPartPr/>
                <p14:nvPr/>
              </p14:nvContentPartPr>
              <p14:xfrm>
                <a:off x="8411555" y="2110267"/>
                <a:ext cx="19080" cy="9360"/>
              </p14:xfrm>
            </p:contentPart>
          </mc:Choice>
          <mc:Fallback xmlns="">
            <p:pic>
              <p:nvPicPr>
                <p:cNvPr id="480270" name="Freihand 480269">
                  <a:extLst>
                    <a:ext uri="{FF2B5EF4-FFF2-40B4-BE49-F238E27FC236}">
                      <a16:creationId xmlns:a16="http://schemas.microsoft.com/office/drawing/2014/main" id="{23C800B0-FC3F-4AAA-B1D9-D1AADD959586}"/>
                    </a:ext>
                  </a:extLst>
                </p:cNvPr>
                <p:cNvPicPr/>
                <p:nvPr/>
              </p:nvPicPr>
              <p:blipFill>
                <a:blip r:embed="rId128"/>
                <a:stretch>
                  <a:fillRect/>
                </a:stretch>
              </p:blipFill>
              <p:spPr>
                <a:xfrm>
                  <a:off x="8407235" y="2105947"/>
                  <a:ext cx="27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80271" name="Freihand 480270">
                  <a:extLst>
                    <a:ext uri="{FF2B5EF4-FFF2-40B4-BE49-F238E27FC236}">
                      <a16:creationId xmlns:a16="http://schemas.microsoft.com/office/drawing/2014/main" id="{F51310C4-4EDA-4792-8DE3-F3A0DB1BECC2}"/>
                    </a:ext>
                  </a:extLst>
                </p14:cNvPr>
                <p14:cNvContentPartPr/>
                <p14:nvPr/>
              </p14:nvContentPartPr>
              <p14:xfrm>
                <a:off x="8593355" y="2101267"/>
                <a:ext cx="18360" cy="101880"/>
              </p14:xfrm>
            </p:contentPart>
          </mc:Choice>
          <mc:Fallback xmlns="">
            <p:pic>
              <p:nvPicPr>
                <p:cNvPr id="480271" name="Freihand 480270">
                  <a:extLst>
                    <a:ext uri="{FF2B5EF4-FFF2-40B4-BE49-F238E27FC236}">
                      <a16:creationId xmlns:a16="http://schemas.microsoft.com/office/drawing/2014/main" id="{F51310C4-4EDA-4792-8DE3-F3A0DB1BECC2}"/>
                    </a:ext>
                  </a:extLst>
                </p:cNvPr>
                <p:cNvPicPr/>
                <p:nvPr/>
              </p:nvPicPr>
              <p:blipFill>
                <a:blip r:embed="rId130"/>
                <a:stretch>
                  <a:fillRect/>
                </a:stretch>
              </p:blipFill>
              <p:spPr>
                <a:xfrm>
                  <a:off x="8589035" y="2096947"/>
                  <a:ext cx="270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80272" name="Freihand 480271">
                  <a:extLst>
                    <a:ext uri="{FF2B5EF4-FFF2-40B4-BE49-F238E27FC236}">
                      <a16:creationId xmlns:a16="http://schemas.microsoft.com/office/drawing/2014/main" id="{5421E2C1-C1CD-422C-9FD5-7DE095F9D8EF}"/>
                    </a:ext>
                  </a:extLst>
                </p14:cNvPr>
                <p14:cNvContentPartPr/>
                <p14:nvPr/>
              </p14:nvContentPartPr>
              <p14:xfrm>
                <a:off x="8534675" y="2061667"/>
                <a:ext cx="117000" cy="169200"/>
              </p14:xfrm>
            </p:contentPart>
          </mc:Choice>
          <mc:Fallback xmlns="">
            <p:pic>
              <p:nvPicPr>
                <p:cNvPr id="480272" name="Freihand 480271">
                  <a:extLst>
                    <a:ext uri="{FF2B5EF4-FFF2-40B4-BE49-F238E27FC236}">
                      <a16:creationId xmlns:a16="http://schemas.microsoft.com/office/drawing/2014/main" id="{5421E2C1-C1CD-422C-9FD5-7DE095F9D8EF}"/>
                    </a:ext>
                  </a:extLst>
                </p:cNvPr>
                <p:cNvPicPr/>
                <p:nvPr/>
              </p:nvPicPr>
              <p:blipFill>
                <a:blip r:embed="rId132"/>
                <a:stretch>
                  <a:fillRect/>
                </a:stretch>
              </p:blipFill>
              <p:spPr>
                <a:xfrm>
                  <a:off x="8530355" y="2057347"/>
                  <a:ext cx="125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0273" name="Freihand 480272">
                  <a:extLst>
                    <a:ext uri="{FF2B5EF4-FFF2-40B4-BE49-F238E27FC236}">
                      <a16:creationId xmlns:a16="http://schemas.microsoft.com/office/drawing/2014/main" id="{30C50848-BE81-4E0B-8C90-C35B3AA61A78}"/>
                    </a:ext>
                  </a:extLst>
                </p14:cNvPr>
                <p14:cNvContentPartPr/>
                <p14:nvPr/>
              </p14:nvContentPartPr>
              <p14:xfrm>
                <a:off x="8675075" y="2105227"/>
                <a:ext cx="258480" cy="86760"/>
              </p14:xfrm>
            </p:contentPart>
          </mc:Choice>
          <mc:Fallback xmlns="">
            <p:pic>
              <p:nvPicPr>
                <p:cNvPr id="480273" name="Freihand 480272">
                  <a:extLst>
                    <a:ext uri="{FF2B5EF4-FFF2-40B4-BE49-F238E27FC236}">
                      <a16:creationId xmlns:a16="http://schemas.microsoft.com/office/drawing/2014/main" id="{30C50848-BE81-4E0B-8C90-C35B3AA61A78}"/>
                    </a:ext>
                  </a:extLst>
                </p:cNvPr>
                <p:cNvPicPr/>
                <p:nvPr/>
              </p:nvPicPr>
              <p:blipFill>
                <a:blip r:embed="rId134"/>
                <a:stretch>
                  <a:fillRect/>
                </a:stretch>
              </p:blipFill>
              <p:spPr>
                <a:xfrm>
                  <a:off x="8670755" y="2100907"/>
                  <a:ext cx="267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80274" name="Freihand 480273">
                  <a:extLst>
                    <a:ext uri="{FF2B5EF4-FFF2-40B4-BE49-F238E27FC236}">
                      <a16:creationId xmlns:a16="http://schemas.microsoft.com/office/drawing/2014/main" id="{A61060AD-0531-4642-9C28-D02263915D09}"/>
                    </a:ext>
                  </a:extLst>
                </p14:cNvPr>
                <p14:cNvContentPartPr/>
                <p14:nvPr/>
              </p14:nvContentPartPr>
              <p14:xfrm>
                <a:off x="8922035" y="2032147"/>
                <a:ext cx="81000" cy="157680"/>
              </p14:xfrm>
            </p:contentPart>
          </mc:Choice>
          <mc:Fallback xmlns="">
            <p:pic>
              <p:nvPicPr>
                <p:cNvPr id="480274" name="Freihand 480273">
                  <a:extLst>
                    <a:ext uri="{FF2B5EF4-FFF2-40B4-BE49-F238E27FC236}">
                      <a16:creationId xmlns:a16="http://schemas.microsoft.com/office/drawing/2014/main" id="{A61060AD-0531-4642-9C28-D02263915D09}"/>
                    </a:ext>
                  </a:extLst>
                </p:cNvPr>
                <p:cNvPicPr/>
                <p:nvPr/>
              </p:nvPicPr>
              <p:blipFill>
                <a:blip r:embed="rId136"/>
                <a:stretch>
                  <a:fillRect/>
                </a:stretch>
              </p:blipFill>
              <p:spPr>
                <a:xfrm>
                  <a:off x="8917715" y="2027827"/>
                  <a:ext cx="896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80275" name="Freihand 480274">
                  <a:extLst>
                    <a:ext uri="{FF2B5EF4-FFF2-40B4-BE49-F238E27FC236}">
                      <a16:creationId xmlns:a16="http://schemas.microsoft.com/office/drawing/2014/main" id="{9782F9BF-8B01-4032-BB25-96C332CE59B8}"/>
                    </a:ext>
                  </a:extLst>
                </p14:cNvPr>
                <p14:cNvContentPartPr/>
                <p14:nvPr/>
              </p14:nvContentPartPr>
              <p14:xfrm>
                <a:off x="8982155" y="2091187"/>
                <a:ext cx="96120" cy="75600"/>
              </p14:xfrm>
            </p:contentPart>
          </mc:Choice>
          <mc:Fallback xmlns="">
            <p:pic>
              <p:nvPicPr>
                <p:cNvPr id="480275" name="Freihand 480274">
                  <a:extLst>
                    <a:ext uri="{FF2B5EF4-FFF2-40B4-BE49-F238E27FC236}">
                      <a16:creationId xmlns:a16="http://schemas.microsoft.com/office/drawing/2014/main" id="{9782F9BF-8B01-4032-BB25-96C332CE59B8}"/>
                    </a:ext>
                  </a:extLst>
                </p:cNvPr>
                <p:cNvPicPr/>
                <p:nvPr/>
              </p:nvPicPr>
              <p:blipFill>
                <a:blip r:embed="rId138"/>
                <a:stretch>
                  <a:fillRect/>
                </a:stretch>
              </p:blipFill>
              <p:spPr>
                <a:xfrm>
                  <a:off x="8977835" y="2086867"/>
                  <a:ext cx="104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80276" name="Freihand 480275">
                  <a:extLst>
                    <a:ext uri="{FF2B5EF4-FFF2-40B4-BE49-F238E27FC236}">
                      <a16:creationId xmlns:a16="http://schemas.microsoft.com/office/drawing/2014/main" id="{BABBB0F5-CE88-4AF8-B71A-8C5B4E1ABE34}"/>
                    </a:ext>
                  </a:extLst>
                </p14:cNvPr>
                <p14:cNvContentPartPr/>
                <p14:nvPr/>
              </p14:nvContentPartPr>
              <p14:xfrm>
                <a:off x="9101315" y="1998307"/>
                <a:ext cx="200880" cy="157680"/>
              </p14:xfrm>
            </p:contentPart>
          </mc:Choice>
          <mc:Fallback xmlns="">
            <p:pic>
              <p:nvPicPr>
                <p:cNvPr id="480276" name="Freihand 480275">
                  <a:extLst>
                    <a:ext uri="{FF2B5EF4-FFF2-40B4-BE49-F238E27FC236}">
                      <a16:creationId xmlns:a16="http://schemas.microsoft.com/office/drawing/2014/main" id="{BABBB0F5-CE88-4AF8-B71A-8C5B4E1ABE34}"/>
                    </a:ext>
                  </a:extLst>
                </p:cNvPr>
                <p:cNvPicPr/>
                <p:nvPr/>
              </p:nvPicPr>
              <p:blipFill>
                <a:blip r:embed="rId140"/>
                <a:stretch>
                  <a:fillRect/>
                </a:stretch>
              </p:blipFill>
              <p:spPr>
                <a:xfrm>
                  <a:off x="9096995" y="1993987"/>
                  <a:ext cx="209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0277" name="Freihand 480276">
                  <a:extLst>
                    <a:ext uri="{FF2B5EF4-FFF2-40B4-BE49-F238E27FC236}">
                      <a16:creationId xmlns:a16="http://schemas.microsoft.com/office/drawing/2014/main" id="{4E442A7D-E9B0-4EB5-BE86-0515DA38DEA1}"/>
                    </a:ext>
                  </a:extLst>
                </p14:cNvPr>
                <p14:cNvContentPartPr/>
                <p14:nvPr/>
              </p14:nvContentPartPr>
              <p14:xfrm>
                <a:off x="9333155" y="2060947"/>
                <a:ext cx="236880" cy="86400"/>
              </p14:xfrm>
            </p:contentPart>
          </mc:Choice>
          <mc:Fallback xmlns="">
            <p:pic>
              <p:nvPicPr>
                <p:cNvPr id="480277" name="Freihand 480276">
                  <a:extLst>
                    <a:ext uri="{FF2B5EF4-FFF2-40B4-BE49-F238E27FC236}">
                      <a16:creationId xmlns:a16="http://schemas.microsoft.com/office/drawing/2014/main" id="{4E442A7D-E9B0-4EB5-BE86-0515DA38DEA1}"/>
                    </a:ext>
                  </a:extLst>
                </p:cNvPr>
                <p:cNvPicPr/>
                <p:nvPr/>
              </p:nvPicPr>
              <p:blipFill>
                <a:blip r:embed="rId142"/>
                <a:stretch>
                  <a:fillRect/>
                </a:stretch>
              </p:blipFill>
              <p:spPr>
                <a:xfrm>
                  <a:off x="9328835" y="2056627"/>
                  <a:ext cx="245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80278" name="Freihand 480277">
                  <a:extLst>
                    <a:ext uri="{FF2B5EF4-FFF2-40B4-BE49-F238E27FC236}">
                      <a16:creationId xmlns:a16="http://schemas.microsoft.com/office/drawing/2014/main" id="{A45A2157-1873-4A95-8FF8-7894D3EB2EF5}"/>
                    </a:ext>
                  </a:extLst>
                </p14:cNvPr>
                <p14:cNvContentPartPr/>
                <p14:nvPr/>
              </p14:nvContentPartPr>
              <p14:xfrm>
                <a:off x="9719435" y="2087227"/>
                <a:ext cx="57240" cy="72360"/>
              </p14:xfrm>
            </p:contentPart>
          </mc:Choice>
          <mc:Fallback xmlns="">
            <p:pic>
              <p:nvPicPr>
                <p:cNvPr id="480278" name="Freihand 480277">
                  <a:extLst>
                    <a:ext uri="{FF2B5EF4-FFF2-40B4-BE49-F238E27FC236}">
                      <a16:creationId xmlns:a16="http://schemas.microsoft.com/office/drawing/2014/main" id="{A45A2157-1873-4A95-8FF8-7894D3EB2EF5}"/>
                    </a:ext>
                  </a:extLst>
                </p:cNvPr>
                <p:cNvPicPr/>
                <p:nvPr/>
              </p:nvPicPr>
              <p:blipFill>
                <a:blip r:embed="rId144"/>
                <a:stretch>
                  <a:fillRect/>
                </a:stretch>
              </p:blipFill>
              <p:spPr>
                <a:xfrm>
                  <a:off x="9715115" y="2082907"/>
                  <a:ext cx="658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80279" name="Freihand 480278">
                  <a:extLst>
                    <a:ext uri="{FF2B5EF4-FFF2-40B4-BE49-F238E27FC236}">
                      <a16:creationId xmlns:a16="http://schemas.microsoft.com/office/drawing/2014/main" id="{760501D2-AC90-409C-9C48-9C4684A835C9}"/>
                    </a:ext>
                  </a:extLst>
                </p14:cNvPr>
                <p14:cNvContentPartPr/>
                <p14:nvPr/>
              </p14:nvContentPartPr>
              <p14:xfrm>
                <a:off x="9810515" y="2011987"/>
                <a:ext cx="144720" cy="136800"/>
              </p14:xfrm>
            </p:contentPart>
          </mc:Choice>
          <mc:Fallback xmlns="">
            <p:pic>
              <p:nvPicPr>
                <p:cNvPr id="480279" name="Freihand 480278">
                  <a:extLst>
                    <a:ext uri="{FF2B5EF4-FFF2-40B4-BE49-F238E27FC236}">
                      <a16:creationId xmlns:a16="http://schemas.microsoft.com/office/drawing/2014/main" id="{760501D2-AC90-409C-9C48-9C4684A835C9}"/>
                    </a:ext>
                  </a:extLst>
                </p:cNvPr>
                <p:cNvPicPr/>
                <p:nvPr/>
              </p:nvPicPr>
              <p:blipFill>
                <a:blip r:embed="rId146"/>
                <a:stretch>
                  <a:fillRect/>
                </a:stretch>
              </p:blipFill>
              <p:spPr>
                <a:xfrm>
                  <a:off x="9806195" y="2007667"/>
                  <a:ext cx="153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80280" name="Freihand 480279">
                  <a:extLst>
                    <a:ext uri="{FF2B5EF4-FFF2-40B4-BE49-F238E27FC236}">
                      <a16:creationId xmlns:a16="http://schemas.microsoft.com/office/drawing/2014/main" id="{A5876960-D822-4F22-AC3E-86EBFBBA40B3}"/>
                    </a:ext>
                  </a:extLst>
                </p14:cNvPr>
                <p14:cNvContentPartPr/>
                <p14:nvPr/>
              </p14:nvContentPartPr>
              <p14:xfrm>
                <a:off x="9942275" y="1956547"/>
                <a:ext cx="432360" cy="274680"/>
              </p14:xfrm>
            </p:contentPart>
          </mc:Choice>
          <mc:Fallback xmlns="">
            <p:pic>
              <p:nvPicPr>
                <p:cNvPr id="480280" name="Freihand 480279">
                  <a:extLst>
                    <a:ext uri="{FF2B5EF4-FFF2-40B4-BE49-F238E27FC236}">
                      <a16:creationId xmlns:a16="http://schemas.microsoft.com/office/drawing/2014/main" id="{A5876960-D822-4F22-AC3E-86EBFBBA40B3}"/>
                    </a:ext>
                  </a:extLst>
                </p:cNvPr>
                <p:cNvPicPr/>
                <p:nvPr/>
              </p:nvPicPr>
              <p:blipFill>
                <a:blip r:embed="rId148"/>
                <a:stretch>
                  <a:fillRect/>
                </a:stretch>
              </p:blipFill>
              <p:spPr>
                <a:xfrm>
                  <a:off x="9937955" y="1952227"/>
                  <a:ext cx="4410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0281" name="Freihand 480280">
                  <a:extLst>
                    <a:ext uri="{FF2B5EF4-FFF2-40B4-BE49-F238E27FC236}">
                      <a16:creationId xmlns:a16="http://schemas.microsoft.com/office/drawing/2014/main" id="{89974977-5427-4797-A35B-B03EB232D6D9}"/>
                    </a:ext>
                  </a:extLst>
                </p14:cNvPr>
                <p14:cNvContentPartPr/>
                <p14:nvPr/>
              </p14:nvContentPartPr>
              <p14:xfrm>
                <a:off x="10260875" y="1911907"/>
                <a:ext cx="25920" cy="13680"/>
              </p14:xfrm>
            </p:contentPart>
          </mc:Choice>
          <mc:Fallback xmlns="">
            <p:pic>
              <p:nvPicPr>
                <p:cNvPr id="480281" name="Freihand 480280">
                  <a:extLst>
                    <a:ext uri="{FF2B5EF4-FFF2-40B4-BE49-F238E27FC236}">
                      <a16:creationId xmlns:a16="http://schemas.microsoft.com/office/drawing/2014/main" id="{89974977-5427-4797-A35B-B03EB232D6D9}"/>
                    </a:ext>
                  </a:extLst>
                </p:cNvPr>
                <p:cNvPicPr/>
                <p:nvPr/>
              </p:nvPicPr>
              <p:blipFill>
                <a:blip r:embed="rId150"/>
                <a:stretch>
                  <a:fillRect/>
                </a:stretch>
              </p:blipFill>
              <p:spPr>
                <a:xfrm>
                  <a:off x="10256555" y="1907587"/>
                  <a:ext cx="34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80282" name="Freihand 480281">
                  <a:extLst>
                    <a:ext uri="{FF2B5EF4-FFF2-40B4-BE49-F238E27FC236}">
                      <a16:creationId xmlns:a16="http://schemas.microsoft.com/office/drawing/2014/main" id="{25A62703-9D00-4D4E-B3ED-9FD60B40937E}"/>
                    </a:ext>
                  </a:extLst>
                </p14:cNvPr>
                <p14:cNvContentPartPr/>
                <p14:nvPr/>
              </p14:nvContentPartPr>
              <p14:xfrm>
                <a:off x="10433315" y="1963027"/>
                <a:ext cx="89280" cy="127440"/>
              </p14:xfrm>
            </p:contentPart>
          </mc:Choice>
          <mc:Fallback xmlns="">
            <p:pic>
              <p:nvPicPr>
                <p:cNvPr id="480282" name="Freihand 480281">
                  <a:extLst>
                    <a:ext uri="{FF2B5EF4-FFF2-40B4-BE49-F238E27FC236}">
                      <a16:creationId xmlns:a16="http://schemas.microsoft.com/office/drawing/2014/main" id="{25A62703-9D00-4D4E-B3ED-9FD60B40937E}"/>
                    </a:ext>
                  </a:extLst>
                </p:cNvPr>
                <p:cNvPicPr/>
                <p:nvPr/>
              </p:nvPicPr>
              <p:blipFill>
                <a:blip r:embed="rId152"/>
                <a:stretch>
                  <a:fillRect/>
                </a:stretch>
              </p:blipFill>
              <p:spPr>
                <a:xfrm>
                  <a:off x="10428995" y="1958707"/>
                  <a:ext cx="97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80283" name="Freihand 480282">
                  <a:extLst>
                    <a:ext uri="{FF2B5EF4-FFF2-40B4-BE49-F238E27FC236}">
                      <a16:creationId xmlns:a16="http://schemas.microsoft.com/office/drawing/2014/main" id="{78992895-1C89-478F-BE11-E5AC4C10E05E}"/>
                    </a:ext>
                  </a:extLst>
                </p14:cNvPr>
                <p14:cNvContentPartPr/>
                <p14:nvPr/>
              </p14:nvContentPartPr>
              <p14:xfrm>
                <a:off x="10530155" y="1912987"/>
                <a:ext cx="228960" cy="163080"/>
              </p14:xfrm>
            </p:contentPart>
          </mc:Choice>
          <mc:Fallback xmlns="">
            <p:pic>
              <p:nvPicPr>
                <p:cNvPr id="480283" name="Freihand 480282">
                  <a:extLst>
                    <a:ext uri="{FF2B5EF4-FFF2-40B4-BE49-F238E27FC236}">
                      <a16:creationId xmlns:a16="http://schemas.microsoft.com/office/drawing/2014/main" id="{78992895-1C89-478F-BE11-E5AC4C10E05E}"/>
                    </a:ext>
                  </a:extLst>
                </p:cNvPr>
                <p:cNvPicPr/>
                <p:nvPr/>
              </p:nvPicPr>
              <p:blipFill>
                <a:blip r:embed="rId154"/>
                <a:stretch>
                  <a:fillRect/>
                </a:stretch>
              </p:blipFill>
              <p:spPr>
                <a:xfrm>
                  <a:off x="10525835" y="1908667"/>
                  <a:ext cx="2376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80285" name="Freihand 480284">
                  <a:extLst>
                    <a:ext uri="{FF2B5EF4-FFF2-40B4-BE49-F238E27FC236}">
                      <a16:creationId xmlns:a16="http://schemas.microsoft.com/office/drawing/2014/main" id="{F5BF0E7A-C21B-46F2-B505-2B4F533D395F}"/>
                    </a:ext>
                  </a:extLst>
                </p14:cNvPr>
                <p14:cNvContentPartPr/>
                <p14:nvPr/>
              </p14:nvContentPartPr>
              <p14:xfrm>
                <a:off x="8271875" y="2445067"/>
                <a:ext cx="67680" cy="112320"/>
              </p14:xfrm>
            </p:contentPart>
          </mc:Choice>
          <mc:Fallback xmlns="">
            <p:pic>
              <p:nvPicPr>
                <p:cNvPr id="480285" name="Freihand 480284">
                  <a:extLst>
                    <a:ext uri="{FF2B5EF4-FFF2-40B4-BE49-F238E27FC236}">
                      <a16:creationId xmlns:a16="http://schemas.microsoft.com/office/drawing/2014/main" id="{F5BF0E7A-C21B-46F2-B505-2B4F533D395F}"/>
                    </a:ext>
                  </a:extLst>
                </p:cNvPr>
                <p:cNvPicPr/>
                <p:nvPr/>
              </p:nvPicPr>
              <p:blipFill>
                <a:blip r:embed="rId156"/>
                <a:stretch>
                  <a:fillRect/>
                </a:stretch>
              </p:blipFill>
              <p:spPr>
                <a:xfrm>
                  <a:off x="8267555" y="2440747"/>
                  <a:ext cx="76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80286" name="Freihand 480285">
                  <a:extLst>
                    <a:ext uri="{FF2B5EF4-FFF2-40B4-BE49-F238E27FC236}">
                      <a16:creationId xmlns:a16="http://schemas.microsoft.com/office/drawing/2014/main" id="{A36C6A79-3EA9-4999-9272-A59E8F1681DD}"/>
                    </a:ext>
                  </a:extLst>
                </p14:cNvPr>
                <p14:cNvContentPartPr/>
                <p14:nvPr/>
              </p14:nvContentPartPr>
              <p14:xfrm>
                <a:off x="8384195" y="2396827"/>
                <a:ext cx="195840" cy="136800"/>
              </p14:xfrm>
            </p:contentPart>
          </mc:Choice>
          <mc:Fallback xmlns="">
            <p:pic>
              <p:nvPicPr>
                <p:cNvPr id="480286" name="Freihand 480285">
                  <a:extLst>
                    <a:ext uri="{FF2B5EF4-FFF2-40B4-BE49-F238E27FC236}">
                      <a16:creationId xmlns:a16="http://schemas.microsoft.com/office/drawing/2014/main" id="{A36C6A79-3EA9-4999-9272-A59E8F1681DD}"/>
                    </a:ext>
                  </a:extLst>
                </p:cNvPr>
                <p:cNvPicPr/>
                <p:nvPr/>
              </p:nvPicPr>
              <p:blipFill>
                <a:blip r:embed="rId158"/>
                <a:stretch>
                  <a:fillRect/>
                </a:stretch>
              </p:blipFill>
              <p:spPr>
                <a:xfrm>
                  <a:off x="8379875" y="2392507"/>
                  <a:ext cx="204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80287" name="Freihand 480286">
                  <a:extLst>
                    <a:ext uri="{FF2B5EF4-FFF2-40B4-BE49-F238E27FC236}">
                      <a16:creationId xmlns:a16="http://schemas.microsoft.com/office/drawing/2014/main" id="{3A8C7AA7-1B7A-453E-951B-55CC5D19A419}"/>
                    </a:ext>
                  </a:extLst>
                </p14:cNvPr>
                <p14:cNvContentPartPr/>
                <p14:nvPr/>
              </p14:nvContentPartPr>
              <p14:xfrm>
                <a:off x="8494355" y="2364787"/>
                <a:ext cx="360" cy="360"/>
              </p14:xfrm>
            </p:contentPart>
          </mc:Choice>
          <mc:Fallback xmlns="">
            <p:pic>
              <p:nvPicPr>
                <p:cNvPr id="480287" name="Freihand 480286">
                  <a:extLst>
                    <a:ext uri="{FF2B5EF4-FFF2-40B4-BE49-F238E27FC236}">
                      <a16:creationId xmlns:a16="http://schemas.microsoft.com/office/drawing/2014/main" id="{3A8C7AA7-1B7A-453E-951B-55CC5D19A419}"/>
                    </a:ext>
                  </a:extLst>
                </p:cNvPr>
                <p:cNvPicPr/>
                <p:nvPr/>
              </p:nvPicPr>
              <p:blipFill>
                <a:blip r:embed="rId13"/>
                <a:stretch>
                  <a:fillRect/>
                </a:stretch>
              </p:blipFill>
              <p:spPr>
                <a:xfrm>
                  <a:off x="8490035" y="23604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80288" name="Freihand 480287">
                  <a:extLst>
                    <a:ext uri="{FF2B5EF4-FFF2-40B4-BE49-F238E27FC236}">
                      <a16:creationId xmlns:a16="http://schemas.microsoft.com/office/drawing/2014/main" id="{CA312AA5-B127-412C-B8FB-75067F595577}"/>
                    </a:ext>
                  </a:extLst>
                </p14:cNvPr>
                <p14:cNvContentPartPr/>
                <p14:nvPr/>
              </p14:nvContentPartPr>
              <p14:xfrm>
                <a:off x="8793875" y="2328427"/>
                <a:ext cx="101160" cy="164880"/>
              </p14:xfrm>
            </p:contentPart>
          </mc:Choice>
          <mc:Fallback xmlns="">
            <p:pic>
              <p:nvPicPr>
                <p:cNvPr id="480288" name="Freihand 480287">
                  <a:extLst>
                    <a:ext uri="{FF2B5EF4-FFF2-40B4-BE49-F238E27FC236}">
                      <a16:creationId xmlns:a16="http://schemas.microsoft.com/office/drawing/2014/main" id="{CA312AA5-B127-412C-B8FB-75067F595577}"/>
                    </a:ext>
                  </a:extLst>
                </p:cNvPr>
                <p:cNvPicPr/>
                <p:nvPr/>
              </p:nvPicPr>
              <p:blipFill>
                <a:blip r:embed="rId161"/>
                <a:stretch>
                  <a:fillRect/>
                </a:stretch>
              </p:blipFill>
              <p:spPr>
                <a:xfrm>
                  <a:off x="8789555" y="2324107"/>
                  <a:ext cx="109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0289" name="Freihand 480288">
                  <a:extLst>
                    <a:ext uri="{FF2B5EF4-FFF2-40B4-BE49-F238E27FC236}">
                      <a16:creationId xmlns:a16="http://schemas.microsoft.com/office/drawing/2014/main" id="{700840C2-740C-4B4A-8534-7760DF79A86E}"/>
                    </a:ext>
                  </a:extLst>
                </p14:cNvPr>
                <p14:cNvContentPartPr/>
                <p14:nvPr/>
              </p14:nvContentPartPr>
              <p14:xfrm>
                <a:off x="8835275" y="2423467"/>
                <a:ext cx="156240" cy="53640"/>
              </p14:xfrm>
            </p:contentPart>
          </mc:Choice>
          <mc:Fallback xmlns="">
            <p:pic>
              <p:nvPicPr>
                <p:cNvPr id="480289" name="Freihand 480288">
                  <a:extLst>
                    <a:ext uri="{FF2B5EF4-FFF2-40B4-BE49-F238E27FC236}">
                      <a16:creationId xmlns:a16="http://schemas.microsoft.com/office/drawing/2014/main" id="{700840C2-740C-4B4A-8534-7760DF79A86E}"/>
                    </a:ext>
                  </a:extLst>
                </p:cNvPr>
                <p:cNvPicPr/>
                <p:nvPr/>
              </p:nvPicPr>
              <p:blipFill>
                <a:blip r:embed="rId163"/>
                <a:stretch>
                  <a:fillRect/>
                </a:stretch>
              </p:blipFill>
              <p:spPr>
                <a:xfrm>
                  <a:off x="8830955" y="2419147"/>
                  <a:ext cx="1648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0290" name="Freihand 480289">
                  <a:extLst>
                    <a:ext uri="{FF2B5EF4-FFF2-40B4-BE49-F238E27FC236}">
                      <a16:creationId xmlns:a16="http://schemas.microsoft.com/office/drawing/2014/main" id="{0633BE7E-C160-4949-BF22-ED8429B8C1B9}"/>
                    </a:ext>
                  </a:extLst>
                </p14:cNvPr>
                <p14:cNvContentPartPr/>
                <p14:nvPr/>
              </p14:nvContentPartPr>
              <p14:xfrm>
                <a:off x="9021395" y="2397187"/>
                <a:ext cx="175680" cy="161280"/>
              </p14:xfrm>
            </p:contentPart>
          </mc:Choice>
          <mc:Fallback xmlns="">
            <p:pic>
              <p:nvPicPr>
                <p:cNvPr id="480290" name="Freihand 480289">
                  <a:extLst>
                    <a:ext uri="{FF2B5EF4-FFF2-40B4-BE49-F238E27FC236}">
                      <a16:creationId xmlns:a16="http://schemas.microsoft.com/office/drawing/2014/main" id="{0633BE7E-C160-4949-BF22-ED8429B8C1B9}"/>
                    </a:ext>
                  </a:extLst>
                </p:cNvPr>
                <p:cNvPicPr/>
                <p:nvPr/>
              </p:nvPicPr>
              <p:blipFill>
                <a:blip r:embed="rId165"/>
                <a:stretch>
                  <a:fillRect/>
                </a:stretch>
              </p:blipFill>
              <p:spPr>
                <a:xfrm>
                  <a:off x="9017075" y="2392867"/>
                  <a:ext cx="184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0291" name="Freihand 480290">
                  <a:extLst>
                    <a:ext uri="{FF2B5EF4-FFF2-40B4-BE49-F238E27FC236}">
                      <a16:creationId xmlns:a16="http://schemas.microsoft.com/office/drawing/2014/main" id="{722176A2-A217-4305-89F1-73A78F917CEC}"/>
                    </a:ext>
                  </a:extLst>
                </p14:cNvPr>
                <p14:cNvContentPartPr/>
                <p14:nvPr/>
              </p14:nvContentPartPr>
              <p14:xfrm>
                <a:off x="9196355" y="2366587"/>
                <a:ext cx="113040" cy="155520"/>
              </p14:xfrm>
            </p:contentPart>
          </mc:Choice>
          <mc:Fallback xmlns="">
            <p:pic>
              <p:nvPicPr>
                <p:cNvPr id="480291" name="Freihand 480290">
                  <a:extLst>
                    <a:ext uri="{FF2B5EF4-FFF2-40B4-BE49-F238E27FC236}">
                      <a16:creationId xmlns:a16="http://schemas.microsoft.com/office/drawing/2014/main" id="{722176A2-A217-4305-89F1-73A78F917CEC}"/>
                    </a:ext>
                  </a:extLst>
                </p:cNvPr>
                <p:cNvPicPr/>
                <p:nvPr/>
              </p:nvPicPr>
              <p:blipFill>
                <a:blip r:embed="rId167"/>
                <a:stretch>
                  <a:fillRect/>
                </a:stretch>
              </p:blipFill>
              <p:spPr>
                <a:xfrm>
                  <a:off x="9192035" y="2362267"/>
                  <a:ext cx="121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0292" name="Freihand 480291">
                  <a:extLst>
                    <a:ext uri="{FF2B5EF4-FFF2-40B4-BE49-F238E27FC236}">
                      <a16:creationId xmlns:a16="http://schemas.microsoft.com/office/drawing/2014/main" id="{9A6DA822-41E9-496E-8721-B6F5C0602424}"/>
                    </a:ext>
                  </a:extLst>
                </p14:cNvPr>
                <p14:cNvContentPartPr/>
                <p14:nvPr/>
              </p14:nvContentPartPr>
              <p14:xfrm>
                <a:off x="9436835" y="2322307"/>
                <a:ext cx="153000" cy="130680"/>
              </p14:xfrm>
            </p:contentPart>
          </mc:Choice>
          <mc:Fallback xmlns="">
            <p:pic>
              <p:nvPicPr>
                <p:cNvPr id="480292" name="Freihand 480291">
                  <a:extLst>
                    <a:ext uri="{FF2B5EF4-FFF2-40B4-BE49-F238E27FC236}">
                      <a16:creationId xmlns:a16="http://schemas.microsoft.com/office/drawing/2014/main" id="{9A6DA822-41E9-496E-8721-B6F5C0602424}"/>
                    </a:ext>
                  </a:extLst>
                </p:cNvPr>
                <p:cNvPicPr/>
                <p:nvPr/>
              </p:nvPicPr>
              <p:blipFill>
                <a:blip r:embed="rId169"/>
                <a:stretch>
                  <a:fillRect/>
                </a:stretch>
              </p:blipFill>
              <p:spPr>
                <a:xfrm>
                  <a:off x="9432515" y="2317987"/>
                  <a:ext cx="161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0293" name="Freihand 480292">
                  <a:extLst>
                    <a:ext uri="{FF2B5EF4-FFF2-40B4-BE49-F238E27FC236}">
                      <a16:creationId xmlns:a16="http://schemas.microsoft.com/office/drawing/2014/main" id="{FB864E04-B486-4169-90A5-42BC3BDCB453}"/>
                    </a:ext>
                  </a:extLst>
                </p14:cNvPr>
                <p14:cNvContentPartPr/>
                <p14:nvPr/>
              </p14:nvContentPartPr>
              <p14:xfrm>
                <a:off x="9627995" y="2342467"/>
                <a:ext cx="66240" cy="110880"/>
              </p14:xfrm>
            </p:contentPart>
          </mc:Choice>
          <mc:Fallback xmlns="">
            <p:pic>
              <p:nvPicPr>
                <p:cNvPr id="480293" name="Freihand 480292">
                  <a:extLst>
                    <a:ext uri="{FF2B5EF4-FFF2-40B4-BE49-F238E27FC236}">
                      <a16:creationId xmlns:a16="http://schemas.microsoft.com/office/drawing/2014/main" id="{FB864E04-B486-4169-90A5-42BC3BDCB453}"/>
                    </a:ext>
                  </a:extLst>
                </p:cNvPr>
                <p:cNvPicPr/>
                <p:nvPr/>
              </p:nvPicPr>
              <p:blipFill>
                <a:blip r:embed="rId171"/>
                <a:stretch>
                  <a:fillRect/>
                </a:stretch>
              </p:blipFill>
              <p:spPr>
                <a:xfrm>
                  <a:off x="9623675" y="2338147"/>
                  <a:ext cx="74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0294" name="Freihand 480293">
                  <a:extLst>
                    <a:ext uri="{FF2B5EF4-FFF2-40B4-BE49-F238E27FC236}">
                      <a16:creationId xmlns:a16="http://schemas.microsoft.com/office/drawing/2014/main" id="{C5496672-B369-4915-92F5-1FC3E9CC5AA5}"/>
                    </a:ext>
                  </a:extLst>
                </p14:cNvPr>
                <p14:cNvContentPartPr/>
                <p14:nvPr/>
              </p14:nvContentPartPr>
              <p14:xfrm>
                <a:off x="9745355" y="2311867"/>
                <a:ext cx="123480" cy="192240"/>
              </p14:xfrm>
            </p:contentPart>
          </mc:Choice>
          <mc:Fallback xmlns="">
            <p:pic>
              <p:nvPicPr>
                <p:cNvPr id="480294" name="Freihand 480293">
                  <a:extLst>
                    <a:ext uri="{FF2B5EF4-FFF2-40B4-BE49-F238E27FC236}">
                      <a16:creationId xmlns:a16="http://schemas.microsoft.com/office/drawing/2014/main" id="{C5496672-B369-4915-92F5-1FC3E9CC5AA5}"/>
                    </a:ext>
                  </a:extLst>
                </p:cNvPr>
                <p:cNvPicPr/>
                <p:nvPr/>
              </p:nvPicPr>
              <p:blipFill>
                <a:blip r:embed="rId173"/>
                <a:stretch>
                  <a:fillRect/>
                </a:stretch>
              </p:blipFill>
              <p:spPr>
                <a:xfrm>
                  <a:off x="9741035" y="2307547"/>
                  <a:ext cx="132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0295" name="Freihand 480294">
                  <a:extLst>
                    <a:ext uri="{FF2B5EF4-FFF2-40B4-BE49-F238E27FC236}">
                      <a16:creationId xmlns:a16="http://schemas.microsoft.com/office/drawing/2014/main" id="{C5647F21-1049-4659-8183-81B548E37E42}"/>
                    </a:ext>
                  </a:extLst>
                </p14:cNvPr>
                <p14:cNvContentPartPr/>
                <p14:nvPr/>
              </p14:nvContentPartPr>
              <p14:xfrm>
                <a:off x="9877475" y="2377387"/>
                <a:ext cx="101520" cy="48240"/>
              </p14:xfrm>
            </p:contentPart>
          </mc:Choice>
          <mc:Fallback xmlns="">
            <p:pic>
              <p:nvPicPr>
                <p:cNvPr id="480295" name="Freihand 480294">
                  <a:extLst>
                    <a:ext uri="{FF2B5EF4-FFF2-40B4-BE49-F238E27FC236}">
                      <a16:creationId xmlns:a16="http://schemas.microsoft.com/office/drawing/2014/main" id="{C5647F21-1049-4659-8183-81B548E37E42}"/>
                    </a:ext>
                  </a:extLst>
                </p:cNvPr>
                <p:cNvPicPr/>
                <p:nvPr/>
              </p:nvPicPr>
              <p:blipFill>
                <a:blip r:embed="rId175"/>
                <a:stretch>
                  <a:fillRect/>
                </a:stretch>
              </p:blipFill>
              <p:spPr>
                <a:xfrm>
                  <a:off x="9873155" y="2373067"/>
                  <a:ext cx="1101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0296" name="Freihand 480295">
                  <a:extLst>
                    <a:ext uri="{FF2B5EF4-FFF2-40B4-BE49-F238E27FC236}">
                      <a16:creationId xmlns:a16="http://schemas.microsoft.com/office/drawing/2014/main" id="{9C05DEB4-15C0-4311-8B55-5D972045EC41}"/>
                    </a:ext>
                  </a:extLst>
                </p14:cNvPr>
                <p14:cNvContentPartPr/>
                <p14:nvPr/>
              </p14:nvContentPartPr>
              <p14:xfrm>
                <a:off x="10012115" y="2317987"/>
                <a:ext cx="164520" cy="96480"/>
              </p14:xfrm>
            </p:contentPart>
          </mc:Choice>
          <mc:Fallback xmlns="">
            <p:pic>
              <p:nvPicPr>
                <p:cNvPr id="480296" name="Freihand 480295">
                  <a:extLst>
                    <a:ext uri="{FF2B5EF4-FFF2-40B4-BE49-F238E27FC236}">
                      <a16:creationId xmlns:a16="http://schemas.microsoft.com/office/drawing/2014/main" id="{9C05DEB4-15C0-4311-8B55-5D972045EC41}"/>
                    </a:ext>
                  </a:extLst>
                </p:cNvPr>
                <p:cNvPicPr/>
                <p:nvPr/>
              </p:nvPicPr>
              <p:blipFill>
                <a:blip r:embed="rId177"/>
                <a:stretch>
                  <a:fillRect/>
                </a:stretch>
              </p:blipFill>
              <p:spPr>
                <a:xfrm>
                  <a:off x="10007795" y="2313667"/>
                  <a:ext cx="173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0297" name="Freihand 480296">
                  <a:extLst>
                    <a:ext uri="{FF2B5EF4-FFF2-40B4-BE49-F238E27FC236}">
                      <a16:creationId xmlns:a16="http://schemas.microsoft.com/office/drawing/2014/main" id="{6E46D375-745D-4FE1-9A72-D05FD1699265}"/>
                    </a:ext>
                  </a:extLst>
                </p14:cNvPr>
                <p14:cNvContentPartPr/>
                <p14:nvPr/>
              </p14:nvContentPartPr>
              <p14:xfrm>
                <a:off x="10162955" y="2343907"/>
                <a:ext cx="183600" cy="61200"/>
              </p14:xfrm>
            </p:contentPart>
          </mc:Choice>
          <mc:Fallback xmlns="">
            <p:pic>
              <p:nvPicPr>
                <p:cNvPr id="480297" name="Freihand 480296">
                  <a:extLst>
                    <a:ext uri="{FF2B5EF4-FFF2-40B4-BE49-F238E27FC236}">
                      <a16:creationId xmlns:a16="http://schemas.microsoft.com/office/drawing/2014/main" id="{6E46D375-745D-4FE1-9A72-D05FD1699265}"/>
                    </a:ext>
                  </a:extLst>
                </p:cNvPr>
                <p:cNvPicPr/>
                <p:nvPr/>
              </p:nvPicPr>
              <p:blipFill>
                <a:blip r:embed="rId179"/>
                <a:stretch>
                  <a:fillRect/>
                </a:stretch>
              </p:blipFill>
              <p:spPr>
                <a:xfrm>
                  <a:off x="10158635" y="2339587"/>
                  <a:ext cx="1922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80300" name="Freihand 480299">
                  <a:extLst>
                    <a:ext uri="{FF2B5EF4-FFF2-40B4-BE49-F238E27FC236}">
                      <a16:creationId xmlns:a16="http://schemas.microsoft.com/office/drawing/2014/main" id="{662807F9-977E-4595-A21E-B2AFC430696A}"/>
                    </a:ext>
                  </a:extLst>
                </p14:cNvPr>
                <p14:cNvContentPartPr/>
                <p14:nvPr/>
              </p14:nvContentPartPr>
              <p14:xfrm>
                <a:off x="10498835" y="2298547"/>
                <a:ext cx="170640" cy="79200"/>
              </p14:xfrm>
            </p:contentPart>
          </mc:Choice>
          <mc:Fallback xmlns="">
            <p:pic>
              <p:nvPicPr>
                <p:cNvPr id="480300" name="Freihand 480299">
                  <a:extLst>
                    <a:ext uri="{FF2B5EF4-FFF2-40B4-BE49-F238E27FC236}">
                      <a16:creationId xmlns:a16="http://schemas.microsoft.com/office/drawing/2014/main" id="{662807F9-977E-4595-A21E-B2AFC430696A}"/>
                    </a:ext>
                  </a:extLst>
                </p:cNvPr>
                <p:cNvPicPr/>
                <p:nvPr/>
              </p:nvPicPr>
              <p:blipFill>
                <a:blip r:embed="rId181"/>
                <a:stretch>
                  <a:fillRect/>
                </a:stretch>
              </p:blipFill>
              <p:spPr>
                <a:xfrm>
                  <a:off x="10494515" y="2294227"/>
                  <a:ext cx="179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0301" name="Freihand 480300">
                  <a:extLst>
                    <a:ext uri="{FF2B5EF4-FFF2-40B4-BE49-F238E27FC236}">
                      <a16:creationId xmlns:a16="http://schemas.microsoft.com/office/drawing/2014/main" id="{8A99398B-1B03-4A5E-83A0-F03A347E6B0A}"/>
                    </a:ext>
                  </a:extLst>
                </p14:cNvPr>
                <p14:cNvContentPartPr/>
                <p14:nvPr/>
              </p14:nvContentPartPr>
              <p14:xfrm>
                <a:off x="10670555" y="2318347"/>
                <a:ext cx="61200" cy="44640"/>
              </p14:xfrm>
            </p:contentPart>
          </mc:Choice>
          <mc:Fallback xmlns="">
            <p:pic>
              <p:nvPicPr>
                <p:cNvPr id="480301" name="Freihand 480300">
                  <a:extLst>
                    <a:ext uri="{FF2B5EF4-FFF2-40B4-BE49-F238E27FC236}">
                      <a16:creationId xmlns:a16="http://schemas.microsoft.com/office/drawing/2014/main" id="{8A99398B-1B03-4A5E-83A0-F03A347E6B0A}"/>
                    </a:ext>
                  </a:extLst>
                </p:cNvPr>
                <p:cNvPicPr/>
                <p:nvPr/>
              </p:nvPicPr>
              <p:blipFill>
                <a:blip r:embed="rId183"/>
                <a:stretch>
                  <a:fillRect/>
                </a:stretch>
              </p:blipFill>
              <p:spPr>
                <a:xfrm>
                  <a:off x="10666235" y="2314027"/>
                  <a:ext cx="69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80302" name="Freihand 480301">
                  <a:extLst>
                    <a:ext uri="{FF2B5EF4-FFF2-40B4-BE49-F238E27FC236}">
                      <a16:creationId xmlns:a16="http://schemas.microsoft.com/office/drawing/2014/main" id="{DC35D745-B575-4208-A25C-44F68A55D948}"/>
                    </a:ext>
                  </a:extLst>
                </p14:cNvPr>
                <p14:cNvContentPartPr/>
                <p14:nvPr/>
              </p14:nvContentPartPr>
              <p14:xfrm>
                <a:off x="10801955" y="2176867"/>
                <a:ext cx="108360" cy="164520"/>
              </p14:xfrm>
            </p:contentPart>
          </mc:Choice>
          <mc:Fallback xmlns="">
            <p:pic>
              <p:nvPicPr>
                <p:cNvPr id="480302" name="Freihand 480301">
                  <a:extLst>
                    <a:ext uri="{FF2B5EF4-FFF2-40B4-BE49-F238E27FC236}">
                      <a16:creationId xmlns:a16="http://schemas.microsoft.com/office/drawing/2014/main" id="{DC35D745-B575-4208-A25C-44F68A55D948}"/>
                    </a:ext>
                  </a:extLst>
                </p:cNvPr>
                <p:cNvPicPr/>
                <p:nvPr/>
              </p:nvPicPr>
              <p:blipFill>
                <a:blip r:embed="rId185"/>
                <a:stretch>
                  <a:fillRect/>
                </a:stretch>
              </p:blipFill>
              <p:spPr>
                <a:xfrm>
                  <a:off x="10797635" y="2172547"/>
                  <a:ext cx="117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80303" name="Freihand 480302">
                  <a:extLst>
                    <a:ext uri="{FF2B5EF4-FFF2-40B4-BE49-F238E27FC236}">
                      <a16:creationId xmlns:a16="http://schemas.microsoft.com/office/drawing/2014/main" id="{A4D28AB0-60DB-460E-855F-C0A6775FDE6F}"/>
                    </a:ext>
                  </a:extLst>
                </p14:cNvPr>
                <p14:cNvContentPartPr/>
                <p14:nvPr/>
              </p14:nvContentPartPr>
              <p14:xfrm>
                <a:off x="10893395" y="2240947"/>
                <a:ext cx="72720" cy="87840"/>
              </p14:xfrm>
            </p:contentPart>
          </mc:Choice>
          <mc:Fallback xmlns="">
            <p:pic>
              <p:nvPicPr>
                <p:cNvPr id="480303" name="Freihand 480302">
                  <a:extLst>
                    <a:ext uri="{FF2B5EF4-FFF2-40B4-BE49-F238E27FC236}">
                      <a16:creationId xmlns:a16="http://schemas.microsoft.com/office/drawing/2014/main" id="{A4D28AB0-60DB-460E-855F-C0A6775FDE6F}"/>
                    </a:ext>
                  </a:extLst>
                </p:cNvPr>
                <p:cNvPicPr/>
                <p:nvPr/>
              </p:nvPicPr>
              <p:blipFill>
                <a:blip r:embed="rId187"/>
                <a:stretch>
                  <a:fillRect/>
                </a:stretch>
              </p:blipFill>
              <p:spPr>
                <a:xfrm>
                  <a:off x="10889075" y="2236627"/>
                  <a:ext cx="81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80304" name="Freihand 480303">
                  <a:extLst>
                    <a:ext uri="{FF2B5EF4-FFF2-40B4-BE49-F238E27FC236}">
                      <a16:creationId xmlns:a16="http://schemas.microsoft.com/office/drawing/2014/main" id="{5E647B04-3918-47B7-871C-195866113800}"/>
                    </a:ext>
                  </a:extLst>
                </p14:cNvPr>
                <p14:cNvContentPartPr/>
                <p14:nvPr/>
              </p14:nvContentPartPr>
              <p14:xfrm>
                <a:off x="10966115" y="2146627"/>
                <a:ext cx="72360" cy="162720"/>
              </p14:xfrm>
            </p:contentPart>
          </mc:Choice>
          <mc:Fallback xmlns="">
            <p:pic>
              <p:nvPicPr>
                <p:cNvPr id="480304" name="Freihand 480303">
                  <a:extLst>
                    <a:ext uri="{FF2B5EF4-FFF2-40B4-BE49-F238E27FC236}">
                      <a16:creationId xmlns:a16="http://schemas.microsoft.com/office/drawing/2014/main" id="{5E647B04-3918-47B7-871C-195866113800}"/>
                    </a:ext>
                  </a:extLst>
                </p:cNvPr>
                <p:cNvPicPr/>
                <p:nvPr/>
              </p:nvPicPr>
              <p:blipFill>
                <a:blip r:embed="rId189"/>
                <a:stretch>
                  <a:fillRect/>
                </a:stretch>
              </p:blipFill>
              <p:spPr>
                <a:xfrm>
                  <a:off x="10961795" y="2142307"/>
                  <a:ext cx="81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80305" name="Freihand 480304">
                  <a:extLst>
                    <a:ext uri="{FF2B5EF4-FFF2-40B4-BE49-F238E27FC236}">
                      <a16:creationId xmlns:a16="http://schemas.microsoft.com/office/drawing/2014/main" id="{33568EB0-5FC5-4452-8AC2-C1AF62E99240}"/>
                    </a:ext>
                  </a:extLst>
                </p14:cNvPr>
                <p14:cNvContentPartPr/>
                <p14:nvPr/>
              </p14:nvContentPartPr>
              <p14:xfrm>
                <a:off x="10644995" y="2196307"/>
                <a:ext cx="116640" cy="12240"/>
              </p14:xfrm>
            </p:contentPart>
          </mc:Choice>
          <mc:Fallback xmlns="">
            <p:pic>
              <p:nvPicPr>
                <p:cNvPr id="480305" name="Freihand 480304">
                  <a:extLst>
                    <a:ext uri="{FF2B5EF4-FFF2-40B4-BE49-F238E27FC236}">
                      <a16:creationId xmlns:a16="http://schemas.microsoft.com/office/drawing/2014/main" id="{33568EB0-5FC5-4452-8AC2-C1AF62E99240}"/>
                    </a:ext>
                  </a:extLst>
                </p:cNvPr>
                <p:cNvPicPr/>
                <p:nvPr/>
              </p:nvPicPr>
              <p:blipFill>
                <a:blip r:embed="rId191"/>
                <a:stretch>
                  <a:fillRect/>
                </a:stretch>
              </p:blipFill>
              <p:spPr>
                <a:xfrm>
                  <a:off x="10640675" y="2191987"/>
                  <a:ext cx="1252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80306" name="Freihand 480305">
                  <a:extLst>
                    <a:ext uri="{FF2B5EF4-FFF2-40B4-BE49-F238E27FC236}">
                      <a16:creationId xmlns:a16="http://schemas.microsoft.com/office/drawing/2014/main" id="{DA8BAB38-C0CF-456C-B999-20C2ABF859D8}"/>
                    </a:ext>
                  </a:extLst>
                </p14:cNvPr>
                <p14:cNvContentPartPr/>
                <p14:nvPr/>
              </p14:nvContentPartPr>
              <p14:xfrm>
                <a:off x="11129555" y="2192347"/>
                <a:ext cx="245880" cy="119160"/>
              </p14:xfrm>
            </p:contentPart>
          </mc:Choice>
          <mc:Fallback xmlns="">
            <p:pic>
              <p:nvPicPr>
                <p:cNvPr id="480306" name="Freihand 480305">
                  <a:extLst>
                    <a:ext uri="{FF2B5EF4-FFF2-40B4-BE49-F238E27FC236}">
                      <a16:creationId xmlns:a16="http://schemas.microsoft.com/office/drawing/2014/main" id="{DA8BAB38-C0CF-456C-B999-20C2ABF859D8}"/>
                    </a:ext>
                  </a:extLst>
                </p:cNvPr>
                <p:cNvPicPr/>
                <p:nvPr/>
              </p:nvPicPr>
              <p:blipFill>
                <a:blip r:embed="rId193"/>
                <a:stretch>
                  <a:fillRect/>
                </a:stretch>
              </p:blipFill>
              <p:spPr>
                <a:xfrm>
                  <a:off x="11125235" y="2188027"/>
                  <a:ext cx="254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80307" name="Freihand 480306">
                  <a:extLst>
                    <a:ext uri="{FF2B5EF4-FFF2-40B4-BE49-F238E27FC236}">
                      <a16:creationId xmlns:a16="http://schemas.microsoft.com/office/drawing/2014/main" id="{D512E9A5-E61C-4AFA-89F7-0FCCDD51457D}"/>
                    </a:ext>
                  </a:extLst>
                </p14:cNvPr>
                <p14:cNvContentPartPr/>
                <p14:nvPr/>
              </p14:nvContentPartPr>
              <p14:xfrm>
                <a:off x="11327195" y="2133667"/>
                <a:ext cx="360" cy="360"/>
              </p14:xfrm>
            </p:contentPart>
          </mc:Choice>
          <mc:Fallback xmlns="">
            <p:pic>
              <p:nvPicPr>
                <p:cNvPr id="480307" name="Freihand 480306">
                  <a:extLst>
                    <a:ext uri="{FF2B5EF4-FFF2-40B4-BE49-F238E27FC236}">
                      <a16:creationId xmlns:a16="http://schemas.microsoft.com/office/drawing/2014/main" id="{D512E9A5-E61C-4AFA-89F7-0FCCDD51457D}"/>
                    </a:ext>
                  </a:extLst>
                </p:cNvPr>
                <p:cNvPicPr/>
                <p:nvPr/>
              </p:nvPicPr>
              <p:blipFill>
                <a:blip r:embed="rId13"/>
                <a:stretch>
                  <a:fillRect/>
                </a:stretch>
              </p:blipFill>
              <p:spPr>
                <a:xfrm>
                  <a:off x="11322875" y="21293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80308" name="Freihand 480307">
                  <a:extLst>
                    <a:ext uri="{FF2B5EF4-FFF2-40B4-BE49-F238E27FC236}">
                      <a16:creationId xmlns:a16="http://schemas.microsoft.com/office/drawing/2014/main" id="{2CFECC6F-67B5-4959-978F-D6946FC51825}"/>
                    </a:ext>
                  </a:extLst>
                </p14:cNvPr>
                <p14:cNvContentPartPr/>
                <p14:nvPr/>
              </p14:nvContentPartPr>
              <p14:xfrm>
                <a:off x="8388155" y="2638747"/>
                <a:ext cx="12960" cy="124560"/>
              </p14:xfrm>
            </p:contentPart>
          </mc:Choice>
          <mc:Fallback xmlns="">
            <p:pic>
              <p:nvPicPr>
                <p:cNvPr id="480308" name="Freihand 480307">
                  <a:extLst>
                    <a:ext uri="{FF2B5EF4-FFF2-40B4-BE49-F238E27FC236}">
                      <a16:creationId xmlns:a16="http://schemas.microsoft.com/office/drawing/2014/main" id="{2CFECC6F-67B5-4959-978F-D6946FC51825}"/>
                    </a:ext>
                  </a:extLst>
                </p:cNvPr>
                <p:cNvPicPr/>
                <p:nvPr/>
              </p:nvPicPr>
              <p:blipFill>
                <a:blip r:embed="rId196"/>
                <a:stretch>
                  <a:fillRect/>
                </a:stretch>
              </p:blipFill>
              <p:spPr>
                <a:xfrm>
                  <a:off x="8383835" y="2634427"/>
                  <a:ext cx="21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80309" name="Freihand 480308">
                  <a:extLst>
                    <a:ext uri="{FF2B5EF4-FFF2-40B4-BE49-F238E27FC236}">
                      <a16:creationId xmlns:a16="http://schemas.microsoft.com/office/drawing/2014/main" id="{258FF94F-79F9-4395-B2C2-A133D691782F}"/>
                    </a:ext>
                  </a:extLst>
                </p14:cNvPr>
                <p14:cNvContentPartPr/>
                <p14:nvPr/>
              </p14:nvContentPartPr>
              <p14:xfrm>
                <a:off x="8349995" y="2623627"/>
                <a:ext cx="96840" cy="182880"/>
              </p14:xfrm>
            </p:contentPart>
          </mc:Choice>
          <mc:Fallback xmlns="">
            <p:pic>
              <p:nvPicPr>
                <p:cNvPr id="480309" name="Freihand 480308">
                  <a:extLst>
                    <a:ext uri="{FF2B5EF4-FFF2-40B4-BE49-F238E27FC236}">
                      <a16:creationId xmlns:a16="http://schemas.microsoft.com/office/drawing/2014/main" id="{258FF94F-79F9-4395-B2C2-A133D691782F}"/>
                    </a:ext>
                  </a:extLst>
                </p:cNvPr>
                <p:cNvPicPr/>
                <p:nvPr/>
              </p:nvPicPr>
              <p:blipFill>
                <a:blip r:embed="rId198"/>
                <a:stretch>
                  <a:fillRect/>
                </a:stretch>
              </p:blipFill>
              <p:spPr>
                <a:xfrm>
                  <a:off x="8345675" y="2619307"/>
                  <a:ext cx="105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80310" name="Freihand 480309">
                  <a:extLst>
                    <a:ext uri="{FF2B5EF4-FFF2-40B4-BE49-F238E27FC236}">
                      <a16:creationId xmlns:a16="http://schemas.microsoft.com/office/drawing/2014/main" id="{BA844F21-43D6-4F26-ABCA-9E008AD3F53F}"/>
                    </a:ext>
                  </a:extLst>
                </p14:cNvPr>
                <p14:cNvContentPartPr/>
                <p14:nvPr/>
              </p14:nvContentPartPr>
              <p14:xfrm>
                <a:off x="8446835" y="2690947"/>
                <a:ext cx="71640" cy="104760"/>
              </p14:xfrm>
            </p:contentPart>
          </mc:Choice>
          <mc:Fallback xmlns="">
            <p:pic>
              <p:nvPicPr>
                <p:cNvPr id="480310" name="Freihand 480309">
                  <a:extLst>
                    <a:ext uri="{FF2B5EF4-FFF2-40B4-BE49-F238E27FC236}">
                      <a16:creationId xmlns:a16="http://schemas.microsoft.com/office/drawing/2014/main" id="{BA844F21-43D6-4F26-ABCA-9E008AD3F53F}"/>
                    </a:ext>
                  </a:extLst>
                </p:cNvPr>
                <p:cNvPicPr/>
                <p:nvPr/>
              </p:nvPicPr>
              <p:blipFill>
                <a:blip r:embed="rId200"/>
                <a:stretch>
                  <a:fillRect/>
                </a:stretch>
              </p:blipFill>
              <p:spPr>
                <a:xfrm>
                  <a:off x="8442515" y="2686627"/>
                  <a:ext cx="80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80311" name="Freihand 480310">
                  <a:extLst>
                    <a:ext uri="{FF2B5EF4-FFF2-40B4-BE49-F238E27FC236}">
                      <a16:creationId xmlns:a16="http://schemas.microsoft.com/office/drawing/2014/main" id="{FBE6F0D2-CB90-4FC3-B793-101CE968B27C}"/>
                    </a:ext>
                  </a:extLst>
                </p14:cNvPr>
                <p14:cNvContentPartPr/>
                <p14:nvPr/>
              </p14:nvContentPartPr>
              <p14:xfrm>
                <a:off x="8534315" y="2697427"/>
                <a:ext cx="99000" cy="80640"/>
              </p14:xfrm>
            </p:contentPart>
          </mc:Choice>
          <mc:Fallback xmlns="">
            <p:pic>
              <p:nvPicPr>
                <p:cNvPr id="480311" name="Freihand 480310">
                  <a:extLst>
                    <a:ext uri="{FF2B5EF4-FFF2-40B4-BE49-F238E27FC236}">
                      <a16:creationId xmlns:a16="http://schemas.microsoft.com/office/drawing/2014/main" id="{FBE6F0D2-CB90-4FC3-B793-101CE968B27C}"/>
                    </a:ext>
                  </a:extLst>
                </p:cNvPr>
                <p:cNvPicPr/>
                <p:nvPr/>
              </p:nvPicPr>
              <p:blipFill>
                <a:blip r:embed="rId202"/>
                <a:stretch>
                  <a:fillRect/>
                </a:stretch>
              </p:blipFill>
              <p:spPr>
                <a:xfrm>
                  <a:off x="8529995" y="2693107"/>
                  <a:ext cx="107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80312" name="Freihand 480311">
                  <a:extLst>
                    <a:ext uri="{FF2B5EF4-FFF2-40B4-BE49-F238E27FC236}">
                      <a16:creationId xmlns:a16="http://schemas.microsoft.com/office/drawing/2014/main" id="{504BD650-3906-4779-86B5-487E2A4C6938}"/>
                    </a:ext>
                  </a:extLst>
                </p14:cNvPr>
                <p14:cNvContentPartPr/>
                <p14:nvPr/>
              </p14:nvContentPartPr>
              <p14:xfrm>
                <a:off x="8653475" y="2593027"/>
                <a:ext cx="210240" cy="182880"/>
              </p14:xfrm>
            </p:contentPart>
          </mc:Choice>
          <mc:Fallback xmlns="">
            <p:pic>
              <p:nvPicPr>
                <p:cNvPr id="480312" name="Freihand 480311">
                  <a:extLst>
                    <a:ext uri="{FF2B5EF4-FFF2-40B4-BE49-F238E27FC236}">
                      <a16:creationId xmlns:a16="http://schemas.microsoft.com/office/drawing/2014/main" id="{504BD650-3906-4779-86B5-487E2A4C6938}"/>
                    </a:ext>
                  </a:extLst>
                </p:cNvPr>
                <p:cNvPicPr/>
                <p:nvPr/>
              </p:nvPicPr>
              <p:blipFill>
                <a:blip r:embed="rId204"/>
                <a:stretch>
                  <a:fillRect/>
                </a:stretch>
              </p:blipFill>
              <p:spPr>
                <a:xfrm>
                  <a:off x="8649155" y="2588707"/>
                  <a:ext cx="2188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80313" name="Freihand 480312">
                  <a:extLst>
                    <a:ext uri="{FF2B5EF4-FFF2-40B4-BE49-F238E27FC236}">
                      <a16:creationId xmlns:a16="http://schemas.microsoft.com/office/drawing/2014/main" id="{D483C346-D096-4090-8450-9F7E59C55551}"/>
                    </a:ext>
                  </a:extLst>
                </p14:cNvPr>
                <p14:cNvContentPartPr/>
                <p14:nvPr/>
              </p14:nvContentPartPr>
              <p14:xfrm>
                <a:off x="8859755" y="2582947"/>
                <a:ext cx="95400" cy="150480"/>
              </p14:xfrm>
            </p:contentPart>
          </mc:Choice>
          <mc:Fallback xmlns="">
            <p:pic>
              <p:nvPicPr>
                <p:cNvPr id="480313" name="Freihand 480312">
                  <a:extLst>
                    <a:ext uri="{FF2B5EF4-FFF2-40B4-BE49-F238E27FC236}">
                      <a16:creationId xmlns:a16="http://schemas.microsoft.com/office/drawing/2014/main" id="{D483C346-D096-4090-8450-9F7E59C55551}"/>
                    </a:ext>
                  </a:extLst>
                </p:cNvPr>
                <p:cNvPicPr/>
                <p:nvPr/>
              </p:nvPicPr>
              <p:blipFill>
                <a:blip r:embed="rId206"/>
                <a:stretch>
                  <a:fillRect/>
                </a:stretch>
              </p:blipFill>
              <p:spPr>
                <a:xfrm>
                  <a:off x="8855435" y="2578627"/>
                  <a:ext cx="104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80314" name="Freihand 480313">
                  <a:extLst>
                    <a:ext uri="{FF2B5EF4-FFF2-40B4-BE49-F238E27FC236}">
                      <a16:creationId xmlns:a16="http://schemas.microsoft.com/office/drawing/2014/main" id="{9F3D4ED8-9B5C-487B-8DD4-BB7161F4A310}"/>
                    </a:ext>
                  </a:extLst>
                </p14:cNvPr>
                <p14:cNvContentPartPr/>
                <p14:nvPr/>
              </p14:nvContentPartPr>
              <p14:xfrm>
                <a:off x="8898635" y="2681587"/>
                <a:ext cx="262440" cy="182520"/>
              </p14:xfrm>
            </p:contentPart>
          </mc:Choice>
          <mc:Fallback xmlns="">
            <p:pic>
              <p:nvPicPr>
                <p:cNvPr id="480314" name="Freihand 480313">
                  <a:extLst>
                    <a:ext uri="{FF2B5EF4-FFF2-40B4-BE49-F238E27FC236}">
                      <a16:creationId xmlns:a16="http://schemas.microsoft.com/office/drawing/2014/main" id="{9F3D4ED8-9B5C-487B-8DD4-BB7161F4A310}"/>
                    </a:ext>
                  </a:extLst>
                </p:cNvPr>
                <p:cNvPicPr/>
                <p:nvPr/>
              </p:nvPicPr>
              <p:blipFill>
                <a:blip r:embed="rId208"/>
                <a:stretch>
                  <a:fillRect/>
                </a:stretch>
              </p:blipFill>
              <p:spPr>
                <a:xfrm>
                  <a:off x="8894315" y="2677267"/>
                  <a:ext cx="271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80315" name="Freihand 480314">
                  <a:extLst>
                    <a:ext uri="{FF2B5EF4-FFF2-40B4-BE49-F238E27FC236}">
                      <a16:creationId xmlns:a16="http://schemas.microsoft.com/office/drawing/2014/main" id="{742009F9-A24F-4D1B-BAEA-9A514B255EF8}"/>
                    </a:ext>
                  </a:extLst>
                </p14:cNvPr>
                <p14:cNvContentPartPr/>
                <p14:nvPr/>
              </p14:nvContentPartPr>
              <p14:xfrm>
                <a:off x="9388595" y="2598067"/>
                <a:ext cx="24480" cy="122760"/>
              </p14:xfrm>
            </p:contentPart>
          </mc:Choice>
          <mc:Fallback xmlns="">
            <p:pic>
              <p:nvPicPr>
                <p:cNvPr id="480315" name="Freihand 480314">
                  <a:extLst>
                    <a:ext uri="{FF2B5EF4-FFF2-40B4-BE49-F238E27FC236}">
                      <a16:creationId xmlns:a16="http://schemas.microsoft.com/office/drawing/2014/main" id="{742009F9-A24F-4D1B-BAEA-9A514B255EF8}"/>
                    </a:ext>
                  </a:extLst>
                </p:cNvPr>
                <p:cNvPicPr/>
                <p:nvPr/>
              </p:nvPicPr>
              <p:blipFill>
                <a:blip r:embed="rId210"/>
                <a:stretch>
                  <a:fillRect/>
                </a:stretch>
              </p:blipFill>
              <p:spPr>
                <a:xfrm>
                  <a:off x="9384275" y="2593747"/>
                  <a:ext cx="33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80316" name="Freihand 480315">
                  <a:extLst>
                    <a:ext uri="{FF2B5EF4-FFF2-40B4-BE49-F238E27FC236}">
                      <a16:creationId xmlns:a16="http://schemas.microsoft.com/office/drawing/2014/main" id="{D99FDA29-7DD5-4E76-A098-D4E7D55D1A5F}"/>
                    </a:ext>
                  </a:extLst>
                </p14:cNvPr>
                <p14:cNvContentPartPr/>
                <p14:nvPr/>
              </p14:nvContentPartPr>
              <p14:xfrm>
                <a:off x="9334595" y="2587987"/>
                <a:ext cx="126360" cy="143280"/>
              </p14:xfrm>
            </p:contentPart>
          </mc:Choice>
          <mc:Fallback xmlns="">
            <p:pic>
              <p:nvPicPr>
                <p:cNvPr id="480316" name="Freihand 480315">
                  <a:extLst>
                    <a:ext uri="{FF2B5EF4-FFF2-40B4-BE49-F238E27FC236}">
                      <a16:creationId xmlns:a16="http://schemas.microsoft.com/office/drawing/2014/main" id="{D99FDA29-7DD5-4E76-A098-D4E7D55D1A5F}"/>
                    </a:ext>
                  </a:extLst>
                </p:cNvPr>
                <p:cNvPicPr/>
                <p:nvPr/>
              </p:nvPicPr>
              <p:blipFill>
                <a:blip r:embed="rId212"/>
                <a:stretch>
                  <a:fillRect/>
                </a:stretch>
              </p:blipFill>
              <p:spPr>
                <a:xfrm>
                  <a:off x="9330275" y="2583667"/>
                  <a:ext cx="135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80317" name="Freihand 480316">
                  <a:extLst>
                    <a:ext uri="{FF2B5EF4-FFF2-40B4-BE49-F238E27FC236}">
                      <a16:creationId xmlns:a16="http://schemas.microsoft.com/office/drawing/2014/main" id="{880087FE-FB96-42E1-A667-7A1CD34AA05B}"/>
                    </a:ext>
                  </a:extLst>
                </p14:cNvPr>
                <p14:cNvContentPartPr/>
                <p14:nvPr/>
              </p14:nvContentPartPr>
              <p14:xfrm>
                <a:off x="9458435" y="2643067"/>
                <a:ext cx="186480" cy="72000"/>
              </p14:xfrm>
            </p:contentPart>
          </mc:Choice>
          <mc:Fallback xmlns="">
            <p:pic>
              <p:nvPicPr>
                <p:cNvPr id="480317" name="Freihand 480316">
                  <a:extLst>
                    <a:ext uri="{FF2B5EF4-FFF2-40B4-BE49-F238E27FC236}">
                      <a16:creationId xmlns:a16="http://schemas.microsoft.com/office/drawing/2014/main" id="{880087FE-FB96-42E1-A667-7A1CD34AA05B}"/>
                    </a:ext>
                  </a:extLst>
                </p:cNvPr>
                <p:cNvPicPr/>
                <p:nvPr/>
              </p:nvPicPr>
              <p:blipFill>
                <a:blip r:embed="rId214"/>
                <a:stretch>
                  <a:fillRect/>
                </a:stretch>
              </p:blipFill>
              <p:spPr>
                <a:xfrm>
                  <a:off x="9454115" y="2638747"/>
                  <a:ext cx="1951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80318" name="Freihand 480317">
                  <a:extLst>
                    <a:ext uri="{FF2B5EF4-FFF2-40B4-BE49-F238E27FC236}">
                      <a16:creationId xmlns:a16="http://schemas.microsoft.com/office/drawing/2014/main" id="{BF41CF9D-1618-4462-B9BB-AFA410D15C94}"/>
                    </a:ext>
                  </a:extLst>
                </p14:cNvPr>
                <p14:cNvContentPartPr/>
                <p14:nvPr/>
              </p14:nvContentPartPr>
              <p14:xfrm>
                <a:off x="9680915" y="2567107"/>
                <a:ext cx="60120" cy="139320"/>
              </p14:xfrm>
            </p:contentPart>
          </mc:Choice>
          <mc:Fallback xmlns="">
            <p:pic>
              <p:nvPicPr>
                <p:cNvPr id="480318" name="Freihand 480317">
                  <a:extLst>
                    <a:ext uri="{FF2B5EF4-FFF2-40B4-BE49-F238E27FC236}">
                      <a16:creationId xmlns:a16="http://schemas.microsoft.com/office/drawing/2014/main" id="{BF41CF9D-1618-4462-B9BB-AFA410D15C94}"/>
                    </a:ext>
                  </a:extLst>
                </p:cNvPr>
                <p:cNvPicPr/>
                <p:nvPr/>
              </p:nvPicPr>
              <p:blipFill>
                <a:blip r:embed="rId216"/>
                <a:stretch>
                  <a:fillRect/>
                </a:stretch>
              </p:blipFill>
              <p:spPr>
                <a:xfrm>
                  <a:off x="9676595" y="2562787"/>
                  <a:ext cx="68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80319" name="Freihand 480318">
                  <a:extLst>
                    <a:ext uri="{FF2B5EF4-FFF2-40B4-BE49-F238E27FC236}">
                      <a16:creationId xmlns:a16="http://schemas.microsoft.com/office/drawing/2014/main" id="{0CD77C1D-D109-4823-865B-F33D873E8D7E}"/>
                    </a:ext>
                  </a:extLst>
                </p14:cNvPr>
                <p14:cNvContentPartPr/>
                <p14:nvPr/>
              </p14:nvContentPartPr>
              <p14:xfrm>
                <a:off x="9726635" y="2623627"/>
                <a:ext cx="56880" cy="70200"/>
              </p14:xfrm>
            </p:contentPart>
          </mc:Choice>
          <mc:Fallback xmlns="">
            <p:pic>
              <p:nvPicPr>
                <p:cNvPr id="480319" name="Freihand 480318">
                  <a:extLst>
                    <a:ext uri="{FF2B5EF4-FFF2-40B4-BE49-F238E27FC236}">
                      <a16:creationId xmlns:a16="http://schemas.microsoft.com/office/drawing/2014/main" id="{0CD77C1D-D109-4823-865B-F33D873E8D7E}"/>
                    </a:ext>
                  </a:extLst>
                </p:cNvPr>
                <p:cNvPicPr/>
                <p:nvPr/>
              </p:nvPicPr>
              <p:blipFill>
                <a:blip r:embed="rId218"/>
                <a:stretch>
                  <a:fillRect/>
                </a:stretch>
              </p:blipFill>
              <p:spPr>
                <a:xfrm>
                  <a:off x="9722315" y="2619307"/>
                  <a:ext cx="65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80320" name="Freihand 480319">
                  <a:extLst>
                    <a:ext uri="{FF2B5EF4-FFF2-40B4-BE49-F238E27FC236}">
                      <a16:creationId xmlns:a16="http://schemas.microsoft.com/office/drawing/2014/main" id="{793CD39B-CDFE-444D-8FB7-E2A0EF157B08}"/>
                    </a:ext>
                  </a:extLst>
                </p14:cNvPr>
                <p14:cNvContentPartPr/>
                <p14:nvPr/>
              </p14:nvContentPartPr>
              <p14:xfrm>
                <a:off x="9804755" y="2541547"/>
                <a:ext cx="141480" cy="147240"/>
              </p14:xfrm>
            </p:contentPart>
          </mc:Choice>
          <mc:Fallback xmlns="">
            <p:pic>
              <p:nvPicPr>
                <p:cNvPr id="480320" name="Freihand 480319">
                  <a:extLst>
                    <a:ext uri="{FF2B5EF4-FFF2-40B4-BE49-F238E27FC236}">
                      <a16:creationId xmlns:a16="http://schemas.microsoft.com/office/drawing/2014/main" id="{793CD39B-CDFE-444D-8FB7-E2A0EF157B08}"/>
                    </a:ext>
                  </a:extLst>
                </p:cNvPr>
                <p:cNvPicPr/>
                <p:nvPr/>
              </p:nvPicPr>
              <p:blipFill>
                <a:blip r:embed="rId220"/>
                <a:stretch>
                  <a:fillRect/>
                </a:stretch>
              </p:blipFill>
              <p:spPr>
                <a:xfrm>
                  <a:off x="9800435" y="2537227"/>
                  <a:ext cx="1501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80321" name="Freihand 480320">
                  <a:extLst>
                    <a:ext uri="{FF2B5EF4-FFF2-40B4-BE49-F238E27FC236}">
                      <a16:creationId xmlns:a16="http://schemas.microsoft.com/office/drawing/2014/main" id="{453B7CEA-C4BA-42B9-B32C-EAFE46759F96}"/>
                    </a:ext>
                  </a:extLst>
                </p14:cNvPr>
                <p14:cNvContentPartPr/>
                <p14:nvPr/>
              </p14:nvContentPartPr>
              <p14:xfrm>
                <a:off x="9983315" y="2551267"/>
                <a:ext cx="36720" cy="131760"/>
              </p14:xfrm>
            </p:contentPart>
          </mc:Choice>
          <mc:Fallback xmlns="">
            <p:pic>
              <p:nvPicPr>
                <p:cNvPr id="480321" name="Freihand 480320">
                  <a:extLst>
                    <a:ext uri="{FF2B5EF4-FFF2-40B4-BE49-F238E27FC236}">
                      <a16:creationId xmlns:a16="http://schemas.microsoft.com/office/drawing/2014/main" id="{453B7CEA-C4BA-42B9-B32C-EAFE46759F96}"/>
                    </a:ext>
                  </a:extLst>
                </p:cNvPr>
                <p:cNvPicPr/>
                <p:nvPr/>
              </p:nvPicPr>
              <p:blipFill>
                <a:blip r:embed="rId222"/>
                <a:stretch>
                  <a:fillRect/>
                </a:stretch>
              </p:blipFill>
              <p:spPr>
                <a:xfrm>
                  <a:off x="9978995" y="2546947"/>
                  <a:ext cx="45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80322" name="Freihand 480321">
                  <a:extLst>
                    <a:ext uri="{FF2B5EF4-FFF2-40B4-BE49-F238E27FC236}">
                      <a16:creationId xmlns:a16="http://schemas.microsoft.com/office/drawing/2014/main" id="{2FBEE64E-7445-45F3-805E-CDB6A451225A}"/>
                    </a:ext>
                  </a:extLst>
                </p14:cNvPr>
                <p14:cNvContentPartPr/>
                <p14:nvPr/>
              </p14:nvContentPartPr>
              <p14:xfrm>
                <a:off x="10016075" y="2560267"/>
                <a:ext cx="307080" cy="106200"/>
              </p14:xfrm>
            </p:contentPart>
          </mc:Choice>
          <mc:Fallback xmlns="">
            <p:pic>
              <p:nvPicPr>
                <p:cNvPr id="480322" name="Freihand 480321">
                  <a:extLst>
                    <a:ext uri="{FF2B5EF4-FFF2-40B4-BE49-F238E27FC236}">
                      <a16:creationId xmlns:a16="http://schemas.microsoft.com/office/drawing/2014/main" id="{2FBEE64E-7445-45F3-805E-CDB6A451225A}"/>
                    </a:ext>
                  </a:extLst>
                </p:cNvPr>
                <p:cNvPicPr/>
                <p:nvPr/>
              </p:nvPicPr>
              <p:blipFill>
                <a:blip r:embed="rId224"/>
                <a:stretch>
                  <a:fillRect/>
                </a:stretch>
              </p:blipFill>
              <p:spPr>
                <a:xfrm>
                  <a:off x="10011755" y="2555947"/>
                  <a:ext cx="315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80323" name="Freihand 480322">
                  <a:extLst>
                    <a:ext uri="{FF2B5EF4-FFF2-40B4-BE49-F238E27FC236}">
                      <a16:creationId xmlns:a16="http://schemas.microsoft.com/office/drawing/2014/main" id="{987F10D2-E8FD-41F1-A643-95371E4CFEA7}"/>
                    </a:ext>
                  </a:extLst>
                </p14:cNvPr>
                <p14:cNvContentPartPr/>
                <p14:nvPr/>
              </p14:nvContentPartPr>
              <p14:xfrm>
                <a:off x="10324955" y="2598427"/>
                <a:ext cx="52200" cy="63360"/>
              </p14:xfrm>
            </p:contentPart>
          </mc:Choice>
          <mc:Fallback xmlns="">
            <p:pic>
              <p:nvPicPr>
                <p:cNvPr id="480323" name="Freihand 480322">
                  <a:extLst>
                    <a:ext uri="{FF2B5EF4-FFF2-40B4-BE49-F238E27FC236}">
                      <a16:creationId xmlns:a16="http://schemas.microsoft.com/office/drawing/2014/main" id="{987F10D2-E8FD-41F1-A643-95371E4CFEA7}"/>
                    </a:ext>
                  </a:extLst>
                </p:cNvPr>
                <p:cNvPicPr/>
                <p:nvPr/>
              </p:nvPicPr>
              <p:blipFill>
                <a:blip r:embed="rId226"/>
                <a:stretch>
                  <a:fillRect/>
                </a:stretch>
              </p:blipFill>
              <p:spPr>
                <a:xfrm>
                  <a:off x="10320635" y="2594107"/>
                  <a:ext cx="60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80324" name="Freihand 480323">
                  <a:extLst>
                    <a:ext uri="{FF2B5EF4-FFF2-40B4-BE49-F238E27FC236}">
                      <a16:creationId xmlns:a16="http://schemas.microsoft.com/office/drawing/2014/main" id="{8657F679-3A95-4297-96BE-FEFC43E9587C}"/>
                    </a:ext>
                  </a:extLst>
                </p14:cNvPr>
                <p14:cNvContentPartPr/>
                <p14:nvPr/>
              </p14:nvContentPartPr>
              <p14:xfrm>
                <a:off x="10508915" y="2510947"/>
                <a:ext cx="149400" cy="138240"/>
              </p14:xfrm>
            </p:contentPart>
          </mc:Choice>
          <mc:Fallback xmlns="">
            <p:pic>
              <p:nvPicPr>
                <p:cNvPr id="480324" name="Freihand 480323">
                  <a:extLst>
                    <a:ext uri="{FF2B5EF4-FFF2-40B4-BE49-F238E27FC236}">
                      <a16:creationId xmlns:a16="http://schemas.microsoft.com/office/drawing/2014/main" id="{8657F679-3A95-4297-96BE-FEFC43E9587C}"/>
                    </a:ext>
                  </a:extLst>
                </p:cNvPr>
                <p:cNvPicPr/>
                <p:nvPr/>
              </p:nvPicPr>
              <p:blipFill>
                <a:blip r:embed="rId228"/>
                <a:stretch>
                  <a:fillRect/>
                </a:stretch>
              </p:blipFill>
              <p:spPr>
                <a:xfrm>
                  <a:off x="10504595" y="2506627"/>
                  <a:ext cx="158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80325" name="Freihand 480324">
                  <a:extLst>
                    <a:ext uri="{FF2B5EF4-FFF2-40B4-BE49-F238E27FC236}">
                      <a16:creationId xmlns:a16="http://schemas.microsoft.com/office/drawing/2014/main" id="{AB3F328A-9729-4EF7-806E-45571B06F006}"/>
                    </a:ext>
                  </a:extLst>
                </p14:cNvPr>
                <p14:cNvContentPartPr/>
                <p14:nvPr/>
              </p14:nvContentPartPr>
              <p14:xfrm>
                <a:off x="10669115" y="2541547"/>
                <a:ext cx="142920" cy="81000"/>
              </p14:xfrm>
            </p:contentPart>
          </mc:Choice>
          <mc:Fallback xmlns="">
            <p:pic>
              <p:nvPicPr>
                <p:cNvPr id="480325" name="Freihand 480324">
                  <a:extLst>
                    <a:ext uri="{FF2B5EF4-FFF2-40B4-BE49-F238E27FC236}">
                      <a16:creationId xmlns:a16="http://schemas.microsoft.com/office/drawing/2014/main" id="{AB3F328A-9729-4EF7-806E-45571B06F006}"/>
                    </a:ext>
                  </a:extLst>
                </p:cNvPr>
                <p:cNvPicPr/>
                <p:nvPr/>
              </p:nvPicPr>
              <p:blipFill>
                <a:blip r:embed="rId230"/>
                <a:stretch>
                  <a:fillRect/>
                </a:stretch>
              </p:blipFill>
              <p:spPr>
                <a:xfrm>
                  <a:off x="10664795" y="2537227"/>
                  <a:ext cx="151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80326" name="Freihand 480325">
                  <a:extLst>
                    <a:ext uri="{FF2B5EF4-FFF2-40B4-BE49-F238E27FC236}">
                      <a16:creationId xmlns:a16="http://schemas.microsoft.com/office/drawing/2014/main" id="{809E3D80-8701-4DAF-A9AE-1A51E98FFD20}"/>
                    </a:ext>
                  </a:extLst>
                </p14:cNvPr>
                <p14:cNvContentPartPr/>
                <p14:nvPr/>
              </p14:nvContentPartPr>
              <p14:xfrm>
                <a:off x="10900235" y="2536507"/>
                <a:ext cx="67680" cy="78480"/>
              </p14:xfrm>
            </p:contentPart>
          </mc:Choice>
          <mc:Fallback xmlns="">
            <p:pic>
              <p:nvPicPr>
                <p:cNvPr id="480326" name="Freihand 480325">
                  <a:extLst>
                    <a:ext uri="{FF2B5EF4-FFF2-40B4-BE49-F238E27FC236}">
                      <a16:creationId xmlns:a16="http://schemas.microsoft.com/office/drawing/2014/main" id="{809E3D80-8701-4DAF-A9AE-1A51E98FFD20}"/>
                    </a:ext>
                  </a:extLst>
                </p:cNvPr>
                <p:cNvPicPr/>
                <p:nvPr/>
              </p:nvPicPr>
              <p:blipFill>
                <a:blip r:embed="rId232"/>
                <a:stretch>
                  <a:fillRect/>
                </a:stretch>
              </p:blipFill>
              <p:spPr>
                <a:xfrm>
                  <a:off x="10895915" y="2532187"/>
                  <a:ext cx="76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80327" name="Freihand 480326">
                  <a:extLst>
                    <a:ext uri="{FF2B5EF4-FFF2-40B4-BE49-F238E27FC236}">
                      <a16:creationId xmlns:a16="http://schemas.microsoft.com/office/drawing/2014/main" id="{CAE9028E-71A2-4FFB-AFCF-C498D5433B05}"/>
                    </a:ext>
                  </a:extLst>
                </p14:cNvPr>
                <p14:cNvContentPartPr/>
                <p14:nvPr/>
              </p14:nvContentPartPr>
              <p14:xfrm>
                <a:off x="11010395" y="2486827"/>
                <a:ext cx="25920" cy="122400"/>
              </p14:xfrm>
            </p:contentPart>
          </mc:Choice>
          <mc:Fallback xmlns="">
            <p:pic>
              <p:nvPicPr>
                <p:cNvPr id="480327" name="Freihand 480326">
                  <a:extLst>
                    <a:ext uri="{FF2B5EF4-FFF2-40B4-BE49-F238E27FC236}">
                      <a16:creationId xmlns:a16="http://schemas.microsoft.com/office/drawing/2014/main" id="{CAE9028E-71A2-4FFB-AFCF-C498D5433B05}"/>
                    </a:ext>
                  </a:extLst>
                </p:cNvPr>
                <p:cNvPicPr/>
                <p:nvPr/>
              </p:nvPicPr>
              <p:blipFill>
                <a:blip r:embed="rId234"/>
                <a:stretch>
                  <a:fillRect/>
                </a:stretch>
              </p:blipFill>
              <p:spPr>
                <a:xfrm>
                  <a:off x="11006075" y="2482507"/>
                  <a:ext cx="34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80328" name="Freihand 480327">
                  <a:extLst>
                    <a:ext uri="{FF2B5EF4-FFF2-40B4-BE49-F238E27FC236}">
                      <a16:creationId xmlns:a16="http://schemas.microsoft.com/office/drawing/2014/main" id="{C808A7AA-E34B-4E4C-89A1-82C51CE893A3}"/>
                    </a:ext>
                  </a:extLst>
                </p14:cNvPr>
                <p14:cNvContentPartPr/>
                <p14:nvPr/>
              </p14:nvContentPartPr>
              <p14:xfrm>
                <a:off x="11025515" y="2514187"/>
                <a:ext cx="208800" cy="194040"/>
              </p14:xfrm>
            </p:contentPart>
          </mc:Choice>
          <mc:Fallback xmlns="">
            <p:pic>
              <p:nvPicPr>
                <p:cNvPr id="480328" name="Freihand 480327">
                  <a:extLst>
                    <a:ext uri="{FF2B5EF4-FFF2-40B4-BE49-F238E27FC236}">
                      <a16:creationId xmlns:a16="http://schemas.microsoft.com/office/drawing/2014/main" id="{C808A7AA-E34B-4E4C-89A1-82C51CE893A3}"/>
                    </a:ext>
                  </a:extLst>
                </p:cNvPr>
                <p:cNvPicPr/>
                <p:nvPr/>
              </p:nvPicPr>
              <p:blipFill>
                <a:blip r:embed="rId236"/>
                <a:stretch>
                  <a:fillRect/>
                </a:stretch>
              </p:blipFill>
              <p:spPr>
                <a:xfrm>
                  <a:off x="11020835" y="2509867"/>
                  <a:ext cx="217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80329" name="Freihand 480328">
                  <a:extLst>
                    <a:ext uri="{FF2B5EF4-FFF2-40B4-BE49-F238E27FC236}">
                      <a16:creationId xmlns:a16="http://schemas.microsoft.com/office/drawing/2014/main" id="{6A47B2E6-BABC-4387-A7C0-A997A724078C}"/>
                    </a:ext>
                  </a:extLst>
                </p14:cNvPr>
                <p14:cNvContentPartPr/>
                <p14:nvPr/>
              </p14:nvContentPartPr>
              <p14:xfrm>
                <a:off x="11224955" y="2438587"/>
                <a:ext cx="11160" cy="18720"/>
              </p14:xfrm>
            </p:contentPart>
          </mc:Choice>
          <mc:Fallback xmlns="">
            <p:pic>
              <p:nvPicPr>
                <p:cNvPr id="480329" name="Freihand 480328">
                  <a:extLst>
                    <a:ext uri="{FF2B5EF4-FFF2-40B4-BE49-F238E27FC236}">
                      <a16:creationId xmlns:a16="http://schemas.microsoft.com/office/drawing/2014/main" id="{6A47B2E6-BABC-4387-A7C0-A997A724078C}"/>
                    </a:ext>
                  </a:extLst>
                </p:cNvPr>
                <p:cNvPicPr/>
                <p:nvPr/>
              </p:nvPicPr>
              <p:blipFill>
                <a:blip r:embed="rId238"/>
                <a:stretch>
                  <a:fillRect/>
                </a:stretch>
              </p:blipFill>
              <p:spPr>
                <a:xfrm>
                  <a:off x="11220635" y="2434267"/>
                  <a:ext cx="19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80330" name="Freihand 480329">
                  <a:extLst>
                    <a:ext uri="{FF2B5EF4-FFF2-40B4-BE49-F238E27FC236}">
                      <a16:creationId xmlns:a16="http://schemas.microsoft.com/office/drawing/2014/main" id="{CA2B0914-96C2-4407-AECA-8512CF5F0790}"/>
                    </a:ext>
                  </a:extLst>
                </p14:cNvPr>
                <p14:cNvContentPartPr/>
                <p14:nvPr/>
              </p14:nvContentPartPr>
              <p14:xfrm>
                <a:off x="11259155" y="2429947"/>
                <a:ext cx="132120" cy="203760"/>
              </p14:xfrm>
            </p:contentPart>
          </mc:Choice>
          <mc:Fallback xmlns="">
            <p:pic>
              <p:nvPicPr>
                <p:cNvPr id="480330" name="Freihand 480329">
                  <a:extLst>
                    <a:ext uri="{FF2B5EF4-FFF2-40B4-BE49-F238E27FC236}">
                      <a16:creationId xmlns:a16="http://schemas.microsoft.com/office/drawing/2014/main" id="{CA2B0914-96C2-4407-AECA-8512CF5F0790}"/>
                    </a:ext>
                  </a:extLst>
                </p:cNvPr>
                <p:cNvPicPr/>
                <p:nvPr/>
              </p:nvPicPr>
              <p:blipFill>
                <a:blip r:embed="rId240"/>
                <a:stretch>
                  <a:fillRect/>
                </a:stretch>
              </p:blipFill>
              <p:spPr>
                <a:xfrm>
                  <a:off x="11254835" y="2425627"/>
                  <a:ext cx="140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80331" name="Freihand 480330">
                  <a:extLst>
                    <a:ext uri="{FF2B5EF4-FFF2-40B4-BE49-F238E27FC236}">
                      <a16:creationId xmlns:a16="http://schemas.microsoft.com/office/drawing/2014/main" id="{8BBD0EFB-C7C7-4A5A-8F55-B57F8FF5F179}"/>
                    </a:ext>
                  </a:extLst>
                </p14:cNvPr>
                <p14:cNvContentPartPr/>
                <p14:nvPr/>
              </p14:nvContentPartPr>
              <p14:xfrm>
                <a:off x="11421155" y="2395747"/>
                <a:ext cx="52920" cy="125640"/>
              </p14:xfrm>
            </p:contentPart>
          </mc:Choice>
          <mc:Fallback xmlns="">
            <p:pic>
              <p:nvPicPr>
                <p:cNvPr id="480331" name="Freihand 480330">
                  <a:extLst>
                    <a:ext uri="{FF2B5EF4-FFF2-40B4-BE49-F238E27FC236}">
                      <a16:creationId xmlns:a16="http://schemas.microsoft.com/office/drawing/2014/main" id="{8BBD0EFB-C7C7-4A5A-8F55-B57F8FF5F179}"/>
                    </a:ext>
                  </a:extLst>
                </p:cNvPr>
                <p:cNvPicPr/>
                <p:nvPr/>
              </p:nvPicPr>
              <p:blipFill>
                <a:blip r:embed="rId242"/>
                <a:stretch>
                  <a:fillRect/>
                </a:stretch>
              </p:blipFill>
              <p:spPr>
                <a:xfrm>
                  <a:off x="11416835" y="2391427"/>
                  <a:ext cx="61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80332" name="Freihand 480331">
                  <a:extLst>
                    <a:ext uri="{FF2B5EF4-FFF2-40B4-BE49-F238E27FC236}">
                      <a16:creationId xmlns:a16="http://schemas.microsoft.com/office/drawing/2014/main" id="{A546EFA0-0741-45EA-A028-67EE12B15716}"/>
                    </a:ext>
                  </a:extLst>
                </p14:cNvPr>
                <p14:cNvContentPartPr/>
                <p14:nvPr/>
              </p14:nvContentPartPr>
              <p14:xfrm>
                <a:off x="11448155" y="2488987"/>
                <a:ext cx="58320" cy="48240"/>
              </p14:xfrm>
            </p:contentPart>
          </mc:Choice>
          <mc:Fallback xmlns="">
            <p:pic>
              <p:nvPicPr>
                <p:cNvPr id="480332" name="Freihand 480331">
                  <a:extLst>
                    <a:ext uri="{FF2B5EF4-FFF2-40B4-BE49-F238E27FC236}">
                      <a16:creationId xmlns:a16="http://schemas.microsoft.com/office/drawing/2014/main" id="{A546EFA0-0741-45EA-A028-67EE12B15716}"/>
                    </a:ext>
                  </a:extLst>
                </p:cNvPr>
                <p:cNvPicPr/>
                <p:nvPr/>
              </p:nvPicPr>
              <p:blipFill>
                <a:blip r:embed="rId244"/>
                <a:stretch>
                  <a:fillRect/>
                </a:stretch>
              </p:blipFill>
              <p:spPr>
                <a:xfrm>
                  <a:off x="11443835" y="2484667"/>
                  <a:ext cx="669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80333" name="Freihand 480332">
                  <a:extLst>
                    <a:ext uri="{FF2B5EF4-FFF2-40B4-BE49-F238E27FC236}">
                      <a16:creationId xmlns:a16="http://schemas.microsoft.com/office/drawing/2014/main" id="{9E47993E-6F17-4E3E-95B8-66E2A349E83D}"/>
                    </a:ext>
                  </a:extLst>
                </p14:cNvPr>
                <p14:cNvContentPartPr/>
                <p14:nvPr/>
              </p14:nvContentPartPr>
              <p14:xfrm>
                <a:off x="11487755" y="2384947"/>
                <a:ext cx="351000" cy="136440"/>
              </p14:xfrm>
            </p:contentPart>
          </mc:Choice>
          <mc:Fallback xmlns="">
            <p:pic>
              <p:nvPicPr>
                <p:cNvPr id="480333" name="Freihand 480332">
                  <a:extLst>
                    <a:ext uri="{FF2B5EF4-FFF2-40B4-BE49-F238E27FC236}">
                      <a16:creationId xmlns:a16="http://schemas.microsoft.com/office/drawing/2014/main" id="{9E47993E-6F17-4E3E-95B8-66E2A349E83D}"/>
                    </a:ext>
                  </a:extLst>
                </p:cNvPr>
                <p:cNvPicPr/>
                <p:nvPr/>
              </p:nvPicPr>
              <p:blipFill>
                <a:blip r:embed="rId246"/>
                <a:stretch>
                  <a:fillRect/>
                </a:stretch>
              </p:blipFill>
              <p:spPr>
                <a:xfrm>
                  <a:off x="11483435" y="2380627"/>
                  <a:ext cx="359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80341" name="Freihand 480340">
                  <a:extLst>
                    <a:ext uri="{FF2B5EF4-FFF2-40B4-BE49-F238E27FC236}">
                      <a16:creationId xmlns:a16="http://schemas.microsoft.com/office/drawing/2014/main" id="{BC17B09F-18F3-40A0-B054-EFEECF572A9D}"/>
                    </a:ext>
                  </a:extLst>
                </p14:cNvPr>
                <p14:cNvContentPartPr/>
                <p14:nvPr/>
              </p14:nvContentPartPr>
              <p14:xfrm>
                <a:off x="7525955" y="1924867"/>
                <a:ext cx="354240" cy="504360"/>
              </p14:xfrm>
            </p:contentPart>
          </mc:Choice>
          <mc:Fallback xmlns="">
            <p:pic>
              <p:nvPicPr>
                <p:cNvPr id="480341" name="Freihand 480340">
                  <a:extLst>
                    <a:ext uri="{FF2B5EF4-FFF2-40B4-BE49-F238E27FC236}">
                      <a16:creationId xmlns:a16="http://schemas.microsoft.com/office/drawing/2014/main" id="{BC17B09F-18F3-40A0-B054-EFEECF572A9D}"/>
                    </a:ext>
                  </a:extLst>
                </p:cNvPr>
                <p:cNvPicPr/>
                <p:nvPr/>
              </p:nvPicPr>
              <p:blipFill>
                <a:blip r:embed="rId248"/>
                <a:stretch>
                  <a:fillRect/>
                </a:stretch>
              </p:blipFill>
              <p:spPr>
                <a:xfrm>
                  <a:off x="7521635" y="1920547"/>
                  <a:ext cx="36288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80342" name="Freihand 480341">
                  <a:extLst>
                    <a:ext uri="{FF2B5EF4-FFF2-40B4-BE49-F238E27FC236}">
                      <a16:creationId xmlns:a16="http://schemas.microsoft.com/office/drawing/2014/main" id="{04F3D7C7-92A9-4E6B-805E-9755C05A7461}"/>
                    </a:ext>
                  </a:extLst>
                </p14:cNvPr>
                <p14:cNvContentPartPr/>
                <p14:nvPr/>
              </p14:nvContentPartPr>
              <p14:xfrm>
                <a:off x="7793075" y="2359747"/>
                <a:ext cx="412560" cy="779040"/>
              </p14:xfrm>
            </p:contentPart>
          </mc:Choice>
          <mc:Fallback xmlns="">
            <p:pic>
              <p:nvPicPr>
                <p:cNvPr id="480342" name="Freihand 480341">
                  <a:extLst>
                    <a:ext uri="{FF2B5EF4-FFF2-40B4-BE49-F238E27FC236}">
                      <a16:creationId xmlns:a16="http://schemas.microsoft.com/office/drawing/2014/main" id="{04F3D7C7-92A9-4E6B-805E-9755C05A7461}"/>
                    </a:ext>
                  </a:extLst>
                </p:cNvPr>
                <p:cNvPicPr/>
                <p:nvPr/>
              </p:nvPicPr>
              <p:blipFill>
                <a:blip r:embed="rId250"/>
                <a:stretch>
                  <a:fillRect/>
                </a:stretch>
              </p:blipFill>
              <p:spPr>
                <a:xfrm>
                  <a:off x="7788755" y="2355427"/>
                  <a:ext cx="421200" cy="787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80343" name="Freihand 480342">
                  <a:extLst>
                    <a:ext uri="{FF2B5EF4-FFF2-40B4-BE49-F238E27FC236}">
                      <a16:creationId xmlns:a16="http://schemas.microsoft.com/office/drawing/2014/main" id="{2F63F588-F114-4655-AF15-ED9EAC53E7A4}"/>
                    </a:ext>
                  </a:extLst>
                </p14:cNvPr>
                <p14:cNvContentPartPr/>
                <p14:nvPr/>
              </p14:nvContentPartPr>
              <p14:xfrm>
                <a:off x="7685795" y="2274427"/>
                <a:ext cx="222120" cy="343440"/>
              </p14:xfrm>
            </p:contentPart>
          </mc:Choice>
          <mc:Fallback xmlns="">
            <p:pic>
              <p:nvPicPr>
                <p:cNvPr id="480343" name="Freihand 480342">
                  <a:extLst>
                    <a:ext uri="{FF2B5EF4-FFF2-40B4-BE49-F238E27FC236}">
                      <a16:creationId xmlns:a16="http://schemas.microsoft.com/office/drawing/2014/main" id="{2F63F588-F114-4655-AF15-ED9EAC53E7A4}"/>
                    </a:ext>
                  </a:extLst>
                </p:cNvPr>
                <p:cNvPicPr/>
                <p:nvPr/>
              </p:nvPicPr>
              <p:blipFill>
                <a:blip r:embed="rId252"/>
                <a:stretch>
                  <a:fillRect/>
                </a:stretch>
              </p:blipFill>
              <p:spPr>
                <a:xfrm>
                  <a:off x="7681475" y="2270107"/>
                  <a:ext cx="23076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80345" name="Freihand 480344">
                  <a:extLst>
                    <a:ext uri="{FF2B5EF4-FFF2-40B4-BE49-F238E27FC236}">
                      <a16:creationId xmlns:a16="http://schemas.microsoft.com/office/drawing/2014/main" id="{038AC2BC-46B6-4B29-8FE7-DE4BA4152C91}"/>
                    </a:ext>
                  </a:extLst>
                </p14:cNvPr>
                <p14:cNvContentPartPr/>
                <p14:nvPr/>
              </p14:nvContentPartPr>
              <p14:xfrm>
                <a:off x="8236235" y="3066067"/>
                <a:ext cx="236520" cy="191520"/>
              </p14:xfrm>
            </p:contentPart>
          </mc:Choice>
          <mc:Fallback xmlns="">
            <p:pic>
              <p:nvPicPr>
                <p:cNvPr id="480345" name="Freihand 480344">
                  <a:extLst>
                    <a:ext uri="{FF2B5EF4-FFF2-40B4-BE49-F238E27FC236}">
                      <a16:creationId xmlns:a16="http://schemas.microsoft.com/office/drawing/2014/main" id="{038AC2BC-46B6-4B29-8FE7-DE4BA4152C91}"/>
                    </a:ext>
                  </a:extLst>
                </p:cNvPr>
                <p:cNvPicPr/>
                <p:nvPr/>
              </p:nvPicPr>
              <p:blipFill>
                <a:blip r:embed="rId254"/>
                <a:stretch>
                  <a:fillRect/>
                </a:stretch>
              </p:blipFill>
              <p:spPr>
                <a:xfrm>
                  <a:off x="8231915" y="3061747"/>
                  <a:ext cx="2451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80346" name="Freihand 480345">
                  <a:extLst>
                    <a:ext uri="{FF2B5EF4-FFF2-40B4-BE49-F238E27FC236}">
                      <a16:creationId xmlns:a16="http://schemas.microsoft.com/office/drawing/2014/main" id="{7A3693BD-69FA-4735-A9C0-96408FDD9A5A}"/>
                    </a:ext>
                  </a:extLst>
                </p14:cNvPr>
                <p14:cNvContentPartPr/>
                <p14:nvPr/>
              </p14:nvContentPartPr>
              <p14:xfrm>
                <a:off x="8411555" y="3163627"/>
                <a:ext cx="162360" cy="87480"/>
              </p14:xfrm>
            </p:contentPart>
          </mc:Choice>
          <mc:Fallback xmlns="">
            <p:pic>
              <p:nvPicPr>
                <p:cNvPr id="480346" name="Freihand 480345">
                  <a:extLst>
                    <a:ext uri="{FF2B5EF4-FFF2-40B4-BE49-F238E27FC236}">
                      <a16:creationId xmlns:a16="http://schemas.microsoft.com/office/drawing/2014/main" id="{7A3693BD-69FA-4735-A9C0-96408FDD9A5A}"/>
                    </a:ext>
                  </a:extLst>
                </p:cNvPr>
                <p:cNvPicPr/>
                <p:nvPr/>
              </p:nvPicPr>
              <p:blipFill>
                <a:blip r:embed="rId256"/>
                <a:stretch>
                  <a:fillRect/>
                </a:stretch>
              </p:blipFill>
              <p:spPr>
                <a:xfrm>
                  <a:off x="8407235" y="3159307"/>
                  <a:ext cx="1710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80347" name="Freihand 480346">
                  <a:extLst>
                    <a:ext uri="{FF2B5EF4-FFF2-40B4-BE49-F238E27FC236}">
                      <a16:creationId xmlns:a16="http://schemas.microsoft.com/office/drawing/2014/main" id="{620FD9A5-8BE8-4BBC-90E0-497A25603718}"/>
                    </a:ext>
                  </a:extLst>
                </p14:cNvPr>
                <p14:cNvContentPartPr/>
                <p14:nvPr/>
              </p14:nvContentPartPr>
              <p14:xfrm>
                <a:off x="8547275" y="3148147"/>
                <a:ext cx="265320" cy="96120"/>
              </p14:xfrm>
            </p:contentPart>
          </mc:Choice>
          <mc:Fallback xmlns="">
            <p:pic>
              <p:nvPicPr>
                <p:cNvPr id="480347" name="Freihand 480346">
                  <a:extLst>
                    <a:ext uri="{FF2B5EF4-FFF2-40B4-BE49-F238E27FC236}">
                      <a16:creationId xmlns:a16="http://schemas.microsoft.com/office/drawing/2014/main" id="{620FD9A5-8BE8-4BBC-90E0-497A25603718}"/>
                    </a:ext>
                  </a:extLst>
                </p:cNvPr>
                <p:cNvPicPr/>
                <p:nvPr/>
              </p:nvPicPr>
              <p:blipFill>
                <a:blip r:embed="rId258"/>
                <a:stretch>
                  <a:fillRect/>
                </a:stretch>
              </p:blipFill>
              <p:spPr>
                <a:xfrm>
                  <a:off x="8542955" y="3143827"/>
                  <a:ext cx="273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80348" name="Freihand 480347">
                  <a:extLst>
                    <a:ext uri="{FF2B5EF4-FFF2-40B4-BE49-F238E27FC236}">
                      <a16:creationId xmlns:a16="http://schemas.microsoft.com/office/drawing/2014/main" id="{F4433F05-BB6E-4B81-A81C-D02C2B2DD9E7}"/>
                    </a:ext>
                  </a:extLst>
                </p14:cNvPr>
                <p14:cNvContentPartPr/>
                <p14:nvPr/>
              </p14:nvContentPartPr>
              <p14:xfrm>
                <a:off x="8741675" y="3098467"/>
                <a:ext cx="34560" cy="30240"/>
              </p14:xfrm>
            </p:contentPart>
          </mc:Choice>
          <mc:Fallback xmlns="">
            <p:pic>
              <p:nvPicPr>
                <p:cNvPr id="480348" name="Freihand 480347">
                  <a:extLst>
                    <a:ext uri="{FF2B5EF4-FFF2-40B4-BE49-F238E27FC236}">
                      <a16:creationId xmlns:a16="http://schemas.microsoft.com/office/drawing/2014/main" id="{F4433F05-BB6E-4B81-A81C-D02C2B2DD9E7}"/>
                    </a:ext>
                  </a:extLst>
                </p:cNvPr>
                <p:cNvPicPr/>
                <p:nvPr/>
              </p:nvPicPr>
              <p:blipFill>
                <a:blip r:embed="rId260"/>
                <a:stretch>
                  <a:fillRect/>
                </a:stretch>
              </p:blipFill>
              <p:spPr>
                <a:xfrm>
                  <a:off x="8737355" y="3094147"/>
                  <a:ext cx="43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80349" name="Freihand 480348">
                  <a:extLst>
                    <a:ext uri="{FF2B5EF4-FFF2-40B4-BE49-F238E27FC236}">
                      <a16:creationId xmlns:a16="http://schemas.microsoft.com/office/drawing/2014/main" id="{D29C8E58-3945-40DD-8B91-6B7873B0D0AA}"/>
                    </a:ext>
                  </a:extLst>
                </p14:cNvPr>
                <p14:cNvContentPartPr/>
                <p14:nvPr/>
              </p14:nvContentPartPr>
              <p14:xfrm>
                <a:off x="8863355" y="3113587"/>
                <a:ext cx="97920" cy="120960"/>
              </p14:xfrm>
            </p:contentPart>
          </mc:Choice>
          <mc:Fallback xmlns="">
            <p:pic>
              <p:nvPicPr>
                <p:cNvPr id="480349" name="Freihand 480348">
                  <a:extLst>
                    <a:ext uri="{FF2B5EF4-FFF2-40B4-BE49-F238E27FC236}">
                      <a16:creationId xmlns:a16="http://schemas.microsoft.com/office/drawing/2014/main" id="{D29C8E58-3945-40DD-8B91-6B7873B0D0AA}"/>
                    </a:ext>
                  </a:extLst>
                </p:cNvPr>
                <p:cNvPicPr/>
                <p:nvPr/>
              </p:nvPicPr>
              <p:blipFill>
                <a:blip r:embed="rId262"/>
                <a:stretch>
                  <a:fillRect/>
                </a:stretch>
              </p:blipFill>
              <p:spPr>
                <a:xfrm>
                  <a:off x="8859035" y="3109267"/>
                  <a:ext cx="106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80335" name="Freihand 480334">
                  <a:extLst>
                    <a:ext uri="{FF2B5EF4-FFF2-40B4-BE49-F238E27FC236}">
                      <a16:creationId xmlns:a16="http://schemas.microsoft.com/office/drawing/2014/main" id="{0282AB14-CD8D-434E-A986-0AECAE83FD81}"/>
                    </a:ext>
                  </a:extLst>
                </p14:cNvPr>
                <p14:cNvContentPartPr/>
                <p14:nvPr/>
              </p14:nvContentPartPr>
              <p14:xfrm>
                <a:off x="5571155" y="1742707"/>
                <a:ext cx="595800" cy="864720"/>
              </p14:xfrm>
            </p:contentPart>
          </mc:Choice>
          <mc:Fallback xmlns="">
            <p:pic>
              <p:nvPicPr>
                <p:cNvPr id="480335" name="Freihand 480334">
                  <a:extLst>
                    <a:ext uri="{FF2B5EF4-FFF2-40B4-BE49-F238E27FC236}">
                      <a16:creationId xmlns:a16="http://schemas.microsoft.com/office/drawing/2014/main" id="{0282AB14-CD8D-434E-A986-0AECAE83FD81}"/>
                    </a:ext>
                  </a:extLst>
                </p:cNvPr>
                <p:cNvPicPr/>
                <p:nvPr/>
              </p:nvPicPr>
              <p:blipFill>
                <a:blip r:embed="rId264"/>
                <a:stretch>
                  <a:fillRect/>
                </a:stretch>
              </p:blipFill>
              <p:spPr>
                <a:xfrm>
                  <a:off x="5566835" y="1738387"/>
                  <a:ext cx="604440" cy="8733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80336" name="Freihand 480335">
                  <a:extLst>
                    <a:ext uri="{FF2B5EF4-FFF2-40B4-BE49-F238E27FC236}">
                      <a16:creationId xmlns:a16="http://schemas.microsoft.com/office/drawing/2014/main" id="{C48F0A6A-A901-47EA-87DE-2B5873F983FD}"/>
                    </a:ext>
                  </a:extLst>
                </p14:cNvPr>
                <p14:cNvContentPartPr/>
                <p14:nvPr/>
              </p14:nvContentPartPr>
              <p14:xfrm>
                <a:off x="5721995" y="1400347"/>
                <a:ext cx="22680" cy="278280"/>
              </p14:xfrm>
            </p:contentPart>
          </mc:Choice>
          <mc:Fallback xmlns="">
            <p:pic>
              <p:nvPicPr>
                <p:cNvPr id="480336" name="Freihand 480335">
                  <a:extLst>
                    <a:ext uri="{FF2B5EF4-FFF2-40B4-BE49-F238E27FC236}">
                      <a16:creationId xmlns:a16="http://schemas.microsoft.com/office/drawing/2014/main" id="{C48F0A6A-A901-47EA-87DE-2B5873F983FD}"/>
                    </a:ext>
                  </a:extLst>
                </p:cNvPr>
                <p:cNvPicPr/>
                <p:nvPr/>
              </p:nvPicPr>
              <p:blipFill>
                <a:blip r:embed="rId266"/>
                <a:stretch>
                  <a:fillRect/>
                </a:stretch>
              </p:blipFill>
              <p:spPr>
                <a:xfrm>
                  <a:off x="5717675" y="1396027"/>
                  <a:ext cx="313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80337" name="Freihand 480336">
                  <a:extLst>
                    <a:ext uri="{FF2B5EF4-FFF2-40B4-BE49-F238E27FC236}">
                      <a16:creationId xmlns:a16="http://schemas.microsoft.com/office/drawing/2014/main" id="{2267E2D9-69CB-4059-9243-E2B82BC04BA4}"/>
                    </a:ext>
                  </a:extLst>
                </p14:cNvPr>
                <p14:cNvContentPartPr/>
                <p14:nvPr/>
              </p14:nvContentPartPr>
              <p14:xfrm>
                <a:off x="5673755" y="1497907"/>
                <a:ext cx="143280" cy="248760"/>
              </p14:xfrm>
            </p:contentPart>
          </mc:Choice>
          <mc:Fallback xmlns="">
            <p:pic>
              <p:nvPicPr>
                <p:cNvPr id="480337" name="Freihand 480336">
                  <a:extLst>
                    <a:ext uri="{FF2B5EF4-FFF2-40B4-BE49-F238E27FC236}">
                      <a16:creationId xmlns:a16="http://schemas.microsoft.com/office/drawing/2014/main" id="{2267E2D9-69CB-4059-9243-E2B82BC04BA4}"/>
                    </a:ext>
                  </a:extLst>
                </p:cNvPr>
                <p:cNvPicPr/>
                <p:nvPr/>
              </p:nvPicPr>
              <p:blipFill>
                <a:blip r:embed="rId268"/>
                <a:stretch>
                  <a:fillRect/>
                </a:stretch>
              </p:blipFill>
              <p:spPr>
                <a:xfrm>
                  <a:off x="5669435" y="1493587"/>
                  <a:ext cx="1519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80338" name="Freihand 480337">
                  <a:extLst>
                    <a:ext uri="{FF2B5EF4-FFF2-40B4-BE49-F238E27FC236}">
                      <a16:creationId xmlns:a16="http://schemas.microsoft.com/office/drawing/2014/main" id="{837374C5-EF5A-45C9-88E4-C4387774D13F}"/>
                    </a:ext>
                  </a:extLst>
                </p14:cNvPr>
                <p14:cNvContentPartPr/>
                <p14:nvPr/>
              </p14:nvContentPartPr>
              <p14:xfrm>
                <a:off x="5382155" y="1111627"/>
                <a:ext cx="111240" cy="219600"/>
              </p14:xfrm>
            </p:contentPart>
          </mc:Choice>
          <mc:Fallback xmlns="">
            <p:pic>
              <p:nvPicPr>
                <p:cNvPr id="480338" name="Freihand 480337">
                  <a:extLst>
                    <a:ext uri="{FF2B5EF4-FFF2-40B4-BE49-F238E27FC236}">
                      <a16:creationId xmlns:a16="http://schemas.microsoft.com/office/drawing/2014/main" id="{837374C5-EF5A-45C9-88E4-C4387774D13F}"/>
                    </a:ext>
                  </a:extLst>
                </p:cNvPr>
                <p:cNvPicPr/>
                <p:nvPr/>
              </p:nvPicPr>
              <p:blipFill>
                <a:blip r:embed="rId270"/>
                <a:stretch>
                  <a:fillRect/>
                </a:stretch>
              </p:blipFill>
              <p:spPr>
                <a:xfrm>
                  <a:off x="5377835" y="1107307"/>
                  <a:ext cx="1198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80339" name="Freihand 480338">
                  <a:extLst>
                    <a:ext uri="{FF2B5EF4-FFF2-40B4-BE49-F238E27FC236}">
                      <a16:creationId xmlns:a16="http://schemas.microsoft.com/office/drawing/2014/main" id="{8751FD41-EBC8-445F-9C8C-EA7C6A6DCB01}"/>
                    </a:ext>
                  </a:extLst>
                </p14:cNvPr>
                <p14:cNvContentPartPr/>
                <p14:nvPr/>
              </p14:nvContentPartPr>
              <p14:xfrm>
                <a:off x="5469275" y="1153027"/>
                <a:ext cx="451080" cy="368280"/>
              </p14:xfrm>
            </p:contentPart>
          </mc:Choice>
          <mc:Fallback xmlns="">
            <p:pic>
              <p:nvPicPr>
                <p:cNvPr id="480339" name="Freihand 480338">
                  <a:extLst>
                    <a:ext uri="{FF2B5EF4-FFF2-40B4-BE49-F238E27FC236}">
                      <a16:creationId xmlns:a16="http://schemas.microsoft.com/office/drawing/2014/main" id="{8751FD41-EBC8-445F-9C8C-EA7C6A6DCB01}"/>
                    </a:ext>
                  </a:extLst>
                </p:cNvPr>
                <p:cNvPicPr/>
                <p:nvPr/>
              </p:nvPicPr>
              <p:blipFill>
                <a:blip r:embed="rId272"/>
                <a:stretch>
                  <a:fillRect/>
                </a:stretch>
              </p:blipFill>
              <p:spPr>
                <a:xfrm>
                  <a:off x="5464955" y="1148707"/>
                  <a:ext cx="45972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80351" name="Freihand 480350">
                  <a:extLst>
                    <a:ext uri="{FF2B5EF4-FFF2-40B4-BE49-F238E27FC236}">
                      <a16:creationId xmlns:a16="http://schemas.microsoft.com/office/drawing/2014/main" id="{A74DF67F-D5EF-4706-B7C9-1E85700DBFB1}"/>
                    </a:ext>
                  </a:extLst>
                </p14:cNvPr>
                <p14:cNvContentPartPr/>
                <p14:nvPr/>
              </p14:nvContentPartPr>
              <p14:xfrm>
                <a:off x="6387275" y="2269747"/>
                <a:ext cx="318600" cy="240840"/>
              </p14:xfrm>
            </p:contentPart>
          </mc:Choice>
          <mc:Fallback xmlns="">
            <p:pic>
              <p:nvPicPr>
                <p:cNvPr id="480351" name="Freihand 480350">
                  <a:extLst>
                    <a:ext uri="{FF2B5EF4-FFF2-40B4-BE49-F238E27FC236}">
                      <a16:creationId xmlns:a16="http://schemas.microsoft.com/office/drawing/2014/main" id="{A74DF67F-D5EF-4706-B7C9-1E85700DBFB1}"/>
                    </a:ext>
                  </a:extLst>
                </p:cNvPr>
                <p:cNvPicPr/>
                <p:nvPr/>
              </p:nvPicPr>
              <p:blipFill>
                <a:blip r:embed="rId274"/>
                <a:stretch>
                  <a:fillRect/>
                </a:stretch>
              </p:blipFill>
              <p:spPr>
                <a:xfrm>
                  <a:off x="6382955" y="2265427"/>
                  <a:ext cx="3272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80352" name="Freihand 480351">
                  <a:extLst>
                    <a:ext uri="{FF2B5EF4-FFF2-40B4-BE49-F238E27FC236}">
                      <a16:creationId xmlns:a16="http://schemas.microsoft.com/office/drawing/2014/main" id="{43FD872A-1386-42B2-9632-3F591B2AEFD2}"/>
                    </a:ext>
                  </a:extLst>
                </p14:cNvPr>
                <p14:cNvContentPartPr/>
                <p14:nvPr/>
              </p14:nvContentPartPr>
              <p14:xfrm>
                <a:off x="6707675" y="2322667"/>
                <a:ext cx="231840" cy="151920"/>
              </p14:xfrm>
            </p:contentPart>
          </mc:Choice>
          <mc:Fallback xmlns="">
            <p:pic>
              <p:nvPicPr>
                <p:cNvPr id="480352" name="Freihand 480351">
                  <a:extLst>
                    <a:ext uri="{FF2B5EF4-FFF2-40B4-BE49-F238E27FC236}">
                      <a16:creationId xmlns:a16="http://schemas.microsoft.com/office/drawing/2014/main" id="{43FD872A-1386-42B2-9632-3F591B2AEFD2}"/>
                    </a:ext>
                  </a:extLst>
                </p:cNvPr>
                <p:cNvPicPr/>
                <p:nvPr/>
              </p:nvPicPr>
              <p:blipFill>
                <a:blip r:embed="rId276"/>
                <a:stretch>
                  <a:fillRect/>
                </a:stretch>
              </p:blipFill>
              <p:spPr>
                <a:xfrm>
                  <a:off x="6703355" y="2318347"/>
                  <a:ext cx="240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80353" name="Freihand 480352">
                  <a:extLst>
                    <a:ext uri="{FF2B5EF4-FFF2-40B4-BE49-F238E27FC236}">
                      <a16:creationId xmlns:a16="http://schemas.microsoft.com/office/drawing/2014/main" id="{519A916A-0ADC-4941-B290-198332BD7B04}"/>
                    </a:ext>
                  </a:extLst>
                </p14:cNvPr>
                <p14:cNvContentPartPr/>
                <p14:nvPr/>
              </p14:nvContentPartPr>
              <p14:xfrm>
                <a:off x="6081275" y="1762867"/>
                <a:ext cx="382320" cy="212760"/>
              </p14:xfrm>
            </p:contentPart>
          </mc:Choice>
          <mc:Fallback xmlns="">
            <p:pic>
              <p:nvPicPr>
                <p:cNvPr id="480353" name="Freihand 480352">
                  <a:extLst>
                    <a:ext uri="{FF2B5EF4-FFF2-40B4-BE49-F238E27FC236}">
                      <a16:creationId xmlns:a16="http://schemas.microsoft.com/office/drawing/2014/main" id="{519A916A-0ADC-4941-B290-198332BD7B04}"/>
                    </a:ext>
                  </a:extLst>
                </p:cNvPr>
                <p:cNvPicPr/>
                <p:nvPr/>
              </p:nvPicPr>
              <p:blipFill>
                <a:blip r:embed="rId278"/>
                <a:stretch>
                  <a:fillRect/>
                </a:stretch>
              </p:blipFill>
              <p:spPr>
                <a:xfrm>
                  <a:off x="6076955" y="1758547"/>
                  <a:ext cx="390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80354" name="Freihand 480353">
                  <a:extLst>
                    <a:ext uri="{FF2B5EF4-FFF2-40B4-BE49-F238E27FC236}">
                      <a16:creationId xmlns:a16="http://schemas.microsoft.com/office/drawing/2014/main" id="{D4F7FBD2-36DB-47A3-9C05-DE36CBCE486C}"/>
                    </a:ext>
                  </a:extLst>
                </p14:cNvPr>
                <p14:cNvContentPartPr/>
                <p14:nvPr/>
              </p14:nvContentPartPr>
              <p14:xfrm>
                <a:off x="5798675" y="1905427"/>
                <a:ext cx="431640" cy="384120"/>
              </p14:xfrm>
            </p:contentPart>
          </mc:Choice>
          <mc:Fallback xmlns="">
            <p:pic>
              <p:nvPicPr>
                <p:cNvPr id="480354" name="Freihand 480353">
                  <a:extLst>
                    <a:ext uri="{FF2B5EF4-FFF2-40B4-BE49-F238E27FC236}">
                      <a16:creationId xmlns:a16="http://schemas.microsoft.com/office/drawing/2014/main" id="{D4F7FBD2-36DB-47A3-9C05-DE36CBCE486C}"/>
                    </a:ext>
                  </a:extLst>
                </p:cNvPr>
                <p:cNvPicPr/>
                <p:nvPr/>
              </p:nvPicPr>
              <p:blipFill>
                <a:blip r:embed="rId280"/>
                <a:stretch>
                  <a:fillRect/>
                </a:stretch>
              </p:blipFill>
              <p:spPr>
                <a:xfrm>
                  <a:off x="5794355" y="1901107"/>
                  <a:ext cx="4402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80356" name="Freihand 480355">
                  <a:extLst>
                    <a:ext uri="{FF2B5EF4-FFF2-40B4-BE49-F238E27FC236}">
                      <a16:creationId xmlns:a16="http://schemas.microsoft.com/office/drawing/2014/main" id="{B566F9C1-807D-41A1-BC6B-8ABD5F47A251}"/>
                    </a:ext>
                  </a:extLst>
                </p14:cNvPr>
                <p14:cNvContentPartPr/>
                <p14:nvPr/>
              </p14:nvContentPartPr>
              <p14:xfrm>
                <a:off x="5255435" y="1810387"/>
                <a:ext cx="338760" cy="495360"/>
              </p14:xfrm>
            </p:contentPart>
          </mc:Choice>
          <mc:Fallback xmlns="">
            <p:pic>
              <p:nvPicPr>
                <p:cNvPr id="480356" name="Freihand 480355">
                  <a:extLst>
                    <a:ext uri="{FF2B5EF4-FFF2-40B4-BE49-F238E27FC236}">
                      <a16:creationId xmlns:a16="http://schemas.microsoft.com/office/drawing/2014/main" id="{B566F9C1-807D-41A1-BC6B-8ABD5F47A251}"/>
                    </a:ext>
                  </a:extLst>
                </p:cNvPr>
                <p:cNvPicPr/>
                <p:nvPr/>
              </p:nvPicPr>
              <p:blipFill>
                <a:blip r:embed="rId282"/>
                <a:stretch>
                  <a:fillRect/>
                </a:stretch>
              </p:blipFill>
              <p:spPr>
                <a:xfrm>
                  <a:off x="5251115" y="1806067"/>
                  <a:ext cx="34740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480358" name="Freihand 480357">
                  <a:extLst>
                    <a:ext uri="{FF2B5EF4-FFF2-40B4-BE49-F238E27FC236}">
                      <a16:creationId xmlns:a16="http://schemas.microsoft.com/office/drawing/2014/main" id="{0F0D3FD0-7EBC-478E-A30D-0EA6AFDC71D6}"/>
                    </a:ext>
                  </a:extLst>
                </p14:cNvPr>
                <p14:cNvContentPartPr/>
                <p14:nvPr/>
              </p14:nvContentPartPr>
              <p14:xfrm>
                <a:off x="9247835" y="2870587"/>
                <a:ext cx="11160" cy="148680"/>
              </p14:xfrm>
            </p:contentPart>
          </mc:Choice>
          <mc:Fallback xmlns="">
            <p:pic>
              <p:nvPicPr>
                <p:cNvPr id="480358" name="Freihand 480357">
                  <a:extLst>
                    <a:ext uri="{FF2B5EF4-FFF2-40B4-BE49-F238E27FC236}">
                      <a16:creationId xmlns:a16="http://schemas.microsoft.com/office/drawing/2014/main" id="{0F0D3FD0-7EBC-478E-A30D-0EA6AFDC71D6}"/>
                    </a:ext>
                  </a:extLst>
                </p:cNvPr>
                <p:cNvPicPr/>
                <p:nvPr/>
              </p:nvPicPr>
              <p:blipFill>
                <a:blip r:embed="rId284"/>
                <a:stretch>
                  <a:fillRect/>
                </a:stretch>
              </p:blipFill>
              <p:spPr>
                <a:xfrm>
                  <a:off x="9243515" y="2866267"/>
                  <a:ext cx="19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80359" name="Freihand 480358">
                  <a:extLst>
                    <a:ext uri="{FF2B5EF4-FFF2-40B4-BE49-F238E27FC236}">
                      <a16:creationId xmlns:a16="http://schemas.microsoft.com/office/drawing/2014/main" id="{CC97D503-E87C-401A-9D42-10E615E0855B}"/>
                    </a:ext>
                  </a:extLst>
                </p14:cNvPr>
                <p14:cNvContentPartPr/>
                <p14:nvPr/>
              </p14:nvContentPartPr>
              <p14:xfrm>
                <a:off x="9305075" y="2912347"/>
                <a:ext cx="77040" cy="76320"/>
              </p14:xfrm>
            </p:contentPart>
          </mc:Choice>
          <mc:Fallback xmlns="">
            <p:pic>
              <p:nvPicPr>
                <p:cNvPr id="480359" name="Freihand 480358">
                  <a:extLst>
                    <a:ext uri="{FF2B5EF4-FFF2-40B4-BE49-F238E27FC236}">
                      <a16:creationId xmlns:a16="http://schemas.microsoft.com/office/drawing/2014/main" id="{CC97D503-E87C-401A-9D42-10E615E0855B}"/>
                    </a:ext>
                  </a:extLst>
                </p:cNvPr>
                <p:cNvPicPr/>
                <p:nvPr/>
              </p:nvPicPr>
              <p:blipFill>
                <a:blip r:embed="rId286"/>
                <a:stretch>
                  <a:fillRect/>
                </a:stretch>
              </p:blipFill>
              <p:spPr>
                <a:xfrm>
                  <a:off x="9300755" y="2908027"/>
                  <a:ext cx="85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80360" name="Freihand 480359">
                  <a:extLst>
                    <a:ext uri="{FF2B5EF4-FFF2-40B4-BE49-F238E27FC236}">
                      <a16:creationId xmlns:a16="http://schemas.microsoft.com/office/drawing/2014/main" id="{6CB4E976-4233-4A71-9F5F-957EA2BB8CBB}"/>
                    </a:ext>
                  </a:extLst>
                </p14:cNvPr>
                <p14:cNvContentPartPr/>
                <p14:nvPr/>
              </p14:nvContentPartPr>
              <p14:xfrm>
                <a:off x="9383555" y="2904427"/>
                <a:ext cx="52920" cy="76320"/>
              </p14:xfrm>
            </p:contentPart>
          </mc:Choice>
          <mc:Fallback xmlns="">
            <p:pic>
              <p:nvPicPr>
                <p:cNvPr id="480360" name="Freihand 480359">
                  <a:extLst>
                    <a:ext uri="{FF2B5EF4-FFF2-40B4-BE49-F238E27FC236}">
                      <a16:creationId xmlns:a16="http://schemas.microsoft.com/office/drawing/2014/main" id="{6CB4E976-4233-4A71-9F5F-957EA2BB8CBB}"/>
                    </a:ext>
                  </a:extLst>
                </p:cNvPr>
                <p:cNvPicPr/>
                <p:nvPr/>
              </p:nvPicPr>
              <p:blipFill>
                <a:blip r:embed="rId288"/>
                <a:stretch>
                  <a:fillRect/>
                </a:stretch>
              </p:blipFill>
              <p:spPr>
                <a:xfrm>
                  <a:off x="9379235" y="2900107"/>
                  <a:ext cx="615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480361" name="Freihand 480360">
                  <a:extLst>
                    <a:ext uri="{FF2B5EF4-FFF2-40B4-BE49-F238E27FC236}">
                      <a16:creationId xmlns:a16="http://schemas.microsoft.com/office/drawing/2014/main" id="{10903668-9DF5-417A-96A9-7F70210BB69C}"/>
                    </a:ext>
                  </a:extLst>
                </p14:cNvPr>
                <p14:cNvContentPartPr/>
                <p14:nvPr/>
              </p14:nvContentPartPr>
              <p14:xfrm>
                <a:off x="9449075" y="2834947"/>
                <a:ext cx="74160" cy="138240"/>
              </p14:xfrm>
            </p:contentPart>
          </mc:Choice>
          <mc:Fallback xmlns="">
            <p:pic>
              <p:nvPicPr>
                <p:cNvPr id="480361" name="Freihand 480360">
                  <a:extLst>
                    <a:ext uri="{FF2B5EF4-FFF2-40B4-BE49-F238E27FC236}">
                      <a16:creationId xmlns:a16="http://schemas.microsoft.com/office/drawing/2014/main" id="{10903668-9DF5-417A-96A9-7F70210BB69C}"/>
                    </a:ext>
                  </a:extLst>
                </p:cNvPr>
                <p:cNvPicPr/>
                <p:nvPr/>
              </p:nvPicPr>
              <p:blipFill>
                <a:blip r:embed="rId290"/>
                <a:stretch>
                  <a:fillRect/>
                </a:stretch>
              </p:blipFill>
              <p:spPr>
                <a:xfrm>
                  <a:off x="9444755" y="2830627"/>
                  <a:ext cx="82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480362" name="Freihand 480361">
                  <a:extLst>
                    <a:ext uri="{FF2B5EF4-FFF2-40B4-BE49-F238E27FC236}">
                      <a16:creationId xmlns:a16="http://schemas.microsoft.com/office/drawing/2014/main" id="{FA103E05-B64F-4D79-9A19-AFD236F33E9F}"/>
                    </a:ext>
                  </a:extLst>
                </p14:cNvPr>
                <p14:cNvContentPartPr/>
                <p14:nvPr/>
              </p14:nvContentPartPr>
              <p14:xfrm>
                <a:off x="9525755" y="2883187"/>
                <a:ext cx="60840" cy="64080"/>
              </p14:xfrm>
            </p:contentPart>
          </mc:Choice>
          <mc:Fallback xmlns="">
            <p:pic>
              <p:nvPicPr>
                <p:cNvPr id="480362" name="Freihand 480361">
                  <a:extLst>
                    <a:ext uri="{FF2B5EF4-FFF2-40B4-BE49-F238E27FC236}">
                      <a16:creationId xmlns:a16="http://schemas.microsoft.com/office/drawing/2014/main" id="{FA103E05-B64F-4D79-9A19-AFD236F33E9F}"/>
                    </a:ext>
                  </a:extLst>
                </p:cNvPr>
                <p:cNvPicPr/>
                <p:nvPr/>
              </p:nvPicPr>
              <p:blipFill>
                <a:blip r:embed="rId292"/>
                <a:stretch>
                  <a:fillRect/>
                </a:stretch>
              </p:blipFill>
              <p:spPr>
                <a:xfrm>
                  <a:off x="9521435" y="2878867"/>
                  <a:ext cx="694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480363" name="Freihand 480362">
                  <a:extLst>
                    <a:ext uri="{FF2B5EF4-FFF2-40B4-BE49-F238E27FC236}">
                      <a16:creationId xmlns:a16="http://schemas.microsoft.com/office/drawing/2014/main" id="{A87E8ADA-F50A-4153-AD81-B2F1AFE933E8}"/>
                    </a:ext>
                  </a:extLst>
                </p14:cNvPr>
                <p14:cNvContentPartPr/>
                <p14:nvPr/>
              </p14:nvContentPartPr>
              <p14:xfrm>
                <a:off x="9576515" y="2876347"/>
                <a:ext cx="74160" cy="72360"/>
              </p14:xfrm>
            </p:contentPart>
          </mc:Choice>
          <mc:Fallback xmlns="">
            <p:pic>
              <p:nvPicPr>
                <p:cNvPr id="480363" name="Freihand 480362">
                  <a:extLst>
                    <a:ext uri="{FF2B5EF4-FFF2-40B4-BE49-F238E27FC236}">
                      <a16:creationId xmlns:a16="http://schemas.microsoft.com/office/drawing/2014/main" id="{A87E8ADA-F50A-4153-AD81-B2F1AFE933E8}"/>
                    </a:ext>
                  </a:extLst>
                </p:cNvPr>
                <p:cNvPicPr/>
                <p:nvPr/>
              </p:nvPicPr>
              <p:blipFill>
                <a:blip r:embed="rId294"/>
                <a:stretch>
                  <a:fillRect/>
                </a:stretch>
              </p:blipFill>
              <p:spPr>
                <a:xfrm>
                  <a:off x="9572195" y="2872027"/>
                  <a:ext cx="82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480365" name="Freihand 480364">
                  <a:extLst>
                    <a:ext uri="{FF2B5EF4-FFF2-40B4-BE49-F238E27FC236}">
                      <a16:creationId xmlns:a16="http://schemas.microsoft.com/office/drawing/2014/main" id="{84B67BD1-C364-4B97-92CE-7EB6C67905D6}"/>
                    </a:ext>
                  </a:extLst>
                </p14:cNvPr>
                <p14:cNvContentPartPr/>
                <p14:nvPr/>
              </p14:nvContentPartPr>
              <p14:xfrm>
                <a:off x="9635195" y="2890387"/>
                <a:ext cx="195480" cy="39240"/>
              </p14:xfrm>
            </p:contentPart>
          </mc:Choice>
          <mc:Fallback xmlns="">
            <p:pic>
              <p:nvPicPr>
                <p:cNvPr id="480365" name="Freihand 480364">
                  <a:extLst>
                    <a:ext uri="{FF2B5EF4-FFF2-40B4-BE49-F238E27FC236}">
                      <a16:creationId xmlns:a16="http://schemas.microsoft.com/office/drawing/2014/main" id="{84B67BD1-C364-4B97-92CE-7EB6C67905D6}"/>
                    </a:ext>
                  </a:extLst>
                </p:cNvPr>
                <p:cNvPicPr/>
                <p:nvPr/>
              </p:nvPicPr>
              <p:blipFill>
                <a:blip r:embed="rId296"/>
                <a:stretch>
                  <a:fillRect/>
                </a:stretch>
              </p:blipFill>
              <p:spPr>
                <a:xfrm>
                  <a:off x="9630875" y="2886067"/>
                  <a:ext cx="2041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480366" name="Freihand 480365">
                  <a:extLst>
                    <a:ext uri="{FF2B5EF4-FFF2-40B4-BE49-F238E27FC236}">
                      <a16:creationId xmlns:a16="http://schemas.microsoft.com/office/drawing/2014/main" id="{5FCDEE82-BD91-4811-88A1-826ABE8AD93D}"/>
                    </a:ext>
                  </a:extLst>
                </p14:cNvPr>
                <p14:cNvContentPartPr/>
                <p14:nvPr/>
              </p14:nvContentPartPr>
              <p14:xfrm>
                <a:off x="9867755" y="2821267"/>
                <a:ext cx="292680" cy="92880"/>
              </p14:xfrm>
            </p:contentPart>
          </mc:Choice>
          <mc:Fallback xmlns="">
            <p:pic>
              <p:nvPicPr>
                <p:cNvPr id="480366" name="Freihand 480365">
                  <a:extLst>
                    <a:ext uri="{FF2B5EF4-FFF2-40B4-BE49-F238E27FC236}">
                      <a16:creationId xmlns:a16="http://schemas.microsoft.com/office/drawing/2014/main" id="{5FCDEE82-BD91-4811-88A1-826ABE8AD93D}"/>
                    </a:ext>
                  </a:extLst>
                </p:cNvPr>
                <p:cNvPicPr/>
                <p:nvPr/>
              </p:nvPicPr>
              <p:blipFill>
                <a:blip r:embed="rId298"/>
                <a:stretch>
                  <a:fillRect/>
                </a:stretch>
              </p:blipFill>
              <p:spPr>
                <a:xfrm>
                  <a:off x="9863435" y="2816947"/>
                  <a:ext cx="301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480367" name="Freihand 480366">
                  <a:extLst>
                    <a:ext uri="{FF2B5EF4-FFF2-40B4-BE49-F238E27FC236}">
                      <a16:creationId xmlns:a16="http://schemas.microsoft.com/office/drawing/2014/main" id="{26E75E1D-591B-4B02-BEBC-05FB02B72DA2}"/>
                    </a:ext>
                  </a:extLst>
                </p14:cNvPr>
                <p14:cNvContentPartPr/>
                <p14:nvPr/>
              </p14:nvContentPartPr>
              <p14:xfrm>
                <a:off x="10254035" y="2768347"/>
                <a:ext cx="118800" cy="118440"/>
              </p14:xfrm>
            </p:contentPart>
          </mc:Choice>
          <mc:Fallback xmlns="">
            <p:pic>
              <p:nvPicPr>
                <p:cNvPr id="480367" name="Freihand 480366">
                  <a:extLst>
                    <a:ext uri="{FF2B5EF4-FFF2-40B4-BE49-F238E27FC236}">
                      <a16:creationId xmlns:a16="http://schemas.microsoft.com/office/drawing/2014/main" id="{26E75E1D-591B-4B02-BEBC-05FB02B72DA2}"/>
                    </a:ext>
                  </a:extLst>
                </p:cNvPr>
                <p:cNvPicPr/>
                <p:nvPr/>
              </p:nvPicPr>
              <p:blipFill>
                <a:blip r:embed="rId300"/>
                <a:stretch>
                  <a:fillRect/>
                </a:stretch>
              </p:blipFill>
              <p:spPr>
                <a:xfrm>
                  <a:off x="10249715" y="2764027"/>
                  <a:ext cx="127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480368" name="Freihand 480367">
                  <a:extLst>
                    <a:ext uri="{FF2B5EF4-FFF2-40B4-BE49-F238E27FC236}">
                      <a16:creationId xmlns:a16="http://schemas.microsoft.com/office/drawing/2014/main" id="{AE4E0A2B-482A-4D30-9623-0BFCE8BE7E64}"/>
                    </a:ext>
                  </a:extLst>
                </p14:cNvPr>
                <p14:cNvContentPartPr/>
                <p14:nvPr/>
              </p14:nvContentPartPr>
              <p14:xfrm>
                <a:off x="10355915" y="2762227"/>
                <a:ext cx="177840" cy="144000"/>
              </p14:xfrm>
            </p:contentPart>
          </mc:Choice>
          <mc:Fallback xmlns="">
            <p:pic>
              <p:nvPicPr>
                <p:cNvPr id="480368" name="Freihand 480367">
                  <a:extLst>
                    <a:ext uri="{FF2B5EF4-FFF2-40B4-BE49-F238E27FC236}">
                      <a16:creationId xmlns:a16="http://schemas.microsoft.com/office/drawing/2014/main" id="{AE4E0A2B-482A-4D30-9623-0BFCE8BE7E64}"/>
                    </a:ext>
                  </a:extLst>
                </p:cNvPr>
                <p:cNvPicPr/>
                <p:nvPr/>
              </p:nvPicPr>
              <p:blipFill>
                <a:blip r:embed="rId302"/>
                <a:stretch>
                  <a:fillRect/>
                </a:stretch>
              </p:blipFill>
              <p:spPr>
                <a:xfrm>
                  <a:off x="10351595" y="2757907"/>
                  <a:ext cx="1864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480369" name="Freihand 480368">
                  <a:extLst>
                    <a:ext uri="{FF2B5EF4-FFF2-40B4-BE49-F238E27FC236}">
                      <a16:creationId xmlns:a16="http://schemas.microsoft.com/office/drawing/2014/main" id="{1C8A531B-52D2-48C2-BDE1-C257A7AB5EE1}"/>
                    </a:ext>
                  </a:extLst>
                </p14:cNvPr>
                <p14:cNvContentPartPr/>
                <p14:nvPr/>
              </p14:nvContentPartPr>
              <p14:xfrm>
                <a:off x="10752995" y="2793187"/>
                <a:ext cx="19080" cy="101880"/>
              </p14:xfrm>
            </p:contentPart>
          </mc:Choice>
          <mc:Fallback xmlns="">
            <p:pic>
              <p:nvPicPr>
                <p:cNvPr id="480369" name="Freihand 480368">
                  <a:extLst>
                    <a:ext uri="{FF2B5EF4-FFF2-40B4-BE49-F238E27FC236}">
                      <a16:creationId xmlns:a16="http://schemas.microsoft.com/office/drawing/2014/main" id="{1C8A531B-52D2-48C2-BDE1-C257A7AB5EE1}"/>
                    </a:ext>
                  </a:extLst>
                </p:cNvPr>
                <p:cNvPicPr/>
                <p:nvPr/>
              </p:nvPicPr>
              <p:blipFill>
                <a:blip r:embed="rId304"/>
                <a:stretch>
                  <a:fillRect/>
                </a:stretch>
              </p:blipFill>
              <p:spPr>
                <a:xfrm>
                  <a:off x="10748675" y="2788867"/>
                  <a:ext cx="27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480370" name="Freihand 480369">
                  <a:extLst>
                    <a:ext uri="{FF2B5EF4-FFF2-40B4-BE49-F238E27FC236}">
                      <a16:creationId xmlns:a16="http://schemas.microsoft.com/office/drawing/2014/main" id="{63004F75-DB81-4D6E-91D9-574503FA15C7}"/>
                    </a:ext>
                  </a:extLst>
                </p14:cNvPr>
                <p14:cNvContentPartPr/>
                <p14:nvPr/>
              </p14:nvContentPartPr>
              <p14:xfrm>
                <a:off x="10695755" y="2740627"/>
                <a:ext cx="126720" cy="164520"/>
              </p14:xfrm>
            </p:contentPart>
          </mc:Choice>
          <mc:Fallback xmlns="">
            <p:pic>
              <p:nvPicPr>
                <p:cNvPr id="480370" name="Freihand 480369">
                  <a:extLst>
                    <a:ext uri="{FF2B5EF4-FFF2-40B4-BE49-F238E27FC236}">
                      <a16:creationId xmlns:a16="http://schemas.microsoft.com/office/drawing/2014/main" id="{63004F75-DB81-4D6E-91D9-574503FA15C7}"/>
                    </a:ext>
                  </a:extLst>
                </p:cNvPr>
                <p:cNvPicPr/>
                <p:nvPr/>
              </p:nvPicPr>
              <p:blipFill>
                <a:blip r:embed="rId306"/>
                <a:stretch>
                  <a:fillRect/>
                </a:stretch>
              </p:blipFill>
              <p:spPr>
                <a:xfrm>
                  <a:off x="10691435" y="2736307"/>
                  <a:ext cx="1353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480371" name="Freihand 480370">
                  <a:extLst>
                    <a:ext uri="{FF2B5EF4-FFF2-40B4-BE49-F238E27FC236}">
                      <a16:creationId xmlns:a16="http://schemas.microsoft.com/office/drawing/2014/main" id="{63402A8A-FCB7-4621-8523-E8AF72AB673F}"/>
                    </a:ext>
                  </a:extLst>
                </p14:cNvPr>
                <p14:cNvContentPartPr/>
                <p14:nvPr/>
              </p14:nvContentPartPr>
              <p14:xfrm>
                <a:off x="10829315" y="2743507"/>
                <a:ext cx="269640" cy="150120"/>
              </p14:xfrm>
            </p:contentPart>
          </mc:Choice>
          <mc:Fallback xmlns="">
            <p:pic>
              <p:nvPicPr>
                <p:cNvPr id="480371" name="Freihand 480370">
                  <a:extLst>
                    <a:ext uri="{FF2B5EF4-FFF2-40B4-BE49-F238E27FC236}">
                      <a16:creationId xmlns:a16="http://schemas.microsoft.com/office/drawing/2014/main" id="{63402A8A-FCB7-4621-8523-E8AF72AB673F}"/>
                    </a:ext>
                  </a:extLst>
                </p:cNvPr>
                <p:cNvPicPr/>
                <p:nvPr/>
              </p:nvPicPr>
              <p:blipFill>
                <a:blip r:embed="rId308"/>
                <a:stretch>
                  <a:fillRect/>
                </a:stretch>
              </p:blipFill>
              <p:spPr>
                <a:xfrm>
                  <a:off x="10824995" y="2739187"/>
                  <a:ext cx="278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80372" name="Freihand 480371">
                  <a:extLst>
                    <a:ext uri="{FF2B5EF4-FFF2-40B4-BE49-F238E27FC236}">
                      <a16:creationId xmlns:a16="http://schemas.microsoft.com/office/drawing/2014/main" id="{97C174CE-BD23-4C4A-AA5C-C4192A247EC1}"/>
                    </a:ext>
                  </a:extLst>
                </p14:cNvPr>
                <p14:cNvContentPartPr/>
                <p14:nvPr/>
              </p14:nvContentPartPr>
              <p14:xfrm>
                <a:off x="11101115" y="2797867"/>
                <a:ext cx="68040" cy="83160"/>
              </p14:xfrm>
            </p:contentPart>
          </mc:Choice>
          <mc:Fallback xmlns="">
            <p:pic>
              <p:nvPicPr>
                <p:cNvPr id="480372" name="Freihand 480371">
                  <a:extLst>
                    <a:ext uri="{FF2B5EF4-FFF2-40B4-BE49-F238E27FC236}">
                      <a16:creationId xmlns:a16="http://schemas.microsoft.com/office/drawing/2014/main" id="{97C174CE-BD23-4C4A-AA5C-C4192A247EC1}"/>
                    </a:ext>
                  </a:extLst>
                </p:cNvPr>
                <p:cNvPicPr/>
                <p:nvPr/>
              </p:nvPicPr>
              <p:blipFill>
                <a:blip r:embed="rId310"/>
                <a:stretch>
                  <a:fillRect/>
                </a:stretch>
              </p:blipFill>
              <p:spPr>
                <a:xfrm>
                  <a:off x="11096795" y="2793547"/>
                  <a:ext cx="76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80373" name="Freihand 480372">
                  <a:extLst>
                    <a:ext uri="{FF2B5EF4-FFF2-40B4-BE49-F238E27FC236}">
                      <a16:creationId xmlns:a16="http://schemas.microsoft.com/office/drawing/2014/main" id="{83970D44-886D-4A8D-A8E3-8E94D34C1CF9}"/>
                    </a:ext>
                  </a:extLst>
                </p14:cNvPr>
                <p14:cNvContentPartPr/>
                <p14:nvPr/>
              </p14:nvContentPartPr>
              <p14:xfrm>
                <a:off x="11177435" y="2698147"/>
                <a:ext cx="179280" cy="176760"/>
              </p14:xfrm>
            </p:contentPart>
          </mc:Choice>
          <mc:Fallback xmlns="">
            <p:pic>
              <p:nvPicPr>
                <p:cNvPr id="480373" name="Freihand 480372">
                  <a:extLst>
                    <a:ext uri="{FF2B5EF4-FFF2-40B4-BE49-F238E27FC236}">
                      <a16:creationId xmlns:a16="http://schemas.microsoft.com/office/drawing/2014/main" id="{83970D44-886D-4A8D-A8E3-8E94D34C1CF9}"/>
                    </a:ext>
                  </a:extLst>
                </p:cNvPr>
                <p:cNvPicPr/>
                <p:nvPr/>
              </p:nvPicPr>
              <p:blipFill>
                <a:blip r:embed="rId312"/>
                <a:stretch>
                  <a:fillRect/>
                </a:stretch>
              </p:blipFill>
              <p:spPr>
                <a:xfrm>
                  <a:off x="11173115" y="2693827"/>
                  <a:ext cx="187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80374" name="Freihand 480373">
                  <a:extLst>
                    <a:ext uri="{FF2B5EF4-FFF2-40B4-BE49-F238E27FC236}">
                      <a16:creationId xmlns:a16="http://schemas.microsoft.com/office/drawing/2014/main" id="{024B4F16-76B3-47BE-9D44-6C01A4354B57}"/>
                    </a:ext>
                  </a:extLst>
                </p14:cNvPr>
                <p14:cNvContentPartPr/>
                <p14:nvPr/>
              </p14:nvContentPartPr>
              <p14:xfrm>
                <a:off x="11366075" y="2783107"/>
                <a:ext cx="65880" cy="70200"/>
              </p14:xfrm>
            </p:contentPart>
          </mc:Choice>
          <mc:Fallback xmlns="">
            <p:pic>
              <p:nvPicPr>
                <p:cNvPr id="480374" name="Freihand 480373">
                  <a:extLst>
                    <a:ext uri="{FF2B5EF4-FFF2-40B4-BE49-F238E27FC236}">
                      <a16:creationId xmlns:a16="http://schemas.microsoft.com/office/drawing/2014/main" id="{024B4F16-76B3-47BE-9D44-6C01A4354B57}"/>
                    </a:ext>
                  </a:extLst>
                </p:cNvPr>
                <p:cNvPicPr/>
                <p:nvPr/>
              </p:nvPicPr>
              <p:blipFill>
                <a:blip r:embed="rId314"/>
                <a:stretch>
                  <a:fillRect/>
                </a:stretch>
              </p:blipFill>
              <p:spPr>
                <a:xfrm>
                  <a:off x="11361755" y="2778787"/>
                  <a:ext cx="74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80375" name="Freihand 480374">
                  <a:extLst>
                    <a:ext uri="{FF2B5EF4-FFF2-40B4-BE49-F238E27FC236}">
                      <a16:creationId xmlns:a16="http://schemas.microsoft.com/office/drawing/2014/main" id="{B431D412-64FD-4333-9572-AF667718614C}"/>
                    </a:ext>
                  </a:extLst>
                </p14:cNvPr>
                <p14:cNvContentPartPr/>
                <p14:nvPr/>
              </p14:nvContentPartPr>
              <p14:xfrm>
                <a:off x="11376515" y="2688787"/>
                <a:ext cx="59040" cy="180720"/>
              </p14:xfrm>
            </p:contentPart>
          </mc:Choice>
          <mc:Fallback xmlns="">
            <p:pic>
              <p:nvPicPr>
                <p:cNvPr id="480375" name="Freihand 480374">
                  <a:extLst>
                    <a:ext uri="{FF2B5EF4-FFF2-40B4-BE49-F238E27FC236}">
                      <a16:creationId xmlns:a16="http://schemas.microsoft.com/office/drawing/2014/main" id="{B431D412-64FD-4333-9572-AF667718614C}"/>
                    </a:ext>
                  </a:extLst>
                </p:cNvPr>
                <p:cNvPicPr/>
                <p:nvPr/>
              </p:nvPicPr>
              <p:blipFill>
                <a:blip r:embed="rId316"/>
                <a:stretch>
                  <a:fillRect/>
                </a:stretch>
              </p:blipFill>
              <p:spPr>
                <a:xfrm>
                  <a:off x="11372195" y="2684467"/>
                  <a:ext cx="676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80376" name="Freihand 480375">
                  <a:extLst>
                    <a:ext uri="{FF2B5EF4-FFF2-40B4-BE49-F238E27FC236}">
                      <a16:creationId xmlns:a16="http://schemas.microsoft.com/office/drawing/2014/main" id="{E3C0CC31-C1A4-46C3-904F-A29779891999}"/>
                    </a:ext>
                  </a:extLst>
                </p14:cNvPr>
                <p14:cNvContentPartPr/>
                <p14:nvPr/>
              </p14:nvContentPartPr>
              <p14:xfrm>
                <a:off x="11439875" y="2766547"/>
                <a:ext cx="196920" cy="64080"/>
              </p14:xfrm>
            </p:contentPart>
          </mc:Choice>
          <mc:Fallback xmlns="">
            <p:pic>
              <p:nvPicPr>
                <p:cNvPr id="480376" name="Freihand 480375">
                  <a:extLst>
                    <a:ext uri="{FF2B5EF4-FFF2-40B4-BE49-F238E27FC236}">
                      <a16:creationId xmlns:a16="http://schemas.microsoft.com/office/drawing/2014/main" id="{E3C0CC31-C1A4-46C3-904F-A29779891999}"/>
                    </a:ext>
                  </a:extLst>
                </p:cNvPr>
                <p:cNvPicPr/>
                <p:nvPr/>
              </p:nvPicPr>
              <p:blipFill>
                <a:blip r:embed="rId318"/>
                <a:stretch>
                  <a:fillRect/>
                </a:stretch>
              </p:blipFill>
              <p:spPr>
                <a:xfrm>
                  <a:off x="11435555" y="2762227"/>
                  <a:ext cx="205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80377" name="Freihand 480376">
                  <a:extLst>
                    <a:ext uri="{FF2B5EF4-FFF2-40B4-BE49-F238E27FC236}">
                      <a16:creationId xmlns:a16="http://schemas.microsoft.com/office/drawing/2014/main" id="{8C90479D-A065-46EA-9996-D3B796E761F1}"/>
                    </a:ext>
                  </a:extLst>
                </p14:cNvPr>
                <p14:cNvContentPartPr/>
                <p14:nvPr/>
              </p14:nvContentPartPr>
              <p14:xfrm>
                <a:off x="11648675" y="2729827"/>
                <a:ext cx="141840" cy="131400"/>
              </p14:xfrm>
            </p:contentPart>
          </mc:Choice>
          <mc:Fallback xmlns="">
            <p:pic>
              <p:nvPicPr>
                <p:cNvPr id="480377" name="Freihand 480376">
                  <a:extLst>
                    <a:ext uri="{FF2B5EF4-FFF2-40B4-BE49-F238E27FC236}">
                      <a16:creationId xmlns:a16="http://schemas.microsoft.com/office/drawing/2014/main" id="{8C90479D-A065-46EA-9996-D3B796E761F1}"/>
                    </a:ext>
                  </a:extLst>
                </p:cNvPr>
                <p:cNvPicPr/>
                <p:nvPr/>
              </p:nvPicPr>
              <p:blipFill>
                <a:blip r:embed="rId320"/>
                <a:stretch>
                  <a:fillRect/>
                </a:stretch>
              </p:blipFill>
              <p:spPr>
                <a:xfrm>
                  <a:off x="11644355" y="2725507"/>
                  <a:ext cx="1504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480378" name="Freihand 480377">
                  <a:extLst>
                    <a:ext uri="{FF2B5EF4-FFF2-40B4-BE49-F238E27FC236}">
                      <a16:creationId xmlns:a16="http://schemas.microsoft.com/office/drawing/2014/main" id="{012EF92D-7A8B-462F-9565-DCA1EF284B29}"/>
                    </a:ext>
                  </a:extLst>
                </p14:cNvPr>
                <p14:cNvContentPartPr/>
                <p14:nvPr/>
              </p14:nvContentPartPr>
              <p14:xfrm>
                <a:off x="9236675" y="3179107"/>
                <a:ext cx="208800" cy="97920"/>
              </p14:xfrm>
            </p:contentPart>
          </mc:Choice>
          <mc:Fallback xmlns="">
            <p:pic>
              <p:nvPicPr>
                <p:cNvPr id="480378" name="Freihand 480377">
                  <a:extLst>
                    <a:ext uri="{FF2B5EF4-FFF2-40B4-BE49-F238E27FC236}">
                      <a16:creationId xmlns:a16="http://schemas.microsoft.com/office/drawing/2014/main" id="{012EF92D-7A8B-462F-9565-DCA1EF284B29}"/>
                    </a:ext>
                  </a:extLst>
                </p:cNvPr>
                <p:cNvPicPr/>
                <p:nvPr/>
              </p:nvPicPr>
              <p:blipFill>
                <a:blip r:embed="rId322"/>
                <a:stretch>
                  <a:fillRect/>
                </a:stretch>
              </p:blipFill>
              <p:spPr>
                <a:xfrm>
                  <a:off x="9232355" y="3174787"/>
                  <a:ext cx="2174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480379" name="Freihand 480378">
                  <a:extLst>
                    <a:ext uri="{FF2B5EF4-FFF2-40B4-BE49-F238E27FC236}">
                      <a16:creationId xmlns:a16="http://schemas.microsoft.com/office/drawing/2014/main" id="{F9A3FC16-1BAF-420B-9747-7346AE3C3CA3}"/>
                    </a:ext>
                  </a:extLst>
                </p14:cNvPr>
                <p14:cNvContentPartPr/>
                <p14:nvPr/>
              </p14:nvContentPartPr>
              <p14:xfrm>
                <a:off x="9483995" y="3082267"/>
                <a:ext cx="153720" cy="175680"/>
              </p14:xfrm>
            </p:contentPart>
          </mc:Choice>
          <mc:Fallback xmlns="">
            <p:pic>
              <p:nvPicPr>
                <p:cNvPr id="480379" name="Freihand 480378">
                  <a:extLst>
                    <a:ext uri="{FF2B5EF4-FFF2-40B4-BE49-F238E27FC236}">
                      <a16:creationId xmlns:a16="http://schemas.microsoft.com/office/drawing/2014/main" id="{F9A3FC16-1BAF-420B-9747-7346AE3C3CA3}"/>
                    </a:ext>
                  </a:extLst>
                </p:cNvPr>
                <p:cNvPicPr/>
                <p:nvPr/>
              </p:nvPicPr>
              <p:blipFill>
                <a:blip r:embed="rId324"/>
                <a:stretch>
                  <a:fillRect/>
                </a:stretch>
              </p:blipFill>
              <p:spPr>
                <a:xfrm>
                  <a:off x="9479675" y="3077947"/>
                  <a:ext cx="1623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480380" name="Freihand 480379">
                  <a:extLst>
                    <a:ext uri="{FF2B5EF4-FFF2-40B4-BE49-F238E27FC236}">
                      <a16:creationId xmlns:a16="http://schemas.microsoft.com/office/drawing/2014/main" id="{8E2C43F4-69E3-4231-93D3-329AF50BFF89}"/>
                    </a:ext>
                  </a:extLst>
                </p14:cNvPr>
                <p14:cNvContentPartPr/>
                <p14:nvPr/>
              </p14:nvContentPartPr>
              <p14:xfrm>
                <a:off x="9748235" y="3187387"/>
                <a:ext cx="110520" cy="79560"/>
              </p14:xfrm>
            </p:contentPart>
          </mc:Choice>
          <mc:Fallback xmlns="">
            <p:pic>
              <p:nvPicPr>
                <p:cNvPr id="480380" name="Freihand 480379">
                  <a:extLst>
                    <a:ext uri="{FF2B5EF4-FFF2-40B4-BE49-F238E27FC236}">
                      <a16:creationId xmlns:a16="http://schemas.microsoft.com/office/drawing/2014/main" id="{8E2C43F4-69E3-4231-93D3-329AF50BFF89}"/>
                    </a:ext>
                  </a:extLst>
                </p:cNvPr>
                <p:cNvPicPr/>
                <p:nvPr/>
              </p:nvPicPr>
              <p:blipFill>
                <a:blip r:embed="rId326"/>
                <a:stretch>
                  <a:fillRect/>
                </a:stretch>
              </p:blipFill>
              <p:spPr>
                <a:xfrm>
                  <a:off x="9743915" y="3183067"/>
                  <a:ext cx="119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80381" name="Freihand 480380">
                  <a:extLst>
                    <a:ext uri="{FF2B5EF4-FFF2-40B4-BE49-F238E27FC236}">
                      <a16:creationId xmlns:a16="http://schemas.microsoft.com/office/drawing/2014/main" id="{044A0E3E-ACB5-47FD-862D-089372B55ADD}"/>
                    </a:ext>
                  </a:extLst>
                </p14:cNvPr>
                <p14:cNvContentPartPr/>
                <p14:nvPr/>
              </p14:nvContentPartPr>
              <p14:xfrm>
                <a:off x="9852995" y="3084427"/>
                <a:ext cx="281160" cy="160560"/>
              </p14:xfrm>
            </p:contentPart>
          </mc:Choice>
          <mc:Fallback xmlns="">
            <p:pic>
              <p:nvPicPr>
                <p:cNvPr id="480381" name="Freihand 480380">
                  <a:extLst>
                    <a:ext uri="{FF2B5EF4-FFF2-40B4-BE49-F238E27FC236}">
                      <a16:creationId xmlns:a16="http://schemas.microsoft.com/office/drawing/2014/main" id="{044A0E3E-ACB5-47FD-862D-089372B55ADD}"/>
                    </a:ext>
                  </a:extLst>
                </p:cNvPr>
                <p:cNvPicPr/>
                <p:nvPr/>
              </p:nvPicPr>
              <p:blipFill>
                <a:blip r:embed="rId328"/>
                <a:stretch>
                  <a:fillRect/>
                </a:stretch>
              </p:blipFill>
              <p:spPr>
                <a:xfrm>
                  <a:off x="9848675" y="3080107"/>
                  <a:ext cx="289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80382" name="Freihand 480381">
                  <a:extLst>
                    <a:ext uri="{FF2B5EF4-FFF2-40B4-BE49-F238E27FC236}">
                      <a16:creationId xmlns:a16="http://schemas.microsoft.com/office/drawing/2014/main" id="{79C37B32-F87B-4431-A512-6B8FBFB31B0D}"/>
                    </a:ext>
                  </a:extLst>
                </p14:cNvPr>
                <p14:cNvContentPartPr/>
                <p14:nvPr/>
              </p14:nvContentPartPr>
              <p14:xfrm>
                <a:off x="10330355" y="3099187"/>
                <a:ext cx="16560" cy="133200"/>
              </p14:xfrm>
            </p:contentPart>
          </mc:Choice>
          <mc:Fallback xmlns="">
            <p:pic>
              <p:nvPicPr>
                <p:cNvPr id="480382" name="Freihand 480381">
                  <a:extLst>
                    <a:ext uri="{FF2B5EF4-FFF2-40B4-BE49-F238E27FC236}">
                      <a16:creationId xmlns:a16="http://schemas.microsoft.com/office/drawing/2014/main" id="{79C37B32-F87B-4431-A512-6B8FBFB31B0D}"/>
                    </a:ext>
                  </a:extLst>
                </p:cNvPr>
                <p:cNvPicPr/>
                <p:nvPr/>
              </p:nvPicPr>
              <p:blipFill>
                <a:blip r:embed="rId330"/>
                <a:stretch>
                  <a:fillRect/>
                </a:stretch>
              </p:blipFill>
              <p:spPr>
                <a:xfrm>
                  <a:off x="10326035" y="3094867"/>
                  <a:ext cx="25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480383" name="Freihand 480382">
                  <a:extLst>
                    <a:ext uri="{FF2B5EF4-FFF2-40B4-BE49-F238E27FC236}">
                      <a16:creationId xmlns:a16="http://schemas.microsoft.com/office/drawing/2014/main" id="{78918354-33F5-4422-AE1C-7623EB4AE6DC}"/>
                    </a:ext>
                  </a:extLst>
                </p14:cNvPr>
                <p14:cNvContentPartPr/>
                <p14:nvPr/>
              </p14:nvContentPartPr>
              <p14:xfrm>
                <a:off x="10268435" y="3074707"/>
                <a:ext cx="123480" cy="16920"/>
              </p14:xfrm>
            </p:contentPart>
          </mc:Choice>
          <mc:Fallback xmlns="">
            <p:pic>
              <p:nvPicPr>
                <p:cNvPr id="480383" name="Freihand 480382">
                  <a:extLst>
                    <a:ext uri="{FF2B5EF4-FFF2-40B4-BE49-F238E27FC236}">
                      <a16:creationId xmlns:a16="http://schemas.microsoft.com/office/drawing/2014/main" id="{78918354-33F5-4422-AE1C-7623EB4AE6DC}"/>
                    </a:ext>
                  </a:extLst>
                </p:cNvPr>
                <p:cNvPicPr/>
                <p:nvPr/>
              </p:nvPicPr>
              <p:blipFill>
                <a:blip r:embed="rId332"/>
                <a:stretch>
                  <a:fillRect/>
                </a:stretch>
              </p:blipFill>
              <p:spPr>
                <a:xfrm>
                  <a:off x="10264115" y="3070387"/>
                  <a:ext cx="132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480384" name="Freihand 480383">
                  <a:extLst>
                    <a:ext uri="{FF2B5EF4-FFF2-40B4-BE49-F238E27FC236}">
                      <a16:creationId xmlns:a16="http://schemas.microsoft.com/office/drawing/2014/main" id="{03DD82F0-F64D-4149-9693-8BF4AFE3E011}"/>
                    </a:ext>
                  </a:extLst>
                </p14:cNvPr>
                <p14:cNvContentPartPr/>
                <p14:nvPr/>
              </p14:nvContentPartPr>
              <p14:xfrm>
                <a:off x="10246835" y="3135907"/>
                <a:ext cx="156960" cy="16200"/>
              </p14:xfrm>
            </p:contentPart>
          </mc:Choice>
          <mc:Fallback xmlns="">
            <p:pic>
              <p:nvPicPr>
                <p:cNvPr id="480384" name="Freihand 480383">
                  <a:extLst>
                    <a:ext uri="{FF2B5EF4-FFF2-40B4-BE49-F238E27FC236}">
                      <a16:creationId xmlns:a16="http://schemas.microsoft.com/office/drawing/2014/main" id="{03DD82F0-F64D-4149-9693-8BF4AFE3E011}"/>
                    </a:ext>
                  </a:extLst>
                </p:cNvPr>
                <p:cNvPicPr/>
                <p:nvPr/>
              </p:nvPicPr>
              <p:blipFill>
                <a:blip r:embed="rId334"/>
                <a:stretch>
                  <a:fillRect/>
                </a:stretch>
              </p:blipFill>
              <p:spPr>
                <a:xfrm>
                  <a:off x="10242515" y="3131587"/>
                  <a:ext cx="1656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480385" name="Freihand 480384">
                  <a:extLst>
                    <a:ext uri="{FF2B5EF4-FFF2-40B4-BE49-F238E27FC236}">
                      <a16:creationId xmlns:a16="http://schemas.microsoft.com/office/drawing/2014/main" id="{A9E1BC15-703A-47C7-A183-062ECBFF562A}"/>
                    </a:ext>
                  </a:extLst>
                </p14:cNvPr>
                <p14:cNvContentPartPr/>
                <p14:nvPr/>
              </p14:nvContentPartPr>
              <p14:xfrm>
                <a:off x="10401275" y="3055987"/>
                <a:ext cx="163440" cy="138600"/>
              </p14:xfrm>
            </p:contentPart>
          </mc:Choice>
          <mc:Fallback xmlns="">
            <p:pic>
              <p:nvPicPr>
                <p:cNvPr id="480385" name="Freihand 480384">
                  <a:extLst>
                    <a:ext uri="{FF2B5EF4-FFF2-40B4-BE49-F238E27FC236}">
                      <a16:creationId xmlns:a16="http://schemas.microsoft.com/office/drawing/2014/main" id="{A9E1BC15-703A-47C7-A183-062ECBFF562A}"/>
                    </a:ext>
                  </a:extLst>
                </p:cNvPr>
                <p:cNvPicPr/>
                <p:nvPr/>
              </p:nvPicPr>
              <p:blipFill>
                <a:blip r:embed="rId336"/>
                <a:stretch>
                  <a:fillRect/>
                </a:stretch>
              </p:blipFill>
              <p:spPr>
                <a:xfrm>
                  <a:off x="10396955" y="3051667"/>
                  <a:ext cx="1720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480386" name="Freihand 480385">
                  <a:extLst>
                    <a:ext uri="{FF2B5EF4-FFF2-40B4-BE49-F238E27FC236}">
                      <a16:creationId xmlns:a16="http://schemas.microsoft.com/office/drawing/2014/main" id="{A58C21A9-258F-40C1-8D80-281CFFE00C75}"/>
                    </a:ext>
                  </a:extLst>
                </p14:cNvPr>
                <p14:cNvContentPartPr/>
                <p14:nvPr/>
              </p14:nvContentPartPr>
              <p14:xfrm>
                <a:off x="10597475" y="3044107"/>
                <a:ext cx="152640" cy="153000"/>
              </p14:xfrm>
            </p:contentPart>
          </mc:Choice>
          <mc:Fallback xmlns="">
            <p:pic>
              <p:nvPicPr>
                <p:cNvPr id="480386" name="Freihand 480385">
                  <a:extLst>
                    <a:ext uri="{FF2B5EF4-FFF2-40B4-BE49-F238E27FC236}">
                      <a16:creationId xmlns:a16="http://schemas.microsoft.com/office/drawing/2014/main" id="{A58C21A9-258F-40C1-8D80-281CFFE00C75}"/>
                    </a:ext>
                  </a:extLst>
                </p:cNvPr>
                <p:cNvPicPr/>
                <p:nvPr/>
              </p:nvPicPr>
              <p:blipFill>
                <a:blip r:embed="rId338"/>
                <a:stretch>
                  <a:fillRect/>
                </a:stretch>
              </p:blipFill>
              <p:spPr>
                <a:xfrm>
                  <a:off x="10593155" y="3039787"/>
                  <a:ext cx="1612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480387" name="Freihand 480386">
                  <a:extLst>
                    <a:ext uri="{FF2B5EF4-FFF2-40B4-BE49-F238E27FC236}">
                      <a16:creationId xmlns:a16="http://schemas.microsoft.com/office/drawing/2014/main" id="{0E1B2F09-BD45-4C7B-A97A-3D932BF0E395}"/>
                    </a:ext>
                  </a:extLst>
                </p14:cNvPr>
                <p14:cNvContentPartPr/>
                <p14:nvPr/>
              </p14:nvContentPartPr>
              <p14:xfrm>
                <a:off x="10767035" y="3037627"/>
                <a:ext cx="190440" cy="161280"/>
              </p14:xfrm>
            </p:contentPart>
          </mc:Choice>
          <mc:Fallback xmlns="">
            <p:pic>
              <p:nvPicPr>
                <p:cNvPr id="480387" name="Freihand 480386">
                  <a:extLst>
                    <a:ext uri="{FF2B5EF4-FFF2-40B4-BE49-F238E27FC236}">
                      <a16:creationId xmlns:a16="http://schemas.microsoft.com/office/drawing/2014/main" id="{0E1B2F09-BD45-4C7B-A97A-3D932BF0E395}"/>
                    </a:ext>
                  </a:extLst>
                </p:cNvPr>
                <p:cNvPicPr/>
                <p:nvPr/>
              </p:nvPicPr>
              <p:blipFill>
                <a:blip r:embed="rId340"/>
                <a:stretch>
                  <a:fillRect/>
                </a:stretch>
              </p:blipFill>
              <p:spPr>
                <a:xfrm>
                  <a:off x="10762715" y="3033307"/>
                  <a:ext cx="1990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480388" name="Freihand 480387">
                  <a:extLst>
                    <a:ext uri="{FF2B5EF4-FFF2-40B4-BE49-F238E27FC236}">
                      <a16:creationId xmlns:a16="http://schemas.microsoft.com/office/drawing/2014/main" id="{87FB0E5B-90FD-43B0-B09C-80A5CB3A2B6A}"/>
                    </a:ext>
                  </a:extLst>
                </p14:cNvPr>
                <p14:cNvContentPartPr/>
                <p14:nvPr/>
              </p14:nvContentPartPr>
              <p14:xfrm>
                <a:off x="10959275" y="3022147"/>
                <a:ext cx="7920" cy="30240"/>
              </p14:xfrm>
            </p:contentPart>
          </mc:Choice>
          <mc:Fallback xmlns="">
            <p:pic>
              <p:nvPicPr>
                <p:cNvPr id="480388" name="Freihand 480387">
                  <a:extLst>
                    <a:ext uri="{FF2B5EF4-FFF2-40B4-BE49-F238E27FC236}">
                      <a16:creationId xmlns:a16="http://schemas.microsoft.com/office/drawing/2014/main" id="{87FB0E5B-90FD-43B0-B09C-80A5CB3A2B6A}"/>
                    </a:ext>
                  </a:extLst>
                </p:cNvPr>
                <p:cNvPicPr/>
                <p:nvPr/>
              </p:nvPicPr>
              <p:blipFill>
                <a:blip r:embed="rId342"/>
                <a:stretch>
                  <a:fillRect/>
                </a:stretch>
              </p:blipFill>
              <p:spPr>
                <a:xfrm>
                  <a:off x="10954955" y="3017827"/>
                  <a:ext cx="165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480389" name="Freihand 480388">
                  <a:extLst>
                    <a:ext uri="{FF2B5EF4-FFF2-40B4-BE49-F238E27FC236}">
                      <a16:creationId xmlns:a16="http://schemas.microsoft.com/office/drawing/2014/main" id="{EAB07B51-0DCF-4BDD-BB75-87A9A1FE6658}"/>
                    </a:ext>
                  </a:extLst>
                </p14:cNvPr>
                <p14:cNvContentPartPr/>
                <p14:nvPr/>
              </p14:nvContentPartPr>
              <p14:xfrm>
                <a:off x="10961795" y="3087307"/>
                <a:ext cx="230760" cy="188640"/>
              </p14:xfrm>
            </p:contentPart>
          </mc:Choice>
          <mc:Fallback xmlns="">
            <p:pic>
              <p:nvPicPr>
                <p:cNvPr id="480389" name="Freihand 480388">
                  <a:extLst>
                    <a:ext uri="{FF2B5EF4-FFF2-40B4-BE49-F238E27FC236}">
                      <a16:creationId xmlns:a16="http://schemas.microsoft.com/office/drawing/2014/main" id="{EAB07B51-0DCF-4BDD-BB75-87A9A1FE6658}"/>
                    </a:ext>
                  </a:extLst>
                </p:cNvPr>
                <p:cNvPicPr/>
                <p:nvPr/>
              </p:nvPicPr>
              <p:blipFill>
                <a:blip r:embed="rId344"/>
                <a:stretch>
                  <a:fillRect/>
                </a:stretch>
              </p:blipFill>
              <p:spPr>
                <a:xfrm>
                  <a:off x="10957475" y="3082987"/>
                  <a:ext cx="239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80390" name="Freihand 480389">
                  <a:extLst>
                    <a:ext uri="{FF2B5EF4-FFF2-40B4-BE49-F238E27FC236}">
                      <a16:creationId xmlns:a16="http://schemas.microsoft.com/office/drawing/2014/main" id="{D8520A63-AE20-4804-9481-BAB063D20F01}"/>
                    </a:ext>
                  </a:extLst>
                </p14:cNvPr>
                <p14:cNvContentPartPr/>
                <p14:nvPr/>
              </p14:nvContentPartPr>
              <p14:xfrm>
                <a:off x="11182115" y="3072907"/>
                <a:ext cx="72720" cy="81360"/>
              </p14:xfrm>
            </p:contentPart>
          </mc:Choice>
          <mc:Fallback xmlns="">
            <p:pic>
              <p:nvPicPr>
                <p:cNvPr id="480390" name="Freihand 480389">
                  <a:extLst>
                    <a:ext uri="{FF2B5EF4-FFF2-40B4-BE49-F238E27FC236}">
                      <a16:creationId xmlns:a16="http://schemas.microsoft.com/office/drawing/2014/main" id="{D8520A63-AE20-4804-9481-BAB063D20F01}"/>
                    </a:ext>
                  </a:extLst>
                </p:cNvPr>
                <p:cNvPicPr/>
                <p:nvPr/>
              </p:nvPicPr>
              <p:blipFill>
                <a:blip r:embed="rId346"/>
                <a:stretch>
                  <a:fillRect/>
                </a:stretch>
              </p:blipFill>
              <p:spPr>
                <a:xfrm>
                  <a:off x="11177795" y="3068587"/>
                  <a:ext cx="813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80391" name="Freihand 480390">
                  <a:extLst>
                    <a:ext uri="{FF2B5EF4-FFF2-40B4-BE49-F238E27FC236}">
                      <a16:creationId xmlns:a16="http://schemas.microsoft.com/office/drawing/2014/main" id="{ADD3754D-F908-436D-B6F2-593D4AB12622}"/>
                    </a:ext>
                  </a:extLst>
                </p14:cNvPr>
                <p14:cNvContentPartPr/>
                <p14:nvPr/>
              </p14:nvContentPartPr>
              <p14:xfrm>
                <a:off x="11275355" y="2976787"/>
                <a:ext cx="123480" cy="148320"/>
              </p14:xfrm>
            </p:contentPart>
          </mc:Choice>
          <mc:Fallback xmlns="">
            <p:pic>
              <p:nvPicPr>
                <p:cNvPr id="480391" name="Freihand 480390">
                  <a:extLst>
                    <a:ext uri="{FF2B5EF4-FFF2-40B4-BE49-F238E27FC236}">
                      <a16:creationId xmlns:a16="http://schemas.microsoft.com/office/drawing/2014/main" id="{ADD3754D-F908-436D-B6F2-593D4AB12622}"/>
                    </a:ext>
                  </a:extLst>
                </p:cNvPr>
                <p:cNvPicPr/>
                <p:nvPr/>
              </p:nvPicPr>
              <p:blipFill>
                <a:blip r:embed="rId348"/>
                <a:stretch>
                  <a:fillRect/>
                </a:stretch>
              </p:blipFill>
              <p:spPr>
                <a:xfrm>
                  <a:off x="11271035" y="2972467"/>
                  <a:ext cx="1321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80392" name="Freihand 480391">
                  <a:extLst>
                    <a:ext uri="{FF2B5EF4-FFF2-40B4-BE49-F238E27FC236}">
                      <a16:creationId xmlns:a16="http://schemas.microsoft.com/office/drawing/2014/main" id="{016B830F-DE34-4AFF-9A67-8437863E9FAE}"/>
                    </a:ext>
                  </a:extLst>
                </p14:cNvPr>
                <p14:cNvContentPartPr/>
                <p14:nvPr/>
              </p14:nvContentPartPr>
              <p14:xfrm>
                <a:off x="11332595" y="3053107"/>
                <a:ext cx="173520" cy="65880"/>
              </p14:xfrm>
            </p:contentPart>
          </mc:Choice>
          <mc:Fallback xmlns="">
            <p:pic>
              <p:nvPicPr>
                <p:cNvPr id="480392" name="Freihand 480391">
                  <a:extLst>
                    <a:ext uri="{FF2B5EF4-FFF2-40B4-BE49-F238E27FC236}">
                      <a16:creationId xmlns:a16="http://schemas.microsoft.com/office/drawing/2014/main" id="{016B830F-DE34-4AFF-9A67-8437863E9FAE}"/>
                    </a:ext>
                  </a:extLst>
                </p:cNvPr>
                <p:cNvPicPr/>
                <p:nvPr/>
              </p:nvPicPr>
              <p:blipFill>
                <a:blip r:embed="rId350"/>
                <a:stretch>
                  <a:fillRect/>
                </a:stretch>
              </p:blipFill>
              <p:spPr>
                <a:xfrm>
                  <a:off x="11328275" y="3048787"/>
                  <a:ext cx="182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80393" name="Freihand 480392">
                  <a:extLst>
                    <a:ext uri="{FF2B5EF4-FFF2-40B4-BE49-F238E27FC236}">
                      <a16:creationId xmlns:a16="http://schemas.microsoft.com/office/drawing/2014/main" id="{3BF1111B-E736-442C-AC2D-64C68D5DA8EE}"/>
                    </a:ext>
                  </a:extLst>
                </p14:cNvPr>
                <p14:cNvContentPartPr/>
                <p14:nvPr/>
              </p14:nvContentPartPr>
              <p14:xfrm>
                <a:off x="11500715" y="2997667"/>
                <a:ext cx="46440" cy="117720"/>
              </p14:xfrm>
            </p:contentPart>
          </mc:Choice>
          <mc:Fallback xmlns="">
            <p:pic>
              <p:nvPicPr>
                <p:cNvPr id="480393" name="Freihand 480392">
                  <a:extLst>
                    <a:ext uri="{FF2B5EF4-FFF2-40B4-BE49-F238E27FC236}">
                      <a16:creationId xmlns:a16="http://schemas.microsoft.com/office/drawing/2014/main" id="{3BF1111B-E736-442C-AC2D-64C68D5DA8EE}"/>
                    </a:ext>
                  </a:extLst>
                </p:cNvPr>
                <p:cNvPicPr/>
                <p:nvPr/>
              </p:nvPicPr>
              <p:blipFill>
                <a:blip r:embed="rId352"/>
                <a:stretch>
                  <a:fillRect/>
                </a:stretch>
              </p:blipFill>
              <p:spPr>
                <a:xfrm>
                  <a:off x="11496395" y="2993347"/>
                  <a:ext cx="550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80394" name="Freihand 480393">
                  <a:extLst>
                    <a:ext uri="{FF2B5EF4-FFF2-40B4-BE49-F238E27FC236}">
                      <a16:creationId xmlns:a16="http://schemas.microsoft.com/office/drawing/2014/main" id="{C1B0C1BA-9A46-4082-BDD6-C42C8F209593}"/>
                    </a:ext>
                  </a:extLst>
                </p14:cNvPr>
                <p14:cNvContentPartPr/>
                <p14:nvPr/>
              </p14:nvContentPartPr>
              <p14:xfrm>
                <a:off x="11591435" y="3022867"/>
                <a:ext cx="203760" cy="118080"/>
              </p14:xfrm>
            </p:contentPart>
          </mc:Choice>
          <mc:Fallback xmlns="">
            <p:pic>
              <p:nvPicPr>
                <p:cNvPr id="480394" name="Freihand 480393">
                  <a:extLst>
                    <a:ext uri="{FF2B5EF4-FFF2-40B4-BE49-F238E27FC236}">
                      <a16:creationId xmlns:a16="http://schemas.microsoft.com/office/drawing/2014/main" id="{C1B0C1BA-9A46-4082-BDD6-C42C8F209593}"/>
                    </a:ext>
                  </a:extLst>
                </p:cNvPr>
                <p:cNvPicPr/>
                <p:nvPr/>
              </p:nvPicPr>
              <p:blipFill>
                <a:blip r:embed="rId354"/>
                <a:stretch>
                  <a:fillRect/>
                </a:stretch>
              </p:blipFill>
              <p:spPr>
                <a:xfrm>
                  <a:off x="11587115" y="3018547"/>
                  <a:ext cx="212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80395" name="Freihand 480394">
                  <a:extLst>
                    <a:ext uri="{FF2B5EF4-FFF2-40B4-BE49-F238E27FC236}">
                      <a16:creationId xmlns:a16="http://schemas.microsoft.com/office/drawing/2014/main" id="{5DBD9905-D2BC-4FDC-92CC-89EB8CFFE06C}"/>
                    </a:ext>
                  </a:extLst>
                </p14:cNvPr>
                <p14:cNvContentPartPr/>
                <p14:nvPr/>
              </p14:nvContentPartPr>
              <p14:xfrm>
                <a:off x="9168635" y="3411667"/>
                <a:ext cx="307440" cy="118440"/>
              </p14:xfrm>
            </p:contentPart>
          </mc:Choice>
          <mc:Fallback xmlns="">
            <p:pic>
              <p:nvPicPr>
                <p:cNvPr id="480395" name="Freihand 480394">
                  <a:extLst>
                    <a:ext uri="{FF2B5EF4-FFF2-40B4-BE49-F238E27FC236}">
                      <a16:creationId xmlns:a16="http://schemas.microsoft.com/office/drawing/2014/main" id="{5DBD9905-D2BC-4FDC-92CC-89EB8CFFE06C}"/>
                    </a:ext>
                  </a:extLst>
                </p:cNvPr>
                <p:cNvPicPr/>
                <p:nvPr/>
              </p:nvPicPr>
              <p:blipFill>
                <a:blip r:embed="rId356"/>
                <a:stretch>
                  <a:fillRect/>
                </a:stretch>
              </p:blipFill>
              <p:spPr>
                <a:xfrm>
                  <a:off x="9164315" y="3407347"/>
                  <a:ext cx="3160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480396" name="Freihand 480395">
                  <a:extLst>
                    <a:ext uri="{FF2B5EF4-FFF2-40B4-BE49-F238E27FC236}">
                      <a16:creationId xmlns:a16="http://schemas.microsoft.com/office/drawing/2014/main" id="{D781D8B8-C521-486E-8887-FBCCF5675A90}"/>
                    </a:ext>
                  </a:extLst>
                </p14:cNvPr>
                <p14:cNvContentPartPr/>
                <p14:nvPr/>
              </p14:nvContentPartPr>
              <p14:xfrm>
                <a:off x="9461675" y="3386827"/>
                <a:ext cx="23760" cy="19800"/>
              </p14:xfrm>
            </p:contentPart>
          </mc:Choice>
          <mc:Fallback xmlns="">
            <p:pic>
              <p:nvPicPr>
                <p:cNvPr id="480396" name="Freihand 480395">
                  <a:extLst>
                    <a:ext uri="{FF2B5EF4-FFF2-40B4-BE49-F238E27FC236}">
                      <a16:creationId xmlns:a16="http://schemas.microsoft.com/office/drawing/2014/main" id="{D781D8B8-C521-486E-8887-FBCCF5675A90}"/>
                    </a:ext>
                  </a:extLst>
                </p:cNvPr>
                <p:cNvPicPr/>
                <p:nvPr/>
              </p:nvPicPr>
              <p:blipFill>
                <a:blip r:embed="rId358"/>
                <a:stretch>
                  <a:fillRect/>
                </a:stretch>
              </p:blipFill>
              <p:spPr>
                <a:xfrm>
                  <a:off x="9457355" y="3382507"/>
                  <a:ext cx="324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480397" name="Freihand 480396">
                  <a:extLst>
                    <a:ext uri="{FF2B5EF4-FFF2-40B4-BE49-F238E27FC236}">
                      <a16:creationId xmlns:a16="http://schemas.microsoft.com/office/drawing/2014/main" id="{C3EE9C17-3660-4F73-B522-49A81FC7676C}"/>
                    </a:ext>
                  </a:extLst>
                </p14:cNvPr>
                <p14:cNvContentPartPr/>
                <p14:nvPr/>
              </p14:nvContentPartPr>
              <p14:xfrm>
                <a:off x="9535115" y="3464947"/>
                <a:ext cx="205200" cy="67320"/>
              </p14:xfrm>
            </p:contentPart>
          </mc:Choice>
          <mc:Fallback xmlns="">
            <p:pic>
              <p:nvPicPr>
                <p:cNvPr id="480397" name="Freihand 480396">
                  <a:extLst>
                    <a:ext uri="{FF2B5EF4-FFF2-40B4-BE49-F238E27FC236}">
                      <a16:creationId xmlns:a16="http://schemas.microsoft.com/office/drawing/2014/main" id="{C3EE9C17-3660-4F73-B522-49A81FC7676C}"/>
                    </a:ext>
                  </a:extLst>
                </p:cNvPr>
                <p:cNvPicPr/>
                <p:nvPr/>
              </p:nvPicPr>
              <p:blipFill>
                <a:blip r:embed="rId360"/>
                <a:stretch>
                  <a:fillRect/>
                </a:stretch>
              </p:blipFill>
              <p:spPr>
                <a:xfrm>
                  <a:off x="9530795" y="3460627"/>
                  <a:ext cx="213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480398" name="Freihand 480397">
                  <a:extLst>
                    <a:ext uri="{FF2B5EF4-FFF2-40B4-BE49-F238E27FC236}">
                      <a16:creationId xmlns:a16="http://schemas.microsoft.com/office/drawing/2014/main" id="{45474523-69D5-4741-8AA6-DDF3172903C6}"/>
                    </a:ext>
                  </a:extLst>
                </p14:cNvPr>
                <p14:cNvContentPartPr/>
                <p14:nvPr/>
              </p14:nvContentPartPr>
              <p14:xfrm>
                <a:off x="9891875" y="3427867"/>
                <a:ext cx="360" cy="360"/>
              </p14:xfrm>
            </p:contentPart>
          </mc:Choice>
          <mc:Fallback xmlns="">
            <p:pic>
              <p:nvPicPr>
                <p:cNvPr id="480398" name="Freihand 480397">
                  <a:extLst>
                    <a:ext uri="{FF2B5EF4-FFF2-40B4-BE49-F238E27FC236}">
                      <a16:creationId xmlns:a16="http://schemas.microsoft.com/office/drawing/2014/main" id="{45474523-69D5-4741-8AA6-DDF3172903C6}"/>
                    </a:ext>
                  </a:extLst>
                </p:cNvPr>
                <p:cNvPicPr/>
                <p:nvPr/>
              </p:nvPicPr>
              <p:blipFill>
                <a:blip r:embed="rId13"/>
                <a:stretch>
                  <a:fillRect/>
                </a:stretch>
              </p:blipFill>
              <p:spPr>
                <a:xfrm>
                  <a:off x="9887555" y="3423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480399" name="Freihand 480398">
                  <a:extLst>
                    <a:ext uri="{FF2B5EF4-FFF2-40B4-BE49-F238E27FC236}">
                      <a16:creationId xmlns:a16="http://schemas.microsoft.com/office/drawing/2014/main" id="{40728CD9-96BE-4012-8739-E012A7401598}"/>
                    </a:ext>
                  </a:extLst>
                </p14:cNvPr>
                <p14:cNvContentPartPr/>
                <p14:nvPr/>
              </p14:nvContentPartPr>
              <p14:xfrm>
                <a:off x="9839315" y="3363067"/>
                <a:ext cx="109440" cy="135000"/>
              </p14:xfrm>
            </p:contentPart>
          </mc:Choice>
          <mc:Fallback xmlns="">
            <p:pic>
              <p:nvPicPr>
                <p:cNvPr id="480399" name="Freihand 480398">
                  <a:extLst>
                    <a:ext uri="{FF2B5EF4-FFF2-40B4-BE49-F238E27FC236}">
                      <a16:creationId xmlns:a16="http://schemas.microsoft.com/office/drawing/2014/main" id="{40728CD9-96BE-4012-8739-E012A7401598}"/>
                    </a:ext>
                  </a:extLst>
                </p:cNvPr>
                <p:cNvPicPr/>
                <p:nvPr/>
              </p:nvPicPr>
              <p:blipFill>
                <a:blip r:embed="rId363"/>
                <a:stretch>
                  <a:fillRect/>
                </a:stretch>
              </p:blipFill>
              <p:spPr>
                <a:xfrm>
                  <a:off x="9834995" y="3358747"/>
                  <a:ext cx="118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480402" name="Freihand 480401">
                  <a:extLst>
                    <a:ext uri="{FF2B5EF4-FFF2-40B4-BE49-F238E27FC236}">
                      <a16:creationId xmlns:a16="http://schemas.microsoft.com/office/drawing/2014/main" id="{EFD9AFAE-D0A3-485B-998C-8D55D476A26A}"/>
                    </a:ext>
                  </a:extLst>
                </p14:cNvPr>
                <p14:cNvContentPartPr/>
                <p14:nvPr/>
              </p14:nvContentPartPr>
              <p14:xfrm>
                <a:off x="9960635" y="3302947"/>
                <a:ext cx="206280" cy="171360"/>
              </p14:xfrm>
            </p:contentPart>
          </mc:Choice>
          <mc:Fallback xmlns="">
            <p:pic>
              <p:nvPicPr>
                <p:cNvPr id="480402" name="Freihand 480401">
                  <a:extLst>
                    <a:ext uri="{FF2B5EF4-FFF2-40B4-BE49-F238E27FC236}">
                      <a16:creationId xmlns:a16="http://schemas.microsoft.com/office/drawing/2014/main" id="{EFD9AFAE-D0A3-485B-998C-8D55D476A26A}"/>
                    </a:ext>
                  </a:extLst>
                </p:cNvPr>
                <p:cNvPicPr/>
                <p:nvPr/>
              </p:nvPicPr>
              <p:blipFill>
                <a:blip r:embed="rId365"/>
                <a:stretch>
                  <a:fillRect/>
                </a:stretch>
              </p:blipFill>
              <p:spPr>
                <a:xfrm>
                  <a:off x="9956315" y="3298627"/>
                  <a:ext cx="214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480403" name="Freihand 480402">
                  <a:extLst>
                    <a:ext uri="{FF2B5EF4-FFF2-40B4-BE49-F238E27FC236}">
                      <a16:creationId xmlns:a16="http://schemas.microsoft.com/office/drawing/2014/main" id="{7AADF244-9F06-4B86-B967-7E7A7099B6C7}"/>
                    </a:ext>
                  </a:extLst>
                </p14:cNvPr>
                <p14:cNvContentPartPr/>
                <p14:nvPr/>
              </p14:nvContentPartPr>
              <p14:xfrm>
                <a:off x="10134155" y="3389347"/>
                <a:ext cx="103320" cy="69840"/>
              </p14:xfrm>
            </p:contentPart>
          </mc:Choice>
          <mc:Fallback xmlns="">
            <p:pic>
              <p:nvPicPr>
                <p:cNvPr id="480403" name="Freihand 480402">
                  <a:extLst>
                    <a:ext uri="{FF2B5EF4-FFF2-40B4-BE49-F238E27FC236}">
                      <a16:creationId xmlns:a16="http://schemas.microsoft.com/office/drawing/2014/main" id="{7AADF244-9F06-4B86-B967-7E7A7099B6C7}"/>
                    </a:ext>
                  </a:extLst>
                </p:cNvPr>
                <p:cNvPicPr/>
                <p:nvPr/>
              </p:nvPicPr>
              <p:blipFill>
                <a:blip r:embed="rId367"/>
                <a:stretch>
                  <a:fillRect/>
                </a:stretch>
              </p:blipFill>
              <p:spPr>
                <a:xfrm>
                  <a:off x="10129835" y="3385027"/>
                  <a:ext cx="111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80405" name="Freihand 480404">
                  <a:extLst>
                    <a:ext uri="{FF2B5EF4-FFF2-40B4-BE49-F238E27FC236}">
                      <a16:creationId xmlns:a16="http://schemas.microsoft.com/office/drawing/2014/main" id="{025AA116-ED9F-4CE4-AAA4-1F002F089A48}"/>
                    </a:ext>
                  </a:extLst>
                </p14:cNvPr>
                <p14:cNvContentPartPr/>
                <p14:nvPr/>
              </p14:nvContentPartPr>
              <p14:xfrm>
                <a:off x="10253675" y="3379267"/>
                <a:ext cx="199440" cy="82080"/>
              </p14:xfrm>
            </p:contentPart>
          </mc:Choice>
          <mc:Fallback xmlns="">
            <p:pic>
              <p:nvPicPr>
                <p:cNvPr id="480405" name="Freihand 480404">
                  <a:extLst>
                    <a:ext uri="{FF2B5EF4-FFF2-40B4-BE49-F238E27FC236}">
                      <a16:creationId xmlns:a16="http://schemas.microsoft.com/office/drawing/2014/main" id="{025AA116-ED9F-4CE4-AAA4-1F002F089A48}"/>
                    </a:ext>
                  </a:extLst>
                </p:cNvPr>
                <p:cNvPicPr/>
                <p:nvPr/>
              </p:nvPicPr>
              <p:blipFill>
                <a:blip r:embed="rId369"/>
                <a:stretch>
                  <a:fillRect/>
                </a:stretch>
              </p:blipFill>
              <p:spPr>
                <a:xfrm>
                  <a:off x="10249355" y="3374947"/>
                  <a:ext cx="2080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80407" name="Freihand 480406">
                  <a:extLst>
                    <a:ext uri="{FF2B5EF4-FFF2-40B4-BE49-F238E27FC236}">
                      <a16:creationId xmlns:a16="http://schemas.microsoft.com/office/drawing/2014/main" id="{7C7ED4C9-1C3E-4A88-A148-76BFDEB97328}"/>
                    </a:ext>
                  </a:extLst>
                </p14:cNvPr>
                <p14:cNvContentPartPr/>
                <p14:nvPr/>
              </p14:nvContentPartPr>
              <p14:xfrm>
                <a:off x="10484795" y="3346867"/>
                <a:ext cx="235800" cy="261720"/>
              </p14:xfrm>
            </p:contentPart>
          </mc:Choice>
          <mc:Fallback xmlns="">
            <p:pic>
              <p:nvPicPr>
                <p:cNvPr id="480407" name="Freihand 480406">
                  <a:extLst>
                    <a:ext uri="{FF2B5EF4-FFF2-40B4-BE49-F238E27FC236}">
                      <a16:creationId xmlns:a16="http://schemas.microsoft.com/office/drawing/2014/main" id="{7C7ED4C9-1C3E-4A88-A148-76BFDEB97328}"/>
                    </a:ext>
                  </a:extLst>
                </p:cNvPr>
                <p:cNvPicPr/>
                <p:nvPr/>
              </p:nvPicPr>
              <p:blipFill>
                <a:blip r:embed="rId371"/>
                <a:stretch>
                  <a:fillRect/>
                </a:stretch>
              </p:blipFill>
              <p:spPr>
                <a:xfrm>
                  <a:off x="10480475" y="3342547"/>
                  <a:ext cx="2444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480408" name="Freihand 480407">
                  <a:extLst>
                    <a:ext uri="{FF2B5EF4-FFF2-40B4-BE49-F238E27FC236}">
                      <a16:creationId xmlns:a16="http://schemas.microsoft.com/office/drawing/2014/main" id="{EB1421B8-00F8-4C0A-B6D9-011AD5786A61}"/>
                    </a:ext>
                  </a:extLst>
                </p14:cNvPr>
                <p14:cNvContentPartPr/>
                <p14:nvPr/>
              </p14:nvContentPartPr>
              <p14:xfrm>
                <a:off x="10866035" y="3342547"/>
                <a:ext cx="287280" cy="97920"/>
              </p14:xfrm>
            </p:contentPart>
          </mc:Choice>
          <mc:Fallback xmlns="">
            <p:pic>
              <p:nvPicPr>
                <p:cNvPr id="480408" name="Freihand 480407">
                  <a:extLst>
                    <a:ext uri="{FF2B5EF4-FFF2-40B4-BE49-F238E27FC236}">
                      <a16:creationId xmlns:a16="http://schemas.microsoft.com/office/drawing/2014/main" id="{EB1421B8-00F8-4C0A-B6D9-011AD5786A61}"/>
                    </a:ext>
                  </a:extLst>
                </p:cNvPr>
                <p:cNvPicPr/>
                <p:nvPr/>
              </p:nvPicPr>
              <p:blipFill>
                <a:blip r:embed="rId373"/>
                <a:stretch>
                  <a:fillRect/>
                </a:stretch>
              </p:blipFill>
              <p:spPr>
                <a:xfrm>
                  <a:off x="10861715" y="3338227"/>
                  <a:ext cx="2959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480409" name="Freihand 480408">
                  <a:extLst>
                    <a:ext uri="{FF2B5EF4-FFF2-40B4-BE49-F238E27FC236}">
                      <a16:creationId xmlns:a16="http://schemas.microsoft.com/office/drawing/2014/main" id="{D3A7EBB6-91EE-48E3-A52D-03CA392CCD58}"/>
                    </a:ext>
                  </a:extLst>
                </p14:cNvPr>
                <p14:cNvContentPartPr/>
                <p14:nvPr/>
              </p14:nvContentPartPr>
              <p14:xfrm>
                <a:off x="11318555" y="3359467"/>
                <a:ext cx="95040" cy="76680"/>
              </p14:xfrm>
            </p:contentPart>
          </mc:Choice>
          <mc:Fallback xmlns="">
            <p:pic>
              <p:nvPicPr>
                <p:cNvPr id="480409" name="Freihand 480408">
                  <a:extLst>
                    <a:ext uri="{FF2B5EF4-FFF2-40B4-BE49-F238E27FC236}">
                      <a16:creationId xmlns:a16="http://schemas.microsoft.com/office/drawing/2014/main" id="{D3A7EBB6-91EE-48E3-A52D-03CA392CCD58}"/>
                    </a:ext>
                  </a:extLst>
                </p:cNvPr>
                <p:cNvPicPr/>
                <p:nvPr/>
              </p:nvPicPr>
              <p:blipFill>
                <a:blip r:embed="rId375"/>
                <a:stretch>
                  <a:fillRect/>
                </a:stretch>
              </p:blipFill>
              <p:spPr>
                <a:xfrm>
                  <a:off x="11314235" y="3355147"/>
                  <a:ext cx="1036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480410" name="Freihand 480409">
                  <a:extLst>
                    <a:ext uri="{FF2B5EF4-FFF2-40B4-BE49-F238E27FC236}">
                      <a16:creationId xmlns:a16="http://schemas.microsoft.com/office/drawing/2014/main" id="{A83F7AF9-5830-466A-92E5-2BF75E5FE8C8}"/>
                    </a:ext>
                  </a:extLst>
                </p14:cNvPr>
                <p14:cNvContentPartPr/>
                <p14:nvPr/>
              </p14:nvContentPartPr>
              <p14:xfrm>
                <a:off x="11439155" y="3361267"/>
                <a:ext cx="130320" cy="88560"/>
              </p14:xfrm>
            </p:contentPart>
          </mc:Choice>
          <mc:Fallback xmlns="">
            <p:pic>
              <p:nvPicPr>
                <p:cNvPr id="480410" name="Freihand 480409">
                  <a:extLst>
                    <a:ext uri="{FF2B5EF4-FFF2-40B4-BE49-F238E27FC236}">
                      <a16:creationId xmlns:a16="http://schemas.microsoft.com/office/drawing/2014/main" id="{A83F7AF9-5830-466A-92E5-2BF75E5FE8C8}"/>
                    </a:ext>
                  </a:extLst>
                </p:cNvPr>
                <p:cNvPicPr/>
                <p:nvPr/>
              </p:nvPicPr>
              <p:blipFill>
                <a:blip r:embed="rId377"/>
                <a:stretch>
                  <a:fillRect/>
                </a:stretch>
              </p:blipFill>
              <p:spPr>
                <a:xfrm>
                  <a:off x="11434835" y="3356947"/>
                  <a:ext cx="138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80411" name="Freihand 480410">
                  <a:extLst>
                    <a:ext uri="{FF2B5EF4-FFF2-40B4-BE49-F238E27FC236}">
                      <a16:creationId xmlns:a16="http://schemas.microsoft.com/office/drawing/2014/main" id="{DE17D22B-71E0-40A9-AC34-C0050F1C1B53}"/>
                    </a:ext>
                  </a:extLst>
                </p14:cNvPr>
                <p14:cNvContentPartPr/>
                <p14:nvPr/>
              </p14:nvContentPartPr>
              <p14:xfrm>
                <a:off x="11658035" y="3414547"/>
                <a:ext cx="360" cy="360"/>
              </p14:xfrm>
            </p:contentPart>
          </mc:Choice>
          <mc:Fallback xmlns="">
            <p:pic>
              <p:nvPicPr>
                <p:cNvPr id="480411" name="Freihand 480410">
                  <a:extLst>
                    <a:ext uri="{FF2B5EF4-FFF2-40B4-BE49-F238E27FC236}">
                      <a16:creationId xmlns:a16="http://schemas.microsoft.com/office/drawing/2014/main" id="{DE17D22B-71E0-40A9-AC34-C0050F1C1B53}"/>
                    </a:ext>
                  </a:extLst>
                </p:cNvPr>
                <p:cNvPicPr/>
                <p:nvPr/>
              </p:nvPicPr>
              <p:blipFill>
                <a:blip r:embed="rId13"/>
                <a:stretch>
                  <a:fillRect/>
                </a:stretch>
              </p:blipFill>
              <p:spPr>
                <a:xfrm>
                  <a:off x="11653715" y="3410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480412" name="Freihand 480411">
                  <a:extLst>
                    <a:ext uri="{FF2B5EF4-FFF2-40B4-BE49-F238E27FC236}">
                      <a16:creationId xmlns:a16="http://schemas.microsoft.com/office/drawing/2014/main" id="{94B403DF-0F0B-4690-B0D7-D7E842925461}"/>
                    </a:ext>
                  </a:extLst>
                </p14:cNvPr>
                <p14:cNvContentPartPr/>
                <p14:nvPr/>
              </p14:nvContentPartPr>
              <p14:xfrm>
                <a:off x="9271595" y="3649627"/>
                <a:ext cx="77040" cy="95760"/>
              </p14:xfrm>
            </p:contentPart>
          </mc:Choice>
          <mc:Fallback xmlns="">
            <p:pic>
              <p:nvPicPr>
                <p:cNvPr id="480412" name="Freihand 480411">
                  <a:extLst>
                    <a:ext uri="{FF2B5EF4-FFF2-40B4-BE49-F238E27FC236}">
                      <a16:creationId xmlns:a16="http://schemas.microsoft.com/office/drawing/2014/main" id="{94B403DF-0F0B-4690-B0D7-D7E842925461}"/>
                    </a:ext>
                  </a:extLst>
                </p:cNvPr>
                <p:cNvPicPr/>
                <p:nvPr/>
              </p:nvPicPr>
              <p:blipFill>
                <a:blip r:embed="rId380"/>
                <a:stretch>
                  <a:fillRect/>
                </a:stretch>
              </p:blipFill>
              <p:spPr>
                <a:xfrm>
                  <a:off x="9267275" y="3645307"/>
                  <a:ext cx="856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80413" name="Freihand 480412">
                  <a:extLst>
                    <a:ext uri="{FF2B5EF4-FFF2-40B4-BE49-F238E27FC236}">
                      <a16:creationId xmlns:a16="http://schemas.microsoft.com/office/drawing/2014/main" id="{FA1E82CC-F46A-450B-B387-EF07739F66D2}"/>
                    </a:ext>
                  </a:extLst>
                </p14:cNvPr>
                <p14:cNvContentPartPr/>
                <p14:nvPr/>
              </p14:nvContentPartPr>
              <p14:xfrm>
                <a:off x="9379955" y="3646747"/>
                <a:ext cx="81360" cy="93600"/>
              </p14:xfrm>
            </p:contentPart>
          </mc:Choice>
          <mc:Fallback xmlns="">
            <p:pic>
              <p:nvPicPr>
                <p:cNvPr id="480413" name="Freihand 480412">
                  <a:extLst>
                    <a:ext uri="{FF2B5EF4-FFF2-40B4-BE49-F238E27FC236}">
                      <a16:creationId xmlns:a16="http://schemas.microsoft.com/office/drawing/2014/main" id="{FA1E82CC-F46A-450B-B387-EF07739F66D2}"/>
                    </a:ext>
                  </a:extLst>
                </p:cNvPr>
                <p:cNvPicPr/>
                <p:nvPr/>
              </p:nvPicPr>
              <p:blipFill>
                <a:blip r:embed="rId382"/>
                <a:stretch>
                  <a:fillRect/>
                </a:stretch>
              </p:blipFill>
              <p:spPr>
                <a:xfrm>
                  <a:off x="9375635" y="3642427"/>
                  <a:ext cx="900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80414" name="Freihand 480413">
                  <a:extLst>
                    <a:ext uri="{FF2B5EF4-FFF2-40B4-BE49-F238E27FC236}">
                      <a16:creationId xmlns:a16="http://schemas.microsoft.com/office/drawing/2014/main" id="{BE0B3D8A-5F09-4779-B95A-E5DC0E7BB866}"/>
                    </a:ext>
                  </a:extLst>
                </p14:cNvPr>
                <p14:cNvContentPartPr/>
                <p14:nvPr/>
              </p14:nvContentPartPr>
              <p14:xfrm>
                <a:off x="9495875" y="3646027"/>
                <a:ext cx="75960" cy="98640"/>
              </p14:xfrm>
            </p:contentPart>
          </mc:Choice>
          <mc:Fallback xmlns="">
            <p:pic>
              <p:nvPicPr>
                <p:cNvPr id="480414" name="Freihand 480413">
                  <a:extLst>
                    <a:ext uri="{FF2B5EF4-FFF2-40B4-BE49-F238E27FC236}">
                      <a16:creationId xmlns:a16="http://schemas.microsoft.com/office/drawing/2014/main" id="{BE0B3D8A-5F09-4779-B95A-E5DC0E7BB866}"/>
                    </a:ext>
                  </a:extLst>
                </p:cNvPr>
                <p:cNvPicPr/>
                <p:nvPr/>
              </p:nvPicPr>
              <p:blipFill>
                <a:blip r:embed="rId384"/>
                <a:stretch>
                  <a:fillRect/>
                </a:stretch>
              </p:blipFill>
              <p:spPr>
                <a:xfrm>
                  <a:off x="9491555" y="3641707"/>
                  <a:ext cx="846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80415" name="Freihand 480414">
                  <a:extLst>
                    <a:ext uri="{FF2B5EF4-FFF2-40B4-BE49-F238E27FC236}">
                      <a16:creationId xmlns:a16="http://schemas.microsoft.com/office/drawing/2014/main" id="{0136EC1D-A52C-4613-9C93-48AAD426773F}"/>
                    </a:ext>
                  </a:extLst>
                </p14:cNvPr>
                <p14:cNvContentPartPr/>
                <p14:nvPr/>
              </p14:nvContentPartPr>
              <p14:xfrm>
                <a:off x="9593435" y="3730267"/>
                <a:ext cx="360" cy="360"/>
              </p14:xfrm>
            </p:contentPart>
          </mc:Choice>
          <mc:Fallback xmlns="">
            <p:pic>
              <p:nvPicPr>
                <p:cNvPr id="480415" name="Freihand 480414">
                  <a:extLst>
                    <a:ext uri="{FF2B5EF4-FFF2-40B4-BE49-F238E27FC236}">
                      <a16:creationId xmlns:a16="http://schemas.microsoft.com/office/drawing/2014/main" id="{0136EC1D-A52C-4613-9C93-48AAD426773F}"/>
                    </a:ext>
                  </a:extLst>
                </p:cNvPr>
                <p:cNvPicPr/>
                <p:nvPr/>
              </p:nvPicPr>
              <p:blipFill>
                <a:blip r:embed="rId13"/>
                <a:stretch>
                  <a:fillRect/>
                </a:stretch>
              </p:blipFill>
              <p:spPr>
                <a:xfrm>
                  <a:off x="9589115" y="37259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480416" name="Freihand 480415">
                  <a:extLst>
                    <a:ext uri="{FF2B5EF4-FFF2-40B4-BE49-F238E27FC236}">
                      <a16:creationId xmlns:a16="http://schemas.microsoft.com/office/drawing/2014/main" id="{0A3D3734-E1D2-4413-AF7D-6C305641D629}"/>
                    </a:ext>
                  </a:extLst>
                </p14:cNvPr>
                <p14:cNvContentPartPr/>
                <p14:nvPr/>
              </p14:nvContentPartPr>
              <p14:xfrm>
                <a:off x="9668315" y="3645307"/>
                <a:ext cx="91440" cy="94680"/>
              </p14:xfrm>
            </p:contentPart>
          </mc:Choice>
          <mc:Fallback xmlns="">
            <p:pic>
              <p:nvPicPr>
                <p:cNvPr id="480416" name="Freihand 480415">
                  <a:extLst>
                    <a:ext uri="{FF2B5EF4-FFF2-40B4-BE49-F238E27FC236}">
                      <a16:creationId xmlns:a16="http://schemas.microsoft.com/office/drawing/2014/main" id="{0A3D3734-E1D2-4413-AF7D-6C305641D629}"/>
                    </a:ext>
                  </a:extLst>
                </p:cNvPr>
                <p:cNvPicPr/>
                <p:nvPr/>
              </p:nvPicPr>
              <p:blipFill>
                <a:blip r:embed="rId387"/>
                <a:stretch>
                  <a:fillRect/>
                </a:stretch>
              </p:blipFill>
              <p:spPr>
                <a:xfrm>
                  <a:off x="9663995" y="3640987"/>
                  <a:ext cx="100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480417" name="Freihand 480416">
                  <a:extLst>
                    <a:ext uri="{FF2B5EF4-FFF2-40B4-BE49-F238E27FC236}">
                      <a16:creationId xmlns:a16="http://schemas.microsoft.com/office/drawing/2014/main" id="{D90C3271-4202-409E-AB3C-0D1C8E56E146}"/>
                    </a:ext>
                  </a:extLst>
                </p14:cNvPr>
                <p14:cNvContentPartPr/>
                <p14:nvPr/>
              </p14:nvContentPartPr>
              <p14:xfrm>
                <a:off x="9791795" y="3636667"/>
                <a:ext cx="132120" cy="82440"/>
              </p14:xfrm>
            </p:contentPart>
          </mc:Choice>
          <mc:Fallback xmlns="">
            <p:pic>
              <p:nvPicPr>
                <p:cNvPr id="480417" name="Freihand 480416">
                  <a:extLst>
                    <a:ext uri="{FF2B5EF4-FFF2-40B4-BE49-F238E27FC236}">
                      <a16:creationId xmlns:a16="http://schemas.microsoft.com/office/drawing/2014/main" id="{D90C3271-4202-409E-AB3C-0D1C8E56E146}"/>
                    </a:ext>
                  </a:extLst>
                </p:cNvPr>
                <p:cNvPicPr/>
                <p:nvPr/>
              </p:nvPicPr>
              <p:blipFill>
                <a:blip r:embed="rId389"/>
                <a:stretch>
                  <a:fillRect/>
                </a:stretch>
              </p:blipFill>
              <p:spPr>
                <a:xfrm>
                  <a:off x="9787475" y="3632347"/>
                  <a:ext cx="1407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480418" name="Freihand 480417">
                  <a:extLst>
                    <a:ext uri="{FF2B5EF4-FFF2-40B4-BE49-F238E27FC236}">
                      <a16:creationId xmlns:a16="http://schemas.microsoft.com/office/drawing/2014/main" id="{1AF95E69-DBC7-41E0-9394-DD23EE145E96}"/>
                    </a:ext>
                  </a:extLst>
                </p14:cNvPr>
                <p14:cNvContentPartPr/>
                <p14:nvPr/>
              </p14:nvContentPartPr>
              <p14:xfrm>
                <a:off x="9978995" y="3651787"/>
                <a:ext cx="138240" cy="29160"/>
              </p14:xfrm>
            </p:contentPart>
          </mc:Choice>
          <mc:Fallback xmlns="">
            <p:pic>
              <p:nvPicPr>
                <p:cNvPr id="480418" name="Freihand 480417">
                  <a:extLst>
                    <a:ext uri="{FF2B5EF4-FFF2-40B4-BE49-F238E27FC236}">
                      <a16:creationId xmlns:a16="http://schemas.microsoft.com/office/drawing/2014/main" id="{1AF95E69-DBC7-41E0-9394-DD23EE145E96}"/>
                    </a:ext>
                  </a:extLst>
                </p:cNvPr>
                <p:cNvPicPr/>
                <p:nvPr/>
              </p:nvPicPr>
              <p:blipFill>
                <a:blip r:embed="rId391"/>
                <a:stretch>
                  <a:fillRect/>
                </a:stretch>
              </p:blipFill>
              <p:spPr>
                <a:xfrm>
                  <a:off x="9974675" y="3647467"/>
                  <a:ext cx="1468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80419" name="Freihand 480418">
                  <a:extLst>
                    <a:ext uri="{FF2B5EF4-FFF2-40B4-BE49-F238E27FC236}">
                      <a16:creationId xmlns:a16="http://schemas.microsoft.com/office/drawing/2014/main" id="{58C56710-90C9-4861-97C0-5811BD90ACC1}"/>
                    </a:ext>
                  </a:extLst>
                </p14:cNvPr>
                <p14:cNvContentPartPr/>
                <p14:nvPr/>
              </p14:nvContentPartPr>
              <p14:xfrm>
                <a:off x="10214795" y="3588427"/>
                <a:ext cx="75960" cy="118800"/>
              </p14:xfrm>
            </p:contentPart>
          </mc:Choice>
          <mc:Fallback xmlns="">
            <p:pic>
              <p:nvPicPr>
                <p:cNvPr id="480419" name="Freihand 480418">
                  <a:extLst>
                    <a:ext uri="{FF2B5EF4-FFF2-40B4-BE49-F238E27FC236}">
                      <a16:creationId xmlns:a16="http://schemas.microsoft.com/office/drawing/2014/main" id="{58C56710-90C9-4861-97C0-5811BD90ACC1}"/>
                    </a:ext>
                  </a:extLst>
                </p:cNvPr>
                <p:cNvPicPr/>
                <p:nvPr/>
              </p:nvPicPr>
              <p:blipFill>
                <a:blip r:embed="rId393"/>
                <a:stretch>
                  <a:fillRect/>
                </a:stretch>
              </p:blipFill>
              <p:spPr>
                <a:xfrm>
                  <a:off x="10210475" y="3584107"/>
                  <a:ext cx="84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80420" name="Freihand 480419">
                  <a:extLst>
                    <a:ext uri="{FF2B5EF4-FFF2-40B4-BE49-F238E27FC236}">
                      <a16:creationId xmlns:a16="http://schemas.microsoft.com/office/drawing/2014/main" id="{EBBFF675-42C4-44B6-B5D0-8DAF67EF9EED}"/>
                    </a:ext>
                  </a:extLst>
                </p14:cNvPr>
                <p14:cNvContentPartPr/>
                <p14:nvPr/>
              </p14:nvContentPartPr>
              <p14:xfrm>
                <a:off x="10305155" y="3615067"/>
                <a:ext cx="72000" cy="81360"/>
              </p14:xfrm>
            </p:contentPart>
          </mc:Choice>
          <mc:Fallback xmlns="">
            <p:pic>
              <p:nvPicPr>
                <p:cNvPr id="480420" name="Freihand 480419">
                  <a:extLst>
                    <a:ext uri="{FF2B5EF4-FFF2-40B4-BE49-F238E27FC236}">
                      <a16:creationId xmlns:a16="http://schemas.microsoft.com/office/drawing/2014/main" id="{EBBFF675-42C4-44B6-B5D0-8DAF67EF9EED}"/>
                    </a:ext>
                  </a:extLst>
                </p:cNvPr>
                <p:cNvPicPr/>
                <p:nvPr/>
              </p:nvPicPr>
              <p:blipFill>
                <a:blip r:embed="rId395"/>
                <a:stretch>
                  <a:fillRect/>
                </a:stretch>
              </p:blipFill>
              <p:spPr>
                <a:xfrm>
                  <a:off x="10300835" y="3610747"/>
                  <a:ext cx="806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480421" name="Freihand 480420">
                  <a:extLst>
                    <a:ext uri="{FF2B5EF4-FFF2-40B4-BE49-F238E27FC236}">
                      <a16:creationId xmlns:a16="http://schemas.microsoft.com/office/drawing/2014/main" id="{53D68F14-C622-4D51-B6FA-369487EE648E}"/>
                    </a:ext>
                  </a:extLst>
                </p14:cNvPr>
                <p14:cNvContentPartPr/>
                <p14:nvPr/>
              </p14:nvContentPartPr>
              <p14:xfrm>
                <a:off x="10386875" y="3624067"/>
                <a:ext cx="111240" cy="75960"/>
              </p14:xfrm>
            </p:contentPart>
          </mc:Choice>
          <mc:Fallback xmlns="">
            <p:pic>
              <p:nvPicPr>
                <p:cNvPr id="480421" name="Freihand 480420">
                  <a:extLst>
                    <a:ext uri="{FF2B5EF4-FFF2-40B4-BE49-F238E27FC236}">
                      <a16:creationId xmlns:a16="http://schemas.microsoft.com/office/drawing/2014/main" id="{53D68F14-C622-4D51-B6FA-369487EE648E}"/>
                    </a:ext>
                  </a:extLst>
                </p:cNvPr>
                <p:cNvPicPr/>
                <p:nvPr/>
              </p:nvPicPr>
              <p:blipFill>
                <a:blip r:embed="rId397"/>
                <a:stretch>
                  <a:fillRect/>
                </a:stretch>
              </p:blipFill>
              <p:spPr>
                <a:xfrm>
                  <a:off x="10382555" y="3619747"/>
                  <a:ext cx="1198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80422" name="Freihand 480421">
                  <a:extLst>
                    <a:ext uri="{FF2B5EF4-FFF2-40B4-BE49-F238E27FC236}">
                      <a16:creationId xmlns:a16="http://schemas.microsoft.com/office/drawing/2014/main" id="{FB9FC714-1C84-40BA-ADD6-A42500812444}"/>
                    </a:ext>
                  </a:extLst>
                </p14:cNvPr>
                <p14:cNvContentPartPr/>
                <p14:nvPr/>
              </p14:nvContentPartPr>
              <p14:xfrm>
                <a:off x="10501715" y="3688867"/>
                <a:ext cx="23040" cy="8640"/>
              </p14:xfrm>
            </p:contentPart>
          </mc:Choice>
          <mc:Fallback xmlns="">
            <p:pic>
              <p:nvPicPr>
                <p:cNvPr id="480422" name="Freihand 480421">
                  <a:extLst>
                    <a:ext uri="{FF2B5EF4-FFF2-40B4-BE49-F238E27FC236}">
                      <a16:creationId xmlns:a16="http://schemas.microsoft.com/office/drawing/2014/main" id="{FB9FC714-1C84-40BA-ADD6-A42500812444}"/>
                    </a:ext>
                  </a:extLst>
                </p:cNvPr>
                <p:cNvPicPr/>
                <p:nvPr/>
              </p:nvPicPr>
              <p:blipFill>
                <a:blip r:embed="rId399"/>
                <a:stretch>
                  <a:fillRect/>
                </a:stretch>
              </p:blipFill>
              <p:spPr>
                <a:xfrm>
                  <a:off x="10497395" y="3684547"/>
                  <a:ext cx="3168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80423" name="Freihand 480422">
                  <a:extLst>
                    <a:ext uri="{FF2B5EF4-FFF2-40B4-BE49-F238E27FC236}">
                      <a16:creationId xmlns:a16="http://schemas.microsoft.com/office/drawing/2014/main" id="{BEE1D875-1063-436A-A546-08BD0FC04C6C}"/>
                    </a:ext>
                  </a:extLst>
                </p14:cNvPr>
                <p14:cNvContentPartPr/>
                <p14:nvPr/>
              </p14:nvContentPartPr>
              <p14:xfrm>
                <a:off x="10572275" y="3590947"/>
                <a:ext cx="91440" cy="92880"/>
              </p14:xfrm>
            </p:contentPart>
          </mc:Choice>
          <mc:Fallback xmlns="">
            <p:pic>
              <p:nvPicPr>
                <p:cNvPr id="480423" name="Freihand 480422">
                  <a:extLst>
                    <a:ext uri="{FF2B5EF4-FFF2-40B4-BE49-F238E27FC236}">
                      <a16:creationId xmlns:a16="http://schemas.microsoft.com/office/drawing/2014/main" id="{BEE1D875-1063-436A-A546-08BD0FC04C6C}"/>
                    </a:ext>
                  </a:extLst>
                </p:cNvPr>
                <p:cNvPicPr/>
                <p:nvPr/>
              </p:nvPicPr>
              <p:blipFill>
                <a:blip r:embed="rId401"/>
                <a:stretch>
                  <a:fillRect/>
                </a:stretch>
              </p:blipFill>
              <p:spPr>
                <a:xfrm>
                  <a:off x="10567955" y="3586627"/>
                  <a:ext cx="100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80424" name="Freihand 480423">
                  <a:extLst>
                    <a:ext uri="{FF2B5EF4-FFF2-40B4-BE49-F238E27FC236}">
                      <a16:creationId xmlns:a16="http://schemas.microsoft.com/office/drawing/2014/main" id="{C99E330E-B091-46A7-B027-CF1CF33DCA3B}"/>
                    </a:ext>
                  </a:extLst>
                </p14:cNvPr>
                <p14:cNvContentPartPr/>
                <p14:nvPr/>
              </p14:nvContentPartPr>
              <p14:xfrm>
                <a:off x="10643195" y="3591307"/>
                <a:ext cx="141480" cy="92520"/>
              </p14:xfrm>
            </p:contentPart>
          </mc:Choice>
          <mc:Fallback xmlns="">
            <p:pic>
              <p:nvPicPr>
                <p:cNvPr id="480424" name="Freihand 480423">
                  <a:extLst>
                    <a:ext uri="{FF2B5EF4-FFF2-40B4-BE49-F238E27FC236}">
                      <a16:creationId xmlns:a16="http://schemas.microsoft.com/office/drawing/2014/main" id="{C99E330E-B091-46A7-B027-CF1CF33DCA3B}"/>
                    </a:ext>
                  </a:extLst>
                </p:cNvPr>
                <p:cNvPicPr/>
                <p:nvPr/>
              </p:nvPicPr>
              <p:blipFill>
                <a:blip r:embed="rId403"/>
                <a:stretch>
                  <a:fillRect/>
                </a:stretch>
              </p:blipFill>
              <p:spPr>
                <a:xfrm>
                  <a:off x="10638515" y="3586987"/>
                  <a:ext cx="150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80425" name="Freihand 480424">
                  <a:extLst>
                    <a:ext uri="{FF2B5EF4-FFF2-40B4-BE49-F238E27FC236}">
                      <a16:creationId xmlns:a16="http://schemas.microsoft.com/office/drawing/2014/main" id="{E8948A57-44A5-4604-9344-032461A6F470}"/>
                    </a:ext>
                  </a:extLst>
                </p14:cNvPr>
                <p14:cNvContentPartPr/>
                <p14:nvPr/>
              </p14:nvContentPartPr>
              <p14:xfrm>
                <a:off x="10754795" y="3593467"/>
                <a:ext cx="185760" cy="96120"/>
              </p14:xfrm>
            </p:contentPart>
          </mc:Choice>
          <mc:Fallback xmlns="">
            <p:pic>
              <p:nvPicPr>
                <p:cNvPr id="480425" name="Freihand 480424">
                  <a:extLst>
                    <a:ext uri="{FF2B5EF4-FFF2-40B4-BE49-F238E27FC236}">
                      <a16:creationId xmlns:a16="http://schemas.microsoft.com/office/drawing/2014/main" id="{E8948A57-44A5-4604-9344-032461A6F470}"/>
                    </a:ext>
                  </a:extLst>
                </p:cNvPr>
                <p:cNvPicPr/>
                <p:nvPr/>
              </p:nvPicPr>
              <p:blipFill>
                <a:blip r:embed="rId405"/>
                <a:stretch>
                  <a:fillRect/>
                </a:stretch>
              </p:blipFill>
              <p:spPr>
                <a:xfrm>
                  <a:off x="10750475" y="3589147"/>
                  <a:ext cx="194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480427" name="Freihand 480426">
                  <a:extLst>
                    <a:ext uri="{FF2B5EF4-FFF2-40B4-BE49-F238E27FC236}">
                      <a16:creationId xmlns:a16="http://schemas.microsoft.com/office/drawing/2014/main" id="{DFAFCCED-A194-4AEA-981D-94774B429F7D}"/>
                    </a:ext>
                  </a:extLst>
                </p14:cNvPr>
                <p14:cNvContentPartPr/>
                <p14:nvPr/>
              </p14:nvContentPartPr>
              <p14:xfrm>
                <a:off x="11043515" y="3584827"/>
                <a:ext cx="36720" cy="118080"/>
              </p14:xfrm>
            </p:contentPart>
          </mc:Choice>
          <mc:Fallback xmlns="">
            <p:pic>
              <p:nvPicPr>
                <p:cNvPr id="480427" name="Freihand 480426">
                  <a:extLst>
                    <a:ext uri="{FF2B5EF4-FFF2-40B4-BE49-F238E27FC236}">
                      <a16:creationId xmlns:a16="http://schemas.microsoft.com/office/drawing/2014/main" id="{DFAFCCED-A194-4AEA-981D-94774B429F7D}"/>
                    </a:ext>
                  </a:extLst>
                </p:cNvPr>
                <p:cNvPicPr/>
                <p:nvPr/>
              </p:nvPicPr>
              <p:blipFill>
                <a:blip r:embed="rId407"/>
                <a:stretch>
                  <a:fillRect/>
                </a:stretch>
              </p:blipFill>
              <p:spPr>
                <a:xfrm>
                  <a:off x="11039195" y="3580507"/>
                  <a:ext cx="45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480428" name="Freihand 480427">
                  <a:extLst>
                    <a:ext uri="{FF2B5EF4-FFF2-40B4-BE49-F238E27FC236}">
                      <a16:creationId xmlns:a16="http://schemas.microsoft.com/office/drawing/2014/main" id="{6463874D-46D2-4D66-BCC0-F52880A0E63A}"/>
                    </a:ext>
                  </a:extLst>
                </p14:cNvPr>
                <p14:cNvContentPartPr/>
                <p14:nvPr/>
              </p14:nvContentPartPr>
              <p14:xfrm>
                <a:off x="11007875" y="3537667"/>
                <a:ext cx="122400" cy="72360"/>
              </p14:xfrm>
            </p:contentPart>
          </mc:Choice>
          <mc:Fallback xmlns="">
            <p:pic>
              <p:nvPicPr>
                <p:cNvPr id="480428" name="Freihand 480427">
                  <a:extLst>
                    <a:ext uri="{FF2B5EF4-FFF2-40B4-BE49-F238E27FC236}">
                      <a16:creationId xmlns:a16="http://schemas.microsoft.com/office/drawing/2014/main" id="{6463874D-46D2-4D66-BCC0-F52880A0E63A}"/>
                    </a:ext>
                  </a:extLst>
                </p:cNvPr>
                <p:cNvPicPr/>
                <p:nvPr/>
              </p:nvPicPr>
              <p:blipFill>
                <a:blip r:embed="rId409"/>
                <a:stretch>
                  <a:fillRect/>
                </a:stretch>
              </p:blipFill>
              <p:spPr>
                <a:xfrm>
                  <a:off x="11003555" y="3533347"/>
                  <a:ext cx="131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80429" name="Freihand 480428">
                  <a:extLst>
                    <a:ext uri="{FF2B5EF4-FFF2-40B4-BE49-F238E27FC236}">
                      <a16:creationId xmlns:a16="http://schemas.microsoft.com/office/drawing/2014/main" id="{237D1E62-B5F9-485C-8B5B-075C2574130D}"/>
                    </a:ext>
                  </a:extLst>
                </p14:cNvPr>
                <p14:cNvContentPartPr/>
                <p14:nvPr/>
              </p14:nvContentPartPr>
              <p14:xfrm>
                <a:off x="11109395" y="3576187"/>
                <a:ext cx="115920" cy="96840"/>
              </p14:xfrm>
            </p:contentPart>
          </mc:Choice>
          <mc:Fallback xmlns="">
            <p:pic>
              <p:nvPicPr>
                <p:cNvPr id="480429" name="Freihand 480428">
                  <a:extLst>
                    <a:ext uri="{FF2B5EF4-FFF2-40B4-BE49-F238E27FC236}">
                      <a16:creationId xmlns:a16="http://schemas.microsoft.com/office/drawing/2014/main" id="{237D1E62-B5F9-485C-8B5B-075C2574130D}"/>
                    </a:ext>
                  </a:extLst>
                </p:cNvPr>
                <p:cNvPicPr/>
                <p:nvPr/>
              </p:nvPicPr>
              <p:blipFill>
                <a:blip r:embed="rId411"/>
                <a:stretch>
                  <a:fillRect/>
                </a:stretch>
              </p:blipFill>
              <p:spPr>
                <a:xfrm>
                  <a:off x="11105075" y="3571867"/>
                  <a:ext cx="124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80430" name="Freihand 480429">
                  <a:extLst>
                    <a:ext uri="{FF2B5EF4-FFF2-40B4-BE49-F238E27FC236}">
                      <a16:creationId xmlns:a16="http://schemas.microsoft.com/office/drawing/2014/main" id="{2F4BCD25-4D9B-4D7E-871A-F0F84D1D8DAF}"/>
                    </a:ext>
                  </a:extLst>
                </p14:cNvPr>
                <p14:cNvContentPartPr/>
                <p14:nvPr/>
              </p14:nvContentPartPr>
              <p14:xfrm>
                <a:off x="11137475" y="3590587"/>
                <a:ext cx="147600" cy="89280"/>
              </p14:xfrm>
            </p:contentPart>
          </mc:Choice>
          <mc:Fallback xmlns="">
            <p:pic>
              <p:nvPicPr>
                <p:cNvPr id="480430" name="Freihand 480429">
                  <a:extLst>
                    <a:ext uri="{FF2B5EF4-FFF2-40B4-BE49-F238E27FC236}">
                      <a16:creationId xmlns:a16="http://schemas.microsoft.com/office/drawing/2014/main" id="{2F4BCD25-4D9B-4D7E-871A-F0F84D1D8DAF}"/>
                    </a:ext>
                  </a:extLst>
                </p:cNvPr>
                <p:cNvPicPr/>
                <p:nvPr/>
              </p:nvPicPr>
              <p:blipFill>
                <a:blip r:embed="rId413"/>
                <a:stretch>
                  <a:fillRect/>
                </a:stretch>
              </p:blipFill>
              <p:spPr>
                <a:xfrm>
                  <a:off x="11133155" y="3586267"/>
                  <a:ext cx="1562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80431" name="Freihand 480430">
                  <a:extLst>
                    <a:ext uri="{FF2B5EF4-FFF2-40B4-BE49-F238E27FC236}">
                      <a16:creationId xmlns:a16="http://schemas.microsoft.com/office/drawing/2014/main" id="{6415C649-506C-4B3F-991C-078E13E05331}"/>
                    </a:ext>
                  </a:extLst>
                </p14:cNvPr>
                <p14:cNvContentPartPr/>
                <p14:nvPr/>
              </p14:nvContentPartPr>
              <p14:xfrm>
                <a:off x="11290475" y="3567907"/>
                <a:ext cx="74880" cy="103320"/>
              </p14:xfrm>
            </p:contentPart>
          </mc:Choice>
          <mc:Fallback xmlns="">
            <p:pic>
              <p:nvPicPr>
                <p:cNvPr id="480431" name="Freihand 480430">
                  <a:extLst>
                    <a:ext uri="{FF2B5EF4-FFF2-40B4-BE49-F238E27FC236}">
                      <a16:creationId xmlns:a16="http://schemas.microsoft.com/office/drawing/2014/main" id="{6415C649-506C-4B3F-991C-078E13E05331}"/>
                    </a:ext>
                  </a:extLst>
                </p:cNvPr>
                <p:cNvPicPr/>
                <p:nvPr/>
              </p:nvPicPr>
              <p:blipFill>
                <a:blip r:embed="rId415"/>
                <a:stretch>
                  <a:fillRect/>
                </a:stretch>
              </p:blipFill>
              <p:spPr>
                <a:xfrm>
                  <a:off x="11286155" y="3563587"/>
                  <a:ext cx="83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80432" name="Freihand 480431">
                  <a:extLst>
                    <a:ext uri="{FF2B5EF4-FFF2-40B4-BE49-F238E27FC236}">
                      <a16:creationId xmlns:a16="http://schemas.microsoft.com/office/drawing/2014/main" id="{5FD6CF52-7770-45BB-A82C-15D01DC35600}"/>
                    </a:ext>
                  </a:extLst>
                </p14:cNvPr>
                <p14:cNvContentPartPr/>
                <p14:nvPr/>
              </p14:nvContentPartPr>
              <p14:xfrm>
                <a:off x="11379755" y="3585187"/>
                <a:ext cx="402120" cy="68400"/>
              </p14:xfrm>
            </p:contentPart>
          </mc:Choice>
          <mc:Fallback xmlns="">
            <p:pic>
              <p:nvPicPr>
                <p:cNvPr id="480432" name="Freihand 480431">
                  <a:extLst>
                    <a:ext uri="{FF2B5EF4-FFF2-40B4-BE49-F238E27FC236}">
                      <a16:creationId xmlns:a16="http://schemas.microsoft.com/office/drawing/2014/main" id="{5FD6CF52-7770-45BB-A82C-15D01DC35600}"/>
                    </a:ext>
                  </a:extLst>
                </p:cNvPr>
                <p:cNvPicPr/>
                <p:nvPr/>
              </p:nvPicPr>
              <p:blipFill>
                <a:blip r:embed="rId417"/>
                <a:stretch>
                  <a:fillRect/>
                </a:stretch>
              </p:blipFill>
              <p:spPr>
                <a:xfrm>
                  <a:off x="11375435" y="3580867"/>
                  <a:ext cx="410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80433" name="Freihand 480432">
                  <a:extLst>
                    <a:ext uri="{FF2B5EF4-FFF2-40B4-BE49-F238E27FC236}">
                      <a16:creationId xmlns:a16="http://schemas.microsoft.com/office/drawing/2014/main" id="{7D875BE0-E288-4E53-9556-20513798F3EC}"/>
                    </a:ext>
                  </a:extLst>
                </p14:cNvPr>
                <p14:cNvContentPartPr/>
                <p14:nvPr/>
              </p14:nvContentPartPr>
              <p14:xfrm>
                <a:off x="9929675" y="3842947"/>
                <a:ext cx="81360" cy="153360"/>
              </p14:xfrm>
            </p:contentPart>
          </mc:Choice>
          <mc:Fallback xmlns="">
            <p:pic>
              <p:nvPicPr>
                <p:cNvPr id="480433" name="Freihand 480432">
                  <a:extLst>
                    <a:ext uri="{FF2B5EF4-FFF2-40B4-BE49-F238E27FC236}">
                      <a16:creationId xmlns:a16="http://schemas.microsoft.com/office/drawing/2014/main" id="{7D875BE0-E288-4E53-9556-20513798F3EC}"/>
                    </a:ext>
                  </a:extLst>
                </p:cNvPr>
                <p:cNvPicPr/>
                <p:nvPr/>
              </p:nvPicPr>
              <p:blipFill>
                <a:blip r:embed="rId419"/>
                <a:stretch>
                  <a:fillRect/>
                </a:stretch>
              </p:blipFill>
              <p:spPr>
                <a:xfrm>
                  <a:off x="9925355" y="3838627"/>
                  <a:ext cx="90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480434" name="Freihand 480433">
                  <a:extLst>
                    <a:ext uri="{FF2B5EF4-FFF2-40B4-BE49-F238E27FC236}">
                      <a16:creationId xmlns:a16="http://schemas.microsoft.com/office/drawing/2014/main" id="{215DEFB8-C61D-43B7-B006-B9D2DEA1EEA3}"/>
                    </a:ext>
                  </a:extLst>
                </p14:cNvPr>
                <p14:cNvContentPartPr/>
                <p14:nvPr/>
              </p14:nvContentPartPr>
              <p14:xfrm>
                <a:off x="10019675" y="3860227"/>
                <a:ext cx="34200" cy="76320"/>
              </p14:xfrm>
            </p:contentPart>
          </mc:Choice>
          <mc:Fallback xmlns="">
            <p:pic>
              <p:nvPicPr>
                <p:cNvPr id="480434" name="Freihand 480433">
                  <a:extLst>
                    <a:ext uri="{FF2B5EF4-FFF2-40B4-BE49-F238E27FC236}">
                      <a16:creationId xmlns:a16="http://schemas.microsoft.com/office/drawing/2014/main" id="{215DEFB8-C61D-43B7-B006-B9D2DEA1EEA3}"/>
                    </a:ext>
                  </a:extLst>
                </p:cNvPr>
                <p:cNvPicPr/>
                <p:nvPr/>
              </p:nvPicPr>
              <p:blipFill>
                <a:blip r:embed="rId421"/>
                <a:stretch>
                  <a:fillRect/>
                </a:stretch>
              </p:blipFill>
              <p:spPr>
                <a:xfrm>
                  <a:off x="10015355" y="3855907"/>
                  <a:ext cx="42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480435" name="Freihand 480434">
                  <a:extLst>
                    <a:ext uri="{FF2B5EF4-FFF2-40B4-BE49-F238E27FC236}">
                      <a16:creationId xmlns:a16="http://schemas.microsoft.com/office/drawing/2014/main" id="{F6F49D47-7A14-4CC1-AE81-EEAD4346CC2B}"/>
                    </a:ext>
                  </a:extLst>
                </p14:cNvPr>
                <p14:cNvContentPartPr/>
                <p14:nvPr/>
              </p14:nvContentPartPr>
              <p14:xfrm>
                <a:off x="10072235" y="3848347"/>
                <a:ext cx="72720" cy="79560"/>
              </p14:xfrm>
            </p:contentPart>
          </mc:Choice>
          <mc:Fallback xmlns="">
            <p:pic>
              <p:nvPicPr>
                <p:cNvPr id="480435" name="Freihand 480434">
                  <a:extLst>
                    <a:ext uri="{FF2B5EF4-FFF2-40B4-BE49-F238E27FC236}">
                      <a16:creationId xmlns:a16="http://schemas.microsoft.com/office/drawing/2014/main" id="{F6F49D47-7A14-4CC1-AE81-EEAD4346CC2B}"/>
                    </a:ext>
                  </a:extLst>
                </p:cNvPr>
                <p:cNvPicPr/>
                <p:nvPr/>
              </p:nvPicPr>
              <p:blipFill>
                <a:blip r:embed="rId423"/>
                <a:stretch>
                  <a:fillRect/>
                </a:stretch>
              </p:blipFill>
              <p:spPr>
                <a:xfrm>
                  <a:off x="10067915" y="3844027"/>
                  <a:ext cx="81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480436" name="Freihand 480435">
                  <a:extLst>
                    <a:ext uri="{FF2B5EF4-FFF2-40B4-BE49-F238E27FC236}">
                      <a16:creationId xmlns:a16="http://schemas.microsoft.com/office/drawing/2014/main" id="{553C65C9-B888-4F7E-8B75-67CD18390CED}"/>
                    </a:ext>
                  </a:extLst>
                </p14:cNvPr>
                <p14:cNvContentPartPr/>
                <p14:nvPr/>
              </p14:nvContentPartPr>
              <p14:xfrm>
                <a:off x="10233515" y="3791107"/>
                <a:ext cx="102240" cy="209520"/>
              </p14:xfrm>
            </p:contentPart>
          </mc:Choice>
          <mc:Fallback xmlns="">
            <p:pic>
              <p:nvPicPr>
                <p:cNvPr id="480436" name="Freihand 480435">
                  <a:extLst>
                    <a:ext uri="{FF2B5EF4-FFF2-40B4-BE49-F238E27FC236}">
                      <a16:creationId xmlns:a16="http://schemas.microsoft.com/office/drawing/2014/main" id="{553C65C9-B888-4F7E-8B75-67CD18390CED}"/>
                    </a:ext>
                  </a:extLst>
                </p:cNvPr>
                <p:cNvPicPr/>
                <p:nvPr/>
              </p:nvPicPr>
              <p:blipFill>
                <a:blip r:embed="rId425"/>
                <a:stretch>
                  <a:fillRect/>
                </a:stretch>
              </p:blipFill>
              <p:spPr>
                <a:xfrm>
                  <a:off x="10229195" y="3786787"/>
                  <a:ext cx="1108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480437" name="Freihand 480436">
                  <a:extLst>
                    <a:ext uri="{FF2B5EF4-FFF2-40B4-BE49-F238E27FC236}">
                      <a16:creationId xmlns:a16="http://schemas.microsoft.com/office/drawing/2014/main" id="{FE44B25C-E0FD-4636-AD49-57AC213BEF45}"/>
                    </a:ext>
                  </a:extLst>
                </p14:cNvPr>
                <p14:cNvContentPartPr/>
                <p14:nvPr/>
              </p14:nvContentPartPr>
              <p14:xfrm>
                <a:off x="10335395" y="3832507"/>
                <a:ext cx="107280" cy="64080"/>
              </p14:xfrm>
            </p:contentPart>
          </mc:Choice>
          <mc:Fallback xmlns="">
            <p:pic>
              <p:nvPicPr>
                <p:cNvPr id="480437" name="Freihand 480436">
                  <a:extLst>
                    <a:ext uri="{FF2B5EF4-FFF2-40B4-BE49-F238E27FC236}">
                      <a16:creationId xmlns:a16="http://schemas.microsoft.com/office/drawing/2014/main" id="{FE44B25C-E0FD-4636-AD49-57AC213BEF45}"/>
                    </a:ext>
                  </a:extLst>
                </p:cNvPr>
                <p:cNvPicPr/>
                <p:nvPr/>
              </p:nvPicPr>
              <p:blipFill>
                <a:blip r:embed="rId427"/>
                <a:stretch>
                  <a:fillRect/>
                </a:stretch>
              </p:blipFill>
              <p:spPr>
                <a:xfrm>
                  <a:off x="10331075" y="3828187"/>
                  <a:ext cx="1159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480438" name="Freihand 480437">
                  <a:extLst>
                    <a:ext uri="{FF2B5EF4-FFF2-40B4-BE49-F238E27FC236}">
                      <a16:creationId xmlns:a16="http://schemas.microsoft.com/office/drawing/2014/main" id="{820A2406-21BB-41DF-9005-1F89ECB151C9}"/>
                    </a:ext>
                  </a:extLst>
                </p14:cNvPr>
                <p14:cNvContentPartPr/>
                <p14:nvPr/>
              </p14:nvContentPartPr>
              <p14:xfrm>
                <a:off x="10454555" y="3779947"/>
                <a:ext cx="211680" cy="125640"/>
              </p14:xfrm>
            </p:contentPart>
          </mc:Choice>
          <mc:Fallback xmlns="">
            <p:pic>
              <p:nvPicPr>
                <p:cNvPr id="480438" name="Freihand 480437">
                  <a:extLst>
                    <a:ext uri="{FF2B5EF4-FFF2-40B4-BE49-F238E27FC236}">
                      <a16:creationId xmlns:a16="http://schemas.microsoft.com/office/drawing/2014/main" id="{820A2406-21BB-41DF-9005-1F89ECB151C9}"/>
                    </a:ext>
                  </a:extLst>
                </p:cNvPr>
                <p:cNvPicPr/>
                <p:nvPr/>
              </p:nvPicPr>
              <p:blipFill>
                <a:blip r:embed="rId429"/>
                <a:stretch>
                  <a:fillRect/>
                </a:stretch>
              </p:blipFill>
              <p:spPr>
                <a:xfrm>
                  <a:off x="10450235" y="3775627"/>
                  <a:ext cx="220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480439" name="Freihand 480438">
                  <a:extLst>
                    <a:ext uri="{FF2B5EF4-FFF2-40B4-BE49-F238E27FC236}">
                      <a16:creationId xmlns:a16="http://schemas.microsoft.com/office/drawing/2014/main" id="{1DA28023-3971-430D-A696-15D6E6BFB4F2}"/>
                    </a:ext>
                  </a:extLst>
                </p14:cNvPr>
                <p14:cNvContentPartPr/>
                <p14:nvPr/>
              </p14:nvContentPartPr>
              <p14:xfrm>
                <a:off x="9780995" y="3925387"/>
                <a:ext cx="959040" cy="146880"/>
              </p14:xfrm>
            </p:contentPart>
          </mc:Choice>
          <mc:Fallback xmlns="">
            <p:pic>
              <p:nvPicPr>
                <p:cNvPr id="480439" name="Freihand 480438">
                  <a:extLst>
                    <a:ext uri="{FF2B5EF4-FFF2-40B4-BE49-F238E27FC236}">
                      <a16:creationId xmlns:a16="http://schemas.microsoft.com/office/drawing/2014/main" id="{1DA28023-3971-430D-A696-15D6E6BFB4F2}"/>
                    </a:ext>
                  </a:extLst>
                </p:cNvPr>
                <p:cNvPicPr/>
                <p:nvPr/>
              </p:nvPicPr>
              <p:blipFill>
                <a:blip r:embed="rId431"/>
                <a:stretch>
                  <a:fillRect/>
                </a:stretch>
              </p:blipFill>
              <p:spPr>
                <a:xfrm>
                  <a:off x="9776675" y="3921067"/>
                  <a:ext cx="967680" cy="15552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90C017B-3A7F-42D2-A462-E78DFE7D5E68}"/>
                  </a:ext>
                </a:extLst>
              </p14:cNvPr>
              <p14:cNvContentPartPr/>
              <p14:nvPr/>
            </p14:nvContentPartPr>
            <p14:xfrm>
              <a:off x="1179155" y="1522387"/>
              <a:ext cx="3657240" cy="66960"/>
            </p14:xfrm>
          </p:contentPart>
        </mc:Choice>
        <mc:Fallback xmlns="">
          <p:pic>
            <p:nvPicPr>
              <p:cNvPr id="2" name="Freihand 1">
                <a:extLst>
                  <a:ext uri="{FF2B5EF4-FFF2-40B4-BE49-F238E27FC236}">
                    <a16:creationId xmlns:a16="http://schemas.microsoft.com/office/drawing/2014/main" id="{490C017B-3A7F-42D2-A462-E78DFE7D5E68}"/>
                  </a:ext>
                </a:extLst>
              </p:cNvPr>
              <p:cNvPicPr/>
              <p:nvPr/>
            </p:nvPicPr>
            <p:blipFill>
              <a:blip r:embed="rId4"/>
              <a:stretch>
                <a:fillRect/>
              </a:stretch>
            </p:blipFill>
            <p:spPr>
              <a:xfrm>
                <a:off x="1174835" y="1518067"/>
                <a:ext cx="3665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AEAD435-C48B-4279-BD83-17866C079C18}"/>
                  </a:ext>
                </a:extLst>
              </p14:cNvPr>
              <p14:cNvContentPartPr/>
              <p14:nvPr/>
            </p14:nvContentPartPr>
            <p14:xfrm>
              <a:off x="2272835" y="1956547"/>
              <a:ext cx="5659560" cy="83160"/>
            </p14:xfrm>
          </p:contentPart>
        </mc:Choice>
        <mc:Fallback xmlns="">
          <p:pic>
            <p:nvPicPr>
              <p:cNvPr id="3" name="Freihand 2">
                <a:extLst>
                  <a:ext uri="{FF2B5EF4-FFF2-40B4-BE49-F238E27FC236}">
                    <a16:creationId xmlns:a16="http://schemas.microsoft.com/office/drawing/2014/main" id="{4AEAD435-C48B-4279-BD83-17866C079C18}"/>
                  </a:ext>
                </a:extLst>
              </p:cNvPr>
              <p:cNvPicPr/>
              <p:nvPr/>
            </p:nvPicPr>
            <p:blipFill>
              <a:blip r:embed="rId6"/>
              <a:stretch>
                <a:fillRect/>
              </a:stretch>
            </p:blipFill>
            <p:spPr>
              <a:xfrm>
                <a:off x="2268515" y="1952227"/>
                <a:ext cx="5668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30B5C575-0DCE-479C-BFD0-849F28BA07BC}"/>
                  </a:ext>
                </a:extLst>
              </p14:cNvPr>
              <p14:cNvContentPartPr/>
              <p14:nvPr/>
            </p14:nvContentPartPr>
            <p14:xfrm>
              <a:off x="5001275" y="4067227"/>
              <a:ext cx="2362680" cy="44640"/>
            </p14:xfrm>
          </p:contentPart>
        </mc:Choice>
        <mc:Fallback xmlns="">
          <p:pic>
            <p:nvPicPr>
              <p:cNvPr id="4" name="Freihand 3">
                <a:extLst>
                  <a:ext uri="{FF2B5EF4-FFF2-40B4-BE49-F238E27FC236}">
                    <a16:creationId xmlns:a16="http://schemas.microsoft.com/office/drawing/2014/main" id="{30B5C575-0DCE-479C-BFD0-849F28BA07BC}"/>
                  </a:ext>
                </a:extLst>
              </p:cNvPr>
              <p:cNvPicPr/>
              <p:nvPr/>
            </p:nvPicPr>
            <p:blipFill>
              <a:blip r:embed="rId8"/>
              <a:stretch>
                <a:fillRect/>
              </a:stretch>
            </p:blipFill>
            <p:spPr>
              <a:xfrm>
                <a:off x="4996955" y="4062907"/>
                <a:ext cx="2371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9517D61D-BDB3-47E0-BEED-35819B14AB7F}"/>
                  </a:ext>
                </a:extLst>
              </p14:cNvPr>
              <p14:cNvContentPartPr/>
              <p14:nvPr/>
            </p14:nvContentPartPr>
            <p14:xfrm>
              <a:off x="580115" y="4369987"/>
              <a:ext cx="3299760" cy="116640"/>
            </p14:xfrm>
          </p:contentPart>
        </mc:Choice>
        <mc:Fallback xmlns="">
          <p:pic>
            <p:nvPicPr>
              <p:cNvPr id="6" name="Freihand 5">
                <a:extLst>
                  <a:ext uri="{FF2B5EF4-FFF2-40B4-BE49-F238E27FC236}">
                    <a16:creationId xmlns:a16="http://schemas.microsoft.com/office/drawing/2014/main" id="{9517D61D-BDB3-47E0-BEED-35819B14AB7F}"/>
                  </a:ext>
                </a:extLst>
              </p:cNvPr>
              <p:cNvPicPr/>
              <p:nvPr/>
            </p:nvPicPr>
            <p:blipFill>
              <a:blip r:embed="rId10"/>
              <a:stretch>
                <a:fillRect/>
              </a:stretch>
            </p:blipFill>
            <p:spPr>
              <a:xfrm>
                <a:off x="575795" y="4365667"/>
                <a:ext cx="3308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F38FDFD0-E05A-4220-BDA3-84DC707C3189}"/>
                  </a:ext>
                </a:extLst>
              </p14:cNvPr>
              <p14:cNvContentPartPr/>
              <p14:nvPr/>
            </p14:nvContentPartPr>
            <p14:xfrm>
              <a:off x="550595" y="3952027"/>
              <a:ext cx="983520" cy="612360"/>
            </p14:xfrm>
          </p:contentPart>
        </mc:Choice>
        <mc:Fallback xmlns="">
          <p:pic>
            <p:nvPicPr>
              <p:cNvPr id="7" name="Freihand 6">
                <a:extLst>
                  <a:ext uri="{FF2B5EF4-FFF2-40B4-BE49-F238E27FC236}">
                    <a16:creationId xmlns:a16="http://schemas.microsoft.com/office/drawing/2014/main" id="{F38FDFD0-E05A-4220-BDA3-84DC707C3189}"/>
                  </a:ext>
                </a:extLst>
              </p:cNvPr>
              <p:cNvPicPr/>
              <p:nvPr/>
            </p:nvPicPr>
            <p:blipFill>
              <a:blip r:embed="rId12"/>
              <a:stretch>
                <a:fillRect/>
              </a:stretch>
            </p:blipFill>
            <p:spPr>
              <a:xfrm>
                <a:off x="546275" y="3947707"/>
                <a:ext cx="992160" cy="621000"/>
              </a:xfrm>
              <a:prstGeom prst="rect">
                <a:avLst/>
              </a:prstGeom>
            </p:spPr>
          </p:pic>
        </mc:Fallback>
      </mc:AlternateContent>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0" name="Freihand 29">
                <a:extLst>
                  <a:ext uri="{FF2B5EF4-FFF2-40B4-BE49-F238E27FC236}">
                    <a16:creationId xmlns:a16="http://schemas.microsoft.com/office/drawing/2014/main" id="{CBEE2EEE-D733-40DA-8F53-810B558D8494}"/>
                  </a:ext>
                </a:extLst>
              </p14:cNvPr>
              <p14:cNvContentPartPr/>
              <p14:nvPr/>
            </p14:nvContentPartPr>
            <p14:xfrm>
              <a:off x="9516755" y="478387"/>
              <a:ext cx="596880" cy="570600"/>
            </p14:xfrm>
          </p:contentPart>
        </mc:Choice>
        <mc:Fallback xmlns="">
          <p:pic>
            <p:nvPicPr>
              <p:cNvPr id="30" name="Freihand 29">
                <a:extLst>
                  <a:ext uri="{FF2B5EF4-FFF2-40B4-BE49-F238E27FC236}">
                    <a16:creationId xmlns:a16="http://schemas.microsoft.com/office/drawing/2014/main" id="{CBEE2EEE-D733-40DA-8F53-810B558D8494}"/>
                  </a:ext>
                </a:extLst>
              </p:cNvPr>
              <p:cNvPicPr/>
              <p:nvPr/>
            </p:nvPicPr>
            <p:blipFill>
              <a:blip r:embed="rId4"/>
              <a:stretch>
                <a:fillRect/>
              </a:stretch>
            </p:blipFill>
            <p:spPr>
              <a:xfrm>
                <a:off x="9512435" y="474067"/>
                <a:ext cx="605520" cy="579240"/>
              </a:xfrm>
              <a:prstGeom prst="rect">
                <a:avLst/>
              </a:prstGeom>
            </p:spPr>
          </p:pic>
        </mc:Fallback>
      </mc:AlternateContent>
      <p:grpSp>
        <p:nvGrpSpPr>
          <p:cNvPr id="37" name="Gruppieren 36">
            <a:extLst>
              <a:ext uri="{FF2B5EF4-FFF2-40B4-BE49-F238E27FC236}">
                <a16:creationId xmlns:a16="http://schemas.microsoft.com/office/drawing/2014/main" id="{7B632D68-5131-4B2D-A805-B818423A005D}"/>
              </a:ext>
            </a:extLst>
          </p:cNvPr>
          <p:cNvGrpSpPr/>
          <p:nvPr/>
        </p:nvGrpSpPr>
        <p:grpSpPr>
          <a:xfrm>
            <a:off x="9328835" y="46387"/>
            <a:ext cx="2699640" cy="2054880"/>
            <a:chOff x="9328835" y="46387"/>
            <a:chExt cx="2699640" cy="20548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EADCD198-9A1F-4C11-AB3B-CF81F3CCECB5}"/>
                    </a:ext>
                  </a:extLst>
                </p14:cNvPr>
                <p14:cNvContentPartPr/>
                <p14:nvPr/>
              </p14:nvContentPartPr>
              <p14:xfrm>
                <a:off x="10064675" y="264547"/>
                <a:ext cx="118080" cy="1409400"/>
              </p14:xfrm>
            </p:contentPart>
          </mc:Choice>
          <mc:Fallback xmlns="">
            <p:pic>
              <p:nvPicPr>
                <p:cNvPr id="2" name="Freihand 1">
                  <a:extLst>
                    <a:ext uri="{FF2B5EF4-FFF2-40B4-BE49-F238E27FC236}">
                      <a16:creationId xmlns:a16="http://schemas.microsoft.com/office/drawing/2014/main" id="{EADCD198-9A1F-4C11-AB3B-CF81F3CCECB5}"/>
                    </a:ext>
                  </a:extLst>
                </p:cNvPr>
                <p:cNvPicPr/>
                <p:nvPr/>
              </p:nvPicPr>
              <p:blipFill>
                <a:blip r:embed="rId6"/>
                <a:stretch>
                  <a:fillRect/>
                </a:stretch>
              </p:blipFill>
              <p:spPr>
                <a:xfrm>
                  <a:off x="10060355" y="260227"/>
                  <a:ext cx="126720" cy="1418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753A5C78-FBB6-49E2-9C62-5249F6433B95}"/>
                    </a:ext>
                  </a:extLst>
                </p14:cNvPr>
                <p14:cNvContentPartPr/>
                <p14:nvPr/>
              </p14:nvContentPartPr>
              <p14:xfrm>
                <a:off x="9900155" y="1604107"/>
                <a:ext cx="1680120" cy="59760"/>
              </p14:xfrm>
            </p:contentPart>
          </mc:Choice>
          <mc:Fallback xmlns="">
            <p:pic>
              <p:nvPicPr>
                <p:cNvPr id="3" name="Freihand 2">
                  <a:extLst>
                    <a:ext uri="{FF2B5EF4-FFF2-40B4-BE49-F238E27FC236}">
                      <a16:creationId xmlns:a16="http://schemas.microsoft.com/office/drawing/2014/main" id="{753A5C78-FBB6-49E2-9C62-5249F6433B95}"/>
                    </a:ext>
                  </a:extLst>
                </p:cNvPr>
                <p:cNvPicPr/>
                <p:nvPr/>
              </p:nvPicPr>
              <p:blipFill>
                <a:blip r:embed="rId8"/>
                <a:stretch>
                  <a:fillRect/>
                </a:stretch>
              </p:blipFill>
              <p:spPr>
                <a:xfrm>
                  <a:off x="9895835" y="1599787"/>
                  <a:ext cx="16887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E2974841-6AC0-4F01-9A86-C66BFF103460}"/>
                    </a:ext>
                  </a:extLst>
                </p14:cNvPr>
                <p14:cNvContentPartPr/>
                <p14:nvPr/>
              </p14:nvContentPartPr>
              <p14:xfrm>
                <a:off x="11553635" y="1550107"/>
                <a:ext cx="251280" cy="224640"/>
              </p14:xfrm>
            </p:contentPart>
          </mc:Choice>
          <mc:Fallback xmlns="">
            <p:pic>
              <p:nvPicPr>
                <p:cNvPr id="4" name="Freihand 3">
                  <a:extLst>
                    <a:ext uri="{FF2B5EF4-FFF2-40B4-BE49-F238E27FC236}">
                      <a16:creationId xmlns:a16="http://schemas.microsoft.com/office/drawing/2014/main" id="{E2974841-6AC0-4F01-9A86-C66BFF103460}"/>
                    </a:ext>
                  </a:extLst>
                </p:cNvPr>
                <p:cNvPicPr/>
                <p:nvPr/>
              </p:nvPicPr>
              <p:blipFill>
                <a:blip r:embed="rId10"/>
                <a:stretch>
                  <a:fillRect/>
                </a:stretch>
              </p:blipFill>
              <p:spPr>
                <a:xfrm>
                  <a:off x="11549315" y="1545787"/>
                  <a:ext cx="2599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006FDFC0-EC20-4F6B-89CA-1D75C374EF77}"/>
                    </a:ext>
                  </a:extLst>
                </p14:cNvPr>
                <p14:cNvContentPartPr/>
                <p14:nvPr/>
              </p14:nvContentPartPr>
              <p14:xfrm>
                <a:off x="10022915" y="78427"/>
                <a:ext cx="227520" cy="216720"/>
              </p14:xfrm>
            </p:contentPart>
          </mc:Choice>
          <mc:Fallback xmlns="">
            <p:pic>
              <p:nvPicPr>
                <p:cNvPr id="6" name="Freihand 5">
                  <a:extLst>
                    <a:ext uri="{FF2B5EF4-FFF2-40B4-BE49-F238E27FC236}">
                      <a16:creationId xmlns:a16="http://schemas.microsoft.com/office/drawing/2014/main" id="{006FDFC0-EC20-4F6B-89CA-1D75C374EF77}"/>
                    </a:ext>
                  </a:extLst>
                </p:cNvPr>
                <p:cNvPicPr/>
                <p:nvPr/>
              </p:nvPicPr>
              <p:blipFill>
                <a:blip r:embed="rId12"/>
                <a:stretch>
                  <a:fillRect/>
                </a:stretch>
              </p:blipFill>
              <p:spPr>
                <a:xfrm>
                  <a:off x="10018595" y="74107"/>
                  <a:ext cx="2361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F2FC277D-AECD-4265-B821-C0D0962BB302}"/>
                    </a:ext>
                  </a:extLst>
                </p14:cNvPr>
                <p14:cNvContentPartPr/>
                <p14:nvPr/>
              </p14:nvContentPartPr>
              <p14:xfrm>
                <a:off x="9784955" y="80227"/>
                <a:ext cx="95040" cy="246600"/>
              </p14:xfrm>
            </p:contentPart>
          </mc:Choice>
          <mc:Fallback xmlns="">
            <p:pic>
              <p:nvPicPr>
                <p:cNvPr id="7" name="Freihand 6">
                  <a:extLst>
                    <a:ext uri="{FF2B5EF4-FFF2-40B4-BE49-F238E27FC236}">
                      <a16:creationId xmlns:a16="http://schemas.microsoft.com/office/drawing/2014/main" id="{F2FC277D-AECD-4265-B821-C0D0962BB302}"/>
                    </a:ext>
                  </a:extLst>
                </p:cNvPr>
                <p:cNvPicPr/>
                <p:nvPr/>
              </p:nvPicPr>
              <p:blipFill>
                <a:blip r:embed="rId14"/>
                <a:stretch>
                  <a:fillRect/>
                </a:stretch>
              </p:blipFill>
              <p:spPr>
                <a:xfrm>
                  <a:off x="9780635" y="75907"/>
                  <a:ext cx="1036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AF8A1892-9232-44BF-A7DD-A888E0F560F4}"/>
                    </a:ext>
                  </a:extLst>
                </p14:cNvPr>
                <p14:cNvContentPartPr/>
                <p14:nvPr/>
              </p14:nvContentPartPr>
              <p14:xfrm>
                <a:off x="11552555" y="1819747"/>
                <a:ext cx="152640" cy="185040"/>
              </p14:xfrm>
            </p:contentPart>
          </mc:Choice>
          <mc:Fallback xmlns="">
            <p:pic>
              <p:nvPicPr>
                <p:cNvPr id="8" name="Freihand 7">
                  <a:extLst>
                    <a:ext uri="{FF2B5EF4-FFF2-40B4-BE49-F238E27FC236}">
                      <a16:creationId xmlns:a16="http://schemas.microsoft.com/office/drawing/2014/main" id="{AF8A1892-9232-44BF-A7DD-A888E0F560F4}"/>
                    </a:ext>
                  </a:extLst>
                </p:cNvPr>
                <p:cNvPicPr/>
                <p:nvPr/>
              </p:nvPicPr>
              <p:blipFill>
                <a:blip r:embed="rId16"/>
                <a:stretch>
                  <a:fillRect/>
                </a:stretch>
              </p:blipFill>
              <p:spPr>
                <a:xfrm>
                  <a:off x="11548235" y="1815427"/>
                  <a:ext cx="1612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5F92AC91-E41A-48DE-97E5-B03158F69B1C}"/>
                    </a:ext>
                  </a:extLst>
                </p14:cNvPr>
                <p14:cNvContentPartPr/>
                <p14:nvPr/>
              </p14:nvContentPartPr>
              <p14:xfrm>
                <a:off x="10344395" y="416827"/>
                <a:ext cx="1089360" cy="868320"/>
              </p14:xfrm>
            </p:contentPart>
          </mc:Choice>
          <mc:Fallback xmlns="">
            <p:pic>
              <p:nvPicPr>
                <p:cNvPr id="9" name="Freihand 8">
                  <a:extLst>
                    <a:ext uri="{FF2B5EF4-FFF2-40B4-BE49-F238E27FC236}">
                      <a16:creationId xmlns:a16="http://schemas.microsoft.com/office/drawing/2014/main" id="{5F92AC91-E41A-48DE-97E5-B03158F69B1C}"/>
                    </a:ext>
                  </a:extLst>
                </p:cNvPr>
                <p:cNvPicPr/>
                <p:nvPr/>
              </p:nvPicPr>
              <p:blipFill>
                <a:blip r:embed="rId18"/>
                <a:stretch>
                  <a:fillRect/>
                </a:stretch>
              </p:blipFill>
              <p:spPr>
                <a:xfrm>
                  <a:off x="10340075" y="412507"/>
                  <a:ext cx="1098000" cy="87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7718A1B6-3D96-439C-A66C-519CE7966EDE}"/>
                    </a:ext>
                  </a:extLst>
                </p14:cNvPr>
                <p14:cNvContentPartPr/>
                <p14:nvPr/>
              </p14:nvContentPartPr>
              <p14:xfrm>
                <a:off x="11521235" y="212347"/>
                <a:ext cx="135720" cy="188280"/>
              </p14:xfrm>
            </p:contentPart>
          </mc:Choice>
          <mc:Fallback xmlns="">
            <p:pic>
              <p:nvPicPr>
                <p:cNvPr id="10" name="Freihand 9">
                  <a:extLst>
                    <a:ext uri="{FF2B5EF4-FFF2-40B4-BE49-F238E27FC236}">
                      <a16:creationId xmlns:a16="http://schemas.microsoft.com/office/drawing/2014/main" id="{7718A1B6-3D96-439C-A66C-519CE7966EDE}"/>
                    </a:ext>
                  </a:extLst>
                </p:cNvPr>
                <p:cNvPicPr/>
                <p:nvPr/>
              </p:nvPicPr>
              <p:blipFill>
                <a:blip r:embed="rId20"/>
                <a:stretch>
                  <a:fillRect/>
                </a:stretch>
              </p:blipFill>
              <p:spPr>
                <a:xfrm>
                  <a:off x="11516915" y="208027"/>
                  <a:ext cx="1443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8B7656ED-1B6F-456D-A63F-C96C19877E3D}"/>
                    </a:ext>
                  </a:extLst>
                </p14:cNvPr>
                <p14:cNvContentPartPr/>
                <p14:nvPr/>
              </p14:nvContentPartPr>
              <p14:xfrm>
                <a:off x="11568755" y="221707"/>
                <a:ext cx="120960" cy="212040"/>
              </p14:xfrm>
            </p:contentPart>
          </mc:Choice>
          <mc:Fallback xmlns="">
            <p:pic>
              <p:nvPicPr>
                <p:cNvPr id="11" name="Freihand 10">
                  <a:extLst>
                    <a:ext uri="{FF2B5EF4-FFF2-40B4-BE49-F238E27FC236}">
                      <a16:creationId xmlns:a16="http://schemas.microsoft.com/office/drawing/2014/main" id="{8B7656ED-1B6F-456D-A63F-C96C19877E3D}"/>
                    </a:ext>
                  </a:extLst>
                </p:cNvPr>
                <p:cNvPicPr/>
                <p:nvPr/>
              </p:nvPicPr>
              <p:blipFill>
                <a:blip r:embed="rId22"/>
                <a:stretch>
                  <a:fillRect/>
                </a:stretch>
              </p:blipFill>
              <p:spPr>
                <a:xfrm>
                  <a:off x="11564435" y="217387"/>
                  <a:ext cx="1296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F575E22B-6EDC-4AB4-8BD7-1F888DBACCFA}"/>
                    </a:ext>
                  </a:extLst>
                </p14:cNvPr>
                <p14:cNvContentPartPr/>
                <p14:nvPr/>
              </p14:nvContentPartPr>
              <p14:xfrm>
                <a:off x="10665515" y="304147"/>
                <a:ext cx="783000" cy="1079640"/>
              </p14:xfrm>
            </p:contentPart>
          </mc:Choice>
          <mc:Fallback xmlns="">
            <p:pic>
              <p:nvPicPr>
                <p:cNvPr id="12" name="Freihand 11">
                  <a:extLst>
                    <a:ext uri="{FF2B5EF4-FFF2-40B4-BE49-F238E27FC236}">
                      <a16:creationId xmlns:a16="http://schemas.microsoft.com/office/drawing/2014/main" id="{F575E22B-6EDC-4AB4-8BD7-1F888DBACCFA}"/>
                    </a:ext>
                  </a:extLst>
                </p:cNvPr>
                <p:cNvPicPr/>
                <p:nvPr/>
              </p:nvPicPr>
              <p:blipFill>
                <a:blip r:embed="rId24"/>
                <a:stretch>
                  <a:fillRect/>
                </a:stretch>
              </p:blipFill>
              <p:spPr>
                <a:xfrm>
                  <a:off x="10661195" y="299827"/>
                  <a:ext cx="791640" cy="1088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01A3D21F-ED0D-4B1A-9441-9E6F971ECE93}"/>
                    </a:ext>
                  </a:extLst>
                </p14:cNvPr>
                <p14:cNvContentPartPr/>
                <p14:nvPr/>
              </p14:nvContentPartPr>
              <p14:xfrm>
                <a:off x="11551835" y="1260667"/>
                <a:ext cx="33120" cy="140040"/>
              </p14:xfrm>
            </p:contentPart>
          </mc:Choice>
          <mc:Fallback xmlns="">
            <p:pic>
              <p:nvPicPr>
                <p:cNvPr id="13" name="Freihand 12">
                  <a:extLst>
                    <a:ext uri="{FF2B5EF4-FFF2-40B4-BE49-F238E27FC236}">
                      <a16:creationId xmlns:a16="http://schemas.microsoft.com/office/drawing/2014/main" id="{01A3D21F-ED0D-4B1A-9441-9E6F971ECE93}"/>
                    </a:ext>
                  </a:extLst>
                </p:cNvPr>
                <p:cNvPicPr/>
                <p:nvPr/>
              </p:nvPicPr>
              <p:blipFill>
                <a:blip r:embed="rId26"/>
                <a:stretch>
                  <a:fillRect/>
                </a:stretch>
              </p:blipFill>
              <p:spPr>
                <a:xfrm>
                  <a:off x="11547515" y="1256347"/>
                  <a:ext cx="41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8F304C8C-384E-4798-A27C-EE2721DD1863}"/>
                    </a:ext>
                  </a:extLst>
                </p14:cNvPr>
                <p14:cNvContentPartPr/>
                <p14:nvPr/>
              </p14:nvContentPartPr>
              <p14:xfrm>
                <a:off x="11542835" y="1228267"/>
                <a:ext cx="135720" cy="127440"/>
              </p14:xfrm>
            </p:contentPart>
          </mc:Choice>
          <mc:Fallback xmlns="">
            <p:pic>
              <p:nvPicPr>
                <p:cNvPr id="14" name="Freihand 13">
                  <a:extLst>
                    <a:ext uri="{FF2B5EF4-FFF2-40B4-BE49-F238E27FC236}">
                      <a16:creationId xmlns:a16="http://schemas.microsoft.com/office/drawing/2014/main" id="{8F304C8C-384E-4798-A27C-EE2721DD1863}"/>
                    </a:ext>
                  </a:extLst>
                </p:cNvPr>
                <p:cNvPicPr/>
                <p:nvPr/>
              </p:nvPicPr>
              <p:blipFill>
                <a:blip r:embed="rId28"/>
                <a:stretch>
                  <a:fillRect/>
                </a:stretch>
              </p:blipFill>
              <p:spPr>
                <a:xfrm>
                  <a:off x="11538515" y="1223947"/>
                  <a:ext cx="1443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1B5E866D-4AD1-46C2-9CF2-BCA251E236A8}"/>
                    </a:ext>
                  </a:extLst>
                </p14:cNvPr>
                <p14:cNvContentPartPr/>
                <p14:nvPr/>
              </p14:nvContentPartPr>
              <p14:xfrm>
                <a:off x="10227395" y="795907"/>
                <a:ext cx="159840" cy="5400"/>
              </p14:xfrm>
            </p:contentPart>
          </mc:Choice>
          <mc:Fallback xmlns="">
            <p:pic>
              <p:nvPicPr>
                <p:cNvPr id="15" name="Freihand 14">
                  <a:extLst>
                    <a:ext uri="{FF2B5EF4-FFF2-40B4-BE49-F238E27FC236}">
                      <a16:creationId xmlns:a16="http://schemas.microsoft.com/office/drawing/2014/main" id="{1B5E866D-4AD1-46C2-9CF2-BCA251E236A8}"/>
                    </a:ext>
                  </a:extLst>
                </p:cNvPr>
                <p:cNvPicPr/>
                <p:nvPr/>
              </p:nvPicPr>
              <p:blipFill>
                <a:blip r:embed="rId30"/>
                <a:stretch>
                  <a:fillRect/>
                </a:stretch>
              </p:blipFill>
              <p:spPr>
                <a:xfrm>
                  <a:off x="10223075" y="791587"/>
                  <a:ext cx="16848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C69B3D67-265D-479F-B0BF-DC644CB2C4A6}"/>
                    </a:ext>
                  </a:extLst>
                </p14:cNvPr>
                <p14:cNvContentPartPr/>
                <p14:nvPr/>
              </p14:nvContentPartPr>
              <p14:xfrm>
                <a:off x="10721315" y="789787"/>
                <a:ext cx="244440" cy="22320"/>
              </p14:xfrm>
            </p:contentPart>
          </mc:Choice>
          <mc:Fallback xmlns="">
            <p:pic>
              <p:nvPicPr>
                <p:cNvPr id="16" name="Freihand 15">
                  <a:extLst>
                    <a:ext uri="{FF2B5EF4-FFF2-40B4-BE49-F238E27FC236}">
                      <a16:creationId xmlns:a16="http://schemas.microsoft.com/office/drawing/2014/main" id="{C69B3D67-265D-479F-B0BF-DC644CB2C4A6}"/>
                    </a:ext>
                  </a:extLst>
                </p:cNvPr>
                <p:cNvPicPr/>
                <p:nvPr/>
              </p:nvPicPr>
              <p:blipFill>
                <a:blip r:embed="rId32"/>
                <a:stretch>
                  <a:fillRect/>
                </a:stretch>
              </p:blipFill>
              <p:spPr>
                <a:xfrm>
                  <a:off x="10716995" y="785467"/>
                  <a:ext cx="253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5BE0E9F9-1BBF-4E83-935F-CF972B0B2FB1}"/>
                    </a:ext>
                  </a:extLst>
                </p14:cNvPr>
                <p14:cNvContentPartPr/>
                <p14:nvPr/>
              </p14:nvContentPartPr>
              <p14:xfrm>
                <a:off x="10944515" y="983467"/>
                <a:ext cx="39960" cy="218160"/>
              </p14:xfrm>
            </p:contentPart>
          </mc:Choice>
          <mc:Fallback xmlns="">
            <p:pic>
              <p:nvPicPr>
                <p:cNvPr id="17" name="Freihand 16">
                  <a:extLst>
                    <a:ext uri="{FF2B5EF4-FFF2-40B4-BE49-F238E27FC236}">
                      <a16:creationId xmlns:a16="http://schemas.microsoft.com/office/drawing/2014/main" id="{5BE0E9F9-1BBF-4E83-935F-CF972B0B2FB1}"/>
                    </a:ext>
                  </a:extLst>
                </p:cNvPr>
                <p:cNvPicPr/>
                <p:nvPr/>
              </p:nvPicPr>
              <p:blipFill>
                <a:blip r:embed="rId34"/>
                <a:stretch>
                  <a:fillRect/>
                </a:stretch>
              </p:blipFill>
              <p:spPr>
                <a:xfrm>
                  <a:off x="10940195" y="979147"/>
                  <a:ext cx="486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15C336D0-FDDA-452E-A3E8-62B0AF413B0D}"/>
                    </a:ext>
                  </a:extLst>
                </p14:cNvPr>
                <p14:cNvContentPartPr/>
                <p14:nvPr/>
              </p14:nvContentPartPr>
              <p14:xfrm>
                <a:off x="10905635" y="1411147"/>
                <a:ext cx="25920" cy="157680"/>
              </p14:xfrm>
            </p:contentPart>
          </mc:Choice>
          <mc:Fallback xmlns="">
            <p:pic>
              <p:nvPicPr>
                <p:cNvPr id="18" name="Freihand 17">
                  <a:extLst>
                    <a:ext uri="{FF2B5EF4-FFF2-40B4-BE49-F238E27FC236}">
                      <a16:creationId xmlns:a16="http://schemas.microsoft.com/office/drawing/2014/main" id="{15C336D0-FDDA-452E-A3E8-62B0AF413B0D}"/>
                    </a:ext>
                  </a:extLst>
                </p:cNvPr>
                <p:cNvPicPr/>
                <p:nvPr/>
              </p:nvPicPr>
              <p:blipFill>
                <a:blip r:embed="rId36"/>
                <a:stretch>
                  <a:fillRect/>
                </a:stretch>
              </p:blipFill>
              <p:spPr>
                <a:xfrm>
                  <a:off x="10901315" y="1406827"/>
                  <a:ext cx="345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EB1DF362-BCFD-46D5-A646-854FBD87AFF0}"/>
                    </a:ext>
                  </a:extLst>
                </p14:cNvPr>
                <p14:cNvContentPartPr/>
                <p14:nvPr/>
              </p14:nvContentPartPr>
              <p14:xfrm>
                <a:off x="9775595" y="736507"/>
                <a:ext cx="100800" cy="166680"/>
              </p14:xfrm>
            </p:contentPart>
          </mc:Choice>
          <mc:Fallback xmlns="">
            <p:pic>
              <p:nvPicPr>
                <p:cNvPr id="19" name="Freihand 18">
                  <a:extLst>
                    <a:ext uri="{FF2B5EF4-FFF2-40B4-BE49-F238E27FC236}">
                      <a16:creationId xmlns:a16="http://schemas.microsoft.com/office/drawing/2014/main" id="{EB1DF362-BCFD-46D5-A646-854FBD87AFF0}"/>
                    </a:ext>
                  </a:extLst>
                </p:cNvPr>
                <p:cNvPicPr/>
                <p:nvPr/>
              </p:nvPicPr>
              <p:blipFill>
                <a:blip r:embed="rId38"/>
                <a:stretch>
                  <a:fillRect/>
                </a:stretch>
              </p:blipFill>
              <p:spPr>
                <a:xfrm>
                  <a:off x="9771275" y="732187"/>
                  <a:ext cx="1094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875E0191-5937-4DEF-8011-3E8B7A8D9EFD}"/>
                    </a:ext>
                  </a:extLst>
                </p14:cNvPr>
                <p14:cNvContentPartPr/>
                <p14:nvPr/>
              </p14:nvContentPartPr>
              <p14:xfrm>
                <a:off x="9834995" y="623827"/>
                <a:ext cx="101160" cy="158760"/>
              </p14:xfrm>
            </p:contentPart>
          </mc:Choice>
          <mc:Fallback xmlns="">
            <p:pic>
              <p:nvPicPr>
                <p:cNvPr id="20" name="Freihand 19">
                  <a:extLst>
                    <a:ext uri="{FF2B5EF4-FFF2-40B4-BE49-F238E27FC236}">
                      <a16:creationId xmlns:a16="http://schemas.microsoft.com/office/drawing/2014/main" id="{875E0191-5937-4DEF-8011-3E8B7A8D9EFD}"/>
                    </a:ext>
                  </a:extLst>
                </p:cNvPr>
                <p:cNvPicPr/>
                <p:nvPr/>
              </p:nvPicPr>
              <p:blipFill>
                <a:blip r:embed="rId40"/>
                <a:stretch>
                  <a:fillRect/>
                </a:stretch>
              </p:blipFill>
              <p:spPr>
                <a:xfrm>
                  <a:off x="9830675" y="619507"/>
                  <a:ext cx="109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1E3A97FE-4028-4B6B-86D2-A30E609F09BB}"/>
                    </a:ext>
                  </a:extLst>
                </p14:cNvPr>
                <p14:cNvContentPartPr/>
                <p14:nvPr/>
              </p14:nvContentPartPr>
              <p14:xfrm>
                <a:off x="10979795" y="1681507"/>
                <a:ext cx="23760" cy="9000"/>
              </p14:xfrm>
            </p:contentPart>
          </mc:Choice>
          <mc:Fallback xmlns="">
            <p:pic>
              <p:nvPicPr>
                <p:cNvPr id="22" name="Freihand 21">
                  <a:extLst>
                    <a:ext uri="{FF2B5EF4-FFF2-40B4-BE49-F238E27FC236}">
                      <a16:creationId xmlns:a16="http://schemas.microsoft.com/office/drawing/2014/main" id="{1E3A97FE-4028-4B6B-86D2-A30E609F09BB}"/>
                    </a:ext>
                  </a:extLst>
                </p:cNvPr>
                <p:cNvPicPr/>
                <p:nvPr/>
              </p:nvPicPr>
              <p:blipFill>
                <a:blip r:embed="rId42"/>
                <a:stretch>
                  <a:fillRect/>
                </a:stretch>
              </p:blipFill>
              <p:spPr>
                <a:xfrm>
                  <a:off x="10975475" y="1677187"/>
                  <a:ext cx="32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A1883F50-A6D9-4BAA-925D-6957CF5A535C}"/>
                    </a:ext>
                  </a:extLst>
                </p14:cNvPr>
                <p14:cNvContentPartPr/>
                <p14:nvPr/>
              </p14:nvContentPartPr>
              <p14:xfrm>
                <a:off x="10865315" y="1645147"/>
                <a:ext cx="142920" cy="140400"/>
              </p14:xfrm>
            </p:contentPart>
          </mc:Choice>
          <mc:Fallback xmlns="">
            <p:pic>
              <p:nvPicPr>
                <p:cNvPr id="25" name="Freihand 24">
                  <a:extLst>
                    <a:ext uri="{FF2B5EF4-FFF2-40B4-BE49-F238E27FC236}">
                      <a16:creationId xmlns:a16="http://schemas.microsoft.com/office/drawing/2014/main" id="{A1883F50-A6D9-4BAA-925D-6957CF5A535C}"/>
                    </a:ext>
                  </a:extLst>
                </p:cNvPr>
                <p:cNvPicPr/>
                <p:nvPr/>
              </p:nvPicPr>
              <p:blipFill>
                <a:blip r:embed="rId44"/>
                <a:stretch>
                  <a:fillRect/>
                </a:stretch>
              </p:blipFill>
              <p:spPr>
                <a:xfrm>
                  <a:off x="10860995" y="1640827"/>
                  <a:ext cx="1515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4A214E8B-7AD6-46E1-8233-ED9DBFA781B5}"/>
                    </a:ext>
                  </a:extLst>
                </p14:cNvPr>
                <p14:cNvContentPartPr/>
                <p14:nvPr/>
              </p14:nvContentPartPr>
              <p14:xfrm>
                <a:off x="10722755" y="1784107"/>
                <a:ext cx="94320" cy="200520"/>
              </p14:xfrm>
            </p:contentPart>
          </mc:Choice>
          <mc:Fallback xmlns="">
            <p:pic>
              <p:nvPicPr>
                <p:cNvPr id="27" name="Freihand 26">
                  <a:extLst>
                    <a:ext uri="{FF2B5EF4-FFF2-40B4-BE49-F238E27FC236}">
                      <a16:creationId xmlns:a16="http://schemas.microsoft.com/office/drawing/2014/main" id="{4A214E8B-7AD6-46E1-8233-ED9DBFA781B5}"/>
                    </a:ext>
                  </a:extLst>
                </p:cNvPr>
                <p:cNvPicPr/>
                <p:nvPr/>
              </p:nvPicPr>
              <p:blipFill>
                <a:blip r:embed="rId46"/>
                <a:stretch>
                  <a:fillRect/>
                </a:stretch>
              </p:blipFill>
              <p:spPr>
                <a:xfrm>
                  <a:off x="10718435" y="1779787"/>
                  <a:ext cx="1029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D2287BF5-7499-4FE8-A13B-0A07B19D7243}"/>
                    </a:ext>
                  </a:extLst>
                </p14:cNvPr>
                <p14:cNvContentPartPr/>
                <p14:nvPr/>
              </p14:nvContentPartPr>
              <p14:xfrm>
                <a:off x="10669115" y="1821547"/>
                <a:ext cx="186480" cy="109080"/>
              </p14:xfrm>
            </p:contentPart>
          </mc:Choice>
          <mc:Fallback xmlns="">
            <p:pic>
              <p:nvPicPr>
                <p:cNvPr id="28" name="Freihand 27">
                  <a:extLst>
                    <a:ext uri="{FF2B5EF4-FFF2-40B4-BE49-F238E27FC236}">
                      <a16:creationId xmlns:a16="http://schemas.microsoft.com/office/drawing/2014/main" id="{D2287BF5-7499-4FE8-A13B-0A07B19D7243}"/>
                    </a:ext>
                  </a:extLst>
                </p:cNvPr>
                <p:cNvPicPr/>
                <p:nvPr/>
              </p:nvPicPr>
              <p:blipFill>
                <a:blip r:embed="rId48"/>
                <a:stretch>
                  <a:fillRect/>
                </a:stretch>
              </p:blipFill>
              <p:spPr>
                <a:xfrm>
                  <a:off x="10664795" y="1817227"/>
                  <a:ext cx="195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528D0237-0057-43D1-B145-CE99635F9A71}"/>
                    </a:ext>
                  </a:extLst>
                </p14:cNvPr>
                <p14:cNvContentPartPr/>
                <p14:nvPr/>
              </p14:nvContentPartPr>
              <p14:xfrm>
                <a:off x="9480395" y="484867"/>
                <a:ext cx="652680" cy="592560"/>
              </p14:xfrm>
            </p:contentPart>
          </mc:Choice>
          <mc:Fallback xmlns="">
            <p:pic>
              <p:nvPicPr>
                <p:cNvPr id="32" name="Freihand 31">
                  <a:extLst>
                    <a:ext uri="{FF2B5EF4-FFF2-40B4-BE49-F238E27FC236}">
                      <a16:creationId xmlns:a16="http://schemas.microsoft.com/office/drawing/2014/main" id="{528D0237-0057-43D1-B145-CE99635F9A71}"/>
                    </a:ext>
                  </a:extLst>
                </p:cNvPr>
                <p:cNvPicPr/>
                <p:nvPr/>
              </p:nvPicPr>
              <p:blipFill>
                <a:blip r:embed="rId50"/>
                <a:stretch>
                  <a:fillRect/>
                </a:stretch>
              </p:blipFill>
              <p:spPr>
                <a:xfrm>
                  <a:off x="9476075" y="480547"/>
                  <a:ext cx="66132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A2AC444C-7595-43CC-90DF-4533DA234A57}"/>
                    </a:ext>
                  </a:extLst>
                </p14:cNvPr>
                <p14:cNvContentPartPr/>
                <p14:nvPr/>
              </p14:nvContentPartPr>
              <p14:xfrm>
                <a:off x="9403355" y="526987"/>
                <a:ext cx="658800" cy="473760"/>
              </p14:xfrm>
            </p:contentPart>
          </mc:Choice>
          <mc:Fallback xmlns="">
            <p:pic>
              <p:nvPicPr>
                <p:cNvPr id="34" name="Freihand 33">
                  <a:extLst>
                    <a:ext uri="{FF2B5EF4-FFF2-40B4-BE49-F238E27FC236}">
                      <a16:creationId xmlns:a16="http://schemas.microsoft.com/office/drawing/2014/main" id="{A2AC444C-7595-43CC-90DF-4533DA234A57}"/>
                    </a:ext>
                  </a:extLst>
                </p:cNvPr>
                <p:cNvPicPr/>
                <p:nvPr/>
              </p:nvPicPr>
              <p:blipFill>
                <a:blip r:embed="rId52"/>
                <a:stretch>
                  <a:fillRect/>
                </a:stretch>
              </p:blipFill>
              <p:spPr>
                <a:xfrm>
                  <a:off x="9399035" y="522667"/>
                  <a:ext cx="66744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721BEB72-9418-4886-BBC9-92295D3EFB14}"/>
                    </a:ext>
                  </a:extLst>
                </p14:cNvPr>
                <p14:cNvContentPartPr/>
                <p14:nvPr/>
              </p14:nvContentPartPr>
              <p14:xfrm>
                <a:off x="9328835" y="46387"/>
                <a:ext cx="2699640" cy="2054880"/>
              </p14:xfrm>
            </p:contentPart>
          </mc:Choice>
          <mc:Fallback xmlns="">
            <p:pic>
              <p:nvPicPr>
                <p:cNvPr id="36" name="Freihand 35">
                  <a:extLst>
                    <a:ext uri="{FF2B5EF4-FFF2-40B4-BE49-F238E27FC236}">
                      <a16:creationId xmlns:a16="http://schemas.microsoft.com/office/drawing/2014/main" id="{721BEB72-9418-4886-BBC9-92295D3EFB14}"/>
                    </a:ext>
                  </a:extLst>
                </p:cNvPr>
                <p:cNvPicPr/>
                <p:nvPr/>
              </p:nvPicPr>
              <p:blipFill>
                <a:blip r:embed="rId54"/>
                <a:stretch>
                  <a:fillRect/>
                </a:stretch>
              </p:blipFill>
              <p:spPr>
                <a:xfrm>
                  <a:off x="9324515" y="42067"/>
                  <a:ext cx="2708280" cy="2063520"/>
                </a:xfrm>
                <a:prstGeom prst="rect">
                  <a:avLst/>
                </a:prstGeom>
              </p:spPr>
            </p:pic>
          </mc:Fallback>
        </mc:AlternateContent>
      </p:grpSp>
      <p:grpSp>
        <p:nvGrpSpPr>
          <p:cNvPr id="40" name="Gruppieren 39">
            <a:extLst>
              <a:ext uri="{FF2B5EF4-FFF2-40B4-BE49-F238E27FC236}">
                <a16:creationId xmlns:a16="http://schemas.microsoft.com/office/drawing/2014/main" id="{7ABB312D-D1D9-431F-9E89-559F3921E446}"/>
              </a:ext>
            </a:extLst>
          </p:cNvPr>
          <p:cNvGrpSpPr/>
          <p:nvPr/>
        </p:nvGrpSpPr>
        <p:grpSpPr>
          <a:xfrm>
            <a:off x="2512235" y="1986427"/>
            <a:ext cx="1905480" cy="116280"/>
            <a:chOff x="2512235" y="1986427"/>
            <a:chExt cx="1905480" cy="116280"/>
          </a:xfrm>
        </p:grpSpPr>
        <mc:AlternateContent xmlns:mc="http://schemas.openxmlformats.org/markup-compatibility/2006" xmlns:p14="http://schemas.microsoft.com/office/powerpoint/2010/main">
          <mc:Choice Requires="p14">
            <p:contentPart p14:bwMode="auto" r:id="rId55">
              <p14:nvContentPartPr>
                <p14:cNvPr id="38" name="Freihand 37">
                  <a:extLst>
                    <a:ext uri="{FF2B5EF4-FFF2-40B4-BE49-F238E27FC236}">
                      <a16:creationId xmlns:a16="http://schemas.microsoft.com/office/drawing/2014/main" id="{F994E018-545D-40F2-8818-8BE63248FE44}"/>
                    </a:ext>
                  </a:extLst>
                </p14:cNvPr>
                <p14:cNvContentPartPr/>
                <p14:nvPr/>
              </p14:nvContentPartPr>
              <p14:xfrm>
                <a:off x="2546435" y="1986427"/>
                <a:ext cx="166320" cy="18720"/>
              </p14:xfrm>
            </p:contentPart>
          </mc:Choice>
          <mc:Fallback xmlns="">
            <p:pic>
              <p:nvPicPr>
                <p:cNvPr id="38" name="Freihand 37">
                  <a:extLst>
                    <a:ext uri="{FF2B5EF4-FFF2-40B4-BE49-F238E27FC236}">
                      <a16:creationId xmlns:a16="http://schemas.microsoft.com/office/drawing/2014/main" id="{F994E018-545D-40F2-8818-8BE63248FE44}"/>
                    </a:ext>
                  </a:extLst>
                </p:cNvPr>
                <p:cNvPicPr/>
                <p:nvPr/>
              </p:nvPicPr>
              <p:blipFill>
                <a:blip r:embed="rId56"/>
                <a:stretch>
                  <a:fillRect/>
                </a:stretch>
              </p:blipFill>
              <p:spPr>
                <a:xfrm>
                  <a:off x="2542115" y="1982107"/>
                  <a:ext cx="174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Freihand 38">
                  <a:extLst>
                    <a:ext uri="{FF2B5EF4-FFF2-40B4-BE49-F238E27FC236}">
                      <a16:creationId xmlns:a16="http://schemas.microsoft.com/office/drawing/2014/main" id="{1BA80B33-2A4A-4F67-BF00-B7FF93B40E04}"/>
                    </a:ext>
                  </a:extLst>
                </p14:cNvPr>
                <p14:cNvContentPartPr/>
                <p14:nvPr/>
              </p14:nvContentPartPr>
              <p14:xfrm>
                <a:off x="2512235" y="2003347"/>
                <a:ext cx="1905480" cy="99360"/>
              </p14:xfrm>
            </p:contentPart>
          </mc:Choice>
          <mc:Fallback xmlns="">
            <p:pic>
              <p:nvPicPr>
                <p:cNvPr id="39" name="Freihand 38">
                  <a:extLst>
                    <a:ext uri="{FF2B5EF4-FFF2-40B4-BE49-F238E27FC236}">
                      <a16:creationId xmlns:a16="http://schemas.microsoft.com/office/drawing/2014/main" id="{1BA80B33-2A4A-4F67-BF00-B7FF93B40E04}"/>
                    </a:ext>
                  </a:extLst>
                </p:cNvPr>
                <p:cNvPicPr/>
                <p:nvPr/>
              </p:nvPicPr>
              <p:blipFill>
                <a:blip r:embed="rId58"/>
                <a:stretch>
                  <a:fillRect/>
                </a:stretch>
              </p:blipFill>
              <p:spPr>
                <a:xfrm>
                  <a:off x="2507915" y="1999027"/>
                  <a:ext cx="1914120" cy="10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82C6AA49-0268-44A9-BBB2-DCD49573F5BC}"/>
                  </a:ext>
                </a:extLst>
              </p14:cNvPr>
              <p14:cNvContentPartPr/>
              <p14:nvPr/>
            </p14:nvContentPartPr>
            <p14:xfrm>
              <a:off x="1021835" y="2830987"/>
              <a:ext cx="6952680" cy="102960"/>
            </p14:xfrm>
          </p:contentPart>
        </mc:Choice>
        <mc:Fallback xmlns="">
          <p:pic>
            <p:nvPicPr>
              <p:cNvPr id="41" name="Freihand 40">
                <a:extLst>
                  <a:ext uri="{FF2B5EF4-FFF2-40B4-BE49-F238E27FC236}">
                    <a16:creationId xmlns:a16="http://schemas.microsoft.com/office/drawing/2014/main" id="{82C6AA49-0268-44A9-BBB2-DCD49573F5BC}"/>
                  </a:ext>
                </a:extLst>
              </p:cNvPr>
              <p:cNvPicPr/>
              <p:nvPr/>
            </p:nvPicPr>
            <p:blipFill>
              <a:blip r:embed="rId60"/>
              <a:stretch>
                <a:fillRect/>
              </a:stretch>
            </p:blipFill>
            <p:spPr>
              <a:xfrm>
                <a:off x="1017515" y="2826667"/>
                <a:ext cx="6961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3897F89B-7577-4C49-B364-51A96F8A80A9}"/>
                  </a:ext>
                </a:extLst>
              </p14:cNvPr>
              <p14:cNvContentPartPr/>
              <p14:nvPr/>
            </p14:nvContentPartPr>
            <p14:xfrm>
              <a:off x="3037835" y="3450547"/>
              <a:ext cx="4559760" cy="134640"/>
            </p14:xfrm>
          </p:contentPart>
        </mc:Choice>
        <mc:Fallback xmlns="">
          <p:pic>
            <p:nvPicPr>
              <p:cNvPr id="42" name="Freihand 41">
                <a:extLst>
                  <a:ext uri="{FF2B5EF4-FFF2-40B4-BE49-F238E27FC236}">
                    <a16:creationId xmlns:a16="http://schemas.microsoft.com/office/drawing/2014/main" id="{3897F89B-7577-4C49-B364-51A96F8A80A9}"/>
                  </a:ext>
                </a:extLst>
              </p:cNvPr>
              <p:cNvPicPr/>
              <p:nvPr/>
            </p:nvPicPr>
            <p:blipFill>
              <a:blip r:embed="rId62"/>
              <a:stretch>
                <a:fillRect/>
              </a:stretch>
            </p:blipFill>
            <p:spPr>
              <a:xfrm>
                <a:off x="3033515" y="3446227"/>
                <a:ext cx="4568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4F57B1C5-22E9-478B-8079-1E3B7D9D540D}"/>
                  </a:ext>
                </a:extLst>
              </p14:cNvPr>
              <p14:cNvContentPartPr/>
              <p14:nvPr/>
            </p14:nvContentPartPr>
            <p14:xfrm>
              <a:off x="1113275" y="2767627"/>
              <a:ext cx="6593760" cy="151920"/>
            </p14:xfrm>
          </p:contentPart>
        </mc:Choice>
        <mc:Fallback xmlns="">
          <p:pic>
            <p:nvPicPr>
              <p:cNvPr id="43" name="Freihand 42">
                <a:extLst>
                  <a:ext uri="{FF2B5EF4-FFF2-40B4-BE49-F238E27FC236}">
                    <a16:creationId xmlns:a16="http://schemas.microsoft.com/office/drawing/2014/main" id="{4F57B1C5-22E9-478B-8079-1E3B7D9D540D}"/>
                  </a:ext>
                </a:extLst>
              </p:cNvPr>
              <p:cNvPicPr/>
              <p:nvPr/>
            </p:nvPicPr>
            <p:blipFill>
              <a:blip r:embed="rId64"/>
              <a:stretch>
                <a:fillRect/>
              </a:stretch>
            </p:blipFill>
            <p:spPr>
              <a:xfrm>
                <a:off x="1108955" y="2763307"/>
                <a:ext cx="6602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7A4ADE82-C717-48AB-87D4-17A0EF583D7F}"/>
                  </a:ext>
                </a:extLst>
              </p14:cNvPr>
              <p14:cNvContentPartPr/>
              <p14:nvPr/>
            </p14:nvContentPartPr>
            <p14:xfrm>
              <a:off x="1049555" y="4119787"/>
              <a:ext cx="8778600" cy="259920"/>
            </p14:xfrm>
          </p:contentPart>
        </mc:Choice>
        <mc:Fallback xmlns="">
          <p:pic>
            <p:nvPicPr>
              <p:cNvPr id="44" name="Freihand 43">
                <a:extLst>
                  <a:ext uri="{FF2B5EF4-FFF2-40B4-BE49-F238E27FC236}">
                    <a16:creationId xmlns:a16="http://schemas.microsoft.com/office/drawing/2014/main" id="{7A4ADE82-C717-48AB-87D4-17A0EF583D7F}"/>
                  </a:ext>
                </a:extLst>
              </p:cNvPr>
              <p:cNvPicPr/>
              <p:nvPr/>
            </p:nvPicPr>
            <p:blipFill>
              <a:blip r:embed="rId66"/>
              <a:stretch>
                <a:fillRect/>
              </a:stretch>
            </p:blipFill>
            <p:spPr>
              <a:xfrm>
                <a:off x="1045235" y="4115467"/>
                <a:ext cx="8787240" cy="268560"/>
              </a:xfrm>
              <a:prstGeom prst="rect">
                <a:avLst/>
              </a:prstGeom>
            </p:spPr>
          </p:pic>
        </mc:Fallback>
      </mc:AlternateContent>
      <p:grpSp>
        <p:nvGrpSpPr>
          <p:cNvPr id="143393" name="Gruppieren 143392">
            <a:extLst>
              <a:ext uri="{FF2B5EF4-FFF2-40B4-BE49-F238E27FC236}">
                <a16:creationId xmlns:a16="http://schemas.microsoft.com/office/drawing/2014/main" id="{7D03A586-E137-490A-8DEF-6D484E39E445}"/>
              </a:ext>
            </a:extLst>
          </p:cNvPr>
          <p:cNvGrpSpPr/>
          <p:nvPr/>
        </p:nvGrpSpPr>
        <p:grpSpPr>
          <a:xfrm>
            <a:off x="8647715" y="2739187"/>
            <a:ext cx="3253680" cy="1076760"/>
            <a:chOff x="8647715" y="2739187"/>
            <a:chExt cx="3253680" cy="1076760"/>
          </a:xfrm>
        </p:grpSpPr>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71E1CFC5-2524-4B14-B1CE-732CE0300F34}"/>
                    </a:ext>
                  </a:extLst>
                </p14:cNvPr>
                <p14:cNvContentPartPr/>
                <p14:nvPr/>
              </p14:nvContentPartPr>
              <p14:xfrm>
                <a:off x="8647715" y="3657547"/>
                <a:ext cx="154080" cy="93960"/>
              </p14:xfrm>
            </p:contentPart>
          </mc:Choice>
          <mc:Fallback xmlns="">
            <p:pic>
              <p:nvPicPr>
                <p:cNvPr id="45" name="Freihand 44">
                  <a:extLst>
                    <a:ext uri="{FF2B5EF4-FFF2-40B4-BE49-F238E27FC236}">
                      <a16:creationId xmlns:a16="http://schemas.microsoft.com/office/drawing/2014/main" id="{71E1CFC5-2524-4B14-B1CE-732CE0300F34}"/>
                    </a:ext>
                  </a:extLst>
                </p:cNvPr>
                <p:cNvPicPr/>
                <p:nvPr/>
              </p:nvPicPr>
              <p:blipFill>
                <a:blip r:embed="rId68"/>
                <a:stretch>
                  <a:fillRect/>
                </a:stretch>
              </p:blipFill>
              <p:spPr>
                <a:xfrm>
                  <a:off x="8643395" y="3653227"/>
                  <a:ext cx="1627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FDA7C2E8-5113-4BFA-A1AB-0C15E4A728C8}"/>
                    </a:ext>
                  </a:extLst>
                </p14:cNvPr>
                <p14:cNvContentPartPr/>
                <p14:nvPr/>
              </p14:nvContentPartPr>
              <p14:xfrm>
                <a:off x="8682635" y="3661867"/>
                <a:ext cx="163800" cy="110520"/>
              </p14:xfrm>
            </p:contentPart>
          </mc:Choice>
          <mc:Fallback xmlns="">
            <p:pic>
              <p:nvPicPr>
                <p:cNvPr id="46" name="Freihand 45">
                  <a:extLst>
                    <a:ext uri="{FF2B5EF4-FFF2-40B4-BE49-F238E27FC236}">
                      <a16:creationId xmlns:a16="http://schemas.microsoft.com/office/drawing/2014/main" id="{FDA7C2E8-5113-4BFA-A1AB-0C15E4A728C8}"/>
                    </a:ext>
                  </a:extLst>
                </p:cNvPr>
                <p:cNvPicPr/>
                <p:nvPr/>
              </p:nvPicPr>
              <p:blipFill>
                <a:blip r:embed="rId70"/>
                <a:stretch>
                  <a:fillRect/>
                </a:stretch>
              </p:blipFill>
              <p:spPr>
                <a:xfrm>
                  <a:off x="8678315" y="3657547"/>
                  <a:ext cx="172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D626C1AD-F20A-414F-9B53-51F959ADED5C}"/>
                    </a:ext>
                  </a:extLst>
                </p14:cNvPr>
                <p14:cNvContentPartPr/>
                <p14:nvPr/>
              </p14:nvContentPartPr>
              <p14:xfrm>
                <a:off x="8816555" y="3581587"/>
                <a:ext cx="83160" cy="121680"/>
              </p14:xfrm>
            </p:contentPart>
          </mc:Choice>
          <mc:Fallback xmlns="">
            <p:pic>
              <p:nvPicPr>
                <p:cNvPr id="47" name="Freihand 46">
                  <a:extLst>
                    <a:ext uri="{FF2B5EF4-FFF2-40B4-BE49-F238E27FC236}">
                      <a16:creationId xmlns:a16="http://schemas.microsoft.com/office/drawing/2014/main" id="{D626C1AD-F20A-414F-9B53-51F959ADED5C}"/>
                    </a:ext>
                  </a:extLst>
                </p:cNvPr>
                <p:cNvPicPr/>
                <p:nvPr/>
              </p:nvPicPr>
              <p:blipFill>
                <a:blip r:embed="rId72"/>
                <a:stretch>
                  <a:fillRect/>
                </a:stretch>
              </p:blipFill>
              <p:spPr>
                <a:xfrm>
                  <a:off x="8812235" y="3577267"/>
                  <a:ext cx="91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B701BA37-92B6-4B72-BC95-19A68167533C}"/>
                    </a:ext>
                  </a:extLst>
                </p14:cNvPr>
                <p14:cNvContentPartPr/>
                <p14:nvPr/>
              </p14:nvContentPartPr>
              <p14:xfrm>
                <a:off x="9041915" y="3372787"/>
                <a:ext cx="292680" cy="182160"/>
              </p14:xfrm>
            </p:contentPart>
          </mc:Choice>
          <mc:Fallback xmlns="">
            <p:pic>
              <p:nvPicPr>
                <p:cNvPr id="48" name="Freihand 47">
                  <a:extLst>
                    <a:ext uri="{FF2B5EF4-FFF2-40B4-BE49-F238E27FC236}">
                      <a16:creationId xmlns:a16="http://schemas.microsoft.com/office/drawing/2014/main" id="{B701BA37-92B6-4B72-BC95-19A68167533C}"/>
                    </a:ext>
                  </a:extLst>
                </p:cNvPr>
                <p:cNvPicPr/>
                <p:nvPr/>
              </p:nvPicPr>
              <p:blipFill>
                <a:blip r:embed="rId74"/>
                <a:stretch>
                  <a:fillRect/>
                </a:stretch>
              </p:blipFill>
              <p:spPr>
                <a:xfrm>
                  <a:off x="9037595" y="3368467"/>
                  <a:ext cx="301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F2967462-F5F5-40CD-9399-0EB9B15331BF}"/>
                    </a:ext>
                  </a:extLst>
                </p14:cNvPr>
                <p14:cNvContentPartPr/>
                <p14:nvPr/>
              </p14:nvContentPartPr>
              <p14:xfrm>
                <a:off x="9329915" y="3278467"/>
                <a:ext cx="93960" cy="159480"/>
              </p14:xfrm>
            </p:contentPart>
          </mc:Choice>
          <mc:Fallback xmlns="">
            <p:pic>
              <p:nvPicPr>
                <p:cNvPr id="49" name="Freihand 48">
                  <a:extLst>
                    <a:ext uri="{FF2B5EF4-FFF2-40B4-BE49-F238E27FC236}">
                      <a16:creationId xmlns:a16="http://schemas.microsoft.com/office/drawing/2014/main" id="{F2967462-F5F5-40CD-9399-0EB9B15331BF}"/>
                    </a:ext>
                  </a:extLst>
                </p:cNvPr>
                <p:cNvPicPr/>
                <p:nvPr/>
              </p:nvPicPr>
              <p:blipFill>
                <a:blip r:embed="rId76"/>
                <a:stretch>
                  <a:fillRect/>
                </a:stretch>
              </p:blipFill>
              <p:spPr>
                <a:xfrm>
                  <a:off x="9325595" y="3274147"/>
                  <a:ext cx="102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4D707F6B-597F-4F57-B2EB-BB9250ECDB83}"/>
                    </a:ext>
                  </a:extLst>
                </p14:cNvPr>
                <p14:cNvContentPartPr/>
                <p14:nvPr/>
              </p14:nvContentPartPr>
              <p14:xfrm>
                <a:off x="9583355" y="3200347"/>
                <a:ext cx="94680" cy="140040"/>
              </p14:xfrm>
            </p:contentPart>
          </mc:Choice>
          <mc:Fallback xmlns="">
            <p:pic>
              <p:nvPicPr>
                <p:cNvPr id="50" name="Freihand 49">
                  <a:extLst>
                    <a:ext uri="{FF2B5EF4-FFF2-40B4-BE49-F238E27FC236}">
                      <a16:creationId xmlns:a16="http://schemas.microsoft.com/office/drawing/2014/main" id="{4D707F6B-597F-4F57-B2EB-BB9250ECDB83}"/>
                    </a:ext>
                  </a:extLst>
                </p:cNvPr>
                <p:cNvPicPr/>
                <p:nvPr/>
              </p:nvPicPr>
              <p:blipFill>
                <a:blip r:embed="rId78"/>
                <a:stretch>
                  <a:fillRect/>
                </a:stretch>
              </p:blipFill>
              <p:spPr>
                <a:xfrm>
                  <a:off x="9579035" y="3196027"/>
                  <a:ext cx="1033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1E8494BD-F5F6-42FC-AD98-92A42DF2A407}"/>
                    </a:ext>
                  </a:extLst>
                </p14:cNvPr>
                <p14:cNvContentPartPr/>
                <p14:nvPr/>
              </p14:nvContentPartPr>
              <p14:xfrm>
                <a:off x="9672635" y="3258307"/>
                <a:ext cx="40320" cy="73080"/>
              </p14:xfrm>
            </p:contentPart>
          </mc:Choice>
          <mc:Fallback xmlns="">
            <p:pic>
              <p:nvPicPr>
                <p:cNvPr id="51" name="Freihand 50">
                  <a:extLst>
                    <a:ext uri="{FF2B5EF4-FFF2-40B4-BE49-F238E27FC236}">
                      <a16:creationId xmlns:a16="http://schemas.microsoft.com/office/drawing/2014/main" id="{1E8494BD-F5F6-42FC-AD98-92A42DF2A407}"/>
                    </a:ext>
                  </a:extLst>
                </p:cNvPr>
                <p:cNvPicPr/>
                <p:nvPr/>
              </p:nvPicPr>
              <p:blipFill>
                <a:blip r:embed="rId80"/>
                <a:stretch>
                  <a:fillRect/>
                </a:stretch>
              </p:blipFill>
              <p:spPr>
                <a:xfrm>
                  <a:off x="9668315" y="3253987"/>
                  <a:ext cx="48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60F5D11B-9489-4379-83BF-405DB31F4FC9}"/>
                    </a:ext>
                  </a:extLst>
                </p14:cNvPr>
                <p14:cNvContentPartPr/>
                <p14:nvPr/>
              </p14:nvContentPartPr>
              <p14:xfrm>
                <a:off x="9766955" y="3076867"/>
                <a:ext cx="9720" cy="36360"/>
              </p14:xfrm>
            </p:contentPart>
          </mc:Choice>
          <mc:Fallback xmlns="">
            <p:pic>
              <p:nvPicPr>
                <p:cNvPr id="52" name="Freihand 51">
                  <a:extLst>
                    <a:ext uri="{FF2B5EF4-FFF2-40B4-BE49-F238E27FC236}">
                      <a16:creationId xmlns:a16="http://schemas.microsoft.com/office/drawing/2014/main" id="{60F5D11B-9489-4379-83BF-405DB31F4FC9}"/>
                    </a:ext>
                  </a:extLst>
                </p:cNvPr>
                <p:cNvPicPr/>
                <p:nvPr/>
              </p:nvPicPr>
              <p:blipFill>
                <a:blip r:embed="rId82"/>
                <a:stretch>
                  <a:fillRect/>
                </a:stretch>
              </p:blipFill>
              <p:spPr>
                <a:xfrm>
                  <a:off x="9762635" y="3072547"/>
                  <a:ext cx="183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A936A92F-6036-435D-9C8C-561208579EB1}"/>
                    </a:ext>
                  </a:extLst>
                </p14:cNvPr>
                <p14:cNvContentPartPr/>
                <p14:nvPr/>
              </p14:nvContentPartPr>
              <p14:xfrm>
                <a:off x="9732395" y="3055627"/>
                <a:ext cx="87120" cy="205200"/>
              </p14:xfrm>
            </p:contentPart>
          </mc:Choice>
          <mc:Fallback xmlns="">
            <p:pic>
              <p:nvPicPr>
                <p:cNvPr id="53" name="Freihand 52">
                  <a:extLst>
                    <a:ext uri="{FF2B5EF4-FFF2-40B4-BE49-F238E27FC236}">
                      <a16:creationId xmlns:a16="http://schemas.microsoft.com/office/drawing/2014/main" id="{A936A92F-6036-435D-9C8C-561208579EB1}"/>
                    </a:ext>
                  </a:extLst>
                </p:cNvPr>
                <p:cNvPicPr/>
                <p:nvPr/>
              </p:nvPicPr>
              <p:blipFill>
                <a:blip r:embed="rId84"/>
                <a:stretch>
                  <a:fillRect/>
                </a:stretch>
              </p:blipFill>
              <p:spPr>
                <a:xfrm>
                  <a:off x="9728075" y="3051307"/>
                  <a:ext cx="95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EE13A75B-443A-4A72-A0AA-6420D33F78A4}"/>
                    </a:ext>
                  </a:extLst>
                </p14:cNvPr>
                <p14:cNvContentPartPr/>
                <p14:nvPr/>
              </p14:nvContentPartPr>
              <p14:xfrm>
                <a:off x="9842195" y="3110707"/>
                <a:ext cx="73080" cy="104760"/>
              </p14:xfrm>
            </p:contentPart>
          </mc:Choice>
          <mc:Fallback xmlns="">
            <p:pic>
              <p:nvPicPr>
                <p:cNvPr id="54" name="Freihand 53">
                  <a:extLst>
                    <a:ext uri="{FF2B5EF4-FFF2-40B4-BE49-F238E27FC236}">
                      <a16:creationId xmlns:a16="http://schemas.microsoft.com/office/drawing/2014/main" id="{EE13A75B-443A-4A72-A0AA-6420D33F78A4}"/>
                    </a:ext>
                  </a:extLst>
                </p:cNvPr>
                <p:cNvPicPr/>
                <p:nvPr/>
              </p:nvPicPr>
              <p:blipFill>
                <a:blip r:embed="rId86"/>
                <a:stretch>
                  <a:fillRect/>
                </a:stretch>
              </p:blipFill>
              <p:spPr>
                <a:xfrm>
                  <a:off x="9837875" y="3106387"/>
                  <a:ext cx="817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C2BD710F-DEA2-42E7-A3D1-78FE4232C583}"/>
                    </a:ext>
                  </a:extLst>
                </p14:cNvPr>
                <p14:cNvContentPartPr/>
                <p14:nvPr/>
              </p14:nvContentPartPr>
              <p14:xfrm>
                <a:off x="10068635" y="2950507"/>
                <a:ext cx="18000" cy="225720"/>
              </p14:xfrm>
            </p:contentPart>
          </mc:Choice>
          <mc:Fallback xmlns="">
            <p:pic>
              <p:nvPicPr>
                <p:cNvPr id="55" name="Freihand 54">
                  <a:extLst>
                    <a:ext uri="{FF2B5EF4-FFF2-40B4-BE49-F238E27FC236}">
                      <a16:creationId xmlns:a16="http://schemas.microsoft.com/office/drawing/2014/main" id="{C2BD710F-DEA2-42E7-A3D1-78FE4232C583}"/>
                    </a:ext>
                  </a:extLst>
                </p:cNvPr>
                <p:cNvPicPr/>
                <p:nvPr/>
              </p:nvPicPr>
              <p:blipFill>
                <a:blip r:embed="rId88"/>
                <a:stretch>
                  <a:fillRect/>
                </a:stretch>
              </p:blipFill>
              <p:spPr>
                <a:xfrm>
                  <a:off x="10064315" y="2946187"/>
                  <a:ext cx="266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0C2AE1A8-A75A-45BD-A828-3DEF1309C2F9}"/>
                    </a:ext>
                  </a:extLst>
                </p14:cNvPr>
                <p14:cNvContentPartPr/>
                <p14:nvPr/>
              </p14:nvContentPartPr>
              <p14:xfrm>
                <a:off x="10022915" y="3123307"/>
                <a:ext cx="115920" cy="46800"/>
              </p14:xfrm>
            </p:contentPart>
          </mc:Choice>
          <mc:Fallback xmlns="">
            <p:pic>
              <p:nvPicPr>
                <p:cNvPr id="56" name="Freihand 55">
                  <a:extLst>
                    <a:ext uri="{FF2B5EF4-FFF2-40B4-BE49-F238E27FC236}">
                      <a16:creationId xmlns:a16="http://schemas.microsoft.com/office/drawing/2014/main" id="{0C2AE1A8-A75A-45BD-A828-3DEF1309C2F9}"/>
                    </a:ext>
                  </a:extLst>
                </p:cNvPr>
                <p:cNvPicPr/>
                <p:nvPr/>
              </p:nvPicPr>
              <p:blipFill>
                <a:blip r:embed="rId90"/>
                <a:stretch>
                  <a:fillRect/>
                </a:stretch>
              </p:blipFill>
              <p:spPr>
                <a:xfrm>
                  <a:off x="10018595" y="3118987"/>
                  <a:ext cx="1245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AA9E68C0-E266-4F1B-BF23-E6271ECB8E82}"/>
                    </a:ext>
                  </a:extLst>
                </p14:cNvPr>
                <p14:cNvContentPartPr/>
                <p14:nvPr/>
              </p14:nvContentPartPr>
              <p14:xfrm>
                <a:off x="10008155" y="2945107"/>
                <a:ext cx="64800" cy="20880"/>
              </p14:xfrm>
            </p:contentPart>
          </mc:Choice>
          <mc:Fallback xmlns="">
            <p:pic>
              <p:nvPicPr>
                <p:cNvPr id="57" name="Freihand 56">
                  <a:extLst>
                    <a:ext uri="{FF2B5EF4-FFF2-40B4-BE49-F238E27FC236}">
                      <a16:creationId xmlns:a16="http://schemas.microsoft.com/office/drawing/2014/main" id="{AA9E68C0-E266-4F1B-BF23-E6271ECB8E82}"/>
                    </a:ext>
                  </a:extLst>
                </p:cNvPr>
                <p:cNvPicPr/>
                <p:nvPr/>
              </p:nvPicPr>
              <p:blipFill>
                <a:blip r:embed="rId92"/>
                <a:stretch>
                  <a:fillRect/>
                </a:stretch>
              </p:blipFill>
              <p:spPr>
                <a:xfrm>
                  <a:off x="10003835" y="2940787"/>
                  <a:ext cx="73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6DBF8292-E00A-4206-959F-75C08E2809CC}"/>
                    </a:ext>
                  </a:extLst>
                </p14:cNvPr>
                <p14:cNvContentPartPr/>
                <p14:nvPr/>
              </p14:nvContentPartPr>
              <p14:xfrm>
                <a:off x="10112195" y="3029347"/>
                <a:ext cx="97920" cy="57600"/>
              </p14:xfrm>
            </p:contentPart>
          </mc:Choice>
          <mc:Fallback xmlns="">
            <p:pic>
              <p:nvPicPr>
                <p:cNvPr id="58" name="Freihand 57">
                  <a:extLst>
                    <a:ext uri="{FF2B5EF4-FFF2-40B4-BE49-F238E27FC236}">
                      <a16:creationId xmlns:a16="http://schemas.microsoft.com/office/drawing/2014/main" id="{6DBF8292-E00A-4206-959F-75C08E2809CC}"/>
                    </a:ext>
                  </a:extLst>
                </p:cNvPr>
                <p:cNvPicPr/>
                <p:nvPr/>
              </p:nvPicPr>
              <p:blipFill>
                <a:blip r:embed="rId94"/>
                <a:stretch>
                  <a:fillRect/>
                </a:stretch>
              </p:blipFill>
              <p:spPr>
                <a:xfrm>
                  <a:off x="10107875" y="3025027"/>
                  <a:ext cx="1065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8C4D9437-6705-4890-8F14-ABF63102264C}"/>
                    </a:ext>
                  </a:extLst>
                </p14:cNvPr>
                <p14:cNvContentPartPr/>
                <p14:nvPr/>
              </p14:nvContentPartPr>
              <p14:xfrm>
                <a:off x="10255475" y="2871667"/>
                <a:ext cx="123120" cy="229680"/>
              </p14:xfrm>
            </p:contentPart>
          </mc:Choice>
          <mc:Fallback xmlns="">
            <p:pic>
              <p:nvPicPr>
                <p:cNvPr id="59" name="Freihand 58">
                  <a:extLst>
                    <a:ext uri="{FF2B5EF4-FFF2-40B4-BE49-F238E27FC236}">
                      <a16:creationId xmlns:a16="http://schemas.microsoft.com/office/drawing/2014/main" id="{8C4D9437-6705-4890-8F14-ABF63102264C}"/>
                    </a:ext>
                  </a:extLst>
                </p:cNvPr>
                <p:cNvPicPr/>
                <p:nvPr/>
              </p:nvPicPr>
              <p:blipFill>
                <a:blip r:embed="rId96"/>
                <a:stretch>
                  <a:fillRect/>
                </a:stretch>
              </p:blipFill>
              <p:spPr>
                <a:xfrm>
                  <a:off x="10251155" y="2867347"/>
                  <a:ext cx="1317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AEEAA60D-5068-4C46-A391-2952C43C4921}"/>
                    </a:ext>
                  </a:extLst>
                </p14:cNvPr>
                <p14:cNvContentPartPr/>
                <p14:nvPr/>
              </p14:nvContentPartPr>
              <p14:xfrm>
                <a:off x="10384355" y="2808307"/>
                <a:ext cx="266760" cy="197280"/>
              </p14:xfrm>
            </p:contentPart>
          </mc:Choice>
          <mc:Fallback xmlns="">
            <p:pic>
              <p:nvPicPr>
                <p:cNvPr id="60" name="Freihand 59">
                  <a:extLst>
                    <a:ext uri="{FF2B5EF4-FFF2-40B4-BE49-F238E27FC236}">
                      <a16:creationId xmlns:a16="http://schemas.microsoft.com/office/drawing/2014/main" id="{AEEAA60D-5068-4C46-A391-2952C43C4921}"/>
                    </a:ext>
                  </a:extLst>
                </p:cNvPr>
                <p:cNvPicPr/>
                <p:nvPr/>
              </p:nvPicPr>
              <p:blipFill>
                <a:blip r:embed="rId98"/>
                <a:stretch>
                  <a:fillRect/>
                </a:stretch>
              </p:blipFill>
              <p:spPr>
                <a:xfrm>
                  <a:off x="10380035" y="2803987"/>
                  <a:ext cx="275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5D894637-F6CE-4BCD-9333-76857AD5DE2D}"/>
                    </a:ext>
                  </a:extLst>
                </p14:cNvPr>
                <p14:cNvContentPartPr/>
                <p14:nvPr/>
              </p14:nvContentPartPr>
              <p14:xfrm>
                <a:off x="10624835" y="2829547"/>
                <a:ext cx="360" cy="360"/>
              </p14:xfrm>
            </p:contentPart>
          </mc:Choice>
          <mc:Fallback xmlns="">
            <p:pic>
              <p:nvPicPr>
                <p:cNvPr id="61" name="Freihand 60">
                  <a:extLst>
                    <a:ext uri="{FF2B5EF4-FFF2-40B4-BE49-F238E27FC236}">
                      <a16:creationId xmlns:a16="http://schemas.microsoft.com/office/drawing/2014/main" id="{5D894637-F6CE-4BCD-9333-76857AD5DE2D}"/>
                    </a:ext>
                  </a:extLst>
                </p:cNvPr>
                <p:cNvPicPr/>
                <p:nvPr/>
              </p:nvPicPr>
              <p:blipFill>
                <a:blip r:embed="rId100"/>
                <a:stretch>
                  <a:fillRect/>
                </a:stretch>
              </p:blipFill>
              <p:spPr>
                <a:xfrm>
                  <a:off x="10620515" y="28252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F53AACF3-8EEF-4A61-95DC-AA6479696AAE}"/>
                    </a:ext>
                  </a:extLst>
                </p14:cNvPr>
                <p14:cNvContentPartPr/>
                <p14:nvPr/>
              </p14:nvContentPartPr>
              <p14:xfrm>
                <a:off x="10639595" y="2871667"/>
                <a:ext cx="169920" cy="73800"/>
              </p14:xfrm>
            </p:contentPart>
          </mc:Choice>
          <mc:Fallback xmlns="">
            <p:pic>
              <p:nvPicPr>
                <p:cNvPr id="62" name="Freihand 61">
                  <a:extLst>
                    <a:ext uri="{FF2B5EF4-FFF2-40B4-BE49-F238E27FC236}">
                      <a16:creationId xmlns:a16="http://schemas.microsoft.com/office/drawing/2014/main" id="{F53AACF3-8EEF-4A61-95DC-AA6479696AAE}"/>
                    </a:ext>
                  </a:extLst>
                </p:cNvPr>
                <p:cNvPicPr/>
                <p:nvPr/>
              </p:nvPicPr>
              <p:blipFill>
                <a:blip r:embed="rId102"/>
                <a:stretch>
                  <a:fillRect/>
                </a:stretch>
              </p:blipFill>
              <p:spPr>
                <a:xfrm>
                  <a:off x="10635275" y="2867347"/>
                  <a:ext cx="1785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A81D9E04-0E9D-4BDA-96B5-AD2CD1CB976D}"/>
                    </a:ext>
                  </a:extLst>
                </p14:cNvPr>
                <p14:cNvContentPartPr/>
                <p14:nvPr/>
              </p14:nvContentPartPr>
              <p14:xfrm>
                <a:off x="10971875" y="2739187"/>
                <a:ext cx="129240" cy="183600"/>
              </p14:xfrm>
            </p:contentPart>
          </mc:Choice>
          <mc:Fallback xmlns="">
            <p:pic>
              <p:nvPicPr>
                <p:cNvPr id="63" name="Freihand 62">
                  <a:extLst>
                    <a:ext uri="{FF2B5EF4-FFF2-40B4-BE49-F238E27FC236}">
                      <a16:creationId xmlns:a16="http://schemas.microsoft.com/office/drawing/2014/main" id="{A81D9E04-0E9D-4BDA-96B5-AD2CD1CB976D}"/>
                    </a:ext>
                  </a:extLst>
                </p:cNvPr>
                <p:cNvPicPr/>
                <p:nvPr/>
              </p:nvPicPr>
              <p:blipFill>
                <a:blip r:embed="rId104"/>
                <a:stretch>
                  <a:fillRect/>
                </a:stretch>
              </p:blipFill>
              <p:spPr>
                <a:xfrm>
                  <a:off x="10967555" y="2734867"/>
                  <a:ext cx="1378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3360" name="Freihand 143359">
                  <a:extLst>
                    <a:ext uri="{FF2B5EF4-FFF2-40B4-BE49-F238E27FC236}">
                      <a16:creationId xmlns:a16="http://schemas.microsoft.com/office/drawing/2014/main" id="{8A439A66-DE53-431E-95C5-B8682D8525AF}"/>
                    </a:ext>
                  </a:extLst>
                </p14:cNvPr>
                <p14:cNvContentPartPr/>
                <p14:nvPr/>
              </p14:nvContentPartPr>
              <p14:xfrm>
                <a:off x="11045675" y="2820547"/>
                <a:ext cx="234360" cy="85320"/>
              </p14:xfrm>
            </p:contentPart>
          </mc:Choice>
          <mc:Fallback xmlns="">
            <p:pic>
              <p:nvPicPr>
                <p:cNvPr id="143360" name="Freihand 143359">
                  <a:extLst>
                    <a:ext uri="{FF2B5EF4-FFF2-40B4-BE49-F238E27FC236}">
                      <a16:creationId xmlns:a16="http://schemas.microsoft.com/office/drawing/2014/main" id="{8A439A66-DE53-431E-95C5-B8682D8525AF}"/>
                    </a:ext>
                  </a:extLst>
                </p:cNvPr>
                <p:cNvPicPr/>
                <p:nvPr/>
              </p:nvPicPr>
              <p:blipFill>
                <a:blip r:embed="rId106"/>
                <a:stretch>
                  <a:fillRect/>
                </a:stretch>
              </p:blipFill>
              <p:spPr>
                <a:xfrm>
                  <a:off x="11041355" y="2816227"/>
                  <a:ext cx="243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3361" name="Freihand 143360">
                  <a:extLst>
                    <a:ext uri="{FF2B5EF4-FFF2-40B4-BE49-F238E27FC236}">
                      <a16:creationId xmlns:a16="http://schemas.microsoft.com/office/drawing/2014/main" id="{8A5395BC-671E-418A-8BE2-3DB494AE3F58}"/>
                    </a:ext>
                  </a:extLst>
                </p14:cNvPr>
                <p14:cNvContentPartPr/>
                <p14:nvPr/>
              </p14:nvContentPartPr>
              <p14:xfrm>
                <a:off x="11320355" y="2807227"/>
                <a:ext cx="112320" cy="63720"/>
              </p14:xfrm>
            </p:contentPart>
          </mc:Choice>
          <mc:Fallback xmlns="">
            <p:pic>
              <p:nvPicPr>
                <p:cNvPr id="143361" name="Freihand 143360">
                  <a:extLst>
                    <a:ext uri="{FF2B5EF4-FFF2-40B4-BE49-F238E27FC236}">
                      <a16:creationId xmlns:a16="http://schemas.microsoft.com/office/drawing/2014/main" id="{8A5395BC-671E-418A-8BE2-3DB494AE3F58}"/>
                    </a:ext>
                  </a:extLst>
                </p:cNvPr>
                <p:cNvPicPr/>
                <p:nvPr/>
              </p:nvPicPr>
              <p:blipFill>
                <a:blip r:embed="rId108"/>
                <a:stretch>
                  <a:fillRect/>
                </a:stretch>
              </p:blipFill>
              <p:spPr>
                <a:xfrm>
                  <a:off x="11316035" y="2802907"/>
                  <a:ext cx="1209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3362" name="Freihand 143361">
                  <a:extLst>
                    <a:ext uri="{FF2B5EF4-FFF2-40B4-BE49-F238E27FC236}">
                      <a16:creationId xmlns:a16="http://schemas.microsoft.com/office/drawing/2014/main" id="{CD19E0B6-19E1-489B-B050-AEEB9261638D}"/>
                    </a:ext>
                  </a:extLst>
                </p14:cNvPr>
                <p14:cNvContentPartPr/>
                <p14:nvPr/>
              </p14:nvContentPartPr>
              <p14:xfrm>
                <a:off x="9810515" y="3384307"/>
                <a:ext cx="278640" cy="157320"/>
              </p14:xfrm>
            </p:contentPart>
          </mc:Choice>
          <mc:Fallback xmlns="">
            <p:pic>
              <p:nvPicPr>
                <p:cNvPr id="143362" name="Freihand 143361">
                  <a:extLst>
                    <a:ext uri="{FF2B5EF4-FFF2-40B4-BE49-F238E27FC236}">
                      <a16:creationId xmlns:a16="http://schemas.microsoft.com/office/drawing/2014/main" id="{CD19E0B6-19E1-489B-B050-AEEB9261638D}"/>
                    </a:ext>
                  </a:extLst>
                </p:cNvPr>
                <p:cNvPicPr/>
                <p:nvPr/>
              </p:nvPicPr>
              <p:blipFill>
                <a:blip r:embed="rId110"/>
                <a:stretch>
                  <a:fillRect/>
                </a:stretch>
              </p:blipFill>
              <p:spPr>
                <a:xfrm>
                  <a:off x="9806195" y="3379987"/>
                  <a:ext cx="287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3366" name="Freihand 143365">
                  <a:extLst>
                    <a:ext uri="{FF2B5EF4-FFF2-40B4-BE49-F238E27FC236}">
                      <a16:creationId xmlns:a16="http://schemas.microsoft.com/office/drawing/2014/main" id="{B2401D53-A1E2-475F-86F7-4E56DA187DD9}"/>
                    </a:ext>
                  </a:extLst>
                </p14:cNvPr>
                <p14:cNvContentPartPr/>
                <p14:nvPr/>
              </p14:nvContentPartPr>
              <p14:xfrm>
                <a:off x="10250075" y="3234187"/>
                <a:ext cx="95400" cy="168480"/>
              </p14:xfrm>
            </p:contentPart>
          </mc:Choice>
          <mc:Fallback xmlns="">
            <p:pic>
              <p:nvPicPr>
                <p:cNvPr id="143366" name="Freihand 143365">
                  <a:extLst>
                    <a:ext uri="{FF2B5EF4-FFF2-40B4-BE49-F238E27FC236}">
                      <a16:creationId xmlns:a16="http://schemas.microsoft.com/office/drawing/2014/main" id="{B2401D53-A1E2-475F-86F7-4E56DA187DD9}"/>
                    </a:ext>
                  </a:extLst>
                </p:cNvPr>
                <p:cNvPicPr/>
                <p:nvPr/>
              </p:nvPicPr>
              <p:blipFill>
                <a:blip r:embed="rId112"/>
                <a:stretch>
                  <a:fillRect/>
                </a:stretch>
              </p:blipFill>
              <p:spPr>
                <a:xfrm>
                  <a:off x="10245755" y="3229867"/>
                  <a:ext cx="1040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3367" name="Freihand 143366">
                  <a:extLst>
                    <a:ext uri="{FF2B5EF4-FFF2-40B4-BE49-F238E27FC236}">
                      <a16:creationId xmlns:a16="http://schemas.microsoft.com/office/drawing/2014/main" id="{B32C8818-5598-4E29-BDF7-C66AFD71E874}"/>
                    </a:ext>
                  </a:extLst>
                </p14:cNvPr>
                <p14:cNvContentPartPr/>
                <p14:nvPr/>
              </p14:nvContentPartPr>
              <p14:xfrm>
                <a:off x="10332155" y="3265867"/>
                <a:ext cx="104400" cy="102960"/>
              </p14:xfrm>
            </p:contentPart>
          </mc:Choice>
          <mc:Fallback xmlns="">
            <p:pic>
              <p:nvPicPr>
                <p:cNvPr id="143367" name="Freihand 143366">
                  <a:extLst>
                    <a:ext uri="{FF2B5EF4-FFF2-40B4-BE49-F238E27FC236}">
                      <a16:creationId xmlns:a16="http://schemas.microsoft.com/office/drawing/2014/main" id="{B32C8818-5598-4E29-BDF7-C66AFD71E874}"/>
                    </a:ext>
                  </a:extLst>
                </p:cNvPr>
                <p:cNvPicPr/>
                <p:nvPr/>
              </p:nvPicPr>
              <p:blipFill>
                <a:blip r:embed="rId114"/>
                <a:stretch>
                  <a:fillRect/>
                </a:stretch>
              </p:blipFill>
              <p:spPr>
                <a:xfrm>
                  <a:off x="10327835" y="3261547"/>
                  <a:ext cx="113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3368" name="Freihand 143367">
                  <a:extLst>
                    <a:ext uri="{FF2B5EF4-FFF2-40B4-BE49-F238E27FC236}">
                      <a16:creationId xmlns:a16="http://schemas.microsoft.com/office/drawing/2014/main" id="{BC5D3A70-D742-4B9A-9C55-5AE5EE8B4548}"/>
                    </a:ext>
                  </a:extLst>
                </p14:cNvPr>
                <p14:cNvContentPartPr/>
                <p14:nvPr/>
              </p14:nvContentPartPr>
              <p14:xfrm>
                <a:off x="10465355" y="3137707"/>
                <a:ext cx="257760" cy="189720"/>
              </p14:xfrm>
            </p:contentPart>
          </mc:Choice>
          <mc:Fallback xmlns="">
            <p:pic>
              <p:nvPicPr>
                <p:cNvPr id="143368" name="Freihand 143367">
                  <a:extLst>
                    <a:ext uri="{FF2B5EF4-FFF2-40B4-BE49-F238E27FC236}">
                      <a16:creationId xmlns:a16="http://schemas.microsoft.com/office/drawing/2014/main" id="{BC5D3A70-D742-4B9A-9C55-5AE5EE8B4548}"/>
                    </a:ext>
                  </a:extLst>
                </p:cNvPr>
                <p:cNvPicPr/>
                <p:nvPr/>
              </p:nvPicPr>
              <p:blipFill>
                <a:blip r:embed="rId116"/>
                <a:stretch>
                  <a:fillRect/>
                </a:stretch>
              </p:blipFill>
              <p:spPr>
                <a:xfrm>
                  <a:off x="10461035" y="3133387"/>
                  <a:ext cx="2664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3369" name="Freihand 143368">
                  <a:extLst>
                    <a:ext uri="{FF2B5EF4-FFF2-40B4-BE49-F238E27FC236}">
                      <a16:creationId xmlns:a16="http://schemas.microsoft.com/office/drawing/2014/main" id="{F445E817-DE64-436C-AC4A-F04BE87DD752}"/>
                    </a:ext>
                  </a:extLst>
                </p14:cNvPr>
                <p14:cNvContentPartPr/>
                <p14:nvPr/>
              </p14:nvContentPartPr>
              <p14:xfrm>
                <a:off x="10614755" y="3089107"/>
                <a:ext cx="18000" cy="7200"/>
              </p14:xfrm>
            </p:contentPart>
          </mc:Choice>
          <mc:Fallback xmlns="">
            <p:pic>
              <p:nvPicPr>
                <p:cNvPr id="143369" name="Freihand 143368">
                  <a:extLst>
                    <a:ext uri="{FF2B5EF4-FFF2-40B4-BE49-F238E27FC236}">
                      <a16:creationId xmlns:a16="http://schemas.microsoft.com/office/drawing/2014/main" id="{F445E817-DE64-436C-AC4A-F04BE87DD752}"/>
                    </a:ext>
                  </a:extLst>
                </p:cNvPr>
                <p:cNvPicPr/>
                <p:nvPr/>
              </p:nvPicPr>
              <p:blipFill>
                <a:blip r:embed="rId118"/>
                <a:stretch>
                  <a:fillRect/>
                </a:stretch>
              </p:blipFill>
              <p:spPr>
                <a:xfrm>
                  <a:off x="10610435" y="3084787"/>
                  <a:ext cx="26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3371" name="Freihand 143370">
                  <a:extLst>
                    <a:ext uri="{FF2B5EF4-FFF2-40B4-BE49-F238E27FC236}">
                      <a16:creationId xmlns:a16="http://schemas.microsoft.com/office/drawing/2014/main" id="{80B6E522-BBE4-4509-98EB-FEBA3E7B56A1}"/>
                    </a:ext>
                  </a:extLst>
                </p14:cNvPr>
                <p14:cNvContentPartPr/>
                <p14:nvPr/>
              </p14:nvContentPartPr>
              <p14:xfrm>
                <a:off x="10756235" y="3169387"/>
                <a:ext cx="198000" cy="88920"/>
              </p14:xfrm>
            </p:contentPart>
          </mc:Choice>
          <mc:Fallback xmlns="">
            <p:pic>
              <p:nvPicPr>
                <p:cNvPr id="143371" name="Freihand 143370">
                  <a:extLst>
                    <a:ext uri="{FF2B5EF4-FFF2-40B4-BE49-F238E27FC236}">
                      <a16:creationId xmlns:a16="http://schemas.microsoft.com/office/drawing/2014/main" id="{80B6E522-BBE4-4509-98EB-FEBA3E7B56A1}"/>
                    </a:ext>
                  </a:extLst>
                </p:cNvPr>
                <p:cNvPicPr/>
                <p:nvPr/>
              </p:nvPicPr>
              <p:blipFill>
                <a:blip r:embed="rId120"/>
                <a:stretch>
                  <a:fillRect/>
                </a:stretch>
              </p:blipFill>
              <p:spPr>
                <a:xfrm>
                  <a:off x="10751915" y="3165067"/>
                  <a:ext cx="206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3372" name="Freihand 143371">
                  <a:extLst>
                    <a:ext uri="{FF2B5EF4-FFF2-40B4-BE49-F238E27FC236}">
                      <a16:creationId xmlns:a16="http://schemas.microsoft.com/office/drawing/2014/main" id="{7B6BEEFB-249D-4DA0-A903-785B50B1538E}"/>
                    </a:ext>
                  </a:extLst>
                </p14:cNvPr>
                <p14:cNvContentPartPr/>
                <p14:nvPr/>
              </p14:nvContentPartPr>
              <p14:xfrm>
                <a:off x="10975475" y="3163987"/>
                <a:ext cx="60840" cy="198720"/>
              </p14:xfrm>
            </p:contentPart>
          </mc:Choice>
          <mc:Fallback xmlns="">
            <p:pic>
              <p:nvPicPr>
                <p:cNvPr id="143372" name="Freihand 143371">
                  <a:extLst>
                    <a:ext uri="{FF2B5EF4-FFF2-40B4-BE49-F238E27FC236}">
                      <a16:creationId xmlns:a16="http://schemas.microsoft.com/office/drawing/2014/main" id="{7B6BEEFB-249D-4DA0-A903-785B50B1538E}"/>
                    </a:ext>
                  </a:extLst>
                </p:cNvPr>
                <p:cNvPicPr/>
                <p:nvPr/>
              </p:nvPicPr>
              <p:blipFill>
                <a:blip r:embed="rId122"/>
                <a:stretch>
                  <a:fillRect/>
                </a:stretch>
              </p:blipFill>
              <p:spPr>
                <a:xfrm>
                  <a:off x="10971155" y="3159667"/>
                  <a:ext cx="694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3374" name="Freihand 143373">
                  <a:extLst>
                    <a:ext uri="{FF2B5EF4-FFF2-40B4-BE49-F238E27FC236}">
                      <a16:creationId xmlns:a16="http://schemas.microsoft.com/office/drawing/2014/main" id="{1029D78E-F3D2-4316-8E17-005845272991}"/>
                    </a:ext>
                  </a:extLst>
                </p14:cNvPr>
                <p14:cNvContentPartPr/>
                <p14:nvPr/>
              </p14:nvContentPartPr>
              <p14:xfrm>
                <a:off x="11047835" y="3079027"/>
                <a:ext cx="186120" cy="162720"/>
              </p14:xfrm>
            </p:contentPart>
          </mc:Choice>
          <mc:Fallback xmlns="">
            <p:pic>
              <p:nvPicPr>
                <p:cNvPr id="143374" name="Freihand 143373">
                  <a:extLst>
                    <a:ext uri="{FF2B5EF4-FFF2-40B4-BE49-F238E27FC236}">
                      <a16:creationId xmlns:a16="http://schemas.microsoft.com/office/drawing/2014/main" id="{1029D78E-F3D2-4316-8E17-005845272991}"/>
                    </a:ext>
                  </a:extLst>
                </p:cNvPr>
                <p:cNvPicPr/>
                <p:nvPr/>
              </p:nvPicPr>
              <p:blipFill>
                <a:blip r:embed="rId124"/>
                <a:stretch>
                  <a:fillRect/>
                </a:stretch>
              </p:blipFill>
              <p:spPr>
                <a:xfrm>
                  <a:off x="11043515" y="3074707"/>
                  <a:ext cx="1947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3375" name="Freihand 143374">
                  <a:extLst>
                    <a:ext uri="{FF2B5EF4-FFF2-40B4-BE49-F238E27FC236}">
                      <a16:creationId xmlns:a16="http://schemas.microsoft.com/office/drawing/2014/main" id="{D72833AE-E602-4442-B933-85C7897321AC}"/>
                    </a:ext>
                  </a:extLst>
                </p14:cNvPr>
                <p14:cNvContentPartPr/>
                <p14:nvPr/>
              </p14:nvContentPartPr>
              <p14:xfrm>
                <a:off x="11262035" y="3116107"/>
                <a:ext cx="80280" cy="97200"/>
              </p14:xfrm>
            </p:contentPart>
          </mc:Choice>
          <mc:Fallback xmlns="">
            <p:pic>
              <p:nvPicPr>
                <p:cNvPr id="143375" name="Freihand 143374">
                  <a:extLst>
                    <a:ext uri="{FF2B5EF4-FFF2-40B4-BE49-F238E27FC236}">
                      <a16:creationId xmlns:a16="http://schemas.microsoft.com/office/drawing/2014/main" id="{D72833AE-E602-4442-B933-85C7897321AC}"/>
                    </a:ext>
                  </a:extLst>
                </p:cNvPr>
                <p:cNvPicPr/>
                <p:nvPr/>
              </p:nvPicPr>
              <p:blipFill>
                <a:blip r:embed="rId126"/>
                <a:stretch>
                  <a:fillRect/>
                </a:stretch>
              </p:blipFill>
              <p:spPr>
                <a:xfrm>
                  <a:off x="11257715" y="3111787"/>
                  <a:ext cx="889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3376" name="Freihand 143375">
                  <a:extLst>
                    <a:ext uri="{FF2B5EF4-FFF2-40B4-BE49-F238E27FC236}">
                      <a16:creationId xmlns:a16="http://schemas.microsoft.com/office/drawing/2014/main" id="{BDA4432C-9F33-48EA-A5F6-7CCA929B990B}"/>
                    </a:ext>
                  </a:extLst>
                </p14:cNvPr>
                <p14:cNvContentPartPr/>
                <p14:nvPr/>
              </p14:nvContentPartPr>
              <p14:xfrm>
                <a:off x="11354555" y="3095227"/>
                <a:ext cx="74880" cy="189360"/>
              </p14:xfrm>
            </p:contentPart>
          </mc:Choice>
          <mc:Fallback xmlns="">
            <p:pic>
              <p:nvPicPr>
                <p:cNvPr id="143376" name="Freihand 143375">
                  <a:extLst>
                    <a:ext uri="{FF2B5EF4-FFF2-40B4-BE49-F238E27FC236}">
                      <a16:creationId xmlns:a16="http://schemas.microsoft.com/office/drawing/2014/main" id="{BDA4432C-9F33-48EA-A5F6-7CCA929B990B}"/>
                    </a:ext>
                  </a:extLst>
                </p:cNvPr>
                <p:cNvPicPr/>
                <p:nvPr/>
              </p:nvPicPr>
              <p:blipFill>
                <a:blip r:embed="rId128"/>
                <a:stretch>
                  <a:fillRect/>
                </a:stretch>
              </p:blipFill>
              <p:spPr>
                <a:xfrm>
                  <a:off x="11350235" y="3090907"/>
                  <a:ext cx="83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3377" name="Freihand 143376">
                  <a:extLst>
                    <a:ext uri="{FF2B5EF4-FFF2-40B4-BE49-F238E27FC236}">
                      <a16:creationId xmlns:a16="http://schemas.microsoft.com/office/drawing/2014/main" id="{01B46B73-C6D9-45D4-856A-49D5A2FE19A6}"/>
                    </a:ext>
                  </a:extLst>
                </p14:cNvPr>
                <p14:cNvContentPartPr/>
                <p14:nvPr/>
              </p14:nvContentPartPr>
              <p14:xfrm>
                <a:off x="11440595" y="3072547"/>
                <a:ext cx="103320" cy="121680"/>
              </p14:xfrm>
            </p:contentPart>
          </mc:Choice>
          <mc:Fallback xmlns="">
            <p:pic>
              <p:nvPicPr>
                <p:cNvPr id="143377" name="Freihand 143376">
                  <a:extLst>
                    <a:ext uri="{FF2B5EF4-FFF2-40B4-BE49-F238E27FC236}">
                      <a16:creationId xmlns:a16="http://schemas.microsoft.com/office/drawing/2014/main" id="{01B46B73-C6D9-45D4-856A-49D5A2FE19A6}"/>
                    </a:ext>
                  </a:extLst>
                </p:cNvPr>
                <p:cNvPicPr/>
                <p:nvPr/>
              </p:nvPicPr>
              <p:blipFill>
                <a:blip r:embed="rId130"/>
                <a:stretch>
                  <a:fillRect/>
                </a:stretch>
              </p:blipFill>
              <p:spPr>
                <a:xfrm>
                  <a:off x="11436275" y="3068227"/>
                  <a:ext cx="1119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3378" name="Freihand 143377">
                  <a:extLst>
                    <a:ext uri="{FF2B5EF4-FFF2-40B4-BE49-F238E27FC236}">
                      <a16:creationId xmlns:a16="http://schemas.microsoft.com/office/drawing/2014/main" id="{FC0417DB-C2B2-4747-A028-6D7B6BC1EBF4}"/>
                    </a:ext>
                  </a:extLst>
                </p14:cNvPr>
                <p14:cNvContentPartPr/>
                <p14:nvPr/>
              </p14:nvContentPartPr>
              <p14:xfrm>
                <a:off x="11564435" y="3037267"/>
                <a:ext cx="94680" cy="135000"/>
              </p14:xfrm>
            </p:contentPart>
          </mc:Choice>
          <mc:Fallback xmlns="">
            <p:pic>
              <p:nvPicPr>
                <p:cNvPr id="143378" name="Freihand 143377">
                  <a:extLst>
                    <a:ext uri="{FF2B5EF4-FFF2-40B4-BE49-F238E27FC236}">
                      <a16:creationId xmlns:a16="http://schemas.microsoft.com/office/drawing/2014/main" id="{FC0417DB-C2B2-4747-A028-6D7B6BC1EBF4}"/>
                    </a:ext>
                  </a:extLst>
                </p:cNvPr>
                <p:cNvPicPr/>
                <p:nvPr/>
              </p:nvPicPr>
              <p:blipFill>
                <a:blip r:embed="rId132"/>
                <a:stretch>
                  <a:fillRect/>
                </a:stretch>
              </p:blipFill>
              <p:spPr>
                <a:xfrm>
                  <a:off x="11560115" y="3032947"/>
                  <a:ext cx="1033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3379" name="Freihand 143378">
                  <a:extLst>
                    <a:ext uri="{FF2B5EF4-FFF2-40B4-BE49-F238E27FC236}">
                      <a16:creationId xmlns:a16="http://schemas.microsoft.com/office/drawing/2014/main" id="{AFEB3268-BABD-4C1A-87DC-5A25CCE7C085}"/>
                    </a:ext>
                  </a:extLst>
                </p14:cNvPr>
                <p14:cNvContentPartPr/>
                <p14:nvPr/>
              </p14:nvContentPartPr>
              <p14:xfrm>
                <a:off x="11556515" y="3104947"/>
                <a:ext cx="109080" cy="7200"/>
              </p14:xfrm>
            </p:contentPart>
          </mc:Choice>
          <mc:Fallback xmlns="">
            <p:pic>
              <p:nvPicPr>
                <p:cNvPr id="143379" name="Freihand 143378">
                  <a:extLst>
                    <a:ext uri="{FF2B5EF4-FFF2-40B4-BE49-F238E27FC236}">
                      <a16:creationId xmlns:a16="http://schemas.microsoft.com/office/drawing/2014/main" id="{AFEB3268-BABD-4C1A-87DC-5A25CCE7C085}"/>
                    </a:ext>
                  </a:extLst>
                </p:cNvPr>
                <p:cNvPicPr/>
                <p:nvPr/>
              </p:nvPicPr>
              <p:blipFill>
                <a:blip r:embed="rId134"/>
                <a:stretch>
                  <a:fillRect/>
                </a:stretch>
              </p:blipFill>
              <p:spPr>
                <a:xfrm>
                  <a:off x="11552195" y="3100627"/>
                  <a:ext cx="1177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3380" name="Freihand 143379">
                  <a:extLst>
                    <a:ext uri="{FF2B5EF4-FFF2-40B4-BE49-F238E27FC236}">
                      <a16:creationId xmlns:a16="http://schemas.microsoft.com/office/drawing/2014/main" id="{FBF0C19B-115C-4AA0-A237-289F28098B5C}"/>
                    </a:ext>
                  </a:extLst>
                </p14:cNvPr>
                <p14:cNvContentPartPr/>
                <p14:nvPr/>
              </p14:nvContentPartPr>
              <p14:xfrm>
                <a:off x="11658395" y="3037627"/>
                <a:ext cx="101520" cy="89280"/>
              </p14:xfrm>
            </p:contentPart>
          </mc:Choice>
          <mc:Fallback xmlns="">
            <p:pic>
              <p:nvPicPr>
                <p:cNvPr id="143380" name="Freihand 143379">
                  <a:extLst>
                    <a:ext uri="{FF2B5EF4-FFF2-40B4-BE49-F238E27FC236}">
                      <a16:creationId xmlns:a16="http://schemas.microsoft.com/office/drawing/2014/main" id="{FBF0C19B-115C-4AA0-A237-289F28098B5C}"/>
                    </a:ext>
                  </a:extLst>
                </p:cNvPr>
                <p:cNvPicPr/>
                <p:nvPr/>
              </p:nvPicPr>
              <p:blipFill>
                <a:blip r:embed="rId136"/>
                <a:stretch>
                  <a:fillRect/>
                </a:stretch>
              </p:blipFill>
              <p:spPr>
                <a:xfrm>
                  <a:off x="11654075" y="3033307"/>
                  <a:ext cx="110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3381" name="Freihand 143380">
                  <a:extLst>
                    <a:ext uri="{FF2B5EF4-FFF2-40B4-BE49-F238E27FC236}">
                      <a16:creationId xmlns:a16="http://schemas.microsoft.com/office/drawing/2014/main" id="{9F8E292D-F671-44BE-838D-35D1E757AB2A}"/>
                    </a:ext>
                  </a:extLst>
                </p14:cNvPr>
                <p14:cNvContentPartPr/>
                <p14:nvPr/>
              </p14:nvContentPartPr>
              <p14:xfrm>
                <a:off x="11728955" y="3013147"/>
                <a:ext cx="97560" cy="108720"/>
              </p14:xfrm>
            </p:contentPart>
          </mc:Choice>
          <mc:Fallback xmlns="">
            <p:pic>
              <p:nvPicPr>
                <p:cNvPr id="143381" name="Freihand 143380">
                  <a:extLst>
                    <a:ext uri="{FF2B5EF4-FFF2-40B4-BE49-F238E27FC236}">
                      <a16:creationId xmlns:a16="http://schemas.microsoft.com/office/drawing/2014/main" id="{9F8E292D-F671-44BE-838D-35D1E757AB2A}"/>
                    </a:ext>
                  </a:extLst>
                </p:cNvPr>
                <p:cNvPicPr/>
                <p:nvPr/>
              </p:nvPicPr>
              <p:blipFill>
                <a:blip r:embed="rId138"/>
                <a:stretch>
                  <a:fillRect/>
                </a:stretch>
              </p:blipFill>
              <p:spPr>
                <a:xfrm>
                  <a:off x="11724635" y="3008827"/>
                  <a:ext cx="106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3382" name="Freihand 143381">
                  <a:extLst>
                    <a:ext uri="{FF2B5EF4-FFF2-40B4-BE49-F238E27FC236}">
                      <a16:creationId xmlns:a16="http://schemas.microsoft.com/office/drawing/2014/main" id="{FA56DBC1-888E-416B-856E-0CD5BFF8FDAB}"/>
                    </a:ext>
                  </a:extLst>
                </p14:cNvPr>
                <p14:cNvContentPartPr/>
                <p14:nvPr/>
              </p14:nvContentPartPr>
              <p14:xfrm>
                <a:off x="11817155" y="3012067"/>
                <a:ext cx="84240" cy="112680"/>
              </p14:xfrm>
            </p:contentPart>
          </mc:Choice>
          <mc:Fallback xmlns="">
            <p:pic>
              <p:nvPicPr>
                <p:cNvPr id="143382" name="Freihand 143381">
                  <a:extLst>
                    <a:ext uri="{FF2B5EF4-FFF2-40B4-BE49-F238E27FC236}">
                      <a16:creationId xmlns:a16="http://schemas.microsoft.com/office/drawing/2014/main" id="{FA56DBC1-888E-416B-856E-0CD5BFF8FDAB}"/>
                    </a:ext>
                  </a:extLst>
                </p:cNvPr>
                <p:cNvPicPr/>
                <p:nvPr/>
              </p:nvPicPr>
              <p:blipFill>
                <a:blip r:embed="rId140"/>
                <a:stretch>
                  <a:fillRect/>
                </a:stretch>
              </p:blipFill>
              <p:spPr>
                <a:xfrm>
                  <a:off x="11812835" y="3007747"/>
                  <a:ext cx="92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3383" name="Freihand 143382">
                  <a:extLst>
                    <a:ext uri="{FF2B5EF4-FFF2-40B4-BE49-F238E27FC236}">
                      <a16:creationId xmlns:a16="http://schemas.microsoft.com/office/drawing/2014/main" id="{F9DA89DE-FBA2-4C4C-B768-0F4B13D89660}"/>
                    </a:ext>
                  </a:extLst>
                </p14:cNvPr>
                <p14:cNvContentPartPr/>
                <p14:nvPr/>
              </p14:nvContentPartPr>
              <p14:xfrm>
                <a:off x="10404515" y="3595987"/>
                <a:ext cx="157320" cy="219960"/>
              </p14:xfrm>
            </p:contentPart>
          </mc:Choice>
          <mc:Fallback xmlns="">
            <p:pic>
              <p:nvPicPr>
                <p:cNvPr id="143383" name="Freihand 143382">
                  <a:extLst>
                    <a:ext uri="{FF2B5EF4-FFF2-40B4-BE49-F238E27FC236}">
                      <a16:creationId xmlns:a16="http://schemas.microsoft.com/office/drawing/2014/main" id="{F9DA89DE-FBA2-4C4C-B768-0F4B13D89660}"/>
                    </a:ext>
                  </a:extLst>
                </p:cNvPr>
                <p:cNvPicPr/>
                <p:nvPr/>
              </p:nvPicPr>
              <p:blipFill>
                <a:blip r:embed="rId142"/>
                <a:stretch>
                  <a:fillRect/>
                </a:stretch>
              </p:blipFill>
              <p:spPr>
                <a:xfrm>
                  <a:off x="10400195" y="3591667"/>
                  <a:ext cx="1659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3384" name="Freihand 143383">
                  <a:extLst>
                    <a:ext uri="{FF2B5EF4-FFF2-40B4-BE49-F238E27FC236}">
                      <a16:creationId xmlns:a16="http://schemas.microsoft.com/office/drawing/2014/main" id="{ED6E5402-3B8D-4B73-B35C-B7DD01D0B96E}"/>
                    </a:ext>
                  </a:extLst>
                </p14:cNvPr>
                <p14:cNvContentPartPr/>
                <p14:nvPr/>
              </p14:nvContentPartPr>
              <p14:xfrm>
                <a:off x="10541675" y="3589867"/>
                <a:ext cx="68760" cy="79200"/>
              </p14:xfrm>
            </p:contentPart>
          </mc:Choice>
          <mc:Fallback xmlns="">
            <p:pic>
              <p:nvPicPr>
                <p:cNvPr id="143384" name="Freihand 143383">
                  <a:extLst>
                    <a:ext uri="{FF2B5EF4-FFF2-40B4-BE49-F238E27FC236}">
                      <a16:creationId xmlns:a16="http://schemas.microsoft.com/office/drawing/2014/main" id="{ED6E5402-3B8D-4B73-B35C-B7DD01D0B96E}"/>
                    </a:ext>
                  </a:extLst>
                </p:cNvPr>
                <p:cNvPicPr/>
                <p:nvPr/>
              </p:nvPicPr>
              <p:blipFill>
                <a:blip r:embed="rId144"/>
                <a:stretch>
                  <a:fillRect/>
                </a:stretch>
              </p:blipFill>
              <p:spPr>
                <a:xfrm>
                  <a:off x="10537355" y="3585547"/>
                  <a:ext cx="774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3385" name="Freihand 143384">
                  <a:extLst>
                    <a:ext uri="{FF2B5EF4-FFF2-40B4-BE49-F238E27FC236}">
                      <a16:creationId xmlns:a16="http://schemas.microsoft.com/office/drawing/2014/main" id="{8EF474B2-307C-4674-9506-21606ED62687}"/>
                    </a:ext>
                  </a:extLst>
                </p14:cNvPr>
                <p14:cNvContentPartPr/>
                <p14:nvPr/>
              </p14:nvContentPartPr>
              <p14:xfrm>
                <a:off x="10580195" y="3485107"/>
                <a:ext cx="110520" cy="187560"/>
              </p14:xfrm>
            </p:contentPart>
          </mc:Choice>
          <mc:Fallback xmlns="">
            <p:pic>
              <p:nvPicPr>
                <p:cNvPr id="143385" name="Freihand 143384">
                  <a:extLst>
                    <a:ext uri="{FF2B5EF4-FFF2-40B4-BE49-F238E27FC236}">
                      <a16:creationId xmlns:a16="http://schemas.microsoft.com/office/drawing/2014/main" id="{8EF474B2-307C-4674-9506-21606ED62687}"/>
                    </a:ext>
                  </a:extLst>
                </p:cNvPr>
                <p:cNvPicPr/>
                <p:nvPr/>
              </p:nvPicPr>
              <p:blipFill>
                <a:blip r:embed="rId146"/>
                <a:stretch>
                  <a:fillRect/>
                </a:stretch>
              </p:blipFill>
              <p:spPr>
                <a:xfrm>
                  <a:off x="10575875" y="3480787"/>
                  <a:ext cx="1191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3386" name="Freihand 143385">
                  <a:extLst>
                    <a:ext uri="{FF2B5EF4-FFF2-40B4-BE49-F238E27FC236}">
                      <a16:creationId xmlns:a16="http://schemas.microsoft.com/office/drawing/2014/main" id="{A32EB5BE-B938-4582-A071-62BF7A9C23A2}"/>
                    </a:ext>
                  </a:extLst>
                </p14:cNvPr>
                <p14:cNvContentPartPr/>
                <p14:nvPr/>
              </p14:nvContentPartPr>
              <p14:xfrm>
                <a:off x="10660835" y="3427507"/>
                <a:ext cx="200160" cy="173880"/>
              </p14:xfrm>
            </p:contentPart>
          </mc:Choice>
          <mc:Fallback xmlns="">
            <p:pic>
              <p:nvPicPr>
                <p:cNvPr id="143386" name="Freihand 143385">
                  <a:extLst>
                    <a:ext uri="{FF2B5EF4-FFF2-40B4-BE49-F238E27FC236}">
                      <a16:creationId xmlns:a16="http://schemas.microsoft.com/office/drawing/2014/main" id="{A32EB5BE-B938-4582-A071-62BF7A9C23A2}"/>
                    </a:ext>
                  </a:extLst>
                </p:cNvPr>
                <p:cNvPicPr/>
                <p:nvPr/>
              </p:nvPicPr>
              <p:blipFill>
                <a:blip r:embed="rId148"/>
                <a:stretch>
                  <a:fillRect/>
                </a:stretch>
              </p:blipFill>
              <p:spPr>
                <a:xfrm>
                  <a:off x="10656515" y="3423187"/>
                  <a:ext cx="2088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3387" name="Freihand 143386">
                  <a:extLst>
                    <a:ext uri="{FF2B5EF4-FFF2-40B4-BE49-F238E27FC236}">
                      <a16:creationId xmlns:a16="http://schemas.microsoft.com/office/drawing/2014/main" id="{7E4D9673-D6BD-4BA5-81ED-EFDFEFC60BB7}"/>
                    </a:ext>
                  </a:extLst>
                </p14:cNvPr>
                <p14:cNvContentPartPr/>
                <p14:nvPr/>
              </p14:nvContentPartPr>
              <p14:xfrm>
                <a:off x="10683155" y="3399787"/>
                <a:ext cx="75600" cy="15840"/>
              </p14:xfrm>
            </p:contentPart>
          </mc:Choice>
          <mc:Fallback xmlns="">
            <p:pic>
              <p:nvPicPr>
                <p:cNvPr id="143387" name="Freihand 143386">
                  <a:extLst>
                    <a:ext uri="{FF2B5EF4-FFF2-40B4-BE49-F238E27FC236}">
                      <a16:creationId xmlns:a16="http://schemas.microsoft.com/office/drawing/2014/main" id="{7E4D9673-D6BD-4BA5-81ED-EFDFEFC60BB7}"/>
                    </a:ext>
                  </a:extLst>
                </p:cNvPr>
                <p:cNvPicPr/>
                <p:nvPr/>
              </p:nvPicPr>
              <p:blipFill>
                <a:blip r:embed="rId150"/>
                <a:stretch>
                  <a:fillRect/>
                </a:stretch>
              </p:blipFill>
              <p:spPr>
                <a:xfrm>
                  <a:off x="10678835" y="3395467"/>
                  <a:ext cx="84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3388" name="Freihand 143387">
                  <a:extLst>
                    <a:ext uri="{FF2B5EF4-FFF2-40B4-BE49-F238E27FC236}">
                      <a16:creationId xmlns:a16="http://schemas.microsoft.com/office/drawing/2014/main" id="{87BF41C2-E6A6-4A77-9D66-65C57A714B49}"/>
                    </a:ext>
                  </a:extLst>
                </p14:cNvPr>
                <p14:cNvContentPartPr/>
                <p14:nvPr/>
              </p14:nvContentPartPr>
              <p14:xfrm>
                <a:off x="11034875" y="3435067"/>
                <a:ext cx="334440" cy="129960"/>
              </p14:xfrm>
            </p:contentPart>
          </mc:Choice>
          <mc:Fallback xmlns="">
            <p:pic>
              <p:nvPicPr>
                <p:cNvPr id="143388" name="Freihand 143387">
                  <a:extLst>
                    <a:ext uri="{FF2B5EF4-FFF2-40B4-BE49-F238E27FC236}">
                      <a16:creationId xmlns:a16="http://schemas.microsoft.com/office/drawing/2014/main" id="{87BF41C2-E6A6-4A77-9D66-65C57A714B49}"/>
                    </a:ext>
                  </a:extLst>
                </p:cNvPr>
                <p:cNvPicPr/>
                <p:nvPr/>
              </p:nvPicPr>
              <p:blipFill>
                <a:blip r:embed="rId152"/>
                <a:stretch>
                  <a:fillRect/>
                </a:stretch>
              </p:blipFill>
              <p:spPr>
                <a:xfrm>
                  <a:off x="11030555" y="3430747"/>
                  <a:ext cx="343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3389" name="Freihand 143388">
                  <a:extLst>
                    <a:ext uri="{FF2B5EF4-FFF2-40B4-BE49-F238E27FC236}">
                      <a16:creationId xmlns:a16="http://schemas.microsoft.com/office/drawing/2014/main" id="{65B7C79E-6DEC-468C-8D31-8396B132B516}"/>
                    </a:ext>
                  </a:extLst>
                </p14:cNvPr>
                <p14:cNvContentPartPr/>
                <p14:nvPr/>
              </p14:nvContentPartPr>
              <p14:xfrm>
                <a:off x="11391635" y="3351547"/>
                <a:ext cx="103320" cy="142200"/>
              </p14:xfrm>
            </p:contentPart>
          </mc:Choice>
          <mc:Fallback xmlns="">
            <p:pic>
              <p:nvPicPr>
                <p:cNvPr id="143389" name="Freihand 143388">
                  <a:extLst>
                    <a:ext uri="{FF2B5EF4-FFF2-40B4-BE49-F238E27FC236}">
                      <a16:creationId xmlns:a16="http://schemas.microsoft.com/office/drawing/2014/main" id="{65B7C79E-6DEC-468C-8D31-8396B132B516}"/>
                    </a:ext>
                  </a:extLst>
                </p:cNvPr>
                <p:cNvPicPr/>
                <p:nvPr/>
              </p:nvPicPr>
              <p:blipFill>
                <a:blip r:embed="rId154"/>
                <a:stretch>
                  <a:fillRect/>
                </a:stretch>
              </p:blipFill>
              <p:spPr>
                <a:xfrm>
                  <a:off x="11387315" y="3347227"/>
                  <a:ext cx="111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3390" name="Freihand 143389">
                  <a:extLst>
                    <a:ext uri="{FF2B5EF4-FFF2-40B4-BE49-F238E27FC236}">
                      <a16:creationId xmlns:a16="http://schemas.microsoft.com/office/drawing/2014/main" id="{7A6D4F75-14F8-44C6-8ABD-0897A2FDE6EC}"/>
                    </a:ext>
                  </a:extLst>
                </p14:cNvPr>
                <p14:cNvContentPartPr/>
                <p14:nvPr/>
              </p14:nvContentPartPr>
              <p14:xfrm>
                <a:off x="11508275" y="3383947"/>
                <a:ext cx="218160" cy="116640"/>
              </p14:xfrm>
            </p:contentPart>
          </mc:Choice>
          <mc:Fallback xmlns="">
            <p:pic>
              <p:nvPicPr>
                <p:cNvPr id="143390" name="Freihand 143389">
                  <a:extLst>
                    <a:ext uri="{FF2B5EF4-FFF2-40B4-BE49-F238E27FC236}">
                      <a16:creationId xmlns:a16="http://schemas.microsoft.com/office/drawing/2014/main" id="{7A6D4F75-14F8-44C6-8ABD-0897A2FDE6EC}"/>
                    </a:ext>
                  </a:extLst>
                </p:cNvPr>
                <p:cNvPicPr/>
                <p:nvPr/>
              </p:nvPicPr>
              <p:blipFill>
                <a:blip r:embed="rId156"/>
                <a:stretch>
                  <a:fillRect/>
                </a:stretch>
              </p:blipFill>
              <p:spPr>
                <a:xfrm>
                  <a:off x="11503955" y="3379627"/>
                  <a:ext cx="2268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3391" name="Freihand 143390">
                  <a:extLst>
                    <a:ext uri="{FF2B5EF4-FFF2-40B4-BE49-F238E27FC236}">
                      <a16:creationId xmlns:a16="http://schemas.microsoft.com/office/drawing/2014/main" id="{0412AD20-1D9B-46E1-AB7A-44D5A04A6222}"/>
                    </a:ext>
                  </a:extLst>
                </p14:cNvPr>
                <p14:cNvContentPartPr/>
                <p14:nvPr/>
              </p14:nvContentPartPr>
              <p14:xfrm>
                <a:off x="11807075" y="3230227"/>
                <a:ext cx="6480" cy="173520"/>
              </p14:xfrm>
            </p:contentPart>
          </mc:Choice>
          <mc:Fallback xmlns="">
            <p:pic>
              <p:nvPicPr>
                <p:cNvPr id="143391" name="Freihand 143390">
                  <a:extLst>
                    <a:ext uri="{FF2B5EF4-FFF2-40B4-BE49-F238E27FC236}">
                      <a16:creationId xmlns:a16="http://schemas.microsoft.com/office/drawing/2014/main" id="{0412AD20-1D9B-46E1-AB7A-44D5A04A6222}"/>
                    </a:ext>
                  </a:extLst>
                </p:cNvPr>
                <p:cNvPicPr/>
                <p:nvPr/>
              </p:nvPicPr>
              <p:blipFill>
                <a:blip r:embed="rId158"/>
                <a:stretch>
                  <a:fillRect/>
                </a:stretch>
              </p:blipFill>
              <p:spPr>
                <a:xfrm>
                  <a:off x="11802755" y="3225907"/>
                  <a:ext cx="15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3392" name="Freihand 143391">
                  <a:extLst>
                    <a:ext uri="{FF2B5EF4-FFF2-40B4-BE49-F238E27FC236}">
                      <a16:creationId xmlns:a16="http://schemas.microsoft.com/office/drawing/2014/main" id="{B7E75FB8-ACF8-433E-BF6D-2C5283539577}"/>
                    </a:ext>
                  </a:extLst>
                </p14:cNvPr>
                <p14:cNvContentPartPr/>
                <p14:nvPr/>
              </p14:nvContentPartPr>
              <p14:xfrm>
                <a:off x="11807795" y="3470347"/>
                <a:ext cx="3600" cy="18360"/>
              </p14:xfrm>
            </p:contentPart>
          </mc:Choice>
          <mc:Fallback xmlns="">
            <p:pic>
              <p:nvPicPr>
                <p:cNvPr id="143392" name="Freihand 143391">
                  <a:extLst>
                    <a:ext uri="{FF2B5EF4-FFF2-40B4-BE49-F238E27FC236}">
                      <a16:creationId xmlns:a16="http://schemas.microsoft.com/office/drawing/2014/main" id="{B7E75FB8-ACF8-433E-BF6D-2C5283539577}"/>
                    </a:ext>
                  </a:extLst>
                </p:cNvPr>
                <p:cNvPicPr/>
                <p:nvPr/>
              </p:nvPicPr>
              <p:blipFill>
                <a:blip r:embed="rId160"/>
                <a:stretch>
                  <a:fillRect/>
                </a:stretch>
              </p:blipFill>
              <p:spPr>
                <a:xfrm>
                  <a:off x="11803475" y="3466027"/>
                  <a:ext cx="12240" cy="27000"/>
                </a:xfrm>
                <a:prstGeom prst="rect">
                  <a:avLst/>
                </a:prstGeom>
              </p:spPr>
            </p:pic>
          </mc:Fallback>
        </mc:AlternateContent>
      </p:grpSp>
      <p:grpSp>
        <p:nvGrpSpPr>
          <p:cNvPr id="143396" name="Gruppieren 143395">
            <a:extLst>
              <a:ext uri="{FF2B5EF4-FFF2-40B4-BE49-F238E27FC236}">
                <a16:creationId xmlns:a16="http://schemas.microsoft.com/office/drawing/2014/main" id="{75BFBD26-EE91-4119-9837-57AC66E8EEBC}"/>
              </a:ext>
            </a:extLst>
          </p:cNvPr>
          <p:cNvGrpSpPr/>
          <p:nvPr/>
        </p:nvGrpSpPr>
        <p:grpSpPr>
          <a:xfrm>
            <a:off x="964955" y="4865347"/>
            <a:ext cx="4998240" cy="253080"/>
            <a:chOff x="964955" y="4865347"/>
            <a:chExt cx="4998240" cy="253080"/>
          </a:xfrm>
        </p:grpSpPr>
        <mc:AlternateContent xmlns:mc="http://schemas.openxmlformats.org/markup-compatibility/2006" xmlns:p14="http://schemas.microsoft.com/office/powerpoint/2010/main">
          <mc:Choice Requires="p14">
            <p:contentPart p14:bwMode="auto" r:id="rId161">
              <p14:nvContentPartPr>
                <p14:cNvPr id="143394" name="Freihand 143393">
                  <a:extLst>
                    <a:ext uri="{FF2B5EF4-FFF2-40B4-BE49-F238E27FC236}">
                      <a16:creationId xmlns:a16="http://schemas.microsoft.com/office/drawing/2014/main" id="{85DAFCB6-3EB1-4465-9865-922D2A84C04D}"/>
                    </a:ext>
                  </a:extLst>
                </p14:cNvPr>
                <p14:cNvContentPartPr/>
                <p14:nvPr/>
              </p14:nvContentPartPr>
              <p14:xfrm>
                <a:off x="1161155" y="4949227"/>
                <a:ext cx="360" cy="360"/>
              </p14:xfrm>
            </p:contentPart>
          </mc:Choice>
          <mc:Fallback xmlns="">
            <p:pic>
              <p:nvPicPr>
                <p:cNvPr id="143394" name="Freihand 143393">
                  <a:extLst>
                    <a:ext uri="{FF2B5EF4-FFF2-40B4-BE49-F238E27FC236}">
                      <a16:creationId xmlns:a16="http://schemas.microsoft.com/office/drawing/2014/main" id="{85DAFCB6-3EB1-4465-9865-922D2A84C04D}"/>
                    </a:ext>
                  </a:extLst>
                </p:cNvPr>
                <p:cNvPicPr/>
                <p:nvPr/>
              </p:nvPicPr>
              <p:blipFill>
                <a:blip r:embed="rId100"/>
                <a:stretch>
                  <a:fillRect/>
                </a:stretch>
              </p:blipFill>
              <p:spPr>
                <a:xfrm>
                  <a:off x="1156835" y="4944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3395" name="Freihand 143394">
                  <a:extLst>
                    <a:ext uri="{FF2B5EF4-FFF2-40B4-BE49-F238E27FC236}">
                      <a16:creationId xmlns:a16="http://schemas.microsoft.com/office/drawing/2014/main" id="{C3CDFCA3-F23E-4ACF-BC68-D2385DE0D323}"/>
                    </a:ext>
                  </a:extLst>
                </p14:cNvPr>
                <p14:cNvContentPartPr/>
                <p14:nvPr/>
              </p14:nvContentPartPr>
              <p14:xfrm>
                <a:off x="964955" y="4865347"/>
                <a:ext cx="4998240" cy="253080"/>
              </p14:xfrm>
            </p:contentPart>
          </mc:Choice>
          <mc:Fallback xmlns="">
            <p:pic>
              <p:nvPicPr>
                <p:cNvPr id="143395" name="Freihand 143394">
                  <a:extLst>
                    <a:ext uri="{FF2B5EF4-FFF2-40B4-BE49-F238E27FC236}">
                      <a16:creationId xmlns:a16="http://schemas.microsoft.com/office/drawing/2014/main" id="{C3CDFCA3-F23E-4ACF-BC68-D2385DE0D323}"/>
                    </a:ext>
                  </a:extLst>
                </p:cNvPr>
                <p:cNvPicPr/>
                <p:nvPr/>
              </p:nvPicPr>
              <p:blipFill>
                <a:blip r:embed="rId163"/>
                <a:stretch>
                  <a:fillRect/>
                </a:stretch>
              </p:blipFill>
              <p:spPr>
                <a:xfrm>
                  <a:off x="960635" y="4861027"/>
                  <a:ext cx="5006880" cy="261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
            <p14:nvContentPartPr>
              <p14:cNvPr id="21" name="Freihand 20">
                <a:extLst>
                  <a:ext uri="{FF2B5EF4-FFF2-40B4-BE49-F238E27FC236}">
                    <a16:creationId xmlns:a16="http://schemas.microsoft.com/office/drawing/2014/main" id="{71605B65-AF52-CA8B-4118-8CA04E2EF54A}"/>
                  </a:ext>
                </a:extLst>
              </p14:cNvPr>
              <p14:cNvContentPartPr/>
              <p14:nvPr/>
            </p14:nvContentPartPr>
            <p14:xfrm>
              <a:off x="1052575" y="2056942"/>
              <a:ext cx="8249400" cy="186840"/>
            </p14:xfrm>
          </p:contentPart>
        </mc:Choice>
        <mc:Fallback>
          <p:pic>
            <p:nvPicPr>
              <p:cNvPr id="21" name="Freihand 20">
                <a:extLst>
                  <a:ext uri="{FF2B5EF4-FFF2-40B4-BE49-F238E27FC236}">
                    <a16:creationId xmlns:a16="http://schemas.microsoft.com/office/drawing/2014/main" id="{71605B65-AF52-CA8B-4118-8CA04E2EF54A}"/>
                  </a:ext>
                </a:extLst>
              </p:cNvPr>
              <p:cNvPicPr/>
              <p:nvPr/>
            </p:nvPicPr>
            <p:blipFill>
              <a:blip r:embed="rId165"/>
              <a:stretch>
                <a:fillRect/>
              </a:stretch>
            </p:blipFill>
            <p:spPr>
              <a:xfrm>
                <a:off x="1043935" y="2048302"/>
                <a:ext cx="82670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3" name="Freihand 22">
                <a:extLst>
                  <a:ext uri="{FF2B5EF4-FFF2-40B4-BE49-F238E27FC236}">
                    <a16:creationId xmlns:a16="http://schemas.microsoft.com/office/drawing/2014/main" id="{37AE5249-C604-D2B6-5160-500ABE67816C}"/>
                  </a:ext>
                </a:extLst>
              </p14:cNvPr>
              <p14:cNvContentPartPr/>
              <p14:nvPr/>
            </p14:nvContentPartPr>
            <p14:xfrm>
              <a:off x="1046455" y="2828782"/>
              <a:ext cx="6369120" cy="166680"/>
            </p14:xfrm>
          </p:contentPart>
        </mc:Choice>
        <mc:Fallback>
          <p:pic>
            <p:nvPicPr>
              <p:cNvPr id="23" name="Freihand 22">
                <a:extLst>
                  <a:ext uri="{FF2B5EF4-FFF2-40B4-BE49-F238E27FC236}">
                    <a16:creationId xmlns:a16="http://schemas.microsoft.com/office/drawing/2014/main" id="{37AE5249-C604-D2B6-5160-500ABE67816C}"/>
                  </a:ext>
                </a:extLst>
              </p:cNvPr>
              <p:cNvPicPr/>
              <p:nvPr/>
            </p:nvPicPr>
            <p:blipFill>
              <a:blip r:embed="rId167"/>
              <a:stretch>
                <a:fillRect/>
              </a:stretch>
            </p:blipFill>
            <p:spPr>
              <a:xfrm>
                <a:off x="1037455" y="2819782"/>
                <a:ext cx="63867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4" name="Freihand 23">
                <a:extLst>
                  <a:ext uri="{FF2B5EF4-FFF2-40B4-BE49-F238E27FC236}">
                    <a16:creationId xmlns:a16="http://schemas.microsoft.com/office/drawing/2014/main" id="{BB30F386-275B-A066-BD98-286C949F116B}"/>
                  </a:ext>
                </a:extLst>
              </p14:cNvPr>
              <p14:cNvContentPartPr/>
              <p14:nvPr/>
            </p14:nvContentPartPr>
            <p14:xfrm>
              <a:off x="1007575" y="3414862"/>
              <a:ext cx="7248960" cy="141120"/>
            </p14:xfrm>
          </p:contentPart>
        </mc:Choice>
        <mc:Fallback>
          <p:pic>
            <p:nvPicPr>
              <p:cNvPr id="24" name="Freihand 23">
                <a:extLst>
                  <a:ext uri="{FF2B5EF4-FFF2-40B4-BE49-F238E27FC236}">
                    <a16:creationId xmlns:a16="http://schemas.microsoft.com/office/drawing/2014/main" id="{BB30F386-275B-A066-BD98-286C949F116B}"/>
                  </a:ext>
                </a:extLst>
              </p:cNvPr>
              <p:cNvPicPr/>
              <p:nvPr/>
            </p:nvPicPr>
            <p:blipFill>
              <a:blip r:embed="rId169"/>
              <a:stretch>
                <a:fillRect/>
              </a:stretch>
            </p:blipFill>
            <p:spPr>
              <a:xfrm>
                <a:off x="998935" y="3405862"/>
                <a:ext cx="72666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6" name="Freihand 25">
                <a:extLst>
                  <a:ext uri="{FF2B5EF4-FFF2-40B4-BE49-F238E27FC236}">
                    <a16:creationId xmlns:a16="http://schemas.microsoft.com/office/drawing/2014/main" id="{599EE8FA-93D5-7D17-A63A-182C58BD803C}"/>
                  </a:ext>
                </a:extLst>
              </p14:cNvPr>
              <p14:cNvContentPartPr/>
              <p14:nvPr/>
            </p14:nvContentPartPr>
            <p14:xfrm>
              <a:off x="1183615" y="4156822"/>
              <a:ext cx="7670520" cy="177480"/>
            </p14:xfrm>
          </p:contentPart>
        </mc:Choice>
        <mc:Fallback>
          <p:pic>
            <p:nvPicPr>
              <p:cNvPr id="26" name="Freihand 25">
                <a:extLst>
                  <a:ext uri="{FF2B5EF4-FFF2-40B4-BE49-F238E27FC236}">
                    <a16:creationId xmlns:a16="http://schemas.microsoft.com/office/drawing/2014/main" id="{599EE8FA-93D5-7D17-A63A-182C58BD803C}"/>
                  </a:ext>
                </a:extLst>
              </p:cNvPr>
              <p:cNvPicPr/>
              <p:nvPr/>
            </p:nvPicPr>
            <p:blipFill>
              <a:blip r:embed="rId171"/>
              <a:stretch>
                <a:fillRect/>
              </a:stretch>
            </p:blipFill>
            <p:spPr>
              <a:xfrm>
                <a:off x="1174975" y="4148182"/>
                <a:ext cx="76881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9" name="Freihand 28">
                <a:extLst>
                  <a:ext uri="{FF2B5EF4-FFF2-40B4-BE49-F238E27FC236}">
                    <a16:creationId xmlns:a16="http://schemas.microsoft.com/office/drawing/2014/main" id="{7CDC5A59-11BB-2974-BE82-30A5F05E5CF6}"/>
                  </a:ext>
                </a:extLst>
              </p14:cNvPr>
              <p14:cNvContentPartPr/>
              <p14:nvPr/>
            </p14:nvContentPartPr>
            <p14:xfrm>
              <a:off x="993895" y="4917862"/>
              <a:ext cx="4412160" cy="177480"/>
            </p14:xfrm>
          </p:contentPart>
        </mc:Choice>
        <mc:Fallback>
          <p:pic>
            <p:nvPicPr>
              <p:cNvPr id="29" name="Freihand 28">
                <a:extLst>
                  <a:ext uri="{FF2B5EF4-FFF2-40B4-BE49-F238E27FC236}">
                    <a16:creationId xmlns:a16="http://schemas.microsoft.com/office/drawing/2014/main" id="{7CDC5A59-11BB-2974-BE82-30A5F05E5CF6}"/>
                  </a:ext>
                </a:extLst>
              </p:cNvPr>
              <p:cNvPicPr/>
              <p:nvPr/>
            </p:nvPicPr>
            <p:blipFill>
              <a:blip r:embed="rId173"/>
              <a:stretch>
                <a:fillRect/>
              </a:stretch>
            </p:blipFill>
            <p:spPr>
              <a:xfrm>
                <a:off x="984895" y="4908862"/>
                <a:ext cx="4429800" cy="195120"/>
              </a:xfrm>
              <a:prstGeom prst="rect">
                <a:avLst/>
              </a:prstGeom>
            </p:spPr>
          </p:pic>
        </mc:Fallback>
      </mc:AlternateContent>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AFEB146-7D31-4514-8CA1-445D8A98022C}"/>
                  </a:ext>
                </a:extLst>
              </p14:cNvPr>
              <p14:cNvContentPartPr/>
              <p14:nvPr/>
            </p14:nvContentPartPr>
            <p14:xfrm>
              <a:off x="8186555" y="1784827"/>
              <a:ext cx="2389320" cy="77040"/>
            </p14:xfrm>
          </p:contentPart>
        </mc:Choice>
        <mc:Fallback xmlns="">
          <p:pic>
            <p:nvPicPr>
              <p:cNvPr id="2" name="Freihand 1">
                <a:extLst>
                  <a:ext uri="{FF2B5EF4-FFF2-40B4-BE49-F238E27FC236}">
                    <a16:creationId xmlns:a16="http://schemas.microsoft.com/office/drawing/2014/main" id="{5AFEB146-7D31-4514-8CA1-445D8A98022C}"/>
                  </a:ext>
                </a:extLst>
              </p:cNvPr>
              <p:cNvPicPr/>
              <p:nvPr/>
            </p:nvPicPr>
            <p:blipFill>
              <a:blip r:embed="rId4"/>
              <a:stretch>
                <a:fillRect/>
              </a:stretch>
            </p:blipFill>
            <p:spPr>
              <a:xfrm>
                <a:off x="8182235" y="1780507"/>
                <a:ext cx="2397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DD9A41F-6C0C-4E59-BB54-C48D465DF9E0}"/>
                  </a:ext>
                </a:extLst>
              </p14:cNvPr>
              <p14:cNvContentPartPr/>
              <p14:nvPr/>
            </p14:nvContentPartPr>
            <p14:xfrm>
              <a:off x="2591075" y="3638107"/>
              <a:ext cx="5713560" cy="104400"/>
            </p14:xfrm>
          </p:contentPart>
        </mc:Choice>
        <mc:Fallback xmlns="">
          <p:pic>
            <p:nvPicPr>
              <p:cNvPr id="3" name="Freihand 2">
                <a:extLst>
                  <a:ext uri="{FF2B5EF4-FFF2-40B4-BE49-F238E27FC236}">
                    <a16:creationId xmlns:a16="http://schemas.microsoft.com/office/drawing/2014/main" id="{1DD9A41F-6C0C-4E59-BB54-C48D465DF9E0}"/>
                  </a:ext>
                </a:extLst>
              </p:cNvPr>
              <p:cNvPicPr/>
              <p:nvPr/>
            </p:nvPicPr>
            <p:blipFill>
              <a:blip r:embed="rId6"/>
              <a:stretch>
                <a:fillRect/>
              </a:stretch>
            </p:blipFill>
            <p:spPr>
              <a:xfrm>
                <a:off x="2586755" y="3633787"/>
                <a:ext cx="5722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1AA4732E-8514-4FA3-8B04-3F4B7DB42ED8}"/>
                  </a:ext>
                </a:extLst>
              </p14:cNvPr>
              <p14:cNvContentPartPr/>
              <p14:nvPr/>
            </p14:nvContentPartPr>
            <p14:xfrm>
              <a:off x="2524835" y="5069467"/>
              <a:ext cx="2106000" cy="80640"/>
            </p14:xfrm>
          </p:contentPart>
        </mc:Choice>
        <mc:Fallback xmlns="">
          <p:pic>
            <p:nvPicPr>
              <p:cNvPr id="4" name="Freihand 3">
                <a:extLst>
                  <a:ext uri="{FF2B5EF4-FFF2-40B4-BE49-F238E27FC236}">
                    <a16:creationId xmlns:a16="http://schemas.microsoft.com/office/drawing/2014/main" id="{1AA4732E-8514-4FA3-8B04-3F4B7DB42ED8}"/>
                  </a:ext>
                </a:extLst>
              </p:cNvPr>
              <p:cNvPicPr/>
              <p:nvPr/>
            </p:nvPicPr>
            <p:blipFill>
              <a:blip r:embed="rId8"/>
              <a:stretch>
                <a:fillRect/>
              </a:stretch>
            </p:blipFill>
            <p:spPr>
              <a:xfrm>
                <a:off x="2520515" y="5065147"/>
                <a:ext cx="2114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4" name="Freihand 53">
                <a:extLst>
                  <a:ext uri="{FF2B5EF4-FFF2-40B4-BE49-F238E27FC236}">
                    <a16:creationId xmlns:a16="http://schemas.microsoft.com/office/drawing/2014/main" id="{06BFF938-03B8-4364-8E7F-6BA850BB43F6}"/>
                  </a:ext>
                </a:extLst>
              </p14:cNvPr>
              <p14:cNvContentPartPr/>
              <p14:nvPr/>
            </p14:nvContentPartPr>
            <p14:xfrm>
              <a:off x="7542515" y="4769227"/>
              <a:ext cx="281520" cy="180000"/>
            </p14:xfrm>
          </p:contentPart>
        </mc:Choice>
        <mc:Fallback xmlns="">
          <p:pic>
            <p:nvPicPr>
              <p:cNvPr id="54" name="Freihand 53">
                <a:extLst>
                  <a:ext uri="{FF2B5EF4-FFF2-40B4-BE49-F238E27FC236}">
                    <a16:creationId xmlns:a16="http://schemas.microsoft.com/office/drawing/2014/main" id="{06BFF938-03B8-4364-8E7F-6BA850BB43F6}"/>
                  </a:ext>
                </a:extLst>
              </p:cNvPr>
              <p:cNvPicPr/>
              <p:nvPr/>
            </p:nvPicPr>
            <p:blipFill>
              <a:blip r:embed="rId10"/>
              <a:stretch>
                <a:fillRect/>
              </a:stretch>
            </p:blipFill>
            <p:spPr>
              <a:xfrm>
                <a:off x="7538195" y="4764907"/>
                <a:ext cx="290160" cy="188640"/>
              </a:xfrm>
              <a:prstGeom prst="rect">
                <a:avLst/>
              </a:prstGeom>
            </p:spPr>
          </p:pic>
        </mc:Fallback>
      </mc:AlternateContent>
      <p:grpSp>
        <p:nvGrpSpPr>
          <p:cNvPr id="58" name="Gruppieren 57">
            <a:extLst>
              <a:ext uri="{FF2B5EF4-FFF2-40B4-BE49-F238E27FC236}">
                <a16:creationId xmlns:a16="http://schemas.microsoft.com/office/drawing/2014/main" id="{C9B7D181-9591-4E48-B015-4AE05E5CAA08}"/>
              </a:ext>
            </a:extLst>
          </p:cNvPr>
          <p:cNvGrpSpPr/>
          <p:nvPr/>
        </p:nvGrpSpPr>
        <p:grpSpPr>
          <a:xfrm>
            <a:off x="4561355" y="4360987"/>
            <a:ext cx="3494520" cy="937440"/>
            <a:chOff x="4561355" y="4360987"/>
            <a:chExt cx="3494520" cy="937440"/>
          </a:xfrm>
        </p:grpSpPr>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89761DE4-6162-4FB1-B9FA-4FA5DBDCA56C}"/>
                    </a:ext>
                  </a:extLst>
                </p14:cNvPr>
                <p14:cNvContentPartPr/>
                <p14:nvPr/>
              </p14:nvContentPartPr>
              <p14:xfrm>
                <a:off x="4561355" y="4759507"/>
                <a:ext cx="295920" cy="91800"/>
              </p14:xfrm>
            </p:contentPart>
          </mc:Choice>
          <mc:Fallback xmlns="">
            <p:pic>
              <p:nvPicPr>
                <p:cNvPr id="6" name="Freihand 5">
                  <a:extLst>
                    <a:ext uri="{FF2B5EF4-FFF2-40B4-BE49-F238E27FC236}">
                      <a16:creationId xmlns:a16="http://schemas.microsoft.com/office/drawing/2014/main" id="{89761DE4-6162-4FB1-B9FA-4FA5DBDCA56C}"/>
                    </a:ext>
                  </a:extLst>
                </p:cNvPr>
                <p:cNvPicPr/>
                <p:nvPr/>
              </p:nvPicPr>
              <p:blipFill>
                <a:blip r:embed="rId12"/>
                <a:stretch>
                  <a:fillRect/>
                </a:stretch>
              </p:blipFill>
              <p:spPr>
                <a:xfrm>
                  <a:off x="4557035" y="4755187"/>
                  <a:ext cx="304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9724A246-D925-48BD-89ED-C8D788D82547}"/>
                    </a:ext>
                  </a:extLst>
                </p14:cNvPr>
                <p14:cNvContentPartPr/>
                <p14:nvPr/>
              </p14:nvContentPartPr>
              <p14:xfrm>
                <a:off x="4783115" y="4693987"/>
                <a:ext cx="183240" cy="153720"/>
              </p14:xfrm>
            </p:contentPart>
          </mc:Choice>
          <mc:Fallback xmlns="">
            <p:pic>
              <p:nvPicPr>
                <p:cNvPr id="7" name="Freihand 6">
                  <a:extLst>
                    <a:ext uri="{FF2B5EF4-FFF2-40B4-BE49-F238E27FC236}">
                      <a16:creationId xmlns:a16="http://schemas.microsoft.com/office/drawing/2014/main" id="{9724A246-D925-48BD-89ED-C8D788D82547}"/>
                    </a:ext>
                  </a:extLst>
                </p:cNvPr>
                <p:cNvPicPr/>
                <p:nvPr/>
              </p:nvPicPr>
              <p:blipFill>
                <a:blip r:embed="rId14"/>
                <a:stretch>
                  <a:fillRect/>
                </a:stretch>
              </p:blipFill>
              <p:spPr>
                <a:xfrm>
                  <a:off x="4778795" y="4689667"/>
                  <a:ext cx="191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Freihand 7">
                  <a:extLst>
                    <a:ext uri="{FF2B5EF4-FFF2-40B4-BE49-F238E27FC236}">
                      <a16:creationId xmlns:a16="http://schemas.microsoft.com/office/drawing/2014/main" id="{BD0DA6AB-785F-4AC7-9014-513BDFF92097}"/>
                    </a:ext>
                  </a:extLst>
                </p14:cNvPr>
                <p14:cNvContentPartPr/>
                <p14:nvPr/>
              </p14:nvContentPartPr>
              <p14:xfrm>
                <a:off x="5131955" y="4633867"/>
                <a:ext cx="19080" cy="28080"/>
              </p14:xfrm>
            </p:contentPart>
          </mc:Choice>
          <mc:Fallback xmlns="">
            <p:pic>
              <p:nvPicPr>
                <p:cNvPr id="8" name="Freihand 7">
                  <a:extLst>
                    <a:ext uri="{FF2B5EF4-FFF2-40B4-BE49-F238E27FC236}">
                      <a16:creationId xmlns:a16="http://schemas.microsoft.com/office/drawing/2014/main" id="{BD0DA6AB-785F-4AC7-9014-513BDFF92097}"/>
                    </a:ext>
                  </a:extLst>
                </p:cNvPr>
                <p:cNvPicPr/>
                <p:nvPr/>
              </p:nvPicPr>
              <p:blipFill>
                <a:blip r:embed="rId16"/>
                <a:stretch>
                  <a:fillRect/>
                </a:stretch>
              </p:blipFill>
              <p:spPr>
                <a:xfrm>
                  <a:off x="5127635" y="4629547"/>
                  <a:ext cx="27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019ED2CF-3A5D-4E54-85A3-29ED92F968E4}"/>
                    </a:ext>
                  </a:extLst>
                </p14:cNvPr>
                <p14:cNvContentPartPr/>
                <p14:nvPr/>
              </p14:nvContentPartPr>
              <p14:xfrm>
                <a:off x="5152835" y="4458187"/>
                <a:ext cx="271440" cy="261720"/>
              </p14:xfrm>
            </p:contentPart>
          </mc:Choice>
          <mc:Fallback xmlns="">
            <p:pic>
              <p:nvPicPr>
                <p:cNvPr id="9" name="Freihand 8">
                  <a:extLst>
                    <a:ext uri="{FF2B5EF4-FFF2-40B4-BE49-F238E27FC236}">
                      <a16:creationId xmlns:a16="http://schemas.microsoft.com/office/drawing/2014/main" id="{019ED2CF-3A5D-4E54-85A3-29ED92F968E4}"/>
                    </a:ext>
                  </a:extLst>
                </p:cNvPr>
                <p:cNvPicPr/>
                <p:nvPr/>
              </p:nvPicPr>
              <p:blipFill>
                <a:blip r:embed="rId18"/>
                <a:stretch>
                  <a:fillRect/>
                </a:stretch>
              </p:blipFill>
              <p:spPr>
                <a:xfrm>
                  <a:off x="5148515" y="4453867"/>
                  <a:ext cx="2800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7FA14786-6202-400C-8ED8-9FA939B7A963}"/>
                    </a:ext>
                  </a:extLst>
                </p14:cNvPr>
                <p14:cNvContentPartPr/>
                <p14:nvPr/>
              </p14:nvContentPartPr>
              <p14:xfrm>
                <a:off x="5252915" y="4398067"/>
                <a:ext cx="68760" cy="14400"/>
              </p14:xfrm>
            </p:contentPart>
          </mc:Choice>
          <mc:Fallback xmlns="">
            <p:pic>
              <p:nvPicPr>
                <p:cNvPr id="10" name="Freihand 9">
                  <a:extLst>
                    <a:ext uri="{FF2B5EF4-FFF2-40B4-BE49-F238E27FC236}">
                      <a16:creationId xmlns:a16="http://schemas.microsoft.com/office/drawing/2014/main" id="{7FA14786-6202-400C-8ED8-9FA939B7A963}"/>
                    </a:ext>
                  </a:extLst>
                </p:cNvPr>
                <p:cNvPicPr/>
                <p:nvPr/>
              </p:nvPicPr>
              <p:blipFill>
                <a:blip r:embed="rId20"/>
                <a:stretch>
                  <a:fillRect/>
                </a:stretch>
              </p:blipFill>
              <p:spPr>
                <a:xfrm>
                  <a:off x="5248595" y="4393747"/>
                  <a:ext cx="774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1918483C-970B-4A22-80C9-743301F9564F}"/>
                    </a:ext>
                  </a:extLst>
                </p14:cNvPr>
                <p14:cNvContentPartPr/>
                <p14:nvPr/>
              </p14:nvContentPartPr>
              <p14:xfrm>
                <a:off x="5583035" y="4440907"/>
                <a:ext cx="117360" cy="127440"/>
              </p14:xfrm>
            </p:contentPart>
          </mc:Choice>
          <mc:Fallback xmlns="">
            <p:pic>
              <p:nvPicPr>
                <p:cNvPr id="12" name="Freihand 11">
                  <a:extLst>
                    <a:ext uri="{FF2B5EF4-FFF2-40B4-BE49-F238E27FC236}">
                      <a16:creationId xmlns:a16="http://schemas.microsoft.com/office/drawing/2014/main" id="{1918483C-970B-4A22-80C9-743301F9564F}"/>
                    </a:ext>
                  </a:extLst>
                </p:cNvPr>
                <p:cNvPicPr/>
                <p:nvPr/>
              </p:nvPicPr>
              <p:blipFill>
                <a:blip r:embed="rId22"/>
                <a:stretch>
                  <a:fillRect/>
                </a:stretch>
              </p:blipFill>
              <p:spPr>
                <a:xfrm>
                  <a:off x="5578715" y="4436587"/>
                  <a:ext cx="126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61AE69F1-EDEB-4708-A0F1-ECE9C3D6725E}"/>
                    </a:ext>
                  </a:extLst>
                </p14:cNvPr>
                <p14:cNvContentPartPr/>
                <p14:nvPr/>
              </p14:nvContentPartPr>
              <p14:xfrm>
                <a:off x="5706515" y="4488067"/>
                <a:ext cx="174240" cy="57960"/>
              </p14:xfrm>
            </p:contentPart>
          </mc:Choice>
          <mc:Fallback xmlns="">
            <p:pic>
              <p:nvPicPr>
                <p:cNvPr id="13" name="Freihand 12">
                  <a:extLst>
                    <a:ext uri="{FF2B5EF4-FFF2-40B4-BE49-F238E27FC236}">
                      <a16:creationId xmlns:a16="http://schemas.microsoft.com/office/drawing/2014/main" id="{61AE69F1-EDEB-4708-A0F1-ECE9C3D6725E}"/>
                    </a:ext>
                  </a:extLst>
                </p:cNvPr>
                <p:cNvPicPr/>
                <p:nvPr/>
              </p:nvPicPr>
              <p:blipFill>
                <a:blip r:embed="rId24"/>
                <a:stretch>
                  <a:fillRect/>
                </a:stretch>
              </p:blipFill>
              <p:spPr>
                <a:xfrm>
                  <a:off x="5702195" y="4483747"/>
                  <a:ext cx="182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E8842CE2-4008-467B-BB82-648CEC515D77}"/>
                    </a:ext>
                  </a:extLst>
                </p14:cNvPr>
                <p14:cNvContentPartPr/>
                <p14:nvPr/>
              </p14:nvContentPartPr>
              <p14:xfrm>
                <a:off x="6021875" y="4413187"/>
                <a:ext cx="104400" cy="120600"/>
              </p14:xfrm>
            </p:contentPart>
          </mc:Choice>
          <mc:Fallback xmlns="">
            <p:pic>
              <p:nvPicPr>
                <p:cNvPr id="14" name="Freihand 13">
                  <a:extLst>
                    <a:ext uri="{FF2B5EF4-FFF2-40B4-BE49-F238E27FC236}">
                      <a16:creationId xmlns:a16="http://schemas.microsoft.com/office/drawing/2014/main" id="{E8842CE2-4008-467B-BB82-648CEC515D77}"/>
                    </a:ext>
                  </a:extLst>
                </p:cNvPr>
                <p:cNvPicPr/>
                <p:nvPr/>
              </p:nvPicPr>
              <p:blipFill>
                <a:blip r:embed="rId26"/>
                <a:stretch>
                  <a:fillRect/>
                </a:stretch>
              </p:blipFill>
              <p:spPr>
                <a:xfrm>
                  <a:off x="6017555" y="4408867"/>
                  <a:ext cx="113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BAD324A8-4297-4699-8CA4-748E7D3700D3}"/>
                    </a:ext>
                  </a:extLst>
                </p14:cNvPr>
                <p14:cNvContentPartPr/>
                <p14:nvPr/>
              </p14:nvContentPartPr>
              <p14:xfrm>
                <a:off x="6111515" y="4475107"/>
                <a:ext cx="128160" cy="59760"/>
              </p14:xfrm>
            </p:contentPart>
          </mc:Choice>
          <mc:Fallback xmlns="">
            <p:pic>
              <p:nvPicPr>
                <p:cNvPr id="15" name="Freihand 14">
                  <a:extLst>
                    <a:ext uri="{FF2B5EF4-FFF2-40B4-BE49-F238E27FC236}">
                      <a16:creationId xmlns:a16="http://schemas.microsoft.com/office/drawing/2014/main" id="{BAD324A8-4297-4699-8CA4-748E7D3700D3}"/>
                    </a:ext>
                  </a:extLst>
                </p:cNvPr>
                <p:cNvPicPr/>
                <p:nvPr/>
              </p:nvPicPr>
              <p:blipFill>
                <a:blip r:embed="rId28"/>
                <a:stretch>
                  <a:fillRect/>
                </a:stretch>
              </p:blipFill>
              <p:spPr>
                <a:xfrm>
                  <a:off x="6107195" y="4470787"/>
                  <a:ext cx="136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CEFEC2A3-8CB3-4C9D-A688-6A62C1543497}"/>
                    </a:ext>
                  </a:extLst>
                </p14:cNvPr>
                <p14:cNvContentPartPr/>
                <p14:nvPr/>
              </p14:nvContentPartPr>
              <p14:xfrm>
                <a:off x="6233555" y="4360987"/>
                <a:ext cx="72360" cy="159480"/>
              </p14:xfrm>
            </p:contentPart>
          </mc:Choice>
          <mc:Fallback xmlns="">
            <p:pic>
              <p:nvPicPr>
                <p:cNvPr id="16" name="Freihand 15">
                  <a:extLst>
                    <a:ext uri="{FF2B5EF4-FFF2-40B4-BE49-F238E27FC236}">
                      <a16:creationId xmlns:a16="http://schemas.microsoft.com/office/drawing/2014/main" id="{CEFEC2A3-8CB3-4C9D-A688-6A62C1543497}"/>
                    </a:ext>
                  </a:extLst>
                </p:cNvPr>
                <p:cNvPicPr/>
                <p:nvPr/>
              </p:nvPicPr>
              <p:blipFill>
                <a:blip r:embed="rId30"/>
                <a:stretch>
                  <a:fillRect/>
                </a:stretch>
              </p:blipFill>
              <p:spPr>
                <a:xfrm>
                  <a:off x="6229235" y="4356667"/>
                  <a:ext cx="81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764A289D-FD8F-469F-9A5F-5DA1640C75F3}"/>
                    </a:ext>
                  </a:extLst>
                </p14:cNvPr>
                <p14:cNvContentPartPr/>
                <p14:nvPr/>
              </p14:nvContentPartPr>
              <p14:xfrm>
                <a:off x="6306995" y="4457467"/>
                <a:ext cx="20520" cy="65880"/>
              </p14:xfrm>
            </p:contentPart>
          </mc:Choice>
          <mc:Fallback xmlns="">
            <p:pic>
              <p:nvPicPr>
                <p:cNvPr id="17" name="Freihand 16">
                  <a:extLst>
                    <a:ext uri="{FF2B5EF4-FFF2-40B4-BE49-F238E27FC236}">
                      <a16:creationId xmlns:a16="http://schemas.microsoft.com/office/drawing/2014/main" id="{764A289D-FD8F-469F-9A5F-5DA1640C75F3}"/>
                    </a:ext>
                  </a:extLst>
                </p:cNvPr>
                <p:cNvPicPr/>
                <p:nvPr/>
              </p:nvPicPr>
              <p:blipFill>
                <a:blip r:embed="rId32"/>
                <a:stretch>
                  <a:fillRect/>
                </a:stretch>
              </p:blipFill>
              <p:spPr>
                <a:xfrm>
                  <a:off x="6302675" y="4453147"/>
                  <a:ext cx="291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D5C881B6-74B4-45D3-8F61-9E2BE79567F1}"/>
                    </a:ext>
                  </a:extLst>
                </p14:cNvPr>
                <p14:cNvContentPartPr/>
                <p14:nvPr/>
              </p14:nvContentPartPr>
              <p14:xfrm>
                <a:off x="6360995" y="4453867"/>
                <a:ext cx="174960" cy="56880"/>
              </p14:xfrm>
            </p:contentPart>
          </mc:Choice>
          <mc:Fallback xmlns="">
            <p:pic>
              <p:nvPicPr>
                <p:cNvPr id="18" name="Freihand 17">
                  <a:extLst>
                    <a:ext uri="{FF2B5EF4-FFF2-40B4-BE49-F238E27FC236}">
                      <a16:creationId xmlns:a16="http://schemas.microsoft.com/office/drawing/2014/main" id="{D5C881B6-74B4-45D3-8F61-9E2BE79567F1}"/>
                    </a:ext>
                  </a:extLst>
                </p:cNvPr>
                <p:cNvPicPr/>
                <p:nvPr/>
              </p:nvPicPr>
              <p:blipFill>
                <a:blip r:embed="rId34"/>
                <a:stretch>
                  <a:fillRect/>
                </a:stretch>
              </p:blipFill>
              <p:spPr>
                <a:xfrm>
                  <a:off x="6356675" y="4449547"/>
                  <a:ext cx="183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1A1404BD-020B-40D1-AB66-6885973F7843}"/>
                    </a:ext>
                  </a:extLst>
                </p14:cNvPr>
                <p14:cNvContentPartPr/>
                <p14:nvPr/>
              </p14:nvContentPartPr>
              <p14:xfrm>
                <a:off x="6570875" y="4395547"/>
                <a:ext cx="217080" cy="108360"/>
              </p14:xfrm>
            </p:contentPart>
          </mc:Choice>
          <mc:Fallback xmlns="">
            <p:pic>
              <p:nvPicPr>
                <p:cNvPr id="19" name="Freihand 18">
                  <a:extLst>
                    <a:ext uri="{FF2B5EF4-FFF2-40B4-BE49-F238E27FC236}">
                      <a16:creationId xmlns:a16="http://schemas.microsoft.com/office/drawing/2014/main" id="{1A1404BD-020B-40D1-AB66-6885973F7843}"/>
                    </a:ext>
                  </a:extLst>
                </p:cNvPr>
                <p:cNvPicPr/>
                <p:nvPr/>
              </p:nvPicPr>
              <p:blipFill>
                <a:blip r:embed="rId36"/>
                <a:stretch>
                  <a:fillRect/>
                </a:stretch>
              </p:blipFill>
              <p:spPr>
                <a:xfrm>
                  <a:off x="6566555" y="4391227"/>
                  <a:ext cx="225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8EBF8729-B88F-4190-B6CF-EE759138285E}"/>
                    </a:ext>
                  </a:extLst>
                </p14:cNvPr>
                <p14:cNvContentPartPr/>
                <p14:nvPr/>
              </p14:nvContentPartPr>
              <p14:xfrm>
                <a:off x="6775355" y="4418947"/>
                <a:ext cx="92880" cy="182880"/>
              </p14:xfrm>
            </p:contentPart>
          </mc:Choice>
          <mc:Fallback xmlns="">
            <p:pic>
              <p:nvPicPr>
                <p:cNvPr id="20" name="Freihand 19">
                  <a:extLst>
                    <a:ext uri="{FF2B5EF4-FFF2-40B4-BE49-F238E27FC236}">
                      <a16:creationId xmlns:a16="http://schemas.microsoft.com/office/drawing/2014/main" id="{8EBF8729-B88F-4190-B6CF-EE759138285E}"/>
                    </a:ext>
                  </a:extLst>
                </p:cNvPr>
                <p:cNvPicPr/>
                <p:nvPr/>
              </p:nvPicPr>
              <p:blipFill>
                <a:blip r:embed="rId38"/>
                <a:stretch>
                  <a:fillRect/>
                </a:stretch>
              </p:blipFill>
              <p:spPr>
                <a:xfrm>
                  <a:off x="6771035" y="4414627"/>
                  <a:ext cx="1015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18B0819C-F25D-407C-937B-3C2D532C2407}"/>
                    </a:ext>
                  </a:extLst>
                </p14:cNvPr>
                <p14:cNvContentPartPr/>
                <p14:nvPr/>
              </p14:nvContentPartPr>
              <p14:xfrm>
                <a:off x="6888035" y="4412467"/>
                <a:ext cx="154800" cy="84960"/>
              </p14:xfrm>
            </p:contentPart>
          </mc:Choice>
          <mc:Fallback xmlns="">
            <p:pic>
              <p:nvPicPr>
                <p:cNvPr id="21" name="Freihand 20">
                  <a:extLst>
                    <a:ext uri="{FF2B5EF4-FFF2-40B4-BE49-F238E27FC236}">
                      <a16:creationId xmlns:a16="http://schemas.microsoft.com/office/drawing/2014/main" id="{18B0819C-F25D-407C-937B-3C2D532C2407}"/>
                    </a:ext>
                  </a:extLst>
                </p:cNvPr>
                <p:cNvPicPr/>
                <p:nvPr/>
              </p:nvPicPr>
              <p:blipFill>
                <a:blip r:embed="rId40"/>
                <a:stretch>
                  <a:fillRect/>
                </a:stretch>
              </p:blipFill>
              <p:spPr>
                <a:xfrm>
                  <a:off x="6883715" y="4408147"/>
                  <a:ext cx="1634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05EA5A2E-9E10-4FF0-907C-7FF06B40A7EF}"/>
                    </a:ext>
                  </a:extLst>
                </p14:cNvPr>
                <p14:cNvContentPartPr/>
                <p14:nvPr/>
              </p14:nvContentPartPr>
              <p14:xfrm>
                <a:off x="7036355" y="4375387"/>
                <a:ext cx="28080" cy="37080"/>
              </p14:xfrm>
            </p:contentPart>
          </mc:Choice>
          <mc:Fallback xmlns="">
            <p:pic>
              <p:nvPicPr>
                <p:cNvPr id="22" name="Freihand 21">
                  <a:extLst>
                    <a:ext uri="{FF2B5EF4-FFF2-40B4-BE49-F238E27FC236}">
                      <a16:creationId xmlns:a16="http://schemas.microsoft.com/office/drawing/2014/main" id="{05EA5A2E-9E10-4FF0-907C-7FF06B40A7EF}"/>
                    </a:ext>
                  </a:extLst>
                </p:cNvPr>
                <p:cNvPicPr/>
                <p:nvPr/>
              </p:nvPicPr>
              <p:blipFill>
                <a:blip r:embed="rId42"/>
                <a:stretch>
                  <a:fillRect/>
                </a:stretch>
              </p:blipFill>
              <p:spPr>
                <a:xfrm>
                  <a:off x="7032035" y="4371067"/>
                  <a:ext cx="367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F1EFFD6A-6DCE-4BA9-B566-62FE194E540F}"/>
                    </a:ext>
                  </a:extLst>
                </p14:cNvPr>
                <p14:cNvContentPartPr/>
                <p14:nvPr/>
              </p14:nvContentPartPr>
              <p14:xfrm>
                <a:off x="7052195" y="4417147"/>
                <a:ext cx="67680" cy="76320"/>
              </p14:xfrm>
            </p:contentPart>
          </mc:Choice>
          <mc:Fallback xmlns="">
            <p:pic>
              <p:nvPicPr>
                <p:cNvPr id="23" name="Freihand 22">
                  <a:extLst>
                    <a:ext uri="{FF2B5EF4-FFF2-40B4-BE49-F238E27FC236}">
                      <a16:creationId xmlns:a16="http://schemas.microsoft.com/office/drawing/2014/main" id="{F1EFFD6A-6DCE-4BA9-B566-62FE194E540F}"/>
                    </a:ext>
                  </a:extLst>
                </p:cNvPr>
                <p:cNvPicPr/>
                <p:nvPr/>
              </p:nvPicPr>
              <p:blipFill>
                <a:blip r:embed="rId44"/>
                <a:stretch>
                  <a:fillRect/>
                </a:stretch>
              </p:blipFill>
              <p:spPr>
                <a:xfrm>
                  <a:off x="7047875" y="4412827"/>
                  <a:ext cx="76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4730851D-151C-420F-A26B-C5AA3F0AE1AA}"/>
                    </a:ext>
                  </a:extLst>
                </p14:cNvPr>
                <p14:cNvContentPartPr/>
                <p14:nvPr/>
              </p14:nvContentPartPr>
              <p14:xfrm>
                <a:off x="7109795" y="4398787"/>
                <a:ext cx="177840" cy="82800"/>
              </p14:xfrm>
            </p:contentPart>
          </mc:Choice>
          <mc:Fallback xmlns="">
            <p:pic>
              <p:nvPicPr>
                <p:cNvPr id="24" name="Freihand 23">
                  <a:extLst>
                    <a:ext uri="{FF2B5EF4-FFF2-40B4-BE49-F238E27FC236}">
                      <a16:creationId xmlns:a16="http://schemas.microsoft.com/office/drawing/2014/main" id="{4730851D-151C-420F-A26B-C5AA3F0AE1AA}"/>
                    </a:ext>
                  </a:extLst>
                </p:cNvPr>
                <p:cNvPicPr/>
                <p:nvPr/>
              </p:nvPicPr>
              <p:blipFill>
                <a:blip r:embed="rId46"/>
                <a:stretch>
                  <a:fillRect/>
                </a:stretch>
              </p:blipFill>
              <p:spPr>
                <a:xfrm>
                  <a:off x="7105115" y="4394467"/>
                  <a:ext cx="1864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CAC70D89-9C9B-4697-9E83-D4F5077682A5}"/>
                    </a:ext>
                  </a:extLst>
                </p14:cNvPr>
                <p14:cNvContentPartPr/>
                <p14:nvPr/>
              </p14:nvContentPartPr>
              <p14:xfrm>
                <a:off x="7290875" y="4381147"/>
                <a:ext cx="205560" cy="98280"/>
              </p14:xfrm>
            </p:contentPart>
          </mc:Choice>
          <mc:Fallback xmlns="">
            <p:pic>
              <p:nvPicPr>
                <p:cNvPr id="25" name="Freihand 24">
                  <a:extLst>
                    <a:ext uri="{FF2B5EF4-FFF2-40B4-BE49-F238E27FC236}">
                      <a16:creationId xmlns:a16="http://schemas.microsoft.com/office/drawing/2014/main" id="{CAC70D89-9C9B-4697-9E83-D4F5077682A5}"/>
                    </a:ext>
                  </a:extLst>
                </p:cNvPr>
                <p:cNvPicPr/>
                <p:nvPr/>
              </p:nvPicPr>
              <p:blipFill>
                <a:blip r:embed="rId48"/>
                <a:stretch>
                  <a:fillRect/>
                </a:stretch>
              </p:blipFill>
              <p:spPr>
                <a:xfrm>
                  <a:off x="7286555" y="4376827"/>
                  <a:ext cx="214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1F44599B-9A26-44DF-8A9A-9A1B400A3157}"/>
                    </a:ext>
                  </a:extLst>
                </p14:cNvPr>
                <p14:cNvContentPartPr/>
                <p14:nvPr/>
              </p14:nvContentPartPr>
              <p14:xfrm>
                <a:off x="7510835" y="4383307"/>
                <a:ext cx="64080" cy="87120"/>
              </p14:xfrm>
            </p:contentPart>
          </mc:Choice>
          <mc:Fallback xmlns="">
            <p:pic>
              <p:nvPicPr>
                <p:cNvPr id="26" name="Freihand 25">
                  <a:extLst>
                    <a:ext uri="{FF2B5EF4-FFF2-40B4-BE49-F238E27FC236}">
                      <a16:creationId xmlns:a16="http://schemas.microsoft.com/office/drawing/2014/main" id="{1F44599B-9A26-44DF-8A9A-9A1B400A3157}"/>
                    </a:ext>
                  </a:extLst>
                </p:cNvPr>
                <p:cNvPicPr/>
                <p:nvPr/>
              </p:nvPicPr>
              <p:blipFill>
                <a:blip r:embed="rId50"/>
                <a:stretch>
                  <a:fillRect/>
                </a:stretch>
              </p:blipFill>
              <p:spPr>
                <a:xfrm>
                  <a:off x="7506515" y="4378987"/>
                  <a:ext cx="72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77550364-77CE-41AD-B2A1-8A6D7C64AD0D}"/>
                    </a:ext>
                  </a:extLst>
                </p14:cNvPr>
                <p14:cNvContentPartPr/>
                <p14:nvPr/>
              </p14:nvContentPartPr>
              <p14:xfrm>
                <a:off x="7506875" y="4388347"/>
                <a:ext cx="89640" cy="72720"/>
              </p14:xfrm>
            </p:contentPart>
          </mc:Choice>
          <mc:Fallback xmlns="">
            <p:pic>
              <p:nvPicPr>
                <p:cNvPr id="27" name="Freihand 26">
                  <a:extLst>
                    <a:ext uri="{FF2B5EF4-FFF2-40B4-BE49-F238E27FC236}">
                      <a16:creationId xmlns:a16="http://schemas.microsoft.com/office/drawing/2014/main" id="{77550364-77CE-41AD-B2A1-8A6D7C64AD0D}"/>
                    </a:ext>
                  </a:extLst>
                </p:cNvPr>
                <p:cNvPicPr/>
                <p:nvPr/>
              </p:nvPicPr>
              <p:blipFill>
                <a:blip r:embed="rId52"/>
                <a:stretch>
                  <a:fillRect/>
                </a:stretch>
              </p:blipFill>
              <p:spPr>
                <a:xfrm>
                  <a:off x="7502555" y="4384027"/>
                  <a:ext cx="98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Freihand 28">
                  <a:extLst>
                    <a:ext uri="{FF2B5EF4-FFF2-40B4-BE49-F238E27FC236}">
                      <a16:creationId xmlns:a16="http://schemas.microsoft.com/office/drawing/2014/main" id="{98BC9D49-AC79-4EF2-8A23-47A7EBFE06B1}"/>
                    </a:ext>
                  </a:extLst>
                </p14:cNvPr>
                <p14:cNvContentPartPr/>
                <p14:nvPr/>
              </p14:nvContentPartPr>
              <p14:xfrm>
                <a:off x="5384315" y="4693267"/>
                <a:ext cx="70200" cy="139320"/>
              </p14:xfrm>
            </p:contentPart>
          </mc:Choice>
          <mc:Fallback xmlns="">
            <p:pic>
              <p:nvPicPr>
                <p:cNvPr id="29" name="Freihand 28">
                  <a:extLst>
                    <a:ext uri="{FF2B5EF4-FFF2-40B4-BE49-F238E27FC236}">
                      <a16:creationId xmlns:a16="http://schemas.microsoft.com/office/drawing/2014/main" id="{98BC9D49-AC79-4EF2-8A23-47A7EBFE06B1}"/>
                    </a:ext>
                  </a:extLst>
                </p:cNvPr>
                <p:cNvPicPr/>
                <p:nvPr/>
              </p:nvPicPr>
              <p:blipFill>
                <a:blip r:embed="rId54"/>
                <a:stretch>
                  <a:fillRect/>
                </a:stretch>
              </p:blipFill>
              <p:spPr>
                <a:xfrm>
                  <a:off x="5379995" y="4688947"/>
                  <a:ext cx="78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Freihand 29">
                  <a:extLst>
                    <a:ext uri="{FF2B5EF4-FFF2-40B4-BE49-F238E27FC236}">
                      <a16:creationId xmlns:a16="http://schemas.microsoft.com/office/drawing/2014/main" id="{65545C7C-F224-4F8E-B9F0-656CFF4BFF4E}"/>
                    </a:ext>
                  </a:extLst>
                </p14:cNvPr>
                <p14:cNvContentPartPr/>
                <p14:nvPr/>
              </p14:nvContentPartPr>
              <p14:xfrm>
                <a:off x="5462075" y="4708387"/>
                <a:ext cx="73800" cy="104040"/>
              </p14:xfrm>
            </p:contentPart>
          </mc:Choice>
          <mc:Fallback xmlns="">
            <p:pic>
              <p:nvPicPr>
                <p:cNvPr id="30" name="Freihand 29">
                  <a:extLst>
                    <a:ext uri="{FF2B5EF4-FFF2-40B4-BE49-F238E27FC236}">
                      <a16:creationId xmlns:a16="http://schemas.microsoft.com/office/drawing/2014/main" id="{65545C7C-F224-4F8E-B9F0-656CFF4BFF4E}"/>
                    </a:ext>
                  </a:extLst>
                </p:cNvPr>
                <p:cNvPicPr/>
                <p:nvPr/>
              </p:nvPicPr>
              <p:blipFill>
                <a:blip r:embed="rId56"/>
                <a:stretch>
                  <a:fillRect/>
                </a:stretch>
              </p:blipFill>
              <p:spPr>
                <a:xfrm>
                  <a:off x="5457755" y="4704067"/>
                  <a:ext cx="824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Freihand 30">
                  <a:extLst>
                    <a:ext uri="{FF2B5EF4-FFF2-40B4-BE49-F238E27FC236}">
                      <a16:creationId xmlns:a16="http://schemas.microsoft.com/office/drawing/2014/main" id="{7D2A3A30-C747-4C29-BE98-E6E71D139B24}"/>
                    </a:ext>
                  </a:extLst>
                </p14:cNvPr>
                <p14:cNvContentPartPr/>
                <p14:nvPr/>
              </p14:nvContentPartPr>
              <p14:xfrm>
                <a:off x="5535515" y="4684267"/>
                <a:ext cx="132120" cy="116640"/>
              </p14:xfrm>
            </p:contentPart>
          </mc:Choice>
          <mc:Fallback xmlns="">
            <p:pic>
              <p:nvPicPr>
                <p:cNvPr id="31" name="Freihand 30">
                  <a:extLst>
                    <a:ext uri="{FF2B5EF4-FFF2-40B4-BE49-F238E27FC236}">
                      <a16:creationId xmlns:a16="http://schemas.microsoft.com/office/drawing/2014/main" id="{7D2A3A30-C747-4C29-BE98-E6E71D139B24}"/>
                    </a:ext>
                  </a:extLst>
                </p:cNvPr>
                <p:cNvPicPr/>
                <p:nvPr/>
              </p:nvPicPr>
              <p:blipFill>
                <a:blip r:embed="rId58"/>
                <a:stretch>
                  <a:fillRect/>
                </a:stretch>
              </p:blipFill>
              <p:spPr>
                <a:xfrm>
                  <a:off x="5531195" y="4679947"/>
                  <a:ext cx="1407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Freihand 31">
                  <a:extLst>
                    <a:ext uri="{FF2B5EF4-FFF2-40B4-BE49-F238E27FC236}">
                      <a16:creationId xmlns:a16="http://schemas.microsoft.com/office/drawing/2014/main" id="{B602D971-8F49-4829-A560-60AD3F27772F}"/>
                    </a:ext>
                  </a:extLst>
                </p14:cNvPr>
                <p14:cNvContentPartPr/>
                <p14:nvPr/>
              </p14:nvContentPartPr>
              <p14:xfrm>
                <a:off x="5496995" y="4690027"/>
                <a:ext cx="77040" cy="7200"/>
              </p14:xfrm>
            </p:contentPart>
          </mc:Choice>
          <mc:Fallback xmlns="">
            <p:pic>
              <p:nvPicPr>
                <p:cNvPr id="32" name="Freihand 31">
                  <a:extLst>
                    <a:ext uri="{FF2B5EF4-FFF2-40B4-BE49-F238E27FC236}">
                      <a16:creationId xmlns:a16="http://schemas.microsoft.com/office/drawing/2014/main" id="{B602D971-8F49-4829-A560-60AD3F27772F}"/>
                    </a:ext>
                  </a:extLst>
                </p:cNvPr>
                <p:cNvPicPr/>
                <p:nvPr/>
              </p:nvPicPr>
              <p:blipFill>
                <a:blip r:embed="rId60"/>
                <a:stretch>
                  <a:fillRect/>
                </a:stretch>
              </p:blipFill>
              <p:spPr>
                <a:xfrm>
                  <a:off x="5492675" y="4685707"/>
                  <a:ext cx="856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1A7A4966-2D33-4112-8180-1D5FAF1DBF00}"/>
                    </a:ext>
                  </a:extLst>
                </p14:cNvPr>
                <p14:cNvContentPartPr/>
                <p14:nvPr/>
              </p14:nvContentPartPr>
              <p14:xfrm>
                <a:off x="5647475" y="4733587"/>
                <a:ext cx="71640" cy="46440"/>
              </p14:xfrm>
            </p:contentPart>
          </mc:Choice>
          <mc:Fallback xmlns="">
            <p:pic>
              <p:nvPicPr>
                <p:cNvPr id="33" name="Freihand 32">
                  <a:extLst>
                    <a:ext uri="{FF2B5EF4-FFF2-40B4-BE49-F238E27FC236}">
                      <a16:creationId xmlns:a16="http://schemas.microsoft.com/office/drawing/2014/main" id="{1A7A4966-2D33-4112-8180-1D5FAF1DBF00}"/>
                    </a:ext>
                  </a:extLst>
                </p:cNvPr>
                <p:cNvPicPr/>
                <p:nvPr/>
              </p:nvPicPr>
              <p:blipFill>
                <a:blip r:embed="rId62"/>
                <a:stretch>
                  <a:fillRect/>
                </a:stretch>
              </p:blipFill>
              <p:spPr>
                <a:xfrm>
                  <a:off x="5643155" y="4729267"/>
                  <a:ext cx="80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95081931-7ACB-432B-BBD2-95FDF0893E37}"/>
                    </a:ext>
                  </a:extLst>
                </p14:cNvPr>
                <p14:cNvContentPartPr/>
                <p14:nvPr/>
              </p14:nvContentPartPr>
              <p14:xfrm>
                <a:off x="5770235" y="4643947"/>
                <a:ext cx="116280" cy="115920"/>
              </p14:xfrm>
            </p:contentPart>
          </mc:Choice>
          <mc:Fallback xmlns="">
            <p:pic>
              <p:nvPicPr>
                <p:cNvPr id="34" name="Freihand 33">
                  <a:extLst>
                    <a:ext uri="{FF2B5EF4-FFF2-40B4-BE49-F238E27FC236}">
                      <a16:creationId xmlns:a16="http://schemas.microsoft.com/office/drawing/2014/main" id="{95081931-7ACB-432B-BBD2-95FDF0893E37}"/>
                    </a:ext>
                  </a:extLst>
                </p:cNvPr>
                <p:cNvPicPr/>
                <p:nvPr/>
              </p:nvPicPr>
              <p:blipFill>
                <a:blip r:embed="rId64"/>
                <a:stretch>
                  <a:fillRect/>
                </a:stretch>
              </p:blipFill>
              <p:spPr>
                <a:xfrm>
                  <a:off x="5765915" y="4639627"/>
                  <a:ext cx="124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CEB06684-4DEB-4D47-A5E3-4E3064F6ACA3}"/>
                    </a:ext>
                  </a:extLst>
                </p14:cNvPr>
                <p14:cNvContentPartPr/>
                <p14:nvPr/>
              </p14:nvContentPartPr>
              <p14:xfrm>
                <a:off x="5936915" y="4615867"/>
                <a:ext cx="194400" cy="114120"/>
              </p14:xfrm>
            </p:contentPart>
          </mc:Choice>
          <mc:Fallback xmlns="">
            <p:pic>
              <p:nvPicPr>
                <p:cNvPr id="35" name="Freihand 34">
                  <a:extLst>
                    <a:ext uri="{FF2B5EF4-FFF2-40B4-BE49-F238E27FC236}">
                      <a16:creationId xmlns:a16="http://schemas.microsoft.com/office/drawing/2014/main" id="{CEB06684-4DEB-4D47-A5E3-4E3064F6ACA3}"/>
                    </a:ext>
                  </a:extLst>
                </p:cNvPr>
                <p:cNvPicPr/>
                <p:nvPr/>
              </p:nvPicPr>
              <p:blipFill>
                <a:blip r:embed="rId66"/>
                <a:stretch>
                  <a:fillRect/>
                </a:stretch>
              </p:blipFill>
              <p:spPr>
                <a:xfrm>
                  <a:off x="5932595" y="4611547"/>
                  <a:ext cx="2030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5E6A9027-AF19-490F-90F8-27C170C16AA4}"/>
                    </a:ext>
                  </a:extLst>
                </p14:cNvPr>
                <p14:cNvContentPartPr/>
                <p14:nvPr/>
              </p14:nvContentPartPr>
              <p14:xfrm>
                <a:off x="6278195" y="4636027"/>
                <a:ext cx="206640" cy="81360"/>
              </p14:xfrm>
            </p:contentPart>
          </mc:Choice>
          <mc:Fallback xmlns="">
            <p:pic>
              <p:nvPicPr>
                <p:cNvPr id="36" name="Freihand 35">
                  <a:extLst>
                    <a:ext uri="{FF2B5EF4-FFF2-40B4-BE49-F238E27FC236}">
                      <a16:creationId xmlns:a16="http://schemas.microsoft.com/office/drawing/2014/main" id="{5E6A9027-AF19-490F-90F8-27C170C16AA4}"/>
                    </a:ext>
                  </a:extLst>
                </p:cNvPr>
                <p:cNvPicPr/>
                <p:nvPr/>
              </p:nvPicPr>
              <p:blipFill>
                <a:blip r:embed="rId68"/>
                <a:stretch>
                  <a:fillRect/>
                </a:stretch>
              </p:blipFill>
              <p:spPr>
                <a:xfrm>
                  <a:off x="6273875" y="4631707"/>
                  <a:ext cx="215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Freihand 36">
                  <a:extLst>
                    <a:ext uri="{FF2B5EF4-FFF2-40B4-BE49-F238E27FC236}">
                      <a16:creationId xmlns:a16="http://schemas.microsoft.com/office/drawing/2014/main" id="{1CE932BF-7B90-4551-9ACD-C8CC578B1B8F}"/>
                    </a:ext>
                  </a:extLst>
                </p14:cNvPr>
                <p14:cNvContentPartPr/>
                <p14:nvPr/>
              </p14:nvContentPartPr>
              <p14:xfrm>
                <a:off x="6458915" y="4634947"/>
                <a:ext cx="93240" cy="66960"/>
              </p14:xfrm>
            </p:contentPart>
          </mc:Choice>
          <mc:Fallback xmlns="">
            <p:pic>
              <p:nvPicPr>
                <p:cNvPr id="37" name="Freihand 36">
                  <a:extLst>
                    <a:ext uri="{FF2B5EF4-FFF2-40B4-BE49-F238E27FC236}">
                      <a16:creationId xmlns:a16="http://schemas.microsoft.com/office/drawing/2014/main" id="{1CE932BF-7B90-4551-9ACD-C8CC578B1B8F}"/>
                    </a:ext>
                  </a:extLst>
                </p:cNvPr>
                <p:cNvPicPr/>
                <p:nvPr/>
              </p:nvPicPr>
              <p:blipFill>
                <a:blip r:embed="rId70"/>
                <a:stretch>
                  <a:fillRect/>
                </a:stretch>
              </p:blipFill>
              <p:spPr>
                <a:xfrm>
                  <a:off x="6454595" y="4630627"/>
                  <a:ext cx="101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Freihand 37">
                  <a:extLst>
                    <a:ext uri="{FF2B5EF4-FFF2-40B4-BE49-F238E27FC236}">
                      <a16:creationId xmlns:a16="http://schemas.microsoft.com/office/drawing/2014/main" id="{FC1D4658-8A58-4EA6-AFB4-5540EEF54AC8}"/>
                    </a:ext>
                  </a:extLst>
                </p14:cNvPr>
                <p14:cNvContentPartPr/>
                <p14:nvPr/>
              </p14:nvContentPartPr>
              <p14:xfrm>
                <a:off x="6506795" y="4587787"/>
                <a:ext cx="16560" cy="3240"/>
              </p14:xfrm>
            </p:contentPart>
          </mc:Choice>
          <mc:Fallback xmlns="">
            <p:pic>
              <p:nvPicPr>
                <p:cNvPr id="38" name="Freihand 37">
                  <a:extLst>
                    <a:ext uri="{FF2B5EF4-FFF2-40B4-BE49-F238E27FC236}">
                      <a16:creationId xmlns:a16="http://schemas.microsoft.com/office/drawing/2014/main" id="{FC1D4658-8A58-4EA6-AFB4-5540EEF54AC8}"/>
                    </a:ext>
                  </a:extLst>
                </p:cNvPr>
                <p:cNvPicPr/>
                <p:nvPr/>
              </p:nvPicPr>
              <p:blipFill>
                <a:blip r:embed="rId72"/>
                <a:stretch>
                  <a:fillRect/>
                </a:stretch>
              </p:blipFill>
              <p:spPr>
                <a:xfrm>
                  <a:off x="6502475" y="4583467"/>
                  <a:ext cx="252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Freihand 38">
                  <a:extLst>
                    <a:ext uri="{FF2B5EF4-FFF2-40B4-BE49-F238E27FC236}">
                      <a16:creationId xmlns:a16="http://schemas.microsoft.com/office/drawing/2014/main" id="{A6CE4713-F163-436B-B796-D658A57E3E2C}"/>
                    </a:ext>
                  </a:extLst>
                </p14:cNvPr>
                <p14:cNvContentPartPr/>
                <p14:nvPr/>
              </p14:nvContentPartPr>
              <p14:xfrm>
                <a:off x="6649715" y="4606147"/>
                <a:ext cx="255240" cy="103320"/>
              </p14:xfrm>
            </p:contentPart>
          </mc:Choice>
          <mc:Fallback xmlns="">
            <p:pic>
              <p:nvPicPr>
                <p:cNvPr id="39" name="Freihand 38">
                  <a:extLst>
                    <a:ext uri="{FF2B5EF4-FFF2-40B4-BE49-F238E27FC236}">
                      <a16:creationId xmlns:a16="http://schemas.microsoft.com/office/drawing/2014/main" id="{A6CE4713-F163-436B-B796-D658A57E3E2C}"/>
                    </a:ext>
                  </a:extLst>
                </p:cNvPr>
                <p:cNvPicPr/>
                <p:nvPr/>
              </p:nvPicPr>
              <p:blipFill>
                <a:blip r:embed="rId74"/>
                <a:stretch>
                  <a:fillRect/>
                </a:stretch>
              </p:blipFill>
              <p:spPr>
                <a:xfrm>
                  <a:off x="6645395" y="4601827"/>
                  <a:ext cx="263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Freihand 39">
                  <a:extLst>
                    <a:ext uri="{FF2B5EF4-FFF2-40B4-BE49-F238E27FC236}">
                      <a16:creationId xmlns:a16="http://schemas.microsoft.com/office/drawing/2014/main" id="{2B16867A-D556-4E5D-81A4-BB75D30A91DD}"/>
                    </a:ext>
                  </a:extLst>
                </p14:cNvPr>
                <p14:cNvContentPartPr/>
                <p14:nvPr/>
              </p14:nvContentPartPr>
              <p14:xfrm>
                <a:off x="7023395" y="4576267"/>
                <a:ext cx="120960" cy="130320"/>
              </p14:xfrm>
            </p:contentPart>
          </mc:Choice>
          <mc:Fallback xmlns="">
            <p:pic>
              <p:nvPicPr>
                <p:cNvPr id="40" name="Freihand 39">
                  <a:extLst>
                    <a:ext uri="{FF2B5EF4-FFF2-40B4-BE49-F238E27FC236}">
                      <a16:creationId xmlns:a16="http://schemas.microsoft.com/office/drawing/2014/main" id="{2B16867A-D556-4E5D-81A4-BB75D30A91DD}"/>
                    </a:ext>
                  </a:extLst>
                </p:cNvPr>
                <p:cNvPicPr/>
                <p:nvPr/>
              </p:nvPicPr>
              <p:blipFill>
                <a:blip r:embed="rId76"/>
                <a:stretch>
                  <a:fillRect/>
                </a:stretch>
              </p:blipFill>
              <p:spPr>
                <a:xfrm>
                  <a:off x="7019075" y="4571947"/>
                  <a:ext cx="129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Freihand 40">
                  <a:extLst>
                    <a:ext uri="{FF2B5EF4-FFF2-40B4-BE49-F238E27FC236}">
                      <a16:creationId xmlns:a16="http://schemas.microsoft.com/office/drawing/2014/main" id="{BF3520B5-98DF-41C5-BE11-6D6DC26C76D7}"/>
                    </a:ext>
                  </a:extLst>
                </p14:cNvPr>
                <p14:cNvContentPartPr/>
                <p14:nvPr/>
              </p14:nvContentPartPr>
              <p14:xfrm>
                <a:off x="7095395" y="4642507"/>
                <a:ext cx="33480" cy="52560"/>
              </p14:xfrm>
            </p:contentPart>
          </mc:Choice>
          <mc:Fallback xmlns="">
            <p:pic>
              <p:nvPicPr>
                <p:cNvPr id="41" name="Freihand 40">
                  <a:extLst>
                    <a:ext uri="{FF2B5EF4-FFF2-40B4-BE49-F238E27FC236}">
                      <a16:creationId xmlns:a16="http://schemas.microsoft.com/office/drawing/2014/main" id="{BF3520B5-98DF-41C5-BE11-6D6DC26C76D7}"/>
                    </a:ext>
                  </a:extLst>
                </p:cNvPr>
                <p:cNvPicPr/>
                <p:nvPr/>
              </p:nvPicPr>
              <p:blipFill>
                <a:blip r:embed="rId78"/>
                <a:stretch>
                  <a:fillRect/>
                </a:stretch>
              </p:blipFill>
              <p:spPr>
                <a:xfrm>
                  <a:off x="7091075" y="4638187"/>
                  <a:ext cx="421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CCF5D6C8-06DE-48A5-85AA-F68317DBBE04}"/>
                    </a:ext>
                  </a:extLst>
                </p14:cNvPr>
                <p14:cNvContentPartPr/>
                <p14:nvPr/>
              </p14:nvContentPartPr>
              <p14:xfrm>
                <a:off x="7127795" y="4639627"/>
                <a:ext cx="123480" cy="50400"/>
              </p14:xfrm>
            </p:contentPart>
          </mc:Choice>
          <mc:Fallback xmlns="">
            <p:pic>
              <p:nvPicPr>
                <p:cNvPr id="42" name="Freihand 41">
                  <a:extLst>
                    <a:ext uri="{FF2B5EF4-FFF2-40B4-BE49-F238E27FC236}">
                      <a16:creationId xmlns:a16="http://schemas.microsoft.com/office/drawing/2014/main" id="{CCF5D6C8-06DE-48A5-85AA-F68317DBBE04}"/>
                    </a:ext>
                  </a:extLst>
                </p:cNvPr>
                <p:cNvPicPr/>
                <p:nvPr/>
              </p:nvPicPr>
              <p:blipFill>
                <a:blip r:embed="rId80"/>
                <a:stretch>
                  <a:fillRect/>
                </a:stretch>
              </p:blipFill>
              <p:spPr>
                <a:xfrm>
                  <a:off x="7123475" y="4635307"/>
                  <a:ext cx="1321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8A9DC559-B84B-414D-A993-5DAF671342CC}"/>
                    </a:ext>
                  </a:extLst>
                </p14:cNvPr>
                <p14:cNvContentPartPr/>
                <p14:nvPr/>
              </p14:nvContentPartPr>
              <p14:xfrm>
                <a:off x="7265315" y="4625227"/>
                <a:ext cx="59040" cy="69120"/>
              </p14:xfrm>
            </p:contentPart>
          </mc:Choice>
          <mc:Fallback xmlns="">
            <p:pic>
              <p:nvPicPr>
                <p:cNvPr id="43" name="Freihand 42">
                  <a:extLst>
                    <a:ext uri="{FF2B5EF4-FFF2-40B4-BE49-F238E27FC236}">
                      <a16:creationId xmlns:a16="http://schemas.microsoft.com/office/drawing/2014/main" id="{8A9DC559-B84B-414D-A993-5DAF671342CC}"/>
                    </a:ext>
                  </a:extLst>
                </p:cNvPr>
                <p:cNvPicPr/>
                <p:nvPr/>
              </p:nvPicPr>
              <p:blipFill>
                <a:blip r:embed="rId82"/>
                <a:stretch>
                  <a:fillRect/>
                </a:stretch>
              </p:blipFill>
              <p:spPr>
                <a:xfrm>
                  <a:off x="7260995" y="4620907"/>
                  <a:ext cx="67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4" name="Freihand 43">
                  <a:extLst>
                    <a:ext uri="{FF2B5EF4-FFF2-40B4-BE49-F238E27FC236}">
                      <a16:creationId xmlns:a16="http://schemas.microsoft.com/office/drawing/2014/main" id="{8F9DCDAD-1C4A-4AD7-9D91-DF239A5C4AA5}"/>
                    </a:ext>
                  </a:extLst>
                </p14:cNvPr>
                <p14:cNvContentPartPr/>
                <p14:nvPr/>
              </p14:nvContentPartPr>
              <p14:xfrm>
                <a:off x="7332635" y="4638907"/>
                <a:ext cx="361440" cy="55440"/>
              </p14:xfrm>
            </p:contentPart>
          </mc:Choice>
          <mc:Fallback xmlns="">
            <p:pic>
              <p:nvPicPr>
                <p:cNvPr id="44" name="Freihand 43">
                  <a:extLst>
                    <a:ext uri="{FF2B5EF4-FFF2-40B4-BE49-F238E27FC236}">
                      <a16:creationId xmlns:a16="http://schemas.microsoft.com/office/drawing/2014/main" id="{8F9DCDAD-1C4A-4AD7-9D91-DF239A5C4AA5}"/>
                    </a:ext>
                  </a:extLst>
                </p:cNvPr>
                <p:cNvPicPr/>
                <p:nvPr/>
              </p:nvPicPr>
              <p:blipFill>
                <a:blip r:embed="rId84"/>
                <a:stretch>
                  <a:fillRect/>
                </a:stretch>
              </p:blipFill>
              <p:spPr>
                <a:xfrm>
                  <a:off x="7328315" y="4634587"/>
                  <a:ext cx="370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5" name="Freihand 44">
                  <a:extLst>
                    <a:ext uri="{FF2B5EF4-FFF2-40B4-BE49-F238E27FC236}">
                      <a16:creationId xmlns:a16="http://schemas.microsoft.com/office/drawing/2014/main" id="{CE44A920-EAE2-4C70-98D2-BCA82178AEDD}"/>
                    </a:ext>
                  </a:extLst>
                </p14:cNvPr>
                <p14:cNvContentPartPr/>
                <p14:nvPr/>
              </p14:nvContentPartPr>
              <p14:xfrm>
                <a:off x="7800275" y="4574467"/>
                <a:ext cx="255600" cy="93960"/>
              </p14:xfrm>
            </p:contentPart>
          </mc:Choice>
          <mc:Fallback xmlns="">
            <p:pic>
              <p:nvPicPr>
                <p:cNvPr id="45" name="Freihand 44">
                  <a:extLst>
                    <a:ext uri="{FF2B5EF4-FFF2-40B4-BE49-F238E27FC236}">
                      <a16:creationId xmlns:a16="http://schemas.microsoft.com/office/drawing/2014/main" id="{CE44A920-EAE2-4C70-98D2-BCA82178AEDD}"/>
                    </a:ext>
                  </a:extLst>
                </p:cNvPr>
                <p:cNvPicPr/>
                <p:nvPr/>
              </p:nvPicPr>
              <p:blipFill>
                <a:blip r:embed="rId86"/>
                <a:stretch>
                  <a:fillRect/>
                </a:stretch>
              </p:blipFill>
              <p:spPr>
                <a:xfrm>
                  <a:off x="7795955" y="4570147"/>
                  <a:ext cx="264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6" name="Freihand 45">
                  <a:extLst>
                    <a:ext uri="{FF2B5EF4-FFF2-40B4-BE49-F238E27FC236}">
                      <a16:creationId xmlns:a16="http://schemas.microsoft.com/office/drawing/2014/main" id="{E47D81CC-98E2-493E-9B0F-754357060F3E}"/>
                    </a:ext>
                  </a:extLst>
                </p14:cNvPr>
                <p14:cNvContentPartPr/>
                <p14:nvPr/>
              </p14:nvContentPartPr>
              <p14:xfrm>
                <a:off x="7122755" y="4809187"/>
                <a:ext cx="88200" cy="128520"/>
              </p14:xfrm>
            </p:contentPart>
          </mc:Choice>
          <mc:Fallback xmlns="">
            <p:pic>
              <p:nvPicPr>
                <p:cNvPr id="46" name="Freihand 45">
                  <a:extLst>
                    <a:ext uri="{FF2B5EF4-FFF2-40B4-BE49-F238E27FC236}">
                      <a16:creationId xmlns:a16="http://schemas.microsoft.com/office/drawing/2014/main" id="{E47D81CC-98E2-493E-9B0F-754357060F3E}"/>
                    </a:ext>
                  </a:extLst>
                </p:cNvPr>
                <p:cNvPicPr/>
                <p:nvPr/>
              </p:nvPicPr>
              <p:blipFill>
                <a:blip r:embed="rId88"/>
                <a:stretch>
                  <a:fillRect/>
                </a:stretch>
              </p:blipFill>
              <p:spPr>
                <a:xfrm>
                  <a:off x="7118075" y="4804867"/>
                  <a:ext cx="96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7" name="Freihand 46">
                  <a:extLst>
                    <a:ext uri="{FF2B5EF4-FFF2-40B4-BE49-F238E27FC236}">
                      <a16:creationId xmlns:a16="http://schemas.microsoft.com/office/drawing/2014/main" id="{A9DCB62B-854F-456E-BB11-CD9372036B4D}"/>
                    </a:ext>
                  </a:extLst>
                </p14:cNvPr>
                <p14:cNvContentPartPr/>
                <p14:nvPr/>
              </p14:nvContentPartPr>
              <p14:xfrm>
                <a:off x="7205915" y="4852387"/>
                <a:ext cx="189360" cy="74520"/>
              </p14:xfrm>
            </p:contentPart>
          </mc:Choice>
          <mc:Fallback xmlns="">
            <p:pic>
              <p:nvPicPr>
                <p:cNvPr id="47" name="Freihand 46">
                  <a:extLst>
                    <a:ext uri="{FF2B5EF4-FFF2-40B4-BE49-F238E27FC236}">
                      <a16:creationId xmlns:a16="http://schemas.microsoft.com/office/drawing/2014/main" id="{A9DCB62B-854F-456E-BB11-CD9372036B4D}"/>
                    </a:ext>
                  </a:extLst>
                </p:cNvPr>
                <p:cNvPicPr/>
                <p:nvPr/>
              </p:nvPicPr>
              <p:blipFill>
                <a:blip r:embed="rId90"/>
                <a:stretch>
                  <a:fillRect/>
                </a:stretch>
              </p:blipFill>
              <p:spPr>
                <a:xfrm>
                  <a:off x="7201595" y="4848067"/>
                  <a:ext cx="198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8" name="Freihand 47">
                  <a:extLst>
                    <a:ext uri="{FF2B5EF4-FFF2-40B4-BE49-F238E27FC236}">
                      <a16:creationId xmlns:a16="http://schemas.microsoft.com/office/drawing/2014/main" id="{E34909F8-978A-4FDF-B57E-71B2C442D3F1}"/>
                    </a:ext>
                  </a:extLst>
                </p14:cNvPr>
                <p14:cNvContentPartPr/>
                <p14:nvPr/>
              </p14:nvContentPartPr>
              <p14:xfrm>
                <a:off x="7391315" y="4845187"/>
                <a:ext cx="78840" cy="81720"/>
              </p14:xfrm>
            </p:contentPart>
          </mc:Choice>
          <mc:Fallback xmlns="">
            <p:pic>
              <p:nvPicPr>
                <p:cNvPr id="48" name="Freihand 47">
                  <a:extLst>
                    <a:ext uri="{FF2B5EF4-FFF2-40B4-BE49-F238E27FC236}">
                      <a16:creationId xmlns:a16="http://schemas.microsoft.com/office/drawing/2014/main" id="{E34909F8-978A-4FDF-B57E-71B2C442D3F1}"/>
                    </a:ext>
                  </a:extLst>
                </p:cNvPr>
                <p:cNvPicPr/>
                <p:nvPr/>
              </p:nvPicPr>
              <p:blipFill>
                <a:blip r:embed="rId92"/>
                <a:stretch>
                  <a:fillRect/>
                </a:stretch>
              </p:blipFill>
              <p:spPr>
                <a:xfrm>
                  <a:off x="7386995" y="4840867"/>
                  <a:ext cx="87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9" name="Freihand 48">
                  <a:extLst>
                    <a:ext uri="{FF2B5EF4-FFF2-40B4-BE49-F238E27FC236}">
                      <a16:creationId xmlns:a16="http://schemas.microsoft.com/office/drawing/2014/main" id="{B60D93D8-2D80-4CE9-8DC6-ACE0922F1AB8}"/>
                    </a:ext>
                  </a:extLst>
                </p14:cNvPr>
                <p14:cNvContentPartPr/>
                <p14:nvPr/>
              </p14:nvContentPartPr>
              <p14:xfrm>
                <a:off x="7463315" y="4780747"/>
                <a:ext cx="89640" cy="154080"/>
              </p14:xfrm>
            </p:contentPart>
          </mc:Choice>
          <mc:Fallback xmlns="">
            <p:pic>
              <p:nvPicPr>
                <p:cNvPr id="49" name="Freihand 48">
                  <a:extLst>
                    <a:ext uri="{FF2B5EF4-FFF2-40B4-BE49-F238E27FC236}">
                      <a16:creationId xmlns:a16="http://schemas.microsoft.com/office/drawing/2014/main" id="{B60D93D8-2D80-4CE9-8DC6-ACE0922F1AB8}"/>
                    </a:ext>
                  </a:extLst>
                </p:cNvPr>
                <p:cNvPicPr/>
                <p:nvPr/>
              </p:nvPicPr>
              <p:blipFill>
                <a:blip r:embed="rId94"/>
                <a:stretch>
                  <a:fillRect/>
                </a:stretch>
              </p:blipFill>
              <p:spPr>
                <a:xfrm>
                  <a:off x="7458995" y="4776427"/>
                  <a:ext cx="98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6" name="Freihand 55">
                  <a:extLst>
                    <a:ext uri="{FF2B5EF4-FFF2-40B4-BE49-F238E27FC236}">
                      <a16:creationId xmlns:a16="http://schemas.microsoft.com/office/drawing/2014/main" id="{3B5931A6-12F9-4678-BC4D-88130ED854F3}"/>
                    </a:ext>
                  </a:extLst>
                </p14:cNvPr>
                <p14:cNvContentPartPr/>
                <p14:nvPr/>
              </p14:nvContentPartPr>
              <p14:xfrm>
                <a:off x="4655315" y="4825387"/>
                <a:ext cx="2400840" cy="473040"/>
              </p14:xfrm>
            </p:contentPart>
          </mc:Choice>
          <mc:Fallback xmlns="">
            <p:pic>
              <p:nvPicPr>
                <p:cNvPr id="56" name="Freihand 55">
                  <a:extLst>
                    <a:ext uri="{FF2B5EF4-FFF2-40B4-BE49-F238E27FC236}">
                      <a16:creationId xmlns:a16="http://schemas.microsoft.com/office/drawing/2014/main" id="{3B5931A6-12F9-4678-BC4D-88130ED854F3}"/>
                    </a:ext>
                  </a:extLst>
                </p:cNvPr>
                <p:cNvPicPr/>
                <p:nvPr/>
              </p:nvPicPr>
              <p:blipFill>
                <a:blip r:embed="rId96"/>
                <a:stretch>
                  <a:fillRect/>
                </a:stretch>
              </p:blipFill>
              <p:spPr>
                <a:xfrm>
                  <a:off x="4650995" y="4821067"/>
                  <a:ext cx="2409480" cy="481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7" name="Freihand 56">
                  <a:extLst>
                    <a:ext uri="{FF2B5EF4-FFF2-40B4-BE49-F238E27FC236}">
                      <a16:creationId xmlns:a16="http://schemas.microsoft.com/office/drawing/2014/main" id="{57F4AB2A-5F42-4930-A010-F04DC988FCEB}"/>
                    </a:ext>
                  </a:extLst>
                </p14:cNvPr>
                <p14:cNvContentPartPr/>
                <p14:nvPr/>
              </p14:nvContentPartPr>
              <p14:xfrm>
                <a:off x="6996035" y="4758067"/>
                <a:ext cx="123120" cy="142560"/>
              </p14:xfrm>
            </p:contentPart>
          </mc:Choice>
          <mc:Fallback xmlns="">
            <p:pic>
              <p:nvPicPr>
                <p:cNvPr id="57" name="Freihand 56">
                  <a:extLst>
                    <a:ext uri="{FF2B5EF4-FFF2-40B4-BE49-F238E27FC236}">
                      <a16:creationId xmlns:a16="http://schemas.microsoft.com/office/drawing/2014/main" id="{57F4AB2A-5F42-4930-A010-F04DC988FCEB}"/>
                    </a:ext>
                  </a:extLst>
                </p:cNvPr>
                <p:cNvPicPr/>
                <p:nvPr/>
              </p:nvPicPr>
              <p:blipFill>
                <a:blip r:embed="rId98"/>
                <a:stretch>
                  <a:fillRect/>
                </a:stretch>
              </p:blipFill>
              <p:spPr>
                <a:xfrm>
                  <a:off x="6991715" y="4753747"/>
                  <a:ext cx="131760" cy="15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29F14D94-8708-4B19-BD22-BD327C33B423}"/>
                  </a:ext>
                </a:extLst>
              </p14:cNvPr>
              <p14:cNvContentPartPr/>
              <p14:nvPr/>
            </p14:nvContentPartPr>
            <p14:xfrm>
              <a:off x="3712115" y="5812867"/>
              <a:ext cx="399600" cy="212400"/>
            </p14:xfrm>
          </p:contentPart>
        </mc:Choice>
        <mc:Fallback xmlns="">
          <p:pic>
            <p:nvPicPr>
              <p:cNvPr id="59" name="Freihand 58">
                <a:extLst>
                  <a:ext uri="{FF2B5EF4-FFF2-40B4-BE49-F238E27FC236}">
                    <a16:creationId xmlns:a16="http://schemas.microsoft.com/office/drawing/2014/main" id="{29F14D94-8708-4B19-BD22-BD327C33B423}"/>
                  </a:ext>
                </a:extLst>
              </p:cNvPr>
              <p:cNvPicPr/>
              <p:nvPr/>
            </p:nvPicPr>
            <p:blipFill>
              <a:blip r:embed="rId100"/>
              <a:stretch>
                <a:fillRect/>
              </a:stretch>
            </p:blipFill>
            <p:spPr>
              <a:xfrm>
                <a:off x="3707795" y="5808547"/>
                <a:ext cx="408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048B9BDB-CF7E-4C0F-9971-723F5190E46E}"/>
                  </a:ext>
                </a:extLst>
              </p14:cNvPr>
              <p14:cNvContentPartPr/>
              <p14:nvPr/>
            </p14:nvContentPartPr>
            <p14:xfrm>
              <a:off x="4048355" y="5924467"/>
              <a:ext cx="172800" cy="189720"/>
            </p14:xfrm>
          </p:contentPart>
        </mc:Choice>
        <mc:Fallback xmlns="">
          <p:pic>
            <p:nvPicPr>
              <p:cNvPr id="60" name="Freihand 59">
                <a:extLst>
                  <a:ext uri="{FF2B5EF4-FFF2-40B4-BE49-F238E27FC236}">
                    <a16:creationId xmlns:a16="http://schemas.microsoft.com/office/drawing/2014/main" id="{048B9BDB-CF7E-4C0F-9971-723F5190E46E}"/>
                  </a:ext>
                </a:extLst>
              </p:cNvPr>
              <p:cNvPicPr/>
              <p:nvPr/>
            </p:nvPicPr>
            <p:blipFill>
              <a:blip r:embed="rId102"/>
              <a:stretch>
                <a:fillRect/>
              </a:stretch>
            </p:blipFill>
            <p:spPr>
              <a:xfrm>
                <a:off x="4044035" y="5920147"/>
                <a:ext cx="181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C99F89D4-C7B0-4AE4-AC08-20A4C4907771}"/>
                  </a:ext>
                </a:extLst>
              </p14:cNvPr>
              <p14:cNvContentPartPr/>
              <p14:nvPr/>
            </p14:nvContentPartPr>
            <p14:xfrm>
              <a:off x="4290275" y="5920147"/>
              <a:ext cx="308160" cy="171720"/>
            </p14:xfrm>
          </p:contentPart>
        </mc:Choice>
        <mc:Fallback xmlns="">
          <p:pic>
            <p:nvPicPr>
              <p:cNvPr id="61" name="Freihand 60">
                <a:extLst>
                  <a:ext uri="{FF2B5EF4-FFF2-40B4-BE49-F238E27FC236}">
                    <a16:creationId xmlns:a16="http://schemas.microsoft.com/office/drawing/2014/main" id="{C99F89D4-C7B0-4AE4-AC08-20A4C4907771}"/>
                  </a:ext>
                </a:extLst>
              </p:cNvPr>
              <p:cNvPicPr/>
              <p:nvPr/>
            </p:nvPicPr>
            <p:blipFill>
              <a:blip r:embed="rId104"/>
              <a:stretch>
                <a:fillRect/>
              </a:stretch>
            </p:blipFill>
            <p:spPr>
              <a:xfrm>
                <a:off x="4285955" y="5915827"/>
                <a:ext cx="316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35775A99-3562-4B88-B127-86B66C56F156}"/>
                  </a:ext>
                </a:extLst>
              </p14:cNvPr>
              <p14:cNvContentPartPr/>
              <p14:nvPr/>
            </p14:nvContentPartPr>
            <p14:xfrm>
              <a:off x="4159955" y="5836267"/>
              <a:ext cx="172080" cy="250560"/>
            </p14:xfrm>
          </p:contentPart>
        </mc:Choice>
        <mc:Fallback xmlns="">
          <p:pic>
            <p:nvPicPr>
              <p:cNvPr id="62" name="Freihand 61">
                <a:extLst>
                  <a:ext uri="{FF2B5EF4-FFF2-40B4-BE49-F238E27FC236}">
                    <a16:creationId xmlns:a16="http://schemas.microsoft.com/office/drawing/2014/main" id="{35775A99-3562-4B88-B127-86B66C56F156}"/>
                  </a:ext>
                </a:extLst>
              </p:cNvPr>
              <p:cNvPicPr/>
              <p:nvPr/>
            </p:nvPicPr>
            <p:blipFill>
              <a:blip r:embed="rId106"/>
              <a:stretch>
                <a:fillRect/>
              </a:stretch>
            </p:blipFill>
            <p:spPr>
              <a:xfrm>
                <a:off x="4155635" y="5831947"/>
                <a:ext cx="1807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DDB8F958-9231-4FFF-B4AC-2D79131BD9CC}"/>
                  </a:ext>
                </a:extLst>
              </p14:cNvPr>
              <p14:cNvContentPartPr/>
              <p14:nvPr/>
            </p14:nvContentPartPr>
            <p14:xfrm>
              <a:off x="4762235" y="5942827"/>
              <a:ext cx="319680" cy="135360"/>
            </p14:xfrm>
          </p:contentPart>
        </mc:Choice>
        <mc:Fallback xmlns="">
          <p:pic>
            <p:nvPicPr>
              <p:cNvPr id="63" name="Freihand 62">
                <a:extLst>
                  <a:ext uri="{FF2B5EF4-FFF2-40B4-BE49-F238E27FC236}">
                    <a16:creationId xmlns:a16="http://schemas.microsoft.com/office/drawing/2014/main" id="{DDB8F958-9231-4FFF-B4AC-2D79131BD9CC}"/>
                  </a:ext>
                </a:extLst>
              </p:cNvPr>
              <p:cNvPicPr/>
              <p:nvPr/>
            </p:nvPicPr>
            <p:blipFill>
              <a:blip r:embed="rId108"/>
              <a:stretch>
                <a:fillRect/>
              </a:stretch>
            </p:blipFill>
            <p:spPr>
              <a:xfrm>
                <a:off x="4757915" y="5938507"/>
                <a:ext cx="328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4384" name="Freihand 144383">
                <a:extLst>
                  <a:ext uri="{FF2B5EF4-FFF2-40B4-BE49-F238E27FC236}">
                    <a16:creationId xmlns:a16="http://schemas.microsoft.com/office/drawing/2014/main" id="{694D07FF-BCDA-44C2-817D-D4A781A13FB6}"/>
                  </a:ext>
                </a:extLst>
              </p14:cNvPr>
              <p14:cNvContentPartPr/>
              <p14:nvPr/>
            </p14:nvContentPartPr>
            <p14:xfrm>
              <a:off x="5043035" y="5901427"/>
              <a:ext cx="53640" cy="34200"/>
            </p14:xfrm>
          </p:contentPart>
        </mc:Choice>
        <mc:Fallback xmlns="">
          <p:pic>
            <p:nvPicPr>
              <p:cNvPr id="144384" name="Freihand 144383">
                <a:extLst>
                  <a:ext uri="{FF2B5EF4-FFF2-40B4-BE49-F238E27FC236}">
                    <a16:creationId xmlns:a16="http://schemas.microsoft.com/office/drawing/2014/main" id="{694D07FF-BCDA-44C2-817D-D4A781A13FB6}"/>
                  </a:ext>
                </a:extLst>
              </p:cNvPr>
              <p:cNvPicPr/>
              <p:nvPr/>
            </p:nvPicPr>
            <p:blipFill>
              <a:blip r:embed="rId110"/>
              <a:stretch>
                <a:fillRect/>
              </a:stretch>
            </p:blipFill>
            <p:spPr>
              <a:xfrm>
                <a:off x="5038715" y="5897107"/>
                <a:ext cx="62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44385" name="Freihand 144384">
                <a:extLst>
                  <a:ext uri="{FF2B5EF4-FFF2-40B4-BE49-F238E27FC236}">
                    <a16:creationId xmlns:a16="http://schemas.microsoft.com/office/drawing/2014/main" id="{2F3DCBF2-69F7-4DE0-BD98-383EAB2F960A}"/>
                  </a:ext>
                </a:extLst>
              </p14:cNvPr>
              <p14:cNvContentPartPr/>
              <p14:nvPr/>
            </p14:nvContentPartPr>
            <p14:xfrm>
              <a:off x="5104235" y="5968387"/>
              <a:ext cx="142200" cy="138600"/>
            </p14:xfrm>
          </p:contentPart>
        </mc:Choice>
        <mc:Fallback xmlns="">
          <p:pic>
            <p:nvPicPr>
              <p:cNvPr id="144385" name="Freihand 144384">
                <a:extLst>
                  <a:ext uri="{FF2B5EF4-FFF2-40B4-BE49-F238E27FC236}">
                    <a16:creationId xmlns:a16="http://schemas.microsoft.com/office/drawing/2014/main" id="{2F3DCBF2-69F7-4DE0-BD98-383EAB2F960A}"/>
                  </a:ext>
                </a:extLst>
              </p:cNvPr>
              <p:cNvPicPr/>
              <p:nvPr/>
            </p:nvPicPr>
            <p:blipFill>
              <a:blip r:embed="rId112"/>
              <a:stretch>
                <a:fillRect/>
              </a:stretch>
            </p:blipFill>
            <p:spPr>
              <a:xfrm>
                <a:off x="5099915" y="5964067"/>
                <a:ext cx="150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44386" name="Freihand 144385">
                <a:extLst>
                  <a:ext uri="{FF2B5EF4-FFF2-40B4-BE49-F238E27FC236}">
                    <a16:creationId xmlns:a16="http://schemas.microsoft.com/office/drawing/2014/main" id="{D1BC35CD-7417-4C97-B711-48B49E64A3B9}"/>
                  </a:ext>
                </a:extLst>
              </p14:cNvPr>
              <p14:cNvContentPartPr/>
              <p14:nvPr/>
            </p14:nvContentPartPr>
            <p14:xfrm>
              <a:off x="5289995" y="5862547"/>
              <a:ext cx="258120" cy="208800"/>
            </p14:xfrm>
          </p:contentPart>
        </mc:Choice>
        <mc:Fallback xmlns="">
          <p:pic>
            <p:nvPicPr>
              <p:cNvPr id="144386" name="Freihand 144385">
                <a:extLst>
                  <a:ext uri="{FF2B5EF4-FFF2-40B4-BE49-F238E27FC236}">
                    <a16:creationId xmlns:a16="http://schemas.microsoft.com/office/drawing/2014/main" id="{D1BC35CD-7417-4C97-B711-48B49E64A3B9}"/>
                  </a:ext>
                </a:extLst>
              </p:cNvPr>
              <p:cNvPicPr/>
              <p:nvPr/>
            </p:nvPicPr>
            <p:blipFill>
              <a:blip r:embed="rId114"/>
              <a:stretch>
                <a:fillRect/>
              </a:stretch>
            </p:blipFill>
            <p:spPr>
              <a:xfrm>
                <a:off x="5285675" y="5858227"/>
                <a:ext cx="2667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4390" name="Freihand 144389">
                <a:extLst>
                  <a:ext uri="{FF2B5EF4-FFF2-40B4-BE49-F238E27FC236}">
                    <a16:creationId xmlns:a16="http://schemas.microsoft.com/office/drawing/2014/main" id="{C3A64866-BFE7-4350-ABB9-3CF6937A4248}"/>
                  </a:ext>
                </a:extLst>
              </p14:cNvPr>
              <p14:cNvContentPartPr/>
              <p14:nvPr/>
            </p14:nvContentPartPr>
            <p14:xfrm>
              <a:off x="5527235" y="5988907"/>
              <a:ext cx="103320" cy="90360"/>
            </p14:xfrm>
          </p:contentPart>
        </mc:Choice>
        <mc:Fallback xmlns="">
          <p:pic>
            <p:nvPicPr>
              <p:cNvPr id="144390" name="Freihand 144389">
                <a:extLst>
                  <a:ext uri="{FF2B5EF4-FFF2-40B4-BE49-F238E27FC236}">
                    <a16:creationId xmlns:a16="http://schemas.microsoft.com/office/drawing/2014/main" id="{C3A64866-BFE7-4350-ABB9-3CF6937A4248}"/>
                  </a:ext>
                </a:extLst>
              </p:cNvPr>
              <p:cNvPicPr/>
              <p:nvPr/>
            </p:nvPicPr>
            <p:blipFill>
              <a:blip r:embed="rId116"/>
              <a:stretch>
                <a:fillRect/>
              </a:stretch>
            </p:blipFill>
            <p:spPr>
              <a:xfrm>
                <a:off x="5522915" y="5984587"/>
                <a:ext cx="111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4391" name="Freihand 144390">
                <a:extLst>
                  <a:ext uri="{FF2B5EF4-FFF2-40B4-BE49-F238E27FC236}">
                    <a16:creationId xmlns:a16="http://schemas.microsoft.com/office/drawing/2014/main" id="{4E89CFB4-C35A-4B70-A5ED-3AECAFE95568}"/>
                  </a:ext>
                </a:extLst>
              </p14:cNvPr>
              <p14:cNvContentPartPr/>
              <p14:nvPr/>
            </p14:nvContentPartPr>
            <p14:xfrm>
              <a:off x="5656835" y="5984587"/>
              <a:ext cx="236520" cy="66240"/>
            </p14:xfrm>
          </p:contentPart>
        </mc:Choice>
        <mc:Fallback xmlns="">
          <p:pic>
            <p:nvPicPr>
              <p:cNvPr id="144391" name="Freihand 144390">
                <a:extLst>
                  <a:ext uri="{FF2B5EF4-FFF2-40B4-BE49-F238E27FC236}">
                    <a16:creationId xmlns:a16="http://schemas.microsoft.com/office/drawing/2014/main" id="{4E89CFB4-C35A-4B70-A5ED-3AECAFE95568}"/>
                  </a:ext>
                </a:extLst>
              </p:cNvPr>
              <p:cNvPicPr/>
              <p:nvPr/>
            </p:nvPicPr>
            <p:blipFill>
              <a:blip r:embed="rId118"/>
              <a:stretch>
                <a:fillRect/>
              </a:stretch>
            </p:blipFill>
            <p:spPr>
              <a:xfrm>
                <a:off x="5652515" y="5980267"/>
                <a:ext cx="2451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4392" name="Freihand 144391">
                <a:extLst>
                  <a:ext uri="{FF2B5EF4-FFF2-40B4-BE49-F238E27FC236}">
                    <a16:creationId xmlns:a16="http://schemas.microsoft.com/office/drawing/2014/main" id="{BECF2651-1F94-4B15-99BC-4E2541A4DFC6}"/>
                  </a:ext>
                </a:extLst>
              </p14:cNvPr>
              <p14:cNvContentPartPr/>
              <p14:nvPr/>
            </p14:nvContentPartPr>
            <p14:xfrm>
              <a:off x="6085955" y="5876587"/>
              <a:ext cx="161280" cy="175320"/>
            </p14:xfrm>
          </p:contentPart>
        </mc:Choice>
        <mc:Fallback xmlns="">
          <p:pic>
            <p:nvPicPr>
              <p:cNvPr id="144392" name="Freihand 144391">
                <a:extLst>
                  <a:ext uri="{FF2B5EF4-FFF2-40B4-BE49-F238E27FC236}">
                    <a16:creationId xmlns:a16="http://schemas.microsoft.com/office/drawing/2014/main" id="{BECF2651-1F94-4B15-99BC-4E2541A4DFC6}"/>
                  </a:ext>
                </a:extLst>
              </p:cNvPr>
              <p:cNvPicPr/>
              <p:nvPr/>
            </p:nvPicPr>
            <p:blipFill>
              <a:blip r:embed="rId120"/>
              <a:stretch>
                <a:fillRect/>
              </a:stretch>
            </p:blipFill>
            <p:spPr>
              <a:xfrm>
                <a:off x="6081635" y="5872267"/>
                <a:ext cx="1699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4393" name="Freihand 144392">
                <a:extLst>
                  <a:ext uri="{FF2B5EF4-FFF2-40B4-BE49-F238E27FC236}">
                    <a16:creationId xmlns:a16="http://schemas.microsoft.com/office/drawing/2014/main" id="{21454937-9A27-498F-A8BF-48C77EA548C0}"/>
                  </a:ext>
                </a:extLst>
              </p14:cNvPr>
              <p14:cNvContentPartPr/>
              <p14:nvPr/>
            </p14:nvContentPartPr>
            <p14:xfrm>
              <a:off x="6250115" y="5951107"/>
              <a:ext cx="140040" cy="77040"/>
            </p14:xfrm>
          </p:contentPart>
        </mc:Choice>
        <mc:Fallback xmlns="">
          <p:pic>
            <p:nvPicPr>
              <p:cNvPr id="144393" name="Freihand 144392">
                <a:extLst>
                  <a:ext uri="{FF2B5EF4-FFF2-40B4-BE49-F238E27FC236}">
                    <a16:creationId xmlns:a16="http://schemas.microsoft.com/office/drawing/2014/main" id="{21454937-9A27-498F-A8BF-48C77EA548C0}"/>
                  </a:ext>
                </a:extLst>
              </p:cNvPr>
              <p:cNvPicPr/>
              <p:nvPr/>
            </p:nvPicPr>
            <p:blipFill>
              <a:blip r:embed="rId122"/>
              <a:stretch>
                <a:fillRect/>
              </a:stretch>
            </p:blipFill>
            <p:spPr>
              <a:xfrm>
                <a:off x="6245795" y="5946787"/>
                <a:ext cx="148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4394" name="Freihand 144393">
                <a:extLst>
                  <a:ext uri="{FF2B5EF4-FFF2-40B4-BE49-F238E27FC236}">
                    <a16:creationId xmlns:a16="http://schemas.microsoft.com/office/drawing/2014/main" id="{05A77859-C1B2-4A4C-8532-97E3138D18C1}"/>
                  </a:ext>
                </a:extLst>
              </p14:cNvPr>
              <p14:cNvContentPartPr/>
              <p14:nvPr/>
            </p14:nvContentPartPr>
            <p14:xfrm>
              <a:off x="6421835" y="5825467"/>
              <a:ext cx="258840" cy="181800"/>
            </p14:xfrm>
          </p:contentPart>
        </mc:Choice>
        <mc:Fallback xmlns="">
          <p:pic>
            <p:nvPicPr>
              <p:cNvPr id="144394" name="Freihand 144393">
                <a:extLst>
                  <a:ext uri="{FF2B5EF4-FFF2-40B4-BE49-F238E27FC236}">
                    <a16:creationId xmlns:a16="http://schemas.microsoft.com/office/drawing/2014/main" id="{05A77859-C1B2-4A4C-8532-97E3138D18C1}"/>
                  </a:ext>
                </a:extLst>
              </p:cNvPr>
              <p:cNvPicPr/>
              <p:nvPr/>
            </p:nvPicPr>
            <p:blipFill>
              <a:blip r:embed="rId124"/>
              <a:stretch>
                <a:fillRect/>
              </a:stretch>
            </p:blipFill>
            <p:spPr>
              <a:xfrm>
                <a:off x="6417515" y="5821147"/>
                <a:ext cx="2674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4395" name="Freihand 144394">
                <a:extLst>
                  <a:ext uri="{FF2B5EF4-FFF2-40B4-BE49-F238E27FC236}">
                    <a16:creationId xmlns:a16="http://schemas.microsoft.com/office/drawing/2014/main" id="{E4EF07A3-75AD-4BB7-92D4-1C7D79C937B2}"/>
                  </a:ext>
                </a:extLst>
              </p14:cNvPr>
              <p14:cNvContentPartPr/>
              <p14:nvPr/>
            </p14:nvContentPartPr>
            <p14:xfrm>
              <a:off x="6651875" y="5891347"/>
              <a:ext cx="152640" cy="75960"/>
            </p14:xfrm>
          </p:contentPart>
        </mc:Choice>
        <mc:Fallback xmlns="">
          <p:pic>
            <p:nvPicPr>
              <p:cNvPr id="144395" name="Freihand 144394">
                <a:extLst>
                  <a:ext uri="{FF2B5EF4-FFF2-40B4-BE49-F238E27FC236}">
                    <a16:creationId xmlns:a16="http://schemas.microsoft.com/office/drawing/2014/main" id="{E4EF07A3-75AD-4BB7-92D4-1C7D79C937B2}"/>
                  </a:ext>
                </a:extLst>
              </p:cNvPr>
              <p:cNvPicPr/>
              <p:nvPr/>
            </p:nvPicPr>
            <p:blipFill>
              <a:blip r:embed="rId126"/>
              <a:stretch>
                <a:fillRect/>
              </a:stretch>
            </p:blipFill>
            <p:spPr>
              <a:xfrm>
                <a:off x="6647555" y="5887027"/>
                <a:ext cx="161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4397" name="Freihand 144396">
                <a:extLst>
                  <a:ext uri="{FF2B5EF4-FFF2-40B4-BE49-F238E27FC236}">
                    <a16:creationId xmlns:a16="http://schemas.microsoft.com/office/drawing/2014/main" id="{07138A98-C2D4-455E-8A9B-53FEE73F38C3}"/>
                  </a:ext>
                </a:extLst>
              </p14:cNvPr>
              <p14:cNvContentPartPr/>
              <p14:nvPr/>
            </p14:nvContentPartPr>
            <p14:xfrm>
              <a:off x="6934115" y="5856787"/>
              <a:ext cx="337320" cy="109800"/>
            </p14:xfrm>
          </p:contentPart>
        </mc:Choice>
        <mc:Fallback xmlns="">
          <p:pic>
            <p:nvPicPr>
              <p:cNvPr id="144397" name="Freihand 144396">
                <a:extLst>
                  <a:ext uri="{FF2B5EF4-FFF2-40B4-BE49-F238E27FC236}">
                    <a16:creationId xmlns:a16="http://schemas.microsoft.com/office/drawing/2014/main" id="{07138A98-C2D4-455E-8A9B-53FEE73F38C3}"/>
                  </a:ext>
                </a:extLst>
              </p:cNvPr>
              <p:cNvPicPr/>
              <p:nvPr/>
            </p:nvPicPr>
            <p:blipFill>
              <a:blip r:embed="rId128"/>
              <a:stretch>
                <a:fillRect/>
              </a:stretch>
            </p:blipFill>
            <p:spPr>
              <a:xfrm>
                <a:off x="6929795" y="5852467"/>
                <a:ext cx="345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4398" name="Freihand 144397">
                <a:extLst>
                  <a:ext uri="{FF2B5EF4-FFF2-40B4-BE49-F238E27FC236}">
                    <a16:creationId xmlns:a16="http://schemas.microsoft.com/office/drawing/2014/main" id="{5B378FF9-7D30-46AA-BCEE-997E74CA4F2B}"/>
                  </a:ext>
                </a:extLst>
              </p14:cNvPr>
              <p14:cNvContentPartPr/>
              <p14:nvPr/>
            </p14:nvContentPartPr>
            <p14:xfrm>
              <a:off x="7268915" y="5874787"/>
              <a:ext cx="105120" cy="99000"/>
            </p14:xfrm>
          </p:contentPart>
        </mc:Choice>
        <mc:Fallback xmlns="">
          <p:pic>
            <p:nvPicPr>
              <p:cNvPr id="144398" name="Freihand 144397">
                <a:extLst>
                  <a:ext uri="{FF2B5EF4-FFF2-40B4-BE49-F238E27FC236}">
                    <a16:creationId xmlns:a16="http://schemas.microsoft.com/office/drawing/2014/main" id="{5B378FF9-7D30-46AA-BCEE-997E74CA4F2B}"/>
                  </a:ext>
                </a:extLst>
              </p:cNvPr>
              <p:cNvPicPr/>
              <p:nvPr/>
            </p:nvPicPr>
            <p:blipFill>
              <a:blip r:embed="rId130"/>
              <a:stretch>
                <a:fillRect/>
              </a:stretch>
            </p:blipFill>
            <p:spPr>
              <a:xfrm>
                <a:off x="7264595" y="5870467"/>
                <a:ext cx="113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4399" name="Freihand 144398">
                <a:extLst>
                  <a:ext uri="{FF2B5EF4-FFF2-40B4-BE49-F238E27FC236}">
                    <a16:creationId xmlns:a16="http://schemas.microsoft.com/office/drawing/2014/main" id="{D0A310FE-CD7C-461A-B79C-3F16EF5E616A}"/>
                  </a:ext>
                </a:extLst>
              </p14:cNvPr>
              <p14:cNvContentPartPr/>
              <p14:nvPr/>
            </p14:nvContentPartPr>
            <p14:xfrm>
              <a:off x="7390235" y="5883427"/>
              <a:ext cx="240480" cy="58320"/>
            </p14:xfrm>
          </p:contentPart>
        </mc:Choice>
        <mc:Fallback xmlns="">
          <p:pic>
            <p:nvPicPr>
              <p:cNvPr id="144399" name="Freihand 144398">
                <a:extLst>
                  <a:ext uri="{FF2B5EF4-FFF2-40B4-BE49-F238E27FC236}">
                    <a16:creationId xmlns:a16="http://schemas.microsoft.com/office/drawing/2014/main" id="{D0A310FE-CD7C-461A-B79C-3F16EF5E616A}"/>
                  </a:ext>
                </a:extLst>
              </p:cNvPr>
              <p:cNvPicPr/>
              <p:nvPr/>
            </p:nvPicPr>
            <p:blipFill>
              <a:blip r:embed="rId132"/>
              <a:stretch>
                <a:fillRect/>
              </a:stretch>
            </p:blipFill>
            <p:spPr>
              <a:xfrm>
                <a:off x="7385915" y="5879107"/>
                <a:ext cx="2491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4400" name="Freihand 144399">
                <a:extLst>
                  <a:ext uri="{FF2B5EF4-FFF2-40B4-BE49-F238E27FC236}">
                    <a16:creationId xmlns:a16="http://schemas.microsoft.com/office/drawing/2014/main" id="{6886AA6F-D6A9-4FF8-937B-1D0CBCB83ABD}"/>
                  </a:ext>
                </a:extLst>
              </p14:cNvPr>
              <p14:cNvContentPartPr/>
              <p14:nvPr/>
            </p14:nvContentPartPr>
            <p14:xfrm>
              <a:off x="7483475" y="5729707"/>
              <a:ext cx="360" cy="360"/>
            </p14:xfrm>
          </p:contentPart>
        </mc:Choice>
        <mc:Fallback xmlns="">
          <p:pic>
            <p:nvPicPr>
              <p:cNvPr id="144400" name="Freihand 144399">
                <a:extLst>
                  <a:ext uri="{FF2B5EF4-FFF2-40B4-BE49-F238E27FC236}">
                    <a16:creationId xmlns:a16="http://schemas.microsoft.com/office/drawing/2014/main" id="{6886AA6F-D6A9-4FF8-937B-1D0CBCB83ABD}"/>
                  </a:ext>
                </a:extLst>
              </p:cNvPr>
              <p:cNvPicPr/>
              <p:nvPr/>
            </p:nvPicPr>
            <p:blipFill>
              <a:blip r:embed="rId134"/>
              <a:stretch>
                <a:fillRect/>
              </a:stretch>
            </p:blipFill>
            <p:spPr>
              <a:xfrm>
                <a:off x="7479155" y="57253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4402" name="Freihand 144401">
                <a:extLst>
                  <a:ext uri="{FF2B5EF4-FFF2-40B4-BE49-F238E27FC236}">
                    <a16:creationId xmlns:a16="http://schemas.microsoft.com/office/drawing/2014/main" id="{3B6D81AC-698E-4EF1-A777-11C7CCB5E03B}"/>
                  </a:ext>
                </a:extLst>
              </p14:cNvPr>
              <p14:cNvContentPartPr/>
              <p14:nvPr/>
            </p14:nvContentPartPr>
            <p14:xfrm>
              <a:off x="7803515" y="5855347"/>
              <a:ext cx="363600" cy="109080"/>
            </p14:xfrm>
          </p:contentPart>
        </mc:Choice>
        <mc:Fallback xmlns="">
          <p:pic>
            <p:nvPicPr>
              <p:cNvPr id="144402" name="Freihand 144401">
                <a:extLst>
                  <a:ext uri="{FF2B5EF4-FFF2-40B4-BE49-F238E27FC236}">
                    <a16:creationId xmlns:a16="http://schemas.microsoft.com/office/drawing/2014/main" id="{3B6D81AC-698E-4EF1-A777-11C7CCB5E03B}"/>
                  </a:ext>
                </a:extLst>
              </p:cNvPr>
              <p:cNvPicPr/>
              <p:nvPr/>
            </p:nvPicPr>
            <p:blipFill>
              <a:blip r:embed="rId136"/>
              <a:stretch>
                <a:fillRect/>
              </a:stretch>
            </p:blipFill>
            <p:spPr>
              <a:xfrm>
                <a:off x="7799195" y="5851027"/>
                <a:ext cx="3722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4403" name="Freihand 144402">
                <a:extLst>
                  <a:ext uri="{FF2B5EF4-FFF2-40B4-BE49-F238E27FC236}">
                    <a16:creationId xmlns:a16="http://schemas.microsoft.com/office/drawing/2014/main" id="{D1659B6B-6FD4-4BEA-97EA-34B507607694}"/>
                  </a:ext>
                </a:extLst>
              </p14:cNvPr>
              <p14:cNvContentPartPr/>
              <p14:nvPr/>
            </p14:nvContentPartPr>
            <p14:xfrm>
              <a:off x="8112755" y="5773267"/>
              <a:ext cx="23760" cy="12600"/>
            </p14:xfrm>
          </p:contentPart>
        </mc:Choice>
        <mc:Fallback xmlns="">
          <p:pic>
            <p:nvPicPr>
              <p:cNvPr id="144403" name="Freihand 144402">
                <a:extLst>
                  <a:ext uri="{FF2B5EF4-FFF2-40B4-BE49-F238E27FC236}">
                    <a16:creationId xmlns:a16="http://schemas.microsoft.com/office/drawing/2014/main" id="{D1659B6B-6FD4-4BEA-97EA-34B507607694}"/>
                  </a:ext>
                </a:extLst>
              </p:cNvPr>
              <p:cNvPicPr/>
              <p:nvPr/>
            </p:nvPicPr>
            <p:blipFill>
              <a:blip r:embed="rId138"/>
              <a:stretch>
                <a:fillRect/>
              </a:stretch>
            </p:blipFill>
            <p:spPr>
              <a:xfrm>
                <a:off x="8108435" y="5768947"/>
                <a:ext cx="32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4404" name="Freihand 144403">
                <a:extLst>
                  <a:ext uri="{FF2B5EF4-FFF2-40B4-BE49-F238E27FC236}">
                    <a16:creationId xmlns:a16="http://schemas.microsoft.com/office/drawing/2014/main" id="{C558BEF1-1676-4C48-A71D-35E38A005110}"/>
                  </a:ext>
                </a:extLst>
              </p14:cNvPr>
              <p14:cNvContentPartPr/>
              <p14:nvPr/>
            </p14:nvContentPartPr>
            <p14:xfrm>
              <a:off x="4059515" y="6241627"/>
              <a:ext cx="75960" cy="198360"/>
            </p14:xfrm>
          </p:contentPart>
        </mc:Choice>
        <mc:Fallback xmlns="">
          <p:pic>
            <p:nvPicPr>
              <p:cNvPr id="144404" name="Freihand 144403">
                <a:extLst>
                  <a:ext uri="{FF2B5EF4-FFF2-40B4-BE49-F238E27FC236}">
                    <a16:creationId xmlns:a16="http://schemas.microsoft.com/office/drawing/2014/main" id="{C558BEF1-1676-4C48-A71D-35E38A005110}"/>
                  </a:ext>
                </a:extLst>
              </p:cNvPr>
              <p:cNvPicPr/>
              <p:nvPr/>
            </p:nvPicPr>
            <p:blipFill>
              <a:blip r:embed="rId140"/>
              <a:stretch>
                <a:fillRect/>
              </a:stretch>
            </p:blipFill>
            <p:spPr>
              <a:xfrm>
                <a:off x="4055195" y="6237307"/>
                <a:ext cx="846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4405" name="Freihand 144404">
                <a:extLst>
                  <a:ext uri="{FF2B5EF4-FFF2-40B4-BE49-F238E27FC236}">
                    <a16:creationId xmlns:a16="http://schemas.microsoft.com/office/drawing/2014/main" id="{71B6B337-9F81-4920-A636-146E4944BD4A}"/>
                  </a:ext>
                </a:extLst>
              </p14:cNvPr>
              <p14:cNvContentPartPr/>
              <p14:nvPr/>
            </p14:nvContentPartPr>
            <p14:xfrm>
              <a:off x="4166795" y="6240907"/>
              <a:ext cx="302760" cy="95400"/>
            </p14:xfrm>
          </p:contentPart>
        </mc:Choice>
        <mc:Fallback xmlns="">
          <p:pic>
            <p:nvPicPr>
              <p:cNvPr id="144405" name="Freihand 144404">
                <a:extLst>
                  <a:ext uri="{FF2B5EF4-FFF2-40B4-BE49-F238E27FC236}">
                    <a16:creationId xmlns:a16="http://schemas.microsoft.com/office/drawing/2014/main" id="{71B6B337-9F81-4920-A636-146E4944BD4A}"/>
                  </a:ext>
                </a:extLst>
              </p:cNvPr>
              <p:cNvPicPr/>
              <p:nvPr/>
            </p:nvPicPr>
            <p:blipFill>
              <a:blip r:embed="rId142"/>
              <a:stretch>
                <a:fillRect/>
              </a:stretch>
            </p:blipFill>
            <p:spPr>
              <a:xfrm>
                <a:off x="4162475" y="6236587"/>
                <a:ext cx="311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4406" name="Freihand 144405">
                <a:extLst>
                  <a:ext uri="{FF2B5EF4-FFF2-40B4-BE49-F238E27FC236}">
                    <a16:creationId xmlns:a16="http://schemas.microsoft.com/office/drawing/2014/main" id="{E1546A31-E508-4F47-A1B4-A88674AFF083}"/>
                  </a:ext>
                </a:extLst>
              </p14:cNvPr>
              <p14:cNvContentPartPr/>
              <p14:nvPr/>
            </p14:nvContentPartPr>
            <p14:xfrm>
              <a:off x="4525355" y="6189427"/>
              <a:ext cx="214920" cy="227880"/>
            </p14:xfrm>
          </p:contentPart>
        </mc:Choice>
        <mc:Fallback xmlns="">
          <p:pic>
            <p:nvPicPr>
              <p:cNvPr id="144406" name="Freihand 144405">
                <a:extLst>
                  <a:ext uri="{FF2B5EF4-FFF2-40B4-BE49-F238E27FC236}">
                    <a16:creationId xmlns:a16="http://schemas.microsoft.com/office/drawing/2014/main" id="{E1546A31-E508-4F47-A1B4-A88674AFF083}"/>
                  </a:ext>
                </a:extLst>
              </p:cNvPr>
              <p:cNvPicPr/>
              <p:nvPr/>
            </p:nvPicPr>
            <p:blipFill>
              <a:blip r:embed="rId144"/>
              <a:stretch>
                <a:fillRect/>
              </a:stretch>
            </p:blipFill>
            <p:spPr>
              <a:xfrm>
                <a:off x="4521035" y="6185107"/>
                <a:ext cx="2235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4407" name="Freihand 144406">
                <a:extLst>
                  <a:ext uri="{FF2B5EF4-FFF2-40B4-BE49-F238E27FC236}">
                    <a16:creationId xmlns:a16="http://schemas.microsoft.com/office/drawing/2014/main" id="{DF543B67-95C7-49E2-9D6E-6EF1DE071A69}"/>
                  </a:ext>
                </a:extLst>
              </p14:cNvPr>
              <p14:cNvContentPartPr/>
              <p14:nvPr/>
            </p14:nvContentPartPr>
            <p14:xfrm>
              <a:off x="4476395" y="6176467"/>
              <a:ext cx="66960" cy="25560"/>
            </p14:xfrm>
          </p:contentPart>
        </mc:Choice>
        <mc:Fallback xmlns="">
          <p:pic>
            <p:nvPicPr>
              <p:cNvPr id="144407" name="Freihand 144406">
                <a:extLst>
                  <a:ext uri="{FF2B5EF4-FFF2-40B4-BE49-F238E27FC236}">
                    <a16:creationId xmlns:a16="http://schemas.microsoft.com/office/drawing/2014/main" id="{DF543B67-95C7-49E2-9D6E-6EF1DE071A69}"/>
                  </a:ext>
                </a:extLst>
              </p:cNvPr>
              <p:cNvPicPr/>
              <p:nvPr/>
            </p:nvPicPr>
            <p:blipFill>
              <a:blip r:embed="rId146"/>
              <a:stretch>
                <a:fillRect/>
              </a:stretch>
            </p:blipFill>
            <p:spPr>
              <a:xfrm>
                <a:off x="4472075" y="6172147"/>
                <a:ext cx="756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4408" name="Freihand 144407">
                <a:extLst>
                  <a:ext uri="{FF2B5EF4-FFF2-40B4-BE49-F238E27FC236}">
                    <a16:creationId xmlns:a16="http://schemas.microsoft.com/office/drawing/2014/main" id="{984880E4-1453-41D1-8CD5-DE7903EB695E}"/>
                  </a:ext>
                </a:extLst>
              </p14:cNvPr>
              <p14:cNvContentPartPr/>
              <p14:nvPr/>
            </p14:nvContentPartPr>
            <p14:xfrm>
              <a:off x="4586195" y="6178987"/>
              <a:ext cx="2520" cy="2520"/>
            </p14:xfrm>
          </p:contentPart>
        </mc:Choice>
        <mc:Fallback xmlns="">
          <p:pic>
            <p:nvPicPr>
              <p:cNvPr id="144408" name="Freihand 144407">
                <a:extLst>
                  <a:ext uri="{FF2B5EF4-FFF2-40B4-BE49-F238E27FC236}">
                    <a16:creationId xmlns:a16="http://schemas.microsoft.com/office/drawing/2014/main" id="{984880E4-1453-41D1-8CD5-DE7903EB695E}"/>
                  </a:ext>
                </a:extLst>
              </p:cNvPr>
              <p:cNvPicPr/>
              <p:nvPr/>
            </p:nvPicPr>
            <p:blipFill>
              <a:blip r:embed="rId148"/>
              <a:stretch>
                <a:fillRect/>
              </a:stretch>
            </p:blipFill>
            <p:spPr>
              <a:xfrm>
                <a:off x="4581875" y="6174667"/>
                <a:ext cx="1116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4411" name="Freihand 144410">
                <a:extLst>
                  <a:ext uri="{FF2B5EF4-FFF2-40B4-BE49-F238E27FC236}">
                    <a16:creationId xmlns:a16="http://schemas.microsoft.com/office/drawing/2014/main" id="{2BB9C794-7D98-4816-BCA6-9FF115B7C5DB}"/>
                  </a:ext>
                </a:extLst>
              </p14:cNvPr>
              <p14:cNvContentPartPr/>
              <p14:nvPr/>
            </p14:nvContentPartPr>
            <p14:xfrm>
              <a:off x="4829555" y="6150187"/>
              <a:ext cx="177120" cy="150120"/>
            </p14:xfrm>
          </p:contentPart>
        </mc:Choice>
        <mc:Fallback xmlns="">
          <p:pic>
            <p:nvPicPr>
              <p:cNvPr id="144411" name="Freihand 144410">
                <a:extLst>
                  <a:ext uri="{FF2B5EF4-FFF2-40B4-BE49-F238E27FC236}">
                    <a16:creationId xmlns:a16="http://schemas.microsoft.com/office/drawing/2014/main" id="{2BB9C794-7D98-4816-BCA6-9FF115B7C5DB}"/>
                  </a:ext>
                </a:extLst>
              </p:cNvPr>
              <p:cNvPicPr/>
              <p:nvPr/>
            </p:nvPicPr>
            <p:blipFill>
              <a:blip r:embed="rId150"/>
              <a:stretch>
                <a:fillRect/>
              </a:stretch>
            </p:blipFill>
            <p:spPr>
              <a:xfrm>
                <a:off x="4825235" y="6145867"/>
                <a:ext cx="185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4412" name="Freihand 144411">
                <a:extLst>
                  <a:ext uri="{FF2B5EF4-FFF2-40B4-BE49-F238E27FC236}">
                    <a16:creationId xmlns:a16="http://schemas.microsoft.com/office/drawing/2014/main" id="{3346EF84-9205-4EBE-B4CE-38A9194A01F0}"/>
                  </a:ext>
                </a:extLst>
              </p14:cNvPr>
              <p14:cNvContentPartPr/>
              <p14:nvPr/>
            </p14:nvContentPartPr>
            <p14:xfrm>
              <a:off x="4987955" y="6217147"/>
              <a:ext cx="167400" cy="59400"/>
            </p14:xfrm>
          </p:contentPart>
        </mc:Choice>
        <mc:Fallback xmlns="">
          <p:pic>
            <p:nvPicPr>
              <p:cNvPr id="144412" name="Freihand 144411">
                <a:extLst>
                  <a:ext uri="{FF2B5EF4-FFF2-40B4-BE49-F238E27FC236}">
                    <a16:creationId xmlns:a16="http://schemas.microsoft.com/office/drawing/2014/main" id="{3346EF84-9205-4EBE-B4CE-38A9194A01F0}"/>
                  </a:ext>
                </a:extLst>
              </p:cNvPr>
              <p:cNvPicPr/>
              <p:nvPr/>
            </p:nvPicPr>
            <p:blipFill>
              <a:blip r:embed="rId152"/>
              <a:stretch>
                <a:fillRect/>
              </a:stretch>
            </p:blipFill>
            <p:spPr>
              <a:xfrm>
                <a:off x="4983635" y="6212827"/>
                <a:ext cx="176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4413" name="Freihand 144412">
                <a:extLst>
                  <a:ext uri="{FF2B5EF4-FFF2-40B4-BE49-F238E27FC236}">
                    <a16:creationId xmlns:a16="http://schemas.microsoft.com/office/drawing/2014/main" id="{0014B070-9DEB-42C3-B5F4-BA7CEB5D9061}"/>
                  </a:ext>
                </a:extLst>
              </p14:cNvPr>
              <p14:cNvContentPartPr/>
              <p14:nvPr/>
            </p14:nvContentPartPr>
            <p14:xfrm>
              <a:off x="4797875" y="6121027"/>
              <a:ext cx="21960" cy="3240"/>
            </p14:xfrm>
          </p:contentPart>
        </mc:Choice>
        <mc:Fallback xmlns="">
          <p:pic>
            <p:nvPicPr>
              <p:cNvPr id="144413" name="Freihand 144412">
                <a:extLst>
                  <a:ext uri="{FF2B5EF4-FFF2-40B4-BE49-F238E27FC236}">
                    <a16:creationId xmlns:a16="http://schemas.microsoft.com/office/drawing/2014/main" id="{0014B070-9DEB-42C3-B5F4-BA7CEB5D9061}"/>
                  </a:ext>
                </a:extLst>
              </p:cNvPr>
              <p:cNvPicPr/>
              <p:nvPr/>
            </p:nvPicPr>
            <p:blipFill>
              <a:blip r:embed="rId154"/>
              <a:stretch>
                <a:fillRect/>
              </a:stretch>
            </p:blipFill>
            <p:spPr>
              <a:xfrm>
                <a:off x="4793555" y="6116707"/>
                <a:ext cx="3060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4414" name="Freihand 144413">
                <a:extLst>
                  <a:ext uri="{FF2B5EF4-FFF2-40B4-BE49-F238E27FC236}">
                    <a16:creationId xmlns:a16="http://schemas.microsoft.com/office/drawing/2014/main" id="{76747646-C399-4154-9131-839E906A5C45}"/>
                  </a:ext>
                </a:extLst>
              </p14:cNvPr>
              <p14:cNvContentPartPr/>
              <p14:nvPr/>
            </p14:nvContentPartPr>
            <p14:xfrm>
              <a:off x="5421755" y="6180067"/>
              <a:ext cx="29880" cy="93960"/>
            </p14:xfrm>
          </p:contentPart>
        </mc:Choice>
        <mc:Fallback xmlns="">
          <p:pic>
            <p:nvPicPr>
              <p:cNvPr id="144414" name="Freihand 144413">
                <a:extLst>
                  <a:ext uri="{FF2B5EF4-FFF2-40B4-BE49-F238E27FC236}">
                    <a16:creationId xmlns:a16="http://schemas.microsoft.com/office/drawing/2014/main" id="{76747646-C399-4154-9131-839E906A5C45}"/>
                  </a:ext>
                </a:extLst>
              </p:cNvPr>
              <p:cNvPicPr/>
              <p:nvPr/>
            </p:nvPicPr>
            <p:blipFill>
              <a:blip r:embed="rId156"/>
              <a:stretch>
                <a:fillRect/>
              </a:stretch>
            </p:blipFill>
            <p:spPr>
              <a:xfrm>
                <a:off x="5417435" y="6175747"/>
                <a:ext cx="38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4415" name="Freihand 144414">
                <a:extLst>
                  <a:ext uri="{FF2B5EF4-FFF2-40B4-BE49-F238E27FC236}">
                    <a16:creationId xmlns:a16="http://schemas.microsoft.com/office/drawing/2014/main" id="{922B432A-479E-406E-9071-A94206684E70}"/>
                  </a:ext>
                </a:extLst>
              </p14:cNvPr>
              <p14:cNvContentPartPr/>
              <p14:nvPr/>
            </p14:nvContentPartPr>
            <p14:xfrm>
              <a:off x="5379995" y="6142627"/>
              <a:ext cx="114480" cy="170280"/>
            </p14:xfrm>
          </p:contentPart>
        </mc:Choice>
        <mc:Fallback xmlns="">
          <p:pic>
            <p:nvPicPr>
              <p:cNvPr id="144415" name="Freihand 144414">
                <a:extLst>
                  <a:ext uri="{FF2B5EF4-FFF2-40B4-BE49-F238E27FC236}">
                    <a16:creationId xmlns:a16="http://schemas.microsoft.com/office/drawing/2014/main" id="{922B432A-479E-406E-9071-A94206684E70}"/>
                  </a:ext>
                </a:extLst>
              </p:cNvPr>
              <p:cNvPicPr/>
              <p:nvPr/>
            </p:nvPicPr>
            <p:blipFill>
              <a:blip r:embed="rId158"/>
              <a:stretch>
                <a:fillRect/>
              </a:stretch>
            </p:blipFill>
            <p:spPr>
              <a:xfrm>
                <a:off x="5375675" y="6138307"/>
                <a:ext cx="1231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4416" name="Freihand 144415">
                <a:extLst>
                  <a:ext uri="{FF2B5EF4-FFF2-40B4-BE49-F238E27FC236}">
                    <a16:creationId xmlns:a16="http://schemas.microsoft.com/office/drawing/2014/main" id="{98372206-2B91-41FA-AF5C-8D6CD659790C}"/>
                  </a:ext>
                </a:extLst>
              </p14:cNvPr>
              <p14:cNvContentPartPr/>
              <p14:nvPr/>
            </p14:nvContentPartPr>
            <p14:xfrm>
              <a:off x="5509595" y="6217867"/>
              <a:ext cx="66960" cy="77760"/>
            </p14:xfrm>
          </p:contentPart>
        </mc:Choice>
        <mc:Fallback xmlns="">
          <p:pic>
            <p:nvPicPr>
              <p:cNvPr id="144416" name="Freihand 144415">
                <a:extLst>
                  <a:ext uri="{FF2B5EF4-FFF2-40B4-BE49-F238E27FC236}">
                    <a16:creationId xmlns:a16="http://schemas.microsoft.com/office/drawing/2014/main" id="{98372206-2B91-41FA-AF5C-8D6CD659790C}"/>
                  </a:ext>
                </a:extLst>
              </p:cNvPr>
              <p:cNvPicPr/>
              <p:nvPr/>
            </p:nvPicPr>
            <p:blipFill>
              <a:blip r:embed="rId160"/>
              <a:stretch>
                <a:fillRect/>
              </a:stretch>
            </p:blipFill>
            <p:spPr>
              <a:xfrm>
                <a:off x="5505275" y="6213547"/>
                <a:ext cx="75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4417" name="Freihand 144416">
                <a:extLst>
                  <a:ext uri="{FF2B5EF4-FFF2-40B4-BE49-F238E27FC236}">
                    <a16:creationId xmlns:a16="http://schemas.microsoft.com/office/drawing/2014/main" id="{29B4DDE5-1098-4AE6-AA63-4D8E488D5C21}"/>
                  </a:ext>
                </a:extLst>
              </p14:cNvPr>
              <p14:cNvContentPartPr/>
              <p14:nvPr/>
            </p14:nvContentPartPr>
            <p14:xfrm>
              <a:off x="5588435" y="6176107"/>
              <a:ext cx="287280" cy="119880"/>
            </p14:xfrm>
          </p:contentPart>
        </mc:Choice>
        <mc:Fallback xmlns="">
          <p:pic>
            <p:nvPicPr>
              <p:cNvPr id="144417" name="Freihand 144416">
                <a:extLst>
                  <a:ext uri="{FF2B5EF4-FFF2-40B4-BE49-F238E27FC236}">
                    <a16:creationId xmlns:a16="http://schemas.microsoft.com/office/drawing/2014/main" id="{29B4DDE5-1098-4AE6-AA63-4D8E488D5C21}"/>
                  </a:ext>
                </a:extLst>
              </p:cNvPr>
              <p:cNvPicPr/>
              <p:nvPr/>
            </p:nvPicPr>
            <p:blipFill>
              <a:blip r:embed="rId162"/>
              <a:stretch>
                <a:fillRect/>
              </a:stretch>
            </p:blipFill>
            <p:spPr>
              <a:xfrm>
                <a:off x="5584115" y="6171787"/>
                <a:ext cx="2959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4418" name="Freihand 144417">
                <a:extLst>
                  <a:ext uri="{FF2B5EF4-FFF2-40B4-BE49-F238E27FC236}">
                    <a16:creationId xmlns:a16="http://schemas.microsoft.com/office/drawing/2014/main" id="{1C2AF111-DDB2-4846-8EA7-406B4FD11368}"/>
                  </a:ext>
                </a:extLst>
              </p14:cNvPr>
              <p14:cNvContentPartPr/>
              <p14:nvPr/>
            </p14:nvContentPartPr>
            <p14:xfrm>
              <a:off x="5885075" y="6149467"/>
              <a:ext cx="279720" cy="288000"/>
            </p14:xfrm>
          </p:contentPart>
        </mc:Choice>
        <mc:Fallback xmlns="">
          <p:pic>
            <p:nvPicPr>
              <p:cNvPr id="144418" name="Freihand 144417">
                <a:extLst>
                  <a:ext uri="{FF2B5EF4-FFF2-40B4-BE49-F238E27FC236}">
                    <a16:creationId xmlns:a16="http://schemas.microsoft.com/office/drawing/2014/main" id="{1C2AF111-DDB2-4846-8EA7-406B4FD11368}"/>
                  </a:ext>
                </a:extLst>
              </p:cNvPr>
              <p:cNvPicPr/>
              <p:nvPr/>
            </p:nvPicPr>
            <p:blipFill>
              <a:blip r:embed="rId164"/>
              <a:stretch>
                <a:fillRect/>
              </a:stretch>
            </p:blipFill>
            <p:spPr>
              <a:xfrm>
                <a:off x="5880755" y="6145147"/>
                <a:ext cx="2883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4420" name="Freihand 144419">
                <a:extLst>
                  <a:ext uri="{FF2B5EF4-FFF2-40B4-BE49-F238E27FC236}">
                    <a16:creationId xmlns:a16="http://schemas.microsoft.com/office/drawing/2014/main" id="{E068C9CB-0596-444E-A31D-DAF5BDF132E4}"/>
                  </a:ext>
                </a:extLst>
              </p14:cNvPr>
              <p14:cNvContentPartPr/>
              <p14:nvPr/>
            </p14:nvContentPartPr>
            <p14:xfrm>
              <a:off x="6275675" y="6153787"/>
              <a:ext cx="393120" cy="117720"/>
            </p14:xfrm>
          </p:contentPart>
        </mc:Choice>
        <mc:Fallback xmlns="">
          <p:pic>
            <p:nvPicPr>
              <p:cNvPr id="144420" name="Freihand 144419">
                <a:extLst>
                  <a:ext uri="{FF2B5EF4-FFF2-40B4-BE49-F238E27FC236}">
                    <a16:creationId xmlns:a16="http://schemas.microsoft.com/office/drawing/2014/main" id="{E068C9CB-0596-444E-A31D-DAF5BDF132E4}"/>
                  </a:ext>
                </a:extLst>
              </p:cNvPr>
              <p:cNvPicPr/>
              <p:nvPr/>
            </p:nvPicPr>
            <p:blipFill>
              <a:blip r:embed="rId166"/>
              <a:stretch>
                <a:fillRect/>
              </a:stretch>
            </p:blipFill>
            <p:spPr>
              <a:xfrm>
                <a:off x="6271355" y="6149467"/>
                <a:ext cx="4017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4421" name="Freihand 144420">
                <a:extLst>
                  <a:ext uri="{FF2B5EF4-FFF2-40B4-BE49-F238E27FC236}">
                    <a16:creationId xmlns:a16="http://schemas.microsoft.com/office/drawing/2014/main" id="{CB1CFB19-A8F3-4A4C-8FBE-8DDDF307AE8B}"/>
                  </a:ext>
                </a:extLst>
              </p14:cNvPr>
              <p14:cNvContentPartPr/>
              <p14:nvPr/>
            </p14:nvContentPartPr>
            <p14:xfrm>
              <a:off x="6653675" y="6114547"/>
              <a:ext cx="360" cy="360"/>
            </p14:xfrm>
          </p:contentPart>
        </mc:Choice>
        <mc:Fallback xmlns="">
          <p:pic>
            <p:nvPicPr>
              <p:cNvPr id="144421" name="Freihand 144420">
                <a:extLst>
                  <a:ext uri="{FF2B5EF4-FFF2-40B4-BE49-F238E27FC236}">
                    <a16:creationId xmlns:a16="http://schemas.microsoft.com/office/drawing/2014/main" id="{CB1CFB19-A8F3-4A4C-8FBE-8DDDF307AE8B}"/>
                  </a:ext>
                </a:extLst>
              </p:cNvPr>
              <p:cNvPicPr/>
              <p:nvPr/>
            </p:nvPicPr>
            <p:blipFill>
              <a:blip r:embed="rId134"/>
              <a:stretch>
                <a:fillRect/>
              </a:stretch>
            </p:blipFill>
            <p:spPr>
              <a:xfrm>
                <a:off x="6649355" y="6110227"/>
                <a:ext cx="9000" cy="9000"/>
              </a:xfrm>
              <a:prstGeom prst="rect">
                <a:avLst/>
              </a:prstGeom>
            </p:spPr>
          </p:pic>
        </mc:Fallback>
      </mc:AlternateContent>
      <p:grpSp>
        <p:nvGrpSpPr>
          <p:cNvPr id="144429" name="Gruppieren 144428">
            <a:extLst>
              <a:ext uri="{FF2B5EF4-FFF2-40B4-BE49-F238E27FC236}">
                <a16:creationId xmlns:a16="http://schemas.microsoft.com/office/drawing/2014/main" id="{D6E6D3E3-36D5-40F8-8ACF-8A6B8D5DF249}"/>
              </a:ext>
            </a:extLst>
          </p:cNvPr>
          <p:cNvGrpSpPr/>
          <p:nvPr/>
        </p:nvGrpSpPr>
        <p:grpSpPr>
          <a:xfrm>
            <a:off x="6886955" y="6073867"/>
            <a:ext cx="1252440" cy="201240"/>
            <a:chOff x="6886955" y="6073867"/>
            <a:chExt cx="1252440" cy="201240"/>
          </a:xfrm>
        </p:grpSpPr>
        <mc:AlternateContent xmlns:mc="http://schemas.openxmlformats.org/markup-compatibility/2006" xmlns:p14="http://schemas.microsoft.com/office/powerpoint/2010/main">
          <mc:Choice Requires="p14">
            <p:contentPart p14:bwMode="auto" r:id="rId168">
              <p14:nvContentPartPr>
                <p14:cNvPr id="144422" name="Freihand 144421">
                  <a:extLst>
                    <a:ext uri="{FF2B5EF4-FFF2-40B4-BE49-F238E27FC236}">
                      <a16:creationId xmlns:a16="http://schemas.microsoft.com/office/drawing/2014/main" id="{D5766E7D-2BFB-4C56-9C87-9AC9DDA2103F}"/>
                    </a:ext>
                  </a:extLst>
                </p14:cNvPr>
                <p14:cNvContentPartPr/>
                <p14:nvPr/>
              </p14:nvContentPartPr>
              <p14:xfrm>
                <a:off x="6886955" y="6123187"/>
                <a:ext cx="140760" cy="151920"/>
              </p14:xfrm>
            </p:contentPart>
          </mc:Choice>
          <mc:Fallback xmlns="">
            <p:pic>
              <p:nvPicPr>
                <p:cNvPr id="144422" name="Freihand 144421">
                  <a:extLst>
                    <a:ext uri="{FF2B5EF4-FFF2-40B4-BE49-F238E27FC236}">
                      <a16:creationId xmlns:a16="http://schemas.microsoft.com/office/drawing/2014/main" id="{D5766E7D-2BFB-4C56-9C87-9AC9DDA2103F}"/>
                    </a:ext>
                  </a:extLst>
                </p:cNvPr>
                <p:cNvPicPr/>
                <p:nvPr/>
              </p:nvPicPr>
              <p:blipFill>
                <a:blip r:embed="rId169"/>
                <a:stretch>
                  <a:fillRect/>
                </a:stretch>
              </p:blipFill>
              <p:spPr>
                <a:xfrm>
                  <a:off x="6882635" y="6118867"/>
                  <a:ext cx="1494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4423" name="Freihand 144422">
                  <a:extLst>
                    <a:ext uri="{FF2B5EF4-FFF2-40B4-BE49-F238E27FC236}">
                      <a16:creationId xmlns:a16="http://schemas.microsoft.com/office/drawing/2014/main" id="{549B495E-CE92-45D0-922C-C6FB9060582F}"/>
                    </a:ext>
                  </a:extLst>
                </p14:cNvPr>
                <p14:cNvContentPartPr/>
                <p14:nvPr/>
              </p14:nvContentPartPr>
              <p14:xfrm>
                <a:off x="7059755" y="6148027"/>
                <a:ext cx="333360" cy="104040"/>
              </p14:xfrm>
            </p:contentPart>
          </mc:Choice>
          <mc:Fallback xmlns="">
            <p:pic>
              <p:nvPicPr>
                <p:cNvPr id="144423" name="Freihand 144422">
                  <a:extLst>
                    <a:ext uri="{FF2B5EF4-FFF2-40B4-BE49-F238E27FC236}">
                      <a16:creationId xmlns:a16="http://schemas.microsoft.com/office/drawing/2014/main" id="{549B495E-CE92-45D0-922C-C6FB9060582F}"/>
                    </a:ext>
                  </a:extLst>
                </p:cNvPr>
                <p:cNvPicPr/>
                <p:nvPr/>
              </p:nvPicPr>
              <p:blipFill>
                <a:blip r:embed="rId171"/>
                <a:stretch>
                  <a:fillRect/>
                </a:stretch>
              </p:blipFill>
              <p:spPr>
                <a:xfrm>
                  <a:off x="7055435" y="6143707"/>
                  <a:ext cx="342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4424" name="Freihand 144423">
                  <a:extLst>
                    <a:ext uri="{FF2B5EF4-FFF2-40B4-BE49-F238E27FC236}">
                      <a16:creationId xmlns:a16="http://schemas.microsoft.com/office/drawing/2014/main" id="{2A5AF851-1F29-4E01-8510-8794D3B28528}"/>
                    </a:ext>
                  </a:extLst>
                </p14:cNvPr>
                <p14:cNvContentPartPr/>
                <p14:nvPr/>
              </p14:nvContentPartPr>
              <p14:xfrm>
                <a:off x="7393835" y="6087907"/>
                <a:ext cx="16560" cy="21960"/>
              </p14:xfrm>
            </p:contentPart>
          </mc:Choice>
          <mc:Fallback xmlns="">
            <p:pic>
              <p:nvPicPr>
                <p:cNvPr id="144424" name="Freihand 144423">
                  <a:extLst>
                    <a:ext uri="{FF2B5EF4-FFF2-40B4-BE49-F238E27FC236}">
                      <a16:creationId xmlns:a16="http://schemas.microsoft.com/office/drawing/2014/main" id="{2A5AF851-1F29-4E01-8510-8794D3B28528}"/>
                    </a:ext>
                  </a:extLst>
                </p:cNvPr>
                <p:cNvPicPr/>
                <p:nvPr/>
              </p:nvPicPr>
              <p:blipFill>
                <a:blip r:embed="rId173"/>
                <a:stretch>
                  <a:fillRect/>
                </a:stretch>
              </p:blipFill>
              <p:spPr>
                <a:xfrm>
                  <a:off x="7389515" y="6083587"/>
                  <a:ext cx="25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4425" name="Freihand 144424">
                  <a:extLst>
                    <a:ext uri="{FF2B5EF4-FFF2-40B4-BE49-F238E27FC236}">
                      <a16:creationId xmlns:a16="http://schemas.microsoft.com/office/drawing/2014/main" id="{AA80D133-F098-443E-A533-9892162E0DE3}"/>
                    </a:ext>
                  </a:extLst>
                </p14:cNvPr>
                <p14:cNvContentPartPr/>
                <p14:nvPr/>
              </p14:nvContentPartPr>
              <p14:xfrm>
                <a:off x="7411835" y="6073867"/>
                <a:ext cx="293760" cy="158400"/>
              </p14:xfrm>
            </p:contentPart>
          </mc:Choice>
          <mc:Fallback xmlns="">
            <p:pic>
              <p:nvPicPr>
                <p:cNvPr id="144425" name="Freihand 144424">
                  <a:extLst>
                    <a:ext uri="{FF2B5EF4-FFF2-40B4-BE49-F238E27FC236}">
                      <a16:creationId xmlns:a16="http://schemas.microsoft.com/office/drawing/2014/main" id="{AA80D133-F098-443E-A533-9892162E0DE3}"/>
                    </a:ext>
                  </a:extLst>
                </p:cNvPr>
                <p:cNvPicPr/>
                <p:nvPr/>
              </p:nvPicPr>
              <p:blipFill>
                <a:blip r:embed="rId175"/>
                <a:stretch>
                  <a:fillRect/>
                </a:stretch>
              </p:blipFill>
              <p:spPr>
                <a:xfrm>
                  <a:off x="7407515" y="6069547"/>
                  <a:ext cx="302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4428" name="Freihand 144427">
                  <a:extLst>
                    <a:ext uri="{FF2B5EF4-FFF2-40B4-BE49-F238E27FC236}">
                      <a16:creationId xmlns:a16="http://schemas.microsoft.com/office/drawing/2014/main" id="{5EBFED0A-3860-4800-896D-D78F0AA28D3E}"/>
                    </a:ext>
                  </a:extLst>
                </p14:cNvPr>
                <p14:cNvContentPartPr/>
                <p14:nvPr/>
              </p14:nvContentPartPr>
              <p14:xfrm>
                <a:off x="7807475" y="6112027"/>
                <a:ext cx="331920" cy="122040"/>
              </p14:xfrm>
            </p:contentPart>
          </mc:Choice>
          <mc:Fallback xmlns="">
            <p:pic>
              <p:nvPicPr>
                <p:cNvPr id="144428" name="Freihand 144427">
                  <a:extLst>
                    <a:ext uri="{FF2B5EF4-FFF2-40B4-BE49-F238E27FC236}">
                      <a16:creationId xmlns:a16="http://schemas.microsoft.com/office/drawing/2014/main" id="{5EBFED0A-3860-4800-896D-D78F0AA28D3E}"/>
                    </a:ext>
                  </a:extLst>
                </p:cNvPr>
                <p:cNvPicPr/>
                <p:nvPr/>
              </p:nvPicPr>
              <p:blipFill>
                <a:blip r:embed="rId177"/>
                <a:stretch>
                  <a:fillRect/>
                </a:stretch>
              </p:blipFill>
              <p:spPr>
                <a:xfrm>
                  <a:off x="7803155" y="6107707"/>
                  <a:ext cx="340560" cy="130680"/>
                </a:xfrm>
                <a:prstGeom prst="rect">
                  <a:avLst/>
                </a:prstGeom>
              </p:spPr>
            </p:pic>
          </mc:Fallback>
        </mc:AlternateContent>
      </p:gr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241F528-7112-4EA7-927C-BEA699D1013F}"/>
                  </a:ext>
                </a:extLst>
              </p14:cNvPr>
              <p14:cNvContentPartPr/>
              <p14:nvPr/>
            </p14:nvContentPartPr>
            <p14:xfrm>
              <a:off x="1030835" y="1500067"/>
              <a:ext cx="4024440" cy="130680"/>
            </p14:xfrm>
          </p:contentPart>
        </mc:Choice>
        <mc:Fallback xmlns="">
          <p:pic>
            <p:nvPicPr>
              <p:cNvPr id="2" name="Freihand 1">
                <a:extLst>
                  <a:ext uri="{FF2B5EF4-FFF2-40B4-BE49-F238E27FC236}">
                    <a16:creationId xmlns:a16="http://schemas.microsoft.com/office/drawing/2014/main" id="{B241F528-7112-4EA7-927C-BEA699D1013F}"/>
                  </a:ext>
                </a:extLst>
              </p:cNvPr>
              <p:cNvPicPr/>
              <p:nvPr/>
            </p:nvPicPr>
            <p:blipFill>
              <a:blip r:embed="rId4"/>
              <a:stretch>
                <a:fillRect/>
              </a:stretch>
            </p:blipFill>
            <p:spPr>
              <a:xfrm>
                <a:off x="1026515" y="1495747"/>
                <a:ext cx="4033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8E6BA5F-62A9-4786-8605-03419DFEE176}"/>
                  </a:ext>
                </a:extLst>
              </p14:cNvPr>
              <p14:cNvContentPartPr/>
              <p14:nvPr/>
            </p14:nvContentPartPr>
            <p14:xfrm>
              <a:off x="1566515" y="2749627"/>
              <a:ext cx="1539000" cy="56880"/>
            </p14:xfrm>
          </p:contentPart>
        </mc:Choice>
        <mc:Fallback xmlns="">
          <p:pic>
            <p:nvPicPr>
              <p:cNvPr id="3" name="Freihand 2">
                <a:extLst>
                  <a:ext uri="{FF2B5EF4-FFF2-40B4-BE49-F238E27FC236}">
                    <a16:creationId xmlns:a16="http://schemas.microsoft.com/office/drawing/2014/main" id="{58E6BA5F-62A9-4786-8605-03419DFEE176}"/>
                  </a:ext>
                </a:extLst>
              </p:cNvPr>
              <p:cNvPicPr/>
              <p:nvPr/>
            </p:nvPicPr>
            <p:blipFill>
              <a:blip r:embed="rId6"/>
              <a:stretch>
                <a:fillRect/>
              </a:stretch>
            </p:blipFill>
            <p:spPr>
              <a:xfrm>
                <a:off x="1562195" y="2745307"/>
                <a:ext cx="154764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5E5D6FCF-F394-4928-BA45-1E43DB82828D}"/>
                  </a:ext>
                </a:extLst>
              </p14:cNvPr>
              <p14:cNvContentPartPr/>
              <p14:nvPr/>
            </p14:nvContentPartPr>
            <p14:xfrm>
              <a:off x="1094555" y="3176227"/>
              <a:ext cx="2827800" cy="119880"/>
            </p14:xfrm>
          </p:contentPart>
        </mc:Choice>
        <mc:Fallback xmlns="">
          <p:pic>
            <p:nvPicPr>
              <p:cNvPr id="9" name="Freihand 8">
                <a:extLst>
                  <a:ext uri="{FF2B5EF4-FFF2-40B4-BE49-F238E27FC236}">
                    <a16:creationId xmlns:a16="http://schemas.microsoft.com/office/drawing/2014/main" id="{5E5D6FCF-F394-4928-BA45-1E43DB82828D}"/>
                  </a:ext>
                </a:extLst>
              </p:cNvPr>
              <p:cNvPicPr/>
              <p:nvPr/>
            </p:nvPicPr>
            <p:blipFill>
              <a:blip r:embed="rId8"/>
              <a:stretch>
                <a:fillRect/>
              </a:stretch>
            </p:blipFill>
            <p:spPr>
              <a:xfrm>
                <a:off x="1090235" y="3171907"/>
                <a:ext cx="2836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5938FADC-A1E6-4C4D-B99D-D163AABC8888}"/>
                  </a:ext>
                </a:extLst>
              </p14:cNvPr>
              <p14:cNvContentPartPr/>
              <p14:nvPr/>
            </p14:nvContentPartPr>
            <p14:xfrm>
              <a:off x="1491275" y="2305747"/>
              <a:ext cx="1902600" cy="496440"/>
            </p14:xfrm>
          </p:contentPart>
        </mc:Choice>
        <mc:Fallback xmlns="">
          <p:pic>
            <p:nvPicPr>
              <p:cNvPr id="10" name="Freihand 9">
                <a:extLst>
                  <a:ext uri="{FF2B5EF4-FFF2-40B4-BE49-F238E27FC236}">
                    <a16:creationId xmlns:a16="http://schemas.microsoft.com/office/drawing/2014/main" id="{5938FADC-A1E6-4C4D-B99D-D163AABC8888}"/>
                  </a:ext>
                </a:extLst>
              </p:cNvPr>
              <p:cNvPicPr/>
              <p:nvPr/>
            </p:nvPicPr>
            <p:blipFill>
              <a:blip r:embed="rId10"/>
              <a:stretch>
                <a:fillRect/>
              </a:stretch>
            </p:blipFill>
            <p:spPr>
              <a:xfrm>
                <a:off x="1486955" y="2301427"/>
                <a:ext cx="1911240" cy="505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25CF6259-6C68-407B-B2B7-B2433E690F5F}"/>
                  </a:ext>
                </a:extLst>
              </p14:cNvPr>
              <p14:cNvContentPartPr/>
              <p14:nvPr/>
            </p14:nvContentPartPr>
            <p14:xfrm>
              <a:off x="847235" y="4562227"/>
              <a:ext cx="3006720" cy="495360"/>
            </p14:xfrm>
          </p:contentPart>
        </mc:Choice>
        <mc:Fallback xmlns="">
          <p:pic>
            <p:nvPicPr>
              <p:cNvPr id="11" name="Freihand 10">
                <a:extLst>
                  <a:ext uri="{FF2B5EF4-FFF2-40B4-BE49-F238E27FC236}">
                    <a16:creationId xmlns:a16="http://schemas.microsoft.com/office/drawing/2014/main" id="{25CF6259-6C68-407B-B2B7-B2433E690F5F}"/>
                  </a:ext>
                </a:extLst>
              </p:cNvPr>
              <p:cNvPicPr/>
              <p:nvPr/>
            </p:nvPicPr>
            <p:blipFill>
              <a:blip r:embed="rId12"/>
              <a:stretch>
                <a:fillRect/>
              </a:stretch>
            </p:blipFill>
            <p:spPr>
              <a:xfrm>
                <a:off x="842915" y="4557907"/>
                <a:ext cx="301536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7C568AF6-6F6C-40C7-9CCA-C0C3A47E6148}"/>
                  </a:ext>
                </a:extLst>
              </p14:cNvPr>
              <p14:cNvContentPartPr/>
              <p14:nvPr/>
            </p14:nvContentPartPr>
            <p14:xfrm>
              <a:off x="700355" y="4351627"/>
              <a:ext cx="7610400" cy="2049480"/>
            </p14:xfrm>
          </p:contentPart>
        </mc:Choice>
        <mc:Fallback xmlns="">
          <p:pic>
            <p:nvPicPr>
              <p:cNvPr id="12" name="Freihand 11">
                <a:extLst>
                  <a:ext uri="{FF2B5EF4-FFF2-40B4-BE49-F238E27FC236}">
                    <a16:creationId xmlns:a16="http://schemas.microsoft.com/office/drawing/2014/main" id="{7C568AF6-6F6C-40C7-9CCA-C0C3A47E6148}"/>
                  </a:ext>
                </a:extLst>
              </p:cNvPr>
              <p:cNvPicPr/>
              <p:nvPr/>
            </p:nvPicPr>
            <p:blipFill>
              <a:blip r:embed="rId14"/>
              <a:stretch>
                <a:fillRect/>
              </a:stretch>
            </p:blipFill>
            <p:spPr>
              <a:xfrm>
                <a:off x="696035" y="4347307"/>
                <a:ext cx="7619040" cy="2058120"/>
              </a:xfrm>
              <a:prstGeom prst="rect">
                <a:avLst/>
              </a:prstGeom>
            </p:spPr>
          </p:pic>
        </mc:Fallback>
      </mc:AlternateContent>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1" name="Gruppieren 20">
            <a:extLst>
              <a:ext uri="{FF2B5EF4-FFF2-40B4-BE49-F238E27FC236}">
                <a16:creationId xmlns:a16="http://schemas.microsoft.com/office/drawing/2014/main" id="{1362D009-7954-4BD7-81A7-0A1CEBFE8DD9}"/>
              </a:ext>
            </a:extLst>
          </p:cNvPr>
          <p:cNvGrpSpPr/>
          <p:nvPr/>
        </p:nvGrpSpPr>
        <p:grpSpPr>
          <a:xfrm>
            <a:off x="3037115" y="3172267"/>
            <a:ext cx="1357200" cy="246600"/>
            <a:chOff x="3037115" y="3172267"/>
            <a:chExt cx="1357200" cy="2466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5B0D129-0E86-4285-948D-A11FB91D6AE6}"/>
                    </a:ext>
                  </a:extLst>
                </p14:cNvPr>
                <p14:cNvContentPartPr/>
                <p14:nvPr/>
              </p14:nvContentPartPr>
              <p14:xfrm>
                <a:off x="3037115" y="3287467"/>
                <a:ext cx="198000" cy="11520"/>
              </p14:xfrm>
            </p:contentPart>
          </mc:Choice>
          <mc:Fallback xmlns="">
            <p:pic>
              <p:nvPicPr>
                <p:cNvPr id="2" name="Freihand 1">
                  <a:extLst>
                    <a:ext uri="{FF2B5EF4-FFF2-40B4-BE49-F238E27FC236}">
                      <a16:creationId xmlns:a16="http://schemas.microsoft.com/office/drawing/2014/main" id="{E5B0D129-0E86-4285-948D-A11FB91D6AE6}"/>
                    </a:ext>
                  </a:extLst>
                </p:cNvPr>
                <p:cNvPicPr/>
                <p:nvPr/>
              </p:nvPicPr>
              <p:blipFill>
                <a:blip r:embed="rId4"/>
                <a:stretch>
                  <a:fillRect/>
                </a:stretch>
              </p:blipFill>
              <p:spPr>
                <a:xfrm>
                  <a:off x="3032795" y="3283147"/>
                  <a:ext cx="2066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62EBD36-7049-4B25-8023-7046A5900F9F}"/>
                    </a:ext>
                  </a:extLst>
                </p14:cNvPr>
                <p14:cNvContentPartPr/>
                <p14:nvPr/>
              </p14:nvContentPartPr>
              <p14:xfrm>
                <a:off x="3052595" y="3322747"/>
                <a:ext cx="184680" cy="36360"/>
              </p14:xfrm>
            </p:contentPart>
          </mc:Choice>
          <mc:Fallback xmlns="">
            <p:pic>
              <p:nvPicPr>
                <p:cNvPr id="3" name="Freihand 2">
                  <a:extLst>
                    <a:ext uri="{FF2B5EF4-FFF2-40B4-BE49-F238E27FC236}">
                      <a16:creationId xmlns:a16="http://schemas.microsoft.com/office/drawing/2014/main" id="{362EBD36-7049-4B25-8023-7046A5900F9F}"/>
                    </a:ext>
                  </a:extLst>
                </p:cNvPr>
                <p:cNvPicPr/>
                <p:nvPr/>
              </p:nvPicPr>
              <p:blipFill>
                <a:blip r:embed="rId6"/>
                <a:stretch>
                  <a:fillRect/>
                </a:stretch>
              </p:blipFill>
              <p:spPr>
                <a:xfrm>
                  <a:off x="3048275" y="3318427"/>
                  <a:ext cx="193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309B755E-7341-4511-8FD1-DD05CD6FF8DE}"/>
                    </a:ext>
                  </a:extLst>
                </p14:cNvPr>
                <p14:cNvContentPartPr/>
                <p14:nvPr/>
              </p14:nvContentPartPr>
              <p14:xfrm>
                <a:off x="3250235" y="3215467"/>
                <a:ext cx="117360" cy="203400"/>
              </p14:xfrm>
            </p:contentPart>
          </mc:Choice>
          <mc:Fallback xmlns="">
            <p:pic>
              <p:nvPicPr>
                <p:cNvPr id="8" name="Freihand 7">
                  <a:extLst>
                    <a:ext uri="{FF2B5EF4-FFF2-40B4-BE49-F238E27FC236}">
                      <a16:creationId xmlns:a16="http://schemas.microsoft.com/office/drawing/2014/main" id="{309B755E-7341-4511-8FD1-DD05CD6FF8DE}"/>
                    </a:ext>
                  </a:extLst>
                </p:cNvPr>
                <p:cNvPicPr/>
                <p:nvPr/>
              </p:nvPicPr>
              <p:blipFill>
                <a:blip r:embed="rId8"/>
                <a:stretch>
                  <a:fillRect/>
                </a:stretch>
              </p:blipFill>
              <p:spPr>
                <a:xfrm>
                  <a:off x="3245915" y="3211147"/>
                  <a:ext cx="1260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58F325B4-0751-48D7-BA80-36F08A88244A}"/>
                    </a:ext>
                  </a:extLst>
                </p14:cNvPr>
                <p14:cNvContentPartPr/>
                <p14:nvPr/>
              </p14:nvContentPartPr>
              <p14:xfrm>
                <a:off x="3523835" y="3176227"/>
                <a:ext cx="132840" cy="170280"/>
              </p14:xfrm>
            </p:contentPart>
          </mc:Choice>
          <mc:Fallback xmlns="">
            <p:pic>
              <p:nvPicPr>
                <p:cNvPr id="9" name="Freihand 8">
                  <a:extLst>
                    <a:ext uri="{FF2B5EF4-FFF2-40B4-BE49-F238E27FC236}">
                      <a16:creationId xmlns:a16="http://schemas.microsoft.com/office/drawing/2014/main" id="{58F325B4-0751-48D7-BA80-36F08A88244A}"/>
                    </a:ext>
                  </a:extLst>
                </p:cNvPr>
                <p:cNvPicPr/>
                <p:nvPr/>
              </p:nvPicPr>
              <p:blipFill>
                <a:blip r:embed="rId10"/>
                <a:stretch>
                  <a:fillRect/>
                </a:stretch>
              </p:blipFill>
              <p:spPr>
                <a:xfrm>
                  <a:off x="3519515" y="3171907"/>
                  <a:ext cx="1414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91721869-EF01-4600-978A-340D89BF6C0B}"/>
                    </a:ext>
                  </a:extLst>
                </p14:cNvPr>
                <p14:cNvContentPartPr/>
                <p14:nvPr/>
              </p14:nvContentPartPr>
              <p14:xfrm>
                <a:off x="3664955" y="3172267"/>
                <a:ext cx="403920" cy="185400"/>
              </p14:xfrm>
            </p:contentPart>
          </mc:Choice>
          <mc:Fallback xmlns="">
            <p:pic>
              <p:nvPicPr>
                <p:cNvPr id="10" name="Freihand 9">
                  <a:extLst>
                    <a:ext uri="{FF2B5EF4-FFF2-40B4-BE49-F238E27FC236}">
                      <a16:creationId xmlns:a16="http://schemas.microsoft.com/office/drawing/2014/main" id="{91721869-EF01-4600-978A-340D89BF6C0B}"/>
                    </a:ext>
                  </a:extLst>
                </p:cNvPr>
                <p:cNvPicPr/>
                <p:nvPr/>
              </p:nvPicPr>
              <p:blipFill>
                <a:blip r:embed="rId12"/>
                <a:stretch>
                  <a:fillRect/>
                </a:stretch>
              </p:blipFill>
              <p:spPr>
                <a:xfrm>
                  <a:off x="3660635" y="3167947"/>
                  <a:ext cx="4125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5428E5B9-E249-49E1-91E3-726B6B547B48}"/>
                    </a:ext>
                  </a:extLst>
                </p14:cNvPr>
                <p14:cNvContentPartPr/>
                <p14:nvPr/>
              </p14:nvContentPartPr>
              <p14:xfrm>
                <a:off x="4236635" y="3250387"/>
                <a:ext cx="8280" cy="111240"/>
              </p14:xfrm>
            </p:contentPart>
          </mc:Choice>
          <mc:Fallback xmlns="">
            <p:pic>
              <p:nvPicPr>
                <p:cNvPr id="12" name="Freihand 11">
                  <a:extLst>
                    <a:ext uri="{FF2B5EF4-FFF2-40B4-BE49-F238E27FC236}">
                      <a16:creationId xmlns:a16="http://schemas.microsoft.com/office/drawing/2014/main" id="{5428E5B9-E249-49E1-91E3-726B6B547B48}"/>
                    </a:ext>
                  </a:extLst>
                </p:cNvPr>
                <p:cNvPicPr/>
                <p:nvPr/>
              </p:nvPicPr>
              <p:blipFill>
                <a:blip r:embed="rId14"/>
                <a:stretch>
                  <a:fillRect/>
                </a:stretch>
              </p:blipFill>
              <p:spPr>
                <a:xfrm>
                  <a:off x="4232315" y="3246067"/>
                  <a:ext cx="16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BC78F8BF-6A18-449E-BD76-AEF03C20E760}"/>
                    </a:ext>
                  </a:extLst>
                </p14:cNvPr>
                <p14:cNvContentPartPr/>
                <p14:nvPr/>
              </p14:nvContentPartPr>
              <p14:xfrm>
                <a:off x="4223675" y="3184507"/>
                <a:ext cx="21960" cy="29160"/>
              </p14:xfrm>
            </p:contentPart>
          </mc:Choice>
          <mc:Fallback xmlns="">
            <p:pic>
              <p:nvPicPr>
                <p:cNvPr id="13" name="Freihand 12">
                  <a:extLst>
                    <a:ext uri="{FF2B5EF4-FFF2-40B4-BE49-F238E27FC236}">
                      <a16:creationId xmlns:a16="http://schemas.microsoft.com/office/drawing/2014/main" id="{BC78F8BF-6A18-449E-BD76-AEF03C20E760}"/>
                    </a:ext>
                  </a:extLst>
                </p:cNvPr>
                <p:cNvPicPr/>
                <p:nvPr/>
              </p:nvPicPr>
              <p:blipFill>
                <a:blip r:embed="rId16"/>
                <a:stretch>
                  <a:fillRect/>
                </a:stretch>
              </p:blipFill>
              <p:spPr>
                <a:xfrm>
                  <a:off x="4219355" y="3180187"/>
                  <a:ext cx="30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E4D342F2-F151-47F9-B305-971228FADE4A}"/>
                    </a:ext>
                  </a:extLst>
                </p14:cNvPr>
                <p14:cNvContentPartPr/>
                <p14:nvPr/>
              </p14:nvContentPartPr>
              <p14:xfrm>
                <a:off x="4263275" y="3246787"/>
                <a:ext cx="76680" cy="99720"/>
              </p14:xfrm>
            </p:contentPart>
          </mc:Choice>
          <mc:Fallback xmlns="">
            <p:pic>
              <p:nvPicPr>
                <p:cNvPr id="14" name="Freihand 13">
                  <a:extLst>
                    <a:ext uri="{FF2B5EF4-FFF2-40B4-BE49-F238E27FC236}">
                      <a16:creationId xmlns:a16="http://schemas.microsoft.com/office/drawing/2014/main" id="{E4D342F2-F151-47F9-B305-971228FADE4A}"/>
                    </a:ext>
                  </a:extLst>
                </p:cNvPr>
                <p:cNvPicPr/>
                <p:nvPr/>
              </p:nvPicPr>
              <p:blipFill>
                <a:blip r:embed="rId18"/>
                <a:stretch>
                  <a:fillRect/>
                </a:stretch>
              </p:blipFill>
              <p:spPr>
                <a:xfrm>
                  <a:off x="4258955" y="3242467"/>
                  <a:ext cx="85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E2241F4A-869D-47D0-83A0-AC646D33EED2}"/>
                    </a:ext>
                  </a:extLst>
                </p14:cNvPr>
                <p14:cNvContentPartPr/>
                <p14:nvPr/>
              </p14:nvContentPartPr>
              <p14:xfrm>
                <a:off x="4324475" y="3180907"/>
                <a:ext cx="69840" cy="188640"/>
              </p14:xfrm>
            </p:contentPart>
          </mc:Choice>
          <mc:Fallback xmlns="">
            <p:pic>
              <p:nvPicPr>
                <p:cNvPr id="15" name="Freihand 14">
                  <a:extLst>
                    <a:ext uri="{FF2B5EF4-FFF2-40B4-BE49-F238E27FC236}">
                      <a16:creationId xmlns:a16="http://schemas.microsoft.com/office/drawing/2014/main" id="{E2241F4A-869D-47D0-83A0-AC646D33EED2}"/>
                    </a:ext>
                  </a:extLst>
                </p:cNvPr>
                <p:cNvPicPr/>
                <p:nvPr/>
              </p:nvPicPr>
              <p:blipFill>
                <a:blip r:embed="rId20"/>
                <a:stretch>
                  <a:fillRect/>
                </a:stretch>
              </p:blipFill>
              <p:spPr>
                <a:xfrm>
                  <a:off x="4320155" y="3176587"/>
                  <a:ext cx="78480" cy="197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8E0A1837-F05D-4137-941F-004A09346372}"/>
                  </a:ext>
                </a:extLst>
              </p14:cNvPr>
              <p14:cNvContentPartPr/>
              <p14:nvPr/>
            </p14:nvContentPartPr>
            <p14:xfrm>
              <a:off x="4595555" y="3203947"/>
              <a:ext cx="253080" cy="142560"/>
            </p14:xfrm>
          </p:contentPart>
        </mc:Choice>
        <mc:Fallback xmlns="">
          <p:pic>
            <p:nvPicPr>
              <p:cNvPr id="16" name="Freihand 15">
                <a:extLst>
                  <a:ext uri="{FF2B5EF4-FFF2-40B4-BE49-F238E27FC236}">
                    <a16:creationId xmlns:a16="http://schemas.microsoft.com/office/drawing/2014/main" id="{8E0A1837-F05D-4137-941F-004A09346372}"/>
                  </a:ext>
                </a:extLst>
              </p:cNvPr>
              <p:cNvPicPr/>
              <p:nvPr/>
            </p:nvPicPr>
            <p:blipFill>
              <a:blip r:embed="rId22"/>
              <a:stretch>
                <a:fillRect/>
              </a:stretch>
            </p:blipFill>
            <p:spPr>
              <a:xfrm>
                <a:off x="4591235" y="3199627"/>
                <a:ext cx="261720" cy="151200"/>
              </a:xfrm>
              <a:prstGeom prst="rect">
                <a:avLst/>
              </a:prstGeom>
            </p:spPr>
          </p:pic>
        </mc:Fallback>
      </mc:AlternateContent>
      <p:grpSp>
        <p:nvGrpSpPr>
          <p:cNvPr id="31" name="Gruppieren 30">
            <a:extLst>
              <a:ext uri="{FF2B5EF4-FFF2-40B4-BE49-F238E27FC236}">
                <a16:creationId xmlns:a16="http://schemas.microsoft.com/office/drawing/2014/main" id="{B18687BD-C898-4074-96B3-E2BB82D65E87}"/>
              </a:ext>
            </a:extLst>
          </p:cNvPr>
          <p:cNvGrpSpPr/>
          <p:nvPr/>
        </p:nvGrpSpPr>
        <p:grpSpPr>
          <a:xfrm>
            <a:off x="5050595" y="3128347"/>
            <a:ext cx="2277360" cy="211680"/>
            <a:chOff x="5050595" y="3128347"/>
            <a:chExt cx="2277360" cy="211680"/>
          </a:xfrm>
        </p:grpSpPr>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8455843E-ACE5-4325-95AB-E0687CD81A2E}"/>
                    </a:ext>
                  </a:extLst>
                </p14:cNvPr>
                <p14:cNvContentPartPr/>
                <p14:nvPr/>
              </p14:nvContentPartPr>
              <p14:xfrm>
                <a:off x="5142035" y="3208267"/>
                <a:ext cx="20520" cy="131760"/>
              </p14:xfrm>
            </p:contentPart>
          </mc:Choice>
          <mc:Fallback xmlns="">
            <p:pic>
              <p:nvPicPr>
                <p:cNvPr id="17" name="Freihand 16">
                  <a:extLst>
                    <a:ext uri="{FF2B5EF4-FFF2-40B4-BE49-F238E27FC236}">
                      <a16:creationId xmlns:a16="http://schemas.microsoft.com/office/drawing/2014/main" id="{8455843E-ACE5-4325-95AB-E0687CD81A2E}"/>
                    </a:ext>
                  </a:extLst>
                </p:cNvPr>
                <p:cNvPicPr/>
                <p:nvPr/>
              </p:nvPicPr>
              <p:blipFill>
                <a:blip r:embed="rId24"/>
                <a:stretch>
                  <a:fillRect/>
                </a:stretch>
              </p:blipFill>
              <p:spPr>
                <a:xfrm>
                  <a:off x="5137715" y="3203947"/>
                  <a:ext cx="29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98BFD74D-DDB3-4FFC-A809-84D359042C60}"/>
                    </a:ext>
                  </a:extLst>
                </p14:cNvPr>
                <p14:cNvContentPartPr/>
                <p14:nvPr/>
              </p14:nvContentPartPr>
              <p14:xfrm>
                <a:off x="5061395" y="3307987"/>
                <a:ext cx="164880" cy="30960"/>
              </p14:xfrm>
            </p:contentPart>
          </mc:Choice>
          <mc:Fallback xmlns="">
            <p:pic>
              <p:nvPicPr>
                <p:cNvPr id="18" name="Freihand 17">
                  <a:extLst>
                    <a:ext uri="{FF2B5EF4-FFF2-40B4-BE49-F238E27FC236}">
                      <a16:creationId xmlns:a16="http://schemas.microsoft.com/office/drawing/2014/main" id="{98BFD74D-DDB3-4FFC-A809-84D359042C60}"/>
                    </a:ext>
                  </a:extLst>
                </p:cNvPr>
                <p:cNvPicPr/>
                <p:nvPr/>
              </p:nvPicPr>
              <p:blipFill>
                <a:blip r:embed="rId26"/>
                <a:stretch>
                  <a:fillRect/>
                </a:stretch>
              </p:blipFill>
              <p:spPr>
                <a:xfrm>
                  <a:off x="5057075" y="3303667"/>
                  <a:ext cx="173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339E238F-A600-4D83-BEF4-F6B913517C18}"/>
                    </a:ext>
                  </a:extLst>
                </p14:cNvPr>
                <p14:cNvContentPartPr/>
                <p14:nvPr/>
              </p14:nvContentPartPr>
              <p14:xfrm>
                <a:off x="5050595" y="3159667"/>
                <a:ext cx="277200" cy="161640"/>
              </p14:xfrm>
            </p:contentPart>
          </mc:Choice>
          <mc:Fallback xmlns="">
            <p:pic>
              <p:nvPicPr>
                <p:cNvPr id="19" name="Freihand 18">
                  <a:extLst>
                    <a:ext uri="{FF2B5EF4-FFF2-40B4-BE49-F238E27FC236}">
                      <a16:creationId xmlns:a16="http://schemas.microsoft.com/office/drawing/2014/main" id="{339E238F-A600-4D83-BEF4-F6B913517C18}"/>
                    </a:ext>
                  </a:extLst>
                </p:cNvPr>
                <p:cNvPicPr/>
                <p:nvPr/>
              </p:nvPicPr>
              <p:blipFill>
                <a:blip r:embed="rId28"/>
                <a:stretch>
                  <a:fillRect/>
                </a:stretch>
              </p:blipFill>
              <p:spPr>
                <a:xfrm>
                  <a:off x="5046275" y="3155347"/>
                  <a:ext cx="285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C10F2422-9980-4A96-84CB-06C18DEC8276}"/>
                    </a:ext>
                  </a:extLst>
                </p14:cNvPr>
                <p14:cNvContentPartPr/>
                <p14:nvPr/>
              </p14:nvContentPartPr>
              <p14:xfrm>
                <a:off x="5333915" y="3209347"/>
                <a:ext cx="227520" cy="113040"/>
              </p14:xfrm>
            </p:contentPart>
          </mc:Choice>
          <mc:Fallback xmlns="">
            <p:pic>
              <p:nvPicPr>
                <p:cNvPr id="22" name="Freihand 21">
                  <a:extLst>
                    <a:ext uri="{FF2B5EF4-FFF2-40B4-BE49-F238E27FC236}">
                      <a16:creationId xmlns:a16="http://schemas.microsoft.com/office/drawing/2014/main" id="{C10F2422-9980-4A96-84CB-06C18DEC8276}"/>
                    </a:ext>
                  </a:extLst>
                </p:cNvPr>
                <p:cNvPicPr/>
                <p:nvPr/>
              </p:nvPicPr>
              <p:blipFill>
                <a:blip r:embed="rId30"/>
                <a:stretch>
                  <a:fillRect/>
                </a:stretch>
              </p:blipFill>
              <p:spPr>
                <a:xfrm>
                  <a:off x="5329595" y="3205027"/>
                  <a:ext cx="236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F1187D36-8BE7-411C-B547-DF283841155C}"/>
                    </a:ext>
                  </a:extLst>
                </p14:cNvPr>
                <p14:cNvContentPartPr/>
                <p14:nvPr/>
              </p14:nvContentPartPr>
              <p14:xfrm>
                <a:off x="5565395" y="3231307"/>
                <a:ext cx="72360" cy="83880"/>
              </p14:xfrm>
            </p:contentPart>
          </mc:Choice>
          <mc:Fallback xmlns="">
            <p:pic>
              <p:nvPicPr>
                <p:cNvPr id="23" name="Freihand 22">
                  <a:extLst>
                    <a:ext uri="{FF2B5EF4-FFF2-40B4-BE49-F238E27FC236}">
                      <a16:creationId xmlns:a16="http://schemas.microsoft.com/office/drawing/2014/main" id="{F1187D36-8BE7-411C-B547-DF283841155C}"/>
                    </a:ext>
                  </a:extLst>
                </p:cNvPr>
                <p:cNvPicPr/>
                <p:nvPr/>
              </p:nvPicPr>
              <p:blipFill>
                <a:blip r:embed="rId32"/>
                <a:stretch>
                  <a:fillRect/>
                </a:stretch>
              </p:blipFill>
              <p:spPr>
                <a:xfrm>
                  <a:off x="5561075" y="3226987"/>
                  <a:ext cx="810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8949C036-90FD-49FF-9CC2-5A7D725B617C}"/>
                    </a:ext>
                  </a:extLst>
                </p14:cNvPr>
                <p14:cNvContentPartPr/>
                <p14:nvPr/>
              </p14:nvContentPartPr>
              <p14:xfrm>
                <a:off x="5672315" y="3135907"/>
                <a:ext cx="460800" cy="179640"/>
              </p14:xfrm>
            </p:contentPart>
          </mc:Choice>
          <mc:Fallback xmlns="">
            <p:pic>
              <p:nvPicPr>
                <p:cNvPr id="24" name="Freihand 23">
                  <a:extLst>
                    <a:ext uri="{FF2B5EF4-FFF2-40B4-BE49-F238E27FC236}">
                      <a16:creationId xmlns:a16="http://schemas.microsoft.com/office/drawing/2014/main" id="{8949C036-90FD-49FF-9CC2-5A7D725B617C}"/>
                    </a:ext>
                  </a:extLst>
                </p:cNvPr>
                <p:cNvPicPr/>
                <p:nvPr/>
              </p:nvPicPr>
              <p:blipFill>
                <a:blip r:embed="rId34"/>
                <a:stretch>
                  <a:fillRect/>
                </a:stretch>
              </p:blipFill>
              <p:spPr>
                <a:xfrm>
                  <a:off x="5667995" y="3131587"/>
                  <a:ext cx="469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35606CCB-80F4-4B63-A826-24AB904C4AB3}"/>
                    </a:ext>
                  </a:extLst>
                </p14:cNvPr>
                <p14:cNvContentPartPr/>
                <p14:nvPr/>
              </p14:nvContentPartPr>
              <p14:xfrm>
                <a:off x="6254795" y="3151027"/>
                <a:ext cx="102600" cy="146880"/>
              </p14:xfrm>
            </p:contentPart>
          </mc:Choice>
          <mc:Fallback xmlns="">
            <p:pic>
              <p:nvPicPr>
                <p:cNvPr id="25" name="Freihand 24">
                  <a:extLst>
                    <a:ext uri="{FF2B5EF4-FFF2-40B4-BE49-F238E27FC236}">
                      <a16:creationId xmlns:a16="http://schemas.microsoft.com/office/drawing/2014/main" id="{35606CCB-80F4-4B63-A826-24AB904C4AB3}"/>
                    </a:ext>
                  </a:extLst>
                </p:cNvPr>
                <p:cNvPicPr/>
                <p:nvPr/>
              </p:nvPicPr>
              <p:blipFill>
                <a:blip r:embed="rId36"/>
                <a:stretch>
                  <a:fillRect/>
                </a:stretch>
              </p:blipFill>
              <p:spPr>
                <a:xfrm>
                  <a:off x="6250475" y="3146707"/>
                  <a:ext cx="111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A2171025-85B5-46FC-BF50-EE560424C05C}"/>
                    </a:ext>
                  </a:extLst>
                </p14:cNvPr>
                <p14:cNvContentPartPr/>
                <p14:nvPr/>
              </p14:nvContentPartPr>
              <p14:xfrm>
                <a:off x="6350915" y="3207187"/>
                <a:ext cx="90360" cy="82080"/>
              </p14:xfrm>
            </p:contentPart>
          </mc:Choice>
          <mc:Fallback xmlns="">
            <p:pic>
              <p:nvPicPr>
                <p:cNvPr id="26" name="Freihand 25">
                  <a:extLst>
                    <a:ext uri="{FF2B5EF4-FFF2-40B4-BE49-F238E27FC236}">
                      <a16:creationId xmlns:a16="http://schemas.microsoft.com/office/drawing/2014/main" id="{A2171025-85B5-46FC-BF50-EE560424C05C}"/>
                    </a:ext>
                  </a:extLst>
                </p:cNvPr>
                <p:cNvPicPr/>
                <p:nvPr/>
              </p:nvPicPr>
              <p:blipFill>
                <a:blip r:embed="rId38"/>
                <a:stretch>
                  <a:fillRect/>
                </a:stretch>
              </p:blipFill>
              <p:spPr>
                <a:xfrm>
                  <a:off x="6346595" y="3202867"/>
                  <a:ext cx="990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D47B67C1-C120-4CB7-B05C-C2EB73544554}"/>
                    </a:ext>
                  </a:extLst>
                </p14:cNvPr>
                <p14:cNvContentPartPr/>
                <p14:nvPr/>
              </p14:nvContentPartPr>
              <p14:xfrm>
                <a:off x="6460355" y="3230587"/>
                <a:ext cx="72000" cy="66600"/>
              </p14:xfrm>
            </p:contentPart>
          </mc:Choice>
          <mc:Fallback xmlns="">
            <p:pic>
              <p:nvPicPr>
                <p:cNvPr id="27" name="Freihand 26">
                  <a:extLst>
                    <a:ext uri="{FF2B5EF4-FFF2-40B4-BE49-F238E27FC236}">
                      <a16:creationId xmlns:a16="http://schemas.microsoft.com/office/drawing/2014/main" id="{D47B67C1-C120-4CB7-B05C-C2EB73544554}"/>
                    </a:ext>
                  </a:extLst>
                </p:cNvPr>
                <p:cNvPicPr/>
                <p:nvPr/>
              </p:nvPicPr>
              <p:blipFill>
                <a:blip r:embed="rId40"/>
                <a:stretch>
                  <a:fillRect/>
                </a:stretch>
              </p:blipFill>
              <p:spPr>
                <a:xfrm>
                  <a:off x="6456035" y="3226267"/>
                  <a:ext cx="8064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F16C07AF-353D-4079-BD29-2FF62C47795C}"/>
                    </a:ext>
                  </a:extLst>
                </p14:cNvPr>
                <p14:cNvContentPartPr/>
                <p14:nvPr/>
              </p14:nvContentPartPr>
              <p14:xfrm>
                <a:off x="6535595" y="3155707"/>
                <a:ext cx="369360" cy="147960"/>
              </p14:xfrm>
            </p:contentPart>
          </mc:Choice>
          <mc:Fallback xmlns="">
            <p:pic>
              <p:nvPicPr>
                <p:cNvPr id="28" name="Freihand 27">
                  <a:extLst>
                    <a:ext uri="{FF2B5EF4-FFF2-40B4-BE49-F238E27FC236}">
                      <a16:creationId xmlns:a16="http://schemas.microsoft.com/office/drawing/2014/main" id="{F16C07AF-353D-4079-BD29-2FF62C47795C}"/>
                    </a:ext>
                  </a:extLst>
                </p:cNvPr>
                <p:cNvPicPr/>
                <p:nvPr/>
              </p:nvPicPr>
              <p:blipFill>
                <a:blip r:embed="rId42"/>
                <a:stretch>
                  <a:fillRect/>
                </a:stretch>
              </p:blipFill>
              <p:spPr>
                <a:xfrm>
                  <a:off x="6531275" y="3151387"/>
                  <a:ext cx="378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44D61B19-2BBC-4474-A582-6D59EDFA9BCA}"/>
                    </a:ext>
                  </a:extLst>
                </p14:cNvPr>
                <p14:cNvContentPartPr/>
                <p14:nvPr/>
              </p14:nvContentPartPr>
              <p14:xfrm>
                <a:off x="6858155" y="3157147"/>
                <a:ext cx="42840" cy="37080"/>
              </p14:xfrm>
            </p:contentPart>
          </mc:Choice>
          <mc:Fallback xmlns="">
            <p:pic>
              <p:nvPicPr>
                <p:cNvPr id="29" name="Freihand 28">
                  <a:extLst>
                    <a:ext uri="{FF2B5EF4-FFF2-40B4-BE49-F238E27FC236}">
                      <a16:creationId xmlns:a16="http://schemas.microsoft.com/office/drawing/2014/main" id="{44D61B19-2BBC-4474-A582-6D59EDFA9BCA}"/>
                    </a:ext>
                  </a:extLst>
                </p:cNvPr>
                <p:cNvPicPr/>
                <p:nvPr/>
              </p:nvPicPr>
              <p:blipFill>
                <a:blip r:embed="rId44"/>
                <a:stretch>
                  <a:fillRect/>
                </a:stretch>
              </p:blipFill>
              <p:spPr>
                <a:xfrm>
                  <a:off x="6853835" y="3152827"/>
                  <a:ext cx="514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A9F5FD39-BBCB-42AD-8275-8E4E4F620EB1}"/>
                    </a:ext>
                  </a:extLst>
                </p14:cNvPr>
                <p14:cNvContentPartPr/>
                <p14:nvPr/>
              </p14:nvContentPartPr>
              <p14:xfrm>
                <a:off x="6951755" y="3128347"/>
                <a:ext cx="376200" cy="163800"/>
              </p14:xfrm>
            </p:contentPart>
          </mc:Choice>
          <mc:Fallback xmlns="">
            <p:pic>
              <p:nvPicPr>
                <p:cNvPr id="30" name="Freihand 29">
                  <a:extLst>
                    <a:ext uri="{FF2B5EF4-FFF2-40B4-BE49-F238E27FC236}">
                      <a16:creationId xmlns:a16="http://schemas.microsoft.com/office/drawing/2014/main" id="{A9F5FD39-BBCB-42AD-8275-8E4E4F620EB1}"/>
                    </a:ext>
                  </a:extLst>
                </p:cNvPr>
                <p:cNvPicPr/>
                <p:nvPr/>
              </p:nvPicPr>
              <p:blipFill>
                <a:blip r:embed="rId46"/>
                <a:stretch>
                  <a:fillRect/>
                </a:stretch>
              </p:blipFill>
              <p:spPr>
                <a:xfrm>
                  <a:off x="6947435" y="3124027"/>
                  <a:ext cx="384840" cy="172440"/>
                </a:xfrm>
                <a:prstGeom prst="rect">
                  <a:avLst/>
                </a:prstGeom>
              </p:spPr>
            </p:pic>
          </mc:Fallback>
        </mc:AlternateContent>
      </p:grpSp>
      <p:grpSp>
        <p:nvGrpSpPr>
          <p:cNvPr id="39" name="Gruppieren 38">
            <a:extLst>
              <a:ext uri="{FF2B5EF4-FFF2-40B4-BE49-F238E27FC236}">
                <a16:creationId xmlns:a16="http://schemas.microsoft.com/office/drawing/2014/main" id="{B49D0C46-5623-4711-8F9D-B3465032AC47}"/>
              </a:ext>
            </a:extLst>
          </p:cNvPr>
          <p:cNvGrpSpPr/>
          <p:nvPr/>
        </p:nvGrpSpPr>
        <p:grpSpPr>
          <a:xfrm>
            <a:off x="4652435" y="4197907"/>
            <a:ext cx="446040" cy="257040"/>
            <a:chOff x="4652435" y="4197907"/>
            <a:chExt cx="446040" cy="257040"/>
          </a:xfrm>
        </p:grpSpPr>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484E0872-406F-4E32-9472-96A76E420979}"/>
                    </a:ext>
                  </a:extLst>
                </p14:cNvPr>
                <p14:cNvContentPartPr/>
                <p14:nvPr/>
              </p14:nvContentPartPr>
              <p14:xfrm>
                <a:off x="4670075" y="4344787"/>
                <a:ext cx="169920" cy="11520"/>
              </p14:xfrm>
            </p:contentPart>
          </mc:Choice>
          <mc:Fallback xmlns="">
            <p:pic>
              <p:nvPicPr>
                <p:cNvPr id="32" name="Freihand 31">
                  <a:extLst>
                    <a:ext uri="{FF2B5EF4-FFF2-40B4-BE49-F238E27FC236}">
                      <a16:creationId xmlns:a16="http://schemas.microsoft.com/office/drawing/2014/main" id="{484E0872-406F-4E32-9472-96A76E420979}"/>
                    </a:ext>
                  </a:extLst>
                </p:cNvPr>
                <p:cNvPicPr/>
                <p:nvPr/>
              </p:nvPicPr>
              <p:blipFill>
                <a:blip r:embed="rId48"/>
                <a:stretch>
                  <a:fillRect/>
                </a:stretch>
              </p:blipFill>
              <p:spPr>
                <a:xfrm>
                  <a:off x="4665755" y="4340467"/>
                  <a:ext cx="1785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B7BF729C-CCFC-4C03-8CE4-DE72232728E4}"/>
                    </a:ext>
                  </a:extLst>
                </p14:cNvPr>
                <p14:cNvContentPartPr/>
                <p14:nvPr/>
              </p14:nvContentPartPr>
              <p14:xfrm>
                <a:off x="4653155" y="4395187"/>
                <a:ext cx="216720" cy="15840"/>
              </p14:xfrm>
            </p:contentPart>
          </mc:Choice>
          <mc:Fallback xmlns="">
            <p:pic>
              <p:nvPicPr>
                <p:cNvPr id="33" name="Freihand 32">
                  <a:extLst>
                    <a:ext uri="{FF2B5EF4-FFF2-40B4-BE49-F238E27FC236}">
                      <a16:creationId xmlns:a16="http://schemas.microsoft.com/office/drawing/2014/main" id="{B7BF729C-CCFC-4C03-8CE4-DE72232728E4}"/>
                    </a:ext>
                  </a:extLst>
                </p:cNvPr>
                <p:cNvPicPr/>
                <p:nvPr/>
              </p:nvPicPr>
              <p:blipFill>
                <a:blip r:embed="rId50"/>
                <a:stretch>
                  <a:fillRect/>
                </a:stretch>
              </p:blipFill>
              <p:spPr>
                <a:xfrm>
                  <a:off x="4648835" y="4390867"/>
                  <a:ext cx="225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C747E29E-93D1-4C22-8691-6B56E9396F0E}"/>
                    </a:ext>
                  </a:extLst>
                </p14:cNvPr>
                <p14:cNvContentPartPr/>
                <p14:nvPr/>
              </p14:nvContentPartPr>
              <p14:xfrm>
                <a:off x="4663235" y="4426867"/>
                <a:ext cx="174960" cy="25560"/>
              </p14:xfrm>
            </p:contentPart>
          </mc:Choice>
          <mc:Fallback xmlns="">
            <p:pic>
              <p:nvPicPr>
                <p:cNvPr id="34" name="Freihand 33">
                  <a:extLst>
                    <a:ext uri="{FF2B5EF4-FFF2-40B4-BE49-F238E27FC236}">
                      <a16:creationId xmlns:a16="http://schemas.microsoft.com/office/drawing/2014/main" id="{C747E29E-93D1-4C22-8691-6B56E9396F0E}"/>
                    </a:ext>
                  </a:extLst>
                </p:cNvPr>
                <p:cNvPicPr/>
                <p:nvPr/>
              </p:nvPicPr>
              <p:blipFill>
                <a:blip r:embed="rId52"/>
                <a:stretch>
                  <a:fillRect/>
                </a:stretch>
              </p:blipFill>
              <p:spPr>
                <a:xfrm>
                  <a:off x="4658915" y="4422547"/>
                  <a:ext cx="1836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ACE9027A-A03A-40F0-B455-9BEC1D7C6B12}"/>
                    </a:ext>
                  </a:extLst>
                </p14:cNvPr>
                <p14:cNvContentPartPr/>
                <p14:nvPr/>
              </p14:nvContentPartPr>
              <p14:xfrm>
                <a:off x="4659635" y="4356307"/>
                <a:ext cx="155160" cy="17640"/>
              </p14:xfrm>
            </p:contentPart>
          </mc:Choice>
          <mc:Fallback xmlns="">
            <p:pic>
              <p:nvPicPr>
                <p:cNvPr id="35" name="Freihand 34">
                  <a:extLst>
                    <a:ext uri="{FF2B5EF4-FFF2-40B4-BE49-F238E27FC236}">
                      <a16:creationId xmlns:a16="http://schemas.microsoft.com/office/drawing/2014/main" id="{ACE9027A-A03A-40F0-B455-9BEC1D7C6B12}"/>
                    </a:ext>
                  </a:extLst>
                </p:cNvPr>
                <p:cNvPicPr/>
                <p:nvPr/>
              </p:nvPicPr>
              <p:blipFill>
                <a:blip r:embed="rId54"/>
                <a:stretch>
                  <a:fillRect/>
                </a:stretch>
              </p:blipFill>
              <p:spPr>
                <a:xfrm>
                  <a:off x="4655315" y="4351987"/>
                  <a:ext cx="163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18C4C4B9-5FD6-489D-9B8A-53F80655AE71}"/>
                    </a:ext>
                  </a:extLst>
                </p14:cNvPr>
                <p14:cNvContentPartPr/>
                <p14:nvPr/>
              </p14:nvContentPartPr>
              <p14:xfrm>
                <a:off x="4652435" y="4408147"/>
                <a:ext cx="172440" cy="46800"/>
              </p14:xfrm>
            </p:contentPart>
          </mc:Choice>
          <mc:Fallback xmlns="">
            <p:pic>
              <p:nvPicPr>
                <p:cNvPr id="36" name="Freihand 35">
                  <a:extLst>
                    <a:ext uri="{FF2B5EF4-FFF2-40B4-BE49-F238E27FC236}">
                      <a16:creationId xmlns:a16="http://schemas.microsoft.com/office/drawing/2014/main" id="{18C4C4B9-5FD6-489D-9B8A-53F80655AE71}"/>
                    </a:ext>
                  </a:extLst>
                </p:cNvPr>
                <p:cNvPicPr/>
                <p:nvPr/>
              </p:nvPicPr>
              <p:blipFill>
                <a:blip r:embed="rId56"/>
                <a:stretch>
                  <a:fillRect/>
                </a:stretch>
              </p:blipFill>
              <p:spPr>
                <a:xfrm>
                  <a:off x="4648115" y="4403827"/>
                  <a:ext cx="181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B50311F3-5B56-43AA-8529-942480A32BF6}"/>
                    </a:ext>
                  </a:extLst>
                </p14:cNvPr>
                <p14:cNvContentPartPr/>
                <p14:nvPr/>
              </p14:nvContentPartPr>
              <p14:xfrm>
                <a:off x="4946915" y="4197907"/>
                <a:ext cx="151560" cy="208800"/>
              </p14:xfrm>
            </p:contentPart>
          </mc:Choice>
          <mc:Fallback xmlns="">
            <p:pic>
              <p:nvPicPr>
                <p:cNvPr id="38" name="Freihand 37">
                  <a:extLst>
                    <a:ext uri="{FF2B5EF4-FFF2-40B4-BE49-F238E27FC236}">
                      <a16:creationId xmlns:a16="http://schemas.microsoft.com/office/drawing/2014/main" id="{B50311F3-5B56-43AA-8529-942480A32BF6}"/>
                    </a:ext>
                  </a:extLst>
                </p:cNvPr>
                <p:cNvPicPr/>
                <p:nvPr/>
              </p:nvPicPr>
              <p:blipFill>
                <a:blip r:embed="rId58"/>
                <a:stretch>
                  <a:fillRect/>
                </a:stretch>
              </p:blipFill>
              <p:spPr>
                <a:xfrm>
                  <a:off x="4942595" y="4193587"/>
                  <a:ext cx="160200" cy="217440"/>
                </a:xfrm>
                <a:prstGeom prst="rect">
                  <a:avLst/>
                </a:prstGeom>
              </p:spPr>
            </p:pic>
          </mc:Fallback>
        </mc:AlternateContent>
      </p:grpSp>
      <p:grpSp>
        <p:nvGrpSpPr>
          <p:cNvPr id="65" name="Gruppieren 64">
            <a:extLst>
              <a:ext uri="{FF2B5EF4-FFF2-40B4-BE49-F238E27FC236}">
                <a16:creationId xmlns:a16="http://schemas.microsoft.com/office/drawing/2014/main" id="{5A24B9E5-333B-42E7-9E1F-7AF7CF16847F}"/>
              </a:ext>
            </a:extLst>
          </p:cNvPr>
          <p:cNvGrpSpPr/>
          <p:nvPr/>
        </p:nvGrpSpPr>
        <p:grpSpPr>
          <a:xfrm>
            <a:off x="5086955" y="3472147"/>
            <a:ext cx="3212280" cy="863280"/>
            <a:chOff x="5086955" y="3472147"/>
            <a:chExt cx="3212280" cy="863280"/>
          </a:xfrm>
        </p:grpSpPr>
        <mc:AlternateContent xmlns:mc="http://schemas.openxmlformats.org/markup-compatibility/2006" xmlns:p14="http://schemas.microsoft.com/office/powerpoint/2010/main">
          <mc:Choice Requires="p14">
            <p:contentPart p14:bwMode="auto" r:id="rId59">
              <p14:nvContentPartPr>
                <p14:cNvPr id="40" name="Freihand 39">
                  <a:extLst>
                    <a:ext uri="{FF2B5EF4-FFF2-40B4-BE49-F238E27FC236}">
                      <a16:creationId xmlns:a16="http://schemas.microsoft.com/office/drawing/2014/main" id="{80CF20FD-8D66-4A2C-9FA4-E102DAEE2B08}"/>
                    </a:ext>
                  </a:extLst>
                </p14:cNvPr>
                <p14:cNvContentPartPr/>
                <p14:nvPr/>
              </p14:nvContentPartPr>
              <p14:xfrm>
                <a:off x="5086955" y="4234627"/>
                <a:ext cx="198720" cy="100800"/>
              </p14:xfrm>
            </p:contentPart>
          </mc:Choice>
          <mc:Fallback xmlns="">
            <p:pic>
              <p:nvPicPr>
                <p:cNvPr id="40" name="Freihand 39">
                  <a:extLst>
                    <a:ext uri="{FF2B5EF4-FFF2-40B4-BE49-F238E27FC236}">
                      <a16:creationId xmlns:a16="http://schemas.microsoft.com/office/drawing/2014/main" id="{80CF20FD-8D66-4A2C-9FA4-E102DAEE2B08}"/>
                    </a:ext>
                  </a:extLst>
                </p:cNvPr>
                <p:cNvPicPr/>
                <p:nvPr/>
              </p:nvPicPr>
              <p:blipFill>
                <a:blip r:embed="rId60"/>
                <a:stretch>
                  <a:fillRect/>
                </a:stretch>
              </p:blipFill>
              <p:spPr>
                <a:xfrm>
                  <a:off x="5082635" y="4230307"/>
                  <a:ext cx="207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9F1E0671-CF70-4F0C-BEBD-BFA2F189113C}"/>
                    </a:ext>
                  </a:extLst>
                </p14:cNvPr>
                <p14:cNvContentPartPr/>
                <p14:nvPr/>
              </p14:nvContentPartPr>
              <p14:xfrm>
                <a:off x="5435435" y="4095667"/>
                <a:ext cx="156960" cy="181800"/>
              </p14:xfrm>
            </p:contentPart>
          </mc:Choice>
          <mc:Fallback xmlns="">
            <p:pic>
              <p:nvPicPr>
                <p:cNvPr id="41" name="Freihand 40">
                  <a:extLst>
                    <a:ext uri="{FF2B5EF4-FFF2-40B4-BE49-F238E27FC236}">
                      <a16:creationId xmlns:a16="http://schemas.microsoft.com/office/drawing/2014/main" id="{9F1E0671-CF70-4F0C-BEBD-BFA2F189113C}"/>
                    </a:ext>
                  </a:extLst>
                </p:cNvPr>
                <p:cNvPicPr/>
                <p:nvPr/>
              </p:nvPicPr>
              <p:blipFill>
                <a:blip r:embed="rId62"/>
                <a:stretch>
                  <a:fillRect/>
                </a:stretch>
              </p:blipFill>
              <p:spPr>
                <a:xfrm>
                  <a:off x="5431115" y="4091347"/>
                  <a:ext cx="1656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77007FD8-A8B0-4F42-914D-6E71C72F319E}"/>
                    </a:ext>
                  </a:extLst>
                </p14:cNvPr>
                <p14:cNvContentPartPr/>
                <p14:nvPr/>
              </p14:nvContentPartPr>
              <p14:xfrm>
                <a:off x="5548835" y="4172707"/>
                <a:ext cx="181080" cy="97920"/>
              </p14:xfrm>
            </p:contentPart>
          </mc:Choice>
          <mc:Fallback xmlns="">
            <p:pic>
              <p:nvPicPr>
                <p:cNvPr id="42" name="Freihand 41">
                  <a:extLst>
                    <a:ext uri="{FF2B5EF4-FFF2-40B4-BE49-F238E27FC236}">
                      <a16:creationId xmlns:a16="http://schemas.microsoft.com/office/drawing/2014/main" id="{77007FD8-A8B0-4F42-914D-6E71C72F319E}"/>
                    </a:ext>
                  </a:extLst>
                </p:cNvPr>
                <p:cNvPicPr/>
                <p:nvPr/>
              </p:nvPicPr>
              <p:blipFill>
                <a:blip r:embed="rId64"/>
                <a:stretch>
                  <a:fillRect/>
                </a:stretch>
              </p:blipFill>
              <p:spPr>
                <a:xfrm>
                  <a:off x="5544515" y="4168387"/>
                  <a:ext cx="189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5624C81C-382C-4EBF-B8A2-87771C0C0BE0}"/>
                    </a:ext>
                  </a:extLst>
                </p14:cNvPr>
                <p14:cNvContentPartPr/>
                <p14:nvPr/>
              </p14:nvContentPartPr>
              <p14:xfrm>
                <a:off x="5722715" y="4152907"/>
                <a:ext cx="235800" cy="113400"/>
              </p14:xfrm>
            </p:contentPart>
          </mc:Choice>
          <mc:Fallback xmlns="">
            <p:pic>
              <p:nvPicPr>
                <p:cNvPr id="43" name="Freihand 42">
                  <a:extLst>
                    <a:ext uri="{FF2B5EF4-FFF2-40B4-BE49-F238E27FC236}">
                      <a16:creationId xmlns:a16="http://schemas.microsoft.com/office/drawing/2014/main" id="{5624C81C-382C-4EBF-B8A2-87771C0C0BE0}"/>
                    </a:ext>
                  </a:extLst>
                </p:cNvPr>
                <p:cNvPicPr/>
                <p:nvPr/>
              </p:nvPicPr>
              <p:blipFill>
                <a:blip r:embed="rId66"/>
                <a:stretch>
                  <a:fillRect/>
                </a:stretch>
              </p:blipFill>
              <p:spPr>
                <a:xfrm>
                  <a:off x="5718395" y="4148587"/>
                  <a:ext cx="2444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DB883BCC-E34C-4924-85B9-19C3D898DCC3}"/>
                    </a:ext>
                  </a:extLst>
                </p14:cNvPr>
                <p14:cNvContentPartPr/>
                <p14:nvPr/>
              </p14:nvContentPartPr>
              <p14:xfrm>
                <a:off x="5958515" y="4070827"/>
                <a:ext cx="436680" cy="203760"/>
              </p14:xfrm>
            </p:contentPart>
          </mc:Choice>
          <mc:Fallback xmlns="">
            <p:pic>
              <p:nvPicPr>
                <p:cNvPr id="45" name="Freihand 44">
                  <a:extLst>
                    <a:ext uri="{FF2B5EF4-FFF2-40B4-BE49-F238E27FC236}">
                      <a16:creationId xmlns:a16="http://schemas.microsoft.com/office/drawing/2014/main" id="{DB883BCC-E34C-4924-85B9-19C3D898DCC3}"/>
                    </a:ext>
                  </a:extLst>
                </p:cNvPr>
                <p:cNvPicPr/>
                <p:nvPr/>
              </p:nvPicPr>
              <p:blipFill>
                <a:blip r:embed="rId68"/>
                <a:stretch>
                  <a:fillRect/>
                </a:stretch>
              </p:blipFill>
              <p:spPr>
                <a:xfrm>
                  <a:off x="5954195" y="4066507"/>
                  <a:ext cx="4453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5DEC8A62-DC24-4EA5-B480-3D8A880213F8}"/>
                    </a:ext>
                  </a:extLst>
                </p14:cNvPr>
                <p14:cNvContentPartPr/>
                <p14:nvPr/>
              </p14:nvContentPartPr>
              <p14:xfrm>
                <a:off x="6345155" y="4056067"/>
                <a:ext cx="136440" cy="93240"/>
              </p14:xfrm>
            </p:contentPart>
          </mc:Choice>
          <mc:Fallback xmlns="">
            <p:pic>
              <p:nvPicPr>
                <p:cNvPr id="46" name="Freihand 45">
                  <a:extLst>
                    <a:ext uri="{FF2B5EF4-FFF2-40B4-BE49-F238E27FC236}">
                      <a16:creationId xmlns:a16="http://schemas.microsoft.com/office/drawing/2014/main" id="{5DEC8A62-DC24-4EA5-B480-3D8A880213F8}"/>
                    </a:ext>
                  </a:extLst>
                </p:cNvPr>
                <p:cNvPicPr/>
                <p:nvPr/>
              </p:nvPicPr>
              <p:blipFill>
                <a:blip r:embed="rId70"/>
                <a:stretch>
                  <a:fillRect/>
                </a:stretch>
              </p:blipFill>
              <p:spPr>
                <a:xfrm>
                  <a:off x="6340835" y="4051747"/>
                  <a:ext cx="145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6C4628A4-682F-4912-AE5F-B9F2E5E8BF83}"/>
                    </a:ext>
                  </a:extLst>
                </p14:cNvPr>
                <p14:cNvContentPartPr/>
                <p14:nvPr/>
              </p14:nvContentPartPr>
              <p14:xfrm>
                <a:off x="5705435" y="4030507"/>
                <a:ext cx="187920" cy="50400"/>
              </p14:xfrm>
            </p:contentPart>
          </mc:Choice>
          <mc:Fallback xmlns="">
            <p:pic>
              <p:nvPicPr>
                <p:cNvPr id="47" name="Freihand 46">
                  <a:extLst>
                    <a:ext uri="{FF2B5EF4-FFF2-40B4-BE49-F238E27FC236}">
                      <a16:creationId xmlns:a16="http://schemas.microsoft.com/office/drawing/2014/main" id="{6C4628A4-682F-4912-AE5F-B9F2E5E8BF83}"/>
                    </a:ext>
                  </a:extLst>
                </p:cNvPr>
                <p:cNvPicPr/>
                <p:nvPr/>
              </p:nvPicPr>
              <p:blipFill>
                <a:blip r:embed="rId72"/>
                <a:stretch>
                  <a:fillRect/>
                </a:stretch>
              </p:blipFill>
              <p:spPr>
                <a:xfrm>
                  <a:off x="5701115" y="4026187"/>
                  <a:ext cx="1965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E08185E2-B17F-4647-90B8-BF02976AB365}"/>
                    </a:ext>
                  </a:extLst>
                </p14:cNvPr>
                <p14:cNvContentPartPr/>
                <p14:nvPr/>
              </p14:nvContentPartPr>
              <p14:xfrm>
                <a:off x="6490235" y="4036267"/>
                <a:ext cx="72360" cy="98280"/>
              </p14:xfrm>
            </p:contentPart>
          </mc:Choice>
          <mc:Fallback xmlns="">
            <p:pic>
              <p:nvPicPr>
                <p:cNvPr id="48" name="Freihand 47">
                  <a:extLst>
                    <a:ext uri="{FF2B5EF4-FFF2-40B4-BE49-F238E27FC236}">
                      <a16:creationId xmlns:a16="http://schemas.microsoft.com/office/drawing/2014/main" id="{E08185E2-B17F-4647-90B8-BF02976AB365}"/>
                    </a:ext>
                  </a:extLst>
                </p:cNvPr>
                <p:cNvPicPr/>
                <p:nvPr/>
              </p:nvPicPr>
              <p:blipFill>
                <a:blip r:embed="rId74"/>
                <a:stretch>
                  <a:fillRect/>
                </a:stretch>
              </p:blipFill>
              <p:spPr>
                <a:xfrm>
                  <a:off x="6485915" y="4031947"/>
                  <a:ext cx="81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98C06205-50B6-49F2-8F04-AB724ABBDCCE}"/>
                    </a:ext>
                  </a:extLst>
                </p14:cNvPr>
                <p14:cNvContentPartPr/>
                <p14:nvPr/>
              </p14:nvContentPartPr>
              <p14:xfrm>
                <a:off x="6553595" y="3903787"/>
                <a:ext cx="288360" cy="176760"/>
              </p14:xfrm>
            </p:contentPart>
          </mc:Choice>
          <mc:Fallback xmlns="">
            <p:pic>
              <p:nvPicPr>
                <p:cNvPr id="49" name="Freihand 48">
                  <a:extLst>
                    <a:ext uri="{FF2B5EF4-FFF2-40B4-BE49-F238E27FC236}">
                      <a16:creationId xmlns:a16="http://schemas.microsoft.com/office/drawing/2014/main" id="{98C06205-50B6-49F2-8F04-AB724ABBDCCE}"/>
                    </a:ext>
                  </a:extLst>
                </p:cNvPr>
                <p:cNvPicPr/>
                <p:nvPr/>
              </p:nvPicPr>
              <p:blipFill>
                <a:blip r:embed="rId76"/>
                <a:stretch>
                  <a:fillRect/>
                </a:stretch>
              </p:blipFill>
              <p:spPr>
                <a:xfrm>
                  <a:off x="6549275" y="3899467"/>
                  <a:ext cx="297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2504F598-F792-47C4-8BF2-63E07CEA5A09}"/>
                    </a:ext>
                  </a:extLst>
                </p14:cNvPr>
                <p14:cNvContentPartPr/>
                <p14:nvPr/>
              </p14:nvContentPartPr>
              <p14:xfrm>
                <a:off x="6917915" y="3838627"/>
                <a:ext cx="155160" cy="176040"/>
              </p14:xfrm>
            </p:contentPart>
          </mc:Choice>
          <mc:Fallback xmlns="">
            <p:pic>
              <p:nvPicPr>
                <p:cNvPr id="51" name="Freihand 50">
                  <a:extLst>
                    <a:ext uri="{FF2B5EF4-FFF2-40B4-BE49-F238E27FC236}">
                      <a16:creationId xmlns:a16="http://schemas.microsoft.com/office/drawing/2014/main" id="{2504F598-F792-47C4-8BF2-63E07CEA5A09}"/>
                    </a:ext>
                  </a:extLst>
                </p:cNvPr>
                <p:cNvPicPr/>
                <p:nvPr/>
              </p:nvPicPr>
              <p:blipFill>
                <a:blip r:embed="rId78"/>
                <a:stretch>
                  <a:fillRect/>
                </a:stretch>
              </p:blipFill>
              <p:spPr>
                <a:xfrm>
                  <a:off x="6913595" y="3834307"/>
                  <a:ext cx="1638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72331E30-9CF4-4948-9D27-6032767AC6D4}"/>
                    </a:ext>
                  </a:extLst>
                </p14:cNvPr>
                <p14:cNvContentPartPr/>
                <p14:nvPr/>
              </p14:nvContentPartPr>
              <p14:xfrm>
                <a:off x="7058675" y="3872107"/>
                <a:ext cx="103680" cy="129240"/>
              </p14:xfrm>
            </p:contentPart>
          </mc:Choice>
          <mc:Fallback xmlns="">
            <p:pic>
              <p:nvPicPr>
                <p:cNvPr id="52" name="Freihand 51">
                  <a:extLst>
                    <a:ext uri="{FF2B5EF4-FFF2-40B4-BE49-F238E27FC236}">
                      <a16:creationId xmlns:a16="http://schemas.microsoft.com/office/drawing/2014/main" id="{72331E30-9CF4-4948-9D27-6032767AC6D4}"/>
                    </a:ext>
                  </a:extLst>
                </p:cNvPr>
                <p:cNvPicPr/>
                <p:nvPr/>
              </p:nvPicPr>
              <p:blipFill>
                <a:blip r:embed="rId80"/>
                <a:stretch>
                  <a:fillRect/>
                </a:stretch>
              </p:blipFill>
              <p:spPr>
                <a:xfrm>
                  <a:off x="7054355" y="3867787"/>
                  <a:ext cx="1123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0F4D3CE4-BC56-4C43-BB06-DD13C2A0E2DF}"/>
                    </a:ext>
                  </a:extLst>
                </p14:cNvPr>
                <p14:cNvContentPartPr/>
                <p14:nvPr/>
              </p14:nvContentPartPr>
              <p14:xfrm>
                <a:off x="7170635" y="3858067"/>
                <a:ext cx="108000" cy="121320"/>
              </p14:xfrm>
            </p:contentPart>
          </mc:Choice>
          <mc:Fallback xmlns="">
            <p:pic>
              <p:nvPicPr>
                <p:cNvPr id="53" name="Freihand 52">
                  <a:extLst>
                    <a:ext uri="{FF2B5EF4-FFF2-40B4-BE49-F238E27FC236}">
                      <a16:creationId xmlns:a16="http://schemas.microsoft.com/office/drawing/2014/main" id="{0F4D3CE4-BC56-4C43-BB06-DD13C2A0E2DF}"/>
                    </a:ext>
                  </a:extLst>
                </p:cNvPr>
                <p:cNvPicPr/>
                <p:nvPr/>
              </p:nvPicPr>
              <p:blipFill>
                <a:blip r:embed="rId82"/>
                <a:stretch>
                  <a:fillRect/>
                </a:stretch>
              </p:blipFill>
              <p:spPr>
                <a:xfrm>
                  <a:off x="7166315" y="3853747"/>
                  <a:ext cx="116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5" name="Freihand 54">
                  <a:extLst>
                    <a:ext uri="{FF2B5EF4-FFF2-40B4-BE49-F238E27FC236}">
                      <a16:creationId xmlns:a16="http://schemas.microsoft.com/office/drawing/2014/main" id="{1FCE7AF8-3DD9-4A11-875A-5E75AC939695}"/>
                    </a:ext>
                  </a:extLst>
                </p14:cNvPr>
                <p14:cNvContentPartPr/>
                <p14:nvPr/>
              </p14:nvContentPartPr>
              <p14:xfrm>
                <a:off x="7463315" y="3728467"/>
                <a:ext cx="38520" cy="151560"/>
              </p14:xfrm>
            </p:contentPart>
          </mc:Choice>
          <mc:Fallback xmlns="">
            <p:pic>
              <p:nvPicPr>
                <p:cNvPr id="55" name="Freihand 54">
                  <a:extLst>
                    <a:ext uri="{FF2B5EF4-FFF2-40B4-BE49-F238E27FC236}">
                      <a16:creationId xmlns:a16="http://schemas.microsoft.com/office/drawing/2014/main" id="{1FCE7AF8-3DD9-4A11-875A-5E75AC939695}"/>
                    </a:ext>
                  </a:extLst>
                </p:cNvPr>
                <p:cNvPicPr/>
                <p:nvPr/>
              </p:nvPicPr>
              <p:blipFill>
                <a:blip r:embed="rId84"/>
                <a:stretch>
                  <a:fillRect/>
                </a:stretch>
              </p:blipFill>
              <p:spPr>
                <a:xfrm>
                  <a:off x="7458995" y="3724147"/>
                  <a:ext cx="471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E36B47F6-7954-4933-992C-0CB9517DF691}"/>
                    </a:ext>
                  </a:extLst>
                </p14:cNvPr>
                <p14:cNvContentPartPr/>
                <p14:nvPr/>
              </p14:nvContentPartPr>
              <p14:xfrm>
                <a:off x="7377995" y="3676267"/>
                <a:ext cx="176040" cy="111240"/>
              </p14:xfrm>
            </p:contentPart>
          </mc:Choice>
          <mc:Fallback xmlns="">
            <p:pic>
              <p:nvPicPr>
                <p:cNvPr id="56" name="Freihand 55">
                  <a:extLst>
                    <a:ext uri="{FF2B5EF4-FFF2-40B4-BE49-F238E27FC236}">
                      <a16:creationId xmlns:a16="http://schemas.microsoft.com/office/drawing/2014/main" id="{E36B47F6-7954-4933-992C-0CB9517DF691}"/>
                    </a:ext>
                  </a:extLst>
                </p:cNvPr>
                <p:cNvPicPr/>
                <p:nvPr/>
              </p:nvPicPr>
              <p:blipFill>
                <a:blip r:embed="rId86"/>
                <a:stretch>
                  <a:fillRect/>
                </a:stretch>
              </p:blipFill>
              <p:spPr>
                <a:xfrm>
                  <a:off x="7373675" y="3671947"/>
                  <a:ext cx="1846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40CD5174-121F-45CA-AE8D-0D6B1AF7ADB6}"/>
                    </a:ext>
                  </a:extLst>
                </p14:cNvPr>
                <p14:cNvContentPartPr/>
                <p14:nvPr/>
              </p14:nvContentPartPr>
              <p14:xfrm>
                <a:off x="7572035" y="3703627"/>
                <a:ext cx="168480" cy="119160"/>
              </p14:xfrm>
            </p:contentPart>
          </mc:Choice>
          <mc:Fallback xmlns="">
            <p:pic>
              <p:nvPicPr>
                <p:cNvPr id="57" name="Freihand 56">
                  <a:extLst>
                    <a:ext uri="{FF2B5EF4-FFF2-40B4-BE49-F238E27FC236}">
                      <a16:creationId xmlns:a16="http://schemas.microsoft.com/office/drawing/2014/main" id="{40CD5174-121F-45CA-AE8D-0D6B1AF7ADB6}"/>
                    </a:ext>
                  </a:extLst>
                </p:cNvPr>
                <p:cNvPicPr/>
                <p:nvPr/>
              </p:nvPicPr>
              <p:blipFill>
                <a:blip r:embed="rId88"/>
                <a:stretch>
                  <a:fillRect/>
                </a:stretch>
              </p:blipFill>
              <p:spPr>
                <a:xfrm>
                  <a:off x="7567715" y="3699307"/>
                  <a:ext cx="177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FC097321-CDB4-4755-B75C-1BB2DA7F5091}"/>
                    </a:ext>
                  </a:extLst>
                </p14:cNvPr>
                <p14:cNvContentPartPr/>
                <p14:nvPr/>
              </p14:nvContentPartPr>
              <p14:xfrm>
                <a:off x="7682195" y="3616867"/>
                <a:ext cx="18360" cy="3600"/>
              </p14:xfrm>
            </p:contentPart>
          </mc:Choice>
          <mc:Fallback xmlns="">
            <p:pic>
              <p:nvPicPr>
                <p:cNvPr id="58" name="Freihand 57">
                  <a:extLst>
                    <a:ext uri="{FF2B5EF4-FFF2-40B4-BE49-F238E27FC236}">
                      <a16:creationId xmlns:a16="http://schemas.microsoft.com/office/drawing/2014/main" id="{FC097321-CDB4-4755-B75C-1BB2DA7F5091}"/>
                    </a:ext>
                  </a:extLst>
                </p:cNvPr>
                <p:cNvPicPr/>
                <p:nvPr/>
              </p:nvPicPr>
              <p:blipFill>
                <a:blip r:embed="rId90"/>
                <a:stretch>
                  <a:fillRect/>
                </a:stretch>
              </p:blipFill>
              <p:spPr>
                <a:xfrm>
                  <a:off x="7677875" y="3612547"/>
                  <a:ext cx="270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DF102074-277E-4D3C-A1C8-8899BA7BA7F8}"/>
                    </a:ext>
                  </a:extLst>
                </p14:cNvPr>
                <p14:cNvContentPartPr/>
                <p14:nvPr/>
              </p14:nvContentPartPr>
              <p14:xfrm>
                <a:off x="7720715" y="3652867"/>
                <a:ext cx="79560" cy="109440"/>
              </p14:xfrm>
            </p:contentPart>
          </mc:Choice>
          <mc:Fallback xmlns="">
            <p:pic>
              <p:nvPicPr>
                <p:cNvPr id="59" name="Freihand 58">
                  <a:extLst>
                    <a:ext uri="{FF2B5EF4-FFF2-40B4-BE49-F238E27FC236}">
                      <a16:creationId xmlns:a16="http://schemas.microsoft.com/office/drawing/2014/main" id="{DF102074-277E-4D3C-A1C8-8899BA7BA7F8}"/>
                    </a:ext>
                  </a:extLst>
                </p:cNvPr>
                <p:cNvPicPr/>
                <p:nvPr/>
              </p:nvPicPr>
              <p:blipFill>
                <a:blip r:embed="rId92"/>
                <a:stretch>
                  <a:fillRect/>
                </a:stretch>
              </p:blipFill>
              <p:spPr>
                <a:xfrm>
                  <a:off x="7716395" y="3648547"/>
                  <a:ext cx="88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55B8B5D4-D7FF-4C1F-8D2B-71837A2CEC52}"/>
                    </a:ext>
                  </a:extLst>
                </p14:cNvPr>
                <p14:cNvContentPartPr/>
                <p14:nvPr/>
              </p14:nvContentPartPr>
              <p14:xfrm>
                <a:off x="7804595" y="3645307"/>
                <a:ext cx="174600" cy="73080"/>
              </p14:xfrm>
            </p:contentPart>
          </mc:Choice>
          <mc:Fallback xmlns="">
            <p:pic>
              <p:nvPicPr>
                <p:cNvPr id="60" name="Freihand 59">
                  <a:extLst>
                    <a:ext uri="{FF2B5EF4-FFF2-40B4-BE49-F238E27FC236}">
                      <a16:creationId xmlns:a16="http://schemas.microsoft.com/office/drawing/2014/main" id="{55B8B5D4-D7FF-4C1F-8D2B-71837A2CEC52}"/>
                    </a:ext>
                  </a:extLst>
                </p:cNvPr>
                <p:cNvPicPr/>
                <p:nvPr/>
              </p:nvPicPr>
              <p:blipFill>
                <a:blip r:embed="rId94"/>
                <a:stretch>
                  <a:fillRect/>
                </a:stretch>
              </p:blipFill>
              <p:spPr>
                <a:xfrm>
                  <a:off x="7800275" y="3640987"/>
                  <a:ext cx="1832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481D45BB-870C-4DB5-BACC-7BA00BDD1091}"/>
                    </a:ext>
                  </a:extLst>
                </p14:cNvPr>
                <p14:cNvContentPartPr/>
                <p14:nvPr/>
              </p14:nvContentPartPr>
              <p14:xfrm>
                <a:off x="7929155" y="3545947"/>
                <a:ext cx="58680" cy="25920"/>
              </p14:xfrm>
            </p:contentPart>
          </mc:Choice>
          <mc:Fallback xmlns="">
            <p:pic>
              <p:nvPicPr>
                <p:cNvPr id="61" name="Freihand 60">
                  <a:extLst>
                    <a:ext uri="{FF2B5EF4-FFF2-40B4-BE49-F238E27FC236}">
                      <a16:creationId xmlns:a16="http://schemas.microsoft.com/office/drawing/2014/main" id="{481D45BB-870C-4DB5-BACC-7BA00BDD1091}"/>
                    </a:ext>
                  </a:extLst>
                </p:cNvPr>
                <p:cNvPicPr/>
                <p:nvPr/>
              </p:nvPicPr>
              <p:blipFill>
                <a:blip r:embed="rId96"/>
                <a:stretch>
                  <a:fillRect/>
                </a:stretch>
              </p:blipFill>
              <p:spPr>
                <a:xfrm>
                  <a:off x="7924835" y="3541627"/>
                  <a:ext cx="67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F0E6D7B9-E1F0-4E49-9675-6A031ACA5A1A}"/>
                    </a:ext>
                  </a:extLst>
                </p14:cNvPr>
                <p14:cNvContentPartPr/>
                <p14:nvPr/>
              </p14:nvContentPartPr>
              <p14:xfrm>
                <a:off x="8006555" y="3488347"/>
                <a:ext cx="222840" cy="153000"/>
              </p14:xfrm>
            </p:contentPart>
          </mc:Choice>
          <mc:Fallback xmlns="">
            <p:pic>
              <p:nvPicPr>
                <p:cNvPr id="62" name="Freihand 61">
                  <a:extLst>
                    <a:ext uri="{FF2B5EF4-FFF2-40B4-BE49-F238E27FC236}">
                      <a16:creationId xmlns:a16="http://schemas.microsoft.com/office/drawing/2014/main" id="{F0E6D7B9-E1F0-4E49-9675-6A031ACA5A1A}"/>
                    </a:ext>
                  </a:extLst>
                </p:cNvPr>
                <p:cNvPicPr/>
                <p:nvPr/>
              </p:nvPicPr>
              <p:blipFill>
                <a:blip r:embed="rId98"/>
                <a:stretch>
                  <a:fillRect/>
                </a:stretch>
              </p:blipFill>
              <p:spPr>
                <a:xfrm>
                  <a:off x="8002235" y="3484027"/>
                  <a:ext cx="2314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EF92A902-916D-49C3-842F-7ADA3EABFF97}"/>
                    </a:ext>
                  </a:extLst>
                </p14:cNvPr>
                <p14:cNvContentPartPr/>
                <p14:nvPr/>
              </p14:nvContentPartPr>
              <p14:xfrm>
                <a:off x="8223635" y="3472147"/>
                <a:ext cx="75600" cy="163440"/>
              </p14:xfrm>
            </p:contentPart>
          </mc:Choice>
          <mc:Fallback xmlns="">
            <p:pic>
              <p:nvPicPr>
                <p:cNvPr id="63" name="Freihand 62">
                  <a:extLst>
                    <a:ext uri="{FF2B5EF4-FFF2-40B4-BE49-F238E27FC236}">
                      <a16:creationId xmlns:a16="http://schemas.microsoft.com/office/drawing/2014/main" id="{EF92A902-916D-49C3-842F-7ADA3EABFF97}"/>
                    </a:ext>
                  </a:extLst>
                </p:cNvPr>
                <p:cNvPicPr/>
                <p:nvPr/>
              </p:nvPicPr>
              <p:blipFill>
                <a:blip r:embed="rId100"/>
                <a:stretch>
                  <a:fillRect/>
                </a:stretch>
              </p:blipFill>
              <p:spPr>
                <a:xfrm>
                  <a:off x="8219315" y="3467827"/>
                  <a:ext cx="84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0901AEED-9EC4-4EDB-BDAD-908FFCD70243}"/>
                    </a:ext>
                  </a:extLst>
                </p14:cNvPr>
                <p14:cNvContentPartPr/>
                <p14:nvPr/>
              </p14:nvContentPartPr>
              <p14:xfrm>
                <a:off x="8192675" y="3478627"/>
                <a:ext cx="106560" cy="104400"/>
              </p14:xfrm>
            </p:contentPart>
          </mc:Choice>
          <mc:Fallback xmlns="">
            <p:pic>
              <p:nvPicPr>
                <p:cNvPr id="64" name="Freihand 63">
                  <a:extLst>
                    <a:ext uri="{FF2B5EF4-FFF2-40B4-BE49-F238E27FC236}">
                      <a16:creationId xmlns:a16="http://schemas.microsoft.com/office/drawing/2014/main" id="{0901AEED-9EC4-4EDB-BDAD-908FFCD70243}"/>
                    </a:ext>
                  </a:extLst>
                </p:cNvPr>
                <p:cNvPicPr/>
                <p:nvPr/>
              </p:nvPicPr>
              <p:blipFill>
                <a:blip r:embed="rId102"/>
                <a:stretch>
                  <a:fillRect/>
                </a:stretch>
              </p:blipFill>
              <p:spPr>
                <a:xfrm>
                  <a:off x="8188355" y="3474307"/>
                  <a:ext cx="115200" cy="113040"/>
                </a:xfrm>
                <a:prstGeom prst="rect">
                  <a:avLst/>
                </a:prstGeom>
              </p:spPr>
            </p:pic>
          </mc:Fallback>
        </mc:AlternateContent>
      </p:gr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49AC28DF-F1EB-42F6-B899-B3DE1B6AB863}"/>
                  </a:ext>
                </a:extLst>
              </p14:cNvPr>
              <p14:cNvContentPartPr/>
              <p14:nvPr/>
            </p14:nvContentPartPr>
            <p14:xfrm>
              <a:off x="7206995" y="1096507"/>
              <a:ext cx="1416240" cy="36000"/>
            </p14:xfrm>
          </p:contentPart>
        </mc:Choice>
        <mc:Fallback xmlns="">
          <p:pic>
            <p:nvPicPr>
              <p:cNvPr id="2" name="Freihand 1">
                <a:extLst>
                  <a:ext uri="{FF2B5EF4-FFF2-40B4-BE49-F238E27FC236}">
                    <a16:creationId xmlns:a16="http://schemas.microsoft.com/office/drawing/2014/main" id="{49AC28DF-F1EB-42F6-B899-B3DE1B6AB863}"/>
                  </a:ext>
                </a:extLst>
              </p:cNvPr>
              <p:cNvPicPr/>
              <p:nvPr/>
            </p:nvPicPr>
            <p:blipFill>
              <a:blip r:embed="rId6"/>
              <a:stretch>
                <a:fillRect/>
              </a:stretch>
            </p:blipFill>
            <p:spPr>
              <a:xfrm>
                <a:off x="7202675" y="1092187"/>
                <a:ext cx="14248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FEF07686-B57C-42F7-9AC5-3761BA4B25F7}"/>
                  </a:ext>
                </a:extLst>
              </p14:cNvPr>
              <p14:cNvContentPartPr/>
              <p14:nvPr/>
            </p14:nvContentPartPr>
            <p14:xfrm>
              <a:off x="662915" y="1466227"/>
              <a:ext cx="7830000" cy="113040"/>
            </p14:xfrm>
          </p:contentPart>
        </mc:Choice>
        <mc:Fallback xmlns="">
          <p:pic>
            <p:nvPicPr>
              <p:cNvPr id="3" name="Freihand 2">
                <a:extLst>
                  <a:ext uri="{FF2B5EF4-FFF2-40B4-BE49-F238E27FC236}">
                    <a16:creationId xmlns:a16="http://schemas.microsoft.com/office/drawing/2014/main" id="{FEF07686-B57C-42F7-9AC5-3761BA4B25F7}"/>
                  </a:ext>
                </a:extLst>
              </p:cNvPr>
              <p:cNvPicPr/>
              <p:nvPr/>
            </p:nvPicPr>
            <p:blipFill>
              <a:blip r:embed="rId8"/>
              <a:stretch>
                <a:fillRect/>
              </a:stretch>
            </p:blipFill>
            <p:spPr>
              <a:xfrm>
                <a:off x="658595" y="1461907"/>
                <a:ext cx="7838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AEF28585-C65E-4F76-ADC7-038F7CDF850F}"/>
                  </a:ext>
                </a:extLst>
              </p14:cNvPr>
              <p14:cNvContentPartPr/>
              <p14:nvPr/>
            </p14:nvContentPartPr>
            <p14:xfrm>
              <a:off x="3799235" y="1466227"/>
              <a:ext cx="2001960" cy="563760"/>
            </p14:xfrm>
          </p:contentPart>
        </mc:Choice>
        <mc:Fallback xmlns="">
          <p:pic>
            <p:nvPicPr>
              <p:cNvPr id="4" name="Freihand 3">
                <a:extLst>
                  <a:ext uri="{FF2B5EF4-FFF2-40B4-BE49-F238E27FC236}">
                    <a16:creationId xmlns:a16="http://schemas.microsoft.com/office/drawing/2014/main" id="{AEF28585-C65E-4F76-ADC7-038F7CDF850F}"/>
                  </a:ext>
                </a:extLst>
              </p:cNvPr>
              <p:cNvPicPr/>
              <p:nvPr/>
            </p:nvPicPr>
            <p:blipFill>
              <a:blip r:embed="rId10"/>
              <a:stretch>
                <a:fillRect/>
              </a:stretch>
            </p:blipFill>
            <p:spPr>
              <a:xfrm>
                <a:off x="3794915" y="1461907"/>
                <a:ext cx="2010600" cy="572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813DD88A-917F-4B3B-98F0-765C7A1E83DE}"/>
                  </a:ext>
                </a:extLst>
              </p14:cNvPr>
              <p14:cNvContentPartPr/>
              <p14:nvPr/>
            </p14:nvContentPartPr>
            <p14:xfrm>
              <a:off x="3137195" y="2605627"/>
              <a:ext cx="1268280" cy="131760"/>
            </p14:xfrm>
          </p:contentPart>
        </mc:Choice>
        <mc:Fallback xmlns="">
          <p:pic>
            <p:nvPicPr>
              <p:cNvPr id="8" name="Freihand 7">
                <a:extLst>
                  <a:ext uri="{FF2B5EF4-FFF2-40B4-BE49-F238E27FC236}">
                    <a16:creationId xmlns:a16="http://schemas.microsoft.com/office/drawing/2014/main" id="{813DD88A-917F-4B3B-98F0-765C7A1E83DE}"/>
                  </a:ext>
                </a:extLst>
              </p:cNvPr>
              <p:cNvPicPr/>
              <p:nvPr/>
            </p:nvPicPr>
            <p:blipFill>
              <a:blip r:embed="rId12"/>
              <a:stretch>
                <a:fillRect/>
              </a:stretch>
            </p:blipFill>
            <p:spPr>
              <a:xfrm>
                <a:off x="3132875" y="2601307"/>
                <a:ext cx="1276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6E485CC0-B6B5-43AA-84B9-98CB9651606F}"/>
                  </a:ext>
                </a:extLst>
              </p14:cNvPr>
              <p14:cNvContentPartPr/>
              <p14:nvPr/>
            </p14:nvContentPartPr>
            <p14:xfrm>
              <a:off x="76475" y="5568067"/>
              <a:ext cx="8038800" cy="891360"/>
            </p14:xfrm>
          </p:contentPart>
        </mc:Choice>
        <mc:Fallback xmlns="">
          <p:pic>
            <p:nvPicPr>
              <p:cNvPr id="10" name="Freihand 9">
                <a:extLst>
                  <a:ext uri="{FF2B5EF4-FFF2-40B4-BE49-F238E27FC236}">
                    <a16:creationId xmlns:a16="http://schemas.microsoft.com/office/drawing/2014/main" id="{6E485CC0-B6B5-43AA-84B9-98CB9651606F}"/>
                  </a:ext>
                </a:extLst>
              </p:cNvPr>
              <p:cNvPicPr/>
              <p:nvPr/>
            </p:nvPicPr>
            <p:blipFill>
              <a:blip r:embed="rId14"/>
              <a:stretch>
                <a:fillRect/>
              </a:stretch>
            </p:blipFill>
            <p:spPr>
              <a:xfrm>
                <a:off x="72155" y="5563747"/>
                <a:ext cx="8047440" cy="900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183BD786-ED23-0E44-3450-60FDF0A87DAD}"/>
                  </a:ext>
                </a:extLst>
              </p14:cNvPr>
              <p14:cNvContentPartPr/>
              <p14:nvPr/>
            </p14:nvContentPartPr>
            <p14:xfrm>
              <a:off x="664135" y="1495702"/>
              <a:ext cx="4772160" cy="158400"/>
            </p14:xfrm>
          </p:contentPart>
        </mc:Choice>
        <mc:Fallback>
          <p:pic>
            <p:nvPicPr>
              <p:cNvPr id="11" name="Freihand 10">
                <a:extLst>
                  <a:ext uri="{FF2B5EF4-FFF2-40B4-BE49-F238E27FC236}">
                    <a16:creationId xmlns:a16="http://schemas.microsoft.com/office/drawing/2014/main" id="{183BD786-ED23-0E44-3450-60FDF0A87DAD}"/>
                  </a:ext>
                </a:extLst>
              </p:cNvPr>
              <p:cNvPicPr/>
              <p:nvPr/>
            </p:nvPicPr>
            <p:blipFill>
              <a:blip r:embed="rId16"/>
              <a:stretch>
                <a:fillRect/>
              </a:stretch>
            </p:blipFill>
            <p:spPr>
              <a:xfrm>
                <a:off x="655135" y="1487062"/>
                <a:ext cx="478980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9A334E56-7831-42F7-2CD7-6DBDF0A3CF2C}"/>
                  </a:ext>
                </a:extLst>
              </p14:cNvPr>
              <p14:cNvContentPartPr/>
              <p14:nvPr/>
            </p14:nvContentPartPr>
            <p14:xfrm>
              <a:off x="279295" y="1906822"/>
              <a:ext cx="903960" cy="119880"/>
            </p14:xfrm>
          </p:contentPart>
        </mc:Choice>
        <mc:Fallback>
          <p:pic>
            <p:nvPicPr>
              <p:cNvPr id="12" name="Freihand 11">
                <a:extLst>
                  <a:ext uri="{FF2B5EF4-FFF2-40B4-BE49-F238E27FC236}">
                    <a16:creationId xmlns:a16="http://schemas.microsoft.com/office/drawing/2014/main" id="{9A334E56-7831-42F7-2CD7-6DBDF0A3CF2C}"/>
                  </a:ext>
                </a:extLst>
              </p:cNvPr>
              <p:cNvPicPr/>
              <p:nvPr/>
            </p:nvPicPr>
            <p:blipFill>
              <a:blip r:embed="rId18"/>
              <a:stretch>
                <a:fillRect/>
              </a:stretch>
            </p:blipFill>
            <p:spPr>
              <a:xfrm>
                <a:off x="270295" y="1897822"/>
                <a:ext cx="9216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BBBB937E-6E15-CD11-4E1D-0CBF411FABDB}"/>
                  </a:ext>
                </a:extLst>
              </p14:cNvPr>
              <p14:cNvContentPartPr/>
              <p14:nvPr/>
            </p14:nvContentPartPr>
            <p14:xfrm>
              <a:off x="1795615" y="4134862"/>
              <a:ext cx="342720" cy="618480"/>
            </p14:xfrm>
          </p:contentPart>
        </mc:Choice>
        <mc:Fallback>
          <p:pic>
            <p:nvPicPr>
              <p:cNvPr id="13" name="Freihand 12">
                <a:extLst>
                  <a:ext uri="{FF2B5EF4-FFF2-40B4-BE49-F238E27FC236}">
                    <a16:creationId xmlns:a16="http://schemas.microsoft.com/office/drawing/2014/main" id="{BBBB937E-6E15-CD11-4E1D-0CBF411FABDB}"/>
                  </a:ext>
                </a:extLst>
              </p:cNvPr>
              <p:cNvPicPr/>
              <p:nvPr/>
            </p:nvPicPr>
            <p:blipFill>
              <a:blip r:embed="rId20"/>
              <a:stretch>
                <a:fillRect/>
              </a:stretch>
            </p:blipFill>
            <p:spPr>
              <a:xfrm>
                <a:off x="1786975" y="4125862"/>
                <a:ext cx="360360" cy="636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B7FFA3D4-E8E4-4E8A-2C9B-B5BB42E12EA1}"/>
                  </a:ext>
                </a:extLst>
              </p14:cNvPr>
              <p14:cNvContentPartPr/>
              <p14:nvPr/>
            </p14:nvContentPartPr>
            <p14:xfrm>
              <a:off x="2178295" y="4207222"/>
              <a:ext cx="599040" cy="615960"/>
            </p14:xfrm>
          </p:contentPart>
        </mc:Choice>
        <mc:Fallback>
          <p:pic>
            <p:nvPicPr>
              <p:cNvPr id="14" name="Freihand 13">
                <a:extLst>
                  <a:ext uri="{FF2B5EF4-FFF2-40B4-BE49-F238E27FC236}">
                    <a16:creationId xmlns:a16="http://schemas.microsoft.com/office/drawing/2014/main" id="{B7FFA3D4-E8E4-4E8A-2C9B-B5BB42E12EA1}"/>
                  </a:ext>
                </a:extLst>
              </p:cNvPr>
              <p:cNvPicPr/>
              <p:nvPr/>
            </p:nvPicPr>
            <p:blipFill>
              <a:blip r:embed="rId22"/>
              <a:stretch>
                <a:fillRect/>
              </a:stretch>
            </p:blipFill>
            <p:spPr>
              <a:xfrm>
                <a:off x="2169655" y="4198222"/>
                <a:ext cx="616680" cy="633600"/>
              </a:xfrm>
              <a:prstGeom prst="rect">
                <a:avLst/>
              </a:prstGeom>
            </p:spPr>
          </p:pic>
        </mc:Fallback>
      </mc:AlternateContent>
      <p:grpSp>
        <p:nvGrpSpPr>
          <p:cNvPr id="28" name="Gruppieren 27">
            <a:extLst>
              <a:ext uri="{FF2B5EF4-FFF2-40B4-BE49-F238E27FC236}">
                <a16:creationId xmlns:a16="http://schemas.microsoft.com/office/drawing/2014/main" id="{1A6D4470-2F60-5D16-3D70-BD1D639F939A}"/>
              </a:ext>
            </a:extLst>
          </p:cNvPr>
          <p:cNvGrpSpPr/>
          <p:nvPr/>
        </p:nvGrpSpPr>
        <p:grpSpPr>
          <a:xfrm>
            <a:off x="6708535" y="3785662"/>
            <a:ext cx="1868760" cy="1261800"/>
            <a:chOff x="6708535" y="3785662"/>
            <a:chExt cx="1868760" cy="1261800"/>
          </a:xfrm>
        </p:grpSpPr>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EDC630BF-4422-130D-2E7C-02FC46321260}"/>
                    </a:ext>
                  </a:extLst>
                </p14:cNvPr>
                <p14:cNvContentPartPr/>
                <p14:nvPr/>
              </p14:nvContentPartPr>
              <p14:xfrm>
                <a:off x="6863335" y="4319182"/>
                <a:ext cx="70560" cy="68040"/>
              </p14:xfrm>
            </p:contentPart>
          </mc:Choice>
          <mc:Fallback>
            <p:pic>
              <p:nvPicPr>
                <p:cNvPr id="15" name="Freihand 14">
                  <a:extLst>
                    <a:ext uri="{FF2B5EF4-FFF2-40B4-BE49-F238E27FC236}">
                      <a16:creationId xmlns:a16="http://schemas.microsoft.com/office/drawing/2014/main" id="{EDC630BF-4422-130D-2E7C-02FC46321260}"/>
                    </a:ext>
                  </a:extLst>
                </p:cNvPr>
                <p:cNvPicPr/>
                <p:nvPr/>
              </p:nvPicPr>
              <p:blipFill>
                <a:blip r:embed="rId24"/>
                <a:stretch>
                  <a:fillRect/>
                </a:stretch>
              </p:blipFill>
              <p:spPr>
                <a:xfrm>
                  <a:off x="6854695" y="4310182"/>
                  <a:ext cx="88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3AC8AE40-F978-142E-EE6E-1C320F87D1BE}"/>
                    </a:ext>
                  </a:extLst>
                </p14:cNvPr>
                <p14:cNvContentPartPr/>
                <p14:nvPr/>
              </p14:nvContentPartPr>
              <p14:xfrm>
                <a:off x="6775495" y="4161502"/>
                <a:ext cx="292320" cy="188640"/>
              </p14:xfrm>
            </p:contentPart>
          </mc:Choice>
          <mc:Fallback>
            <p:pic>
              <p:nvPicPr>
                <p:cNvPr id="16" name="Freihand 15">
                  <a:extLst>
                    <a:ext uri="{FF2B5EF4-FFF2-40B4-BE49-F238E27FC236}">
                      <a16:creationId xmlns:a16="http://schemas.microsoft.com/office/drawing/2014/main" id="{3AC8AE40-F978-142E-EE6E-1C320F87D1BE}"/>
                    </a:ext>
                  </a:extLst>
                </p:cNvPr>
                <p:cNvPicPr/>
                <p:nvPr/>
              </p:nvPicPr>
              <p:blipFill>
                <a:blip r:embed="rId26"/>
                <a:stretch>
                  <a:fillRect/>
                </a:stretch>
              </p:blipFill>
              <p:spPr>
                <a:xfrm>
                  <a:off x="6766495" y="4152862"/>
                  <a:ext cx="3099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ECD6FEFF-EC41-3198-EDD8-795A527E74EF}"/>
                    </a:ext>
                  </a:extLst>
                </p14:cNvPr>
                <p14:cNvContentPartPr/>
                <p14:nvPr/>
              </p14:nvContentPartPr>
              <p14:xfrm>
                <a:off x="6823375" y="4297222"/>
                <a:ext cx="382320" cy="262440"/>
              </p14:xfrm>
            </p:contentPart>
          </mc:Choice>
          <mc:Fallback>
            <p:pic>
              <p:nvPicPr>
                <p:cNvPr id="17" name="Freihand 16">
                  <a:extLst>
                    <a:ext uri="{FF2B5EF4-FFF2-40B4-BE49-F238E27FC236}">
                      <a16:creationId xmlns:a16="http://schemas.microsoft.com/office/drawing/2014/main" id="{ECD6FEFF-EC41-3198-EDD8-795A527E74EF}"/>
                    </a:ext>
                  </a:extLst>
                </p:cNvPr>
                <p:cNvPicPr/>
                <p:nvPr/>
              </p:nvPicPr>
              <p:blipFill>
                <a:blip r:embed="rId28"/>
                <a:stretch>
                  <a:fillRect/>
                </a:stretch>
              </p:blipFill>
              <p:spPr>
                <a:xfrm>
                  <a:off x="6814375" y="4288582"/>
                  <a:ext cx="39996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5470B264-7AF1-63DC-E82C-AD4CE2479922}"/>
                    </a:ext>
                  </a:extLst>
                </p14:cNvPr>
                <p14:cNvContentPartPr/>
                <p14:nvPr/>
              </p14:nvContentPartPr>
              <p14:xfrm>
                <a:off x="7306495" y="4197142"/>
                <a:ext cx="152280" cy="331560"/>
              </p14:xfrm>
            </p:contentPart>
          </mc:Choice>
          <mc:Fallback>
            <p:pic>
              <p:nvPicPr>
                <p:cNvPr id="18" name="Freihand 17">
                  <a:extLst>
                    <a:ext uri="{FF2B5EF4-FFF2-40B4-BE49-F238E27FC236}">
                      <a16:creationId xmlns:a16="http://schemas.microsoft.com/office/drawing/2014/main" id="{5470B264-7AF1-63DC-E82C-AD4CE2479922}"/>
                    </a:ext>
                  </a:extLst>
                </p:cNvPr>
                <p:cNvPicPr/>
                <p:nvPr/>
              </p:nvPicPr>
              <p:blipFill>
                <a:blip r:embed="rId30"/>
                <a:stretch>
                  <a:fillRect/>
                </a:stretch>
              </p:blipFill>
              <p:spPr>
                <a:xfrm>
                  <a:off x="7297855" y="4188502"/>
                  <a:ext cx="16992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552859CA-1950-03BE-347B-80B13CA9C06C}"/>
                    </a:ext>
                  </a:extLst>
                </p14:cNvPr>
                <p14:cNvContentPartPr/>
                <p14:nvPr/>
              </p14:nvContentPartPr>
              <p14:xfrm>
                <a:off x="7498735" y="4063942"/>
                <a:ext cx="79920" cy="304920"/>
              </p14:xfrm>
            </p:contentPart>
          </mc:Choice>
          <mc:Fallback>
            <p:pic>
              <p:nvPicPr>
                <p:cNvPr id="19" name="Freihand 18">
                  <a:extLst>
                    <a:ext uri="{FF2B5EF4-FFF2-40B4-BE49-F238E27FC236}">
                      <a16:creationId xmlns:a16="http://schemas.microsoft.com/office/drawing/2014/main" id="{552859CA-1950-03BE-347B-80B13CA9C06C}"/>
                    </a:ext>
                  </a:extLst>
                </p:cNvPr>
                <p:cNvPicPr/>
                <p:nvPr/>
              </p:nvPicPr>
              <p:blipFill>
                <a:blip r:embed="rId32"/>
                <a:stretch>
                  <a:fillRect/>
                </a:stretch>
              </p:blipFill>
              <p:spPr>
                <a:xfrm>
                  <a:off x="7490095" y="4054942"/>
                  <a:ext cx="9756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A9219E7F-8208-7C55-89B2-2C2D5E727982}"/>
                    </a:ext>
                  </a:extLst>
                </p14:cNvPr>
                <p14:cNvContentPartPr/>
                <p14:nvPr/>
              </p14:nvContentPartPr>
              <p14:xfrm>
                <a:off x="6959455" y="4689262"/>
                <a:ext cx="50400" cy="115920"/>
              </p14:xfrm>
            </p:contentPart>
          </mc:Choice>
          <mc:Fallback>
            <p:pic>
              <p:nvPicPr>
                <p:cNvPr id="20" name="Freihand 19">
                  <a:extLst>
                    <a:ext uri="{FF2B5EF4-FFF2-40B4-BE49-F238E27FC236}">
                      <a16:creationId xmlns:a16="http://schemas.microsoft.com/office/drawing/2014/main" id="{A9219E7F-8208-7C55-89B2-2C2D5E727982}"/>
                    </a:ext>
                  </a:extLst>
                </p:cNvPr>
                <p:cNvPicPr/>
                <p:nvPr/>
              </p:nvPicPr>
              <p:blipFill>
                <a:blip r:embed="rId34"/>
                <a:stretch>
                  <a:fillRect/>
                </a:stretch>
              </p:blipFill>
              <p:spPr>
                <a:xfrm>
                  <a:off x="6950815" y="4680262"/>
                  <a:ext cx="680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50FD56B3-3F34-9324-90CA-90FE6876F051}"/>
                    </a:ext>
                  </a:extLst>
                </p14:cNvPr>
                <p14:cNvContentPartPr/>
                <p14:nvPr/>
              </p14:nvContentPartPr>
              <p14:xfrm>
                <a:off x="6951895" y="4611142"/>
                <a:ext cx="147240" cy="25200"/>
              </p14:xfrm>
            </p:contentPart>
          </mc:Choice>
          <mc:Fallback>
            <p:pic>
              <p:nvPicPr>
                <p:cNvPr id="21" name="Freihand 20">
                  <a:extLst>
                    <a:ext uri="{FF2B5EF4-FFF2-40B4-BE49-F238E27FC236}">
                      <a16:creationId xmlns:a16="http://schemas.microsoft.com/office/drawing/2014/main" id="{50FD56B3-3F34-9324-90CA-90FE6876F051}"/>
                    </a:ext>
                  </a:extLst>
                </p:cNvPr>
                <p:cNvPicPr/>
                <p:nvPr/>
              </p:nvPicPr>
              <p:blipFill>
                <a:blip r:embed="rId36"/>
                <a:stretch>
                  <a:fillRect/>
                </a:stretch>
              </p:blipFill>
              <p:spPr>
                <a:xfrm>
                  <a:off x="6942895" y="4602502"/>
                  <a:ext cx="164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0CAE2B40-B239-E2C2-6902-288AEF96F0DF}"/>
                    </a:ext>
                  </a:extLst>
                </p14:cNvPr>
                <p14:cNvContentPartPr/>
                <p14:nvPr/>
              </p14:nvContentPartPr>
              <p14:xfrm>
                <a:off x="7048375" y="4559302"/>
                <a:ext cx="218160" cy="170280"/>
              </p14:xfrm>
            </p:contentPart>
          </mc:Choice>
          <mc:Fallback>
            <p:pic>
              <p:nvPicPr>
                <p:cNvPr id="22" name="Freihand 21">
                  <a:extLst>
                    <a:ext uri="{FF2B5EF4-FFF2-40B4-BE49-F238E27FC236}">
                      <a16:creationId xmlns:a16="http://schemas.microsoft.com/office/drawing/2014/main" id="{0CAE2B40-B239-E2C2-6902-288AEF96F0DF}"/>
                    </a:ext>
                  </a:extLst>
                </p:cNvPr>
                <p:cNvPicPr/>
                <p:nvPr/>
              </p:nvPicPr>
              <p:blipFill>
                <a:blip r:embed="rId38"/>
                <a:stretch>
                  <a:fillRect/>
                </a:stretch>
              </p:blipFill>
              <p:spPr>
                <a:xfrm>
                  <a:off x="7039375" y="4550662"/>
                  <a:ext cx="23580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94423DC4-FB29-78EA-A193-1F64ADB687EA}"/>
                    </a:ext>
                  </a:extLst>
                </p14:cNvPr>
                <p14:cNvContentPartPr/>
                <p14:nvPr/>
              </p14:nvContentPartPr>
              <p14:xfrm>
                <a:off x="6862975" y="3974302"/>
                <a:ext cx="144720" cy="95400"/>
              </p14:xfrm>
            </p:contentPart>
          </mc:Choice>
          <mc:Fallback>
            <p:pic>
              <p:nvPicPr>
                <p:cNvPr id="23" name="Freihand 22">
                  <a:extLst>
                    <a:ext uri="{FF2B5EF4-FFF2-40B4-BE49-F238E27FC236}">
                      <a16:creationId xmlns:a16="http://schemas.microsoft.com/office/drawing/2014/main" id="{94423DC4-FB29-78EA-A193-1F64ADB687EA}"/>
                    </a:ext>
                  </a:extLst>
                </p:cNvPr>
                <p:cNvPicPr/>
                <p:nvPr/>
              </p:nvPicPr>
              <p:blipFill>
                <a:blip r:embed="rId40"/>
                <a:stretch>
                  <a:fillRect/>
                </a:stretch>
              </p:blipFill>
              <p:spPr>
                <a:xfrm>
                  <a:off x="6854335" y="3965302"/>
                  <a:ext cx="16236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C1ACEED7-2EC2-5D66-93C4-FFA67F1ACD3A}"/>
                    </a:ext>
                  </a:extLst>
                </p14:cNvPr>
                <p14:cNvContentPartPr/>
                <p14:nvPr/>
              </p14:nvContentPartPr>
              <p14:xfrm>
                <a:off x="7746055" y="4004542"/>
                <a:ext cx="194760" cy="127440"/>
              </p14:xfrm>
            </p:contentPart>
          </mc:Choice>
          <mc:Fallback>
            <p:pic>
              <p:nvPicPr>
                <p:cNvPr id="24" name="Freihand 23">
                  <a:extLst>
                    <a:ext uri="{FF2B5EF4-FFF2-40B4-BE49-F238E27FC236}">
                      <a16:creationId xmlns:a16="http://schemas.microsoft.com/office/drawing/2014/main" id="{C1ACEED7-2EC2-5D66-93C4-FFA67F1ACD3A}"/>
                    </a:ext>
                  </a:extLst>
                </p:cNvPr>
                <p:cNvPicPr/>
                <p:nvPr/>
              </p:nvPicPr>
              <p:blipFill>
                <a:blip r:embed="rId42"/>
                <a:stretch>
                  <a:fillRect/>
                </a:stretch>
              </p:blipFill>
              <p:spPr>
                <a:xfrm>
                  <a:off x="7737055" y="3995542"/>
                  <a:ext cx="2124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325C7E67-0819-3F77-243F-C55C5AA4F085}"/>
                    </a:ext>
                  </a:extLst>
                </p14:cNvPr>
                <p14:cNvContentPartPr/>
                <p14:nvPr/>
              </p14:nvContentPartPr>
              <p14:xfrm>
                <a:off x="7772335" y="4108222"/>
                <a:ext cx="192960" cy="82440"/>
              </p14:xfrm>
            </p:contentPart>
          </mc:Choice>
          <mc:Fallback>
            <p:pic>
              <p:nvPicPr>
                <p:cNvPr id="25" name="Freihand 24">
                  <a:extLst>
                    <a:ext uri="{FF2B5EF4-FFF2-40B4-BE49-F238E27FC236}">
                      <a16:creationId xmlns:a16="http://schemas.microsoft.com/office/drawing/2014/main" id="{325C7E67-0819-3F77-243F-C55C5AA4F085}"/>
                    </a:ext>
                  </a:extLst>
                </p:cNvPr>
                <p:cNvPicPr/>
                <p:nvPr/>
              </p:nvPicPr>
              <p:blipFill>
                <a:blip r:embed="rId44"/>
                <a:stretch>
                  <a:fillRect/>
                </a:stretch>
              </p:blipFill>
              <p:spPr>
                <a:xfrm>
                  <a:off x="7763335" y="4099222"/>
                  <a:ext cx="2106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78A2327F-F61D-F2A8-3866-6EC462A7712D}"/>
                    </a:ext>
                  </a:extLst>
                </p14:cNvPr>
                <p14:cNvContentPartPr/>
                <p14:nvPr/>
              </p14:nvContentPartPr>
              <p14:xfrm>
                <a:off x="8108215" y="3785662"/>
                <a:ext cx="196560" cy="279720"/>
              </p14:xfrm>
            </p:contentPart>
          </mc:Choice>
          <mc:Fallback>
            <p:pic>
              <p:nvPicPr>
                <p:cNvPr id="26" name="Freihand 25">
                  <a:extLst>
                    <a:ext uri="{FF2B5EF4-FFF2-40B4-BE49-F238E27FC236}">
                      <a16:creationId xmlns:a16="http://schemas.microsoft.com/office/drawing/2014/main" id="{78A2327F-F61D-F2A8-3866-6EC462A7712D}"/>
                    </a:ext>
                  </a:extLst>
                </p:cNvPr>
                <p:cNvPicPr/>
                <p:nvPr/>
              </p:nvPicPr>
              <p:blipFill>
                <a:blip r:embed="rId46"/>
                <a:stretch>
                  <a:fillRect/>
                </a:stretch>
              </p:blipFill>
              <p:spPr>
                <a:xfrm>
                  <a:off x="8099215" y="3777022"/>
                  <a:ext cx="214200" cy="2973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07EC38AA-7D66-8CAE-D83E-87271C14C79C}"/>
                    </a:ext>
                  </a:extLst>
                </p14:cNvPr>
                <p14:cNvContentPartPr/>
                <p14:nvPr/>
              </p14:nvContentPartPr>
              <p14:xfrm>
                <a:off x="6708535" y="3879982"/>
                <a:ext cx="1868760" cy="1167480"/>
              </p14:xfrm>
            </p:contentPart>
          </mc:Choice>
          <mc:Fallback>
            <p:pic>
              <p:nvPicPr>
                <p:cNvPr id="27" name="Freihand 26">
                  <a:extLst>
                    <a:ext uri="{FF2B5EF4-FFF2-40B4-BE49-F238E27FC236}">
                      <a16:creationId xmlns:a16="http://schemas.microsoft.com/office/drawing/2014/main" id="{07EC38AA-7D66-8CAE-D83E-87271C14C79C}"/>
                    </a:ext>
                  </a:extLst>
                </p:cNvPr>
                <p:cNvPicPr/>
                <p:nvPr/>
              </p:nvPicPr>
              <p:blipFill>
                <a:blip r:embed="rId48"/>
                <a:stretch>
                  <a:fillRect/>
                </a:stretch>
              </p:blipFill>
              <p:spPr>
                <a:xfrm>
                  <a:off x="6699535" y="3871342"/>
                  <a:ext cx="1886400" cy="1185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
            <p14:nvContentPartPr>
              <p14:cNvPr id="29" name="Freihand 28">
                <a:extLst>
                  <a:ext uri="{FF2B5EF4-FFF2-40B4-BE49-F238E27FC236}">
                    <a16:creationId xmlns:a16="http://schemas.microsoft.com/office/drawing/2014/main" id="{2A4EF398-B4DD-840C-FF92-133272E9A1F4}"/>
                  </a:ext>
                </a:extLst>
              </p14:cNvPr>
              <p14:cNvContentPartPr/>
              <p14:nvPr/>
            </p14:nvContentPartPr>
            <p14:xfrm>
              <a:off x="2950855" y="2998702"/>
              <a:ext cx="4287600" cy="90000"/>
            </p14:xfrm>
          </p:contentPart>
        </mc:Choice>
        <mc:Fallback>
          <p:pic>
            <p:nvPicPr>
              <p:cNvPr id="29" name="Freihand 28">
                <a:extLst>
                  <a:ext uri="{FF2B5EF4-FFF2-40B4-BE49-F238E27FC236}">
                    <a16:creationId xmlns:a16="http://schemas.microsoft.com/office/drawing/2014/main" id="{2A4EF398-B4DD-840C-FF92-133272E9A1F4}"/>
                  </a:ext>
                </a:extLst>
              </p:cNvPr>
              <p:cNvPicPr/>
              <p:nvPr/>
            </p:nvPicPr>
            <p:blipFill>
              <a:blip r:embed="rId50"/>
              <a:stretch>
                <a:fillRect/>
              </a:stretch>
            </p:blipFill>
            <p:spPr>
              <a:xfrm>
                <a:off x="2942215" y="2990062"/>
                <a:ext cx="4305240" cy="107640"/>
              </a:xfrm>
              <a:prstGeom prst="rect">
                <a:avLst/>
              </a:prstGeom>
            </p:spPr>
          </p:pic>
        </mc:Fallback>
      </mc:AlternateContent>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B6FF8C8-7F9C-1A13-715A-A32019C5B296}"/>
                  </a:ext>
                </a:extLst>
              </p14:cNvPr>
              <p14:cNvContentPartPr/>
              <p14:nvPr/>
            </p14:nvContentPartPr>
            <p14:xfrm>
              <a:off x="-16265" y="4857022"/>
              <a:ext cx="3119040" cy="958320"/>
            </p14:xfrm>
          </p:contentPart>
        </mc:Choice>
        <mc:Fallback xmlns="">
          <p:pic>
            <p:nvPicPr>
              <p:cNvPr id="2" name="Freihand 1">
                <a:extLst>
                  <a:ext uri="{FF2B5EF4-FFF2-40B4-BE49-F238E27FC236}">
                    <a16:creationId xmlns:a16="http://schemas.microsoft.com/office/drawing/2014/main" id="{DB6FF8C8-7F9C-1A13-715A-A32019C5B296}"/>
                  </a:ext>
                </a:extLst>
              </p:cNvPr>
              <p:cNvPicPr/>
              <p:nvPr/>
            </p:nvPicPr>
            <p:blipFill>
              <a:blip r:embed="rId4"/>
              <a:stretch>
                <a:fillRect/>
              </a:stretch>
            </p:blipFill>
            <p:spPr>
              <a:xfrm>
                <a:off x="-24905" y="4848382"/>
                <a:ext cx="3136680" cy="975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F4A9348-1698-DFBD-0AAD-A8D9BED15940}"/>
                  </a:ext>
                </a:extLst>
              </p14:cNvPr>
              <p14:cNvContentPartPr/>
              <p14:nvPr/>
            </p14:nvContentPartPr>
            <p14:xfrm>
              <a:off x="4950655" y="1005742"/>
              <a:ext cx="3612240" cy="1214280"/>
            </p14:xfrm>
          </p:contentPart>
        </mc:Choice>
        <mc:Fallback xmlns="">
          <p:pic>
            <p:nvPicPr>
              <p:cNvPr id="3" name="Freihand 2">
                <a:extLst>
                  <a:ext uri="{FF2B5EF4-FFF2-40B4-BE49-F238E27FC236}">
                    <a16:creationId xmlns:a16="http://schemas.microsoft.com/office/drawing/2014/main" id="{4F4A9348-1698-DFBD-0AAD-A8D9BED15940}"/>
                  </a:ext>
                </a:extLst>
              </p:cNvPr>
              <p:cNvPicPr/>
              <p:nvPr/>
            </p:nvPicPr>
            <p:blipFill>
              <a:blip r:embed="rId6"/>
              <a:stretch>
                <a:fillRect/>
              </a:stretch>
            </p:blipFill>
            <p:spPr>
              <a:xfrm>
                <a:off x="4941655" y="997102"/>
                <a:ext cx="3629880" cy="1231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ADDDFD9-567F-94AC-593F-F087CCE039D7}"/>
                  </a:ext>
                </a:extLst>
              </p14:cNvPr>
              <p14:cNvContentPartPr/>
              <p14:nvPr/>
            </p14:nvContentPartPr>
            <p14:xfrm>
              <a:off x="23335" y="1135342"/>
              <a:ext cx="3754800" cy="933480"/>
            </p14:xfrm>
          </p:contentPart>
        </mc:Choice>
        <mc:Fallback xmlns="">
          <p:pic>
            <p:nvPicPr>
              <p:cNvPr id="4" name="Freihand 3">
                <a:extLst>
                  <a:ext uri="{FF2B5EF4-FFF2-40B4-BE49-F238E27FC236}">
                    <a16:creationId xmlns:a16="http://schemas.microsoft.com/office/drawing/2014/main" id="{5ADDDFD9-567F-94AC-593F-F087CCE039D7}"/>
                  </a:ext>
                </a:extLst>
              </p:cNvPr>
              <p:cNvPicPr/>
              <p:nvPr/>
            </p:nvPicPr>
            <p:blipFill>
              <a:blip r:embed="rId8"/>
              <a:stretch>
                <a:fillRect/>
              </a:stretch>
            </p:blipFill>
            <p:spPr>
              <a:xfrm>
                <a:off x="14695" y="1126702"/>
                <a:ext cx="3772440" cy="951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05DB4C3D-AE0B-1870-028C-4EF9DDE83471}"/>
                  </a:ext>
                </a:extLst>
              </p14:cNvPr>
              <p14:cNvContentPartPr/>
              <p14:nvPr/>
            </p14:nvContentPartPr>
            <p14:xfrm>
              <a:off x="4565815" y="4871782"/>
              <a:ext cx="3988800" cy="1092960"/>
            </p14:xfrm>
          </p:contentPart>
        </mc:Choice>
        <mc:Fallback xmlns="">
          <p:pic>
            <p:nvPicPr>
              <p:cNvPr id="5" name="Freihand 4">
                <a:extLst>
                  <a:ext uri="{FF2B5EF4-FFF2-40B4-BE49-F238E27FC236}">
                    <a16:creationId xmlns:a16="http://schemas.microsoft.com/office/drawing/2014/main" id="{05DB4C3D-AE0B-1870-028C-4EF9DDE83471}"/>
                  </a:ext>
                </a:extLst>
              </p:cNvPr>
              <p:cNvPicPr/>
              <p:nvPr/>
            </p:nvPicPr>
            <p:blipFill>
              <a:blip r:embed="rId10"/>
              <a:stretch>
                <a:fillRect/>
              </a:stretch>
            </p:blipFill>
            <p:spPr>
              <a:xfrm>
                <a:off x="4556815" y="4862782"/>
                <a:ext cx="4006440" cy="1110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97223D1-9EF0-F95B-A525-861BBEB0FF3E}"/>
                  </a:ext>
                </a:extLst>
              </p14:cNvPr>
              <p14:cNvContentPartPr/>
              <p14:nvPr/>
            </p14:nvContentPartPr>
            <p14:xfrm>
              <a:off x="339055" y="1966222"/>
              <a:ext cx="3000240" cy="73440"/>
            </p14:xfrm>
          </p:contentPart>
        </mc:Choice>
        <mc:Fallback xmlns="">
          <p:pic>
            <p:nvPicPr>
              <p:cNvPr id="6" name="Freihand 5">
                <a:extLst>
                  <a:ext uri="{FF2B5EF4-FFF2-40B4-BE49-F238E27FC236}">
                    <a16:creationId xmlns:a16="http://schemas.microsoft.com/office/drawing/2014/main" id="{297223D1-9EF0-F95B-A525-861BBEB0FF3E}"/>
                  </a:ext>
                </a:extLst>
              </p:cNvPr>
              <p:cNvPicPr/>
              <p:nvPr/>
            </p:nvPicPr>
            <p:blipFill>
              <a:blip r:embed="rId12"/>
              <a:stretch>
                <a:fillRect/>
              </a:stretch>
            </p:blipFill>
            <p:spPr>
              <a:xfrm>
                <a:off x="330055" y="1957582"/>
                <a:ext cx="3017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27E76BBE-A4EE-4230-F79F-A2F4F7E241F5}"/>
                  </a:ext>
                </a:extLst>
              </p14:cNvPr>
              <p14:cNvContentPartPr/>
              <p14:nvPr/>
            </p14:nvContentPartPr>
            <p14:xfrm>
              <a:off x="5006815" y="1008262"/>
              <a:ext cx="3443040" cy="1121760"/>
            </p14:xfrm>
          </p:contentPart>
        </mc:Choice>
        <mc:Fallback xmlns="">
          <p:pic>
            <p:nvPicPr>
              <p:cNvPr id="7" name="Freihand 6">
                <a:extLst>
                  <a:ext uri="{FF2B5EF4-FFF2-40B4-BE49-F238E27FC236}">
                    <a16:creationId xmlns:a16="http://schemas.microsoft.com/office/drawing/2014/main" id="{27E76BBE-A4EE-4230-F79F-A2F4F7E241F5}"/>
                  </a:ext>
                </a:extLst>
              </p:cNvPr>
              <p:cNvPicPr/>
              <p:nvPr/>
            </p:nvPicPr>
            <p:blipFill>
              <a:blip r:embed="rId14"/>
              <a:stretch>
                <a:fillRect/>
              </a:stretch>
            </p:blipFill>
            <p:spPr>
              <a:xfrm>
                <a:off x="4998175" y="999622"/>
                <a:ext cx="3460680" cy="1139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AB3C4B1C-AFBC-4BA0-992F-E7E71261553E}"/>
                  </a:ext>
                </a:extLst>
              </p14:cNvPr>
              <p14:cNvContentPartPr/>
              <p14:nvPr/>
            </p14:nvContentPartPr>
            <p14:xfrm>
              <a:off x="-37645" y="4677787"/>
              <a:ext cx="3396960" cy="1378080"/>
            </p14:xfrm>
          </p:contentPart>
        </mc:Choice>
        <mc:Fallback xmlns="">
          <p:pic>
            <p:nvPicPr>
              <p:cNvPr id="9" name="Freihand 8">
                <a:extLst>
                  <a:ext uri="{FF2B5EF4-FFF2-40B4-BE49-F238E27FC236}">
                    <a16:creationId xmlns:a16="http://schemas.microsoft.com/office/drawing/2014/main" id="{AB3C4B1C-AFBC-4BA0-992F-E7E71261553E}"/>
                  </a:ext>
                </a:extLst>
              </p:cNvPr>
              <p:cNvPicPr/>
              <p:nvPr/>
            </p:nvPicPr>
            <p:blipFill>
              <a:blip r:embed="rId16"/>
              <a:stretch>
                <a:fillRect/>
              </a:stretch>
            </p:blipFill>
            <p:spPr>
              <a:xfrm>
                <a:off x="-41965" y="4673467"/>
                <a:ext cx="3405600" cy="1386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A1FAD399-8484-87D1-EFE5-FD66791A0678}"/>
                  </a:ext>
                </a:extLst>
              </p14:cNvPr>
              <p14:cNvContentPartPr/>
              <p14:nvPr/>
            </p14:nvContentPartPr>
            <p14:xfrm>
              <a:off x="207295" y="984502"/>
              <a:ext cx="3286440" cy="1203840"/>
            </p14:xfrm>
          </p:contentPart>
        </mc:Choice>
        <mc:Fallback>
          <p:pic>
            <p:nvPicPr>
              <p:cNvPr id="10" name="Freihand 9">
                <a:extLst>
                  <a:ext uri="{FF2B5EF4-FFF2-40B4-BE49-F238E27FC236}">
                    <a16:creationId xmlns:a16="http://schemas.microsoft.com/office/drawing/2014/main" id="{A1FAD399-8484-87D1-EFE5-FD66791A0678}"/>
                  </a:ext>
                </a:extLst>
              </p:cNvPr>
              <p:cNvPicPr/>
              <p:nvPr/>
            </p:nvPicPr>
            <p:blipFill>
              <a:blip r:embed="rId18"/>
              <a:stretch>
                <a:fillRect/>
              </a:stretch>
            </p:blipFill>
            <p:spPr>
              <a:xfrm>
                <a:off x="198295" y="975502"/>
                <a:ext cx="3304080" cy="1221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F25A284D-2CEA-038D-017F-3DC45E672CDF}"/>
                  </a:ext>
                </a:extLst>
              </p14:cNvPr>
              <p14:cNvContentPartPr/>
              <p14:nvPr/>
            </p14:nvContentPartPr>
            <p14:xfrm>
              <a:off x="-21665" y="4835782"/>
              <a:ext cx="3602880" cy="1169280"/>
            </p14:xfrm>
          </p:contentPart>
        </mc:Choice>
        <mc:Fallback>
          <p:pic>
            <p:nvPicPr>
              <p:cNvPr id="11" name="Freihand 10">
                <a:extLst>
                  <a:ext uri="{FF2B5EF4-FFF2-40B4-BE49-F238E27FC236}">
                    <a16:creationId xmlns:a16="http://schemas.microsoft.com/office/drawing/2014/main" id="{F25A284D-2CEA-038D-017F-3DC45E672CDF}"/>
                  </a:ext>
                </a:extLst>
              </p:cNvPr>
              <p:cNvPicPr/>
              <p:nvPr/>
            </p:nvPicPr>
            <p:blipFill>
              <a:blip r:embed="rId20"/>
              <a:stretch>
                <a:fillRect/>
              </a:stretch>
            </p:blipFill>
            <p:spPr>
              <a:xfrm>
                <a:off x="-30305" y="4826782"/>
                <a:ext cx="3620520" cy="11869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108506A1-B228-7B55-B863-3E9254B244BA}"/>
                  </a:ext>
                </a:extLst>
              </p14:cNvPr>
              <p14:cNvContentPartPr/>
              <p14:nvPr/>
            </p14:nvContentPartPr>
            <p14:xfrm>
              <a:off x="4776775" y="4853062"/>
              <a:ext cx="3674520" cy="1045080"/>
            </p14:xfrm>
          </p:contentPart>
        </mc:Choice>
        <mc:Fallback>
          <p:pic>
            <p:nvPicPr>
              <p:cNvPr id="12" name="Freihand 11">
                <a:extLst>
                  <a:ext uri="{FF2B5EF4-FFF2-40B4-BE49-F238E27FC236}">
                    <a16:creationId xmlns:a16="http://schemas.microsoft.com/office/drawing/2014/main" id="{108506A1-B228-7B55-B863-3E9254B244BA}"/>
                  </a:ext>
                </a:extLst>
              </p:cNvPr>
              <p:cNvPicPr/>
              <p:nvPr/>
            </p:nvPicPr>
            <p:blipFill>
              <a:blip r:embed="rId22"/>
              <a:stretch>
                <a:fillRect/>
              </a:stretch>
            </p:blipFill>
            <p:spPr>
              <a:xfrm>
                <a:off x="4768135" y="4844422"/>
                <a:ext cx="3692160" cy="10627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BC1BDDE7-191E-3010-596E-C57532DA5550}"/>
                  </a:ext>
                </a:extLst>
              </p14:cNvPr>
              <p14:cNvContentPartPr/>
              <p14:nvPr/>
            </p14:nvContentPartPr>
            <p14:xfrm>
              <a:off x="4884775" y="965782"/>
              <a:ext cx="3531240" cy="1205640"/>
            </p14:xfrm>
          </p:contentPart>
        </mc:Choice>
        <mc:Fallback>
          <p:pic>
            <p:nvPicPr>
              <p:cNvPr id="13" name="Freihand 12">
                <a:extLst>
                  <a:ext uri="{FF2B5EF4-FFF2-40B4-BE49-F238E27FC236}">
                    <a16:creationId xmlns:a16="http://schemas.microsoft.com/office/drawing/2014/main" id="{BC1BDDE7-191E-3010-596E-C57532DA5550}"/>
                  </a:ext>
                </a:extLst>
              </p:cNvPr>
              <p:cNvPicPr/>
              <p:nvPr/>
            </p:nvPicPr>
            <p:blipFill>
              <a:blip r:embed="rId24"/>
              <a:stretch>
                <a:fillRect/>
              </a:stretch>
            </p:blipFill>
            <p:spPr>
              <a:xfrm>
                <a:off x="4875775" y="956782"/>
                <a:ext cx="3548880" cy="122328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B76FB5E1-E1D8-499D-8D9B-B2A2F18A2DA8}"/>
                  </a:ext>
                </a:extLst>
              </p14:cNvPr>
              <p14:cNvContentPartPr/>
              <p14:nvPr/>
            </p14:nvContentPartPr>
            <p14:xfrm>
              <a:off x="2110115" y="2985067"/>
              <a:ext cx="2263680" cy="933120"/>
            </p14:xfrm>
          </p:contentPart>
        </mc:Choice>
        <mc:Fallback xmlns="">
          <p:pic>
            <p:nvPicPr>
              <p:cNvPr id="2" name="Freihand 1">
                <a:extLst>
                  <a:ext uri="{FF2B5EF4-FFF2-40B4-BE49-F238E27FC236}">
                    <a16:creationId xmlns:a16="http://schemas.microsoft.com/office/drawing/2014/main" id="{B76FB5E1-E1D8-499D-8D9B-B2A2F18A2DA8}"/>
                  </a:ext>
                </a:extLst>
              </p:cNvPr>
              <p:cNvPicPr/>
              <p:nvPr/>
            </p:nvPicPr>
            <p:blipFill>
              <a:blip r:embed="rId5"/>
              <a:stretch>
                <a:fillRect/>
              </a:stretch>
            </p:blipFill>
            <p:spPr>
              <a:xfrm>
                <a:off x="2105795" y="2980747"/>
                <a:ext cx="2272320" cy="941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B184A2A7-EF4C-4F2B-A3A0-C899A2B1CF79}"/>
                  </a:ext>
                </a:extLst>
              </p14:cNvPr>
              <p14:cNvContentPartPr/>
              <p14:nvPr/>
            </p14:nvContentPartPr>
            <p14:xfrm>
              <a:off x="4642715" y="2710387"/>
              <a:ext cx="1838880" cy="86400"/>
            </p14:xfrm>
          </p:contentPart>
        </mc:Choice>
        <mc:Fallback xmlns="">
          <p:pic>
            <p:nvPicPr>
              <p:cNvPr id="3" name="Freihand 2">
                <a:extLst>
                  <a:ext uri="{FF2B5EF4-FFF2-40B4-BE49-F238E27FC236}">
                    <a16:creationId xmlns:a16="http://schemas.microsoft.com/office/drawing/2014/main" id="{B184A2A7-EF4C-4F2B-A3A0-C899A2B1CF79}"/>
                  </a:ext>
                </a:extLst>
              </p:cNvPr>
              <p:cNvPicPr/>
              <p:nvPr/>
            </p:nvPicPr>
            <p:blipFill>
              <a:blip r:embed="rId7"/>
              <a:stretch>
                <a:fillRect/>
              </a:stretch>
            </p:blipFill>
            <p:spPr>
              <a:xfrm>
                <a:off x="4638395" y="2706067"/>
                <a:ext cx="1847520" cy="95040"/>
              </a:xfrm>
              <a:prstGeom prst="rect">
                <a:avLst/>
              </a:prstGeom>
            </p:spPr>
          </p:pic>
        </mc:Fallback>
      </mc:AlternateContent>
    </p:spTree>
    <p:extLst>
      <p:ext uri="{BB962C8B-B14F-4D97-AF65-F5344CB8AC3E}">
        <p14:creationId xmlns:p14="http://schemas.microsoft.com/office/powerpoint/2010/main" val="564431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0" y="4706016"/>
            <a:ext cx="8270964" cy="21142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r>
              <a:rPr lang="de-DE" sz="1400">
                <a:hlinkClick r:id="rId4"/>
              </a:rPr>
              <a:t>https</a:t>
            </a:r>
            <a:r>
              <a:rPr lang="de-DE" sz="1400" dirty="0">
                <a:hlinkClick r:id="rId4"/>
              </a:rPr>
              <a:t>://www.destatis.de/DE/Service/Statistik-Visualisiert/persoenlicher-inflationsrechner-uebersicht.html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a:solidFill>
                <a:srgbClr val="000000"/>
              </a:solidFill>
            </a:endParaRPr>
          </a:p>
          <a:p>
            <a:pPr eaLnBrk="1" hangingPunct="1">
              <a:buClrTx/>
            </a:pPr>
            <a:r>
              <a:rPr lang="de-DE" altLang="de-DE" sz="1400">
                <a:solidFill>
                  <a:srgbClr val="000000"/>
                </a:solidFill>
              </a:rPr>
              <a:t>Video Destatis</a:t>
            </a:r>
          </a:p>
          <a:p>
            <a:pPr eaLnBrk="1" hangingPunct="1">
              <a:buClrTx/>
            </a:pPr>
            <a:r>
              <a:rPr lang="de-DE" sz="1400">
                <a:hlinkClick r:id="rId5"/>
              </a:rPr>
              <a:t>https://www.destatis.de/DE/Themen/Wirtschaft/Preise/Verbraucherpreisindex/inflation.html</a:t>
            </a:r>
            <a:endParaRPr lang="de-DE" sz="1400"/>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1FC37158-1DCD-C7F8-2679-F4BE3AC7C9CF}"/>
              </a:ext>
            </a:extLst>
          </p:cNvPr>
          <p:cNvPicPr>
            <a:picLocks noChangeAspect="1"/>
          </p:cNvPicPr>
          <p:nvPr/>
        </p:nvPicPr>
        <p:blipFill>
          <a:blip r:embed="rId6"/>
          <a:stretch>
            <a:fillRect/>
          </a:stretch>
        </p:blipFill>
        <p:spPr>
          <a:xfrm>
            <a:off x="202232" y="587814"/>
            <a:ext cx="7168052" cy="4032029"/>
          </a:xfrm>
          <a:prstGeom prst="rect">
            <a:avLst/>
          </a:prstGeom>
        </p:spPr>
      </p:pic>
      <mc:AlternateContent xmlns:mc="http://schemas.openxmlformats.org/markup-compatibility/2006" xmlns:p14="http://schemas.microsoft.com/office/powerpoint/2010/main">
        <mc:Choice Requires="p14">
          <p:contentPart p14:bwMode="auto" r:id="rId7">
            <p14:nvContentPartPr>
              <p14:cNvPr id="2" name="Freihand 1">
                <a:extLst>
                  <a:ext uri="{FF2B5EF4-FFF2-40B4-BE49-F238E27FC236}">
                    <a16:creationId xmlns:a16="http://schemas.microsoft.com/office/drawing/2014/main" id="{ADD92673-6F53-4AA6-8416-6A2266A81D57}"/>
                  </a:ext>
                </a:extLst>
              </p14:cNvPr>
              <p14:cNvContentPartPr/>
              <p14:nvPr/>
            </p14:nvContentPartPr>
            <p14:xfrm>
              <a:off x="5380355" y="1731547"/>
              <a:ext cx="1769760" cy="840960"/>
            </p14:xfrm>
          </p:contentPart>
        </mc:Choice>
        <mc:Fallback xmlns="">
          <p:pic>
            <p:nvPicPr>
              <p:cNvPr id="2" name="Freihand 1">
                <a:extLst>
                  <a:ext uri="{FF2B5EF4-FFF2-40B4-BE49-F238E27FC236}">
                    <a16:creationId xmlns:a16="http://schemas.microsoft.com/office/drawing/2014/main" id="{ADD92673-6F53-4AA6-8416-6A2266A81D57}"/>
                  </a:ext>
                </a:extLst>
              </p:cNvPr>
              <p:cNvPicPr/>
              <p:nvPr/>
            </p:nvPicPr>
            <p:blipFill>
              <a:blip r:embed="rId8"/>
              <a:stretch>
                <a:fillRect/>
              </a:stretch>
            </p:blipFill>
            <p:spPr>
              <a:xfrm>
                <a:off x="5376035" y="1727227"/>
                <a:ext cx="177840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Freihand 2">
                <a:extLst>
                  <a:ext uri="{FF2B5EF4-FFF2-40B4-BE49-F238E27FC236}">
                    <a16:creationId xmlns:a16="http://schemas.microsoft.com/office/drawing/2014/main" id="{9B92FD9B-CD62-4793-BB5A-2238C0661C4F}"/>
                  </a:ext>
                </a:extLst>
              </p14:cNvPr>
              <p14:cNvContentPartPr/>
              <p14:nvPr/>
            </p14:nvContentPartPr>
            <p14:xfrm>
              <a:off x="2631395" y="4460707"/>
              <a:ext cx="608400" cy="133560"/>
            </p14:xfrm>
          </p:contentPart>
        </mc:Choice>
        <mc:Fallback xmlns="">
          <p:pic>
            <p:nvPicPr>
              <p:cNvPr id="3" name="Freihand 2">
                <a:extLst>
                  <a:ext uri="{FF2B5EF4-FFF2-40B4-BE49-F238E27FC236}">
                    <a16:creationId xmlns:a16="http://schemas.microsoft.com/office/drawing/2014/main" id="{9B92FD9B-CD62-4793-BB5A-2238C0661C4F}"/>
                  </a:ext>
                </a:extLst>
              </p:cNvPr>
              <p:cNvPicPr/>
              <p:nvPr/>
            </p:nvPicPr>
            <p:blipFill>
              <a:blip r:embed="rId10"/>
              <a:stretch>
                <a:fillRect/>
              </a:stretch>
            </p:blipFill>
            <p:spPr>
              <a:xfrm>
                <a:off x="2627075" y="4456387"/>
                <a:ext cx="617040" cy="142200"/>
              </a:xfrm>
              <a:prstGeom prst="rect">
                <a:avLst/>
              </a:prstGeom>
            </p:spPr>
          </p:pic>
        </mc:Fallback>
      </mc:AlternateContent>
      <p:grpSp>
        <p:nvGrpSpPr>
          <p:cNvPr id="9" name="Gruppieren 8">
            <a:extLst>
              <a:ext uri="{FF2B5EF4-FFF2-40B4-BE49-F238E27FC236}">
                <a16:creationId xmlns:a16="http://schemas.microsoft.com/office/drawing/2014/main" id="{B9CE6375-BB81-42F5-ACE5-431815703559}"/>
              </a:ext>
            </a:extLst>
          </p:cNvPr>
          <p:cNvGrpSpPr/>
          <p:nvPr/>
        </p:nvGrpSpPr>
        <p:grpSpPr>
          <a:xfrm>
            <a:off x="-36205" y="4887667"/>
            <a:ext cx="8348760" cy="1241640"/>
            <a:chOff x="-36205" y="4887667"/>
            <a:chExt cx="8348760" cy="1241640"/>
          </a:xfrm>
        </p:grpSpPr>
        <mc:AlternateContent xmlns:mc="http://schemas.openxmlformats.org/markup-compatibility/2006" xmlns:p14="http://schemas.microsoft.com/office/powerpoint/2010/main">
          <mc:Choice Requires="p14">
            <p:contentPart p14:bwMode="auto" r:id="rId11">
              <p14:nvContentPartPr>
                <p14:cNvPr id="5" name="Freihand 4">
                  <a:extLst>
                    <a:ext uri="{FF2B5EF4-FFF2-40B4-BE49-F238E27FC236}">
                      <a16:creationId xmlns:a16="http://schemas.microsoft.com/office/drawing/2014/main" id="{25CEE629-34FC-4738-8972-EFB11CF4F9FF}"/>
                    </a:ext>
                  </a:extLst>
                </p14:cNvPr>
                <p14:cNvContentPartPr/>
                <p14:nvPr/>
              </p14:nvContentPartPr>
              <p14:xfrm>
                <a:off x="-36205" y="4887667"/>
                <a:ext cx="8348760" cy="713520"/>
              </p14:xfrm>
            </p:contentPart>
          </mc:Choice>
          <mc:Fallback xmlns="">
            <p:pic>
              <p:nvPicPr>
                <p:cNvPr id="5" name="Freihand 4">
                  <a:extLst>
                    <a:ext uri="{FF2B5EF4-FFF2-40B4-BE49-F238E27FC236}">
                      <a16:creationId xmlns:a16="http://schemas.microsoft.com/office/drawing/2014/main" id="{25CEE629-34FC-4738-8972-EFB11CF4F9FF}"/>
                    </a:ext>
                  </a:extLst>
                </p:cNvPr>
                <p:cNvPicPr/>
                <p:nvPr/>
              </p:nvPicPr>
              <p:blipFill>
                <a:blip r:embed="rId12"/>
                <a:stretch>
                  <a:fillRect/>
                </a:stretch>
              </p:blipFill>
              <p:spPr>
                <a:xfrm>
                  <a:off x="-40525" y="4883347"/>
                  <a:ext cx="8357400" cy="722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797DE827-58BD-48C3-9EDF-7529B2887C09}"/>
                    </a:ext>
                  </a:extLst>
                </p14:cNvPr>
                <p14:cNvContentPartPr/>
                <p14:nvPr/>
              </p14:nvContentPartPr>
              <p14:xfrm>
                <a:off x="7588595" y="5661667"/>
                <a:ext cx="112680" cy="467640"/>
              </p14:xfrm>
            </p:contentPart>
          </mc:Choice>
          <mc:Fallback xmlns="">
            <p:pic>
              <p:nvPicPr>
                <p:cNvPr id="8" name="Freihand 7">
                  <a:extLst>
                    <a:ext uri="{FF2B5EF4-FFF2-40B4-BE49-F238E27FC236}">
                      <a16:creationId xmlns:a16="http://schemas.microsoft.com/office/drawing/2014/main" id="{797DE827-58BD-48C3-9EDF-7529B2887C09}"/>
                    </a:ext>
                  </a:extLst>
                </p:cNvPr>
                <p:cNvPicPr/>
                <p:nvPr/>
              </p:nvPicPr>
              <p:blipFill>
                <a:blip r:embed="rId14"/>
                <a:stretch>
                  <a:fillRect/>
                </a:stretch>
              </p:blipFill>
              <p:spPr>
                <a:xfrm>
                  <a:off x="7584275" y="5657347"/>
                  <a:ext cx="121320" cy="476280"/>
                </a:xfrm>
                <a:prstGeom prst="rect">
                  <a:avLst/>
                </a:prstGeom>
              </p:spPr>
            </p:pic>
          </mc:Fallback>
        </mc:AlternateContent>
      </p:grpSp>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name="Arbeitsblatt" r:id="rId3" imgW="6100707" imgH="2324056" progId="Excel.Sheet.12">
                  <p:embed/>
                </p:oleObj>
              </mc:Choice>
              <mc:Fallback>
                <p:oleObj name="Arbeitsblatt" r:id="rId3" imgW="6100707" imgH="2324056" progId="Excel.Sheet.12">
                  <p:embed/>
                  <p:pic>
                    <p:nvPicPr>
                      <p:cNvPr id="2" name="Objekt 1"/>
                      <p:cNvPicPr/>
                      <p:nvPr/>
                    </p:nvPicPr>
                    <p:blipFill>
                      <a:blip r:embed="rId4"/>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grpSp>
        <p:nvGrpSpPr>
          <p:cNvPr id="45" name="Gruppieren 44">
            <a:extLst>
              <a:ext uri="{FF2B5EF4-FFF2-40B4-BE49-F238E27FC236}">
                <a16:creationId xmlns:a16="http://schemas.microsoft.com/office/drawing/2014/main" id="{489717C9-83C6-4658-A0C2-FFD79771EA9B}"/>
              </a:ext>
            </a:extLst>
          </p:cNvPr>
          <p:cNvGrpSpPr/>
          <p:nvPr/>
        </p:nvGrpSpPr>
        <p:grpSpPr>
          <a:xfrm>
            <a:off x="7430195" y="2852587"/>
            <a:ext cx="538200" cy="169920"/>
            <a:chOff x="7430195" y="2852587"/>
            <a:chExt cx="538200" cy="169920"/>
          </a:xfrm>
        </p:grpSpPr>
        <mc:AlternateContent xmlns:mc="http://schemas.openxmlformats.org/markup-compatibility/2006" xmlns:p14="http://schemas.microsoft.com/office/powerpoint/2010/main">
          <mc:Choice Requires="p14">
            <p:contentPart p14:bwMode="auto" r:id="rId5">
              <p14:nvContentPartPr>
                <p14:cNvPr id="39" name="Freihand 38">
                  <a:extLst>
                    <a:ext uri="{FF2B5EF4-FFF2-40B4-BE49-F238E27FC236}">
                      <a16:creationId xmlns:a16="http://schemas.microsoft.com/office/drawing/2014/main" id="{8FA031A3-26EA-404F-8F04-CA6B756FDDC3}"/>
                    </a:ext>
                  </a:extLst>
                </p14:cNvPr>
                <p14:cNvContentPartPr/>
                <p14:nvPr/>
              </p14:nvContentPartPr>
              <p14:xfrm>
                <a:off x="7430195" y="2877427"/>
                <a:ext cx="111960" cy="109800"/>
              </p14:xfrm>
            </p:contentPart>
          </mc:Choice>
          <mc:Fallback xmlns="">
            <p:pic>
              <p:nvPicPr>
                <p:cNvPr id="39" name="Freihand 38">
                  <a:extLst>
                    <a:ext uri="{FF2B5EF4-FFF2-40B4-BE49-F238E27FC236}">
                      <a16:creationId xmlns:a16="http://schemas.microsoft.com/office/drawing/2014/main" id="{8FA031A3-26EA-404F-8F04-CA6B756FDDC3}"/>
                    </a:ext>
                  </a:extLst>
                </p:cNvPr>
                <p:cNvPicPr/>
                <p:nvPr/>
              </p:nvPicPr>
              <p:blipFill>
                <a:blip r:embed="rId7"/>
                <a:stretch>
                  <a:fillRect/>
                </a:stretch>
              </p:blipFill>
              <p:spPr>
                <a:xfrm>
                  <a:off x="7425875" y="2873107"/>
                  <a:ext cx="120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0" name="Freihand 39">
                  <a:extLst>
                    <a:ext uri="{FF2B5EF4-FFF2-40B4-BE49-F238E27FC236}">
                      <a16:creationId xmlns:a16="http://schemas.microsoft.com/office/drawing/2014/main" id="{84B41949-B2C5-4730-873D-CD59742ACEE6}"/>
                    </a:ext>
                  </a:extLst>
                </p14:cNvPr>
                <p14:cNvContentPartPr/>
                <p14:nvPr/>
              </p14:nvContentPartPr>
              <p14:xfrm>
                <a:off x="7532435" y="2959507"/>
                <a:ext cx="23760" cy="57960"/>
              </p14:xfrm>
            </p:contentPart>
          </mc:Choice>
          <mc:Fallback xmlns="">
            <p:pic>
              <p:nvPicPr>
                <p:cNvPr id="40" name="Freihand 39">
                  <a:extLst>
                    <a:ext uri="{FF2B5EF4-FFF2-40B4-BE49-F238E27FC236}">
                      <a16:creationId xmlns:a16="http://schemas.microsoft.com/office/drawing/2014/main" id="{84B41949-B2C5-4730-873D-CD59742ACEE6}"/>
                    </a:ext>
                  </a:extLst>
                </p:cNvPr>
                <p:cNvPicPr/>
                <p:nvPr/>
              </p:nvPicPr>
              <p:blipFill>
                <a:blip r:embed="rId9"/>
                <a:stretch>
                  <a:fillRect/>
                </a:stretch>
              </p:blipFill>
              <p:spPr>
                <a:xfrm>
                  <a:off x="7528115" y="2955187"/>
                  <a:ext cx="324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Freihand 40">
                  <a:extLst>
                    <a:ext uri="{FF2B5EF4-FFF2-40B4-BE49-F238E27FC236}">
                      <a16:creationId xmlns:a16="http://schemas.microsoft.com/office/drawing/2014/main" id="{6659575D-68E2-4938-9E74-8EA620095778}"/>
                    </a:ext>
                  </a:extLst>
                </p14:cNvPr>
                <p14:cNvContentPartPr/>
                <p14:nvPr/>
              </p14:nvContentPartPr>
              <p14:xfrm>
                <a:off x="7616315" y="2887147"/>
                <a:ext cx="81000" cy="89280"/>
              </p14:xfrm>
            </p:contentPart>
          </mc:Choice>
          <mc:Fallback xmlns="">
            <p:pic>
              <p:nvPicPr>
                <p:cNvPr id="41" name="Freihand 40">
                  <a:extLst>
                    <a:ext uri="{FF2B5EF4-FFF2-40B4-BE49-F238E27FC236}">
                      <a16:creationId xmlns:a16="http://schemas.microsoft.com/office/drawing/2014/main" id="{6659575D-68E2-4938-9E74-8EA620095778}"/>
                    </a:ext>
                  </a:extLst>
                </p:cNvPr>
                <p:cNvPicPr/>
                <p:nvPr/>
              </p:nvPicPr>
              <p:blipFill>
                <a:blip r:embed="rId11"/>
                <a:stretch>
                  <a:fillRect/>
                </a:stretch>
              </p:blipFill>
              <p:spPr>
                <a:xfrm>
                  <a:off x="7611995" y="2882827"/>
                  <a:ext cx="89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Freihand 41">
                  <a:extLst>
                    <a:ext uri="{FF2B5EF4-FFF2-40B4-BE49-F238E27FC236}">
                      <a16:creationId xmlns:a16="http://schemas.microsoft.com/office/drawing/2014/main" id="{FAD5AB5B-E5F1-4874-A9B6-4D4E7D504236}"/>
                    </a:ext>
                  </a:extLst>
                </p14:cNvPr>
                <p14:cNvContentPartPr/>
                <p14:nvPr/>
              </p14:nvContentPartPr>
              <p14:xfrm>
                <a:off x="7716755" y="2854387"/>
                <a:ext cx="78840" cy="151920"/>
              </p14:xfrm>
            </p:contentPart>
          </mc:Choice>
          <mc:Fallback xmlns="">
            <p:pic>
              <p:nvPicPr>
                <p:cNvPr id="42" name="Freihand 41">
                  <a:extLst>
                    <a:ext uri="{FF2B5EF4-FFF2-40B4-BE49-F238E27FC236}">
                      <a16:creationId xmlns:a16="http://schemas.microsoft.com/office/drawing/2014/main" id="{FAD5AB5B-E5F1-4874-A9B6-4D4E7D504236}"/>
                    </a:ext>
                  </a:extLst>
                </p:cNvPr>
                <p:cNvPicPr/>
                <p:nvPr/>
              </p:nvPicPr>
              <p:blipFill>
                <a:blip r:embed="rId13"/>
                <a:stretch>
                  <a:fillRect/>
                </a:stretch>
              </p:blipFill>
              <p:spPr>
                <a:xfrm>
                  <a:off x="7712435" y="2850067"/>
                  <a:ext cx="874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Freihand 42">
                  <a:extLst>
                    <a:ext uri="{FF2B5EF4-FFF2-40B4-BE49-F238E27FC236}">
                      <a16:creationId xmlns:a16="http://schemas.microsoft.com/office/drawing/2014/main" id="{4AE67D5A-3FC3-4660-BEB1-0856B8DDB857}"/>
                    </a:ext>
                  </a:extLst>
                </p14:cNvPr>
                <p14:cNvContentPartPr/>
                <p14:nvPr/>
              </p14:nvContentPartPr>
              <p14:xfrm>
                <a:off x="7814675" y="2866627"/>
                <a:ext cx="118440" cy="155880"/>
              </p14:xfrm>
            </p:contentPart>
          </mc:Choice>
          <mc:Fallback xmlns="">
            <p:pic>
              <p:nvPicPr>
                <p:cNvPr id="43" name="Freihand 42">
                  <a:extLst>
                    <a:ext uri="{FF2B5EF4-FFF2-40B4-BE49-F238E27FC236}">
                      <a16:creationId xmlns:a16="http://schemas.microsoft.com/office/drawing/2014/main" id="{4AE67D5A-3FC3-4660-BEB1-0856B8DDB857}"/>
                    </a:ext>
                  </a:extLst>
                </p:cNvPr>
                <p:cNvPicPr/>
                <p:nvPr/>
              </p:nvPicPr>
              <p:blipFill>
                <a:blip r:embed="rId15"/>
                <a:stretch>
                  <a:fillRect/>
                </a:stretch>
              </p:blipFill>
              <p:spPr>
                <a:xfrm>
                  <a:off x="7810355" y="2862307"/>
                  <a:ext cx="127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Freihand 43">
                  <a:extLst>
                    <a:ext uri="{FF2B5EF4-FFF2-40B4-BE49-F238E27FC236}">
                      <a16:creationId xmlns:a16="http://schemas.microsoft.com/office/drawing/2014/main" id="{674F505C-3E15-4B62-93B9-6DFBF51D9C75}"/>
                    </a:ext>
                  </a:extLst>
                </p14:cNvPr>
                <p14:cNvContentPartPr/>
                <p14:nvPr/>
              </p14:nvContentPartPr>
              <p14:xfrm>
                <a:off x="7844915" y="2852587"/>
                <a:ext cx="123480" cy="20880"/>
              </p14:xfrm>
            </p:contentPart>
          </mc:Choice>
          <mc:Fallback xmlns="">
            <p:pic>
              <p:nvPicPr>
                <p:cNvPr id="44" name="Freihand 43">
                  <a:extLst>
                    <a:ext uri="{FF2B5EF4-FFF2-40B4-BE49-F238E27FC236}">
                      <a16:creationId xmlns:a16="http://schemas.microsoft.com/office/drawing/2014/main" id="{674F505C-3E15-4B62-93B9-6DFBF51D9C75}"/>
                    </a:ext>
                  </a:extLst>
                </p:cNvPr>
                <p:cNvPicPr/>
                <p:nvPr/>
              </p:nvPicPr>
              <p:blipFill>
                <a:blip r:embed="rId17"/>
                <a:stretch>
                  <a:fillRect/>
                </a:stretch>
              </p:blipFill>
              <p:spPr>
                <a:xfrm>
                  <a:off x="7840595" y="2848267"/>
                  <a:ext cx="132120" cy="29520"/>
                </a:xfrm>
                <a:prstGeom prst="rect">
                  <a:avLst/>
                </a:prstGeom>
              </p:spPr>
            </p:pic>
          </mc:Fallback>
        </mc:AlternateContent>
      </p:grpSp>
      <p:grpSp>
        <p:nvGrpSpPr>
          <p:cNvPr id="76" name="Gruppieren 75">
            <a:extLst>
              <a:ext uri="{FF2B5EF4-FFF2-40B4-BE49-F238E27FC236}">
                <a16:creationId xmlns:a16="http://schemas.microsoft.com/office/drawing/2014/main" id="{EA6E117E-0A6E-4C9D-A289-E80023815B29}"/>
              </a:ext>
            </a:extLst>
          </p:cNvPr>
          <p:cNvGrpSpPr/>
          <p:nvPr/>
        </p:nvGrpSpPr>
        <p:grpSpPr>
          <a:xfrm>
            <a:off x="8608835" y="2034667"/>
            <a:ext cx="734760" cy="220320"/>
            <a:chOff x="8608835" y="2034667"/>
            <a:chExt cx="734760" cy="220320"/>
          </a:xfrm>
        </p:grpSpPr>
        <mc:AlternateContent xmlns:mc="http://schemas.openxmlformats.org/markup-compatibility/2006" xmlns:p14="http://schemas.microsoft.com/office/powerpoint/2010/main">
          <mc:Choice Requires="p14">
            <p:contentPart p14:bwMode="auto" r:id="rId18">
              <p14:nvContentPartPr>
                <p14:cNvPr id="46" name="Freihand 45">
                  <a:extLst>
                    <a:ext uri="{FF2B5EF4-FFF2-40B4-BE49-F238E27FC236}">
                      <a16:creationId xmlns:a16="http://schemas.microsoft.com/office/drawing/2014/main" id="{CB76297D-989B-4BE3-974B-1CC6E7D0564F}"/>
                    </a:ext>
                  </a:extLst>
                </p14:cNvPr>
                <p14:cNvContentPartPr/>
                <p14:nvPr/>
              </p14:nvContentPartPr>
              <p14:xfrm>
                <a:off x="8667875" y="2059147"/>
                <a:ext cx="87120" cy="83520"/>
              </p14:xfrm>
            </p:contentPart>
          </mc:Choice>
          <mc:Fallback xmlns="">
            <p:pic>
              <p:nvPicPr>
                <p:cNvPr id="46" name="Freihand 45">
                  <a:extLst>
                    <a:ext uri="{FF2B5EF4-FFF2-40B4-BE49-F238E27FC236}">
                      <a16:creationId xmlns:a16="http://schemas.microsoft.com/office/drawing/2014/main" id="{CB76297D-989B-4BE3-974B-1CC6E7D0564F}"/>
                    </a:ext>
                  </a:extLst>
                </p:cNvPr>
                <p:cNvPicPr/>
                <p:nvPr/>
              </p:nvPicPr>
              <p:blipFill>
                <a:blip r:embed="rId19"/>
                <a:stretch>
                  <a:fillRect/>
                </a:stretch>
              </p:blipFill>
              <p:spPr>
                <a:xfrm>
                  <a:off x="8663555" y="2054827"/>
                  <a:ext cx="95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7" name="Freihand 46">
                  <a:extLst>
                    <a:ext uri="{FF2B5EF4-FFF2-40B4-BE49-F238E27FC236}">
                      <a16:creationId xmlns:a16="http://schemas.microsoft.com/office/drawing/2014/main" id="{88E04F42-5C0C-4766-9C23-1225F02C6648}"/>
                    </a:ext>
                  </a:extLst>
                </p14:cNvPr>
                <p14:cNvContentPartPr/>
                <p14:nvPr/>
              </p14:nvContentPartPr>
              <p14:xfrm>
                <a:off x="8608835" y="2034667"/>
                <a:ext cx="192600" cy="152280"/>
              </p14:xfrm>
            </p:contentPart>
          </mc:Choice>
          <mc:Fallback xmlns="">
            <p:pic>
              <p:nvPicPr>
                <p:cNvPr id="47" name="Freihand 46">
                  <a:extLst>
                    <a:ext uri="{FF2B5EF4-FFF2-40B4-BE49-F238E27FC236}">
                      <a16:creationId xmlns:a16="http://schemas.microsoft.com/office/drawing/2014/main" id="{88E04F42-5C0C-4766-9C23-1225F02C6648}"/>
                    </a:ext>
                  </a:extLst>
                </p:cNvPr>
                <p:cNvPicPr/>
                <p:nvPr/>
              </p:nvPicPr>
              <p:blipFill>
                <a:blip r:embed="rId21"/>
                <a:stretch>
                  <a:fillRect/>
                </a:stretch>
              </p:blipFill>
              <p:spPr>
                <a:xfrm>
                  <a:off x="8604515" y="2030347"/>
                  <a:ext cx="201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3" name="Freihand 72">
                  <a:extLst>
                    <a:ext uri="{FF2B5EF4-FFF2-40B4-BE49-F238E27FC236}">
                      <a16:creationId xmlns:a16="http://schemas.microsoft.com/office/drawing/2014/main" id="{3C52C88D-85A6-4708-AE9A-E7D6F5ABFA17}"/>
                    </a:ext>
                  </a:extLst>
                </p14:cNvPr>
                <p14:cNvContentPartPr/>
                <p14:nvPr/>
              </p14:nvContentPartPr>
              <p14:xfrm>
                <a:off x="8896475" y="2125747"/>
                <a:ext cx="136080" cy="129240"/>
              </p14:xfrm>
            </p:contentPart>
          </mc:Choice>
          <mc:Fallback xmlns="">
            <p:pic>
              <p:nvPicPr>
                <p:cNvPr id="73" name="Freihand 72">
                  <a:extLst>
                    <a:ext uri="{FF2B5EF4-FFF2-40B4-BE49-F238E27FC236}">
                      <a16:creationId xmlns:a16="http://schemas.microsoft.com/office/drawing/2014/main" id="{3C52C88D-85A6-4708-AE9A-E7D6F5ABFA17}"/>
                    </a:ext>
                  </a:extLst>
                </p:cNvPr>
                <p:cNvPicPr/>
                <p:nvPr/>
              </p:nvPicPr>
              <p:blipFill>
                <a:blip r:embed="rId23"/>
                <a:stretch>
                  <a:fillRect/>
                </a:stretch>
              </p:blipFill>
              <p:spPr>
                <a:xfrm>
                  <a:off x="8892155" y="2121427"/>
                  <a:ext cx="1447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4" name="Freihand 73">
                  <a:extLst>
                    <a:ext uri="{FF2B5EF4-FFF2-40B4-BE49-F238E27FC236}">
                      <a16:creationId xmlns:a16="http://schemas.microsoft.com/office/drawing/2014/main" id="{1E1010BE-DD58-49C3-BBA7-366BFC971988}"/>
                    </a:ext>
                  </a:extLst>
                </p14:cNvPr>
                <p14:cNvContentPartPr/>
                <p14:nvPr/>
              </p14:nvContentPartPr>
              <p14:xfrm>
                <a:off x="9121475" y="2126827"/>
                <a:ext cx="70560" cy="95040"/>
              </p14:xfrm>
            </p:contentPart>
          </mc:Choice>
          <mc:Fallback xmlns="">
            <p:pic>
              <p:nvPicPr>
                <p:cNvPr id="74" name="Freihand 73">
                  <a:extLst>
                    <a:ext uri="{FF2B5EF4-FFF2-40B4-BE49-F238E27FC236}">
                      <a16:creationId xmlns:a16="http://schemas.microsoft.com/office/drawing/2014/main" id="{1E1010BE-DD58-49C3-BBA7-366BFC971988}"/>
                    </a:ext>
                  </a:extLst>
                </p:cNvPr>
                <p:cNvPicPr/>
                <p:nvPr/>
              </p:nvPicPr>
              <p:blipFill>
                <a:blip r:embed="rId25"/>
                <a:stretch>
                  <a:fillRect/>
                </a:stretch>
              </p:blipFill>
              <p:spPr>
                <a:xfrm>
                  <a:off x="9117155" y="2122507"/>
                  <a:ext cx="792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5" name="Freihand 74">
                  <a:extLst>
                    <a:ext uri="{FF2B5EF4-FFF2-40B4-BE49-F238E27FC236}">
                      <a16:creationId xmlns:a16="http://schemas.microsoft.com/office/drawing/2014/main" id="{8A7F27C5-8844-418F-A9F9-F51D9EA45113}"/>
                    </a:ext>
                  </a:extLst>
                </p14:cNvPr>
                <p14:cNvContentPartPr/>
                <p14:nvPr/>
              </p14:nvContentPartPr>
              <p14:xfrm>
                <a:off x="9234875" y="2106667"/>
                <a:ext cx="108720" cy="101160"/>
              </p14:xfrm>
            </p:contentPart>
          </mc:Choice>
          <mc:Fallback xmlns="">
            <p:pic>
              <p:nvPicPr>
                <p:cNvPr id="75" name="Freihand 74">
                  <a:extLst>
                    <a:ext uri="{FF2B5EF4-FFF2-40B4-BE49-F238E27FC236}">
                      <a16:creationId xmlns:a16="http://schemas.microsoft.com/office/drawing/2014/main" id="{8A7F27C5-8844-418F-A9F9-F51D9EA45113}"/>
                    </a:ext>
                  </a:extLst>
                </p:cNvPr>
                <p:cNvPicPr/>
                <p:nvPr/>
              </p:nvPicPr>
              <p:blipFill>
                <a:blip r:embed="rId27"/>
                <a:stretch>
                  <a:fillRect/>
                </a:stretch>
              </p:blipFill>
              <p:spPr>
                <a:xfrm>
                  <a:off x="9230555" y="2102347"/>
                  <a:ext cx="117360" cy="109800"/>
                </a:xfrm>
                <a:prstGeom prst="rect">
                  <a:avLst/>
                </a:prstGeom>
              </p:spPr>
            </p:pic>
          </mc:Fallback>
        </mc:AlternateContent>
      </p:grpSp>
      <p:grpSp>
        <p:nvGrpSpPr>
          <p:cNvPr id="84" name="Gruppieren 83">
            <a:extLst>
              <a:ext uri="{FF2B5EF4-FFF2-40B4-BE49-F238E27FC236}">
                <a16:creationId xmlns:a16="http://schemas.microsoft.com/office/drawing/2014/main" id="{37FD4DE2-7B53-477D-B2FF-757073C9B54A}"/>
              </a:ext>
            </a:extLst>
          </p:cNvPr>
          <p:cNvGrpSpPr/>
          <p:nvPr/>
        </p:nvGrpSpPr>
        <p:grpSpPr>
          <a:xfrm>
            <a:off x="7277555" y="2004787"/>
            <a:ext cx="851400" cy="297720"/>
            <a:chOff x="7277555" y="2004787"/>
            <a:chExt cx="851400" cy="297720"/>
          </a:xfrm>
        </p:grpSpPr>
        <mc:AlternateContent xmlns:mc="http://schemas.openxmlformats.org/markup-compatibility/2006" xmlns:p14="http://schemas.microsoft.com/office/powerpoint/2010/main">
          <mc:Choice Requires="p14">
            <p:contentPart p14:bwMode="auto" r:id="rId28">
              <p14:nvContentPartPr>
                <p14:cNvPr id="3" name="Freihand 2">
                  <a:extLst>
                    <a:ext uri="{FF2B5EF4-FFF2-40B4-BE49-F238E27FC236}">
                      <a16:creationId xmlns:a16="http://schemas.microsoft.com/office/drawing/2014/main" id="{D119495B-F59E-4773-9AAC-F41683D8B664}"/>
                    </a:ext>
                  </a:extLst>
                </p14:cNvPr>
                <p14:cNvContentPartPr/>
                <p14:nvPr/>
              </p14:nvContentPartPr>
              <p14:xfrm>
                <a:off x="7369715" y="2087947"/>
                <a:ext cx="65880" cy="56520"/>
              </p14:xfrm>
            </p:contentPart>
          </mc:Choice>
          <mc:Fallback xmlns="">
            <p:pic>
              <p:nvPicPr>
                <p:cNvPr id="3" name="Freihand 2">
                  <a:extLst>
                    <a:ext uri="{FF2B5EF4-FFF2-40B4-BE49-F238E27FC236}">
                      <a16:creationId xmlns:a16="http://schemas.microsoft.com/office/drawing/2014/main" id="{D119495B-F59E-4773-9AAC-F41683D8B664}"/>
                    </a:ext>
                  </a:extLst>
                </p:cNvPr>
                <p:cNvPicPr/>
                <p:nvPr/>
              </p:nvPicPr>
              <p:blipFill>
                <a:blip r:embed="rId29"/>
                <a:stretch>
                  <a:fillRect/>
                </a:stretch>
              </p:blipFill>
              <p:spPr>
                <a:xfrm>
                  <a:off x="7365395" y="2083627"/>
                  <a:ext cx="745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 name="Freihand 6">
                  <a:extLst>
                    <a:ext uri="{FF2B5EF4-FFF2-40B4-BE49-F238E27FC236}">
                      <a16:creationId xmlns:a16="http://schemas.microsoft.com/office/drawing/2014/main" id="{42A2FA18-9080-4503-852E-69356F5D7A14}"/>
                    </a:ext>
                  </a:extLst>
                </p14:cNvPr>
                <p14:cNvContentPartPr/>
                <p14:nvPr/>
              </p14:nvContentPartPr>
              <p14:xfrm>
                <a:off x="7277555" y="2004787"/>
                <a:ext cx="214560" cy="219600"/>
              </p14:xfrm>
            </p:contentPart>
          </mc:Choice>
          <mc:Fallback xmlns="">
            <p:pic>
              <p:nvPicPr>
                <p:cNvPr id="7" name="Freihand 6">
                  <a:extLst>
                    <a:ext uri="{FF2B5EF4-FFF2-40B4-BE49-F238E27FC236}">
                      <a16:creationId xmlns:a16="http://schemas.microsoft.com/office/drawing/2014/main" id="{42A2FA18-9080-4503-852E-69356F5D7A14}"/>
                    </a:ext>
                  </a:extLst>
                </p:cNvPr>
                <p:cNvPicPr/>
                <p:nvPr/>
              </p:nvPicPr>
              <p:blipFill>
                <a:blip r:embed="rId31"/>
                <a:stretch>
                  <a:fillRect/>
                </a:stretch>
              </p:blipFill>
              <p:spPr>
                <a:xfrm>
                  <a:off x="7273235" y="2000467"/>
                  <a:ext cx="2232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Freihand 28">
                  <a:extLst>
                    <a:ext uri="{FF2B5EF4-FFF2-40B4-BE49-F238E27FC236}">
                      <a16:creationId xmlns:a16="http://schemas.microsoft.com/office/drawing/2014/main" id="{78248C56-C515-4943-BA23-7352F2412E8F}"/>
                    </a:ext>
                  </a:extLst>
                </p14:cNvPr>
                <p14:cNvContentPartPr/>
                <p14:nvPr/>
              </p14:nvContentPartPr>
              <p14:xfrm>
                <a:off x="7589675" y="2122147"/>
                <a:ext cx="82800" cy="111600"/>
              </p14:xfrm>
            </p:contentPart>
          </mc:Choice>
          <mc:Fallback xmlns="">
            <p:pic>
              <p:nvPicPr>
                <p:cNvPr id="29" name="Freihand 28">
                  <a:extLst>
                    <a:ext uri="{FF2B5EF4-FFF2-40B4-BE49-F238E27FC236}">
                      <a16:creationId xmlns:a16="http://schemas.microsoft.com/office/drawing/2014/main" id="{78248C56-C515-4943-BA23-7352F2412E8F}"/>
                    </a:ext>
                  </a:extLst>
                </p:cNvPr>
                <p:cNvPicPr/>
                <p:nvPr/>
              </p:nvPicPr>
              <p:blipFill>
                <a:blip r:embed="rId33"/>
                <a:stretch>
                  <a:fillRect/>
                </a:stretch>
              </p:blipFill>
              <p:spPr>
                <a:xfrm>
                  <a:off x="7585355" y="2117827"/>
                  <a:ext cx="914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F1D00D4C-8862-4639-9E2B-56D568774DD8}"/>
                    </a:ext>
                  </a:extLst>
                </p14:cNvPr>
                <p14:cNvContentPartPr/>
                <p14:nvPr/>
              </p14:nvContentPartPr>
              <p14:xfrm>
                <a:off x="7710635" y="2202067"/>
                <a:ext cx="8280" cy="50400"/>
              </p14:xfrm>
            </p:contentPart>
          </mc:Choice>
          <mc:Fallback xmlns="">
            <p:pic>
              <p:nvPicPr>
                <p:cNvPr id="30" name="Freihand 29">
                  <a:extLst>
                    <a:ext uri="{FF2B5EF4-FFF2-40B4-BE49-F238E27FC236}">
                      <a16:creationId xmlns:a16="http://schemas.microsoft.com/office/drawing/2014/main" id="{F1D00D4C-8862-4639-9E2B-56D568774DD8}"/>
                    </a:ext>
                  </a:extLst>
                </p:cNvPr>
                <p:cNvPicPr/>
                <p:nvPr/>
              </p:nvPicPr>
              <p:blipFill>
                <a:blip r:embed="rId35"/>
                <a:stretch>
                  <a:fillRect/>
                </a:stretch>
              </p:blipFill>
              <p:spPr>
                <a:xfrm>
                  <a:off x="7706315" y="2197747"/>
                  <a:ext cx="16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4A390A8C-CEF4-4856-9085-2923E2B171BA}"/>
                    </a:ext>
                  </a:extLst>
                </p14:cNvPr>
                <p14:cNvContentPartPr/>
                <p14:nvPr/>
              </p14:nvContentPartPr>
              <p14:xfrm>
                <a:off x="7752035" y="2085427"/>
                <a:ext cx="133560" cy="142200"/>
              </p14:xfrm>
            </p:contentPart>
          </mc:Choice>
          <mc:Fallback xmlns="">
            <p:pic>
              <p:nvPicPr>
                <p:cNvPr id="31" name="Freihand 30">
                  <a:extLst>
                    <a:ext uri="{FF2B5EF4-FFF2-40B4-BE49-F238E27FC236}">
                      <a16:creationId xmlns:a16="http://schemas.microsoft.com/office/drawing/2014/main" id="{4A390A8C-CEF4-4856-9085-2923E2B171BA}"/>
                    </a:ext>
                  </a:extLst>
                </p:cNvPr>
                <p:cNvPicPr/>
                <p:nvPr/>
              </p:nvPicPr>
              <p:blipFill>
                <a:blip r:embed="rId37"/>
                <a:stretch>
                  <a:fillRect/>
                </a:stretch>
              </p:blipFill>
              <p:spPr>
                <a:xfrm>
                  <a:off x="7747715" y="2081107"/>
                  <a:ext cx="142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Freihand 31">
                  <a:extLst>
                    <a:ext uri="{FF2B5EF4-FFF2-40B4-BE49-F238E27FC236}">
                      <a16:creationId xmlns:a16="http://schemas.microsoft.com/office/drawing/2014/main" id="{EC17F8D3-02C7-4B73-B472-FE59E3145FDB}"/>
                    </a:ext>
                  </a:extLst>
                </p14:cNvPr>
                <p14:cNvContentPartPr/>
                <p14:nvPr/>
              </p14:nvContentPartPr>
              <p14:xfrm>
                <a:off x="7900355" y="2106667"/>
                <a:ext cx="72720" cy="96840"/>
              </p14:xfrm>
            </p:contentPart>
          </mc:Choice>
          <mc:Fallback xmlns="">
            <p:pic>
              <p:nvPicPr>
                <p:cNvPr id="32" name="Freihand 31">
                  <a:extLst>
                    <a:ext uri="{FF2B5EF4-FFF2-40B4-BE49-F238E27FC236}">
                      <a16:creationId xmlns:a16="http://schemas.microsoft.com/office/drawing/2014/main" id="{EC17F8D3-02C7-4B73-B472-FE59E3145FDB}"/>
                    </a:ext>
                  </a:extLst>
                </p:cNvPr>
                <p:cNvPicPr/>
                <p:nvPr/>
              </p:nvPicPr>
              <p:blipFill>
                <a:blip r:embed="rId39"/>
                <a:stretch>
                  <a:fillRect/>
                </a:stretch>
              </p:blipFill>
              <p:spPr>
                <a:xfrm>
                  <a:off x="7896035" y="2102347"/>
                  <a:ext cx="81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3" name="Freihand 82">
                  <a:extLst>
                    <a:ext uri="{FF2B5EF4-FFF2-40B4-BE49-F238E27FC236}">
                      <a16:creationId xmlns:a16="http://schemas.microsoft.com/office/drawing/2014/main" id="{E6B064D9-9F53-4005-B2FD-CC814D655835}"/>
                    </a:ext>
                  </a:extLst>
                </p14:cNvPr>
                <p14:cNvContentPartPr/>
                <p14:nvPr/>
              </p14:nvContentPartPr>
              <p14:xfrm>
                <a:off x="7515875" y="2275147"/>
                <a:ext cx="613080" cy="27360"/>
              </p14:xfrm>
            </p:contentPart>
          </mc:Choice>
          <mc:Fallback xmlns="">
            <p:pic>
              <p:nvPicPr>
                <p:cNvPr id="83" name="Freihand 82">
                  <a:extLst>
                    <a:ext uri="{FF2B5EF4-FFF2-40B4-BE49-F238E27FC236}">
                      <a16:creationId xmlns:a16="http://schemas.microsoft.com/office/drawing/2014/main" id="{E6B064D9-9F53-4005-B2FD-CC814D655835}"/>
                    </a:ext>
                  </a:extLst>
                </p:cNvPr>
                <p:cNvPicPr/>
                <p:nvPr/>
              </p:nvPicPr>
              <p:blipFill>
                <a:blip r:embed="rId41"/>
                <a:stretch>
                  <a:fillRect/>
                </a:stretch>
              </p:blipFill>
              <p:spPr>
                <a:xfrm>
                  <a:off x="7511555" y="2270827"/>
                  <a:ext cx="621720" cy="36000"/>
                </a:xfrm>
                <a:prstGeom prst="rect">
                  <a:avLst/>
                </a:prstGeom>
              </p:spPr>
            </p:pic>
          </mc:Fallback>
        </mc:AlternateContent>
      </p:grpSp>
      <p:grpSp>
        <p:nvGrpSpPr>
          <p:cNvPr id="87" name="Gruppieren 86">
            <a:extLst>
              <a:ext uri="{FF2B5EF4-FFF2-40B4-BE49-F238E27FC236}">
                <a16:creationId xmlns:a16="http://schemas.microsoft.com/office/drawing/2014/main" id="{29EA24D1-3E0B-4E19-8EF1-155374F62D13}"/>
              </a:ext>
            </a:extLst>
          </p:cNvPr>
          <p:cNvGrpSpPr/>
          <p:nvPr/>
        </p:nvGrpSpPr>
        <p:grpSpPr>
          <a:xfrm>
            <a:off x="7408595" y="2461987"/>
            <a:ext cx="549720" cy="210960"/>
            <a:chOff x="7408595" y="2461987"/>
            <a:chExt cx="549720" cy="210960"/>
          </a:xfrm>
        </p:grpSpPr>
        <mc:AlternateContent xmlns:mc="http://schemas.openxmlformats.org/markup-compatibility/2006" xmlns:p14="http://schemas.microsoft.com/office/powerpoint/2010/main">
          <mc:Choice Requires="p14">
            <p:contentPart p14:bwMode="auto" r:id="rId42">
              <p14:nvContentPartPr>
                <p14:cNvPr id="34" name="Freihand 33">
                  <a:extLst>
                    <a:ext uri="{FF2B5EF4-FFF2-40B4-BE49-F238E27FC236}">
                      <a16:creationId xmlns:a16="http://schemas.microsoft.com/office/drawing/2014/main" id="{B096A34B-0237-40BE-A919-C61A3A762054}"/>
                    </a:ext>
                  </a:extLst>
                </p14:cNvPr>
                <p14:cNvContentPartPr/>
                <p14:nvPr/>
              </p14:nvContentPartPr>
              <p14:xfrm>
                <a:off x="7416875" y="2464507"/>
                <a:ext cx="125640" cy="142920"/>
              </p14:xfrm>
            </p:contentPart>
          </mc:Choice>
          <mc:Fallback xmlns="">
            <p:pic>
              <p:nvPicPr>
                <p:cNvPr id="34" name="Freihand 33">
                  <a:extLst>
                    <a:ext uri="{FF2B5EF4-FFF2-40B4-BE49-F238E27FC236}">
                      <a16:creationId xmlns:a16="http://schemas.microsoft.com/office/drawing/2014/main" id="{B096A34B-0237-40BE-A919-C61A3A762054}"/>
                    </a:ext>
                  </a:extLst>
                </p:cNvPr>
                <p:cNvPicPr/>
                <p:nvPr/>
              </p:nvPicPr>
              <p:blipFill>
                <a:blip r:embed="rId43"/>
                <a:stretch>
                  <a:fillRect/>
                </a:stretch>
              </p:blipFill>
              <p:spPr>
                <a:xfrm>
                  <a:off x="7412555" y="2460187"/>
                  <a:ext cx="134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Freihand 34">
                  <a:extLst>
                    <a:ext uri="{FF2B5EF4-FFF2-40B4-BE49-F238E27FC236}">
                      <a16:creationId xmlns:a16="http://schemas.microsoft.com/office/drawing/2014/main" id="{64D3068C-2CFE-4DE9-AA4D-63BB2F4CFC96}"/>
                    </a:ext>
                  </a:extLst>
                </p14:cNvPr>
                <p14:cNvContentPartPr/>
                <p14:nvPr/>
              </p14:nvContentPartPr>
              <p14:xfrm>
                <a:off x="7568075" y="2557027"/>
                <a:ext cx="21240" cy="81360"/>
              </p14:xfrm>
            </p:contentPart>
          </mc:Choice>
          <mc:Fallback xmlns="">
            <p:pic>
              <p:nvPicPr>
                <p:cNvPr id="35" name="Freihand 34">
                  <a:extLst>
                    <a:ext uri="{FF2B5EF4-FFF2-40B4-BE49-F238E27FC236}">
                      <a16:creationId xmlns:a16="http://schemas.microsoft.com/office/drawing/2014/main" id="{64D3068C-2CFE-4DE9-AA4D-63BB2F4CFC96}"/>
                    </a:ext>
                  </a:extLst>
                </p:cNvPr>
                <p:cNvPicPr/>
                <p:nvPr/>
              </p:nvPicPr>
              <p:blipFill>
                <a:blip r:embed="rId45"/>
                <a:stretch>
                  <a:fillRect/>
                </a:stretch>
              </p:blipFill>
              <p:spPr>
                <a:xfrm>
                  <a:off x="7563755" y="2552707"/>
                  <a:ext cx="298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Freihand 35">
                  <a:extLst>
                    <a:ext uri="{FF2B5EF4-FFF2-40B4-BE49-F238E27FC236}">
                      <a16:creationId xmlns:a16="http://schemas.microsoft.com/office/drawing/2014/main" id="{0F7CF650-FC03-4846-892D-6B61A6DB1E04}"/>
                    </a:ext>
                  </a:extLst>
                </p14:cNvPr>
                <p14:cNvContentPartPr/>
                <p14:nvPr/>
              </p14:nvContentPartPr>
              <p14:xfrm>
                <a:off x="7651235" y="2505187"/>
                <a:ext cx="58680" cy="72000"/>
              </p14:xfrm>
            </p:contentPart>
          </mc:Choice>
          <mc:Fallback xmlns="">
            <p:pic>
              <p:nvPicPr>
                <p:cNvPr id="36" name="Freihand 35">
                  <a:extLst>
                    <a:ext uri="{FF2B5EF4-FFF2-40B4-BE49-F238E27FC236}">
                      <a16:creationId xmlns:a16="http://schemas.microsoft.com/office/drawing/2014/main" id="{0F7CF650-FC03-4846-892D-6B61A6DB1E04}"/>
                    </a:ext>
                  </a:extLst>
                </p:cNvPr>
                <p:cNvPicPr/>
                <p:nvPr/>
              </p:nvPicPr>
              <p:blipFill>
                <a:blip r:embed="rId47"/>
                <a:stretch>
                  <a:fillRect/>
                </a:stretch>
              </p:blipFill>
              <p:spPr>
                <a:xfrm>
                  <a:off x="7646915" y="2500867"/>
                  <a:ext cx="67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Freihand 36">
                  <a:extLst>
                    <a:ext uri="{FF2B5EF4-FFF2-40B4-BE49-F238E27FC236}">
                      <a16:creationId xmlns:a16="http://schemas.microsoft.com/office/drawing/2014/main" id="{5E81D8F7-CCD2-4208-89ED-5D4A2ACA5AA6}"/>
                    </a:ext>
                  </a:extLst>
                </p14:cNvPr>
                <p14:cNvContentPartPr/>
                <p14:nvPr/>
              </p14:nvContentPartPr>
              <p14:xfrm>
                <a:off x="7773995" y="2461987"/>
                <a:ext cx="84960" cy="118800"/>
              </p14:xfrm>
            </p:contentPart>
          </mc:Choice>
          <mc:Fallback xmlns="">
            <p:pic>
              <p:nvPicPr>
                <p:cNvPr id="37" name="Freihand 36">
                  <a:extLst>
                    <a:ext uri="{FF2B5EF4-FFF2-40B4-BE49-F238E27FC236}">
                      <a16:creationId xmlns:a16="http://schemas.microsoft.com/office/drawing/2014/main" id="{5E81D8F7-CCD2-4208-89ED-5D4A2ACA5AA6}"/>
                    </a:ext>
                  </a:extLst>
                </p:cNvPr>
                <p:cNvPicPr/>
                <p:nvPr/>
              </p:nvPicPr>
              <p:blipFill>
                <a:blip r:embed="rId49"/>
                <a:stretch>
                  <a:fillRect/>
                </a:stretch>
              </p:blipFill>
              <p:spPr>
                <a:xfrm>
                  <a:off x="7769675" y="2457667"/>
                  <a:ext cx="93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5" name="Freihand 84">
                  <a:extLst>
                    <a:ext uri="{FF2B5EF4-FFF2-40B4-BE49-F238E27FC236}">
                      <a16:creationId xmlns:a16="http://schemas.microsoft.com/office/drawing/2014/main" id="{590F02F8-4BF5-4555-88E5-0965402FCD45}"/>
                    </a:ext>
                  </a:extLst>
                </p14:cNvPr>
                <p14:cNvContentPartPr/>
                <p14:nvPr/>
              </p14:nvContentPartPr>
              <p14:xfrm>
                <a:off x="7433795" y="2593027"/>
                <a:ext cx="66240" cy="51840"/>
              </p14:xfrm>
            </p:contentPart>
          </mc:Choice>
          <mc:Fallback xmlns="">
            <p:pic>
              <p:nvPicPr>
                <p:cNvPr id="85" name="Freihand 84">
                  <a:extLst>
                    <a:ext uri="{FF2B5EF4-FFF2-40B4-BE49-F238E27FC236}">
                      <a16:creationId xmlns:a16="http://schemas.microsoft.com/office/drawing/2014/main" id="{590F02F8-4BF5-4555-88E5-0965402FCD45}"/>
                    </a:ext>
                  </a:extLst>
                </p:cNvPr>
                <p:cNvPicPr/>
                <p:nvPr/>
              </p:nvPicPr>
              <p:blipFill>
                <a:blip r:embed="rId51"/>
                <a:stretch>
                  <a:fillRect/>
                </a:stretch>
              </p:blipFill>
              <p:spPr>
                <a:xfrm>
                  <a:off x="7429475" y="2588707"/>
                  <a:ext cx="74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86" name="Freihand 85">
                  <a:extLst>
                    <a:ext uri="{FF2B5EF4-FFF2-40B4-BE49-F238E27FC236}">
                      <a16:creationId xmlns:a16="http://schemas.microsoft.com/office/drawing/2014/main" id="{B74005B0-3B86-4561-82CC-2A9A8D2DB0CF}"/>
                    </a:ext>
                  </a:extLst>
                </p14:cNvPr>
                <p14:cNvContentPartPr/>
                <p14:nvPr/>
              </p14:nvContentPartPr>
              <p14:xfrm>
                <a:off x="7408595" y="2611027"/>
                <a:ext cx="549720" cy="61920"/>
              </p14:xfrm>
            </p:contentPart>
          </mc:Choice>
          <mc:Fallback xmlns="">
            <p:pic>
              <p:nvPicPr>
                <p:cNvPr id="86" name="Freihand 85">
                  <a:extLst>
                    <a:ext uri="{FF2B5EF4-FFF2-40B4-BE49-F238E27FC236}">
                      <a16:creationId xmlns:a16="http://schemas.microsoft.com/office/drawing/2014/main" id="{B74005B0-3B86-4561-82CC-2A9A8D2DB0CF}"/>
                    </a:ext>
                  </a:extLst>
                </p:cNvPr>
                <p:cNvPicPr/>
                <p:nvPr/>
              </p:nvPicPr>
              <p:blipFill>
                <a:blip r:embed="rId53"/>
                <a:stretch>
                  <a:fillRect/>
                </a:stretch>
              </p:blipFill>
              <p:spPr>
                <a:xfrm>
                  <a:off x="7404275" y="2606707"/>
                  <a:ext cx="558360" cy="70560"/>
                </a:xfrm>
                <a:prstGeom prst="rect">
                  <a:avLst/>
                </a:prstGeom>
              </p:spPr>
            </p:pic>
          </mc:Fallback>
        </mc:AlternateContent>
      </p:grpSp>
      <p:grpSp>
        <p:nvGrpSpPr>
          <p:cNvPr id="111" name="Gruppieren 110">
            <a:extLst>
              <a:ext uri="{FF2B5EF4-FFF2-40B4-BE49-F238E27FC236}">
                <a16:creationId xmlns:a16="http://schemas.microsoft.com/office/drawing/2014/main" id="{FEF861C1-BEFA-4018-B1DF-CAAB672E5163}"/>
              </a:ext>
            </a:extLst>
          </p:cNvPr>
          <p:cNvGrpSpPr/>
          <p:nvPr/>
        </p:nvGrpSpPr>
        <p:grpSpPr>
          <a:xfrm>
            <a:off x="8601275" y="2360107"/>
            <a:ext cx="381240" cy="231480"/>
            <a:chOff x="8601275" y="2360107"/>
            <a:chExt cx="381240" cy="231480"/>
          </a:xfrm>
        </p:grpSpPr>
        <mc:AlternateContent xmlns:mc="http://schemas.openxmlformats.org/markup-compatibility/2006" xmlns:p14="http://schemas.microsoft.com/office/powerpoint/2010/main">
          <mc:Choice Requires="p14">
            <p:contentPart p14:bwMode="auto" r:id="rId54">
              <p14:nvContentPartPr>
                <p14:cNvPr id="77" name="Freihand 76">
                  <a:extLst>
                    <a:ext uri="{FF2B5EF4-FFF2-40B4-BE49-F238E27FC236}">
                      <a16:creationId xmlns:a16="http://schemas.microsoft.com/office/drawing/2014/main" id="{0A9F5911-FB2C-4297-A94E-93996A5BC36C}"/>
                    </a:ext>
                  </a:extLst>
                </p14:cNvPr>
                <p14:cNvContentPartPr/>
                <p14:nvPr/>
              </p14:nvContentPartPr>
              <p14:xfrm>
                <a:off x="8705315" y="2397187"/>
                <a:ext cx="79920" cy="111240"/>
              </p14:xfrm>
            </p:contentPart>
          </mc:Choice>
          <mc:Fallback xmlns="">
            <p:pic>
              <p:nvPicPr>
                <p:cNvPr id="77" name="Freihand 76">
                  <a:extLst>
                    <a:ext uri="{FF2B5EF4-FFF2-40B4-BE49-F238E27FC236}">
                      <a16:creationId xmlns:a16="http://schemas.microsoft.com/office/drawing/2014/main" id="{0A9F5911-FB2C-4297-A94E-93996A5BC36C}"/>
                    </a:ext>
                  </a:extLst>
                </p:cNvPr>
                <p:cNvPicPr/>
                <p:nvPr/>
              </p:nvPicPr>
              <p:blipFill>
                <a:blip r:embed="rId55"/>
                <a:stretch>
                  <a:fillRect/>
                </a:stretch>
              </p:blipFill>
              <p:spPr>
                <a:xfrm>
                  <a:off x="8700995" y="2392867"/>
                  <a:ext cx="88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8" name="Freihand 77">
                  <a:extLst>
                    <a:ext uri="{FF2B5EF4-FFF2-40B4-BE49-F238E27FC236}">
                      <a16:creationId xmlns:a16="http://schemas.microsoft.com/office/drawing/2014/main" id="{E8AFE9CE-17AC-40DD-9788-4F00875F9DE6}"/>
                    </a:ext>
                  </a:extLst>
                </p14:cNvPr>
                <p14:cNvContentPartPr/>
                <p14:nvPr/>
              </p14:nvContentPartPr>
              <p14:xfrm>
                <a:off x="8601275" y="2360107"/>
                <a:ext cx="206280" cy="215640"/>
              </p14:xfrm>
            </p:contentPart>
          </mc:Choice>
          <mc:Fallback xmlns="">
            <p:pic>
              <p:nvPicPr>
                <p:cNvPr id="78" name="Freihand 77">
                  <a:extLst>
                    <a:ext uri="{FF2B5EF4-FFF2-40B4-BE49-F238E27FC236}">
                      <a16:creationId xmlns:a16="http://schemas.microsoft.com/office/drawing/2014/main" id="{E8AFE9CE-17AC-40DD-9788-4F00875F9DE6}"/>
                    </a:ext>
                  </a:extLst>
                </p:cNvPr>
                <p:cNvPicPr/>
                <p:nvPr/>
              </p:nvPicPr>
              <p:blipFill>
                <a:blip r:embed="rId57"/>
                <a:stretch>
                  <a:fillRect/>
                </a:stretch>
              </p:blipFill>
              <p:spPr>
                <a:xfrm>
                  <a:off x="8596955" y="2355787"/>
                  <a:ext cx="2149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0" name="Freihand 109">
                  <a:extLst>
                    <a:ext uri="{FF2B5EF4-FFF2-40B4-BE49-F238E27FC236}">
                      <a16:creationId xmlns:a16="http://schemas.microsoft.com/office/drawing/2014/main" id="{6AC1704D-ED86-401C-A45F-8CFBD2C674FF}"/>
                    </a:ext>
                  </a:extLst>
                </p14:cNvPr>
                <p14:cNvContentPartPr/>
                <p14:nvPr/>
              </p14:nvContentPartPr>
              <p14:xfrm>
                <a:off x="8832395" y="2432827"/>
                <a:ext cx="150120" cy="158760"/>
              </p14:xfrm>
            </p:contentPart>
          </mc:Choice>
          <mc:Fallback xmlns="">
            <p:pic>
              <p:nvPicPr>
                <p:cNvPr id="110" name="Freihand 109">
                  <a:extLst>
                    <a:ext uri="{FF2B5EF4-FFF2-40B4-BE49-F238E27FC236}">
                      <a16:creationId xmlns:a16="http://schemas.microsoft.com/office/drawing/2014/main" id="{6AC1704D-ED86-401C-A45F-8CFBD2C674FF}"/>
                    </a:ext>
                  </a:extLst>
                </p:cNvPr>
                <p:cNvPicPr/>
                <p:nvPr/>
              </p:nvPicPr>
              <p:blipFill>
                <a:blip r:embed="rId59"/>
                <a:stretch>
                  <a:fillRect/>
                </a:stretch>
              </p:blipFill>
              <p:spPr>
                <a:xfrm>
                  <a:off x="8828075" y="2428507"/>
                  <a:ext cx="158760" cy="167400"/>
                </a:xfrm>
                <a:prstGeom prst="rect">
                  <a:avLst/>
                </a:prstGeom>
              </p:spPr>
            </p:pic>
          </mc:Fallback>
        </mc:AlternateContent>
      </p:grpSp>
      <p:grpSp>
        <p:nvGrpSpPr>
          <p:cNvPr id="118" name="Gruppieren 117">
            <a:extLst>
              <a:ext uri="{FF2B5EF4-FFF2-40B4-BE49-F238E27FC236}">
                <a16:creationId xmlns:a16="http://schemas.microsoft.com/office/drawing/2014/main" id="{15981ECD-FB45-4B17-83E4-06F6407340A6}"/>
              </a:ext>
            </a:extLst>
          </p:cNvPr>
          <p:cNvGrpSpPr/>
          <p:nvPr/>
        </p:nvGrpSpPr>
        <p:grpSpPr>
          <a:xfrm>
            <a:off x="8978915" y="2423107"/>
            <a:ext cx="561960" cy="205920"/>
            <a:chOff x="8978915" y="2423107"/>
            <a:chExt cx="561960" cy="205920"/>
          </a:xfrm>
        </p:grpSpPr>
        <mc:AlternateContent xmlns:mc="http://schemas.openxmlformats.org/markup-compatibility/2006" xmlns:p14="http://schemas.microsoft.com/office/powerpoint/2010/main">
          <mc:Choice Requires="p14">
            <p:contentPart p14:bwMode="auto" r:id="rId60">
              <p14:nvContentPartPr>
                <p14:cNvPr id="112" name="Freihand 111">
                  <a:extLst>
                    <a:ext uri="{FF2B5EF4-FFF2-40B4-BE49-F238E27FC236}">
                      <a16:creationId xmlns:a16="http://schemas.microsoft.com/office/drawing/2014/main" id="{720C5FFF-EAB7-4795-815A-1EFDBD7243E2}"/>
                    </a:ext>
                  </a:extLst>
                </p14:cNvPr>
                <p14:cNvContentPartPr/>
                <p14:nvPr/>
              </p14:nvContentPartPr>
              <p14:xfrm>
                <a:off x="8978915" y="2441107"/>
                <a:ext cx="109440" cy="120960"/>
              </p14:xfrm>
            </p:contentPart>
          </mc:Choice>
          <mc:Fallback xmlns="">
            <p:pic>
              <p:nvPicPr>
                <p:cNvPr id="112" name="Freihand 111">
                  <a:extLst>
                    <a:ext uri="{FF2B5EF4-FFF2-40B4-BE49-F238E27FC236}">
                      <a16:creationId xmlns:a16="http://schemas.microsoft.com/office/drawing/2014/main" id="{720C5FFF-EAB7-4795-815A-1EFDBD7243E2}"/>
                    </a:ext>
                  </a:extLst>
                </p:cNvPr>
                <p:cNvPicPr/>
                <p:nvPr/>
              </p:nvPicPr>
              <p:blipFill>
                <a:blip r:embed="rId61"/>
                <a:stretch>
                  <a:fillRect/>
                </a:stretch>
              </p:blipFill>
              <p:spPr>
                <a:xfrm>
                  <a:off x="8974595" y="2436787"/>
                  <a:ext cx="118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13" name="Freihand 112">
                  <a:extLst>
                    <a:ext uri="{FF2B5EF4-FFF2-40B4-BE49-F238E27FC236}">
                      <a16:creationId xmlns:a16="http://schemas.microsoft.com/office/drawing/2014/main" id="{33A853F0-0645-4C59-A705-F0E5154FA42E}"/>
                    </a:ext>
                  </a:extLst>
                </p14:cNvPr>
                <p14:cNvContentPartPr/>
                <p14:nvPr/>
              </p14:nvContentPartPr>
              <p14:xfrm>
                <a:off x="9066755" y="2423107"/>
                <a:ext cx="126000" cy="188640"/>
              </p14:xfrm>
            </p:contentPart>
          </mc:Choice>
          <mc:Fallback xmlns="">
            <p:pic>
              <p:nvPicPr>
                <p:cNvPr id="113" name="Freihand 112">
                  <a:extLst>
                    <a:ext uri="{FF2B5EF4-FFF2-40B4-BE49-F238E27FC236}">
                      <a16:creationId xmlns:a16="http://schemas.microsoft.com/office/drawing/2014/main" id="{33A853F0-0645-4C59-A705-F0E5154FA42E}"/>
                    </a:ext>
                  </a:extLst>
                </p:cNvPr>
                <p:cNvPicPr/>
                <p:nvPr/>
              </p:nvPicPr>
              <p:blipFill>
                <a:blip r:embed="rId63"/>
                <a:stretch>
                  <a:fillRect/>
                </a:stretch>
              </p:blipFill>
              <p:spPr>
                <a:xfrm>
                  <a:off x="9062435" y="2418787"/>
                  <a:ext cx="1346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14" name="Freihand 113">
                  <a:extLst>
                    <a:ext uri="{FF2B5EF4-FFF2-40B4-BE49-F238E27FC236}">
                      <a16:creationId xmlns:a16="http://schemas.microsoft.com/office/drawing/2014/main" id="{2F88D1D1-8965-40B2-9979-E88B7A10F00F}"/>
                    </a:ext>
                  </a:extLst>
                </p14:cNvPr>
                <p14:cNvContentPartPr/>
                <p14:nvPr/>
              </p14:nvContentPartPr>
              <p14:xfrm>
                <a:off x="9187355" y="2557027"/>
                <a:ext cx="18360" cy="72000"/>
              </p14:xfrm>
            </p:contentPart>
          </mc:Choice>
          <mc:Fallback xmlns="">
            <p:pic>
              <p:nvPicPr>
                <p:cNvPr id="114" name="Freihand 113">
                  <a:extLst>
                    <a:ext uri="{FF2B5EF4-FFF2-40B4-BE49-F238E27FC236}">
                      <a16:creationId xmlns:a16="http://schemas.microsoft.com/office/drawing/2014/main" id="{2F88D1D1-8965-40B2-9979-E88B7A10F00F}"/>
                    </a:ext>
                  </a:extLst>
                </p:cNvPr>
                <p:cNvPicPr/>
                <p:nvPr/>
              </p:nvPicPr>
              <p:blipFill>
                <a:blip r:embed="rId65"/>
                <a:stretch>
                  <a:fillRect/>
                </a:stretch>
              </p:blipFill>
              <p:spPr>
                <a:xfrm>
                  <a:off x="9183035" y="2552707"/>
                  <a:ext cx="27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5" name="Freihand 114">
                  <a:extLst>
                    <a:ext uri="{FF2B5EF4-FFF2-40B4-BE49-F238E27FC236}">
                      <a16:creationId xmlns:a16="http://schemas.microsoft.com/office/drawing/2014/main" id="{ABA5CAC8-E261-421B-A1D3-B23BE9EB46BB}"/>
                    </a:ext>
                  </a:extLst>
                </p14:cNvPr>
                <p14:cNvContentPartPr/>
                <p14:nvPr/>
              </p14:nvContentPartPr>
              <p14:xfrm>
                <a:off x="9289595" y="2436787"/>
                <a:ext cx="73440" cy="162720"/>
              </p14:xfrm>
            </p:contentPart>
          </mc:Choice>
          <mc:Fallback xmlns="">
            <p:pic>
              <p:nvPicPr>
                <p:cNvPr id="115" name="Freihand 114">
                  <a:extLst>
                    <a:ext uri="{FF2B5EF4-FFF2-40B4-BE49-F238E27FC236}">
                      <a16:creationId xmlns:a16="http://schemas.microsoft.com/office/drawing/2014/main" id="{ABA5CAC8-E261-421B-A1D3-B23BE9EB46BB}"/>
                    </a:ext>
                  </a:extLst>
                </p:cNvPr>
                <p:cNvPicPr/>
                <p:nvPr/>
              </p:nvPicPr>
              <p:blipFill>
                <a:blip r:embed="rId67"/>
                <a:stretch>
                  <a:fillRect/>
                </a:stretch>
              </p:blipFill>
              <p:spPr>
                <a:xfrm>
                  <a:off x="9285275" y="2432467"/>
                  <a:ext cx="820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6" name="Freihand 115">
                  <a:extLst>
                    <a:ext uri="{FF2B5EF4-FFF2-40B4-BE49-F238E27FC236}">
                      <a16:creationId xmlns:a16="http://schemas.microsoft.com/office/drawing/2014/main" id="{F337865E-8F24-4602-A542-29301017AF37}"/>
                    </a:ext>
                  </a:extLst>
                </p14:cNvPr>
                <p14:cNvContentPartPr/>
                <p14:nvPr/>
              </p14:nvContentPartPr>
              <p14:xfrm>
                <a:off x="9253235" y="2513467"/>
                <a:ext cx="103320" cy="18000"/>
              </p14:xfrm>
            </p:contentPart>
          </mc:Choice>
          <mc:Fallback xmlns="">
            <p:pic>
              <p:nvPicPr>
                <p:cNvPr id="116" name="Freihand 115">
                  <a:extLst>
                    <a:ext uri="{FF2B5EF4-FFF2-40B4-BE49-F238E27FC236}">
                      <a16:creationId xmlns:a16="http://schemas.microsoft.com/office/drawing/2014/main" id="{F337865E-8F24-4602-A542-29301017AF37}"/>
                    </a:ext>
                  </a:extLst>
                </p:cNvPr>
                <p:cNvPicPr/>
                <p:nvPr/>
              </p:nvPicPr>
              <p:blipFill>
                <a:blip r:embed="rId69"/>
                <a:stretch>
                  <a:fillRect/>
                </a:stretch>
              </p:blipFill>
              <p:spPr>
                <a:xfrm>
                  <a:off x="9248915" y="2509147"/>
                  <a:ext cx="111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7" name="Freihand 116">
                  <a:extLst>
                    <a:ext uri="{FF2B5EF4-FFF2-40B4-BE49-F238E27FC236}">
                      <a16:creationId xmlns:a16="http://schemas.microsoft.com/office/drawing/2014/main" id="{052A17C7-61D7-4F05-BF94-1550490A1165}"/>
                    </a:ext>
                  </a:extLst>
                </p14:cNvPr>
                <p14:cNvContentPartPr/>
                <p14:nvPr/>
              </p14:nvContentPartPr>
              <p14:xfrm>
                <a:off x="9403355" y="2438587"/>
                <a:ext cx="137520" cy="164880"/>
              </p14:xfrm>
            </p:contentPart>
          </mc:Choice>
          <mc:Fallback xmlns="">
            <p:pic>
              <p:nvPicPr>
                <p:cNvPr id="117" name="Freihand 116">
                  <a:extLst>
                    <a:ext uri="{FF2B5EF4-FFF2-40B4-BE49-F238E27FC236}">
                      <a16:creationId xmlns:a16="http://schemas.microsoft.com/office/drawing/2014/main" id="{052A17C7-61D7-4F05-BF94-1550490A1165}"/>
                    </a:ext>
                  </a:extLst>
                </p:cNvPr>
                <p:cNvPicPr/>
                <p:nvPr/>
              </p:nvPicPr>
              <p:blipFill>
                <a:blip r:embed="rId71"/>
                <a:stretch>
                  <a:fillRect/>
                </a:stretch>
              </p:blipFill>
              <p:spPr>
                <a:xfrm>
                  <a:off x="9399035" y="2434267"/>
                  <a:ext cx="146160" cy="173520"/>
                </a:xfrm>
                <a:prstGeom prst="rect">
                  <a:avLst/>
                </a:prstGeom>
              </p:spPr>
            </p:pic>
          </mc:Fallback>
        </mc:AlternateContent>
      </p:grpSp>
      <p:grpSp>
        <p:nvGrpSpPr>
          <p:cNvPr id="223" name="Gruppieren 222">
            <a:extLst>
              <a:ext uri="{FF2B5EF4-FFF2-40B4-BE49-F238E27FC236}">
                <a16:creationId xmlns:a16="http://schemas.microsoft.com/office/drawing/2014/main" id="{6DAE2A31-26C6-4827-9FFE-87793BE170A8}"/>
              </a:ext>
            </a:extLst>
          </p:cNvPr>
          <p:cNvGrpSpPr/>
          <p:nvPr/>
        </p:nvGrpSpPr>
        <p:grpSpPr>
          <a:xfrm>
            <a:off x="436115" y="3205387"/>
            <a:ext cx="8424360" cy="1411560"/>
            <a:chOff x="436115" y="3205387"/>
            <a:chExt cx="8424360" cy="1411560"/>
          </a:xfrm>
        </p:grpSpPr>
        <mc:AlternateContent xmlns:mc="http://schemas.openxmlformats.org/markup-compatibility/2006" xmlns:p14="http://schemas.microsoft.com/office/powerpoint/2010/main">
          <mc:Choice Requires="p14">
            <p:contentPart p14:bwMode="auto" r:id="rId72">
              <p14:nvContentPartPr>
                <p14:cNvPr id="9" name="Freihand 8">
                  <a:extLst>
                    <a:ext uri="{FF2B5EF4-FFF2-40B4-BE49-F238E27FC236}">
                      <a16:creationId xmlns:a16="http://schemas.microsoft.com/office/drawing/2014/main" id="{01B07543-13CD-4385-8430-FA0A852171E4}"/>
                    </a:ext>
                  </a:extLst>
                </p14:cNvPr>
                <p14:cNvContentPartPr/>
                <p14:nvPr/>
              </p14:nvContentPartPr>
              <p14:xfrm>
                <a:off x="599195" y="3522547"/>
                <a:ext cx="117360" cy="101160"/>
              </p14:xfrm>
            </p:contentPart>
          </mc:Choice>
          <mc:Fallback xmlns="">
            <p:pic>
              <p:nvPicPr>
                <p:cNvPr id="9" name="Freihand 8">
                  <a:extLst>
                    <a:ext uri="{FF2B5EF4-FFF2-40B4-BE49-F238E27FC236}">
                      <a16:creationId xmlns:a16="http://schemas.microsoft.com/office/drawing/2014/main" id="{01B07543-13CD-4385-8430-FA0A852171E4}"/>
                    </a:ext>
                  </a:extLst>
                </p:cNvPr>
                <p:cNvPicPr/>
                <p:nvPr/>
              </p:nvPicPr>
              <p:blipFill>
                <a:blip r:embed="rId73"/>
                <a:stretch>
                  <a:fillRect/>
                </a:stretch>
              </p:blipFill>
              <p:spPr>
                <a:xfrm>
                  <a:off x="594875" y="3518227"/>
                  <a:ext cx="126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0" name="Freihand 9">
                  <a:extLst>
                    <a:ext uri="{FF2B5EF4-FFF2-40B4-BE49-F238E27FC236}">
                      <a16:creationId xmlns:a16="http://schemas.microsoft.com/office/drawing/2014/main" id="{E9174B61-D1B9-4AFB-A699-A84465FB31F5}"/>
                    </a:ext>
                  </a:extLst>
                </p14:cNvPr>
                <p14:cNvContentPartPr/>
                <p14:nvPr/>
              </p14:nvContentPartPr>
              <p14:xfrm>
                <a:off x="492635" y="3433627"/>
                <a:ext cx="306720" cy="319320"/>
              </p14:xfrm>
            </p:contentPart>
          </mc:Choice>
          <mc:Fallback xmlns="">
            <p:pic>
              <p:nvPicPr>
                <p:cNvPr id="10" name="Freihand 9">
                  <a:extLst>
                    <a:ext uri="{FF2B5EF4-FFF2-40B4-BE49-F238E27FC236}">
                      <a16:creationId xmlns:a16="http://schemas.microsoft.com/office/drawing/2014/main" id="{E9174B61-D1B9-4AFB-A699-A84465FB31F5}"/>
                    </a:ext>
                  </a:extLst>
                </p:cNvPr>
                <p:cNvPicPr/>
                <p:nvPr/>
              </p:nvPicPr>
              <p:blipFill>
                <a:blip r:embed="rId75"/>
                <a:stretch>
                  <a:fillRect/>
                </a:stretch>
              </p:blipFill>
              <p:spPr>
                <a:xfrm>
                  <a:off x="488315" y="3429307"/>
                  <a:ext cx="31536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 name="Freihand 11">
                  <a:extLst>
                    <a:ext uri="{FF2B5EF4-FFF2-40B4-BE49-F238E27FC236}">
                      <a16:creationId xmlns:a16="http://schemas.microsoft.com/office/drawing/2014/main" id="{BA5E5F3B-CF46-4110-8C42-27279C217E91}"/>
                    </a:ext>
                  </a:extLst>
                </p14:cNvPr>
                <p14:cNvContentPartPr/>
                <p14:nvPr/>
              </p14:nvContentPartPr>
              <p14:xfrm>
                <a:off x="871355" y="3493747"/>
                <a:ext cx="106200" cy="129240"/>
              </p14:xfrm>
            </p:contentPart>
          </mc:Choice>
          <mc:Fallback xmlns="">
            <p:pic>
              <p:nvPicPr>
                <p:cNvPr id="12" name="Freihand 11">
                  <a:extLst>
                    <a:ext uri="{FF2B5EF4-FFF2-40B4-BE49-F238E27FC236}">
                      <a16:creationId xmlns:a16="http://schemas.microsoft.com/office/drawing/2014/main" id="{BA5E5F3B-CF46-4110-8C42-27279C217E91}"/>
                    </a:ext>
                  </a:extLst>
                </p:cNvPr>
                <p:cNvPicPr/>
                <p:nvPr/>
              </p:nvPicPr>
              <p:blipFill>
                <a:blip r:embed="rId77"/>
                <a:stretch>
                  <a:fillRect/>
                </a:stretch>
              </p:blipFill>
              <p:spPr>
                <a:xfrm>
                  <a:off x="867035" y="3489427"/>
                  <a:ext cx="114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 name="Freihand 13">
                  <a:extLst>
                    <a:ext uri="{FF2B5EF4-FFF2-40B4-BE49-F238E27FC236}">
                      <a16:creationId xmlns:a16="http://schemas.microsoft.com/office/drawing/2014/main" id="{522035B5-D99A-441D-8E7A-B7859E8E8294}"/>
                    </a:ext>
                  </a:extLst>
                </p14:cNvPr>
                <p14:cNvContentPartPr/>
                <p14:nvPr/>
              </p14:nvContentPartPr>
              <p14:xfrm>
                <a:off x="1085915" y="3538747"/>
                <a:ext cx="18360" cy="15480"/>
              </p14:xfrm>
            </p:contentPart>
          </mc:Choice>
          <mc:Fallback xmlns="">
            <p:pic>
              <p:nvPicPr>
                <p:cNvPr id="14" name="Freihand 13">
                  <a:extLst>
                    <a:ext uri="{FF2B5EF4-FFF2-40B4-BE49-F238E27FC236}">
                      <a16:creationId xmlns:a16="http://schemas.microsoft.com/office/drawing/2014/main" id="{522035B5-D99A-441D-8E7A-B7859E8E8294}"/>
                    </a:ext>
                  </a:extLst>
                </p:cNvPr>
                <p:cNvPicPr/>
                <p:nvPr/>
              </p:nvPicPr>
              <p:blipFill>
                <a:blip r:embed="rId79"/>
                <a:stretch>
                  <a:fillRect/>
                </a:stretch>
              </p:blipFill>
              <p:spPr>
                <a:xfrm>
                  <a:off x="1081595" y="3534427"/>
                  <a:ext cx="27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5" name="Freihand 14">
                  <a:extLst>
                    <a:ext uri="{FF2B5EF4-FFF2-40B4-BE49-F238E27FC236}">
                      <a16:creationId xmlns:a16="http://schemas.microsoft.com/office/drawing/2014/main" id="{CB37D1DA-D454-4C8D-9CB3-21E7896969C2}"/>
                    </a:ext>
                  </a:extLst>
                </p14:cNvPr>
                <p14:cNvContentPartPr/>
                <p14:nvPr/>
              </p14:nvContentPartPr>
              <p14:xfrm>
                <a:off x="1148195" y="3523627"/>
                <a:ext cx="59400" cy="65160"/>
              </p14:xfrm>
            </p:contentPart>
          </mc:Choice>
          <mc:Fallback xmlns="">
            <p:pic>
              <p:nvPicPr>
                <p:cNvPr id="15" name="Freihand 14">
                  <a:extLst>
                    <a:ext uri="{FF2B5EF4-FFF2-40B4-BE49-F238E27FC236}">
                      <a16:creationId xmlns:a16="http://schemas.microsoft.com/office/drawing/2014/main" id="{CB37D1DA-D454-4C8D-9CB3-21E7896969C2}"/>
                    </a:ext>
                  </a:extLst>
                </p:cNvPr>
                <p:cNvPicPr/>
                <p:nvPr/>
              </p:nvPicPr>
              <p:blipFill>
                <a:blip r:embed="rId81"/>
                <a:stretch>
                  <a:fillRect/>
                </a:stretch>
              </p:blipFill>
              <p:spPr>
                <a:xfrm>
                  <a:off x="1143875" y="3519307"/>
                  <a:ext cx="680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6" name="Freihand 15">
                  <a:extLst>
                    <a:ext uri="{FF2B5EF4-FFF2-40B4-BE49-F238E27FC236}">
                      <a16:creationId xmlns:a16="http://schemas.microsoft.com/office/drawing/2014/main" id="{288ADB81-3AA2-48A6-AA64-54E117E134E0}"/>
                    </a:ext>
                  </a:extLst>
                </p14:cNvPr>
                <p14:cNvContentPartPr/>
                <p14:nvPr/>
              </p14:nvContentPartPr>
              <p14:xfrm>
                <a:off x="1224875" y="3594547"/>
                <a:ext cx="9720" cy="57240"/>
              </p14:xfrm>
            </p:contentPart>
          </mc:Choice>
          <mc:Fallback xmlns="">
            <p:pic>
              <p:nvPicPr>
                <p:cNvPr id="16" name="Freihand 15">
                  <a:extLst>
                    <a:ext uri="{FF2B5EF4-FFF2-40B4-BE49-F238E27FC236}">
                      <a16:creationId xmlns:a16="http://schemas.microsoft.com/office/drawing/2014/main" id="{288ADB81-3AA2-48A6-AA64-54E117E134E0}"/>
                    </a:ext>
                  </a:extLst>
                </p:cNvPr>
                <p:cNvPicPr/>
                <p:nvPr/>
              </p:nvPicPr>
              <p:blipFill>
                <a:blip r:embed="rId83"/>
                <a:stretch>
                  <a:fillRect/>
                </a:stretch>
              </p:blipFill>
              <p:spPr>
                <a:xfrm>
                  <a:off x="1220555" y="3590227"/>
                  <a:ext cx="18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 name="Freihand 16">
                  <a:extLst>
                    <a:ext uri="{FF2B5EF4-FFF2-40B4-BE49-F238E27FC236}">
                      <a16:creationId xmlns:a16="http://schemas.microsoft.com/office/drawing/2014/main" id="{DE488F89-E72D-401A-8C01-18084DF55879}"/>
                    </a:ext>
                  </a:extLst>
                </p14:cNvPr>
                <p14:cNvContentPartPr/>
                <p14:nvPr/>
              </p14:nvContentPartPr>
              <p14:xfrm>
                <a:off x="1266995" y="3517507"/>
                <a:ext cx="68040" cy="83880"/>
              </p14:xfrm>
            </p:contentPart>
          </mc:Choice>
          <mc:Fallback xmlns="">
            <p:pic>
              <p:nvPicPr>
                <p:cNvPr id="17" name="Freihand 16">
                  <a:extLst>
                    <a:ext uri="{FF2B5EF4-FFF2-40B4-BE49-F238E27FC236}">
                      <a16:creationId xmlns:a16="http://schemas.microsoft.com/office/drawing/2014/main" id="{DE488F89-E72D-401A-8C01-18084DF55879}"/>
                    </a:ext>
                  </a:extLst>
                </p:cNvPr>
                <p:cNvPicPr/>
                <p:nvPr/>
              </p:nvPicPr>
              <p:blipFill>
                <a:blip r:embed="rId85"/>
                <a:stretch>
                  <a:fillRect/>
                </a:stretch>
              </p:blipFill>
              <p:spPr>
                <a:xfrm>
                  <a:off x="1262675" y="3513187"/>
                  <a:ext cx="76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8" name="Freihand 17">
                  <a:extLst>
                    <a:ext uri="{FF2B5EF4-FFF2-40B4-BE49-F238E27FC236}">
                      <a16:creationId xmlns:a16="http://schemas.microsoft.com/office/drawing/2014/main" id="{6327BD73-4895-4EE2-924C-5A0796DA5455}"/>
                    </a:ext>
                  </a:extLst>
                </p14:cNvPr>
                <p14:cNvContentPartPr/>
                <p14:nvPr/>
              </p14:nvContentPartPr>
              <p14:xfrm>
                <a:off x="1403075" y="3533347"/>
                <a:ext cx="15840" cy="84240"/>
              </p14:xfrm>
            </p:contentPart>
          </mc:Choice>
          <mc:Fallback xmlns="">
            <p:pic>
              <p:nvPicPr>
                <p:cNvPr id="18" name="Freihand 17">
                  <a:extLst>
                    <a:ext uri="{FF2B5EF4-FFF2-40B4-BE49-F238E27FC236}">
                      <a16:creationId xmlns:a16="http://schemas.microsoft.com/office/drawing/2014/main" id="{6327BD73-4895-4EE2-924C-5A0796DA5455}"/>
                    </a:ext>
                  </a:extLst>
                </p:cNvPr>
                <p:cNvPicPr/>
                <p:nvPr/>
              </p:nvPicPr>
              <p:blipFill>
                <a:blip r:embed="rId87"/>
                <a:stretch>
                  <a:fillRect/>
                </a:stretch>
              </p:blipFill>
              <p:spPr>
                <a:xfrm>
                  <a:off x="1398755" y="3529027"/>
                  <a:ext cx="24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9" name="Freihand 18">
                  <a:extLst>
                    <a:ext uri="{FF2B5EF4-FFF2-40B4-BE49-F238E27FC236}">
                      <a16:creationId xmlns:a16="http://schemas.microsoft.com/office/drawing/2014/main" id="{C2F4357E-5A9F-4D00-85AE-2FEEBC8F7799}"/>
                    </a:ext>
                  </a:extLst>
                </p14:cNvPr>
                <p14:cNvContentPartPr/>
                <p14:nvPr/>
              </p14:nvContentPartPr>
              <p14:xfrm>
                <a:off x="1374995" y="3560347"/>
                <a:ext cx="58680" cy="10080"/>
              </p14:xfrm>
            </p:contentPart>
          </mc:Choice>
          <mc:Fallback xmlns="">
            <p:pic>
              <p:nvPicPr>
                <p:cNvPr id="19" name="Freihand 18">
                  <a:extLst>
                    <a:ext uri="{FF2B5EF4-FFF2-40B4-BE49-F238E27FC236}">
                      <a16:creationId xmlns:a16="http://schemas.microsoft.com/office/drawing/2014/main" id="{C2F4357E-5A9F-4D00-85AE-2FEEBC8F7799}"/>
                    </a:ext>
                  </a:extLst>
                </p:cNvPr>
                <p:cNvPicPr/>
                <p:nvPr/>
              </p:nvPicPr>
              <p:blipFill>
                <a:blip r:embed="rId89"/>
                <a:stretch>
                  <a:fillRect/>
                </a:stretch>
              </p:blipFill>
              <p:spPr>
                <a:xfrm>
                  <a:off x="1370675" y="3556027"/>
                  <a:ext cx="67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0" name="Freihand 19">
                  <a:extLst>
                    <a:ext uri="{FF2B5EF4-FFF2-40B4-BE49-F238E27FC236}">
                      <a16:creationId xmlns:a16="http://schemas.microsoft.com/office/drawing/2014/main" id="{12390632-CDDF-4F90-802B-F6F3A3CDED3B}"/>
                    </a:ext>
                  </a:extLst>
                </p14:cNvPr>
                <p14:cNvContentPartPr/>
                <p14:nvPr/>
              </p14:nvContentPartPr>
              <p14:xfrm>
                <a:off x="1585955" y="3500227"/>
                <a:ext cx="55440" cy="79560"/>
              </p14:xfrm>
            </p:contentPart>
          </mc:Choice>
          <mc:Fallback xmlns="">
            <p:pic>
              <p:nvPicPr>
                <p:cNvPr id="20" name="Freihand 19">
                  <a:extLst>
                    <a:ext uri="{FF2B5EF4-FFF2-40B4-BE49-F238E27FC236}">
                      <a16:creationId xmlns:a16="http://schemas.microsoft.com/office/drawing/2014/main" id="{12390632-CDDF-4F90-802B-F6F3A3CDED3B}"/>
                    </a:ext>
                  </a:extLst>
                </p:cNvPr>
                <p:cNvPicPr/>
                <p:nvPr/>
              </p:nvPicPr>
              <p:blipFill>
                <a:blip r:embed="rId91"/>
                <a:stretch>
                  <a:fillRect/>
                </a:stretch>
              </p:blipFill>
              <p:spPr>
                <a:xfrm>
                  <a:off x="1581635" y="3495907"/>
                  <a:ext cx="640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1" name="Freihand 20">
                  <a:extLst>
                    <a:ext uri="{FF2B5EF4-FFF2-40B4-BE49-F238E27FC236}">
                      <a16:creationId xmlns:a16="http://schemas.microsoft.com/office/drawing/2014/main" id="{32341785-40F6-4993-9513-FEC5B8FBC84C}"/>
                    </a:ext>
                  </a:extLst>
                </p14:cNvPr>
                <p14:cNvContentPartPr/>
                <p14:nvPr/>
              </p14:nvContentPartPr>
              <p14:xfrm>
                <a:off x="1654355" y="3588067"/>
                <a:ext cx="18360" cy="69120"/>
              </p14:xfrm>
            </p:contentPart>
          </mc:Choice>
          <mc:Fallback xmlns="">
            <p:pic>
              <p:nvPicPr>
                <p:cNvPr id="21" name="Freihand 20">
                  <a:extLst>
                    <a:ext uri="{FF2B5EF4-FFF2-40B4-BE49-F238E27FC236}">
                      <a16:creationId xmlns:a16="http://schemas.microsoft.com/office/drawing/2014/main" id="{32341785-40F6-4993-9513-FEC5B8FBC84C}"/>
                    </a:ext>
                  </a:extLst>
                </p:cNvPr>
                <p:cNvPicPr/>
                <p:nvPr/>
              </p:nvPicPr>
              <p:blipFill>
                <a:blip r:embed="rId93"/>
                <a:stretch>
                  <a:fillRect/>
                </a:stretch>
              </p:blipFill>
              <p:spPr>
                <a:xfrm>
                  <a:off x="1650035" y="3583747"/>
                  <a:ext cx="270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2" name="Freihand 21">
                  <a:extLst>
                    <a:ext uri="{FF2B5EF4-FFF2-40B4-BE49-F238E27FC236}">
                      <a16:creationId xmlns:a16="http://schemas.microsoft.com/office/drawing/2014/main" id="{08DCA37F-D8BE-4EC7-997E-0442739B0F1D}"/>
                    </a:ext>
                  </a:extLst>
                </p14:cNvPr>
                <p14:cNvContentPartPr/>
                <p14:nvPr/>
              </p14:nvContentPartPr>
              <p14:xfrm>
                <a:off x="1684235" y="3491227"/>
                <a:ext cx="80640" cy="119520"/>
              </p14:xfrm>
            </p:contentPart>
          </mc:Choice>
          <mc:Fallback xmlns="">
            <p:pic>
              <p:nvPicPr>
                <p:cNvPr id="22" name="Freihand 21">
                  <a:extLst>
                    <a:ext uri="{FF2B5EF4-FFF2-40B4-BE49-F238E27FC236}">
                      <a16:creationId xmlns:a16="http://schemas.microsoft.com/office/drawing/2014/main" id="{08DCA37F-D8BE-4EC7-997E-0442739B0F1D}"/>
                    </a:ext>
                  </a:extLst>
                </p:cNvPr>
                <p:cNvPicPr/>
                <p:nvPr/>
              </p:nvPicPr>
              <p:blipFill>
                <a:blip r:embed="rId95"/>
                <a:stretch>
                  <a:fillRect/>
                </a:stretch>
              </p:blipFill>
              <p:spPr>
                <a:xfrm>
                  <a:off x="1679915" y="3486907"/>
                  <a:ext cx="89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3" name="Freihand 22">
                  <a:extLst>
                    <a:ext uri="{FF2B5EF4-FFF2-40B4-BE49-F238E27FC236}">
                      <a16:creationId xmlns:a16="http://schemas.microsoft.com/office/drawing/2014/main" id="{0D847A79-B3D8-423D-B942-68C173A4C6FE}"/>
                    </a:ext>
                  </a:extLst>
                </p14:cNvPr>
                <p14:cNvContentPartPr/>
                <p14:nvPr/>
              </p14:nvContentPartPr>
              <p14:xfrm>
                <a:off x="1784315" y="3563227"/>
                <a:ext cx="360" cy="360"/>
              </p14:xfrm>
            </p:contentPart>
          </mc:Choice>
          <mc:Fallback xmlns="">
            <p:pic>
              <p:nvPicPr>
                <p:cNvPr id="23" name="Freihand 22">
                  <a:extLst>
                    <a:ext uri="{FF2B5EF4-FFF2-40B4-BE49-F238E27FC236}">
                      <a16:creationId xmlns:a16="http://schemas.microsoft.com/office/drawing/2014/main" id="{0D847A79-B3D8-423D-B942-68C173A4C6FE}"/>
                    </a:ext>
                  </a:extLst>
                </p:cNvPr>
                <p:cNvPicPr/>
                <p:nvPr/>
              </p:nvPicPr>
              <p:blipFill>
                <a:blip r:embed="rId97"/>
                <a:stretch>
                  <a:fillRect/>
                </a:stretch>
              </p:blipFill>
              <p:spPr>
                <a:xfrm>
                  <a:off x="1779995" y="3558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4" name="Freihand 23">
                  <a:extLst>
                    <a:ext uri="{FF2B5EF4-FFF2-40B4-BE49-F238E27FC236}">
                      <a16:creationId xmlns:a16="http://schemas.microsoft.com/office/drawing/2014/main" id="{85E828BB-00A1-4B43-A308-4962D9450903}"/>
                    </a:ext>
                  </a:extLst>
                </p14:cNvPr>
                <p14:cNvContentPartPr/>
                <p14:nvPr/>
              </p14:nvContentPartPr>
              <p14:xfrm>
                <a:off x="1837235" y="3495907"/>
                <a:ext cx="76320" cy="134280"/>
              </p14:xfrm>
            </p:contentPart>
          </mc:Choice>
          <mc:Fallback xmlns="">
            <p:pic>
              <p:nvPicPr>
                <p:cNvPr id="24" name="Freihand 23">
                  <a:extLst>
                    <a:ext uri="{FF2B5EF4-FFF2-40B4-BE49-F238E27FC236}">
                      <a16:creationId xmlns:a16="http://schemas.microsoft.com/office/drawing/2014/main" id="{85E828BB-00A1-4B43-A308-4962D9450903}"/>
                    </a:ext>
                  </a:extLst>
                </p:cNvPr>
                <p:cNvPicPr/>
                <p:nvPr/>
              </p:nvPicPr>
              <p:blipFill>
                <a:blip r:embed="rId99"/>
                <a:stretch>
                  <a:fillRect/>
                </a:stretch>
              </p:blipFill>
              <p:spPr>
                <a:xfrm>
                  <a:off x="1832915" y="3491587"/>
                  <a:ext cx="84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5" name="Freihand 24">
                  <a:extLst>
                    <a:ext uri="{FF2B5EF4-FFF2-40B4-BE49-F238E27FC236}">
                      <a16:creationId xmlns:a16="http://schemas.microsoft.com/office/drawing/2014/main" id="{AF2C4CB2-9161-40B2-98D1-EEC430B5C49B}"/>
                    </a:ext>
                  </a:extLst>
                </p14:cNvPr>
                <p14:cNvContentPartPr/>
                <p14:nvPr/>
              </p14:nvContentPartPr>
              <p14:xfrm>
                <a:off x="1973315" y="3480427"/>
                <a:ext cx="102600" cy="109800"/>
              </p14:xfrm>
            </p:contentPart>
          </mc:Choice>
          <mc:Fallback xmlns="">
            <p:pic>
              <p:nvPicPr>
                <p:cNvPr id="25" name="Freihand 24">
                  <a:extLst>
                    <a:ext uri="{FF2B5EF4-FFF2-40B4-BE49-F238E27FC236}">
                      <a16:creationId xmlns:a16="http://schemas.microsoft.com/office/drawing/2014/main" id="{AF2C4CB2-9161-40B2-98D1-EEC430B5C49B}"/>
                    </a:ext>
                  </a:extLst>
                </p:cNvPr>
                <p:cNvPicPr/>
                <p:nvPr/>
              </p:nvPicPr>
              <p:blipFill>
                <a:blip r:embed="rId101"/>
                <a:stretch>
                  <a:fillRect/>
                </a:stretch>
              </p:blipFill>
              <p:spPr>
                <a:xfrm>
                  <a:off x="1968995" y="3476107"/>
                  <a:ext cx="1112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6" name="Freihand 25">
                  <a:extLst>
                    <a:ext uri="{FF2B5EF4-FFF2-40B4-BE49-F238E27FC236}">
                      <a16:creationId xmlns:a16="http://schemas.microsoft.com/office/drawing/2014/main" id="{0AFAA952-8F56-4F85-A26E-931165DA9654}"/>
                    </a:ext>
                  </a:extLst>
                </p14:cNvPr>
                <p14:cNvContentPartPr/>
                <p14:nvPr/>
              </p14:nvContentPartPr>
              <p14:xfrm>
                <a:off x="1981235" y="3525427"/>
                <a:ext cx="101880" cy="14760"/>
              </p14:xfrm>
            </p:contentPart>
          </mc:Choice>
          <mc:Fallback xmlns="">
            <p:pic>
              <p:nvPicPr>
                <p:cNvPr id="26" name="Freihand 25">
                  <a:extLst>
                    <a:ext uri="{FF2B5EF4-FFF2-40B4-BE49-F238E27FC236}">
                      <a16:creationId xmlns:a16="http://schemas.microsoft.com/office/drawing/2014/main" id="{0AFAA952-8F56-4F85-A26E-931165DA9654}"/>
                    </a:ext>
                  </a:extLst>
                </p:cNvPr>
                <p:cNvPicPr/>
                <p:nvPr/>
              </p:nvPicPr>
              <p:blipFill>
                <a:blip r:embed="rId103"/>
                <a:stretch>
                  <a:fillRect/>
                </a:stretch>
              </p:blipFill>
              <p:spPr>
                <a:xfrm>
                  <a:off x="1976915" y="3521107"/>
                  <a:ext cx="110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9" name="Freihand 48">
                  <a:extLst>
                    <a:ext uri="{FF2B5EF4-FFF2-40B4-BE49-F238E27FC236}">
                      <a16:creationId xmlns:a16="http://schemas.microsoft.com/office/drawing/2014/main" id="{361CE31D-E4E8-47DC-B5CF-77E617E59454}"/>
                    </a:ext>
                  </a:extLst>
                </p14:cNvPr>
                <p14:cNvContentPartPr/>
                <p14:nvPr/>
              </p14:nvContentPartPr>
              <p14:xfrm>
                <a:off x="2543195" y="3383947"/>
                <a:ext cx="71640" cy="114480"/>
              </p14:xfrm>
            </p:contentPart>
          </mc:Choice>
          <mc:Fallback xmlns="">
            <p:pic>
              <p:nvPicPr>
                <p:cNvPr id="49" name="Freihand 48">
                  <a:extLst>
                    <a:ext uri="{FF2B5EF4-FFF2-40B4-BE49-F238E27FC236}">
                      <a16:creationId xmlns:a16="http://schemas.microsoft.com/office/drawing/2014/main" id="{361CE31D-E4E8-47DC-B5CF-77E617E59454}"/>
                    </a:ext>
                  </a:extLst>
                </p:cNvPr>
                <p:cNvPicPr/>
                <p:nvPr/>
              </p:nvPicPr>
              <p:blipFill>
                <a:blip r:embed="rId105"/>
                <a:stretch>
                  <a:fillRect/>
                </a:stretch>
              </p:blipFill>
              <p:spPr>
                <a:xfrm>
                  <a:off x="2538875" y="3379627"/>
                  <a:ext cx="80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0" name="Freihand 49">
                  <a:extLst>
                    <a:ext uri="{FF2B5EF4-FFF2-40B4-BE49-F238E27FC236}">
                      <a16:creationId xmlns:a16="http://schemas.microsoft.com/office/drawing/2014/main" id="{74AEC8C5-5CBA-48A4-ACEB-1824B51DEFF3}"/>
                    </a:ext>
                  </a:extLst>
                </p14:cNvPr>
                <p14:cNvContentPartPr/>
                <p14:nvPr/>
              </p14:nvContentPartPr>
              <p14:xfrm>
                <a:off x="2459315" y="3368827"/>
                <a:ext cx="201240" cy="164160"/>
              </p14:xfrm>
            </p:contentPart>
          </mc:Choice>
          <mc:Fallback xmlns="">
            <p:pic>
              <p:nvPicPr>
                <p:cNvPr id="50" name="Freihand 49">
                  <a:extLst>
                    <a:ext uri="{FF2B5EF4-FFF2-40B4-BE49-F238E27FC236}">
                      <a16:creationId xmlns:a16="http://schemas.microsoft.com/office/drawing/2014/main" id="{74AEC8C5-5CBA-48A4-ACEB-1824B51DEFF3}"/>
                    </a:ext>
                  </a:extLst>
                </p:cNvPr>
                <p:cNvPicPr/>
                <p:nvPr/>
              </p:nvPicPr>
              <p:blipFill>
                <a:blip r:embed="rId107"/>
                <a:stretch>
                  <a:fillRect/>
                </a:stretch>
              </p:blipFill>
              <p:spPr>
                <a:xfrm>
                  <a:off x="2454995" y="3364507"/>
                  <a:ext cx="209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1" name="Freihand 50">
                  <a:extLst>
                    <a:ext uri="{FF2B5EF4-FFF2-40B4-BE49-F238E27FC236}">
                      <a16:creationId xmlns:a16="http://schemas.microsoft.com/office/drawing/2014/main" id="{7D1D8070-BA75-43F5-B0C0-9A702E3FA53A}"/>
                    </a:ext>
                  </a:extLst>
                </p14:cNvPr>
                <p14:cNvContentPartPr/>
                <p14:nvPr/>
              </p14:nvContentPartPr>
              <p14:xfrm>
                <a:off x="2764235" y="3392947"/>
                <a:ext cx="105840" cy="104040"/>
              </p14:xfrm>
            </p:contentPart>
          </mc:Choice>
          <mc:Fallback xmlns="">
            <p:pic>
              <p:nvPicPr>
                <p:cNvPr id="51" name="Freihand 50">
                  <a:extLst>
                    <a:ext uri="{FF2B5EF4-FFF2-40B4-BE49-F238E27FC236}">
                      <a16:creationId xmlns:a16="http://schemas.microsoft.com/office/drawing/2014/main" id="{7D1D8070-BA75-43F5-B0C0-9A702E3FA53A}"/>
                    </a:ext>
                  </a:extLst>
                </p:cNvPr>
                <p:cNvPicPr/>
                <p:nvPr/>
              </p:nvPicPr>
              <p:blipFill>
                <a:blip r:embed="rId109"/>
                <a:stretch>
                  <a:fillRect/>
                </a:stretch>
              </p:blipFill>
              <p:spPr>
                <a:xfrm>
                  <a:off x="2759915" y="3388627"/>
                  <a:ext cx="114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2" name="Freihand 51">
                  <a:extLst>
                    <a:ext uri="{FF2B5EF4-FFF2-40B4-BE49-F238E27FC236}">
                      <a16:creationId xmlns:a16="http://schemas.microsoft.com/office/drawing/2014/main" id="{C0AF2070-FAFF-4604-82C0-301679442AB7}"/>
                    </a:ext>
                  </a:extLst>
                </p14:cNvPr>
                <p14:cNvContentPartPr/>
                <p14:nvPr/>
              </p14:nvContentPartPr>
              <p14:xfrm>
                <a:off x="2786555" y="3445867"/>
                <a:ext cx="164880" cy="45000"/>
              </p14:xfrm>
            </p:contentPart>
          </mc:Choice>
          <mc:Fallback xmlns="">
            <p:pic>
              <p:nvPicPr>
                <p:cNvPr id="52" name="Freihand 51">
                  <a:extLst>
                    <a:ext uri="{FF2B5EF4-FFF2-40B4-BE49-F238E27FC236}">
                      <a16:creationId xmlns:a16="http://schemas.microsoft.com/office/drawing/2014/main" id="{C0AF2070-FAFF-4604-82C0-301679442AB7}"/>
                    </a:ext>
                  </a:extLst>
                </p:cNvPr>
                <p:cNvPicPr/>
                <p:nvPr/>
              </p:nvPicPr>
              <p:blipFill>
                <a:blip r:embed="rId111"/>
                <a:stretch>
                  <a:fillRect/>
                </a:stretch>
              </p:blipFill>
              <p:spPr>
                <a:xfrm>
                  <a:off x="2782235" y="3441547"/>
                  <a:ext cx="173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3" name="Freihand 52">
                  <a:extLst>
                    <a:ext uri="{FF2B5EF4-FFF2-40B4-BE49-F238E27FC236}">
                      <a16:creationId xmlns:a16="http://schemas.microsoft.com/office/drawing/2014/main" id="{3966EE07-6CA1-4625-B118-5F8B3538CA06}"/>
                    </a:ext>
                  </a:extLst>
                </p14:cNvPr>
                <p14:cNvContentPartPr/>
                <p14:nvPr/>
              </p14:nvContentPartPr>
              <p14:xfrm>
                <a:off x="3050075" y="3352627"/>
                <a:ext cx="12960" cy="103680"/>
              </p14:xfrm>
            </p:contentPart>
          </mc:Choice>
          <mc:Fallback xmlns="">
            <p:pic>
              <p:nvPicPr>
                <p:cNvPr id="53" name="Freihand 52">
                  <a:extLst>
                    <a:ext uri="{FF2B5EF4-FFF2-40B4-BE49-F238E27FC236}">
                      <a16:creationId xmlns:a16="http://schemas.microsoft.com/office/drawing/2014/main" id="{3966EE07-6CA1-4625-B118-5F8B3538CA06}"/>
                    </a:ext>
                  </a:extLst>
                </p:cNvPr>
                <p:cNvPicPr/>
                <p:nvPr/>
              </p:nvPicPr>
              <p:blipFill>
                <a:blip r:embed="rId113"/>
                <a:stretch>
                  <a:fillRect/>
                </a:stretch>
              </p:blipFill>
              <p:spPr>
                <a:xfrm>
                  <a:off x="3045755" y="3348307"/>
                  <a:ext cx="21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4" name="Freihand 53">
                  <a:extLst>
                    <a:ext uri="{FF2B5EF4-FFF2-40B4-BE49-F238E27FC236}">
                      <a16:creationId xmlns:a16="http://schemas.microsoft.com/office/drawing/2014/main" id="{4BD147BA-911D-4EBA-AED3-3C1C34F07357}"/>
                    </a:ext>
                  </a:extLst>
                </p14:cNvPr>
                <p14:cNvContentPartPr/>
                <p14:nvPr/>
              </p14:nvContentPartPr>
              <p14:xfrm>
                <a:off x="2971235" y="3323827"/>
                <a:ext cx="165240" cy="198000"/>
              </p14:xfrm>
            </p:contentPart>
          </mc:Choice>
          <mc:Fallback xmlns="">
            <p:pic>
              <p:nvPicPr>
                <p:cNvPr id="54" name="Freihand 53">
                  <a:extLst>
                    <a:ext uri="{FF2B5EF4-FFF2-40B4-BE49-F238E27FC236}">
                      <a16:creationId xmlns:a16="http://schemas.microsoft.com/office/drawing/2014/main" id="{4BD147BA-911D-4EBA-AED3-3C1C34F07357}"/>
                    </a:ext>
                  </a:extLst>
                </p:cNvPr>
                <p:cNvPicPr/>
                <p:nvPr/>
              </p:nvPicPr>
              <p:blipFill>
                <a:blip r:embed="rId115"/>
                <a:stretch>
                  <a:fillRect/>
                </a:stretch>
              </p:blipFill>
              <p:spPr>
                <a:xfrm>
                  <a:off x="2966915" y="3319507"/>
                  <a:ext cx="1738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5" name="Freihand 54">
                  <a:extLst>
                    <a:ext uri="{FF2B5EF4-FFF2-40B4-BE49-F238E27FC236}">
                      <a16:creationId xmlns:a16="http://schemas.microsoft.com/office/drawing/2014/main" id="{ADCDA222-9FFC-4DAC-950E-953E7547C2DA}"/>
                    </a:ext>
                  </a:extLst>
                </p14:cNvPr>
                <p14:cNvContentPartPr/>
                <p14:nvPr/>
              </p14:nvContentPartPr>
              <p14:xfrm>
                <a:off x="3158795" y="3502027"/>
                <a:ext cx="360" cy="360"/>
              </p14:xfrm>
            </p:contentPart>
          </mc:Choice>
          <mc:Fallback xmlns="">
            <p:pic>
              <p:nvPicPr>
                <p:cNvPr id="55" name="Freihand 54">
                  <a:extLst>
                    <a:ext uri="{FF2B5EF4-FFF2-40B4-BE49-F238E27FC236}">
                      <a16:creationId xmlns:a16="http://schemas.microsoft.com/office/drawing/2014/main" id="{ADCDA222-9FFC-4DAC-950E-953E7547C2DA}"/>
                    </a:ext>
                  </a:extLst>
                </p:cNvPr>
                <p:cNvPicPr/>
                <p:nvPr/>
              </p:nvPicPr>
              <p:blipFill>
                <a:blip r:embed="rId97"/>
                <a:stretch>
                  <a:fillRect/>
                </a:stretch>
              </p:blipFill>
              <p:spPr>
                <a:xfrm>
                  <a:off x="3154475" y="34977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6" name="Freihand 55">
                  <a:extLst>
                    <a:ext uri="{FF2B5EF4-FFF2-40B4-BE49-F238E27FC236}">
                      <a16:creationId xmlns:a16="http://schemas.microsoft.com/office/drawing/2014/main" id="{0CE9B646-B37B-4BBB-833F-D5F39D5DAB78}"/>
                    </a:ext>
                  </a:extLst>
                </p14:cNvPr>
                <p14:cNvContentPartPr/>
                <p14:nvPr/>
              </p14:nvContentPartPr>
              <p14:xfrm>
                <a:off x="3324035" y="3374947"/>
                <a:ext cx="81360" cy="113400"/>
              </p14:xfrm>
            </p:contentPart>
          </mc:Choice>
          <mc:Fallback xmlns="">
            <p:pic>
              <p:nvPicPr>
                <p:cNvPr id="56" name="Freihand 55">
                  <a:extLst>
                    <a:ext uri="{FF2B5EF4-FFF2-40B4-BE49-F238E27FC236}">
                      <a16:creationId xmlns:a16="http://schemas.microsoft.com/office/drawing/2014/main" id="{0CE9B646-B37B-4BBB-833F-D5F39D5DAB78}"/>
                    </a:ext>
                  </a:extLst>
                </p:cNvPr>
                <p:cNvPicPr/>
                <p:nvPr/>
              </p:nvPicPr>
              <p:blipFill>
                <a:blip r:embed="rId118"/>
                <a:stretch>
                  <a:fillRect/>
                </a:stretch>
              </p:blipFill>
              <p:spPr>
                <a:xfrm>
                  <a:off x="3319715" y="3370627"/>
                  <a:ext cx="90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7" name="Freihand 56">
                  <a:extLst>
                    <a:ext uri="{FF2B5EF4-FFF2-40B4-BE49-F238E27FC236}">
                      <a16:creationId xmlns:a16="http://schemas.microsoft.com/office/drawing/2014/main" id="{12820A8D-475F-438A-86B8-7337F0D12961}"/>
                    </a:ext>
                  </a:extLst>
                </p14:cNvPr>
                <p14:cNvContentPartPr/>
                <p14:nvPr/>
              </p14:nvContentPartPr>
              <p14:xfrm>
                <a:off x="3417275" y="3382147"/>
                <a:ext cx="111600" cy="85320"/>
              </p14:xfrm>
            </p:contentPart>
          </mc:Choice>
          <mc:Fallback xmlns="">
            <p:pic>
              <p:nvPicPr>
                <p:cNvPr id="57" name="Freihand 56">
                  <a:extLst>
                    <a:ext uri="{FF2B5EF4-FFF2-40B4-BE49-F238E27FC236}">
                      <a16:creationId xmlns:a16="http://schemas.microsoft.com/office/drawing/2014/main" id="{12820A8D-475F-438A-86B8-7337F0D12961}"/>
                    </a:ext>
                  </a:extLst>
                </p:cNvPr>
                <p:cNvPicPr/>
                <p:nvPr/>
              </p:nvPicPr>
              <p:blipFill>
                <a:blip r:embed="rId120"/>
                <a:stretch>
                  <a:fillRect/>
                </a:stretch>
              </p:blipFill>
              <p:spPr>
                <a:xfrm>
                  <a:off x="3412955" y="3377827"/>
                  <a:ext cx="1202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8" name="Freihand 57">
                  <a:extLst>
                    <a:ext uri="{FF2B5EF4-FFF2-40B4-BE49-F238E27FC236}">
                      <a16:creationId xmlns:a16="http://schemas.microsoft.com/office/drawing/2014/main" id="{BC6473B9-CC51-45FC-AC1B-7208F4CDA455}"/>
                    </a:ext>
                  </a:extLst>
                </p14:cNvPr>
                <p14:cNvContentPartPr/>
                <p14:nvPr/>
              </p14:nvContentPartPr>
              <p14:xfrm>
                <a:off x="3523835" y="3293947"/>
                <a:ext cx="117360" cy="152640"/>
              </p14:xfrm>
            </p:contentPart>
          </mc:Choice>
          <mc:Fallback xmlns="">
            <p:pic>
              <p:nvPicPr>
                <p:cNvPr id="58" name="Freihand 57">
                  <a:extLst>
                    <a:ext uri="{FF2B5EF4-FFF2-40B4-BE49-F238E27FC236}">
                      <a16:creationId xmlns:a16="http://schemas.microsoft.com/office/drawing/2014/main" id="{BC6473B9-CC51-45FC-AC1B-7208F4CDA455}"/>
                    </a:ext>
                  </a:extLst>
                </p:cNvPr>
                <p:cNvPicPr/>
                <p:nvPr/>
              </p:nvPicPr>
              <p:blipFill>
                <a:blip r:embed="rId122"/>
                <a:stretch>
                  <a:fillRect/>
                </a:stretch>
              </p:blipFill>
              <p:spPr>
                <a:xfrm>
                  <a:off x="3519515" y="3289627"/>
                  <a:ext cx="126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9" name="Freihand 58">
                  <a:extLst>
                    <a:ext uri="{FF2B5EF4-FFF2-40B4-BE49-F238E27FC236}">
                      <a16:creationId xmlns:a16="http://schemas.microsoft.com/office/drawing/2014/main" id="{0DEF9082-CC7A-4DBE-B750-329CE6D953EC}"/>
                    </a:ext>
                  </a:extLst>
                </p14:cNvPr>
                <p14:cNvContentPartPr/>
                <p14:nvPr/>
              </p14:nvContentPartPr>
              <p14:xfrm>
                <a:off x="3485675" y="3347587"/>
                <a:ext cx="97200" cy="7200"/>
              </p14:xfrm>
            </p:contentPart>
          </mc:Choice>
          <mc:Fallback xmlns="">
            <p:pic>
              <p:nvPicPr>
                <p:cNvPr id="59" name="Freihand 58">
                  <a:extLst>
                    <a:ext uri="{FF2B5EF4-FFF2-40B4-BE49-F238E27FC236}">
                      <a16:creationId xmlns:a16="http://schemas.microsoft.com/office/drawing/2014/main" id="{0DEF9082-CC7A-4DBE-B750-329CE6D953EC}"/>
                    </a:ext>
                  </a:extLst>
                </p:cNvPr>
                <p:cNvPicPr/>
                <p:nvPr/>
              </p:nvPicPr>
              <p:blipFill>
                <a:blip r:embed="rId124"/>
                <a:stretch>
                  <a:fillRect/>
                </a:stretch>
              </p:blipFill>
              <p:spPr>
                <a:xfrm>
                  <a:off x="3481355" y="3343267"/>
                  <a:ext cx="1058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0" name="Freihand 59">
                  <a:extLst>
                    <a:ext uri="{FF2B5EF4-FFF2-40B4-BE49-F238E27FC236}">
                      <a16:creationId xmlns:a16="http://schemas.microsoft.com/office/drawing/2014/main" id="{43E21C9F-4DC2-4B44-BC6C-A1D29DF44B8E}"/>
                    </a:ext>
                  </a:extLst>
                </p14:cNvPr>
                <p14:cNvContentPartPr/>
                <p14:nvPr/>
              </p14:nvContentPartPr>
              <p14:xfrm>
                <a:off x="3661355" y="3349747"/>
                <a:ext cx="91800" cy="85680"/>
              </p14:xfrm>
            </p:contentPart>
          </mc:Choice>
          <mc:Fallback xmlns="">
            <p:pic>
              <p:nvPicPr>
                <p:cNvPr id="60" name="Freihand 59">
                  <a:extLst>
                    <a:ext uri="{FF2B5EF4-FFF2-40B4-BE49-F238E27FC236}">
                      <a16:creationId xmlns:a16="http://schemas.microsoft.com/office/drawing/2014/main" id="{43E21C9F-4DC2-4B44-BC6C-A1D29DF44B8E}"/>
                    </a:ext>
                  </a:extLst>
                </p:cNvPr>
                <p:cNvPicPr/>
                <p:nvPr/>
              </p:nvPicPr>
              <p:blipFill>
                <a:blip r:embed="rId126"/>
                <a:stretch>
                  <a:fillRect/>
                </a:stretch>
              </p:blipFill>
              <p:spPr>
                <a:xfrm>
                  <a:off x="3657035" y="3345427"/>
                  <a:ext cx="100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1" name="Freihand 60">
                  <a:extLst>
                    <a:ext uri="{FF2B5EF4-FFF2-40B4-BE49-F238E27FC236}">
                      <a16:creationId xmlns:a16="http://schemas.microsoft.com/office/drawing/2014/main" id="{F504B5B3-7B43-49E1-92AA-65E77B61DB5F}"/>
                    </a:ext>
                  </a:extLst>
                </p14:cNvPr>
                <p14:cNvContentPartPr/>
                <p14:nvPr/>
              </p14:nvContentPartPr>
              <p14:xfrm>
                <a:off x="3885995" y="3283507"/>
                <a:ext cx="99000" cy="135000"/>
              </p14:xfrm>
            </p:contentPart>
          </mc:Choice>
          <mc:Fallback xmlns="">
            <p:pic>
              <p:nvPicPr>
                <p:cNvPr id="61" name="Freihand 60">
                  <a:extLst>
                    <a:ext uri="{FF2B5EF4-FFF2-40B4-BE49-F238E27FC236}">
                      <a16:creationId xmlns:a16="http://schemas.microsoft.com/office/drawing/2014/main" id="{F504B5B3-7B43-49E1-92AA-65E77B61DB5F}"/>
                    </a:ext>
                  </a:extLst>
                </p:cNvPr>
                <p:cNvPicPr/>
                <p:nvPr/>
              </p:nvPicPr>
              <p:blipFill>
                <a:blip r:embed="rId128"/>
                <a:stretch>
                  <a:fillRect/>
                </a:stretch>
              </p:blipFill>
              <p:spPr>
                <a:xfrm>
                  <a:off x="3881675" y="3279187"/>
                  <a:ext cx="1076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2" name="Freihand 61">
                  <a:extLst>
                    <a:ext uri="{FF2B5EF4-FFF2-40B4-BE49-F238E27FC236}">
                      <a16:creationId xmlns:a16="http://schemas.microsoft.com/office/drawing/2014/main" id="{6365602F-A32D-491F-B552-44EAE16B916C}"/>
                    </a:ext>
                  </a:extLst>
                </p14:cNvPr>
                <p14:cNvContentPartPr/>
                <p14:nvPr/>
              </p14:nvContentPartPr>
              <p14:xfrm>
                <a:off x="4001195" y="3306907"/>
                <a:ext cx="108000" cy="92880"/>
              </p14:xfrm>
            </p:contentPart>
          </mc:Choice>
          <mc:Fallback xmlns="">
            <p:pic>
              <p:nvPicPr>
                <p:cNvPr id="62" name="Freihand 61">
                  <a:extLst>
                    <a:ext uri="{FF2B5EF4-FFF2-40B4-BE49-F238E27FC236}">
                      <a16:creationId xmlns:a16="http://schemas.microsoft.com/office/drawing/2014/main" id="{6365602F-A32D-491F-B552-44EAE16B916C}"/>
                    </a:ext>
                  </a:extLst>
                </p:cNvPr>
                <p:cNvPicPr/>
                <p:nvPr/>
              </p:nvPicPr>
              <p:blipFill>
                <a:blip r:embed="rId130"/>
                <a:stretch>
                  <a:fillRect/>
                </a:stretch>
              </p:blipFill>
              <p:spPr>
                <a:xfrm>
                  <a:off x="3996875" y="3302587"/>
                  <a:ext cx="1166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3" name="Freihand 62">
                  <a:extLst>
                    <a:ext uri="{FF2B5EF4-FFF2-40B4-BE49-F238E27FC236}">
                      <a16:creationId xmlns:a16="http://schemas.microsoft.com/office/drawing/2014/main" id="{C49438AF-1ECC-4803-96FE-6DC924EE0E6C}"/>
                    </a:ext>
                  </a:extLst>
                </p14:cNvPr>
                <p14:cNvContentPartPr/>
                <p14:nvPr/>
              </p14:nvContentPartPr>
              <p14:xfrm>
                <a:off x="4167155" y="3292147"/>
                <a:ext cx="51480" cy="130320"/>
              </p14:xfrm>
            </p:contentPart>
          </mc:Choice>
          <mc:Fallback xmlns="">
            <p:pic>
              <p:nvPicPr>
                <p:cNvPr id="63" name="Freihand 62">
                  <a:extLst>
                    <a:ext uri="{FF2B5EF4-FFF2-40B4-BE49-F238E27FC236}">
                      <a16:creationId xmlns:a16="http://schemas.microsoft.com/office/drawing/2014/main" id="{C49438AF-1ECC-4803-96FE-6DC924EE0E6C}"/>
                    </a:ext>
                  </a:extLst>
                </p:cNvPr>
                <p:cNvPicPr/>
                <p:nvPr/>
              </p:nvPicPr>
              <p:blipFill>
                <a:blip r:embed="rId132"/>
                <a:stretch>
                  <a:fillRect/>
                </a:stretch>
              </p:blipFill>
              <p:spPr>
                <a:xfrm>
                  <a:off x="4162835" y="3287827"/>
                  <a:ext cx="601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64" name="Freihand 63">
                  <a:extLst>
                    <a:ext uri="{FF2B5EF4-FFF2-40B4-BE49-F238E27FC236}">
                      <a16:creationId xmlns:a16="http://schemas.microsoft.com/office/drawing/2014/main" id="{48F90665-4656-4327-B331-D51B94E7F1D6}"/>
                    </a:ext>
                  </a:extLst>
                </p14:cNvPr>
                <p14:cNvContentPartPr/>
                <p14:nvPr/>
              </p14:nvContentPartPr>
              <p14:xfrm>
                <a:off x="4257875" y="3291787"/>
                <a:ext cx="88920" cy="141840"/>
              </p14:xfrm>
            </p:contentPart>
          </mc:Choice>
          <mc:Fallback xmlns="">
            <p:pic>
              <p:nvPicPr>
                <p:cNvPr id="64" name="Freihand 63">
                  <a:extLst>
                    <a:ext uri="{FF2B5EF4-FFF2-40B4-BE49-F238E27FC236}">
                      <a16:creationId xmlns:a16="http://schemas.microsoft.com/office/drawing/2014/main" id="{48F90665-4656-4327-B331-D51B94E7F1D6}"/>
                    </a:ext>
                  </a:extLst>
                </p:cNvPr>
                <p:cNvPicPr/>
                <p:nvPr/>
              </p:nvPicPr>
              <p:blipFill>
                <a:blip r:embed="rId134"/>
                <a:stretch>
                  <a:fillRect/>
                </a:stretch>
              </p:blipFill>
              <p:spPr>
                <a:xfrm>
                  <a:off x="4253555" y="3287467"/>
                  <a:ext cx="97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65" name="Freihand 64">
                  <a:extLst>
                    <a:ext uri="{FF2B5EF4-FFF2-40B4-BE49-F238E27FC236}">
                      <a16:creationId xmlns:a16="http://schemas.microsoft.com/office/drawing/2014/main" id="{71A7CDE6-54A6-4043-AE73-4F3BCAB14DE2}"/>
                    </a:ext>
                  </a:extLst>
                </p14:cNvPr>
                <p14:cNvContentPartPr/>
                <p14:nvPr/>
              </p14:nvContentPartPr>
              <p14:xfrm>
                <a:off x="4255355" y="3360547"/>
                <a:ext cx="93960" cy="19080"/>
              </p14:xfrm>
            </p:contentPart>
          </mc:Choice>
          <mc:Fallback xmlns="">
            <p:pic>
              <p:nvPicPr>
                <p:cNvPr id="65" name="Freihand 64">
                  <a:extLst>
                    <a:ext uri="{FF2B5EF4-FFF2-40B4-BE49-F238E27FC236}">
                      <a16:creationId xmlns:a16="http://schemas.microsoft.com/office/drawing/2014/main" id="{71A7CDE6-54A6-4043-AE73-4F3BCAB14DE2}"/>
                    </a:ext>
                  </a:extLst>
                </p:cNvPr>
                <p:cNvPicPr/>
                <p:nvPr/>
              </p:nvPicPr>
              <p:blipFill>
                <a:blip r:embed="rId136"/>
                <a:stretch>
                  <a:fillRect/>
                </a:stretch>
              </p:blipFill>
              <p:spPr>
                <a:xfrm>
                  <a:off x="4251035" y="3356227"/>
                  <a:ext cx="102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66" name="Freihand 65">
                  <a:extLst>
                    <a:ext uri="{FF2B5EF4-FFF2-40B4-BE49-F238E27FC236}">
                      <a16:creationId xmlns:a16="http://schemas.microsoft.com/office/drawing/2014/main" id="{B23C76A1-4D2D-474D-BEC3-EDC3FB919085}"/>
                    </a:ext>
                  </a:extLst>
                </p14:cNvPr>
                <p14:cNvContentPartPr/>
                <p14:nvPr/>
              </p14:nvContentPartPr>
              <p14:xfrm>
                <a:off x="4436075" y="3356227"/>
                <a:ext cx="168480" cy="54720"/>
              </p14:xfrm>
            </p:contentPart>
          </mc:Choice>
          <mc:Fallback xmlns="">
            <p:pic>
              <p:nvPicPr>
                <p:cNvPr id="66" name="Freihand 65">
                  <a:extLst>
                    <a:ext uri="{FF2B5EF4-FFF2-40B4-BE49-F238E27FC236}">
                      <a16:creationId xmlns:a16="http://schemas.microsoft.com/office/drawing/2014/main" id="{B23C76A1-4D2D-474D-BEC3-EDC3FB919085}"/>
                    </a:ext>
                  </a:extLst>
                </p:cNvPr>
                <p:cNvPicPr/>
                <p:nvPr/>
              </p:nvPicPr>
              <p:blipFill>
                <a:blip r:embed="rId138"/>
                <a:stretch>
                  <a:fillRect/>
                </a:stretch>
              </p:blipFill>
              <p:spPr>
                <a:xfrm>
                  <a:off x="4431755" y="3351907"/>
                  <a:ext cx="1771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7" name="Freihand 66">
                  <a:extLst>
                    <a:ext uri="{FF2B5EF4-FFF2-40B4-BE49-F238E27FC236}">
                      <a16:creationId xmlns:a16="http://schemas.microsoft.com/office/drawing/2014/main" id="{D6045F33-D397-46FB-8677-6971DD4014B8}"/>
                    </a:ext>
                  </a:extLst>
                </p14:cNvPr>
                <p14:cNvContentPartPr/>
                <p14:nvPr/>
              </p14:nvContentPartPr>
              <p14:xfrm>
                <a:off x="4450835" y="3205387"/>
                <a:ext cx="134640" cy="113040"/>
              </p14:xfrm>
            </p:contentPart>
          </mc:Choice>
          <mc:Fallback xmlns="">
            <p:pic>
              <p:nvPicPr>
                <p:cNvPr id="67" name="Freihand 66">
                  <a:extLst>
                    <a:ext uri="{FF2B5EF4-FFF2-40B4-BE49-F238E27FC236}">
                      <a16:creationId xmlns:a16="http://schemas.microsoft.com/office/drawing/2014/main" id="{D6045F33-D397-46FB-8677-6971DD4014B8}"/>
                    </a:ext>
                  </a:extLst>
                </p:cNvPr>
                <p:cNvPicPr/>
                <p:nvPr/>
              </p:nvPicPr>
              <p:blipFill>
                <a:blip r:embed="rId140"/>
                <a:stretch>
                  <a:fillRect/>
                </a:stretch>
              </p:blipFill>
              <p:spPr>
                <a:xfrm>
                  <a:off x="4446515" y="3201067"/>
                  <a:ext cx="143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68" name="Freihand 67">
                  <a:extLst>
                    <a:ext uri="{FF2B5EF4-FFF2-40B4-BE49-F238E27FC236}">
                      <a16:creationId xmlns:a16="http://schemas.microsoft.com/office/drawing/2014/main" id="{EA6B8552-F34C-4087-96F5-8BE63E2BFE18}"/>
                    </a:ext>
                  </a:extLst>
                </p14:cNvPr>
                <p14:cNvContentPartPr/>
                <p14:nvPr/>
              </p14:nvContentPartPr>
              <p14:xfrm>
                <a:off x="4686995" y="3297907"/>
                <a:ext cx="158040" cy="123840"/>
              </p14:xfrm>
            </p:contentPart>
          </mc:Choice>
          <mc:Fallback xmlns="">
            <p:pic>
              <p:nvPicPr>
                <p:cNvPr id="68" name="Freihand 67">
                  <a:extLst>
                    <a:ext uri="{FF2B5EF4-FFF2-40B4-BE49-F238E27FC236}">
                      <a16:creationId xmlns:a16="http://schemas.microsoft.com/office/drawing/2014/main" id="{EA6B8552-F34C-4087-96F5-8BE63E2BFE18}"/>
                    </a:ext>
                  </a:extLst>
                </p:cNvPr>
                <p:cNvPicPr/>
                <p:nvPr/>
              </p:nvPicPr>
              <p:blipFill>
                <a:blip r:embed="rId142"/>
                <a:stretch>
                  <a:fillRect/>
                </a:stretch>
              </p:blipFill>
              <p:spPr>
                <a:xfrm>
                  <a:off x="4682675" y="3293587"/>
                  <a:ext cx="166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69" name="Freihand 68">
                  <a:extLst>
                    <a:ext uri="{FF2B5EF4-FFF2-40B4-BE49-F238E27FC236}">
                      <a16:creationId xmlns:a16="http://schemas.microsoft.com/office/drawing/2014/main" id="{9342615B-2CDF-4680-9F78-2512650F2C40}"/>
                    </a:ext>
                  </a:extLst>
                </p14:cNvPr>
                <p14:cNvContentPartPr/>
                <p14:nvPr/>
              </p14:nvContentPartPr>
              <p14:xfrm>
                <a:off x="4831355" y="3300067"/>
                <a:ext cx="146160" cy="141840"/>
              </p14:xfrm>
            </p:contentPart>
          </mc:Choice>
          <mc:Fallback xmlns="">
            <p:pic>
              <p:nvPicPr>
                <p:cNvPr id="69" name="Freihand 68">
                  <a:extLst>
                    <a:ext uri="{FF2B5EF4-FFF2-40B4-BE49-F238E27FC236}">
                      <a16:creationId xmlns:a16="http://schemas.microsoft.com/office/drawing/2014/main" id="{9342615B-2CDF-4680-9F78-2512650F2C40}"/>
                    </a:ext>
                  </a:extLst>
                </p:cNvPr>
                <p:cNvPicPr/>
                <p:nvPr/>
              </p:nvPicPr>
              <p:blipFill>
                <a:blip r:embed="rId144"/>
                <a:stretch>
                  <a:fillRect/>
                </a:stretch>
              </p:blipFill>
              <p:spPr>
                <a:xfrm>
                  <a:off x="4827035" y="3295747"/>
                  <a:ext cx="154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0" name="Freihand 69">
                  <a:extLst>
                    <a:ext uri="{FF2B5EF4-FFF2-40B4-BE49-F238E27FC236}">
                      <a16:creationId xmlns:a16="http://schemas.microsoft.com/office/drawing/2014/main" id="{87981378-EFA7-4CC9-B07A-C913F5D3673B}"/>
                    </a:ext>
                  </a:extLst>
                </p14:cNvPr>
                <p14:cNvContentPartPr/>
                <p14:nvPr/>
              </p14:nvContentPartPr>
              <p14:xfrm>
                <a:off x="4994075" y="3321307"/>
                <a:ext cx="176760" cy="115920"/>
              </p14:xfrm>
            </p:contentPart>
          </mc:Choice>
          <mc:Fallback xmlns="">
            <p:pic>
              <p:nvPicPr>
                <p:cNvPr id="70" name="Freihand 69">
                  <a:extLst>
                    <a:ext uri="{FF2B5EF4-FFF2-40B4-BE49-F238E27FC236}">
                      <a16:creationId xmlns:a16="http://schemas.microsoft.com/office/drawing/2014/main" id="{87981378-EFA7-4CC9-B07A-C913F5D3673B}"/>
                    </a:ext>
                  </a:extLst>
                </p:cNvPr>
                <p:cNvPicPr/>
                <p:nvPr/>
              </p:nvPicPr>
              <p:blipFill>
                <a:blip r:embed="rId146"/>
                <a:stretch>
                  <a:fillRect/>
                </a:stretch>
              </p:blipFill>
              <p:spPr>
                <a:xfrm>
                  <a:off x="4989755" y="3316987"/>
                  <a:ext cx="185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0" name="Freihand 79">
                  <a:extLst>
                    <a:ext uri="{FF2B5EF4-FFF2-40B4-BE49-F238E27FC236}">
                      <a16:creationId xmlns:a16="http://schemas.microsoft.com/office/drawing/2014/main" id="{2A9511D3-D229-41F9-A5C5-355B09BC804B}"/>
                    </a:ext>
                  </a:extLst>
                </p14:cNvPr>
                <p14:cNvContentPartPr/>
                <p14:nvPr/>
              </p14:nvContentPartPr>
              <p14:xfrm>
                <a:off x="570395" y="3895147"/>
                <a:ext cx="99720" cy="156240"/>
              </p14:xfrm>
            </p:contentPart>
          </mc:Choice>
          <mc:Fallback xmlns="">
            <p:pic>
              <p:nvPicPr>
                <p:cNvPr id="80" name="Freihand 79">
                  <a:extLst>
                    <a:ext uri="{FF2B5EF4-FFF2-40B4-BE49-F238E27FC236}">
                      <a16:creationId xmlns:a16="http://schemas.microsoft.com/office/drawing/2014/main" id="{2A9511D3-D229-41F9-A5C5-355B09BC804B}"/>
                    </a:ext>
                  </a:extLst>
                </p:cNvPr>
                <p:cNvPicPr/>
                <p:nvPr/>
              </p:nvPicPr>
              <p:blipFill>
                <a:blip r:embed="rId148"/>
                <a:stretch>
                  <a:fillRect/>
                </a:stretch>
              </p:blipFill>
              <p:spPr>
                <a:xfrm>
                  <a:off x="566075" y="3890827"/>
                  <a:ext cx="108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1" name="Freihand 80">
                  <a:extLst>
                    <a:ext uri="{FF2B5EF4-FFF2-40B4-BE49-F238E27FC236}">
                      <a16:creationId xmlns:a16="http://schemas.microsoft.com/office/drawing/2014/main" id="{00EB0760-50BF-40CF-9D8C-9FDEA77B0B22}"/>
                    </a:ext>
                  </a:extLst>
                </p14:cNvPr>
                <p14:cNvContentPartPr/>
                <p14:nvPr/>
              </p14:nvContentPartPr>
              <p14:xfrm>
                <a:off x="436115" y="3825667"/>
                <a:ext cx="326160" cy="318240"/>
              </p14:xfrm>
            </p:contentPart>
          </mc:Choice>
          <mc:Fallback xmlns="">
            <p:pic>
              <p:nvPicPr>
                <p:cNvPr id="81" name="Freihand 80">
                  <a:extLst>
                    <a:ext uri="{FF2B5EF4-FFF2-40B4-BE49-F238E27FC236}">
                      <a16:creationId xmlns:a16="http://schemas.microsoft.com/office/drawing/2014/main" id="{00EB0760-50BF-40CF-9D8C-9FDEA77B0B22}"/>
                    </a:ext>
                  </a:extLst>
                </p:cNvPr>
                <p:cNvPicPr/>
                <p:nvPr/>
              </p:nvPicPr>
              <p:blipFill>
                <a:blip r:embed="rId150"/>
                <a:stretch>
                  <a:fillRect/>
                </a:stretch>
              </p:blipFill>
              <p:spPr>
                <a:xfrm>
                  <a:off x="431795" y="3821347"/>
                  <a:ext cx="3348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1" name="Freihand 90">
                  <a:extLst>
                    <a:ext uri="{FF2B5EF4-FFF2-40B4-BE49-F238E27FC236}">
                      <a16:creationId xmlns:a16="http://schemas.microsoft.com/office/drawing/2014/main" id="{56C1C6BD-5CEF-4EF9-992C-7BEC672BD6C7}"/>
                    </a:ext>
                  </a:extLst>
                </p14:cNvPr>
                <p14:cNvContentPartPr/>
                <p14:nvPr/>
              </p14:nvContentPartPr>
              <p14:xfrm>
                <a:off x="924635" y="3839347"/>
                <a:ext cx="100080" cy="94680"/>
              </p14:xfrm>
            </p:contentPart>
          </mc:Choice>
          <mc:Fallback xmlns="">
            <p:pic>
              <p:nvPicPr>
                <p:cNvPr id="91" name="Freihand 90">
                  <a:extLst>
                    <a:ext uri="{FF2B5EF4-FFF2-40B4-BE49-F238E27FC236}">
                      <a16:creationId xmlns:a16="http://schemas.microsoft.com/office/drawing/2014/main" id="{56C1C6BD-5CEF-4EF9-992C-7BEC672BD6C7}"/>
                    </a:ext>
                  </a:extLst>
                </p:cNvPr>
                <p:cNvPicPr/>
                <p:nvPr/>
              </p:nvPicPr>
              <p:blipFill>
                <a:blip r:embed="rId152"/>
                <a:stretch>
                  <a:fillRect/>
                </a:stretch>
              </p:blipFill>
              <p:spPr>
                <a:xfrm>
                  <a:off x="920315" y="3835027"/>
                  <a:ext cx="1087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2" name="Freihand 91">
                  <a:extLst>
                    <a:ext uri="{FF2B5EF4-FFF2-40B4-BE49-F238E27FC236}">
                      <a16:creationId xmlns:a16="http://schemas.microsoft.com/office/drawing/2014/main" id="{C248DF91-3C76-4C21-8710-CAD68A4D4F5C}"/>
                    </a:ext>
                  </a:extLst>
                </p14:cNvPr>
                <p14:cNvContentPartPr/>
                <p14:nvPr/>
              </p14:nvContentPartPr>
              <p14:xfrm>
                <a:off x="1072955" y="3887947"/>
                <a:ext cx="11160" cy="56880"/>
              </p14:xfrm>
            </p:contentPart>
          </mc:Choice>
          <mc:Fallback xmlns="">
            <p:pic>
              <p:nvPicPr>
                <p:cNvPr id="92" name="Freihand 91">
                  <a:extLst>
                    <a:ext uri="{FF2B5EF4-FFF2-40B4-BE49-F238E27FC236}">
                      <a16:creationId xmlns:a16="http://schemas.microsoft.com/office/drawing/2014/main" id="{C248DF91-3C76-4C21-8710-CAD68A4D4F5C}"/>
                    </a:ext>
                  </a:extLst>
                </p:cNvPr>
                <p:cNvPicPr/>
                <p:nvPr/>
              </p:nvPicPr>
              <p:blipFill>
                <a:blip r:embed="rId154"/>
                <a:stretch>
                  <a:fillRect/>
                </a:stretch>
              </p:blipFill>
              <p:spPr>
                <a:xfrm>
                  <a:off x="1068635" y="3883627"/>
                  <a:ext cx="19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3" name="Freihand 92">
                  <a:extLst>
                    <a:ext uri="{FF2B5EF4-FFF2-40B4-BE49-F238E27FC236}">
                      <a16:creationId xmlns:a16="http://schemas.microsoft.com/office/drawing/2014/main" id="{7DA6DA73-9E8C-419D-A7CC-3CB910A3B57F}"/>
                    </a:ext>
                  </a:extLst>
                </p14:cNvPr>
                <p14:cNvContentPartPr/>
                <p14:nvPr/>
              </p14:nvContentPartPr>
              <p14:xfrm>
                <a:off x="1125155" y="3846187"/>
                <a:ext cx="59400" cy="94680"/>
              </p14:xfrm>
            </p:contentPart>
          </mc:Choice>
          <mc:Fallback xmlns="">
            <p:pic>
              <p:nvPicPr>
                <p:cNvPr id="93" name="Freihand 92">
                  <a:extLst>
                    <a:ext uri="{FF2B5EF4-FFF2-40B4-BE49-F238E27FC236}">
                      <a16:creationId xmlns:a16="http://schemas.microsoft.com/office/drawing/2014/main" id="{7DA6DA73-9E8C-419D-A7CC-3CB910A3B57F}"/>
                    </a:ext>
                  </a:extLst>
                </p:cNvPr>
                <p:cNvPicPr/>
                <p:nvPr/>
              </p:nvPicPr>
              <p:blipFill>
                <a:blip r:embed="rId156"/>
                <a:stretch>
                  <a:fillRect/>
                </a:stretch>
              </p:blipFill>
              <p:spPr>
                <a:xfrm>
                  <a:off x="1120835" y="3841867"/>
                  <a:ext cx="680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4" name="Freihand 93">
                  <a:extLst>
                    <a:ext uri="{FF2B5EF4-FFF2-40B4-BE49-F238E27FC236}">
                      <a16:creationId xmlns:a16="http://schemas.microsoft.com/office/drawing/2014/main" id="{B292F4FF-7062-4A27-8D9E-8E58EF2766B1}"/>
                    </a:ext>
                  </a:extLst>
                </p14:cNvPr>
                <p14:cNvContentPartPr/>
                <p14:nvPr/>
              </p14:nvContentPartPr>
              <p14:xfrm>
                <a:off x="1237835" y="3837907"/>
                <a:ext cx="79200" cy="104400"/>
              </p14:xfrm>
            </p:contentPart>
          </mc:Choice>
          <mc:Fallback xmlns="">
            <p:pic>
              <p:nvPicPr>
                <p:cNvPr id="94" name="Freihand 93">
                  <a:extLst>
                    <a:ext uri="{FF2B5EF4-FFF2-40B4-BE49-F238E27FC236}">
                      <a16:creationId xmlns:a16="http://schemas.microsoft.com/office/drawing/2014/main" id="{B292F4FF-7062-4A27-8D9E-8E58EF2766B1}"/>
                    </a:ext>
                  </a:extLst>
                </p:cNvPr>
                <p:cNvPicPr/>
                <p:nvPr/>
              </p:nvPicPr>
              <p:blipFill>
                <a:blip r:embed="rId158"/>
                <a:stretch>
                  <a:fillRect/>
                </a:stretch>
              </p:blipFill>
              <p:spPr>
                <a:xfrm>
                  <a:off x="1233515" y="3833587"/>
                  <a:ext cx="87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5" name="Freihand 94">
                  <a:extLst>
                    <a:ext uri="{FF2B5EF4-FFF2-40B4-BE49-F238E27FC236}">
                      <a16:creationId xmlns:a16="http://schemas.microsoft.com/office/drawing/2014/main" id="{80A8F01F-B4B5-46CF-85D6-F1D5504802A0}"/>
                    </a:ext>
                  </a:extLst>
                </p14:cNvPr>
                <p14:cNvContentPartPr/>
                <p14:nvPr/>
              </p14:nvContentPartPr>
              <p14:xfrm>
                <a:off x="854435" y="3965347"/>
                <a:ext cx="532080" cy="54360"/>
              </p14:xfrm>
            </p:contentPart>
          </mc:Choice>
          <mc:Fallback xmlns="">
            <p:pic>
              <p:nvPicPr>
                <p:cNvPr id="95" name="Freihand 94">
                  <a:extLst>
                    <a:ext uri="{FF2B5EF4-FFF2-40B4-BE49-F238E27FC236}">
                      <a16:creationId xmlns:a16="http://schemas.microsoft.com/office/drawing/2014/main" id="{80A8F01F-B4B5-46CF-85D6-F1D5504802A0}"/>
                    </a:ext>
                  </a:extLst>
                </p:cNvPr>
                <p:cNvPicPr/>
                <p:nvPr/>
              </p:nvPicPr>
              <p:blipFill>
                <a:blip r:embed="rId160"/>
                <a:stretch>
                  <a:fillRect/>
                </a:stretch>
              </p:blipFill>
              <p:spPr>
                <a:xfrm>
                  <a:off x="850115" y="3961027"/>
                  <a:ext cx="5407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6" name="Freihand 95">
                  <a:extLst>
                    <a:ext uri="{FF2B5EF4-FFF2-40B4-BE49-F238E27FC236}">
                      <a16:creationId xmlns:a16="http://schemas.microsoft.com/office/drawing/2014/main" id="{8B38F6D8-D109-43D1-839D-9D265B03DCD1}"/>
                    </a:ext>
                  </a:extLst>
                </p14:cNvPr>
                <p14:cNvContentPartPr/>
                <p14:nvPr/>
              </p14:nvContentPartPr>
              <p14:xfrm>
                <a:off x="919595" y="4082707"/>
                <a:ext cx="75960" cy="79200"/>
              </p14:xfrm>
            </p:contentPart>
          </mc:Choice>
          <mc:Fallback xmlns="">
            <p:pic>
              <p:nvPicPr>
                <p:cNvPr id="96" name="Freihand 95">
                  <a:extLst>
                    <a:ext uri="{FF2B5EF4-FFF2-40B4-BE49-F238E27FC236}">
                      <a16:creationId xmlns:a16="http://schemas.microsoft.com/office/drawing/2014/main" id="{8B38F6D8-D109-43D1-839D-9D265B03DCD1}"/>
                    </a:ext>
                  </a:extLst>
                </p:cNvPr>
                <p:cNvPicPr/>
                <p:nvPr/>
              </p:nvPicPr>
              <p:blipFill>
                <a:blip r:embed="rId162"/>
                <a:stretch>
                  <a:fillRect/>
                </a:stretch>
              </p:blipFill>
              <p:spPr>
                <a:xfrm>
                  <a:off x="915275" y="4078387"/>
                  <a:ext cx="84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7" name="Freihand 96">
                  <a:extLst>
                    <a:ext uri="{FF2B5EF4-FFF2-40B4-BE49-F238E27FC236}">
                      <a16:creationId xmlns:a16="http://schemas.microsoft.com/office/drawing/2014/main" id="{7C560152-CE2E-468C-A449-F339F513BCB1}"/>
                    </a:ext>
                  </a:extLst>
                </p14:cNvPr>
                <p14:cNvContentPartPr/>
                <p14:nvPr/>
              </p14:nvContentPartPr>
              <p14:xfrm>
                <a:off x="1025435" y="4140667"/>
                <a:ext cx="10440" cy="54720"/>
              </p14:xfrm>
            </p:contentPart>
          </mc:Choice>
          <mc:Fallback xmlns="">
            <p:pic>
              <p:nvPicPr>
                <p:cNvPr id="97" name="Freihand 96">
                  <a:extLst>
                    <a:ext uri="{FF2B5EF4-FFF2-40B4-BE49-F238E27FC236}">
                      <a16:creationId xmlns:a16="http://schemas.microsoft.com/office/drawing/2014/main" id="{7C560152-CE2E-468C-A449-F339F513BCB1}"/>
                    </a:ext>
                  </a:extLst>
                </p:cNvPr>
                <p:cNvPicPr/>
                <p:nvPr/>
              </p:nvPicPr>
              <p:blipFill>
                <a:blip r:embed="rId164"/>
                <a:stretch>
                  <a:fillRect/>
                </a:stretch>
              </p:blipFill>
              <p:spPr>
                <a:xfrm>
                  <a:off x="1021115" y="4136347"/>
                  <a:ext cx="190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8" name="Freihand 97">
                  <a:extLst>
                    <a:ext uri="{FF2B5EF4-FFF2-40B4-BE49-F238E27FC236}">
                      <a16:creationId xmlns:a16="http://schemas.microsoft.com/office/drawing/2014/main" id="{F82A3F05-D11D-43EC-AF79-E28707BBDF4B}"/>
                    </a:ext>
                  </a:extLst>
                </p14:cNvPr>
                <p14:cNvContentPartPr/>
                <p14:nvPr/>
              </p14:nvContentPartPr>
              <p14:xfrm>
                <a:off x="1065395" y="4044187"/>
                <a:ext cx="79200" cy="129240"/>
              </p14:xfrm>
            </p:contentPart>
          </mc:Choice>
          <mc:Fallback xmlns="">
            <p:pic>
              <p:nvPicPr>
                <p:cNvPr id="98" name="Freihand 97">
                  <a:extLst>
                    <a:ext uri="{FF2B5EF4-FFF2-40B4-BE49-F238E27FC236}">
                      <a16:creationId xmlns:a16="http://schemas.microsoft.com/office/drawing/2014/main" id="{F82A3F05-D11D-43EC-AF79-E28707BBDF4B}"/>
                    </a:ext>
                  </a:extLst>
                </p:cNvPr>
                <p:cNvPicPr/>
                <p:nvPr/>
              </p:nvPicPr>
              <p:blipFill>
                <a:blip r:embed="rId166"/>
                <a:stretch>
                  <a:fillRect/>
                </a:stretch>
              </p:blipFill>
              <p:spPr>
                <a:xfrm>
                  <a:off x="1061075" y="4039867"/>
                  <a:ext cx="87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27D5501A-1ADB-42E3-A4A4-C624525F3035}"/>
                    </a:ext>
                  </a:extLst>
                </p14:cNvPr>
                <p14:cNvContentPartPr/>
                <p14:nvPr/>
              </p14:nvContentPartPr>
              <p14:xfrm>
                <a:off x="1169795" y="4058227"/>
                <a:ext cx="58320" cy="119880"/>
              </p14:xfrm>
            </p:contentPart>
          </mc:Choice>
          <mc:Fallback xmlns="">
            <p:pic>
              <p:nvPicPr>
                <p:cNvPr id="99" name="Freihand 98">
                  <a:extLst>
                    <a:ext uri="{FF2B5EF4-FFF2-40B4-BE49-F238E27FC236}">
                      <a16:creationId xmlns:a16="http://schemas.microsoft.com/office/drawing/2014/main" id="{27D5501A-1ADB-42E3-A4A4-C624525F3035}"/>
                    </a:ext>
                  </a:extLst>
                </p:cNvPr>
                <p:cNvPicPr/>
                <p:nvPr/>
              </p:nvPicPr>
              <p:blipFill>
                <a:blip r:embed="rId168"/>
                <a:stretch>
                  <a:fillRect/>
                </a:stretch>
              </p:blipFill>
              <p:spPr>
                <a:xfrm>
                  <a:off x="1165475" y="4053907"/>
                  <a:ext cx="66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1" name="Freihand 100">
                  <a:extLst>
                    <a:ext uri="{FF2B5EF4-FFF2-40B4-BE49-F238E27FC236}">
                      <a16:creationId xmlns:a16="http://schemas.microsoft.com/office/drawing/2014/main" id="{552292C3-AA93-4E1F-BC17-4D1843EC23F0}"/>
                    </a:ext>
                  </a:extLst>
                </p14:cNvPr>
                <p14:cNvContentPartPr/>
                <p14:nvPr/>
              </p14:nvContentPartPr>
              <p14:xfrm>
                <a:off x="1430075" y="3982627"/>
                <a:ext cx="9720" cy="1080"/>
              </p14:xfrm>
            </p:contentPart>
          </mc:Choice>
          <mc:Fallback xmlns="">
            <p:pic>
              <p:nvPicPr>
                <p:cNvPr id="101" name="Freihand 100">
                  <a:extLst>
                    <a:ext uri="{FF2B5EF4-FFF2-40B4-BE49-F238E27FC236}">
                      <a16:creationId xmlns:a16="http://schemas.microsoft.com/office/drawing/2014/main" id="{552292C3-AA93-4E1F-BC17-4D1843EC23F0}"/>
                    </a:ext>
                  </a:extLst>
                </p:cNvPr>
                <p:cNvPicPr/>
                <p:nvPr/>
              </p:nvPicPr>
              <p:blipFill>
                <a:blip r:embed="rId170"/>
                <a:stretch>
                  <a:fillRect/>
                </a:stretch>
              </p:blipFill>
              <p:spPr>
                <a:xfrm>
                  <a:off x="1425755" y="3978307"/>
                  <a:ext cx="183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E8C57B99-F0D0-4391-B3B3-8F865F2EE293}"/>
                    </a:ext>
                  </a:extLst>
                </p14:cNvPr>
                <p14:cNvContentPartPr/>
                <p14:nvPr/>
              </p14:nvContentPartPr>
              <p14:xfrm>
                <a:off x="1522595" y="3898387"/>
                <a:ext cx="134640" cy="114480"/>
              </p14:xfrm>
            </p:contentPart>
          </mc:Choice>
          <mc:Fallback xmlns="">
            <p:pic>
              <p:nvPicPr>
                <p:cNvPr id="103" name="Freihand 102">
                  <a:extLst>
                    <a:ext uri="{FF2B5EF4-FFF2-40B4-BE49-F238E27FC236}">
                      <a16:creationId xmlns:a16="http://schemas.microsoft.com/office/drawing/2014/main" id="{E8C57B99-F0D0-4391-B3B3-8F865F2EE293}"/>
                    </a:ext>
                  </a:extLst>
                </p:cNvPr>
                <p:cNvPicPr/>
                <p:nvPr/>
              </p:nvPicPr>
              <p:blipFill>
                <a:blip r:embed="rId172"/>
                <a:stretch>
                  <a:fillRect/>
                </a:stretch>
              </p:blipFill>
              <p:spPr>
                <a:xfrm>
                  <a:off x="1518275" y="3894067"/>
                  <a:ext cx="143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4" name="Freihand 103">
                  <a:extLst>
                    <a:ext uri="{FF2B5EF4-FFF2-40B4-BE49-F238E27FC236}">
                      <a16:creationId xmlns:a16="http://schemas.microsoft.com/office/drawing/2014/main" id="{2BBE1FF1-DF6D-460E-9E97-173D71E5FDE4}"/>
                    </a:ext>
                  </a:extLst>
                </p14:cNvPr>
                <p14:cNvContentPartPr/>
                <p14:nvPr/>
              </p14:nvContentPartPr>
              <p14:xfrm>
                <a:off x="1670555" y="3907027"/>
                <a:ext cx="87840" cy="94680"/>
              </p14:xfrm>
            </p:contentPart>
          </mc:Choice>
          <mc:Fallback xmlns="">
            <p:pic>
              <p:nvPicPr>
                <p:cNvPr id="104" name="Freihand 103">
                  <a:extLst>
                    <a:ext uri="{FF2B5EF4-FFF2-40B4-BE49-F238E27FC236}">
                      <a16:creationId xmlns:a16="http://schemas.microsoft.com/office/drawing/2014/main" id="{2BBE1FF1-DF6D-460E-9E97-173D71E5FDE4}"/>
                    </a:ext>
                  </a:extLst>
                </p:cNvPr>
                <p:cNvPicPr/>
                <p:nvPr/>
              </p:nvPicPr>
              <p:blipFill>
                <a:blip r:embed="rId174"/>
                <a:stretch>
                  <a:fillRect/>
                </a:stretch>
              </p:blipFill>
              <p:spPr>
                <a:xfrm>
                  <a:off x="1666235" y="3902707"/>
                  <a:ext cx="964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2D9216B9-A44B-439E-92A4-ED6063904F6B}"/>
                    </a:ext>
                  </a:extLst>
                </p14:cNvPr>
                <p14:cNvContentPartPr/>
                <p14:nvPr/>
              </p14:nvContentPartPr>
              <p14:xfrm>
                <a:off x="1782875" y="3891187"/>
                <a:ext cx="115920" cy="112680"/>
              </p14:xfrm>
            </p:contentPart>
          </mc:Choice>
          <mc:Fallback xmlns="">
            <p:pic>
              <p:nvPicPr>
                <p:cNvPr id="105" name="Freihand 104">
                  <a:extLst>
                    <a:ext uri="{FF2B5EF4-FFF2-40B4-BE49-F238E27FC236}">
                      <a16:creationId xmlns:a16="http://schemas.microsoft.com/office/drawing/2014/main" id="{2D9216B9-A44B-439E-92A4-ED6063904F6B}"/>
                    </a:ext>
                  </a:extLst>
                </p:cNvPr>
                <p:cNvPicPr/>
                <p:nvPr/>
              </p:nvPicPr>
              <p:blipFill>
                <a:blip r:embed="rId176"/>
                <a:stretch>
                  <a:fillRect/>
                </a:stretch>
              </p:blipFill>
              <p:spPr>
                <a:xfrm>
                  <a:off x="1778555" y="3886867"/>
                  <a:ext cx="124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7" name="Freihand 106">
                  <a:extLst>
                    <a:ext uri="{FF2B5EF4-FFF2-40B4-BE49-F238E27FC236}">
                      <a16:creationId xmlns:a16="http://schemas.microsoft.com/office/drawing/2014/main" id="{BACBD0BB-EA01-45DB-ACF0-BC7285527F20}"/>
                    </a:ext>
                  </a:extLst>
                </p14:cNvPr>
                <p14:cNvContentPartPr/>
                <p14:nvPr/>
              </p14:nvContentPartPr>
              <p14:xfrm>
                <a:off x="2036315" y="3926107"/>
                <a:ext cx="180360" cy="21960"/>
              </p14:xfrm>
            </p:contentPart>
          </mc:Choice>
          <mc:Fallback xmlns="">
            <p:pic>
              <p:nvPicPr>
                <p:cNvPr id="107" name="Freihand 106">
                  <a:extLst>
                    <a:ext uri="{FF2B5EF4-FFF2-40B4-BE49-F238E27FC236}">
                      <a16:creationId xmlns:a16="http://schemas.microsoft.com/office/drawing/2014/main" id="{BACBD0BB-EA01-45DB-ACF0-BC7285527F20}"/>
                    </a:ext>
                  </a:extLst>
                </p:cNvPr>
                <p:cNvPicPr/>
                <p:nvPr/>
              </p:nvPicPr>
              <p:blipFill>
                <a:blip r:embed="rId178"/>
                <a:stretch>
                  <a:fillRect/>
                </a:stretch>
              </p:blipFill>
              <p:spPr>
                <a:xfrm>
                  <a:off x="2031995" y="3921787"/>
                  <a:ext cx="1890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8" name="Freihand 107">
                  <a:extLst>
                    <a:ext uri="{FF2B5EF4-FFF2-40B4-BE49-F238E27FC236}">
                      <a16:creationId xmlns:a16="http://schemas.microsoft.com/office/drawing/2014/main" id="{26DE80B1-3FA3-40CB-B5F2-DE7AF9DE1AC3}"/>
                    </a:ext>
                  </a:extLst>
                </p14:cNvPr>
                <p14:cNvContentPartPr/>
                <p14:nvPr/>
              </p14:nvContentPartPr>
              <p14:xfrm>
                <a:off x="2080595" y="3972187"/>
                <a:ext cx="140760" cy="2880"/>
              </p14:xfrm>
            </p:contentPart>
          </mc:Choice>
          <mc:Fallback xmlns="">
            <p:pic>
              <p:nvPicPr>
                <p:cNvPr id="108" name="Freihand 107">
                  <a:extLst>
                    <a:ext uri="{FF2B5EF4-FFF2-40B4-BE49-F238E27FC236}">
                      <a16:creationId xmlns:a16="http://schemas.microsoft.com/office/drawing/2014/main" id="{26DE80B1-3FA3-40CB-B5F2-DE7AF9DE1AC3}"/>
                    </a:ext>
                  </a:extLst>
                </p:cNvPr>
                <p:cNvPicPr/>
                <p:nvPr/>
              </p:nvPicPr>
              <p:blipFill>
                <a:blip r:embed="rId180"/>
                <a:stretch>
                  <a:fillRect/>
                </a:stretch>
              </p:blipFill>
              <p:spPr>
                <a:xfrm>
                  <a:off x="2076275" y="3967867"/>
                  <a:ext cx="1494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3" name="Freihand 122">
                  <a:extLst>
                    <a:ext uri="{FF2B5EF4-FFF2-40B4-BE49-F238E27FC236}">
                      <a16:creationId xmlns:a16="http://schemas.microsoft.com/office/drawing/2014/main" id="{96733B9D-F410-4C10-BCDA-88B5178FEF95}"/>
                    </a:ext>
                  </a:extLst>
                </p14:cNvPr>
                <p14:cNvContentPartPr/>
                <p14:nvPr/>
              </p14:nvContentPartPr>
              <p14:xfrm>
                <a:off x="2329355" y="3895147"/>
                <a:ext cx="149040" cy="124920"/>
              </p14:xfrm>
            </p:contentPart>
          </mc:Choice>
          <mc:Fallback xmlns="">
            <p:pic>
              <p:nvPicPr>
                <p:cNvPr id="123" name="Freihand 122">
                  <a:extLst>
                    <a:ext uri="{FF2B5EF4-FFF2-40B4-BE49-F238E27FC236}">
                      <a16:creationId xmlns:a16="http://schemas.microsoft.com/office/drawing/2014/main" id="{96733B9D-F410-4C10-BCDA-88B5178FEF95}"/>
                    </a:ext>
                  </a:extLst>
                </p:cNvPr>
                <p:cNvPicPr/>
                <p:nvPr/>
              </p:nvPicPr>
              <p:blipFill>
                <a:blip r:embed="rId182"/>
                <a:stretch>
                  <a:fillRect/>
                </a:stretch>
              </p:blipFill>
              <p:spPr>
                <a:xfrm>
                  <a:off x="2325035" y="3890827"/>
                  <a:ext cx="157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4" name="Freihand 123">
                  <a:extLst>
                    <a:ext uri="{FF2B5EF4-FFF2-40B4-BE49-F238E27FC236}">
                      <a16:creationId xmlns:a16="http://schemas.microsoft.com/office/drawing/2014/main" id="{EA6ADD8C-4625-4A6A-B16A-D6830EDC040E}"/>
                    </a:ext>
                  </a:extLst>
                </p14:cNvPr>
                <p14:cNvContentPartPr/>
                <p14:nvPr/>
              </p14:nvContentPartPr>
              <p14:xfrm>
                <a:off x="2510075" y="3880747"/>
                <a:ext cx="118800" cy="106200"/>
              </p14:xfrm>
            </p:contentPart>
          </mc:Choice>
          <mc:Fallback xmlns="">
            <p:pic>
              <p:nvPicPr>
                <p:cNvPr id="124" name="Freihand 123">
                  <a:extLst>
                    <a:ext uri="{FF2B5EF4-FFF2-40B4-BE49-F238E27FC236}">
                      <a16:creationId xmlns:a16="http://schemas.microsoft.com/office/drawing/2014/main" id="{EA6ADD8C-4625-4A6A-B16A-D6830EDC040E}"/>
                    </a:ext>
                  </a:extLst>
                </p:cNvPr>
                <p:cNvPicPr/>
                <p:nvPr/>
              </p:nvPicPr>
              <p:blipFill>
                <a:blip r:embed="rId184"/>
                <a:stretch>
                  <a:fillRect/>
                </a:stretch>
              </p:blipFill>
              <p:spPr>
                <a:xfrm>
                  <a:off x="2505755" y="3876427"/>
                  <a:ext cx="127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6" name="Freihand 125">
                  <a:extLst>
                    <a:ext uri="{FF2B5EF4-FFF2-40B4-BE49-F238E27FC236}">
                      <a16:creationId xmlns:a16="http://schemas.microsoft.com/office/drawing/2014/main" id="{C8E0E658-97AF-43F0-B561-8AA9B9CCB4E9}"/>
                    </a:ext>
                  </a:extLst>
                </p14:cNvPr>
                <p14:cNvContentPartPr/>
                <p14:nvPr/>
              </p14:nvContentPartPr>
              <p14:xfrm>
                <a:off x="2687555" y="3858067"/>
                <a:ext cx="95400" cy="152280"/>
              </p14:xfrm>
            </p:contentPart>
          </mc:Choice>
          <mc:Fallback xmlns="">
            <p:pic>
              <p:nvPicPr>
                <p:cNvPr id="126" name="Freihand 125">
                  <a:extLst>
                    <a:ext uri="{FF2B5EF4-FFF2-40B4-BE49-F238E27FC236}">
                      <a16:creationId xmlns:a16="http://schemas.microsoft.com/office/drawing/2014/main" id="{C8E0E658-97AF-43F0-B561-8AA9B9CCB4E9}"/>
                    </a:ext>
                  </a:extLst>
                </p:cNvPr>
                <p:cNvPicPr/>
                <p:nvPr/>
              </p:nvPicPr>
              <p:blipFill>
                <a:blip r:embed="rId186"/>
                <a:stretch>
                  <a:fillRect/>
                </a:stretch>
              </p:blipFill>
              <p:spPr>
                <a:xfrm>
                  <a:off x="2683235" y="3853747"/>
                  <a:ext cx="104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7" name="Freihand 126">
                  <a:extLst>
                    <a:ext uri="{FF2B5EF4-FFF2-40B4-BE49-F238E27FC236}">
                      <a16:creationId xmlns:a16="http://schemas.microsoft.com/office/drawing/2014/main" id="{55F0CBC5-B103-47B5-B8B4-5946517D2B99}"/>
                    </a:ext>
                  </a:extLst>
                </p14:cNvPr>
                <p14:cNvContentPartPr/>
                <p14:nvPr/>
              </p14:nvContentPartPr>
              <p14:xfrm>
                <a:off x="2833715" y="4001347"/>
                <a:ext cx="13680" cy="51840"/>
              </p14:xfrm>
            </p:contentPart>
          </mc:Choice>
          <mc:Fallback xmlns="">
            <p:pic>
              <p:nvPicPr>
                <p:cNvPr id="127" name="Freihand 126">
                  <a:extLst>
                    <a:ext uri="{FF2B5EF4-FFF2-40B4-BE49-F238E27FC236}">
                      <a16:creationId xmlns:a16="http://schemas.microsoft.com/office/drawing/2014/main" id="{55F0CBC5-B103-47B5-B8B4-5946517D2B99}"/>
                    </a:ext>
                  </a:extLst>
                </p:cNvPr>
                <p:cNvPicPr/>
                <p:nvPr/>
              </p:nvPicPr>
              <p:blipFill>
                <a:blip r:embed="rId188"/>
                <a:stretch>
                  <a:fillRect/>
                </a:stretch>
              </p:blipFill>
              <p:spPr>
                <a:xfrm>
                  <a:off x="2829395" y="3997027"/>
                  <a:ext cx="22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8" name="Freihand 127">
                  <a:extLst>
                    <a:ext uri="{FF2B5EF4-FFF2-40B4-BE49-F238E27FC236}">
                      <a16:creationId xmlns:a16="http://schemas.microsoft.com/office/drawing/2014/main" id="{9E1C893D-56E1-48A0-8B41-6BBFBB67F764}"/>
                    </a:ext>
                  </a:extLst>
                </p14:cNvPr>
                <p14:cNvContentPartPr/>
                <p14:nvPr/>
              </p14:nvContentPartPr>
              <p14:xfrm>
                <a:off x="2903555" y="3850147"/>
                <a:ext cx="123840" cy="142920"/>
              </p14:xfrm>
            </p:contentPart>
          </mc:Choice>
          <mc:Fallback xmlns="">
            <p:pic>
              <p:nvPicPr>
                <p:cNvPr id="128" name="Freihand 127">
                  <a:extLst>
                    <a:ext uri="{FF2B5EF4-FFF2-40B4-BE49-F238E27FC236}">
                      <a16:creationId xmlns:a16="http://schemas.microsoft.com/office/drawing/2014/main" id="{9E1C893D-56E1-48A0-8B41-6BBFBB67F764}"/>
                    </a:ext>
                  </a:extLst>
                </p:cNvPr>
                <p:cNvPicPr/>
                <p:nvPr/>
              </p:nvPicPr>
              <p:blipFill>
                <a:blip r:embed="rId190"/>
                <a:stretch>
                  <a:fillRect/>
                </a:stretch>
              </p:blipFill>
              <p:spPr>
                <a:xfrm>
                  <a:off x="2899235" y="3845827"/>
                  <a:ext cx="132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9" name="Freihand 128">
                  <a:extLst>
                    <a:ext uri="{FF2B5EF4-FFF2-40B4-BE49-F238E27FC236}">
                      <a16:creationId xmlns:a16="http://schemas.microsoft.com/office/drawing/2014/main" id="{42CD30DE-6438-44E5-ABFE-80BBEAF6B39F}"/>
                    </a:ext>
                  </a:extLst>
                </p14:cNvPr>
                <p14:cNvContentPartPr/>
                <p14:nvPr/>
              </p14:nvContentPartPr>
              <p14:xfrm>
                <a:off x="2920475" y="3921787"/>
                <a:ext cx="111240" cy="21600"/>
              </p14:xfrm>
            </p:contentPart>
          </mc:Choice>
          <mc:Fallback xmlns="">
            <p:pic>
              <p:nvPicPr>
                <p:cNvPr id="129" name="Freihand 128">
                  <a:extLst>
                    <a:ext uri="{FF2B5EF4-FFF2-40B4-BE49-F238E27FC236}">
                      <a16:creationId xmlns:a16="http://schemas.microsoft.com/office/drawing/2014/main" id="{42CD30DE-6438-44E5-ABFE-80BBEAF6B39F}"/>
                    </a:ext>
                  </a:extLst>
                </p:cNvPr>
                <p:cNvPicPr/>
                <p:nvPr/>
              </p:nvPicPr>
              <p:blipFill>
                <a:blip r:embed="rId192"/>
                <a:stretch>
                  <a:fillRect/>
                </a:stretch>
              </p:blipFill>
              <p:spPr>
                <a:xfrm>
                  <a:off x="2916155" y="3917467"/>
                  <a:ext cx="119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0" name="Freihand 129">
                  <a:extLst>
                    <a:ext uri="{FF2B5EF4-FFF2-40B4-BE49-F238E27FC236}">
                      <a16:creationId xmlns:a16="http://schemas.microsoft.com/office/drawing/2014/main" id="{CA148A26-B5F4-4AFD-882C-E1F28FCAA041}"/>
                    </a:ext>
                  </a:extLst>
                </p14:cNvPr>
                <p14:cNvContentPartPr/>
                <p14:nvPr/>
              </p14:nvContentPartPr>
              <p14:xfrm>
                <a:off x="3062675" y="3833947"/>
                <a:ext cx="109440" cy="156960"/>
              </p14:xfrm>
            </p:contentPart>
          </mc:Choice>
          <mc:Fallback xmlns="">
            <p:pic>
              <p:nvPicPr>
                <p:cNvPr id="130" name="Freihand 129">
                  <a:extLst>
                    <a:ext uri="{FF2B5EF4-FFF2-40B4-BE49-F238E27FC236}">
                      <a16:creationId xmlns:a16="http://schemas.microsoft.com/office/drawing/2014/main" id="{CA148A26-B5F4-4AFD-882C-E1F28FCAA041}"/>
                    </a:ext>
                  </a:extLst>
                </p:cNvPr>
                <p:cNvPicPr/>
                <p:nvPr/>
              </p:nvPicPr>
              <p:blipFill>
                <a:blip r:embed="rId194"/>
                <a:stretch>
                  <a:fillRect/>
                </a:stretch>
              </p:blipFill>
              <p:spPr>
                <a:xfrm>
                  <a:off x="3058355" y="3829627"/>
                  <a:ext cx="118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1" name="Freihand 130">
                  <a:extLst>
                    <a:ext uri="{FF2B5EF4-FFF2-40B4-BE49-F238E27FC236}">
                      <a16:creationId xmlns:a16="http://schemas.microsoft.com/office/drawing/2014/main" id="{23209BF9-6101-46C8-B18A-BC32A945DBE6}"/>
                    </a:ext>
                  </a:extLst>
                </p14:cNvPr>
                <p14:cNvContentPartPr/>
                <p14:nvPr/>
              </p14:nvContentPartPr>
              <p14:xfrm>
                <a:off x="3079595" y="3908827"/>
                <a:ext cx="90360" cy="18720"/>
              </p14:xfrm>
            </p:contentPart>
          </mc:Choice>
          <mc:Fallback xmlns="">
            <p:pic>
              <p:nvPicPr>
                <p:cNvPr id="131" name="Freihand 130">
                  <a:extLst>
                    <a:ext uri="{FF2B5EF4-FFF2-40B4-BE49-F238E27FC236}">
                      <a16:creationId xmlns:a16="http://schemas.microsoft.com/office/drawing/2014/main" id="{23209BF9-6101-46C8-B18A-BC32A945DBE6}"/>
                    </a:ext>
                  </a:extLst>
                </p:cNvPr>
                <p:cNvPicPr/>
                <p:nvPr/>
              </p:nvPicPr>
              <p:blipFill>
                <a:blip r:embed="rId196"/>
                <a:stretch>
                  <a:fillRect/>
                </a:stretch>
              </p:blipFill>
              <p:spPr>
                <a:xfrm>
                  <a:off x="3075275" y="3904507"/>
                  <a:ext cx="99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2" name="Freihand 131">
                  <a:extLst>
                    <a:ext uri="{FF2B5EF4-FFF2-40B4-BE49-F238E27FC236}">
                      <a16:creationId xmlns:a16="http://schemas.microsoft.com/office/drawing/2014/main" id="{7FC034D5-0895-4A1E-BF49-48588A0CF1AC}"/>
                    </a:ext>
                  </a:extLst>
                </p14:cNvPr>
                <p14:cNvContentPartPr/>
                <p14:nvPr/>
              </p14:nvContentPartPr>
              <p14:xfrm>
                <a:off x="3620315" y="3844387"/>
                <a:ext cx="49680" cy="71280"/>
              </p14:xfrm>
            </p:contentPart>
          </mc:Choice>
          <mc:Fallback xmlns="">
            <p:pic>
              <p:nvPicPr>
                <p:cNvPr id="132" name="Freihand 131">
                  <a:extLst>
                    <a:ext uri="{FF2B5EF4-FFF2-40B4-BE49-F238E27FC236}">
                      <a16:creationId xmlns:a16="http://schemas.microsoft.com/office/drawing/2014/main" id="{7FC034D5-0895-4A1E-BF49-48588A0CF1AC}"/>
                    </a:ext>
                  </a:extLst>
                </p:cNvPr>
                <p:cNvPicPr/>
                <p:nvPr/>
              </p:nvPicPr>
              <p:blipFill>
                <a:blip r:embed="rId198"/>
                <a:stretch>
                  <a:fillRect/>
                </a:stretch>
              </p:blipFill>
              <p:spPr>
                <a:xfrm>
                  <a:off x="3615995" y="3840067"/>
                  <a:ext cx="58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3" name="Freihand 132">
                  <a:extLst>
                    <a:ext uri="{FF2B5EF4-FFF2-40B4-BE49-F238E27FC236}">
                      <a16:creationId xmlns:a16="http://schemas.microsoft.com/office/drawing/2014/main" id="{2D4ED423-6D3C-4A9A-9C92-778E4A23F449}"/>
                    </a:ext>
                  </a:extLst>
                </p14:cNvPr>
                <p14:cNvContentPartPr/>
                <p14:nvPr/>
              </p14:nvContentPartPr>
              <p14:xfrm>
                <a:off x="3646235" y="3878587"/>
                <a:ext cx="17280" cy="52200"/>
              </p14:xfrm>
            </p:contentPart>
          </mc:Choice>
          <mc:Fallback xmlns="">
            <p:pic>
              <p:nvPicPr>
                <p:cNvPr id="133" name="Freihand 132">
                  <a:extLst>
                    <a:ext uri="{FF2B5EF4-FFF2-40B4-BE49-F238E27FC236}">
                      <a16:creationId xmlns:a16="http://schemas.microsoft.com/office/drawing/2014/main" id="{2D4ED423-6D3C-4A9A-9C92-778E4A23F449}"/>
                    </a:ext>
                  </a:extLst>
                </p:cNvPr>
                <p:cNvPicPr/>
                <p:nvPr/>
              </p:nvPicPr>
              <p:blipFill>
                <a:blip r:embed="rId200"/>
                <a:stretch>
                  <a:fillRect/>
                </a:stretch>
              </p:blipFill>
              <p:spPr>
                <a:xfrm>
                  <a:off x="3641915" y="3874267"/>
                  <a:ext cx="25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4" name="Freihand 133">
                  <a:extLst>
                    <a:ext uri="{FF2B5EF4-FFF2-40B4-BE49-F238E27FC236}">
                      <a16:creationId xmlns:a16="http://schemas.microsoft.com/office/drawing/2014/main" id="{7DB28293-3565-4EEF-8908-48C7B2892B48}"/>
                    </a:ext>
                  </a:extLst>
                </p14:cNvPr>
                <p14:cNvContentPartPr/>
                <p14:nvPr/>
              </p14:nvContentPartPr>
              <p14:xfrm>
                <a:off x="3506555" y="3785347"/>
                <a:ext cx="256680" cy="196200"/>
              </p14:xfrm>
            </p:contentPart>
          </mc:Choice>
          <mc:Fallback xmlns="">
            <p:pic>
              <p:nvPicPr>
                <p:cNvPr id="134" name="Freihand 133">
                  <a:extLst>
                    <a:ext uri="{FF2B5EF4-FFF2-40B4-BE49-F238E27FC236}">
                      <a16:creationId xmlns:a16="http://schemas.microsoft.com/office/drawing/2014/main" id="{7DB28293-3565-4EEF-8908-48C7B2892B48}"/>
                    </a:ext>
                  </a:extLst>
                </p:cNvPr>
                <p:cNvPicPr/>
                <p:nvPr/>
              </p:nvPicPr>
              <p:blipFill>
                <a:blip r:embed="rId202"/>
                <a:stretch>
                  <a:fillRect/>
                </a:stretch>
              </p:blipFill>
              <p:spPr>
                <a:xfrm>
                  <a:off x="3502235" y="3781027"/>
                  <a:ext cx="2653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 name="Freihand 136">
                  <a:extLst>
                    <a:ext uri="{FF2B5EF4-FFF2-40B4-BE49-F238E27FC236}">
                      <a16:creationId xmlns:a16="http://schemas.microsoft.com/office/drawing/2014/main" id="{D4340DA9-AEF0-4F82-AFF4-5121628477FF}"/>
                    </a:ext>
                  </a:extLst>
                </p14:cNvPr>
                <p14:cNvContentPartPr/>
                <p14:nvPr/>
              </p14:nvContentPartPr>
              <p14:xfrm>
                <a:off x="3951515" y="3751147"/>
                <a:ext cx="98280" cy="142560"/>
              </p14:xfrm>
            </p:contentPart>
          </mc:Choice>
          <mc:Fallback xmlns="">
            <p:pic>
              <p:nvPicPr>
                <p:cNvPr id="137" name="Freihand 136">
                  <a:extLst>
                    <a:ext uri="{FF2B5EF4-FFF2-40B4-BE49-F238E27FC236}">
                      <a16:creationId xmlns:a16="http://schemas.microsoft.com/office/drawing/2014/main" id="{D4340DA9-AEF0-4F82-AFF4-5121628477FF}"/>
                    </a:ext>
                  </a:extLst>
                </p:cNvPr>
                <p:cNvPicPr/>
                <p:nvPr/>
              </p:nvPicPr>
              <p:blipFill>
                <a:blip r:embed="rId204"/>
                <a:stretch>
                  <a:fillRect/>
                </a:stretch>
              </p:blipFill>
              <p:spPr>
                <a:xfrm>
                  <a:off x="3947195" y="3746827"/>
                  <a:ext cx="106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8" name="Freihand 137">
                  <a:extLst>
                    <a:ext uri="{FF2B5EF4-FFF2-40B4-BE49-F238E27FC236}">
                      <a16:creationId xmlns:a16="http://schemas.microsoft.com/office/drawing/2014/main" id="{AA8015D4-0A65-4223-91A8-F9F4AEFDA0D2}"/>
                    </a:ext>
                  </a:extLst>
                </p14:cNvPr>
                <p14:cNvContentPartPr/>
                <p14:nvPr/>
              </p14:nvContentPartPr>
              <p14:xfrm>
                <a:off x="4067075" y="3843307"/>
                <a:ext cx="14400" cy="72360"/>
              </p14:xfrm>
            </p:contentPart>
          </mc:Choice>
          <mc:Fallback xmlns="">
            <p:pic>
              <p:nvPicPr>
                <p:cNvPr id="138" name="Freihand 137">
                  <a:extLst>
                    <a:ext uri="{FF2B5EF4-FFF2-40B4-BE49-F238E27FC236}">
                      <a16:creationId xmlns:a16="http://schemas.microsoft.com/office/drawing/2014/main" id="{AA8015D4-0A65-4223-91A8-F9F4AEFDA0D2}"/>
                    </a:ext>
                  </a:extLst>
                </p:cNvPr>
                <p:cNvPicPr/>
                <p:nvPr/>
              </p:nvPicPr>
              <p:blipFill>
                <a:blip r:embed="rId206"/>
                <a:stretch>
                  <a:fillRect/>
                </a:stretch>
              </p:blipFill>
              <p:spPr>
                <a:xfrm>
                  <a:off x="4062755" y="3838987"/>
                  <a:ext cx="230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9" name="Freihand 138">
                  <a:extLst>
                    <a:ext uri="{FF2B5EF4-FFF2-40B4-BE49-F238E27FC236}">
                      <a16:creationId xmlns:a16="http://schemas.microsoft.com/office/drawing/2014/main" id="{C23241F1-63DD-4D28-B7CF-B912190FF0C4}"/>
                    </a:ext>
                  </a:extLst>
                </p14:cNvPr>
                <p14:cNvContentPartPr/>
                <p14:nvPr/>
              </p14:nvContentPartPr>
              <p14:xfrm>
                <a:off x="4141235" y="3771667"/>
                <a:ext cx="52200" cy="75960"/>
              </p14:xfrm>
            </p:contentPart>
          </mc:Choice>
          <mc:Fallback xmlns="">
            <p:pic>
              <p:nvPicPr>
                <p:cNvPr id="139" name="Freihand 138">
                  <a:extLst>
                    <a:ext uri="{FF2B5EF4-FFF2-40B4-BE49-F238E27FC236}">
                      <a16:creationId xmlns:a16="http://schemas.microsoft.com/office/drawing/2014/main" id="{C23241F1-63DD-4D28-B7CF-B912190FF0C4}"/>
                    </a:ext>
                  </a:extLst>
                </p:cNvPr>
                <p:cNvPicPr/>
                <p:nvPr/>
              </p:nvPicPr>
              <p:blipFill>
                <a:blip r:embed="rId208"/>
                <a:stretch>
                  <a:fillRect/>
                </a:stretch>
              </p:blipFill>
              <p:spPr>
                <a:xfrm>
                  <a:off x="4136915" y="3767347"/>
                  <a:ext cx="60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0" name="Freihand 139">
                  <a:extLst>
                    <a:ext uri="{FF2B5EF4-FFF2-40B4-BE49-F238E27FC236}">
                      <a16:creationId xmlns:a16="http://schemas.microsoft.com/office/drawing/2014/main" id="{516347B7-9CCC-4CFA-87C2-127545165E4B}"/>
                    </a:ext>
                  </a:extLst>
                </p14:cNvPr>
                <p14:cNvContentPartPr/>
                <p14:nvPr/>
              </p14:nvContentPartPr>
              <p14:xfrm>
                <a:off x="4217195" y="3727747"/>
                <a:ext cx="83880" cy="106560"/>
              </p14:xfrm>
            </p:contentPart>
          </mc:Choice>
          <mc:Fallback xmlns="">
            <p:pic>
              <p:nvPicPr>
                <p:cNvPr id="140" name="Freihand 139">
                  <a:extLst>
                    <a:ext uri="{FF2B5EF4-FFF2-40B4-BE49-F238E27FC236}">
                      <a16:creationId xmlns:a16="http://schemas.microsoft.com/office/drawing/2014/main" id="{516347B7-9CCC-4CFA-87C2-127545165E4B}"/>
                    </a:ext>
                  </a:extLst>
                </p:cNvPr>
                <p:cNvPicPr/>
                <p:nvPr/>
              </p:nvPicPr>
              <p:blipFill>
                <a:blip r:embed="rId210"/>
                <a:stretch>
                  <a:fillRect/>
                </a:stretch>
              </p:blipFill>
              <p:spPr>
                <a:xfrm>
                  <a:off x="4212875" y="3723427"/>
                  <a:ext cx="925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1" name="Freihand 140">
                  <a:extLst>
                    <a:ext uri="{FF2B5EF4-FFF2-40B4-BE49-F238E27FC236}">
                      <a16:creationId xmlns:a16="http://schemas.microsoft.com/office/drawing/2014/main" id="{26110541-3264-454F-B404-48016C0AB721}"/>
                    </a:ext>
                  </a:extLst>
                </p14:cNvPr>
                <p14:cNvContentPartPr/>
                <p14:nvPr/>
              </p14:nvContentPartPr>
              <p14:xfrm>
                <a:off x="4271555" y="3782467"/>
                <a:ext cx="20520" cy="71280"/>
              </p14:xfrm>
            </p:contentPart>
          </mc:Choice>
          <mc:Fallback xmlns="">
            <p:pic>
              <p:nvPicPr>
                <p:cNvPr id="141" name="Freihand 140">
                  <a:extLst>
                    <a:ext uri="{FF2B5EF4-FFF2-40B4-BE49-F238E27FC236}">
                      <a16:creationId xmlns:a16="http://schemas.microsoft.com/office/drawing/2014/main" id="{26110541-3264-454F-B404-48016C0AB721}"/>
                    </a:ext>
                  </a:extLst>
                </p:cNvPr>
                <p:cNvPicPr/>
                <p:nvPr/>
              </p:nvPicPr>
              <p:blipFill>
                <a:blip r:embed="rId212"/>
                <a:stretch>
                  <a:fillRect/>
                </a:stretch>
              </p:blipFill>
              <p:spPr>
                <a:xfrm>
                  <a:off x="4267235" y="3778147"/>
                  <a:ext cx="29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2" name="Freihand 141">
                  <a:extLst>
                    <a:ext uri="{FF2B5EF4-FFF2-40B4-BE49-F238E27FC236}">
                      <a16:creationId xmlns:a16="http://schemas.microsoft.com/office/drawing/2014/main" id="{7C4E88F1-C9E8-45ED-B8DE-2A10560D62C7}"/>
                    </a:ext>
                  </a:extLst>
                </p14:cNvPr>
                <p14:cNvContentPartPr/>
                <p14:nvPr/>
              </p14:nvContentPartPr>
              <p14:xfrm>
                <a:off x="4315115" y="3724507"/>
                <a:ext cx="112680" cy="125280"/>
              </p14:xfrm>
            </p:contentPart>
          </mc:Choice>
          <mc:Fallback xmlns="">
            <p:pic>
              <p:nvPicPr>
                <p:cNvPr id="142" name="Freihand 141">
                  <a:extLst>
                    <a:ext uri="{FF2B5EF4-FFF2-40B4-BE49-F238E27FC236}">
                      <a16:creationId xmlns:a16="http://schemas.microsoft.com/office/drawing/2014/main" id="{7C4E88F1-C9E8-45ED-B8DE-2A10560D62C7}"/>
                    </a:ext>
                  </a:extLst>
                </p:cNvPr>
                <p:cNvPicPr/>
                <p:nvPr/>
              </p:nvPicPr>
              <p:blipFill>
                <a:blip r:embed="rId214"/>
                <a:stretch>
                  <a:fillRect/>
                </a:stretch>
              </p:blipFill>
              <p:spPr>
                <a:xfrm>
                  <a:off x="4310795" y="3720187"/>
                  <a:ext cx="121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 name="Freihand 142">
                  <a:extLst>
                    <a:ext uri="{FF2B5EF4-FFF2-40B4-BE49-F238E27FC236}">
                      <a16:creationId xmlns:a16="http://schemas.microsoft.com/office/drawing/2014/main" id="{282793AB-8A9A-4022-8C85-CD0EED8F73EA}"/>
                    </a:ext>
                  </a:extLst>
                </p14:cNvPr>
                <p14:cNvContentPartPr/>
                <p14:nvPr/>
              </p14:nvContentPartPr>
              <p14:xfrm>
                <a:off x="3943955" y="3932947"/>
                <a:ext cx="508680" cy="26640"/>
              </p14:xfrm>
            </p:contentPart>
          </mc:Choice>
          <mc:Fallback xmlns="">
            <p:pic>
              <p:nvPicPr>
                <p:cNvPr id="143" name="Freihand 142">
                  <a:extLst>
                    <a:ext uri="{FF2B5EF4-FFF2-40B4-BE49-F238E27FC236}">
                      <a16:creationId xmlns:a16="http://schemas.microsoft.com/office/drawing/2014/main" id="{282793AB-8A9A-4022-8C85-CD0EED8F73EA}"/>
                    </a:ext>
                  </a:extLst>
                </p:cNvPr>
                <p:cNvPicPr/>
                <p:nvPr/>
              </p:nvPicPr>
              <p:blipFill>
                <a:blip r:embed="rId216"/>
                <a:stretch>
                  <a:fillRect/>
                </a:stretch>
              </p:blipFill>
              <p:spPr>
                <a:xfrm>
                  <a:off x="3939635" y="3928627"/>
                  <a:ext cx="51732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5" name="Freihand 144">
                  <a:extLst>
                    <a:ext uri="{FF2B5EF4-FFF2-40B4-BE49-F238E27FC236}">
                      <a16:creationId xmlns:a16="http://schemas.microsoft.com/office/drawing/2014/main" id="{FFD0DAFE-B3EA-4C9B-9510-E243B20D1155}"/>
                    </a:ext>
                  </a:extLst>
                </p14:cNvPr>
                <p14:cNvContentPartPr/>
                <p14:nvPr/>
              </p14:nvContentPartPr>
              <p14:xfrm>
                <a:off x="3993635" y="4008547"/>
                <a:ext cx="100440" cy="105480"/>
              </p14:xfrm>
            </p:contentPart>
          </mc:Choice>
          <mc:Fallback xmlns="">
            <p:pic>
              <p:nvPicPr>
                <p:cNvPr id="145" name="Freihand 144">
                  <a:extLst>
                    <a:ext uri="{FF2B5EF4-FFF2-40B4-BE49-F238E27FC236}">
                      <a16:creationId xmlns:a16="http://schemas.microsoft.com/office/drawing/2014/main" id="{FFD0DAFE-B3EA-4C9B-9510-E243B20D1155}"/>
                    </a:ext>
                  </a:extLst>
                </p:cNvPr>
                <p:cNvPicPr/>
                <p:nvPr/>
              </p:nvPicPr>
              <p:blipFill>
                <a:blip r:embed="rId218"/>
                <a:stretch>
                  <a:fillRect/>
                </a:stretch>
              </p:blipFill>
              <p:spPr>
                <a:xfrm>
                  <a:off x="3989315" y="4004227"/>
                  <a:ext cx="1090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6" name="Freihand 145">
                  <a:extLst>
                    <a:ext uri="{FF2B5EF4-FFF2-40B4-BE49-F238E27FC236}">
                      <a16:creationId xmlns:a16="http://schemas.microsoft.com/office/drawing/2014/main" id="{45CB8C2A-58B5-4EA1-88A3-56666398A169}"/>
                    </a:ext>
                  </a:extLst>
                </p14:cNvPr>
                <p14:cNvContentPartPr/>
                <p14:nvPr/>
              </p14:nvContentPartPr>
              <p14:xfrm>
                <a:off x="4095875" y="4052107"/>
                <a:ext cx="23760" cy="111240"/>
              </p14:xfrm>
            </p:contentPart>
          </mc:Choice>
          <mc:Fallback xmlns="">
            <p:pic>
              <p:nvPicPr>
                <p:cNvPr id="146" name="Freihand 145">
                  <a:extLst>
                    <a:ext uri="{FF2B5EF4-FFF2-40B4-BE49-F238E27FC236}">
                      <a16:creationId xmlns:a16="http://schemas.microsoft.com/office/drawing/2014/main" id="{45CB8C2A-58B5-4EA1-88A3-56666398A169}"/>
                    </a:ext>
                  </a:extLst>
                </p:cNvPr>
                <p:cNvPicPr/>
                <p:nvPr/>
              </p:nvPicPr>
              <p:blipFill>
                <a:blip r:embed="rId220"/>
                <a:stretch>
                  <a:fillRect/>
                </a:stretch>
              </p:blipFill>
              <p:spPr>
                <a:xfrm>
                  <a:off x="4091555" y="4047787"/>
                  <a:ext cx="324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8" name="Freihand 147">
                  <a:extLst>
                    <a:ext uri="{FF2B5EF4-FFF2-40B4-BE49-F238E27FC236}">
                      <a16:creationId xmlns:a16="http://schemas.microsoft.com/office/drawing/2014/main" id="{ADE37BBF-D6A8-475D-8E4E-E51E6358CCB2}"/>
                    </a:ext>
                  </a:extLst>
                </p14:cNvPr>
                <p14:cNvContentPartPr/>
                <p14:nvPr/>
              </p14:nvContentPartPr>
              <p14:xfrm>
                <a:off x="4157795" y="3987667"/>
                <a:ext cx="90720" cy="145440"/>
              </p14:xfrm>
            </p:contentPart>
          </mc:Choice>
          <mc:Fallback xmlns="">
            <p:pic>
              <p:nvPicPr>
                <p:cNvPr id="148" name="Freihand 147">
                  <a:extLst>
                    <a:ext uri="{FF2B5EF4-FFF2-40B4-BE49-F238E27FC236}">
                      <a16:creationId xmlns:a16="http://schemas.microsoft.com/office/drawing/2014/main" id="{ADE37BBF-D6A8-475D-8E4E-E51E6358CCB2}"/>
                    </a:ext>
                  </a:extLst>
                </p:cNvPr>
                <p:cNvPicPr/>
                <p:nvPr/>
              </p:nvPicPr>
              <p:blipFill>
                <a:blip r:embed="rId222"/>
                <a:stretch>
                  <a:fillRect/>
                </a:stretch>
              </p:blipFill>
              <p:spPr>
                <a:xfrm>
                  <a:off x="4153475" y="3983347"/>
                  <a:ext cx="99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9" name="Freihand 148">
                  <a:extLst>
                    <a:ext uri="{FF2B5EF4-FFF2-40B4-BE49-F238E27FC236}">
                      <a16:creationId xmlns:a16="http://schemas.microsoft.com/office/drawing/2014/main" id="{70F8C2D6-8E1C-4ABD-B1D6-A9D6B635C495}"/>
                    </a:ext>
                  </a:extLst>
                </p14:cNvPr>
                <p14:cNvContentPartPr/>
                <p14:nvPr/>
              </p14:nvContentPartPr>
              <p14:xfrm>
                <a:off x="4271195" y="4012867"/>
                <a:ext cx="82800" cy="99000"/>
              </p14:xfrm>
            </p:contentPart>
          </mc:Choice>
          <mc:Fallback xmlns="">
            <p:pic>
              <p:nvPicPr>
                <p:cNvPr id="149" name="Freihand 148">
                  <a:extLst>
                    <a:ext uri="{FF2B5EF4-FFF2-40B4-BE49-F238E27FC236}">
                      <a16:creationId xmlns:a16="http://schemas.microsoft.com/office/drawing/2014/main" id="{70F8C2D6-8E1C-4ABD-B1D6-A9D6B635C495}"/>
                    </a:ext>
                  </a:extLst>
                </p:cNvPr>
                <p:cNvPicPr/>
                <p:nvPr/>
              </p:nvPicPr>
              <p:blipFill>
                <a:blip r:embed="rId224"/>
                <a:stretch>
                  <a:fillRect/>
                </a:stretch>
              </p:blipFill>
              <p:spPr>
                <a:xfrm>
                  <a:off x="4266875" y="4008547"/>
                  <a:ext cx="914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0" name="Freihand 149">
                  <a:extLst>
                    <a:ext uri="{FF2B5EF4-FFF2-40B4-BE49-F238E27FC236}">
                      <a16:creationId xmlns:a16="http://schemas.microsoft.com/office/drawing/2014/main" id="{6976B42F-6614-45BD-9556-A174D0EBD86C}"/>
                    </a:ext>
                  </a:extLst>
                </p14:cNvPr>
                <p14:cNvContentPartPr/>
                <p14:nvPr/>
              </p14:nvContentPartPr>
              <p14:xfrm>
                <a:off x="4531475" y="3939067"/>
                <a:ext cx="360" cy="360"/>
              </p14:xfrm>
            </p:contentPart>
          </mc:Choice>
          <mc:Fallback xmlns="">
            <p:pic>
              <p:nvPicPr>
                <p:cNvPr id="150" name="Freihand 149">
                  <a:extLst>
                    <a:ext uri="{FF2B5EF4-FFF2-40B4-BE49-F238E27FC236}">
                      <a16:creationId xmlns:a16="http://schemas.microsoft.com/office/drawing/2014/main" id="{6976B42F-6614-45BD-9556-A174D0EBD86C}"/>
                    </a:ext>
                  </a:extLst>
                </p:cNvPr>
                <p:cNvPicPr/>
                <p:nvPr/>
              </p:nvPicPr>
              <p:blipFill>
                <a:blip r:embed="rId97"/>
                <a:stretch>
                  <a:fillRect/>
                </a:stretch>
              </p:blipFill>
              <p:spPr>
                <a:xfrm>
                  <a:off x="4527155" y="39347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52" name="Freihand 151">
                  <a:extLst>
                    <a:ext uri="{FF2B5EF4-FFF2-40B4-BE49-F238E27FC236}">
                      <a16:creationId xmlns:a16="http://schemas.microsoft.com/office/drawing/2014/main" id="{DF512DDB-1405-49B0-A767-6BD106DAE772}"/>
                    </a:ext>
                  </a:extLst>
                </p14:cNvPr>
                <p14:cNvContentPartPr/>
                <p14:nvPr/>
              </p14:nvContentPartPr>
              <p14:xfrm>
                <a:off x="4580435" y="3827827"/>
                <a:ext cx="124560" cy="112320"/>
              </p14:xfrm>
            </p:contentPart>
          </mc:Choice>
          <mc:Fallback xmlns="">
            <p:pic>
              <p:nvPicPr>
                <p:cNvPr id="152" name="Freihand 151">
                  <a:extLst>
                    <a:ext uri="{FF2B5EF4-FFF2-40B4-BE49-F238E27FC236}">
                      <a16:creationId xmlns:a16="http://schemas.microsoft.com/office/drawing/2014/main" id="{DF512DDB-1405-49B0-A767-6BD106DAE772}"/>
                    </a:ext>
                  </a:extLst>
                </p:cNvPr>
                <p:cNvPicPr/>
                <p:nvPr/>
              </p:nvPicPr>
              <p:blipFill>
                <a:blip r:embed="rId227"/>
                <a:stretch>
                  <a:fillRect/>
                </a:stretch>
              </p:blipFill>
              <p:spPr>
                <a:xfrm>
                  <a:off x="4576115" y="3823507"/>
                  <a:ext cx="133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53" name="Freihand 152">
                  <a:extLst>
                    <a:ext uri="{FF2B5EF4-FFF2-40B4-BE49-F238E27FC236}">
                      <a16:creationId xmlns:a16="http://schemas.microsoft.com/office/drawing/2014/main" id="{27874D0B-D1EC-4A3F-9E1F-BA8F49EAFCAF}"/>
                    </a:ext>
                  </a:extLst>
                </p14:cNvPr>
                <p14:cNvContentPartPr/>
                <p14:nvPr/>
              </p14:nvContentPartPr>
              <p14:xfrm>
                <a:off x="4717235" y="3839347"/>
                <a:ext cx="92880" cy="114480"/>
              </p14:xfrm>
            </p:contentPart>
          </mc:Choice>
          <mc:Fallback xmlns="">
            <p:pic>
              <p:nvPicPr>
                <p:cNvPr id="153" name="Freihand 152">
                  <a:extLst>
                    <a:ext uri="{FF2B5EF4-FFF2-40B4-BE49-F238E27FC236}">
                      <a16:creationId xmlns:a16="http://schemas.microsoft.com/office/drawing/2014/main" id="{27874D0B-D1EC-4A3F-9E1F-BA8F49EAFCAF}"/>
                    </a:ext>
                  </a:extLst>
                </p:cNvPr>
                <p:cNvPicPr/>
                <p:nvPr/>
              </p:nvPicPr>
              <p:blipFill>
                <a:blip r:embed="rId229"/>
                <a:stretch>
                  <a:fillRect/>
                </a:stretch>
              </p:blipFill>
              <p:spPr>
                <a:xfrm>
                  <a:off x="4712915" y="3835027"/>
                  <a:ext cx="101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54" name="Freihand 153">
                  <a:extLst>
                    <a:ext uri="{FF2B5EF4-FFF2-40B4-BE49-F238E27FC236}">
                      <a16:creationId xmlns:a16="http://schemas.microsoft.com/office/drawing/2014/main" id="{1C569C44-B085-4EEB-9BA4-58471F7D062C}"/>
                    </a:ext>
                  </a:extLst>
                </p14:cNvPr>
                <p14:cNvContentPartPr/>
                <p14:nvPr/>
              </p14:nvContentPartPr>
              <p14:xfrm>
                <a:off x="4852595" y="3822067"/>
                <a:ext cx="97920" cy="117000"/>
              </p14:xfrm>
            </p:contentPart>
          </mc:Choice>
          <mc:Fallback xmlns="">
            <p:pic>
              <p:nvPicPr>
                <p:cNvPr id="154" name="Freihand 153">
                  <a:extLst>
                    <a:ext uri="{FF2B5EF4-FFF2-40B4-BE49-F238E27FC236}">
                      <a16:creationId xmlns:a16="http://schemas.microsoft.com/office/drawing/2014/main" id="{1C569C44-B085-4EEB-9BA4-58471F7D062C}"/>
                    </a:ext>
                  </a:extLst>
                </p:cNvPr>
                <p:cNvPicPr/>
                <p:nvPr/>
              </p:nvPicPr>
              <p:blipFill>
                <a:blip r:embed="rId231"/>
                <a:stretch>
                  <a:fillRect/>
                </a:stretch>
              </p:blipFill>
              <p:spPr>
                <a:xfrm>
                  <a:off x="4848275" y="3817747"/>
                  <a:ext cx="106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56" name="Freihand 155">
                  <a:extLst>
                    <a:ext uri="{FF2B5EF4-FFF2-40B4-BE49-F238E27FC236}">
                      <a16:creationId xmlns:a16="http://schemas.microsoft.com/office/drawing/2014/main" id="{69CFC4B0-2B4A-48E2-96E3-B41500F3907A}"/>
                    </a:ext>
                  </a:extLst>
                </p14:cNvPr>
                <p14:cNvContentPartPr/>
                <p14:nvPr/>
              </p14:nvContentPartPr>
              <p14:xfrm>
                <a:off x="5067515" y="3878227"/>
                <a:ext cx="143280" cy="23400"/>
              </p14:xfrm>
            </p:contentPart>
          </mc:Choice>
          <mc:Fallback xmlns="">
            <p:pic>
              <p:nvPicPr>
                <p:cNvPr id="156" name="Freihand 155">
                  <a:extLst>
                    <a:ext uri="{FF2B5EF4-FFF2-40B4-BE49-F238E27FC236}">
                      <a16:creationId xmlns:a16="http://schemas.microsoft.com/office/drawing/2014/main" id="{69CFC4B0-2B4A-48E2-96E3-B41500F3907A}"/>
                    </a:ext>
                  </a:extLst>
                </p:cNvPr>
                <p:cNvPicPr/>
                <p:nvPr/>
              </p:nvPicPr>
              <p:blipFill>
                <a:blip r:embed="rId233"/>
                <a:stretch>
                  <a:fillRect/>
                </a:stretch>
              </p:blipFill>
              <p:spPr>
                <a:xfrm>
                  <a:off x="5063195" y="3873907"/>
                  <a:ext cx="1519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7" name="Freihand 156">
                  <a:extLst>
                    <a:ext uri="{FF2B5EF4-FFF2-40B4-BE49-F238E27FC236}">
                      <a16:creationId xmlns:a16="http://schemas.microsoft.com/office/drawing/2014/main" id="{8ABC9C9D-A005-4874-85C1-16CDE1B8AE89}"/>
                    </a:ext>
                  </a:extLst>
                </p14:cNvPr>
                <p14:cNvContentPartPr/>
                <p14:nvPr/>
              </p14:nvContentPartPr>
              <p14:xfrm>
                <a:off x="5093075" y="3928627"/>
                <a:ext cx="126720" cy="1080"/>
              </p14:xfrm>
            </p:contentPart>
          </mc:Choice>
          <mc:Fallback xmlns="">
            <p:pic>
              <p:nvPicPr>
                <p:cNvPr id="157" name="Freihand 156">
                  <a:extLst>
                    <a:ext uri="{FF2B5EF4-FFF2-40B4-BE49-F238E27FC236}">
                      <a16:creationId xmlns:a16="http://schemas.microsoft.com/office/drawing/2014/main" id="{8ABC9C9D-A005-4874-85C1-16CDE1B8AE89}"/>
                    </a:ext>
                  </a:extLst>
                </p:cNvPr>
                <p:cNvPicPr/>
                <p:nvPr/>
              </p:nvPicPr>
              <p:blipFill>
                <a:blip r:embed="rId235"/>
                <a:stretch>
                  <a:fillRect/>
                </a:stretch>
              </p:blipFill>
              <p:spPr>
                <a:xfrm>
                  <a:off x="5088755" y="3924307"/>
                  <a:ext cx="135360" cy="97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9" name="Freihand 158">
                  <a:extLst>
                    <a:ext uri="{FF2B5EF4-FFF2-40B4-BE49-F238E27FC236}">
                      <a16:creationId xmlns:a16="http://schemas.microsoft.com/office/drawing/2014/main" id="{4DF2778E-7B0D-4833-8116-542C694B87ED}"/>
                    </a:ext>
                  </a:extLst>
                </p14:cNvPr>
                <p14:cNvContentPartPr/>
                <p14:nvPr/>
              </p14:nvContentPartPr>
              <p14:xfrm>
                <a:off x="5310155" y="3685627"/>
                <a:ext cx="119160" cy="118080"/>
              </p14:xfrm>
            </p:contentPart>
          </mc:Choice>
          <mc:Fallback xmlns="">
            <p:pic>
              <p:nvPicPr>
                <p:cNvPr id="159" name="Freihand 158">
                  <a:extLst>
                    <a:ext uri="{FF2B5EF4-FFF2-40B4-BE49-F238E27FC236}">
                      <a16:creationId xmlns:a16="http://schemas.microsoft.com/office/drawing/2014/main" id="{4DF2778E-7B0D-4833-8116-542C694B87ED}"/>
                    </a:ext>
                  </a:extLst>
                </p:cNvPr>
                <p:cNvPicPr/>
                <p:nvPr/>
              </p:nvPicPr>
              <p:blipFill>
                <a:blip r:embed="rId237"/>
                <a:stretch>
                  <a:fillRect/>
                </a:stretch>
              </p:blipFill>
              <p:spPr>
                <a:xfrm>
                  <a:off x="5305835" y="3681307"/>
                  <a:ext cx="127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0" name="Freihand 159">
                  <a:extLst>
                    <a:ext uri="{FF2B5EF4-FFF2-40B4-BE49-F238E27FC236}">
                      <a16:creationId xmlns:a16="http://schemas.microsoft.com/office/drawing/2014/main" id="{75AC116A-2CCA-440A-9614-FE1BBAB1EA2D}"/>
                    </a:ext>
                  </a:extLst>
                </p14:cNvPr>
                <p14:cNvContentPartPr/>
                <p14:nvPr/>
              </p14:nvContentPartPr>
              <p14:xfrm>
                <a:off x="5435795" y="3775987"/>
                <a:ext cx="21960" cy="68040"/>
              </p14:xfrm>
            </p:contentPart>
          </mc:Choice>
          <mc:Fallback xmlns="">
            <p:pic>
              <p:nvPicPr>
                <p:cNvPr id="160" name="Freihand 159">
                  <a:extLst>
                    <a:ext uri="{FF2B5EF4-FFF2-40B4-BE49-F238E27FC236}">
                      <a16:creationId xmlns:a16="http://schemas.microsoft.com/office/drawing/2014/main" id="{75AC116A-2CCA-440A-9614-FE1BBAB1EA2D}"/>
                    </a:ext>
                  </a:extLst>
                </p:cNvPr>
                <p:cNvPicPr/>
                <p:nvPr/>
              </p:nvPicPr>
              <p:blipFill>
                <a:blip r:embed="rId239"/>
                <a:stretch>
                  <a:fillRect/>
                </a:stretch>
              </p:blipFill>
              <p:spPr>
                <a:xfrm>
                  <a:off x="5431475" y="3771667"/>
                  <a:ext cx="30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61" name="Freihand 160">
                  <a:extLst>
                    <a:ext uri="{FF2B5EF4-FFF2-40B4-BE49-F238E27FC236}">
                      <a16:creationId xmlns:a16="http://schemas.microsoft.com/office/drawing/2014/main" id="{DA7F18B5-EE73-4FC4-8D50-792B15D2085C}"/>
                    </a:ext>
                  </a:extLst>
                </p14:cNvPr>
                <p14:cNvContentPartPr/>
                <p14:nvPr/>
              </p14:nvContentPartPr>
              <p14:xfrm>
                <a:off x="5492675" y="3710467"/>
                <a:ext cx="64440" cy="69840"/>
              </p14:xfrm>
            </p:contentPart>
          </mc:Choice>
          <mc:Fallback xmlns="">
            <p:pic>
              <p:nvPicPr>
                <p:cNvPr id="161" name="Freihand 160">
                  <a:extLst>
                    <a:ext uri="{FF2B5EF4-FFF2-40B4-BE49-F238E27FC236}">
                      <a16:creationId xmlns:a16="http://schemas.microsoft.com/office/drawing/2014/main" id="{DA7F18B5-EE73-4FC4-8D50-792B15D2085C}"/>
                    </a:ext>
                  </a:extLst>
                </p:cNvPr>
                <p:cNvPicPr/>
                <p:nvPr/>
              </p:nvPicPr>
              <p:blipFill>
                <a:blip r:embed="rId241"/>
                <a:stretch>
                  <a:fillRect/>
                </a:stretch>
              </p:blipFill>
              <p:spPr>
                <a:xfrm>
                  <a:off x="5488355" y="3706147"/>
                  <a:ext cx="730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62" name="Freihand 161">
                  <a:extLst>
                    <a:ext uri="{FF2B5EF4-FFF2-40B4-BE49-F238E27FC236}">
                      <a16:creationId xmlns:a16="http://schemas.microsoft.com/office/drawing/2014/main" id="{59830CCD-A016-46A4-A4E0-002E471103B7}"/>
                    </a:ext>
                  </a:extLst>
                </p14:cNvPr>
                <p14:cNvContentPartPr/>
                <p14:nvPr/>
              </p14:nvContentPartPr>
              <p14:xfrm>
                <a:off x="5575475" y="3689947"/>
                <a:ext cx="83880" cy="111960"/>
              </p14:xfrm>
            </p:contentPart>
          </mc:Choice>
          <mc:Fallback xmlns="">
            <p:pic>
              <p:nvPicPr>
                <p:cNvPr id="162" name="Freihand 161">
                  <a:extLst>
                    <a:ext uri="{FF2B5EF4-FFF2-40B4-BE49-F238E27FC236}">
                      <a16:creationId xmlns:a16="http://schemas.microsoft.com/office/drawing/2014/main" id="{59830CCD-A016-46A4-A4E0-002E471103B7}"/>
                    </a:ext>
                  </a:extLst>
                </p:cNvPr>
                <p:cNvPicPr/>
                <p:nvPr/>
              </p:nvPicPr>
              <p:blipFill>
                <a:blip r:embed="rId243"/>
                <a:stretch>
                  <a:fillRect/>
                </a:stretch>
              </p:blipFill>
              <p:spPr>
                <a:xfrm>
                  <a:off x="5571155" y="3685627"/>
                  <a:ext cx="92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63" name="Freihand 162">
                  <a:extLst>
                    <a:ext uri="{FF2B5EF4-FFF2-40B4-BE49-F238E27FC236}">
                      <a16:creationId xmlns:a16="http://schemas.microsoft.com/office/drawing/2014/main" id="{6695D244-1F1C-4463-9B06-F15BF47A8F9D}"/>
                    </a:ext>
                  </a:extLst>
                </p14:cNvPr>
                <p14:cNvContentPartPr/>
                <p14:nvPr/>
              </p14:nvContentPartPr>
              <p14:xfrm>
                <a:off x="5688875" y="3696787"/>
                <a:ext cx="77040" cy="95400"/>
              </p14:xfrm>
            </p:contentPart>
          </mc:Choice>
          <mc:Fallback xmlns="">
            <p:pic>
              <p:nvPicPr>
                <p:cNvPr id="163" name="Freihand 162">
                  <a:extLst>
                    <a:ext uri="{FF2B5EF4-FFF2-40B4-BE49-F238E27FC236}">
                      <a16:creationId xmlns:a16="http://schemas.microsoft.com/office/drawing/2014/main" id="{6695D244-1F1C-4463-9B06-F15BF47A8F9D}"/>
                    </a:ext>
                  </a:extLst>
                </p:cNvPr>
                <p:cNvPicPr/>
                <p:nvPr/>
              </p:nvPicPr>
              <p:blipFill>
                <a:blip r:embed="rId245"/>
                <a:stretch>
                  <a:fillRect/>
                </a:stretch>
              </p:blipFill>
              <p:spPr>
                <a:xfrm>
                  <a:off x="5684555" y="3692467"/>
                  <a:ext cx="85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64" name="Freihand 163">
                  <a:extLst>
                    <a:ext uri="{FF2B5EF4-FFF2-40B4-BE49-F238E27FC236}">
                      <a16:creationId xmlns:a16="http://schemas.microsoft.com/office/drawing/2014/main" id="{8F3E2573-292A-4D1F-9D1C-3BD88733DE1E}"/>
                    </a:ext>
                  </a:extLst>
                </p14:cNvPr>
                <p14:cNvContentPartPr/>
                <p14:nvPr/>
              </p14:nvContentPartPr>
              <p14:xfrm>
                <a:off x="5711915" y="3673027"/>
                <a:ext cx="74880" cy="7920"/>
              </p14:xfrm>
            </p:contentPart>
          </mc:Choice>
          <mc:Fallback xmlns="">
            <p:pic>
              <p:nvPicPr>
                <p:cNvPr id="164" name="Freihand 163">
                  <a:extLst>
                    <a:ext uri="{FF2B5EF4-FFF2-40B4-BE49-F238E27FC236}">
                      <a16:creationId xmlns:a16="http://schemas.microsoft.com/office/drawing/2014/main" id="{8F3E2573-292A-4D1F-9D1C-3BD88733DE1E}"/>
                    </a:ext>
                  </a:extLst>
                </p:cNvPr>
                <p:cNvPicPr/>
                <p:nvPr/>
              </p:nvPicPr>
              <p:blipFill>
                <a:blip r:embed="rId247"/>
                <a:stretch>
                  <a:fillRect/>
                </a:stretch>
              </p:blipFill>
              <p:spPr>
                <a:xfrm>
                  <a:off x="5707595" y="3668707"/>
                  <a:ext cx="83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65" name="Freihand 164">
                  <a:extLst>
                    <a:ext uri="{FF2B5EF4-FFF2-40B4-BE49-F238E27FC236}">
                      <a16:creationId xmlns:a16="http://schemas.microsoft.com/office/drawing/2014/main" id="{286C2E6C-216B-4FCF-B308-15CF01C15A14}"/>
                    </a:ext>
                  </a:extLst>
                </p14:cNvPr>
                <p14:cNvContentPartPr/>
                <p14:nvPr/>
              </p14:nvContentPartPr>
              <p14:xfrm>
                <a:off x="5314115" y="3859507"/>
                <a:ext cx="466560" cy="35280"/>
              </p14:xfrm>
            </p:contentPart>
          </mc:Choice>
          <mc:Fallback xmlns="">
            <p:pic>
              <p:nvPicPr>
                <p:cNvPr id="165" name="Freihand 164">
                  <a:extLst>
                    <a:ext uri="{FF2B5EF4-FFF2-40B4-BE49-F238E27FC236}">
                      <a16:creationId xmlns:a16="http://schemas.microsoft.com/office/drawing/2014/main" id="{286C2E6C-216B-4FCF-B308-15CF01C15A14}"/>
                    </a:ext>
                  </a:extLst>
                </p:cNvPr>
                <p:cNvPicPr/>
                <p:nvPr/>
              </p:nvPicPr>
              <p:blipFill>
                <a:blip r:embed="rId249"/>
                <a:stretch>
                  <a:fillRect/>
                </a:stretch>
              </p:blipFill>
              <p:spPr>
                <a:xfrm>
                  <a:off x="5309795" y="3855187"/>
                  <a:ext cx="4752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6" name="Freihand 165">
                  <a:extLst>
                    <a:ext uri="{FF2B5EF4-FFF2-40B4-BE49-F238E27FC236}">
                      <a16:creationId xmlns:a16="http://schemas.microsoft.com/office/drawing/2014/main" id="{125A86EB-B5BB-41AA-BFC0-32B254464129}"/>
                    </a:ext>
                  </a:extLst>
                </p14:cNvPr>
                <p14:cNvContentPartPr/>
                <p14:nvPr/>
              </p14:nvContentPartPr>
              <p14:xfrm>
                <a:off x="5283155" y="3946267"/>
                <a:ext cx="147960" cy="133920"/>
              </p14:xfrm>
            </p:contentPart>
          </mc:Choice>
          <mc:Fallback xmlns="">
            <p:pic>
              <p:nvPicPr>
                <p:cNvPr id="166" name="Freihand 165">
                  <a:extLst>
                    <a:ext uri="{FF2B5EF4-FFF2-40B4-BE49-F238E27FC236}">
                      <a16:creationId xmlns:a16="http://schemas.microsoft.com/office/drawing/2014/main" id="{125A86EB-B5BB-41AA-BFC0-32B254464129}"/>
                    </a:ext>
                  </a:extLst>
                </p:cNvPr>
                <p:cNvPicPr/>
                <p:nvPr/>
              </p:nvPicPr>
              <p:blipFill>
                <a:blip r:embed="rId251"/>
                <a:stretch>
                  <a:fillRect/>
                </a:stretch>
              </p:blipFill>
              <p:spPr>
                <a:xfrm>
                  <a:off x="5278835" y="3941947"/>
                  <a:ext cx="1566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7" name="Freihand 166">
                  <a:extLst>
                    <a:ext uri="{FF2B5EF4-FFF2-40B4-BE49-F238E27FC236}">
                      <a16:creationId xmlns:a16="http://schemas.microsoft.com/office/drawing/2014/main" id="{35BE0DE7-BE23-4AAB-9B5B-93EF74755D55}"/>
                    </a:ext>
                  </a:extLst>
                </p14:cNvPr>
                <p14:cNvContentPartPr/>
                <p14:nvPr/>
              </p14:nvContentPartPr>
              <p14:xfrm>
                <a:off x="5421755" y="4021867"/>
                <a:ext cx="28080" cy="75960"/>
              </p14:xfrm>
            </p:contentPart>
          </mc:Choice>
          <mc:Fallback xmlns="">
            <p:pic>
              <p:nvPicPr>
                <p:cNvPr id="167" name="Freihand 166">
                  <a:extLst>
                    <a:ext uri="{FF2B5EF4-FFF2-40B4-BE49-F238E27FC236}">
                      <a16:creationId xmlns:a16="http://schemas.microsoft.com/office/drawing/2014/main" id="{35BE0DE7-BE23-4AAB-9B5B-93EF74755D55}"/>
                    </a:ext>
                  </a:extLst>
                </p:cNvPr>
                <p:cNvPicPr/>
                <p:nvPr/>
              </p:nvPicPr>
              <p:blipFill>
                <a:blip r:embed="rId253"/>
                <a:stretch>
                  <a:fillRect/>
                </a:stretch>
              </p:blipFill>
              <p:spPr>
                <a:xfrm>
                  <a:off x="5417435" y="4017547"/>
                  <a:ext cx="36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8" name="Freihand 167">
                  <a:extLst>
                    <a:ext uri="{FF2B5EF4-FFF2-40B4-BE49-F238E27FC236}">
                      <a16:creationId xmlns:a16="http://schemas.microsoft.com/office/drawing/2014/main" id="{F033B1C1-0B4C-4AEA-BC76-25A56946EA42}"/>
                    </a:ext>
                  </a:extLst>
                </p14:cNvPr>
                <p14:cNvContentPartPr/>
                <p14:nvPr/>
              </p14:nvContentPartPr>
              <p14:xfrm>
                <a:off x="5486195" y="3955267"/>
                <a:ext cx="75600" cy="87840"/>
              </p14:xfrm>
            </p:contentPart>
          </mc:Choice>
          <mc:Fallback xmlns="">
            <p:pic>
              <p:nvPicPr>
                <p:cNvPr id="168" name="Freihand 167">
                  <a:extLst>
                    <a:ext uri="{FF2B5EF4-FFF2-40B4-BE49-F238E27FC236}">
                      <a16:creationId xmlns:a16="http://schemas.microsoft.com/office/drawing/2014/main" id="{F033B1C1-0B4C-4AEA-BC76-25A56946EA42}"/>
                    </a:ext>
                  </a:extLst>
                </p:cNvPr>
                <p:cNvPicPr/>
                <p:nvPr/>
              </p:nvPicPr>
              <p:blipFill>
                <a:blip r:embed="rId255"/>
                <a:stretch>
                  <a:fillRect/>
                </a:stretch>
              </p:blipFill>
              <p:spPr>
                <a:xfrm>
                  <a:off x="5481875" y="3950947"/>
                  <a:ext cx="84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9" name="Freihand 168">
                  <a:extLst>
                    <a:ext uri="{FF2B5EF4-FFF2-40B4-BE49-F238E27FC236}">
                      <a16:creationId xmlns:a16="http://schemas.microsoft.com/office/drawing/2014/main" id="{53105C0C-0631-441E-A749-44EE668233A8}"/>
                    </a:ext>
                  </a:extLst>
                </p14:cNvPr>
                <p14:cNvContentPartPr/>
                <p14:nvPr/>
              </p14:nvContentPartPr>
              <p14:xfrm>
                <a:off x="5573315" y="3939787"/>
                <a:ext cx="110160" cy="152640"/>
              </p14:xfrm>
            </p:contentPart>
          </mc:Choice>
          <mc:Fallback xmlns="">
            <p:pic>
              <p:nvPicPr>
                <p:cNvPr id="169" name="Freihand 168">
                  <a:extLst>
                    <a:ext uri="{FF2B5EF4-FFF2-40B4-BE49-F238E27FC236}">
                      <a16:creationId xmlns:a16="http://schemas.microsoft.com/office/drawing/2014/main" id="{53105C0C-0631-441E-A749-44EE668233A8}"/>
                    </a:ext>
                  </a:extLst>
                </p:cNvPr>
                <p:cNvPicPr/>
                <p:nvPr/>
              </p:nvPicPr>
              <p:blipFill>
                <a:blip r:embed="rId257"/>
                <a:stretch>
                  <a:fillRect/>
                </a:stretch>
              </p:blipFill>
              <p:spPr>
                <a:xfrm>
                  <a:off x="5568995" y="3935467"/>
                  <a:ext cx="1188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1" name="Freihand 170">
                  <a:extLst>
                    <a:ext uri="{FF2B5EF4-FFF2-40B4-BE49-F238E27FC236}">
                      <a16:creationId xmlns:a16="http://schemas.microsoft.com/office/drawing/2014/main" id="{024EC853-06A5-4635-B73C-EBAD0B9F752A}"/>
                    </a:ext>
                  </a:extLst>
                </p14:cNvPr>
                <p14:cNvContentPartPr/>
                <p14:nvPr/>
              </p14:nvContentPartPr>
              <p14:xfrm>
                <a:off x="5848355" y="3880747"/>
                <a:ext cx="18360" cy="6120"/>
              </p14:xfrm>
            </p:contentPart>
          </mc:Choice>
          <mc:Fallback xmlns="">
            <p:pic>
              <p:nvPicPr>
                <p:cNvPr id="171" name="Freihand 170">
                  <a:extLst>
                    <a:ext uri="{FF2B5EF4-FFF2-40B4-BE49-F238E27FC236}">
                      <a16:creationId xmlns:a16="http://schemas.microsoft.com/office/drawing/2014/main" id="{024EC853-06A5-4635-B73C-EBAD0B9F752A}"/>
                    </a:ext>
                  </a:extLst>
                </p:cNvPr>
                <p:cNvPicPr/>
                <p:nvPr/>
              </p:nvPicPr>
              <p:blipFill>
                <a:blip r:embed="rId259"/>
                <a:stretch>
                  <a:fillRect/>
                </a:stretch>
              </p:blipFill>
              <p:spPr>
                <a:xfrm>
                  <a:off x="5844035" y="3876427"/>
                  <a:ext cx="270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2" name="Freihand 171">
                  <a:extLst>
                    <a:ext uri="{FF2B5EF4-FFF2-40B4-BE49-F238E27FC236}">
                      <a16:creationId xmlns:a16="http://schemas.microsoft.com/office/drawing/2014/main" id="{FF1D5DEE-77E7-4784-9A8C-723A98404902}"/>
                    </a:ext>
                  </a:extLst>
                </p14:cNvPr>
                <p14:cNvContentPartPr/>
                <p14:nvPr/>
              </p14:nvContentPartPr>
              <p14:xfrm>
                <a:off x="5941235" y="3788947"/>
                <a:ext cx="118800" cy="106200"/>
              </p14:xfrm>
            </p:contentPart>
          </mc:Choice>
          <mc:Fallback xmlns="">
            <p:pic>
              <p:nvPicPr>
                <p:cNvPr id="172" name="Freihand 171">
                  <a:extLst>
                    <a:ext uri="{FF2B5EF4-FFF2-40B4-BE49-F238E27FC236}">
                      <a16:creationId xmlns:a16="http://schemas.microsoft.com/office/drawing/2014/main" id="{FF1D5DEE-77E7-4784-9A8C-723A98404902}"/>
                    </a:ext>
                  </a:extLst>
                </p:cNvPr>
                <p:cNvPicPr/>
                <p:nvPr/>
              </p:nvPicPr>
              <p:blipFill>
                <a:blip r:embed="rId261"/>
                <a:stretch>
                  <a:fillRect/>
                </a:stretch>
              </p:blipFill>
              <p:spPr>
                <a:xfrm>
                  <a:off x="5936915" y="3784627"/>
                  <a:ext cx="127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3" name="Freihand 172">
                  <a:extLst>
                    <a:ext uri="{FF2B5EF4-FFF2-40B4-BE49-F238E27FC236}">
                      <a16:creationId xmlns:a16="http://schemas.microsoft.com/office/drawing/2014/main" id="{1E0B5893-CD28-4C15-96FD-CDF432007321}"/>
                    </a:ext>
                  </a:extLst>
                </p14:cNvPr>
                <p14:cNvContentPartPr/>
                <p14:nvPr/>
              </p14:nvContentPartPr>
              <p14:xfrm>
                <a:off x="6091355" y="3782827"/>
                <a:ext cx="73440" cy="106920"/>
              </p14:xfrm>
            </p:contentPart>
          </mc:Choice>
          <mc:Fallback xmlns="">
            <p:pic>
              <p:nvPicPr>
                <p:cNvPr id="173" name="Freihand 172">
                  <a:extLst>
                    <a:ext uri="{FF2B5EF4-FFF2-40B4-BE49-F238E27FC236}">
                      <a16:creationId xmlns:a16="http://schemas.microsoft.com/office/drawing/2014/main" id="{1E0B5893-CD28-4C15-96FD-CDF432007321}"/>
                    </a:ext>
                  </a:extLst>
                </p:cNvPr>
                <p:cNvPicPr/>
                <p:nvPr/>
              </p:nvPicPr>
              <p:blipFill>
                <a:blip r:embed="rId263"/>
                <a:stretch>
                  <a:fillRect/>
                </a:stretch>
              </p:blipFill>
              <p:spPr>
                <a:xfrm>
                  <a:off x="6087035" y="3778507"/>
                  <a:ext cx="82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4" name="Freihand 173">
                  <a:extLst>
                    <a:ext uri="{FF2B5EF4-FFF2-40B4-BE49-F238E27FC236}">
                      <a16:creationId xmlns:a16="http://schemas.microsoft.com/office/drawing/2014/main" id="{04B647C7-55F1-40F9-AD0E-BBB15296D164}"/>
                    </a:ext>
                  </a:extLst>
                </p14:cNvPr>
                <p14:cNvContentPartPr/>
                <p14:nvPr/>
              </p14:nvContentPartPr>
              <p14:xfrm>
                <a:off x="6202955" y="3786427"/>
                <a:ext cx="90360" cy="111600"/>
              </p14:xfrm>
            </p:contentPart>
          </mc:Choice>
          <mc:Fallback xmlns="">
            <p:pic>
              <p:nvPicPr>
                <p:cNvPr id="174" name="Freihand 173">
                  <a:extLst>
                    <a:ext uri="{FF2B5EF4-FFF2-40B4-BE49-F238E27FC236}">
                      <a16:creationId xmlns:a16="http://schemas.microsoft.com/office/drawing/2014/main" id="{04B647C7-55F1-40F9-AD0E-BBB15296D164}"/>
                    </a:ext>
                  </a:extLst>
                </p:cNvPr>
                <p:cNvPicPr/>
                <p:nvPr/>
              </p:nvPicPr>
              <p:blipFill>
                <a:blip r:embed="rId265"/>
                <a:stretch>
                  <a:fillRect/>
                </a:stretch>
              </p:blipFill>
              <p:spPr>
                <a:xfrm>
                  <a:off x="6198635" y="3782107"/>
                  <a:ext cx="99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5" name="Freihand 174">
                  <a:extLst>
                    <a:ext uri="{FF2B5EF4-FFF2-40B4-BE49-F238E27FC236}">
                      <a16:creationId xmlns:a16="http://schemas.microsoft.com/office/drawing/2014/main" id="{43F2A58B-B58C-4735-A2C0-599A344DCAA8}"/>
                    </a:ext>
                  </a:extLst>
                </p14:cNvPr>
                <p14:cNvContentPartPr/>
                <p14:nvPr/>
              </p14:nvContentPartPr>
              <p14:xfrm>
                <a:off x="6309155" y="3865627"/>
                <a:ext cx="12960" cy="63000"/>
              </p14:xfrm>
            </p:contentPart>
          </mc:Choice>
          <mc:Fallback xmlns="">
            <p:pic>
              <p:nvPicPr>
                <p:cNvPr id="175" name="Freihand 174">
                  <a:extLst>
                    <a:ext uri="{FF2B5EF4-FFF2-40B4-BE49-F238E27FC236}">
                      <a16:creationId xmlns:a16="http://schemas.microsoft.com/office/drawing/2014/main" id="{43F2A58B-B58C-4735-A2C0-599A344DCAA8}"/>
                    </a:ext>
                  </a:extLst>
                </p:cNvPr>
                <p:cNvPicPr/>
                <p:nvPr/>
              </p:nvPicPr>
              <p:blipFill>
                <a:blip r:embed="rId267"/>
                <a:stretch>
                  <a:fillRect/>
                </a:stretch>
              </p:blipFill>
              <p:spPr>
                <a:xfrm>
                  <a:off x="6304835" y="3861307"/>
                  <a:ext cx="21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6" name="Freihand 175">
                  <a:extLst>
                    <a:ext uri="{FF2B5EF4-FFF2-40B4-BE49-F238E27FC236}">
                      <a16:creationId xmlns:a16="http://schemas.microsoft.com/office/drawing/2014/main" id="{CA06706C-5D32-4491-A168-E74199A72FFB}"/>
                    </a:ext>
                  </a:extLst>
                </p14:cNvPr>
                <p14:cNvContentPartPr/>
                <p14:nvPr/>
              </p14:nvContentPartPr>
              <p14:xfrm>
                <a:off x="6394475" y="3763747"/>
                <a:ext cx="82800" cy="106920"/>
              </p14:xfrm>
            </p:contentPart>
          </mc:Choice>
          <mc:Fallback xmlns="">
            <p:pic>
              <p:nvPicPr>
                <p:cNvPr id="176" name="Freihand 175">
                  <a:extLst>
                    <a:ext uri="{FF2B5EF4-FFF2-40B4-BE49-F238E27FC236}">
                      <a16:creationId xmlns:a16="http://schemas.microsoft.com/office/drawing/2014/main" id="{CA06706C-5D32-4491-A168-E74199A72FFB}"/>
                    </a:ext>
                  </a:extLst>
                </p:cNvPr>
                <p:cNvPicPr/>
                <p:nvPr/>
              </p:nvPicPr>
              <p:blipFill>
                <a:blip r:embed="rId269"/>
                <a:stretch>
                  <a:fillRect/>
                </a:stretch>
              </p:blipFill>
              <p:spPr>
                <a:xfrm>
                  <a:off x="6390155" y="3759427"/>
                  <a:ext cx="91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7" name="Freihand 176">
                  <a:extLst>
                    <a:ext uri="{FF2B5EF4-FFF2-40B4-BE49-F238E27FC236}">
                      <a16:creationId xmlns:a16="http://schemas.microsoft.com/office/drawing/2014/main" id="{20E5C9DE-1B0C-4C48-807E-5E279CFFF785}"/>
                    </a:ext>
                  </a:extLst>
                </p14:cNvPr>
                <p14:cNvContentPartPr/>
                <p14:nvPr/>
              </p14:nvContentPartPr>
              <p14:xfrm>
                <a:off x="6413195" y="3815227"/>
                <a:ext cx="89640" cy="7200"/>
              </p14:xfrm>
            </p:contentPart>
          </mc:Choice>
          <mc:Fallback xmlns="">
            <p:pic>
              <p:nvPicPr>
                <p:cNvPr id="177" name="Freihand 176">
                  <a:extLst>
                    <a:ext uri="{FF2B5EF4-FFF2-40B4-BE49-F238E27FC236}">
                      <a16:creationId xmlns:a16="http://schemas.microsoft.com/office/drawing/2014/main" id="{20E5C9DE-1B0C-4C48-807E-5E279CFFF785}"/>
                    </a:ext>
                  </a:extLst>
                </p:cNvPr>
                <p:cNvPicPr/>
                <p:nvPr/>
              </p:nvPicPr>
              <p:blipFill>
                <a:blip r:embed="rId271"/>
                <a:stretch>
                  <a:fillRect/>
                </a:stretch>
              </p:blipFill>
              <p:spPr>
                <a:xfrm>
                  <a:off x="6408875" y="3810907"/>
                  <a:ext cx="982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8" name="Freihand 177">
                  <a:extLst>
                    <a:ext uri="{FF2B5EF4-FFF2-40B4-BE49-F238E27FC236}">
                      <a16:creationId xmlns:a16="http://schemas.microsoft.com/office/drawing/2014/main" id="{8D215B43-B7CC-411C-B9B0-FB1FF9AE3259}"/>
                    </a:ext>
                  </a:extLst>
                </p14:cNvPr>
                <p14:cNvContentPartPr/>
                <p14:nvPr/>
              </p14:nvContentPartPr>
              <p14:xfrm>
                <a:off x="6547475" y="3767707"/>
                <a:ext cx="81000" cy="121680"/>
              </p14:xfrm>
            </p:contentPart>
          </mc:Choice>
          <mc:Fallback xmlns="">
            <p:pic>
              <p:nvPicPr>
                <p:cNvPr id="178" name="Freihand 177">
                  <a:extLst>
                    <a:ext uri="{FF2B5EF4-FFF2-40B4-BE49-F238E27FC236}">
                      <a16:creationId xmlns:a16="http://schemas.microsoft.com/office/drawing/2014/main" id="{8D215B43-B7CC-411C-B9B0-FB1FF9AE3259}"/>
                    </a:ext>
                  </a:extLst>
                </p:cNvPr>
                <p:cNvPicPr/>
                <p:nvPr/>
              </p:nvPicPr>
              <p:blipFill>
                <a:blip r:embed="rId273"/>
                <a:stretch>
                  <a:fillRect/>
                </a:stretch>
              </p:blipFill>
              <p:spPr>
                <a:xfrm>
                  <a:off x="6543155" y="3763387"/>
                  <a:ext cx="89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9" name="Freihand 178">
                  <a:extLst>
                    <a:ext uri="{FF2B5EF4-FFF2-40B4-BE49-F238E27FC236}">
                      <a16:creationId xmlns:a16="http://schemas.microsoft.com/office/drawing/2014/main" id="{310CD767-0A9C-4B44-9C83-B98C541EECAA}"/>
                    </a:ext>
                  </a:extLst>
                </p14:cNvPr>
                <p14:cNvContentPartPr/>
                <p14:nvPr/>
              </p14:nvContentPartPr>
              <p14:xfrm>
                <a:off x="6511835" y="3830347"/>
                <a:ext cx="124560" cy="2880"/>
              </p14:xfrm>
            </p:contentPart>
          </mc:Choice>
          <mc:Fallback xmlns="">
            <p:pic>
              <p:nvPicPr>
                <p:cNvPr id="179" name="Freihand 178">
                  <a:extLst>
                    <a:ext uri="{FF2B5EF4-FFF2-40B4-BE49-F238E27FC236}">
                      <a16:creationId xmlns:a16="http://schemas.microsoft.com/office/drawing/2014/main" id="{310CD767-0A9C-4B44-9C83-B98C541EECAA}"/>
                    </a:ext>
                  </a:extLst>
                </p:cNvPr>
                <p:cNvPicPr/>
                <p:nvPr/>
              </p:nvPicPr>
              <p:blipFill>
                <a:blip r:embed="rId275"/>
                <a:stretch>
                  <a:fillRect/>
                </a:stretch>
              </p:blipFill>
              <p:spPr>
                <a:xfrm>
                  <a:off x="6507515" y="3826027"/>
                  <a:ext cx="1332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0" name="Freihand 179">
                  <a:extLst>
                    <a:ext uri="{FF2B5EF4-FFF2-40B4-BE49-F238E27FC236}">
                      <a16:creationId xmlns:a16="http://schemas.microsoft.com/office/drawing/2014/main" id="{91E229D2-9FF4-422A-A739-FF0FCAF5CD75}"/>
                    </a:ext>
                  </a:extLst>
                </p14:cNvPr>
                <p14:cNvContentPartPr/>
                <p14:nvPr/>
              </p14:nvContentPartPr>
              <p14:xfrm>
                <a:off x="6717035" y="3793987"/>
                <a:ext cx="166680" cy="57960"/>
              </p14:xfrm>
            </p:contentPart>
          </mc:Choice>
          <mc:Fallback xmlns="">
            <p:pic>
              <p:nvPicPr>
                <p:cNvPr id="180" name="Freihand 179">
                  <a:extLst>
                    <a:ext uri="{FF2B5EF4-FFF2-40B4-BE49-F238E27FC236}">
                      <a16:creationId xmlns:a16="http://schemas.microsoft.com/office/drawing/2014/main" id="{91E229D2-9FF4-422A-A739-FF0FCAF5CD75}"/>
                    </a:ext>
                  </a:extLst>
                </p:cNvPr>
                <p:cNvPicPr/>
                <p:nvPr/>
              </p:nvPicPr>
              <p:blipFill>
                <a:blip r:embed="rId277"/>
                <a:stretch>
                  <a:fillRect/>
                </a:stretch>
              </p:blipFill>
              <p:spPr>
                <a:xfrm>
                  <a:off x="6712715" y="3789667"/>
                  <a:ext cx="1753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2" name="Freihand 181">
                  <a:extLst>
                    <a:ext uri="{FF2B5EF4-FFF2-40B4-BE49-F238E27FC236}">
                      <a16:creationId xmlns:a16="http://schemas.microsoft.com/office/drawing/2014/main" id="{011CD4E5-2520-4E7E-BBA4-DC31EC6CD99B}"/>
                    </a:ext>
                  </a:extLst>
                </p14:cNvPr>
                <p14:cNvContentPartPr/>
                <p14:nvPr/>
              </p14:nvContentPartPr>
              <p14:xfrm>
                <a:off x="6964355" y="3648907"/>
                <a:ext cx="171000" cy="137160"/>
              </p14:xfrm>
            </p:contentPart>
          </mc:Choice>
          <mc:Fallback xmlns="">
            <p:pic>
              <p:nvPicPr>
                <p:cNvPr id="182" name="Freihand 181">
                  <a:extLst>
                    <a:ext uri="{FF2B5EF4-FFF2-40B4-BE49-F238E27FC236}">
                      <a16:creationId xmlns:a16="http://schemas.microsoft.com/office/drawing/2014/main" id="{011CD4E5-2520-4E7E-BBA4-DC31EC6CD99B}"/>
                    </a:ext>
                  </a:extLst>
                </p:cNvPr>
                <p:cNvPicPr/>
                <p:nvPr/>
              </p:nvPicPr>
              <p:blipFill>
                <a:blip r:embed="rId279"/>
                <a:stretch>
                  <a:fillRect/>
                </a:stretch>
              </p:blipFill>
              <p:spPr>
                <a:xfrm>
                  <a:off x="6960035" y="3644587"/>
                  <a:ext cx="1796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3" name="Freihand 182">
                  <a:extLst>
                    <a:ext uri="{FF2B5EF4-FFF2-40B4-BE49-F238E27FC236}">
                      <a16:creationId xmlns:a16="http://schemas.microsoft.com/office/drawing/2014/main" id="{A7C5905E-9848-47B7-9E79-68A79DF5C045}"/>
                    </a:ext>
                  </a:extLst>
                </p14:cNvPr>
                <p14:cNvContentPartPr/>
                <p14:nvPr/>
              </p14:nvContentPartPr>
              <p14:xfrm>
                <a:off x="7123115" y="3743587"/>
                <a:ext cx="29160" cy="72720"/>
              </p14:xfrm>
            </p:contentPart>
          </mc:Choice>
          <mc:Fallback xmlns="">
            <p:pic>
              <p:nvPicPr>
                <p:cNvPr id="183" name="Freihand 182">
                  <a:extLst>
                    <a:ext uri="{FF2B5EF4-FFF2-40B4-BE49-F238E27FC236}">
                      <a16:creationId xmlns:a16="http://schemas.microsoft.com/office/drawing/2014/main" id="{A7C5905E-9848-47B7-9E79-68A79DF5C045}"/>
                    </a:ext>
                  </a:extLst>
                </p:cNvPr>
                <p:cNvPicPr/>
                <p:nvPr/>
              </p:nvPicPr>
              <p:blipFill>
                <a:blip r:embed="rId281"/>
                <a:stretch>
                  <a:fillRect/>
                </a:stretch>
              </p:blipFill>
              <p:spPr>
                <a:xfrm>
                  <a:off x="7118795" y="3739267"/>
                  <a:ext cx="37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4" name="Freihand 183">
                  <a:extLst>
                    <a:ext uri="{FF2B5EF4-FFF2-40B4-BE49-F238E27FC236}">
                      <a16:creationId xmlns:a16="http://schemas.microsoft.com/office/drawing/2014/main" id="{1614CD06-2496-41AB-B9B9-6495836613A6}"/>
                    </a:ext>
                  </a:extLst>
                </p14:cNvPr>
                <p14:cNvContentPartPr/>
                <p14:nvPr/>
              </p14:nvContentPartPr>
              <p14:xfrm>
                <a:off x="7214555" y="3651787"/>
                <a:ext cx="102240" cy="95760"/>
              </p14:xfrm>
            </p:contentPart>
          </mc:Choice>
          <mc:Fallback xmlns="">
            <p:pic>
              <p:nvPicPr>
                <p:cNvPr id="184" name="Freihand 183">
                  <a:extLst>
                    <a:ext uri="{FF2B5EF4-FFF2-40B4-BE49-F238E27FC236}">
                      <a16:creationId xmlns:a16="http://schemas.microsoft.com/office/drawing/2014/main" id="{1614CD06-2496-41AB-B9B9-6495836613A6}"/>
                    </a:ext>
                  </a:extLst>
                </p:cNvPr>
                <p:cNvPicPr/>
                <p:nvPr/>
              </p:nvPicPr>
              <p:blipFill>
                <a:blip r:embed="rId283"/>
                <a:stretch>
                  <a:fillRect/>
                </a:stretch>
              </p:blipFill>
              <p:spPr>
                <a:xfrm>
                  <a:off x="7210235" y="3647467"/>
                  <a:ext cx="1108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5" name="Freihand 184">
                  <a:extLst>
                    <a:ext uri="{FF2B5EF4-FFF2-40B4-BE49-F238E27FC236}">
                      <a16:creationId xmlns:a16="http://schemas.microsoft.com/office/drawing/2014/main" id="{E18516F6-9354-4215-BC45-886C6B3A7A4E}"/>
                    </a:ext>
                  </a:extLst>
                </p14:cNvPr>
                <p14:cNvContentPartPr/>
                <p14:nvPr/>
              </p14:nvContentPartPr>
              <p14:xfrm>
                <a:off x="7327595" y="3656467"/>
                <a:ext cx="77400" cy="111600"/>
              </p14:xfrm>
            </p:contentPart>
          </mc:Choice>
          <mc:Fallback xmlns="">
            <p:pic>
              <p:nvPicPr>
                <p:cNvPr id="185" name="Freihand 184">
                  <a:extLst>
                    <a:ext uri="{FF2B5EF4-FFF2-40B4-BE49-F238E27FC236}">
                      <a16:creationId xmlns:a16="http://schemas.microsoft.com/office/drawing/2014/main" id="{E18516F6-9354-4215-BC45-886C6B3A7A4E}"/>
                    </a:ext>
                  </a:extLst>
                </p:cNvPr>
                <p:cNvPicPr/>
                <p:nvPr/>
              </p:nvPicPr>
              <p:blipFill>
                <a:blip r:embed="rId285"/>
                <a:stretch>
                  <a:fillRect/>
                </a:stretch>
              </p:blipFill>
              <p:spPr>
                <a:xfrm>
                  <a:off x="7323275" y="3652147"/>
                  <a:ext cx="86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6" name="Freihand 185">
                  <a:extLst>
                    <a:ext uri="{FF2B5EF4-FFF2-40B4-BE49-F238E27FC236}">
                      <a16:creationId xmlns:a16="http://schemas.microsoft.com/office/drawing/2014/main" id="{D993FAC7-0035-4F38-B4AB-4B60A63EAEFF}"/>
                    </a:ext>
                  </a:extLst>
                </p14:cNvPr>
                <p14:cNvContentPartPr/>
                <p14:nvPr/>
              </p14:nvContentPartPr>
              <p14:xfrm>
                <a:off x="7438835" y="3666547"/>
                <a:ext cx="65520" cy="106560"/>
              </p14:xfrm>
            </p:contentPart>
          </mc:Choice>
          <mc:Fallback xmlns="">
            <p:pic>
              <p:nvPicPr>
                <p:cNvPr id="186" name="Freihand 185">
                  <a:extLst>
                    <a:ext uri="{FF2B5EF4-FFF2-40B4-BE49-F238E27FC236}">
                      <a16:creationId xmlns:a16="http://schemas.microsoft.com/office/drawing/2014/main" id="{D993FAC7-0035-4F38-B4AB-4B60A63EAEFF}"/>
                    </a:ext>
                  </a:extLst>
                </p:cNvPr>
                <p:cNvPicPr/>
                <p:nvPr/>
              </p:nvPicPr>
              <p:blipFill>
                <a:blip r:embed="rId287"/>
                <a:stretch>
                  <a:fillRect/>
                </a:stretch>
              </p:blipFill>
              <p:spPr>
                <a:xfrm>
                  <a:off x="7434515" y="3662227"/>
                  <a:ext cx="74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7" name="Freihand 186">
                  <a:extLst>
                    <a:ext uri="{FF2B5EF4-FFF2-40B4-BE49-F238E27FC236}">
                      <a16:creationId xmlns:a16="http://schemas.microsoft.com/office/drawing/2014/main" id="{42387406-966C-4207-9F14-F4A9A36900E3}"/>
                    </a:ext>
                  </a:extLst>
                </p14:cNvPr>
                <p14:cNvContentPartPr/>
                <p14:nvPr/>
              </p14:nvContentPartPr>
              <p14:xfrm>
                <a:off x="7474115" y="3637747"/>
                <a:ext cx="98640" cy="14760"/>
              </p14:xfrm>
            </p:contentPart>
          </mc:Choice>
          <mc:Fallback xmlns="">
            <p:pic>
              <p:nvPicPr>
                <p:cNvPr id="187" name="Freihand 186">
                  <a:extLst>
                    <a:ext uri="{FF2B5EF4-FFF2-40B4-BE49-F238E27FC236}">
                      <a16:creationId xmlns:a16="http://schemas.microsoft.com/office/drawing/2014/main" id="{42387406-966C-4207-9F14-F4A9A36900E3}"/>
                    </a:ext>
                  </a:extLst>
                </p:cNvPr>
                <p:cNvPicPr/>
                <p:nvPr/>
              </p:nvPicPr>
              <p:blipFill>
                <a:blip r:embed="rId289"/>
                <a:stretch>
                  <a:fillRect/>
                </a:stretch>
              </p:blipFill>
              <p:spPr>
                <a:xfrm>
                  <a:off x="7469795" y="3633427"/>
                  <a:ext cx="1072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8" name="Freihand 187">
                  <a:extLst>
                    <a:ext uri="{FF2B5EF4-FFF2-40B4-BE49-F238E27FC236}">
                      <a16:creationId xmlns:a16="http://schemas.microsoft.com/office/drawing/2014/main" id="{9C2E2751-3A0A-49B1-B208-2EF648ABD1A1}"/>
                    </a:ext>
                  </a:extLst>
                </p14:cNvPr>
                <p14:cNvContentPartPr/>
                <p14:nvPr/>
              </p14:nvContentPartPr>
              <p14:xfrm>
                <a:off x="6959675" y="3819187"/>
                <a:ext cx="545400" cy="22680"/>
              </p14:xfrm>
            </p:contentPart>
          </mc:Choice>
          <mc:Fallback xmlns="">
            <p:pic>
              <p:nvPicPr>
                <p:cNvPr id="188" name="Freihand 187">
                  <a:extLst>
                    <a:ext uri="{FF2B5EF4-FFF2-40B4-BE49-F238E27FC236}">
                      <a16:creationId xmlns:a16="http://schemas.microsoft.com/office/drawing/2014/main" id="{9C2E2751-3A0A-49B1-B208-2EF648ABD1A1}"/>
                    </a:ext>
                  </a:extLst>
                </p:cNvPr>
                <p:cNvPicPr/>
                <p:nvPr/>
              </p:nvPicPr>
              <p:blipFill>
                <a:blip r:embed="rId291"/>
                <a:stretch>
                  <a:fillRect/>
                </a:stretch>
              </p:blipFill>
              <p:spPr>
                <a:xfrm>
                  <a:off x="6955355" y="3814867"/>
                  <a:ext cx="5540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9" name="Freihand 188">
                  <a:extLst>
                    <a:ext uri="{FF2B5EF4-FFF2-40B4-BE49-F238E27FC236}">
                      <a16:creationId xmlns:a16="http://schemas.microsoft.com/office/drawing/2014/main" id="{7A5FB04D-67BD-4AA1-952B-3148D530C7C0}"/>
                    </a:ext>
                  </a:extLst>
                </p14:cNvPr>
                <p14:cNvContentPartPr/>
                <p14:nvPr/>
              </p14:nvContentPartPr>
              <p14:xfrm>
                <a:off x="6876875" y="3900547"/>
                <a:ext cx="166320" cy="118080"/>
              </p14:xfrm>
            </p:contentPart>
          </mc:Choice>
          <mc:Fallback xmlns="">
            <p:pic>
              <p:nvPicPr>
                <p:cNvPr id="189" name="Freihand 188">
                  <a:extLst>
                    <a:ext uri="{FF2B5EF4-FFF2-40B4-BE49-F238E27FC236}">
                      <a16:creationId xmlns:a16="http://schemas.microsoft.com/office/drawing/2014/main" id="{7A5FB04D-67BD-4AA1-952B-3148D530C7C0}"/>
                    </a:ext>
                  </a:extLst>
                </p:cNvPr>
                <p:cNvPicPr/>
                <p:nvPr/>
              </p:nvPicPr>
              <p:blipFill>
                <a:blip r:embed="rId293"/>
                <a:stretch>
                  <a:fillRect/>
                </a:stretch>
              </p:blipFill>
              <p:spPr>
                <a:xfrm>
                  <a:off x="6872555" y="3896227"/>
                  <a:ext cx="174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0" name="Freihand 189">
                  <a:extLst>
                    <a:ext uri="{FF2B5EF4-FFF2-40B4-BE49-F238E27FC236}">
                      <a16:creationId xmlns:a16="http://schemas.microsoft.com/office/drawing/2014/main" id="{698D86E3-05B6-4B3E-A06D-6BFCB20F475F}"/>
                    </a:ext>
                  </a:extLst>
                </p14:cNvPr>
                <p14:cNvContentPartPr/>
                <p14:nvPr/>
              </p14:nvContentPartPr>
              <p14:xfrm>
                <a:off x="7036355" y="3991267"/>
                <a:ext cx="23760" cy="82440"/>
              </p14:xfrm>
            </p:contentPart>
          </mc:Choice>
          <mc:Fallback xmlns="">
            <p:pic>
              <p:nvPicPr>
                <p:cNvPr id="190" name="Freihand 189">
                  <a:extLst>
                    <a:ext uri="{FF2B5EF4-FFF2-40B4-BE49-F238E27FC236}">
                      <a16:creationId xmlns:a16="http://schemas.microsoft.com/office/drawing/2014/main" id="{698D86E3-05B6-4B3E-A06D-6BFCB20F475F}"/>
                    </a:ext>
                  </a:extLst>
                </p:cNvPr>
                <p:cNvPicPr/>
                <p:nvPr/>
              </p:nvPicPr>
              <p:blipFill>
                <a:blip r:embed="rId295"/>
                <a:stretch>
                  <a:fillRect/>
                </a:stretch>
              </p:blipFill>
              <p:spPr>
                <a:xfrm>
                  <a:off x="7032035" y="3986947"/>
                  <a:ext cx="324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1" name="Freihand 190">
                  <a:extLst>
                    <a:ext uri="{FF2B5EF4-FFF2-40B4-BE49-F238E27FC236}">
                      <a16:creationId xmlns:a16="http://schemas.microsoft.com/office/drawing/2014/main" id="{6A2FAE9A-CBD4-453B-BA05-EA833B54C6A3}"/>
                    </a:ext>
                  </a:extLst>
                </p14:cNvPr>
                <p14:cNvContentPartPr/>
                <p14:nvPr/>
              </p14:nvContentPartPr>
              <p14:xfrm>
                <a:off x="7123835" y="3918547"/>
                <a:ext cx="92160" cy="92520"/>
              </p14:xfrm>
            </p:contentPart>
          </mc:Choice>
          <mc:Fallback xmlns="">
            <p:pic>
              <p:nvPicPr>
                <p:cNvPr id="191" name="Freihand 190">
                  <a:extLst>
                    <a:ext uri="{FF2B5EF4-FFF2-40B4-BE49-F238E27FC236}">
                      <a16:creationId xmlns:a16="http://schemas.microsoft.com/office/drawing/2014/main" id="{6A2FAE9A-CBD4-453B-BA05-EA833B54C6A3}"/>
                    </a:ext>
                  </a:extLst>
                </p:cNvPr>
                <p:cNvPicPr/>
                <p:nvPr/>
              </p:nvPicPr>
              <p:blipFill>
                <a:blip r:embed="rId297"/>
                <a:stretch>
                  <a:fillRect/>
                </a:stretch>
              </p:blipFill>
              <p:spPr>
                <a:xfrm>
                  <a:off x="7119515" y="3914227"/>
                  <a:ext cx="100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3" name="Freihand 192">
                  <a:extLst>
                    <a:ext uri="{FF2B5EF4-FFF2-40B4-BE49-F238E27FC236}">
                      <a16:creationId xmlns:a16="http://schemas.microsoft.com/office/drawing/2014/main" id="{7005B99E-24F1-4BC2-8FD8-715E2C0DB9F2}"/>
                    </a:ext>
                  </a:extLst>
                </p14:cNvPr>
                <p14:cNvContentPartPr/>
                <p14:nvPr/>
              </p14:nvContentPartPr>
              <p14:xfrm>
                <a:off x="7233995" y="3900547"/>
                <a:ext cx="102960" cy="138960"/>
              </p14:xfrm>
            </p:contentPart>
          </mc:Choice>
          <mc:Fallback xmlns="">
            <p:pic>
              <p:nvPicPr>
                <p:cNvPr id="193" name="Freihand 192">
                  <a:extLst>
                    <a:ext uri="{FF2B5EF4-FFF2-40B4-BE49-F238E27FC236}">
                      <a16:creationId xmlns:a16="http://schemas.microsoft.com/office/drawing/2014/main" id="{7005B99E-24F1-4BC2-8FD8-715E2C0DB9F2}"/>
                    </a:ext>
                  </a:extLst>
                </p:cNvPr>
                <p:cNvPicPr/>
                <p:nvPr/>
              </p:nvPicPr>
              <p:blipFill>
                <a:blip r:embed="rId299"/>
                <a:stretch>
                  <a:fillRect/>
                </a:stretch>
              </p:blipFill>
              <p:spPr>
                <a:xfrm>
                  <a:off x="7229675" y="3896227"/>
                  <a:ext cx="1116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5" name="Freihand 194">
                  <a:extLst>
                    <a:ext uri="{FF2B5EF4-FFF2-40B4-BE49-F238E27FC236}">
                      <a16:creationId xmlns:a16="http://schemas.microsoft.com/office/drawing/2014/main" id="{E3D75674-D2BD-42CC-9C8C-7B956B461589}"/>
                    </a:ext>
                  </a:extLst>
                </p14:cNvPr>
                <p14:cNvContentPartPr/>
                <p14:nvPr/>
              </p14:nvContentPartPr>
              <p14:xfrm>
                <a:off x="7622075" y="3814867"/>
                <a:ext cx="34920" cy="23400"/>
              </p14:xfrm>
            </p:contentPart>
          </mc:Choice>
          <mc:Fallback xmlns="">
            <p:pic>
              <p:nvPicPr>
                <p:cNvPr id="195" name="Freihand 194">
                  <a:extLst>
                    <a:ext uri="{FF2B5EF4-FFF2-40B4-BE49-F238E27FC236}">
                      <a16:creationId xmlns:a16="http://schemas.microsoft.com/office/drawing/2014/main" id="{E3D75674-D2BD-42CC-9C8C-7B956B461589}"/>
                    </a:ext>
                  </a:extLst>
                </p:cNvPr>
                <p:cNvPicPr/>
                <p:nvPr/>
              </p:nvPicPr>
              <p:blipFill>
                <a:blip r:embed="rId301"/>
                <a:stretch>
                  <a:fillRect/>
                </a:stretch>
              </p:blipFill>
              <p:spPr>
                <a:xfrm>
                  <a:off x="7617755" y="3810547"/>
                  <a:ext cx="43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7" name="Freihand 196">
                  <a:extLst>
                    <a:ext uri="{FF2B5EF4-FFF2-40B4-BE49-F238E27FC236}">
                      <a16:creationId xmlns:a16="http://schemas.microsoft.com/office/drawing/2014/main" id="{F706DD7D-1C72-4A3D-8F11-94D782A1AB2C}"/>
                    </a:ext>
                  </a:extLst>
                </p14:cNvPr>
                <p14:cNvContentPartPr/>
                <p14:nvPr/>
              </p14:nvContentPartPr>
              <p14:xfrm>
                <a:off x="5949875" y="3972547"/>
                <a:ext cx="583200" cy="15480"/>
              </p14:xfrm>
            </p:contentPart>
          </mc:Choice>
          <mc:Fallback xmlns="">
            <p:pic>
              <p:nvPicPr>
                <p:cNvPr id="197" name="Freihand 196">
                  <a:extLst>
                    <a:ext uri="{FF2B5EF4-FFF2-40B4-BE49-F238E27FC236}">
                      <a16:creationId xmlns:a16="http://schemas.microsoft.com/office/drawing/2014/main" id="{F706DD7D-1C72-4A3D-8F11-94D782A1AB2C}"/>
                    </a:ext>
                  </a:extLst>
                </p:cNvPr>
                <p:cNvPicPr/>
                <p:nvPr/>
              </p:nvPicPr>
              <p:blipFill>
                <a:blip r:embed="rId303"/>
                <a:stretch>
                  <a:fillRect/>
                </a:stretch>
              </p:blipFill>
              <p:spPr>
                <a:xfrm>
                  <a:off x="5945555" y="3968227"/>
                  <a:ext cx="5918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9" name="Freihand 198">
                  <a:extLst>
                    <a:ext uri="{FF2B5EF4-FFF2-40B4-BE49-F238E27FC236}">
                      <a16:creationId xmlns:a16="http://schemas.microsoft.com/office/drawing/2014/main" id="{D89A73B1-7FAF-4EA5-9CF9-70F58321370C}"/>
                    </a:ext>
                  </a:extLst>
                </p14:cNvPr>
                <p14:cNvContentPartPr/>
                <p14:nvPr/>
              </p14:nvContentPartPr>
              <p14:xfrm>
                <a:off x="2507555" y="4036267"/>
                <a:ext cx="3665880" cy="580680"/>
              </p14:xfrm>
            </p:contentPart>
          </mc:Choice>
          <mc:Fallback xmlns="">
            <p:pic>
              <p:nvPicPr>
                <p:cNvPr id="199" name="Freihand 198">
                  <a:extLst>
                    <a:ext uri="{FF2B5EF4-FFF2-40B4-BE49-F238E27FC236}">
                      <a16:creationId xmlns:a16="http://schemas.microsoft.com/office/drawing/2014/main" id="{D89A73B1-7FAF-4EA5-9CF9-70F58321370C}"/>
                    </a:ext>
                  </a:extLst>
                </p:cNvPr>
                <p:cNvPicPr/>
                <p:nvPr/>
              </p:nvPicPr>
              <p:blipFill>
                <a:blip r:embed="rId305"/>
                <a:stretch>
                  <a:fillRect/>
                </a:stretch>
              </p:blipFill>
              <p:spPr>
                <a:xfrm>
                  <a:off x="2503235" y="4031947"/>
                  <a:ext cx="367452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00" name="Freihand 199">
                  <a:extLst>
                    <a:ext uri="{FF2B5EF4-FFF2-40B4-BE49-F238E27FC236}">
                      <a16:creationId xmlns:a16="http://schemas.microsoft.com/office/drawing/2014/main" id="{2084A699-06CA-4CAA-AE64-697B215A3A1E}"/>
                    </a:ext>
                  </a:extLst>
                </p14:cNvPr>
                <p14:cNvContentPartPr/>
                <p14:nvPr/>
              </p14:nvContentPartPr>
              <p14:xfrm>
                <a:off x="2366075" y="4027987"/>
                <a:ext cx="203760" cy="117720"/>
              </p14:xfrm>
            </p:contentPart>
          </mc:Choice>
          <mc:Fallback xmlns="">
            <p:pic>
              <p:nvPicPr>
                <p:cNvPr id="200" name="Freihand 199">
                  <a:extLst>
                    <a:ext uri="{FF2B5EF4-FFF2-40B4-BE49-F238E27FC236}">
                      <a16:creationId xmlns:a16="http://schemas.microsoft.com/office/drawing/2014/main" id="{2084A699-06CA-4CAA-AE64-697B215A3A1E}"/>
                    </a:ext>
                  </a:extLst>
                </p:cNvPr>
                <p:cNvPicPr/>
                <p:nvPr/>
              </p:nvPicPr>
              <p:blipFill>
                <a:blip r:embed="rId307"/>
                <a:stretch>
                  <a:fillRect/>
                </a:stretch>
              </p:blipFill>
              <p:spPr>
                <a:xfrm>
                  <a:off x="2361755" y="4023667"/>
                  <a:ext cx="212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02" name="Freihand 201">
                  <a:extLst>
                    <a:ext uri="{FF2B5EF4-FFF2-40B4-BE49-F238E27FC236}">
                      <a16:creationId xmlns:a16="http://schemas.microsoft.com/office/drawing/2014/main" id="{4B7F760F-8CA5-4771-A1D3-FA9283D0262E}"/>
                    </a:ext>
                  </a:extLst>
                </p14:cNvPr>
                <p14:cNvContentPartPr/>
                <p14:nvPr/>
              </p14:nvContentPartPr>
              <p14:xfrm>
                <a:off x="1444115" y="4085587"/>
                <a:ext cx="1002600" cy="266760"/>
              </p14:xfrm>
            </p:contentPart>
          </mc:Choice>
          <mc:Fallback xmlns="">
            <p:pic>
              <p:nvPicPr>
                <p:cNvPr id="202" name="Freihand 201">
                  <a:extLst>
                    <a:ext uri="{FF2B5EF4-FFF2-40B4-BE49-F238E27FC236}">
                      <a16:creationId xmlns:a16="http://schemas.microsoft.com/office/drawing/2014/main" id="{4B7F760F-8CA5-4771-A1D3-FA9283D0262E}"/>
                    </a:ext>
                  </a:extLst>
                </p:cNvPr>
                <p:cNvPicPr/>
                <p:nvPr/>
              </p:nvPicPr>
              <p:blipFill>
                <a:blip r:embed="rId309"/>
                <a:stretch>
                  <a:fillRect/>
                </a:stretch>
              </p:blipFill>
              <p:spPr>
                <a:xfrm>
                  <a:off x="1439795" y="4081267"/>
                  <a:ext cx="10112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3" name="Freihand 202">
                  <a:extLst>
                    <a:ext uri="{FF2B5EF4-FFF2-40B4-BE49-F238E27FC236}">
                      <a16:creationId xmlns:a16="http://schemas.microsoft.com/office/drawing/2014/main" id="{01E353C1-6FC1-4D8F-8043-7373FE507D48}"/>
                    </a:ext>
                  </a:extLst>
                </p14:cNvPr>
                <p14:cNvContentPartPr/>
                <p14:nvPr/>
              </p14:nvContentPartPr>
              <p14:xfrm>
                <a:off x="1316675" y="4098907"/>
                <a:ext cx="311400" cy="169920"/>
              </p14:xfrm>
            </p:contentPart>
          </mc:Choice>
          <mc:Fallback xmlns="">
            <p:pic>
              <p:nvPicPr>
                <p:cNvPr id="203" name="Freihand 202">
                  <a:extLst>
                    <a:ext uri="{FF2B5EF4-FFF2-40B4-BE49-F238E27FC236}">
                      <a16:creationId xmlns:a16="http://schemas.microsoft.com/office/drawing/2014/main" id="{01E353C1-6FC1-4D8F-8043-7373FE507D48}"/>
                    </a:ext>
                  </a:extLst>
                </p:cNvPr>
                <p:cNvPicPr/>
                <p:nvPr/>
              </p:nvPicPr>
              <p:blipFill>
                <a:blip r:embed="rId311"/>
                <a:stretch>
                  <a:fillRect/>
                </a:stretch>
              </p:blipFill>
              <p:spPr>
                <a:xfrm>
                  <a:off x="1312355" y="4094587"/>
                  <a:ext cx="3200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5" name="Freihand 204">
                  <a:extLst>
                    <a:ext uri="{FF2B5EF4-FFF2-40B4-BE49-F238E27FC236}">
                      <a16:creationId xmlns:a16="http://schemas.microsoft.com/office/drawing/2014/main" id="{ED4C6E77-4F03-443C-BDC8-9A0657CD3E5E}"/>
                    </a:ext>
                  </a:extLst>
                </p14:cNvPr>
                <p14:cNvContentPartPr/>
                <p14:nvPr/>
              </p14:nvContentPartPr>
              <p14:xfrm>
                <a:off x="7789835" y="3632707"/>
                <a:ext cx="141480" cy="135000"/>
              </p14:xfrm>
            </p:contentPart>
          </mc:Choice>
          <mc:Fallback xmlns="">
            <p:pic>
              <p:nvPicPr>
                <p:cNvPr id="205" name="Freihand 204">
                  <a:extLst>
                    <a:ext uri="{FF2B5EF4-FFF2-40B4-BE49-F238E27FC236}">
                      <a16:creationId xmlns:a16="http://schemas.microsoft.com/office/drawing/2014/main" id="{ED4C6E77-4F03-443C-BDC8-9A0657CD3E5E}"/>
                    </a:ext>
                  </a:extLst>
                </p:cNvPr>
                <p:cNvPicPr/>
                <p:nvPr/>
              </p:nvPicPr>
              <p:blipFill>
                <a:blip r:embed="rId313"/>
                <a:stretch>
                  <a:fillRect/>
                </a:stretch>
              </p:blipFill>
              <p:spPr>
                <a:xfrm>
                  <a:off x="7785515" y="3628387"/>
                  <a:ext cx="150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6" name="Freihand 205">
                  <a:extLst>
                    <a:ext uri="{FF2B5EF4-FFF2-40B4-BE49-F238E27FC236}">
                      <a16:creationId xmlns:a16="http://schemas.microsoft.com/office/drawing/2014/main" id="{05C10CEB-629B-4212-8EA2-8D13A5C9636A}"/>
                    </a:ext>
                  </a:extLst>
                </p14:cNvPr>
                <p14:cNvContentPartPr/>
                <p14:nvPr/>
              </p14:nvContentPartPr>
              <p14:xfrm>
                <a:off x="8020595" y="3692107"/>
                <a:ext cx="360" cy="360"/>
              </p14:xfrm>
            </p:contentPart>
          </mc:Choice>
          <mc:Fallback xmlns="">
            <p:pic>
              <p:nvPicPr>
                <p:cNvPr id="206" name="Freihand 205">
                  <a:extLst>
                    <a:ext uri="{FF2B5EF4-FFF2-40B4-BE49-F238E27FC236}">
                      <a16:creationId xmlns:a16="http://schemas.microsoft.com/office/drawing/2014/main" id="{05C10CEB-629B-4212-8EA2-8D13A5C9636A}"/>
                    </a:ext>
                  </a:extLst>
                </p:cNvPr>
                <p:cNvPicPr/>
                <p:nvPr/>
              </p:nvPicPr>
              <p:blipFill>
                <a:blip r:embed="rId97"/>
                <a:stretch>
                  <a:fillRect/>
                </a:stretch>
              </p:blipFill>
              <p:spPr>
                <a:xfrm>
                  <a:off x="8016275" y="36877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07" name="Freihand 206">
                  <a:extLst>
                    <a:ext uri="{FF2B5EF4-FFF2-40B4-BE49-F238E27FC236}">
                      <a16:creationId xmlns:a16="http://schemas.microsoft.com/office/drawing/2014/main" id="{01012CDD-7E89-4B43-AD02-66C47E141FE4}"/>
                    </a:ext>
                  </a:extLst>
                </p14:cNvPr>
                <p14:cNvContentPartPr/>
                <p14:nvPr/>
              </p14:nvContentPartPr>
              <p14:xfrm>
                <a:off x="7954715" y="3745027"/>
                <a:ext cx="7920" cy="43920"/>
              </p14:xfrm>
            </p:contentPart>
          </mc:Choice>
          <mc:Fallback xmlns="">
            <p:pic>
              <p:nvPicPr>
                <p:cNvPr id="207" name="Freihand 206">
                  <a:extLst>
                    <a:ext uri="{FF2B5EF4-FFF2-40B4-BE49-F238E27FC236}">
                      <a16:creationId xmlns:a16="http://schemas.microsoft.com/office/drawing/2014/main" id="{01012CDD-7E89-4B43-AD02-66C47E141FE4}"/>
                    </a:ext>
                  </a:extLst>
                </p:cNvPr>
                <p:cNvPicPr/>
                <p:nvPr/>
              </p:nvPicPr>
              <p:blipFill>
                <a:blip r:embed="rId316"/>
                <a:stretch>
                  <a:fillRect/>
                </a:stretch>
              </p:blipFill>
              <p:spPr>
                <a:xfrm>
                  <a:off x="7950395" y="3740707"/>
                  <a:ext cx="16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08" name="Freihand 207">
                  <a:extLst>
                    <a:ext uri="{FF2B5EF4-FFF2-40B4-BE49-F238E27FC236}">
                      <a16:creationId xmlns:a16="http://schemas.microsoft.com/office/drawing/2014/main" id="{41FA5BF5-7A69-4219-AC27-FEC50DDEBEEF}"/>
                    </a:ext>
                  </a:extLst>
                </p14:cNvPr>
                <p14:cNvContentPartPr/>
                <p14:nvPr/>
              </p14:nvContentPartPr>
              <p14:xfrm>
                <a:off x="8009075" y="3632707"/>
                <a:ext cx="82440" cy="120600"/>
              </p14:xfrm>
            </p:contentPart>
          </mc:Choice>
          <mc:Fallback xmlns="">
            <p:pic>
              <p:nvPicPr>
                <p:cNvPr id="208" name="Freihand 207">
                  <a:extLst>
                    <a:ext uri="{FF2B5EF4-FFF2-40B4-BE49-F238E27FC236}">
                      <a16:creationId xmlns:a16="http://schemas.microsoft.com/office/drawing/2014/main" id="{41FA5BF5-7A69-4219-AC27-FEC50DDEBEEF}"/>
                    </a:ext>
                  </a:extLst>
                </p:cNvPr>
                <p:cNvPicPr/>
                <p:nvPr/>
              </p:nvPicPr>
              <p:blipFill>
                <a:blip r:embed="rId318"/>
                <a:stretch>
                  <a:fillRect/>
                </a:stretch>
              </p:blipFill>
              <p:spPr>
                <a:xfrm>
                  <a:off x="8004755" y="3628387"/>
                  <a:ext cx="910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9" name="Freihand 208">
                  <a:extLst>
                    <a:ext uri="{FF2B5EF4-FFF2-40B4-BE49-F238E27FC236}">
                      <a16:creationId xmlns:a16="http://schemas.microsoft.com/office/drawing/2014/main" id="{63D78F8D-94B4-45B8-A1C1-3B7CC8703377}"/>
                    </a:ext>
                  </a:extLst>
                </p14:cNvPr>
                <p14:cNvContentPartPr/>
                <p14:nvPr/>
              </p14:nvContentPartPr>
              <p14:xfrm>
                <a:off x="8077835" y="3616867"/>
                <a:ext cx="96480" cy="151560"/>
              </p14:xfrm>
            </p:contentPart>
          </mc:Choice>
          <mc:Fallback xmlns="">
            <p:pic>
              <p:nvPicPr>
                <p:cNvPr id="209" name="Freihand 208">
                  <a:extLst>
                    <a:ext uri="{FF2B5EF4-FFF2-40B4-BE49-F238E27FC236}">
                      <a16:creationId xmlns:a16="http://schemas.microsoft.com/office/drawing/2014/main" id="{63D78F8D-94B4-45B8-A1C1-3B7CC8703377}"/>
                    </a:ext>
                  </a:extLst>
                </p:cNvPr>
                <p:cNvPicPr/>
                <p:nvPr/>
              </p:nvPicPr>
              <p:blipFill>
                <a:blip r:embed="rId320"/>
                <a:stretch>
                  <a:fillRect/>
                </a:stretch>
              </p:blipFill>
              <p:spPr>
                <a:xfrm>
                  <a:off x="8073515" y="3612547"/>
                  <a:ext cx="105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0" name="Freihand 209">
                  <a:extLst>
                    <a:ext uri="{FF2B5EF4-FFF2-40B4-BE49-F238E27FC236}">
                      <a16:creationId xmlns:a16="http://schemas.microsoft.com/office/drawing/2014/main" id="{4270BE51-75AE-46D8-952E-D3DBDAAE2709}"/>
                    </a:ext>
                  </a:extLst>
                </p14:cNvPr>
                <p14:cNvContentPartPr/>
                <p14:nvPr/>
              </p14:nvContentPartPr>
              <p14:xfrm>
                <a:off x="7750235" y="3810907"/>
                <a:ext cx="436680" cy="25200"/>
              </p14:xfrm>
            </p:contentPart>
          </mc:Choice>
          <mc:Fallback xmlns="">
            <p:pic>
              <p:nvPicPr>
                <p:cNvPr id="210" name="Freihand 209">
                  <a:extLst>
                    <a:ext uri="{FF2B5EF4-FFF2-40B4-BE49-F238E27FC236}">
                      <a16:creationId xmlns:a16="http://schemas.microsoft.com/office/drawing/2014/main" id="{4270BE51-75AE-46D8-952E-D3DBDAAE2709}"/>
                    </a:ext>
                  </a:extLst>
                </p:cNvPr>
                <p:cNvPicPr/>
                <p:nvPr/>
              </p:nvPicPr>
              <p:blipFill>
                <a:blip r:embed="rId322"/>
                <a:stretch>
                  <a:fillRect/>
                </a:stretch>
              </p:blipFill>
              <p:spPr>
                <a:xfrm>
                  <a:off x="7745915" y="3806587"/>
                  <a:ext cx="445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2" name="Freihand 211">
                  <a:extLst>
                    <a:ext uri="{FF2B5EF4-FFF2-40B4-BE49-F238E27FC236}">
                      <a16:creationId xmlns:a16="http://schemas.microsoft.com/office/drawing/2014/main" id="{F875C051-1961-4F1A-B18A-16E46DF67533}"/>
                    </a:ext>
                  </a:extLst>
                </p14:cNvPr>
                <p14:cNvContentPartPr/>
                <p14:nvPr/>
              </p14:nvContentPartPr>
              <p14:xfrm>
                <a:off x="7789835" y="3945187"/>
                <a:ext cx="68400" cy="83520"/>
              </p14:xfrm>
            </p:contentPart>
          </mc:Choice>
          <mc:Fallback xmlns="">
            <p:pic>
              <p:nvPicPr>
                <p:cNvPr id="212" name="Freihand 211">
                  <a:extLst>
                    <a:ext uri="{FF2B5EF4-FFF2-40B4-BE49-F238E27FC236}">
                      <a16:creationId xmlns:a16="http://schemas.microsoft.com/office/drawing/2014/main" id="{F875C051-1961-4F1A-B18A-16E46DF67533}"/>
                    </a:ext>
                  </a:extLst>
                </p:cNvPr>
                <p:cNvPicPr/>
                <p:nvPr/>
              </p:nvPicPr>
              <p:blipFill>
                <a:blip r:embed="rId324"/>
                <a:stretch>
                  <a:fillRect/>
                </a:stretch>
              </p:blipFill>
              <p:spPr>
                <a:xfrm>
                  <a:off x="7785515" y="3940867"/>
                  <a:ext cx="770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3" name="Freihand 212">
                  <a:extLst>
                    <a:ext uri="{FF2B5EF4-FFF2-40B4-BE49-F238E27FC236}">
                      <a16:creationId xmlns:a16="http://schemas.microsoft.com/office/drawing/2014/main" id="{7150F9EC-B197-485F-B586-52B711BDC5F7}"/>
                    </a:ext>
                  </a:extLst>
                </p14:cNvPr>
                <p14:cNvContentPartPr/>
                <p14:nvPr/>
              </p14:nvContentPartPr>
              <p14:xfrm>
                <a:off x="7863275" y="4037347"/>
                <a:ext cx="9000" cy="54720"/>
              </p14:xfrm>
            </p:contentPart>
          </mc:Choice>
          <mc:Fallback xmlns="">
            <p:pic>
              <p:nvPicPr>
                <p:cNvPr id="213" name="Freihand 212">
                  <a:extLst>
                    <a:ext uri="{FF2B5EF4-FFF2-40B4-BE49-F238E27FC236}">
                      <a16:creationId xmlns:a16="http://schemas.microsoft.com/office/drawing/2014/main" id="{7150F9EC-B197-485F-B586-52B711BDC5F7}"/>
                    </a:ext>
                  </a:extLst>
                </p:cNvPr>
                <p:cNvPicPr/>
                <p:nvPr/>
              </p:nvPicPr>
              <p:blipFill>
                <a:blip r:embed="rId326"/>
                <a:stretch>
                  <a:fillRect/>
                </a:stretch>
              </p:blipFill>
              <p:spPr>
                <a:xfrm>
                  <a:off x="7858955" y="4033027"/>
                  <a:ext cx="176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4" name="Freihand 213">
                  <a:extLst>
                    <a:ext uri="{FF2B5EF4-FFF2-40B4-BE49-F238E27FC236}">
                      <a16:creationId xmlns:a16="http://schemas.microsoft.com/office/drawing/2014/main" id="{7182E7D8-30F0-4B12-8280-B7EF13908130}"/>
                    </a:ext>
                  </a:extLst>
                </p14:cNvPr>
                <p14:cNvContentPartPr/>
                <p14:nvPr/>
              </p14:nvContentPartPr>
              <p14:xfrm>
                <a:off x="7912235" y="3899467"/>
                <a:ext cx="128880" cy="144720"/>
              </p14:xfrm>
            </p:contentPart>
          </mc:Choice>
          <mc:Fallback xmlns="">
            <p:pic>
              <p:nvPicPr>
                <p:cNvPr id="214" name="Freihand 213">
                  <a:extLst>
                    <a:ext uri="{FF2B5EF4-FFF2-40B4-BE49-F238E27FC236}">
                      <a16:creationId xmlns:a16="http://schemas.microsoft.com/office/drawing/2014/main" id="{7182E7D8-30F0-4B12-8280-B7EF13908130}"/>
                    </a:ext>
                  </a:extLst>
                </p:cNvPr>
                <p:cNvPicPr/>
                <p:nvPr/>
              </p:nvPicPr>
              <p:blipFill>
                <a:blip r:embed="rId328"/>
                <a:stretch>
                  <a:fillRect/>
                </a:stretch>
              </p:blipFill>
              <p:spPr>
                <a:xfrm>
                  <a:off x="7907915" y="3895147"/>
                  <a:ext cx="137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5" name="Freihand 214">
                  <a:extLst>
                    <a:ext uri="{FF2B5EF4-FFF2-40B4-BE49-F238E27FC236}">
                      <a16:creationId xmlns:a16="http://schemas.microsoft.com/office/drawing/2014/main" id="{4F891458-DD8D-4E7B-82AB-52303BFCA2F5}"/>
                    </a:ext>
                  </a:extLst>
                </p14:cNvPr>
                <p14:cNvContentPartPr/>
                <p14:nvPr/>
              </p14:nvContentPartPr>
              <p14:xfrm>
                <a:off x="8052995" y="3928627"/>
                <a:ext cx="64080" cy="128880"/>
              </p14:xfrm>
            </p:contentPart>
          </mc:Choice>
          <mc:Fallback xmlns="">
            <p:pic>
              <p:nvPicPr>
                <p:cNvPr id="215" name="Freihand 214">
                  <a:extLst>
                    <a:ext uri="{FF2B5EF4-FFF2-40B4-BE49-F238E27FC236}">
                      <a16:creationId xmlns:a16="http://schemas.microsoft.com/office/drawing/2014/main" id="{4F891458-DD8D-4E7B-82AB-52303BFCA2F5}"/>
                    </a:ext>
                  </a:extLst>
                </p:cNvPr>
                <p:cNvPicPr/>
                <p:nvPr/>
              </p:nvPicPr>
              <p:blipFill>
                <a:blip r:embed="rId330"/>
                <a:stretch>
                  <a:fillRect/>
                </a:stretch>
              </p:blipFill>
              <p:spPr>
                <a:xfrm>
                  <a:off x="8048675" y="3924307"/>
                  <a:ext cx="727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6" name="Freihand 215">
                  <a:extLst>
                    <a:ext uri="{FF2B5EF4-FFF2-40B4-BE49-F238E27FC236}">
                      <a16:creationId xmlns:a16="http://schemas.microsoft.com/office/drawing/2014/main" id="{DB906B27-C374-4AA2-A60B-DF4ED4D840A7}"/>
                    </a:ext>
                  </a:extLst>
                </p14:cNvPr>
                <p14:cNvContentPartPr/>
                <p14:nvPr/>
              </p14:nvContentPartPr>
              <p14:xfrm>
                <a:off x="8301395" y="3836467"/>
                <a:ext cx="32040" cy="2520"/>
              </p14:xfrm>
            </p:contentPart>
          </mc:Choice>
          <mc:Fallback xmlns="">
            <p:pic>
              <p:nvPicPr>
                <p:cNvPr id="216" name="Freihand 215">
                  <a:extLst>
                    <a:ext uri="{FF2B5EF4-FFF2-40B4-BE49-F238E27FC236}">
                      <a16:creationId xmlns:a16="http://schemas.microsoft.com/office/drawing/2014/main" id="{DB906B27-C374-4AA2-A60B-DF4ED4D840A7}"/>
                    </a:ext>
                  </a:extLst>
                </p:cNvPr>
                <p:cNvPicPr/>
                <p:nvPr/>
              </p:nvPicPr>
              <p:blipFill>
                <a:blip r:embed="rId332"/>
                <a:stretch>
                  <a:fillRect/>
                </a:stretch>
              </p:blipFill>
              <p:spPr>
                <a:xfrm>
                  <a:off x="8297075" y="3832147"/>
                  <a:ext cx="4068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7" name="Freihand 216">
                  <a:extLst>
                    <a:ext uri="{FF2B5EF4-FFF2-40B4-BE49-F238E27FC236}">
                      <a16:creationId xmlns:a16="http://schemas.microsoft.com/office/drawing/2014/main" id="{B6B4C26A-C59C-445A-88B6-4127F0DA652C}"/>
                    </a:ext>
                  </a:extLst>
                </p14:cNvPr>
                <p14:cNvContentPartPr/>
                <p14:nvPr/>
              </p14:nvContentPartPr>
              <p14:xfrm>
                <a:off x="8456195" y="3763387"/>
                <a:ext cx="120240" cy="95040"/>
              </p14:xfrm>
            </p:contentPart>
          </mc:Choice>
          <mc:Fallback xmlns="">
            <p:pic>
              <p:nvPicPr>
                <p:cNvPr id="217" name="Freihand 216">
                  <a:extLst>
                    <a:ext uri="{FF2B5EF4-FFF2-40B4-BE49-F238E27FC236}">
                      <a16:creationId xmlns:a16="http://schemas.microsoft.com/office/drawing/2014/main" id="{B6B4C26A-C59C-445A-88B6-4127F0DA652C}"/>
                    </a:ext>
                  </a:extLst>
                </p:cNvPr>
                <p:cNvPicPr/>
                <p:nvPr/>
              </p:nvPicPr>
              <p:blipFill>
                <a:blip r:embed="rId334"/>
                <a:stretch>
                  <a:fillRect/>
                </a:stretch>
              </p:blipFill>
              <p:spPr>
                <a:xfrm>
                  <a:off x="8451875" y="3759067"/>
                  <a:ext cx="128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8" name="Freihand 217">
                  <a:extLst>
                    <a:ext uri="{FF2B5EF4-FFF2-40B4-BE49-F238E27FC236}">
                      <a16:creationId xmlns:a16="http://schemas.microsoft.com/office/drawing/2014/main" id="{384DA269-5F6D-4F85-80FD-E90EE1F0C832}"/>
                    </a:ext>
                  </a:extLst>
                </p14:cNvPr>
                <p14:cNvContentPartPr/>
                <p14:nvPr/>
              </p14:nvContentPartPr>
              <p14:xfrm>
                <a:off x="8608475" y="3755107"/>
                <a:ext cx="92160" cy="92880"/>
              </p14:xfrm>
            </p:contentPart>
          </mc:Choice>
          <mc:Fallback xmlns="">
            <p:pic>
              <p:nvPicPr>
                <p:cNvPr id="218" name="Freihand 217">
                  <a:extLst>
                    <a:ext uri="{FF2B5EF4-FFF2-40B4-BE49-F238E27FC236}">
                      <a16:creationId xmlns:a16="http://schemas.microsoft.com/office/drawing/2014/main" id="{384DA269-5F6D-4F85-80FD-E90EE1F0C832}"/>
                    </a:ext>
                  </a:extLst>
                </p:cNvPr>
                <p:cNvPicPr/>
                <p:nvPr/>
              </p:nvPicPr>
              <p:blipFill>
                <a:blip r:embed="rId336"/>
                <a:stretch>
                  <a:fillRect/>
                </a:stretch>
              </p:blipFill>
              <p:spPr>
                <a:xfrm>
                  <a:off x="8604155" y="3750787"/>
                  <a:ext cx="100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9" name="Freihand 218">
                  <a:extLst>
                    <a:ext uri="{FF2B5EF4-FFF2-40B4-BE49-F238E27FC236}">
                      <a16:creationId xmlns:a16="http://schemas.microsoft.com/office/drawing/2014/main" id="{9DCD7940-5E00-4BDF-AAB1-7F474D2C70FB}"/>
                    </a:ext>
                  </a:extLst>
                </p14:cNvPr>
                <p14:cNvContentPartPr/>
                <p14:nvPr/>
              </p14:nvContentPartPr>
              <p14:xfrm>
                <a:off x="8762555" y="3755107"/>
                <a:ext cx="97920" cy="89640"/>
              </p14:xfrm>
            </p:contentPart>
          </mc:Choice>
          <mc:Fallback xmlns="">
            <p:pic>
              <p:nvPicPr>
                <p:cNvPr id="219" name="Freihand 218">
                  <a:extLst>
                    <a:ext uri="{FF2B5EF4-FFF2-40B4-BE49-F238E27FC236}">
                      <a16:creationId xmlns:a16="http://schemas.microsoft.com/office/drawing/2014/main" id="{9DCD7940-5E00-4BDF-AAB1-7F474D2C70FB}"/>
                    </a:ext>
                  </a:extLst>
                </p:cNvPr>
                <p:cNvPicPr/>
                <p:nvPr/>
              </p:nvPicPr>
              <p:blipFill>
                <a:blip r:embed="rId338"/>
                <a:stretch>
                  <a:fillRect/>
                </a:stretch>
              </p:blipFill>
              <p:spPr>
                <a:xfrm>
                  <a:off x="8758235" y="3750787"/>
                  <a:ext cx="106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21" name="Freihand 220">
                  <a:extLst>
                    <a:ext uri="{FF2B5EF4-FFF2-40B4-BE49-F238E27FC236}">
                      <a16:creationId xmlns:a16="http://schemas.microsoft.com/office/drawing/2014/main" id="{AA10871D-AE5D-476A-BEB6-81AE9D47DAD8}"/>
                    </a:ext>
                  </a:extLst>
                </p14:cNvPr>
                <p14:cNvContentPartPr/>
                <p14:nvPr/>
              </p14:nvContentPartPr>
              <p14:xfrm>
                <a:off x="7789835" y="3591307"/>
                <a:ext cx="458280" cy="194760"/>
              </p14:xfrm>
            </p:contentPart>
          </mc:Choice>
          <mc:Fallback xmlns="">
            <p:pic>
              <p:nvPicPr>
                <p:cNvPr id="221" name="Freihand 220">
                  <a:extLst>
                    <a:ext uri="{FF2B5EF4-FFF2-40B4-BE49-F238E27FC236}">
                      <a16:creationId xmlns:a16="http://schemas.microsoft.com/office/drawing/2014/main" id="{AA10871D-AE5D-476A-BEB6-81AE9D47DAD8}"/>
                    </a:ext>
                  </a:extLst>
                </p:cNvPr>
                <p:cNvPicPr/>
                <p:nvPr/>
              </p:nvPicPr>
              <p:blipFill>
                <a:blip r:embed="rId340"/>
                <a:stretch>
                  <a:fillRect/>
                </a:stretch>
              </p:blipFill>
              <p:spPr>
                <a:xfrm>
                  <a:off x="7785515" y="3586987"/>
                  <a:ext cx="4669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22" name="Freihand 221">
                  <a:extLst>
                    <a:ext uri="{FF2B5EF4-FFF2-40B4-BE49-F238E27FC236}">
                      <a16:creationId xmlns:a16="http://schemas.microsoft.com/office/drawing/2014/main" id="{24814BE5-7481-479E-BC12-D1D4325F7920}"/>
                    </a:ext>
                  </a:extLst>
                </p14:cNvPr>
                <p14:cNvContentPartPr/>
                <p14:nvPr/>
              </p14:nvContentPartPr>
              <p14:xfrm>
                <a:off x="6913235" y="3880387"/>
                <a:ext cx="473040" cy="252000"/>
              </p14:xfrm>
            </p:contentPart>
          </mc:Choice>
          <mc:Fallback xmlns="">
            <p:pic>
              <p:nvPicPr>
                <p:cNvPr id="222" name="Freihand 221">
                  <a:extLst>
                    <a:ext uri="{FF2B5EF4-FFF2-40B4-BE49-F238E27FC236}">
                      <a16:creationId xmlns:a16="http://schemas.microsoft.com/office/drawing/2014/main" id="{24814BE5-7481-479E-BC12-D1D4325F7920}"/>
                    </a:ext>
                  </a:extLst>
                </p:cNvPr>
                <p:cNvPicPr/>
                <p:nvPr/>
              </p:nvPicPr>
              <p:blipFill>
                <a:blip r:embed="rId342"/>
                <a:stretch>
                  <a:fillRect/>
                </a:stretch>
              </p:blipFill>
              <p:spPr>
                <a:xfrm>
                  <a:off x="6908915" y="3876067"/>
                  <a:ext cx="481680" cy="260640"/>
                </a:xfrm>
                <a:prstGeom prst="rect">
                  <a:avLst/>
                </a:prstGeom>
              </p:spPr>
            </p:pic>
          </mc:Fallback>
        </mc:AlternateContent>
      </p:grpSp>
      <p:grpSp>
        <p:nvGrpSpPr>
          <p:cNvPr id="233" name="Gruppieren 232">
            <a:extLst>
              <a:ext uri="{FF2B5EF4-FFF2-40B4-BE49-F238E27FC236}">
                <a16:creationId xmlns:a16="http://schemas.microsoft.com/office/drawing/2014/main" id="{01AE9422-5EF2-4D90-8D67-9AC257AF01CF}"/>
              </a:ext>
            </a:extLst>
          </p:cNvPr>
          <p:cNvGrpSpPr/>
          <p:nvPr/>
        </p:nvGrpSpPr>
        <p:grpSpPr>
          <a:xfrm>
            <a:off x="8950115" y="3695347"/>
            <a:ext cx="374400" cy="124200"/>
            <a:chOff x="8950115" y="3695347"/>
            <a:chExt cx="374400" cy="124200"/>
          </a:xfrm>
        </p:grpSpPr>
        <mc:AlternateContent xmlns:mc="http://schemas.openxmlformats.org/markup-compatibility/2006" xmlns:p14="http://schemas.microsoft.com/office/powerpoint/2010/main">
          <mc:Choice Requires="p14">
            <p:contentPart p14:bwMode="auto" r:id="rId343">
              <p14:nvContentPartPr>
                <p14:cNvPr id="224" name="Freihand 223">
                  <a:extLst>
                    <a:ext uri="{FF2B5EF4-FFF2-40B4-BE49-F238E27FC236}">
                      <a16:creationId xmlns:a16="http://schemas.microsoft.com/office/drawing/2014/main" id="{6135F7D5-D23A-4E6B-AA20-F89A4EF2F1B7}"/>
                    </a:ext>
                  </a:extLst>
                </p14:cNvPr>
                <p14:cNvContentPartPr/>
                <p14:nvPr/>
              </p14:nvContentPartPr>
              <p14:xfrm>
                <a:off x="8958395" y="3751867"/>
                <a:ext cx="178560" cy="3600"/>
              </p14:xfrm>
            </p:contentPart>
          </mc:Choice>
          <mc:Fallback xmlns="">
            <p:pic>
              <p:nvPicPr>
                <p:cNvPr id="224" name="Freihand 223">
                  <a:extLst>
                    <a:ext uri="{FF2B5EF4-FFF2-40B4-BE49-F238E27FC236}">
                      <a16:creationId xmlns:a16="http://schemas.microsoft.com/office/drawing/2014/main" id="{6135F7D5-D23A-4E6B-AA20-F89A4EF2F1B7}"/>
                    </a:ext>
                  </a:extLst>
                </p:cNvPr>
                <p:cNvPicPr/>
                <p:nvPr/>
              </p:nvPicPr>
              <p:blipFill>
                <a:blip r:embed="rId344"/>
                <a:stretch>
                  <a:fillRect/>
                </a:stretch>
              </p:blipFill>
              <p:spPr>
                <a:xfrm>
                  <a:off x="8954075" y="3747547"/>
                  <a:ext cx="1872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25" name="Freihand 224">
                  <a:extLst>
                    <a:ext uri="{FF2B5EF4-FFF2-40B4-BE49-F238E27FC236}">
                      <a16:creationId xmlns:a16="http://schemas.microsoft.com/office/drawing/2014/main" id="{9447BE15-9DE4-4837-B171-46BCB79B673D}"/>
                    </a:ext>
                  </a:extLst>
                </p14:cNvPr>
                <p14:cNvContentPartPr/>
                <p14:nvPr/>
              </p14:nvContentPartPr>
              <p14:xfrm>
                <a:off x="8950115" y="3802627"/>
                <a:ext cx="150840" cy="8280"/>
              </p14:xfrm>
            </p:contentPart>
          </mc:Choice>
          <mc:Fallback xmlns="">
            <p:pic>
              <p:nvPicPr>
                <p:cNvPr id="225" name="Freihand 224">
                  <a:extLst>
                    <a:ext uri="{FF2B5EF4-FFF2-40B4-BE49-F238E27FC236}">
                      <a16:creationId xmlns:a16="http://schemas.microsoft.com/office/drawing/2014/main" id="{9447BE15-9DE4-4837-B171-46BCB79B673D}"/>
                    </a:ext>
                  </a:extLst>
                </p:cNvPr>
                <p:cNvPicPr/>
                <p:nvPr/>
              </p:nvPicPr>
              <p:blipFill>
                <a:blip r:embed="rId346"/>
                <a:stretch>
                  <a:fillRect/>
                </a:stretch>
              </p:blipFill>
              <p:spPr>
                <a:xfrm>
                  <a:off x="8945795" y="3798307"/>
                  <a:ext cx="159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27" name="Freihand 226">
                  <a:extLst>
                    <a:ext uri="{FF2B5EF4-FFF2-40B4-BE49-F238E27FC236}">
                      <a16:creationId xmlns:a16="http://schemas.microsoft.com/office/drawing/2014/main" id="{AE44B1D9-F657-4AAD-8B65-2403B0F50EC7}"/>
                    </a:ext>
                  </a:extLst>
                </p14:cNvPr>
                <p14:cNvContentPartPr/>
                <p14:nvPr/>
              </p14:nvContentPartPr>
              <p14:xfrm>
                <a:off x="9163955" y="3695347"/>
                <a:ext cx="160560" cy="124200"/>
              </p14:xfrm>
            </p:contentPart>
          </mc:Choice>
          <mc:Fallback xmlns="">
            <p:pic>
              <p:nvPicPr>
                <p:cNvPr id="227" name="Freihand 226">
                  <a:extLst>
                    <a:ext uri="{FF2B5EF4-FFF2-40B4-BE49-F238E27FC236}">
                      <a16:creationId xmlns:a16="http://schemas.microsoft.com/office/drawing/2014/main" id="{AE44B1D9-F657-4AAD-8B65-2403B0F50EC7}"/>
                    </a:ext>
                  </a:extLst>
                </p:cNvPr>
                <p:cNvPicPr/>
                <p:nvPr/>
              </p:nvPicPr>
              <p:blipFill>
                <a:blip r:embed="rId348"/>
                <a:stretch>
                  <a:fillRect/>
                </a:stretch>
              </p:blipFill>
              <p:spPr>
                <a:xfrm>
                  <a:off x="9159635" y="3691027"/>
                  <a:ext cx="169200" cy="132840"/>
                </a:xfrm>
                <a:prstGeom prst="rect">
                  <a:avLst/>
                </a:prstGeom>
              </p:spPr>
            </p:pic>
          </mc:Fallback>
        </mc:AlternateContent>
      </p:grpSp>
      <p:grpSp>
        <p:nvGrpSpPr>
          <p:cNvPr id="240" name="Gruppieren 239">
            <a:extLst>
              <a:ext uri="{FF2B5EF4-FFF2-40B4-BE49-F238E27FC236}">
                <a16:creationId xmlns:a16="http://schemas.microsoft.com/office/drawing/2014/main" id="{0062C960-C501-4E0E-9E66-FE3966667D14}"/>
              </a:ext>
            </a:extLst>
          </p:cNvPr>
          <p:cNvGrpSpPr/>
          <p:nvPr/>
        </p:nvGrpSpPr>
        <p:grpSpPr>
          <a:xfrm>
            <a:off x="9368075" y="3671227"/>
            <a:ext cx="556200" cy="163800"/>
            <a:chOff x="9368075" y="3671227"/>
            <a:chExt cx="556200" cy="163800"/>
          </a:xfrm>
        </p:grpSpPr>
        <mc:AlternateContent xmlns:mc="http://schemas.openxmlformats.org/markup-compatibility/2006" xmlns:p14="http://schemas.microsoft.com/office/powerpoint/2010/main">
          <mc:Choice Requires="p14">
            <p:contentPart p14:bwMode="auto" r:id="rId349">
              <p14:nvContentPartPr>
                <p14:cNvPr id="234" name="Freihand 233">
                  <a:extLst>
                    <a:ext uri="{FF2B5EF4-FFF2-40B4-BE49-F238E27FC236}">
                      <a16:creationId xmlns:a16="http://schemas.microsoft.com/office/drawing/2014/main" id="{64100C00-7990-454E-A6A2-3B80E055A7E7}"/>
                    </a:ext>
                  </a:extLst>
                </p14:cNvPr>
                <p14:cNvContentPartPr/>
                <p14:nvPr/>
              </p14:nvContentPartPr>
              <p14:xfrm>
                <a:off x="9368075" y="3682027"/>
                <a:ext cx="97560" cy="100440"/>
              </p14:xfrm>
            </p:contentPart>
          </mc:Choice>
          <mc:Fallback xmlns="">
            <p:pic>
              <p:nvPicPr>
                <p:cNvPr id="234" name="Freihand 233">
                  <a:extLst>
                    <a:ext uri="{FF2B5EF4-FFF2-40B4-BE49-F238E27FC236}">
                      <a16:creationId xmlns:a16="http://schemas.microsoft.com/office/drawing/2014/main" id="{64100C00-7990-454E-A6A2-3B80E055A7E7}"/>
                    </a:ext>
                  </a:extLst>
                </p:cNvPr>
                <p:cNvPicPr/>
                <p:nvPr/>
              </p:nvPicPr>
              <p:blipFill>
                <a:blip r:embed="rId350"/>
                <a:stretch>
                  <a:fillRect/>
                </a:stretch>
              </p:blipFill>
              <p:spPr>
                <a:xfrm>
                  <a:off x="9363755" y="3677707"/>
                  <a:ext cx="106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35" name="Freihand 234">
                  <a:extLst>
                    <a:ext uri="{FF2B5EF4-FFF2-40B4-BE49-F238E27FC236}">
                      <a16:creationId xmlns:a16="http://schemas.microsoft.com/office/drawing/2014/main" id="{6E719E71-6E92-425D-AD2A-5522545ECB2A}"/>
                    </a:ext>
                  </a:extLst>
                </p14:cNvPr>
                <p14:cNvContentPartPr/>
                <p14:nvPr/>
              </p14:nvContentPartPr>
              <p14:xfrm>
                <a:off x="9465275" y="3671947"/>
                <a:ext cx="111240" cy="133920"/>
              </p14:xfrm>
            </p:contentPart>
          </mc:Choice>
          <mc:Fallback xmlns="">
            <p:pic>
              <p:nvPicPr>
                <p:cNvPr id="235" name="Freihand 234">
                  <a:extLst>
                    <a:ext uri="{FF2B5EF4-FFF2-40B4-BE49-F238E27FC236}">
                      <a16:creationId xmlns:a16="http://schemas.microsoft.com/office/drawing/2014/main" id="{6E719E71-6E92-425D-AD2A-5522545ECB2A}"/>
                    </a:ext>
                  </a:extLst>
                </p:cNvPr>
                <p:cNvPicPr/>
                <p:nvPr/>
              </p:nvPicPr>
              <p:blipFill>
                <a:blip r:embed="rId352"/>
                <a:stretch>
                  <a:fillRect/>
                </a:stretch>
              </p:blipFill>
              <p:spPr>
                <a:xfrm>
                  <a:off x="9460955" y="3667627"/>
                  <a:ext cx="119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36" name="Freihand 235">
                  <a:extLst>
                    <a:ext uri="{FF2B5EF4-FFF2-40B4-BE49-F238E27FC236}">
                      <a16:creationId xmlns:a16="http://schemas.microsoft.com/office/drawing/2014/main" id="{8D162FBC-BD7E-4395-B965-36709C1BCE90}"/>
                    </a:ext>
                  </a:extLst>
                </p14:cNvPr>
                <p14:cNvContentPartPr/>
                <p14:nvPr/>
              </p14:nvContentPartPr>
              <p14:xfrm>
                <a:off x="9572555" y="3756907"/>
                <a:ext cx="25920" cy="78120"/>
              </p14:xfrm>
            </p:contentPart>
          </mc:Choice>
          <mc:Fallback xmlns="">
            <p:pic>
              <p:nvPicPr>
                <p:cNvPr id="236" name="Freihand 235">
                  <a:extLst>
                    <a:ext uri="{FF2B5EF4-FFF2-40B4-BE49-F238E27FC236}">
                      <a16:creationId xmlns:a16="http://schemas.microsoft.com/office/drawing/2014/main" id="{8D162FBC-BD7E-4395-B965-36709C1BCE90}"/>
                    </a:ext>
                  </a:extLst>
                </p:cNvPr>
                <p:cNvPicPr/>
                <p:nvPr/>
              </p:nvPicPr>
              <p:blipFill>
                <a:blip r:embed="rId354"/>
                <a:stretch>
                  <a:fillRect/>
                </a:stretch>
              </p:blipFill>
              <p:spPr>
                <a:xfrm>
                  <a:off x="9568235" y="3752587"/>
                  <a:ext cx="345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37" name="Freihand 236">
                  <a:extLst>
                    <a:ext uri="{FF2B5EF4-FFF2-40B4-BE49-F238E27FC236}">
                      <a16:creationId xmlns:a16="http://schemas.microsoft.com/office/drawing/2014/main" id="{9FD0105F-3E9A-4375-B0FF-AB216616BB12}"/>
                    </a:ext>
                  </a:extLst>
                </p14:cNvPr>
                <p14:cNvContentPartPr/>
                <p14:nvPr/>
              </p14:nvContentPartPr>
              <p14:xfrm>
                <a:off x="9642395" y="3671227"/>
                <a:ext cx="104760" cy="149400"/>
              </p14:xfrm>
            </p:contentPart>
          </mc:Choice>
          <mc:Fallback xmlns="">
            <p:pic>
              <p:nvPicPr>
                <p:cNvPr id="237" name="Freihand 236">
                  <a:extLst>
                    <a:ext uri="{FF2B5EF4-FFF2-40B4-BE49-F238E27FC236}">
                      <a16:creationId xmlns:a16="http://schemas.microsoft.com/office/drawing/2014/main" id="{9FD0105F-3E9A-4375-B0FF-AB216616BB12}"/>
                    </a:ext>
                  </a:extLst>
                </p:cNvPr>
                <p:cNvPicPr/>
                <p:nvPr/>
              </p:nvPicPr>
              <p:blipFill>
                <a:blip r:embed="rId356"/>
                <a:stretch>
                  <a:fillRect/>
                </a:stretch>
              </p:blipFill>
              <p:spPr>
                <a:xfrm>
                  <a:off x="9638075" y="3666907"/>
                  <a:ext cx="1134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38" name="Freihand 237">
                  <a:extLst>
                    <a:ext uri="{FF2B5EF4-FFF2-40B4-BE49-F238E27FC236}">
                      <a16:creationId xmlns:a16="http://schemas.microsoft.com/office/drawing/2014/main" id="{2BB46BC7-64D3-4C83-A246-F9F88D987CBB}"/>
                    </a:ext>
                  </a:extLst>
                </p14:cNvPr>
                <p14:cNvContentPartPr/>
                <p14:nvPr/>
              </p14:nvContentPartPr>
              <p14:xfrm>
                <a:off x="9662555" y="3682747"/>
                <a:ext cx="99000" cy="3600"/>
              </p14:xfrm>
            </p:contentPart>
          </mc:Choice>
          <mc:Fallback xmlns="">
            <p:pic>
              <p:nvPicPr>
                <p:cNvPr id="238" name="Freihand 237">
                  <a:extLst>
                    <a:ext uri="{FF2B5EF4-FFF2-40B4-BE49-F238E27FC236}">
                      <a16:creationId xmlns:a16="http://schemas.microsoft.com/office/drawing/2014/main" id="{2BB46BC7-64D3-4C83-A246-F9F88D987CBB}"/>
                    </a:ext>
                  </a:extLst>
                </p:cNvPr>
                <p:cNvPicPr/>
                <p:nvPr/>
              </p:nvPicPr>
              <p:blipFill>
                <a:blip r:embed="rId358"/>
                <a:stretch>
                  <a:fillRect/>
                </a:stretch>
              </p:blipFill>
              <p:spPr>
                <a:xfrm>
                  <a:off x="9658235" y="3678427"/>
                  <a:ext cx="1076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39" name="Freihand 238">
                  <a:extLst>
                    <a:ext uri="{FF2B5EF4-FFF2-40B4-BE49-F238E27FC236}">
                      <a16:creationId xmlns:a16="http://schemas.microsoft.com/office/drawing/2014/main" id="{ACDD5864-4770-4164-AC0C-E5732822CBE4}"/>
                    </a:ext>
                  </a:extLst>
                </p14:cNvPr>
                <p14:cNvContentPartPr/>
                <p14:nvPr/>
              </p14:nvContentPartPr>
              <p14:xfrm>
                <a:off x="9799715" y="3680227"/>
                <a:ext cx="124560" cy="136080"/>
              </p14:xfrm>
            </p:contentPart>
          </mc:Choice>
          <mc:Fallback xmlns="">
            <p:pic>
              <p:nvPicPr>
                <p:cNvPr id="239" name="Freihand 238">
                  <a:extLst>
                    <a:ext uri="{FF2B5EF4-FFF2-40B4-BE49-F238E27FC236}">
                      <a16:creationId xmlns:a16="http://schemas.microsoft.com/office/drawing/2014/main" id="{ACDD5864-4770-4164-AC0C-E5732822CBE4}"/>
                    </a:ext>
                  </a:extLst>
                </p:cNvPr>
                <p:cNvPicPr/>
                <p:nvPr/>
              </p:nvPicPr>
              <p:blipFill>
                <a:blip r:embed="rId360"/>
                <a:stretch>
                  <a:fillRect/>
                </a:stretch>
              </p:blipFill>
              <p:spPr>
                <a:xfrm>
                  <a:off x="9795395" y="3675907"/>
                  <a:ext cx="133200" cy="144720"/>
                </a:xfrm>
                <a:prstGeom prst="rect">
                  <a:avLst/>
                </a:prstGeom>
              </p:spPr>
            </p:pic>
          </mc:Fallback>
        </mc:AlternateContent>
      </p:grpSp>
      <p:grpSp>
        <p:nvGrpSpPr>
          <p:cNvPr id="249" name="Gruppieren 248">
            <a:extLst>
              <a:ext uri="{FF2B5EF4-FFF2-40B4-BE49-F238E27FC236}">
                <a16:creationId xmlns:a16="http://schemas.microsoft.com/office/drawing/2014/main" id="{73235AC5-608D-46CE-98A0-67FA0D192650}"/>
              </a:ext>
            </a:extLst>
          </p:cNvPr>
          <p:cNvGrpSpPr/>
          <p:nvPr/>
        </p:nvGrpSpPr>
        <p:grpSpPr>
          <a:xfrm>
            <a:off x="8543315" y="2759707"/>
            <a:ext cx="1008000" cy="240480"/>
            <a:chOff x="8543315" y="2759707"/>
            <a:chExt cx="1008000" cy="240480"/>
          </a:xfrm>
        </p:grpSpPr>
        <mc:AlternateContent xmlns:mc="http://schemas.openxmlformats.org/markup-compatibility/2006" xmlns:p14="http://schemas.microsoft.com/office/powerpoint/2010/main">
          <mc:Choice Requires="p14">
            <p:contentPart p14:bwMode="auto" r:id="rId361">
              <p14:nvContentPartPr>
                <p14:cNvPr id="119" name="Freihand 118">
                  <a:extLst>
                    <a:ext uri="{FF2B5EF4-FFF2-40B4-BE49-F238E27FC236}">
                      <a16:creationId xmlns:a16="http://schemas.microsoft.com/office/drawing/2014/main" id="{99B2D5BC-3DA9-444A-A63E-20C1FCB06216}"/>
                    </a:ext>
                  </a:extLst>
                </p14:cNvPr>
                <p14:cNvContentPartPr/>
                <p14:nvPr/>
              </p14:nvContentPartPr>
              <p14:xfrm>
                <a:off x="8626115" y="2796427"/>
                <a:ext cx="58680" cy="96120"/>
              </p14:xfrm>
            </p:contentPart>
          </mc:Choice>
          <mc:Fallback xmlns="">
            <p:pic>
              <p:nvPicPr>
                <p:cNvPr id="119" name="Freihand 118">
                  <a:extLst>
                    <a:ext uri="{FF2B5EF4-FFF2-40B4-BE49-F238E27FC236}">
                      <a16:creationId xmlns:a16="http://schemas.microsoft.com/office/drawing/2014/main" id="{99B2D5BC-3DA9-444A-A63E-20C1FCB06216}"/>
                    </a:ext>
                  </a:extLst>
                </p:cNvPr>
                <p:cNvPicPr/>
                <p:nvPr/>
              </p:nvPicPr>
              <p:blipFill>
                <a:blip r:embed="rId362"/>
                <a:stretch>
                  <a:fillRect/>
                </a:stretch>
              </p:blipFill>
              <p:spPr>
                <a:xfrm>
                  <a:off x="8621795" y="2792107"/>
                  <a:ext cx="67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20" name="Freihand 119">
                  <a:extLst>
                    <a:ext uri="{FF2B5EF4-FFF2-40B4-BE49-F238E27FC236}">
                      <a16:creationId xmlns:a16="http://schemas.microsoft.com/office/drawing/2014/main" id="{CDEDE9BB-469D-4DB6-8DA1-567EF831B8D7}"/>
                    </a:ext>
                  </a:extLst>
                </p14:cNvPr>
                <p14:cNvContentPartPr/>
                <p14:nvPr/>
              </p14:nvContentPartPr>
              <p14:xfrm>
                <a:off x="8654915" y="2838547"/>
                <a:ext cx="31320" cy="89280"/>
              </p14:xfrm>
            </p:contentPart>
          </mc:Choice>
          <mc:Fallback xmlns="">
            <p:pic>
              <p:nvPicPr>
                <p:cNvPr id="120" name="Freihand 119">
                  <a:extLst>
                    <a:ext uri="{FF2B5EF4-FFF2-40B4-BE49-F238E27FC236}">
                      <a16:creationId xmlns:a16="http://schemas.microsoft.com/office/drawing/2014/main" id="{CDEDE9BB-469D-4DB6-8DA1-567EF831B8D7}"/>
                    </a:ext>
                  </a:extLst>
                </p:cNvPr>
                <p:cNvPicPr/>
                <p:nvPr/>
              </p:nvPicPr>
              <p:blipFill>
                <a:blip r:embed="rId364"/>
                <a:stretch>
                  <a:fillRect/>
                </a:stretch>
              </p:blipFill>
              <p:spPr>
                <a:xfrm>
                  <a:off x="8650595" y="2834227"/>
                  <a:ext cx="399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21" name="Freihand 120">
                  <a:extLst>
                    <a:ext uri="{FF2B5EF4-FFF2-40B4-BE49-F238E27FC236}">
                      <a16:creationId xmlns:a16="http://schemas.microsoft.com/office/drawing/2014/main" id="{78454BCD-1E03-4FE2-AC31-00B9FDB6E0ED}"/>
                    </a:ext>
                  </a:extLst>
                </p14:cNvPr>
                <p14:cNvContentPartPr/>
                <p14:nvPr/>
              </p14:nvContentPartPr>
              <p14:xfrm>
                <a:off x="8543315" y="2759707"/>
                <a:ext cx="206640" cy="221040"/>
              </p14:xfrm>
            </p:contentPart>
          </mc:Choice>
          <mc:Fallback xmlns="">
            <p:pic>
              <p:nvPicPr>
                <p:cNvPr id="121" name="Freihand 120">
                  <a:extLst>
                    <a:ext uri="{FF2B5EF4-FFF2-40B4-BE49-F238E27FC236}">
                      <a16:creationId xmlns:a16="http://schemas.microsoft.com/office/drawing/2014/main" id="{78454BCD-1E03-4FE2-AC31-00B9FDB6E0ED}"/>
                    </a:ext>
                  </a:extLst>
                </p:cNvPr>
                <p:cNvPicPr/>
                <p:nvPr/>
              </p:nvPicPr>
              <p:blipFill>
                <a:blip r:embed="rId366"/>
                <a:stretch>
                  <a:fillRect/>
                </a:stretch>
              </p:blipFill>
              <p:spPr>
                <a:xfrm>
                  <a:off x="8538995" y="2755387"/>
                  <a:ext cx="2152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41" name="Freihand 240">
                  <a:extLst>
                    <a:ext uri="{FF2B5EF4-FFF2-40B4-BE49-F238E27FC236}">
                      <a16:creationId xmlns:a16="http://schemas.microsoft.com/office/drawing/2014/main" id="{7CBC6807-74DA-4196-899F-C95A76C633E3}"/>
                    </a:ext>
                  </a:extLst>
                </p14:cNvPr>
                <p14:cNvContentPartPr/>
                <p14:nvPr/>
              </p14:nvContentPartPr>
              <p14:xfrm>
                <a:off x="8801435" y="2835307"/>
                <a:ext cx="95760" cy="150840"/>
              </p14:xfrm>
            </p:contentPart>
          </mc:Choice>
          <mc:Fallback xmlns="">
            <p:pic>
              <p:nvPicPr>
                <p:cNvPr id="241" name="Freihand 240">
                  <a:extLst>
                    <a:ext uri="{FF2B5EF4-FFF2-40B4-BE49-F238E27FC236}">
                      <a16:creationId xmlns:a16="http://schemas.microsoft.com/office/drawing/2014/main" id="{7CBC6807-74DA-4196-899F-C95A76C633E3}"/>
                    </a:ext>
                  </a:extLst>
                </p:cNvPr>
                <p:cNvPicPr/>
                <p:nvPr/>
              </p:nvPicPr>
              <p:blipFill>
                <a:blip r:embed="rId368"/>
                <a:stretch>
                  <a:fillRect/>
                </a:stretch>
              </p:blipFill>
              <p:spPr>
                <a:xfrm>
                  <a:off x="8797115" y="2830987"/>
                  <a:ext cx="104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42" name="Freihand 241">
                  <a:extLst>
                    <a:ext uri="{FF2B5EF4-FFF2-40B4-BE49-F238E27FC236}">
                      <a16:creationId xmlns:a16="http://schemas.microsoft.com/office/drawing/2014/main" id="{C020678C-3F18-4098-8A63-5A8257079253}"/>
                    </a:ext>
                  </a:extLst>
                </p14:cNvPr>
                <p14:cNvContentPartPr/>
                <p14:nvPr/>
              </p14:nvContentPartPr>
              <p14:xfrm>
                <a:off x="8928515" y="2819467"/>
                <a:ext cx="116640" cy="142560"/>
              </p14:xfrm>
            </p:contentPart>
          </mc:Choice>
          <mc:Fallback xmlns="">
            <p:pic>
              <p:nvPicPr>
                <p:cNvPr id="242" name="Freihand 241">
                  <a:extLst>
                    <a:ext uri="{FF2B5EF4-FFF2-40B4-BE49-F238E27FC236}">
                      <a16:creationId xmlns:a16="http://schemas.microsoft.com/office/drawing/2014/main" id="{C020678C-3F18-4098-8A63-5A8257079253}"/>
                    </a:ext>
                  </a:extLst>
                </p:cNvPr>
                <p:cNvPicPr/>
                <p:nvPr/>
              </p:nvPicPr>
              <p:blipFill>
                <a:blip r:embed="rId370"/>
                <a:stretch>
                  <a:fillRect/>
                </a:stretch>
              </p:blipFill>
              <p:spPr>
                <a:xfrm>
                  <a:off x="8924195" y="2815147"/>
                  <a:ext cx="1252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43" name="Freihand 242">
                  <a:extLst>
                    <a:ext uri="{FF2B5EF4-FFF2-40B4-BE49-F238E27FC236}">
                      <a16:creationId xmlns:a16="http://schemas.microsoft.com/office/drawing/2014/main" id="{10105B23-75D9-4DB6-858A-E697526B7340}"/>
                    </a:ext>
                  </a:extLst>
                </p14:cNvPr>
                <p14:cNvContentPartPr/>
                <p14:nvPr/>
              </p14:nvContentPartPr>
              <p14:xfrm>
                <a:off x="9057755" y="2814787"/>
                <a:ext cx="91800" cy="113760"/>
              </p14:xfrm>
            </p:contentPart>
          </mc:Choice>
          <mc:Fallback xmlns="">
            <p:pic>
              <p:nvPicPr>
                <p:cNvPr id="243" name="Freihand 242">
                  <a:extLst>
                    <a:ext uri="{FF2B5EF4-FFF2-40B4-BE49-F238E27FC236}">
                      <a16:creationId xmlns:a16="http://schemas.microsoft.com/office/drawing/2014/main" id="{10105B23-75D9-4DB6-858A-E697526B7340}"/>
                    </a:ext>
                  </a:extLst>
                </p:cNvPr>
                <p:cNvPicPr/>
                <p:nvPr/>
              </p:nvPicPr>
              <p:blipFill>
                <a:blip r:embed="rId372"/>
                <a:stretch>
                  <a:fillRect/>
                </a:stretch>
              </p:blipFill>
              <p:spPr>
                <a:xfrm>
                  <a:off x="9053435" y="2810467"/>
                  <a:ext cx="1004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44" name="Freihand 243">
                  <a:extLst>
                    <a:ext uri="{FF2B5EF4-FFF2-40B4-BE49-F238E27FC236}">
                      <a16:creationId xmlns:a16="http://schemas.microsoft.com/office/drawing/2014/main" id="{52D50AAF-9BC1-46F5-8022-86D4023E41DB}"/>
                    </a:ext>
                  </a:extLst>
                </p14:cNvPr>
                <p14:cNvContentPartPr/>
                <p14:nvPr/>
              </p14:nvContentPartPr>
              <p14:xfrm>
                <a:off x="9158555" y="2935387"/>
                <a:ext cx="29160" cy="64800"/>
              </p14:xfrm>
            </p:contentPart>
          </mc:Choice>
          <mc:Fallback xmlns="">
            <p:pic>
              <p:nvPicPr>
                <p:cNvPr id="244" name="Freihand 243">
                  <a:extLst>
                    <a:ext uri="{FF2B5EF4-FFF2-40B4-BE49-F238E27FC236}">
                      <a16:creationId xmlns:a16="http://schemas.microsoft.com/office/drawing/2014/main" id="{52D50AAF-9BC1-46F5-8022-86D4023E41DB}"/>
                    </a:ext>
                  </a:extLst>
                </p:cNvPr>
                <p:cNvPicPr/>
                <p:nvPr/>
              </p:nvPicPr>
              <p:blipFill>
                <a:blip r:embed="rId374"/>
                <a:stretch>
                  <a:fillRect/>
                </a:stretch>
              </p:blipFill>
              <p:spPr>
                <a:xfrm>
                  <a:off x="9154235" y="2931067"/>
                  <a:ext cx="378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46" name="Freihand 245">
                  <a:extLst>
                    <a:ext uri="{FF2B5EF4-FFF2-40B4-BE49-F238E27FC236}">
                      <a16:creationId xmlns:a16="http://schemas.microsoft.com/office/drawing/2014/main" id="{0D300179-0FB8-4D58-9646-45671146C8E5}"/>
                    </a:ext>
                  </a:extLst>
                </p14:cNvPr>
                <p14:cNvContentPartPr/>
                <p14:nvPr/>
              </p14:nvContentPartPr>
              <p14:xfrm>
                <a:off x="9249275" y="2798227"/>
                <a:ext cx="107280" cy="150840"/>
              </p14:xfrm>
            </p:contentPart>
          </mc:Choice>
          <mc:Fallback xmlns="">
            <p:pic>
              <p:nvPicPr>
                <p:cNvPr id="246" name="Freihand 245">
                  <a:extLst>
                    <a:ext uri="{FF2B5EF4-FFF2-40B4-BE49-F238E27FC236}">
                      <a16:creationId xmlns:a16="http://schemas.microsoft.com/office/drawing/2014/main" id="{0D300179-0FB8-4D58-9646-45671146C8E5}"/>
                    </a:ext>
                  </a:extLst>
                </p:cNvPr>
                <p:cNvPicPr/>
                <p:nvPr/>
              </p:nvPicPr>
              <p:blipFill>
                <a:blip r:embed="rId376"/>
                <a:stretch>
                  <a:fillRect/>
                </a:stretch>
              </p:blipFill>
              <p:spPr>
                <a:xfrm>
                  <a:off x="9244955" y="2793907"/>
                  <a:ext cx="115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47" name="Freihand 246">
                  <a:extLst>
                    <a:ext uri="{FF2B5EF4-FFF2-40B4-BE49-F238E27FC236}">
                      <a16:creationId xmlns:a16="http://schemas.microsoft.com/office/drawing/2014/main" id="{406C58B8-DCBF-4848-98CB-29FB46500B1D}"/>
                    </a:ext>
                  </a:extLst>
                </p14:cNvPr>
                <p14:cNvContentPartPr/>
                <p14:nvPr/>
              </p14:nvContentPartPr>
              <p14:xfrm>
                <a:off x="9266195" y="2766187"/>
                <a:ext cx="141480" cy="20160"/>
              </p14:xfrm>
            </p:contentPart>
          </mc:Choice>
          <mc:Fallback xmlns="">
            <p:pic>
              <p:nvPicPr>
                <p:cNvPr id="247" name="Freihand 246">
                  <a:extLst>
                    <a:ext uri="{FF2B5EF4-FFF2-40B4-BE49-F238E27FC236}">
                      <a16:creationId xmlns:a16="http://schemas.microsoft.com/office/drawing/2014/main" id="{406C58B8-DCBF-4848-98CB-29FB46500B1D}"/>
                    </a:ext>
                  </a:extLst>
                </p:cNvPr>
                <p:cNvPicPr/>
                <p:nvPr/>
              </p:nvPicPr>
              <p:blipFill>
                <a:blip r:embed="rId378"/>
                <a:stretch>
                  <a:fillRect/>
                </a:stretch>
              </p:blipFill>
              <p:spPr>
                <a:xfrm>
                  <a:off x="9261875" y="2761867"/>
                  <a:ext cx="150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48" name="Freihand 247">
                  <a:extLst>
                    <a:ext uri="{FF2B5EF4-FFF2-40B4-BE49-F238E27FC236}">
                      <a16:creationId xmlns:a16="http://schemas.microsoft.com/office/drawing/2014/main" id="{CD9C830F-2953-423A-A27C-21603795D0FB}"/>
                    </a:ext>
                  </a:extLst>
                </p14:cNvPr>
                <p14:cNvContentPartPr/>
                <p14:nvPr/>
              </p14:nvContentPartPr>
              <p14:xfrm>
                <a:off x="9412355" y="2769067"/>
                <a:ext cx="138960" cy="181800"/>
              </p14:xfrm>
            </p:contentPart>
          </mc:Choice>
          <mc:Fallback xmlns="">
            <p:pic>
              <p:nvPicPr>
                <p:cNvPr id="248" name="Freihand 247">
                  <a:extLst>
                    <a:ext uri="{FF2B5EF4-FFF2-40B4-BE49-F238E27FC236}">
                      <a16:creationId xmlns:a16="http://schemas.microsoft.com/office/drawing/2014/main" id="{CD9C830F-2953-423A-A27C-21603795D0FB}"/>
                    </a:ext>
                  </a:extLst>
                </p:cNvPr>
                <p:cNvPicPr/>
                <p:nvPr/>
              </p:nvPicPr>
              <p:blipFill>
                <a:blip r:embed="rId380"/>
                <a:stretch>
                  <a:fillRect/>
                </a:stretch>
              </p:blipFill>
              <p:spPr>
                <a:xfrm>
                  <a:off x="9408035" y="2764747"/>
                  <a:ext cx="147600" cy="19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1">
            <p14:nvContentPartPr>
              <p14:cNvPr id="250" name="Freihand 249">
                <a:extLst>
                  <a:ext uri="{FF2B5EF4-FFF2-40B4-BE49-F238E27FC236}">
                    <a16:creationId xmlns:a16="http://schemas.microsoft.com/office/drawing/2014/main" id="{A8FAD695-C3DC-4017-82CF-E7E65B177F76}"/>
                  </a:ext>
                </a:extLst>
              </p14:cNvPr>
              <p14:cNvContentPartPr/>
              <p14:nvPr/>
            </p14:nvContentPartPr>
            <p14:xfrm>
              <a:off x="10266635" y="2202787"/>
              <a:ext cx="612360" cy="24120"/>
            </p14:xfrm>
          </p:contentPart>
        </mc:Choice>
        <mc:Fallback xmlns="">
          <p:pic>
            <p:nvPicPr>
              <p:cNvPr id="250" name="Freihand 249">
                <a:extLst>
                  <a:ext uri="{FF2B5EF4-FFF2-40B4-BE49-F238E27FC236}">
                    <a16:creationId xmlns:a16="http://schemas.microsoft.com/office/drawing/2014/main" id="{A8FAD695-C3DC-4017-82CF-E7E65B177F76}"/>
                  </a:ext>
                </a:extLst>
              </p:cNvPr>
              <p:cNvPicPr/>
              <p:nvPr/>
            </p:nvPicPr>
            <p:blipFill>
              <a:blip r:embed="rId382"/>
              <a:stretch>
                <a:fillRect/>
              </a:stretch>
            </p:blipFill>
            <p:spPr>
              <a:xfrm>
                <a:off x="10262315" y="2198467"/>
                <a:ext cx="6210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67" name="Freihand 366">
                <a:extLst>
                  <a:ext uri="{FF2B5EF4-FFF2-40B4-BE49-F238E27FC236}">
                    <a16:creationId xmlns:a16="http://schemas.microsoft.com/office/drawing/2014/main" id="{BE40EBC2-1220-4BFE-9AED-3D666806852A}"/>
                  </a:ext>
                </a:extLst>
              </p14:cNvPr>
              <p14:cNvContentPartPr/>
              <p14:nvPr/>
            </p14:nvContentPartPr>
            <p14:xfrm>
              <a:off x="3390275" y="617707"/>
              <a:ext cx="6373800" cy="144360"/>
            </p14:xfrm>
          </p:contentPart>
        </mc:Choice>
        <mc:Fallback xmlns="">
          <p:pic>
            <p:nvPicPr>
              <p:cNvPr id="367" name="Freihand 366">
                <a:extLst>
                  <a:ext uri="{FF2B5EF4-FFF2-40B4-BE49-F238E27FC236}">
                    <a16:creationId xmlns:a16="http://schemas.microsoft.com/office/drawing/2014/main" id="{BE40EBC2-1220-4BFE-9AED-3D666806852A}"/>
                  </a:ext>
                </a:extLst>
              </p:cNvPr>
              <p:cNvPicPr/>
              <p:nvPr/>
            </p:nvPicPr>
            <p:blipFill>
              <a:blip r:embed="rId384"/>
              <a:stretch>
                <a:fillRect/>
              </a:stretch>
            </p:blipFill>
            <p:spPr>
              <a:xfrm>
                <a:off x="3385955" y="613387"/>
                <a:ext cx="6382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97" name="Freihand 396">
                <a:extLst>
                  <a:ext uri="{FF2B5EF4-FFF2-40B4-BE49-F238E27FC236}">
                    <a16:creationId xmlns:a16="http://schemas.microsoft.com/office/drawing/2014/main" id="{6F291803-808D-4D0E-8089-96B0BF690A7C}"/>
                  </a:ext>
                </a:extLst>
              </p14:cNvPr>
              <p14:cNvContentPartPr/>
              <p14:nvPr/>
            </p14:nvContentPartPr>
            <p14:xfrm>
              <a:off x="2430515" y="5201227"/>
              <a:ext cx="1402560" cy="314280"/>
            </p14:xfrm>
          </p:contentPart>
        </mc:Choice>
        <mc:Fallback xmlns="">
          <p:pic>
            <p:nvPicPr>
              <p:cNvPr id="397" name="Freihand 396">
                <a:extLst>
                  <a:ext uri="{FF2B5EF4-FFF2-40B4-BE49-F238E27FC236}">
                    <a16:creationId xmlns:a16="http://schemas.microsoft.com/office/drawing/2014/main" id="{6F291803-808D-4D0E-8089-96B0BF690A7C}"/>
                  </a:ext>
                </a:extLst>
              </p:cNvPr>
              <p:cNvPicPr/>
              <p:nvPr/>
            </p:nvPicPr>
            <p:blipFill>
              <a:blip r:embed="rId386"/>
              <a:stretch>
                <a:fillRect/>
              </a:stretch>
            </p:blipFill>
            <p:spPr>
              <a:xfrm>
                <a:off x="2426195" y="5196907"/>
                <a:ext cx="141120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28" name="Freihand 427">
                <a:extLst>
                  <a:ext uri="{FF2B5EF4-FFF2-40B4-BE49-F238E27FC236}">
                    <a16:creationId xmlns:a16="http://schemas.microsoft.com/office/drawing/2014/main" id="{A990EB7D-F672-4B33-B618-96956501D4B5}"/>
                  </a:ext>
                </a:extLst>
              </p14:cNvPr>
              <p14:cNvContentPartPr/>
              <p14:nvPr/>
            </p14:nvContentPartPr>
            <p14:xfrm>
              <a:off x="2189315" y="5719987"/>
              <a:ext cx="101880" cy="89280"/>
            </p14:xfrm>
          </p:contentPart>
        </mc:Choice>
        <mc:Fallback xmlns="">
          <p:pic>
            <p:nvPicPr>
              <p:cNvPr id="428" name="Freihand 427">
                <a:extLst>
                  <a:ext uri="{FF2B5EF4-FFF2-40B4-BE49-F238E27FC236}">
                    <a16:creationId xmlns:a16="http://schemas.microsoft.com/office/drawing/2014/main" id="{A990EB7D-F672-4B33-B618-96956501D4B5}"/>
                  </a:ext>
                </a:extLst>
              </p:cNvPr>
              <p:cNvPicPr/>
              <p:nvPr/>
            </p:nvPicPr>
            <p:blipFill>
              <a:blip r:embed="rId388"/>
              <a:stretch>
                <a:fillRect/>
              </a:stretch>
            </p:blipFill>
            <p:spPr>
              <a:xfrm>
                <a:off x="2184995" y="5715667"/>
                <a:ext cx="110520" cy="97920"/>
              </a:xfrm>
              <a:prstGeom prst="rect">
                <a:avLst/>
              </a:prstGeom>
            </p:spPr>
          </p:pic>
        </mc:Fallback>
      </mc:AlternateContent>
      <p:grpSp>
        <p:nvGrpSpPr>
          <p:cNvPr id="574" name="Gruppieren 573">
            <a:extLst>
              <a:ext uri="{FF2B5EF4-FFF2-40B4-BE49-F238E27FC236}">
                <a16:creationId xmlns:a16="http://schemas.microsoft.com/office/drawing/2014/main" id="{FA019C21-C807-455F-B2E5-34931349D321}"/>
              </a:ext>
            </a:extLst>
          </p:cNvPr>
          <p:cNvGrpSpPr/>
          <p:nvPr/>
        </p:nvGrpSpPr>
        <p:grpSpPr>
          <a:xfrm>
            <a:off x="9909875" y="2320507"/>
            <a:ext cx="1533960" cy="1066320"/>
            <a:chOff x="9909875" y="2320507"/>
            <a:chExt cx="1533960" cy="1066320"/>
          </a:xfrm>
        </p:grpSpPr>
        <mc:AlternateContent xmlns:mc="http://schemas.openxmlformats.org/markup-compatibility/2006" xmlns:p14="http://schemas.microsoft.com/office/powerpoint/2010/main">
          <mc:Choice Requires="p14">
            <p:contentPart p14:bwMode="auto" r:id="rId389">
              <p14:nvContentPartPr>
                <p14:cNvPr id="251" name="Freihand 250">
                  <a:extLst>
                    <a:ext uri="{FF2B5EF4-FFF2-40B4-BE49-F238E27FC236}">
                      <a16:creationId xmlns:a16="http://schemas.microsoft.com/office/drawing/2014/main" id="{B9FD0983-4CC6-435F-B34C-2C8ECBF3EFB1}"/>
                    </a:ext>
                  </a:extLst>
                </p14:cNvPr>
                <p14:cNvContentPartPr/>
                <p14:nvPr/>
              </p14:nvContentPartPr>
              <p14:xfrm>
                <a:off x="10012115" y="2411587"/>
                <a:ext cx="57960" cy="116640"/>
              </p14:xfrm>
            </p:contentPart>
          </mc:Choice>
          <mc:Fallback xmlns="">
            <p:pic>
              <p:nvPicPr>
                <p:cNvPr id="251" name="Freihand 250">
                  <a:extLst>
                    <a:ext uri="{FF2B5EF4-FFF2-40B4-BE49-F238E27FC236}">
                      <a16:creationId xmlns:a16="http://schemas.microsoft.com/office/drawing/2014/main" id="{B9FD0983-4CC6-435F-B34C-2C8ECBF3EFB1}"/>
                    </a:ext>
                  </a:extLst>
                </p:cNvPr>
                <p:cNvPicPr/>
                <p:nvPr/>
              </p:nvPicPr>
              <p:blipFill>
                <a:blip r:embed="rId390"/>
                <a:stretch>
                  <a:fillRect/>
                </a:stretch>
              </p:blipFill>
              <p:spPr>
                <a:xfrm>
                  <a:off x="10007795" y="2407267"/>
                  <a:ext cx="66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52" name="Freihand 251">
                  <a:extLst>
                    <a:ext uri="{FF2B5EF4-FFF2-40B4-BE49-F238E27FC236}">
                      <a16:creationId xmlns:a16="http://schemas.microsoft.com/office/drawing/2014/main" id="{4CD4FFDB-6ADA-45D5-9710-2B6BA19ED8BD}"/>
                    </a:ext>
                  </a:extLst>
                </p14:cNvPr>
                <p14:cNvContentPartPr/>
                <p14:nvPr/>
              </p14:nvContentPartPr>
              <p14:xfrm>
                <a:off x="10017155" y="2392867"/>
                <a:ext cx="64080" cy="5760"/>
              </p14:xfrm>
            </p:contentPart>
          </mc:Choice>
          <mc:Fallback xmlns="">
            <p:pic>
              <p:nvPicPr>
                <p:cNvPr id="252" name="Freihand 251">
                  <a:extLst>
                    <a:ext uri="{FF2B5EF4-FFF2-40B4-BE49-F238E27FC236}">
                      <a16:creationId xmlns:a16="http://schemas.microsoft.com/office/drawing/2014/main" id="{4CD4FFDB-6ADA-45D5-9710-2B6BA19ED8BD}"/>
                    </a:ext>
                  </a:extLst>
                </p:cNvPr>
                <p:cNvPicPr/>
                <p:nvPr/>
              </p:nvPicPr>
              <p:blipFill>
                <a:blip r:embed="rId392"/>
                <a:stretch>
                  <a:fillRect/>
                </a:stretch>
              </p:blipFill>
              <p:spPr>
                <a:xfrm>
                  <a:off x="10012835" y="2388547"/>
                  <a:ext cx="727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53" name="Freihand 252">
                  <a:extLst>
                    <a:ext uri="{FF2B5EF4-FFF2-40B4-BE49-F238E27FC236}">
                      <a16:creationId xmlns:a16="http://schemas.microsoft.com/office/drawing/2014/main" id="{04898235-8466-4D94-8B97-223E2117639C}"/>
                    </a:ext>
                  </a:extLst>
                </p14:cNvPr>
                <p14:cNvContentPartPr/>
                <p14:nvPr/>
              </p14:nvContentPartPr>
              <p14:xfrm>
                <a:off x="9909875" y="2320507"/>
                <a:ext cx="197280" cy="270000"/>
              </p14:xfrm>
            </p:contentPart>
          </mc:Choice>
          <mc:Fallback xmlns="">
            <p:pic>
              <p:nvPicPr>
                <p:cNvPr id="253" name="Freihand 252">
                  <a:extLst>
                    <a:ext uri="{FF2B5EF4-FFF2-40B4-BE49-F238E27FC236}">
                      <a16:creationId xmlns:a16="http://schemas.microsoft.com/office/drawing/2014/main" id="{04898235-8466-4D94-8B97-223E2117639C}"/>
                    </a:ext>
                  </a:extLst>
                </p:cNvPr>
                <p:cNvPicPr/>
                <p:nvPr/>
              </p:nvPicPr>
              <p:blipFill>
                <a:blip r:embed="rId394"/>
                <a:stretch>
                  <a:fillRect/>
                </a:stretch>
              </p:blipFill>
              <p:spPr>
                <a:xfrm>
                  <a:off x="9905555" y="2316187"/>
                  <a:ext cx="2059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60" name="Freihand 259">
                  <a:extLst>
                    <a:ext uri="{FF2B5EF4-FFF2-40B4-BE49-F238E27FC236}">
                      <a16:creationId xmlns:a16="http://schemas.microsoft.com/office/drawing/2014/main" id="{152458D3-917B-49AC-B117-CFB003A3A26B}"/>
                    </a:ext>
                  </a:extLst>
                </p14:cNvPr>
                <p14:cNvContentPartPr/>
                <p14:nvPr/>
              </p14:nvContentPartPr>
              <p14:xfrm>
                <a:off x="10288595" y="2448667"/>
                <a:ext cx="100080" cy="101880"/>
              </p14:xfrm>
            </p:contentPart>
          </mc:Choice>
          <mc:Fallback xmlns="">
            <p:pic>
              <p:nvPicPr>
                <p:cNvPr id="260" name="Freihand 259">
                  <a:extLst>
                    <a:ext uri="{FF2B5EF4-FFF2-40B4-BE49-F238E27FC236}">
                      <a16:creationId xmlns:a16="http://schemas.microsoft.com/office/drawing/2014/main" id="{152458D3-917B-49AC-B117-CFB003A3A26B}"/>
                    </a:ext>
                  </a:extLst>
                </p:cNvPr>
                <p:cNvPicPr/>
                <p:nvPr/>
              </p:nvPicPr>
              <p:blipFill>
                <a:blip r:embed="rId396"/>
                <a:stretch>
                  <a:fillRect/>
                </a:stretch>
              </p:blipFill>
              <p:spPr>
                <a:xfrm>
                  <a:off x="10284275" y="2444347"/>
                  <a:ext cx="108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61" name="Freihand 260">
                  <a:extLst>
                    <a:ext uri="{FF2B5EF4-FFF2-40B4-BE49-F238E27FC236}">
                      <a16:creationId xmlns:a16="http://schemas.microsoft.com/office/drawing/2014/main" id="{517A8DE9-91C4-469F-929B-C457C4A4F838}"/>
                    </a:ext>
                  </a:extLst>
                </p14:cNvPr>
                <p14:cNvContentPartPr/>
                <p14:nvPr/>
              </p14:nvContentPartPr>
              <p14:xfrm>
                <a:off x="10380395" y="2454067"/>
                <a:ext cx="91080" cy="137520"/>
              </p14:xfrm>
            </p:contentPart>
          </mc:Choice>
          <mc:Fallback xmlns="">
            <p:pic>
              <p:nvPicPr>
                <p:cNvPr id="261" name="Freihand 260">
                  <a:extLst>
                    <a:ext uri="{FF2B5EF4-FFF2-40B4-BE49-F238E27FC236}">
                      <a16:creationId xmlns:a16="http://schemas.microsoft.com/office/drawing/2014/main" id="{517A8DE9-91C4-469F-929B-C457C4A4F838}"/>
                    </a:ext>
                  </a:extLst>
                </p:cNvPr>
                <p:cNvPicPr/>
                <p:nvPr/>
              </p:nvPicPr>
              <p:blipFill>
                <a:blip r:embed="rId398"/>
                <a:stretch>
                  <a:fillRect/>
                </a:stretch>
              </p:blipFill>
              <p:spPr>
                <a:xfrm>
                  <a:off x="10376075" y="2449747"/>
                  <a:ext cx="99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62" name="Freihand 261">
                  <a:extLst>
                    <a:ext uri="{FF2B5EF4-FFF2-40B4-BE49-F238E27FC236}">
                      <a16:creationId xmlns:a16="http://schemas.microsoft.com/office/drawing/2014/main" id="{5A3F4B4B-44D5-4A78-B1A3-C15502649B54}"/>
                    </a:ext>
                  </a:extLst>
                </p14:cNvPr>
                <p14:cNvContentPartPr/>
                <p14:nvPr/>
              </p14:nvContentPartPr>
              <p14:xfrm>
                <a:off x="10485515" y="2535067"/>
                <a:ext cx="11880" cy="69120"/>
              </p14:xfrm>
            </p:contentPart>
          </mc:Choice>
          <mc:Fallback xmlns="">
            <p:pic>
              <p:nvPicPr>
                <p:cNvPr id="262" name="Freihand 261">
                  <a:extLst>
                    <a:ext uri="{FF2B5EF4-FFF2-40B4-BE49-F238E27FC236}">
                      <a16:creationId xmlns:a16="http://schemas.microsoft.com/office/drawing/2014/main" id="{5A3F4B4B-44D5-4A78-B1A3-C15502649B54}"/>
                    </a:ext>
                  </a:extLst>
                </p:cNvPr>
                <p:cNvPicPr/>
                <p:nvPr/>
              </p:nvPicPr>
              <p:blipFill>
                <a:blip r:embed="rId400"/>
                <a:stretch>
                  <a:fillRect/>
                </a:stretch>
              </p:blipFill>
              <p:spPr>
                <a:xfrm>
                  <a:off x="10481195" y="2530747"/>
                  <a:ext cx="205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63" name="Freihand 262">
                  <a:extLst>
                    <a:ext uri="{FF2B5EF4-FFF2-40B4-BE49-F238E27FC236}">
                      <a16:creationId xmlns:a16="http://schemas.microsoft.com/office/drawing/2014/main" id="{A56ADF9F-4F31-4704-AE55-715FE345831A}"/>
                    </a:ext>
                  </a:extLst>
                </p14:cNvPr>
                <p14:cNvContentPartPr/>
                <p14:nvPr/>
              </p14:nvContentPartPr>
              <p14:xfrm>
                <a:off x="10557515" y="2467387"/>
                <a:ext cx="4320" cy="6120"/>
              </p14:xfrm>
            </p:contentPart>
          </mc:Choice>
          <mc:Fallback xmlns="">
            <p:pic>
              <p:nvPicPr>
                <p:cNvPr id="263" name="Freihand 262">
                  <a:extLst>
                    <a:ext uri="{FF2B5EF4-FFF2-40B4-BE49-F238E27FC236}">
                      <a16:creationId xmlns:a16="http://schemas.microsoft.com/office/drawing/2014/main" id="{A56ADF9F-4F31-4704-AE55-715FE345831A}"/>
                    </a:ext>
                  </a:extLst>
                </p:cNvPr>
                <p:cNvPicPr/>
                <p:nvPr/>
              </p:nvPicPr>
              <p:blipFill>
                <a:blip r:embed="rId402"/>
                <a:stretch>
                  <a:fillRect/>
                </a:stretch>
              </p:blipFill>
              <p:spPr>
                <a:xfrm>
                  <a:off x="10553195" y="2463067"/>
                  <a:ext cx="1296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65" name="Freihand 264">
                  <a:extLst>
                    <a:ext uri="{FF2B5EF4-FFF2-40B4-BE49-F238E27FC236}">
                      <a16:creationId xmlns:a16="http://schemas.microsoft.com/office/drawing/2014/main" id="{EF8B2BCC-ACD1-4D8D-B84E-A635C794C392}"/>
                    </a:ext>
                  </a:extLst>
                </p14:cNvPr>
                <p14:cNvContentPartPr/>
                <p14:nvPr/>
              </p14:nvContentPartPr>
              <p14:xfrm>
                <a:off x="10537355" y="2437147"/>
                <a:ext cx="105480" cy="119880"/>
              </p14:xfrm>
            </p:contentPart>
          </mc:Choice>
          <mc:Fallback xmlns="">
            <p:pic>
              <p:nvPicPr>
                <p:cNvPr id="265" name="Freihand 264">
                  <a:extLst>
                    <a:ext uri="{FF2B5EF4-FFF2-40B4-BE49-F238E27FC236}">
                      <a16:creationId xmlns:a16="http://schemas.microsoft.com/office/drawing/2014/main" id="{EF8B2BCC-ACD1-4D8D-B84E-A635C794C392}"/>
                    </a:ext>
                  </a:extLst>
                </p:cNvPr>
                <p:cNvPicPr/>
                <p:nvPr/>
              </p:nvPicPr>
              <p:blipFill>
                <a:blip r:embed="rId404"/>
                <a:stretch>
                  <a:fillRect/>
                </a:stretch>
              </p:blipFill>
              <p:spPr>
                <a:xfrm>
                  <a:off x="10533035" y="2432827"/>
                  <a:ext cx="114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66" name="Freihand 265">
                  <a:extLst>
                    <a:ext uri="{FF2B5EF4-FFF2-40B4-BE49-F238E27FC236}">
                      <a16:creationId xmlns:a16="http://schemas.microsoft.com/office/drawing/2014/main" id="{B0DEEBE2-53D3-4B38-A20E-6A870382D28C}"/>
                    </a:ext>
                  </a:extLst>
                </p14:cNvPr>
                <p14:cNvContentPartPr/>
                <p14:nvPr/>
              </p14:nvContentPartPr>
              <p14:xfrm>
                <a:off x="10557515" y="2496547"/>
                <a:ext cx="116640" cy="18000"/>
              </p14:xfrm>
            </p:contentPart>
          </mc:Choice>
          <mc:Fallback xmlns="">
            <p:pic>
              <p:nvPicPr>
                <p:cNvPr id="266" name="Freihand 265">
                  <a:extLst>
                    <a:ext uri="{FF2B5EF4-FFF2-40B4-BE49-F238E27FC236}">
                      <a16:creationId xmlns:a16="http://schemas.microsoft.com/office/drawing/2014/main" id="{B0DEEBE2-53D3-4B38-A20E-6A870382D28C}"/>
                    </a:ext>
                  </a:extLst>
                </p:cNvPr>
                <p:cNvPicPr/>
                <p:nvPr/>
              </p:nvPicPr>
              <p:blipFill>
                <a:blip r:embed="rId406"/>
                <a:stretch>
                  <a:fillRect/>
                </a:stretch>
              </p:blipFill>
              <p:spPr>
                <a:xfrm>
                  <a:off x="10553195" y="2492227"/>
                  <a:ext cx="1252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67" name="Freihand 266">
                  <a:extLst>
                    <a:ext uri="{FF2B5EF4-FFF2-40B4-BE49-F238E27FC236}">
                      <a16:creationId xmlns:a16="http://schemas.microsoft.com/office/drawing/2014/main" id="{08CB6A25-BB2F-4B49-A470-2D6C96E07E50}"/>
                    </a:ext>
                  </a:extLst>
                </p14:cNvPr>
                <p14:cNvContentPartPr/>
                <p14:nvPr/>
              </p14:nvContentPartPr>
              <p14:xfrm>
                <a:off x="10676315" y="2429227"/>
                <a:ext cx="100080" cy="129960"/>
              </p14:xfrm>
            </p:contentPart>
          </mc:Choice>
          <mc:Fallback xmlns="">
            <p:pic>
              <p:nvPicPr>
                <p:cNvPr id="267" name="Freihand 266">
                  <a:extLst>
                    <a:ext uri="{FF2B5EF4-FFF2-40B4-BE49-F238E27FC236}">
                      <a16:creationId xmlns:a16="http://schemas.microsoft.com/office/drawing/2014/main" id="{08CB6A25-BB2F-4B49-A470-2D6C96E07E50}"/>
                    </a:ext>
                  </a:extLst>
                </p:cNvPr>
                <p:cNvPicPr/>
                <p:nvPr/>
              </p:nvPicPr>
              <p:blipFill>
                <a:blip r:embed="rId408"/>
                <a:stretch>
                  <a:fillRect/>
                </a:stretch>
              </p:blipFill>
              <p:spPr>
                <a:xfrm>
                  <a:off x="10671995" y="2424907"/>
                  <a:ext cx="1087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68" name="Freihand 267">
                  <a:extLst>
                    <a:ext uri="{FF2B5EF4-FFF2-40B4-BE49-F238E27FC236}">
                      <a16:creationId xmlns:a16="http://schemas.microsoft.com/office/drawing/2014/main" id="{12165CEB-FD28-4A8C-AFDE-25527E50DF80}"/>
                    </a:ext>
                  </a:extLst>
                </p14:cNvPr>
                <p14:cNvContentPartPr/>
                <p14:nvPr/>
              </p14:nvContentPartPr>
              <p14:xfrm>
                <a:off x="10679915" y="2470267"/>
                <a:ext cx="236880" cy="84240"/>
              </p14:xfrm>
            </p:contentPart>
          </mc:Choice>
          <mc:Fallback xmlns="">
            <p:pic>
              <p:nvPicPr>
                <p:cNvPr id="268" name="Freihand 267">
                  <a:extLst>
                    <a:ext uri="{FF2B5EF4-FFF2-40B4-BE49-F238E27FC236}">
                      <a16:creationId xmlns:a16="http://schemas.microsoft.com/office/drawing/2014/main" id="{12165CEB-FD28-4A8C-AFDE-25527E50DF80}"/>
                    </a:ext>
                  </a:extLst>
                </p:cNvPr>
                <p:cNvPicPr/>
                <p:nvPr/>
              </p:nvPicPr>
              <p:blipFill>
                <a:blip r:embed="rId410"/>
                <a:stretch>
                  <a:fillRect/>
                </a:stretch>
              </p:blipFill>
              <p:spPr>
                <a:xfrm>
                  <a:off x="10675595" y="2465947"/>
                  <a:ext cx="2455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69" name="Freihand 268">
                  <a:extLst>
                    <a:ext uri="{FF2B5EF4-FFF2-40B4-BE49-F238E27FC236}">
                      <a16:creationId xmlns:a16="http://schemas.microsoft.com/office/drawing/2014/main" id="{88E3EC40-048D-4DA0-B619-28FA3D10EAB7}"/>
                    </a:ext>
                  </a:extLst>
                </p14:cNvPr>
                <p14:cNvContentPartPr/>
                <p14:nvPr/>
              </p14:nvContentPartPr>
              <p14:xfrm>
                <a:off x="10773155" y="2405107"/>
                <a:ext cx="81720" cy="50040"/>
              </p14:xfrm>
            </p:contentPart>
          </mc:Choice>
          <mc:Fallback xmlns="">
            <p:pic>
              <p:nvPicPr>
                <p:cNvPr id="269" name="Freihand 268">
                  <a:extLst>
                    <a:ext uri="{FF2B5EF4-FFF2-40B4-BE49-F238E27FC236}">
                      <a16:creationId xmlns:a16="http://schemas.microsoft.com/office/drawing/2014/main" id="{88E3EC40-048D-4DA0-B619-28FA3D10EAB7}"/>
                    </a:ext>
                  </a:extLst>
                </p:cNvPr>
                <p:cNvPicPr/>
                <p:nvPr/>
              </p:nvPicPr>
              <p:blipFill>
                <a:blip r:embed="rId412"/>
                <a:stretch>
                  <a:fillRect/>
                </a:stretch>
              </p:blipFill>
              <p:spPr>
                <a:xfrm>
                  <a:off x="10768835" y="2400787"/>
                  <a:ext cx="903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70" name="Freihand 269">
                  <a:extLst>
                    <a:ext uri="{FF2B5EF4-FFF2-40B4-BE49-F238E27FC236}">
                      <a16:creationId xmlns:a16="http://schemas.microsoft.com/office/drawing/2014/main" id="{BC4B2BFC-0DF1-4A23-87AA-951E7423632E}"/>
                    </a:ext>
                  </a:extLst>
                </p14:cNvPr>
                <p14:cNvContentPartPr/>
                <p14:nvPr/>
              </p14:nvContentPartPr>
              <p14:xfrm>
                <a:off x="10853075" y="2528947"/>
                <a:ext cx="92880" cy="50400"/>
              </p14:xfrm>
            </p:contentPart>
          </mc:Choice>
          <mc:Fallback xmlns="">
            <p:pic>
              <p:nvPicPr>
                <p:cNvPr id="270" name="Freihand 269">
                  <a:extLst>
                    <a:ext uri="{FF2B5EF4-FFF2-40B4-BE49-F238E27FC236}">
                      <a16:creationId xmlns:a16="http://schemas.microsoft.com/office/drawing/2014/main" id="{BC4B2BFC-0DF1-4A23-87AA-951E7423632E}"/>
                    </a:ext>
                  </a:extLst>
                </p:cNvPr>
                <p:cNvPicPr/>
                <p:nvPr/>
              </p:nvPicPr>
              <p:blipFill>
                <a:blip r:embed="rId414"/>
                <a:stretch>
                  <a:fillRect/>
                </a:stretch>
              </p:blipFill>
              <p:spPr>
                <a:xfrm>
                  <a:off x="10848755" y="2524627"/>
                  <a:ext cx="101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304" name="Freihand 303">
                  <a:extLst>
                    <a:ext uri="{FF2B5EF4-FFF2-40B4-BE49-F238E27FC236}">
                      <a16:creationId xmlns:a16="http://schemas.microsoft.com/office/drawing/2014/main" id="{D821E68F-7A94-48F7-B390-7972FDD48181}"/>
                    </a:ext>
                  </a:extLst>
                </p14:cNvPr>
                <p14:cNvContentPartPr/>
                <p14:nvPr/>
              </p14:nvContentPartPr>
              <p14:xfrm>
                <a:off x="10020395" y="2742427"/>
                <a:ext cx="46080" cy="123480"/>
              </p14:xfrm>
            </p:contentPart>
          </mc:Choice>
          <mc:Fallback xmlns="">
            <p:pic>
              <p:nvPicPr>
                <p:cNvPr id="304" name="Freihand 303">
                  <a:extLst>
                    <a:ext uri="{FF2B5EF4-FFF2-40B4-BE49-F238E27FC236}">
                      <a16:creationId xmlns:a16="http://schemas.microsoft.com/office/drawing/2014/main" id="{D821E68F-7A94-48F7-B390-7972FDD48181}"/>
                    </a:ext>
                  </a:extLst>
                </p:cNvPr>
                <p:cNvPicPr/>
                <p:nvPr/>
              </p:nvPicPr>
              <p:blipFill>
                <a:blip r:embed="rId416"/>
                <a:stretch>
                  <a:fillRect/>
                </a:stretch>
              </p:blipFill>
              <p:spPr>
                <a:xfrm>
                  <a:off x="10016075" y="2738107"/>
                  <a:ext cx="54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05" name="Freihand 304">
                  <a:extLst>
                    <a:ext uri="{FF2B5EF4-FFF2-40B4-BE49-F238E27FC236}">
                      <a16:creationId xmlns:a16="http://schemas.microsoft.com/office/drawing/2014/main" id="{54F034B9-DB3A-405C-9E2E-E890978E4EE3}"/>
                    </a:ext>
                  </a:extLst>
                </p14:cNvPr>
                <p14:cNvContentPartPr/>
                <p14:nvPr/>
              </p14:nvContentPartPr>
              <p14:xfrm>
                <a:off x="9942635" y="2695267"/>
                <a:ext cx="178200" cy="231120"/>
              </p14:xfrm>
            </p:contentPart>
          </mc:Choice>
          <mc:Fallback xmlns="">
            <p:pic>
              <p:nvPicPr>
                <p:cNvPr id="305" name="Freihand 304">
                  <a:extLst>
                    <a:ext uri="{FF2B5EF4-FFF2-40B4-BE49-F238E27FC236}">
                      <a16:creationId xmlns:a16="http://schemas.microsoft.com/office/drawing/2014/main" id="{54F034B9-DB3A-405C-9E2E-E890978E4EE3}"/>
                    </a:ext>
                  </a:extLst>
                </p:cNvPr>
                <p:cNvPicPr/>
                <p:nvPr/>
              </p:nvPicPr>
              <p:blipFill>
                <a:blip r:embed="rId418"/>
                <a:stretch>
                  <a:fillRect/>
                </a:stretch>
              </p:blipFill>
              <p:spPr>
                <a:xfrm>
                  <a:off x="9938315" y="2690947"/>
                  <a:ext cx="186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59" name="Freihand 358">
                  <a:extLst>
                    <a:ext uri="{FF2B5EF4-FFF2-40B4-BE49-F238E27FC236}">
                      <a16:creationId xmlns:a16="http://schemas.microsoft.com/office/drawing/2014/main" id="{BC7F6C2D-1F99-48A8-A8E8-241DD825363D}"/>
                    </a:ext>
                  </a:extLst>
                </p14:cNvPr>
                <p14:cNvContentPartPr/>
                <p14:nvPr/>
              </p14:nvContentPartPr>
              <p14:xfrm>
                <a:off x="10271675" y="2813347"/>
                <a:ext cx="184680" cy="181800"/>
              </p14:xfrm>
            </p:contentPart>
          </mc:Choice>
          <mc:Fallback xmlns="">
            <p:pic>
              <p:nvPicPr>
                <p:cNvPr id="359" name="Freihand 358">
                  <a:extLst>
                    <a:ext uri="{FF2B5EF4-FFF2-40B4-BE49-F238E27FC236}">
                      <a16:creationId xmlns:a16="http://schemas.microsoft.com/office/drawing/2014/main" id="{BC7F6C2D-1F99-48A8-A8E8-241DD825363D}"/>
                    </a:ext>
                  </a:extLst>
                </p:cNvPr>
                <p:cNvPicPr/>
                <p:nvPr/>
              </p:nvPicPr>
              <p:blipFill>
                <a:blip r:embed="rId420"/>
                <a:stretch>
                  <a:fillRect/>
                </a:stretch>
              </p:blipFill>
              <p:spPr>
                <a:xfrm>
                  <a:off x="10267355" y="2809027"/>
                  <a:ext cx="1933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60" name="Freihand 359">
                  <a:extLst>
                    <a:ext uri="{FF2B5EF4-FFF2-40B4-BE49-F238E27FC236}">
                      <a16:creationId xmlns:a16="http://schemas.microsoft.com/office/drawing/2014/main" id="{3DE58B3A-E614-497B-9638-7BDB5F9CCA10}"/>
                    </a:ext>
                  </a:extLst>
                </p14:cNvPr>
                <p14:cNvContentPartPr/>
                <p14:nvPr/>
              </p14:nvContentPartPr>
              <p14:xfrm>
                <a:off x="10452755" y="2952667"/>
                <a:ext cx="24480" cy="84240"/>
              </p14:xfrm>
            </p:contentPart>
          </mc:Choice>
          <mc:Fallback xmlns="">
            <p:pic>
              <p:nvPicPr>
                <p:cNvPr id="360" name="Freihand 359">
                  <a:extLst>
                    <a:ext uri="{FF2B5EF4-FFF2-40B4-BE49-F238E27FC236}">
                      <a16:creationId xmlns:a16="http://schemas.microsoft.com/office/drawing/2014/main" id="{3DE58B3A-E614-497B-9638-7BDB5F9CCA10}"/>
                    </a:ext>
                  </a:extLst>
                </p:cNvPr>
                <p:cNvPicPr/>
                <p:nvPr/>
              </p:nvPicPr>
              <p:blipFill>
                <a:blip r:embed="rId422"/>
                <a:stretch>
                  <a:fillRect/>
                </a:stretch>
              </p:blipFill>
              <p:spPr>
                <a:xfrm>
                  <a:off x="10448435" y="2948347"/>
                  <a:ext cx="331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61" name="Freihand 360">
                  <a:extLst>
                    <a:ext uri="{FF2B5EF4-FFF2-40B4-BE49-F238E27FC236}">
                      <a16:creationId xmlns:a16="http://schemas.microsoft.com/office/drawing/2014/main" id="{77AD4015-4EEF-4ECD-8435-95D158EF4886}"/>
                    </a:ext>
                  </a:extLst>
                </p14:cNvPr>
                <p14:cNvContentPartPr/>
                <p14:nvPr/>
              </p14:nvContentPartPr>
              <p14:xfrm>
                <a:off x="10535555" y="2816227"/>
                <a:ext cx="105120" cy="131040"/>
              </p14:xfrm>
            </p:contentPart>
          </mc:Choice>
          <mc:Fallback xmlns="">
            <p:pic>
              <p:nvPicPr>
                <p:cNvPr id="361" name="Freihand 360">
                  <a:extLst>
                    <a:ext uri="{FF2B5EF4-FFF2-40B4-BE49-F238E27FC236}">
                      <a16:creationId xmlns:a16="http://schemas.microsoft.com/office/drawing/2014/main" id="{77AD4015-4EEF-4ECD-8435-95D158EF4886}"/>
                    </a:ext>
                  </a:extLst>
                </p:cNvPr>
                <p:cNvPicPr/>
                <p:nvPr/>
              </p:nvPicPr>
              <p:blipFill>
                <a:blip r:embed="rId424"/>
                <a:stretch>
                  <a:fillRect/>
                </a:stretch>
              </p:blipFill>
              <p:spPr>
                <a:xfrm>
                  <a:off x="10531235" y="2811907"/>
                  <a:ext cx="113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62" name="Freihand 361">
                  <a:extLst>
                    <a:ext uri="{FF2B5EF4-FFF2-40B4-BE49-F238E27FC236}">
                      <a16:creationId xmlns:a16="http://schemas.microsoft.com/office/drawing/2014/main" id="{DB69F8F2-BB37-4233-8D49-B9DFE94E3A65}"/>
                    </a:ext>
                  </a:extLst>
                </p14:cNvPr>
                <p14:cNvContentPartPr/>
                <p14:nvPr/>
              </p14:nvContentPartPr>
              <p14:xfrm>
                <a:off x="10614035" y="2812987"/>
                <a:ext cx="214200" cy="150120"/>
              </p14:xfrm>
            </p:contentPart>
          </mc:Choice>
          <mc:Fallback xmlns="">
            <p:pic>
              <p:nvPicPr>
                <p:cNvPr id="362" name="Freihand 361">
                  <a:extLst>
                    <a:ext uri="{FF2B5EF4-FFF2-40B4-BE49-F238E27FC236}">
                      <a16:creationId xmlns:a16="http://schemas.microsoft.com/office/drawing/2014/main" id="{DB69F8F2-BB37-4233-8D49-B9DFE94E3A65}"/>
                    </a:ext>
                  </a:extLst>
                </p:cNvPr>
                <p:cNvPicPr/>
                <p:nvPr/>
              </p:nvPicPr>
              <p:blipFill>
                <a:blip r:embed="rId426"/>
                <a:stretch>
                  <a:fillRect/>
                </a:stretch>
              </p:blipFill>
              <p:spPr>
                <a:xfrm>
                  <a:off x="10609715" y="2808667"/>
                  <a:ext cx="2228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63" name="Freihand 362">
                  <a:extLst>
                    <a:ext uri="{FF2B5EF4-FFF2-40B4-BE49-F238E27FC236}">
                      <a16:creationId xmlns:a16="http://schemas.microsoft.com/office/drawing/2014/main" id="{11E936B7-5AE3-4186-B37E-4EDF1991E0CB}"/>
                    </a:ext>
                  </a:extLst>
                </p14:cNvPr>
                <p14:cNvContentPartPr/>
                <p14:nvPr/>
              </p14:nvContentPartPr>
              <p14:xfrm>
                <a:off x="10929395" y="2837467"/>
                <a:ext cx="92880" cy="123120"/>
              </p14:xfrm>
            </p:contentPart>
          </mc:Choice>
          <mc:Fallback xmlns="">
            <p:pic>
              <p:nvPicPr>
                <p:cNvPr id="363" name="Freihand 362">
                  <a:extLst>
                    <a:ext uri="{FF2B5EF4-FFF2-40B4-BE49-F238E27FC236}">
                      <a16:creationId xmlns:a16="http://schemas.microsoft.com/office/drawing/2014/main" id="{11E936B7-5AE3-4186-B37E-4EDF1991E0CB}"/>
                    </a:ext>
                  </a:extLst>
                </p:cNvPr>
                <p:cNvPicPr/>
                <p:nvPr/>
              </p:nvPicPr>
              <p:blipFill>
                <a:blip r:embed="rId428"/>
                <a:stretch>
                  <a:fillRect/>
                </a:stretch>
              </p:blipFill>
              <p:spPr>
                <a:xfrm>
                  <a:off x="10925075" y="2833147"/>
                  <a:ext cx="101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64" name="Freihand 363">
                  <a:extLst>
                    <a:ext uri="{FF2B5EF4-FFF2-40B4-BE49-F238E27FC236}">
                      <a16:creationId xmlns:a16="http://schemas.microsoft.com/office/drawing/2014/main" id="{641D5A3A-6AD6-42A6-9935-D2A36B81EA19}"/>
                    </a:ext>
                  </a:extLst>
                </p14:cNvPr>
                <p14:cNvContentPartPr/>
                <p14:nvPr/>
              </p14:nvContentPartPr>
              <p14:xfrm>
                <a:off x="10878995" y="2790667"/>
                <a:ext cx="90360" cy="75240"/>
              </p14:xfrm>
            </p:contentPart>
          </mc:Choice>
          <mc:Fallback xmlns="">
            <p:pic>
              <p:nvPicPr>
                <p:cNvPr id="364" name="Freihand 363">
                  <a:extLst>
                    <a:ext uri="{FF2B5EF4-FFF2-40B4-BE49-F238E27FC236}">
                      <a16:creationId xmlns:a16="http://schemas.microsoft.com/office/drawing/2014/main" id="{641D5A3A-6AD6-42A6-9935-D2A36B81EA19}"/>
                    </a:ext>
                  </a:extLst>
                </p:cNvPr>
                <p:cNvPicPr/>
                <p:nvPr/>
              </p:nvPicPr>
              <p:blipFill>
                <a:blip r:embed="rId430"/>
                <a:stretch>
                  <a:fillRect/>
                </a:stretch>
              </p:blipFill>
              <p:spPr>
                <a:xfrm>
                  <a:off x="10874675" y="2786347"/>
                  <a:ext cx="990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65" name="Freihand 364">
                  <a:extLst>
                    <a:ext uri="{FF2B5EF4-FFF2-40B4-BE49-F238E27FC236}">
                      <a16:creationId xmlns:a16="http://schemas.microsoft.com/office/drawing/2014/main" id="{B86DD85D-9A1B-4188-B1A7-BE71A7CA8D10}"/>
                    </a:ext>
                  </a:extLst>
                </p14:cNvPr>
                <p14:cNvContentPartPr/>
                <p14:nvPr/>
              </p14:nvContentPartPr>
              <p14:xfrm>
                <a:off x="11003195" y="2903347"/>
                <a:ext cx="88200" cy="61560"/>
              </p14:xfrm>
            </p:contentPart>
          </mc:Choice>
          <mc:Fallback xmlns="">
            <p:pic>
              <p:nvPicPr>
                <p:cNvPr id="365" name="Freihand 364">
                  <a:extLst>
                    <a:ext uri="{FF2B5EF4-FFF2-40B4-BE49-F238E27FC236}">
                      <a16:creationId xmlns:a16="http://schemas.microsoft.com/office/drawing/2014/main" id="{B86DD85D-9A1B-4188-B1A7-BE71A7CA8D10}"/>
                    </a:ext>
                  </a:extLst>
                </p:cNvPr>
                <p:cNvPicPr/>
                <p:nvPr/>
              </p:nvPicPr>
              <p:blipFill>
                <a:blip r:embed="rId432"/>
                <a:stretch>
                  <a:fillRect/>
                </a:stretch>
              </p:blipFill>
              <p:spPr>
                <a:xfrm>
                  <a:off x="10998875" y="2899027"/>
                  <a:ext cx="96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492" name="Freihand 491">
                  <a:extLst>
                    <a:ext uri="{FF2B5EF4-FFF2-40B4-BE49-F238E27FC236}">
                      <a16:creationId xmlns:a16="http://schemas.microsoft.com/office/drawing/2014/main" id="{B2E3A57E-CEF3-4A7D-9A52-D7B2C859330C}"/>
                    </a:ext>
                  </a:extLst>
                </p14:cNvPr>
                <p14:cNvContentPartPr/>
                <p14:nvPr/>
              </p14:nvContentPartPr>
              <p14:xfrm>
                <a:off x="10518635" y="3036547"/>
                <a:ext cx="137520" cy="23760"/>
              </p14:xfrm>
            </p:contentPart>
          </mc:Choice>
          <mc:Fallback xmlns="">
            <p:pic>
              <p:nvPicPr>
                <p:cNvPr id="492" name="Freihand 491">
                  <a:extLst>
                    <a:ext uri="{FF2B5EF4-FFF2-40B4-BE49-F238E27FC236}">
                      <a16:creationId xmlns:a16="http://schemas.microsoft.com/office/drawing/2014/main" id="{B2E3A57E-CEF3-4A7D-9A52-D7B2C859330C}"/>
                    </a:ext>
                  </a:extLst>
                </p:cNvPr>
                <p:cNvPicPr/>
                <p:nvPr/>
              </p:nvPicPr>
              <p:blipFill>
                <a:blip r:embed="rId434"/>
                <a:stretch>
                  <a:fillRect/>
                </a:stretch>
              </p:blipFill>
              <p:spPr>
                <a:xfrm>
                  <a:off x="10514315" y="3032227"/>
                  <a:ext cx="146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493" name="Freihand 492">
                  <a:extLst>
                    <a:ext uri="{FF2B5EF4-FFF2-40B4-BE49-F238E27FC236}">
                      <a16:creationId xmlns:a16="http://schemas.microsoft.com/office/drawing/2014/main" id="{5FC6A2FF-C273-4707-B61D-2EDC6595C005}"/>
                    </a:ext>
                  </a:extLst>
                </p14:cNvPr>
                <p14:cNvContentPartPr/>
                <p14:nvPr/>
              </p14:nvContentPartPr>
              <p14:xfrm>
                <a:off x="10172315" y="3044827"/>
                <a:ext cx="935640" cy="45720"/>
              </p14:xfrm>
            </p:contentPart>
          </mc:Choice>
          <mc:Fallback xmlns="">
            <p:pic>
              <p:nvPicPr>
                <p:cNvPr id="493" name="Freihand 492">
                  <a:extLst>
                    <a:ext uri="{FF2B5EF4-FFF2-40B4-BE49-F238E27FC236}">
                      <a16:creationId xmlns:a16="http://schemas.microsoft.com/office/drawing/2014/main" id="{5FC6A2FF-C273-4707-B61D-2EDC6595C005}"/>
                    </a:ext>
                  </a:extLst>
                </p:cNvPr>
                <p:cNvPicPr/>
                <p:nvPr/>
              </p:nvPicPr>
              <p:blipFill>
                <a:blip r:embed="rId436"/>
                <a:stretch>
                  <a:fillRect/>
                </a:stretch>
              </p:blipFill>
              <p:spPr>
                <a:xfrm>
                  <a:off x="10167995" y="3040507"/>
                  <a:ext cx="9442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573" name="Freihand 572">
                  <a:extLst>
                    <a:ext uri="{FF2B5EF4-FFF2-40B4-BE49-F238E27FC236}">
                      <a16:creationId xmlns:a16="http://schemas.microsoft.com/office/drawing/2014/main" id="{2AE679D5-B228-41DD-B0F3-045326B0D861}"/>
                    </a:ext>
                  </a:extLst>
                </p14:cNvPr>
                <p14:cNvContentPartPr/>
                <p14:nvPr/>
              </p14:nvContentPartPr>
              <p14:xfrm>
                <a:off x="10013195" y="2641987"/>
                <a:ext cx="1430640" cy="744840"/>
              </p14:xfrm>
            </p:contentPart>
          </mc:Choice>
          <mc:Fallback xmlns="">
            <p:pic>
              <p:nvPicPr>
                <p:cNvPr id="573" name="Freihand 572">
                  <a:extLst>
                    <a:ext uri="{FF2B5EF4-FFF2-40B4-BE49-F238E27FC236}">
                      <a16:creationId xmlns:a16="http://schemas.microsoft.com/office/drawing/2014/main" id="{2AE679D5-B228-41DD-B0F3-045326B0D861}"/>
                    </a:ext>
                  </a:extLst>
                </p:cNvPr>
                <p:cNvPicPr/>
                <p:nvPr/>
              </p:nvPicPr>
              <p:blipFill>
                <a:blip r:embed="rId438"/>
                <a:stretch>
                  <a:fillRect/>
                </a:stretch>
              </p:blipFill>
              <p:spPr>
                <a:xfrm>
                  <a:off x="10008875" y="2637667"/>
                  <a:ext cx="1439280" cy="753480"/>
                </a:xfrm>
                <a:prstGeom prst="rect">
                  <a:avLst/>
                </a:prstGeom>
              </p:spPr>
            </p:pic>
          </mc:Fallback>
        </mc:AlternateContent>
      </p:grpSp>
      <p:grpSp>
        <p:nvGrpSpPr>
          <p:cNvPr id="641" name="Gruppieren 640">
            <a:extLst>
              <a:ext uri="{FF2B5EF4-FFF2-40B4-BE49-F238E27FC236}">
                <a16:creationId xmlns:a16="http://schemas.microsoft.com/office/drawing/2014/main" id="{4C33C09A-A7D9-4CD7-8239-757B46165934}"/>
              </a:ext>
            </a:extLst>
          </p:cNvPr>
          <p:cNvGrpSpPr/>
          <p:nvPr/>
        </p:nvGrpSpPr>
        <p:grpSpPr>
          <a:xfrm>
            <a:off x="-28645" y="4555387"/>
            <a:ext cx="8620200" cy="2119680"/>
            <a:chOff x="-28645" y="4555387"/>
            <a:chExt cx="8620200" cy="2119680"/>
          </a:xfrm>
        </p:grpSpPr>
        <mc:AlternateContent xmlns:mc="http://schemas.openxmlformats.org/markup-compatibility/2006" xmlns:p14="http://schemas.microsoft.com/office/powerpoint/2010/main">
          <mc:Choice Requires="p14">
            <p:contentPart p14:bwMode="auto" r:id="rId439">
              <p14:nvContentPartPr>
                <p14:cNvPr id="351" name="Freihand 350">
                  <a:extLst>
                    <a:ext uri="{FF2B5EF4-FFF2-40B4-BE49-F238E27FC236}">
                      <a16:creationId xmlns:a16="http://schemas.microsoft.com/office/drawing/2014/main" id="{B42395CD-DB57-47C9-BC1B-C79615C5E759}"/>
                    </a:ext>
                  </a:extLst>
                </p14:cNvPr>
                <p14:cNvContentPartPr/>
                <p14:nvPr/>
              </p14:nvContentPartPr>
              <p14:xfrm>
                <a:off x="6705515" y="4652227"/>
                <a:ext cx="174600" cy="176400"/>
              </p14:xfrm>
            </p:contentPart>
          </mc:Choice>
          <mc:Fallback xmlns="">
            <p:pic>
              <p:nvPicPr>
                <p:cNvPr id="351" name="Freihand 350">
                  <a:extLst>
                    <a:ext uri="{FF2B5EF4-FFF2-40B4-BE49-F238E27FC236}">
                      <a16:creationId xmlns:a16="http://schemas.microsoft.com/office/drawing/2014/main" id="{B42395CD-DB57-47C9-BC1B-C79615C5E759}"/>
                    </a:ext>
                  </a:extLst>
                </p:cNvPr>
                <p:cNvPicPr/>
                <p:nvPr/>
              </p:nvPicPr>
              <p:blipFill>
                <a:blip r:embed="rId440"/>
                <a:stretch>
                  <a:fillRect/>
                </a:stretch>
              </p:blipFill>
              <p:spPr>
                <a:xfrm>
                  <a:off x="6701195" y="4647907"/>
                  <a:ext cx="183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52" name="Freihand 351">
                  <a:extLst>
                    <a:ext uri="{FF2B5EF4-FFF2-40B4-BE49-F238E27FC236}">
                      <a16:creationId xmlns:a16="http://schemas.microsoft.com/office/drawing/2014/main" id="{EF7FED0C-AE25-47BC-B9C5-7300FC6378D5}"/>
                    </a:ext>
                  </a:extLst>
                </p14:cNvPr>
                <p14:cNvContentPartPr/>
                <p14:nvPr/>
              </p14:nvContentPartPr>
              <p14:xfrm>
                <a:off x="6885155" y="4768867"/>
                <a:ext cx="29160" cy="75600"/>
              </p14:xfrm>
            </p:contentPart>
          </mc:Choice>
          <mc:Fallback xmlns="">
            <p:pic>
              <p:nvPicPr>
                <p:cNvPr id="352" name="Freihand 351">
                  <a:extLst>
                    <a:ext uri="{FF2B5EF4-FFF2-40B4-BE49-F238E27FC236}">
                      <a16:creationId xmlns:a16="http://schemas.microsoft.com/office/drawing/2014/main" id="{EF7FED0C-AE25-47BC-B9C5-7300FC6378D5}"/>
                    </a:ext>
                  </a:extLst>
                </p:cNvPr>
                <p:cNvPicPr/>
                <p:nvPr/>
              </p:nvPicPr>
              <p:blipFill>
                <a:blip r:embed="rId442"/>
                <a:stretch>
                  <a:fillRect/>
                </a:stretch>
              </p:blipFill>
              <p:spPr>
                <a:xfrm>
                  <a:off x="6880835" y="4764547"/>
                  <a:ext cx="378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53" name="Freihand 352">
                  <a:extLst>
                    <a:ext uri="{FF2B5EF4-FFF2-40B4-BE49-F238E27FC236}">
                      <a16:creationId xmlns:a16="http://schemas.microsoft.com/office/drawing/2014/main" id="{B8C2E866-635B-4561-8181-EADE265E0F38}"/>
                    </a:ext>
                  </a:extLst>
                </p14:cNvPr>
                <p14:cNvContentPartPr/>
                <p14:nvPr/>
              </p14:nvContentPartPr>
              <p14:xfrm>
                <a:off x="6962195" y="4635667"/>
                <a:ext cx="96480" cy="180360"/>
              </p14:xfrm>
            </p:contentPart>
          </mc:Choice>
          <mc:Fallback xmlns="">
            <p:pic>
              <p:nvPicPr>
                <p:cNvPr id="353" name="Freihand 352">
                  <a:extLst>
                    <a:ext uri="{FF2B5EF4-FFF2-40B4-BE49-F238E27FC236}">
                      <a16:creationId xmlns:a16="http://schemas.microsoft.com/office/drawing/2014/main" id="{B8C2E866-635B-4561-8181-EADE265E0F38}"/>
                    </a:ext>
                  </a:extLst>
                </p:cNvPr>
                <p:cNvPicPr/>
                <p:nvPr/>
              </p:nvPicPr>
              <p:blipFill>
                <a:blip r:embed="rId444"/>
                <a:stretch>
                  <a:fillRect/>
                </a:stretch>
              </p:blipFill>
              <p:spPr>
                <a:xfrm>
                  <a:off x="6957875" y="4631347"/>
                  <a:ext cx="105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54" name="Freihand 353">
                  <a:extLst>
                    <a:ext uri="{FF2B5EF4-FFF2-40B4-BE49-F238E27FC236}">
                      <a16:creationId xmlns:a16="http://schemas.microsoft.com/office/drawing/2014/main" id="{BD4FFDD1-D4BE-4379-95B8-4E5BB835C9FB}"/>
                    </a:ext>
                  </a:extLst>
                </p14:cNvPr>
                <p14:cNvContentPartPr/>
                <p14:nvPr/>
              </p14:nvContentPartPr>
              <p14:xfrm>
                <a:off x="7111235" y="4640707"/>
                <a:ext cx="101520" cy="165240"/>
              </p14:xfrm>
            </p:contentPart>
          </mc:Choice>
          <mc:Fallback xmlns="">
            <p:pic>
              <p:nvPicPr>
                <p:cNvPr id="354" name="Freihand 353">
                  <a:extLst>
                    <a:ext uri="{FF2B5EF4-FFF2-40B4-BE49-F238E27FC236}">
                      <a16:creationId xmlns:a16="http://schemas.microsoft.com/office/drawing/2014/main" id="{BD4FFDD1-D4BE-4379-95B8-4E5BB835C9FB}"/>
                    </a:ext>
                  </a:extLst>
                </p:cNvPr>
                <p:cNvPicPr/>
                <p:nvPr/>
              </p:nvPicPr>
              <p:blipFill>
                <a:blip r:embed="rId446"/>
                <a:stretch>
                  <a:fillRect/>
                </a:stretch>
              </p:blipFill>
              <p:spPr>
                <a:xfrm>
                  <a:off x="7106915" y="4636387"/>
                  <a:ext cx="1101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55" name="Freihand 354">
                  <a:extLst>
                    <a:ext uri="{FF2B5EF4-FFF2-40B4-BE49-F238E27FC236}">
                      <a16:creationId xmlns:a16="http://schemas.microsoft.com/office/drawing/2014/main" id="{3E7409E8-8DF4-4379-8765-0B9443F8F885}"/>
                    </a:ext>
                  </a:extLst>
                </p14:cNvPr>
                <p14:cNvContentPartPr/>
                <p14:nvPr/>
              </p14:nvContentPartPr>
              <p14:xfrm>
                <a:off x="7325435" y="4655107"/>
                <a:ext cx="93960" cy="119160"/>
              </p14:xfrm>
            </p:contentPart>
          </mc:Choice>
          <mc:Fallback xmlns="">
            <p:pic>
              <p:nvPicPr>
                <p:cNvPr id="355" name="Freihand 354">
                  <a:extLst>
                    <a:ext uri="{FF2B5EF4-FFF2-40B4-BE49-F238E27FC236}">
                      <a16:creationId xmlns:a16="http://schemas.microsoft.com/office/drawing/2014/main" id="{3E7409E8-8DF4-4379-8765-0B9443F8F885}"/>
                    </a:ext>
                  </a:extLst>
                </p:cNvPr>
                <p:cNvPicPr/>
                <p:nvPr/>
              </p:nvPicPr>
              <p:blipFill>
                <a:blip r:embed="rId448"/>
                <a:stretch>
                  <a:fillRect/>
                </a:stretch>
              </p:blipFill>
              <p:spPr>
                <a:xfrm>
                  <a:off x="7321115" y="4650787"/>
                  <a:ext cx="102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56" name="Freihand 355">
                  <a:extLst>
                    <a:ext uri="{FF2B5EF4-FFF2-40B4-BE49-F238E27FC236}">
                      <a16:creationId xmlns:a16="http://schemas.microsoft.com/office/drawing/2014/main" id="{325B5738-ED0E-4468-882E-02FB202450A1}"/>
                    </a:ext>
                  </a:extLst>
                </p14:cNvPr>
                <p14:cNvContentPartPr/>
                <p14:nvPr/>
              </p14:nvContentPartPr>
              <p14:xfrm>
                <a:off x="7266395" y="4586707"/>
                <a:ext cx="81720" cy="73800"/>
              </p14:xfrm>
            </p:contentPart>
          </mc:Choice>
          <mc:Fallback xmlns="">
            <p:pic>
              <p:nvPicPr>
                <p:cNvPr id="356" name="Freihand 355">
                  <a:extLst>
                    <a:ext uri="{FF2B5EF4-FFF2-40B4-BE49-F238E27FC236}">
                      <a16:creationId xmlns:a16="http://schemas.microsoft.com/office/drawing/2014/main" id="{325B5738-ED0E-4468-882E-02FB202450A1}"/>
                    </a:ext>
                  </a:extLst>
                </p:cNvPr>
                <p:cNvPicPr/>
                <p:nvPr/>
              </p:nvPicPr>
              <p:blipFill>
                <a:blip r:embed="rId450"/>
                <a:stretch>
                  <a:fillRect/>
                </a:stretch>
              </p:blipFill>
              <p:spPr>
                <a:xfrm>
                  <a:off x="7262075" y="4582387"/>
                  <a:ext cx="90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57" name="Freihand 356">
                  <a:extLst>
                    <a:ext uri="{FF2B5EF4-FFF2-40B4-BE49-F238E27FC236}">
                      <a16:creationId xmlns:a16="http://schemas.microsoft.com/office/drawing/2014/main" id="{6F56E742-C45A-4D6A-B6A5-175F13165459}"/>
                    </a:ext>
                  </a:extLst>
                </p14:cNvPr>
                <p14:cNvContentPartPr/>
                <p14:nvPr/>
              </p14:nvContentPartPr>
              <p14:xfrm>
                <a:off x="7394195" y="4723507"/>
                <a:ext cx="116280" cy="103680"/>
              </p14:xfrm>
            </p:contentPart>
          </mc:Choice>
          <mc:Fallback xmlns="">
            <p:pic>
              <p:nvPicPr>
                <p:cNvPr id="357" name="Freihand 356">
                  <a:extLst>
                    <a:ext uri="{FF2B5EF4-FFF2-40B4-BE49-F238E27FC236}">
                      <a16:creationId xmlns:a16="http://schemas.microsoft.com/office/drawing/2014/main" id="{6F56E742-C45A-4D6A-B6A5-175F13165459}"/>
                    </a:ext>
                  </a:extLst>
                </p:cNvPr>
                <p:cNvPicPr/>
                <p:nvPr/>
              </p:nvPicPr>
              <p:blipFill>
                <a:blip r:embed="rId452"/>
                <a:stretch>
                  <a:fillRect/>
                </a:stretch>
              </p:blipFill>
              <p:spPr>
                <a:xfrm>
                  <a:off x="7389875" y="4719187"/>
                  <a:ext cx="124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95" name="Freihand 494">
                  <a:extLst>
                    <a:ext uri="{FF2B5EF4-FFF2-40B4-BE49-F238E27FC236}">
                      <a16:creationId xmlns:a16="http://schemas.microsoft.com/office/drawing/2014/main" id="{D2FDCA3D-6733-4BBA-B18D-3222A6961E5D}"/>
                    </a:ext>
                  </a:extLst>
                </p14:cNvPr>
                <p14:cNvContentPartPr/>
                <p14:nvPr/>
              </p14:nvContentPartPr>
              <p14:xfrm>
                <a:off x="7062635" y="5062987"/>
                <a:ext cx="203400" cy="1505160"/>
              </p14:xfrm>
            </p:contentPart>
          </mc:Choice>
          <mc:Fallback xmlns="">
            <p:pic>
              <p:nvPicPr>
                <p:cNvPr id="495" name="Freihand 494">
                  <a:extLst>
                    <a:ext uri="{FF2B5EF4-FFF2-40B4-BE49-F238E27FC236}">
                      <a16:creationId xmlns:a16="http://schemas.microsoft.com/office/drawing/2014/main" id="{D2FDCA3D-6733-4BBA-B18D-3222A6961E5D}"/>
                    </a:ext>
                  </a:extLst>
                </p:cNvPr>
                <p:cNvPicPr/>
                <p:nvPr/>
              </p:nvPicPr>
              <p:blipFill>
                <a:blip r:embed="rId454"/>
                <a:stretch>
                  <a:fillRect/>
                </a:stretch>
              </p:blipFill>
              <p:spPr>
                <a:xfrm>
                  <a:off x="7058315" y="5058667"/>
                  <a:ext cx="212040" cy="15138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96" name="Freihand 495">
                  <a:extLst>
                    <a:ext uri="{FF2B5EF4-FFF2-40B4-BE49-F238E27FC236}">
                      <a16:creationId xmlns:a16="http://schemas.microsoft.com/office/drawing/2014/main" id="{3373004B-0A7B-4643-A4FA-32FA290ED331}"/>
                    </a:ext>
                  </a:extLst>
                </p14:cNvPr>
                <p14:cNvContentPartPr/>
                <p14:nvPr/>
              </p14:nvContentPartPr>
              <p14:xfrm>
                <a:off x="7321115" y="5165227"/>
                <a:ext cx="115200" cy="110880"/>
              </p14:xfrm>
            </p:contentPart>
          </mc:Choice>
          <mc:Fallback xmlns="">
            <p:pic>
              <p:nvPicPr>
                <p:cNvPr id="496" name="Freihand 495">
                  <a:extLst>
                    <a:ext uri="{FF2B5EF4-FFF2-40B4-BE49-F238E27FC236}">
                      <a16:creationId xmlns:a16="http://schemas.microsoft.com/office/drawing/2014/main" id="{3373004B-0A7B-4643-A4FA-32FA290ED331}"/>
                    </a:ext>
                  </a:extLst>
                </p:cNvPr>
                <p:cNvPicPr/>
                <p:nvPr/>
              </p:nvPicPr>
              <p:blipFill>
                <a:blip r:embed="rId456"/>
                <a:stretch>
                  <a:fillRect/>
                </a:stretch>
              </p:blipFill>
              <p:spPr>
                <a:xfrm>
                  <a:off x="7316795" y="5160907"/>
                  <a:ext cx="1238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97" name="Freihand 496">
                  <a:extLst>
                    <a:ext uri="{FF2B5EF4-FFF2-40B4-BE49-F238E27FC236}">
                      <a16:creationId xmlns:a16="http://schemas.microsoft.com/office/drawing/2014/main" id="{EBF731C0-6762-4F69-91E2-D09CE54257D4}"/>
                    </a:ext>
                  </a:extLst>
                </p14:cNvPr>
                <p14:cNvContentPartPr/>
                <p14:nvPr/>
              </p14:nvContentPartPr>
              <p14:xfrm>
                <a:off x="7442435" y="5232907"/>
                <a:ext cx="25920" cy="90720"/>
              </p14:xfrm>
            </p:contentPart>
          </mc:Choice>
          <mc:Fallback xmlns="">
            <p:pic>
              <p:nvPicPr>
                <p:cNvPr id="497" name="Freihand 496">
                  <a:extLst>
                    <a:ext uri="{FF2B5EF4-FFF2-40B4-BE49-F238E27FC236}">
                      <a16:creationId xmlns:a16="http://schemas.microsoft.com/office/drawing/2014/main" id="{EBF731C0-6762-4F69-91E2-D09CE54257D4}"/>
                    </a:ext>
                  </a:extLst>
                </p:cNvPr>
                <p:cNvPicPr/>
                <p:nvPr/>
              </p:nvPicPr>
              <p:blipFill>
                <a:blip r:embed="rId458"/>
                <a:stretch>
                  <a:fillRect/>
                </a:stretch>
              </p:blipFill>
              <p:spPr>
                <a:xfrm>
                  <a:off x="7438115" y="5228587"/>
                  <a:ext cx="345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498" name="Freihand 497">
                  <a:extLst>
                    <a:ext uri="{FF2B5EF4-FFF2-40B4-BE49-F238E27FC236}">
                      <a16:creationId xmlns:a16="http://schemas.microsoft.com/office/drawing/2014/main" id="{F37DAAC0-6E42-447A-8552-4114B2B4041F}"/>
                    </a:ext>
                  </a:extLst>
                </p14:cNvPr>
                <p14:cNvContentPartPr/>
                <p14:nvPr/>
              </p14:nvContentPartPr>
              <p14:xfrm>
                <a:off x="7504715" y="5137867"/>
                <a:ext cx="55440" cy="101520"/>
              </p14:xfrm>
            </p:contentPart>
          </mc:Choice>
          <mc:Fallback xmlns="">
            <p:pic>
              <p:nvPicPr>
                <p:cNvPr id="498" name="Freihand 497">
                  <a:extLst>
                    <a:ext uri="{FF2B5EF4-FFF2-40B4-BE49-F238E27FC236}">
                      <a16:creationId xmlns:a16="http://schemas.microsoft.com/office/drawing/2014/main" id="{F37DAAC0-6E42-447A-8552-4114B2B4041F}"/>
                    </a:ext>
                  </a:extLst>
                </p:cNvPr>
                <p:cNvPicPr/>
                <p:nvPr/>
              </p:nvPicPr>
              <p:blipFill>
                <a:blip r:embed="rId460"/>
                <a:stretch>
                  <a:fillRect/>
                </a:stretch>
              </p:blipFill>
              <p:spPr>
                <a:xfrm>
                  <a:off x="7500395" y="5133547"/>
                  <a:ext cx="640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499" name="Freihand 498">
                  <a:extLst>
                    <a:ext uri="{FF2B5EF4-FFF2-40B4-BE49-F238E27FC236}">
                      <a16:creationId xmlns:a16="http://schemas.microsoft.com/office/drawing/2014/main" id="{BCC8A1B0-969A-447D-8F4B-B1A796A01017}"/>
                    </a:ext>
                  </a:extLst>
                </p14:cNvPr>
                <p14:cNvContentPartPr/>
                <p14:nvPr/>
              </p14:nvContentPartPr>
              <p14:xfrm>
                <a:off x="7549355" y="5186827"/>
                <a:ext cx="18360" cy="65160"/>
              </p14:xfrm>
            </p:contentPart>
          </mc:Choice>
          <mc:Fallback xmlns="">
            <p:pic>
              <p:nvPicPr>
                <p:cNvPr id="499" name="Freihand 498">
                  <a:extLst>
                    <a:ext uri="{FF2B5EF4-FFF2-40B4-BE49-F238E27FC236}">
                      <a16:creationId xmlns:a16="http://schemas.microsoft.com/office/drawing/2014/main" id="{BCC8A1B0-969A-447D-8F4B-B1A796A01017}"/>
                    </a:ext>
                  </a:extLst>
                </p:cNvPr>
                <p:cNvPicPr/>
                <p:nvPr/>
              </p:nvPicPr>
              <p:blipFill>
                <a:blip r:embed="rId462"/>
                <a:stretch>
                  <a:fillRect/>
                </a:stretch>
              </p:blipFill>
              <p:spPr>
                <a:xfrm>
                  <a:off x="7545035" y="5182507"/>
                  <a:ext cx="27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500" name="Freihand 499">
                  <a:extLst>
                    <a:ext uri="{FF2B5EF4-FFF2-40B4-BE49-F238E27FC236}">
                      <a16:creationId xmlns:a16="http://schemas.microsoft.com/office/drawing/2014/main" id="{26F8D04C-34E1-46FD-8421-59D5F545475A}"/>
                    </a:ext>
                  </a:extLst>
                </p14:cNvPr>
                <p14:cNvContentPartPr/>
                <p14:nvPr/>
              </p14:nvContentPartPr>
              <p14:xfrm>
                <a:off x="7581395" y="5136787"/>
                <a:ext cx="70920" cy="132480"/>
              </p14:xfrm>
            </p:contentPart>
          </mc:Choice>
          <mc:Fallback xmlns="">
            <p:pic>
              <p:nvPicPr>
                <p:cNvPr id="500" name="Freihand 499">
                  <a:extLst>
                    <a:ext uri="{FF2B5EF4-FFF2-40B4-BE49-F238E27FC236}">
                      <a16:creationId xmlns:a16="http://schemas.microsoft.com/office/drawing/2014/main" id="{26F8D04C-34E1-46FD-8421-59D5F545475A}"/>
                    </a:ext>
                  </a:extLst>
                </p:cNvPr>
                <p:cNvPicPr/>
                <p:nvPr/>
              </p:nvPicPr>
              <p:blipFill>
                <a:blip r:embed="rId464"/>
                <a:stretch>
                  <a:fillRect/>
                </a:stretch>
              </p:blipFill>
              <p:spPr>
                <a:xfrm>
                  <a:off x="7577075" y="5132467"/>
                  <a:ext cx="79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501" name="Freihand 500">
                  <a:extLst>
                    <a:ext uri="{FF2B5EF4-FFF2-40B4-BE49-F238E27FC236}">
                      <a16:creationId xmlns:a16="http://schemas.microsoft.com/office/drawing/2014/main" id="{763A5E2E-E0B4-4963-A8BA-84F31C7C7A0B}"/>
                    </a:ext>
                  </a:extLst>
                </p14:cNvPr>
                <p14:cNvContentPartPr/>
                <p14:nvPr/>
              </p14:nvContentPartPr>
              <p14:xfrm>
                <a:off x="7694075" y="5132107"/>
                <a:ext cx="57240" cy="109800"/>
              </p14:xfrm>
            </p:contentPart>
          </mc:Choice>
          <mc:Fallback xmlns="">
            <p:pic>
              <p:nvPicPr>
                <p:cNvPr id="501" name="Freihand 500">
                  <a:extLst>
                    <a:ext uri="{FF2B5EF4-FFF2-40B4-BE49-F238E27FC236}">
                      <a16:creationId xmlns:a16="http://schemas.microsoft.com/office/drawing/2014/main" id="{763A5E2E-E0B4-4963-A8BA-84F31C7C7A0B}"/>
                    </a:ext>
                  </a:extLst>
                </p:cNvPr>
                <p:cNvPicPr/>
                <p:nvPr/>
              </p:nvPicPr>
              <p:blipFill>
                <a:blip r:embed="rId466"/>
                <a:stretch>
                  <a:fillRect/>
                </a:stretch>
              </p:blipFill>
              <p:spPr>
                <a:xfrm>
                  <a:off x="7689755" y="5127787"/>
                  <a:ext cx="658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502" name="Freihand 501">
                  <a:extLst>
                    <a:ext uri="{FF2B5EF4-FFF2-40B4-BE49-F238E27FC236}">
                      <a16:creationId xmlns:a16="http://schemas.microsoft.com/office/drawing/2014/main" id="{4E2573FC-DEB2-4950-894D-DE5DB78957E6}"/>
                    </a:ext>
                  </a:extLst>
                </p14:cNvPr>
                <p14:cNvContentPartPr/>
                <p14:nvPr/>
              </p14:nvContentPartPr>
              <p14:xfrm>
                <a:off x="7651595" y="5078467"/>
                <a:ext cx="78480" cy="69840"/>
              </p14:xfrm>
            </p:contentPart>
          </mc:Choice>
          <mc:Fallback xmlns="">
            <p:pic>
              <p:nvPicPr>
                <p:cNvPr id="502" name="Freihand 501">
                  <a:extLst>
                    <a:ext uri="{FF2B5EF4-FFF2-40B4-BE49-F238E27FC236}">
                      <a16:creationId xmlns:a16="http://schemas.microsoft.com/office/drawing/2014/main" id="{4E2573FC-DEB2-4950-894D-DE5DB78957E6}"/>
                    </a:ext>
                  </a:extLst>
                </p:cNvPr>
                <p:cNvPicPr/>
                <p:nvPr/>
              </p:nvPicPr>
              <p:blipFill>
                <a:blip r:embed="rId468"/>
                <a:stretch>
                  <a:fillRect/>
                </a:stretch>
              </p:blipFill>
              <p:spPr>
                <a:xfrm>
                  <a:off x="7647275" y="5074147"/>
                  <a:ext cx="87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503" name="Freihand 502">
                  <a:extLst>
                    <a:ext uri="{FF2B5EF4-FFF2-40B4-BE49-F238E27FC236}">
                      <a16:creationId xmlns:a16="http://schemas.microsoft.com/office/drawing/2014/main" id="{1DBDECD5-137F-40D2-BE8D-BC2F1B31F85F}"/>
                    </a:ext>
                  </a:extLst>
                </p14:cNvPr>
                <p14:cNvContentPartPr/>
                <p14:nvPr/>
              </p14:nvContentPartPr>
              <p14:xfrm>
                <a:off x="7739435" y="5190067"/>
                <a:ext cx="58320" cy="44640"/>
              </p14:xfrm>
            </p:contentPart>
          </mc:Choice>
          <mc:Fallback xmlns="">
            <p:pic>
              <p:nvPicPr>
                <p:cNvPr id="503" name="Freihand 502">
                  <a:extLst>
                    <a:ext uri="{FF2B5EF4-FFF2-40B4-BE49-F238E27FC236}">
                      <a16:creationId xmlns:a16="http://schemas.microsoft.com/office/drawing/2014/main" id="{1DBDECD5-137F-40D2-BE8D-BC2F1B31F85F}"/>
                    </a:ext>
                  </a:extLst>
                </p:cNvPr>
                <p:cNvPicPr/>
                <p:nvPr/>
              </p:nvPicPr>
              <p:blipFill>
                <a:blip r:embed="rId470"/>
                <a:stretch>
                  <a:fillRect/>
                </a:stretch>
              </p:blipFill>
              <p:spPr>
                <a:xfrm>
                  <a:off x="7735115" y="5185747"/>
                  <a:ext cx="669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504" name="Freihand 503">
                  <a:extLst>
                    <a:ext uri="{FF2B5EF4-FFF2-40B4-BE49-F238E27FC236}">
                      <a16:creationId xmlns:a16="http://schemas.microsoft.com/office/drawing/2014/main" id="{2074F0B6-4B90-428F-8055-7A5012F344A9}"/>
                    </a:ext>
                  </a:extLst>
                </p14:cNvPr>
                <p14:cNvContentPartPr/>
                <p14:nvPr/>
              </p14:nvContentPartPr>
              <p14:xfrm>
                <a:off x="7859315" y="5163067"/>
                <a:ext cx="105120" cy="37440"/>
              </p14:xfrm>
            </p:contentPart>
          </mc:Choice>
          <mc:Fallback xmlns="">
            <p:pic>
              <p:nvPicPr>
                <p:cNvPr id="504" name="Freihand 503">
                  <a:extLst>
                    <a:ext uri="{FF2B5EF4-FFF2-40B4-BE49-F238E27FC236}">
                      <a16:creationId xmlns:a16="http://schemas.microsoft.com/office/drawing/2014/main" id="{2074F0B6-4B90-428F-8055-7A5012F344A9}"/>
                    </a:ext>
                  </a:extLst>
                </p:cNvPr>
                <p:cNvPicPr/>
                <p:nvPr/>
              </p:nvPicPr>
              <p:blipFill>
                <a:blip r:embed="rId472"/>
                <a:stretch>
                  <a:fillRect/>
                </a:stretch>
              </p:blipFill>
              <p:spPr>
                <a:xfrm>
                  <a:off x="7854995" y="5158747"/>
                  <a:ext cx="1137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506" name="Freihand 505">
                  <a:extLst>
                    <a:ext uri="{FF2B5EF4-FFF2-40B4-BE49-F238E27FC236}">
                      <a16:creationId xmlns:a16="http://schemas.microsoft.com/office/drawing/2014/main" id="{7470181C-A716-45B9-B652-B1CF98A622C0}"/>
                    </a:ext>
                  </a:extLst>
                </p14:cNvPr>
                <p14:cNvContentPartPr/>
                <p14:nvPr/>
              </p14:nvContentPartPr>
              <p14:xfrm>
                <a:off x="7998635" y="5135347"/>
                <a:ext cx="130320" cy="103680"/>
              </p14:xfrm>
            </p:contentPart>
          </mc:Choice>
          <mc:Fallback xmlns="">
            <p:pic>
              <p:nvPicPr>
                <p:cNvPr id="506" name="Freihand 505">
                  <a:extLst>
                    <a:ext uri="{FF2B5EF4-FFF2-40B4-BE49-F238E27FC236}">
                      <a16:creationId xmlns:a16="http://schemas.microsoft.com/office/drawing/2014/main" id="{7470181C-A716-45B9-B652-B1CF98A622C0}"/>
                    </a:ext>
                  </a:extLst>
                </p:cNvPr>
                <p:cNvPicPr/>
                <p:nvPr/>
              </p:nvPicPr>
              <p:blipFill>
                <a:blip r:embed="rId474"/>
                <a:stretch>
                  <a:fillRect/>
                </a:stretch>
              </p:blipFill>
              <p:spPr>
                <a:xfrm>
                  <a:off x="7994315" y="5131027"/>
                  <a:ext cx="138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507" name="Freihand 506">
                  <a:extLst>
                    <a:ext uri="{FF2B5EF4-FFF2-40B4-BE49-F238E27FC236}">
                      <a16:creationId xmlns:a16="http://schemas.microsoft.com/office/drawing/2014/main" id="{22B413C8-F98C-419C-9B93-C5DFD40138D7}"/>
                    </a:ext>
                  </a:extLst>
                </p14:cNvPr>
                <p14:cNvContentPartPr/>
                <p14:nvPr/>
              </p14:nvContentPartPr>
              <p14:xfrm>
                <a:off x="8112755" y="5206267"/>
                <a:ext cx="15120" cy="77400"/>
              </p14:xfrm>
            </p:contentPart>
          </mc:Choice>
          <mc:Fallback xmlns="">
            <p:pic>
              <p:nvPicPr>
                <p:cNvPr id="507" name="Freihand 506">
                  <a:extLst>
                    <a:ext uri="{FF2B5EF4-FFF2-40B4-BE49-F238E27FC236}">
                      <a16:creationId xmlns:a16="http://schemas.microsoft.com/office/drawing/2014/main" id="{22B413C8-F98C-419C-9B93-C5DFD40138D7}"/>
                    </a:ext>
                  </a:extLst>
                </p:cNvPr>
                <p:cNvPicPr/>
                <p:nvPr/>
              </p:nvPicPr>
              <p:blipFill>
                <a:blip r:embed="rId476"/>
                <a:stretch>
                  <a:fillRect/>
                </a:stretch>
              </p:blipFill>
              <p:spPr>
                <a:xfrm>
                  <a:off x="8108435" y="5201947"/>
                  <a:ext cx="23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508" name="Freihand 507">
                  <a:extLst>
                    <a:ext uri="{FF2B5EF4-FFF2-40B4-BE49-F238E27FC236}">
                      <a16:creationId xmlns:a16="http://schemas.microsoft.com/office/drawing/2014/main" id="{AF898C5F-AD50-44F1-A13D-4E2EB2D0D030}"/>
                    </a:ext>
                  </a:extLst>
                </p14:cNvPr>
                <p14:cNvContentPartPr/>
                <p14:nvPr/>
              </p14:nvContentPartPr>
              <p14:xfrm>
                <a:off x="8187995" y="5138947"/>
                <a:ext cx="73800" cy="83880"/>
              </p14:xfrm>
            </p:contentPart>
          </mc:Choice>
          <mc:Fallback xmlns="">
            <p:pic>
              <p:nvPicPr>
                <p:cNvPr id="508" name="Freihand 507">
                  <a:extLst>
                    <a:ext uri="{FF2B5EF4-FFF2-40B4-BE49-F238E27FC236}">
                      <a16:creationId xmlns:a16="http://schemas.microsoft.com/office/drawing/2014/main" id="{AF898C5F-AD50-44F1-A13D-4E2EB2D0D030}"/>
                    </a:ext>
                  </a:extLst>
                </p:cNvPr>
                <p:cNvPicPr/>
                <p:nvPr/>
              </p:nvPicPr>
              <p:blipFill>
                <a:blip r:embed="rId478"/>
                <a:stretch>
                  <a:fillRect/>
                </a:stretch>
              </p:blipFill>
              <p:spPr>
                <a:xfrm>
                  <a:off x="8183675" y="5134627"/>
                  <a:ext cx="82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509" name="Freihand 508">
                  <a:extLst>
                    <a:ext uri="{FF2B5EF4-FFF2-40B4-BE49-F238E27FC236}">
                      <a16:creationId xmlns:a16="http://schemas.microsoft.com/office/drawing/2014/main" id="{80C52719-31C8-4F4D-8014-3F3375C708B0}"/>
                    </a:ext>
                  </a:extLst>
                </p14:cNvPr>
                <p14:cNvContentPartPr/>
                <p14:nvPr/>
              </p14:nvContentPartPr>
              <p14:xfrm>
                <a:off x="8261075" y="5127787"/>
                <a:ext cx="138240" cy="119160"/>
              </p14:xfrm>
            </p:contentPart>
          </mc:Choice>
          <mc:Fallback xmlns="">
            <p:pic>
              <p:nvPicPr>
                <p:cNvPr id="509" name="Freihand 508">
                  <a:extLst>
                    <a:ext uri="{FF2B5EF4-FFF2-40B4-BE49-F238E27FC236}">
                      <a16:creationId xmlns:a16="http://schemas.microsoft.com/office/drawing/2014/main" id="{80C52719-31C8-4F4D-8014-3F3375C708B0}"/>
                    </a:ext>
                  </a:extLst>
                </p:cNvPr>
                <p:cNvPicPr/>
                <p:nvPr/>
              </p:nvPicPr>
              <p:blipFill>
                <a:blip r:embed="rId480"/>
                <a:stretch>
                  <a:fillRect/>
                </a:stretch>
              </p:blipFill>
              <p:spPr>
                <a:xfrm>
                  <a:off x="8256755" y="5123467"/>
                  <a:ext cx="146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510" name="Freihand 509">
                  <a:extLst>
                    <a:ext uri="{FF2B5EF4-FFF2-40B4-BE49-F238E27FC236}">
                      <a16:creationId xmlns:a16="http://schemas.microsoft.com/office/drawing/2014/main" id="{65B2590C-6496-4C3D-8176-7586FAA1E9E1}"/>
                    </a:ext>
                  </a:extLst>
                </p14:cNvPr>
                <p14:cNvContentPartPr/>
                <p14:nvPr/>
              </p14:nvContentPartPr>
              <p14:xfrm>
                <a:off x="8397155" y="5108347"/>
                <a:ext cx="78480" cy="118440"/>
              </p14:xfrm>
            </p:contentPart>
          </mc:Choice>
          <mc:Fallback xmlns="">
            <p:pic>
              <p:nvPicPr>
                <p:cNvPr id="510" name="Freihand 509">
                  <a:extLst>
                    <a:ext uri="{FF2B5EF4-FFF2-40B4-BE49-F238E27FC236}">
                      <a16:creationId xmlns:a16="http://schemas.microsoft.com/office/drawing/2014/main" id="{65B2590C-6496-4C3D-8176-7586FAA1E9E1}"/>
                    </a:ext>
                  </a:extLst>
                </p:cNvPr>
                <p:cNvPicPr/>
                <p:nvPr/>
              </p:nvPicPr>
              <p:blipFill>
                <a:blip r:embed="rId482"/>
                <a:stretch>
                  <a:fillRect/>
                </a:stretch>
              </p:blipFill>
              <p:spPr>
                <a:xfrm>
                  <a:off x="8392835" y="5104027"/>
                  <a:ext cx="87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511" name="Freihand 510">
                  <a:extLst>
                    <a:ext uri="{FF2B5EF4-FFF2-40B4-BE49-F238E27FC236}">
                      <a16:creationId xmlns:a16="http://schemas.microsoft.com/office/drawing/2014/main" id="{27230CDC-63D8-4A75-8B59-E92C314279D6}"/>
                    </a:ext>
                  </a:extLst>
                </p14:cNvPr>
                <p14:cNvContentPartPr/>
                <p14:nvPr/>
              </p14:nvContentPartPr>
              <p14:xfrm>
                <a:off x="8443955" y="5168827"/>
                <a:ext cx="33840" cy="78480"/>
              </p14:xfrm>
            </p:contentPart>
          </mc:Choice>
          <mc:Fallback xmlns="">
            <p:pic>
              <p:nvPicPr>
                <p:cNvPr id="511" name="Freihand 510">
                  <a:extLst>
                    <a:ext uri="{FF2B5EF4-FFF2-40B4-BE49-F238E27FC236}">
                      <a16:creationId xmlns:a16="http://schemas.microsoft.com/office/drawing/2014/main" id="{27230CDC-63D8-4A75-8B59-E92C314279D6}"/>
                    </a:ext>
                  </a:extLst>
                </p:cNvPr>
                <p:cNvPicPr/>
                <p:nvPr/>
              </p:nvPicPr>
              <p:blipFill>
                <a:blip r:embed="rId484"/>
                <a:stretch>
                  <a:fillRect/>
                </a:stretch>
              </p:blipFill>
              <p:spPr>
                <a:xfrm>
                  <a:off x="8439635" y="5164507"/>
                  <a:ext cx="424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512" name="Freihand 511">
                  <a:extLst>
                    <a:ext uri="{FF2B5EF4-FFF2-40B4-BE49-F238E27FC236}">
                      <a16:creationId xmlns:a16="http://schemas.microsoft.com/office/drawing/2014/main" id="{69C5C9C4-01A6-4427-850C-85C2559B0B8E}"/>
                    </a:ext>
                  </a:extLst>
                </p14:cNvPr>
                <p14:cNvContentPartPr/>
                <p14:nvPr/>
              </p14:nvContentPartPr>
              <p14:xfrm>
                <a:off x="8499035" y="5132107"/>
                <a:ext cx="69480" cy="123840"/>
              </p14:xfrm>
            </p:contentPart>
          </mc:Choice>
          <mc:Fallback xmlns="">
            <p:pic>
              <p:nvPicPr>
                <p:cNvPr id="512" name="Freihand 511">
                  <a:extLst>
                    <a:ext uri="{FF2B5EF4-FFF2-40B4-BE49-F238E27FC236}">
                      <a16:creationId xmlns:a16="http://schemas.microsoft.com/office/drawing/2014/main" id="{69C5C9C4-01A6-4427-850C-85C2559B0B8E}"/>
                    </a:ext>
                  </a:extLst>
                </p:cNvPr>
                <p:cNvPicPr/>
                <p:nvPr/>
              </p:nvPicPr>
              <p:blipFill>
                <a:blip r:embed="rId486"/>
                <a:stretch>
                  <a:fillRect/>
                </a:stretch>
              </p:blipFill>
              <p:spPr>
                <a:xfrm>
                  <a:off x="8494715" y="5127787"/>
                  <a:ext cx="78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514" name="Freihand 513">
                  <a:extLst>
                    <a:ext uri="{FF2B5EF4-FFF2-40B4-BE49-F238E27FC236}">
                      <a16:creationId xmlns:a16="http://schemas.microsoft.com/office/drawing/2014/main" id="{E6F834A4-7950-4BBC-8E52-F5D95F3977DE}"/>
                    </a:ext>
                  </a:extLst>
                </p14:cNvPr>
                <p14:cNvContentPartPr/>
                <p14:nvPr/>
              </p14:nvContentPartPr>
              <p14:xfrm>
                <a:off x="7250915" y="5539267"/>
                <a:ext cx="91800" cy="115560"/>
              </p14:xfrm>
            </p:contentPart>
          </mc:Choice>
          <mc:Fallback xmlns="">
            <p:pic>
              <p:nvPicPr>
                <p:cNvPr id="514" name="Freihand 513">
                  <a:extLst>
                    <a:ext uri="{FF2B5EF4-FFF2-40B4-BE49-F238E27FC236}">
                      <a16:creationId xmlns:a16="http://schemas.microsoft.com/office/drawing/2014/main" id="{E6F834A4-7950-4BBC-8E52-F5D95F3977DE}"/>
                    </a:ext>
                  </a:extLst>
                </p:cNvPr>
                <p:cNvPicPr/>
                <p:nvPr/>
              </p:nvPicPr>
              <p:blipFill>
                <a:blip r:embed="rId488"/>
                <a:stretch>
                  <a:fillRect/>
                </a:stretch>
              </p:blipFill>
              <p:spPr>
                <a:xfrm>
                  <a:off x="7246595" y="5534947"/>
                  <a:ext cx="100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515" name="Freihand 514">
                  <a:extLst>
                    <a:ext uri="{FF2B5EF4-FFF2-40B4-BE49-F238E27FC236}">
                      <a16:creationId xmlns:a16="http://schemas.microsoft.com/office/drawing/2014/main" id="{742DA507-1490-4A21-9522-B7198719A596}"/>
                    </a:ext>
                  </a:extLst>
                </p14:cNvPr>
                <p14:cNvContentPartPr/>
                <p14:nvPr/>
              </p14:nvContentPartPr>
              <p14:xfrm>
                <a:off x="7359635" y="5524147"/>
                <a:ext cx="88920" cy="135000"/>
              </p14:xfrm>
            </p:contentPart>
          </mc:Choice>
          <mc:Fallback xmlns="">
            <p:pic>
              <p:nvPicPr>
                <p:cNvPr id="515" name="Freihand 514">
                  <a:extLst>
                    <a:ext uri="{FF2B5EF4-FFF2-40B4-BE49-F238E27FC236}">
                      <a16:creationId xmlns:a16="http://schemas.microsoft.com/office/drawing/2014/main" id="{742DA507-1490-4A21-9522-B7198719A596}"/>
                    </a:ext>
                  </a:extLst>
                </p:cNvPr>
                <p:cNvPicPr/>
                <p:nvPr/>
              </p:nvPicPr>
              <p:blipFill>
                <a:blip r:embed="rId490"/>
                <a:stretch>
                  <a:fillRect/>
                </a:stretch>
              </p:blipFill>
              <p:spPr>
                <a:xfrm>
                  <a:off x="7355315" y="5519827"/>
                  <a:ext cx="97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516" name="Freihand 515">
                  <a:extLst>
                    <a:ext uri="{FF2B5EF4-FFF2-40B4-BE49-F238E27FC236}">
                      <a16:creationId xmlns:a16="http://schemas.microsoft.com/office/drawing/2014/main" id="{3FDCFC6B-196F-40BA-BABC-16A7C2B46967}"/>
                    </a:ext>
                  </a:extLst>
                </p14:cNvPr>
                <p14:cNvContentPartPr/>
                <p14:nvPr/>
              </p14:nvContentPartPr>
              <p14:xfrm>
                <a:off x="7442435" y="5629267"/>
                <a:ext cx="17280" cy="60480"/>
              </p14:xfrm>
            </p:contentPart>
          </mc:Choice>
          <mc:Fallback xmlns="">
            <p:pic>
              <p:nvPicPr>
                <p:cNvPr id="516" name="Freihand 515">
                  <a:extLst>
                    <a:ext uri="{FF2B5EF4-FFF2-40B4-BE49-F238E27FC236}">
                      <a16:creationId xmlns:a16="http://schemas.microsoft.com/office/drawing/2014/main" id="{3FDCFC6B-196F-40BA-BABC-16A7C2B46967}"/>
                    </a:ext>
                  </a:extLst>
                </p:cNvPr>
                <p:cNvPicPr/>
                <p:nvPr/>
              </p:nvPicPr>
              <p:blipFill>
                <a:blip r:embed="rId492"/>
                <a:stretch>
                  <a:fillRect/>
                </a:stretch>
              </p:blipFill>
              <p:spPr>
                <a:xfrm>
                  <a:off x="7438115" y="5624947"/>
                  <a:ext cx="25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517" name="Freihand 516">
                  <a:extLst>
                    <a:ext uri="{FF2B5EF4-FFF2-40B4-BE49-F238E27FC236}">
                      <a16:creationId xmlns:a16="http://schemas.microsoft.com/office/drawing/2014/main" id="{D8C6EDD7-338A-4C1F-A03F-C2DCFC14DE4A}"/>
                    </a:ext>
                  </a:extLst>
                </p14:cNvPr>
                <p14:cNvContentPartPr/>
                <p14:nvPr/>
              </p14:nvContentPartPr>
              <p14:xfrm>
                <a:off x="7488875" y="5529187"/>
                <a:ext cx="64800" cy="134280"/>
              </p14:xfrm>
            </p:contentPart>
          </mc:Choice>
          <mc:Fallback xmlns="">
            <p:pic>
              <p:nvPicPr>
                <p:cNvPr id="517" name="Freihand 516">
                  <a:extLst>
                    <a:ext uri="{FF2B5EF4-FFF2-40B4-BE49-F238E27FC236}">
                      <a16:creationId xmlns:a16="http://schemas.microsoft.com/office/drawing/2014/main" id="{D8C6EDD7-338A-4C1F-A03F-C2DCFC14DE4A}"/>
                    </a:ext>
                  </a:extLst>
                </p:cNvPr>
                <p:cNvPicPr/>
                <p:nvPr/>
              </p:nvPicPr>
              <p:blipFill>
                <a:blip r:embed="rId494"/>
                <a:stretch>
                  <a:fillRect/>
                </a:stretch>
              </p:blipFill>
              <p:spPr>
                <a:xfrm>
                  <a:off x="7484555" y="5524867"/>
                  <a:ext cx="73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518" name="Freihand 517">
                  <a:extLst>
                    <a:ext uri="{FF2B5EF4-FFF2-40B4-BE49-F238E27FC236}">
                      <a16:creationId xmlns:a16="http://schemas.microsoft.com/office/drawing/2014/main" id="{0B77268E-27EB-42B2-8FEF-DE3AB54FBAE5}"/>
                    </a:ext>
                  </a:extLst>
                </p14:cNvPr>
                <p14:cNvContentPartPr/>
                <p14:nvPr/>
              </p14:nvContentPartPr>
              <p14:xfrm>
                <a:off x="7578875" y="5533507"/>
                <a:ext cx="81720" cy="126720"/>
              </p14:xfrm>
            </p:contentPart>
          </mc:Choice>
          <mc:Fallback xmlns="">
            <p:pic>
              <p:nvPicPr>
                <p:cNvPr id="518" name="Freihand 517">
                  <a:extLst>
                    <a:ext uri="{FF2B5EF4-FFF2-40B4-BE49-F238E27FC236}">
                      <a16:creationId xmlns:a16="http://schemas.microsoft.com/office/drawing/2014/main" id="{0B77268E-27EB-42B2-8FEF-DE3AB54FBAE5}"/>
                    </a:ext>
                  </a:extLst>
                </p:cNvPr>
                <p:cNvPicPr/>
                <p:nvPr/>
              </p:nvPicPr>
              <p:blipFill>
                <a:blip r:embed="rId496"/>
                <a:stretch>
                  <a:fillRect/>
                </a:stretch>
              </p:blipFill>
              <p:spPr>
                <a:xfrm>
                  <a:off x="7574555" y="5529187"/>
                  <a:ext cx="90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519" name="Freihand 518">
                  <a:extLst>
                    <a:ext uri="{FF2B5EF4-FFF2-40B4-BE49-F238E27FC236}">
                      <a16:creationId xmlns:a16="http://schemas.microsoft.com/office/drawing/2014/main" id="{D9E4762C-F46B-457D-A2D5-0697F1BF864B}"/>
                    </a:ext>
                  </a:extLst>
                </p14:cNvPr>
                <p14:cNvContentPartPr/>
                <p14:nvPr/>
              </p14:nvContentPartPr>
              <p14:xfrm>
                <a:off x="7590755" y="5548267"/>
                <a:ext cx="167040" cy="95040"/>
              </p14:xfrm>
            </p:contentPart>
          </mc:Choice>
          <mc:Fallback xmlns="">
            <p:pic>
              <p:nvPicPr>
                <p:cNvPr id="519" name="Freihand 518">
                  <a:extLst>
                    <a:ext uri="{FF2B5EF4-FFF2-40B4-BE49-F238E27FC236}">
                      <a16:creationId xmlns:a16="http://schemas.microsoft.com/office/drawing/2014/main" id="{D9E4762C-F46B-457D-A2D5-0697F1BF864B}"/>
                    </a:ext>
                  </a:extLst>
                </p:cNvPr>
                <p:cNvPicPr/>
                <p:nvPr/>
              </p:nvPicPr>
              <p:blipFill>
                <a:blip r:embed="rId498"/>
                <a:stretch>
                  <a:fillRect/>
                </a:stretch>
              </p:blipFill>
              <p:spPr>
                <a:xfrm>
                  <a:off x="7586435" y="5543947"/>
                  <a:ext cx="1756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520" name="Freihand 519">
                  <a:extLst>
                    <a:ext uri="{FF2B5EF4-FFF2-40B4-BE49-F238E27FC236}">
                      <a16:creationId xmlns:a16="http://schemas.microsoft.com/office/drawing/2014/main" id="{BC87ED3A-98E8-458C-B7AE-18CEB2B0C95E}"/>
                    </a:ext>
                  </a:extLst>
                </p14:cNvPr>
                <p14:cNvContentPartPr/>
                <p14:nvPr/>
              </p14:nvContentPartPr>
              <p14:xfrm>
                <a:off x="7649795" y="5494627"/>
                <a:ext cx="58680" cy="55440"/>
              </p14:xfrm>
            </p:contentPart>
          </mc:Choice>
          <mc:Fallback xmlns="">
            <p:pic>
              <p:nvPicPr>
                <p:cNvPr id="520" name="Freihand 519">
                  <a:extLst>
                    <a:ext uri="{FF2B5EF4-FFF2-40B4-BE49-F238E27FC236}">
                      <a16:creationId xmlns:a16="http://schemas.microsoft.com/office/drawing/2014/main" id="{BC87ED3A-98E8-458C-B7AE-18CEB2B0C95E}"/>
                    </a:ext>
                  </a:extLst>
                </p:cNvPr>
                <p:cNvPicPr/>
                <p:nvPr/>
              </p:nvPicPr>
              <p:blipFill>
                <a:blip r:embed="rId500"/>
                <a:stretch>
                  <a:fillRect/>
                </a:stretch>
              </p:blipFill>
              <p:spPr>
                <a:xfrm>
                  <a:off x="7645475" y="5490307"/>
                  <a:ext cx="673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521" name="Freihand 520">
                  <a:extLst>
                    <a:ext uri="{FF2B5EF4-FFF2-40B4-BE49-F238E27FC236}">
                      <a16:creationId xmlns:a16="http://schemas.microsoft.com/office/drawing/2014/main" id="{0DB85438-923A-4D88-8CD7-FACB4D717764}"/>
                    </a:ext>
                  </a:extLst>
                </p14:cNvPr>
                <p14:cNvContentPartPr/>
                <p14:nvPr/>
              </p14:nvContentPartPr>
              <p14:xfrm>
                <a:off x="7732955" y="5593627"/>
                <a:ext cx="48960" cy="54000"/>
              </p14:xfrm>
            </p:contentPart>
          </mc:Choice>
          <mc:Fallback xmlns="">
            <p:pic>
              <p:nvPicPr>
                <p:cNvPr id="521" name="Freihand 520">
                  <a:extLst>
                    <a:ext uri="{FF2B5EF4-FFF2-40B4-BE49-F238E27FC236}">
                      <a16:creationId xmlns:a16="http://schemas.microsoft.com/office/drawing/2014/main" id="{0DB85438-923A-4D88-8CD7-FACB4D717764}"/>
                    </a:ext>
                  </a:extLst>
                </p:cNvPr>
                <p:cNvPicPr/>
                <p:nvPr/>
              </p:nvPicPr>
              <p:blipFill>
                <a:blip r:embed="rId502"/>
                <a:stretch>
                  <a:fillRect/>
                </a:stretch>
              </p:blipFill>
              <p:spPr>
                <a:xfrm>
                  <a:off x="7728635" y="5589307"/>
                  <a:ext cx="576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522" name="Freihand 521">
                  <a:extLst>
                    <a:ext uri="{FF2B5EF4-FFF2-40B4-BE49-F238E27FC236}">
                      <a16:creationId xmlns:a16="http://schemas.microsoft.com/office/drawing/2014/main" id="{45A02850-ABE9-4F9C-882B-0D2D73FB93E8}"/>
                    </a:ext>
                  </a:extLst>
                </p14:cNvPr>
                <p14:cNvContentPartPr/>
                <p14:nvPr/>
              </p14:nvContentPartPr>
              <p14:xfrm>
                <a:off x="7827635" y="5556547"/>
                <a:ext cx="93240" cy="12240"/>
              </p14:xfrm>
            </p:contentPart>
          </mc:Choice>
          <mc:Fallback xmlns="">
            <p:pic>
              <p:nvPicPr>
                <p:cNvPr id="522" name="Freihand 521">
                  <a:extLst>
                    <a:ext uri="{FF2B5EF4-FFF2-40B4-BE49-F238E27FC236}">
                      <a16:creationId xmlns:a16="http://schemas.microsoft.com/office/drawing/2014/main" id="{45A02850-ABE9-4F9C-882B-0D2D73FB93E8}"/>
                    </a:ext>
                  </a:extLst>
                </p:cNvPr>
                <p:cNvPicPr/>
                <p:nvPr/>
              </p:nvPicPr>
              <p:blipFill>
                <a:blip r:embed="rId504"/>
                <a:stretch>
                  <a:fillRect/>
                </a:stretch>
              </p:blipFill>
              <p:spPr>
                <a:xfrm>
                  <a:off x="7823315" y="5552227"/>
                  <a:ext cx="1018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523" name="Freihand 522">
                  <a:extLst>
                    <a:ext uri="{FF2B5EF4-FFF2-40B4-BE49-F238E27FC236}">
                      <a16:creationId xmlns:a16="http://schemas.microsoft.com/office/drawing/2014/main" id="{D2DDC974-247B-4160-8FA4-A01B7C3AA49C}"/>
                    </a:ext>
                  </a:extLst>
                </p14:cNvPr>
                <p14:cNvContentPartPr/>
                <p14:nvPr/>
              </p14:nvContentPartPr>
              <p14:xfrm>
                <a:off x="7812875" y="5597227"/>
                <a:ext cx="93240" cy="7200"/>
              </p14:xfrm>
            </p:contentPart>
          </mc:Choice>
          <mc:Fallback xmlns="">
            <p:pic>
              <p:nvPicPr>
                <p:cNvPr id="523" name="Freihand 522">
                  <a:extLst>
                    <a:ext uri="{FF2B5EF4-FFF2-40B4-BE49-F238E27FC236}">
                      <a16:creationId xmlns:a16="http://schemas.microsoft.com/office/drawing/2014/main" id="{D2DDC974-247B-4160-8FA4-A01B7C3AA49C}"/>
                    </a:ext>
                  </a:extLst>
                </p:cNvPr>
                <p:cNvPicPr/>
                <p:nvPr/>
              </p:nvPicPr>
              <p:blipFill>
                <a:blip r:embed="rId506"/>
                <a:stretch>
                  <a:fillRect/>
                </a:stretch>
              </p:blipFill>
              <p:spPr>
                <a:xfrm>
                  <a:off x="7808555" y="5592907"/>
                  <a:ext cx="10188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525" name="Freihand 524">
                  <a:extLst>
                    <a:ext uri="{FF2B5EF4-FFF2-40B4-BE49-F238E27FC236}">
                      <a16:creationId xmlns:a16="http://schemas.microsoft.com/office/drawing/2014/main" id="{5682298C-50F2-4A5B-B5B2-6FD7B106819D}"/>
                    </a:ext>
                  </a:extLst>
                </p14:cNvPr>
                <p14:cNvContentPartPr/>
                <p14:nvPr/>
              </p14:nvContentPartPr>
              <p14:xfrm>
                <a:off x="7993595" y="5508667"/>
                <a:ext cx="84600" cy="79560"/>
              </p14:xfrm>
            </p:contentPart>
          </mc:Choice>
          <mc:Fallback xmlns="">
            <p:pic>
              <p:nvPicPr>
                <p:cNvPr id="525" name="Freihand 524">
                  <a:extLst>
                    <a:ext uri="{FF2B5EF4-FFF2-40B4-BE49-F238E27FC236}">
                      <a16:creationId xmlns:a16="http://schemas.microsoft.com/office/drawing/2014/main" id="{5682298C-50F2-4A5B-B5B2-6FD7B106819D}"/>
                    </a:ext>
                  </a:extLst>
                </p:cNvPr>
                <p:cNvPicPr/>
                <p:nvPr/>
              </p:nvPicPr>
              <p:blipFill>
                <a:blip r:embed="rId508"/>
                <a:stretch>
                  <a:fillRect/>
                </a:stretch>
              </p:blipFill>
              <p:spPr>
                <a:xfrm>
                  <a:off x="7989275" y="5504347"/>
                  <a:ext cx="93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526" name="Freihand 525">
                  <a:extLst>
                    <a:ext uri="{FF2B5EF4-FFF2-40B4-BE49-F238E27FC236}">
                      <a16:creationId xmlns:a16="http://schemas.microsoft.com/office/drawing/2014/main" id="{96661811-4E0A-467A-86BC-C2D786E50CC7}"/>
                    </a:ext>
                  </a:extLst>
                </p14:cNvPr>
                <p14:cNvContentPartPr/>
                <p14:nvPr/>
              </p14:nvContentPartPr>
              <p14:xfrm>
                <a:off x="8059475" y="5564827"/>
                <a:ext cx="25200" cy="104400"/>
              </p14:xfrm>
            </p:contentPart>
          </mc:Choice>
          <mc:Fallback xmlns="">
            <p:pic>
              <p:nvPicPr>
                <p:cNvPr id="526" name="Freihand 525">
                  <a:extLst>
                    <a:ext uri="{FF2B5EF4-FFF2-40B4-BE49-F238E27FC236}">
                      <a16:creationId xmlns:a16="http://schemas.microsoft.com/office/drawing/2014/main" id="{96661811-4E0A-467A-86BC-C2D786E50CC7}"/>
                    </a:ext>
                  </a:extLst>
                </p:cNvPr>
                <p:cNvPicPr/>
                <p:nvPr/>
              </p:nvPicPr>
              <p:blipFill>
                <a:blip r:embed="rId510"/>
                <a:stretch>
                  <a:fillRect/>
                </a:stretch>
              </p:blipFill>
              <p:spPr>
                <a:xfrm>
                  <a:off x="8055155" y="5560507"/>
                  <a:ext cx="33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527" name="Freihand 526">
                  <a:extLst>
                    <a:ext uri="{FF2B5EF4-FFF2-40B4-BE49-F238E27FC236}">
                      <a16:creationId xmlns:a16="http://schemas.microsoft.com/office/drawing/2014/main" id="{C05D8018-6369-4888-9AC9-AE5B8DBF8980}"/>
                    </a:ext>
                  </a:extLst>
                </p14:cNvPr>
                <p14:cNvContentPartPr/>
                <p14:nvPr/>
              </p14:nvContentPartPr>
              <p14:xfrm>
                <a:off x="8125355" y="5479867"/>
                <a:ext cx="92880" cy="101520"/>
              </p14:xfrm>
            </p:contentPart>
          </mc:Choice>
          <mc:Fallback xmlns="">
            <p:pic>
              <p:nvPicPr>
                <p:cNvPr id="527" name="Freihand 526">
                  <a:extLst>
                    <a:ext uri="{FF2B5EF4-FFF2-40B4-BE49-F238E27FC236}">
                      <a16:creationId xmlns:a16="http://schemas.microsoft.com/office/drawing/2014/main" id="{C05D8018-6369-4888-9AC9-AE5B8DBF8980}"/>
                    </a:ext>
                  </a:extLst>
                </p:cNvPr>
                <p:cNvPicPr/>
                <p:nvPr/>
              </p:nvPicPr>
              <p:blipFill>
                <a:blip r:embed="rId512"/>
                <a:stretch>
                  <a:fillRect/>
                </a:stretch>
              </p:blipFill>
              <p:spPr>
                <a:xfrm>
                  <a:off x="8121035" y="5475547"/>
                  <a:ext cx="101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528" name="Freihand 527">
                  <a:extLst>
                    <a:ext uri="{FF2B5EF4-FFF2-40B4-BE49-F238E27FC236}">
                      <a16:creationId xmlns:a16="http://schemas.microsoft.com/office/drawing/2014/main" id="{516FCC40-3E28-492F-8B42-02E9D56D5C01}"/>
                    </a:ext>
                  </a:extLst>
                </p14:cNvPr>
                <p14:cNvContentPartPr/>
                <p14:nvPr/>
              </p14:nvContentPartPr>
              <p14:xfrm>
                <a:off x="8242715" y="5465827"/>
                <a:ext cx="71280" cy="139320"/>
              </p14:xfrm>
            </p:contentPart>
          </mc:Choice>
          <mc:Fallback xmlns="">
            <p:pic>
              <p:nvPicPr>
                <p:cNvPr id="528" name="Freihand 527">
                  <a:extLst>
                    <a:ext uri="{FF2B5EF4-FFF2-40B4-BE49-F238E27FC236}">
                      <a16:creationId xmlns:a16="http://schemas.microsoft.com/office/drawing/2014/main" id="{516FCC40-3E28-492F-8B42-02E9D56D5C01}"/>
                    </a:ext>
                  </a:extLst>
                </p:cNvPr>
                <p:cNvPicPr/>
                <p:nvPr/>
              </p:nvPicPr>
              <p:blipFill>
                <a:blip r:embed="rId514"/>
                <a:stretch>
                  <a:fillRect/>
                </a:stretch>
              </p:blipFill>
              <p:spPr>
                <a:xfrm>
                  <a:off x="8238395" y="5461507"/>
                  <a:ext cx="79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529" name="Freihand 528">
                  <a:extLst>
                    <a:ext uri="{FF2B5EF4-FFF2-40B4-BE49-F238E27FC236}">
                      <a16:creationId xmlns:a16="http://schemas.microsoft.com/office/drawing/2014/main" id="{CCB23F0A-98EE-4D99-91C4-6D2680768549}"/>
                    </a:ext>
                  </a:extLst>
                </p14:cNvPr>
                <p14:cNvContentPartPr/>
                <p14:nvPr/>
              </p14:nvContentPartPr>
              <p14:xfrm>
                <a:off x="8342435" y="5477347"/>
                <a:ext cx="95400" cy="113040"/>
              </p14:xfrm>
            </p:contentPart>
          </mc:Choice>
          <mc:Fallback xmlns="">
            <p:pic>
              <p:nvPicPr>
                <p:cNvPr id="529" name="Freihand 528">
                  <a:extLst>
                    <a:ext uri="{FF2B5EF4-FFF2-40B4-BE49-F238E27FC236}">
                      <a16:creationId xmlns:a16="http://schemas.microsoft.com/office/drawing/2014/main" id="{CCB23F0A-98EE-4D99-91C4-6D2680768549}"/>
                    </a:ext>
                  </a:extLst>
                </p:cNvPr>
                <p:cNvPicPr/>
                <p:nvPr/>
              </p:nvPicPr>
              <p:blipFill>
                <a:blip r:embed="rId516"/>
                <a:stretch>
                  <a:fillRect/>
                </a:stretch>
              </p:blipFill>
              <p:spPr>
                <a:xfrm>
                  <a:off x="8338115" y="5473027"/>
                  <a:ext cx="104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530" name="Freihand 529">
                  <a:extLst>
                    <a:ext uri="{FF2B5EF4-FFF2-40B4-BE49-F238E27FC236}">
                      <a16:creationId xmlns:a16="http://schemas.microsoft.com/office/drawing/2014/main" id="{2F8A856C-27A6-4E91-8E65-784ADE831818}"/>
                    </a:ext>
                  </a:extLst>
                </p14:cNvPr>
                <p14:cNvContentPartPr/>
                <p14:nvPr/>
              </p14:nvContentPartPr>
              <p14:xfrm>
                <a:off x="8346395" y="5530987"/>
                <a:ext cx="95040" cy="4680"/>
              </p14:xfrm>
            </p:contentPart>
          </mc:Choice>
          <mc:Fallback xmlns="">
            <p:pic>
              <p:nvPicPr>
                <p:cNvPr id="530" name="Freihand 529">
                  <a:extLst>
                    <a:ext uri="{FF2B5EF4-FFF2-40B4-BE49-F238E27FC236}">
                      <a16:creationId xmlns:a16="http://schemas.microsoft.com/office/drawing/2014/main" id="{2F8A856C-27A6-4E91-8E65-784ADE831818}"/>
                    </a:ext>
                  </a:extLst>
                </p:cNvPr>
                <p:cNvPicPr/>
                <p:nvPr/>
              </p:nvPicPr>
              <p:blipFill>
                <a:blip r:embed="rId518"/>
                <a:stretch>
                  <a:fillRect/>
                </a:stretch>
              </p:blipFill>
              <p:spPr>
                <a:xfrm>
                  <a:off x="8342075" y="5526667"/>
                  <a:ext cx="10368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531" name="Freihand 530">
                  <a:extLst>
                    <a:ext uri="{FF2B5EF4-FFF2-40B4-BE49-F238E27FC236}">
                      <a16:creationId xmlns:a16="http://schemas.microsoft.com/office/drawing/2014/main" id="{FD6DD794-3184-4978-BF45-78CC6F60A6A5}"/>
                    </a:ext>
                  </a:extLst>
                </p14:cNvPr>
                <p14:cNvContentPartPr/>
                <p14:nvPr/>
              </p14:nvContentPartPr>
              <p14:xfrm>
                <a:off x="8479595" y="5448907"/>
                <a:ext cx="93600" cy="145080"/>
              </p14:xfrm>
            </p:contentPart>
          </mc:Choice>
          <mc:Fallback xmlns="">
            <p:pic>
              <p:nvPicPr>
                <p:cNvPr id="531" name="Freihand 530">
                  <a:extLst>
                    <a:ext uri="{FF2B5EF4-FFF2-40B4-BE49-F238E27FC236}">
                      <a16:creationId xmlns:a16="http://schemas.microsoft.com/office/drawing/2014/main" id="{FD6DD794-3184-4978-BF45-78CC6F60A6A5}"/>
                    </a:ext>
                  </a:extLst>
                </p:cNvPr>
                <p:cNvPicPr/>
                <p:nvPr/>
              </p:nvPicPr>
              <p:blipFill>
                <a:blip r:embed="rId520"/>
                <a:stretch>
                  <a:fillRect/>
                </a:stretch>
              </p:blipFill>
              <p:spPr>
                <a:xfrm>
                  <a:off x="8475275" y="5444587"/>
                  <a:ext cx="102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532" name="Freihand 531">
                  <a:extLst>
                    <a:ext uri="{FF2B5EF4-FFF2-40B4-BE49-F238E27FC236}">
                      <a16:creationId xmlns:a16="http://schemas.microsoft.com/office/drawing/2014/main" id="{5668393A-F8E4-41BA-BAB5-C4136B35E224}"/>
                    </a:ext>
                  </a:extLst>
                </p14:cNvPr>
                <p14:cNvContentPartPr/>
                <p14:nvPr/>
              </p14:nvContentPartPr>
              <p14:xfrm>
                <a:off x="8481755" y="5532427"/>
                <a:ext cx="109800" cy="14400"/>
              </p14:xfrm>
            </p:contentPart>
          </mc:Choice>
          <mc:Fallback xmlns="">
            <p:pic>
              <p:nvPicPr>
                <p:cNvPr id="532" name="Freihand 531">
                  <a:extLst>
                    <a:ext uri="{FF2B5EF4-FFF2-40B4-BE49-F238E27FC236}">
                      <a16:creationId xmlns:a16="http://schemas.microsoft.com/office/drawing/2014/main" id="{5668393A-F8E4-41BA-BAB5-C4136B35E224}"/>
                    </a:ext>
                  </a:extLst>
                </p:cNvPr>
                <p:cNvPicPr/>
                <p:nvPr/>
              </p:nvPicPr>
              <p:blipFill>
                <a:blip r:embed="rId522"/>
                <a:stretch>
                  <a:fillRect/>
                </a:stretch>
              </p:blipFill>
              <p:spPr>
                <a:xfrm>
                  <a:off x="8477435" y="5528107"/>
                  <a:ext cx="1184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10" name="Freihand 309">
                  <a:extLst>
                    <a:ext uri="{FF2B5EF4-FFF2-40B4-BE49-F238E27FC236}">
                      <a16:creationId xmlns:a16="http://schemas.microsoft.com/office/drawing/2014/main" id="{EBCB3E08-E1D4-4958-9AB3-D17CD0219A22}"/>
                    </a:ext>
                  </a:extLst>
                </p14:cNvPr>
                <p14:cNvContentPartPr/>
                <p14:nvPr/>
              </p14:nvContentPartPr>
              <p14:xfrm>
                <a:off x="4793195" y="4592107"/>
                <a:ext cx="129600" cy="116640"/>
              </p14:xfrm>
            </p:contentPart>
          </mc:Choice>
          <mc:Fallback xmlns="">
            <p:pic>
              <p:nvPicPr>
                <p:cNvPr id="310" name="Freihand 309">
                  <a:extLst>
                    <a:ext uri="{FF2B5EF4-FFF2-40B4-BE49-F238E27FC236}">
                      <a16:creationId xmlns:a16="http://schemas.microsoft.com/office/drawing/2014/main" id="{EBCB3E08-E1D4-4958-9AB3-D17CD0219A22}"/>
                    </a:ext>
                  </a:extLst>
                </p:cNvPr>
                <p:cNvPicPr/>
                <p:nvPr/>
              </p:nvPicPr>
              <p:blipFill>
                <a:blip r:embed="rId524"/>
                <a:stretch>
                  <a:fillRect/>
                </a:stretch>
              </p:blipFill>
              <p:spPr>
                <a:xfrm>
                  <a:off x="4788875" y="4587787"/>
                  <a:ext cx="138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11" name="Freihand 310">
                  <a:extLst>
                    <a:ext uri="{FF2B5EF4-FFF2-40B4-BE49-F238E27FC236}">
                      <a16:creationId xmlns:a16="http://schemas.microsoft.com/office/drawing/2014/main" id="{5D901E3B-848C-4777-8C7B-2B90FFDC6FC7}"/>
                    </a:ext>
                  </a:extLst>
                </p14:cNvPr>
                <p14:cNvContentPartPr/>
                <p14:nvPr/>
              </p14:nvContentPartPr>
              <p14:xfrm>
                <a:off x="4968875" y="4574107"/>
                <a:ext cx="89280" cy="122040"/>
              </p14:xfrm>
            </p:contentPart>
          </mc:Choice>
          <mc:Fallback xmlns="">
            <p:pic>
              <p:nvPicPr>
                <p:cNvPr id="311" name="Freihand 310">
                  <a:extLst>
                    <a:ext uri="{FF2B5EF4-FFF2-40B4-BE49-F238E27FC236}">
                      <a16:creationId xmlns:a16="http://schemas.microsoft.com/office/drawing/2014/main" id="{5D901E3B-848C-4777-8C7B-2B90FFDC6FC7}"/>
                    </a:ext>
                  </a:extLst>
                </p:cNvPr>
                <p:cNvPicPr/>
                <p:nvPr/>
              </p:nvPicPr>
              <p:blipFill>
                <a:blip r:embed="rId526"/>
                <a:stretch>
                  <a:fillRect/>
                </a:stretch>
              </p:blipFill>
              <p:spPr>
                <a:xfrm>
                  <a:off x="4964555" y="4569787"/>
                  <a:ext cx="97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12" name="Freihand 311">
                  <a:extLst>
                    <a:ext uri="{FF2B5EF4-FFF2-40B4-BE49-F238E27FC236}">
                      <a16:creationId xmlns:a16="http://schemas.microsoft.com/office/drawing/2014/main" id="{637C3E72-BF41-4B12-9848-F0059EA3B037}"/>
                    </a:ext>
                  </a:extLst>
                </p14:cNvPr>
                <p14:cNvContentPartPr/>
                <p14:nvPr/>
              </p14:nvContentPartPr>
              <p14:xfrm>
                <a:off x="5082995" y="4590667"/>
                <a:ext cx="110160" cy="108360"/>
              </p14:xfrm>
            </p:contentPart>
          </mc:Choice>
          <mc:Fallback xmlns="">
            <p:pic>
              <p:nvPicPr>
                <p:cNvPr id="312" name="Freihand 311">
                  <a:extLst>
                    <a:ext uri="{FF2B5EF4-FFF2-40B4-BE49-F238E27FC236}">
                      <a16:creationId xmlns:a16="http://schemas.microsoft.com/office/drawing/2014/main" id="{637C3E72-BF41-4B12-9848-F0059EA3B037}"/>
                    </a:ext>
                  </a:extLst>
                </p:cNvPr>
                <p:cNvPicPr/>
                <p:nvPr/>
              </p:nvPicPr>
              <p:blipFill>
                <a:blip r:embed="rId528"/>
                <a:stretch>
                  <a:fillRect/>
                </a:stretch>
              </p:blipFill>
              <p:spPr>
                <a:xfrm>
                  <a:off x="5078675" y="4586347"/>
                  <a:ext cx="1188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13" name="Freihand 312">
                  <a:extLst>
                    <a:ext uri="{FF2B5EF4-FFF2-40B4-BE49-F238E27FC236}">
                      <a16:creationId xmlns:a16="http://schemas.microsoft.com/office/drawing/2014/main" id="{6DA76667-AFB1-4EF9-89EC-56286192C75C}"/>
                    </a:ext>
                  </a:extLst>
                </p14:cNvPr>
                <p14:cNvContentPartPr/>
                <p14:nvPr/>
              </p14:nvContentPartPr>
              <p14:xfrm>
                <a:off x="5182355" y="4643947"/>
                <a:ext cx="45360" cy="84960"/>
              </p14:xfrm>
            </p:contentPart>
          </mc:Choice>
          <mc:Fallback xmlns="">
            <p:pic>
              <p:nvPicPr>
                <p:cNvPr id="313" name="Freihand 312">
                  <a:extLst>
                    <a:ext uri="{FF2B5EF4-FFF2-40B4-BE49-F238E27FC236}">
                      <a16:creationId xmlns:a16="http://schemas.microsoft.com/office/drawing/2014/main" id="{6DA76667-AFB1-4EF9-89EC-56286192C75C}"/>
                    </a:ext>
                  </a:extLst>
                </p:cNvPr>
                <p:cNvPicPr/>
                <p:nvPr/>
              </p:nvPicPr>
              <p:blipFill>
                <a:blip r:embed="rId530"/>
                <a:stretch>
                  <a:fillRect/>
                </a:stretch>
              </p:blipFill>
              <p:spPr>
                <a:xfrm>
                  <a:off x="5178035" y="4639627"/>
                  <a:ext cx="540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14" name="Freihand 313">
                  <a:extLst>
                    <a:ext uri="{FF2B5EF4-FFF2-40B4-BE49-F238E27FC236}">
                      <a16:creationId xmlns:a16="http://schemas.microsoft.com/office/drawing/2014/main" id="{FE934572-A388-407A-9AD1-15D1332348DE}"/>
                    </a:ext>
                  </a:extLst>
                </p14:cNvPr>
                <p14:cNvContentPartPr/>
                <p14:nvPr/>
              </p14:nvContentPartPr>
              <p14:xfrm>
                <a:off x="5260835" y="4561147"/>
                <a:ext cx="121320" cy="115920"/>
              </p14:xfrm>
            </p:contentPart>
          </mc:Choice>
          <mc:Fallback xmlns="">
            <p:pic>
              <p:nvPicPr>
                <p:cNvPr id="314" name="Freihand 313">
                  <a:extLst>
                    <a:ext uri="{FF2B5EF4-FFF2-40B4-BE49-F238E27FC236}">
                      <a16:creationId xmlns:a16="http://schemas.microsoft.com/office/drawing/2014/main" id="{FE934572-A388-407A-9AD1-15D1332348DE}"/>
                    </a:ext>
                  </a:extLst>
                </p:cNvPr>
                <p:cNvPicPr/>
                <p:nvPr/>
              </p:nvPicPr>
              <p:blipFill>
                <a:blip r:embed="rId532"/>
                <a:stretch>
                  <a:fillRect/>
                </a:stretch>
              </p:blipFill>
              <p:spPr>
                <a:xfrm>
                  <a:off x="5256515" y="4556827"/>
                  <a:ext cx="129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15" name="Freihand 314">
                  <a:extLst>
                    <a:ext uri="{FF2B5EF4-FFF2-40B4-BE49-F238E27FC236}">
                      <a16:creationId xmlns:a16="http://schemas.microsoft.com/office/drawing/2014/main" id="{C645FA11-9EE3-4562-962D-E420CC0FF706}"/>
                    </a:ext>
                  </a:extLst>
                </p14:cNvPr>
                <p14:cNvContentPartPr/>
                <p14:nvPr/>
              </p14:nvContentPartPr>
              <p14:xfrm>
                <a:off x="5423555" y="4576627"/>
                <a:ext cx="111240" cy="104400"/>
              </p14:xfrm>
            </p:contentPart>
          </mc:Choice>
          <mc:Fallback xmlns="">
            <p:pic>
              <p:nvPicPr>
                <p:cNvPr id="315" name="Freihand 314">
                  <a:extLst>
                    <a:ext uri="{FF2B5EF4-FFF2-40B4-BE49-F238E27FC236}">
                      <a16:creationId xmlns:a16="http://schemas.microsoft.com/office/drawing/2014/main" id="{C645FA11-9EE3-4562-962D-E420CC0FF706}"/>
                    </a:ext>
                  </a:extLst>
                </p:cNvPr>
                <p:cNvPicPr/>
                <p:nvPr/>
              </p:nvPicPr>
              <p:blipFill>
                <a:blip r:embed="rId534"/>
                <a:stretch>
                  <a:fillRect/>
                </a:stretch>
              </p:blipFill>
              <p:spPr>
                <a:xfrm>
                  <a:off x="5419235" y="4572307"/>
                  <a:ext cx="1198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16" name="Freihand 315">
                  <a:extLst>
                    <a:ext uri="{FF2B5EF4-FFF2-40B4-BE49-F238E27FC236}">
                      <a16:creationId xmlns:a16="http://schemas.microsoft.com/office/drawing/2014/main" id="{D1F3D973-B8DE-4DA9-A0E9-E5A4F5126B14}"/>
                    </a:ext>
                  </a:extLst>
                </p14:cNvPr>
                <p14:cNvContentPartPr/>
                <p14:nvPr/>
              </p14:nvContentPartPr>
              <p14:xfrm>
                <a:off x="5601755" y="4640707"/>
                <a:ext cx="93960" cy="6120"/>
              </p14:xfrm>
            </p:contentPart>
          </mc:Choice>
          <mc:Fallback xmlns="">
            <p:pic>
              <p:nvPicPr>
                <p:cNvPr id="316" name="Freihand 315">
                  <a:extLst>
                    <a:ext uri="{FF2B5EF4-FFF2-40B4-BE49-F238E27FC236}">
                      <a16:creationId xmlns:a16="http://schemas.microsoft.com/office/drawing/2014/main" id="{D1F3D973-B8DE-4DA9-A0E9-E5A4F5126B14}"/>
                    </a:ext>
                  </a:extLst>
                </p:cNvPr>
                <p:cNvPicPr/>
                <p:nvPr/>
              </p:nvPicPr>
              <p:blipFill>
                <a:blip r:embed="rId536"/>
                <a:stretch>
                  <a:fillRect/>
                </a:stretch>
              </p:blipFill>
              <p:spPr>
                <a:xfrm>
                  <a:off x="5597435" y="4636387"/>
                  <a:ext cx="10260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17" name="Freihand 316">
                  <a:extLst>
                    <a:ext uri="{FF2B5EF4-FFF2-40B4-BE49-F238E27FC236}">
                      <a16:creationId xmlns:a16="http://schemas.microsoft.com/office/drawing/2014/main" id="{886419BD-5E0F-4724-8200-98B1A0A28C85}"/>
                    </a:ext>
                  </a:extLst>
                </p14:cNvPr>
                <p14:cNvContentPartPr/>
                <p14:nvPr/>
              </p14:nvContentPartPr>
              <p14:xfrm>
                <a:off x="5801915" y="4570867"/>
                <a:ext cx="134280" cy="99360"/>
              </p14:xfrm>
            </p:contentPart>
          </mc:Choice>
          <mc:Fallback xmlns="">
            <p:pic>
              <p:nvPicPr>
                <p:cNvPr id="317" name="Freihand 316">
                  <a:extLst>
                    <a:ext uri="{FF2B5EF4-FFF2-40B4-BE49-F238E27FC236}">
                      <a16:creationId xmlns:a16="http://schemas.microsoft.com/office/drawing/2014/main" id="{886419BD-5E0F-4724-8200-98B1A0A28C85}"/>
                    </a:ext>
                  </a:extLst>
                </p:cNvPr>
                <p:cNvPicPr/>
                <p:nvPr/>
              </p:nvPicPr>
              <p:blipFill>
                <a:blip r:embed="rId538"/>
                <a:stretch>
                  <a:fillRect/>
                </a:stretch>
              </p:blipFill>
              <p:spPr>
                <a:xfrm>
                  <a:off x="5797595" y="4566547"/>
                  <a:ext cx="142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18" name="Freihand 317">
                  <a:extLst>
                    <a:ext uri="{FF2B5EF4-FFF2-40B4-BE49-F238E27FC236}">
                      <a16:creationId xmlns:a16="http://schemas.microsoft.com/office/drawing/2014/main" id="{B36AD90D-BF51-49A3-A15F-FC1CAFA90833}"/>
                    </a:ext>
                  </a:extLst>
                </p14:cNvPr>
                <p14:cNvContentPartPr/>
                <p14:nvPr/>
              </p14:nvContentPartPr>
              <p14:xfrm>
                <a:off x="5946635" y="4577707"/>
                <a:ext cx="120960" cy="87840"/>
              </p14:xfrm>
            </p:contentPart>
          </mc:Choice>
          <mc:Fallback xmlns="">
            <p:pic>
              <p:nvPicPr>
                <p:cNvPr id="318" name="Freihand 317">
                  <a:extLst>
                    <a:ext uri="{FF2B5EF4-FFF2-40B4-BE49-F238E27FC236}">
                      <a16:creationId xmlns:a16="http://schemas.microsoft.com/office/drawing/2014/main" id="{B36AD90D-BF51-49A3-A15F-FC1CAFA90833}"/>
                    </a:ext>
                  </a:extLst>
                </p:cNvPr>
                <p:cNvPicPr/>
                <p:nvPr/>
              </p:nvPicPr>
              <p:blipFill>
                <a:blip r:embed="rId540"/>
                <a:stretch>
                  <a:fillRect/>
                </a:stretch>
              </p:blipFill>
              <p:spPr>
                <a:xfrm>
                  <a:off x="5942315" y="4573387"/>
                  <a:ext cx="1296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9" name="Freihand 318">
                  <a:extLst>
                    <a:ext uri="{FF2B5EF4-FFF2-40B4-BE49-F238E27FC236}">
                      <a16:creationId xmlns:a16="http://schemas.microsoft.com/office/drawing/2014/main" id="{93BF9EF4-18F6-45A0-AD6F-76183B8F496D}"/>
                    </a:ext>
                  </a:extLst>
                </p14:cNvPr>
                <p14:cNvContentPartPr/>
                <p14:nvPr/>
              </p14:nvContentPartPr>
              <p14:xfrm>
                <a:off x="6102515" y="4560067"/>
                <a:ext cx="70920" cy="125640"/>
              </p14:xfrm>
            </p:contentPart>
          </mc:Choice>
          <mc:Fallback xmlns="">
            <p:pic>
              <p:nvPicPr>
                <p:cNvPr id="319" name="Freihand 318">
                  <a:extLst>
                    <a:ext uri="{FF2B5EF4-FFF2-40B4-BE49-F238E27FC236}">
                      <a16:creationId xmlns:a16="http://schemas.microsoft.com/office/drawing/2014/main" id="{93BF9EF4-18F6-45A0-AD6F-76183B8F496D}"/>
                    </a:ext>
                  </a:extLst>
                </p:cNvPr>
                <p:cNvPicPr/>
                <p:nvPr/>
              </p:nvPicPr>
              <p:blipFill>
                <a:blip r:embed="rId542"/>
                <a:stretch>
                  <a:fillRect/>
                </a:stretch>
              </p:blipFill>
              <p:spPr>
                <a:xfrm>
                  <a:off x="6098195" y="4555747"/>
                  <a:ext cx="79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20" name="Freihand 319">
                  <a:extLst>
                    <a:ext uri="{FF2B5EF4-FFF2-40B4-BE49-F238E27FC236}">
                      <a16:creationId xmlns:a16="http://schemas.microsoft.com/office/drawing/2014/main" id="{B53EF98B-513D-49B9-83A1-43D2040101F8}"/>
                    </a:ext>
                  </a:extLst>
                </p14:cNvPr>
                <p14:cNvContentPartPr/>
                <p14:nvPr/>
              </p14:nvContentPartPr>
              <p14:xfrm>
                <a:off x="6233195" y="4663027"/>
                <a:ext cx="23040" cy="58320"/>
              </p14:xfrm>
            </p:contentPart>
          </mc:Choice>
          <mc:Fallback xmlns="">
            <p:pic>
              <p:nvPicPr>
                <p:cNvPr id="320" name="Freihand 319">
                  <a:extLst>
                    <a:ext uri="{FF2B5EF4-FFF2-40B4-BE49-F238E27FC236}">
                      <a16:creationId xmlns:a16="http://schemas.microsoft.com/office/drawing/2014/main" id="{B53EF98B-513D-49B9-83A1-43D2040101F8}"/>
                    </a:ext>
                  </a:extLst>
                </p:cNvPr>
                <p:cNvPicPr/>
                <p:nvPr/>
              </p:nvPicPr>
              <p:blipFill>
                <a:blip r:embed="rId544"/>
                <a:stretch>
                  <a:fillRect/>
                </a:stretch>
              </p:blipFill>
              <p:spPr>
                <a:xfrm>
                  <a:off x="6228875" y="4658707"/>
                  <a:ext cx="316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21" name="Freihand 320">
                  <a:extLst>
                    <a:ext uri="{FF2B5EF4-FFF2-40B4-BE49-F238E27FC236}">
                      <a16:creationId xmlns:a16="http://schemas.microsoft.com/office/drawing/2014/main" id="{AD74173F-130F-4C72-BA3F-67A381F495DF}"/>
                    </a:ext>
                  </a:extLst>
                </p14:cNvPr>
                <p14:cNvContentPartPr/>
                <p14:nvPr/>
              </p14:nvContentPartPr>
              <p14:xfrm>
                <a:off x="6299435" y="4556467"/>
                <a:ext cx="113400" cy="150480"/>
              </p14:xfrm>
            </p:contentPart>
          </mc:Choice>
          <mc:Fallback xmlns="">
            <p:pic>
              <p:nvPicPr>
                <p:cNvPr id="321" name="Freihand 320">
                  <a:extLst>
                    <a:ext uri="{FF2B5EF4-FFF2-40B4-BE49-F238E27FC236}">
                      <a16:creationId xmlns:a16="http://schemas.microsoft.com/office/drawing/2014/main" id="{AD74173F-130F-4C72-BA3F-67A381F495DF}"/>
                    </a:ext>
                  </a:extLst>
                </p:cNvPr>
                <p:cNvPicPr/>
                <p:nvPr/>
              </p:nvPicPr>
              <p:blipFill>
                <a:blip r:embed="rId546"/>
                <a:stretch>
                  <a:fillRect/>
                </a:stretch>
              </p:blipFill>
              <p:spPr>
                <a:xfrm>
                  <a:off x="6295115" y="4552147"/>
                  <a:ext cx="1220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22" name="Freihand 321">
                  <a:extLst>
                    <a:ext uri="{FF2B5EF4-FFF2-40B4-BE49-F238E27FC236}">
                      <a16:creationId xmlns:a16="http://schemas.microsoft.com/office/drawing/2014/main" id="{0CA94EC2-28E0-4C33-971E-DFDD478F1AA3}"/>
                    </a:ext>
                  </a:extLst>
                </p14:cNvPr>
                <p14:cNvContentPartPr/>
                <p14:nvPr/>
              </p14:nvContentPartPr>
              <p14:xfrm>
                <a:off x="6296195" y="4625947"/>
                <a:ext cx="92520" cy="8640"/>
              </p14:xfrm>
            </p:contentPart>
          </mc:Choice>
          <mc:Fallback xmlns="">
            <p:pic>
              <p:nvPicPr>
                <p:cNvPr id="322" name="Freihand 321">
                  <a:extLst>
                    <a:ext uri="{FF2B5EF4-FFF2-40B4-BE49-F238E27FC236}">
                      <a16:creationId xmlns:a16="http://schemas.microsoft.com/office/drawing/2014/main" id="{0CA94EC2-28E0-4C33-971E-DFDD478F1AA3}"/>
                    </a:ext>
                  </a:extLst>
                </p:cNvPr>
                <p:cNvPicPr/>
                <p:nvPr/>
              </p:nvPicPr>
              <p:blipFill>
                <a:blip r:embed="rId548"/>
                <a:stretch>
                  <a:fillRect/>
                </a:stretch>
              </p:blipFill>
              <p:spPr>
                <a:xfrm>
                  <a:off x="6291875" y="4621627"/>
                  <a:ext cx="1011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23" name="Freihand 322">
                  <a:extLst>
                    <a:ext uri="{FF2B5EF4-FFF2-40B4-BE49-F238E27FC236}">
                      <a16:creationId xmlns:a16="http://schemas.microsoft.com/office/drawing/2014/main" id="{6DA8EEDE-5D86-4750-9E34-133C09BA0CF2}"/>
                    </a:ext>
                  </a:extLst>
                </p14:cNvPr>
                <p14:cNvContentPartPr/>
                <p14:nvPr/>
              </p14:nvContentPartPr>
              <p14:xfrm>
                <a:off x="6447395" y="4562227"/>
                <a:ext cx="81000" cy="129960"/>
              </p14:xfrm>
            </p:contentPart>
          </mc:Choice>
          <mc:Fallback xmlns="">
            <p:pic>
              <p:nvPicPr>
                <p:cNvPr id="323" name="Freihand 322">
                  <a:extLst>
                    <a:ext uri="{FF2B5EF4-FFF2-40B4-BE49-F238E27FC236}">
                      <a16:creationId xmlns:a16="http://schemas.microsoft.com/office/drawing/2014/main" id="{6DA8EEDE-5D86-4750-9E34-133C09BA0CF2}"/>
                    </a:ext>
                  </a:extLst>
                </p:cNvPr>
                <p:cNvPicPr/>
                <p:nvPr/>
              </p:nvPicPr>
              <p:blipFill>
                <a:blip r:embed="rId550"/>
                <a:stretch>
                  <a:fillRect/>
                </a:stretch>
              </p:blipFill>
              <p:spPr>
                <a:xfrm>
                  <a:off x="6443075" y="4557907"/>
                  <a:ext cx="89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24" name="Freihand 323">
                  <a:extLst>
                    <a:ext uri="{FF2B5EF4-FFF2-40B4-BE49-F238E27FC236}">
                      <a16:creationId xmlns:a16="http://schemas.microsoft.com/office/drawing/2014/main" id="{F4170B0E-EF5E-40BF-BDEF-ECC2B5B7F751}"/>
                    </a:ext>
                  </a:extLst>
                </p14:cNvPr>
                <p14:cNvContentPartPr/>
                <p14:nvPr/>
              </p14:nvContentPartPr>
              <p14:xfrm>
                <a:off x="4906235" y="4753027"/>
                <a:ext cx="1503360" cy="27720"/>
              </p14:xfrm>
            </p:contentPart>
          </mc:Choice>
          <mc:Fallback xmlns="">
            <p:pic>
              <p:nvPicPr>
                <p:cNvPr id="324" name="Freihand 323">
                  <a:extLst>
                    <a:ext uri="{FF2B5EF4-FFF2-40B4-BE49-F238E27FC236}">
                      <a16:creationId xmlns:a16="http://schemas.microsoft.com/office/drawing/2014/main" id="{F4170B0E-EF5E-40BF-BDEF-ECC2B5B7F751}"/>
                    </a:ext>
                  </a:extLst>
                </p:cNvPr>
                <p:cNvPicPr/>
                <p:nvPr/>
              </p:nvPicPr>
              <p:blipFill>
                <a:blip r:embed="rId552"/>
                <a:stretch>
                  <a:fillRect/>
                </a:stretch>
              </p:blipFill>
              <p:spPr>
                <a:xfrm>
                  <a:off x="4901915" y="4748707"/>
                  <a:ext cx="1512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26" name="Freihand 325">
                  <a:extLst>
                    <a:ext uri="{FF2B5EF4-FFF2-40B4-BE49-F238E27FC236}">
                      <a16:creationId xmlns:a16="http://schemas.microsoft.com/office/drawing/2014/main" id="{0F00BC18-CF35-474E-A035-53CE6A8A56EF}"/>
                    </a:ext>
                  </a:extLst>
                </p14:cNvPr>
                <p14:cNvContentPartPr/>
                <p14:nvPr/>
              </p14:nvContentPartPr>
              <p14:xfrm>
                <a:off x="5291795" y="4845547"/>
                <a:ext cx="155520" cy="92160"/>
              </p14:xfrm>
            </p:contentPart>
          </mc:Choice>
          <mc:Fallback xmlns="">
            <p:pic>
              <p:nvPicPr>
                <p:cNvPr id="326" name="Freihand 325">
                  <a:extLst>
                    <a:ext uri="{FF2B5EF4-FFF2-40B4-BE49-F238E27FC236}">
                      <a16:creationId xmlns:a16="http://schemas.microsoft.com/office/drawing/2014/main" id="{0F00BC18-CF35-474E-A035-53CE6A8A56EF}"/>
                    </a:ext>
                  </a:extLst>
                </p:cNvPr>
                <p:cNvPicPr/>
                <p:nvPr/>
              </p:nvPicPr>
              <p:blipFill>
                <a:blip r:embed="rId554"/>
                <a:stretch>
                  <a:fillRect/>
                </a:stretch>
              </p:blipFill>
              <p:spPr>
                <a:xfrm>
                  <a:off x="5287475" y="4841227"/>
                  <a:ext cx="164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27" name="Freihand 326">
                  <a:extLst>
                    <a:ext uri="{FF2B5EF4-FFF2-40B4-BE49-F238E27FC236}">
                      <a16:creationId xmlns:a16="http://schemas.microsoft.com/office/drawing/2014/main" id="{66B9EEE0-C6B7-4631-A722-0CB7462EA22F}"/>
                    </a:ext>
                  </a:extLst>
                </p14:cNvPr>
                <p14:cNvContentPartPr/>
                <p14:nvPr/>
              </p14:nvContentPartPr>
              <p14:xfrm>
                <a:off x="5462075" y="4846267"/>
                <a:ext cx="119880" cy="95400"/>
              </p14:xfrm>
            </p:contentPart>
          </mc:Choice>
          <mc:Fallback xmlns="">
            <p:pic>
              <p:nvPicPr>
                <p:cNvPr id="327" name="Freihand 326">
                  <a:extLst>
                    <a:ext uri="{FF2B5EF4-FFF2-40B4-BE49-F238E27FC236}">
                      <a16:creationId xmlns:a16="http://schemas.microsoft.com/office/drawing/2014/main" id="{66B9EEE0-C6B7-4631-A722-0CB7462EA22F}"/>
                    </a:ext>
                  </a:extLst>
                </p:cNvPr>
                <p:cNvPicPr/>
                <p:nvPr/>
              </p:nvPicPr>
              <p:blipFill>
                <a:blip r:embed="rId556"/>
                <a:stretch>
                  <a:fillRect/>
                </a:stretch>
              </p:blipFill>
              <p:spPr>
                <a:xfrm>
                  <a:off x="5457755" y="4841947"/>
                  <a:ext cx="1285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28" name="Freihand 327">
                  <a:extLst>
                    <a:ext uri="{FF2B5EF4-FFF2-40B4-BE49-F238E27FC236}">
                      <a16:creationId xmlns:a16="http://schemas.microsoft.com/office/drawing/2014/main" id="{968E8C5F-9212-4399-AC57-32C787788472}"/>
                    </a:ext>
                  </a:extLst>
                </p14:cNvPr>
                <p14:cNvContentPartPr/>
                <p14:nvPr/>
              </p14:nvContentPartPr>
              <p14:xfrm>
                <a:off x="5579075" y="4830787"/>
                <a:ext cx="106560" cy="126360"/>
              </p14:xfrm>
            </p:contentPart>
          </mc:Choice>
          <mc:Fallback xmlns="">
            <p:pic>
              <p:nvPicPr>
                <p:cNvPr id="328" name="Freihand 327">
                  <a:extLst>
                    <a:ext uri="{FF2B5EF4-FFF2-40B4-BE49-F238E27FC236}">
                      <a16:creationId xmlns:a16="http://schemas.microsoft.com/office/drawing/2014/main" id="{968E8C5F-9212-4399-AC57-32C787788472}"/>
                    </a:ext>
                  </a:extLst>
                </p:cNvPr>
                <p:cNvPicPr/>
                <p:nvPr/>
              </p:nvPicPr>
              <p:blipFill>
                <a:blip r:embed="rId558"/>
                <a:stretch>
                  <a:fillRect/>
                </a:stretch>
              </p:blipFill>
              <p:spPr>
                <a:xfrm>
                  <a:off x="5574755" y="4826467"/>
                  <a:ext cx="115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29" name="Freihand 328">
                  <a:extLst>
                    <a:ext uri="{FF2B5EF4-FFF2-40B4-BE49-F238E27FC236}">
                      <a16:creationId xmlns:a16="http://schemas.microsoft.com/office/drawing/2014/main" id="{F250EABB-4992-414B-8421-DCC7944D6C48}"/>
                    </a:ext>
                  </a:extLst>
                </p14:cNvPr>
                <p14:cNvContentPartPr/>
                <p14:nvPr/>
              </p14:nvContentPartPr>
              <p14:xfrm>
                <a:off x="5705435" y="4918987"/>
                <a:ext cx="25920" cy="69480"/>
              </p14:xfrm>
            </p:contentPart>
          </mc:Choice>
          <mc:Fallback xmlns="">
            <p:pic>
              <p:nvPicPr>
                <p:cNvPr id="329" name="Freihand 328">
                  <a:extLst>
                    <a:ext uri="{FF2B5EF4-FFF2-40B4-BE49-F238E27FC236}">
                      <a16:creationId xmlns:a16="http://schemas.microsoft.com/office/drawing/2014/main" id="{F250EABB-4992-414B-8421-DCC7944D6C48}"/>
                    </a:ext>
                  </a:extLst>
                </p:cNvPr>
                <p:cNvPicPr/>
                <p:nvPr/>
              </p:nvPicPr>
              <p:blipFill>
                <a:blip r:embed="rId560"/>
                <a:stretch>
                  <a:fillRect/>
                </a:stretch>
              </p:blipFill>
              <p:spPr>
                <a:xfrm>
                  <a:off x="5701115" y="4914667"/>
                  <a:ext cx="34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31" name="Freihand 330">
                  <a:extLst>
                    <a:ext uri="{FF2B5EF4-FFF2-40B4-BE49-F238E27FC236}">
                      <a16:creationId xmlns:a16="http://schemas.microsoft.com/office/drawing/2014/main" id="{628D3E40-543D-4E30-8B2B-B250B728BE12}"/>
                    </a:ext>
                  </a:extLst>
                </p14:cNvPr>
                <p14:cNvContentPartPr/>
                <p14:nvPr/>
              </p14:nvContentPartPr>
              <p14:xfrm>
                <a:off x="5761235" y="4817827"/>
                <a:ext cx="93600" cy="132120"/>
              </p14:xfrm>
            </p:contentPart>
          </mc:Choice>
          <mc:Fallback xmlns="">
            <p:pic>
              <p:nvPicPr>
                <p:cNvPr id="331" name="Freihand 330">
                  <a:extLst>
                    <a:ext uri="{FF2B5EF4-FFF2-40B4-BE49-F238E27FC236}">
                      <a16:creationId xmlns:a16="http://schemas.microsoft.com/office/drawing/2014/main" id="{628D3E40-543D-4E30-8B2B-B250B728BE12}"/>
                    </a:ext>
                  </a:extLst>
                </p:cNvPr>
                <p:cNvPicPr/>
                <p:nvPr/>
              </p:nvPicPr>
              <p:blipFill>
                <a:blip r:embed="rId562"/>
                <a:stretch>
                  <a:fillRect/>
                </a:stretch>
              </p:blipFill>
              <p:spPr>
                <a:xfrm>
                  <a:off x="5756915" y="4813507"/>
                  <a:ext cx="102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32" name="Freihand 331">
                  <a:extLst>
                    <a:ext uri="{FF2B5EF4-FFF2-40B4-BE49-F238E27FC236}">
                      <a16:creationId xmlns:a16="http://schemas.microsoft.com/office/drawing/2014/main" id="{A986276B-0331-495D-84C1-9F1F9420F42B}"/>
                    </a:ext>
                  </a:extLst>
                </p14:cNvPr>
                <p14:cNvContentPartPr/>
                <p14:nvPr/>
              </p14:nvContentPartPr>
              <p14:xfrm>
                <a:off x="5752235" y="4873627"/>
                <a:ext cx="138240" cy="9720"/>
              </p14:xfrm>
            </p:contentPart>
          </mc:Choice>
          <mc:Fallback xmlns="">
            <p:pic>
              <p:nvPicPr>
                <p:cNvPr id="332" name="Freihand 331">
                  <a:extLst>
                    <a:ext uri="{FF2B5EF4-FFF2-40B4-BE49-F238E27FC236}">
                      <a16:creationId xmlns:a16="http://schemas.microsoft.com/office/drawing/2014/main" id="{A986276B-0331-495D-84C1-9F1F9420F42B}"/>
                    </a:ext>
                  </a:extLst>
                </p:cNvPr>
                <p:cNvPicPr/>
                <p:nvPr/>
              </p:nvPicPr>
              <p:blipFill>
                <a:blip r:embed="rId564"/>
                <a:stretch>
                  <a:fillRect/>
                </a:stretch>
              </p:blipFill>
              <p:spPr>
                <a:xfrm>
                  <a:off x="5747915" y="4869307"/>
                  <a:ext cx="1468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33" name="Freihand 332">
                  <a:extLst>
                    <a:ext uri="{FF2B5EF4-FFF2-40B4-BE49-F238E27FC236}">
                      <a16:creationId xmlns:a16="http://schemas.microsoft.com/office/drawing/2014/main" id="{068369C9-A71B-4BEC-91B8-82459467941E}"/>
                    </a:ext>
                  </a:extLst>
                </p14:cNvPr>
                <p14:cNvContentPartPr/>
                <p14:nvPr/>
              </p14:nvContentPartPr>
              <p14:xfrm>
                <a:off x="5890115" y="4808107"/>
                <a:ext cx="81360" cy="155520"/>
              </p14:xfrm>
            </p:contentPart>
          </mc:Choice>
          <mc:Fallback xmlns="">
            <p:pic>
              <p:nvPicPr>
                <p:cNvPr id="333" name="Freihand 332">
                  <a:extLst>
                    <a:ext uri="{FF2B5EF4-FFF2-40B4-BE49-F238E27FC236}">
                      <a16:creationId xmlns:a16="http://schemas.microsoft.com/office/drawing/2014/main" id="{068369C9-A71B-4BEC-91B8-82459467941E}"/>
                    </a:ext>
                  </a:extLst>
                </p:cNvPr>
                <p:cNvPicPr/>
                <p:nvPr/>
              </p:nvPicPr>
              <p:blipFill>
                <a:blip r:embed="rId566"/>
                <a:stretch>
                  <a:fillRect/>
                </a:stretch>
              </p:blipFill>
              <p:spPr>
                <a:xfrm>
                  <a:off x="5885795" y="4803787"/>
                  <a:ext cx="900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34" name="Freihand 333">
                  <a:extLst>
                    <a:ext uri="{FF2B5EF4-FFF2-40B4-BE49-F238E27FC236}">
                      <a16:creationId xmlns:a16="http://schemas.microsoft.com/office/drawing/2014/main" id="{1CCA0F50-236B-4285-BE93-B1E7FAFB6F11}"/>
                    </a:ext>
                  </a:extLst>
                </p14:cNvPr>
                <p14:cNvContentPartPr/>
                <p14:nvPr/>
              </p14:nvContentPartPr>
              <p14:xfrm>
                <a:off x="5899115" y="4868227"/>
                <a:ext cx="87840" cy="8280"/>
              </p14:xfrm>
            </p:contentPart>
          </mc:Choice>
          <mc:Fallback xmlns="">
            <p:pic>
              <p:nvPicPr>
                <p:cNvPr id="334" name="Freihand 333">
                  <a:extLst>
                    <a:ext uri="{FF2B5EF4-FFF2-40B4-BE49-F238E27FC236}">
                      <a16:creationId xmlns:a16="http://schemas.microsoft.com/office/drawing/2014/main" id="{1CCA0F50-236B-4285-BE93-B1E7FAFB6F11}"/>
                    </a:ext>
                  </a:extLst>
                </p:cNvPr>
                <p:cNvPicPr/>
                <p:nvPr/>
              </p:nvPicPr>
              <p:blipFill>
                <a:blip r:embed="rId568"/>
                <a:stretch>
                  <a:fillRect/>
                </a:stretch>
              </p:blipFill>
              <p:spPr>
                <a:xfrm>
                  <a:off x="5894795" y="4863907"/>
                  <a:ext cx="96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48" name="Freihand 347">
                  <a:extLst>
                    <a:ext uri="{FF2B5EF4-FFF2-40B4-BE49-F238E27FC236}">
                      <a16:creationId xmlns:a16="http://schemas.microsoft.com/office/drawing/2014/main" id="{CA098BEF-BFC0-48C7-9A7B-02521BDC5722}"/>
                    </a:ext>
                  </a:extLst>
                </p14:cNvPr>
                <p14:cNvContentPartPr/>
                <p14:nvPr/>
              </p14:nvContentPartPr>
              <p14:xfrm>
                <a:off x="6502475" y="4746187"/>
                <a:ext cx="149040" cy="21600"/>
              </p14:xfrm>
            </p:contentPart>
          </mc:Choice>
          <mc:Fallback xmlns="">
            <p:pic>
              <p:nvPicPr>
                <p:cNvPr id="348" name="Freihand 347">
                  <a:extLst>
                    <a:ext uri="{FF2B5EF4-FFF2-40B4-BE49-F238E27FC236}">
                      <a16:creationId xmlns:a16="http://schemas.microsoft.com/office/drawing/2014/main" id="{CA098BEF-BFC0-48C7-9A7B-02521BDC5722}"/>
                    </a:ext>
                  </a:extLst>
                </p:cNvPr>
                <p:cNvPicPr/>
                <p:nvPr/>
              </p:nvPicPr>
              <p:blipFill>
                <a:blip r:embed="rId570"/>
                <a:stretch>
                  <a:fillRect/>
                </a:stretch>
              </p:blipFill>
              <p:spPr>
                <a:xfrm>
                  <a:off x="6498155" y="4741867"/>
                  <a:ext cx="157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49" name="Freihand 348">
                  <a:extLst>
                    <a:ext uri="{FF2B5EF4-FFF2-40B4-BE49-F238E27FC236}">
                      <a16:creationId xmlns:a16="http://schemas.microsoft.com/office/drawing/2014/main" id="{EC7E35C9-8B6E-46F6-AE1C-187B76BA67EE}"/>
                    </a:ext>
                  </a:extLst>
                </p14:cNvPr>
                <p14:cNvContentPartPr/>
                <p14:nvPr/>
              </p14:nvContentPartPr>
              <p14:xfrm>
                <a:off x="6517235" y="4799827"/>
                <a:ext cx="140760" cy="20880"/>
              </p14:xfrm>
            </p:contentPart>
          </mc:Choice>
          <mc:Fallback xmlns="">
            <p:pic>
              <p:nvPicPr>
                <p:cNvPr id="349" name="Freihand 348">
                  <a:extLst>
                    <a:ext uri="{FF2B5EF4-FFF2-40B4-BE49-F238E27FC236}">
                      <a16:creationId xmlns:a16="http://schemas.microsoft.com/office/drawing/2014/main" id="{EC7E35C9-8B6E-46F6-AE1C-187B76BA67EE}"/>
                    </a:ext>
                  </a:extLst>
                </p:cNvPr>
                <p:cNvPicPr/>
                <p:nvPr/>
              </p:nvPicPr>
              <p:blipFill>
                <a:blip r:embed="rId572"/>
                <a:stretch>
                  <a:fillRect/>
                </a:stretch>
              </p:blipFill>
              <p:spPr>
                <a:xfrm>
                  <a:off x="6512915" y="4795507"/>
                  <a:ext cx="1494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55" name="Freihand 254">
                  <a:extLst>
                    <a:ext uri="{FF2B5EF4-FFF2-40B4-BE49-F238E27FC236}">
                      <a16:creationId xmlns:a16="http://schemas.microsoft.com/office/drawing/2014/main" id="{A53F7E4C-C58D-475D-9628-AC5C65D4AB21}"/>
                    </a:ext>
                  </a:extLst>
                </p14:cNvPr>
                <p14:cNvContentPartPr/>
                <p14:nvPr/>
              </p14:nvContentPartPr>
              <p14:xfrm>
                <a:off x="465275" y="4634227"/>
                <a:ext cx="101880" cy="164160"/>
              </p14:xfrm>
            </p:contentPart>
          </mc:Choice>
          <mc:Fallback xmlns="">
            <p:pic>
              <p:nvPicPr>
                <p:cNvPr id="255" name="Freihand 254">
                  <a:extLst>
                    <a:ext uri="{FF2B5EF4-FFF2-40B4-BE49-F238E27FC236}">
                      <a16:creationId xmlns:a16="http://schemas.microsoft.com/office/drawing/2014/main" id="{A53F7E4C-C58D-475D-9628-AC5C65D4AB21}"/>
                    </a:ext>
                  </a:extLst>
                </p:cNvPr>
                <p:cNvPicPr/>
                <p:nvPr/>
              </p:nvPicPr>
              <p:blipFill>
                <a:blip r:embed="rId574"/>
                <a:stretch>
                  <a:fillRect/>
                </a:stretch>
              </p:blipFill>
              <p:spPr>
                <a:xfrm>
                  <a:off x="460955" y="4629907"/>
                  <a:ext cx="1105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56" name="Freihand 255">
                  <a:extLst>
                    <a:ext uri="{FF2B5EF4-FFF2-40B4-BE49-F238E27FC236}">
                      <a16:creationId xmlns:a16="http://schemas.microsoft.com/office/drawing/2014/main" id="{A1D60269-5F8A-464D-B61B-AB96483685FB}"/>
                    </a:ext>
                  </a:extLst>
                </p14:cNvPr>
                <p14:cNvContentPartPr/>
                <p14:nvPr/>
              </p14:nvContentPartPr>
              <p14:xfrm>
                <a:off x="469235" y="4626307"/>
                <a:ext cx="105120" cy="11520"/>
              </p14:xfrm>
            </p:contentPart>
          </mc:Choice>
          <mc:Fallback xmlns="">
            <p:pic>
              <p:nvPicPr>
                <p:cNvPr id="256" name="Freihand 255">
                  <a:extLst>
                    <a:ext uri="{FF2B5EF4-FFF2-40B4-BE49-F238E27FC236}">
                      <a16:creationId xmlns:a16="http://schemas.microsoft.com/office/drawing/2014/main" id="{A1D60269-5F8A-464D-B61B-AB96483685FB}"/>
                    </a:ext>
                  </a:extLst>
                </p:cNvPr>
                <p:cNvPicPr/>
                <p:nvPr/>
              </p:nvPicPr>
              <p:blipFill>
                <a:blip r:embed="rId576"/>
                <a:stretch>
                  <a:fillRect/>
                </a:stretch>
              </p:blipFill>
              <p:spPr>
                <a:xfrm>
                  <a:off x="464915" y="4621987"/>
                  <a:ext cx="1137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57" name="Freihand 256">
                  <a:extLst>
                    <a:ext uri="{FF2B5EF4-FFF2-40B4-BE49-F238E27FC236}">
                      <a16:creationId xmlns:a16="http://schemas.microsoft.com/office/drawing/2014/main" id="{92F278ED-F203-46BC-9F5C-942B04E38ECC}"/>
                    </a:ext>
                  </a:extLst>
                </p14:cNvPr>
                <p14:cNvContentPartPr/>
                <p14:nvPr/>
              </p14:nvContentPartPr>
              <p14:xfrm>
                <a:off x="352235" y="4555387"/>
                <a:ext cx="324360" cy="362880"/>
              </p14:xfrm>
            </p:contentPart>
          </mc:Choice>
          <mc:Fallback xmlns="">
            <p:pic>
              <p:nvPicPr>
                <p:cNvPr id="257" name="Freihand 256">
                  <a:extLst>
                    <a:ext uri="{FF2B5EF4-FFF2-40B4-BE49-F238E27FC236}">
                      <a16:creationId xmlns:a16="http://schemas.microsoft.com/office/drawing/2014/main" id="{92F278ED-F203-46BC-9F5C-942B04E38ECC}"/>
                    </a:ext>
                  </a:extLst>
                </p:cNvPr>
                <p:cNvPicPr/>
                <p:nvPr/>
              </p:nvPicPr>
              <p:blipFill>
                <a:blip r:embed="rId578"/>
                <a:stretch>
                  <a:fillRect/>
                </a:stretch>
              </p:blipFill>
              <p:spPr>
                <a:xfrm>
                  <a:off x="347915" y="4551067"/>
                  <a:ext cx="33300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72" name="Freihand 271">
                  <a:extLst>
                    <a:ext uri="{FF2B5EF4-FFF2-40B4-BE49-F238E27FC236}">
                      <a16:creationId xmlns:a16="http://schemas.microsoft.com/office/drawing/2014/main" id="{ABBFA75A-EFA4-48C6-8F37-9FBF03AD21CD}"/>
                    </a:ext>
                  </a:extLst>
                </p14:cNvPr>
                <p14:cNvContentPartPr/>
                <p14:nvPr/>
              </p14:nvContentPartPr>
              <p14:xfrm>
                <a:off x="820955" y="4655467"/>
                <a:ext cx="120240" cy="108360"/>
              </p14:xfrm>
            </p:contentPart>
          </mc:Choice>
          <mc:Fallback xmlns="">
            <p:pic>
              <p:nvPicPr>
                <p:cNvPr id="272" name="Freihand 271">
                  <a:extLst>
                    <a:ext uri="{FF2B5EF4-FFF2-40B4-BE49-F238E27FC236}">
                      <a16:creationId xmlns:a16="http://schemas.microsoft.com/office/drawing/2014/main" id="{ABBFA75A-EFA4-48C6-8F37-9FBF03AD21CD}"/>
                    </a:ext>
                  </a:extLst>
                </p:cNvPr>
                <p:cNvPicPr/>
                <p:nvPr/>
              </p:nvPicPr>
              <p:blipFill>
                <a:blip r:embed="rId580"/>
                <a:stretch>
                  <a:fillRect/>
                </a:stretch>
              </p:blipFill>
              <p:spPr>
                <a:xfrm>
                  <a:off x="816635" y="4651147"/>
                  <a:ext cx="128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73" name="Freihand 272">
                  <a:extLst>
                    <a:ext uri="{FF2B5EF4-FFF2-40B4-BE49-F238E27FC236}">
                      <a16:creationId xmlns:a16="http://schemas.microsoft.com/office/drawing/2014/main" id="{36896F26-CC22-4273-9FAE-FAD74C42E71E}"/>
                    </a:ext>
                  </a:extLst>
                </p14:cNvPr>
                <p14:cNvContentPartPr/>
                <p14:nvPr/>
              </p14:nvContentPartPr>
              <p14:xfrm>
                <a:off x="996995" y="4641067"/>
                <a:ext cx="90720" cy="96480"/>
              </p14:xfrm>
            </p:contentPart>
          </mc:Choice>
          <mc:Fallback xmlns="">
            <p:pic>
              <p:nvPicPr>
                <p:cNvPr id="273" name="Freihand 272">
                  <a:extLst>
                    <a:ext uri="{FF2B5EF4-FFF2-40B4-BE49-F238E27FC236}">
                      <a16:creationId xmlns:a16="http://schemas.microsoft.com/office/drawing/2014/main" id="{36896F26-CC22-4273-9FAE-FAD74C42E71E}"/>
                    </a:ext>
                  </a:extLst>
                </p:cNvPr>
                <p:cNvPicPr/>
                <p:nvPr/>
              </p:nvPicPr>
              <p:blipFill>
                <a:blip r:embed="rId582"/>
                <a:stretch>
                  <a:fillRect/>
                </a:stretch>
              </p:blipFill>
              <p:spPr>
                <a:xfrm>
                  <a:off x="992675" y="4636747"/>
                  <a:ext cx="993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74" name="Freihand 273">
                  <a:extLst>
                    <a:ext uri="{FF2B5EF4-FFF2-40B4-BE49-F238E27FC236}">
                      <a16:creationId xmlns:a16="http://schemas.microsoft.com/office/drawing/2014/main" id="{EDAB93C1-41BB-40C4-BCAA-6407EA0F67CB}"/>
                    </a:ext>
                  </a:extLst>
                </p14:cNvPr>
                <p14:cNvContentPartPr/>
                <p14:nvPr/>
              </p14:nvContentPartPr>
              <p14:xfrm>
                <a:off x="1136675" y="4625947"/>
                <a:ext cx="80640" cy="138960"/>
              </p14:xfrm>
            </p:contentPart>
          </mc:Choice>
          <mc:Fallback xmlns="">
            <p:pic>
              <p:nvPicPr>
                <p:cNvPr id="274" name="Freihand 273">
                  <a:extLst>
                    <a:ext uri="{FF2B5EF4-FFF2-40B4-BE49-F238E27FC236}">
                      <a16:creationId xmlns:a16="http://schemas.microsoft.com/office/drawing/2014/main" id="{EDAB93C1-41BB-40C4-BCAA-6407EA0F67CB}"/>
                    </a:ext>
                  </a:extLst>
                </p:cNvPr>
                <p:cNvPicPr/>
                <p:nvPr/>
              </p:nvPicPr>
              <p:blipFill>
                <a:blip r:embed="rId584"/>
                <a:stretch>
                  <a:fillRect/>
                </a:stretch>
              </p:blipFill>
              <p:spPr>
                <a:xfrm>
                  <a:off x="1132355" y="4621627"/>
                  <a:ext cx="89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75" name="Freihand 274">
                  <a:extLst>
                    <a:ext uri="{FF2B5EF4-FFF2-40B4-BE49-F238E27FC236}">
                      <a16:creationId xmlns:a16="http://schemas.microsoft.com/office/drawing/2014/main" id="{9AE1A658-3127-406D-9505-1ADD91D51B75}"/>
                    </a:ext>
                  </a:extLst>
                </p14:cNvPr>
                <p14:cNvContentPartPr/>
                <p14:nvPr/>
              </p14:nvContentPartPr>
              <p14:xfrm>
                <a:off x="1247195" y="4743667"/>
                <a:ext cx="11160" cy="57960"/>
              </p14:xfrm>
            </p:contentPart>
          </mc:Choice>
          <mc:Fallback xmlns="">
            <p:pic>
              <p:nvPicPr>
                <p:cNvPr id="275" name="Freihand 274">
                  <a:extLst>
                    <a:ext uri="{FF2B5EF4-FFF2-40B4-BE49-F238E27FC236}">
                      <a16:creationId xmlns:a16="http://schemas.microsoft.com/office/drawing/2014/main" id="{9AE1A658-3127-406D-9505-1ADD91D51B75}"/>
                    </a:ext>
                  </a:extLst>
                </p:cNvPr>
                <p:cNvPicPr/>
                <p:nvPr/>
              </p:nvPicPr>
              <p:blipFill>
                <a:blip r:embed="rId586"/>
                <a:stretch>
                  <a:fillRect/>
                </a:stretch>
              </p:blipFill>
              <p:spPr>
                <a:xfrm>
                  <a:off x="1242875" y="4739347"/>
                  <a:ext cx="198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76" name="Freihand 275">
                  <a:extLst>
                    <a:ext uri="{FF2B5EF4-FFF2-40B4-BE49-F238E27FC236}">
                      <a16:creationId xmlns:a16="http://schemas.microsoft.com/office/drawing/2014/main" id="{AFD3330F-9C76-4D1C-9B7C-F692E5444D17}"/>
                    </a:ext>
                  </a:extLst>
                </p14:cNvPr>
                <p14:cNvContentPartPr/>
                <p14:nvPr/>
              </p14:nvContentPartPr>
              <p14:xfrm>
                <a:off x="1319915" y="4628827"/>
                <a:ext cx="82440" cy="124200"/>
              </p14:xfrm>
            </p:contentPart>
          </mc:Choice>
          <mc:Fallback xmlns="">
            <p:pic>
              <p:nvPicPr>
                <p:cNvPr id="276" name="Freihand 275">
                  <a:extLst>
                    <a:ext uri="{FF2B5EF4-FFF2-40B4-BE49-F238E27FC236}">
                      <a16:creationId xmlns:a16="http://schemas.microsoft.com/office/drawing/2014/main" id="{AFD3330F-9C76-4D1C-9B7C-F692E5444D17}"/>
                    </a:ext>
                  </a:extLst>
                </p:cNvPr>
                <p:cNvPicPr/>
                <p:nvPr/>
              </p:nvPicPr>
              <p:blipFill>
                <a:blip r:embed="rId588"/>
                <a:stretch>
                  <a:fillRect/>
                </a:stretch>
              </p:blipFill>
              <p:spPr>
                <a:xfrm>
                  <a:off x="1315595" y="4624507"/>
                  <a:ext cx="910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277" name="Freihand 276">
                  <a:extLst>
                    <a:ext uri="{FF2B5EF4-FFF2-40B4-BE49-F238E27FC236}">
                      <a16:creationId xmlns:a16="http://schemas.microsoft.com/office/drawing/2014/main" id="{CDA32448-47A5-4165-A8C7-AB97D1DC3D74}"/>
                    </a:ext>
                  </a:extLst>
                </p14:cNvPr>
                <p14:cNvContentPartPr/>
                <p14:nvPr/>
              </p14:nvContentPartPr>
              <p14:xfrm>
                <a:off x="1325675" y="4694347"/>
                <a:ext cx="104400" cy="12240"/>
              </p14:xfrm>
            </p:contentPart>
          </mc:Choice>
          <mc:Fallback xmlns="">
            <p:pic>
              <p:nvPicPr>
                <p:cNvPr id="277" name="Freihand 276">
                  <a:extLst>
                    <a:ext uri="{FF2B5EF4-FFF2-40B4-BE49-F238E27FC236}">
                      <a16:creationId xmlns:a16="http://schemas.microsoft.com/office/drawing/2014/main" id="{CDA32448-47A5-4165-A8C7-AB97D1DC3D74}"/>
                    </a:ext>
                  </a:extLst>
                </p:cNvPr>
                <p:cNvPicPr/>
                <p:nvPr/>
              </p:nvPicPr>
              <p:blipFill>
                <a:blip r:embed="rId590"/>
                <a:stretch>
                  <a:fillRect/>
                </a:stretch>
              </p:blipFill>
              <p:spPr>
                <a:xfrm>
                  <a:off x="1321355" y="4690027"/>
                  <a:ext cx="1130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78" name="Freihand 277">
                  <a:extLst>
                    <a:ext uri="{FF2B5EF4-FFF2-40B4-BE49-F238E27FC236}">
                      <a16:creationId xmlns:a16="http://schemas.microsoft.com/office/drawing/2014/main" id="{32A5D4B1-7C6D-45BB-8EC5-074DAFA7D2C1}"/>
                    </a:ext>
                  </a:extLst>
                </p14:cNvPr>
                <p14:cNvContentPartPr/>
                <p14:nvPr/>
              </p14:nvContentPartPr>
              <p14:xfrm>
                <a:off x="1464995" y="4621627"/>
                <a:ext cx="94320" cy="136440"/>
              </p14:xfrm>
            </p:contentPart>
          </mc:Choice>
          <mc:Fallback xmlns="">
            <p:pic>
              <p:nvPicPr>
                <p:cNvPr id="278" name="Freihand 277">
                  <a:extLst>
                    <a:ext uri="{FF2B5EF4-FFF2-40B4-BE49-F238E27FC236}">
                      <a16:creationId xmlns:a16="http://schemas.microsoft.com/office/drawing/2014/main" id="{32A5D4B1-7C6D-45BB-8EC5-074DAFA7D2C1}"/>
                    </a:ext>
                  </a:extLst>
                </p:cNvPr>
                <p:cNvPicPr/>
                <p:nvPr/>
              </p:nvPicPr>
              <p:blipFill>
                <a:blip r:embed="rId592"/>
                <a:stretch>
                  <a:fillRect/>
                </a:stretch>
              </p:blipFill>
              <p:spPr>
                <a:xfrm>
                  <a:off x="1460675" y="4617307"/>
                  <a:ext cx="102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79" name="Freihand 278">
                  <a:extLst>
                    <a:ext uri="{FF2B5EF4-FFF2-40B4-BE49-F238E27FC236}">
                      <a16:creationId xmlns:a16="http://schemas.microsoft.com/office/drawing/2014/main" id="{B3C40B42-FB99-43C4-98AB-11D99E1E8CDB}"/>
                    </a:ext>
                  </a:extLst>
                </p14:cNvPr>
                <p14:cNvContentPartPr/>
                <p14:nvPr/>
              </p14:nvContentPartPr>
              <p14:xfrm>
                <a:off x="1475075" y="4697947"/>
                <a:ext cx="217440" cy="11880"/>
              </p14:xfrm>
            </p:contentPart>
          </mc:Choice>
          <mc:Fallback xmlns="">
            <p:pic>
              <p:nvPicPr>
                <p:cNvPr id="279" name="Freihand 278">
                  <a:extLst>
                    <a:ext uri="{FF2B5EF4-FFF2-40B4-BE49-F238E27FC236}">
                      <a16:creationId xmlns:a16="http://schemas.microsoft.com/office/drawing/2014/main" id="{B3C40B42-FB99-43C4-98AB-11D99E1E8CDB}"/>
                    </a:ext>
                  </a:extLst>
                </p:cNvPr>
                <p:cNvPicPr/>
                <p:nvPr/>
              </p:nvPicPr>
              <p:blipFill>
                <a:blip r:embed="rId594"/>
                <a:stretch>
                  <a:fillRect/>
                </a:stretch>
              </p:blipFill>
              <p:spPr>
                <a:xfrm>
                  <a:off x="1470755" y="4693627"/>
                  <a:ext cx="226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80" name="Freihand 279">
                  <a:extLst>
                    <a:ext uri="{FF2B5EF4-FFF2-40B4-BE49-F238E27FC236}">
                      <a16:creationId xmlns:a16="http://schemas.microsoft.com/office/drawing/2014/main" id="{29FADD21-407C-4753-8CE2-9A865D7156D2}"/>
                    </a:ext>
                  </a:extLst>
                </p14:cNvPr>
                <p14:cNvContentPartPr/>
                <p14:nvPr/>
              </p14:nvContentPartPr>
              <p14:xfrm>
                <a:off x="1776035" y="4636747"/>
                <a:ext cx="104040" cy="99360"/>
              </p14:xfrm>
            </p:contentPart>
          </mc:Choice>
          <mc:Fallback xmlns="">
            <p:pic>
              <p:nvPicPr>
                <p:cNvPr id="280" name="Freihand 279">
                  <a:extLst>
                    <a:ext uri="{FF2B5EF4-FFF2-40B4-BE49-F238E27FC236}">
                      <a16:creationId xmlns:a16="http://schemas.microsoft.com/office/drawing/2014/main" id="{29FADD21-407C-4753-8CE2-9A865D7156D2}"/>
                    </a:ext>
                  </a:extLst>
                </p:cNvPr>
                <p:cNvPicPr/>
                <p:nvPr/>
              </p:nvPicPr>
              <p:blipFill>
                <a:blip r:embed="rId596"/>
                <a:stretch>
                  <a:fillRect/>
                </a:stretch>
              </p:blipFill>
              <p:spPr>
                <a:xfrm>
                  <a:off x="1771715" y="4632427"/>
                  <a:ext cx="112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281" name="Freihand 280">
                  <a:extLst>
                    <a:ext uri="{FF2B5EF4-FFF2-40B4-BE49-F238E27FC236}">
                      <a16:creationId xmlns:a16="http://schemas.microsoft.com/office/drawing/2014/main" id="{A25D2F8B-7118-4D04-A774-A295292C61B6}"/>
                    </a:ext>
                  </a:extLst>
                </p14:cNvPr>
                <p14:cNvContentPartPr/>
                <p14:nvPr/>
              </p14:nvContentPartPr>
              <p14:xfrm>
                <a:off x="1908155" y="4644667"/>
                <a:ext cx="103680" cy="80640"/>
              </p14:xfrm>
            </p:contentPart>
          </mc:Choice>
          <mc:Fallback xmlns="">
            <p:pic>
              <p:nvPicPr>
                <p:cNvPr id="281" name="Freihand 280">
                  <a:extLst>
                    <a:ext uri="{FF2B5EF4-FFF2-40B4-BE49-F238E27FC236}">
                      <a16:creationId xmlns:a16="http://schemas.microsoft.com/office/drawing/2014/main" id="{A25D2F8B-7118-4D04-A774-A295292C61B6}"/>
                    </a:ext>
                  </a:extLst>
                </p:cNvPr>
                <p:cNvPicPr/>
                <p:nvPr/>
              </p:nvPicPr>
              <p:blipFill>
                <a:blip r:embed="rId598"/>
                <a:stretch>
                  <a:fillRect/>
                </a:stretch>
              </p:blipFill>
              <p:spPr>
                <a:xfrm>
                  <a:off x="1903835" y="4640347"/>
                  <a:ext cx="112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282" name="Freihand 281">
                  <a:extLst>
                    <a:ext uri="{FF2B5EF4-FFF2-40B4-BE49-F238E27FC236}">
                      <a16:creationId xmlns:a16="http://schemas.microsoft.com/office/drawing/2014/main" id="{011D3E7D-2EED-424F-9010-0680DB164D03}"/>
                    </a:ext>
                  </a:extLst>
                </p14:cNvPr>
                <p14:cNvContentPartPr/>
                <p14:nvPr/>
              </p14:nvContentPartPr>
              <p14:xfrm>
                <a:off x="2039195" y="4630627"/>
                <a:ext cx="100440" cy="92520"/>
              </p14:xfrm>
            </p:contentPart>
          </mc:Choice>
          <mc:Fallback xmlns="">
            <p:pic>
              <p:nvPicPr>
                <p:cNvPr id="282" name="Freihand 281">
                  <a:extLst>
                    <a:ext uri="{FF2B5EF4-FFF2-40B4-BE49-F238E27FC236}">
                      <a16:creationId xmlns:a16="http://schemas.microsoft.com/office/drawing/2014/main" id="{011D3E7D-2EED-424F-9010-0680DB164D03}"/>
                    </a:ext>
                  </a:extLst>
                </p:cNvPr>
                <p:cNvPicPr/>
                <p:nvPr/>
              </p:nvPicPr>
              <p:blipFill>
                <a:blip r:embed="rId600"/>
                <a:stretch>
                  <a:fillRect/>
                </a:stretch>
              </p:blipFill>
              <p:spPr>
                <a:xfrm>
                  <a:off x="2034875" y="4626307"/>
                  <a:ext cx="109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283" name="Freihand 282">
                  <a:extLst>
                    <a:ext uri="{FF2B5EF4-FFF2-40B4-BE49-F238E27FC236}">
                      <a16:creationId xmlns:a16="http://schemas.microsoft.com/office/drawing/2014/main" id="{2CF53E67-5D6A-465E-A7EA-136F60A55371}"/>
                    </a:ext>
                  </a:extLst>
                </p14:cNvPr>
                <p14:cNvContentPartPr/>
                <p14:nvPr/>
              </p14:nvContentPartPr>
              <p14:xfrm>
                <a:off x="789995" y="4819627"/>
                <a:ext cx="1479240" cy="57600"/>
              </p14:xfrm>
            </p:contentPart>
          </mc:Choice>
          <mc:Fallback xmlns="">
            <p:pic>
              <p:nvPicPr>
                <p:cNvPr id="283" name="Freihand 282">
                  <a:extLst>
                    <a:ext uri="{FF2B5EF4-FFF2-40B4-BE49-F238E27FC236}">
                      <a16:creationId xmlns:a16="http://schemas.microsoft.com/office/drawing/2014/main" id="{2CF53E67-5D6A-465E-A7EA-136F60A55371}"/>
                    </a:ext>
                  </a:extLst>
                </p:cNvPr>
                <p:cNvPicPr/>
                <p:nvPr/>
              </p:nvPicPr>
              <p:blipFill>
                <a:blip r:embed="rId602"/>
                <a:stretch>
                  <a:fillRect/>
                </a:stretch>
              </p:blipFill>
              <p:spPr>
                <a:xfrm>
                  <a:off x="785675" y="4815307"/>
                  <a:ext cx="14878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284" name="Freihand 283">
                  <a:extLst>
                    <a:ext uri="{FF2B5EF4-FFF2-40B4-BE49-F238E27FC236}">
                      <a16:creationId xmlns:a16="http://schemas.microsoft.com/office/drawing/2014/main" id="{673C35A1-7707-411A-B1E2-CFA70C20B5E5}"/>
                    </a:ext>
                  </a:extLst>
                </p14:cNvPr>
                <p14:cNvContentPartPr/>
                <p14:nvPr/>
              </p14:nvContentPartPr>
              <p14:xfrm>
                <a:off x="1315595" y="4947067"/>
                <a:ext cx="115200" cy="84960"/>
              </p14:xfrm>
            </p:contentPart>
          </mc:Choice>
          <mc:Fallback xmlns="">
            <p:pic>
              <p:nvPicPr>
                <p:cNvPr id="284" name="Freihand 283">
                  <a:extLst>
                    <a:ext uri="{FF2B5EF4-FFF2-40B4-BE49-F238E27FC236}">
                      <a16:creationId xmlns:a16="http://schemas.microsoft.com/office/drawing/2014/main" id="{673C35A1-7707-411A-B1E2-CFA70C20B5E5}"/>
                    </a:ext>
                  </a:extLst>
                </p:cNvPr>
                <p:cNvPicPr/>
                <p:nvPr/>
              </p:nvPicPr>
              <p:blipFill>
                <a:blip r:embed="rId604"/>
                <a:stretch>
                  <a:fillRect/>
                </a:stretch>
              </p:blipFill>
              <p:spPr>
                <a:xfrm>
                  <a:off x="1311275" y="4942747"/>
                  <a:ext cx="123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285" name="Freihand 284">
                  <a:extLst>
                    <a:ext uri="{FF2B5EF4-FFF2-40B4-BE49-F238E27FC236}">
                      <a16:creationId xmlns:a16="http://schemas.microsoft.com/office/drawing/2014/main" id="{538197B6-7246-4B32-BB94-FD12D5C23A58}"/>
                    </a:ext>
                  </a:extLst>
                </p14:cNvPr>
                <p14:cNvContentPartPr/>
                <p14:nvPr/>
              </p14:nvContentPartPr>
              <p14:xfrm>
                <a:off x="1462835" y="4963627"/>
                <a:ext cx="67320" cy="57240"/>
              </p14:xfrm>
            </p:contentPart>
          </mc:Choice>
          <mc:Fallback xmlns="">
            <p:pic>
              <p:nvPicPr>
                <p:cNvPr id="285" name="Freihand 284">
                  <a:extLst>
                    <a:ext uri="{FF2B5EF4-FFF2-40B4-BE49-F238E27FC236}">
                      <a16:creationId xmlns:a16="http://schemas.microsoft.com/office/drawing/2014/main" id="{538197B6-7246-4B32-BB94-FD12D5C23A58}"/>
                    </a:ext>
                  </a:extLst>
                </p:cNvPr>
                <p:cNvPicPr/>
                <p:nvPr/>
              </p:nvPicPr>
              <p:blipFill>
                <a:blip r:embed="rId606"/>
                <a:stretch>
                  <a:fillRect/>
                </a:stretch>
              </p:blipFill>
              <p:spPr>
                <a:xfrm>
                  <a:off x="1458515" y="4959307"/>
                  <a:ext cx="759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286" name="Freihand 285">
                  <a:extLst>
                    <a:ext uri="{FF2B5EF4-FFF2-40B4-BE49-F238E27FC236}">
                      <a16:creationId xmlns:a16="http://schemas.microsoft.com/office/drawing/2014/main" id="{78598BE6-0C38-4818-BEDF-F44F3062069C}"/>
                    </a:ext>
                  </a:extLst>
                </p14:cNvPr>
                <p14:cNvContentPartPr/>
                <p14:nvPr/>
              </p14:nvContentPartPr>
              <p14:xfrm>
                <a:off x="1585955" y="4947427"/>
                <a:ext cx="110520" cy="66600"/>
              </p14:xfrm>
            </p:contentPart>
          </mc:Choice>
          <mc:Fallback xmlns="">
            <p:pic>
              <p:nvPicPr>
                <p:cNvPr id="286" name="Freihand 285">
                  <a:extLst>
                    <a:ext uri="{FF2B5EF4-FFF2-40B4-BE49-F238E27FC236}">
                      <a16:creationId xmlns:a16="http://schemas.microsoft.com/office/drawing/2014/main" id="{78598BE6-0C38-4818-BEDF-F44F3062069C}"/>
                    </a:ext>
                  </a:extLst>
                </p:cNvPr>
                <p:cNvPicPr/>
                <p:nvPr/>
              </p:nvPicPr>
              <p:blipFill>
                <a:blip r:embed="rId608"/>
                <a:stretch>
                  <a:fillRect/>
                </a:stretch>
              </p:blipFill>
              <p:spPr>
                <a:xfrm>
                  <a:off x="1581635" y="4943107"/>
                  <a:ext cx="119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87" name="Freihand 286">
                  <a:extLst>
                    <a:ext uri="{FF2B5EF4-FFF2-40B4-BE49-F238E27FC236}">
                      <a16:creationId xmlns:a16="http://schemas.microsoft.com/office/drawing/2014/main" id="{742C4B98-00C7-42F5-8CA9-E05CD85DA414}"/>
                    </a:ext>
                  </a:extLst>
                </p14:cNvPr>
                <p14:cNvContentPartPr/>
                <p14:nvPr/>
              </p14:nvContentPartPr>
              <p14:xfrm>
                <a:off x="2382635" y="4796587"/>
                <a:ext cx="157680" cy="21240"/>
              </p14:xfrm>
            </p:contentPart>
          </mc:Choice>
          <mc:Fallback xmlns="">
            <p:pic>
              <p:nvPicPr>
                <p:cNvPr id="287" name="Freihand 286">
                  <a:extLst>
                    <a:ext uri="{FF2B5EF4-FFF2-40B4-BE49-F238E27FC236}">
                      <a16:creationId xmlns:a16="http://schemas.microsoft.com/office/drawing/2014/main" id="{742C4B98-00C7-42F5-8CA9-E05CD85DA414}"/>
                    </a:ext>
                  </a:extLst>
                </p:cNvPr>
                <p:cNvPicPr/>
                <p:nvPr/>
              </p:nvPicPr>
              <p:blipFill>
                <a:blip r:embed="rId610"/>
                <a:stretch>
                  <a:fillRect/>
                </a:stretch>
              </p:blipFill>
              <p:spPr>
                <a:xfrm>
                  <a:off x="2378315" y="4792267"/>
                  <a:ext cx="1663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288" name="Freihand 287">
                  <a:extLst>
                    <a:ext uri="{FF2B5EF4-FFF2-40B4-BE49-F238E27FC236}">
                      <a16:creationId xmlns:a16="http://schemas.microsoft.com/office/drawing/2014/main" id="{4D9D4F81-D5E3-45F3-BF4C-88A3D0384EE8}"/>
                    </a:ext>
                  </a:extLst>
                </p14:cNvPr>
                <p14:cNvContentPartPr/>
                <p14:nvPr/>
              </p14:nvContentPartPr>
              <p14:xfrm>
                <a:off x="2386595" y="4843027"/>
                <a:ext cx="149760" cy="16560"/>
              </p14:xfrm>
            </p:contentPart>
          </mc:Choice>
          <mc:Fallback xmlns="">
            <p:pic>
              <p:nvPicPr>
                <p:cNvPr id="288" name="Freihand 287">
                  <a:extLst>
                    <a:ext uri="{FF2B5EF4-FFF2-40B4-BE49-F238E27FC236}">
                      <a16:creationId xmlns:a16="http://schemas.microsoft.com/office/drawing/2014/main" id="{4D9D4F81-D5E3-45F3-BF4C-88A3D0384EE8}"/>
                    </a:ext>
                  </a:extLst>
                </p:cNvPr>
                <p:cNvPicPr/>
                <p:nvPr/>
              </p:nvPicPr>
              <p:blipFill>
                <a:blip r:embed="rId612"/>
                <a:stretch>
                  <a:fillRect/>
                </a:stretch>
              </p:blipFill>
              <p:spPr>
                <a:xfrm>
                  <a:off x="2382275" y="4838707"/>
                  <a:ext cx="1584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89" name="Freihand 288">
                  <a:extLst>
                    <a:ext uri="{FF2B5EF4-FFF2-40B4-BE49-F238E27FC236}">
                      <a16:creationId xmlns:a16="http://schemas.microsoft.com/office/drawing/2014/main" id="{8AB36BC2-4DD7-45FF-A61F-E0F4D623093F}"/>
                    </a:ext>
                  </a:extLst>
                </p14:cNvPr>
                <p14:cNvContentPartPr/>
                <p14:nvPr/>
              </p14:nvContentPartPr>
              <p14:xfrm>
                <a:off x="2654795" y="4653667"/>
                <a:ext cx="145440" cy="103680"/>
              </p14:xfrm>
            </p:contentPart>
          </mc:Choice>
          <mc:Fallback xmlns="">
            <p:pic>
              <p:nvPicPr>
                <p:cNvPr id="289" name="Freihand 288">
                  <a:extLst>
                    <a:ext uri="{FF2B5EF4-FFF2-40B4-BE49-F238E27FC236}">
                      <a16:creationId xmlns:a16="http://schemas.microsoft.com/office/drawing/2014/main" id="{8AB36BC2-4DD7-45FF-A61F-E0F4D623093F}"/>
                    </a:ext>
                  </a:extLst>
                </p:cNvPr>
                <p:cNvPicPr/>
                <p:nvPr/>
              </p:nvPicPr>
              <p:blipFill>
                <a:blip r:embed="rId614"/>
                <a:stretch>
                  <a:fillRect/>
                </a:stretch>
              </p:blipFill>
              <p:spPr>
                <a:xfrm>
                  <a:off x="2650475" y="4649347"/>
                  <a:ext cx="154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90" name="Freihand 289">
                  <a:extLst>
                    <a:ext uri="{FF2B5EF4-FFF2-40B4-BE49-F238E27FC236}">
                      <a16:creationId xmlns:a16="http://schemas.microsoft.com/office/drawing/2014/main" id="{AC265858-84D3-4B6C-A2C3-CB596D036D4B}"/>
                    </a:ext>
                  </a:extLst>
                </p14:cNvPr>
                <p14:cNvContentPartPr/>
                <p14:nvPr/>
              </p14:nvContentPartPr>
              <p14:xfrm>
                <a:off x="2838035" y="4650067"/>
                <a:ext cx="103320" cy="98640"/>
              </p14:xfrm>
            </p:contentPart>
          </mc:Choice>
          <mc:Fallback xmlns="">
            <p:pic>
              <p:nvPicPr>
                <p:cNvPr id="290" name="Freihand 289">
                  <a:extLst>
                    <a:ext uri="{FF2B5EF4-FFF2-40B4-BE49-F238E27FC236}">
                      <a16:creationId xmlns:a16="http://schemas.microsoft.com/office/drawing/2014/main" id="{AC265858-84D3-4B6C-A2C3-CB596D036D4B}"/>
                    </a:ext>
                  </a:extLst>
                </p:cNvPr>
                <p:cNvPicPr/>
                <p:nvPr/>
              </p:nvPicPr>
              <p:blipFill>
                <a:blip r:embed="rId616"/>
                <a:stretch>
                  <a:fillRect/>
                </a:stretch>
              </p:blipFill>
              <p:spPr>
                <a:xfrm>
                  <a:off x="2833715" y="4645747"/>
                  <a:ext cx="1119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91" name="Freihand 290">
                  <a:extLst>
                    <a:ext uri="{FF2B5EF4-FFF2-40B4-BE49-F238E27FC236}">
                      <a16:creationId xmlns:a16="http://schemas.microsoft.com/office/drawing/2014/main" id="{4F559315-DB5E-4AB3-88A8-D05BF11A79D6}"/>
                    </a:ext>
                  </a:extLst>
                </p14:cNvPr>
                <p14:cNvContentPartPr/>
                <p14:nvPr/>
              </p14:nvContentPartPr>
              <p14:xfrm>
                <a:off x="2975555" y="4643227"/>
                <a:ext cx="77400" cy="102960"/>
              </p14:xfrm>
            </p:contentPart>
          </mc:Choice>
          <mc:Fallback xmlns="">
            <p:pic>
              <p:nvPicPr>
                <p:cNvPr id="291" name="Freihand 290">
                  <a:extLst>
                    <a:ext uri="{FF2B5EF4-FFF2-40B4-BE49-F238E27FC236}">
                      <a16:creationId xmlns:a16="http://schemas.microsoft.com/office/drawing/2014/main" id="{4F559315-DB5E-4AB3-88A8-D05BF11A79D6}"/>
                    </a:ext>
                  </a:extLst>
                </p:cNvPr>
                <p:cNvPicPr/>
                <p:nvPr/>
              </p:nvPicPr>
              <p:blipFill>
                <a:blip r:embed="rId618"/>
                <a:stretch>
                  <a:fillRect/>
                </a:stretch>
              </p:blipFill>
              <p:spPr>
                <a:xfrm>
                  <a:off x="2971235" y="4638907"/>
                  <a:ext cx="86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292" name="Freihand 291">
                  <a:extLst>
                    <a:ext uri="{FF2B5EF4-FFF2-40B4-BE49-F238E27FC236}">
                      <a16:creationId xmlns:a16="http://schemas.microsoft.com/office/drawing/2014/main" id="{3B4A2DA1-4792-42B8-B1A9-F9199009C02B}"/>
                    </a:ext>
                  </a:extLst>
                </p14:cNvPr>
                <p14:cNvContentPartPr/>
                <p14:nvPr/>
              </p14:nvContentPartPr>
              <p14:xfrm>
                <a:off x="3105155" y="4745107"/>
                <a:ext cx="1800" cy="55080"/>
              </p14:xfrm>
            </p:contentPart>
          </mc:Choice>
          <mc:Fallback xmlns="">
            <p:pic>
              <p:nvPicPr>
                <p:cNvPr id="292" name="Freihand 291">
                  <a:extLst>
                    <a:ext uri="{FF2B5EF4-FFF2-40B4-BE49-F238E27FC236}">
                      <a16:creationId xmlns:a16="http://schemas.microsoft.com/office/drawing/2014/main" id="{3B4A2DA1-4792-42B8-B1A9-F9199009C02B}"/>
                    </a:ext>
                  </a:extLst>
                </p:cNvPr>
                <p:cNvPicPr/>
                <p:nvPr/>
              </p:nvPicPr>
              <p:blipFill>
                <a:blip r:embed="rId620"/>
                <a:stretch>
                  <a:fillRect/>
                </a:stretch>
              </p:blipFill>
              <p:spPr>
                <a:xfrm>
                  <a:off x="3100835" y="4740787"/>
                  <a:ext cx="10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293" name="Freihand 292">
                  <a:extLst>
                    <a:ext uri="{FF2B5EF4-FFF2-40B4-BE49-F238E27FC236}">
                      <a16:creationId xmlns:a16="http://schemas.microsoft.com/office/drawing/2014/main" id="{CA3715D7-1BB1-44E8-AF37-75BD41F9D05E}"/>
                    </a:ext>
                  </a:extLst>
                </p14:cNvPr>
                <p14:cNvContentPartPr/>
                <p14:nvPr/>
              </p14:nvContentPartPr>
              <p14:xfrm>
                <a:off x="3139355" y="4641427"/>
                <a:ext cx="78120" cy="120960"/>
              </p14:xfrm>
            </p:contentPart>
          </mc:Choice>
          <mc:Fallback xmlns="">
            <p:pic>
              <p:nvPicPr>
                <p:cNvPr id="293" name="Freihand 292">
                  <a:extLst>
                    <a:ext uri="{FF2B5EF4-FFF2-40B4-BE49-F238E27FC236}">
                      <a16:creationId xmlns:a16="http://schemas.microsoft.com/office/drawing/2014/main" id="{CA3715D7-1BB1-44E8-AF37-75BD41F9D05E}"/>
                    </a:ext>
                  </a:extLst>
                </p:cNvPr>
                <p:cNvPicPr/>
                <p:nvPr/>
              </p:nvPicPr>
              <p:blipFill>
                <a:blip r:embed="rId622"/>
                <a:stretch>
                  <a:fillRect/>
                </a:stretch>
              </p:blipFill>
              <p:spPr>
                <a:xfrm>
                  <a:off x="3135035" y="4637107"/>
                  <a:ext cx="86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294" name="Freihand 293">
                  <a:extLst>
                    <a:ext uri="{FF2B5EF4-FFF2-40B4-BE49-F238E27FC236}">
                      <a16:creationId xmlns:a16="http://schemas.microsoft.com/office/drawing/2014/main" id="{6999BFBD-BDEC-4224-9099-51DEF4056617}"/>
                    </a:ext>
                  </a:extLst>
                </p14:cNvPr>
                <p14:cNvContentPartPr/>
                <p14:nvPr/>
              </p14:nvContentPartPr>
              <p14:xfrm>
                <a:off x="3154835" y="4704787"/>
                <a:ext cx="83160" cy="11520"/>
              </p14:xfrm>
            </p:contentPart>
          </mc:Choice>
          <mc:Fallback xmlns="">
            <p:pic>
              <p:nvPicPr>
                <p:cNvPr id="294" name="Freihand 293">
                  <a:extLst>
                    <a:ext uri="{FF2B5EF4-FFF2-40B4-BE49-F238E27FC236}">
                      <a16:creationId xmlns:a16="http://schemas.microsoft.com/office/drawing/2014/main" id="{6999BFBD-BDEC-4224-9099-51DEF4056617}"/>
                    </a:ext>
                  </a:extLst>
                </p:cNvPr>
                <p:cNvPicPr/>
                <p:nvPr/>
              </p:nvPicPr>
              <p:blipFill>
                <a:blip r:embed="rId624"/>
                <a:stretch>
                  <a:fillRect/>
                </a:stretch>
              </p:blipFill>
              <p:spPr>
                <a:xfrm>
                  <a:off x="3150515" y="4700467"/>
                  <a:ext cx="918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295" name="Freihand 294">
                  <a:extLst>
                    <a:ext uri="{FF2B5EF4-FFF2-40B4-BE49-F238E27FC236}">
                      <a16:creationId xmlns:a16="http://schemas.microsoft.com/office/drawing/2014/main" id="{6478609E-AB30-4853-964B-263D6BE4A0D4}"/>
                    </a:ext>
                  </a:extLst>
                </p14:cNvPr>
                <p14:cNvContentPartPr/>
                <p14:nvPr/>
              </p14:nvContentPartPr>
              <p14:xfrm>
                <a:off x="3248435" y="4630987"/>
                <a:ext cx="81360" cy="104400"/>
              </p14:xfrm>
            </p:contentPart>
          </mc:Choice>
          <mc:Fallback xmlns="">
            <p:pic>
              <p:nvPicPr>
                <p:cNvPr id="295" name="Freihand 294">
                  <a:extLst>
                    <a:ext uri="{FF2B5EF4-FFF2-40B4-BE49-F238E27FC236}">
                      <a16:creationId xmlns:a16="http://schemas.microsoft.com/office/drawing/2014/main" id="{6478609E-AB30-4853-964B-263D6BE4A0D4}"/>
                    </a:ext>
                  </a:extLst>
                </p:cNvPr>
                <p:cNvPicPr/>
                <p:nvPr/>
              </p:nvPicPr>
              <p:blipFill>
                <a:blip r:embed="rId626"/>
                <a:stretch>
                  <a:fillRect/>
                </a:stretch>
              </p:blipFill>
              <p:spPr>
                <a:xfrm>
                  <a:off x="3244115" y="4626667"/>
                  <a:ext cx="90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296" name="Freihand 295">
                  <a:extLst>
                    <a:ext uri="{FF2B5EF4-FFF2-40B4-BE49-F238E27FC236}">
                      <a16:creationId xmlns:a16="http://schemas.microsoft.com/office/drawing/2014/main" id="{74613930-5658-405D-97E9-0F021699D741}"/>
                    </a:ext>
                  </a:extLst>
                </p14:cNvPr>
                <p14:cNvContentPartPr/>
                <p14:nvPr/>
              </p14:nvContentPartPr>
              <p14:xfrm>
                <a:off x="3262475" y="4684267"/>
                <a:ext cx="70920" cy="2160"/>
              </p14:xfrm>
            </p:contentPart>
          </mc:Choice>
          <mc:Fallback xmlns="">
            <p:pic>
              <p:nvPicPr>
                <p:cNvPr id="296" name="Freihand 295">
                  <a:extLst>
                    <a:ext uri="{FF2B5EF4-FFF2-40B4-BE49-F238E27FC236}">
                      <a16:creationId xmlns:a16="http://schemas.microsoft.com/office/drawing/2014/main" id="{74613930-5658-405D-97E9-0F021699D741}"/>
                    </a:ext>
                  </a:extLst>
                </p:cNvPr>
                <p:cNvPicPr/>
                <p:nvPr/>
              </p:nvPicPr>
              <p:blipFill>
                <a:blip r:embed="rId628"/>
                <a:stretch>
                  <a:fillRect/>
                </a:stretch>
              </p:blipFill>
              <p:spPr>
                <a:xfrm>
                  <a:off x="3258155" y="4679947"/>
                  <a:ext cx="7956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297" name="Freihand 296">
                  <a:extLst>
                    <a:ext uri="{FF2B5EF4-FFF2-40B4-BE49-F238E27FC236}">
                      <a16:creationId xmlns:a16="http://schemas.microsoft.com/office/drawing/2014/main" id="{07CFF8F1-EE72-4EB9-84FF-C4FFB31C1394}"/>
                    </a:ext>
                  </a:extLst>
                </p14:cNvPr>
                <p14:cNvContentPartPr/>
                <p14:nvPr/>
              </p14:nvContentPartPr>
              <p14:xfrm>
                <a:off x="2584955" y="4776787"/>
                <a:ext cx="713520" cy="53640"/>
              </p14:xfrm>
            </p:contentPart>
          </mc:Choice>
          <mc:Fallback xmlns="">
            <p:pic>
              <p:nvPicPr>
                <p:cNvPr id="297" name="Freihand 296">
                  <a:extLst>
                    <a:ext uri="{FF2B5EF4-FFF2-40B4-BE49-F238E27FC236}">
                      <a16:creationId xmlns:a16="http://schemas.microsoft.com/office/drawing/2014/main" id="{07CFF8F1-EE72-4EB9-84FF-C4FFB31C1394}"/>
                    </a:ext>
                  </a:extLst>
                </p:cNvPr>
                <p:cNvPicPr/>
                <p:nvPr/>
              </p:nvPicPr>
              <p:blipFill>
                <a:blip r:embed="rId630"/>
                <a:stretch>
                  <a:fillRect/>
                </a:stretch>
              </p:blipFill>
              <p:spPr>
                <a:xfrm>
                  <a:off x="2580635" y="4772467"/>
                  <a:ext cx="722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298" name="Freihand 297">
                  <a:extLst>
                    <a:ext uri="{FF2B5EF4-FFF2-40B4-BE49-F238E27FC236}">
                      <a16:creationId xmlns:a16="http://schemas.microsoft.com/office/drawing/2014/main" id="{B864AB32-B1B5-4B82-A64D-58B5CAF4FEDA}"/>
                    </a:ext>
                  </a:extLst>
                </p14:cNvPr>
                <p14:cNvContentPartPr/>
                <p14:nvPr/>
              </p14:nvContentPartPr>
              <p14:xfrm>
                <a:off x="2713115" y="4849147"/>
                <a:ext cx="123840" cy="109080"/>
              </p14:xfrm>
            </p:contentPart>
          </mc:Choice>
          <mc:Fallback xmlns="">
            <p:pic>
              <p:nvPicPr>
                <p:cNvPr id="298" name="Freihand 297">
                  <a:extLst>
                    <a:ext uri="{FF2B5EF4-FFF2-40B4-BE49-F238E27FC236}">
                      <a16:creationId xmlns:a16="http://schemas.microsoft.com/office/drawing/2014/main" id="{B864AB32-B1B5-4B82-A64D-58B5CAF4FEDA}"/>
                    </a:ext>
                  </a:extLst>
                </p:cNvPr>
                <p:cNvPicPr/>
                <p:nvPr/>
              </p:nvPicPr>
              <p:blipFill>
                <a:blip r:embed="rId632"/>
                <a:stretch>
                  <a:fillRect/>
                </a:stretch>
              </p:blipFill>
              <p:spPr>
                <a:xfrm>
                  <a:off x="2708795" y="4844827"/>
                  <a:ext cx="132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299" name="Freihand 298">
                  <a:extLst>
                    <a:ext uri="{FF2B5EF4-FFF2-40B4-BE49-F238E27FC236}">
                      <a16:creationId xmlns:a16="http://schemas.microsoft.com/office/drawing/2014/main" id="{64417183-6838-4974-94DA-6CA9789143C2}"/>
                    </a:ext>
                  </a:extLst>
                </p14:cNvPr>
                <p14:cNvContentPartPr/>
                <p14:nvPr/>
              </p14:nvContentPartPr>
              <p14:xfrm>
                <a:off x="2855315" y="4855987"/>
                <a:ext cx="71640" cy="81720"/>
              </p14:xfrm>
            </p:contentPart>
          </mc:Choice>
          <mc:Fallback xmlns="">
            <p:pic>
              <p:nvPicPr>
                <p:cNvPr id="299" name="Freihand 298">
                  <a:extLst>
                    <a:ext uri="{FF2B5EF4-FFF2-40B4-BE49-F238E27FC236}">
                      <a16:creationId xmlns:a16="http://schemas.microsoft.com/office/drawing/2014/main" id="{64417183-6838-4974-94DA-6CA9789143C2}"/>
                    </a:ext>
                  </a:extLst>
                </p:cNvPr>
                <p:cNvPicPr/>
                <p:nvPr/>
              </p:nvPicPr>
              <p:blipFill>
                <a:blip r:embed="rId634"/>
                <a:stretch>
                  <a:fillRect/>
                </a:stretch>
              </p:blipFill>
              <p:spPr>
                <a:xfrm>
                  <a:off x="2850995" y="4851667"/>
                  <a:ext cx="802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00" name="Freihand 299">
                  <a:extLst>
                    <a:ext uri="{FF2B5EF4-FFF2-40B4-BE49-F238E27FC236}">
                      <a16:creationId xmlns:a16="http://schemas.microsoft.com/office/drawing/2014/main" id="{CCFBE2B6-C5BF-4EA5-8A46-739DD12B6EAF}"/>
                    </a:ext>
                  </a:extLst>
                </p14:cNvPr>
                <p14:cNvContentPartPr/>
                <p14:nvPr/>
              </p14:nvContentPartPr>
              <p14:xfrm>
                <a:off x="2930915" y="4863907"/>
                <a:ext cx="96480" cy="83880"/>
              </p14:xfrm>
            </p:contentPart>
          </mc:Choice>
          <mc:Fallback xmlns="">
            <p:pic>
              <p:nvPicPr>
                <p:cNvPr id="300" name="Freihand 299">
                  <a:extLst>
                    <a:ext uri="{FF2B5EF4-FFF2-40B4-BE49-F238E27FC236}">
                      <a16:creationId xmlns:a16="http://schemas.microsoft.com/office/drawing/2014/main" id="{CCFBE2B6-C5BF-4EA5-8A46-739DD12B6EAF}"/>
                    </a:ext>
                  </a:extLst>
                </p:cNvPr>
                <p:cNvPicPr/>
                <p:nvPr/>
              </p:nvPicPr>
              <p:blipFill>
                <a:blip r:embed="rId636"/>
                <a:stretch>
                  <a:fillRect/>
                </a:stretch>
              </p:blipFill>
              <p:spPr>
                <a:xfrm>
                  <a:off x="2926595" y="4859587"/>
                  <a:ext cx="105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01" name="Freihand 300">
                  <a:extLst>
                    <a:ext uri="{FF2B5EF4-FFF2-40B4-BE49-F238E27FC236}">
                      <a16:creationId xmlns:a16="http://schemas.microsoft.com/office/drawing/2014/main" id="{22BF5092-C6FF-4F93-8428-9BCD314BDD3B}"/>
                    </a:ext>
                  </a:extLst>
                </p14:cNvPr>
                <p14:cNvContentPartPr/>
                <p14:nvPr/>
              </p14:nvContentPartPr>
              <p14:xfrm>
                <a:off x="3413675" y="4826467"/>
                <a:ext cx="142920" cy="14040"/>
              </p14:xfrm>
            </p:contentPart>
          </mc:Choice>
          <mc:Fallback xmlns="">
            <p:pic>
              <p:nvPicPr>
                <p:cNvPr id="301" name="Freihand 300">
                  <a:extLst>
                    <a:ext uri="{FF2B5EF4-FFF2-40B4-BE49-F238E27FC236}">
                      <a16:creationId xmlns:a16="http://schemas.microsoft.com/office/drawing/2014/main" id="{22BF5092-C6FF-4F93-8428-9BCD314BDD3B}"/>
                    </a:ext>
                  </a:extLst>
                </p:cNvPr>
                <p:cNvPicPr/>
                <p:nvPr/>
              </p:nvPicPr>
              <p:blipFill>
                <a:blip r:embed="rId638"/>
                <a:stretch>
                  <a:fillRect/>
                </a:stretch>
              </p:blipFill>
              <p:spPr>
                <a:xfrm>
                  <a:off x="3409355" y="4822147"/>
                  <a:ext cx="1515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02" name="Freihand 301">
                  <a:extLst>
                    <a:ext uri="{FF2B5EF4-FFF2-40B4-BE49-F238E27FC236}">
                      <a16:creationId xmlns:a16="http://schemas.microsoft.com/office/drawing/2014/main" id="{207CCD1D-7160-4A65-BBC8-914728676D40}"/>
                    </a:ext>
                  </a:extLst>
                </p14:cNvPr>
                <p14:cNvContentPartPr/>
                <p14:nvPr/>
              </p14:nvContentPartPr>
              <p14:xfrm>
                <a:off x="3677195" y="4728907"/>
                <a:ext cx="113400" cy="133560"/>
              </p14:xfrm>
            </p:contentPart>
          </mc:Choice>
          <mc:Fallback xmlns="">
            <p:pic>
              <p:nvPicPr>
                <p:cNvPr id="302" name="Freihand 301">
                  <a:extLst>
                    <a:ext uri="{FF2B5EF4-FFF2-40B4-BE49-F238E27FC236}">
                      <a16:creationId xmlns:a16="http://schemas.microsoft.com/office/drawing/2014/main" id="{207CCD1D-7160-4A65-BBC8-914728676D40}"/>
                    </a:ext>
                  </a:extLst>
                </p:cNvPr>
                <p:cNvPicPr/>
                <p:nvPr/>
              </p:nvPicPr>
              <p:blipFill>
                <a:blip r:embed="rId640"/>
                <a:stretch>
                  <a:fillRect/>
                </a:stretch>
              </p:blipFill>
              <p:spPr>
                <a:xfrm>
                  <a:off x="3672875" y="4724587"/>
                  <a:ext cx="122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07" name="Freihand 306">
                  <a:extLst>
                    <a:ext uri="{FF2B5EF4-FFF2-40B4-BE49-F238E27FC236}">
                      <a16:creationId xmlns:a16="http://schemas.microsoft.com/office/drawing/2014/main" id="{3DDB39DD-A5FF-4946-9B6A-1C952A97BFBA}"/>
                    </a:ext>
                  </a:extLst>
                </p14:cNvPr>
                <p14:cNvContentPartPr/>
                <p14:nvPr/>
              </p14:nvContentPartPr>
              <p14:xfrm>
                <a:off x="4428875" y="4670587"/>
                <a:ext cx="80280" cy="124560"/>
              </p14:xfrm>
            </p:contentPart>
          </mc:Choice>
          <mc:Fallback xmlns="">
            <p:pic>
              <p:nvPicPr>
                <p:cNvPr id="307" name="Freihand 306">
                  <a:extLst>
                    <a:ext uri="{FF2B5EF4-FFF2-40B4-BE49-F238E27FC236}">
                      <a16:creationId xmlns:a16="http://schemas.microsoft.com/office/drawing/2014/main" id="{3DDB39DD-A5FF-4946-9B6A-1C952A97BFBA}"/>
                    </a:ext>
                  </a:extLst>
                </p:cNvPr>
                <p:cNvPicPr/>
                <p:nvPr/>
              </p:nvPicPr>
              <p:blipFill>
                <a:blip r:embed="rId642"/>
                <a:stretch>
                  <a:fillRect/>
                </a:stretch>
              </p:blipFill>
              <p:spPr>
                <a:xfrm>
                  <a:off x="4424555" y="4666267"/>
                  <a:ext cx="889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08" name="Freihand 307">
                  <a:extLst>
                    <a:ext uri="{FF2B5EF4-FFF2-40B4-BE49-F238E27FC236}">
                      <a16:creationId xmlns:a16="http://schemas.microsoft.com/office/drawing/2014/main" id="{A2E33081-C174-4682-9A3B-AA6D54572E12}"/>
                    </a:ext>
                  </a:extLst>
                </p14:cNvPr>
                <p14:cNvContentPartPr/>
                <p14:nvPr/>
              </p14:nvContentPartPr>
              <p14:xfrm>
                <a:off x="4318355" y="4593187"/>
                <a:ext cx="268560" cy="279720"/>
              </p14:xfrm>
            </p:contentPart>
          </mc:Choice>
          <mc:Fallback xmlns="">
            <p:pic>
              <p:nvPicPr>
                <p:cNvPr id="308" name="Freihand 307">
                  <a:extLst>
                    <a:ext uri="{FF2B5EF4-FFF2-40B4-BE49-F238E27FC236}">
                      <a16:creationId xmlns:a16="http://schemas.microsoft.com/office/drawing/2014/main" id="{A2E33081-C174-4682-9A3B-AA6D54572E12}"/>
                    </a:ext>
                  </a:extLst>
                </p:cNvPr>
                <p:cNvPicPr/>
                <p:nvPr/>
              </p:nvPicPr>
              <p:blipFill>
                <a:blip r:embed="rId644"/>
                <a:stretch>
                  <a:fillRect/>
                </a:stretch>
              </p:blipFill>
              <p:spPr>
                <a:xfrm>
                  <a:off x="4314035" y="4588867"/>
                  <a:ext cx="27720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36" name="Freihand 335">
                  <a:extLst>
                    <a:ext uri="{FF2B5EF4-FFF2-40B4-BE49-F238E27FC236}">
                      <a16:creationId xmlns:a16="http://schemas.microsoft.com/office/drawing/2014/main" id="{4ABC9A55-5C70-44EF-9045-6B81CB9C0D82}"/>
                    </a:ext>
                  </a:extLst>
                </p14:cNvPr>
                <p14:cNvContentPartPr/>
                <p14:nvPr/>
              </p14:nvContentPartPr>
              <p14:xfrm>
                <a:off x="3794195" y="4767067"/>
                <a:ext cx="64080" cy="10080"/>
              </p14:xfrm>
            </p:contentPart>
          </mc:Choice>
          <mc:Fallback xmlns="">
            <p:pic>
              <p:nvPicPr>
                <p:cNvPr id="336" name="Freihand 335">
                  <a:extLst>
                    <a:ext uri="{FF2B5EF4-FFF2-40B4-BE49-F238E27FC236}">
                      <a16:creationId xmlns:a16="http://schemas.microsoft.com/office/drawing/2014/main" id="{4ABC9A55-5C70-44EF-9045-6B81CB9C0D82}"/>
                    </a:ext>
                  </a:extLst>
                </p:cNvPr>
                <p:cNvPicPr/>
                <p:nvPr/>
              </p:nvPicPr>
              <p:blipFill>
                <a:blip r:embed="rId646"/>
                <a:stretch>
                  <a:fillRect/>
                </a:stretch>
              </p:blipFill>
              <p:spPr>
                <a:xfrm>
                  <a:off x="3789875" y="4762747"/>
                  <a:ext cx="727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37" name="Freihand 336">
                  <a:extLst>
                    <a:ext uri="{FF2B5EF4-FFF2-40B4-BE49-F238E27FC236}">
                      <a16:creationId xmlns:a16="http://schemas.microsoft.com/office/drawing/2014/main" id="{8A7F8689-F6B4-498C-9614-844B3942F4A8}"/>
                    </a:ext>
                  </a:extLst>
                </p14:cNvPr>
                <p14:cNvContentPartPr/>
                <p14:nvPr/>
              </p14:nvContentPartPr>
              <p14:xfrm>
                <a:off x="3783395" y="4799107"/>
                <a:ext cx="62280" cy="15840"/>
              </p14:xfrm>
            </p:contentPart>
          </mc:Choice>
          <mc:Fallback xmlns="">
            <p:pic>
              <p:nvPicPr>
                <p:cNvPr id="337" name="Freihand 336">
                  <a:extLst>
                    <a:ext uri="{FF2B5EF4-FFF2-40B4-BE49-F238E27FC236}">
                      <a16:creationId xmlns:a16="http://schemas.microsoft.com/office/drawing/2014/main" id="{8A7F8689-F6B4-498C-9614-844B3942F4A8}"/>
                    </a:ext>
                  </a:extLst>
                </p:cNvPr>
                <p:cNvPicPr/>
                <p:nvPr/>
              </p:nvPicPr>
              <p:blipFill>
                <a:blip r:embed="rId648"/>
                <a:stretch>
                  <a:fillRect/>
                </a:stretch>
              </p:blipFill>
              <p:spPr>
                <a:xfrm>
                  <a:off x="3779075" y="4794787"/>
                  <a:ext cx="709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38" name="Freihand 337">
                  <a:extLst>
                    <a:ext uri="{FF2B5EF4-FFF2-40B4-BE49-F238E27FC236}">
                      <a16:creationId xmlns:a16="http://schemas.microsoft.com/office/drawing/2014/main" id="{9AD6716D-88B2-4A94-8C0E-6DD7F15B04FD}"/>
                    </a:ext>
                  </a:extLst>
                </p14:cNvPr>
                <p14:cNvContentPartPr/>
                <p14:nvPr/>
              </p14:nvContentPartPr>
              <p14:xfrm>
                <a:off x="3876995" y="4698307"/>
                <a:ext cx="19800" cy="145440"/>
              </p14:xfrm>
            </p:contentPart>
          </mc:Choice>
          <mc:Fallback xmlns="">
            <p:pic>
              <p:nvPicPr>
                <p:cNvPr id="338" name="Freihand 337">
                  <a:extLst>
                    <a:ext uri="{FF2B5EF4-FFF2-40B4-BE49-F238E27FC236}">
                      <a16:creationId xmlns:a16="http://schemas.microsoft.com/office/drawing/2014/main" id="{9AD6716D-88B2-4A94-8C0E-6DD7F15B04FD}"/>
                    </a:ext>
                  </a:extLst>
                </p:cNvPr>
                <p:cNvPicPr/>
                <p:nvPr/>
              </p:nvPicPr>
              <p:blipFill>
                <a:blip r:embed="rId650"/>
                <a:stretch>
                  <a:fillRect/>
                </a:stretch>
              </p:blipFill>
              <p:spPr>
                <a:xfrm>
                  <a:off x="3872675" y="4693987"/>
                  <a:ext cx="28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39" name="Freihand 338">
                  <a:extLst>
                    <a:ext uri="{FF2B5EF4-FFF2-40B4-BE49-F238E27FC236}">
                      <a16:creationId xmlns:a16="http://schemas.microsoft.com/office/drawing/2014/main" id="{BD2D4FD7-D6E6-42A1-A33E-7C31D04D06CA}"/>
                    </a:ext>
                  </a:extLst>
                </p14:cNvPr>
                <p14:cNvContentPartPr/>
                <p14:nvPr/>
              </p14:nvContentPartPr>
              <p14:xfrm>
                <a:off x="3878075" y="4706947"/>
                <a:ext cx="64800" cy="136800"/>
              </p14:xfrm>
            </p:contentPart>
          </mc:Choice>
          <mc:Fallback xmlns="">
            <p:pic>
              <p:nvPicPr>
                <p:cNvPr id="339" name="Freihand 338">
                  <a:extLst>
                    <a:ext uri="{FF2B5EF4-FFF2-40B4-BE49-F238E27FC236}">
                      <a16:creationId xmlns:a16="http://schemas.microsoft.com/office/drawing/2014/main" id="{BD2D4FD7-D6E6-42A1-A33E-7C31D04D06CA}"/>
                    </a:ext>
                  </a:extLst>
                </p:cNvPr>
                <p:cNvPicPr/>
                <p:nvPr/>
              </p:nvPicPr>
              <p:blipFill>
                <a:blip r:embed="rId652"/>
                <a:stretch>
                  <a:fillRect/>
                </a:stretch>
              </p:blipFill>
              <p:spPr>
                <a:xfrm>
                  <a:off x="3873755" y="4702627"/>
                  <a:ext cx="73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40" name="Freihand 339">
                  <a:extLst>
                    <a:ext uri="{FF2B5EF4-FFF2-40B4-BE49-F238E27FC236}">
                      <a16:creationId xmlns:a16="http://schemas.microsoft.com/office/drawing/2014/main" id="{F50787AF-A114-43B9-BCFC-9E65BDD85A43}"/>
                    </a:ext>
                  </a:extLst>
                </p14:cNvPr>
                <p14:cNvContentPartPr/>
                <p14:nvPr/>
              </p14:nvContentPartPr>
              <p14:xfrm>
                <a:off x="3942875" y="4820707"/>
                <a:ext cx="5760" cy="65520"/>
              </p14:xfrm>
            </p:contentPart>
          </mc:Choice>
          <mc:Fallback xmlns="">
            <p:pic>
              <p:nvPicPr>
                <p:cNvPr id="340" name="Freihand 339">
                  <a:extLst>
                    <a:ext uri="{FF2B5EF4-FFF2-40B4-BE49-F238E27FC236}">
                      <a16:creationId xmlns:a16="http://schemas.microsoft.com/office/drawing/2014/main" id="{F50787AF-A114-43B9-BCFC-9E65BDD85A43}"/>
                    </a:ext>
                  </a:extLst>
                </p:cNvPr>
                <p:cNvPicPr/>
                <p:nvPr/>
              </p:nvPicPr>
              <p:blipFill>
                <a:blip r:embed="rId654"/>
                <a:stretch>
                  <a:fillRect/>
                </a:stretch>
              </p:blipFill>
              <p:spPr>
                <a:xfrm>
                  <a:off x="3938555" y="4816387"/>
                  <a:ext cx="144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41" name="Freihand 340">
                  <a:extLst>
                    <a:ext uri="{FF2B5EF4-FFF2-40B4-BE49-F238E27FC236}">
                      <a16:creationId xmlns:a16="http://schemas.microsoft.com/office/drawing/2014/main" id="{C3D03E66-0730-4EF2-AFFD-794AA8E08387}"/>
                    </a:ext>
                  </a:extLst>
                </p14:cNvPr>
                <p14:cNvContentPartPr/>
                <p14:nvPr/>
              </p14:nvContentPartPr>
              <p14:xfrm>
                <a:off x="3973835" y="4703707"/>
                <a:ext cx="55440" cy="122040"/>
              </p14:xfrm>
            </p:contentPart>
          </mc:Choice>
          <mc:Fallback xmlns="">
            <p:pic>
              <p:nvPicPr>
                <p:cNvPr id="341" name="Freihand 340">
                  <a:extLst>
                    <a:ext uri="{FF2B5EF4-FFF2-40B4-BE49-F238E27FC236}">
                      <a16:creationId xmlns:a16="http://schemas.microsoft.com/office/drawing/2014/main" id="{C3D03E66-0730-4EF2-AFFD-794AA8E08387}"/>
                    </a:ext>
                  </a:extLst>
                </p:cNvPr>
                <p:cNvPicPr/>
                <p:nvPr/>
              </p:nvPicPr>
              <p:blipFill>
                <a:blip r:embed="rId656"/>
                <a:stretch>
                  <a:fillRect/>
                </a:stretch>
              </p:blipFill>
              <p:spPr>
                <a:xfrm>
                  <a:off x="3969515" y="4699387"/>
                  <a:ext cx="640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42" name="Freihand 341">
                  <a:extLst>
                    <a:ext uri="{FF2B5EF4-FFF2-40B4-BE49-F238E27FC236}">
                      <a16:creationId xmlns:a16="http://schemas.microsoft.com/office/drawing/2014/main" id="{793FA4A5-8182-4492-93BB-0FC690C3F111}"/>
                    </a:ext>
                  </a:extLst>
                </p14:cNvPr>
                <p14:cNvContentPartPr/>
                <p14:nvPr/>
              </p14:nvContentPartPr>
              <p14:xfrm>
                <a:off x="3973835" y="4767787"/>
                <a:ext cx="58680" cy="11160"/>
              </p14:xfrm>
            </p:contentPart>
          </mc:Choice>
          <mc:Fallback xmlns="">
            <p:pic>
              <p:nvPicPr>
                <p:cNvPr id="342" name="Freihand 341">
                  <a:extLst>
                    <a:ext uri="{FF2B5EF4-FFF2-40B4-BE49-F238E27FC236}">
                      <a16:creationId xmlns:a16="http://schemas.microsoft.com/office/drawing/2014/main" id="{793FA4A5-8182-4492-93BB-0FC690C3F111}"/>
                    </a:ext>
                  </a:extLst>
                </p:cNvPr>
                <p:cNvPicPr/>
                <p:nvPr/>
              </p:nvPicPr>
              <p:blipFill>
                <a:blip r:embed="rId658"/>
                <a:stretch>
                  <a:fillRect/>
                </a:stretch>
              </p:blipFill>
              <p:spPr>
                <a:xfrm>
                  <a:off x="3969515" y="4763467"/>
                  <a:ext cx="673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43" name="Freihand 342">
                  <a:extLst>
                    <a:ext uri="{FF2B5EF4-FFF2-40B4-BE49-F238E27FC236}">
                      <a16:creationId xmlns:a16="http://schemas.microsoft.com/office/drawing/2014/main" id="{7E731E6D-D714-490B-937A-AFC1FD080AE7}"/>
                    </a:ext>
                  </a:extLst>
                </p14:cNvPr>
                <p14:cNvContentPartPr/>
                <p14:nvPr/>
              </p14:nvContentPartPr>
              <p14:xfrm>
                <a:off x="4052315" y="4694347"/>
                <a:ext cx="74880" cy="129600"/>
              </p14:xfrm>
            </p:contentPart>
          </mc:Choice>
          <mc:Fallback xmlns="">
            <p:pic>
              <p:nvPicPr>
                <p:cNvPr id="343" name="Freihand 342">
                  <a:extLst>
                    <a:ext uri="{FF2B5EF4-FFF2-40B4-BE49-F238E27FC236}">
                      <a16:creationId xmlns:a16="http://schemas.microsoft.com/office/drawing/2014/main" id="{7E731E6D-D714-490B-937A-AFC1FD080AE7}"/>
                    </a:ext>
                  </a:extLst>
                </p:cNvPr>
                <p:cNvPicPr/>
                <p:nvPr/>
              </p:nvPicPr>
              <p:blipFill>
                <a:blip r:embed="rId660"/>
                <a:stretch>
                  <a:fillRect/>
                </a:stretch>
              </p:blipFill>
              <p:spPr>
                <a:xfrm>
                  <a:off x="4047995" y="4690027"/>
                  <a:ext cx="83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44" name="Freihand 343">
                  <a:extLst>
                    <a:ext uri="{FF2B5EF4-FFF2-40B4-BE49-F238E27FC236}">
                      <a16:creationId xmlns:a16="http://schemas.microsoft.com/office/drawing/2014/main" id="{24E25B42-10C8-4C80-95FC-8C91EEC0F8CD}"/>
                    </a:ext>
                  </a:extLst>
                </p14:cNvPr>
                <p14:cNvContentPartPr/>
                <p14:nvPr/>
              </p14:nvContentPartPr>
              <p14:xfrm>
                <a:off x="4057715" y="4720987"/>
                <a:ext cx="134280" cy="102960"/>
              </p14:xfrm>
            </p:contentPart>
          </mc:Choice>
          <mc:Fallback xmlns="">
            <p:pic>
              <p:nvPicPr>
                <p:cNvPr id="344" name="Freihand 343">
                  <a:extLst>
                    <a:ext uri="{FF2B5EF4-FFF2-40B4-BE49-F238E27FC236}">
                      <a16:creationId xmlns:a16="http://schemas.microsoft.com/office/drawing/2014/main" id="{24E25B42-10C8-4C80-95FC-8C91EEC0F8CD}"/>
                    </a:ext>
                  </a:extLst>
                </p:cNvPr>
                <p:cNvPicPr/>
                <p:nvPr/>
              </p:nvPicPr>
              <p:blipFill>
                <a:blip r:embed="rId662"/>
                <a:stretch>
                  <a:fillRect/>
                </a:stretch>
              </p:blipFill>
              <p:spPr>
                <a:xfrm>
                  <a:off x="4053395" y="4716667"/>
                  <a:ext cx="142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45" name="Freihand 344">
                  <a:extLst>
                    <a:ext uri="{FF2B5EF4-FFF2-40B4-BE49-F238E27FC236}">
                      <a16:creationId xmlns:a16="http://schemas.microsoft.com/office/drawing/2014/main" id="{0E66EDD3-8AC0-4F41-873F-B3A4B8A9F0CD}"/>
                    </a:ext>
                  </a:extLst>
                </p14:cNvPr>
                <p14:cNvContentPartPr/>
                <p14:nvPr/>
              </p14:nvContentPartPr>
              <p14:xfrm>
                <a:off x="4111355" y="4656907"/>
                <a:ext cx="81720" cy="75600"/>
              </p14:xfrm>
            </p:contentPart>
          </mc:Choice>
          <mc:Fallback xmlns="">
            <p:pic>
              <p:nvPicPr>
                <p:cNvPr id="345" name="Freihand 344">
                  <a:extLst>
                    <a:ext uri="{FF2B5EF4-FFF2-40B4-BE49-F238E27FC236}">
                      <a16:creationId xmlns:a16="http://schemas.microsoft.com/office/drawing/2014/main" id="{0E66EDD3-8AC0-4F41-873F-B3A4B8A9F0CD}"/>
                    </a:ext>
                  </a:extLst>
                </p:cNvPr>
                <p:cNvPicPr/>
                <p:nvPr/>
              </p:nvPicPr>
              <p:blipFill>
                <a:blip r:embed="rId664"/>
                <a:stretch>
                  <a:fillRect/>
                </a:stretch>
              </p:blipFill>
              <p:spPr>
                <a:xfrm>
                  <a:off x="4107035" y="4652587"/>
                  <a:ext cx="90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46" name="Freihand 345">
                  <a:extLst>
                    <a:ext uri="{FF2B5EF4-FFF2-40B4-BE49-F238E27FC236}">
                      <a16:creationId xmlns:a16="http://schemas.microsoft.com/office/drawing/2014/main" id="{4D4CA843-B4EA-4C69-9716-1D948A25DB1F}"/>
                    </a:ext>
                  </a:extLst>
                </p14:cNvPr>
                <p14:cNvContentPartPr/>
                <p14:nvPr/>
              </p14:nvContentPartPr>
              <p14:xfrm>
                <a:off x="4190195" y="4792987"/>
                <a:ext cx="73080" cy="68760"/>
              </p14:xfrm>
            </p:contentPart>
          </mc:Choice>
          <mc:Fallback xmlns="">
            <p:pic>
              <p:nvPicPr>
                <p:cNvPr id="346" name="Freihand 345">
                  <a:extLst>
                    <a:ext uri="{FF2B5EF4-FFF2-40B4-BE49-F238E27FC236}">
                      <a16:creationId xmlns:a16="http://schemas.microsoft.com/office/drawing/2014/main" id="{4D4CA843-B4EA-4C69-9716-1D948A25DB1F}"/>
                    </a:ext>
                  </a:extLst>
                </p:cNvPr>
                <p:cNvPicPr/>
                <p:nvPr/>
              </p:nvPicPr>
              <p:blipFill>
                <a:blip r:embed="rId666"/>
                <a:stretch>
                  <a:fillRect/>
                </a:stretch>
              </p:blipFill>
              <p:spPr>
                <a:xfrm>
                  <a:off x="4185875" y="4788667"/>
                  <a:ext cx="81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68" name="Freihand 367">
                  <a:extLst>
                    <a:ext uri="{FF2B5EF4-FFF2-40B4-BE49-F238E27FC236}">
                      <a16:creationId xmlns:a16="http://schemas.microsoft.com/office/drawing/2014/main" id="{1F90DF13-58EE-4354-B907-B25EEE8A67EF}"/>
                    </a:ext>
                  </a:extLst>
                </p14:cNvPr>
                <p14:cNvContentPartPr/>
                <p14:nvPr/>
              </p14:nvContentPartPr>
              <p14:xfrm>
                <a:off x="295715" y="5233987"/>
                <a:ext cx="145080" cy="137520"/>
              </p14:xfrm>
            </p:contentPart>
          </mc:Choice>
          <mc:Fallback xmlns="">
            <p:pic>
              <p:nvPicPr>
                <p:cNvPr id="368" name="Freihand 367">
                  <a:extLst>
                    <a:ext uri="{FF2B5EF4-FFF2-40B4-BE49-F238E27FC236}">
                      <a16:creationId xmlns:a16="http://schemas.microsoft.com/office/drawing/2014/main" id="{1F90DF13-58EE-4354-B907-B25EEE8A67EF}"/>
                    </a:ext>
                  </a:extLst>
                </p:cNvPr>
                <p:cNvPicPr/>
                <p:nvPr/>
              </p:nvPicPr>
              <p:blipFill>
                <a:blip r:embed="rId668"/>
                <a:stretch>
                  <a:fillRect/>
                </a:stretch>
              </p:blipFill>
              <p:spPr>
                <a:xfrm>
                  <a:off x="291395" y="5229667"/>
                  <a:ext cx="153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69" name="Freihand 368">
                  <a:extLst>
                    <a:ext uri="{FF2B5EF4-FFF2-40B4-BE49-F238E27FC236}">
                      <a16:creationId xmlns:a16="http://schemas.microsoft.com/office/drawing/2014/main" id="{24213BAC-2FC6-4101-AC77-85E94635B294}"/>
                    </a:ext>
                  </a:extLst>
                </p14:cNvPr>
                <p14:cNvContentPartPr/>
                <p14:nvPr/>
              </p14:nvContentPartPr>
              <p14:xfrm>
                <a:off x="286355" y="5176027"/>
                <a:ext cx="146880" cy="241560"/>
              </p14:xfrm>
            </p:contentPart>
          </mc:Choice>
          <mc:Fallback xmlns="">
            <p:pic>
              <p:nvPicPr>
                <p:cNvPr id="369" name="Freihand 368">
                  <a:extLst>
                    <a:ext uri="{FF2B5EF4-FFF2-40B4-BE49-F238E27FC236}">
                      <a16:creationId xmlns:a16="http://schemas.microsoft.com/office/drawing/2014/main" id="{24213BAC-2FC6-4101-AC77-85E94635B294}"/>
                    </a:ext>
                  </a:extLst>
                </p:cNvPr>
                <p:cNvPicPr/>
                <p:nvPr/>
              </p:nvPicPr>
              <p:blipFill>
                <a:blip r:embed="rId670"/>
                <a:stretch>
                  <a:fillRect/>
                </a:stretch>
              </p:blipFill>
              <p:spPr>
                <a:xfrm>
                  <a:off x="282035" y="5171707"/>
                  <a:ext cx="1555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70" name="Freihand 369">
                  <a:extLst>
                    <a:ext uri="{FF2B5EF4-FFF2-40B4-BE49-F238E27FC236}">
                      <a16:creationId xmlns:a16="http://schemas.microsoft.com/office/drawing/2014/main" id="{C0DDB6F4-CEFF-42E8-975E-295A80ED62B6}"/>
                    </a:ext>
                  </a:extLst>
                </p14:cNvPr>
                <p14:cNvContentPartPr/>
                <p14:nvPr/>
              </p14:nvContentPartPr>
              <p14:xfrm>
                <a:off x="497675" y="5293387"/>
                <a:ext cx="91080" cy="2520"/>
              </p14:xfrm>
            </p:contentPart>
          </mc:Choice>
          <mc:Fallback xmlns="">
            <p:pic>
              <p:nvPicPr>
                <p:cNvPr id="370" name="Freihand 369">
                  <a:extLst>
                    <a:ext uri="{FF2B5EF4-FFF2-40B4-BE49-F238E27FC236}">
                      <a16:creationId xmlns:a16="http://schemas.microsoft.com/office/drawing/2014/main" id="{C0DDB6F4-CEFF-42E8-975E-295A80ED62B6}"/>
                    </a:ext>
                  </a:extLst>
                </p:cNvPr>
                <p:cNvPicPr/>
                <p:nvPr/>
              </p:nvPicPr>
              <p:blipFill>
                <a:blip r:embed="rId672"/>
                <a:stretch>
                  <a:fillRect/>
                </a:stretch>
              </p:blipFill>
              <p:spPr>
                <a:xfrm>
                  <a:off x="493355" y="5289067"/>
                  <a:ext cx="9972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71" name="Freihand 370">
                  <a:extLst>
                    <a:ext uri="{FF2B5EF4-FFF2-40B4-BE49-F238E27FC236}">
                      <a16:creationId xmlns:a16="http://schemas.microsoft.com/office/drawing/2014/main" id="{5A0EAA4D-F030-474A-859B-AFC078551A1B}"/>
                    </a:ext>
                  </a:extLst>
                </p14:cNvPr>
                <p14:cNvContentPartPr/>
                <p14:nvPr/>
              </p14:nvContentPartPr>
              <p14:xfrm>
                <a:off x="738155" y="5247307"/>
                <a:ext cx="15120" cy="102240"/>
              </p14:xfrm>
            </p:contentPart>
          </mc:Choice>
          <mc:Fallback xmlns="">
            <p:pic>
              <p:nvPicPr>
                <p:cNvPr id="371" name="Freihand 370">
                  <a:extLst>
                    <a:ext uri="{FF2B5EF4-FFF2-40B4-BE49-F238E27FC236}">
                      <a16:creationId xmlns:a16="http://schemas.microsoft.com/office/drawing/2014/main" id="{5A0EAA4D-F030-474A-859B-AFC078551A1B}"/>
                    </a:ext>
                  </a:extLst>
                </p:cNvPr>
                <p:cNvPicPr/>
                <p:nvPr/>
              </p:nvPicPr>
              <p:blipFill>
                <a:blip r:embed="rId674"/>
                <a:stretch>
                  <a:fillRect/>
                </a:stretch>
              </p:blipFill>
              <p:spPr>
                <a:xfrm>
                  <a:off x="733835" y="5242987"/>
                  <a:ext cx="23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72" name="Freihand 371">
                  <a:extLst>
                    <a:ext uri="{FF2B5EF4-FFF2-40B4-BE49-F238E27FC236}">
                      <a16:creationId xmlns:a16="http://schemas.microsoft.com/office/drawing/2014/main" id="{14447869-3AA0-44EC-BE19-0A743FF13316}"/>
                    </a:ext>
                  </a:extLst>
                </p14:cNvPr>
                <p14:cNvContentPartPr/>
                <p14:nvPr/>
              </p14:nvContentPartPr>
              <p14:xfrm>
                <a:off x="673715" y="5346307"/>
                <a:ext cx="127440" cy="9360"/>
              </p14:xfrm>
            </p:contentPart>
          </mc:Choice>
          <mc:Fallback xmlns="">
            <p:pic>
              <p:nvPicPr>
                <p:cNvPr id="372" name="Freihand 371">
                  <a:extLst>
                    <a:ext uri="{FF2B5EF4-FFF2-40B4-BE49-F238E27FC236}">
                      <a16:creationId xmlns:a16="http://schemas.microsoft.com/office/drawing/2014/main" id="{14447869-3AA0-44EC-BE19-0A743FF13316}"/>
                    </a:ext>
                  </a:extLst>
                </p:cNvPr>
                <p:cNvPicPr/>
                <p:nvPr/>
              </p:nvPicPr>
              <p:blipFill>
                <a:blip r:embed="rId676"/>
                <a:stretch>
                  <a:fillRect/>
                </a:stretch>
              </p:blipFill>
              <p:spPr>
                <a:xfrm>
                  <a:off x="669395" y="5341987"/>
                  <a:ext cx="136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373" name="Freihand 372">
                  <a:extLst>
                    <a:ext uri="{FF2B5EF4-FFF2-40B4-BE49-F238E27FC236}">
                      <a16:creationId xmlns:a16="http://schemas.microsoft.com/office/drawing/2014/main" id="{573CFA36-7D2A-4547-9E79-82AC84ADE59F}"/>
                    </a:ext>
                  </a:extLst>
                </p14:cNvPr>
                <p14:cNvContentPartPr/>
                <p14:nvPr/>
              </p14:nvContentPartPr>
              <p14:xfrm>
                <a:off x="648155" y="5236867"/>
                <a:ext cx="140040" cy="6840"/>
              </p14:xfrm>
            </p:contentPart>
          </mc:Choice>
          <mc:Fallback xmlns="">
            <p:pic>
              <p:nvPicPr>
                <p:cNvPr id="373" name="Freihand 372">
                  <a:extLst>
                    <a:ext uri="{FF2B5EF4-FFF2-40B4-BE49-F238E27FC236}">
                      <a16:creationId xmlns:a16="http://schemas.microsoft.com/office/drawing/2014/main" id="{573CFA36-7D2A-4547-9E79-82AC84ADE59F}"/>
                    </a:ext>
                  </a:extLst>
                </p:cNvPr>
                <p:cNvPicPr/>
                <p:nvPr/>
              </p:nvPicPr>
              <p:blipFill>
                <a:blip r:embed="rId678"/>
                <a:stretch>
                  <a:fillRect/>
                </a:stretch>
              </p:blipFill>
              <p:spPr>
                <a:xfrm>
                  <a:off x="643835" y="5232547"/>
                  <a:ext cx="148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374" name="Freihand 373">
                  <a:extLst>
                    <a:ext uri="{FF2B5EF4-FFF2-40B4-BE49-F238E27FC236}">
                      <a16:creationId xmlns:a16="http://schemas.microsoft.com/office/drawing/2014/main" id="{21598858-A682-4503-B361-8638B051E111}"/>
                    </a:ext>
                  </a:extLst>
                </p14:cNvPr>
                <p14:cNvContentPartPr/>
                <p14:nvPr/>
              </p14:nvContentPartPr>
              <p14:xfrm>
                <a:off x="813395" y="5279707"/>
                <a:ext cx="74880" cy="63720"/>
              </p14:xfrm>
            </p:contentPart>
          </mc:Choice>
          <mc:Fallback xmlns="">
            <p:pic>
              <p:nvPicPr>
                <p:cNvPr id="374" name="Freihand 373">
                  <a:extLst>
                    <a:ext uri="{FF2B5EF4-FFF2-40B4-BE49-F238E27FC236}">
                      <a16:creationId xmlns:a16="http://schemas.microsoft.com/office/drawing/2014/main" id="{21598858-A682-4503-B361-8638B051E111}"/>
                    </a:ext>
                  </a:extLst>
                </p:cNvPr>
                <p:cNvPicPr/>
                <p:nvPr/>
              </p:nvPicPr>
              <p:blipFill>
                <a:blip r:embed="rId680"/>
                <a:stretch>
                  <a:fillRect/>
                </a:stretch>
              </p:blipFill>
              <p:spPr>
                <a:xfrm>
                  <a:off x="809075" y="5275387"/>
                  <a:ext cx="835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75" name="Freihand 374">
                  <a:extLst>
                    <a:ext uri="{FF2B5EF4-FFF2-40B4-BE49-F238E27FC236}">
                      <a16:creationId xmlns:a16="http://schemas.microsoft.com/office/drawing/2014/main" id="{61DD2873-633E-4C1C-83D5-821493986195}"/>
                    </a:ext>
                  </a:extLst>
                </p14:cNvPr>
                <p14:cNvContentPartPr/>
                <p14:nvPr/>
              </p14:nvContentPartPr>
              <p14:xfrm>
                <a:off x="924995" y="5197627"/>
                <a:ext cx="131400" cy="180000"/>
              </p14:xfrm>
            </p:contentPart>
          </mc:Choice>
          <mc:Fallback xmlns="">
            <p:pic>
              <p:nvPicPr>
                <p:cNvPr id="375" name="Freihand 374">
                  <a:extLst>
                    <a:ext uri="{FF2B5EF4-FFF2-40B4-BE49-F238E27FC236}">
                      <a16:creationId xmlns:a16="http://schemas.microsoft.com/office/drawing/2014/main" id="{61DD2873-633E-4C1C-83D5-821493986195}"/>
                    </a:ext>
                  </a:extLst>
                </p:cNvPr>
                <p:cNvPicPr/>
                <p:nvPr/>
              </p:nvPicPr>
              <p:blipFill>
                <a:blip r:embed="rId682"/>
                <a:stretch>
                  <a:fillRect/>
                </a:stretch>
              </p:blipFill>
              <p:spPr>
                <a:xfrm>
                  <a:off x="920675" y="5193307"/>
                  <a:ext cx="140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376" name="Freihand 375">
                  <a:extLst>
                    <a:ext uri="{FF2B5EF4-FFF2-40B4-BE49-F238E27FC236}">
                      <a16:creationId xmlns:a16="http://schemas.microsoft.com/office/drawing/2014/main" id="{E9D0862A-2724-4A5C-8B28-9611B874AD11}"/>
                    </a:ext>
                  </a:extLst>
                </p14:cNvPr>
                <p14:cNvContentPartPr/>
                <p14:nvPr/>
              </p14:nvContentPartPr>
              <p14:xfrm>
                <a:off x="1057835" y="5256667"/>
                <a:ext cx="98280" cy="68040"/>
              </p14:xfrm>
            </p:contentPart>
          </mc:Choice>
          <mc:Fallback xmlns="">
            <p:pic>
              <p:nvPicPr>
                <p:cNvPr id="376" name="Freihand 375">
                  <a:extLst>
                    <a:ext uri="{FF2B5EF4-FFF2-40B4-BE49-F238E27FC236}">
                      <a16:creationId xmlns:a16="http://schemas.microsoft.com/office/drawing/2014/main" id="{E9D0862A-2724-4A5C-8B28-9611B874AD11}"/>
                    </a:ext>
                  </a:extLst>
                </p:cNvPr>
                <p:cNvPicPr/>
                <p:nvPr/>
              </p:nvPicPr>
              <p:blipFill>
                <a:blip r:embed="rId684"/>
                <a:stretch>
                  <a:fillRect/>
                </a:stretch>
              </p:blipFill>
              <p:spPr>
                <a:xfrm>
                  <a:off x="1053515" y="5252347"/>
                  <a:ext cx="106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77" name="Freihand 376">
                  <a:extLst>
                    <a:ext uri="{FF2B5EF4-FFF2-40B4-BE49-F238E27FC236}">
                      <a16:creationId xmlns:a16="http://schemas.microsoft.com/office/drawing/2014/main" id="{505A42ED-C561-4574-97D0-62D8388AD802}"/>
                    </a:ext>
                  </a:extLst>
                </p14:cNvPr>
                <p14:cNvContentPartPr/>
                <p14:nvPr/>
              </p14:nvContentPartPr>
              <p14:xfrm>
                <a:off x="1186715" y="5170267"/>
                <a:ext cx="122760" cy="164520"/>
              </p14:xfrm>
            </p:contentPart>
          </mc:Choice>
          <mc:Fallback xmlns="">
            <p:pic>
              <p:nvPicPr>
                <p:cNvPr id="377" name="Freihand 376">
                  <a:extLst>
                    <a:ext uri="{FF2B5EF4-FFF2-40B4-BE49-F238E27FC236}">
                      <a16:creationId xmlns:a16="http://schemas.microsoft.com/office/drawing/2014/main" id="{505A42ED-C561-4574-97D0-62D8388AD802}"/>
                    </a:ext>
                  </a:extLst>
                </p:cNvPr>
                <p:cNvPicPr/>
                <p:nvPr/>
              </p:nvPicPr>
              <p:blipFill>
                <a:blip r:embed="rId686"/>
                <a:stretch>
                  <a:fillRect/>
                </a:stretch>
              </p:blipFill>
              <p:spPr>
                <a:xfrm>
                  <a:off x="1182395" y="5165947"/>
                  <a:ext cx="1314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378" name="Freihand 377">
                  <a:extLst>
                    <a:ext uri="{FF2B5EF4-FFF2-40B4-BE49-F238E27FC236}">
                      <a16:creationId xmlns:a16="http://schemas.microsoft.com/office/drawing/2014/main" id="{A5F6EE8A-2224-4F4D-90AE-7E8001E95B4A}"/>
                    </a:ext>
                  </a:extLst>
                </p14:cNvPr>
                <p14:cNvContentPartPr/>
                <p14:nvPr/>
              </p14:nvContentPartPr>
              <p14:xfrm>
                <a:off x="1294355" y="5173867"/>
                <a:ext cx="360" cy="360"/>
              </p14:xfrm>
            </p:contentPart>
          </mc:Choice>
          <mc:Fallback xmlns="">
            <p:pic>
              <p:nvPicPr>
                <p:cNvPr id="378" name="Freihand 377">
                  <a:extLst>
                    <a:ext uri="{FF2B5EF4-FFF2-40B4-BE49-F238E27FC236}">
                      <a16:creationId xmlns:a16="http://schemas.microsoft.com/office/drawing/2014/main" id="{A5F6EE8A-2224-4F4D-90AE-7E8001E95B4A}"/>
                    </a:ext>
                  </a:extLst>
                </p:cNvPr>
                <p:cNvPicPr/>
                <p:nvPr/>
              </p:nvPicPr>
              <p:blipFill>
                <a:blip r:embed="rId97"/>
                <a:stretch>
                  <a:fillRect/>
                </a:stretch>
              </p:blipFill>
              <p:spPr>
                <a:xfrm>
                  <a:off x="1290035" y="516954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79" name="Freihand 378">
                  <a:extLst>
                    <a:ext uri="{FF2B5EF4-FFF2-40B4-BE49-F238E27FC236}">
                      <a16:creationId xmlns:a16="http://schemas.microsoft.com/office/drawing/2014/main" id="{8CA559B9-74C8-4CAE-9CEC-B93BBFDB7234}"/>
                    </a:ext>
                  </a:extLst>
                </p14:cNvPr>
                <p14:cNvContentPartPr/>
                <p14:nvPr/>
              </p14:nvContentPartPr>
              <p14:xfrm>
                <a:off x="1309115" y="5271427"/>
                <a:ext cx="161640" cy="50040"/>
              </p14:xfrm>
            </p:contentPart>
          </mc:Choice>
          <mc:Fallback xmlns="">
            <p:pic>
              <p:nvPicPr>
                <p:cNvPr id="379" name="Freihand 378">
                  <a:extLst>
                    <a:ext uri="{FF2B5EF4-FFF2-40B4-BE49-F238E27FC236}">
                      <a16:creationId xmlns:a16="http://schemas.microsoft.com/office/drawing/2014/main" id="{8CA559B9-74C8-4CAE-9CEC-B93BBFDB7234}"/>
                    </a:ext>
                  </a:extLst>
                </p:cNvPr>
                <p:cNvPicPr/>
                <p:nvPr/>
              </p:nvPicPr>
              <p:blipFill>
                <a:blip r:embed="rId689"/>
                <a:stretch>
                  <a:fillRect/>
                </a:stretch>
              </p:blipFill>
              <p:spPr>
                <a:xfrm>
                  <a:off x="1304795" y="5267107"/>
                  <a:ext cx="1702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80" name="Freihand 379">
                  <a:extLst>
                    <a:ext uri="{FF2B5EF4-FFF2-40B4-BE49-F238E27FC236}">
                      <a16:creationId xmlns:a16="http://schemas.microsoft.com/office/drawing/2014/main" id="{0FBF2609-DBB5-41A8-B2B4-476A9162830A}"/>
                    </a:ext>
                  </a:extLst>
                </p14:cNvPr>
                <p14:cNvContentPartPr/>
                <p14:nvPr/>
              </p14:nvContentPartPr>
              <p14:xfrm>
                <a:off x="1470395" y="5251267"/>
                <a:ext cx="85320" cy="70560"/>
              </p14:xfrm>
            </p:contentPart>
          </mc:Choice>
          <mc:Fallback xmlns="">
            <p:pic>
              <p:nvPicPr>
                <p:cNvPr id="380" name="Freihand 379">
                  <a:extLst>
                    <a:ext uri="{FF2B5EF4-FFF2-40B4-BE49-F238E27FC236}">
                      <a16:creationId xmlns:a16="http://schemas.microsoft.com/office/drawing/2014/main" id="{0FBF2609-DBB5-41A8-B2B4-476A9162830A}"/>
                    </a:ext>
                  </a:extLst>
                </p:cNvPr>
                <p:cNvPicPr/>
                <p:nvPr/>
              </p:nvPicPr>
              <p:blipFill>
                <a:blip r:embed="rId691"/>
                <a:stretch>
                  <a:fillRect/>
                </a:stretch>
              </p:blipFill>
              <p:spPr>
                <a:xfrm>
                  <a:off x="1466075" y="5246947"/>
                  <a:ext cx="939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81" name="Freihand 380">
                  <a:extLst>
                    <a:ext uri="{FF2B5EF4-FFF2-40B4-BE49-F238E27FC236}">
                      <a16:creationId xmlns:a16="http://schemas.microsoft.com/office/drawing/2014/main" id="{EEA65ECA-554A-4241-B202-67C55E36FFE4}"/>
                    </a:ext>
                  </a:extLst>
                </p14:cNvPr>
                <p14:cNvContentPartPr/>
                <p14:nvPr/>
              </p14:nvContentPartPr>
              <p14:xfrm>
                <a:off x="1583795" y="5242987"/>
                <a:ext cx="51120" cy="91080"/>
              </p14:xfrm>
            </p:contentPart>
          </mc:Choice>
          <mc:Fallback xmlns="">
            <p:pic>
              <p:nvPicPr>
                <p:cNvPr id="381" name="Freihand 380">
                  <a:extLst>
                    <a:ext uri="{FF2B5EF4-FFF2-40B4-BE49-F238E27FC236}">
                      <a16:creationId xmlns:a16="http://schemas.microsoft.com/office/drawing/2014/main" id="{EEA65ECA-554A-4241-B202-67C55E36FFE4}"/>
                    </a:ext>
                  </a:extLst>
                </p:cNvPr>
                <p:cNvPicPr/>
                <p:nvPr/>
              </p:nvPicPr>
              <p:blipFill>
                <a:blip r:embed="rId693"/>
                <a:stretch>
                  <a:fillRect/>
                </a:stretch>
              </p:blipFill>
              <p:spPr>
                <a:xfrm>
                  <a:off x="1579475" y="5238667"/>
                  <a:ext cx="597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82" name="Freihand 381">
                  <a:extLst>
                    <a:ext uri="{FF2B5EF4-FFF2-40B4-BE49-F238E27FC236}">
                      <a16:creationId xmlns:a16="http://schemas.microsoft.com/office/drawing/2014/main" id="{6F3BC8C6-5E28-4258-969B-671DB8F91EDE}"/>
                    </a:ext>
                  </a:extLst>
                </p14:cNvPr>
                <p14:cNvContentPartPr/>
                <p14:nvPr/>
              </p14:nvContentPartPr>
              <p14:xfrm>
                <a:off x="1634915" y="5164147"/>
                <a:ext cx="301680" cy="170640"/>
              </p14:xfrm>
            </p:contentPart>
          </mc:Choice>
          <mc:Fallback xmlns="">
            <p:pic>
              <p:nvPicPr>
                <p:cNvPr id="382" name="Freihand 381">
                  <a:extLst>
                    <a:ext uri="{FF2B5EF4-FFF2-40B4-BE49-F238E27FC236}">
                      <a16:creationId xmlns:a16="http://schemas.microsoft.com/office/drawing/2014/main" id="{6F3BC8C6-5E28-4258-969B-671DB8F91EDE}"/>
                    </a:ext>
                  </a:extLst>
                </p:cNvPr>
                <p:cNvPicPr/>
                <p:nvPr/>
              </p:nvPicPr>
              <p:blipFill>
                <a:blip r:embed="rId695"/>
                <a:stretch>
                  <a:fillRect/>
                </a:stretch>
              </p:blipFill>
              <p:spPr>
                <a:xfrm>
                  <a:off x="1630595" y="5159827"/>
                  <a:ext cx="310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84" name="Freihand 383">
                  <a:extLst>
                    <a:ext uri="{FF2B5EF4-FFF2-40B4-BE49-F238E27FC236}">
                      <a16:creationId xmlns:a16="http://schemas.microsoft.com/office/drawing/2014/main" id="{38431478-7AE9-4BC5-AC4A-9236A99813E0}"/>
                    </a:ext>
                  </a:extLst>
                </p14:cNvPr>
                <p14:cNvContentPartPr/>
                <p14:nvPr/>
              </p14:nvContentPartPr>
              <p14:xfrm>
                <a:off x="2017595" y="5096107"/>
                <a:ext cx="167400" cy="143640"/>
              </p14:xfrm>
            </p:contentPart>
          </mc:Choice>
          <mc:Fallback xmlns="">
            <p:pic>
              <p:nvPicPr>
                <p:cNvPr id="384" name="Freihand 383">
                  <a:extLst>
                    <a:ext uri="{FF2B5EF4-FFF2-40B4-BE49-F238E27FC236}">
                      <a16:creationId xmlns:a16="http://schemas.microsoft.com/office/drawing/2014/main" id="{38431478-7AE9-4BC5-AC4A-9236A99813E0}"/>
                    </a:ext>
                  </a:extLst>
                </p:cNvPr>
                <p:cNvPicPr/>
                <p:nvPr/>
              </p:nvPicPr>
              <p:blipFill>
                <a:blip r:embed="rId697"/>
                <a:stretch>
                  <a:fillRect/>
                </a:stretch>
              </p:blipFill>
              <p:spPr>
                <a:xfrm>
                  <a:off x="2013275" y="5091787"/>
                  <a:ext cx="176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85" name="Freihand 384">
                  <a:extLst>
                    <a:ext uri="{FF2B5EF4-FFF2-40B4-BE49-F238E27FC236}">
                      <a16:creationId xmlns:a16="http://schemas.microsoft.com/office/drawing/2014/main" id="{07756681-82F9-4BCB-A401-BCAD40068A5D}"/>
                    </a:ext>
                  </a:extLst>
                </p14:cNvPr>
                <p14:cNvContentPartPr/>
                <p14:nvPr/>
              </p14:nvContentPartPr>
              <p14:xfrm>
                <a:off x="2089595" y="5314267"/>
                <a:ext cx="42840" cy="11520"/>
              </p14:xfrm>
            </p:contentPart>
          </mc:Choice>
          <mc:Fallback xmlns="">
            <p:pic>
              <p:nvPicPr>
                <p:cNvPr id="385" name="Freihand 384">
                  <a:extLst>
                    <a:ext uri="{FF2B5EF4-FFF2-40B4-BE49-F238E27FC236}">
                      <a16:creationId xmlns:a16="http://schemas.microsoft.com/office/drawing/2014/main" id="{07756681-82F9-4BCB-A401-BCAD40068A5D}"/>
                    </a:ext>
                  </a:extLst>
                </p:cNvPr>
                <p:cNvPicPr/>
                <p:nvPr/>
              </p:nvPicPr>
              <p:blipFill>
                <a:blip r:embed="rId699"/>
                <a:stretch>
                  <a:fillRect/>
                </a:stretch>
              </p:blipFill>
              <p:spPr>
                <a:xfrm>
                  <a:off x="2085275" y="5309947"/>
                  <a:ext cx="514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87" name="Freihand 386">
                  <a:extLst>
                    <a:ext uri="{FF2B5EF4-FFF2-40B4-BE49-F238E27FC236}">
                      <a16:creationId xmlns:a16="http://schemas.microsoft.com/office/drawing/2014/main" id="{19249223-6E4C-45F5-8CE0-D2710035CA2C}"/>
                    </a:ext>
                  </a:extLst>
                </p14:cNvPr>
                <p14:cNvContentPartPr/>
                <p14:nvPr/>
              </p14:nvContentPartPr>
              <p14:xfrm>
                <a:off x="423515" y="5439907"/>
                <a:ext cx="95040" cy="131040"/>
              </p14:xfrm>
            </p:contentPart>
          </mc:Choice>
          <mc:Fallback xmlns="">
            <p:pic>
              <p:nvPicPr>
                <p:cNvPr id="387" name="Freihand 386">
                  <a:extLst>
                    <a:ext uri="{FF2B5EF4-FFF2-40B4-BE49-F238E27FC236}">
                      <a16:creationId xmlns:a16="http://schemas.microsoft.com/office/drawing/2014/main" id="{19249223-6E4C-45F5-8CE0-D2710035CA2C}"/>
                    </a:ext>
                  </a:extLst>
                </p:cNvPr>
                <p:cNvPicPr/>
                <p:nvPr/>
              </p:nvPicPr>
              <p:blipFill>
                <a:blip r:embed="rId701"/>
                <a:stretch>
                  <a:fillRect/>
                </a:stretch>
              </p:blipFill>
              <p:spPr>
                <a:xfrm>
                  <a:off x="419195" y="5435587"/>
                  <a:ext cx="103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88" name="Freihand 387">
                  <a:extLst>
                    <a:ext uri="{FF2B5EF4-FFF2-40B4-BE49-F238E27FC236}">
                      <a16:creationId xmlns:a16="http://schemas.microsoft.com/office/drawing/2014/main" id="{15F18E8D-4C7A-49F0-BB1D-7844113E12BF}"/>
                    </a:ext>
                  </a:extLst>
                </p14:cNvPr>
                <p14:cNvContentPartPr/>
                <p14:nvPr/>
              </p14:nvContentPartPr>
              <p14:xfrm>
                <a:off x="554195" y="5445307"/>
                <a:ext cx="65520" cy="99000"/>
              </p14:xfrm>
            </p:contentPart>
          </mc:Choice>
          <mc:Fallback xmlns="">
            <p:pic>
              <p:nvPicPr>
                <p:cNvPr id="388" name="Freihand 387">
                  <a:extLst>
                    <a:ext uri="{FF2B5EF4-FFF2-40B4-BE49-F238E27FC236}">
                      <a16:creationId xmlns:a16="http://schemas.microsoft.com/office/drawing/2014/main" id="{15F18E8D-4C7A-49F0-BB1D-7844113E12BF}"/>
                    </a:ext>
                  </a:extLst>
                </p:cNvPr>
                <p:cNvPicPr/>
                <p:nvPr/>
              </p:nvPicPr>
              <p:blipFill>
                <a:blip r:embed="rId703"/>
                <a:stretch>
                  <a:fillRect/>
                </a:stretch>
              </p:blipFill>
              <p:spPr>
                <a:xfrm>
                  <a:off x="549875" y="5440987"/>
                  <a:ext cx="741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389" name="Freihand 388">
                  <a:extLst>
                    <a:ext uri="{FF2B5EF4-FFF2-40B4-BE49-F238E27FC236}">
                      <a16:creationId xmlns:a16="http://schemas.microsoft.com/office/drawing/2014/main" id="{F2F0E7C9-EEB2-4D57-8F94-2F6696B56A3D}"/>
                    </a:ext>
                  </a:extLst>
                </p14:cNvPr>
                <p14:cNvContentPartPr/>
                <p14:nvPr/>
              </p14:nvContentPartPr>
              <p14:xfrm>
                <a:off x="651035" y="5454667"/>
                <a:ext cx="8280" cy="102240"/>
              </p14:xfrm>
            </p:contentPart>
          </mc:Choice>
          <mc:Fallback xmlns="">
            <p:pic>
              <p:nvPicPr>
                <p:cNvPr id="389" name="Freihand 388">
                  <a:extLst>
                    <a:ext uri="{FF2B5EF4-FFF2-40B4-BE49-F238E27FC236}">
                      <a16:creationId xmlns:a16="http://schemas.microsoft.com/office/drawing/2014/main" id="{F2F0E7C9-EEB2-4D57-8F94-2F6696B56A3D}"/>
                    </a:ext>
                  </a:extLst>
                </p:cNvPr>
                <p:cNvPicPr/>
                <p:nvPr/>
              </p:nvPicPr>
              <p:blipFill>
                <a:blip r:embed="rId705"/>
                <a:stretch>
                  <a:fillRect/>
                </a:stretch>
              </p:blipFill>
              <p:spPr>
                <a:xfrm>
                  <a:off x="646715" y="5450347"/>
                  <a:ext cx="169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390" name="Freihand 389">
                  <a:extLst>
                    <a:ext uri="{FF2B5EF4-FFF2-40B4-BE49-F238E27FC236}">
                      <a16:creationId xmlns:a16="http://schemas.microsoft.com/office/drawing/2014/main" id="{3585AEEF-5380-4E3E-A994-23664055E6D8}"/>
                    </a:ext>
                  </a:extLst>
                </p14:cNvPr>
                <p14:cNvContentPartPr/>
                <p14:nvPr/>
              </p14:nvContentPartPr>
              <p14:xfrm>
                <a:off x="685235" y="5447467"/>
                <a:ext cx="92160" cy="108720"/>
              </p14:xfrm>
            </p:contentPart>
          </mc:Choice>
          <mc:Fallback xmlns="">
            <p:pic>
              <p:nvPicPr>
                <p:cNvPr id="390" name="Freihand 389">
                  <a:extLst>
                    <a:ext uri="{FF2B5EF4-FFF2-40B4-BE49-F238E27FC236}">
                      <a16:creationId xmlns:a16="http://schemas.microsoft.com/office/drawing/2014/main" id="{3585AEEF-5380-4E3E-A994-23664055E6D8}"/>
                    </a:ext>
                  </a:extLst>
                </p:cNvPr>
                <p:cNvPicPr/>
                <p:nvPr/>
              </p:nvPicPr>
              <p:blipFill>
                <a:blip r:embed="rId707"/>
                <a:stretch>
                  <a:fillRect/>
                </a:stretch>
              </p:blipFill>
              <p:spPr>
                <a:xfrm>
                  <a:off x="680915" y="5443147"/>
                  <a:ext cx="1008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391" name="Freihand 390">
                  <a:extLst>
                    <a:ext uri="{FF2B5EF4-FFF2-40B4-BE49-F238E27FC236}">
                      <a16:creationId xmlns:a16="http://schemas.microsoft.com/office/drawing/2014/main" id="{5A594975-4F44-4C27-B9A6-A0934EDB7C00}"/>
                    </a:ext>
                  </a:extLst>
                </p14:cNvPr>
                <p14:cNvContentPartPr/>
                <p14:nvPr/>
              </p14:nvContentPartPr>
              <p14:xfrm>
                <a:off x="707915" y="5489947"/>
                <a:ext cx="202680" cy="26280"/>
              </p14:xfrm>
            </p:contentPart>
          </mc:Choice>
          <mc:Fallback xmlns="">
            <p:pic>
              <p:nvPicPr>
                <p:cNvPr id="391" name="Freihand 390">
                  <a:extLst>
                    <a:ext uri="{FF2B5EF4-FFF2-40B4-BE49-F238E27FC236}">
                      <a16:creationId xmlns:a16="http://schemas.microsoft.com/office/drawing/2014/main" id="{5A594975-4F44-4C27-B9A6-A0934EDB7C00}"/>
                    </a:ext>
                  </a:extLst>
                </p:cNvPr>
                <p:cNvPicPr/>
                <p:nvPr/>
              </p:nvPicPr>
              <p:blipFill>
                <a:blip r:embed="rId709"/>
                <a:stretch>
                  <a:fillRect/>
                </a:stretch>
              </p:blipFill>
              <p:spPr>
                <a:xfrm>
                  <a:off x="703595" y="5485627"/>
                  <a:ext cx="211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92" name="Freihand 391">
                  <a:extLst>
                    <a:ext uri="{FF2B5EF4-FFF2-40B4-BE49-F238E27FC236}">
                      <a16:creationId xmlns:a16="http://schemas.microsoft.com/office/drawing/2014/main" id="{D5BDDED7-903C-48E0-A700-FEC2310BC5CD}"/>
                    </a:ext>
                  </a:extLst>
                </p14:cNvPr>
                <p14:cNvContentPartPr/>
                <p14:nvPr/>
              </p14:nvContentPartPr>
              <p14:xfrm>
                <a:off x="981515" y="5443507"/>
                <a:ext cx="53640" cy="84240"/>
              </p14:xfrm>
            </p:contentPart>
          </mc:Choice>
          <mc:Fallback xmlns="">
            <p:pic>
              <p:nvPicPr>
                <p:cNvPr id="392" name="Freihand 391">
                  <a:extLst>
                    <a:ext uri="{FF2B5EF4-FFF2-40B4-BE49-F238E27FC236}">
                      <a16:creationId xmlns:a16="http://schemas.microsoft.com/office/drawing/2014/main" id="{D5BDDED7-903C-48E0-A700-FEC2310BC5CD}"/>
                    </a:ext>
                  </a:extLst>
                </p:cNvPr>
                <p:cNvPicPr/>
                <p:nvPr/>
              </p:nvPicPr>
              <p:blipFill>
                <a:blip r:embed="rId711"/>
                <a:stretch>
                  <a:fillRect/>
                </a:stretch>
              </p:blipFill>
              <p:spPr>
                <a:xfrm>
                  <a:off x="977195" y="5439187"/>
                  <a:ext cx="62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93" name="Freihand 392">
                  <a:extLst>
                    <a:ext uri="{FF2B5EF4-FFF2-40B4-BE49-F238E27FC236}">
                      <a16:creationId xmlns:a16="http://schemas.microsoft.com/office/drawing/2014/main" id="{A1AD4FE5-FA6B-4C77-A72C-5B73A565170B}"/>
                    </a:ext>
                  </a:extLst>
                </p14:cNvPr>
                <p14:cNvContentPartPr/>
                <p14:nvPr/>
              </p14:nvContentPartPr>
              <p14:xfrm>
                <a:off x="1040915" y="5450347"/>
                <a:ext cx="80280" cy="76320"/>
              </p14:xfrm>
            </p:contentPart>
          </mc:Choice>
          <mc:Fallback xmlns="">
            <p:pic>
              <p:nvPicPr>
                <p:cNvPr id="393" name="Freihand 392">
                  <a:extLst>
                    <a:ext uri="{FF2B5EF4-FFF2-40B4-BE49-F238E27FC236}">
                      <a16:creationId xmlns:a16="http://schemas.microsoft.com/office/drawing/2014/main" id="{A1AD4FE5-FA6B-4C77-A72C-5B73A565170B}"/>
                    </a:ext>
                  </a:extLst>
                </p:cNvPr>
                <p:cNvPicPr/>
                <p:nvPr/>
              </p:nvPicPr>
              <p:blipFill>
                <a:blip r:embed="rId713"/>
                <a:stretch>
                  <a:fillRect/>
                </a:stretch>
              </p:blipFill>
              <p:spPr>
                <a:xfrm>
                  <a:off x="1036595" y="5446027"/>
                  <a:ext cx="88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94" name="Freihand 393">
                  <a:extLst>
                    <a:ext uri="{FF2B5EF4-FFF2-40B4-BE49-F238E27FC236}">
                      <a16:creationId xmlns:a16="http://schemas.microsoft.com/office/drawing/2014/main" id="{D0636625-9D5D-4229-B5D4-019A959C9505}"/>
                    </a:ext>
                  </a:extLst>
                </p14:cNvPr>
                <p14:cNvContentPartPr/>
                <p14:nvPr/>
              </p14:nvContentPartPr>
              <p14:xfrm>
                <a:off x="1151795" y="5453947"/>
                <a:ext cx="28080" cy="81720"/>
              </p14:xfrm>
            </p:contentPart>
          </mc:Choice>
          <mc:Fallback xmlns="">
            <p:pic>
              <p:nvPicPr>
                <p:cNvPr id="394" name="Freihand 393">
                  <a:extLst>
                    <a:ext uri="{FF2B5EF4-FFF2-40B4-BE49-F238E27FC236}">
                      <a16:creationId xmlns:a16="http://schemas.microsoft.com/office/drawing/2014/main" id="{D0636625-9D5D-4229-B5D4-019A959C9505}"/>
                    </a:ext>
                  </a:extLst>
                </p:cNvPr>
                <p:cNvPicPr/>
                <p:nvPr/>
              </p:nvPicPr>
              <p:blipFill>
                <a:blip r:embed="rId715"/>
                <a:stretch>
                  <a:fillRect/>
                </a:stretch>
              </p:blipFill>
              <p:spPr>
                <a:xfrm>
                  <a:off x="1147475" y="5449627"/>
                  <a:ext cx="36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395" name="Freihand 394">
                  <a:extLst>
                    <a:ext uri="{FF2B5EF4-FFF2-40B4-BE49-F238E27FC236}">
                      <a16:creationId xmlns:a16="http://schemas.microsoft.com/office/drawing/2014/main" id="{6A215EB0-518F-4B10-9755-5A5603B1AA6B}"/>
                    </a:ext>
                  </a:extLst>
                </p14:cNvPr>
                <p14:cNvContentPartPr/>
                <p14:nvPr/>
              </p14:nvContentPartPr>
              <p14:xfrm>
                <a:off x="1188515" y="5432707"/>
                <a:ext cx="109800" cy="124920"/>
              </p14:xfrm>
            </p:contentPart>
          </mc:Choice>
          <mc:Fallback xmlns="">
            <p:pic>
              <p:nvPicPr>
                <p:cNvPr id="395" name="Freihand 394">
                  <a:extLst>
                    <a:ext uri="{FF2B5EF4-FFF2-40B4-BE49-F238E27FC236}">
                      <a16:creationId xmlns:a16="http://schemas.microsoft.com/office/drawing/2014/main" id="{6A215EB0-518F-4B10-9755-5A5603B1AA6B}"/>
                    </a:ext>
                  </a:extLst>
                </p:cNvPr>
                <p:cNvPicPr/>
                <p:nvPr/>
              </p:nvPicPr>
              <p:blipFill>
                <a:blip r:embed="rId717"/>
                <a:stretch>
                  <a:fillRect/>
                </a:stretch>
              </p:blipFill>
              <p:spPr>
                <a:xfrm>
                  <a:off x="1184195" y="5428387"/>
                  <a:ext cx="118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398" name="Freihand 397">
                  <a:extLst>
                    <a:ext uri="{FF2B5EF4-FFF2-40B4-BE49-F238E27FC236}">
                      <a16:creationId xmlns:a16="http://schemas.microsoft.com/office/drawing/2014/main" id="{985E6114-93FD-4DFF-A4AF-701DDF251147}"/>
                    </a:ext>
                  </a:extLst>
                </p14:cNvPr>
                <p14:cNvContentPartPr/>
                <p14:nvPr/>
              </p14:nvContentPartPr>
              <p14:xfrm>
                <a:off x="2586755" y="5335867"/>
                <a:ext cx="105120" cy="122760"/>
              </p14:xfrm>
            </p:contentPart>
          </mc:Choice>
          <mc:Fallback xmlns="">
            <p:pic>
              <p:nvPicPr>
                <p:cNvPr id="398" name="Freihand 397">
                  <a:extLst>
                    <a:ext uri="{FF2B5EF4-FFF2-40B4-BE49-F238E27FC236}">
                      <a16:creationId xmlns:a16="http://schemas.microsoft.com/office/drawing/2014/main" id="{985E6114-93FD-4DFF-A4AF-701DDF251147}"/>
                    </a:ext>
                  </a:extLst>
                </p:cNvPr>
                <p:cNvPicPr/>
                <p:nvPr/>
              </p:nvPicPr>
              <p:blipFill>
                <a:blip r:embed="rId719"/>
                <a:stretch>
                  <a:fillRect/>
                </a:stretch>
              </p:blipFill>
              <p:spPr>
                <a:xfrm>
                  <a:off x="2582435" y="5331547"/>
                  <a:ext cx="1137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399" name="Freihand 398">
                  <a:extLst>
                    <a:ext uri="{FF2B5EF4-FFF2-40B4-BE49-F238E27FC236}">
                      <a16:creationId xmlns:a16="http://schemas.microsoft.com/office/drawing/2014/main" id="{4185335A-F417-432D-91F3-D2829B9716B4}"/>
                    </a:ext>
                  </a:extLst>
                </p14:cNvPr>
                <p14:cNvContentPartPr/>
                <p14:nvPr/>
              </p14:nvContentPartPr>
              <p14:xfrm>
                <a:off x="2716715" y="5423347"/>
                <a:ext cx="15840" cy="80640"/>
              </p14:xfrm>
            </p:contentPart>
          </mc:Choice>
          <mc:Fallback xmlns="">
            <p:pic>
              <p:nvPicPr>
                <p:cNvPr id="399" name="Freihand 398">
                  <a:extLst>
                    <a:ext uri="{FF2B5EF4-FFF2-40B4-BE49-F238E27FC236}">
                      <a16:creationId xmlns:a16="http://schemas.microsoft.com/office/drawing/2014/main" id="{4185335A-F417-432D-91F3-D2829B9716B4}"/>
                    </a:ext>
                  </a:extLst>
                </p:cNvPr>
                <p:cNvPicPr/>
                <p:nvPr/>
              </p:nvPicPr>
              <p:blipFill>
                <a:blip r:embed="rId721"/>
                <a:stretch>
                  <a:fillRect/>
                </a:stretch>
              </p:blipFill>
              <p:spPr>
                <a:xfrm>
                  <a:off x="2712395" y="5419027"/>
                  <a:ext cx="24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00" name="Freihand 399">
                  <a:extLst>
                    <a:ext uri="{FF2B5EF4-FFF2-40B4-BE49-F238E27FC236}">
                      <a16:creationId xmlns:a16="http://schemas.microsoft.com/office/drawing/2014/main" id="{D27966BA-E74A-496E-A315-70A63EC71F9E}"/>
                    </a:ext>
                  </a:extLst>
                </p14:cNvPr>
                <p14:cNvContentPartPr/>
                <p14:nvPr/>
              </p14:nvContentPartPr>
              <p14:xfrm>
                <a:off x="2755235" y="5321827"/>
                <a:ext cx="80280" cy="108360"/>
              </p14:xfrm>
            </p:contentPart>
          </mc:Choice>
          <mc:Fallback xmlns="">
            <p:pic>
              <p:nvPicPr>
                <p:cNvPr id="400" name="Freihand 399">
                  <a:extLst>
                    <a:ext uri="{FF2B5EF4-FFF2-40B4-BE49-F238E27FC236}">
                      <a16:creationId xmlns:a16="http://schemas.microsoft.com/office/drawing/2014/main" id="{D27966BA-E74A-496E-A315-70A63EC71F9E}"/>
                    </a:ext>
                  </a:extLst>
                </p:cNvPr>
                <p:cNvPicPr/>
                <p:nvPr/>
              </p:nvPicPr>
              <p:blipFill>
                <a:blip r:embed="rId723"/>
                <a:stretch>
                  <a:fillRect/>
                </a:stretch>
              </p:blipFill>
              <p:spPr>
                <a:xfrm>
                  <a:off x="2750915" y="5317507"/>
                  <a:ext cx="88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01" name="Freihand 400">
                  <a:extLst>
                    <a:ext uri="{FF2B5EF4-FFF2-40B4-BE49-F238E27FC236}">
                      <a16:creationId xmlns:a16="http://schemas.microsoft.com/office/drawing/2014/main" id="{0B2949C8-E4F1-46BF-BA4F-48CFAFFCA4D7}"/>
                    </a:ext>
                  </a:extLst>
                </p14:cNvPr>
                <p14:cNvContentPartPr/>
                <p14:nvPr/>
              </p14:nvContentPartPr>
              <p14:xfrm>
                <a:off x="2847755" y="5316067"/>
                <a:ext cx="67680" cy="109440"/>
              </p14:xfrm>
            </p:contentPart>
          </mc:Choice>
          <mc:Fallback xmlns="">
            <p:pic>
              <p:nvPicPr>
                <p:cNvPr id="401" name="Freihand 400">
                  <a:extLst>
                    <a:ext uri="{FF2B5EF4-FFF2-40B4-BE49-F238E27FC236}">
                      <a16:creationId xmlns:a16="http://schemas.microsoft.com/office/drawing/2014/main" id="{0B2949C8-E4F1-46BF-BA4F-48CFAFFCA4D7}"/>
                    </a:ext>
                  </a:extLst>
                </p:cNvPr>
                <p:cNvPicPr/>
                <p:nvPr/>
              </p:nvPicPr>
              <p:blipFill>
                <a:blip r:embed="rId725"/>
                <a:stretch>
                  <a:fillRect/>
                </a:stretch>
              </p:blipFill>
              <p:spPr>
                <a:xfrm>
                  <a:off x="2843435" y="5311747"/>
                  <a:ext cx="76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02" name="Freihand 401">
                  <a:extLst>
                    <a:ext uri="{FF2B5EF4-FFF2-40B4-BE49-F238E27FC236}">
                      <a16:creationId xmlns:a16="http://schemas.microsoft.com/office/drawing/2014/main" id="{34DB2903-BF59-43A2-B17E-2F176E0339C5}"/>
                    </a:ext>
                  </a:extLst>
                </p14:cNvPr>
                <p14:cNvContentPartPr/>
                <p14:nvPr/>
              </p14:nvContentPartPr>
              <p14:xfrm>
                <a:off x="2939915" y="5315347"/>
                <a:ext cx="82800" cy="117000"/>
              </p14:xfrm>
            </p:contentPart>
          </mc:Choice>
          <mc:Fallback xmlns="">
            <p:pic>
              <p:nvPicPr>
                <p:cNvPr id="402" name="Freihand 401">
                  <a:extLst>
                    <a:ext uri="{FF2B5EF4-FFF2-40B4-BE49-F238E27FC236}">
                      <a16:creationId xmlns:a16="http://schemas.microsoft.com/office/drawing/2014/main" id="{34DB2903-BF59-43A2-B17E-2F176E0339C5}"/>
                    </a:ext>
                  </a:extLst>
                </p:cNvPr>
                <p:cNvPicPr/>
                <p:nvPr/>
              </p:nvPicPr>
              <p:blipFill>
                <a:blip r:embed="rId727"/>
                <a:stretch>
                  <a:fillRect/>
                </a:stretch>
              </p:blipFill>
              <p:spPr>
                <a:xfrm>
                  <a:off x="2935595" y="5311027"/>
                  <a:ext cx="91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03" name="Freihand 402">
                  <a:extLst>
                    <a:ext uri="{FF2B5EF4-FFF2-40B4-BE49-F238E27FC236}">
                      <a16:creationId xmlns:a16="http://schemas.microsoft.com/office/drawing/2014/main" id="{ADFE15C4-7298-4EAA-9891-5964D37F7BCD}"/>
                    </a:ext>
                  </a:extLst>
                </p14:cNvPr>
                <p14:cNvContentPartPr/>
                <p14:nvPr/>
              </p14:nvContentPartPr>
              <p14:xfrm>
                <a:off x="2965475" y="5367187"/>
                <a:ext cx="68760" cy="19080"/>
              </p14:xfrm>
            </p:contentPart>
          </mc:Choice>
          <mc:Fallback xmlns="">
            <p:pic>
              <p:nvPicPr>
                <p:cNvPr id="403" name="Freihand 402">
                  <a:extLst>
                    <a:ext uri="{FF2B5EF4-FFF2-40B4-BE49-F238E27FC236}">
                      <a16:creationId xmlns:a16="http://schemas.microsoft.com/office/drawing/2014/main" id="{ADFE15C4-7298-4EAA-9891-5964D37F7BCD}"/>
                    </a:ext>
                  </a:extLst>
                </p:cNvPr>
                <p:cNvPicPr/>
                <p:nvPr/>
              </p:nvPicPr>
              <p:blipFill>
                <a:blip r:embed="rId729"/>
                <a:stretch>
                  <a:fillRect/>
                </a:stretch>
              </p:blipFill>
              <p:spPr>
                <a:xfrm>
                  <a:off x="2961155" y="5362867"/>
                  <a:ext cx="77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04" name="Freihand 403">
                  <a:extLst>
                    <a:ext uri="{FF2B5EF4-FFF2-40B4-BE49-F238E27FC236}">
                      <a16:creationId xmlns:a16="http://schemas.microsoft.com/office/drawing/2014/main" id="{3F24A63B-B2E5-47B2-A766-B4DCD44C93F7}"/>
                    </a:ext>
                  </a:extLst>
                </p14:cNvPr>
                <p14:cNvContentPartPr/>
                <p14:nvPr/>
              </p14:nvContentPartPr>
              <p14:xfrm>
                <a:off x="3052235" y="5298067"/>
                <a:ext cx="97200" cy="117000"/>
              </p14:xfrm>
            </p:contentPart>
          </mc:Choice>
          <mc:Fallback xmlns="">
            <p:pic>
              <p:nvPicPr>
                <p:cNvPr id="404" name="Freihand 403">
                  <a:extLst>
                    <a:ext uri="{FF2B5EF4-FFF2-40B4-BE49-F238E27FC236}">
                      <a16:creationId xmlns:a16="http://schemas.microsoft.com/office/drawing/2014/main" id="{3F24A63B-B2E5-47B2-A766-B4DCD44C93F7}"/>
                    </a:ext>
                  </a:extLst>
                </p:cNvPr>
                <p:cNvPicPr/>
                <p:nvPr/>
              </p:nvPicPr>
              <p:blipFill>
                <a:blip r:embed="rId731"/>
                <a:stretch>
                  <a:fillRect/>
                </a:stretch>
              </p:blipFill>
              <p:spPr>
                <a:xfrm>
                  <a:off x="3047915" y="5293747"/>
                  <a:ext cx="1058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05" name="Freihand 404">
                  <a:extLst>
                    <a:ext uri="{FF2B5EF4-FFF2-40B4-BE49-F238E27FC236}">
                      <a16:creationId xmlns:a16="http://schemas.microsoft.com/office/drawing/2014/main" id="{B58FFDB2-31C9-4ACA-8A3E-F8F8EB1538FD}"/>
                    </a:ext>
                  </a:extLst>
                </p14:cNvPr>
                <p14:cNvContentPartPr/>
                <p14:nvPr/>
              </p14:nvContentPartPr>
              <p14:xfrm>
                <a:off x="3201995" y="5345947"/>
                <a:ext cx="38160" cy="27360"/>
              </p14:xfrm>
            </p:contentPart>
          </mc:Choice>
          <mc:Fallback xmlns="">
            <p:pic>
              <p:nvPicPr>
                <p:cNvPr id="405" name="Freihand 404">
                  <a:extLst>
                    <a:ext uri="{FF2B5EF4-FFF2-40B4-BE49-F238E27FC236}">
                      <a16:creationId xmlns:a16="http://schemas.microsoft.com/office/drawing/2014/main" id="{B58FFDB2-31C9-4ACA-8A3E-F8F8EB1538FD}"/>
                    </a:ext>
                  </a:extLst>
                </p:cNvPr>
                <p:cNvPicPr/>
                <p:nvPr/>
              </p:nvPicPr>
              <p:blipFill>
                <a:blip r:embed="rId733"/>
                <a:stretch>
                  <a:fillRect/>
                </a:stretch>
              </p:blipFill>
              <p:spPr>
                <a:xfrm>
                  <a:off x="3197675" y="5341627"/>
                  <a:ext cx="46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07" name="Freihand 406">
                  <a:extLst>
                    <a:ext uri="{FF2B5EF4-FFF2-40B4-BE49-F238E27FC236}">
                      <a16:creationId xmlns:a16="http://schemas.microsoft.com/office/drawing/2014/main" id="{D81E296F-1416-4895-BF1A-7EF1391D6A17}"/>
                    </a:ext>
                  </a:extLst>
                </p14:cNvPr>
                <p14:cNvContentPartPr/>
                <p14:nvPr/>
              </p14:nvContentPartPr>
              <p14:xfrm>
                <a:off x="3258875" y="5293747"/>
                <a:ext cx="68400" cy="102600"/>
              </p14:xfrm>
            </p:contentPart>
          </mc:Choice>
          <mc:Fallback xmlns="">
            <p:pic>
              <p:nvPicPr>
                <p:cNvPr id="407" name="Freihand 406">
                  <a:extLst>
                    <a:ext uri="{FF2B5EF4-FFF2-40B4-BE49-F238E27FC236}">
                      <a16:creationId xmlns:a16="http://schemas.microsoft.com/office/drawing/2014/main" id="{D81E296F-1416-4895-BF1A-7EF1391D6A17}"/>
                    </a:ext>
                  </a:extLst>
                </p:cNvPr>
                <p:cNvPicPr/>
                <p:nvPr/>
              </p:nvPicPr>
              <p:blipFill>
                <a:blip r:embed="rId735"/>
                <a:stretch>
                  <a:fillRect/>
                </a:stretch>
              </p:blipFill>
              <p:spPr>
                <a:xfrm>
                  <a:off x="3254555" y="5289427"/>
                  <a:ext cx="77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08" name="Freihand 407">
                  <a:extLst>
                    <a:ext uri="{FF2B5EF4-FFF2-40B4-BE49-F238E27FC236}">
                      <a16:creationId xmlns:a16="http://schemas.microsoft.com/office/drawing/2014/main" id="{1D9CE31D-7C16-42F3-9B1E-ADFBE0C1B6C9}"/>
                    </a:ext>
                  </a:extLst>
                </p14:cNvPr>
                <p14:cNvContentPartPr/>
                <p14:nvPr/>
              </p14:nvContentPartPr>
              <p14:xfrm>
                <a:off x="3326195" y="5362507"/>
                <a:ext cx="16560" cy="74880"/>
              </p14:xfrm>
            </p:contentPart>
          </mc:Choice>
          <mc:Fallback xmlns="">
            <p:pic>
              <p:nvPicPr>
                <p:cNvPr id="408" name="Freihand 407">
                  <a:extLst>
                    <a:ext uri="{FF2B5EF4-FFF2-40B4-BE49-F238E27FC236}">
                      <a16:creationId xmlns:a16="http://schemas.microsoft.com/office/drawing/2014/main" id="{1D9CE31D-7C16-42F3-9B1E-ADFBE0C1B6C9}"/>
                    </a:ext>
                  </a:extLst>
                </p:cNvPr>
                <p:cNvPicPr/>
                <p:nvPr/>
              </p:nvPicPr>
              <p:blipFill>
                <a:blip r:embed="rId737"/>
                <a:stretch>
                  <a:fillRect/>
                </a:stretch>
              </p:blipFill>
              <p:spPr>
                <a:xfrm>
                  <a:off x="3321875" y="5358187"/>
                  <a:ext cx="25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09" name="Freihand 408">
                  <a:extLst>
                    <a:ext uri="{FF2B5EF4-FFF2-40B4-BE49-F238E27FC236}">
                      <a16:creationId xmlns:a16="http://schemas.microsoft.com/office/drawing/2014/main" id="{F8C83866-1ACF-4CC6-B249-8DCBA8D016A5}"/>
                    </a:ext>
                  </a:extLst>
                </p14:cNvPr>
                <p14:cNvContentPartPr/>
                <p14:nvPr/>
              </p14:nvContentPartPr>
              <p14:xfrm>
                <a:off x="3375875" y="5315707"/>
                <a:ext cx="48960" cy="68040"/>
              </p14:xfrm>
            </p:contentPart>
          </mc:Choice>
          <mc:Fallback xmlns="">
            <p:pic>
              <p:nvPicPr>
                <p:cNvPr id="409" name="Freihand 408">
                  <a:extLst>
                    <a:ext uri="{FF2B5EF4-FFF2-40B4-BE49-F238E27FC236}">
                      <a16:creationId xmlns:a16="http://schemas.microsoft.com/office/drawing/2014/main" id="{F8C83866-1ACF-4CC6-B249-8DCBA8D016A5}"/>
                    </a:ext>
                  </a:extLst>
                </p:cNvPr>
                <p:cNvPicPr/>
                <p:nvPr/>
              </p:nvPicPr>
              <p:blipFill>
                <a:blip r:embed="rId739"/>
                <a:stretch>
                  <a:fillRect/>
                </a:stretch>
              </p:blipFill>
              <p:spPr>
                <a:xfrm>
                  <a:off x="3371555" y="5311387"/>
                  <a:ext cx="576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10" name="Freihand 409">
                  <a:extLst>
                    <a:ext uri="{FF2B5EF4-FFF2-40B4-BE49-F238E27FC236}">
                      <a16:creationId xmlns:a16="http://schemas.microsoft.com/office/drawing/2014/main" id="{99CA7220-EBDB-4D54-A775-D15376F11AB7}"/>
                    </a:ext>
                  </a:extLst>
                </p14:cNvPr>
                <p14:cNvContentPartPr/>
                <p14:nvPr/>
              </p14:nvContentPartPr>
              <p14:xfrm>
                <a:off x="3426635" y="5291227"/>
                <a:ext cx="67680" cy="82800"/>
              </p14:xfrm>
            </p:contentPart>
          </mc:Choice>
          <mc:Fallback xmlns="">
            <p:pic>
              <p:nvPicPr>
                <p:cNvPr id="410" name="Freihand 409">
                  <a:extLst>
                    <a:ext uri="{FF2B5EF4-FFF2-40B4-BE49-F238E27FC236}">
                      <a16:creationId xmlns:a16="http://schemas.microsoft.com/office/drawing/2014/main" id="{99CA7220-EBDB-4D54-A775-D15376F11AB7}"/>
                    </a:ext>
                  </a:extLst>
                </p:cNvPr>
                <p:cNvPicPr/>
                <p:nvPr/>
              </p:nvPicPr>
              <p:blipFill>
                <a:blip r:embed="rId741"/>
                <a:stretch>
                  <a:fillRect/>
                </a:stretch>
              </p:blipFill>
              <p:spPr>
                <a:xfrm>
                  <a:off x="3422315" y="5286907"/>
                  <a:ext cx="76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11" name="Freihand 410">
                  <a:extLst>
                    <a:ext uri="{FF2B5EF4-FFF2-40B4-BE49-F238E27FC236}">
                      <a16:creationId xmlns:a16="http://schemas.microsoft.com/office/drawing/2014/main" id="{8A27CEEB-F9C7-4419-94CF-DF23127285EE}"/>
                    </a:ext>
                  </a:extLst>
                </p14:cNvPr>
                <p14:cNvContentPartPr/>
                <p14:nvPr/>
              </p14:nvContentPartPr>
              <p14:xfrm>
                <a:off x="3496835" y="5288347"/>
                <a:ext cx="51480" cy="75240"/>
              </p14:xfrm>
            </p:contentPart>
          </mc:Choice>
          <mc:Fallback xmlns="">
            <p:pic>
              <p:nvPicPr>
                <p:cNvPr id="411" name="Freihand 410">
                  <a:extLst>
                    <a:ext uri="{FF2B5EF4-FFF2-40B4-BE49-F238E27FC236}">
                      <a16:creationId xmlns:a16="http://schemas.microsoft.com/office/drawing/2014/main" id="{8A27CEEB-F9C7-4419-94CF-DF23127285EE}"/>
                    </a:ext>
                  </a:extLst>
                </p:cNvPr>
                <p:cNvPicPr/>
                <p:nvPr/>
              </p:nvPicPr>
              <p:blipFill>
                <a:blip r:embed="rId743"/>
                <a:stretch>
                  <a:fillRect/>
                </a:stretch>
              </p:blipFill>
              <p:spPr>
                <a:xfrm>
                  <a:off x="3492515" y="5284027"/>
                  <a:ext cx="601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12" name="Freihand 411">
                  <a:extLst>
                    <a:ext uri="{FF2B5EF4-FFF2-40B4-BE49-F238E27FC236}">
                      <a16:creationId xmlns:a16="http://schemas.microsoft.com/office/drawing/2014/main" id="{661299AB-9BBA-4162-BF8A-9997B22C9425}"/>
                    </a:ext>
                  </a:extLst>
                </p14:cNvPr>
                <p14:cNvContentPartPr/>
                <p14:nvPr/>
              </p14:nvContentPartPr>
              <p14:xfrm>
                <a:off x="3531395" y="5327947"/>
                <a:ext cx="16560" cy="65160"/>
              </p14:xfrm>
            </p:contentPart>
          </mc:Choice>
          <mc:Fallback xmlns="">
            <p:pic>
              <p:nvPicPr>
                <p:cNvPr id="412" name="Freihand 411">
                  <a:extLst>
                    <a:ext uri="{FF2B5EF4-FFF2-40B4-BE49-F238E27FC236}">
                      <a16:creationId xmlns:a16="http://schemas.microsoft.com/office/drawing/2014/main" id="{661299AB-9BBA-4162-BF8A-9997B22C9425}"/>
                    </a:ext>
                  </a:extLst>
                </p:cNvPr>
                <p:cNvPicPr/>
                <p:nvPr/>
              </p:nvPicPr>
              <p:blipFill>
                <a:blip r:embed="rId745"/>
                <a:stretch>
                  <a:fillRect/>
                </a:stretch>
              </p:blipFill>
              <p:spPr>
                <a:xfrm>
                  <a:off x="3527075" y="5323627"/>
                  <a:ext cx="25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13" name="Freihand 412">
                  <a:extLst>
                    <a:ext uri="{FF2B5EF4-FFF2-40B4-BE49-F238E27FC236}">
                      <a16:creationId xmlns:a16="http://schemas.microsoft.com/office/drawing/2014/main" id="{E3BA532F-AA22-41D2-A43E-8C82594AC378}"/>
                    </a:ext>
                  </a:extLst>
                </p14:cNvPr>
                <p14:cNvContentPartPr/>
                <p14:nvPr/>
              </p14:nvContentPartPr>
              <p14:xfrm>
                <a:off x="3583955" y="5298067"/>
                <a:ext cx="76680" cy="100440"/>
              </p14:xfrm>
            </p:contentPart>
          </mc:Choice>
          <mc:Fallback xmlns="">
            <p:pic>
              <p:nvPicPr>
                <p:cNvPr id="413" name="Freihand 412">
                  <a:extLst>
                    <a:ext uri="{FF2B5EF4-FFF2-40B4-BE49-F238E27FC236}">
                      <a16:creationId xmlns:a16="http://schemas.microsoft.com/office/drawing/2014/main" id="{E3BA532F-AA22-41D2-A43E-8C82594AC378}"/>
                    </a:ext>
                  </a:extLst>
                </p:cNvPr>
                <p:cNvPicPr/>
                <p:nvPr/>
              </p:nvPicPr>
              <p:blipFill>
                <a:blip r:embed="rId747"/>
                <a:stretch>
                  <a:fillRect/>
                </a:stretch>
              </p:blipFill>
              <p:spPr>
                <a:xfrm>
                  <a:off x="3579635" y="5293747"/>
                  <a:ext cx="85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21" name="Freihand 420">
                  <a:extLst>
                    <a:ext uri="{FF2B5EF4-FFF2-40B4-BE49-F238E27FC236}">
                      <a16:creationId xmlns:a16="http://schemas.microsoft.com/office/drawing/2014/main" id="{2FFFF424-7EC9-40E3-9985-F4EB6A7A45B6}"/>
                    </a:ext>
                  </a:extLst>
                </p14:cNvPr>
                <p14:cNvContentPartPr/>
                <p14:nvPr/>
              </p14:nvContentPartPr>
              <p14:xfrm>
                <a:off x="1808795" y="5839507"/>
                <a:ext cx="136440" cy="11880"/>
              </p14:xfrm>
            </p:contentPart>
          </mc:Choice>
          <mc:Fallback xmlns="">
            <p:pic>
              <p:nvPicPr>
                <p:cNvPr id="421" name="Freihand 420">
                  <a:extLst>
                    <a:ext uri="{FF2B5EF4-FFF2-40B4-BE49-F238E27FC236}">
                      <a16:creationId xmlns:a16="http://schemas.microsoft.com/office/drawing/2014/main" id="{2FFFF424-7EC9-40E3-9985-F4EB6A7A45B6}"/>
                    </a:ext>
                  </a:extLst>
                </p:cNvPr>
                <p:cNvPicPr/>
                <p:nvPr/>
              </p:nvPicPr>
              <p:blipFill>
                <a:blip r:embed="rId749"/>
                <a:stretch>
                  <a:fillRect/>
                </a:stretch>
              </p:blipFill>
              <p:spPr>
                <a:xfrm>
                  <a:off x="1804475" y="5835187"/>
                  <a:ext cx="1450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22" name="Freihand 421">
                  <a:extLst>
                    <a:ext uri="{FF2B5EF4-FFF2-40B4-BE49-F238E27FC236}">
                      <a16:creationId xmlns:a16="http://schemas.microsoft.com/office/drawing/2014/main" id="{788DFCF0-6DD7-4E8E-B5BF-C9CDC34A8220}"/>
                    </a:ext>
                  </a:extLst>
                </p14:cNvPr>
                <p14:cNvContentPartPr/>
                <p14:nvPr/>
              </p14:nvContentPartPr>
              <p14:xfrm>
                <a:off x="1836155" y="5884147"/>
                <a:ext cx="134640" cy="10080"/>
              </p14:xfrm>
            </p:contentPart>
          </mc:Choice>
          <mc:Fallback xmlns="">
            <p:pic>
              <p:nvPicPr>
                <p:cNvPr id="422" name="Freihand 421">
                  <a:extLst>
                    <a:ext uri="{FF2B5EF4-FFF2-40B4-BE49-F238E27FC236}">
                      <a16:creationId xmlns:a16="http://schemas.microsoft.com/office/drawing/2014/main" id="{788DFCF0-6DD7-4E8E-B5BF-C9CDC34A8220}"/>
                    </a:ext>
                  </a:extLst>
                </p:cNvPr>
                <p:cNvPicPr/>
                <p:nvPr/>
              </p:nvPicPr>
              <p:blipFill>
                <a:blip r:embed="rId751"/>
                <a:stretch>
                  <a:fillRect/>
                </a:stretch>
              </p:blipFill>
              <p:spPr>
                <a:xfrm>
                  <a:off x="1831835" y="5879827"/>
                  <a:ext cx="143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24" name="Freihand 423">
                  <a:extLst>
                    <a:ext uri="{FF2B5EF4-FFF2-40B4-BE49-F238E27FC236}">
                      <a16:creationId xmlns:a16="http://schemas.microsoft.com/office/drawing/2014/main" id="{DE320CEB-BAAE-4605-8C3F-4D15FBB77158}"/>
                    </a:ext>
                  </a:extLst>
                </p14:cNvPr>
                <p14:cNvContentPartPr/>
                <p14:nvPr/>
              </p14:nvContentPartPr>
              <p14:xfrm>
                <a:off x="1991315" y="5668147"/>
                <a:ext cx="82800" cy="284400"/>
              </p14:xfrm>
            </p:contentPart>
          </mc:Choice>
          <mc:Fallback xmlns="">
            <p:pic>
              <p:nvPicPr>
                <p:cNvPr id="424" name="Freihand 423">
                  <a:extLst>
                    <a:ext uri="{FF2B5EF4-FFF2-40B4-BE49-F238E27FC236}">
                      <a16:creationId xmlns:a16="http://schemas.microsoft.com/office/drawing/2014/main" id="{DE320CEB-BAAE-4605-8C3F-4D15FBB77158}"/>
                    </a:ext>
                  </a:extLst>
                </p:cNvPr>
                <p:cNvPicPr/>
                <p:nvPr/>
              </p:nvPicPr>
              <p:blipFill>
                <a:blip r:embed="rId753"/>
                <a:stretch>
                  <a:fillRect/>
                </a:stretch>
              </p:blipFill>
              <p:spPr>
                <a:xfrm>
                  <a:off x="1986995" y="5663827"/>
                  <a:ext cx="914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26" name="Freihand 425">
                  <a:extLst>
                    <a:ext uri="{FF2B5EF4-FFF2-40B4-BE49-F238E27FC236}">
                      <a16:creationId xmlns:a16="http://schemas.microsoft.com/office/drawing/2014/main" id="{614D30E9-C608-4CBE-A2DF-0FF092557D01}"/>
                    </a:ext>
                  </a:extLst>
                </p14:cNvPr>
                <p14:cNvContentPartPr/>
                <p14:nvPr/>
              </p14:nvContentPartPr>
              <p14:xfrm>
                <a:off x="2047835" y="5597227"/>
                <a:ext cx="1794600" cy="66240"/>
              </p14:xfrm>
            </p:contentPart>
          </mc:Choice>
          <mc:Fallback xmlns="">
            <p:pic>
              <p:nvPicPr>
                <p:cNvPr id="426" name="Freihand 425">
                  <a:extLst>
                    <a:ext uri="{FF2B5EF4-FFF2-40B4-BE49-F238E27FC236}">
                      <a16:creationId xmlns:a16="http://schemas.microsoft.com/office/drawing/2014/main" id="{614D30E9-C608-4CBE-A2DF-0FF092557D01}"/>
                    </a:ext>
                  </a:extLst>
                </p:cNvPr>
                <p:cNvPicPr/>
                <p:nvPr/>
              </p:nvPicPr>
              <p:blipFill>
                <a:blip r:embed="rId755"/>
                <a:stretch>
                  <a:fillRect/>
                </a:stretch>
              </p:blipFill>
              <p:spPr>
                <a:xfrm>
                  <a:off x="2043515" y="5592907"/>
                  <a:ext cx="18032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30" name="Freihand 429">
                  <a:extLst>
                    <a:ext uri="{FF2B5EF4-FFF2-40B4-BE49-F238E27FC236}">
                      <a16:creationId xmlns:a16="http://schemas.microsoft.com/office/drawing/2014/main" id="{69301478-FBCF-478D-B1E5-2E8B9DAB1CFF}"/>
                    </a:ext>
                  </a:extLst>
                </p14:cNvPr>
                <p14:cNvContentPartPr/>
                <p14:nvPr/>
              </p14:nvContentPartPr>
              <p14:xfrm>
                <a:off x="2276435" y="5785147"/>
                <a:ext cx="20520" cy="56880"/>
              </p14:xfrm>
            </p:contentPart>
          </mc:Choice>
          <mc:Fallback xmlns="">
            <p:pic>
              <p:nvPicPr>
                <p:cNvPr id="430" name="Freihand 429">
                  <a:extLst>
                    <a:ext uri="{FF2B5EF4-FFF2-40B4-BE49-F238E27FC236}">
                      <a16:creationId xmlns:a16="http://schemas.microsoft.com/office/drawing/2014/main" id="{69301478-FBCF-478D-B1E5-2E8B9DAB1CFF}"/>
                    </a:ext>
                  </a:extLst>
                </p:cNvPr>
                <p:cNvPicPr/>
                <p:nvPr/>
              </p:nvPicPr>
              <p:blipFill>
                <a:blip r:embed="rId757"/>
                <a:stretch>
                  <a:fillRect/>
                </a:stretch>
              </p:blipFill>
              <p:spPr>
                <a:xfrm>
                  <a:off x="2272115" y="5780827"/>
                  <a:ext cx="291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31" name="Freihand 430">
                  <a:extLst>
                    <a:ext uri="{FF2B5EF4-FFF2-40B4-BE49-F238E27FC236}">
                      <a16:creationId xmlns:a16="http://schemas.microsoft.com/office/drawing/2014/main" id="{17CA66C6-0F6C-4A01-87F9-2EA5257261AB}"/>
                    </a:ext>
                  </a:extLst>
                </p14:cNvPr>
                <p14:cNvContentPartPr/>
                <p14:nvPr/>
              </p14:nvContentPartPr>
              <p14:xfrm>
                <a:off x="2361395" y="5709547"/>
                <a:ext cx="65160" cy="83880"/>
              </p14:xfrm>
            </p:contentPart>
          </mc:Choice>
          <mc:Fallback xmlns="">
            <p:pic>
              <p:nvPicPr>
                <p:cNvPr id="431" name="Freihand 430">
                  <a:extLst>
                    <a:ext uri="{FF2B5EF4-FFF2-40B4-BE49-F238E27FC236}">
                      <a16:creationId xmlns:a16="http://schemas.microsoft.com/office/drawing/2014/main" id="{17CA66C6-0F6C-4A01-87F9-2EA5257261AB}"/>
                    </a:ext>
                  </a:extLst>
                </p:cNvPr>
                <p:cNvPicPr/>
                <p:nvPr/>
              </p:nvPicPr>
              <p:blipFill>
                <a:blip r:embed="rId759"/>
                <a:stretch>
                  <a:fillRect/>
                </a:stretch>
              </p:blipFill>
              <p:spPr>
                <a:xfrm>
                  <a:off x="2357075" y="5705227"/>
                  <a:ext cx="738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32" name="Freihand 431">
                  <a:extLst>
                    <a:ext uri="{FF2B5EF4-FFF2-40B4-BE49-F238E27FC236}">
                      <a16:creationId xmlns:a16="http://schemas.microsoft.com/office/drawing/2014/main" id="{52F2B41D-662B-4F00-AD67-A66F9E6512AD}"/>
                    </a:ext>
                  </a:extLst>
                </p14:cNvPr>
                <p14:cNvContentPartPr/>
                <p14:nvPr/>
              </p14:nvContentPartPr>
              <p14:xfrm>
                <a:off x="2450675" y="5703787"/>
                <a:ext cx="67320" cy="73080"/>
              </p14:xfrm>
            </p:contentPart>
          </mc:Choice>
          <mc:Fallback xmlns="">
            <p:pic>
              <p:nvPicPr>
                <p:cNvPr id="432" name="Freihand 431">
                  <a:extLst>
                    <a:ext uri="{FF2B5EF4-FFF2-40B4-BE49-F238E27FC236}">
                      <a16:creationId xmlns:a16="http://schemas.microsoft.com/office/drawing/2014/main" id="{52F2B41D-662B-4F00-AD67-A66F9E6512AD}"/>
                    </a:ext>
                  </a:extLst>
                </p:cNvPr>
                <p:cNvPicPr/>
                <p:nvPr/>
              </p:nvPicPr>
              <p:blipFill>
                <a:blip r:embed="rId761"/>
                <a:stretch>
                  <a:fillRect/>
                </a:stretch>
              </p:blipFill>
              <p:spPr>
                <a:xfrm>
                  <a:off x="2446355" y="5699467"/>
                  <a:ext cx="759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33" name="Freihand 432">
                  <a:extLst>
                    <a:ext uri="{FF2B5EF4-FFF2-40B4-BE49-F238E27FC236}">
                      <a16:creationId xmlns:a16="http://schemas.microsoft.com/office/drawing/2014/main" id="{074B3E7F-9A57-48A5-90D1-46FB894DCF4D}"/>
                    </a:ext>
                  </a:extLst>
                </p14:cNvPr>
                <p14:cNvContentPartPr/>
                <p14:nvPr/>
              </p14:nvContentPartPr>
              <p14:xfrm>
                <a:off x="2143595" y="5812507"/>
                <a:ext cx="378360" cy="21240"/>
              </p14:xfrm>
            </p:contentPart>
          </mc:Choice>
          <mc:Fallback xmlns="">
            <p:pic>
              <p:nvPicPr>
                <p:cNvPr id="433" name="Freihand 432">
                  <a:extLst>
                    <a:ext uri="{FF2B5EF4-FFF2-40B4-BE49-F238E27FC236}">
                      <a16:creationId xmlns:a16="http://schemas.microsoft.com/office/drawing/2014/main" id="{074B3E7F-9A57-48A5-90D1-46FB894DCF4D}"/>
                    </a:ext>
                  </a:extLst>
                </p:cNvPr>
                <p:cNvPicPr/>
                <p:nvPr/>
              </p:nvPicPr>
              <p:blipFill>
                <a:blip r:embed="rId763"/>
                <a:stretch>
                  <a:fillRect/>
                </a:stretch>
              </p:blipFill>
              <p:spPr>
                <a:xfrm>
                  <a:off x="2139275" y="5808187"/>
                  <a:ext cx="387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34" name="Freihand 433">
                  <a:extLst>
                    <a:ext uri="{FF2B5EF4-FFF2-40B4-BE49-F238E27FC236}">
                      <a16:creationId xmlns:a16="http://schemas.microsoft.com/office/drawing/2014/main" id="{8D8F3F7A-F18C-43BC-B018-D852B4918CE2}"/>
                    </a:ext>
                  </a:extLst>
                </p14:cNvPr>
                <p14:cNvContentPartPr/>
                <p14:nvPr/>
              </p14:nvContentPartPr>
              <p14:xfrm>
                <a:off x="2180675" y="5906107"/>
                <a:ext cx="74520" cy="75240"/>
              </p14:xfrm>
            </p:contentPart>
          </mc:Choice>
          <mc:Fallback xmlns="">
            <p:pic>
              <p:nvPicPr>
                <p:cNvPr id="434" name="Freihand 433">
                  <a:extLst>
                    <a:ext uri="{FF2B5EF4-FFF2-40B4-BE49-F238E27FC236}">
                      <a16:creationId xmlns:a16="http://schemas.microsoft.com/office/drawing/2014/main" id="{8D8F3F7A-F18C-43BC-B018-D852B4918CE2}"/>
                    </a:ext>
                  </a:extLst>
                </p:cNvPr>
                <p:cNvPicPr/>
                <p:nvPr/>
              </p:nvPicPr>
              <p:blipFill>
                <a:blip r:embed="rId765"/>
                <a:stretch>
                  <a:fillRect/>
                </a:stretch>
              </p:blipFill>
              <p:spPr>
                <a:xfrm>
                  <a:off x="2176355" y="5901787"/>
                  <a:ext cx="831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35" name="Freihand 434">
                  <a:extLst>
                    <a:ext uri="{FF2B5EF4-FFF2-40B4-BE49-F238E27FC236}">
                      <a16:creationId xmlns:a16="http://schemas.microsoft.com/office/drawing/2014/main" id="{9DC416F8-289D-4970-A0C8-DF06B42381EA}"/>
                    </a:ext>
                  </a:extLst>
                </p14:cNvPr>
                <p14:cNvContentPartPr/>
                <p14:nvPr/>
              </p14:nvContentPartPr>
              <p14:xfrm>
                <a:off x="2272115" y="5970547"/>
                <a:ext cx="13680" cy="60120"/>
              </p14:xfrm>
            </p:contentPart>
          </mc:Choice>
          <mc:Fallback xmlns="">
            <p:pic>
              <p:nvPicPr>
                <p:cNvPr id="435" name="Freihand 434">
                  <a:extLst>
                    <a:ext uri="{FF2B5EF4-FFF2-40B4-BE49-F238E27FC236}">
                      <a16:creationId xmlns:a16="http://schemas.microsoft.com/office/drawing/2014/main" id="{9DC416F8-289D-4970-A0C8-DF06B42381EA}"/>
                    </a:ext>
                  </a:extLst>
                </p:cNvPr>
                <p:cNvPicPr/>
                <p:nvPr/>
              </p:nvPicPr>
              <p:blipFill>
                <a:blip r:embed="rId767"/>
                <a:stretch>
                  <a:fillRect/>
                </a:stretch>
              </p:blipFill>
              <p:spPr>
                <a:xfrm>
                  <a:off x="2267795" y="5966227"/>
                  <a:ext cx="223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37" name="Freihand 436">
                  <a:extLst>
                    <a:ext uri="{FF2B5EF4-FFF2-40B4-BE49-F238E27FC236}">
                      <a16:creationId xmlns:a16="http://schemas.microsoft.com/office/drawing/2014/main" id="{6365D19B-7632-4275-A3E5-BE0D627BF2F3}"/>
                    </a:ext>
                  </a:extLst>
                </p14:cNvPr>
                <p14:cNvContentPartPr/>
                <p14:nvPr/>
              </p14:nvContentPartPr>
              <p14:xfrm>
                <a:off x="2311355" y="5865787"/>
                <a:ext cx="86760" cy="131040"/>
              </p14:xfrm>
            </p:contentPart>
          </mc:Choice>
          <mc:Fallback xmlns="">
            <p:pic>
              <p:nvPicPr>
                <p:cNvPr id="437" name="Freihand 436">
                  <a:extLst>
                    <a:ext uri="{FF2B5EF4-FFF2-40B4-BE49-F238E27FC236}">
                      <a16:creationId xmlns:a16="http://schemas.microsoft.com/office/drawing/2014/main" id="{6365D19B-7632-4275-A3E5-BE0D627BF2F3}"/>
                    </a:ext>
                  </a:extLst>
                </p:cNvPr>
                <p:cNvPicPr/>
                <p:nvPr/>
              </p:nvPicPr>
              <p:blipFill>
                <a:blip r:embed="rId769"/>
                <a:stretch>
                  <a:fillRect/>
                </a:stretch>
              </p:blipFill>
              <p:spPr>
                <a:xfrm>
                  <a:off x="2307035" y="5861467"/>
                  <a:ext cx="95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38" name="Freihand 437">
                  <a:extLst>
                    <a:ext uri="{FF2B5EF4-FFF2-40B4-BE49-F238E27FC236}">
                      <a16:creationId xmlns:a16="http://schemas.microsoft.com/office/drawing/2014/main" id="{C29340A5-712A-44BF-B73B-73777C971CCA}"/>
                    </a:ext>
                  </a:extLst>
                </p14:cNvPr>
                <p14:cNvContentPartPr/>
                <p14:nvPr/>
              </p14:nvContentPartPr>
              <p14:xfrm>
                <a:off x="2416475" y="5880907"/>
                <a:ext cx="72000" cy="89280"/>
              </p14:xfrm>
            </p:contentPart>
          </mc:Choice>
          <mc:Fallback xmlns="">
            <p:pic>
              <p:nvPicPr>
                <p:cNvPr id="438" name="Freihand 437">
                  <a:extLst>
                    <a:ext uri="{FF2B5EF4-FFF2-40B4-BE49-F238E27FC236}">
                      <a16:creationId xmlns:a16="http://schemas.microsoft.com/office/drawing/2014/main" id="{C29340A5-712A-44BF-B73B-73777C971CCA}"/>
                    </a:ext>
                  </a:extLst>
                </p:cNvPr>
                <p:cNvPicPr/>
                <p:nvPr/>
              </p:nvPicPr>
              <p:blipFill>
                <a:blip r:embed="rId771"/>
                <a:stretch>
                  <a:fillRect/>
                </a:stretch>
              </p:blipFill>
              <p:spPr>
                <a:xfrm>
                  <a:off x="2412155" y="5876587"/>
                  <a:ext cx="806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39" name="Freihand 438">
                  <a:extLst>
                    <a:ext uri="{FF2B5EF4-FFF2-40B4-BE49-F238E27FC236}">
                      <a16:creationId xmlns:a16="http://schemas.microsoft.com/office/drawing/2014/main" id="{51B943FD-ABF1-46FB-B269-029F9B931C6A}"/>
                    </a:ext>
                  </a:extLst>
                </p14:cNvPr>
                <p14:cNvContentPartPr/>
                <p14:nvPr/>
              </p14:nvContentPartPr>
              <p14:xfrm>
                <a:off x="2647955" y="5831587"/>
                <a:ext cx="52200" cy="27720"/>
              </p14:xfrm>
            </p:contentPart>
          </mc:Choice>
          <mc:Fallback xmlns="">
            <p:pic>
              <p:nvPicPr>
                <p:cNvPr id="439" name="Freihand 438">
                  <a:extLst>
                    <a:ext uri="{FF2B5EF4-FFF2-40B4-BE49-F238E27FC236}">
                      <a16:creationId xmlns:a16="http://schemas.microsoft.com/office/drawing/2014/main" id="{51B943FD-ABF1-46FB-B269-029F9B931C6A}"/>
                    </a:ext>
                  </a:extLst>
                </p:cNvPr>
                <p:cNvPicPr/>
                <p:nvPr/>
              </p:nvPicPr>
              <p:blipFill>
                <a:blip r:embed="rId773"/>
                <a:stretch>
                  <a:fillRect/>
                </a:stretch>
              </p:blipFill>
              <p:spPr>
                <a:xfrm>
                  <a:off x="2643635" y="5827267"/>
                  <a:ext cx="60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41" name="Freihand 440">
                  <a:extLst>
                    <a:ext uri="{FF2B5EF4-FFF2-40B4-BE49-F238E27FC236}">
                      <a16:creationId xmlns:a16="http://schemas.microsoft.com/office/drawing/2014/main" id="{A167E441-6F79-4188-BDF6-C6950EB608FC}"/>
                    </a:ext>
                  </a:extLst>
                </p14:cNvPr>
                <p14:cNvContentPartPr/>
                <p14:nvPr/>
              </p14:nvContentPartPr>
              <p14:xfrm>
                <a:off x="2829035" y="5685427"/>
                <a:ext cx="104400" cy="72000"/>
              </p14:xfrm>
            </p:contentPart>
          </mc:Choice>
          <mc:Fallback xmlns="">
            <p:pic>
              <p:nvPicPr>
                <p:cNvPr id="441" name="Freihand 440">
                  <a:extLst>
                    <a:ext uri="{FF2B5EF4-FFF2-40B4-BE49-F238E27FC236}">
                      <a16:creationId xmlns:a16="http://schemas.microsoft.com/office/drawing/2014/main" id="{A167E441-6F79-4188-BDF6-C6950EB608FC}"/>
                    </a:ext>
                  </a:extLst>
                </p:cNvPr>
                <p:cNvPicPr/>
                <p:nvPr/>
              </p:nvPicPr>
              <p:blipFill>
                <a:blip r:embed="rId775"/>
                <a:stretch>
                  <a:fillRect/>
                </a:stretch>
              </p:blipFill>
              <p:spPr>
                <a:xfrm>
                  <a:off x="2824715" y="5681107"/>
                  <a:ext cx="1130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42" name="Freihand 441">
                  <a:extLst>
                    <a:ext uri="{FF2B5EF4-FFF2-40B4-BE49-F238E27FC236}">
                      <a16:creationId xmlns:a16="http://schemas.microsoft.com/office/drawing/2014/main" id="{419EE6B7-F388-4F7E-80AF-5B967597D34E}"/>
                    </a:ext>
                  </a:extLst>
                </p14:cNvPr>
                <p14:cNvContentPartPr/>
                <p14:nvPr/>
              </p14:nvContentPartPr>
              <p14:xfrm>
                <a:off x="2951075" y="5705587"/>
                <a:ext cx="16560" cy="83520"/>
              </p14:xfrm>
            </p:contentPart>
          </mc:Choice>
          <mc:Fallback xmlns="">
            <p:pic>
              <p:nvPicPr>
                <p:cNvPr id="442" name="Freihand 441">
                  <a:extLst>
                    <a:ext uri="{FF2B5EF4-FFF2-40B4-BE49-F238E27FC236}">
                      <a16:creationId xmlns:a16="http://schemas.microsoft.com/office/drawing/2014/main" id="{419EE6B7-F388-4F7E-80AF-5B967597D34E}"/>
                    </a:ext>
                  </a:extLst>
                </p:cNvPr>
                <p:cNvPicPr/>
                <p:nvPr/>
              </p:nvPicPr>
              <p:blipFill>
                <a:blip r:embed="rId777"/>
                <a:stretch>
                  <a:fillRect/>
                </a:stretch>
              </p:blipFill>
              <p:spPr>
                <a:xfrm>
                  <a:off x="2946755" y="5701267"/>
                  <a:ext cx="252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43" name="Freihand 442">
                  <a:extLst>
                    <a:ext uri="{FF2B5EF4-FFF2-40B4-BE49-F238E27FC236}">
                      <a16:creationId xmlns:a16="http://schemas.microsoft.com/office/drawing/2014/main" id="{BDBCFFB0-C451-41F2-ACD3-265BCCE3E517}"/>
                    </a:ext>
                  </a:extLst>
                </p14:cNvPr>
                <p14:cNvContentPartPr/>
                <p14:nvPr/>
              </p14:nvContentPartPr>
              <p14:xfrm>
                <a:off x="2995355" y="5677867"/>
                <a:ext cx="52920" cy="69480"/>
              </p14:xfrm>
            </p:contentPart>
          </mc:Choice>
          <mc:Fallback xmlns="">
            <p:pic>
              <p:nvPicPr>
                <p:cNvPr id="443" name="Freihand 442">
                  <a:extLst>
                    <a:ext uri="{FF2B5EF4-FFF2-40B4-BE49-F238E27FC236}">
                      <a16:creationId xmlns:a16="http://schemas.microsoft.com/office/drawing/2014/main" id="{BDBCFFB0-C451-41F2-ACD3-265BCCE3E517}"/>
                    </a:ext>
                  </a:extLst>
                </p:cNvPr>
                <p:cNvPicPr/>
                <p:nvPr/>
              </p:nvPicPr>
              <p:blipFill>
                <a:blip r:embed="rId779"/>
                <a:stretch>
                  <a:fillRect/>
                </a:stretch>
              </p:blipFill>
              <p:spPr>
                <a:xfrm>
                  <a:off x="2991035" y="5673547"/>
                  <a:ext cx="61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44" name="Freihand 443">
                  <a:extLst>
                    <a:ext uri="{FF2B5EF4-FFF2-40B4-BE49-F238E27FC236}">
                      <a16:creationId xmlns:a16="http://schemas.microsoft.com/office/drawing/2014/main" id="{4B4F80E8-D1F0-4112-8439-C859D17BFCE2}"/>
                    </a:ext>
                  </a:extLst>
                </p14:cNvPr>
                <p14:cNvContentPartPr/>
                <p14:nvPr/>
              </p14:nvContentPartPr>
              <p14:xfrm>
                <a:off x="2993915" y="5678587"/>
                <a:ext cx="65160" cy="91080"/>
              </p14:xfrm>
            </p:contentPart>
          </mc:Choice>
          <mc:Fallback xmlns="">
            <p:pic>
              <p:nvPicPr>
                <p:cNvPr id="444" name="Freihand 443">
                  <a:extLst>
                    <a:ext uri="{FF2B5EF4-FFF2-40B4-BE49-F238E27FC236}">
                      <a16:creationId xmlns:a16="http://schemas.microsoft.com/office/drawing/2014/main" id="{4B4F80E8-D1F0-4112-8439-C859D17BFCE2}"/>
                    </a:ext>
                  </a:extLst>
                </p:cNvPr>
                <p:cNvPicPr/>
                <p:nvPr/>
              </p:nvPicPr>
              <p:blipFill>
                <a:blip r:embed="rId781"/>
                <a:stretch>
                  <a:fillRect/>
                </a:stretch>
              </p:blipFill>
              <p:spPr>
                <a:xfrm>
                  <a:off x="2989595" y="5674267"/>
                  <a:ext cx="73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45" name="Freihand 444">
                  <a:extLst>
                    <a:ext uri="{FF2B5EF4-FFF2-40B4-BE49-F238E27FC236}">
                      <a16:creationId xmlns:a16="http://schemas.microsoft.com/office/drawing/2014/main" id="{A678C84A-1E4C-41E1-B343-E8694D397F49}"/>
                    </a:ext>
                  </a:extLst>
                </p14:cNvPr>
                <p14:cNvContentPartPr/>
                <p14:nvPr/>
              </p14:nvContentPartPr>
              <p14:xfrm>
                <a:off x="3082835" y="5665987"/>
                <a:ext cx="42120" cy="72000"/>
              </p14:xfrm>
            </p:contentPart>
          </mc:Choice>
          <mc:Fallback xmlns="">
            <p:pic>
              <p:nvPicPr>
                <p:cNvPr id="445" name="Freihand 444">
                  <a:extLst>
                    <a:ext uri="{FF2B5EF4-FFF2-40B4-BE49-F238E27FC236}">
                      <a16:creationId xmlns:a16="http://schemas.microsoft.com/office/drawing/2014/main" id="{A678C84A-1E4C-41E1-B343-E8694D397F49}"/>
                    </a:ext>
                  </a:extLst>
                </p:cNvPr>
                <p:cNvPicPr/>
                <p:nvPr/>
              </p:nvPicPr>
              <p:blipFill>
                <a:blip r:embed="rId783"/>
                <a:stretch>
                  <a:fillRect/>
                </a:stretch>
              </p:blipFill>
              <p:spPr>
                <a:xfrm>
                  <a:off x="3078515" y="5661667"/>
                  <a:ext cx="50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46" name="Freihand 445">
                  <a:extLst>
                    <a:ext uri="{FF2B5EF4-FFF2-40B4-BE49-F238E27FC236}">
                      <a16:creationId xmlns:a16="http://schemas.microsoft.com/office/drawing/2014/main" id="{07221C61-4FE3-4717-8F47-A05115098F86}"/>
                    </a:ext>
                  </a:extLst>
                </p14:cNvPr>
                <p14:cNvContentPartPr/>
                <p14:nvPr/>
              </p14:nvContentPartPr>
              <p14:xfrm>
                <a:off x="3109835" y="5704147"/>
                <a:ext cx="18000" cy="59040"/>
              </p14:xfrm>
            </p:contentPart>
          </mc:Choice>
          <mc:Fallback xmlns="">
            <p:pic>
              <p:nvPicPr>
                <p:cNvPr id="446" name="Freihand 445">
                  <a:extLst>
                    <a:ext uri="{FF2B5EF4-FFF2-40B4-BE49-F238E27FC236}">
                      <a16:creationId xmlns:a16="http://schemas.microsoft.com/office/drawing/2014/main" id="{07221C61-4FE3-4717-8F47-A05115098F86}"/>
                    </a:ext>
                  </a:extLst>
                </p:cNvPr>
                <p:cNvPicPr/>
                <p:nvPr/>
              </p:nvPicPr>
              <p:blipFill>
                <a:blip r:embed="rId785"/>
                <a:stretch>
                  <a:fillRect/>
                </a:stretch>
              </p:blipFill>
              <p:spPr>
                <a:xfrm>
                  <a:off x="3105515" y="5699827"/>
                  <a:ext cx="266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47" name="Freihand 446">
                  <a:extLst>
                    <a:ext uri="{FF2B5EF4-FFF2-40B4-BE49-F238E27FC236}">
                      <a16:creationId xmlns:a16="http://schemas.microsoft.com/office/drawing/2014/main" id="{14085D36-267C-4A8E-9C1E-A36CCD97847F}"/>
                    </a:ext>
                  </a:extLst>
                </p14:cNvPr>
                <p14:cNvContentPartPr/>
                <p14:nvPr/>
              </p14:nvContentPartPr>
              <p14:xfrm>
                <a:off x="3154115" y="5679667"/>
                <a:ext cx="64440" cy="84960"/>
              </p14:xfrm>
            </p:contentPart>
          </mc:Choice>
          <mc:Fallback xmlns="">
            <p:pic>
              <p:nvPicPr>
                <p:cNvPr id="447" name="Freihand 446">
                  <a:extLst>
                    <a:ext uri="{FF2B5EF4-FFF2-40B4-BE49-F238E27FC236}">
                      <a16:creationId xmlns:a16="http://schemas.microsoft.com/office/drawing/2014/main" id="{14085D36-267C-4A8E-9C1E-A36CCD97847F}"/>
                    </a:ext>
                  </a:extLst>
                </p:cNvPr>
                <p:cNvPicPr/>
                <p:nvPr/>
              </p:nvPicPr>
              <p:blipFill>
                <a:blip r:embed="rId787"/>
                <a:stretch>
                  <a:fillRect/>
                </a:stretch>
              </p:blipFill>
              <p:spPr>
                <a:xfrm>
                  <a:off x="3149795" y="5675347"/>
                  <a:ext cx="73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48" name="Freihand 447">
                  <a:extLst>
                    <a:ext uri="{FF2B5EF4-FFF2-40B4-BE49-F238E27FC236}">
                      <a16:creationId xmlns:a16="http://schemas.microsoft.com/office/drawing/2014/main" id="{140534AC-3B34-4E7E-8711-526864F6A89F}"/>
                    </a:ext>
                  </a:extLst>
                </p14:cNvPr>
                <p14:cNvContentPartPr/>
                <p14:nvPr/>
              </p14:nvContentPartPr>
              <p14:xfrm>
                <a:off x="3154835" y="5642227"/>
                <a:ext cx="82800" cy="37440"/>
              </p14:xfrm>
            </p:contentPart>
          </mc:Choice>
          <mc:Fallback xmlns="">
            <p:pic>
              <p:nvPicPr>
                <p:cNvPr id="448" name="Freihand 447">
                  <a:extLst>
                    <a:ext uri="{FF2B5EF4-FFF2-40B4-BE49-F238E27FC236}">
                      <a16:creationId xmlns:a16="http://schemas.microsoft.com/office/drawing/2014/main" id="{140534AC-3B34-4E7E-8711-526864F6A89F}"/>
                    </a:ext>
                  </a:extLst>
                </p:cNvPr>
                <p:cNvPicPr/>
                <p:nvPr/>
              </p:nvPicPr>
              <p:blipFill>
                <a:blip r:embed="rId789"/>
                <a:stretch>
                  <a:fillRect/>
                </a:stretch>
              </p:blipFill>
              <p:spPr>
                <a:xfrm>
                  <a:off x="3150515" y="5637907"/>
                  <a:ext cx="914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49" name="Freihand 448">
                  <a:extLst>
                    <a:ext uri="{FF2B5EF4-FFF2-40B4-BE49-F238E27FC236}">
                      <a16:creationId xmlns:a16="http://schemas.microsoft.com/office/drawing/2014/main" id="{C53E7D34-5D19-4F0E-9ECF-B45440E54CCE}"/>
                    </a:ext>
                  </a:extLst>
                </p14:cNvPr>
                <p14:cNvContentPartPr/>
                <p14:nvPr/>
              </p14:nvContentPartPr>
              <p14:xfrm>
                <a:off x="2822915" y="5813227"/>
                <a:ext cx="463680" cy="10080"/>
              </p14:xfrm>
            </p:contentPart>
          </mc:Choice>
          <mc:Fallback xmlns="">
            <p:pic>
              <p:nvPicPr>
                <p:cNvPr id="449" name="Freihand 448">
                  <a:extLst>
                    <a:ext uri="{FF2B5EF4-FFF2-40B4-BE49-F238E27FC236}">
                      <a16:creationId xmlns:a16="http://schemas.microsoft.com/office/drawing/2014/main" id="{C53E7D34-5D19-4F0E-9ECF-B45440E54CCE}"/>
                    </a:ext>
                  </a:extLst>
                </p:cNvPr>
                <p:cNvPicPr/>
                <p:nvPr/>
              </p:nvPicPr>
              <p:blipFill>
                <a:blip r:embed="rId791"/>
                <a:stretch>
                  <a:fillRect/>
                </a:stretch>
              </p:blipFill>
              <p:spPr>
                <a:xfrm>
                  <a:off x="2818595" y="5808907"/>
                  <a:ext cx="4723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50" name="Freihand 449">
                  <a:extLst>
                    <a:ext uri="{FF2B5EF4-FFF2-40B4-BE49-F238E27FC236}">
                      <a16:creationId xmlns:a16="http://schemas.microsoft.com/office/drawing/2014/main" id="{6F1FF6AE-1499-4A14-813C-8C2482CF2BEE}"/>
                    </a:ext>
                  </a:extLst>
                </p14:cNvPr>
                <p14:cNvContentPartPr/>
                <p14:nvPr/>
              </p14:nvContentPartPr>
              <p14:xfrm>
                <a:off x="2837675" y="5876587"/>
                <a:ext cx="121320" cy="94320"/>
              </p14:xfrm>
            </p:contentPart>
          </mc:Choice>
          <mc:Fallback xmlns="">
            <p:pic>
              <p:nvPicPr>
                <p:cNvPr id="450" name="Freihand 449">
                  <a:extLst>
                    <a:ext uri="{FF2B5EF4-FFF2-40B4-BE49-F238E27FC236}">
                      <a16:creationId xmlns:a16="http://schemas.microsoft.com/office/drawing/2014/main" id="{6F1FF6AE-1499-4A14-813C-8C2482CF2BEE}"/>
                    </a:ext>
                  </a:extLst>
                </p:cNvPr>
                <p:cNvPicPr/>
                <p:nvPr/>
              </p:nvPicPr>
              <p:blipFill>
                <a:blip r:embed="rId793"/>
                <a:stretch>
                  <a:fillRect/>
                </a:stretch>
              </p:blipFill>
              <p:spPr>
                <a:xfrm>
                  <a:off x="2833355" y="5872267"/>
                  <a:ext cx="1299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51" name="Freihand 450">
                  <a:extLst>
                    <a:ext uri="{FF2B5EF4-FFF2-40B4-BE49-F238E27FC236}">
                      <a16:creationId xmlns:a16="http://schemas.microsoft.com/office/drawing/2014/main" id="{369AF456-59D6-4503-B888-D37FF3C0282C}"/>
                    </a:ext>
                  </a:extLst>
                </p14:cNvPr>
                <p14:cNvContentPartPr/>
                <p14:nvPr/>
              </p14:nvContentPartPr>
              <p14:xfrm>
                <a:off x="2980235" y="5908267"/>
                <a:ext cx="21960" cy="82440"/>
              </p14:xfrm>
            </p:contentPart>
          </mc:Choice>
          <mc:Fallback xmlns="">
            <p:pic>
              <p:nvPicPr>
                <p:cNvPr id="451" name="Freihand 450">
                  <a:extLst>
                    <a:ext uri="{FF2B5EF4-FFF2-40B4-BE49-F238E27FC236}">
                      <a16:creationId xmlns:a16="http://schemas.microsoft.com/office/drawing/2014/main" id="{369AF456-59D6-4503-B888-D37FF3C0282C}"/>
                    </a:ext>
                  </a:extLst>
                </p:cNvPr>
                <p:cNvPicPr/>
                <p:nvPr/>
              </p:nvPicPr>
              <p:blipFill>
                <a:blip r:embed="rId795"/>
                <a:stretch>
                  <a:fillRect/>
                </a:stretch>
              </p:blipFill>
              <p:spPr>
                <a:xfrm>
                  <a:off x="2975915" y="5903947"/>
                  <a:ext cx="306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52" name="Freihand 451">
                  <a:extLst>
                    <a:ext uri="{FF2B5EF4-FFF2-40B4-BE49-F238E27FC236}">
                      <a16:creationId xmlns:a16="http://schemas.microsoft.com/office/drawing/2014/main" id="{99D7A8CC-4DC5-40B6-838D-8632A84E3DA2}"/>
                    </a:ext>
                  </a:extLst>
                </p14:cNvPr>
                <p14:cNvContentPartPr/>
                <p14:nvPr/>
              </p14:nvContentPartPr>
              <p14:xfrm>
                <a:off x="3038915" y="5883787"/>
                <a:ext cx="69120" cy="71640"/>
              </p14:xfrm>
            </p:contentPart>
          </mc:Choice>
          <mc:Fallback xmlns="">
            <p:pic>
              <p:nvPicPr>
                <p:cNvPr id="452" name="Freihand 451">
                  <a:extLst>
                    <a:ext uri="{FF2B5EF4-FFF2-40B4-BE49-F238E27FC236}">
                      <a16:creationId xmlns:a16="http://schemas.microsoft.com/office/drawing/2014/main" id="{99D7A8CC-4DC5-40B6-838D-8632A84E3DA2}"/>
                    </a:ext>
                  </a:extLst>
                </p:cNvPr>
                <p:cNvPicPr/>
                <p:nvPr/>
              </p:nvPicPr>
              <p:blipFill>
                <a:blip r:embed="rId797"/>
                <a:stretch>
                  <a:fillRect/>
                </a:stretch>
              </p:blipFill>
              <p:spPr>
                <a:xfrm>
                  <a:off x="3034595" y="5879467"/>
                  <a:ext cx="777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53" name="Freihand 452">
                  <a:extLst>
                    <a:ext uri="{FF2B5EF4-FFF2-40B4-BE49-F238E27FC236}">
                      <a16:creationId xmlns:a16="http://schemas.microsoft.com/office/drawing/2014/main" id="{66BB841A-C1DD-4F9F-9884-BAD57157AC1E}"/>
                    </a:ext>
                  </a:extLst>
                </p14:cNvPr>
                <p14:cNvContentPartPr/>
                <p14:nvPr/>
              </p14:nvContentPartPr>
              <p14:xfrm>
                <a:off x="3154115" y="5867947"/>
                <a:ext cx="81000" cy="83880"/>
              </p14:xfrm>
            </p:contentPart>
          </mc:Choice>
          <mc:Fallback xmlns="">
            <p:pic>
              <p:nvPicPr>
                <p:cNvPr id="453" name="Freihand 452">
                  <a:extLst>
                    <a:ext uri="{FF2B5EF4-FFF2-40B4-BE49-F238E27FC236}">
                      <a16:creationId xmlns:a16="http://schemas.microsoft.com/office/drawing/2014/main" id="{66BB841A-C1DD-4F9F-9884-BAD57157AC1E}"/>
                    </a:ext>
                  </a:extLst>
                </p:cNvPr>
                <p:cNvPicPr/>
                <p:nvPr/>
              </p:nvPicPr>
              <p:blipFill>
                <a:blip r:embed="rId799"/>
                <a:stretch>
                  <a:fillRect/>
                </a:stretch>
              </p:blipFill>
              <p:spPr>
                <a:xfrm>
                  <a:off x="3149795" y="5863627"/>
                  <a:ext cx="896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55" name="Freihand 454">
                  <a:extLst>
                    <a:ext uri="{FF2B5EF4-FFF2-40B4-BE49-F238E27FC236}">
                      <a16:creationId xmlns:a16="http://schemas.microsoft.com/office/drawing/2014/main" id="{7440CDCE-21FC-406C-9F91-E987C5DED0C1}"/>
                    </a:ext>
                  </a:extLst>
                </p14:cNvPr>
                <p14:cNvContentPartPr/>
                <p14:nvPr/>
              </p14:nvContentPartPr>
              <p14:xfrm>
                <a:off x="3893195" y="5796307"/>
                <a:ext cx="139680" cy="18000"/>
              </p14:xfrm>
            </p:contentPart>
          </mc:Choice>
          <mc:Fallback xmlns="">
            <p:pic>
              <p:nvPicPr>
                <p:cNvPr id="455" name="Freihand 454">
                  <a:extLst>
                    <a:ext uri="{FF2B5EF4-FFF2-40B4-BE49-F238E27FC236}">
                      <a16:creationId xmlns:a16="http://schemas.microsoft.com/office/drawing/2014/main" id="{7440CDCE-21FC-406C-9F91-E987C5DED0C1}"/>
                    </a:ext>
                  </a:extLst>
                </p:cNvPr>
                <p:cNvPicPr/>
                <p:nvPr/>
              </p:nvPicPr>
              <p:blipFill>
                <a:blip r:embed="rId801"/>
                <a:stretch>
                  <a:fillRect/>
                </a:stretch>
              </p:blipFill>
              <p:spPr>
                <a:xfrm>
                  <a:off x="3888875" y="5791987"/>
                  <a:ext cx="148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56" name="Freihand 455">
                  <a:extLst>
                    <a:ext uri="{FF2B5EF4-FFF2-40B4-BE49-F238E27FC236}">
                      <a16:creationId xmlns:a16="http://schemas.microsoft.com/office/drawing/2014/main" id="{B4F6A921-2416-4FBA-AB1D-B4822F087B42}"/>
                    </a:ext>
                  </a:extLst>
                </p14:cNvPr>
                <p14:cNvContentPartPr/>
                <p14:nvPr/>
              </p14:nvContentPartPr>
              <p14:xfrm>
                <a:off x="4180115" y="5706667"/>
                <a:ext cx="144000" cy="144000"/>
              </p14:xfrm>
            </p:contentPart>
          </mc:Choice>
          <mc:Fallback xmlns="">
            <p:pic>
              <p:nvPicPr>
                <p:cNvPr id="456" name="Freihand 455">
                  <a:extLst>
                    <a:ext uri="{FF2B5EF4-FFF2-40B4-BE49-F238E27FC236}">
                      <a16:creationId xmlns:a16="http://schemas.microsoft.com/office/drawing/2014/main" id="{B4F6A921-2416-4FBA-AB1D-B4822F087B42}"/>
                    </a:ext>
                  </a:extLst>
                </p:cNvPr>
                <p:cNvPicPr/>
                <p:nvPr/>
              </p:nvPicPr>
              <p:blipFill>
                <a:blip r:embed="rId803"/>
                <a:stretch>
                  <a:fillRect/>
                </a:stretch>
              </p:blipFill>
              <p:spPr>
                <a:xfrm>
                  <a:off x="4175795" y="5702347"/>
                  <a:ext cx="152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57" name="Freihand 456">
                  <a:extLst>
                    <a:ext uri="{FF2B5EF4-FFF2-40B4-BE49-F238E27FC236}">
                      <a16:creationId xmlns:a16="http://schemas.microsoft.com/office/drawing/2014/main" id="{80D68C76-FDA3-4135-8E4C-B479B3759EF4}"/>
                    </a:ext>
                  </a:extLst>
                </p14:cNvPr>
                <p14:cNvContentPartPr/>
                <p14:nvPr/>
              </p14:nvContentPartPr>
              <p14:xfrm>
                <a:off x="2015435" y="6088267"/>
                <a:ext cx="825120" cy="152640"/>
              </p14:xfrm>
            </p:contentPart>
          </mc:Choice>
          <mc:Fallback xmlns="">
            <p:pic>
              <p:nvPicPr>
                <p:cNvPr id="457" name="Freihand 456">
                  <a:extLst>
                    <a:ext uri="{FF2B5EF4-FFF2-40B4-BE49-F238E27FC236}">
                      <a16:creationId xmlns:a16="http://schemas.microsoft.com/office/drawing/2014/main" id="{80D68C76-FDA3-4135-8E4C-B479B3759EF4}"/>
                    </a:ext>
                  </a:extLst>
                </p:cNvPr>
                <p:cNvPicPr/>
                <p:nvPr/>
              </p:nvPicPr>
              <p:blipFill>
                <a:blip r:embed="rId805"/>
                <a:stretch>
                  <a:fillRect/>
                </a:stretch>
              </p:blipFill>
              <p:spPr>
                <a:xfrm>
                  <a:off x="2011115" y="6083947"/>
                  <a:ext cx="833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58" name="Freihand 457">
                  <a:extLst>
                    <a:ext uri="{FF2B5EF4-FFF2-40B4-BE49-F238E27FC236}">
                      <a16:creationId xmlns:a16="http://schemas.microsoft.com/office/drawing/2014/main" id="{8E355D8D-B8B9-42F6-9DF7-0A905FAE6CC4}"/>
                    </a:ext>
                  </a:extLst>
                </p14:cNvPr>
                <p14:cNvContentPartPr/>
                <p14:nvPr/>
              </p14:nvContentPartPr>
              <p14:xfrm>
                <a:off x="2823275" y="6092227"/>
                <a:ext cx="877320" cy="120240"/>
              </p14:xfrm>
            </p:contentPart>
          </mc:Choice>
          <mc:Fallback xmlns="">
            <p:pic>
              <p:nvPicPr>
                <p:cNvPr id="458" name="Freihand 457">
                  <a:extLst>
                    <a:ext uri="{FF2B5EF4-FFF2-40B4-BE49-F238E27FC236}">
                      <a16:creationId xmlns:a16="http://schemas.microsoft.com/office/drawing/2014/main" id="{8E355D8D-B8B9-42F6-9DF7-0A905FAE6CC4}"/>
                    </a:ext>
                  </a:extLst>
                </p:cNvPr>
                <p:cNvPicPr/>
                <p:nvPr/>
              </p:nvPicPr>
              <p:blipFill>
                <a:blip r:embed="rId807"/>
                <a:stretch>
                  <a:fillRect/>
                </a:stretch>
              </p:blipFill>
              <p:spPr>
                <a:xfrm>
                  <a:off x="2818955" y="6087907"/>
                  <a:ext cx="885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61" name="Freihand 460">
                  <a:extLst>
                    <a:ext uri="{FF2B5EF4-FFF2-40B4-BE49-F238E27FC236}">
                      <a16:creationId xmlns:a16="http://schemas.microsoft.com/office/drawing/2014/main" id="{ECEAD0A3-4E16-4A77-BD11-64DA126B26EA}"/>
                    </a:ext>
                  </a:extLst>
                </p14:cNvPr>
                <p14:cNvContentPartPr/>
                <p14:nvPr/>
              </p14:nvContentPartPr>
              <p14:xfrm>
                <a:off x="2331515" y="6340627"/>
                <a:ext cx="80280" cy="168120"/>
              </p14:xfrm>
            </p:contentPart>
          </mc:Choice>
          <mc:Fallback xmlns="">
            <p:pic>
              <p:nvPicPr>
                <p:cNvPr id="461" name="Freihand 460">
                  <a:extLst>
                    <a:ext uri="{FF2B5EF4-FFF2-40B4-BE49-F238E27FC236}">
                      <a16:creationId xmlns:a16="http://schemas.microsoft.com/office/drawing/2014/main" id="{ECEAD0A3-4E16-4A77-BD11-64DA126B26EA}"/>
                    </a:ext>
                  </a:extLst>
                </p:cNvPr>
                <p:cNvPicPr/>
                <p:nvPr/>
              </p:nvPicPr>
              <p:blipFill>
                <a:blip r:embed="rId809"/>
                <a:stretch>
                  <a:fillRect/>
                </a:stretch>
              </p:blipFill>
              <p:spPr>
                <a:xfrm>
                  <a:off x="2327195" y="6336307"/>
                  <a:ext cx="889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62" name="Freihand 461">
                  <a:extLst>
                    <a:ext uri="{FF2B5EF4-FFF2-40B4-BE49-F238E27FC236}">
                      <a16:creationId xmlns:a16="http://schemas.microsoft.com/office/drawing/2014/main" id="{10892784-B6B2-499D-9207-15D9DF874820}"/>
                    </a:ext>
                  </a:extLst>
                </p14:cNvPr>
                <p14:cNvContentPartPr/>
                <p14:nvPr/>
              </p14:nvContentPartPr>
              <p14:xfrm>
                <a:off x="2444915" y="6330187"/>
                <a:ext cx="67680" cy="84960"/>
              </p14:xfrm>
            </p:contentPart>
          </mc:Choice>
          <mc:Fallback xmlns="">
            <p:pic>
              <p:nvPicPr>
                <p:cNvPr id="462" name="Freihand 461">
                  <a:extLst>
                    <a:ext uri="{FF2B5EF4-FFF2-40B4-BE49-F238E27FC236}">
                      <a16:creationId xmlns:a16="http://schemas.microsoft.com/office/drawing/2014/main" id="{10892784-B6B2-499D-9207-15D9DF874820}"/>
                    </a:ext>
                  </a:extLst>
                </p:cNvPr>
                <p:cNvPicPr/>
                <p:nvPr/>
              </p:nvPicPr>
              <p:blipFill>
                <a:blip r:embed="rId811"/>
                <a:stretch>
                  <a:fillRect/>
                </a:stretch>
              </p:blipFill>
              <p:spPr>
                <a:xfrm>
                  <a:off x="2440595" y="6325867"/>
                  <a:ext cx="76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63" name="Freihand 462">
                  <a:extLst>
                    <a:ext uri="{FF2B5EF4-FFF2-40B4-BE49-F238E27FC236}">
                      <a16:creationId xmlns:a16="http://schemas.microsoft.com/office/drawing/2014/main" id="{CD4281C9-8A13-4D27-8356-BCFE565A98AD}"/>
                    </a:ext>
                  </a:extLst>
                </p14:cNvPr>
                <p14:cNvContentPartPr/>
                <p14:nvPr/>
              </p14:nvContentPartPr>
              <p14:xfrm>
                <a:off x="2541395" y="6351787"/>
                <a:ext cx="285840" cy="61920"/>
              </p14:xfrm>
            </p:contentPart>
          </mc:Choice>
          <mc:Fallback xmlns="">
            <p:pic>
              <p:nvPicPr>
                <p:cNvPr id="463" name="Freihand 462">
                  <a:extLst>
                    <a:ext uri="{FF2B5EF4-FFF2-40B4-BE49-F238E27FC236}">
                      <a16:creationId xmlns:a16="http://schemas.microsoft.com/office/drawing/2014/main" id="{CD4281C9-8A13-4D27-8356-BCFE565A98AD}"/>
                    </a:ext>
                  </a:extLst>
                </p:cNvPr>
                <p:cNvPicPr/>
                <p:nvPr/>
              </p:nvPicPr>
              <p:blipFill>
                <a:blip r:embed="rId813"/>
                <a:stretch>
                  <a:fillRect/>
                </a:stretch>
              </p:blipFill>
              <p:spPr>
                <a:xfrm>
                  <a:off x="2537075" y="6347467"/>
                  <a:ext cx="2944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64" name="Freihand 463">
                  <a:extLst>
                    <a:ext uri="{FF2B5EF4-FFF2-40B4-BE49-F238E27FC236}">
                      <a16:creationId xmlns:a16="http://schemas.microsoft.com/office/drawing/2014/main" id="{E66DF806-CABD-4D1F-BB13-206E3C402AC4}"/>
                    </a:ext>
                  </a:extLst>
                </p14:cNvPr>
                <p14:cNvContentPartPr/>
                <p14:nvPr/>
              </p14:nvContentPartPr>
              <p14:xfrm>
                <a:off x="2877995" y="6338827"/>
                <a:ext cx="58320" cy="57600"/>
              </p14:xfrm>
            </p:contentPart>
          </mc:Choice>
          <mc:Fallback xmlns="">
            <p:pic>
              <p:nvPicPr>
                <p:cNvPr id="464" name="Freihand 463">
                  <a:extLst>
                    <a:ext uri="{FF2B5EF4-FFF2-40B4-BE49-F238E27FC236}">
                      <a16:creationId xmlns:a16="http://schemas.microsoft.com/office/drawing/2014/main" id="{E66DF806-CABD-4D1F-BB13-206E3C402AC4}"/>
                    </a:ext>
                  </a:extLst>
                </p:cNvPr>
                <p:cNvPicPr/>
                <p:nvPr/>
              </p:nvPicPr>
              <p:blipFill>
                <a:blip r:embed="rId815"/>
                <a:stretch>
                  <a:fillRect/>
                </a:stretch>
              </p:blipFill>
              <p:spPr>
                <a:xfrm>
                  <a:off x="2873675" y="6334507"/>
                  <a:ext cx="669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65" name="Freihand 464">
                  <a:extLst>
                    <a:ext uri="{FF2B5EF4-FFF2-40B4-BE49-F238E27FC236}">
                      <a16:creationId xmlns:a16="http://schemas.microsoft.com/office/drawing/2014/main" id="{E8D21413-968B-4C71-ABEC-3BC055ECA2D0}"/>
                    </a:ext>
                  </a:extLst>
                </p14:cNvPr>
                <p14:cNvContentPartPr/>
                <p14:nvPr/>
              </p14:nvContentPartPr>
              <p14:xfrm>
                <a:off x="2971955" y="6266467"/>
                <a:ext cx="170640" cy="124560"/>
              </p14:xfrm>
            </p:contentPart>
          </mc:Choice>
          <mc:Fallback xmlns="">
            <p:pic>
              <p:nvPicPr>
                <p:cNvPr id="465" name="Freihand 464">
                  <a:extLst>
                    <a:ext uri="{FF2B5EF4-FFF2-40B4-BE49-F238E27FC236}">
                      <a16:creationId xmlns:a16="http://schemas.microsoft.com/office/drawing/2014/main" id="{E8D21413-968B-4C71-ABEC-3BC055ECA2D0}"/>
                    </a:ext>
                  </a:extLst>
                </p:cNvPr>
                <p:cNvPicPr/>
                <p:nvPr/>
              </p:nvPicPr>
              <p:blipFill>
                <a:blip r:embed="rId817"/>
                <a:stretch>
                  <a:fillRect/>
                </a:stretch>
              </p:blipFill>
              <p:spPr>
                <a:xfrm>
                  <a:off x="2967635" y="6262147"/>
                  <a:ext cx="1792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66" name="Freihand 465">
                  <a:extLst>
                    <a:ext uri="{FF2B5EF4-FFF2-40B4-BE49-F238E27FC236}">
                      <a16:creationId xmlns:a16="http://schemas.microsoft.com/office/drawing/2014/main" id="{DFF4FFDC-3E7F-4DE9-A0BD-724D9FAA39D1}"/>
                    </a:ext>
                  </a:extLst>
                </p14:cNvPr>
                <p14:cNvContentPartPr/>
                <p14:nvPr/>
              </p14:nvContentPartPr>
              <p14:xfrm>
                <a:off x="3143315" y="6263227"/>
                <a:ext cx="29160" cy="29520"/>
              </p14:xfrm>
            </p:contentPart>
          </mc:Choice>
          <mc:Fallback xmlns="">
            <p:pic>
              <p:nvPicPr>
                <p:cNvPr id="466" name="Freihand 465">
                  <a:extLst>
                    <a:ext uri="{FF2B5EF4-FFF2-40B4-BE49-F238E27FC236}">
                      <a16:creationId xmlns:a16="http://schemas.microsoft.com/office/drawing/2014/main" id="{DFF4FFDC-3E7F-4DE9-A0BD-724D9FAA39D1}"/>
                    </a:ext>
                  </a:extLst>
                </p:cNvPr>
                <p:cNvPicPr/>
                <p:nvPr/>
              </p:nvPicPr>
              <p:blipFill>
                <a:blip r:embed="rId819"/>
                <a:stretch>
                  <a:fillRect/>
                </a:stretch>
              </p:blipFill>
              <p:spPr>
                <a:xfrm>
                  <a:off x="3138995" y="6258907"/>
                  <a:ext cx="378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67" name="Freihand 466">
                  <a:extLst>
                    <a:ext uri="{FF2B5EF4-FFF2-40B4-BE49-F238E27FC236}">
                      <a16:creationId xmlns:a16="http://schemas.microsoft.com/office/drawing/2014/main" id="{9868B144-E7A5-4A57-BF94-74637765402E}"/>
                    </a:ext>
                  </a:extLst>
                </p14:cNvPr>
                <p14:cNvContentPartPr/>
                <p14:nvPr/>
              </p14:nvContentPartPr>
              <p14:xfrm>
                <a:off x="3157715" y="6300307"/>
                <a:ext cx="73080" cy="93240"/>
              </p14:xfrm>
            </p:contentPart>
          </mc:Choice>
          <mc:Fallback xmlns="">
            <p:pic>
              <p:nvPicPr>
                <p:cNvPr id="467" name="Freihand 466">
                  <a:extLst>
                    <a:ext uri="{FF2B5EF4-FFF2-40B4-BE49-F238E27FC236}">
                      <a16:creationId xmlns:a16="http://schemas.microsoft.com/office/drawing/2014/main" id="{9868B144-E7A5-4A57-BF94-74637765402E}"/>
                    </a:ext>
                  </a:extLst>
                </p:cNvPr>
                <p:cNvPicPr/>
                <p:nvPr/>
              </p:nvPicPr>
              <p:blipFill>
                <a:blip r:embed="rId821"/>
                <a:stretch>
                  <a:fillRect/>
                </a:stretch>
              </p:blipFill>
              <p:spPr>
                <a:xfrm>
                  <a:off x="3153395" y="6295987"/>
                  <a:ext cx="81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68" name="Freihand 467">
                  <a:extLst>
                    <a:ext uri="{FF2B5EF4-FFF2-40B4-BE49-F238E27FC236}">
                      <a16:creationId xmlns:a16="http://schemas.microsoft.com/office/drawing/2014/main" id="{C59B5363-D22F-4C66-8E0E-0780BC1B7D52}"/>
                    </a:ext>
                  </a:extLst>
                </p14:cNvPr>
                <p14:cNvContentPartPr/>
                <p14:nvPr/>
              </p14:nvContentPartPr>
              <p14:xfrm>
                <a:off x="3245195" y="6320467"/>
                <a:ext cx="43200" cy="50760"/>
              </p14:xfrm>
            </p:contentPart>
          </mc:Choice>
          <mc:Fallback xmlns="">
            <p:pic>
              <p:nvPicPr>
                <p:cNvPr id="468" name="Freihand 467">
                  <a:extLst>
                    <a:ext uri="{FF2B5EF4-FFF2-40B4-BE49-F238E27FC236}">
                      <a16:creationId xmlns:a16="http://schemas.microsoft.com/office/drawing/2014/main" id="{C59B5363-D22F-4C66-8E0E-0780BC1B7D52}"/>
                    </a:ext>
                  </a:extLst>
                </p:cNvPr>
                <p:cNvPicPr/>
                <p:nvPr/>
              </p:nvPicPr>
              <p:blipFill>
                <a:blip r:embed="rId823"/>
                <a:stretch>
                  <a:fillRect/>
                </a:stretch>
              </p:blipFill>
              <p:spPr>
                <a:xfrm>
                  <a:off x="3240875" y="6316147"/>
                  <a:ext cx="518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69" name="Freihand 468">
                  <a:extLst>
                    <a:ext uri="{FF2B5EF4-FFF2-40B4-BE49-F238E27FC236}">
                      <a16:creationId xmlns:a16="http://schemas.microsoft.com/office/drawing/2014/main" id="{DBB03D72-9E39-4A48-80A6-D2F119EE4EB5}"/>
                    </a:ext>
                  </a:extLst>
                </p14:cNvPr>
                <p14:cNvContentPartPr/>
                <p14:nvPr/>
              </p14:nvContentPartPr>
              <p14:xfrm>
                <a:off x="3331595" y="6216787"/>
                <a:ext cx="88560" cy="160920"/>
              </p14:xfrm>
            </p:contentPart>
          </mc:Choice>
          <mc:Fallback xmlns="">
            <p:pic>
              <p:nvPicPr>
                <p:cNvPr id="469" name="Freihand 468">
                  <a:extLst>
                    <a:ext uri="{FF2B5EF4-FFF2-40B4-BE49-F238E27FC236}">
                      <a16:creationId xmlns:a16="http://schemas.microsoft.com/office/drawing/2014/main" id="{DBB03D72-9E39-4A48-80A6-D2F119EE4EB5}"/>
                    </a:ext>
                  </a:extLst>
                </p:cNvPr>
                <p:cNvPicPr/>
                <p:nvPr/>
              </p:nvPicPr>
              <p:blipFill>
                <a:blip r:embed="rId825"/>
                <a:stretch>
                  <a:fillRect/>
                </a:stretch>
              </p:blipFill>
              <p:spPr>
                <a:xfrm>
                  <a:off x="3327275" y="6212467"/>
                  <a:ext cx="97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70" name="Freihand 469">
                  <a:extLst>
                    <a:ext uri="{FF2B5EF4-FFF2-40B4-BE49-F238E27FC236}">
                      <a16:creationId xmlns:a16="http://schemas.microsoft.com/office/drawing/2014/main" id="{12CE87F1-2FDB-4573-ADAB-FD8BB33D0E14}"/>
                    </a:ext>
                  </a:extLst>
                </p14:cNvPr>
                <p14:cNvContentPartPr/>
                <p14:nvPr/>
              </p14:nvContentPartPr>
              <p14:xfrm>
                <a:off x="3462275" y="6294187"/>
                <a:ext cx="77400" cy="75600"/>
              </p14:xfrm>
            </p:contentPart>
          </mc:Choice>
          <mc:Fallback xmlns="">
            <p:pic>
              <p:nvPicPr>
                <p:cNvPr id="470" name="Freihand 469">
                  <a:extLst>
                    <a:ext uri="{FF2B5EF4-FFF2-40B4-BE49-F238E27FC236}">
                      <a16:creationId xmlns:a16="http://schemas.microsoft.com/office/drawing/2014/main" id="{12CE87F1-2FDB-4573-ADAB-FD8BB33D0E14}"/>
                    </a:ext>
                  </a:extLst>
                </p:cNvPr>
                <p:cNvPicPr/>
                <p:nvPr/>
              </p:nvPicPr>
              <p:blipFill>
                <a:blip r:embed="rId827"/>
                <a:stretch>
                  <a:fillRect/>
                </a:stretch>
              </p:blipFill>
              <p:spPr>
                <a:xfrm>
                  <a:off x="3457955" y="6289867"/>
                  <a:ext cx="86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72" name="Freihand 471">
                  <a:extLst>
                    <a:ext uri="{FF2B5EF4-FFF2-40B4-BE49-F238E27FC236}">
                      <a16:creationId xmlns:a16="http://schemas.microsoft.com/office/drawing/2014/main" id="{1E7E2129-7F4C-4545-920D-F66205D3F04C}"/>
                    </a:ext>
                  </a:extLst>
                </p14:cNvPr>
                <p14:cNvContentPartPr/>
                <p14:nvPr/>
              </p14:nvContentPartPr>
              <p14:xfrm>
                <a:off x="3664955" y="6266827"/>
                <a:ext cx="153000" cy="74160"/>
              </p14:xfrm>
            </p:contentPart>
          </mc:Choice>
          <mc:Fallback xmlns="">
            <p:pic>
              <p:nvPicPr>
                <p:cNvPr id="472" name="Freihand 471">
                  <a:extLst>
                    <a:ext uri="{FF2B5EF4-FFF2-40B4-BE49-F238E27FC236}">
                      <a16:creationId xmlns:a16="http://schemas.microsoft.com/office/drawing/2014/main" id="{1E7E2129-7F4C-4545-920D-F66205D3F04C}"/>
                    </a:ext>
                  </a:extLst>
                </p:cNvPr>
                <p:cNvPicPr/>
                <p:nvPr/>
              </p:nvPicPr>
              <p:blipFill>
                <a:blip r:embed="rId829"/>
                <a:stretch>
                  <a:fillRect/>
                </a:stretch>
              </p:blipFill>
              <p:spPr>
                <a:xfrm>
                  <a:off x="3660635" y="6262507"/>
                  <a:ext cx="1616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73" name="Freihand 472">
                  <a:extLst>
                    <a:ext uri="{FF2B5EF4-FFF2-40B4-BE49-F238E27FC236}">
                      <a16:creationId xmlns:a16="http://schemas.microsoft.com/office/drawing/2014/main" id="{C86D503B-94DA-48CF-A52D-136862FC34B4}"/>
                    </a:ext>
                  </a:extLst>
                </p14:cNvPr>
                <p14:cNvContentPartPr/>
                <p14:nvPr/>
              </p14:nvContentPartPr>
              <p14:xfrm>
                <a:off x="3651635" y="6162427"/>
                <a:ext cx="118080" cy="194760"/>
              </p14:xfrm>
            </p:contentPart>
          </mc:Choice>
          <mc:Fallback xmlns="">
            <p:pic>
              <p:nvPicPr>
                <p:cNvPr id="473" name="Freihand 472">
                  <a:extLst>
                    <a:ext uri="{FF2B5EF4-FFF2-40B4-BE49-F238E27FC236}">
                      <a16:creationId xmlns:a16="http://schemas.microsoft.com/office/drawing/2014/main" id="{C86D503B-94DA-48CF-A52D-136862FC34B4}"/>
                    </a:ext>
                  </a:extLst>
                </p:cNvPr>
                <p:cNvPicPr/>
                <p:nvPr/>
              </p:nvPicPr>
              <p:blipFill>
                <a:blip r:embed="rId831"/>
                <a:stretch>
                  <a:fillRect/>
                </a:stretch>
              </p:blipFill>
              <p:spPr>
                <a:xfrm>
                  <a:off x="3647315" y="6158107"/>
                  <a:ext cx="1267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74" name="Freihand 473">
                  <a:extLst>
                    <a:ext uri="{FF2B5EF4-FFF2-40B4-BE49-F238E27FC236}">
                      <a16:creationId xmlns:a16="http://schemas.microsoft.com/office/drawing/2014/main" id="{29095838-93DA-4091-AC4F-CA5F554AFA6A}"/>
                    </a:ext>
                  </a:extLst>
                </p14:cNvPr>
                <p14:cNvContentPartPr/>
                <p14:nvPr/>
              </p14:nvContentPartPr>
              <p14:xfrm>
                <a:off x="3775475" y="6262147"/>
                <a:ext cx="13320" cy="103680"/>
              </p14:xfrm>
            </p:contentPart>
          </mc:Choice>
          <mc:Fallback xmlns="">
            <p:pic>
              <p:nvPicPr>
                <p:cNvPr id="474" name="Freihand 473">
                  <a:extLst>
                    <a:ext uri="{FF2B5EF4-FFF2-40B4-BE49-F238E27FC236}">
                      <a16:creationId xmlns:a16="http://schemas.microsoft.com/office/drawing/2014/main" id="{29095838-93DA-4091-AC4F-CA5F554AFA6A}"/>
                    </a:ext>
                  </a:extLst>
                </p:cNvPr>
                <p:cNvPicPr/>
                <p:nvPr/>
              </p:nvPicPr>
              <p:blipFill>
                <a:blip r:embed="rId833"/>
                <a:stretch>
                  <a:fillRect/>
                </a:stretch>
              </p:blipFill>
              <p:spPr>
                <a:xfrm>
                  <a:off x="3771155" y="6257827"/>
                  <a:ext cx="21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75" name="Freihand 474">
                  <a:extLst>
                    <a:ext uri="{FF2B5EF4-FFF2-40B4-BE49-F238E27FC236}">
                      <a16:creationId xmlns:a16="http://schemas.microsoft.com/office/drawing/2014/main" id="{ABA7614A-22C1-479F-A6F6-16458CE4E141}"/>
                    </a:ext>
                  </a:extLst>
                </p14:cNvPr>
                <p14:cNvContentPartPr/>
                <p14:nvPr/>
              </p14:nvContentPartPr>
              <p14:xfrm>
                <a:off x="3824075" y="6135067"/>
                <a:ext cx="347760" cy="229320"/>
              </p14:xfrm>
            </p:contentPart>
          </mc:Choice>
          <mc:Fallback xmlns="">
            <p:pic>
              <p:nvPicPr>
                <p:cNvPr id="475" name="Freihand 474">
                  <a:extLst>
                    <a:ext uri="{FF2B5EF4-FFF2-40B4-BE49-F238E27FC236}">
                      <a16:creationId xmlns:a16="http://schemas.microsoft.com/office/drawing/2014/main" id="{ABA7614A-22C1-479F-A6F6-16458CE4E141}"/>
                    </a:ext>
                  </a:extLst>
                </p:cNvPr>
                <p:cNvPicPr/>
                <p:nvPr/>
              </p:nvPicPr>
              <p:blipFill>
                <a:blip r:embed="rId835"/>
                <a:stretch>
                  <a:fillRect/>
                </a:stretch>
              </p:blipFill>
              <p:spPr>
                <a:xfrm>
                  <a:off x="3819755" y="6130747"/>
                  <a:ext cx="3564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76" name="Freihand 475">
                  <a:extLst>
                    <a:ext uri="{FF2B5EF4-FFF2-40B4-BE49-F238E27FC236}">
                      <a16:creationId xmlns:a16="http://schemas.microsoft.com/office/drawing/2014/main" id="{D7695EE4-F385-4E23-9E99-7AC232305ED8}"/>
                    </a:ext>
                  </a:extLst>
                </p14:cNvPr>
                <p14:cNvContentPartPr/>
                <p14:nvPr/>
              </p14:nvContentPartPr>
              <p14:xfrm>
                <a:off x="3777995" y="6085747"/>
                <a:ext cx="33120" cy="14400"/>
              </p14:xfrm>
            </p:contentPart>
          </mc:Choice>
          <mc:Fallback xmlns="">
            <p:pic>
              <p:nvPicPr>
                <p:cNvPr id="476" name="Freihand 475">
                  <a:extLst>
                    <a:ext uri="{FF2B5EF4-FFF2-40B4-BE49-F238E27FC236}">
                      <a16:creationId xmlns:a16="http://schemas.microsoft.com/office/drawing/2014/main" id="{D7695EE4-F385-4E23-9E99-7AC232305ED8}"/>
                    </a:ext>
                  </a:extLst>
                </p:cNvPr>
                <p:cNvPicPr/>
                <p:nvPr/>
              </p:nvPicPr>
              <p:blipFill>
                <a:blip r:embed="rId837"/>
                <a:stretch>
                  <a:fillRect/>
                </a:stretch>
              </p:blipFill>
              <p:spPr>
                <a:xfrm>
                  <a:off x="3773675" y="6081427"/>
                  <a:ext cx="41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77" name="Freihand 476">
                  <a:extLst>
                    <a:ext uri="{FF2B5EF4-FFF2-40B4-BE49-F238E27FC236}">
                      <a16:creationId xmlns:a16="http://schemas.microsoft.com/office/drawing/2014/main" id="{14F97A87-CF05-4DEA-A014-501A668F0583}"/>
                    </a:ext>
                  </a:extLst>
                </p14:cNvPr>
                <p14:cNvContentPartPr/>
                <p14:nvPr/>
              </p14:nvContentPartPr>
              <p14:xfrm>
                <a:off x="4271915" y="6155227"/>
                <a:ext cx="292320" cy="136800"/>
              </p14:xfrm>
            </p:contentPart>
          </mc:Choice>
          <mc:Fallback xmlns="">
            <p:pic>
              <p:nvPicPr>
                <p:cNvPr id="477" name="Freihand 476">
                  <a:extLst>
                    <a:ext uri="{FF2B5EF4-FFF2-40B4-BE49-F238E27FC236}">
                      <a16:creationId xmlns:a16="http://schemas.microsoft.com/office/drawing/2014/main" id="{14F97A87-CF05-4DEA-A014-501A668F0583}"/>
                    </a:ext>
                  </a:extLst>
                </p:cNvPr>
                <p:cNvPicPr/>
                <p:nvPr/>
              </p:nvPicPr>
              <p:blipFill>
                <a:blip r:embed="rId839"/>
                <a:stretch>
                  <a:fillRect/>
                </a:stretch>
              </p:blipFill>
              <p:spPr>
                <a:xfrm>
                  <a:off x="4267595" y="6150907"/>
                  <a:ext cx="300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79" name="Freihand 478">
                  <a:extLst>
                    <a:ext uri="{FF2B5EF4-FFF2-40B4-BE49-F238E27FC236}">
                      <a16:creationId xmlns:a16="http://schemas.microsoft.com/office/drawing/2014/main" id="{5151A129-1814-4F30-B9B9-E84A46111730}"/>
                    </a:ext>
                  </a:extLst>
                </p14:cNvPr>
                <p14:cNvContentPartPr/>
                <p14:nvPr/>
              </p14:nvContentPartPr>
              <p14:xfrm>
                <a:off x="2431955" y="6527467"/>
                <a:ext cx="223200" cy="100440"/>
              </p14:xfrm>
            </p:contentPart>
          </mc:Choice>
          <mc:Fallback xmlns="">
            <p:pic>
              <p:nvPicPr>
                <p:cNvPr id="479" name="Freihand 478">
                  <a:extLst>
                    <a:ext uri="{FF2B5EF4-FFF2-40B4-BE49-F238E27FC236}">
                      <a16:creationId xmlns:a16="http://schemas.microsoft.com/office/drawing/2014/main" id="{5151A129-1814-4F30-B9B9-E84A46111730}"/>
                    </a:ext>
                  </a:extLst>
                </p:cNvPr>
                <p:cNvPicPr/>
                <p:nvPr/>
              </p:nvPicPr>
              <p:blipFill>
                <a:blip r:embed="rId841"/>
                <a:stretch>
                  <a:fillRect/>
                </a:stretch>
              </p:blipFill>
              <p:spPr>
                <a:xfrm>
                  <a:off x="2427635" y="6523147"/>
                  <a:ext cx="231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80" name="Freihand 479">
                  <a:extLst>
                    <a:ext uri="{FF2B5EF4-FFF2-40B4-BE49-F238E27FC236}">
                      <a16:creationId xmlns:a16="http://schemas.microsoft.com/office/drawing/2014/main" id="{1B134A84-162C-48A2-8F91-5578C6A959E5}"/>
                    </a:ext>
                  </a:extLst>
                </p14:cNvPr>
                <p14:cNvContentPartPr/>
                <p14:nvPr/>
              </p14:nvContentPartPr>
              <p14:xfrm>
                <a:off x="2677835" y="6589027"/>
                <a:ext cx="97920" cy="55800"/>
              </p14:xfrm>
            </p:contentPart>
          </mc:Choice>
          <mc:Fallback xmlns="">
            <p:pic>
              <p:nvPicPr>
                <p:cNvPr id="480" name="Freihand 479">
                  <a:extLst>
                    <a:ext uri="{FF2B5EF4-FFF2-40B4-BE49-F238E27FC236}">
                      <a16:creationId xmlns:a16="http://schemas.microsoft.com/office/drawing/2014/main" id="{1B134A84-162C-48A2-8F91-5578C6A959E5}"/>
                    </a:ext>
                  </a:extLst>
                </p:cNvPr>
                <p:cNvPicPr/>
                <p:nvPr/>
              </p:nvPicPr>
              <p:blipFill>
                <a:blip r:embed="rId843"/>
                <a:stretch>
                  <a:fillRect/>
                </a:stretch>
              </p:blipFill>
              <p:spPr>
                <a:xfrm>
                  <a:off x="2673515" y="6584707"/>
                  <a:ext cx="106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81" name="Freihand 480">
                  <a:extLst>
                    <a:ext uri="{FF2B5EF4-FFF2-40B4-BE49-F238E27FC236}">
                      <a16:creationId xmlns:a16="http://schemas.microsoft.com/office/drawing/2014/main" id="{76BD02D3-89E4-4057-B377-64FCF2038721}"/>
                    </a:ext>
                  </a:extLst>
                </p14:cNvPr>
                <p14:cNvContentPartPr/>
                <p14:nvPr/>
              </p14:nvContentPartPr>
              <p14:xfrm>
                <a:off x="2831555" y="6478147"/>
                <a:ext cx="145440" cy="154440"/>
              </p14:xfrm>
            </p:contentPart>
          </mc:Choice>
          <mc:Fallback xmlns="">
            <p:pic>
              <p:nvPicPr>
                <p:cNvPr id="481" name="Freihand 480">
                  <a:extLst>
                    <a:ext uri="{FF2B5EF4-FFF2-40B4-BE49-F238E27FC236}">
                      <a16:creationId xmlns:a16="http://schemas.microsoft.com/office/drawing/2014/main" id="{76BD02D3-89E4-4057-B377-64FCF2038721}"/>
                    </a:ext>
                  </a:extLst>
                </p:cNvPr>
                <p:cNvPicPr/>
                <p:nvPr/>
              </p:nvPicPr>
              <p:blipFill>
                <a:blip r:embed="rId845"/>
                <a:stretch>
                  <a:fillRect/>
                </a:stretch>
              </p:blipFill>
              <p:spPr>
                <a:xfrm>
                  <a:off x="2827235" y="6473827"/>
                  <a:ext cx="1540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82" name="Freihand 481">
                  <a:extLst>
                    <a:ext uri="{FF2B5EF4-FFF2-40B4-BE49-F238E27FC236}">
                      <a16:creationId xmlns:a16="http://schemas.microsoft.com/office/drawing/2014/main" id="{397660C7-EA8B-46DF-922F-94425D387233}"/>
                    </a:ext>
                  </a:extLst>
                </p14:cNvPr>
                <p14:cNvContentPartPr/>
                <p14:nvPr/>
              </p14:nvContentPartPr>
              <p14:xfrm>
                <a:off x="3012275" y="6551587"/>
                <a:ext cx="74160" cy="78480"/>
              </p14:xfrm>
            </p:contentPart>
          </mc:Choice>
          <mc:Fallback xmlns="">
            <p:pic>
              <p:nvPicPr>
                <p:cNvPr id="482" name="Freihand 481">
                  <a:extLst>
                    <a:ext uri="{FF2B5EF4-FFF2-40B4-BE49-F238E27FC236}">
                      <a16:creationId xmlns:a16="http://schemas.microsoft.com/office/drawing/2014/main" id="{397660C7-EA8B-46DF-922F-94425D387233}"/>
                    </a:ext>
                  </a:extLst>
                </p:cNvPr>
                <p:cNvPicPr/>
                <p:nvPr/>
              </p:nvPicPr>
              <p:blipFill>
                <a:blip r:embed="rId847"/>
                <a:stretch>
                  <a:fillRect/>
                </a:stretch>
              </p:blipFill>
              <p:spPr>
                <a:xfrm>
                  <a:off x="3007955" y="6547267"/>
                  <a:ext cx="828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83" name="Freihand 482">
                  <a:extLst>
                    <a:ext uri="{FF2B5EF4-FFF2-40B4-BE49-F238E27FC236}">
                      <a16:creationId xmlns:a16="http://schemas.microsoft.com/office/drawing/2014/main" id="{13C2E92C-316D-482B-BF06-DB6B396E7FC7}"/>
                    </a:ext>
                  </a:extLst>
                </p14:cNvPr>
                <p14:cNvContentPartPr/>
                <p14:nvPr/>
              </p14:nvContentPartPr>
              <p14:xfrm>
                <a:off x="3128555" y="6465547"/>
                <a:ext cx="429840" cy="161640"/>
              </p14:xfrm>
            </p:contentPart>
          </mc:Choice>
          <mc:Fallback xmlns="">
            <p:pic>
              <p:nvPicPr>
                <p:cNvPr id="483" name="Freihand 482">
                  <a:extLst>
                    <a:ext uri="{FF2B5EF4-FFF2-40B4-BE49-F238E27FC236}">
                      <a16:creationId xmlns:a16="http://schemas.microsoft.com/office/drawing/2014/main" id="{13C2E92C-316D-482B-BF06-DB6B396E7FC7}"/>
                    </a:ext>
                  </a:extLst>
                </p:cNvPr>
                <p:cNvPicPr/>
                <p:nvPr/>
              </p:nvPicPr>
              <p:blipFill>
                <a:blip r:embed="rId849"/>
                <a:stretch>
                  <a:fillRect/>
                </a:stretch>
              </p:blipFill>
              <p:spPr>
                <a:xfrm>
                  <a:off x="3124235" y="6461227"/>
                  <a:ext cx="4384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84" name="Freihand 483">
                  <a:extLst>
                    <a:ext uri="{FF2B5EF4-FFF2-40B4-BE49-F238E27FC236}">
                      <a16:creationId xmlns:a16="http://schemas.microsoft.com/office/drawing/2014/main" id="{4319D64D-5955-4F55-936F-A25EEA177D0E}"/>
                    </a:ext>
                  </a:extLst>
                </p14:cNvPr>
                <p14:cNvContentPartPr/>
                <p14:nvPr/>
              </p14:nvContentPartPr>
              <p14:xfrm>
                <a:off x="3570995" y="6518107"/>
                <a:ext cx="92520" cy="83520"/>
              </p14:xfrm>
            </p:contentPart>
          </mc:Choice>
          <mc:Fallback xmlns="">
            <p:pic>
              <p:nvPicPr>
                <p:cNvPr id="484" name="Freihand 483">
                  <a:extLst>
                    <a:ext uri="{FF2B5EF4-FFF2-40B4-BE49-F238E27FC236}">
                      <a16:creationId xmlns:a16="http://schemas.microsoft.com/office/drawing/2014/main" id="{4319D64D-5955-4F55-936F-A25EEA177D0E}"/>
                    </a:ext>
                  </a:extLst>
                </p:cNvPr>
                <p:cNvPicPr/>
                <p:nvPr/>
              </p:nvPicPr>
              <p:blipFill>
                <a:blip r:embed="rId851"/>
                <a:stretch>
                  <a:fillRect/>
                </a:stretch>
              </p:blipFill>
              <p:spPr>
                <a:xfrm>
                  <a:off x="3566675" y="6513787"/>
                  <a:ext cx="101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86" name="Freihand 485">
                  <a:extLst>
                    <a:ext uri="{FF2B5EF4-FFF2-40B4-BE49-F238E27FC236}">
                      <a16:creationId xmlns:a16="http://schemas.microsoft.com/office/drawing/2014/main" id="{F8CF44D8-7AC3-46A6-8AEB-355497B7654A}"/>
                    </a:ext>
                  </a:extLst>
                </p14:cNvPr>
                <p14:cNvContentPartPr/>
                <p14:nvPr/>
              </p14:nvContentPartPr>
              <p14:xfrm>
                <a:off x="3706355" y="6433147"/>
                <a:ext cx="190440" cy="221040"/>
              </p14:xfrm>
            </p:contentPart>
          </mc:Choice>
          <mc:Fallback xmlns="">
            <p:pic>
              <p:nvPicPr>
                <p:cNvPr id="486" name="Freihand 485">
                  <a:extLst>
                    <a:ext uri="{FF2B5EF4-FFF2-40B4-BE49-F238E27FC236}">
                      <a16:creationId xmlns:a16="http://schemas.microsoft.com/office/drawing/2014/main" id="{F8CF44D8-7AC3-46A6-8AEB-355497B7654A}"/>
                    </a:ext>
                  </a:extLst>
                </p:cNvPr>
                <p:cNvPicPr/>
                <p:nvPr/>
              </p:nvPicPr>
              <p:blipFill>
                <a:blip r:embed="rId853"/>
                <a:stretch>
                  <a:fillRect/>
                </a:stretch>
              </p:blipFill>
              <p:spPr>
                <a:xfrm>
                  <a:off x="3702035" y="6428827"/>
                  <a:ext cx="1990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87" name="Freihand 486">
                  <a:extLst>
                    <a:ext uri="{FF2B5EF4-FFF2-40B4-BE49-F238E27FC236}">
                      <a16:creationId xmlns:a16="http://schemas.microsoft.com/office/drawing/2014/main" id="{32856A70-8538-413B-8227-FF0A3742936B}"/>
                    </a:ext>
                  </a:extLst>
                </p14:cNvPr>
                <p14:cNvContentPartPr/>
                <p14:nvPr/>
              </p14:nvContentPartPr>
              <p14:xfrm>
                <a:off x="3934595" y="6432787"/>
                <a:ext cx="98640" cy="131400"/>
              </p14:xfrm>
            </p:contentPart>
          </mc:Choice>
          <mc:Fallback xmlns="">
            <p:pic>
              <p:nvPicPr>
                <p:cNvPr id="487" name="Freihand 486">
                  <a:extLst>
                    <a:ext uri="{FF2B5EF4-FFF2-40B4-BE49-F238E27FC236}">
                      <a16:creationId xmlns:a16="http://schemas.microsoft.com/office/drawing/2014/main" id="{32856A70-8538-413B-8227-FF0A3742936B}"/>
                    </a:ext>
                  </a:extLst>
                </p:cNvPr>
                <p:cNvPicPr/>
                <p:nvPr/>
              </p:nvPicPr>
              <p:blipFill>
                <a:blip r:embed="rId855"/>
                <a:stretch>
                  <a:fillRect/>
                </a:stretch>
              </p:blipFill>
              <p:spPr>
                <a:xfrm>
                  <a:off x="3930275" y="6428467"/>
                  <a:ext cx="107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88" name="Freihand 487">
                  <a:extLst>
                    <a:ext uri="{FF2B5EF4-FFF2-40B4-BE49-F238E27FC236}">
                      <a16:creationId xmlns:a16="http://schemas.microsoft.com/office/drawing/2014/main" id="{CF0375FF-5908-42F1-BE59-D8E8D99D26ED}"/>
                    </a:ext>
                  </a:extLst>
                </p14:cNvPr>
                <p14:cNvContentPartPr/>
                <p14:nvPr/>
              </p14:nvContentPartPr>
              <p14:xfrm>
                <a:off x="3974915" y="6414787"/>
                <a:ext cx="136080" cy="161640"/>
              </p14:xfrm>
            </p:contentPart>
          </mc:Choice>
          <mc:Fallback xmlns="">
            <p:pic>
              <p:nvPicPr>
                <p:cNvPr id="488" name="Freihand 487">
                  <a:extLst>
                    <a:ext uri="{FF2B5EF4-FFF2-40B4-BE49-F238E27FC236}">
                      <a16:creationId xmlns:a16="http://schemas.microsoft.com/office/drawing/2014/main" id="{CF0375FF-5908-42F1-BE59-D8E8D99D26ED}"/>
                    </a:ext>
                  </a:extLst>
                </p:cNvPr>
                <p:cNvPicPr/>
                <p:nvPr/>
              </p:nvPicPr>
              <p:blipFill>
                <a:blip r:embed="rId857"/>
                <a:stretch>
                  <a:fillRect/>
                </a:stretch>
              </p:blipFill>
              <p:spPr>
                <a:xfrm>
                  <a:off x="3970595" y="6410467"/>
                  <a:ext cx="1447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89" name="Freihand 488">
                  <a:extLst>
                    <a:ext uri="{FF2B5EF4-FFF2-40B4-BE49-F238E27FC236}">
                      <a16:creationId xmlns:a16="http://schemas.microsoft.com/office/drawing/2014/main" id="{1856CC97-79DC-430C-9A67-226234893A0D}"/>
                    </a:ext>
                  </a:extLst>
                </p14:cNvPr>
                <p14:cNvContentPartPr/>
                <p14:nvPr/>
              </p14:nvContentPartPr>
              <p14:xfrm>
                <a:off x="4059875" y="6502267"/>
                <a:ext cx="83880" cy="25920"/>
              </p14:xfrm>
            </p:contentPart>
          </mc:Choice>
          <mc:Fallback xmlns="">
            <p:pic>
              <p:nvPicPr>
                <p:cNvPr id="489" name="Freihand 488">
                  <a:extLst>
                    <a:ext uri="{FF2B5EF4-FFF2-40B4-BE49-F238E27FC236}">
                      <a16:creationId xmlns:a16="http://schemas.microsoft.com/office/drawing/2014/main" id="{1856CC97-79DC-430C-9A67-226234893A0D}"/>
                    </a:ext>
                  </a:extLst>
                </p:cNvPr>
                <p:cNvPicPr/>
                <p:nvPr/>
              </p:nvPicPr>
              <p:blipFill>
                <a:blip r:embed="rId859"/>
                <a:stretch>
                  <a:fillRect/>
                </a:stretch>
              </p:blipFill>
              <p:spPr>
                <a:xfrm>
                  <a:off x="4055555" y="6497947"/>
                  <a:ext cx="925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90" name="Freihand 489">
                  <a:extLst>
                    <a:ext uri="{FF2B5EF4-FFF2-40B4-BE49-F238E27FC236}">
                      <a16:creationId xmlns:a16="http://schemas.microsoft.com/office/drawing/2014/main" id="{0E747C7B-DE14-451B-9A79-43C3B7807CCD}"/>
                    </a:ext>
                  </a:extLst>
                </p14:cNvPr>
                <p14:cNvContentPartPr/>
                <p14:nvPr/>
              </p14:nvContentPartPr>
              <p14:xfrm>
                <a:off x="4158155" y="6478507"/>
                <a:ext cx="405000" cy="80280"/>
              </p14:xfrm>
            </p:contentPart>
          </mc:Choice>
          <mc:Fallback xmlns="">
            <p:pic>
              <p:nvPicPr>
                <p:cNvPr id="490" name="Freihand 489">
                  <a:extLst>
                    <a:ext uri="{FF2B5EF4-FFF2-40B4-BE49-F238E27FC236}">
                      <a16:creationId xmlns:a16="http://schemas.microsoft.com/office/drawing/2014/main" id="{0E747C7B-DE14-451B-9A79-43C3B7807CCD}"/>
                    </a:ext>
                  </a:extLst>
                </p:cNvPr>
                <p:cNvPicPr/>
                <p:nvPr/>
              </p:nvPicPr>
              <p:blipFill>
                <a:blip r:embed="rId861"/>
                <a:stretch>
                  <a:fillRect/>
                </a:stretch>
              </p:blipFill>
              <p:spPr>
                <a:xfrm>
                  <a:off x="4153835" y="6474187"/>
                  <a:ext cx="4136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34" name="Freihand 533">
                  <a:extLst>
                    <a:ext uri="{FF2B5EF4-FFF2-40B4-BE49-F238E27FC236}">
                      <a16:creationId xmlns:a16="http://schemas.microsoft.com/office/drawing/2014/main" id="{7046E520-873D-4931-BE5C-419DDF967E61}"/>
                    </a:ext>
                  </a:extLst>
                </p14:cNvPr>
                <p14:cNvContentPartPr/>
                <p14:nvPr/>
              </p14:nvContentPartPr>
              <p14:xfrm>
                <a:off x="2869355" y="5464387"/>
                <a:ext cx="360" cy="360"/>
              </p14:xfrm>
            </p:contentPart>
          </mc:Choice>
          <mc:Fallback xmlns="">
            <p:pic>
              <p:nvPicPr>
                <p:cNvPr id="534" name="Freihand 533">
                  <a:extLst>
                    <a:ext uri="{FF2B5EF4-FFF2-40B4-BE49-F238E27FC236}">
                      <a16:creationId xmlns:a16="http://schemas.microsoft.com/office/drawing/2014/main" id="{7046E520-873D-4931-BE5C-419DDF967E61}"/>
                    </a:ext>
                  </a:extLst>
                </p:cNvPr>
                <p:cNvPicPr/>
                <p:nvPr/>
              </p:nvPicPr>
              <p:blipFill>
                <a:blip r:embed="rId97"/>
                <a:stretch>
                  <a:fillRect/>
                </a:stretch>
              </p:blipFill>
              <p:spPr>
                <a:xfrm>
                  <a:off x="2865035" y="5460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35" name="Freihand 534">
                  <a:extLst>
                    <a:ext uri="{FF2B5EF4-FFF2-40B4-BE49-F238E27FC236}">
                      <a16:creationId xmlns:a16="http://schemas.microsoft.com/office/drawing/2014/main" id="{1EC929F5-D414-439E-8311-20128B1A2A31}"/>
                    </a:ext>
                  </a:extLst>
                </p14:cNvPr>
                <p14:cNvContentPartPr/>
                <p14:nvPr/>
              </p14:nvContentPartPr>
              <p14:xfrm>
                <a:off x="2511155" y="5434147"/>
                <a:ext cx="317160" cy="95760"/>
              </p14:xfrm>
            </p:contentPart>
          </mc:Choice>
          <mc:Fallback xmlns="">
            <p:pic>
              <p:nvPicPr>
                <p:cNvPr id="535" name="Freihand 534">
                  <a:extLst>
                    <a:ext uri="{FF2B5EF4-FFF2-40B4-BE49-F238E27FC236}">
                      <a16:creationId xmlns:a16="http://schemas.microsoft.com/office/drawing/2014/main" id="{1EC929F5-D414-439E-8311-20128B1A2A31}"/>
                    </a:ext>
                  </a:extLst>
                </p:cNvPr>
                <p:cNvPicPr/>
                <p:nvPr/>
              </p:nvPicPr>
              <p:blipFill>
                <a:blip r:embed="rId864"/>
                <a:stretch>
                  <a:fillRect/>
                </a:stretch>
              </p:blipFill>
              <p:spPr>
                <a:xfrm>
                  <a:off x="2506835" y="5429827"/>
                  <a:ext cx="325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36" name="Freihand 535">
                  <a:extLst>
                    <a:ext uri="{FF2B5EF4-FFF2-40B4-BE49-F238E27FC236}">
                      <a16:creationId xmlns:a16="http://schemas.microsoft.com/office/drawing/2014/main" id="{8E3DE6B4-7201-4355-8948-4AD61980BEB3}"/>
                    </a:ext>
                  </a:extLst>
                </p14:cNvPr>
                <p14:cNvContentPartPr/>
                <p14:nvPr/>
              </p14:nvContentPartPr>
              <p14:xfrm>
                <a:off x="2818235" y="5439547"/>
                <a:ext cx="287280" cy="61200"/>
              </p14:xfrm>
            </p:contentPart>
          </mc:Choice>
          <mc:Fallback xmlns="">
            <p:pic>
              <p:nvPicPr>
                <p:cNvPr id="536" name="Freihand 535">
                  <a:extLst>
                    <a:ext uri="{FF2B5EF4-FFF2-40B4-BE49-F238E27FC236}">
                      <a16:creationId xmlns:a16="http://schemas.microsoft.com/office/drawing/2014/main" id="{8E3DE6B4-7201-4355-8948-4AD61980BEB3}"/>
                    </a:ext>
                  </a:extLst>
                </p:cNvPr>
                <p:cNvPicPr/>
                <p:nvPr/>
              </p:nvPicPr>
              <p:blipFill>
                <a:blip r:embed="rId866"/>
                <a:stretch>
                  <a:fillRect/>
                </a:stretch>
              </p:blipFill>
              <p:spPr>
                <a:xfrm>
                  <a:off x="2813915" y="5435227"/>
                  <a:ext cx="2959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37" name="Freihand 536">
                  <a:extLst>
                    <a:ext uri="{FF2B5EF4-FFF2-40B4-BE49-F238E27FC236}">
                      <a16:creationId xmlns:a16="http://schemas.microsoft.com/office/drawing/2014/main" id="{12566E9A-73B7-4E00-ABBC-5F3B9471E2E2}"/>
                    </a:ext>
                  </a:extLst>
                </p14:cNvPr>
                <p14:cNvContentPartPr/>
                <p14:nvPr/>
              </p14:nvContentPartPr>
              <p14:xfrm>
                <a:off x="1029395" y="5512627"/>
                <a:ext cx="1761120" cy="345240"/>
              </p14:xfrm>
            </p:contentPart>
          </mc:Choice>
          <mc:Fallback xmlns="">
            <p:pic>
              <p:nvPicPr>
                <p:cNvPr id="537" name="Freihand 536">
                  <a:extLst>
                    <a:ext uri="{FF2B5EF4-FFF2-40B4-BE49-F238E27FC236}">
                      <a16:creationId xmlns:a16="http://schemas.microsoft.com/office/drawing/2014/main" id="{12566E9A-73B7-4E00-ABBC-5F3B9471E2E2}"/>
                    </a:ext>
                  </a:extLst>
                </p:cNvPr>
                <p:cNvPicPr/>
                <p:nvPr/>
              </p:nvPicPr>
              <p:blipFill>
                <a:blip r:embed="rId868"/>
                <a:stretch>
                  <a:fillRect/>
                </a:stretch>
              </p:blipFill>
              <p:spPr>
                <a:xfrm>
                  <a:off x="1025075" y="5508307"/>
                  <a:ext cx="176976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39" name="Freihand 538">
                  <a:extLst>
                    <a:ext uri="{FF2B5EF4-FFF2-40B4-BE49-F238E27FC236}">
                      <a16:creationId xmlns:a16="http://schemas.microsoft.com/office/drawing/2014/main" id="{88AD4604-18CB-4802-8708-A40FAD221062}"/>
                    </a:ext>
                  </a:extLst>
                </p14:cNvPr>
                <p14:cNvContentPartPr/>
                <p14:nvPr/>
              </p14:nvContentPartPr>
              <p14:xfrm>
                <a:off x="-28645" y="5884867"/>
                <a:ext cx="163440" cy="155880"/>
              </p14:xfrm>
            </p:contentPart>
          </mc:Choice>
          <mc:Fallback xmlns="">
            <p:pic>
              <p:nvPicPr>
                <p:cNvPr id="539" name="Freihand 538">
                  <a:extLst>
                    <a:ext uri="{FF2B5EF4-FFF2-40B4-BE49-F238E27FC236}">
                      <a16:creationId xmlns:a16="http://schemas.microsoft.com/office/drawing/2014/main" id="{88AD4604-18CB-4802-8708-A40FAD221062}"/>
                    </a:ext>
                  </a:extLst>
                </p:cNvPr>
                <p:cNvPicPr/>
                <p:nvPr/>
              </p:nvPicPr>
              <p:blipFill>
                <a:blip r:embed="rId870"/>
                <a:stretch>
                  <a:fillRect/>
                </a:stretch>
              </p:blipFill>
              <p:spPr>
                <a:xfrm>
                  <a:off x="-32965" y="5880547"/>
                  <a:ext cx="172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40" name="Freihand 539">
                  <a:extLst>
                    <a:ext uri="{FF2B5EF4-FFF2-40B4-BE49-F238E27FC236}">
                      <a16:creationId xmlns:a16="http://schemas.microsoft.com/office/drawing/2014/main" id="{39EFDA8E-E7FD-4A4F-AD8A-96B8D5AB8AD3}"/>
                    </a:ext>
                  </a:extLst>
                </p14:cNvPr>
                <p14:cNvContentPartPr/>
                <p14:nvPr/>
              </p14:nvContentPartPr>
              <p14:xfrm>
                <a:off x="167555" y="5928067"/>
                <a:ext cx="26640" cy="109080"/>
              </p14:xfrm>
            </p:contentPart>
          </mc:Choice>
          <mc:Fallback xmlns="">
            <p:pic>
              <p:nvPicPr>
                <p:cNvPr id="540" name="Freihand 539">
                  <a:extLst>
                    <a:ext uri="{FF2B5EF4-FFF2-40B4-BE49-F238E27FC236}">
                      <a16:creationId xmlns:a16="http://schemas.microsoft.com/office/drawing/2014/main" id="{39EFDA8E-E7FD-4A4F-AD8A-96B8D5AB8AD3}"/>
                    </a:ext>
                  </a:extLst>
                </p:cNvPr>
                <p:cNvPicPr/>
                <p:nvPr/>
              </p:nvPicPr>
              <p:blipFill>
                <a:blip r:embed="rId872"/>
                <a:stretch>
                  <a:fillRect/>
                </a:stretch>
              </p:blipFill>
              <p:spPr>
                <a:xfrm>
                  <a:off x="163235" y="5923747"/>
                  <a:ext cx="35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41" name="Freihand 540">
                  <a:extLst>
                    <a:ext uri="{FF2B5EF4-FFF2-40B4-BE49-F238E27FC236}">
                      <a16:creationId xmlns:a16="http://schemas.microsoft.com/office/drawing/2014/main" id="{5227BFB4-3070-420B-8501-794CAA76E6B2}"/>
                    </a:ext>
                  </a:extLst>
                </p14:cNvPr>
                <p14:cNvContentPartPr/>
                <p14:nvPr/>
              </p14:nvContentPartPr>
              <p14:xfrm>
                <a:off x="136595" y="5962987"/>
                <a:ext cx="106560" cy="13320"/>
              </p14:xfrm>
            </p:contentPart>
          </mc:Choice>
          <mc:Fallback xmlns="">
            <p:pic>
              <p:nvPicPr>
                <p:cNvPr id="541" name="Freihand 540">
                  <a:extLst>
                    <a:ext uri="{FF2B5EF4-FFF2-40B4-BE49-F238E27FC236}">
                      <a16:creationId xmlns:a16="http://schemas.microsoft.com/office/drawing/2014/main" id="{5227BFB4-3070-420B-8501-794CAA76E6B2}"/>
                    </a:ext>
                  </a:extLst>
                </p:cNvPr>
                <p:cNvPicPr/>
                <p:nvPr/>
              </p:nvPicPr>
              <p:blipFill>
                <a:blip r:embed="rId874"/>
                <a:stretch>
                  <a:fillRect/>
                </a:stretch>
              </p:blipFill>
              <p:spPr>
                <a:xfrm>
                  <a:off x="132275" y="5958667"/>
                  <a:ext cx="115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43" name="Freihand 542">
                  <a:extLst>
                    <a:ext uri="{FF2B5EF4-FFF2-40B4-BE49-F238E27FC236}">
                      <a16:creationId xmlns:a16="http://schemas.microsoft.com/office/drawing/2014/main" id="{FC1DC58F-F945-4371-BD5B-46A00E2CB51F}"/>
                    </a:ext>
                  </a:extLst>
                </p14:cNvPr>
                <p14:cNvContentPartPr/>
                <p14:nvPr/>
              </p14:nvContentPartPr>
              <p14:xfrm>
                <a:off x="240275" y="5914387"/>
                <a:ext cx="129240" cy="101880"/>
              </p14:xfrm>
            </p:contentPart>
          </mc:Choice>
          <mc:Fallback xmlns="">
            <p:pic>
              <p:nvPicPr>
                <p:cNvPr id="543" name="Freihand 542">
                  <a:extLst>
                    <a:ext uri="{FF2B5EF4-FFF2-40B4-BE49-F238E27FC236}">
                      <a16:creationId xmlns:a16="http://schemas.microsoft.com/office/drawing/2014/main" id="{FC1DC58F-F945-4371-BD5B-46A00E2CB51F}"/>
                    </a:ext>
                  </a:extLst>
                </p:cNvPr>
                <p:cNvPicPr/>
                <p:nvPr/>
              </p:nvPicPr>
              <p:blipFill>
                <a:blip r:embed="rId876"/>
                <a:stretch>
                  <a:fillRect/>
                </a:stretch>
              </p:blipFill>
              <p:spPr>
                <a:xfrm>
                  <a:off x="235955" y="5910067"/>
                  <a:ext cx="1378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4" name="Freihand 543">
                  <a:extLst>
                    <a:ext uri="{FF2B5EF4-FFF2-40B4-BE49-F238E27FC236}">
                      <a16:creationId xmlns:a16="http://schemas.microsoft.com/office/drawing/2014/main" id="{DEB7B1BC-38A9-466D-9D6E-C503E9BC94C1}"/>
                    </a:ext>
                  </a:extLst>
                </p14:cNvPr>
                <p14:cNvContentPartPr/>
                <p14:nvPr/>
              </p14:nvContentPartPr>
              <p14:xfrm>
                <a:off x="450515" y="5920147"/>
                <a:ext cx="360" cy="360"/>
              </p14:xfrm>
            </p:contentPart>
          </mc:Choice>
          <mc:Fallback xmlns="">
            <p:pic>
              <p:nvPicPr>
                <p:cNvPr id="544" name="Freihand 543">
                  <a:extLst>
                    <a:ext uri="{FF2B5EF4-FFF2-40B4-BE49-F238E27FC236}">
                      <a16:creationId xmlns:a16="http://schemas.microsoft.com/office/drawing/2014/main" id="{DEB7B1BC-38A9-466D-9D6E-C503E9BC94C1}"/>
                    </a:ext>
                  </a:extLst>
                </p:cNvPr>
                <p:cNvPicPr/>
                <p:nvPr/>
              </p:nvPicPr>
              <p:blipFill>
                <a:blip r:embed="rId97"/>
                <a:stretch>
                  <a:fillRect/>
                </a:stretch>
              </p:blipFill>
              <p:spPr>
                <a:xfrm>
                  <a:off x="446195" y="59158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45" name="Freihand 544">
                  <a:extLst>
                    <a:ext uri="{FF2B5EF4-FFF2-40B4-BE49-F238E27FC236}">
                      <a16:creationId xmlns:a16="http://schemas.microsoft.com/office/drawing/2014/main" id="{3A8C2EE7-669C-4D95-A863-7AE61061D64A}"/>
                    </a:ext>
                  </a:extLst>
                </p14:cNvPr>
                <p14:cNvContentPartPr/>
                <p14:nvPr/>
              </p14:nvContentPartPr>
              <p14:xfrm>
                <a:off x="379955" y="5898187"/>
                <a:ext cx="102600" cy="112320"/>
              </p14:xfrm>
            </p:contentPart>
          </mc:Choice>
          <mc:Fallback xmlns="">
            <p:pic>
              <p:nvPicPr>
                <p:cNvPr id="545" name="Freihand 544">
                  <a:extLst>
                    <a:ext uri="{FF2B5EF4-FFF2-40B4-BE49-F238E27FC236}">
                      <a16:creationId xmlns:a16="http://schemas.microsoft.com/office/drawing/2014/main" id="{3A8C2EE7-669C-4D95-A863-7AE61061D64A}"/>
                    </a:ext>
                  </a:extLst>
                </p:cNvPr>
                <p:cNvPicPr/>
                <p:nvPr/>
              </p:nvPicPr>
              <p:blipFill>
                <a:blip r:embed="rId879"/>
                <a:stretch>
                  <a:fillRect/>
                </a:stretch>
              </p:blipFill>
              <p:spPr>
                <a:xfrm>
                  <a:off x="375635" y="5893867"/>
                  <a:ext cx="111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46" name="Freihand 545">
                  <a:extLst>
                    <a:ext uri="{FF2B5EF4-FFF2-40B4-BE49-F238E27FC236}">
                      <a16:creationId xmlns:a16="http://schemas.microsoft.com/office/drawing/2014/main" id="{D32555C7-316F-499B-B2CF-C63C453B19EE}"/>
                    </a:ext>
                  </a:extLst>
                </p14:cNvPr>
                <p14:cNvContentPartPr/>
                <p14:nvPr/>
              </p14:nvContentPartPr>
              <p14:xfrm>
                <a:off x="443675" y="5989987"/>
                <a:ext cx="38520" cy="86400"/>
              </p14:xfrm>
            </p:contentPart>
          </mc:Choice>
          <mc:Fallback xmlns="">
            <p:pic>
              <p:nvPicPr>
                <p:cNvPr id="546" name="Freihand 545">
                  <a:extLst>
                    <a:ext uri="{FF2B5EF4-FFF2-40B4-BE49-F238E27FC236}">
                      <a16:creationId xmlns:a16="http://schemas.microsoft.com/office/drawing/2014/main" id="{D32555C7-316F-499B-B2CF-C63C453B19EE}"/>
                    </a:ext>
                  </a:extLst>
                </p:cNvPr>
                <p:cNvPicPr/>
                <p:nvPr/>
              </p:nvPicPr>
              <p:blipFill>
                <a:blip r:embed="rId881"/>
                <a:stretch>
                  <a:fillRect/>
                </a:stretch>
              </p:blipFill>
              <p:spPr>
                <a:xfrm>
                  <a:off x="439355" y="5985667"/>
                  <a:ext cx="47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47" name="Freihand 546">
                  <a:extLst>
                    <a:ext uri="{FF2B5EF4-FFF2-40B4-BE49-F238E27FC236}">
                      <a16:creationId xmlns:a16="http://schemas.microsoft.com/office/drawing/2014/main" id="{37B7D41D-585B-44B7-A2EC-36D8E8B17B4A}"/>
                    </a:ext>
                  </a:extLst>
                </p14:cNvPr>
                <p14:cNvContentPartPr/>
                <p14:nvPr/>
              </p14:nvContentPartPr>
              <p14:xfrm>
                <a:off x="531155" y="5900707"/>
                <a:ext cx="46800" cy="110880"/>
              </p14:xfrm>
            </p:contentPart>
          </mc:Choice>
          <mc:Fallback xmlns="">
            <p:pic>
              <p:nvPicPr>
                <p:cNvPr id="547" name="Freihand 546">
                  <a:extLst>
                    <a:ext uri="{FF2B5EF4-FFF2-40B4-BE49-F238E27FC236}">
                      <a16:creationId xmlns:a16="http://schemas.microsoft.com/office/drawing/2014/main" id="{37B7D41D-585B-44B7-A2EC-36D8E8B17B4A}"/>
                    </a:ext>
                  </a:extLst>
                </p:cNvPr>
                <p:cNvPicPr/>
                <p:nvPr/>
              </p:nvPicPr>
              <p:blipFill>
                <a:blip r:embed="rId883"/>
                <a:stretch>
                  <a:fillRect/>
                </a:stretch>
              </p:blipFill>
              <p:spPr>
                <a:xfrm>
                  <a:off x="526835" y="5896387"/>
                  <a:ext cx="55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48" name="Freihand 547">
                  <a:extLst>
                    <a:ext uri="{FF2B5EF4-FFF2-40B4-BE49-F238E27FC236}">
                      <a16:creationId xmlns:a16="http://schemas.microsoft.com/office/drawing/2014/main" id="{D32A3D14-B974-4C46-9DE4-E0721200B78E}"/>
                    </a:ext>
                  </a:extLst>
                </p14:cNvPr>
                <p14:cNvContentPartPr/>
                <p14:nvPr/>
              </p14:nvContentPartPr>
              <p14:xfrm>
                <a:off x="521075" y="5960107"/>
                <a:ext cx="81000" cy="6840"/>
              </p14:xfrm>
            </p:contentPart>
          </mc:Choice>
          <mc:Fallback xmlns="">
            <p:pic>
              <p:nvPicPr>
                <p:cNvPr id="548" name="Freihand 547">
                  <a:extLst>
                    <a:ext uri="{FF2B5EF4-FFF2-40B4-BE49-F238E27FC236}">
                      <a16:creationId xmlns:a16="http://schemas.microsoft.com/office/drawing/2014/main" id="{D32A3D14-B974-4C46-9DE4-E0721200B78E}"/>
                    </a:ext>
                  </a:extLst>
                </p:cNvPr>
                <p:cNvPicPr/>
                <p:nvPr/>
              </p:nvPicPr>
              <p:blipFill>
                <a:blip r:embed="rId885"/>
                <a:stretch>
                  <a:fillRect/>
                </a:stretch>
              </p:blipFill>
              <p:spPr>
                <a:xfrm>
                  <a:off x="516755" y="5955787"/>
                  <a:ext cx="896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49" name="Freihand 548">
                  <a:extLst>
                    <a:ext uri="{FF2B5EF4-FFF2-40B4-BE49-F238E27FC236}">
                      <a16:creationId xmlns:a16="http://schemas.microsoft.com/office/drawing/2014/main" id="{C324385A-E107-426A-8981-D65D644B3804}"/>
                    </a:ext>
                  </a:extLst>
                </p14:cNvPr>
                <p14:cNvContentPartPr/>
                <p14:nvPr/>
              </p14:nvContentPartPr>
              <p14:xfrm>
                <a:off x="614675" y="5894227"/>
                <a:ext cx="81360" cy="110520"/>
              </p14:xfrm>
            </p:contentPart>
          </mc:Choice>
          <mc:Fallback xmlns="">
            <p:pic>
              <p:nvPicPr>
                <p:cNvPr id="549" name="Freihand 548">
                  <a:extLst>
                    <a:ext uri="{FF2B5EF4-FFF2-40B4-BE49-F238E27FC236}">
                      <a16:creationId xmlns:a16="http://schemas.microsoft.com/office/drawing/2014/main" id="{C324385A-E107-426A-8981-D65D644B3804}"/>
                    </a:ext>
                  </a:extLst>
                </p:cNvPr>
                <p:cNvPicPr/>
                <p:nvPr/>
              </p:nvPicPr>
              <p:blipFill>
                <a:blip r:embed="rId887"/>
                <a:stretch>
                  <a:fillRect/>
                </a:stretch>
              </p:blipFill>
              <p:spPr>
                <a:xfrm>
                  <a:off x="610355" y="5889907"/>
                  <a:ext cx="90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50" name="Freihand 549">
                  <a:extLst>
                    <a:ext uri="{FF2B5EF4-FFF2-40B4-BE49-F238E27FC236}">
                      <a16:creationId xmlns:a16="http://schemas.microsoft.com/office/drawing/2014/main" id="{7717DF9B-C3E2-44F4-9607-A97B53F61555}"/>
                    </a:ext>
                  </a:extLst>
                </p14:cNvPr>
                <p14:cNvContentPartPr/>
                <p14:nvPr/>
              </p14:nvContentPartPr>
              <p14:xfrm>
                <a:off x="622595" y="5942827"/>
                <a:ext cx="88920" cy="7560"/>
              </p14:xfrm>
            </p:contentPart>
          </mc:Choice>
          <mc:Fallback xmlns="">
            <p:pic>
              <p:nvPicPr>
                <p:cNvPr id="550" name="Freihand 549">
                  <a:extLst>
                    <a:ext uri="{FF2B5EF4-FFF2-40B4-BE49-F238E27FC236}">
                      <a16:creationId xmlns:a16="http://schemas.microsoft.com/office/drawing/2014/main" id="{7717DF9B-C3E2-44F4-9607-A97B53F61555}"/>
                    </a:ext>
                  </a:extLst>
                </p:cNvPr>
                <p:cNvPicPr/>
                <p:nvPr/>
              </p:nvPicPr>
              <p:blipFill>
                <a:blip r:embed="rId889"/>
                <a:stretch>
                  <a:fillRect/>
                </a:stretch>
              </p:blipFill>
              <p:spPr>
                <a:xfrm>
                  <a:off x="618275" y="5938507"/>
                  <a:ext cx="975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51" name="Freihand 550">
                  <a:extLst>
                    <a:ext uri="{FF2B5EF4-FFF2-40B4-BE49-F238E27FC236}">
                      <a16:creationId xmlns:a16="http://schemas.microsoft.com/office/drawing/2014/main" id="{B533812F-2FFB-47EB-AB04-12477CA94B6D}"/>
                    </a:ext>
                  </a:extLst>
                </p14:cNvPr>
                <p14:cNvContentPartPr/>
                <p14:nvPr/>
              </p14:nvContentPartPr>
              <p14:xfrm>
                <a:off x="754715" y="5900707"/>
                <a:ext cx="84600" cy="99000"/>
              </p14:xfrm>
            </p:contentPart>
          </mc:Choice>
          <mc:Fallback xmlns="">
            <p:pic>
              <p:nvPicPr>
                <p:cNvPr id="551" name="Freihand 550">
                  <a:extLst>
                    <a:ext uri="{FF2B5EF4-FFF2-40B4-BE49-F238E27FC236}">
                      <a16:creationId xmlns:a16="http://schemas.microsoft.com/office/drawing/2014/main" id="{B533812F-2FFB-47EB-AB04-12477CA94B6D}"/>
                    </a:ext>
                  </a:extLst>
                </p:cNvPr>
                <p:cNvPicPr/>
                <p:nvPr/>
              </p:nvPicPr>
              <p:blipFill>
                <a:blip r:embed="rId891"/>
                <a:stretch>
                  <a:fillRect/>
                </a:stretch>
              </p:blipFill>
              <p:spPr>
                <a:xfrm>
                  <a:off x="750395" y="5896387"/>
                  <a:ext cx="93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52" name="Freihand 551">
                  <a:extLst>
                    <a:ext uri="{FF2B5EF4-FFF2-40B4-BE49-F238E27FC236}">
                      <a16:creationId xmlns:a16="http://schemas.microsoft.com/office/drawing/2014/main" id="{9BD21F04-AB01-4CC9-87DD-92B00045957F}"/>
                    </a:ext>
                  </a:extLst>
                </p14:cNvPr>
                <p14:cNvContentPartPr/>
                <p14:nvPr/>
              </p14:nvContentPartPr>
              <p14:xfrm>
                <a:off x="723035" y="5856787"/>
                <a:ext cx="70200" cy="51480"/>
              </p14:xfrm>
            </p:contentPart>
          </mc:Choice>
          <mc:Fallback xmlns="">
            <p:pic>
              <p:nvPicPr>
                <p:cNvPr id="552" name="Freihand 551">
                  <a:extLst>
                    <a:ext uri="{FF2B5EF4-FFF2-40B4-BE49-F238E27FC236}">
                      <a16:creationId xmlns:a16="http://schemas.microsoft.com/office/drawing/2014/main" id="{9BD21F04-AB01-4CC9-87DD-92B00045957F}"/>
                    </a:ext>
                  </a:extLst>
                </p:cNvPr>
                <p:cNvPicPr/>
                <p:nvPr/>
              </p:nvPicPr>
              <p:blipFill>
                <a:blip r:embed="rId893"/>
                <a:stretch>
                  <a:fillRect/>
                </a:stretch>
              </p:blipFill>
              <p:spPr>
                <a:xfrm>
                  <a:off x="718715" y="5852467"/>
                  <a:ext cx="78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53" name="Freihand 552">
                  <a:extLst>
                    <a:ext uri="{FF2B5EF4-FFF2-40B4-BE49-F238E27FC236}">
                      <a16:creationId xmlns:a16="http://schemas.microsoft.com/office/drawing/2014/main" id="{761E225C-5E36-4CC6-900F-107C744D0325}"/>
                    </a:ext>
                  </a:extLst>
                </p14:cNvPr>
                <p14:cNvContentPartPr/>
                <p14:nvPr/>
              </p14:nvContentPartPr>
              <p14:xfrm>
                <a:off x="807635" y="5937787"/>
                <a:ext cx="88200" cy="73440"/>
              </p14:xfrm>
            </p:contentPart>
          </mc:Choice>
          <mc:Fallback xmlns="">
            <p:pic>
              <p:nvPicPr>
                <p:cNvPr id="553" name="Freihand 552">
                  <a:extLst>
                    <a:ext uri="{FF2B5EF4-FFF2-40B4-BE49-F238E27FC236}">
                      <a16:creationId xmlns:a16="http://schemas.microsoft.com/office/drawing/2014/main" id="{761E225C-5E36-4CC6-900F-107C744D0325}"/>
                    </a:ext>
                  </a:extLst>
                </p:cNvPr>
                <p:cNvPicPr/>
                <p:nvPr/>
              </p:nvPicPr>
              <p:blipFill>
                <a:blip r:embed="rId895"/>
                <a:stretch>
                  <a:fillRect/>
                </a:stretch>
              </p:blipFill>
              <p:spPr>
                <a:xfrm>
                  <a:off x="803315" y="5933467"/>
                  <a:ext cx="96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55" name="Freihand 554">
                  <a:extLst>
                    <a:ext uri="{FF2B5EF4-FFF2-40B4-BE49-F238E27FC236}">
                      <a16:creationId xmlns:a16="http://schemas.microsoft.com/office/drawing/2014/main" id="{2F5CAF23-0302-4CBB-B3AD-B3A4B3635274}"/>
                    </a:ext>
                  </a:extLst>
                </p14:cNvPr>
                <p14:cNvContentPartPr/>
                <p14:nvPr/>
              </p14:nvContentPartPr>
              <p14:xfrm>
                <a:off x="1251515" y="5437747"/>
                <a:ext cx="2123640" cy="772920"/>
              </p14:xfrm>
            </p:contentPart>
          </mc:Choice>
          <mc:Fallback xmlns="">
            <p:pic>
              <p:nvPicPr>
                <p:cNvPr id="555" name="Freihand 554">
                  <a:extLst>
                    <a:ext uri="{FF2B5EF4-FFF2-40B4-BE49-F238E27FC236}">
                      <a16:creationId xmlns:a16="http://schemas.microsoft.com/office/drawing/2014/main" id="{2F5CAF23-0302-4CBB-B3AD-B3A4B3635274}"/>
                    </a:ext>
                  </a:extLst>
                </p:cNvPr>
                <p:cNvPicPr/>
                <p:nvPr/>
              </p:nvPicPr>
              <p:blipFill>
                <a:blip r:embed="rId897"/>
                <a:stretch>
                  <a:fillRect/>
                </a:stretch>
              </p:blipFill>
              <p:spPr>
                <a:xfrm>
                  <a:off x="1247195" y="5433427"/>
                  <a:ext cx="2132280" cy="78156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56" name="Freihand 555">
                  <a:extLst>
                    <a:ext uri="{FF2B5EF4-FFF2-40B4-BE49-F238E27FC236}">
                      <a16:creationId xmlns:a16="http://schemas.microsoft.com/office/drawing/2014/main" id="{8565E3D7-9258-4201-AC34-76BC1E6DC7DC}"/>
                    </a:ext>
                  </a:extLst>
                </p14:cNvPr>
                <p14:cNvContentPartPr/>
                <p14:nvPr/>
              </p14:nvContentPartPr>
              <p14:xfrm>
                <a:off x="484715" y="6338107"/>
                <a:ext cx="171720" cy="139320"/>
              </p14:xfrm>
            </p:contentPart>
          </mc:Choice>
          <mc:Fallback xmlns="">
            <p:pic>
              <p:nvPicPr>
                <p:cNvPr id="556" name="Freihand 555">
                  <a:extLst>
                    <a:ext uri="{FF2B5EF4-FFF2-40B4-BE49-F238E27FC236}">
                      <a16:creationId xmlns:a16="http://schemas.microsoft.com/office/drawing/2014/main" id="{8565E3D7-9258-4201-AC34-76BC1E6DC7DC}"/>
                    </a:ext>
                  </a:extLst>
                </p:cNvPr>
                <p:cNvPicPr/>
                <p:nvPr/>
              </p:nvPicPr>
              <p:blipFill>
                <a:blip r:embed="rId899"/>
                <a:stretch>
                  <a:fillRect/>
                </a:stretch>
              </p:blipFill>
              <p:spPr>
                <a:xfrm>
                  <a:off x="480395" y="6333787"/>
                  <a:ext cx="180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57" name="Freihand 556">
                  <a:extLst>
                    <a:ext uri="{FF2B5EF4-FFF2-40B4-BE49-F238E27FC236}">
                      <a16:creationId xmlns:a16="http://schemas.microsoft.com/office/drawing/2014/main" id="{CE77F7A6-4DB1-4BFB-A06D-0D5FFB862DED}"/>
                    </a:ext>
                  </a:extLst>
                </p14:cNvPr>
                <p14:cNvContentPartPr/>
                <p14:nvPr/>
              </p14:nvContentPartPr>
              <p14:xfrm>
                <a:off x="695315" y="6358987"/>
                <a:ext cx="29880" cy="130680"/>
              </p14:xfrm>
            </p:contentPart>
          </mc:Choice>
          <mc:Fallback xmlns="">
            <p:pic>
              <p:nvPicPr>
                <p:cNvPr id="557" name="Freihand 556">
                  <a:extLst>
                    <a:ext uri="{FF2B5EF4-FFF2-40B4-BE49-F238E27FC236}">
                      <a16:creationId xmlns:a16="http://schemas.microsoft.com/office/drawing/2014/main" id="{CE77F7A6-4DB1-4BFB-A06D-0D5FFB862DED}"/>
                    </a:ext>
                  </a:extLst>
                </p:cNvPr>
                <p:cNvPicPr/>
                <p:nvPr/>
              </p:nvPicPr>
              <p:blipFill>
                <a:blip r:embed="rId901"/>
                <a:stretch>
                  <a:fillRect/>
                </a:stretch>
              </p:blipFill>
              <p:spPr>
                <a:xfrm>
                  <a:off x="690995" y="6354667"/>
                  <a:ext cx="38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58" name="Freihand 557">
                  <a:extLst>
                    <a:ext uri="{FF2B5EF4-FFF2-40B4-BE49-F238E27FC236}">
                      <a16:creationId xmlns:a16="http://schemas.microsoft.com/office/drawing/2014/main" id="{4F73A5C8-EBD5-469E-A1B4-D9C0C7C65793}"/>
                    </a:ext>
                  </a:extLst>
                </p14:cNvPr>
                <p14:cNvContentPartPr/>
                <p14:nvPr/>
              </p14:nvContentPartPr>
              <p14:xfrm>
                <a:off x="665075" y="6414787"/>
                <a:ext cx="84960" cy="5400"/>
              </p14:xfrm>
            </p:contentPart>
          </mc:Choice>
          <mc:Fallback xmlns="">
            <p:pic>
              <p:nvPicPr>
                <p:cNvPr id="558" name="Freihand 557">
                  <a:extLst>
                    <a:ext uri="{FF2B5EF4-FFF2-40B4-BE49-F238E27FC236}">
                      <a16:creationId xmlns:a16="http://schemas.microsoft.com/office/drawing/2014/main" id="{4F73A5C8-EBD5-469E-A1B4-D9C0C7C65793}"/>
                    </a:ext>
                  </a:extLst>
                </p:cNvPr>
                <p:cNvPicPr/>
                <p:nvPr/>
              </p:nvPicPr>
              <p:blipFill>
                <a:blip r:embed="rId903"/>
                <a:stretch>
                  <a:fillRect/>
                </a:stretch>
              </p:blipFill>
              <p:spPr>
                <a:xfrm>
                  <a:off x="660755" y="6410467"/>
                  <a:ext cx="93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59" name="Freihand 558">
                  <a:extLst>
                    <a:ext uri="{FF2B5EF4-FFF2-40B4-BE49-F238E27FC236}">
                      <a16:creationId xmlns:a16="http://schemas.microsoft.com/office/drawing/2014/main" id="{680CB3D8-5629-44DA-9477-4274707A365C}"/>
                    </a:ext>
                  </a:extLst>
                </p14:cNvPr>
                <p14:cNvContentPartPr/>
                <p14:nvPr/>
              </p14:nvContentPartPr>
              <p14:xfrm>
                <a:off x="823475" y="6328027"/>
                <a:ext cx="84600" cy="122400"/>
              </p14:xfrm>
            </p:contentPart>
          </mc:Choice>
          <mc:Fallback xmlns="">
            <p:pic>
              <p:nvPicPr>
                <p:cNvPr id="559" name="Freihand 558">
                  <a:extLst>
                    <a:ext uri="{FF2B5EF4-FFF2-40B4-BE49-F238E27FC236}">
                      <a16:creationId xmlns:a16="http://schemas.microsoft.com/office/drawing/2014/main" id="{680CB3D8-5629-44DA-9477-4274707A365C}"/>
                    </a:ext>
                  </a:extLst>
                </p:cNvPr>
                <p:cNvPicPr/>
                <p:nvPr/>
              </p:nvPicPr>
              <p:blipFill>
                <a:blip r:embed="rId905"/>
                <a:stretch>
                  <a:fillRect/>
                </a:stretch>
              </p:blipFill>
              <p:spPr>
                <a:xfrm>
                  <a:off x="819155" y="6323707"/>
                  <a:ext cx="932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60" name="Freihand 559">
                  <a:extLst>
                    <a:ext uri="{FF2B5EF4-FFF2-40B4-BE49-F238E27FC236}">
                      <a16:creationId xmlns:a16="http://schemas.microsoft.com/office/drawing/2014/main" id="{CF0CC31E-9FCC-4EA5-B49B-B398A34EA88F}"/>
                    </a:ext>
                  </a:extLst>
                </p14:cNvPr>
                <p14:cNvContentPartPr/>
                <p14:nvPr/>
              </p14:nvContentPartPr>
              <p14:xfrm>
                <a:off x="886115" y="6388507"/>
                <a:ext cx="40680" cy="98640"/>
              </p14:xfrm>
            </p:contentPart>
          </mc:Choice>
          <mc:Fallback xmlns="">
            <p:pic>
              <p:nvPicPr>
                <p:cNvPr id="560" name="Freihand 559">
                  <a:extLst>
                    <a:ext uri="{FF2B5EF4-FFF2-40B4-BE49-F238E27FC236}">
                      <a16:creationId xmlns:a16="http://schemas.microsoft.com/office/drawing/2014/main" id="{CF0CC31E-9FCC-4EA5-B49B-B398A34EA88F}"/>
                    </a:ext>
                  </a:extLst>
                </p:cNvPr>
                <p:cNvPicPr/>
                <p:nvPr/>
              </p:nvPicPr>
              <p:blipFill>
                <a:blip r:embed="rId907"/>
                <a:stretch>
                  <a:fillRect/>
                </a:stretch>
              </p:blipFill>
              <p:spPr>
                <a:xfrm>
                  <a:off x="881795" y="6384187"/>
                  <a:ext cx="49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61" name="Freihand 560">
                  <a:extLst>
                    <a:ext uri="{FF2B5EF4-FFF2-40B4-BE49-F238E27FC236}">
                      <a16:creationId xmlns:a16="http://schemas.microsoft.com/office/drawing/2014/main" id="{EFA7C177-A34C-42E3-81C3-EF9F3620FB47}"/>
                    </a:ext>
                  </a:extLst>
                </p14:cNvPr>
                <p14:cNvContentPartPr/>
                <p14:nvPr/>
              </p14:nvContentPartPr>
              <p14:xfrm>
                <a:off x="953795" y="6325147"/>
                <a:ext cx="71640" cy="114840"/>
              </p14:xfrm>
            </p:contentPart>
          </mc:Choice>
          <mc:Fallback xmlns="">
            <p:pic>
              <p:nvPicPr>
                <p:cNvPr id="561" name="Freihand 560">
                  <a:extLst>
                    <a:ext uri="{FF2B5EF4-FFF2-40B4-BE49-F238E27FC236}">
                      <a16:creationId xmlns:a16="http://schemas.microsoft.com/office/drawing/2014/main" id="{EFA7C177-A34C-42E3-81C3-EF9F3620FB47}"/>
                    </a:ext>
                  </a:extLst>
                </p:cNvPr>
                <p:cNvPicPr/>
                <p:nvPr/>
              </p:nvPicPr>
              <p:blipFill>
                <a:blip r:embed="rId909"/>
                <a:stretch>
                  <a:fillRect/>
                </a:stretch>
              </p:blipFill>
              <p:spPr>
                <a:xfrm>
                  <a:off x="949475" y="6320827"/>
                  <a:ext cx="802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62" name="Freihand 561">
                  <a:extLst>
                    <a:ext uri="{FF2B5EF4-FFF2-40B4-BE49-F238E27FC236}">
                      <a16:creationId xmlns:a16="http://schemas.microsoft.com/office/drawing/2014/main" id="{2B140FFD-3FED-456E-945C-9A5445E22DCB}"/>
                    </a:ext>
                  </a:extLst>
                </p14:cNvPr>
                <p14:cNvContentPartPr/>
                <p14:nvPr/>
              </p14:nvContentPartPr>
              <p14:xfrm>
                <a:off x="1049555" y="6314707"/>
                <a:ext cx="62280" cy="133920"/>
              </p14:xfrm>
            </p:contentPart>
          </mc:Choice>
          <mc:Fallback xmlns="">
            <p:pic>
              <p:nvPicPr>
                <p:cNvPr id="562" name="Freihand 561">
                  <a:extLst>
                    <a:ext uri="{FF2B5EF4-FFF2-40B4-BE49-F238E27FC236}">
                      <a16:creationId xmlns:a16="http://schemas.microsoft.com/office/drawing/2014/main" id="{2B140FFD-3FED-456E-945C-9A5445E22DCB}"/>
                    </a:ext>
                  </a:extLst>
                </p:cNvPr>
                <p:cNvPicPr/>
                <p:nvPr/>
              </p:nvPicPr>
              <p:blipFill>
                <a:blip r:embed="rId911"/>
                <a:stretch>
                  <a:fillRect/>
                </a:stretch>
              </p:blipFill>
              <p:spPr>
                <a:xfrm>
                  <a:off x="1045235" y="6310387"/>
                  <a:ext cx="70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63" name="Freihand 562">
                  <a:extLst>
                    <a:ext uri="{FF2B5EF4-FFF2-40B4-BE49-F238E27FC236}">
                      <a16:creationId xmlns:a16="http://schemas.microsoft.com/office/drawing/2014/main" id="{AF207374-ACE9-4412-BB76-D51DAD9DE813}"/>
                    </a:ext>
                  </a:extLst>
                </p14:cNvPr>
                <p14:cNvContentPartPr/>
                <p14:nvPr/>
              </p14:nvContentPartPr>
              <p14:xfrm>
                <a:off x="1171235" y="6335947"/>
                <a:ext cx="53280" cy="93600"/>
              </p14:xfrm>
            </p:contentPart>
          </mc:Choice>
          <mc:Fallback xmlns="">
            <p:pic>
              <p:nvPicPr>
                <p:cNvPr id="563" name="Freihand 562">
                  <a:extLst>
                    <a:ext uri="{FF2B5EF4-FFF2-40B4-BE49-F238E27FC236}">
                      <a16:creationId xmlns:a16="http://schemas.microsoft.com/office/drawing/2014/main" id="{AF207374-ACE9-4412-BB76-D51DAD9DE813}"/>
                    </a:ext>
                  </a:extLst>
                </p:cNvPr>
                <p:cNvPicPr/>
                <p:nvPr/>
              </p:nvPicPr>
              <p:blipFill>
                <a:blip r:embed="rId913"/>
                <a:stretch>
                  <a:fillRect/>
                </a:stretch>
              </p:blipFill>
              <p:spPr>
                <a:xfrm>
                  <a:off x="1166915" y="6331627"/>
                  <a:ext cx="619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64" name="Freihand 563">
                  <a:extLst>
                    <a:ext uri="{FF2B5EF4-FFF2-40B4-BE49-F238E27FC236}">
                      <a16:creationId xmlns:a16="http://schemas.microsoft.com/office/drawing/2014/main" id="{B786954E-B1A0-4142-9ADD-8DEDFF416971}"/>
                    </a:ext>
                  </a:extLst>
                </p14:cNvPr>
                <p14:cNvContentPartPr/>
                <p14:nvPr/>
              </p14:nvContentPartPr>
              <p14:xfrm>
                <a:off x="1120835" y="6282667"/>
                <a:ext cx="74160" cy="56880"/>
              </p14:xfrm>
            </p:contentPart>
          </mc:Choice>
          <mc:Fallback xmlns="">
            <p:pic>
              <p:nvPicPr>
                <p:cNvPr id="564" name="Freihand 563">
                  <a:extLst>
                    <a:ext uri="{FF2B5EF4-FFF2-40B4-BE49-F238E27FC236}">
                      <a16:creationId xmlns:a16="http://schemas.microsoft.com/office/drawing/2014/main" id="{B786954E-B1A0-4142-9ADD-8DEDFF416971}"/>
                    </a:ext>
                  </a:extLst>
                </p:cNvPr>
                <p:cNvPicPr/>
                <p:nvPr/>
              </p:nvPicPr>
              <p:blipFill>
                <a:blip r:embed="rId915"/>
                <a:stretch>
                  <a:fillRect/>
                </a:stretch>
              </p:blipFill>
              <p:spPr>
                <a:xfrm>
                  <a:off x="1116515" y="6278347"/>
                  <a:ext cx="82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65" name="Freihand 564">
                  <a:extLst>
                    <a:ext uri="{FF2B5EF4-FFF2-40B4-BE49-F238E27FC236}">
                      <a16:creationId xmlns:a16="http://schemas.microsoft.com/office/drawing/2014/main" id="{77891519-0820-49AE-B376-F5259A60DEE0}"/>
                    </a:ext>
                  </a:extLst>
                </p14:cNvPr>
                <p14:cNvContentPartPr/>
                <p14:nvPr/>
              </p14:nvContentPartPr>
              <p14:xfrm>
                <a:off x="1217675" y="6377347"/>
                <a:ext cx="77040" cy="72000"/>
              </p14:xfrm>
            </p:contentPart>
          </mc:Choice>
          <mc:Fallback xmlns="">
            <p:pic>
              <p:nvPicPr>
                <p:cNvPr id="565" name="Freihand 564">
                  <a:extLst>
                    <a:ext uri="{FF2B5EF4-FFF2-40B4-BE49-F238E27FC236}">
                      <a16:creationId xmlns:a16="http://schemas.microsoft.com/office/drawing/2014/main" id="{77891519-0820-49AE-B376-F5259A60DEE0}"/>
                    </a:ext>
                  </a:extLst>
                </p:cNvPr>
                <p:cNvPicPr/>
                <p:nvPr/>
              </p:nvPicPr>
              <p:blipFill>
                <a:blip r:embed="rId917"/>
                <a:stretch>
                  <a:fillRect/>
                </a:stretch>
              </p:blipFill>
              <p:spPr>
                <a:xfrm>
                  <a:off x="1213355" y="6373027"/>
                  <a:ext cx="85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67" name="Freihand 566">
                  <a:extLst>
                    <a:ext uri="{FF2B5EF4-FFF2-40B4-BE49-F238E27FC236}">
                      <a16:creationId xmlns:a16="http://schemas.microsoft.com/office/drawing/2014/main" id="{48237AFA-B50D-4E1F-B270-748BDFAC676C}"/>
                    </a:ext>
                  </a:extLst>
                </p14:cNvPr>
                <p14:cNvContentPartPr/>
                <p14:nvPr/>
              </p14:nvContentPartPr>
              <p14:xfrm>
                <a:off x="433595" y="6501907"/>
                <a:ext cx="807840" cy="85320"/>
              </p14:xfrm>
            </p:contentPart>
          </mc:Choice>
          <mc:Fallback xmlns="">
            <p:pic>
              <p:nvPicPr>
                <p:cNvPr id="567" name="Freihand 566">
                  <a:extLst>
                    <a:ext uri="{FF2B5EF4-FFF2-40B4-BE49-F238E27FC236}">
                      <a16:creationId xmlns:a16="http://schemas.microsoft.com/office/drawing/2014/main" id="{48237AFA-B50D-4E1F-B270-748BDFAC676C}"/>
                    </a:ext>
                  </a:extLst>
                </p:cNvPr>
                <p:cNvPicPr/>
                <p:nvPr/>
              </p:nvPicPr>
              <p:blipFill>
                <a:blip r:embed="rId919"/>
                <a:stretch>
                  <a:fillRect/>
                </a:stretch>
              </p:blipFill>
              <p:spPr>
                <a:xfrm>
                  <a:off x="429275" y="6497587"/>
                  <a:ext cx="816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68" name="Freihand 567">
                  <a:extLst>
                    <a:ext uri="{FF2B5EF4-FFF2-40B4-BE49-F238E27FC236}">
                      <a16:creationId xmlns:a16="http://schemas.microsoft.com/office/drawing/2014/main" id="{44158418-22D6-4DAF-9CE9-6A30D319DC98}"/>
                    </a:ext>
                  </a:extLst>
                </p14:cNvPr>
                <p14:cNvContentPartPr/>
                <p14:nvPr/>
              </p14:nvContentPartPr>
              <p14:xfrm>
                <a:off x="2675" y="6094747"/>
                <a:ext cx="1043640" cy="92160"/>
              </p14:xfrm>
            </p:contentPart>
          </mc:Choice>
          <mc:Fallback xmlns="">
            <p:pic>
              <p:nvPicPr>
                <p:cNvPr id="568" name="Freihand 567">
                  <a:extLst>
                    <a:ext uri="{FF2B5EF4-FFF2-40B4-BE49-F238E27FC236}">
                      <a16:creationId xmlns:a16="http://schemas.microsoft.com/office/drawing/2014/main" id="{44158418-22D6-4DAF-9CE9-6A30D319DC98}"/>
                    </a:ext>
                  </a:extLst>
                </p:cNvPr>
                <p:cNvPicPr/>
                <p:nvPr/>
              </p:nvPicPr>
              <p:blipFill>
                <a:blip r:embed="rId921"/>
                <a:stretch>
                  <a:fillRect/>
                </a:stretch>
              </p:blipFill>
              <p:spPr>
                <a:xfrm>
                  <a:off x="-1645" y="6090427"/>
                  <a:ext cx="1052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70" name="Freihand 569">
                  <a:extLst>
                    <a:ext uri="{FF2B5EF4-FFF2-40B4-BE49-F238E27FC236}">
                      <a16:creationId xmlns:a16="http://schemas.microsoft.com/office/drawing/2014/main" id="{F0169509-469A-411D-A50B-F82036DC5815}"/>
                    </a:ext>
                  </a:extLst>
                </p14:cNvPr>
                <p14:cNvContentPartPr/>
                <p14:nvPr/>
              </p14:nvContentPartPr>
              <p14:xfrm>
                <a:off x="4483235" y="5741587"/>
                <a:ext cx="242280" cy="10800"/>
              </p14:xfrm>
            </p:contentPart>
          </mc:Choice>
          <mc:Fallback xmlns="">
            <p:pic>
              <p:nvPicPr>
                <p:cNvPr id="570" name="Freihand 569">
                  <a:extLst>
                    <a:ext uri="{FF2B5EF4-FFF2-40B4-BE49-F238E27FC236}">
                      <a16:creationId xmlns:a16="http://schemas.microsoft.com/office/drawing/2014/main" id="{F0169509-469A-411D-A50B-F82036DC5815}"/>
                    </a:ext>
                  </a:extLst>
                </p:cNvPr>
                <p:cNvPicPr/>
                <p:nvPr/>
              </p:nvPicPr>
              <p:blipFill>
                <a:blip r:embed="rId923"/>
                <a:stretch>
                  <a:fillRect/>
                </a:stretch>
              </p:blipFill>
              <p:spPr>
                <a:xfrm>
                  <a:off x="4478915" y="5737267"/>
                  <a:ext cx="250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71" name="Freihand 570">
                  <a:extLst>
                    <a:ext uri="{FF2B5EF4-FFF2-40B4-BE49-F238E27FC236}">
                      <a16:creationId xmlns:a16="http://schemas.microsoft.com/office/drawing/2014/main" id="{09181054-E732-42D1-B7C9-3BABF2181A3E}"/>
                    </a:ext>
                  </a:extLst>
                </p14:cNvPr>
                <p14:cNvContentPartPr/>
                <p14:nvPr/>
              </p14:nvContentPartPr>
              <p14:xfrm>
                <a:off x="4483235" y="5805667"/>
                <a:ext cx="207360" cy="30240"/>
              </p14:xfrm>
            </p:contentPart>
          </mc:Choice>
          <mc:Fallback xmlns="">
            <p:pic>
              <p:nvPicPr>
                <p:cNvPr id="571" name="Freihand 570">
                  <a:extLst>
                    <a:ext uri="{FF2B5EF4-FFF2-40B4-BE49-F238E27FC236}">
                      <a16:creationId xmlns:a16="http://schemas.microsoft.com/office/drawing/2014/main" id="{09181054-E732-42D1-B7C9-3BABF2181A3E}"/>
                    </a:ext>
                  </a:extLst>
                </p:cNvPr>
                <p:cNvPicPr/>
                <p:nvPr/>
              </p:nvPicPr>
              <p:blipFill>
                <a:blip r:embed="rId925"/>
                <a:stretch>
                  <a:fillRect/>
                </a:stretch>
              </p:blipFill>
              <p:spPr>
                <a:xfrm>
                  <a:off x="4478915" y="5801347"/>
                  <a:ext cx="216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415" name="Freihand 414">
                  <a:extLst>
                    <a:ext uri="{FF2B5EF4-FFF2-40B4-BE49-F238E27FC236}">
                      <a16:creationId xmlns:a16="http://schemas.microsoft.com/office/drawing/2014/main" id="{58F4DD35-987E-4AA5-AD12-946B2A91E37E}"/>
                    </a:ext>
                  </a:extLst>
                </p14:cNvPr>
                <p14:cNvContentPartPr/>
                <p14:nvPr/>
              </p14:nvContentPartPr>
              <p14:xfrm>
                <a:off x="3947195" y="5352787"/>
                <a:ext cx="167040" cy="18720"/>
              </p14:xfrm>
            </p:contentPart>
          </mc:Choice>
          <mc:Fallback xmlns="">
            <p:pic>
              <p:nvPicPr>
                <p:cNvPr id="415" name="Freihand 414">
                  <a:extLst>
                    <a:ext uri="{FF2B5EF4-FFF2-40B4-BE49-F238E27FC236}">
                      <a16:creationId xmlns:a16="http://schemas.microsoft.com/office/drawing/2014/main" id="{58F4DD35-987E-4AA5-AD12-946B2A91E37E}"/>
                    </a:ext>
                  </a:extLst>
                </p:cNvPr>
                <p:cNvPicPr/>
                <p:nvPr/>
              </p:nvPicPr>
              <p:blipFill>
                <a:blip r:embed="rId927"/>
                <a:stretch>
                  <a:fillRect/>
                </a:stretch>
              </p:blipFill>
              <p:spPr>
                <a:xfrm>
                  <a:off x="3942875" y="5348467"/>
                  <a:ext cx="175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416" name="Freihand 415">
                  <a:extLst>
                    <a:ext uri="{FF2B5EF4-FFF2-40B4-BE49-F238E27FC236}">
                      <a16:creationId xmlns:a16="http://schemas.microsoft.com/office/drawing/2014/main" id="{1F8746BA-1AB9-4994-8560-C7F0EB429901}"/>
                    </a:ext>
                  </a:extLst>
                </p14:cNvPr>
                <p14:cNvContentPartPr/>
                <p14:nvPr/>
              </p14:nvContentPartPr>
              <p14:xfrm>
                <a:off x="4215035" y="5247307"/>
                <a:ext cx="197640" cy="180000"/>
              </p14:xfrm>
            </p:contentPart>
          </mc:Choice>
          <mc:Fallback xmlns="">
            <p:pic>
              <p:nvPicPr>
                <p:cNvPr id="416" name="Freihand 415">
                  <a:extLst>
                    <a:ext uri="{FF2B5EF4-FFF2-40B4-BE49-F238E27FC236}">
                      <a16:creationId xmlns:a16="http://schemas.microsoft.com/office/drawing/2014/main" id="{1F8746BA-1AB9-4994-8560-C7F0EB429901}"/>
                    </a:ext>
                  </a:extLst>
                </p:cNvPr>
                <p:cNvPicPr/>
                <p:nvPr/>
              </p:nvPicPr>
              <p:blipFill>
                <a:blip r:embed="rId929"/>
                <a:stretch>
                  <a:fillRect/>
                </a:stretch>
              </p:blipFill>
              <p:spPr>
                <a:xfrm>
                  <a:off x="4210715" y="5242987"/>
                  <a:ext cx="206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418" name="Freihand 417">
                  <a:extLst>
                    <a:ext uri="{FF2B5EF4-FFF2-40B4-BE49-F238E27FC236}">
                      <a16:creationId xmlns:a16="http://schemas.microsoft.com/office/drawing/2014/main" id="{FF28F116-DEB9-4D6E-8D4E-7601E589A897}"/>
                    </a:ext>
                  </a:extLst>
                </p14:cNvPr>
                <p14:cNvContentPartPr/>
                <p14:nvPr/>
              </p14:nvContentPartPr>
              <p14:xfrm>
                <a:off x="4510595" y="5347747"/>
                <a:ext cx="179640" cy="11520"/>
              </p14:xfrm>
            </p:contentPart>
          </mc:Choice>
          <mc:Fallback xmlns="">
            <p:pic>
              <p:nvPicPr>
                <p:cNvPr id="418" name="Freihand 417">
                  <a:extLst>
                    <a:ext uri="{FF2B5EF4-FFF2-40B4-BE49-F238E27FC236}">
                      <a16:creationId xmlns:a16="http://schemas.microsoft.com/office/drawing/2014/main" id="{FF28F116-DEB9-4D6E-8D4E-7601E589A897}"/>
                    </a:ext>
                  </a:extLst>
                </p:cNvPr>
                <p:cNvPicPr/>
                <p:nvPr/>
              </p:nvPicPr>
              <p:blipFill>
                <a:blip r:embed="rId931"/>
                <a:stretch>
                  <a:fillRect/>
                </a:stretch>
              </p:blipFill>
              <p:spPr>
                <a:xfrm>
                  <a:off x="4506275" y="5343427"/>
                  <a:ext cx="188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419" name="Freihand 418">
                  <a:extLst>
                    <a:ext uri="{FF2B5EF4-FFF2-40B4-BE49-F238E27FC236}">
                      <a16:creationId xmlns:a16="http://schemas.microsoft.com/office/drawing/2014/main" id="{1234D21D-642F-4227-9322-E16E59A4833E}"/>
                    </a:ext>
                  </a:extLst>
                </p14:cNvPr>
                <p14:cNvContentPartPr/>
                <p14:nvPr/>
              </p14:nvContentPartPr>
              <p14:xfrm>
                <a:off x="4531475" y="5385907"/>
                <a:ext cx="194040" cy="30240"/>
              </p14:xfrm>
            </p:contentPart>
          </mc:Choice>
          <mc:Fallback xmlns="">
            <p:pic>
              <p:nvPicPr>
                <p:cNvPr id="419" name="Freihand 418">
                  <a:extLst>
                    <a:ext uri="{FF2B5EF4-FFF2-40B4-BE49-F238E27FC236}">
                      <a16:creationId xmlns:a16="http://schemas.microsoft.com/office/drawing/2014/main" id="{1234D21D-642F-4227-9322-E16E59A4833E}"/>
                    </a:ext>
                  </a:extLst>
                </p:cNvPr>
                <p:cNvPicPr/>
                <p:nvPr/>
              </p:nvPicPr>
              <p:blipFill>
                <a:blip r:embed="rId933"/>
                <a:stretch>
                  <a:fillRect/>
                </a:stretch>
              </p:blipFill>
              <p:spPr>
                <a:xfrm>
                  <a:off x="4527155" y="5381587"/>
                  <a:ext cx="202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75" name="Freihand 574">
                  <a:extLst>
                    <a:ext uri="{FF2B5EF4-FFF2-40B4-BE49-F238E27FC236}">
                      <a16:creationId xmlns:a16="http://schemas.microsoft.com/office/drawing/2014/main" id="{CBA9C954-6854-45BF-8D19-CAF6E2FD782A}"/>
                    </a:ext>
                  </a:extLst>
                </p14:cNvPr>
                <p14:cNvContentPartPr/>
                <p14:nvPr/>
              </p14:nvContentPartPr>
              <p14:xfrm>
                <a:off x="4851515" y="5216707"/>
                <a:ext cx="250560" cy="160920"/>
              </p14:xfrm>
            </p:contentPart>
          </mc:Choice>
          <mc:Fallback xmlns="">
            <p:pic>
              <p:nvPicPr>
                <p:cNvPr id="575" name="Freihand 574">
                  <a:extLst>
                    <a:ext uri="{FF2B5EF4-FFF2-40B4-BE49-F238E27FC236}">
                      <a16:creationId xmlns:a16="http://schemas.microsoft.com/office/drawing/2014/main" id="{CBA9C954-6854-45BF-8D19-CAF6E2FD782A}"/>
                    </a:ext>
                  </a:extLst>
                </p:cNvPr>
                <p:cNvPicPr/>
                <p:nvPr/>
              </p:nvPicPr>
              <p:blipFill>
                <a:blip r:embed="rId935"/>
                <a:stretch>
                  <a:fillRect/>
                </a:stretch>
              </p:blipFill>
              <p:spPr>
                <a:xfrm>
                  <a:off x="4847195" y="5212387"/>
                  <a:ext cx="259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76" name="Freihand 575">
                  <a:extLst>
                    <a:ext uri="{FF2B5EF4-FFF2-40B4-BE49-F238E27FC236}">
                      <a16:creationId xmlns:a16="http://schemas.microsoft.com/office/drawing/2014/main" id="{E2622F2C-F1BF-4AF4-B60B-09CE3BEBA213}"/>
                    </a:ext>
                  </a:extLst>
                </p14:cNvPr>
                <p14:cNvContentPartPr/>
                <p14:nvPr/>
              </p14:nvContentPartPr>
              <p14:xfrm>
                <a:off x="5120075" y="5216707"/>
                <a:ext cx="167760" cy="119880"/>
              </p14:xfrm>
            </p:contentPart>
          </mc:Choice>
          <mc:Fallback xmlns="">
            <p:pic>
              <p:nvPicPr>
                <p:cNvPr id="576" name="Freihand 575">
                  <a:extLst>
                    <a:ext uri="{FF2B5EF4-FFF2-40B4-BE49-F238E27FC236}">
                      <a16:creationId xmlns:a16="http://schemas.microsoft.com/office/drawing/2014/main" id="{E2622F2C-F1BF-4AF4-B60B-09CE3BEBA213}"/>
                    </a:ext>
                  </a:extLst>
                </p:cNvPr>
                <p:cNvPicPr/>
                <p:nvPr/>
              </p:nvPicPr>
              <p:blipFill>
                <a:blip r:embed="rId937"/>
                <a:stretch>
                  <a:fillRect/>
                </a:stretch>
              </p:blipFill>
              <p:spPr>
                <a:xfrm>
                  <a:off x="5115755" y="5212387"/>
                  <a:ext cx="176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77" name="Freihand 576">
                  <a:extLst>
                    <a:ext uri="{FF2B5EF4-FFF2-40B4-BE49-F238E27FC236}">
                      <a16:creationId xmlns:a16="http://schemas.microsoft.com/office/drawing/2014/main" id="{4711E52E-6ECA-4216-8C83-FFB3E7E08E14}"/>
                    </a:ext>
                  </a:extLst>
                </p14:cNvPr>
                <p14:cNvContentPartPr/>
                <p14:nvPr/>
              </p14:nvContentPartPr>
              <p14:xfrm>
                <a:off x="5290715" y="5288707"/>
                <a:ext cx="18360" cy="119160"/>
              </p14:xfrm>
            </p:contentPart>
          </mc:Choice>
          <mc:Fallback xmlns="">
            <p:pic>
              <p:nvPicPr>
                <p:cNvPr id="577" name="Freihand 576">
                  <a:extLst>
                    <a:ext uri="{FF2B5EF4-FFF2-40B4-BE49-F238E27FC236}">
                      <a16:creationId xmlns:a16="http://schemas.microsoft.com/office/drawing/2014/main" id="{4711E52E-6ECA-4216-8C83-FFB3E7E08E14}"/>
                    </a:ext>
                  </a:extLst>
                </p:cNvPr>
                <p:cNvPicPr/>
                <p:nvPr/>
              </p:nvPicPr>
              <p:blipFill>
                <a:blip r:embed="rId939"/>
                <a:stretch>
                  <a:fillRect/>
                </a:stretch>
              </p:blipFill>
              <p:spPr>
                <a:xfrm>
                  <a:off x="5286395" y="5284387"/>
                  <a:ext cx="27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78" name="Freihand 577">
                  <a:extLst>
                    <a:ext uri="{FF2B5EF4-FFF2-40B4-BE49-F238E27FC236}">
                      <a16:creationId xmlns:a16="http://schemas.microsoft.com/office/drawing/2014/main" id="{059227D8-70E1-4856-B1AB-3B152E9AF0D7}"/>
                    </a:ext>
                  </a:extLst>
                </p14:cNvPr>
                <p14:cNvContentPartPr/>
                <p14:nvPr/>
              </p14:nvContentPartPr>
              <p14:xfrm>
                <a:off x="5379995" y="5192587"/>
                <a:ext cx="149760" cy="137160"/>
              </p14:xfrm>
            </p:contentPart>
          </mc:Choice>
          <mc:Fallback xmlns="">
            <p:pic>
              <p:nvPicPr>
                <p:cNvPr id="578" name="Freihand 577">
                  <a:extLst>
                    <a:ext uri="{FF2B5EF4-FFF2-40B4-BE49-F238E27FC236}">
                      <a16:creationId xmlns:a16="http://schemas.microsoft.com/office/drawing/2014/main" id="{059227D8-70E1-4856-B1AB-3B152E9AF0D7}"/>
                    </a:ext>
                  </a:extLst>
                </p:cNvPr>
                <p:cNvPicPr/>
                <p:nvPr/>
              </p:nvPicPr>
              <p:blipFill>
                <a:blip r:embed="rId941"/>
                <a:stretch>
                  <a:fillRect/>
                </a:stretch>
              </p:blipFill>
              <p:spPr>
                <a:xfrm>
                  <a:off x="5375675" y="5188267"/>
                  <a:ext cx="1584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79" name="Freihand 578">
                  <a:extLst>
                    <a:ext uri="{FF2B5EF4-FFF2-40B4-BE49-F238E27FC236}">
                      <a16:creationId xmlns:a16="http://schemas.microsoft.com/office/drawing/2014/main" id="{4A50D08B-44AE-4328-B78D-8BDECA7AF49B}"/>
                    </a:ext>
                  </a:extLst>
                </p14:cNvPr>
                <p14:cNvContentPartPr/>
                <p14:nvPr/>
              </p14:nvContentPartPr>
              <p14:xfrm>
                <a:off x="5573675" y="5164507"/>
                <a:ext cx="128880" cy="149760"/>
              </p14:xfrm>
            </p:contentPart>
          </mc:Choice>
          <mc:Fallback xmlns="">
            <p:pic>
              <p:nvPicPr>
                <p:cNvPr id="579" name="Freihand 578">
                  <a:extLst>
                    <a:ext uri="{FF2B5EF4-FFF2-40B4-BE49-F238E27FC236}">
                      <a16:creationId xmlns:a16="http://schemas.microsoft.com/office/drawing/2014/main" id="{4A50D08B-44AE-4328-B78D-8BDECA7AF49B}"/>
                    </a:ext>
                  </a:extLst>
                </p:cNvPr>
                <p:cNvPicPr/>
                <p:nvPr/>
              </p:nvPicPr>
              <p:blipFill>
                <a:blip r:embed="rId943"/>
                <a:stretch>
                  <a:fillRect/>
                </a:stretch>
              </p:blipFill>
              <p:spPr>
                <a:xfrm>
                  <a:off x="5569355" y="5160187"/>
                  <a:ext cx="1375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80" name="Freihand 579">
                  <a:extLst>
                    <a:ext uri="{FF2B5EF4-FFF2-40B4-BE49-F238E27FC236}">
                      <a16:creationId xmlns:a16="http://schemas.microsoft.com/office/drawing/2014/main" id="{A83153C6-66F9-4190-B0C8-FB7A8057E657}"/>
                    </a:ext>
                  </a:extLst>
                </p14:cNvPr>
                <p14:cNvContentPartPr/>
                <p14:nvPr/>
              </p14:nvContentPartPr>
              <p14:xfrm>
                <a:off x="5799395" y="5205547"/>
                <a:ext cx="117360" cy="130680"/>
              </p14:xfrm>
            </p:contentPart>
          </mc:Choice>
          <mc:Fallback xmlns="">
            <p:pic>
              <p:nvPicPr>
                <p:cNvPr id="580" name="Freihand 579">
                  <a:extLst>
                    <a:ext uri="{FF2B5EF4-FFF2-40B4-BE49-F238E27FC236}">
                      <a16:creationId xmlns:a16="http://schemas.microsoft.com/office/drawing/2014/main" id="{A83153C6-66F9-4190-B0C8-FB7A8057E657}"/>
                    </a:ext>
                  </a:extLst>
                </p:cNvPr>
                <p:cNvPicPr/>
                <p:nvPr/>
              </p:nvPicPr>
              <p:blipFill>
                <a:blip r:embed="rId945"/>
                <a:stretch>
                  <a:fillRect/>
                </a:stretch>
              </p:blipFill>
              <p:spPr>
                <a:xfrm>
                  <a:off x="5795075" y="5201227"/>
                  <a:ext cx="126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581" name="Freihand 580">
                  <a:extLst>
                    <a:ext uri="{FF2B5EF4-FFF2-40B4-BE49-F238E27FC236}">
                      <a16:creationId xmlns:a16="http://schemas.microsoft.com/office/drawing/2014/main" id="{B0EC5E6B-D43F-4A16-B14D-345706C02FEE}"/>
                    </a:ext>
                  </a:extLst>
                </p14:cNvPr>
                <p14:cNvContentPartPr/>
                <p14:nvPr/>
              </p14:nvContentPartPr>
              <p14:xfrm>
                <a:off x="5743235" y="5137867"/>
                <a:ext cx="96120" cy="82800"/>
              </p14:xfrm>
            </p:contentPart>
          </mc:Choice>
          <mc:Fallback xmlns="">
            <p:pic>
              <p:nvPicPr>
                <p:cNvPr id="581" name="Freihand 580">
                  <a:extLst>
                    <a:ext uri="{FF2B5EF4-FFF2-40B4-BE49-F238E27FC236}">
                      <a16:creationId xmlns:a16="http://schemas.microsoft.com/office/drawing/2014/main" id="{B0EC5E6B-D43F-4A16-B14D-345706C02FEE}"/>
                    </a:ext>
                  </a:extLst>
                </p:cNvPr>
                <p:cNvPicPr/>
                <p:nvPr/>
              </p:nvPicPr>
              <p:blipFill>
                <a:blip r:embed="rId947"/>
                <a:stretch>
                  <a:fillRect/>
                </a:stretch>
              </p:blipFill>
              <p:spPr>
                <a:xfrm>
                  <a:off x="5738915" y="5133547"/>
                  <a:ext cx="104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582" name="Freihand 581">
                  <a:extLst>
                    <a:ext uri="{FF2B5EF4-FFF2-40B4-BE49-F238E27FC236}">
                      <a16:creationId xmlns:a16="http://schemas.microsoft.com/office/drawing/2014/main" id="{CCDD7BCA-BF6B-4C9F-9576-7A245E950F77}"/>
                    </a:ext>
                  </a:extLst>
                </p14:cNvPr>
                <p14:cNvContentPartPr/>
                <p14:nvPr/>
              </p14:nvContentPartPr>
              <p14:xfrm>
                <a:off x="5871395" y="5283667"/>
                <a:ext cx="91800" cy="75240"/>
              </p14:xfrm>
            </p:contentPart>
          </mc:Choice>
          <mc:Fallback xmlns="">
            <p:pic>
              <p:nvPicPr>
                <p:cNvPr id="582" name="Freihand 581">
                  <a:extLst>
                    <a:ext uri="{FF2B5EF4-FFF2-40B4-BE49-F238E27FC236}">
                      <a16:creationId xmlns:a16="http://schemas.microsoft.com/office/drawing/2014/main" id="{CCDD7BCA-BF6B-4C9F-9576-7A245E950F77}"/>
                    </a:ext>
                  </a:extLst>
                </p:cNvPr>
                <p:cNvPicPr/>
                <p:nvPr/>
              </p:nvPicPr>
              <p:blipFill>
                <a:blip r:embed="rId949"/>
                <a:stretch>
                  <a:fillRect/>
                </a:stretch>
              </p:blipFill>
              <p:spPr>
                <a:xfrm>
                  <a:off x="5867075" y="5279347"/>
                  <a:ext cx="100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583" name="Freihand 582">
                  <a:extLst>
                    <a:ext uri="{FF2B5EF4-FFF2-40B4-BE49-F238E27FC236}">
                      <a16:creationId xmlns:a16="http://schemas.microsoft.com/office/drawing/2014/main" id="{0048E1D4-0B2F-4441-8981-A573882575B8}"/>
                    </a:ext>
                  </a:extLst>
                </p14:cNvPr>
                <p14:cNvContentPartPr/>
                <p14:nvPr/>
              </p14:nvContentPartPr>
              <p14:xfrm>
                <a:off x="4921355" y="5620267"/>
                <a:ext cx="182520" cy="190440"/>
              </p14:xfrm>
            </p:contentPart>
          </mc:Choice>
          <mc:Fallback xmlns="">
            <p:pic>
              <p:nvPicPr>
                <p:cNvPr id="583" name="Freihand 582">
                  <a:extLst>
                    <a:ext uri="{FF2B5EF4-FFF2-40B4-BE49-F238E27FC236}">
                      <a16:creationId xmlns:a16="http://schemas.microsoft.com/office/drawing/2014/main" id="{0048E1D4-0B2F-4441-8981-A573882575B8}"/>
                    </a:ext>
                  </a:extLst>
                </p:cNvPr>
                <p:cNvPicPr/>
                <p:nvPr/>
              </p:nvPicPr>
              <p:blipFill>
                <a:blip r:embed="rId951"/>
                <a:stretch>
                  <a:fillRect/>
                </a:stretch>
              </p:blipFill>
              <p:spPr>
                <a:xfrm>
                  <a:off x="4917035" y="5615947"/>
                  <a:ext cx="191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84" name="Freihand 583">
                  <a:extLst>
                    <a:ext uri="{FF2B5EF4-FFF2-40B4-BE49-F238E27FC236}">
                      <a16:creationId xmlns:a16="http://schemas.microsoft.com/office/drawing/2014/main" id="{21D04D9A-E2F6-4A11-B15B-75F2CB0CA905}"/>
                    </a:ext>
                  </a:extLst>
                </p14:cNvPr>
                <p14:cNvContentPartPr/>
                <p14:nvPr/>
              </p14:nvContentPartPr>
              <p14:xfrm>
                <a:off x="5108195" y="5617747"/>
                <a:ext cx="159480" cy="151920"/>
              </p14:xfrm>
            </p:contentPart>
          </mc:Choice>
          <mc:Fallback xmlns="">
            <p:pic>
              <p:nvPicPr>
                <p:cNvPr id="584" name="Freihand 583">
                  <a:extLst>
                    <a:ext uri="{FF2B5EF4-FFF2-40B4-BE49-F238E27FC236}">
                      <a16:creationId xmlns:a16="http://schemas.microsoft.com/office/drawing/2014/main" id="{21D04D9A-E2F6-4A11-B15B-75F2CB0CA905}"/>
                    </a:ext>
                  </a:extLst>
                </p:cNvPr>
                <p:cNvPicPr/>
                <p:nvPr/>
              </p:nvPicPr>
              <p:blipFill>
                <a:blip r:embed="rId953"/>
                <a:stretch>
                  <a:fillRect/>
                </a:stretch>
              </p:blipFill>
              <p:spPr>
                <a:xfrm>
                  <a:off x="5103875" y="5613427"/>
                  <a:ext cx="168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85" name="Freihand 584">
                  <a:extLst>
                    <a:ext uri="{FF2B5EF4-FFF2-40B4-BE49-F238E27FC236}">
                      <a16:creationId xmlns:a16="http://schemas.microsoft.com/office/drawing/2014/main" id="{AA49616E-212A-467D-8AD6-B9C8709F464C}"/>
                    </a:ext>
                  </a:extLst>
                </p14:cNvPr>
                <p14:cNvContentPartPr/>
                <p14:nvPr/>
              </p14:nvContentPartPr>
              <p14:xfrm>
                <a:off x="5265155" y="5716027"/>
                <a:ext cx="46080" cy="142920"/>
              </p14:xfrm>
            </p:contentPart>
          </mc:Choice>
          <mc:Fallback xmlns="">
            <p:pic>
              <p:nvPicPr>
                <p:cNvPr id="585" name="Freihand 584">
                  <a:extLst>
                    <a:ext uri="{FF2B5EF4-FFF2-40B4-BE49-F238E27FC236}">
                      <a16:creationId xmlns:a16="http://schemas.microsoft.com/office/drawing/2014/main" id="{AA49616E-212A-467D-8AD6-B9C8709F464C}"/>
                    </a:ext>
                  </a:extLst>
                </p:cNvPr>
                <p:cNvPicPr/>
                <p:nvPr/>
              </p:nvPicPr>
              <p:blipFill>
                <a:blip r:embed="rId955"/>
                <a:stretch>
                  <a:fillRect/>
                </a:stretch>
              </p:blipFill>
              <p:spPr>
                <a:xfrm>
                  <a:off x="5260835" y="5711707"/>
                  <a:ext cx="547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86" name="Freihand 585">
                  <a:extLst>
                    <a:ext uri="{FF2B5EF4-FFF2-40B4-BE49-F238E27FC236}">
                      <a16:creationId xmlns:a16="http://schemas.microsoft.com/office/drawing/2014/main" id="{3E158E5C-9836-4F2D-812F-A4116224E0BF}"/>
                    </a:ext>
                  </a:extLst>
                </p14:cNvPr>
                <p14:cNvContentPartPr/>
                <p14:nvPr/>
              </p14:nvContentPartPr>
              <p14:xfrm>
                <a:off x="5374595" y="5621707"/>
                <a:ext cx="129600" cy="150840"/>
              </p14:xfrm>
            </p:contentPart>
          </mc:Choice>
          <mc:Fallback xmlns="">
            <p:pic>
              <p:nvPicPr>
                <p:cNvPr id="586" name="Freihand 585">
                  <a:extLst>
                    <a:ext uri="{FF2B5EF4-FFF2-40B4-BE49-F238E27FC236}">
                      <a16:creationId xmlns:a16="http://schemas.microsoft.com/office/drawing/2014/main" id="{3E158E5C-9836-4F2D-812F-A4116224E0BF}"/>
                    </a:ext>
                  </a:extLst>
                </p:cNvPr>
                <p:cNvPicPr/>
                <p:nvPr/>
              </p:nvPicPr>
              <p:blipFill>
                <a:blip r:embed="rId957"/>
                <a:stretch>
                  <a:fillRect/>
                </a:stretch>
              </p:blipFill>
              <p:spPr>
                <a:xfrm>
                  <a:off x="5370275" y="5617387"/>
                  <a:ext cx="1382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87" name="Freihand 586">
                  <a:extLst>
                    <a:ext uri="{FF2B5EF4-FFF2-40B4-BE49-F238E27FC236}">
                      <a16:creationId xmlns:a16="http://schemas.microsoft.com/office/drawing/2014/main" id="{046EC845-D2A7-40E5-B446-01CF4C06611A}"/>
                    </a:ext>
                  </a:extLst>
                </p14:cNvPr>
                <p14:cNvContentPartPr/>
                <p14:nvPr/>
              </p14:nvContentPartPr>
              <p14:xfrm>
                <a:off x="5522195" y="5622787"/>
                <a:ext cx="113400" cy="163440"/>
              </p14:xfrm>
            </p:contentPart>
          </mc:Choice>
          <mc:Fallback xmlns="">
            <p:pic>
              <p:nvPicPr>
                <p:cNvPr id="587" name="Freihand 586">
                  <a:extLst>
                    <a:ext uri="{FF2B5EF4-FFF2-40B4-BE49-F238E27FC236}">
                      <a16:creationId xmlns:a16="http://schemas.microsoft.com/office/drawing/2014/main" id="{046EC845-D2A7-40E5-B446-01CF4C06611A}"/>
                    </a:ext>
                  </a:extLst>
                </p:cNvPr>
                <p:cNvPicPr/>
                <p:nvPr/>
              </p:nvPicPr>
              <p:blipFill>
                <a:blip r:embed="rId959"/>
                <a:stretch>
                  <a:fillRect/>
                </a:stretch>
              </p:blipFill>
              <p:spPr>
                <a:xfrm>
                  <a:off x="5517875" y="5618467"/>
                  <a:ext cx="122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88" name="Freihand 587">
                  <a:extLst>
                    <a:ext uri="{FF2B5EF4-FFF2-40B4-BE49-F238E27FC236}">
                      <a16:creationId xmlns:a16="http://schemas.microsoft.com/office/drawing/2014/main" id="{9C004812-E401-44A6-9CDF-8BEBC60A34DB}"/>
                    </a:ext>
                  </a:extLst>
                </p14:cNvPr>
                <p14:cNvContentPartPr/>
                <p14:nvPr/>
              </p14:nvContentPartPr>
              <p14:xfrm>
                <a:off x="5764115" y="5639707"/>
                <a:ext cx="101160" cy="110520"/>
              </p14:xfrm>
            </p:contentPart>
          </mc:Choice>
          <mc:Fallback xmlns="">
            <p:pic>
              <p:nvPicPr>
                <p:cNvPr id="588" name="Freihand 587">
                  <a:extLst>
                    <a:ext uri="{FF2B5EF4-FFF2-40B4-BE49-F238E27FC236}">
                      <a16:creationId xmlns:a16="http://schemas.microsoft.com/office/drawing/2014/main" id="{9C004812-E401-44A6-9CDF-8BEBC60A34DB}"/>
                    </a:ext>
                  </a:extLst>
                </p:cNvPr>
                <p:cNvPicPr/>
                <p:nvPr/>
              </p:nvPicPr>
              <p:blipFill>
                <a:blip r:embed="rId961"/>
                <a:stretch>
                  <a:fillRect/>
                </a:stretch>
              </p:blipFill>
              <p:spPr>
                <a:xfrm>
                  <a:off x="5759795" y="5635387"/>
                  <a:ext cx="109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89" name="Freihand 588">
                  <a:extLst>
                    <a:ext uri="{FF2B5EF4-FFF2-40B4-BE49-F238E27FC236}">
                      <a16:creationId xmlns:a16="http://schemas.microsoft.com/office/drawing/2014/main" id="{D2E156FC-04F5-4584-96AD-7C4547597C0B}"/>
                    </a:ext>
                  </a:extLst>
                </p14:cNvPr>
                <p14:cNvContentPartPr/>
                <p14:nvPr/>
              </p14:nvContentPartPr>
              <p14:xfrm>
                <a:off x="5673755" y="5579947"/>
                <a:ext cx="102600" cy="74160"/>
              </p14:xfrm>
            </p:contentPart>
          </mc:Choice>
          <mc:Fallback xmlns="">
            <p:pic>
              <p:nvPicPr>
                <p:cNvPr id="589" name="Freihand 588">
                  <a:extLst>
                    <a:ext uri="{FF2B5EF4-FFF2-40B4-BE49-F238E27FC236}">
                      <a16:creationId xmlns:a16="http://schemas.microsoft.com/office/drawing/2014/main" id="{D2E156FC-04F5-4584-96AD-7C4547597C0B}"/>
                    </a:ext>
                  </a:extLst>
                </p:cNvPr>
                <p:cNvPicPr/>
                <p:nvPr/>
              </p:nvPicPr>
              <p:blipFill>
                <a:blip r:embed="rId963"/>
                <a:stretch>
                  <a:fillRect/>
                </a:stretch>
              </p:blipFill>
              <p:spPr>
                <a:xfrm>
                  <a:off x="5669435" y="5575627"/>
                  <a:ext cx="111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90" name="Freihand 589">
                  <a:extLst>
                    <a:ext uri="{FF2B5EF4-FFF2-40B4-BE49-F238E27FC236}">
                      <a16:creationId xmlns:a16="http://schemas.microsoft.com/office/drawing/2014/main" id="{F818E852-7F47-4D41-A30E-681E1AB2E5CF}"/>
                    </a:ext>
                  </a:extLst>
                </p14:cNvPr>
                <p14:cNvContentPartPr/>
                <p14:nvPr/>
              </p14:nvContentPartPr>
              <p14:xfrm>
                <a:off x="5789315" y="5713147"/>
                <a:ext cx="118080" cy="88560"/>
              </p14:xfrm>
            </p:contentPart>
          </mc:Choice>
          <mc:Fallback xmlns="">
            <p:pic>
              <p:nvPicPr>
                <p:cNvPr id="590" name="Freihand 589">
                  <a:extLst>
                    <a:ext uri="{FF2B5EF4-FFF2-40B4-BE49-F238E27FC236}">
                      <a16:creationId xmlns:a16="http://schemas.microsoft.com/office/drawing/2014/main" id="{F818E852-7F47-4D41-A30E-681E1AB2E5CF}"/>
                    </a:ext>
                  </a:extLst>
                </p:cNvPr>
                <p:cNvPicPr/>
                <p:nvPr/>
              </p:nvPicPr>
              <p:blipFill>
                <a:blip r:embed="rId965"/>
                <a:stretch>
                  <a:fillRect/>
                </a:stretch>
              </p:blipFill>
              <p:spPr>
                <a:xfrm>
                  <a:off x="5784995" y="5708827"/>
                  <a:ext cx="126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93" name="Freihand 592">
                  <a:extLst>
                    <a:ext uri="{FF2B5EF4-FFF2-40B4-BE49-F238E27FC236}">
                      <a16:creationId xmlns:a16="http://schemas.microsoft.com/office/drawing/2014/main" id="{4B0E461B-177D-4085-BD4F-97A6631E9856}"/>
                    </a:ext>
                  </a:extLst>
                </p14:cNvPr>
                <p14:cNvContentPartPr/>
                <p14:nvPr/>
              </p14:nvContentPartPr>
              <p14:xfrm>
                <a:off x="4947275" y="5890627"/>
                <a:ext cx="107640" cy="168840"/>
              </p14:xfrm>
            </p:contentPart>
          </mc:Choice>
          <mc:Fallback xmlns="">
            <p:pic>
              <p:nvPicPr>
                <p:cNvPr id="593" name="Freihand 592">
                  <a:extLst>
                    <a:ext uri="{FF2B5EF4-FFF2-40B4-BE49-F238E27FC236}">
                      <a16:creationId xmlns:a16="http://schemas.microsoft.com/office/drawing/2014/main" id="{4B0E461B-177D-4085-BD4F-97A6631E9856}"/>
                    </a:ext>
                  </a:extLst>
                </p:cNvPr>
                <p:cNvPicPr/>
                <p:nvPr/>
              </p:nvPicPr>
              <p:blipFill>
                <a:blip r:embed="rId967"/>
                <a:stretch>
                  <a:fillRect/>
                </a:stretch>
              </p:blipFill>
              <p:spPr>
                <a:xfrm>
                  <a:off x="4942955" y="5886307"/>
                  <a:ext cx="1162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94" name="Freihand 593">
                  <a:extLst>
                    <a:ext uri="{FF2B5EF4-FFF2-40B4-BE49-F238E27FC236}">
                      <a16:creationId xmlns:a16="http://schemas.microsoft.com/office/drawing/2014/main" id="{E8815796-214C-49F5-935E-61376A8D79EF}"/>
                    </a:ext>
                  </a:extLst>
                </p14:cNvPr>
                <p14:cNvContentPartPr/>
                <p14:nvPr/>
              </p14:nvContentPartPr>
              <p14:xfrm>
                <a:off x="4990475" y="5858947"/>
                <a:ext cx="139320" cy="188280"/>
              </p14:xfrm>
            </p:contentPart>
          </mc:Choice>
          <mc:Fallback xmlns="">
            <p:pic>
              <p:nvPicPr>
                <p:cNvPr id="594" name="Freihand 593">
                  <a:extLst>
                    <a:ext uri="{FF2B5EF4-FFF2-40B4-BE49-F238E27FC236}">
                      <a16:creationId xmlns:a16="http://schemas.microsoft.com/office/drawing/2014/main" id="{E8815796-214C-49F5-935E-61376A8D79EF}"/>
                    </a:ext>
                  </a:extLst>
                </p:cNvPr>
                <p:cNvPicPr/>
                <p:nvPr/>
              </p:nvPicPr>
              <p:blipFill>
                <a:blip r:embed="rId969"/>
                <a:stretch>
                  <a:fillRect/>
                </a:stretch>
              </p:blipFill>
              <p:spPr>
                <a:xfrm>
                  <a:off x="4986155" y="5854627"/>
                  <a:ext cx="147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95" name="Freihand 594">
                  <a:extLst>
                    <a:ext uri="{FF2B5EF4-FFF2-40B4-BE49-F238E27FC236}">
                      <a16:creationId xmlns:a16="http://schemas.microsoft.com/office/drawing/2014/main" id="{3C210A3F-01D0-4433-B08C-4545253D9A9D}"/>
                    </a:ext>
                  </a:extLst>
                </p14:cNvPr>
                <p14:cNvContentPartPr/>
                <p14:nvPr/>
              </p14:nvContentPartPr>
              <p14:xfrm>
                <a:off x="5121875" y="5851387"/>
                <a:ext cx="216000" cy="159120"/>
              </p14:xfrm>
            </p:contentPart>
          </mc:Choice>
          <mc:Fallback xmlns="">
            <p:pic>
              <p:nvPicPr>
                <p:cNvPr id="595" name="Freihand 594">
                  <a:extLst>
                    <a:ext uri="{FF2B5EF4-FFF2-40B4-BE49-F238E27FC236}">
                      <a16:creationId xmlns:a16="http://schemas.microsoft.com/office/drawing/2014/main" id="{3C210A3F-01D0-4433-B08C-4545253D9A9D}"/>
                    </a:ext>
                  </a:extLst>
                </p:cNvPr>
                <p:cNvPicPr/>
                <p:nvPr/>
              </p:nvPicPr>
              <p:blipFill>
                <a:blip r:embed="rId971"/>
                <a:stretch>
                  <a:fillRect/>
                </a:stretch>
              </p:blipFill>
              <p:spPr>
                <a:xfrm>
                  <a:off x="5117555" y="5847067"/>
                  <a:ext cx="224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96" name="Freihand 595">
                  <a:extLst>
                    <a:ext uri="{FF2B5EF4-FFF2-40B4-BE49-F238E27FC236}">
                      <a16:creationId xmlns:a16="http://schemas.microsoft.com/office/drawing/2014/main" id="{79FEF166-3556-475E-9AD8-BAE77532385A}"/>
                    </a:ext>
                  </a:extLst>
                </p14:cNvPr>
                <p14:cNvContentPartPr/>
                <p14:nvPr/>
              </p14:nvContentPartPr>
              <p14:xfrm>
                <a:off x="5350475" y="5874427"/>
                <a:ext cx="306360" cy="232920"/>
              </p14:xfrm>
            </p:contentPart>
          </mc:Choice>
          <mc:Fallback xmlns="">
            <p:pic>
              <p:nvPicPr>
                <p:cNvPr id="596" name="Freihand 595">
                  <a:extLst>
                    <a:ext uri="{FF2B5EF4-FFF2-40B4-BE49-F238E27FC236}">
                      <a16:creationId xmlns:a16="http://schemas.microsoft.com/office/drawing/2014/main" id="{79FEF166-3556-475E-9AD8-BAE77532385A}"/>
                    </a:ext>
                  </a:extLst>
                </p:cNvPr>
                <p:cNvPicPr/>
                <p:nvPr/>
              </p:nvPicPr>
              <p:blipFill>
                <a:blip r:embed="rId973"/>
                <a:stretch>
                  <a:fillRect/>
                </a:stretch>
              </p:blipFill>
              <p:spPr>
                <a:xfrm>
                  <a:off x="5346155" y="5870107"/>
                  <a:ext cx="3150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97" name="Freihand 596">
                  <a:extLst>
                    <a:ext uri="{FF2B5EF4-FFF2-40B4-BE49-F238E27FC236}">
                      <a16:creationId xmlns:a16="http://schemas.microsoft.com/office/drawing/2014/main" id="{A27EF28E-0184-443A-BBE8-C825CB168942}"/>
                    </a:ext>
                  </a:extLst>
                </p14:cNvPr>
                <p14:cNvContentPartPr/>
                <p14:nvPr/>
              </p14:nvContentPartPr>
              <p14:xfrm>
                <a:off x="5826395" y="5846347"/>
                <a:ext cx="155520" cy="119880"/>
              </p14:xfrm>
            </p:contentPart>
          </mc:Choice>
          <mc:Fallback xmlns="">
            <p:pic>
              <p:nvPicPr>
                <p:cNvPr id="597" name="Freihand 596">
                  <a:extLst>
                    <a:ext uri="{FF2B5EF4-FFF2-40B4-BE49-F238E27FC236}">
                      <a16:creationId xmlns:a16="http://schemas.microsoft.com/office/drawing/2014/main" id="{A27EF28E-0184-443A-BBE8-C825CB168942}"/>
                    </a:ext>
                  </a:extLst>
                </p:cNvPr>
                <p:cNvPicPr/>
                <p:nvPr/>
              </p:nvPicPr>
              <p:blipFill>
                <a:blip r:embed="rId975"/>
                <a:stretch>
                  <a:fillRect/>
                </a:stretch>
              </p:blipFill>
              <p:spPr>
                <a:xfrm>
                  <a:off x="5822075" y="5842027"/>
                  <a:ext cx="164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98" name="Freihand 597">
                  <a:extLst>
                    <a:ext uri="{FF2B5EF4-FFF2-40B4-BE49-F238E27FC236}">
                      <a16:creationId xmlns:a16="http://schemas.microsoft.com/office/drawing/2014/main" id="{F659DFFF-C757-4A14-AD0D-18C90FA5C2D7}"/>
                    </a:ext>
                  </a:extLst>
                </p14:cNvPr>
                <p14:cNvContentPartPr/>
                <p14:nvPr/>
              </p14:nvContentPartPr>
              <p14:xfrm>
                <a:off x="5971835" y="5880547"/>
                <a:ext cx="112320" cy="60840"/>
              </p14:xfrm>
            </p:contentPart>
          </mc:Choice>
          <mc:Fallback xmlns="">
            <p:pic>
              <p:nvPicPr>
                <p:cNvPr id="598" name="Freihand 597">
                  <a:extLst>
                    <a:ext uri="{FF2B5EF4-FFF2-40B4-BE49-F238E27FC236}">
                      <a16:creationId xmlns:a16="http://schemas.microsoft.com/office/drawing/2014/main" id="{F659DFFF-C757-4A14-AD0D-18C90FA5C2D7}"/>
                    </a:ext>
                  </a:extLst>
                </p:cNvPr>
                <p:cNvPicPr/>
                <p:nvPr/>
              </p:nvPicPr>
              <p:blipFill>
                <a:blip r:embed="rId977"/>
                <a:stretch>
                  <a:fillRect/>
                </a:stretch>
              </p:blipFill>
              <p:spPr>
                <a:xfrm>
                  <a:off x="5967515" y="5876227"/>
                  <a:ext cx="1209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599" name="Freihand 598">
                  <a:extLst>
                    <a:ext uri="{FF2B5EF4-FFF2-40B4-BE49-F238E27FC236}">
                      <a16:creationId xmlns:a16="http://schemas.microsoft.com/office/drawing/2014/main" id="{35DB15B1-7FCD-4889-83C9-58492F6AAA52}"/>
                    </a:ext>
                  </a:extLst>
                </p14:cNvPr>
                <p14:cNvContentPartPr/>
                <p14:nvPr/>
              </p14:nvContentPartPr>
              <p14:xfrm>
                <a:off x="6110075" y="5860747"/>
                <a:ext cx="61200" cy="93240"/>
              </p14:xfrm>
            </p:contentPart>
          </mc:Choice>
          <mc:Fallback xmlns="">
            <p:pic>
              <p:nvPicPr>
                <p:cNvPr id="599" name="Freihand 598">
                  <a:extLst>
                    <a:ext uri="{FF2B5EF4-FFF2-40B4-BE49-F238E27FC236}">
                      <a16:creationId xmlns:a16="http://schemas.microsoft.com/office/drawing/2014/main" id="{35DB15B1-7FCD-4889-83C9-58492F6AAA52}"/>
                    </a:ext>
                  </a:extLst>
                </p:cNvPr>
                <p:cNvPicPr/>
                <p:nvPr/>
              </p:nvPicPr>
              <p:blipFill>
                <a:blip r:embed="rId979"/>
                <a:stretch>
                  <a:fillRect/>
                </a:stretch>
              </p:blipFill>
              <p:spPr>
                <a:xfrm>
                  <a:off x="6105755" y="5856427"/>
                  <a:ext cx="69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00" name="Freihand 599">
                  <a:extLst>
                    <a:ext uri="{FF2B5EF4-FFF2-40B4-BE49-F238E27FC236}">
                      <a16:creationId xmlns:a16="http://schemas.microsoft.com/office/drawing/2014/main" id="{B8EAAE9E-5062-4A46-90B9-5D4C6D45B8B2}"/>
                    </a:ext>
                  </a:extLst>
                </p14:cNvPr>
                <p14:cNvContentPartPr/>
                <p14:nvPr/>
              </p14:nvContentPartPr>
              <p14:xfrm>
                <a:off x="6237155" y="5812147"/>
                <a:ext cx="46800" cy="131760"/>
              </p14:xfrm>
            </p:contentPart>
          </mc:Choice>
          <mc:Fallback xmlns="">
            <p:pic>
              <p:nvPicPr>
                <p:cNvPr id="600" name="Freihand 599">
                  <a:extLst>
                    <a:ext uri="{FF2B5EF4-FFF2-40B4-BE49-F238E27FC236}">
                      <a16:creationId xmlns:a16="http://schemas.microsoft.com/office/drawing/2014/main" id="{B8EAAE9E-5062-4A46-90B9-5D4C6D45B8B2}"/>
                    </a:ext>
                  </a:extLst>
                </p:cNvPr>
                <p:cNvPicPr/>
                <p:nvPr/>
              </p:nvPicPr>
              <p:blipFill>
                <a:blip r:embed="rId981"/>
                <a:stretch>
                  <a:fillRect/>
                </a:stretch>
              </p:blipFill>
              <p:spPr>
                <a:xfrm>
                  <a:off x="6232835" y="5807827"/>
                  <a:ext cx="55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01" name="Freihand 600">
                  <a:extLst>
                    <a:ext uri="{FF2B5EF4-FFF2-40B4-BE49-F238E27FC236}">
                      <a16:creationId xmlns:a16="http://schemas.microsoft.com/office/drawing/2014/main" id="{A6C0FCEC-2F11-4FC9-8822-171E02ADA15F}"/>
                    </a:ext>
                  </a:extLst>
                </p14:cNvPr>
                <p14:cNvContentPartPr/>
                <p14:nvPr/>
              </p14:nvContentPartPr>
              <p14:xfrm>
                <a:off x="6279635" y="5848507"/>
                <a:ext cx="90720" cy="104400"/>
              </p14:xfrm>
            </p:contentPart>
          </mc:Choice>
          <mc:Fallback xmlns="">
            <p:pic>
              <p:nvPicPr>
                <p:cNvPr id="601" name="Freihand 600">
                  <a:extLst>
                    <a:ext uri="{FF2B5EF4-FFF2-40B4-BE49-F238E27FC236}">
                      <a16:creationId xmlns:a16="http://schemas.microsoft.com/office/drawing/2014/main" id="{A6C0FCEC-2F11-4FC9-8822-171E02ADA15F}"/>
                    </a:ext>
                  </a:extLst>
                </p:cNvPr>
                <p:cNvPicPr/>
                <p:nvPr/>
              </p:nvPicPr>
              <p:blipFill>
                <a:blip r:embed="rId983"/>
                <a:stretch>
                  <a:fillRect/>
                </a:stretch>
              </p:blipFill>
              <p:spPr>
                <a:xfrm>
                  <a:off x="6275315" y="5844187"/>
                  <a:ext cx="993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02" name="Freihand 601">
                  <a:extLst>
                    <a:ext uri="{FF2B5EF4-FFF2-40B4-BE49-F238E27FC236}">
                      <a16:creationId xmlns:a16="http://schemas.microsoft.com/office/drawing/2014/main" id="{7AB0AFA6-774C-4420-82C7-004F4DCF39EA}"/>
                    </a:ext>
                  </a:extLst>
                </p14:cNvPr>
                <p14:cNvContentPartPr/>
                <p14:nvPr/>
              </p14:nvContentPartPr>
              <p14:xfrm>
                <a:off x="6370715" y="5762107"/>
                <a:ext cx="126000" cy="173520"/>
              </p14:xfrm>
            </p:contentPart>
          </mc:Choice>
          <mc:Fallback xmlns="">
            <p:pic>
              <p:nvPicPr>
                <p:cNvPr id="602" name="Freihand 601">
                  <a:extLst>
                    <a:ext uri="{FF2B5EF4-FFF2-40B4-BE49-F238E27FC236}">
                      <a16:creationId xmlns:a16="http://schemas.microsoft.com/office/drawing/2014/main" id="{7AB0AFA6-774C-4420-82C7-004F4DCF39EA}"/>
                    </a:ext>
                  </a:extLst>
                </p:cNvPr>
                <p:cNvPicPr/>
                <p:nvPr/>
              </p:nvPicPr>
              <p:blipFill>
                <a:blip r:embed="rId985"/>
                <a:stretch>
                  <a:fillRect/>
                </a:stretch>
              </p:blipFill>
              <p:spPr>
                <a:xfrm>
                  <a:off x="6366395" y="5757787"/>
                  <a:ext cx="134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04" name="Freihand 603">
                  <a:extLst>
                    <a:ext uri="{FF2B5EF4-FFF2-40B4-BE49-F238E27FC236}">
                      <a16:creationId xmlns:a16="http://schemas.microsoft.com/office/drawing/2014/main" id="{1404CB03-B3AC-4119-BB14-08DA4EEC47CC}"/>
                    </a:ext>
                  </a:extLst>
                </p14:cNvPr>
                <p14:cNvContentPartPr/>
                <p14:nvPr/>
              </p14:nvContentPartPr>
              <p14:xfrm>
                <a:off x="4942235" y="6119227"/>
                <a:ext cx="263880" cy="84960"/>
              </p14:xfrm>
            </p:contentPart>
          </mc:Choice>
          <mc:Fallback xmlns="">
            <p:pic>
              <p:nvPicPr>
                <p:cNvPr id="604" name="Freihand 603">
                  <a:extLst>
                    <a:ext uri="{FF2B5EF4-FFF2-40B4-BE49-F238E27FC236}">
                      <a16:creationId xmlns:a16="http://schemas.microsoft.com/office/drawing/2014/main" id="{1404CB03-B3AC-4119-BB14-08DA4EEC47CC}"/>
                    </a:ext>
                  </a:extLst>
                </p:cNvPr>
                <p:cNvPicPr/>
                <p:nvPr/>
              </p:nvPicPr>
              <p:blipFill>
                <a:blip r:embed="rId987"/>
                <a:stretch>
                  <a:fillRect/>
                </a:stretch>
              </p:blipFill>
              <p:spPr>
                <a:xfrm>
                  <a:off x="4937915" y="6114907"/>
                  <a:ext cx="272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05" name="Freihand 604">
                  <a:extLst>
                    <a:ext uri="{FF2B5EF4-FFF2-40B4-BE49-F238E27FC236}">
                      <a16:creationId xmlns:a16="http://schemas.microsoft.com/office/drawing/2014/main" id="{72268303-4137-421B-B529-A3166FDED1AF}"/>
                    </a:ext>
                  </a:extLst>
                </p14:cNvPr>
                <p14:cNvContentPartPr/>
                <p14:nvPr/>
              </p14:nvContentPartPr>
              <p14:xfrm>
                <a:off x="5257595" y="6121747"/>
                <a:ext cx="360" cy="360"/>
              </p14:xfrm>
            </p:contentPart>
          </mc:Choice>
          <mc:Fallback xmlns="">
            <p:pic>
              <p:nvPicPr>
                <p:cNvPr id="605" name="Freihand 604">
                  <a:extLst>
                    <a:ext uri="{FF2B5EF4-FFF2-40B4-BE49-F238E27FC236}">
                      <a16:creationId xmlns:a16="http://schemas.microsoft.com/office/drawing/2014/main" id="{72268303-4137-421B-B529-A3166FDED1AF}"/>
                    </a:ext>
                  </a:extLst>
                </p:cNvPr>
                <p:cNvPicPr/>
                <p:nvPr/>
              </p:nvPicPr>
              <p:blipFill>
                <a:blip r:embed="rId97"/>
                <a:stretch>
                  <a:fillRect/>
                </a:stretch>
              </p:blipFill>
              <p:spPr>
                <a:xfrm>
                  <a:off x="5253275" y="61174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06" name="Freihand 605">
                  <a:extLst>
                    <a:ext uri="{FF2B5EF4-FFF2-40B4-BE49-F238E27FC236}">
                      <a16:creationId xmlns:a16="http://schemas.microsoft.com/office/drawing/2014/main" id="{3AFFCAD8-868D-46F5-BF1B-BAAD76843E72}"/>
                    </a:ext>
                  </a:extLst>
                </p14:cNvPr>
                <p14:cNvContentPartPr/>
                <p14:nvPr/>
              </p14:nvContentPartPr>
              <p14:xfrm>
                <a:off x="5149955" y="6134347"/>
                <a:ext cx="63360" cy="51480"/>
              </p14:xfrm>
            </p:contentPart>
          </mc:Choice>
          <mc:Fallback xmlns="">
            <p:pic>
              <p:nvPicPr>
                <p:cNvPr id="606" name="Freihand 605">
                  <a:extLst>
                    <a:ext uri="{FF2B5EF4-FFF2-40B4-BE49-F238E27FC236}">
                      <a16:creationId xmlns:a16="http://schemas.microsoft.com/office/drawing/2014/main" id="{3AFFCAD8-868D-46F5-BF1B-BAAD76843E72}"/>
                    </a:ext>
                  </a:extLst>
                </p:cNvPr>
                <p:cNvPicPr/>
                <p:nvPr/>
              </p:nvPicPr>
              <p:blipFill>
                <a:blip r:embed="rId990"/>
                <a:stretch>
                  <a:fillRect/>
                </a:stretch>
              </p:blipFill>
              <p:spPr>
                <a:xfrm>
                  <a:off x="5145635" y="6130027"/>
                  <a:ext cx="720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07" name="Freihand 606">
                  <a:extLst>
                    <a:ext uri="{FF2B5EF4-FFF2-40B4-BE49-F238E27FC236}">
                      <a16:creationId xmlns:a16="http://schemas.microsoft.com/office/drawing/2014/main" id="{EA3047BB-C744-4DED-89E1-C4933F8C8D06}"/>
                    </a:ext>
                  </a:extLst>
                </p14:cNvPr>
                <p14:cNvContentPartPr/>
                <p14:nvPr/>
              </p14:nvContentPartPr>
              <p14:xfrm>
                <a:off x="5233835" y="6046867"/>
                <a:ext cx="317880" cy="255960"/>
              </p14:xfrm>
            </p:contentPart>
          </mc:Choice>
          <mc:Fallback xmlns="">
            <p:pic>
              <p:nvPicPr>
                <p:cNvPr id="607" name="Freihand 606">
                  <a:extLst>
                    <a:ext uri="{FF2B5EF4-FFF2-40B4-BE49-F238E27FC236}">
                      <a16:creationId xmlns:a16="http://schemas.microsoft.com/office/drawing/2014/main" id="{EA3047BB-C744-4DED-89E1-C4933F8C8D06}"/>
                    </a:ext>
                  </a:extLst>
                </p:cNvPr>
                <p:cNvPicPr/>
                <p:nvPr/>
              </p:nvPicPr>
              <p:blipFill>
                <a:blip r:embed="rId992"/>
                <a:stretch>
                  <a:fillRect/>
                </a:stretch>
              </p:blipFill>
              <p:spPr>
                <a:xfrm>
                  <a:off x="5229515" y="6042547"/>
                  <a:ext cx="3265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608" name="Freihand 607">
                  <a:extLst>
                    <a:ext uri="{FF2B5EF4-FFF2-40B4-BE49-F238E27FC236}">
                      <a16:creationId xmlns:a16="http://schemas.microsoft.com/office/drawing/2014/main" id="{B210ACD3-8CF8-4916-9F8B-714C50483A46}"/>
                    </a:ext>
                  </a:extLst>
                </p14:cNvPr>
                <p14:cNvContentPartPr/>
                <p14:nvPr/>
              </p14:nvContentPartPr>
              <p14:xfrm>
                <a:off x="5529755" y="6060907"/>
                <a:ext cx="15120" cy="23040"/>
              </p14:xfrm>
            </p:contentPart>
          </mc:Choice>
          <mc:Fallback xmlns="">
            <p:pic>
              <p:nvPicPr>
                <p:cNvPr id="608" name="Freihand 607">
                  <a:extLst>
                    <a:ext uri="{FF2B5EF4-FFF2-40B4-BE49-F238E27FC236}">
                      <a16:creationId xmlns:a16="http://schemas.microsoft.com/office/drawing/2014/main" id="{B210ACD3-8CF8-4916-9F8B-714C50483A46}"/>
                    </a:ext>
                  </a:extLst>
                </p:cNvPr>
                <p:cNvPicPr/>
                <p:nvPr/>
              </p:nvPicPr>
              <p:blipFill>
                <a:blip r:embed="rId994"/>
                <a:stretch>
                  <a:fillRect/>
                </a:stretch>
              </p:blipFill>
              <p:spPr>
                <a:xfrm>
                  <a:off x="5525435" y="6056587"/>
                  <a:ext cx="23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609" name="Freihand 608">
                  <a:extLst>
                    <a:ext uri="{FF2B5EF4-FFF2-40B4-BE49-F238E27FC236}">
                      <a16:creationId xmlns:a16="http://schemas.microsoft.com/office/drawing/2014/main" id="{93DBF5F9-46DE-4797-9BE4-3961C01B795C}"/>
                    </a:ext>
                  </a:extLst>
                </p14:cNvPr>
                <p14:cNvContentPartPr/>
                <p14:nvPr/>
              </p14:nvContentPartPr>
              <p14:xfrm>
                <a:off x="5585915" y="6036067"/>
                <a:ext cx="195120" cy="139680"/>
              </p14:xfrm>
            </p:contentPart>
          </mc:Choice>
          <mc:Fallback xmlns="">
            <p:pic>
              <p:nvPicPr>
                <p:cNvPr id="609" name="Freihand 608">
                  <a:extLst>
                    <a:ext uri="{FF2B5EF4-FFF2-40B4-BE49-F238E27FC236}">
                      <a16:creationId xmlns:a16="http://schemas.microsoft.com/office/drawing/2014/main" id="{93DBF5F9-46DE-4797-9BE4-3961C01B795C}"/>
                    </a:ext>
                  </a:extLst>
                </p:cNvPr>
                <p:cNvPicPr/>
                <p:nvPr/>
              </p:nvPicPr>
              <p:blipFill>
                <a:blip r:embed="rId996"/>
                <a:stretch>
                  <a:fillRect/>
                </a:stretch>
              </p:blipFill>
              <p:spPr>
                <a:xfrm>
                  <a:off x="5581595" y="6031747"/>
                  <a:ext cx="203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610" name="Freihand 609">
                  <a:extLst>
                    <a:ext uri="{FF2B5EF4-FFF2-40B4-BE49-F238E27FC236}">
                      <a16:creationId xmlns:a16="http://schemas.microsoft.com/office/drawing/2014/main" id="{AA71F94F-9B4D-4F06-B1E7-6CA0AEDFEA41}"/>
                    </a:ext>
                  </a:extLst>
                </p14:cNvPr>
                <p14:cNvContentPartPr/>
                <p14:nvPr/>
              </p14:nvContentPartPr>
              <p14:xfrm>
                <a:off x="4878155" y="6215707"/>
                <a:ext cx="878400" cy="54000"/>
              </p14:xfrm>
            </p:contentPart>
          </mc:Choice>
          <mc:Fallback xmlns="">
            <p:pic>
              <p:nvPicPr>
                <p:cNvPr id="610" name="Freihand 609">
                  <a:extLst>
                    <a:ext uri="{FF2B5EF4-FFF2-40B4-BE49-F238E27FC236}">
                      <a16:creationId xmlns:a16="http://schemas.microsoft.com/office/drawing/2014/main" id="{AA71F94F-9B4D-4F06-B1E7-6CA0AEDFEA41}"/>
                    </a:ext>
                  </a:extLst>
                </p:cNvPr>
                <p:cNvPicPr/>
                <p:nvPr/>
              </p:nvPicPr>
              <p:blipFill>
                <a:blip r:embed="rId998"/>
                <a:stretch>
                  <a:fillRect/>
                </a:stretch>
              </p:blipFill>
              <p:spPr>
                <a:xfrm>
                  <a:off x="4873835" y="6211387"/>
                  <a:ext cx="887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611" name="Freihand 610">
                  <a:extLst>
                    <a:ext uri="{FF2B5EF4-FFF2-40B4-BE49-F238E27FC236}">
                      <a16:creationId xmlns:a16="http://schemas.microsoft.com/office/drawing/2014/main" id="{8D171834-0052-4EF0-8010-45C0CE404DDC}"/>
                    </a:ext>
                  </a:extLst>
                </p14:cNvPr>
                <p14:cNvContentPartPr/>
                <p14:nvPr/>
              </p14:nvContentPartPr>
              <p14:xfrm>
                <a:off x="5965715" y="6056587"/>
                <a:ext cx="145440" cy="108360"/>
              </p14:xfrm>
            </p:contentPart>
          </mc:Choice>
          <mc:Fallback xmlns="">
            <p:pic>
              <p:nvPicPr>
                <p:cNvPr id="611" name="Freihand 610">
                  <a:extLst>
                    <a:ext uri="{FF2B5EF4-FFF2-40B4-BE49-F238E27FC236}">
                      <a16:creationId xmlns:a16="http://schemas.microsoft.com/office/drawing/2014/main" id="{8D171834-0052-4EF0-8010-45C0CE404DDC}"/>
                    </a:ext>
                  </a:extLst>
                </p:cNvPr>
                <p:cNvPicPr/>
                <p:nvPr/>
              </p:nvPicPr>
              <p:blipFill>
                <a:blip r:embed="rId1000"/>
                <a:stretch>
                  <a:fillRect/>
                </a:stretch>
              </p:blipFill>
              <p:spPr>
                <a:xfrm>
                  <a:off x="5961395" y="6052267"/>
                  <a:ext cx="154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612" name="Freihand 611">
                  <a:extLst>
                    <a:ext uri="{FF2B5EF4-FFF2-40B4-BE49-F238E27FC236}">
                      <a16:creationId xmlns:a16="http://schemas.microsoft.com/office/drawing/2014/main" id="{AB49808A-E5F9-478F-A2E4-A8443635E7C9}"/>
                    </a:ext>
                  </a:extLst>
                </p14:cNvPr>
                <p14:cNvContentPartPr/>
                <p14:nvPr/>
              </p14:nvContentPartPr>
              <p14:xfrm>
                <a:off x="6124115" y="6074587"/>
                <a:ext cx="331920" cy="63360"/>
              </p14:xfrm>
            </p:contentPart>
          </mc:Choice>
          <mc:Fallback xmlns="">
            <p:pic>
              <p:nvPicPr>
                <p:cNvPr id="612" name="Freihand 611">
                  <a:extLst>
                    <a:ext uri="{FF2B5EF4-FFF2-40B4-BE49-F238E27FC236}">
                      <a16:creationId xmlns:a16="http://schemas.microsoft.com/office/drawing/2014/main" id="{AB49808A-E5F9-478F-A2E4-A8443635E7C9}"/>
                    </a:ext>
                  </a:extLst>
                </p:cNvPr>
                <p:cNvPicPr/>
                <p:nvPr/>
              </p:nvPicPr>
              <p:blipFill>
                <a:blip r:embed="rId1002"/>
                <a:stretch>
                  <a:fillRect/>
                </a:stretch>
              </p:blipFill>
              <p:spPr>
                <a:xfrm>
                  <a:off x="6119795" y="6070267"/>
                  <a:ext cx="3405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613" name="Freihand 612">
                  <a:extLst>
                    <a:ext uri="{FF2B5EF4-FFF2-40B4-BE49-F238E27FC236}">
                      <a16:creationId xmlns:a16="http://schemas.microsoft.com/office/drawing/2014/main" id="{BA2D1E82-F37D-4DF4-8AFF-C19B0F5B2ED6}"/>
                    </a:ext>
                  </a:extLst>
                </p14:cNvPr>
                <p14:cNvContentPartPr/>
                <p14:nvPr/>
              </p14:nvContentPartPr>
              <p14:xfrm>
                <a:off x="4721195" y="5884507"/>
                <a:ext cx="113400" cy="389160"/>
              </p14:xfrm>
            </p:contentPart>
          </mc:Choice>
          <mc:Fallback xmlns="">
            <p:pic>
              <p:nvPicPr>
                <p:cNvPr id="613" name="Freihand 612">
                  <a:extLst>
                    <a:ext uri="{FF2B5EF4-FFF2-40B4-BE49-F238E27FC236}">
                      <a16:creationId xmlns:a16="http://schemas.microsoft.com/office/drawing/2014/main" id="{BA2D1E82-F37D-4DF4-8AFF-C19B0F5B2ED6}"/>
                    </a:ext>
                  </a:extLst>
                </p:cNvPr>
                <p:cNvPicPr/>
                <p:nvPr/>
              </p:nvPicPr>
              <p:blipFill>
                <a:blip r:embed="rId1004"/>
                <a:stretch>
                  <a:fillRect/>
                </a:stretch>
              </p:blipFill>
              <p:spPr>
                <a:xfrm>
                  <a:off x="4716875" y="5880187"/>
                  <a:ext cx="12204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14" name="Freihand 613">
                  <a:extLst>
                    <a:ext uri="{FF2B5EF4-FFF2-40B4-BE49-F238E27FC236}">
                      <a16:creationId xmlns:a16="http://schemas.microsoft.com/office/drawing/2014/main" id="{E5FC81E8-F137-4A62-ACDD-EAAF8EEB9816}"/>
                    </a:ext>
                  </a:extLst>
                </p14:cNvPr>
                <p14:cNvContentPartPr/>
                <p14:nvPr/>
              </p14:nvContentPartPr>
              <p14:xfrm>
                <a:off x="4758275" y="5743387"/>
                <a:ext cx="2443680" cy="187200"/>
              </p14:xfrm>
            </p:contentPart>
          </mc:Choice>
          <mc:Fallback xmlns="">
            <p:pic>
              <p:nvPicPr>
                <p:cNvPr id="614" name="Freihand 613">
                  <a:extLst>
                    <a:ext uri="{FF2B5EF4-FFF2-40B4-BE49-F238E27FC236}">
                      <a16:creationId xmlns:a16="http://schemas.microsoft.com/office/drawing/2014/main" id="{E5FC81E8-F137-4A62-ACDD-EAAF8EEB9816}"/>
                    </a:ext>
                  </a:extLst>
                </p:cNvPr>
                <p:cNvPicPr/>
                <p:nvPr/>
              </p:nvPicPr>
              <p:blipFill>
                <a:blip r:embed="rId1006"/>
                <a:stretch>
                  <a:fillRect/>
                </a:stretch>
              </p:blipFill>
              <p:spPr>
                <a:xfrm>
                  <a:off x="4753955" y="5739067"/>
                  <a:ext cx="2452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615" name="Freihand 614">
                  <a:extLst>
                    <a:ext uri="{FF2B5EF4-FFF2-40B4-BE49-F238E27FC236}">
                      <a16:creationId xmlns:a16="http://schemas.microsoft.com/office/drawing/2014/main" id="{68BC7129-91B3-4594-9463-716B039F36C6}"/>
                    </a:ext>
                  </a:extLst>
                </p14:cNvPr>
                <p14:cNvContentPartPr/>
                <p14:nvPr/>
              </p14:nvContentPartPr>
              <p14:xfrm>
                <a:off x="4832435" y="6380587"/>
                <a:ext cx="219240" cy="90000"/>
              </p14:xfrm>
            </p:contentPart>
          </mc:Choice>
          <mc:Fallback xmlns="">
            <p:pic>
              <p:nvPicPr>
                <p:cNvPr id="615" name="Freihand 614">
                  <a:extLst>
                    <a:ext uri="{FF2B5EF4-FFF2-40B4-BE49-F238E27FC236}">
                      <a16:creationId xmlns:a16="http://schemas.microsoft.com/office/drawing/2014/main" id="{68BC7129-91B3-4594-9463-716B039F36C6}"/>
                    </a:ext>
                  </a:extLst>
                </p:cNvPr>
                <p:cNvPicPr/>
                <p:nvPr/>
              </p:nvPicPr>
              <p:blipFill>
                <a:blip r:embed="rId1008"/>
                <a:stretch>
                  <a:fillRect/>
                </a:stretch>
              </p:blipFill>
              <p:spPr>
                <a:xfrm>
                  <a:off x="4828115" y="6376267"/>
                  <a:ext cx="2278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616" name="Freihand 615">
                  <a:extLst>
                    <a:ext uri="{FF2B5EF4-FFF2-40B4-BE49-F238E27FC236}">
                      <a16:creationId xmlns:a16="http://schemas.microsoft.com/office/drawing/2014/main" id="{23FF2CD9-9AF6-44AD-93F5-F00329635F48}"/>
                    </a:ext>
                  </a:extLst>
                </p14:cNvPr>
                <p14:cNvContentPartPr/>
                <p14:nvPr/>
              </p14:nvContentPartPr>
              <p14:xfrm>
                <a:off x="5076875" y="6326227"/>
                <a:ext cx="143640" cy="123840"/>
              </p14:xfrm>
            </p:contentPart>
          </mc:Choice>
          <mc:Fallback xmlns="">
            <p:pic>
              <p:nvPicPr>
                <p:cNvPr id="616" name="Freihand 615">
                  <a:extLst>
                    <a:ext uri="{FF2B5EF4-FFF2-40B4-BE49-F238E27FC236}">
                      <a16:creationId xmlns:a16="http://schemas.microsoft.com/office/drawing/2014/main" id="{23FF2CD9-9AF6-44AD-93F5-F00329635F48}"/>
                    </a:ext>
                  </a:extLst>
                </p:cNvPr>
                <p:cNvPicPr/>
                <p:nvPr/>
              </p:nvPicPr>
              <p:blipFill>
                <a:blip r:embed="rId1010"/>
                <a:stretch>
                  <a:fillRect/>
                </a:stretch>
              </p:blipFill>
              <p:spPr>
                <a:xfrm>
                  <a:off x="5072555" y="6321907"/>
                  <a:ext cx="152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617" name="Freihand 616">
                  <a:extLst>
                    <a:ext uri="{FF2B5EF4-FFF2-40B4-BE49-F238E27FC236}">
                      <a16:creationId xmlns:a16="http://schemas.microsoft.com/office/drawing/2014/main" id="{A52195FC-5F31-49DC-AB30-DE3CB7B0D0FF}"/>
                    </a:ext>
                  </a:extLst>
                </p14:cNvPr>
                <p14:cNvContentPartPr/>
                <p14:nvPr/>
              </p14:nvContentPartPr>
              <p14:xfrm>
                <a:off x="5044475" y="6271147"/>
                <a:ext cx="33840" cy="18000"/>
              </p14:xfrm>
            </p:contentPart>
          </mc:Choice>
          <mc:Fallback xmlns="">
            <p:pic>
              <p:nvPicPr>
                <p:cNvPr id="617" name="Freihand 616">
                  <a:extLst>
                    <a:ext uri="{FF2B5EF4-FFF2-40B4-BE49-F238E27FC236}">
                      <a16:creationId xmlns:a16="http://schemas.microsoft.com/office/drawing/2014/main" id="{A52195FC-5F31-49DC-AB30-DE3CB7B0D0FF}"/>
                    </a:ext>
                  </a:extLst>
                </p:cNvPr>
                <p:cNvPicPr/>
                <p:nvPr/>
              </p:nvPicPr>
              <p:blipFill>
                <a:blip r:embed="rId1012"/>
                <a:stretch>
                  <a:fillRect/>
                </a:stretch>
              </p:blipFill>
              <p:spPr>
                <a:xfrm>
                  <a:off x="5040155" y="6266827"/>
                  <a:ext cx="42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618" name="Freihand 617">
                  <a:extLst>
                    <a:ext uri="{FF2B5EF4-FFF2-40B4-BE49-F238E27FC236}">
                      <a16:creationId xmlns:a16="http://schemas.microsoft.com/office/drawing/2014/main" id="{61416931-586E-41A5-A4FE-1D7DAA9FE1E6}"/>
                    </a:ext>
                  </a:extLst>
                </p14:cNvPr>
                <p14:cNvContentPartPr/>
                <p14:nvPr/>
              </p14:nvContentPartPr>
              <p14:xfrm>
                <a:off x="5277395" y="6381307"/>
                <a:ext cx="178200" cy="57960"/>
              </p14:xfrm>
            </p:contentPart>
          </mc:Choice>
          <mc:Fallback xmlns="">
            <p:pic>
              <p:nvPicPr>
                <p:cNvPr id="618" name="Freihand 617">
                  <a:extLst>
                    <a:ext uri="{FF2B5EF4-FFF2-40B4-BE49-F238E27FC236}">
                      <a16:creationId xmlns:a16="http://schemas.microsoft.com/office/drawing/2014/main" id="{61416931-586E-41A5-A4FE-1D7DAA9FE1E6}"/>
                    </a:ext>
                  </a:extLst>
                </p:cNvPr>
                <p:cNvPicPr/>
                <p:nvPr/>
              </p:nvPicPr>
              <p:blipFill>
                <a:blip r:embed="rId1014"/>
                <a:stretch>
                  <a:fillRect/>
                </a:stretch>
              </p:blipFill>
              <p:spPr>
                <a:xfrm>
                  <a:off x="5273075" y="6376987"/>
                  <a:ext cx="1868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619" name="Freihand 618">
                  <a:extLst>
                    <a:ext uri="{FF2B5EF4-FFF2-40B4-BE49-F238E27FC236}">
                      <a16:creationId xmlns:a16="http://schemas.microsoft.com/office/drawing/2014/main" id="{0E8ACD61-CDCC-45C9-9C55-CB610533465D}"/>
                    </a:ext>
                  </a:extLst>
                </p14:cNvPr>
                <p14:cNvContentPartPr/>
                <p14:nvPr/>
              </p14:nvContentPartPr>
              <p14:xfrm>
                <a:off x="5490875" y="6350707"/>
                <a:ext cx="108720" cy="65160"/>
              </p14:xfrm>
            </p:contentPart>
          </mc:Choice>
          <mc:Fallback xmlns="">
            <p:pic>
              <p:nvPicPr>
                <p:cNvPr id="619" name="Freihand 618">
                  <a:extLst>
                    <a:ext uri="{FF2B5EF4-FFF2-40B4-BE49-F238E27FC236}">
                      <a16:creationId xmlns:a16="http://schemas.microsoft.com/office/drawing/2014/main" id="{0E8ACD61-CDCC-45C9-9C55-CB610533465D}"/>
                    </a:ext>
                  </a:extLst>
                </p:cNvPr>
                <p:cNvPicPr/>
                <p:nvPr/>
              </p:nvPicPr>
              <p:blipFill>
                <a:blip r:embed="rId1016"/>
                <a:stretch>
                  <a:fillRect/>
                </a:stretch>
              </p:blipFill>
              <p:spPr>
                <a:xfrm>
                  <a:off x="5486555" y="6346387"/>
                  <a:ext cx="117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620" name="Freihand 619">
                  <a:extLst>
                    <a:ext uri="{FF2B5EF4-FFF2-40B4-BE49-F238E27FC236}">
                      <a16:creationId xmlns:a16="http://schemas.microsoft.com/office/drawing/2014/main" id="{891647AF-2B98-4B3F-9F62-F7FD3FFC1E70}"/>
                    </a:ext>
                  </a:extLst>
                </p14:cNvPr>
                <p14:cNvContentPartPr/>
                <p14:nvPr/>
              </p14:nvContentPartPr>
              <p14:xfrm>
                <a:off x="5607875" y="6283747"/>
                <a:ext cx="145440" cy="137520"/>
              </p14:xfrm>
            </p:contentPart>
          </mc:Choice>
          <mc:Fallback xmlns="">
            <p:pic>
              <p:nvPicPr>
                <p:cNvPr id="620" name="Freihand 619">
                  <a:extLst>
                    <a:ext uri="{FF2B5EF4-FFF2-40B4-BE49-F238E27FC236}">
                      <a16:creationId xmlns:a16="http://schemas.microsoft.com/office/drawing/2014/main" id="{891647AF-2B98-4B3F-9F62-F7FD3FFC1E70}"/>
                    </a:ext>
                  </a:extLst>
                </p:cNvPr>
                <p:cNvPicPr/>
                <p:nvPr/>
              </p:nvPicPr>
              <p:blipFill>
                <a:blip r:embed="rId1018"/>
                <a:stretch>
                  <a:fillRect/>
                </a:stretch>
              </p:blipFill>
              <p:spPr>
                <a:xfrm>
                  <a:off x="5603555" y="6279427"/>
                  <a:ext cx="154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621" name="Freihand 620">
                  <a:extLst>
                    <a:ext uri="{FF2B5EF4-FFF2-40B4-BE49-F238E27FC236}">
                      <a16:creationId xmlns:a16="http://schemas.microsoft.com/office/drawing/2014/main" id="{0437B5A2-D70F-4C00-9817-BC5173681829}"/>
                    </a:ext>
                  </a:extLst>
                </p14:cNvPr>
                <p14:cNvContentPartPr/>
                <p14:nvPr/>
              </p14:nvContentPartPr>
              <p14:xfrm>
                <a:off x="5741795" y="6289867"/>
                <a:ext cx="53640" cy="38520"/>
              </p14:xfrm>
            </p:contentPart>
          </mc:Choice>
          <mc:Fallback xmlns="">
            <p:pic>
              <p:nvPicPr>
                <p:cNvPr id="621" name="Freihand 620">
                  <a:extLst>
                    <a:ext uri="{FF2B5EF4-FFF2-40B4-BE49-F238E27FC236}">
                      <a16:creationId xmlns:a16="http://schemas.microsoft.com/office/drawing/2014/main" id="{0437B5A2-D70F-4C00-9817-BC5173681829}"/>
                    </a:ext>
                  </a:extLst>
                </p:cNvPr>
                <p:cNvPicPr/>
                <p:nvPr/>
              </p:nvPicPr>
              <p:blipFill>
                <a:blip r:embed="rId1020"/>
                <a:stretch>
                  <a:fillRect/>
                </a:stretch>
              </p:blipFill>
              <p:spPr>
                <a:xfrm>
                  <a:off x="5737475" y="6285547"/>
                  <a:ext cx="622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622" name="Freihand 621">
                  <a:extLst>
                    <a:ext uri="{FF2B5EF4-FFF2-40B4-BE49-F238E27FC236}">
                      <a16:creationId xmlns:a16="http://schemas.microsoft.com/office/drawing/2014/main" id="{953BEE80-477A-4877-B9CF-7004032E4CC5}"/>
                    </a:ext>
                  </a:extLst>
                </p14:cNvPr>
                <p14:cNvContentPartPr/>
                <p14:nvPr/>
              </p14:nvContentPartPr>
              <p14:xfrm>
                <a:off x="5776715" y="6328387"/>
                <a:ext cx="86400" cy="78480"/>
              </p14:xfrm>
            </p:contentPart>
          </mc:Choice>
          <mc:Fallback xmlns="">
            <p:pic>
              <p:nvPicPr>
                <p:cNvPr id="622" name="Freihand 621">
                  <a:extLst>
                    <a:ext uri="{FF2B5EF4-FFF2-40B4-BE49-F238E27FC236}">
                      <a16:creationId xmlns:a16="http://schemas.microsoft.com/office/drawing/2014/main" id="{953BEE80-477A-4877-B9CF-7004032E4CC5}"/>
                    </a:ext>
                  </a:extLst>
                </p:cNvPr>
                <p:cNvPicPr/>
                <p:nvPr/>
              </p:nvPicPr>
              <p:blipFill>
                <a:blip r:embed="rId1022"/>
                <a:stretch>
                  <a:fillRect/>
                </a:stretch>
              </p:blipFill>
              <p:spPr>
                <a:xfrm>
                  <a:off x="5772395" y="6324067"/>
                  <a:ext cx="95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623" name="Freihand 622">
                  <a:extLst>
                    <a:ext uri="{FF2B5EF4-FFF2-40B4-BE49-F238E27FC236}">
                      <a16:creationId xmlns:a16="http://schemas.microsoft.com/office/drawing/2014/main" id="{9D791640-FF6B-4855-BC7D-1B0DECC009A1}"/>
                    </a:ext>
                  </a:extLst>
                </p14:cNvPr>
                <p14:cNvContentPartPr/>
                <p14:nvPr/>
              </p14:nvContentPartPr>
              <p14:xfrm>
                <a:off x="5873555" y="6267187"/>
                <a:ext cx="332280" cy="143640"/>
              </p14:xfrm>
            </p:contentPart>
          </mc:Choice>
          <mc:Fallback xmlns="">
            <p:pic>
              <p:nvPicPr>
                <p:cNvPr id="623" name="Freihand 622">
                  <a:extLst>
                    <a:ext uri="{FF2B5EF4-FFF2-40B4-BE49-F238E27FC236}">
                      <a16:creationId xmlns:a16="http://schemas.microsoft.com/office/drawing/2014/main" id="{9D791640-FF6B-4855-BC7D-1B0DECC009A1}"/>
                    </a:ext>
                  </a:extLst>
                </p:cNvPr>
                <p:cNvPicPr/>
                <p:nvPr/>
              </p:nvPicPr>
              <p:blipFill>
                <a:blip r:embed="rId1024"/>
                <a:stretch>
                  <a:fillRect/>
                </a:stretch>
              </p:blipFill>
              <p:spPr>
                <a:xfrm>
                  <a:off x="5869235" y="6262867"/>
                  <a:ext cx="340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624" name="Freihand 623">
                  <a:extLst>
                    <a:ext uri="{FF2B5EF4-FFF2-40B4-BE49-F238E27FC236}">
                      <a16:creationId xmlns:a16="http://schemas.microsoft.com/office/drawing/2014/main" id="{64CF16EE-5EBE-49D2-B7E2-1E43E84AD70A}"/>
                    </a:ext>
                  </a:extLst>
                </p14:cNvPr>
                <p14:cNvContentPartPr/>
                <p14:nvPr/>
              </p14:nvContentPartPr>
              <p14:xfrm>
                <a:off x="6299435" y="6258187"/>
                <a:ext cx="190080" cy="120600"/>
              </p14:xfrm>
            </p:contentPart>
          </mc:Choice>
          <mc:Fallback xmlns="">
            <p:pic>
              <p:nvPicPr>
                <p:cNvPr id="624" name="Freihand 623">
                  <a:extLst>
                    <a:ext uri="{FF2B5EF4-FFF2-40B4-BE49-F238E27FC236}">
                      <a16:creationId xmlns:a16="http://schemas.microsoft.com/office/drawing/2014/main" id="{64CF16EE-5EBE-49D2-B7E2-1E43E84AD70A}"/>
                    </a:ext>
                  </a:extLst>
                </p:cNvPr>
                <p:cNvPicPr/>
                <p:nvPr/>
              </p:nvPicPr>
              <p:blipFill>
                <a:blip r:embed="rId1026"/>
                <a:stretch>
                  <a:fillRect/>
                </a:stretch>
              </p:blipFill>
              <p:spPr>
                <a:xfrm>
                  <a:off x="6295115" y="6253867"/>
                  <a:ext cx="198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625" name="Freihand 624">
                  <a:extLst>
                    <a:ext uri="{FF2B5EF4-FFF2-40B4-BE49-F238E27FC236}">
                      <a16:creationId xmlns:a16="http://schemas.microsoft.com/office/drawing/2014/main" id="{08AF9982-A0D9-4479-BE2C-320CEFB9AEC8}"/>
                    </a:ext>
                  </a:extLst>
                </p14:cNvPr>
                <p14:cNvContentPartPr/>
                <p14:nvPr/>
              </p14:nvContentPartPr>
              <p14:xfrm>
                <a:off x="6498515" y="6212467"/>
                <a:ext cx="317520" cy="173160"/>
              </p14:xfrm>
            </p:contentPart>
          </mc:Choice>
          <mc:Fallback xmlns="">
            <p:pic>
              <p:nvPicPr>
                <p:cNvPr id="625" name="Freihand 624">
                  <a:extLst>
                    <a:ext uri="{FF2B5EF4-FFF2-40B4-BE49-F238E27FC236}">
                      <a16:creationId xmlns:a16="http://schemas.microsoft.com/office/drawing/2014/main" id="{08AF9982-A0D9-4479-BE2C-320CEFB9AEC8}"/>
                    </a:ext>
                  </a:extLst>
                </p:cNvPr>
                <p:cNvPicPr/>
                <p:nvPr/>
              </p:nvPicPr>
              <p:blipFill>
                <a:blip r:embed="rId1028"/>
                <a:stretch>
                  <a:fillRect/>
                </a:stretch>
              </p:blipFill>
              <p:spPr>
                <a:xfrm>
                  <a:off x="6494195" y="6208147"/>
                  <a:ext cx="3261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626" name="Freihand 625">
                  <a:extLst>
                    <a:ext uri="{FF2B5EF4-FFF2-40B4-BE49-F238E27FC236}">
                      <a16:creationId xmlns:a16="http://schemas.microsoft.com/office/drawing/2014/main" id="{4A46922E-102C-4429-8472-90FD67F381BE}"/>
                    </a:ext>
                  </a:extLst>
                </p14:cNvPr>
                <p14:cNvContentPartPr/>
                <p14:nvPr/>
              </p14:nvContentPartPr>
              <p14:xfrm>
                <a:off x="6485915" y="6151627"/>
                <a:ext cx="15840" cy="2160"/>
              </p14:xfrm>
            </p:contentPart>
          </mc:Choice>
          <mc:Fallback xmlns="">
            <p:pic>
              <p:nvPicPr>
                <p:cNvPr id="626" name="Freihand 625">
                  <a:extLst>
                    <a:ext uri="{FF2B5EF4-FFF2-40B4-BE49-F238E27FC236}">
                      <a16:creationId xmlns:a16="http://schemas.microsoft.com/office/drawing/2014/main" id="{4A46922E-102C-4429-8472-90FD67F381BE}"/>
                    </a:ext>
                  </a:extLst>
                </p:cNvPr>
                <p:cNvPicPr/>
                <p:nvPr/>
              </p:nvPicPr>
              <p:blipFill>
                <a:blip r:embed="rId1030"/>
                <a:stretch>
                  <a:fillRect/>
                </a:stretch>
              </p:blipFill>
              <p:spPr>
                <a:xfrm>
                  <a:off x="6481595" y="6147307"/>
                  <a:ext cx="2448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27" name="Freihand 626">
                  <a:extLst>
                    <a:ext uri="{FF2B5EF4-FFF2-40B4-BE49-F238E27FC236}">
                      <a16:creationId xmlns:a16="http://schemas.microsoft.com/office/drawing/2014/main" id="{6136BF37-CDDA-4C16-9A69-5048BB918619}"/>
                    </a:ext>
                  </a:extLst>
                </p14:cNvPr>
                <p14:cNvContentPartPr/>
                <p14:nvPr/>
              </p14:nvContentPartPr>
              <p14:xfrm>
                <a:off x="4809035" y="6583987"/>
                <a:ext cx="211680" cy="79200"/>
              </p14:xfrm>
            </p:contentPart>
          </mc:Choice>
          <mc:Fallback xmlns="">
            <p:pic>
              <p:nvPicPr>
                <p:cNvPr id="627" name="Freihand 626">
                  <a:extLst>
                    <a:ext uri="{FF2B5EF4-FFF2-40B4-BE49-F238E27FC236}">
                      <a16:creationId xmlns:a16="http://schemas.microsoft.com/office/drawing/2014/main" id="{6136BF37-CDDA-4C16-9A69-5048BB918619}"/>
                    </a:ext>
                  </a:extLst>
                </p:cNvPr>
                <p:cNvPicPr/>
                <p:nvPr/>
              </p:nvPicPr>
              <p:blipFill>
                <a:blip r:embed="rId1032"/>
                <a:stretch>
                  <a:fillRect/>
                </a:stretch>
              </p:blipFill>
              <p:spPr>
                <a:xfrm>
                  <a:off x="4804715" y="6579667"/>
                  <a:ext cx="2203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28" name="Freihand 627">
                  <a:extLst>
                    <a:ext uri="{FF2B5EF4-FFF2-40B4-BE49-F238E27FC236}">
                      <a16:creationId xmlns:a16="http://schemas.microsoft.com/office/drawing/2014/main" id="{7360494F-C4D9-4F2B-BFEA-0B0E9DAC2722}"/>
                    </a:ext>
                  </a:extLst>
                </p14:cNvPr>
                <p14:cNvContentPartPr/>
                <p14:nvPr/>
              </p14:nvContentPartPr>
              <p14:xfrm>
                <a:off x="5055275" y="6582187"/>
                <a:ext cx="70560" cy="70200"/>
              </p14:xfrm>
            </p:contentPart>
          </mc:Choice>
          <mc:Fallback xmlns="">
            <p:pic>
              <p:nvPicPr>
                <p:cNvPr id="628" name="Freihand 627">
                  <a:extLst>
                    <a:ext uri="{FF2B5EF4-FFF2-40B4-BE49-F238E27FC236}">
                      <a16:creationId xmlns:a16="http://schemas.microsoft.com/office/drawing/2014/main" id="{7360494F-C4D9-4F2B-BFEA-0B0E9DAC2722}"/>
                    </a:ext>
                  </a:extLst>
                </p:cNvPr>
                <p:cNvPicPr/>
                <p:nvPr/>
              </p:nvPicPr>
              <p:blipFill>
                <a:blip r:embed="rId1034"/>
                <a:stretch>
                  <a:fillRect/>
                </a:stretch>
              </p:blipFill>
              <p:spPr>
                <a:xfrm>
                  <a:off x="5050955" y="6577867"/>
                  <a:ext cx="792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29" name="Freihand 628">
                  <a:extLst>
                    <a:ext uri="{FF2B5EF4-FFF2-40B4-BE49-F238E27FC236}">
                      <a16:creationId xmlns:a16="http://schemas.microsoft.com/office/drawing/2014/main" id="{DA6DD498-E7BB-41F5-B199-4F6EF429ACF1}"/>
                    </a:ext>
                  </a:extLst>
                </p14:cNvPr>
                <p14:cNvContentPartPr/>
                <p14:nvPr/>
              </p14:nvContentPartPr>
              <p14:xfrm>
                <a:off x="5212595" y="6544747"/>
                <a:ext cx="306720" cy="103320"/>
              </p14:xfrm>
            </p:contentPart>
          </mc:Choice>
          <mc:Fallback xmlns="">
            <p:pic>
              <p:nvPicPr>
                <p:cNvPr id="629" name="Freihand 628">
                  <a:extLst>
                    <a:ext uri="{FF2B5EF4-FFF2-40B4-BE49-F238E27FC236}">
                      <a16:creationId xmlns:a16="http://schemas.microsoft.com/office/drawing/2014/main" id="{DA6DD498-E7BB-41F5-B199-4F6EF429ACF1}"/>
                    </a:ext>
                  </a:extLst>
                </p:cNvPr>
                <p:cNvPicPr/>
                <p:nvPr/>
              </p:nvPicPr>
              <p:blipFill>
                <a:blip r:embed="rId1036"/>
                <a:stretch>
                  <a:fillRect/>
                </a:stretch>
              </p:blipFill>
              <p:spPr>
                <a:xfrm>
                  <a:off x="5208275" y="6540427"/>
                  <a:ext cx="3153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30" name="Freihand 629">
                  <a:extLst>
                    <a:ext uri="{FF2B5EF4-FFF2-40B4-BE49-F238E27FC236}">
                      <a16:creationId xmlns:a16="http://schemas.microsoft.com/office/drawing/2014/main" id="{E098A228-4715-485E-B410-F29C785D878F}"/>
                    </a:ext>
                  </a:extLst>
                </p14:cNvPr>
                <p14:cNvContentPartPr/>
                <p14:nvPr/>
              </p14:nvContentPartPr>
              <p14:xfrm>
                <a:off x="5656835" y="6550147"/>
                <a:ext cx="5040" cy="105840"/>
              </p14:xfrm>
            </p:contentPart>
          </mc:Choice>
          <mc:Fallback xmlns="">
            <p:pic>
              <p:nvPicPr>
                <p:cNvPr id="630" name="Freihand 629">
                  <a:extLst>
                    <a:ext uri="{FF2B5EF4-FFF2-40B4-BE49-F238E27FC236}">
                      <a16:creationId xmlns:a16="http://schemas.microsoft.com/office/drawing/2014/main" id="{E098A228-4715-485E-B410-F29C785D878F}"/>
                    </a:ext>
                  </a:extLst>
                </p:cNvPr>
                <p:cNvPicPr/>
                <p:nvPr/>
              </p:nvPicPr>
              <p:blipFill>
                <a:blip r:embed="rId1038"/>
                <a:stretch>
                  <a:fillRect/>
                </a:stretch>
              </p:blipFill>
              <p:spPr>
                <a:xfrm>
                  <a:off x="5652515" y="6545827"/>
                  <a:ext cx="13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31" name="Freihand 630">
                  <a:extLst>
                    <a:ext uri="{FF2B5EF4-FFF2-40B4-BE49-F238E27FC236}">
                      <a16:creationId xmlns:a16="http://schemas.microsoft.com/office/drawing/2014/main" id="{3FE94F37-8C92-489D-987E-37DA24368BAD}"/>
                    </a:ext>
                  </a:extLst>
                </p14:cNvPr>
                <p14:cNvContentPartPr/>
                <p14:nvPr/>
              </p14:nvContentPartPr>
              <p14:xfrm>
                <a:off x="5617955" y="6623587"/>
                <a:ext cx="128160" cy="21600"/>
              </p14:xfrm>
            </p:contentPart>
          </mc:Choice>
          <mc:Fallback xmlns="">
            <p:pic>
              <p:nvPicPr>
                <p:cNvPr id="631" name="Freihand 630">
                  <a:extLst>
                    <a:ext uri="{FF2B5EF4-FFF2-40B4-BE49-F238E27FC236}">
                      <a16:creationId xmlns:a16="http://schemas.microsoft.com/office/drawing/2014/main" id="{3FE94F37-8C92-489D-987E-37DA24368BAD}"/>
                    </a:ext>
                  </a:extLst>
                </p:cNvPr>
                <p:cNvPicPr/>
                <p:nvPr/>
              </p:nvPicPr>
              <p:blipFill>
                <a:blip r:embed="rId1040"/>
                <a:stretch>
                  <a:fillRect/>
                </a:stretch>
              </p:blipFill>
              <p:spPr>
                <a:xfrm>
                  <a:off x="5613635" y="6619267"/>
                  <a:ext cx="136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32" name="Freihand 631">
                  <a:extLst>
                    <a:ext uri="{FF2B5EF4-FFF2-40B4-BE49-F238E27FC236}">
                      <a16:creationId xmlns:a16="http://schemas.microsoft.com/office/drawing/2014/main" id="{C082F75F-5B96-4EAE-875C-B888CD79DB94}"/>
                    </a:ext>
                  </a:extLst>
                </p14:cNvPr>
                <p14:cNvContentPartPr/>
                <p14:nvPr/>
              </p14:nvContentPartPr>
              <p14:xfrm>
                <a:off x="5569715" y="6532507"/>
                <a:ext cx="150840" cy="11160"/>
              </p14:xfrm>
            </p:contentPart>
          </mc:Choice>
          <mc:Fallback xmlns="">
            <p:pic>
              <p:nvPicPr>
                <p:cNvPr id="632" name="Freihand 631">
                  <a:extLst>
                    <a:ext uri="{FF2B5EF4-FFF2-40B4-BE49-F238E27FC236}">
                      <a16:creationId xmlns:a16="http://schemas.microsoft.com/office/drawing/2014/main" id="{C082F75F-5B96-4EAE-875C-B888CD79DB94}"/>
                    </a:ext>
                  </a:extLst>
                </p:cNvPr>
                <p:cNvPicPr/>
                <p:nvPr/>
              </p:nvPicPr>
              <p:blipFill>
                <a:blip r:embed="rId1042"/>
                <a:stretch>
                  <a:fillRect/>
                </a:stretch>
              </p:blipFill>
              <p:spPr>
                <a:xfrm>
                  <a:off x="5565395" y="6528187"/>
                  <a:ext cx="1594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633" name="Freihand 632">
                  <a:extLst>
                    <a:ext uri="{FF2B5EF4-FFF2-40B4-BE49-F238E27FC236}">
                      <a16:creationId xmlns:a16="http://schemas.microsoft.com/office/drawing/2014/main" id="{73E9DEF1-88F7-4BD8-A527-9D424E941340}"/>
                    </a:ext>
                  </a:extLst>
                </p14:cNvPr>
                <p14:cNvContentPartPr/>
                <p14:nvPr/>
              </p14:nvContentPartPr>
              <p14:xfrm>
                <a:off x="5741435" y="6586147"/>
                <a:ext cx="105480" cy="58680"/>
              </p14:xfrm>
            </p:contentPart>
          </mc:Choice>
          <mc:Fallback xmlns="">
            <p:pic>
              <p:nvPicPr>
                <p:cNvPr id="633" name="Freihand 632">
                  <a:extLst>
                    <a:ext uri="{FF2B5EF4-FFF2-40B4-BE49-F238E27FC236}">
                      <a16:creationId xmlns:a16="http://schemas.microsoft.com/office/drawing/2014/main" id="{73E9DEF1-88F7-4BD8-A527-9D424E941340}"/>
                    </a:ext>
                  </a:extLst>
                </p:cNvPr>
                <p:cNvPicPr/>
                <p:nvPr/>
              </p:nvPicPr>
              <p:blipFill>
                <a:blip r:embed="rId1044"/>
                <a:stretch>
                  <a:fillRect/>
                </a:stretch>
              </p:blipFill>
              <p:spPr>
                <a:xfrm>
                  <a:off x="5737115" y="6581827"/>
                  <a:ext cx="1141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634" name="Freihand 633">
                  <a:extLst>
                    <a:ext uri="{FF2B5EF4-FFF2-40B4-BE49-F238E27FC236}">
                      <a16:creationId xmlns:a16="http://schemas.microsoft.com/office/drawing/2014/main" id="{9D5E11EF-B12E-4242-952F-98CB1DD404B2}"/>
                    </a:ext>
                  </a:extLst>
                </p14:cNvPr>
                <p14:cNvContentPartPr/>
                <p14:nvPr/>
              </p14:nvContentPartPr>
              <p14:xfrm>
                <a:off x="5912795" y="6482107"/>
                <a:ext cx="141840" cy="192960"/>
              </p14:xfrm>
            </p:contentPart>
          </mc:Choice>
          <mc:Fallback xmlns="">
            <p:pic>
              <p:nvPicPr>
                <p:cNvPr id="634" name="Freihand 633">
                  <a:extLst>
                    <a:ext uri="{FF2B5EF4-FFF2-40B4-BE49-F238E27FC236}">
                      <a16:creationId xmlns:a16="http://schemas.microsoft.com/office/drawing/2014/main" id="{9D5E11EF-B12E-4242-952F-98CB1DD404B2}"/>
                    </a:ext>
                  </a:extLst>
                </p:cNvPr>
                <p:cNvPicPr/>
                <p:nvPr/>
              </p:nvPicPr>
              <p:blipFill>
                <a:blip r:embed="rId1046"/>
                <a:stretch>
                  <a:fillRect/>
                </a:stretch>
              </p:blipFill>
              <p:spPr>
                <a:xfrm>
                  <a:off x="5908475" y="6477787"/>
                  <a:ext cx="1504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635" name="Freihand 634">
                  <a:extLst>
                    <a:ext uri="{FF2B5EF4-FFF2-40B4-BE49-F238E27FC236}">
                      <a16:creationId xmlns:a16="http://schemas.microsoft.com/office/drawing/2014/main" id="{0B9A5779-8485-44D0-88BD-52BC92A768CD}"/>
                    </a:ext>
                  </a:extLst>
                </p14:cNvPr>
                <p14:cNvContentPartPr/>
                <p14:nvPr/>
              </p14:nvContentPartPr>
              <p14:xfrm>
                <a:off x="6058595" y="6501547"/>
                <a:ext cx="275040" cy="121680"/>
              </p14:xfrm>
            </p:contentPart>
          </mc:Choice>
          <mc:Fallback xmlns="">
            <p:pic>
              <p:nvPicPr>
                <p:cNvPr id="635" name="Freihand 634">
                  <a:extLst>
                    <a:ext uri="{FF2B5EF4-FFF2-40B4-BE49-F238E27FC236}">
                      <a16:creationId xmlns:a16="http://schemas.microsoft.com/office/drawing/2014/main" id="{0B9A5779-8485-44D0-88BD-52BC92A768CD}"/>
                    </a:ext>
                  </a:extLst>
                </p:cNvPr>
                <p:cNvPicPr/>
                <p:nvPr/>
              </p:nvPicPr>
              <p:blipFill>
                <a:blip r:embed="rId1048"/>
                <a:stretch>
                  <a:fillRect/>
                </a:stretch>
              </p:blipFill>
              <p:spPr>
                <a:xfrm>
                  <a:off x="6054275" y="6497227"/>
                  <a:ext cx="2836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636" name="Freihand 635">
                  <a:extLst>
                    <a:ext uri="{FF2B5EF4-FFF2-40B4-BE49-F238E27FC236}">
                      <a16:creationId xmlns:a16="http://schemas.microsoft.com/office/drawing/2014/main" id="{3CABB0F0-F07D-4C37-AE35-2666D1EBFFBC}"/>
                    </a:ext>
                  </a:extLst>
                </p14:cNvPr>
                <p14:cNvContentPartPr/>
                <p14:nvPr/>
              </p14:nvContentPartPr>
              <p14:xfrm>
                <a:off x="6328595" y="6496507"/>
                <a:ext cx="25920" cy="55800"/>
              </p14:xfrm>
            </p:contentPart>
          </mc:Choice>
          <mc:Fallback xmlns="">
            <p:pic>
              <p:nvPicPr>
                <p:cNvPr id="636" name="Freihand 635">
                  <a:extLst>
                    <a:ext uri="{FF2B5EF4-FFF2-40B4-BE49-F238E27FC236}">
                      <a16:creationId xmlns:a16="http://schemas.microsoft.com/office/drawing/2014/main" id="{3CABB0F0-F07D-4C37-AE35-2666D1EBFFBC}"/>
                    </a:ext>
                  </a:extLst>
                </p:cNvPr>
                <p:cNvPicPr/>
                <p:nvPr/>
              </p:nvPicPr>
              <p:blipFill>
                <a:blip r:embed="rId1050"/>
                <a:stretch>
                  <a:fillRect/>
                </a:stretch>
              </p:blipFill>
              <p:spPr>
                <a:xfrm>
                  <a:off x="6324275" y="6492187"/>
                  <a:ext cx="345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637" name="Freihand 636">
                  <a:extLst>
                    <a:ext uri="{FF2B5EF4-FFF2-40B4-BE49-F238E27FC236}">
                      <a16:creationId xmlns:a16="http://schemas.microsoft.com/office/drawing/2014/main" id="{AAC7AE5C-ABB0-4866-B0C9-DD0AC68ED311}"/>
                    </a:ext>
                  </a:extLst>
                </p14:cNvPr>
                <p14:cNvContentPartPr/>
                <p14:nvPr/>
              </p14:nvContentPartPr>
              <p14:xfrm>
                <a:off x="6344075" y="6568507"/>
                <a:ext cx="159120" cy="44280"/>
              </p14:xfrm>
            </p:contentPart>
          </mc:Choice>
          <mc:Fallback xmlns="">
            <p:pic>
              <p:nvPicPr>
                <p:cNvPr id="637" name="Freihand 636">
                  <a:extLst>
                    <a:ext uri="{FF2B5EF4-FFF2-40B4-BE49-F238E27FC236}">
                      <a16:creationId xmlns:a16="http://schemas.microsoft.com/office/drawing/2014/main" id="{AAC7AE5C-ABB0-4866-B0C9-DD0AC68ED311}"/>
                    </a:ext>
                  </a:extLst>
                </p:cNvPr>
                <p:cNvPicPr/>
                <p:nvPr/>
              </p:nvPicPr>
              <p:blipFill>
                <a:blip r:embed="rId1052"/>
                <a:stretch>
                  <a:fillRect/>
                </a:stretch>
              </p:blipFill>
              <p:spPr>
                <a:xfrm>
                  <a:off x="6339755" y="6564187"/>
                  <a:ext cx="167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638" name="Freihand 637">
                  <a:extLst>
                    <a:ext uri="{FF2B5EF4-FFF2-40B4-BE49-F238E27FC236}">
                      <a16:creationId xmlns:a16="http://schemas.microsoft.com/office/drawing/2014/main" id="{BDDD6D74-BBB1-48D7-AEBA-C0EFA03ABED0}"/>
                    </a:ext>
                  </a:extLst>
                </p14:cNvPr>
                <p14:cNvContentPartPr/>
                <p14:nvPr/>
              </p14:nvContentPartPr>
              <p14:xfrm>
                <a:off x="6498515" y="6540427"/>
                <a:ext cx="62280" cy="65880"/>
              </p14:xfrm>
            </p:contentPart>
          </mc:Choice>
          <mc:Fallback xmlns="">
            <p:pic>
              <p:nvPicPr>
                <p:cNvPr id="638" name="Freihand 637">
                  <a:extLst>
                    <a:ext uri="{FF2B5EF4-FFF2-40B4-BE49-F238E27FC236}">
                      <a16:creationId xmlns:a16="http://schemas.microsoft.com/office/drawing/2014/main" id="{BDDD6D74-BBB1-48D7-AEBA-C0EFA03ABED0}"/>
                    </a:ext>
                  </a:extLst>
                </p:cNvPr>
                <p:cNvPicPr/>
                <p:nvPr/>
              </p:nvPicPr>
              <p:blipFill>
                <a:blip r:embed="rId1054"/>
                <a:stretch>
                  <a:fillRect/>
                </a:stretch>
              </p:blipFill>
              <p:spPr>
                <a:xfrm>
                  <a:off x="6494195" y="6536107"/>
                  <a:ext cx="709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639" name="Freihand 638">
                  <a:extLst>
                    <a:ext uri="{FF2B5EF4-FFF2-40B4-BE49-F238E27FC236}">
                      <a16:creationId xmlns:a16="http://schemas.microsoft.com/office/drawing/2014/main" id="{0D2CA0F0-1321-47A1-8B3B-2BF374DB7840}"/>
                    </a:ext>
                  </a:extLst>
                </p14:cNvPr>
                <p14:cNvContentPartPr/>
                <p14:nvPr/>
              </p14:nvContentPartPr>
              <p14:xfrm>
                <a:off x="6554675" y="6437467"/>
                <a:ext cx="371880" cy="171000"/>
              </p14:xfrm>
            </p:contentPart>
          </mc:Choice>
          <mc:Fallback xmlns="">
            <p:pic>
              <p:nvPicPr>
                <p:cNvPr id="639" name="Freihand 638">
                  <a:extLst>
                    <a:ext uri="{FF2B5EF4-FFF2-40B4-BE49-F238E27FC236}">
                      <a16:creationId xmlns:a16="http://schemas.microsoft.com/office/drawing/2014/main" id="{0D2CA0F0-1321-47A1-8B3B-2BF374DB7840}"/>
                    </a:ext>
                  </a:extLst>
                </p:cNvPr>
                <p:cNvPicPr/>
                <p:nvPr/>
              </p:nvPicPr>
              <p:blipFill>
                <a:blip r:embed="rId1056"/>
                <a:stretch>
                  <a:fillRect/>
                </a:stretch>
              </p:blipFill>
              <p:spPr>
                <a:xfrm>
                  <a:off x="6550355" y="6433147"/>
                  <a:ext cx="3805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640" name="Freihand 639">
                  <a:extLst>
                    <a:ext uri="{FF2B5EF4-FFF2-40B4-BE49-F238E27FC236}">
                      <a16:creationId xmlns:a16="http://schemas.microsoft.com/office/drawing/2014/main" id="{C4DFFCF0-3E0C-4075-8B3C-C01250049FA4}"/>
                    </a:ext>
                  </a:extLst>
                </p14:cNvPr>
                <p14:cNvContentPartPr/>
                <p14:nvPr/>
              </p14:nvContentPartPr>
              <p14:xfrm>
                <a:off x="4663235" y="6223267"/>
                <a:ext cx="67680" cy="438840"/>
              </p14:xfrm>
            </p:contentPart>
          </mc:Choice>
          <mc:Fallback xmlns="">
            <p:pic>
              <p:nvPicPr>
                <p:cNvPr id="640" name="Freihand 639">
                  <a:extLst>
                    <a:ext uri="{FF2B5EF4-FFF2-40B4-BE49-F238E27FC236}">
                      <a16:creationId xmlns:a16="http://schemas.microsoft.com/office/drawing/2014/main" id="{C4DFFCF0-3E0C-4075-8B3C-C01250049FA4}"/>
                    </a:ext>
                  </a:extLst>
                </p:cNvPr>
                <p:cNvPicPr/>
                <p:nvPr/>
              </p:nvPicPr>
              <p:blipFill>
                <a:blip r:embed="rId1058"/>
                <a:stretch>
                  <a:fillRect/>
                </a:stretch>
              </p:blipFill>
              <p:spPr>
                <a:xfrm>
                  <a:off x="4658915" y="6218947"/>
                  <a:ext cx="76320" cy="447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9">
            <p14:nvContentPartPr>
              <p14:cNvPr id="8" name="Freihand 7">
                <a:extLst>
                  <a:ext uri="{FF2B5EF4-FFF2-40B4-BE49-F238E27FC236}">
                    <a16:creationId xmlns:a16="http://schemas.microsoft.com/office/drawing/2014/main" id="{8DB1B212-3EAF-7537-F34A-18D06138EDB0}"/>
                  </a:ext>
                </a:extLst>
              </p14:cNvPr>
              <p14:cNvContentPartPr/>
              <p14:nvPr/>
            </p14:nvContentPartPr>
            <p14:xfrm>
              <a:off x="7472455" y="2259982"/>
              <a:ext cx="585000" cy="79560"/>
            </p14:xfrm>
          </p:contentPart>
        </mc:Choice>
        <mc:Fallback>
          <p:pic>
            <p:nvPicPr>
              <p:cNvPr id="8" name="Freihand 7">
                <a:extLst>
                  <a:ext uri="{FF2B5EF4-FFF2-40B4-BE49-F238E27FC236}">
                    <a16:creationId xmlns:a16="http://schemas.microsoft.com/office/drawing/2014/main" id="{8DB1B212-3EAF-7537-F34A-18D06138EDB0}"/>
                  </a:ext>
                </a:extLst>
              </p:cNvPr>
              <p:cNvPicPr/>
              <p:nvPr/>
            </p:nvPicPr>
            <p:blipFill>
              <a:blip r:embed="rId1060"/>
              <a:stretch>
                <a:fillRect/>
              </a:stretch>
            </p:blipFill>
            <p:spPr>
              <a:xfrm>
                <a:off x="7463455" y="2251342"/>
                <a:ext cx="602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61">
            <p14:nvContentPartPr>
              <p14:cNvPr id="11" name="Freihand 10">
                <a:extLst>
                  <a:ext uri="{FF2B5EF4-FFF2-40B4-BE49-F238E27FC236}">
                    <a16:creationId xmlns:a16="http://schemas.microsoft.com/office/drawing/2014/main" id="{8B1E4A86-97D0-84D3-8F01-9DF6B31E8AEB}"/>
                  </a:ext>
                </a:extLst>
              </p14:cNvPr>
              <p14:cNvContentPartPr/>
              <p14:nvPr/>
            </p14:nvContentPartPr>
            <p14:xfrm>
              <a:off x="8907415" y="2271142"/>
              <a:ext cx="462600" cy="64800"/>
            </p14:xfrm>
          </p:contentPart>
        </mc:Choice>
        <mc:Fallback>
          <p:pic>
            <p:nvPicPr>
              <p:cNvPr id="11" name="Freihand 10">
                <a:extLst>
                  <a:ext uri="{FF2B5EF4-FFF2-40B4-BE49-F238E27FC236}">
                    <a16:creationId xmlns:a16="http://schemas.microsoft.com/office/drawing/2014/main" id="{8B1E4A86-97D0-84D3-8F01-9DF6B31E8AEB}"/>
                  </a:ext>
                </a:extLst>
              </p:cNvPr>
              <p:cNvPicPr/>
              <p:nvPr/>
            </p:nvPicPr>
            <p:blipFill>
              <a:blip r:embed="rId1062"/>
              <a:stretch>
                <a:fillRect/>
              </a:stretch>
            </p:blipFill>
            <p:spPr>
              <a:xfrm>
                <a:off x="8898775" y="2262502"/>
                <a:ext cx="4802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063">
            <p14:nvContentPartPr>
              <p14:cNvPr id="13" name="Freihand 12">
                <a:extLst>
                  <a:ext uri="{FF2B5EF4-FFF2-40B4-BE49-F238E27FC236}">
                    <a16:creationId xmlns:a16="http://schemas.microsoft.com/office/drawing/2014/main" id="{AB2CC0DE-345F-7C8C-2207-7EA7C4845292}"/>
                  </a:ext>
                </a:extLst>
              </p14:cNvPr>
              <p14:cNvContentPartPr/>
              <p14:nvPr/>
            </p14:nvContentPartPr>
            <p14:xfrm>
              <a:off x="11514895" y="2245942"/>
              <a:ext cx="77400" cy="1005480"/>
            </p14:xfrm>
          </p:contentPart>
        </mc:Choice>
        <mc:Fallback>
          <p:pic>
            <p:nvPicPr>
              <p:cNvPr id="13" name="Freihand 12">
                <a:extLst>
                  <a:ext uri="{FF2B5EF4-FFF2-40B4-BE49-F238E27FC236}">
                    <a16:creationId xmlns:a16="http://schemas.microsoft.com/office/drawing/2014/main" id="{AB2CC0DE-345F-7C8C-2207-7EA7C4845292}"/>
                  </a:ext>
                </a:extLst>
              </p:cNvPr>
              <p:cNvPicPr/>
              <p:nvPr/>
            </p:nvPicPr>
            <p:blipFill>
              <a:blip r:embed="rId1064"/>
              <a:stretch>
                <a:fillRect/>
              </a:stretch>
            </p:blipFill>
            <p:spPr>
              <a:xfrm>
                <a:off x="11505895" y="2237302"/>
                <a:ext cx="95040" cy="1023120"/>
              </a:xfrm>
              <a:prstGeom prst="rect">
                <a:avLst/>
              </a:prstGeom>
            </p:spPr>
          </p:pic>
        </mc:Fallback>
      </mc:AlternateContent>
      <mc:AlternateContent xmlns:mc="http://schemas.openxmlformats.org/markup-compatibility/2006">
        <mc:Choice xmlns:p14="http://schemas.microsoft.com/office/powerpoint/2010/main" Requires="p14">
          <p:contentPart p14:bwMode="auto" r:id="rId1065">
            <p14:nvContentPartPr>
              <p14:cNvPr id="27" name="Freihand 26">
                <a:extLst>
                  <a:ext uri="{FF2B5EF4-FFF2-40B4-BE49-F238E27FC236}">
                    <a16:creationId xmlns:a16="http://schemas.microsoft.com/office/drawing/2014/main" id="{002826A0-68B4-952C-3E0A-98D05EB2B9EE}"/>
                  </a:ext>
                </a:extLst>
              </p14:cNvPr>
              <p14:cNvContentPartPr/>
              <p14:nvPr/>
            </p14:nvContentPartPr>
            <p14:xfrm>
              <a:off x="2015575" y="6009742"/>
              <a:ext cx="2792160" cy="946080"/>
            </p14:xfrm>
          </p:contentPart>
        </mc:Choice>
        <mc:Fallback>
          <p:pic>
            <p:nvPicPr>
              <p:cNvPr id="27" name="Freihand 26">
                <a:extLst>
                  <a:ext uri="{FF2B5EF4-FFF2-40B4-BE49-F238E27FC236}">
                    <a16:creationId xmlns:a16="http://schemas.microsoft.com/office/drawing/2014/main" id="{002826A0-68B4-952C-3E0A-98D05EB2B9EE}"/>
                  </a:ext>
                </a:extLst>
              </p:cNvPr>
              <p:cNvPicPr/>
              <p:nvPr/>
            </p:nvPicPr>
            <p:blipFill>
              <a:blip r:embed="rId1066"/>
              <a:stretch>
                <a:fillRect/>
              </a:stretch>
            </p:blipFill>
            <p:spPr>
              <a:xfrm>
                <a:off x="2006575" y="6001102"/>
                <a:ext cx="2809800" cy="963720"/>
              </a:xfrm>
              <a:prstGeom prst="rect">
                <a:avLst/>
              </a:prstGeom>
            </p:spPr>
          </p:pic>
        </mc:Fallback>
      </mc:AlternateContent>
    </p:spTree>
    <p:extLst>
      <p:ext uri="{BB962C8B-B14F-4D97-AF65-F5344CB8AC3E}">
        <p14:creationId xmlns:p14="http://schemas.microsoft.com/office/powerpoint/2010/main" val="109895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B4A042A-646D-5927-5F82-A6F299D3E776}"/>
                  </a:ext>
                </a:extLst>
              </p14:cNvPr>
              <p14:cNvContentPartPr/>
              <p14:nvPr/>
            </p14:nvContentPartPr>
            <p14:xfrm>
              <a:off x="269215" y="961462"/>
              <a:ext cx="9401040" cy="142560"/>
            </p14:xfrm>
          </p:contentPart>
        </mc:Choice>
        <mc:Fallback>
          <p:pic>
            <p:nvPicPr>
              <p:cNvPr id="2" name="Freihand 1">
                <a:extLst>
                  <a:ext uri="{FF2B5EF4-FFF2-40B4-BE49-F238E27FC236}">
                    <a16:creationId xmlns:a16="http://schemas.microsoft.com/office/drawing/2014/main" id="{FB4A042A-646D-5927-5F82-A6F299D3E776}"/>
                  </a:ext>
                </a:extLst>
              </p:cNvPr>
              <p:cNvPicPr/>
              <p:nvPr/>
            </p:nvPicPr>
            <p:blipFill>
              <a:blip r:embed="rId4"/>
              <a:stretch>
                <a:fillRect/>
              </a:stretch>
            </p:blipFill>
            <p:spPr>
              <a:xfrm>
                <a:off x="260575" y="952822"/>
                <a:ext cx="941868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DA6E14F-80B9-C798-5244-C68EAB334DE1}"/>
                  </a:ext>
                </a:extLst>
              </p14:cNvPr>
              <p14:cNvContentPartPr/>
              <p14:nvPr/>
            </p14:nvContentPartPr>
            <p14:xfrm>
              <a:off x="6292015" y="573742"/>
              <a:ext cx="3534840" cy="477000"/>
            </p14:xfrm>
          </p:contentPart>
        </mc:Choice>
        <mc:Fallback>
          <p:pic>
            <p:nvPicPr>
              <p:cNvPr id="3" name="Freihand 2">
                <a:extLst>
                  <a:ext uri="{FF2B5EF4-FFF2-40B4-BE49-F238E27FC236}">
                    <a16:creationId xmlns:a16="http://schemas.microsoft.com/office/drawing/2014/main" id="{9DA6E14F-80B9-C798-5244-C68EAB334DE1}"/>
                  </a:ext>
                </a:extLst>
              </p:cNvPr>
              <p:cNvPicPr/>
              <p:nvPr/>
            </p:nvPicPr>
            <p:blipFill>
              <a:blip r:embed="rId6"/>
              <a:stretch>
                <a:fillRect/>
              </a:stretch>
            </p:blipFill>
            <p:spPr>
              <a:xfrm>
                <a:off x="6283375" y="565102"/>
                <a:ext cx="355248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2" name="Freihand 51">
                <a:extLst>
                  <a:ext uri="{FF2B5EF4-FFF2-40B4-BE49-F238E27FC236}">
                    <a16:creationId xmlns:a16="http://schemas.microsoft.com/office/drawing/2014/main" id="{2147B5BF-96D9-55EC-F3C1-A23585F935AE}"/>
                  </a:ext>
                </a:extLst>
              </p14:cNvPr>
              <p14:cNvContentPartPr/>
              <p14:nvPr/>
            </p14:nvContentPartPr>
            <p14:xfrm>
              <a:off x="127375" y="1518022"/>
              <a:ext cx="1276920" cy="75240"/>
            </p14:xfrm>
          </p:contentPart>
        </mc:Choice>
        <mc:Fallback>
          <p:pic>
            <p:nvPicPr>
              <p:cNvPr id="52" name="Freihand 51">
                <a:extLst>
                  <a:ext uri="{FF2B5EF4-FFF2-40B4-BE49-F238E27FC236}">
                    <a16:creationId xmlns:a16="http://schemas.microsoft.com/office/drawing/2014/main" id="{2147B5BF-96D9-55EC-F3C1-A23585F935AE}"/>
                  </a:ext>
                </a:extLst>
              </p:cNvPr>
              <p:cNvPicPr/>
              <p:nvPr/>
            </p:nvPicPr>
            <p:blipFill>
              <a:blip r:embed="rId8"/>
              <a:stretch>
                <a:fillRect/>
              </a:stretch>
            </p:blipFill>
            <p:spPr>
              <a:xfrm>
                <a:off x="118735" y="1509022"/>
                <a:ext cx="1294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5473" name="Freihand 145472">
                <a:extLst>
                  <a:ext uri="{FF2B5EF4-FFF2-40B4-BE49-F238E27FC236}">
                    <a16:creationId xmlns:a16="http://schemas.microsoft.com/office/drawing/2014/main" id="{924EAF0F-AB4F-CA75-659E-1FD1A85FF8BF}"/>
                  </a:ext>
                </a:extLst>
              </p14:cNvPr>
              <p14:cNvContentPartPr/>
              <p14:nvPr/>
            </p14:nvContentPartPr>
            <p14:xfrm>
              <a:off x="3299335" y="481582"/>
              <a:ext cx="1843560" cy="670680"/>
            </p14:xfrm>
          </p:contentPart>
        </mc:Choice>
        <mc:Fallback>
          <p:pic>
            <p:nvPicPr>
              <p:cNvPr id="145473" name="Freihand 145472">
                <a:extLst>
                  <a:ext uri="{FF2B5EF4-FFF2-40B4-BE49-F238E27FC236}">
                    <a16:creationId xmlns:a16="http://schemas.microsoft.com/office/drawing/2014/main" id="{924EAF0F-AB4F-CA75-659E-1FD1A85FF8BF}"/>
                  </a:ext>
                </a:extLst>
              </p:cNvPr>
              <p:cNvPicPr/>
              <p:nvPr/>
            </p:nvPicPr>
            <p:blipFill>
              <a:blip r:embed="rId10"/>
              <a:stretch>
                <a:fillRect/>
              </a:stretch>
            </p:blipFill>
            <p:spPr>
              <a:xfrm>
                <a:off x="3290335" y="472582"/>
                <a:ext cx="1861200" cy="6883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45474" name="Freihand 145473">
                <a:extLst>
                  <a:ext uri="{FF2B5EF4-FFF2-40B4-BE49-F238E27FC236}">
                    <a16:creationId xmlns:a16="http://schemas.microsoft.com/office/drawing/2014/main" id="{0D956E36-4107-1C0F-B9D4-634DC199BD6E}"/>
                  </a:ext>
                </a:extLst>
              </p14:cNvPr>
              <p14:cNvContentPartPr/>
              <p14:nvPr/>
            </p14:nvContentPartPr>
            <p14:xfrm>
              <a:off x="426535" y="2406142"/>
              <a:ext cx="5952600" cy="51840"/>
            </p14:xfrm>
          </p:contentPart>
        </mc:Choice>
        <mc:Fallback>
          <p:pic>
            <p:nvPicPr>
              <p:cNvPr id="145474" name="Freihand 145473">
                <a:extLst>
                  <a:ext uri="{FF2B5EF4-FFF2-40B4-BE49-F238E27FC236}">
                    <a16:creationId xmlns:a16="http://schemas.microsoft.com/office/drawing/2014/main" id="{0D956E36-4107-1C0F-B9D4-634DC199BD6E}"/>
                  </a:ext>
                </a:extLst>
              </p:cNvPr>
              <p:cNvPicPr/>
              <p:nvPr/>
            </p:nvPicPr>
            <p:blipFill>
              <a:blip r:embed="rId12"/>
              <a:stretch>
                <a:fillRect/>
              </a:stretch>
            </p:blipFill>
            <p:spPr>
              <a:xfrm>
                <a:off x="417895" y="2397142"/>
                <a:ext cx="5970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5476" name="Freihand 145475">
                <a:extLst>
                  <a:ext uri="{FF2B5EF4-FFF2-40B4-BE49-F238E27FC236}">
                    <a16:creationId xmlns:a16="http://schemas.microsoft.com/office/drawing/2014/main" id="{1D4D2794-55E2-5AE2-6A5F-BE14797F7BEF}"/>
                  </a:ext>
                </a:extLst>
              </p14:cNvPr>
              <p14:cNvContentPartPr/>
              <p14:nvPr/>
            </p14:nvContentPartPr>
            <p14:xfrm>
              <a:off x="182815" y="3703582"/>
              <a:ext cx="2208600" cy="45720"/>
            </p14:xfrm>
          </p:contentPart>
        </mc:Choice>
        <mc:Fallback>
          <p:pic>
            <p:nvPicPr>
              <p:cNvPr id="145476" name="Freihand 145475">
                <a:extLst>
                  <a:ext uri="{FF2B5EF4-FFF2-40B4-BE49-F238E27FC236}">
                    <a16:creationId xmlns:a16="http://schemas.microsoft.com/office/drawing/2014/main" id="{1D4D2794-55E2-5AE2-6A5F-BE14797F7BEF}"/>
                  </a:ext>
                </a:extLst>
              </p:cNvPr>
              <p:cNvPicPr/>
              <p:nvPr/>
            </p:nvPicPr>
            <p:blipFill>
              <a:blip r:embed="rId14"/>
              <a:stretch>
                <a:fillRect/>
              </a:stretch>
            </p:blipFill>
            <p:spPr>
              <a:xfrm>
                <a:off x="173815" y="3694942"/>
                <a:ext cx="222624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5477" name="Freihand 145476">
                <a:extLst>
                  <a:ext uri="{FF2B5EF4-FFF2-40B4-BE49-F238E27FC236}">
                    <a16:creationId xmlns:a16="http://schemas.microsoft.com/office/drawing/2014/main" id="{678E257B-9EB9-611E-9DB7-999D0C39C59B}"/>
                  </a:ext>
                </a:extLst>
              </p14:cNvPr>
              <p14:cNvContentPartPr/>
              <p14:nvPr/>
            </p14:nvContentPartPr>
            <p14:xfrm>
              <a:off x="7947655" y="3639142"/>
              <a:ext cx="4108680" cy="122040"/>
            </p14:xfrm>
          </p:contentPart>
        </mc:Choice>
        <mc:Fallback>
          <p:pic>
            <p:nvPicPr>
              <p:cNvPr id="145477" name="Freihand 145476">
                <a:extLst>
                  <a:ext uri="{FF2B5EF4-FFF2-40B4-BE49-F238E27FC236}">
                    <a16:creationId xmlns:a16="http://schemas.microsoft.com/office/drawing/2014/main" id="{678E257B-9EB9-611E-9DB7-999D0C39C59B}"/>
                  </a:ext>
                </a:extLst>
              </p:cNvPr>
              <p:cNvPicPr/>
              <p:nvPr/>
            </p:nvPicPr>
            <p:blipFill>
              <a:blip r:embed="rId16"/>
              <a:stretch>
                <a:fillRect/>
              </a:stretch>
            </p:blipFill>
            <p:spPr>
              <a:xfrm>
                <a:off x="7939015" y="3630502"/>
                <a:ext cx="41263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3" name="Freihand 52">
                <a:extLst>
                  <a:ext uri="{FF2B5EF4-FFF2-40B4-BE49-F238E27FC236}">
                    <a16:creationId xmlns:a16="http://schemas.microsoft.com/office/drawing/2014/main" id="{10D34ABC-96D8-B7B3-9DA3-66AF08E43704}"/>
                  </a:ext>
                </a:extLst>
              </p14:cNvPr>
              <p14:cNvContentPartPr/>
              <p14:nvPr/>
            </p14:nvContentPartPr>
            <p14:xfrm>
              <a:off x="2565295" y="1523782"/>
              <a:ext cx="3068280" cy="113040"/>
            </p14:xfrm>
          </p:contentPart>
        </mc:Choice>
        <mc:Fallback>
          <p:pic>
            <p:nvPicPr>
              <p:cNvPr id="53" name="Freihand 52">
                <a:extLst>
                  <a:ext uri="{FF2B5EF4-FFF2-40B4-BE49-F238E27FC236}">
                    <a16:creationId xmlns:a16="http://schemas.microsoft.com/office/drawing/2014/main" id="{10D34ABC-96D8-B7B3-9DA3-66AF08E43704}"/>
                  </a:ext>
                </a:extLst>
              </p:cNvPr>
              <p:cNvPicPr/>
              <p:nvPr/>
            </p:nvPicPr>
            <p:blipFill>
              <a:blip r:embed="rId18"/>
              <a:stretch>
                <a:fillRect/>
              </a:stretch>
            </p:blipFill>
            <p:spPr>
              <a:xfrm>
                <a:off x="2556655" y="1514782"/>
                <a:ext cx="3085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4" name="Freihand 53">
                <a:extLst>
                  <a:ext uri="{FF2B5EF4-FFF2-40B4-BE49-F238E27FC236}">
                    <a16:creationId xmlns:a16="http://schemas.microsoft.com/office/drawing/2014/main" id="{5C239197-F85F-3453-399E-0EF10E7771EB}"/>
                  </a:ext>
                </a:extLst>
              </p14:cNvPr>
              <p14:cNvContentPartPr/>
              <p14:nvPr/>
            </p14:nvContentPartPr>
            <p14:xfrm>
              <a:off x="4529815" y="1683262"/>
              <a:ext cx="203400" cy="146880"/>
            </p14:xfrm>
          </p:contentPart>
        </mc:Choice>
        <mc:Fallback>
          <p:pic>
            <p:nvPicPr>
              <p:cNvPr id="54" name="Freihand 53">
                <a:extLst>
                  <a:ext uri="{FF2B5EF4-FFF2-40B4-BE49-F238E27FC236}">
                    <a16:creationId xmlns:a16="http://schemas.microsoft.com/office/drawing/2014/main" id="{5C239197-F85F-3453-399E-0EF10E7771EB}"/>
                  </a:ext>
                </a:extLst>
              </p:cNvPr>
              <p:cNvPicPr/>
              <p:nvPr/>
            </p:nvPicPr>
            <p:blipFill>
              <a:blip r:embed="rId20"/>
              <a:stretch>
                <a:fillRect/>
              </a:stretch>
            </p:blipFill>
            <p:spPr>
              <a:xfrm>
                <a:off x="4521175" y="1674262"/>
                <a:ext cx="2210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5" name="Freihand 54">
                <a:extLst>
                  <a:ext uri="{FF2B5EF4-FFF2-40B4-BE49-F238E27FC236}">
                    <a16:creationId xmlns:a16="http://schemas.microsoft.com/office/drawing/2014/main" id="{DA945BE2-8ACD-DE79-3190-3B8F9404BA6B}"/>
                  </a:ext>
                </a:extLst>
              </p14:cNvPr>
              <p14:cNvContentPartPr/>
              <p14:nvPr/>
            </p14:nvContentPartPr>
            <p14:xfrm>
              <a:off x="4735015" y="1682182"/>
              <a:ext cx="146520" cy="157320"/>
            </p14:xfrm>
          </p:contentPart>
        </mc:Choice>
        <mc:Fallback>
          <p:pic>
            <p:nvPicPr>
              <p:cNvPr id="55" name="Freihand 54">
                <a:extLst>
                  <a:ext uri="{FF2B5EF4-FFF2-40B4-BE49-F238E27FC236}">
                    <a16:creationId xmlns:a16="http://schemas.microsoft.com/office/drawing/2014/main" id="{DA945BE2-8ACD-DE79-3190-3B8F9404BA6B}"/>
                  </a:ext>
                </a:extLst>
              </p:cNvPr>
              <p:cNvPicPr/>
              <p:nvPr/>
            </p:nvPicPr>
            <p:blipFill>
              <a:blip r:embed="rId22"/>
              <a:stretch>
                <a:fillRect/>
              </a:stretch>
            </p:blipFill>
            <p:spPr>
              <a:xfrm>
                <a:off x="4726375" y="1673182"/>
                <a:ext cx="1641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5470" name="Freihand 145469">
                <a:extLst>
                  <a:ext uri="{FF2B5EF4-FFF2-40B4-BE49-F238E27FC236}">
                    <a16:creationId xmlns:a16="http://schemas.microsoft.com/office/drawing/2014/main" id="{3FFBB45D-677A-EEC9-A12D-157796DA2167}"/>
                  </a:ext>
                </a:extLst>
              </p14:cNvPr>
              <p14:cNvContentPartPr/>
              <p14:nvPr/>
            </p14:nvContentPartPr>
            <p14:xfrm>
              <a:off x="318175" y="2364382"/>
              <a:ext cx="1707480" cy="60840"/>
            </p14:xfrm>
          </p:contentPart>
        </mc:Choice>
        <mc:Fallback>
          <p:pic>
            <p:nvPicPr>
              <p:cNvPr id="145470" name="Freihand 145469">
                <a:extLst>
                  <a:ext uri="{FF2B5EF4-FFF2-40B4-BE49-F238E27FC236}">
                    <a16:creationId xmlns:a16="http://schemas.microsoft.com/office/drawing/2014/main" id="{3FFBB45D-677A-EEC9-A12D-157796DA2167}"/>
                  </a:ext>
                </a:extLst>
              </p:cNvPr>
              <p:cNvPicPr/>
              <p:nvPr/>
            </p:nvPicPr>
            <p:blipFill>
              <a:blip r:embed="rId24"/>
              <a:stretch>
                <a:fillRect/>
              </a:stretch>
            </p:blipFill>
            <p:spPr>
              <a:xfrm>
                <a:off x="309175" y="2355742"/>
                <a:ext cx="17251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5471" name="Freihand 145470">
                <a:extLst>
                  <a:ext uri="{FF2B5EF4-FFF2-40B4-BE49-F238E27FC236}">
                    <a16:creationId xmlns:a16="http://schemas.microsoft.com/office/drawing/2014/main" id="{5AAB83D8-2B0D-6AE0-1CF1-742692666538}"/>
                  </a:ext>
                </a:extLst>
              </p14:cNvPr>
              <p14:cNvContentPartPr/>
              <p14:nvPr/>
            </p14:nvContentPartPr>
            <p14:xfrm>
              <a:off x="2716135" y="2369782"/>
              <a:ext cx="2690640" cy="54000"/>
            </p14:xfrm>
          </p:contentPart>
        </mc:Choice>
        <mc:Fallback>
          <p:pic>
            <p:nvPicPr>
              <p:cNvPr id="145471" name="Freihand 145470">
                <a:extLst>
                  <a:ext uri="{FF2B5EF4-FFF2-40B4-BE49-F238E27FC236}">
                    <a16:creationId xmlns:a16="http://schemas.microsoft.com/office/drawing/2014/main" id="{5AAB83D8-2B0D-6AE0-1CF1-742692666538}"/>
                  </a:ext>
                </a:extLst>
              </p:cNvPr>
              <p:cNvPicPr/>
              <p:nvPr/>
            </p:nvPicPr>
            <p:blipFill>
              <a:blip r:embed="rId26"/>
              <a:stretch>
                <a:fillRect/>
              </a:stretch>
            </p:blipFill>
            <p:spPr>
              <a:xfrm>
                <a:off x="2707135" y="2360782"/>
                <a:ext cx="27082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45478" name="Freihand 145477">
                <a:extLst>
                  <a:ext uri="{FF2B5EF4-FFF2-40B4-BE49-F238E27FC236}">
                    <a16:creationId xmlns:a16="http://schemas.microsoft.com/office/drawing/2014/main" id="{E9E62BC4-C219-E32A-FD6C-26BBF59528E5}"/>
                  </a:ext>
                </a:extLst>
              </p14:cNvPr>
              <p14:cNvContentPartPr/>
              <p14:nvPr/>
            </p14:nvContentPartPr>
            <p14:xfrm>
              <a:off x="298375" y="1449262"/>
              <a:ext cx="9719280" cy="203760"/>
            </p14:xfrm>
          </p:contentPart>
        </mc:Choice>
        <mc:Fallback>
          <p:pic>
            <p:nvPicPr>
              <p:cNvPr id="145478" name="Freihand 145477">
                <a:extLst>
                  <a:ext uri="{FF2B5EF4-FFF2-40B4-BE49-F238E27FC236}">
                    <a16:creationId xmlns:a16="http://schemas.microsoft.com/office/drawing/2014/main" id="{E9E62BC4-C219-E32A-FD6C-26BBF59528E5}"/>
                  </a:ext>
                </a:extLst>
              </p:cNvPr>
              <p:cNvPicPr/>
              <p:nvPr/>
            </p:nvPicPr>
            <p:blipFill>
              <a:blip r:embed="rId28"/>
              <a:stretch>
                <a:fillRect/>
              </a:stretch>
            </p:blipFill>
            <p:spPr>
              <a:xfrm>
                <a:off x="289375" y="1440622"/>
                <a:ext cx="9736920" cy="221400"/>
              </a:xfrm>
              <a:prstGeom prst="rect">
                <a:avLst/>
              </a:prstGeom>
            </p:spPr>
          </p:pic>
        </mc:Fallback>
      </mc:AlternateContent>
      <p:grpSp>
        <p:nvGrpSpPr>
          <p:cNvPr id="145481" name="Gruppieren 145480">
            <a:extLst>
              <a:ext uri="{FF2B5EF4-FFF2-40B4-BE49-F238E27FC236}">
                <a16:creationId xmlns:a16="http://schemas.microsoft.com/office/drawing/2014/main" id="{14A61181-651F-60A2-68B4-BE96E6600B52}"/>
              </a:ext>
            </a:extLst>
          </p:cNvPr>
          <p:cNvGrpSpPr/>
          <p:nvPr/>
        </p:nvGrpSpPr>
        <p:grpSpPr>
          <a:xfrm>
            <a:off x="5193295" y="31582"/>
            <a:ext cx="6875280" cy="2386800"/>
            <a:chOff x="5193295" y="31582"/>
            <a:chExt cx="6875280" cy="2386800"/>
          </a:xfrm>
        </p:grpSpPr>
        <mc:AlternateContent xmlns:mc="http://schemas.openxmlformats.org/markup-compatibility/2006">
          <mc:Choice xmlns:p14="http://schemas.microsoft.com/office/powerpoint/2010/main" Requires="p14">
            <p:contentPart p14:bwMode="auto" r:id="rId29">
              <p14:nvContentPartPr>
                <p14:cNvPr id="4" name="Freihand 3">
                  <a:extLst>
                    <a:ext uri="{FF2B5EF4-FFF2-40B4-BE49-F238E27FC236}">
                      <a16:creationId xmlns:a16="http://schemas.microsoft.com/office/drawing/2014/main" id="{017507DA-C65B-88DC-BC9E-7A027F4830CA}"/>
                    </a:ext>
                  </a:extLst>
                </p14:cNvPr>
                <p14:cNvContentPartPr/>
                <p14:nvPr/>
              </p14:nvContentPartPr>
              <p14:xfrm>
                <a:off x="8687095" y="247222"/>
                <a:ext cx="345600" cy="216000"/>
              </p14:xfrm>
            </p:contentPart>
          </mc:Choice>
          <mc:Fallback>
            <p:pic>
              <p:nvPicPr>
                <p:cNvPr id="4" name="Freihand 3">
                  <a:extLst>
                    <a:ext uri="{FF2B5EF4-FFF2-40B4-BE49-F238E27FC236}">
                      <a16:creationId xmlns:a16="http://schemas.microsoft.com/office/drawing/2014/main" id="{017507DA-C65B-88DC-BC9E-7A027F4830CA}"/>
                    </a:ext>
                  </a:extLst>
                </p:cNvPr>
                <p:cNvPicPr/>
                <p:nvPr/>
              </p:nvPicPr>
              <p:blipFill>
                <a:blip r:embed="rId30"/>
                <a:stretch>
                  <a:fillRect/>
                </a:stretch>
              </p:blipFill>
              <p:spPr>
                <a:xfrm>
                  <a:off x="8678455" y="238222"/>
                  <a:ext cx="36324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 name="Freihand 4">
                  <a:extLst>
                    <a:ext uri="{FF2B5EF4-FFF2-40B4-BE49-F238E27FC236}">
                      <a16:creationId xmlns:a16="http://schemas.microsoft.com/office/drawing/2014/main" id="{668F6A13-DFCB-4C35-837F-C454868CC513}"/>
                    </a:ext>
                  </a:extLst>
                </p14:cNvPr>
                <p14:cNvContentPartPr/>
                <p14:nvPr/>
              </p14:nvContentPartPr>
              <p14:xfrm>
                <a:off x="8585935" y="273862"/>
                <a:ext cx="216720" cy="239040"/>
              </p14:xfrm>
            </p:contentPart>
          </mc:Choice>
          <mc:Fallback>
            <p:pic>
              <p:nvPicPr>
                <p:cNvPr id="5" name="Freihand 4">
                  <a:extLst>
                    <a:ext uri="{FF2B5EF4-FFF2-40B4-BE49-F238E27FC236}">
                      <a16:creationId xmlns:a16="http://schemas.microsoft.com/office/drawing/2014/main" id="{668F6A13-DFCB-4C35-837F-C454868CC513}"/>
                    </a:ext>
                  </a:extLst>
                </p:cNvPr>
                <p:cNvPicPr/>
                <p:nvPr/>
              </p:nvPicPr>
              <p:blipFill>
                <a:blip r:embed="rId32"/>
                <a:stretch>
                  <a:fillRect/>
                </a:stretch>
              </p:blipFill>
              <p:spPr>
                <a:xfrm>
                  <a:off x="8576935" y="265222"/>
                  <a:ext cx="2343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 name="Freihand 6">
                  <a:extLst>
                    <a:ext uri="{FF2B5EF4-FFF2-40B4-BE49-F238E27FC236}">
                      <a16:creationId xmlns:a16="http://schemas.microsoft.com/office/drawing/2014/main" id="{5BE28B79-E35D-C0ED-A824-129915EC2DA9}"/>
                    </a:ext>
                  </a:extLst>
                </p14:cNvPr>
                <p14:cNvContentPartPr/>
                <p14:nvPr/>
              </p14:nvContentPartPr>
              <p14:xfrm>
                <a:off x="9208015" y="196462"/>
                <a:ext cx="85680" cy="204840"/>
              </p14:xfrm>
            </p:contentPart>
          </mc:Choice>
          <mc:Fallback>
            <p:pic>
              <p:nvPicPr>
                <p:cNvPr id="7" name="Freihand 6">
                  <a:extLst>
                    <a:ext uri="{FF2B5EF4-FFF2-40B4-BE49-F238E27FC236}">
                      <a16:creationId xmlns:a16="http://schemas.microsoft.com/office/drawing/2014/main" id="{5BE28B79-E35D-C0ED-A824-129915EC2DA9}"/>
                    </a:ext>
                  </a:extLst>
                </p:cNvPr>
                <p:cNvPicPr/>
                <p:nvPr/>
              </p:nvPicPr>
              <p:blipFill>
                <a:blip r:embed="rId34"/>
                <a:stretch>
                  <a:fillRect/>
                </a:stretch>
              </p:blipFill>
              <p:spPr>
                <a:xfrm>
                  <a:off x="9199015" y="187822"/>
                  <a:ext cx="1033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 name="Freihand 8">
                  <a:extLst>
                    <a:ext uri="{FF2B5EF4-FFF2-40B4-BE49-F238E27FC236}">
                      <a16:creationId xmlns:a16="http://schemas.microsoft.com/office/drawing/2014/main" id="{40221854-A88B-B092-85D1-1D6FC57304AF}"/>
                    </a:ext>
                  </a:extLst>
                </p14:cNvPr>
                <p14:cNvContentPartPr/>
                <p14:nvPr/>
              </p14:nvContentPartPr>
              <p14:xfrm>
                <a:off x="9356695" y="144982"/>
                <a:ext cx="291600" cy="128880"/>
              </p14:xfrm>
            </p:contentPart>
          </mc:Choice>
          <mc:Fallback>
            <p:pic>
              <p:nvPicPr>
                <p:cNvPr id="9" name="Freihand 8">
                  <a:extLst>
                    <a:ext uri="{FF2B5EF4-FFF2-40B4-BE49-F238E27FC236}">
                      <a16:creationId xmlns:a16="http://schemas.microsoft.com/office/drawing/2014/main" id="{40221854-A88B-B092-85D1-1D6FC57304AF}"/>
                    </a:ext>
                  </a:extLst>
                </p:cNvPr>
                <p:cNvPicPr/>
                <p:nvPr/>
              </p:nvPicPr>
              <p:blipFill>
                <a:blip r:embed="rId36"/>
                <a:stretch>
                  <a:fillRect/>
                </a:stretch>
              </p:blipFill>
              <p:spPr>
                <a:xfrm>
                  <a:off x="9348055" y="136342"/>
                  <a:ext cx="3092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0" name="Freihand 9">
                  <a:extLst>
                    <a:ext uri="{FF2B5EF4-FFF2-40B4-BE49-F238E27FC236}">
                      <a16:creationId xmlns:a16="http://schemas.microsoft.com/office/drawing/2014/main" id="{18906965-F492-2D4A-DA3F-FC621BC49275}"/>
                    </a:ext>
                  </a:extLst>
                </p14:cNvPr>
                <p14:cNvContentPartPr/>
                <p14:nvPr/>
              </p14:nvContentPartPr>
              <p14:xfrm>
                <a:off x="9558655" y="99982"/>
                <a:ext cx="38880" cy="50760"/>
              </p14:xfrm>
            </p:contentPart>
          </mc:Choice>
          <mc:Fallback>
            <p:pic>
              <p:nvPicPr>
                <p:cNvPr id="10" name="Freihand 9">
                  <a:extLst>
                    <a:ext uri="{FF2B5EF4-FFF2-40B4-BE49-F238E27FC236}">
                      <a16:creationId xmlns:a16="http://schemas.microsoft.com/office/drawing/2014/main" id="{18906965-F492-2D4A-DA3F-FC621BC49275}"/>
                    </a:ext>
                  </a:extLst>
                </p:cNvPr>
                <p:cNvPicPr/>
                <p:nvPr/>
              </p:nvPicPr>
              <p:blipFill>
                <a:blip r:embed="rId38"/>
                <a:stretch>
                  <a:fillRect/>
                </a:stretch>
              </p:blipFill>
              <p:spPr>
                <a:xfrm>
                  <a:off x="9549655" y="91342"/>
                  <a:ext cx="565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1" name="Freihand 10">
                  <a:extLst>
                    <a:ext uri="{FF2B5EF4-FFF2-40B4-BE49-F238E27FC236}">
                      <a16:creationId xmlns:a16="http://schemas.microsoft.com/office/drawing/2014/main" id="{C7A92F49-5EF1-5B95-1D50-37F7E78E0DE3}"/>
                    </a:ext>
                  </a:extLst>
                </p14:cNvPr>
                <p14:cNvContentPartPr/>
                <p14:nvPr/>
              </p14:nvContentPartPr>
              <p14:xfrm>
                <a:off x="9662335" y="70822"/>
                <a:ext cx="352080" cy="185040"/>
              </p14:xfrm>
            </p:contentPart>
          </mc:Choice>
          <mc:Fallback>
            <p:pic>
              <p:nvPicPr>
                <p:cNvPr id="11" name="Freihand 10">
                  <a:extLst>
                    <a:ext uri="{FF2B5EF4-FFF2-40B4-BE49-F238E27FC236}">
                      <a16:creationId xmlns:a16="http://schemas.microsoft.com/office/drawing/2014/main" id="{C7A92F49-5EF1-5B95-1D50-37F7E78E0DE3}"/>
                    </a:ext>
                  </a:extLst>
                </p:cNvPr>
                <p:cNvPicPr/>
                <p:nvPr/>
              </p:nvPicPr>
              <p:blipFill>
                <a:blip r:embed="rId40"/>
                <a:stretch>
                  <a:fillRect/>
                </a:stretch>
              </p:blipFill>
              <p:spPr>
                <a:xfrm>
                  <a:off x="9653695" y="62182"/>
                  <a:ext cx="3697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2" name="Freihand 11">
                  <a:extLst>
                    <a:ext uri="{FF2B5EF4-FFF2-40B4-BE49-F238E27FC236}">
                      <a16:creationId xmlns:a16="http://schemas.microsoft.com/office/drawing/2014/main" id="{F26FDC86-1AA4-0B42-DBC7-CDF7EE4C1F89}"/>
                    </a:ext>
                  </a:extLst>
                </p14:cNvPr>
                <p14:cNvContentPartPr/>
                <p14:nvPr/>
              </p14:nvContentPartPr>
              <p14:xfrm>
                <a:off x="10245895" y="90622"/>
                <a:ext cx="122400" cy="147960"/>
              </p14:xfrm>
            </p:contentPart>
          </mc:Choice>
          <mc:Fallback>
            <p:pic>
              <p:nvPicPr>
                <p:cNvPr id="12" name="Freihand 11">
                  <a:extLst>
                    <a:ext uri="{FF2B5EF4-FFF2-40B4-BE49-F238E27FC236}">
                      <a16:creationId xmlns:a16="http://schemas.microsoft.com/office/drawing/2014/main" id="{F26FDC86-1AA4-0B42-DBC7-CDF7EE4C1F89}"/>
                    </a:ext>
                  </a:extLst>
                </p:cNvPr>
                <p:cNvPicPr/>
                <p:nvPr/>
              </p:nvPicPr>
              <p:blipFill>
                <a:blip r:embed="rId42"/>
                <a:stretch>
                  <a:fillRect/>
                </a:stretch>
              </p:blipFill>
              <p:spPr>
                <a:xfrm>
                  <a:off x="10237255" y="81982"/>
                  <a:ext cx="1400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3" name="Freihand 12">
                  <a:extLst>
                    <a:ext uri="{FF2B5EF4-FFF2-40B4-BE49-F238E27FC236}">
                      <a16:creationId xmlns:a16="http://schemas.microsoft.com/office/drawing/2014/main" id="{1B838EC5-8F54-45C0-B672-88AEFCD839D3}"/>
                    </a:ext>
                  </a:extLst>
                </p14:cNvPr>
                <p14:cNvContentPartPr/>
                <p14:nvPr/>
              </p14:nvContentPartPr>
              <p14:xfrm>
                <a:off x="10337695" y="199342"/>
                <a:ext cx="57240" cy="36000"/>
              </p14:xfrm>
            </p:contentPart>
          </mc:Choice>
          <mc:Fallback>
            <p:pic>
              <p:nvPicPr>
                <p:cNvPr id="13" name="Freihand 12">
                  <a:extLst>
                    <a:ext uri="{FF2B5EF4-FFF2-40B4-BE49-F238E27FC236}">
                      <a16:creationId xmlns:a16="http://schemas.microsoft.com/office/drawing/2014/main" id="{1B838EC5-8F54-45C0-B672-88AEFCD839D3}"/>
                    </a:ext>
                  </a:extLst>
                </p:cNvPr>
                <p:cNvPicPr/>
                <p:nvPr/>
              </p:nvPicPr>
              <p:blipFill>
                <a:blip r:embed="rId44"/>
                <a:stretch>
                  <a:fillRect/>
                </a:stretch>
              </p:blipFill>
              <p:spPr>
                <a:xfrm>
                  <a:off x="10329055" y="190342"/>
                  <a:ext cx="7488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4" name="Freihand 13">
                  <a:extLst>
                    <a:ext uri="{FF2B5EF4-FFF2-40B4-BE49-F238E27FC236}">
                      <a16:creationId xmlns:a16="http://schemas.microsoft.com/office/drawing/2014/main" id="{FCBC0FEF-4F79-7220-40B4-08D86ADE6EFB}"/>
                    </a:ext>
                  </a:extLst>
                </p14:cNvPr>
                <p14:cNvContentPartPr/>
                <p14:nvPr/>
              </p14:nvContentPartPr>
              <p14:xfrm>
                <a:off x="10425895" y="151102"/>
                <a:ext cx="191160" cy="66960"/>
              </p14:xfrm>
            </p:contentPart>
          </mc:Choice>
          <mc:Fallback>
            <p:pic>
              <p:nvPicPr>
                <p:cNvPr id="14" name="Freihand 13">
                  <a:extLst>
                    <a:ext uri="{FF2B5EF4-FFF2-40B4-BE49-F238E27FC236}">
                      <a16:creationId xmlns:a16="http://schemas.microsoft.com/office/drawing/2014/main" id="{FCBC0FEF-4F79-7220-40B4-08D86ADE6EFB}"/>
                    </a:ext>
                  </a:extLst>
                </p:cNvPr>
                <p:cNvPicPr/>
                <p:nvPr/>
              </p:nvPicPr>
              <p:blipFill>
                <a:blip r:embed="rId46"/>
                <a:stretch>
                  <a:fillRect/>
                </a:stretch>
              </p:blipFill>
              <p:spPr>
                <a:xfrm>
                  <a:off x="10416895" y="142462"/>
                  <a:ext cx="2088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5" name="Freihand 14">
                  <a:extLst>
                    <a:ext uri="{FF2B5EF4-FFF2-40B4-BE49-F238E27FC236}">
                      <a16:creationId xmlns:a16="http://schemas.microsoft.com/office/drawing/2014/main" id="{8CD59DDF-A59B-CDD5-FD81-5880373BBB38}"/>
                    </a:ext>
                  </a:extLst>
                </p14:cNvPr>
                <p14:cNvContentPartPr/>
                <p14:nvPr/>
              </p14:nvContentPartPr>
              <p14:xfrm>
                <a:off x="10667095" y="122302"/>
                <a:ext cx="93960" cy="102600"/>
              </p14:xfrm>
            </p:contentPart>
          </mc:Choice>
          <mc:Fallback>
            <p:pic>
              <p:nvPicPr>
                <p:cNvPr id="15" name="Freihand 14">
                  <a:extLst>
                    <a:ext uri="{FF2B5EF4-FFF2-40B4-BE49-F238E27FC236}">
                      <a16:creationId xmlns:a16="http://schemas.microsoft.com/office/drawing/2014/main" id="{8CD59DDF-A59B-CDD5-FD81-5880373BBB38}"/>
                    </a:ext>
                  </a:extLst>
                </p:cNvPr>
                <p:cNvPicPr/>
                <p:nvPr/>
              </p:nvPicPr>
              <p:blipFill>
                <a:blip r:embed="rId48"/>
                <a:stretch>
                  <a:fillRect/>
                </a:stretch>
              </p:blipFill>
              <p:spPr>
                <a:xfrm>
                  <a:off x="10658455" y="113662"/>
                  <a:ext cx="1116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6" name="Freihand 15">
                  <a:extLst>
                    <a:ext uri="{FF2B5EF4-FFF2-40B4-BE49-F238E27FC236}">
                      <a16:creationId xmlns:a16="http://schemas.microsoft.com/office/drawing/2014/main" id="{EAF879FF-31FD-4AEF-8E25-338662D9DCFF}"/>
                    </a:ext>
                  </a:extLst>
                </p14:cNvPr>
                <p14:cNvContentPartPr/>
                <p14:nvPr/>
              </p14:nvContentPartPr>
              <p14:xfrm>
                <a:off x="10778335" y="136342"/>
                <a:ext cx="353520" cy="68400"/>
              </p14:xfrm>
            </p:contentPart>
          </mc:Choice>
          <mc:Fallback>
            <p:pic>
              <p:nvPicPr>
                <p:cNvPr id="16" name="Freihand 15">
                  <a:extLst>
                    <a:ext uri="{FF2B5EF4-FFF2-40B4-BE49-F238E27FC236}">
                      <a16:creationId xmlns:a16="http://schemas.microsoft.com/office/drawing/2014/main" id="{EAF879FF-31FD-4AEF-8E25-338662D9DCFF}"/>
                    </a:ext>
                  </a:extLst>
                </p:cNvPr>
                <p:cNvPicPr/>
                <p:nvPr/>
              </p:nvPicPr>
              <p:blipFill>
                <a:blip r:embed="rId50"/>
                <a:stretch>
                  <a:fillRect/>
                </a:stretch>
              </p:blipFill>
              <p:spPr>
                <a:xfrm>
                  <a:off x="10769335" y="127342"/>
                  <a:ext cx="3711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7" name="Freihand 16">
                  <a:extLst>
                    <a:ext uri="{FF2B5EF4-FFF2-40B4-BE49-F238E27FC236}">
                      <a16:creationId xmlns:a16="http://schemas.microsoft.com/office/drawing/2014/main" id="{30CDA478-C1F4-9C11-503A-49873FF98E43}"/>
                    </a:ext>
                  </a:extLst>
                </p14:cNvPr>
                <p14:cNvContentPartPr/>
                <p14:nvPr/>
              </p14:nvContentPartPr>
              <p14:xfrm>
                <a:off x="11322655" y="120862"/>
                <a:ext cx="194040" cy="81000"/>
              </p14:xfrm>
            </p:contentPart>
          </mc:Choice>
          <mc:Fallback>
            <p:pic>
              <p:nvPicPr>
                <p:cNvPr id="17" name="Freihand 16">
                  <a:extLst>
                    <a:ext uri="{FF2B5EF4-FFF2-40B4-BE49-F238E27FC236}">
                      <a16:creationId xmlns:a16="http://schemas.microsoft.com/office/drawing/2014/main" id="{30CDA478-C1F4-9C11-503A-49873FF98E43}"/>
                    </a:ext>
                  </a:extLst>
                </p:cNvPr>
                <p:cNvPicPr/>
                <p:nvPr/>
              </p:nvPicPr>
              <p:blipFill>
                <a:blip r:embed="rId52"/>
                <a:stretch>
                  <a:fillRect/>
                </a:stretch>
              </p:blipFill>
              <p:spPr>
                <a:xfrm>
                  <a:off x="11313655" y="111862"/>
                  <a:ext cx="211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8" name="Freihand 17">
                  <a:extLst>
                    <a:ext uri="{FF2B5EF4-FFF2-40B4-BE49-F238E27FC236}">
                      <a16:creationId xmlns:a16="http://schemas.microsoft.com/office/drawing/2014/main" id="{A4508D3E-9D49-2E81-162A-3646F11FE4FD}"/>
                    </a:ext>
                  </a:extLst>
                </p14:cNvPr>
                <p14:cNvContentPartPr/>
                <p14:nvPr/>
              </p14:nvContentPartPr>
              <p14:xfrm>
                <a:off x="11517775" y="111142"/>
                <a:ext cx="70200" cy="79560"/>
              </p14:xfrm>
            </p:contentPart>
          </mc:Choice>
          <mc:Fallback>
            <p:pic>
              <p:nvPicPr>
                <p:cNvPr id="18" name="Freihand 17">
                  <a:extLst>
                    <a:ext uri="{FF2B5EF4-FFF2-40B4-BE49-F238E27FC236}">
                      <a16:creationId xmlns:a16="http://schemas.microsoft.com/office/drawing/2014/main" id="{A4508D3E-9D49-2E81-162A-3646F11FE4FD}"/>
                    </a:ext>
                  </a:extLst>
                </p:cNvPr>
                <p:cNvPicPr/>
                <p:nvPr/>
              </p:nvPicPr>
              <p:blipFill>
                <a:blip r:embed="rId54"/>
                <a:stretch>
                  <a:fillRect/>
                </a:stretch>
              </p:blipFill>
              <p:spPr>
                <a:xfrm>
                  <a:off x="11508775" y="102142"/>
                  <a:ext cx="878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1" name="Freihand 20">
                  <a:extLst>
                    <a:ext uri="{FF2B5EF4-FFF2-40B4-BE49-F238E27FC236}">
                      <a16:creationId xmlns:a16="http://schemas.microsoft.com/office/drawing/2014/main" id="{899A20C7-F298-F8D7-68E2-DB039BC51F14}"/>
                    </a:ext>
                  </a:extLst>
                </p14:cNvPr>
                <p14:cNvContentPartPr/>
                <p14:nvPr/>
              </p14:nvContentPartPr>
              <p14:xfrm>
                <a:off x="11666095" y="31582"/>
                <a:ext cx="263160" cy="165960"/>
              </p14:xfrm>
            </p:contentPart>
          </mc:Choice>
          <mc:Fallback>
            <p:pic>
              <p:nvPicPr>
                <p:cNvPr id="21" name="Freihand 20">
                  <a:extLst>
                    <a:ext uri="{FF2B5EF4-FFF2-40B4-BE49-F238E27FC236}">
                      <a16:creationId xmlns:a16="http://schemas.microsoft.com/office/drawing/2014/main" id="{899A20C7-F298-F8D7-68E2-DB039BC51F14}"/>
                    </a:ext>
                  </a:extLst>
                </p:cNvPr>
                <p:cNvPicPr/>
                <p:nvPr/>
              </p:nvPicPr>
              <p:blipFill>
                <a:blip r:embed="rId56"/>
                <a:stretch>
                  <a:fillRect/>
                </a:stretch>
              </p:blipFill>
              <p:spPr>
                <a:xfrm>
                  <a:off x="11657455" y="22942"/>
                  <a:ext cx="2808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2" name="Freihand 21">
                  <a:extLst>
                    <a:ext uri="{FF2B5EF4-FFF2-40B4-BE49-F238E27FC236}">
                      <a16:creationId xmlns:a16="http://schemas.microsoft.com/office/drawing/2014/main" id="{3FEE5761-0288-B6B7-B26F-35EB7119085F}"/>
                    </a:ext>
                  </a:extLst>
                </p14:cNvPr>
                <p14:cNvContentPartPr/>
                <p14:nvPr/>
              </p14:nvContentPartPr>
              <p14:xfrm>
                <a:off x="9882655" y="478702"/>
                <a:ext cx="226800" cy="41400"/>
              </p14:xfrm>
            </p:contentPart>
          </mc:Choice>
          <mc:Fallback>
            <p:pic>
              <p:nvPicPr>
                <p:cNvPr id="22" name="Freihand 21">
                  <a:extLst>
                    <a:ext uri="{FF2B5EF4-FFF2-40B4-BE49-F238E27FC236}">
                      <a16:creationId xmlns:a16="http://schemas.microsoft.com/office/drawing/2014/main" id="{3FEE5761-0288-B6B7-B26F-35EB7119085F}"/>
                    </a:ext>
                  </a:extLst>
                </p:cNvPr>
                <p:cNvPicPr/>
                <p:nvPr/>
              </p:nvPicPr>
              <p:blipFill>
                <a:blip r:embed="rId58"/>
                <a:stretch>
                  <a:fillRect/>
                </a:stretch>
              </p:blipFill>
              <p:spPr>
                <a:xfrm>
                  <a:off x="9873655" y="470062"/>
                  <a:ext cx="2444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3" name="Freihand 22">
                  <a:extLst>
                    <a:ext uri="{FF2B5EF4-FFF2-40B4-BE49-F238E27FC236}">
                      <a16:creationId xmlns:a16="http://schemas.microsoft.com/office/drawing/2014/main" id="{4AC7C1B6-9F1F-A4BD-DA15-2A0F11F9F9DB}"/>
                    </a:ext>
                  </a:extLst>
                </p14:cNvPr>
                <p14:cNvContentPartPr/>
                <p14:nvPr/>
              </p14:nvContentPartPr>
              <p14:xfrm>
                <a:off x="10077055" y="359182"/>
                <a:ext cx="14760" cy="21960"/>
              </p14:xfrm>
            </p:contentPart>
          </mc:Choice>
          <mc:Fallback>
            <p:pic>
              <p:nvPicPr>
                <p:cNvPr id="23" name="Freihand 22">
                  <a:extLst>
                    <a:ext uri="{FF2B5EF4-FFF2-40B4-BE49-F238E27FC236}">
                      <a16:creationId xmlns:a16="http://schemas.microsoft.com/office/drawing/2014/main" id="{4AC7C1B6-9F1F-A4BD-DA15-2A0F11F9F9DB}"/>
                    </a:ext>
                  </a:extLst>
                </p:cNvPr>
                <p:cNvPicPr/>
                <p:nvPr/>
              </p:nvPicPr>
              <p:blipFill>
                <a:blip r:embed="rId60"/>
                <a:stretch>
                  <a:fillRect/>
                </a:stretch>
              </p:blipFill>
              <p:spPr>
                <a:xfrm>
                  <a:off x="10068415" y="350182"/>
                  <a:ext cx="3240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4" name="Freihand 23">
                  <a:extLst>
                    <a:ext uri="{FF2B5EF4-FFF2-40B4-BE49-F238E27FC236}">
                      <a16:creationId xmlns:a16="http://schemas.microsoft.com/office/drawing/2014/main" id="{37EF975A-897B-15A3-F372-80DD52FDC295}"/>
                    </a:ext>
                  </a:extLst>
                </p14:cNvPr>
                <p14:cNvContentPartPr/>
                <p14:nvPr/>
              </p14:nvContentPartPr>
              <p14:xfrm>
                <a:off x="10240855" y="349822"/>
                <a:ext cx="205920" cy="173160"/>
              </p14:xfrm>
            </p:contentPart>
          </mc:Choice>
          <mc:Fallback>
            <p:pic>
              <p:nvPicPr>
                <p:cNvPr id="24" name="Freihand 23">
                  <a:extLst>
                    <a:ext uri="{FF2B5EF4-FFF2-40B4-BE49-F238E27FC236}">
                      <a16:creationId xmlns:a16="http://schemas.microsoft.com/office/drawing/2014/main" id="{37EF975A-897B-15A3-F372-80DD52FDC295}"/>
                    </a:ext>
                  </a:extLst>
                </p:cNvPr>
                <p:cNvPicPr/>
                <p:nvPr/>
              </p:nvPicPr>
              <p:blipFill>
                <a:blip r:embed="rId62"/>
                <a:stretch>
                  <a:fillRect/>
                </a:stretch>
              </p:blipFill>
              <p:spPr>
                <a:xfrm>
                  <a:off x="10231855" y="340822"/>
                  <a:ext cx="223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5" name="Freihand 24">
                  <a:extLst>
                    <a:ext uri="{FF2B5EF4-FFF2-40B4-BE49-F238E27FC236}">
                      <a16:creationId xmlns:a16="http://schemas.microsoft.com/office/drawing/2014/main" id="{739705D0-46C9-785D-9B0D-2F43C90C7A64}"/>
                    </a:ext>
                  </a:extLst>
                </p14:cNvPr>
                <p14:cNvContentPartPr/>
                <p14:nvPr/>
              </p14:nvContentPartPr>
              <p14:xfrm>
                <a:off x="10552615" y="312742"/>
                <a:ext cx="319680" cy="189000"/>
              </p14:xfrm>
            </p:contentPart>
          </mc:Choice>
          <mc:Fallback>
            <p:pic>
              <p:nvPicPr>
                <p:cNvPr id="25" name="Freihand 24">
                  <a:extLst>
                    <a:ext uri="{FF2B5EF4-FFF2-40B4-BE49-F238E27FC236}">
                      <a16:creationId xmlns:a16="http://schemas.microsoft.com/office/drawing/2014/main" id="{739705D0-46C9-785D-9B0D-2F43C90C7A64}"/>
                    </a:ext>
                  </a:extLst>
                </p:cNvPr>
                <p:cNvPicPr/>
                <p:nvPr/>
              </p:nvPicPr>
              <p:blipFill>
                <a:blip r:embed="rId64"/>
                <a:stretch>
                  <a:fillRect/>
                </a:stretch>
              </p:blipFill>
              <p:spPr>
                <a:xfrm>
                  <a:off x="10543615" y="304102"/>
                  <a:ext cx="3373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6" name="Freihand 25">
                  <a:extLst>
                    <a:ext uri="{FF2B5EF4-FFF2-40B4-BE49-F238E27FC236}">
                      <a16:creationId xmlns:a16="http://schemas.microsoft.com/office/drawing/2014/main" id="{04CD076F-06A3-A54B-2C67-60EA4A807AB3}"/>
                    </a:ext>
                  </a:extLst>
                </p14:cNvPr>
                <p14:cNvContentPartPr/>
                <p14:nvPr/>
              </p14:nvContentPartPr>
              <p14:xfrm>
                <a:off x="10891015" y="364942"/>
                <a:ext cx="94680" cy="105840"/>
              </p14:xfrm>
            </p:contentPart>
          </mc:Choice>
          <mc:Fallback>
            <p:pic>
              <p:nvPicPr>
                <p:cNvPr id="26" name="Freihand 25">
                  <a:extLst>
                    <a:ext uri="{FF2B5EF4-FFF2-40B4-BE49-F238E27FC236}">
                      <a16:creationId xmlns:a16="http://schemas.microsoft.com/office/drawing/2014/main" id="{04CD076F-06A3-A54B-2C67-60EA4A807AB3}"/>
                    </a:ext>
                  </a:extLst>
                </p:cNvPr>
                <p:cNvPicPr/>
                <p:nvPr/>
              </p:nvPicPr>
              <p:blipFill>
                <a:blip r:embed="rId66"/>
                <a:stretch>
                  <a:fillRect/>
                </a:stretch>
              </p:blipFill>
              <p:spPr>
                <a:xfrm>
                  <a:off x="10882375" y="355942"/>
                  <a:ext cx="1123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7" name="Freihand 26">
                  <a:extLst>
                    <a:ext uri="{FF2B5EF4-FFF2-40B4-BE49-F238E27FC236}">
                      <a16:creationId xmlns:a16="http://schemas.microsoft.com/office/drawing/2014/main" id="{DE904E5C-93A5-936D-56EB-0354CC3F01BD}"/>
                    </a:ext>
                  </a:extLst>
                </p14:cNvPr>
                <p14:cNvContentPartPr/>
                <p14:nvPr/>
              </p14:nvContentPartPr>
              <p14:xfrm>
                <a:off x="11015575" y="288262"/>
                <a:ext cx="127080" cy="189360"/>
              </p14:xfrm>
            </p:contentPart>
          </mc:Choice>
          <mc:Fallback>
            <p:pic>
              <p:nvPicPr>
                <p:cNvPr id="27" name="Freihand 26">
                  <a:extLst>
                    <a:ext uri="{FF2B5EF4-FFF2-40B4-BE49-F238E27FC236}">
                      <a16:creationId xmlns:a16="http://schemas.microsoft.com/office/drawing/2014/main" id="{DE904E5C-93A5-936D-56EB-0354CC3F01BD}"/>
                    </a:ext>
                  </a:extLst>
                </p:cNvPr>
                <p:cNvPicPr/>
                <p:nvPr/>
              </p:nvPicPr>
              <p:blipFill>
                <a:blip r:embed="rId68"/>
                <a:stretch>
                  <a:fillRect/>
                </a:stretch>
              </p:blipFill>
              <p:spPr>
                <a:xfrm>
                  <a:off x="11006575" y="279262"/>
                  <a:ext cx="1447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8" name="Freihand 27">
                  <a:extLst>
                    <a:ext uri="{FF2B5EF4-FFF2-40B4-BE49-F238E27FC236}">
                      <a16:creationId xmlns:a16="http://schemas.microsoft.com/office/drawing/2014/main" id="{4324841B-26C5-A782-C9B4-426188A2D8CE}"/>
                    </a:ext>
                  </a:extLst>
                </p14:cNvPr>
                <p14:cNvContentPartPr/>
                <p14:nvPr/>
              </p14:nvContentPartPr>
              <p14:xfrm>
                <a:off x="11185495" y="296902"/>
                <a:ext cx="31320" cy="176400"/>
              </p14:xfrm>
            </p:contentPart>
          </mc:Choice>
          <mc:Fallback>
            <p:pic>
              <p:nvPicPr>
                <p:cNvPr id="28" name="Freihand 27">
                  <a:extLst>
                    <a:ext uri="{FF2B5EF4-FFF2-40B4-BE49-F238E27FC236}">
                      <a16:creationId xmlns:a16="http://schemas.microsoft.com/office/drawing/2014/main" id="{4324841B-26C5-A782-C9B4-426188A2D8CE}"/>
                    </a:ext>
                  </a:extLst>
                </p:cNvPr>
                <p:cNvPicPr/>
                <p:nvPr/>
              </p:nvPicPr>
              <p:blipFill>
                <a:blip r:embed="rId70"/>
                <a:stretch>
                  <a:fillRect/>
                </a:stretch>
              </p:blipFill>
              <p:spPr>
                <a:xfrm>
                  <a:off x="11176855" y="287902"/>
                  <a:ext cx="489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9" name="Freihand 28">
                  <a:extLst>
                    <a:ext uri="{FF2B5EF4-FFF2-40B4-BE49-F238E27FC236}">
                      <a16:creationId xmlns:a16="http://schemas.microsoft.com/office/drawing/2014/main" id="{7B2F2858-D0E6-E3CB-6116-0C35EEBAED14}"/>
                    </a:ext>
                  </a:extLst>
                </p14:cNvPr>
                <p14:cNvContentPartPr/>
                <p14:nvPr/>
              </p14:nvContentPartPr>
              <p14:xfrm>
                <a:off x="11243095" y="402382"/>
                <a:ext cx="302040" cy="69120"/>
              </p14:xfrm>
            </p:contentPart>
          </mc:Choice>
          <mc:Fallback>
            <p:pic>
              <p:nvPicPr>
                <p:cNvPr id="29" name="Freihand 28">
                  <a:extLst>
                    <a:ext uri="{FF2B5EF4-FFF2-40B4-BE49-F238E27FC236}">
                      <a16:creationId xmlns:a16="http://schemas.microsoft.com/office/drawing/2014/main" id="{7B2F2858-D0E6-E3CB-6116-0C35EEBAED14}"/>
                    </a:ext>
                  </a:extLst>
                </p:cNvPr>
                <p:cNvPicPr/>
                <p:nvPr/>
              </p:nvPicPr>
              <p:blipFill>
                <a:blip r:embed="rId72"/>
                <a:stretch>
                  <a:fillRect/>
                </a:stretch>
              </p:blipFill>
              <p:spPr>
                <a:xfrm>
                  <a:off x="11234095" y="393742"/>
                  <a:ext cx="319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0" name="Freihand 29">
                  <a:extLst>
                    <a:ext uri="{FF2B5EF4-FFF2-40B4-BE49-F238E27FC236}">
                      <a16:creationId xmlns:a16="http://schemas.microsoft.com/office/drawing/2014/main" id="{406E3538-F678-A1E8-C3A0-B10B199A164C}"/>
                    </a:ext>
                  </a:extLst>
                </p14:cNvPr>
                <p14:cNvContentPartPr/>
                <p14:nvPr/>
              </p14:nvContentPartPr>
              <p14:xfrm>
                <a:off x="11568895" y="286102"/>
                <a:ext cx="151920" cy="159840"/>
              </p14:xfrm>
            </p:contentPart>
          </mc:Choice>
          <mc:Fallback>
            <p:pic>
              <p:nvPicPr>
                <p:cNvPr id="30" name="Freihand 29">
                  <a:extLst>
                    <a:ext uri="{FF2B5EF4-FFF2-40B4-BE49-F238E27FC236}">
                      <a16:creationId xmlns:a16="http://schemas.microsoft.com/office/drawing/2014/main" id="{406E3538-F678-A1E8-C3A0-B10B199A164C}"/>
                    </a:ext>
                  </a:extLst>
                </p:cNvPr>
                <p:cNvPicPr/>
                <p:nvPr/>
              </p:nvPicPr>
              <p:blipFill>
                <a:blip r:embed="rId74"/>
                <a:stretch>
                  <a:fillRect/>
                </a:stretch>
              </p:blipFill>
              <p:spPr>
                <a:xfrm>
                  <a:off x="11559895" y="277102"/>
                  <a:ext cx="1695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2" name="Freihand 31">
                  <a:extLst>
                    <a:ext uri="{FF2B5EF4-FFF2-40B4-BE49-F238E27FC236}">
                      <a16:creationId xmlns:a16="http://schemas.microsoft.com/office/drawing/2014/main" id="{89FF055A-5240-6F9C-2313-97BD31FF575D}"/>
                    </a:ext>
                  </a:extLst>
                </p14:cNvPr>
                <p14:cNvContentPartPr/>
                <p14:nvPr/>
              </p14:nvContentPartPr>
              <p14:xfrm>
                <a:off x="10216015" y="740062"/>
                <a:ext cx="80280" cy="84240"/>
              </p14:xfrm>
            </p:contentPart>
          </mc:Choice>
          <mc:Fallback>
            <p:pic>
              <p:nvPicPr>
                <p:cNvPr id="32" name="Freihand 31">
                  <a:extLst>
                    <a:ext uri="{FF2B5EF4-FFF2-40B4-BE49-F238E27FC236}">
                      <a16:creationId xmlns:a16="http://schemas.microsoft.com/office/drawing/2014/main" id="{89FF055A-5240-6F9C-2313-97BD31FF575D}"/>
                    </a:ext>
                  </a:extLst>
                </p:cNvPr>
                <p:cNvPicPr/>
                <p:nvPr/>
              </p:nvPicPr>
              <p:blipFill>
                <a:blip r:embed="rId76"/>
                <a:stretch>
                  <a:fillRect/>
                </a:stretch>
              </p:blipFill>
              <p:spPr>
                <a:xfrm>
                  <a:off x="10207375" y="731422"/>
                  <a:ext cx="979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3" name="Freihand 32">
                  <a:extLst>
                    <a:ext uri="{FF2B5EF4-FFF2-40B4-BE49-F238E27FC236}">
                      <a16:creationId xmlns:a16="http://schemas.microsoft.com/office/drawing/2014/main" id="{6082896A-87B2-06F7-E3F8-A9CA3C93DC89}"/>
                    </a:ext>
                  </a:extLst>
                </p14:cNvPr>
                <p14:cNvContentPartPr/>
                <p14:nvPr/>
              </p14:nvContentPartPr>
              <p14:xfrm>
                <a:off x="10373335" y="733582"/>
                <a:ext cx="127800" cy="82080"/>
              </p14:xfrm>
            </p:contentPart>
          </mc:Choice>
          <mc:Fallback>
            <p:pic>
              <p:nvPicPr>
                <p:cNvPr id="33" name="Freihand 32">
                  <a:extLst>
                    <a:ext uri="{FF2B5EF4-FFF2-40B4-BE49-F238E27FC236}">
                      <a16:creationId xmlns:a16="http://schemas.microsoft.com/office/drawing/2014/main" id="{6082896A-87B2-06F7-E3F8-A9CA3C93DC89}"/>
                    </a:ext>
                  </a:extLst>
                </p:cNvPr>
                <p:cNvPicPr/>
                <p:nvPr/>
              </p:nvPicPr>
              <p:blipFill>
                <a:blip r:embed="rId78"/>
                <a:stretch>
                  <a:fillRect/>
                </a:stretch>
              </p:blipFill>
              <p:spPr>
                <a:xfrm>
                  <a:off x="10364335" y="724582"/>
                  <a:ext cx="14544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4" name="Freihand 33">
                  <a:extLst>
                    <a:ext uri="{FF2B5EF4-FFF2-40B4-BE49-F238E27FC236}">
                      <a16:creationId xmlns:a16="http://schemas.microsoft.com/office/drawing/2014/main" id="{D75CE2D4-449B-1540-210A-9403F8AA8044}"/>
                    </a:ext>
                  </a:extLst>
                </p14:cNvPr>
                <p14:cNvContentPartPr/>
                <p14:nvPr/>
              </p14:nvContentPartPr>
              <p14:xfrm>
                <a:off x="10650535" y="656902"/>
                <a:ext cx="96120" cy="98640"/>
              </p14:xfrm>
            </p:contentPart>
          </mc:Choice>
          <mc:Fallback>
            <p:pic>
              <p:nvPicPr>
                <p:cNvPr id="34" name="Freihand 33">
                  <a:extLst>
                    <a:ext uri="{FF2B5EF4-FFF2-40B4-BE49-F238E27FC236}">
                      <a16:creationId xmlns:a16="http://schemas.microsoft.com/office/drawing/2014/main" id="{D75CE2D4-449B-1540-210A-9403F8AA8044}"/>
                    </a:ext>
                  </a:extLst>
                </p:cNvPr>
                <p:cNvPicPr/>
                <p:nvPr/>
              </p:nvPicPr>
              <p:blipFill>
                <a:blip r:embed="rId80"/>
                <a:stretch>
                  <a:fillRect/>
                </a:stretch>
              </p:blipFill>
              <p:spPr>
                <a:xfrm>
                  <a:off x="10641535" y="647902"/>
                  <a:ext cx="113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5" name="Freihand 34">
                  <a:extLst>
                    <a:ext uri="{FF2B5EF4-FFF2-40B4-BE49-F238E27FC236}">
                      <a16:creationId xmlns:a16="http://schemas.microsoft.com/office/drawing/2014/main" id="{B04A3BAB-C6B7-FC33-6954-02B212F8317C}"/>
                    </a:ext>
                  </a:extLst>
                </p14:cNvPr>
                <p14:cNvContentPartPr/>
                <p14:nvPr/>
              </p14:nvContentPartPr>
              <p14:xfrm>
                <a:off x="10684015" y="634222"/>
                <a:ext cx="264960" cy="116640"/>
              </p14:xfrm>
            </p:contentPart>
          </mc:Choice>
          <mc:Fallback>
            <p:pic>
              <p:nvPicPr>
                <p:cNvPr id="35" name="Freihand 34">
                  <a:extLst>
                    <a:ext uri="{FF2B5EF4-FFF2-40B4-BE49-F238E27FC236}">
                      <a16:creationId xmlns:a16="http://schemas.microsoft.com/office/drawing/2014/main" id="{B04A3BAB-C6B7-FC33-6954-02B212F8317C}"/>
                    </a:ext>
                  </a:extLst>
                </p:cNvPr>
                <p:cNvPicPr/>
                <p:nvPr/>
              </p:nvPicPr>
              <p:blipFill>
                <a:blip r:embed="rId82"/>
                <a:stretch>
                  <a:fillRect/>
                </a:stretch>
              </p:blipFill>
              <p:spPr>
                <a:xfrm>
                  <a:off x="10675015" y="625222"/>
                  <a:ext cx="2826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6" name="Freihand 35">
                  <a:extLst>
                    <a:ext uri="{FF2B5EF4-FFF2-40B4-BE49-F238E27FC236}">
                      <a16:creationId xmlns:a16="http://schemas.microsoft.com/office/drawing/2014/main" id="{445E09B9-C241-50E4-BC17-AC065256DE0E}"/>
                    </a:ext>
                  </a:extLst>
                </p14:cNvPr>
                <p14:cNvContentPartPr/>
                <p14:nvPr/>
              </p14:nvContentPartPr>
              <p14:xfrm>
                <a:off x="11048695" y="674902"/>
                <a:ext cx="72720" cy="20880"/>
              </p14:xfrm>
            </p:contentPart>
          </mc:Choice>
          <mc:Fallback>
            <p:pic>
              <p:nvPicPr>
                <p:cNvPr id="36" name="Freihand 35">
                  <a:extLst>
                    <a:ext uri="{FF2B5EF4-FFF2-40B4-BE49-F238E27FC236}">
                      <a16:creationId xmlns:a16="http://schemas.microsoft.com/office/drawing/2014/main" id="{445E09B9-C241-50E4-BC17-AC065256DE0E}"/>
                    </a:ext>
                  </a:extLst>
                </p:cNvPr>
                <p:cNvPicPr/>
                <p:nvPr/>
              </p:nvPicPr>
              <p:blipFill>
                <a:blip r:embed="rId84"/>
                <a:stretch>
                  <a:fillRect/>
                </a:stretch>
              </p:blipFill>
              <p:spPr>
                <a:xfrm>
                  <a:off x="11040055" y="666262"/>
                  <a:ext cx="903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7" name="Freihand 36">
                  <a:extLst>
                    <a:ext uri="{FF2B5EF4-FFF2-40B4-BE49-F238E27FC236}">
                      <a16:creationId xmlns:a16="http://schemas.microsoft.com/office/drawing/2014/main" id="{97462C2D-B55C-4084-DCD8-492F034D1C07}"/>
                    </a:ext>
                  </a:extLst>
                </p14:cNvPr>
                <p14:cNvContentPartPr/>
                <p14:nvPr/>
              </p14:nvContentPartPr>
              <p14:xfrm>
                <a:off x="11173615" y="623782"/>
                <a:ext cx="149040" cy="115200"/>
              </p14:xfrm>
            </p:contentPart>
          </mc:Choice>
          <mc:Fallback>
            <p:pic>
              <p:nvPicPr>
                <p:cNvPr id="37" name="Freihand 36">
                  <a:extLst>
                    <a:ext uri="{FF2B5EF4-FFF2-40B4-BE49-F238E27FC236}">
                      <a16:creationId xmlns:a16="http://schemas.microsoft.com/office/drawing/2014/main" id="{97462C2D-B55C-4084-DCD8-492F034D1C07}"/>
                    </a:ext>
                  </a:extLst>
                </p:cNvPr>
                <p:cNvPicPr/>
                <p:nvPr/>
              </p:nvPicPr>
              <p:blipFill>
                <a:blip r:embed="rId86"/>
                <a:stretch>
                  <a:fillRect/>
                </a:stretch>
              </p:blipFill>
              <p:spPr>
                <a:xfrm>
                  <a:off x="11164975" y="615142"/>
                  <a:ext cx="1666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9" name="Freihand 38">
                  <a:extLst>
                    <a:ext uri="{FF2B5EF4-FFF2-40B4-BE49-F238E27FC236}">
                      <a16:creationId xmlns:a16="http://schemas.microsoft.com/office/drawing/2014/main" id="{4F206998-051C-012F-77D4-5C532CDB0673}"/>
                    </a:ext>
                  </a:extLst>
                </p14:cNvPr>
                <p14:cNvContentPartPr/>
                <p14:nvPr/>
              </p14:nvContentPartPr>
              <p14:xfrm>
                <a:off x="11367295" y="639262"/>
                <a:ext cx="83520" cy="92880"/>
              </p14:xfrm>
            </p:contentPart>
          </mc:Choice>
          <mc:Fallback>
            <p:pic>
              <p:nvPicPr>
                <p:cNvPr id="39" name="Freihand 38">
                  <a:extLst>
                    <a:ext uri="{FF2B5EF4-FFF2-40B4-BE49-F238E27FC236}">
                      <a16:creationId xmlns:a16="http://schemas.microsoft.com/office/drawing/2014/main" id="{4F206998-051C-012F-77D4-5C532CDB0673}"/>
                    </a:ext>
                  </a:extLst>
                </p:cNvPr>
                <p:cNvPicPr/>
                <p:nvPr/>
              </p:nvPicPr>
              <p:blipFill>
                <a:blip r:embed="rId88"/>
                <a:stretch>
                  <a:fillRect/>
                </a:stretch>
              </p:blipFill>
              <p:spPr>
                <a:xfrm>
                  <a:off x="11358295" y="630622"/>
                  <a:ext cx="1011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0" name="Freihand 39">
                  <a:extLst>
                    <a:ext uri="{FF2B5EF4-FFF2-40B4-BE49-F238E27FC236}">
                      <a16:creationId xmlns:a16="http://schemas.microsoft.com/office/drawing/2014/main" id="{53E6EA06-3C6C-4FA9-294C-313F994A21EF}"/>
                    </a:ext>
                  </a:extLst>
                </p14:cNvPr>
                <p14:cNvContentPartPr/>
                <p14:nvPr/>
              </p14:nvContentPartPr>
              <p14:xfrm>
                <a:off x="11430655" y="591742"/>
                <a:ext cx="258840" cy="131760"/>
              </p14:xfrm>
            </p:contentPart>
          </mc:Choice>
          <mc:Fallback>
            <p:pic>
              <p:nvPicPr>
                <p:cNvPr id="40" name="Freihand 39">
                  <a:extLst>
                    <a:ext uri="{FF2B5EF4-FFF2-40B4-BE49-F238E27FC236}">
                      <a16:creationId xmlns:a16="http://schemas.microsoft.com/office/drawing/2014/main" id="{53E6EA06-3C6C-4FA9-294C-313F994A21EF}"/>
                    </a:ext>
                  </a:extLst>
                </p:cNvPr>
                <p:cNvPicPr/>
                <p:nvPr/>
              </p:nvPicPr>
              <p:blipFill>
                <a:blip r:embed="rId90"/>
                <a:stretch>
                  <a:fillRect/>
                </a:stretch>
              </p:blipFill>
              <p:spPr>
                <a:xfrm>
                  <a:off x="11421655" y="583102"/>
                  <a:ext cx="2764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1" name="Freihand 40">
                  <a:extLst>
                    <a:ext uri="{FF2B5EF4-FFF2-40B4-BE49-F238E27FC236}">
                      <a16:creationId xmlns:a16="http://schemas.microsoft.com/office/drawing/2014/main" id="{16E0C309-F36F-5043-A47D-6D6D138A9CEF}"/>
                    </a:ext>
                  </a:extLst>
                </p14:cNvPr>
                <p14:cNvContentPartPr/>
                <p14:nvPr/>
              </p14:nvContentPartPr>
              <p14:xfrm>
                <a:off x="11550175" y="543142"/>
                <a:ext cx="94680" cy="91080"/>
              </p14:xfrm>
            </p:contentPart>
          </mc:Choice>
          <mc:Fallback>
            <p:pic>
              <p:nvPicPr>
                <p:cNvPr id="41" name="Freihand 40">
                  <a:extLst>
                    <a:ext uri="{FF2B5EF4-FFF2-40B4-BE49-F238E27FC236}">
                      <a16:creationId xmlns:a16="http://schemas.microsoft.com/office/drawing/2014/main" id="{16E0C309-F36F-5043-A47D-6D6D138A9CEF}"/>
                    </a:ext>
                  </a:extLst>
                </p:cNvPr>
                <p:cNvPicPr/>
                <p:nvPr/>
              </p:nvPicPr>
              <p:blipFill>
                <a:blip r:embed="rId92"/>
                <a:stretch>
                  <a:fillRect/>
                </a:stretch>
              </p:blipFill>
              <p:spPr>
                <a:xfrm>
                  <a:off x="11541535" y="534502"/>
                  <a:ext cx="112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2" name="Freihand 41">
                  <a:extLst>
                    <a:ext uri="{FF2B5EF4-FFF2-40B4-BE49-F238E27FC236}">
                      <a16:creationId xmlns:a16="http://schemas.microsoft.com/office/drawing/2014/main" id="{1B64E538-AD03-81D0-6D9D-9FE5E9418D20}"/>
                    </a:ext>
                  </a:extLst>
                </p14:cNvPr>
                <p14:cNvContentPartPr/>
                <p14:nvPr/>
              </p14:nvContentPartPr>
              <p14:xfrm>
                <a:off x="11668975" y="705502"/>
                <a:ext cx="93600" cy="57960"/>
              </p14:xfrm>
            </p:contentPart>
          </mc:Choice>
          <mc:Fallback>
            <p:pic>
              <p:nvPicPr>
                <p:cNvPr id="42" name="Freihand 41">
                  <a:extLst>
                    <a:ext uri="{FF2B5EF4-FFF2-40B4-BE49-F238E27FC236}">
                      <a16:creationId xmlns:a16="http://schemas.microsoft.com/office/drawing/2014/main" id="{1B64E538-AD03-81D0-6D9D-9FE5E9418D20}"/>
                    </a:ext>
                  </a:extLst>
                </p:cNvPr>
                <p:cNvPicPr/>
                <p:nvPr/>
              </p:nvPicPr>
              <p:blipFill>
                <a:blip r:embed="rId94"/>
                <a:stretch>
                  <a:fillRect/>
                </a:stretch>
              </p:blipFill>
              <p:spPr>
                <a:xfrm>
                  <a:off x="11659975" y="696502"/>
                  <a:ext cx="1112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3" name="Freihand 42">
                  <a:extLst>
                    <a:ext uri="{FF2B5EF4-FFF2-40B4-BE49-F238E27FC236}">
                      <a16:creationId xmlns:a16="http://schemas.microsoft.com/office/drawing/2014/main" id="{291A8A78-4B39-8579-8F58-F2524E471E9D}"/>
                    </a:ext>
                  </a:extLst>
                </p14:cNvPr>
                <p14:cNvContentPartPr/>
                <p14:nvPr/>
              </p14:nvContentPartPr>
              <p14:xfrm>
                <a:off x="10526335" y="939862"/>
                <a:ext cx="455400" cy="146520"/>
              </p14:xfrm>
            </p:contentPart>
          </mc:Choice>
          <mc:Fallback>
            <p:pic>
              <p:nvPicPr>
                <p:cNvPr id="43" name="Freihand 42">
                  <a:extLst>
                    <a:ext uri="{FF2B5EF4-FFF2-40B4-BE49-F238E27FC236}">
                      <a16:creationId xmlns:a16="http://schemas.microsoft.com/office/drawing/2014/main" id="{291A8A78-4B39-8579-8F58-F2524E471E9D}"/>
                    </a:ext>
                  </a:extLst>
                </p:cNvPr>
                <p:cNvPicPr/>
                <p:nvPr/>
              </p:nvPicPr>
              <p:blipFill>
                <a:blip r:embed="rId96"/>
                <a:stretch>
                  <a:fillRect/>
                </a:stretch>
              </p:blipFill>
              <p:spPr>
                <a:xfrm>
                  <a:off x="10517335" y="931222"/>
                  <a:ext cx="47304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4" name="Freihand 43">
                  <a:extLst>
                    <a:ext uri="{FF2B5EF4-FFF2-40B4-BE49-F238E27FC236}">
                      <a16:creationId xmlns:a16="http://schemas.microsoft.com/office/drawing/2014/main" id="{AAFE607B-E03A-A622-0874-93AFA1097DF3}"/>
                    </a:ext>
                  </a:extLst>
                </p14:cNvPr>
                <p14:cNvContentPartPr/>
                <p14:nvPr/>
              </p14:nvContentPartPr>
              <p14:xfrm>
                <a:off x="11123215" y="895582"/>
                <a:ext cx="63720" cy="142920"/>
              </p14:xfrm>
            </p:contentPart>
          </mc:Choice>
          <mc:Fallback>
            <p:pic>
              <p:nvPicPr>
                <p:cNvPr id="44" name="Freihand 43">
                  <a:extLst>
                    <a:ext uri="{FF2B5EF4-FFF2-40B4-BE49-F238E27FC236}">
                      <a16:creationId xmlns:a16="http://schemas.microsoft.com/office/drawing/2014/main" id="{AAFE607B-E03A-A622-0874-93AFA1097DF3}"/>
                    </a:ext>
                  </a:extLst>
                </p:cNvPr>
                <p:cNvPicPr/>
                <p:nvPr/>
              </p:nvPicPr>
              <p:blipFill>
                <a:blip r:embed="rId98"/>
                <a:stretch>
                  <a:fillRect/>
                </a:stretch>
              </p:blipFill>
              <p:spPr>
                <a:xfrm>
                  <a:off x="11114215" y="886942"/>
                  <a:ext cx="813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5" name="Freihand 44">
                  <a:extLst>
                    <a:ext uri="{FF2B5EF4-FFF2-40B4-BE49-F238E27FC236}">
                      <a16:creationId xmlns:a16="http://schemas.microsoft.com/office/drawing/2014/main" id="{A1E95D92-3829-B104-E04C-050FB97D6E33}"/>
                    </a:ext>
                  </a:extLst>
                </p14:cNvPr>
                <p14:cNvContentPartPr/>
                <p14:nvPr/>
              </p14:nvContentPartPr>
              <p14:xfrm>
                <a:off x="11069935" y="864622"/>
                <a:ext cx="158400" cy="182160"/>
              </p14:xfrm>
            </p:contentPart>
          </mc:Choice>
          <mc:Fallback>
            <p:pic>
              <p:nvPicPr>
                <p:cNvPr id="45" name="Freihand 44">
                  <a:extLst>
                    <a:ext uri="{FF2B5EF4-FFF2-40B4-BE49-F238E27FC236}">
                      <a16:creationId xmlns:a16="http://schemas.microsoft.com/office/drawing/2014/main" id="{A1E95D92-3829-B104-E04C-050FB97D6E33}"/>
                    </a:ext>
                  </a:extLst>
                </p:cNvPr>
                <p:cNvPicPr/>
                <p:nvPr/>
              </p:nvPicPr>
              <p:blipFill>
                <a:blip r:embed="rId100"/>
                <a:stretch>
                  <a:fillRect/>
                </a:stretch>
              </p:blipFill>
              <p:spPr>
                <a:xfrm>
                  <a:off x="11060935" y="855622"/>
                  <a:ext cx="1760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6" name="Freihand 45">
                  <a:extLst>
                    <a:ext uri="{FF2B5EF4-FFF2-40B4-BE49-F238E27FC236}">
                      <a16:creationId xmlns:a16="http://schemas.microsoft.com/office/drawing/2014/main" id="{D4E421A1-559B-F9C9-CD3F-B0539CF11B00}"/>
                    </a:ext>
                  </a:extLst>
                </p14:cNvPr>
                <p14:cNvContentPartPr/>
                <p14:nvPr/>
              </p14:nvContentPartPr>
              <p14:xfrm>
                <a:off x="11293855" y="925102"/>
                <a:ext cx="137520" cy="129240"/>
              </p14:xfrm>
            </p:contentPart>
          </mc:Choice>
          <mc:Fallback>
            <p:pic>
              <p:nvPicPr>
                <p:cNvPr id="46" name="Freihand 45">
                  <a:extLst>
                    <a:ext uri="{FF2B5EF4-FFF2-40B4-BE49-F238E27FC236}">
                      <a16:creationId xmlns:a16="http://schemas.microsoft.com/office/drawing/2014/main" id="{D4E421A1-559B-F9C9-CD3F-B0539CF11B00}"/>
                    </a:ext>
                  </a:extLst>
                </p:cNvPr>
                <p:cNvPicPr/>
                <p:nvPr/>
              </p:nvPicPr>
              <p:blipFill>
                <a:blip r:embed="rId102"/>
                <a:stretch>
                  <a:fillRect/>
                </a:stretch>
              </p:blipFill>
              <p:spPr>
                <a:xfrm>
                  <a:off x="11285215" y="916462"/>
                  <a:ext cx="155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7" name="Freihand 46">
                  <a:extLst>
                    <a:ext uri="{FF2B5EF4-FFF2-40B4-BE49-F238E27FC236}">
                      <a16:creationId xmlns:a16="http://schemas.microsoft.com/office/drawing/2014/main" id="{6DB907A6-BFAB-E361-A07F-6CA5531868D3}"/>
                    </a:ext>
                  </a:extLst>
                </p14:cNvPr>
                <p14:cNvContentPartPr/>
                <p14:nvPr/>
              </p14:nvContentPartPr>
              <p14:xfrm>
                <a:off x="11343535" y="879382"/>
                <a:ext cx="175680" cy="83880"/>
              </p14:xfrm>
            </p:contentPart>
          </mc:Choice>
          <mc:Fallback>
            <p:pic>
              <p:nvPicPr>
                <p:cNvPr id="47" name="Freihand 46">
                  <a:extLst>
                    <a:ext uri="{FF2B5EF4-FFF2-40B4-BE49-F238E27FC236}">
                      <a16:creationId xmlns:a16="http://schemas.microsoft.com/office/drawing/2014/main" id="{6DB907A6-BFAB-E361-A07F-6CA5531868D3}"/>
                    </a:ext>
                  </a:extLst>
                </p:cNvPr>
                <p:cNvPicPr/>
                <p:nvPr/>
              </p:nvPicPr>
              <p:blipFill>
                <a:blip r:embed="rId104"/>
                <a:stretch>
                  <a:fillRect/>
                </a:stretch>
              </p:blipFill>
              <p:spPr>
                <a:xfrm>
                  <a:off x="11334895" y="870742"/>
                  <a:ext cx="1933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8" name="Freihand 47">
                  <a:extLst>
                    <a:ext uri="{FF2B5EF4-FFF2-40B4-BE49-F238E27FC236}">
                      <a16:creationId xmlns:a16="http://schemas.microsoft.com/office/drawing/2014/main" id="{803B8A9D-3CC0-B765-14C2-C3ABAA1C1E7D}"/>
                    </a:ext>
                  </a:extLst>
                </p14:cNvPr>
                <p14:cNvContentPartPr/>
                <p14:nvPr/>
              </p14:nvContentPartPr>
              <p14:xfrm>
                <a:off x="11545495" y="943462"/>
                <a:ext cx="324720" cy="65520"/>
              </p14:xfrm>
            </p:contentPart>
          </mc:Choice>
          <mc:Fallback>
            <p:pic>
              <p:nvPicPr>
                <p:cNvPr id="48" name="Freihand 47">
                  <a:extLst>
                    <a:ext uri="{FF2B5EF4-FFF2-40B4-BE49-F238E27FC236}">
                      <a16:creationId xmlns:a16="http://schemas.microsoft.com/office/drawing/2014/main" id="{803B8A9D-3CC0-B765-14C2-C3ABAA1C1E7D}"/>
                    </a:ext>
                  </a:extLst>
                </p:cNvPr>
                <p:cNvPicPr/>
                <p:nvPr/>
              </p:nvPicPr>
              <p:blipFill>
                <a:blip r:embed="rId106"/>
                <a:stretch>
                  <a:fillRect/>
                </a:stretch>
              </p:blipFill>
              <p:spPr>
                <a:xfrm>
                  <a:off x="11536495" y="934462"/>
                  <a:ext cx="3423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9" name="Freihand 48">
                  <a:extLst>
                    <a:ext uri="{FF2B5EF4-FFF2-40B4-BE49-F238E27FC236}">
                      <a16:creationId xmlns:a16="http://schemas.microsoft.com/office/drawing/2014/main" id="{858A1A6E-AC14-E916-A888-18739634E3EE}"/>
                    </a:ext>
                  </a:extLst>
                </p14:cNvPr>
                <p14:cNvContentPartPr/>
                <p14:nvPr/>
              </p14:nvContentPartPr>
              <p14:xfrm>
                <a:off x="11897575" y="917542"/>
                <a:ext cx="107640" cy="81360"/>
              </p14:xfrm>
            </p:contentPart>
          </mc:Choice>
          <mc:Fallback>
            <p:pic>
              <p:nvPicPr>
                <p:cNvPr id="49" name="Freihand 48">
                  <a:extLst>
                    <a:ext uri="{FF2B5EF4-FFF2-40B4-BE49-F238E27FC236}">
                      <a16:creationId xmlns:a16="http://schemas.microsoft.com/office/drawing/2014/main" id="{858A1A6E-AC14-E916-A888-18739634E3EE}"/>
                    </a:ext>
                  </a:extLst>
                </p:cNvPr>
                <p:cNvPicPr/>
                <p:nvPr/>
              </p:nvPicPr>
              <p:blipFill>
                <a:blip r:embed="rId108"/>
                <a:stretch>
                  <a:fillRect/>
                </a:stretch>
              </p:blipFill>
              <p:spPr>
                <a:xfrm>
                  <a:off x="11888575" y="908902"/>
                  <a:ext cx="1252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0" name="Freihand 49">
                  <a:extLst>
                    <a:ext uri="{FF2B5EF4-FFF2-40B4-BE49-F238E27FC236}">
                      <a16:creationId xmlns:a16="http://schemas.microsoft.com/office/drawing/2014/main" id="{FD052328-215A-9CE8-89CF-F43DE2AA0E7A}"/>
                    </a:ext>
                  </a:extLst>
                </p14:cNvPr>
                <p14:cNvContentPartPr/>
                <p14:nvPr/>
              </p14:nvContentPartPr>
              <p14:xfrm>
                <a:off x="12022495" y="750142"/>
                <a:ext cx="38520" cy="261360"/>
              </p14:xfrm>
            </p:contentPart>
          </mc:Choice>
          <mc:Fallback>
            <p:pic>
              <p:nvPicPr>
                <p:cNvPr id="50" name="Freihand 49">
                  <a:extLst>
                    <a:ext uri="{FF2B5EF4-FFF2-40B4-BE49-F238E27FC236}">
                      <a16:creationId xmlns:a16="http://schemas.microsoft.com/office/drawing/2014/main" id="{FD052328-215A-9CE8-89CF-F43DE2AA0E7A}"/>
                    </a:ext>
                  </a:extLst>
                </p:cNvPr>
                <p:cNvPicPr/>
                <p:nvPr/>
              </p:nvPicPr>
              <p:blipFill>
                <a:blip r:embed="rId110"/>
                <a:stretch>
                  <a:fillRect/>
                </a:stretch>
              </p:blipFill>
              <p:spPr>
                <a:xfrm>
                  <a:off x="12013495" y="741502"/>
                  <a:ext cx="561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7" name="Freihand 56">
                  <a:extLst>
                    <a:ext uri="{FF2B5EF4-FFF2-40B4-BE49-F238E27FC236}">
                      <a16:creationId xmlns:a16="http://schemas.microsoft.com/office/drawing/2014/main" id="{DE1FCE5E-65CC-10A6-F762-1BAE224C2D12}"/>
                    </a:ext>
                  </a:extLst>
                </p14:cNvPr>
                <p14:cNvContentPartPr/>
                <p14:nvPr/>
              </p14:nvContentPartPr>
              <p14:xfrm>
                <a:off x="5193295" y="1646902"/>
                <a:ext cx="67320" cy="133920"/>
              </p14:xfrm>
            </p:contentPart>
          </mc:Choice>
          <mc:Fallback>
            <p:pic>
              <p:nvPicPr>
                <p:cNvPr id="57" name="Freihand 56">
                  <a:extLst>
                    <a:ext uri="{FF2B5EF4-FFF2-40B4-BE49-F238E27FC236}">
                      <a16:creationId xmlns:a16="http://schemas.microsoft.com/office/drawing/2014/main" id="{DE1FCE5E-65CC-10A6-F762-1BAE224C2D12}"/>
                    </a:ext>
                  </a:extLst>
                </p:cNvPr>
                <p:cNvPicPr/>
                <p:nvPr/>
              </p:nvPicPr>
              <p:blipFill>
                <a:blip r:embed="rId112"/>
                <a:stretch>
                  <a:fillRect/>
                </a:stretch>
              </p:blipFill>
              <p:spPr>
                <a:xfrm>
                  <a:off x="5184295" y="1638262"/>
                  <a:ext cx="849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8" name="Freihand 57">
                  <a:extLst>
                    <a:ext uri="{FF2B5EF4-FFF2-40B4-BE49-F238E27FC236}">
                      <a16:creationId xmlns:a16="http://schemas.microsoft.com/office/drawing/2014/main" id="{0E904376-182B-3A88-CD28-2423CD045123}"/>
                    </a:ext>
                  </a:extLst>
                </p14:cNvPr>
                <p14:cNvContentPartPr/>
                <p14:nvPr/>
              </p14:nvContentPartPr>
              <p14:xfrm>
                <a:off x="5365375" y="1655902"/>
                <a:ext cx="82800" cy="119520"/>
              </p14:xfrm>
            </p:contentPart>
          </mc:Choice>
          <mc:Fallback>
            <p:pic>
              <p:nvPicPr>
                <p:cNvPr id="58" name="Freihand 57">
                  <a:extLst>
                    <a:ext uri="{FF2B5EF4-FFF2-40B4-BE49-F238E27FC236}">
                      <a16:creationId xmlns:a16="http://schemas.microsoft.com/office/drawing/2014/main" id="{0E904376-182B-3A88-CD28-2423CD045123}"/>
                    </a:ext>
                  </a:extLst>
                </p:cNvPr>
                <p:cNvPicPr/>
                <p:nvPr/>
              </p:nvPicPr>
              <p:blipFill>
                <a:blip r:embed="rId114"/>
                <a:stretch>
                  <a:fillRect/>
                </a:stretch>
              </p:blipFill>
              <p:spPr>
                <a:xfrm>
                  <a:off x="5356375" y="1647262"/>
                  <a:ext cx="100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9" name="Freihand 58">
                  <a:extLst>
                    <a:ext uri="{FF2B5EF4-FFF2-40B4-BE49-F238E27FC236}">
                      <a16:creationId xmlns:a16="http://schemas.microsoft.com/office/drawing/2014/main" id="{0120002E-D5AC-3DE0-6686-34FAF7C7A221}"/>
                    </a:ext>
                  </a:extLst>
                </p14:cNvPr>
                <p14:cNvContentPartPr/>
                <p14:nvPr/>
              </p14:nvContentPartPr>
              <p14:xfrm>
                <a:off x="5480215" y="1657702"/>
                <a:ext cx="132840" cy="73080"/>
              </p14:xfrm>
            </p:contentPart>
          </mc:Choice>
          <mc:Fallback>
            <p:pic>
              <p:nvPicPr>
                <p:cNvPr id="59" name="Freihand 58">
                  <a:extLst>
                    <a:ext uri="{FF2B5EF4-FFF2-40B4-BE49-F238E27FC236}">
                      <a16:creationId xmlns:a16="http://schemas.microsoft.com/office/drawing/2014/main" id="{0120002E-D5AC-3DE0-6686-34FAF7C7A221}"/>
                    </a:ext>
                  </a:extLst>
                </p:cNvPr>
                <p:cNvPicPr/>
                <p:nvPr/>
              </p:nvPicPr>
              <p:blipFill>
                <a:blip r:embed="rId116"/>
                <a:stretch>
                  <a:fillRect/>
                </a:stretch>
              </p:blipFill>
              <p:spPr>
                <a:xfrm>
                  <a:off x="5471575" y="1649062"/>
                  <a:ext cx="1504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60" name="Freihand 59">
                  <a:extLst>
                    <a:ext uri="{FF2B5EF4-FFF2-40B4-BE49-F238E27FC236}">
                      <a16:creationId xmlns:a16="http://schemas.microsoft.com/office/drawing/2014/main" id="{D53B2D5D-BAC3-003B-FE4C-55B0AB1C0A83}"/>
                    </a:ext>
                  </a:extLst>
                </p14:cNvPr>
                <p14:cNvContentPartPr/>
                <p14:nvPr/>
              </p14:nvContentPartPr>
              <p14:xfrm>
                <a:off x="5658055" y="1611622"/>
                <a:ext cx="216360" cy="116280"/>
              </p14:xfrm>
            </p:contentPart>
          </mc:Choice>
          <mc:Fallback>
            <p:pic>
              <p:nvPicPr>
                <p:cNvPr id="60" name="Freihand 59">
                  <a:extLst>
                    <a:ext uri="{FF2B5EF4-FFF2-40B4-BE49-F238E27FC236}">
                      <a16:creationId xmlns:a16="http://schemas.microsoft.com/office/drawing/2014/main" id="{D53B2D5D-BAC3-003B-FE4C-55B0AB1C0A83}"/>
                    </a:ext>
                  </a:extLst>
                </p:cNvPr>
                <p:cNvPicPr/>
                <p:nvPr/>
              </p:nvPicPr>
              <p:blipFill>
                <a:blip r:embed="rId118"/>
                <a:stretch>
                  <a:fillRect/>
                </a:stretch>
              </p:blipFill>
              <p:spPr>
                <a:xfrm>
                  <a:off x="5649055" y="1602622"/>
                  <a:ext cx="234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1" name="Freihand 60">
                  <a:extLst>
                    <a:ext uri="{FF2B5EF4-FFF2-40B4-BE49-F238E27FC236}">
                      <a16:creationId xmlns:a16="http://schemas.microsoft.com/office/drawing/2014/main" id="{BFF4AAC3-705F-06FE-EF5C-7861AF8BBEBE}"/>
                    </a:ext>
                  </a:extLst>
                </p14:cNvPr>
                <p14:cNvContentPartPr/>
                <p14:nvPr/>
              </p14:nvContentPartPr>
              <p14:xfrm>
                <a:off x="5910415" y="1564102"/>
                <a:ext cx="192960" cy="155520"/>
              </p14:xfrm>
            </p:contentPart>
          </mc:Choice>
          <mc:Fallback>
            <p:pic>
              <p:nvPicPr>
                <p:cNvPr id="61" name="Freihand 60">
                  <a:extLst>
                    <a:ext uri="{FF2B5EF4-FFF2-40B4-BE49-F238E27FC236}">
                      <a16:creationId xmlns:a16="http://schemas.microsoft.com/office/drawing/2014/main" id="{BFF4AAC3-705F-06FE-EF5C-7861AF8BBEBE}"/>
                    </a:ext>
                  </a:extLst>
                </p:cNvPr>
                <p:cNvPicPr/>
                <p:nvPr/>
              </p:nvPicPr>
              <p:blipFill>
                <a:blip r:embed="rId120"/>
                <a:stretch>
                  <a:fillRect/>
                </a:stretch>
              </p:blipFill>
              <p:spPr>
                <a:xfrm>
                  <a:off x="5901775" y="1555102"/>
                  <a:ext cx="2106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2" name="Freihand 61">
                  <a:extLst>
                    <a:ext uri="{FF2B5EF4-FFF2-40B4-BE49-F238E27FC236}">
                      <a16:creationId xmlns:a16="http://schemas.microsoft.com/office/drawing/2014/main" id="{518CA90C-154C-7BCA-717C-2594309EC4E7}"/>
                    </a:ext>
                  </a:extLst>
                </p14:cNvPr>
                <p14:cNvContentPartPr/>
                <p14:nvPr/>
              </p14:nvContentPartPr>
              <p14:xfrm>
                <a:off x="6332335" y="1519822"/>
                <a:ext cx="175680" cy="168120"/>
              </p14:xfrm>
            </p:contentPart>
          </mc:Choice>
          <mc:Fallback>
            <p:pic>
              <p:nvPicPr>
                <p:cNvPr id="62" name="Freihand 61">
                  <a:extLst>
                    <a:ext uri="{FF2B5EF4-FFF2-40B4-BE49-F238E27FC236}">
                      <a16:creationId xmlns:a16="http://schemas.microsoft.com/office/drawing/2014/main" id="{518CA90C-154C-7BCA-717C-2594309EC4E7}"/>
                    </a:ext>
                  </a:extLst>
                </p:cNvPr>
                <p:cNvPicPr/>
                <p:nvPr/>
              </p:nvPicPr>
              <p:blipFill>
                <a:blip r:embed="rId122"/>
                <a:stretch>
                  <a:fillRect/>
                </a:stretch>
              </p:blipFill>
              <p:spPr>
                <a:xfrm>
                  <a:off x="6323695" y="1511182"/>
                  <a:ext cx="19332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3" name="Freihand 62">
                  <a:extLst>
                    <a:ext uri="{FF2B5EF4-FFF2-40B4-BE49-F238E27FC236}">
                      <a16:creationId xmlns:a16="http://schemas.microsoft.com/office/drawing/2014/main" id="{AAD3FA97-0667-7730-91A5-5D50BC0C321E}"/>
                    </a:ext>
                  </a:extLst>
                </p14:cNvPr>
                <p14:cNvContentPartPr/>
                <p14:nvPr/>
              </p14:nvContentPartPr>
              <p14:xfrm>
                <a:off x="6531055" y="1617382"/>
                <a:ext cx="230040" cy="50400"/>
              </p14:xfrm>
            </p:contentPart>
          </mc:Choice>
          <mc:Fallback>
            <p:pic>
              <p:nvPicPr>
                <p:cNvPr id="63" name="Freihand 62">
                  <a:extLst>
                    <a:ext uri="{FF2B5EF4-FFF2-40B4-BE49-F238E27FC236}">
                      <a16:creationId xmlns:a16="http://schemas.microsoft.com/office/drawing/2014/main" id="{AAD3FA97-0667-7730-91A5-5D50BC0C321E}"/>
                    </a:ext>
                  </a:extLst>
                </p:cNvPr>
                <p:cNvPicPr/>
                <p:nvPr/>
              </p:nvPicPr>
              <p:blipFill>
                <a:blip r:embed="rId124"/>
                <a:stretch>
                  <a:fillRect/>
                </a:stretch>
              </p:blipFill>
              <p:spPr>
                <a:xfrm>
                  <a:off x="6522055" y="1608382"/>
                  <a:ext cx="24768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5408" name="Freihand 145407">
                  <a:extLst>
                    <a:ext uri="{FF2B5EF4-FFF2-40B4-BE49-F238E27FC236}">
                      <a16:creationId xmlns:a16="http://schemas.microsoft.com/office/drawing/2014/main" id="{E5659E56-9AFB-462E-5333-F0B58021D4EE}"/>
                    </a:ext>
                  </a:extLst>
                </p14:cNvPr>
                <p14:cNvContentPartPr/>
                <p14:nvPr/>
              </p14:nvContentPartPr>
              <p14:xfrm>
                <a:off x="7026055" y="1552222"/>
                <a:ext cx="342000" cy="136800"/>
              </p14:xfrm>
            </p:contentPart>
          </mc:Choice>
          <mc:Fallback>
            <p:pic>
              <p:nvPicPr>
                <p:cNvPr id="145408" name="Freihand 145407">
                  <a:extLst>
                    <a:ext uri="{FF2B5EF4-FFF2-40B4-BE49-F238E27FC236}">
                      <a16:creationId xmlns:a16="http://schemas.microsoft.com/office/drawing/2014/main" id="{E5659E56-9AFB-462E-5333-F0B58021D4EE}"/>
                    </a:ext>
                  </a:extLst>
                </p:cNvPr>
                <p:cNvPicPr/>
                <p:nvPr/>
              </p:nvPicPr>
              <p:blipFill>
                <a:blip r:embed="rId126"/>
                <a:stretch>
                  <a:fillRect/>
                </a:stretch>
              </p:blipFill>
              <p:spPr>
                <a:xfrm>
                  <a:off x="7017415" y="1543582"/>
                  <a:ext cx="3596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5409" name="Freihand 145408">
                  <a:extLst>
                    <a:ext uri="{FF2B5EF4-FFF2-40B4-BE49-F238E27FC236}">
                      <a16:creationId xmlns:a16="http://schemas.microsoft.com/office/drawing/2014/main" id="{33D33439-173A-BAE9-2BA7-47F0B5AFE900}"/>
                    </a:ext>
                  </a:extLst>
                </p14:cNvPr>
                <p14:cNvContentPartPr/>
                <p14:nvPr/>
              </p14:nvContentPartPr>
              <p14:xfrm>
                <a:off x="7444375" y="1468342"/>
                <a:ext cx="199800" cy="206640"/>
              </p14:xfrm>
            </p:contentPart>
          </mc:Choice>
          <mc:Fallback>
            <p:pic>
              <p:nvPicPr>
                <p:cNvPr id="145409" name="Freihand 145408">
                  <a:extLst>
                    <a:ext uri="{FF2B5EF4-FFF2-40B4-BE49-F238E27FC236}">
                      <a16:creationId xmlns:a16="http://schemas.microsoft.com/office/drawing/2014/main" id="{33D33439-173A-BAE9-2BA7-47F0B5AFE900}"/>
                    </a:ext>
                  </a:extLst>
                </p:cNvPr>
                <p:cNvPicPr/>
                <p:nvPr/>
              </p:nvPicPr>
              <p:blipFill>
                <a:blip r:embed="rId128"/>
                <a:stretch>
                  <a:fillRect/>
                </a:stretch>
              </p:blipFill>
              <p:spPr>
                <a:xfrm>
                  <a:off x="7435735" y="1459702"/>
                  <a:ext cx="21744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5410" name="Freihand 145409">
                  <a:extLst>
                    <a:ext uri="{FF2B5EF4-FFF2-40B4-BE49-F238E27FC236}">
                      <a16:creationId xmlns:a16="http://schemas.microsoft.com/office/drawing/2014/main" id="{1EE2AF5E-7E2A-71D2-54A1-29175A9A58FA}"/>
                    </a:ext>
                  </a:extLst>
                </p14:cNvPr>
                <p14:cNvContentPartPr/>
                <p14:nvPr/>
              </p14:nvContentPartPr>
              <p14:xfrm>
                <a:off x="7688815" y="1590742"/>
                <a:ext cx="94320" cy="67320"/>
              </p14:xfrm>
            </p:contentPart>
          </mc:Choice>
          <mc:Fallback>
            <p:pic>
              <p:nvPicPr>
                <p:cNvPr id="145410" name="Freihand 145409">
                  <a:extLst>
                    <a:ext uri="{FF2B5EF4-FFF2-40B4-BE49-F238E27FC236}">
                      <a16:creationId xmlns:a16="http://schemas.microsoft.com/office/drawing/2014/main" id="{1EE2AF5E-7E2A-71D2-54A1-29175A9A58FA}"/>
                    </a:ext>
                  </a:extLst>
                </p:cNvPr>
                <p:cNvPicPr/>
                <p:nvPr/>
              </p:nvPicPr>
              <p:blipFill>
                <a:blip r:embed="rId130"/>
                <a:stretch>
                  <a:fillRect/>
                </a:stretch>
              </p:blipFill>
              <p:spPr>
                <a:xfrm>
                  <a:off x="7680175" y="1582102"/>
                  <a:ext cx="1119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5414" name="Freihand 145413">
                  <a:extLst>
                    <a:ext uri="{FF2B5EF4-FFF2-40B4-BE49-F238E27FC236}">
                      <a16:creationId xmlns:a16="http://schemas.microsoft.com/office/drawing/2014/main" id="{13D2DFAC-9EB8-3AE7-CFC7-289F4987A7EA}"/>
                    </a:ext>
                  </a:extLst>
                </p14:cNvPr>
                <p14:cNvContentPartPr/>
                <p14:nvPr/>
              </p14:nvContentPartPr>
              <p14:xfrm>
                <a:off x="7799335" y="1492462"/>
                <a:ext cx="234000" cy="196560"/>
              </p14:xfrm>
            </p:contentPart>
          </mc:Choice>
          <mc:Fallback>
            <p:pic>
              <p:nvPicPr>
                <p:cNvPr id="145414" name="Freihand 145413">
                  <a:extLst>
                    <a:ext uri="{FF2B5EF4-FFF2-40B4-BE49-F238E27FC236}">
                      <a16:creationId xmlns:a16="http://schemas.microsoft.com/office/drawing/2014/main" id="{13D2DFAC-9EB8-3AE7-CFC7-289F4987A7EA}"/>
                    </a:ext>
                  </a:extLst>
                </p:cNvPr>
                <p:cNvPicPr/>
                <p:nvPr/>
              </p:nvPicPr>
              <p:blipFill>
                <a:blip r:embed="rId132"/>
                <a:stretch>
                  <a:fillRect/>
                </a:stretch>
              </p:blipFill>
              <p:spPr>
                <a:xfrm>
                  <a:off x="7790695" y="1483462"/>
                  <a:ext cx="25164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45415" name="Freihand 145414">
                  <a:extLst>
                    <a:ext uri="{FF2B5EF4-FFF2-40B4-BE49-F238E27FC236}">
                      <a16:creationId xmlns:a16="http://schemas.microsoft.com/office/drawing/2014/main" id="{6B199B96-9ECA-B47E-09CF-E24207347F4B}"/>
                    </a:ext>
                  </a:extLst>
                </p14:cNvPr>
                <p14:cNvContentPartPr/>
                <p14:nvPr/>
              </p14:nvContentPartPr>
              <p14:xfrm>
                <a:off x="8094895" y="1582102"/>
                <a:ext cx="8280" cy="75240"/>
              </p14:xfrm>
            </p:contentPart>
          </mc:Choice>
          <mc:Fallback>
            <p:pic>
              <p:nvPicPr>
                <p:cNvPr id="145415" name="Freihand 145414">
                  <a:extLst>
                    <a:ext uri="{FF2B5EF4-FFF2-40B4-BE49-F238E27FC236}">
                      <a16:creationId xmlns:a16="http://schemas.microsoft.com/office/drawing/2014/main" id="{6B199B96-9ECA-B47E-09CF-E24207347F4B}"/>
                    </a:ext>
                  </a:extLst>
                </p:cNvPr>
                <p:cNvPicPr/>
                <p:nvPr/>
              </p:nvPicPr>
              <p:blipFill>
                <a:blip r:embed="rId134"/>
                <a:stretch>
                  <a:fillRect/>
                </a:stretch>
              </p:blipFill>
              <p:spPr>
                <a:xfrm>
                  <a:off x="8085895" y="1573102"/>
                  <a:ext cx="25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5416" name="Freihand 145415">
                  <a:extLst>
                    <a:ext uri="{FF2B5EF4-FFF2-40B4-BE49-F238E27FC236}">
                      <a16:creationId xmlns:a16="http://schemas.microsoft.com/office/drawing/2014/main" id="{09C26ACC-4851-BD6F-8FCE-3344AC66B717}"/>
                    </a:ext>
                  </a:extLst>
                </p14:cNvPr>
                <p14:cNvContentPartPr/>
                <p14:nvPr/>
              </p14:nvContentPartPr>
              <p14:xfrm>
                <a:off x="8151415" y="1466902"/>
                <a:ext cx="97920" cy="211680"/>
              </p14:xfrm>
            </p:contentPart>
          </mc:Choice>
          <mc:Fallback>
            <p:pic>
              <p:nvPicPr>
                <p:cNvPr id="145416" name="Freihand 145415">
                  <a:extLst>
                    <a:ext uri="{FF2B5EF4-FFF2-40B4-BE49-F238E27FC236}">
                      <a16:creationId xmlns:a16="http://schemas.microsoft.com/office/drawing/2014/main" id="{09C26ACC-4851-BD6F-8FCE-3344AC66B717}"/>
                    </a:ext>
                  </a:extLst>
                </p:cNvPr>
                <p:cNvPicPr/>
                <p:nvPr/>
              </p:nvPicPr>
              <p:blipFill>
                <a:blip r:embed="rId136"/>
                <a:stretch>
                  <a:fillRect/>
                </a:stretch>
              </p:blipFill>
              <p:spPr>
                <a:xfrm>
                  <a:off x="8142775" y="1458262"/>
                  <a:ext cx="11556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5417" name="Freihand 145416">
                  <a:extLst>
                    <a:ext uri="{FF2B5EF4-FFF2-40B4-BE49-F238E27FC236}">
                      <a16:creationId xmlns:a16="http://schemas.microsoft.com/office/drawing/2014/main" id="{CC6B4A82-748E-97D6-391E-934EA6CB1C02}"/>
                    </a:ext>
                  </a:extLst>
                </p14:cNvPr>
                <p14:cNvContentPartPr/>
                <p14:nvPr/>
              </p14:nvContentPartPr>
              <p14:xfrm>
                <a:off x="8324215" y="1499302"/>
                <a:ext cx="135360" cy="162360"/>
              </p14:xfrm>
            </p:contentPart>
          </mc:Choice>
          <mc:Fallback>
            <p:pic>
              <p:nvPicPr>
                <p:cNvPr id="145417" name="Freihand 145416">
                  <a:extLst>
                    <a:ext uri="{FF2B5EF4-FFF2-40B4-BE49-F238E27FC236}">
                      <a16:creationId xmlns:a16="http://schemas.microsoft.com/office/drawing/2014/main" id="{CC6B4A82-748E-97D6-391E-934EA6CB1C02}"/>
                    </a:ext>
                  </a:extLst>
                </p:cNvPr>
                <p:cNvPicPr/>
                <p:nvPr/>
              </p:nvPicPr>
              <p:blipFill>
                <a:blip r:embed="rId138"/>
                <a:stretch>
                  <a:fillRect/>
                </a:stretch>
              </p:blipFill>
              <p:spPr>
                <a:xfrm>
                  <a:off x="8315215" y="1490302"/>
                  <a:ext cx="1530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5418" name="Freihand 145417">
                  <a:extLst>
                    <a:ext uri="{FF2B5EF4-FFF2-40B4-BE49-F238E27FC236}">
                      <a16:creationId xmlns:a16="http://schemas.microsoft.com/office/drawing/2014/main" id="{866CBABD-45AA-86B4-DCFD-80353970A410}"/>
                    </a:ext>
                  </a:extLst>
                </p14:cNvPr>
                <p14:cNvContentPartPr/>
                <p14:nvPr/>
              </p14:nvContentPartPr>
              <p14:xfrm>
                <a:off x="8639575" y="1547542"/>
                <a:ext cx="385920" cy="124200"/>
              </p14:xfrm>
            </p:contentPart>
          </mc:Choice>
          <mc:Fallback>
            <p:pic>
              <p:nvPicPr>
                <p:cNvPr id="145418" name="Freihand 145417">
                  <a:extLst>
                    <a:ext uri="{FF2B5EF4-FFF2-40B4-BE49-F238E27FC236}">
                      <a16:creationId xmlns:a16="http://schemas.microsoft.com/office/drawing/2014/main" id="{866CBABD-45AA-86B4-DCFD-80353970A410}"/>
                    </a:ext>
                  </a:extLst>
                </p:cNvPr>
                <p:cNvPicPr/>
                <p:nvPr/>
              </p:nvPicPr>
              <p:blipFill>
                <a:blip r:embed="rId140"/>
                <a:stretch>
                  <a:fillRect/>
                </a:stretch>
              </p:blipFill>
              <p:spPr>
                <a:xfrm>
                  <a:off x="8630935" y="1538902"/>
                  <a:ext cx="4035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5435" name="Freihand 145434">
                  <a:extLst>
                    <a:ext uri="{FF2B5EF4-FFF2-40B4-BE49-F238E27FC236}">
                      <a16:creationId xmlns:a16="http://schemas.microsoft.com/office/drawing/2014/main" id="{8A07D5ED-2AF0-C043-681C-01FEF7D510A2}"/>
                    </a:ext>
                  </a:extLst>
                </p14:cNvPr>
                <p14:cNvContentPartPr/>
                <p14:nvPr/>
              </p14:nvContentPartPr>
              <p14:xfrm>
                <a:off x="8498455" y="1897462"/>
                <a:ext cx="159480" cy="138600"/>
              </p14:xfrm>
            </p:contentPart>
          </mc:Choice>
          <mc:Fallback>
            <p:pic>
              <p:nvPicPr>
                <p:cNvPr id="145435" name="Freihand 145434">
                  <a:extLst>
                    <a:ext uri="{FF2B5EF4-FFF2-40B4-BE49-F238E27FC236}">
                      <a16:creationId xmlns:a16="http://schemas.microsoft.com/office/drawing/2014/main" id="{8A07D5ED-2AF0-C043-681C-01FEF7D510A2}"/>
                    </a:ext>
                  </a:extLst>
                </p:cNvPr>
                <p:cNvPicPr/>
                <p:nvPr/>
              </p:nvPicPr>
              <p:blipFill>
                <a:blip r:embed="rId142"/>
                <a:stretch>
                  <a:fillRect/>
                </a:stretch>
              </p:blipFill>
              <p:spPr>
                <a:xfrm>
                  <a:off x="8489815" y="1888822"/>
                  <a:ext cx="1771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5436" name="Freihand 145435">
                  <a:extLst>
                    <a:ext uri="{FF2B5EF4-FFF2-40B4-BE49-F238E27FC236}">
                      <a16:creationId xmlns:a16="http://schemas.microsoft.com/office/drawing/2014/main" id="{089E5C26-4753-798F-50D9-BDA43006AA3D}"/>
                    </a:ext>
                  </a:extLst>
                </p14:cNvPr>
                <p14:cNvContentPartPr/>
                <p14:nvPr/>
              </p14:nvContentPartPr>
              <p14:xfrm>
                <a:off x="8726335" y="1828702"/>
                <a:ext cx="119520" cy="154800"/>
              </p14:xfrm>
            </p:contentPart>
          </mc:Choice>
          <mc:Fallback>
            <p:pic>
              <p:nvPicPr>
                <p:cNvPr id="145436" name="Freihand 145435">
                  <a:extLst>
                    <a:ext uri="{FF2B5EF4-FFF2-40B4-BE49-F238E27FC236}">
                      <a16:creationId xmlns:a16="http://schemas.microsoft.com/office/drawing/2014/main" id="{089E5C26-4753-798F-50D9-BDA43006AA3D}"/>
                    </a:ext>
                  </a:extLst>
                </p:cNvPr>
                <p:cNvPicPr/>
                <p:nvPr/>
              </p:nvPicPr>
              <p:blipFill>
                <a:blip r:embed="rId144"/>
                <a:stretch>
                  <a:fillRect/>
                </a:stretch>
              </p:blipFill>
              <p:spPr>
                <a:xfrm>
                  <a:off x="8717695" y="1820062"/>
                  <a:ext cx="1371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5438" name="Freihand 145437">
                  <a:extLst>
                    <a:ext uri="{FF2B5EF4-FFF2-40B4-BE49-F238E27FC236}">
                      <a16:creationId xmlns:a16="http://schemas.microsoft.com/office/drawing/2014/main" id="{6E6A4DA9-932D-62C3-8E37-DC7145EDB6DA}"/>
                    </a:ext>
                  </a:extLst>
                </p14:cNvPr>
                <p14:cNvContentPartPr/>
                <p14:nvPr/>
              </p14:nvContentPartPr>
              <p14:xfrm>
                <a:off x="8923975" y="1900702"/>
                <a:ext cx="86400" cy="123840"/>
              </p14:xfrm>
            </p:contentPart>
          </mc:Choice>
          <mc:Fallback>
            <p:pic>
              <p:nvPicPr>
                <p:cNvPr id="145438" name="Freihand 145437">
                  <a:extLst>
                    <a:ext uri="{FF2B5EF4-FFF2-40B4-BE49-F238E27FC236}">
                      <a16:creationId xmlns:a16="http://schemas.microsoft.com/office/drawing/2014/main" id="{6E6A4DA9-932D-62C3-8E37-DC7145EDB6DA}"/>
                    </a:ext>
                  </a:extLst>
                </p:cNvPr>
                <p:cNvPicPr/>
                <p:nvPr/>
              </p:nvPicPr>
              <p:blipFill>
                <a:blip r:embed="rId146"/>
                <a:stretch>
                  <a:fillRect/>
                </a:stretch>
              </p:blipFill>
              <p:spPr>
                <a:xfrm>
                  <a:off x="8915335" y="1892062"/>
                  <a:ext cx="104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45419" name="Freihand 145418">
                  <a:extLst>
                    <a:ext uri="{FF2B5EF4-FFF2-40B4-BE49-F238E27FC236}">
                      <a16:creationId xmlns:a16="http://schemas.microsoft.com/office/drawing/2014/main" id="{C12D54F2-7969-CF55-F812-2731C5693B30}"/>
                    </a:ext>
                  </a:extLst>
                </p14:cNvPr>
                <p14:cNvContentPartPr/>
                <p14:nvPr/>
              </p14:nvContentPartPr>
              <p14:xfrm>
                <a:off x="9280375" y="1520542"/>
                <a:ext cx="133920" cy="152640"/>
              </p14:xfrm>
            </p:contentPart>
          </mc:Choice>
          <mc:Fallback>
            <p:pic>
              <p:nvPicPr>
                <p:cNvPr id="145419" name="Freihand 145418">
                  <a:extLst>
                    <a:ext uri="{FF2B5EF4-FFF2-40B4-BE49-F238E27FC236}">
                      <a16:creationId xmlns:a16="http://schemas.microsoft.com/office/drawing/2014/main" id="{C12D54F2-7969-CF55-F812-2731C5693B30}"/>
                    </a:ext>
                  </a:extLst>
                </p:cNvPr>
                <p:cNvPicPr/>
                <p:nvPr/>
              </p:nvPicPr>
              <p:blipFill>
                <a:blip r:embed="rId148"/>
                <a:stretch>
                  <a:fillRect/>
                </a:stretch>
              </p:blipFill>
              <p:spPr>
                <a:xfrm>
                  <a:off x="9271735" y="1511902"/>
                  <a:ext cx="151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5420" name="Freihand 145419">
                  <a:extLst>
                    <a:ext uri="{FF2B5EF4-FFF2-40B4-BE49-F238E27FC236}">
                      <a16:creationId xmlns:a16="http://schemas.microsoft.com/office/drawing/2014/main" id="{3A64D261-F629-81D6-A621-3CC6D4475EBF}"/>
                    </a:ext>
                  </a:extLst>
                </p14:cNvPr>
                <p14:cNvContentPartPr/>
                <p14:nvPr/>
              </p14:nvContentPartPr>
              <p14:xfrm>
                <a:off x="9497815" y="1502542"/>
                <a:ext cx="35280" cy="156600"/>
              </p14:xfrm>
            </p:contentPart>
          </mc:Choice>
          <mc:Fallback>
            <p:pic>
              <p:nvPicPr>
                <p:cNvPr id="145420" name="Freihand 145419">
                  <a:extLst>
                    <a:ext uri="{FF2B5EF4-FFF2-40B4-BE49-F238E27FC236}">
                      <a16:creationId xmlns:a16="http://schemas.microsoft.com/office/drawing/2014/main" id="{3A64D261-F629-81D6-A621-3CC6D4475EBF}"/>
                    </a:ext>
                  </a:extLst>
                </p:cNvPr>
                <p:cNvPicPr/>
                <p:nvPr/>
              </p:nvPicPr>
              <p:blipFill>
                <a:blip r:embed="rId150"/>
                <a:stretch>
                  <a:fillRect/>
                </a:stretch>
              </p:blipFill>
              <p:spPr>
                <a:xfrm>
                  <a:off x="9488815" y="1493542"/>
                  <a:ext cx="529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5421" name="Freihand 145420">
                  <a:extLst>
                    <a:ext uri="{FF2B5EF4-FFF2-40B4-BE49-F238E27FC236}">
                      <a16:creationId xmlns:a16="http://schemas.microsoft.com/office/drawing/2014/main" id="{7C45C7F9-D134-1842-242A-CFD3CDABEC79}"/>
                    </a:ext>
                  </a:extLst>
                </p14:cNvPr>
                <p14:cNvContentPartPr/>
                <p14:nvPr/>
              </p14:nvContentPartPr>
              <p14:xfrm>
                <a:off x="9454975" y="1466182"/>
                <a:ext cx="296640" cy="176040"/>
              </p14:xfrm>
            </p:contentPart>
          </mc:Choice>
          <mc:Fallback>
            <p:pic>
              <p:nvPicPr>
                <p:cNvPr id="145421" name="Freihand 145420">
                  <a:extLst>
                    <a:ext uri="{FF2B5EF4-FFF2-40B4-BE49-F238E27FC236}">
                      <a16:creationId xmlns:a16="http://schemas.microsoft.com/office/drawing/2014/main" id="{7C45C7F9-D134-1842-242A-CFD3CDABEC79}"/>
                    </a:ext>
                  </a:extLst>
                </p:cNvPr>
                <p:cNvPicPr/>
                <p:nvPr/>
              </p:nvPicPr>
              <p:blipFill>
                <a:blip r:embed="rId152"/>
                <a:stretch>
                  <a:fillRect/>
                </a:stretch>
              </p:blipFill>
              <p:spPr>
                <a:xfrm>
                  <a:off x="9445975" y="1457542"/>
                  <a:ext cx="3142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5425" name="Freihand 145424">
                  <a:extLst>
                    <a:ext uri="{FF2B5EF4-FFF2-40B4-BE49-F238E27FC236}">
                      <a16:creationId xmlns:a16="http://schemas.microsoft.com/office/drawing/2014/main" id="{BBEBABCF-C245-A7FA-122B-15F1D5D4685E}"/>
                    </a:ext>
                  </a:extLst>
                </p14:cNvPr>
                <p14:cNvContentPartPr/>
                <p14:nvPr/>
              </p14:nvContentPartPr>
              <p14:xfrm>
                <a:off x="10003615" y="1485622"/>
                <a:ext cx="375840" cy="174960"/>
              </p14:xfrm>
            </p:contentPart>
          </mc:Choice>
          <mc:Fallback>
            <p:pic>
              <p:nvPicPr>
                <p:cNvPr id="145425" name="Freihand 145424">
                  <a:extLst>
                    <a:ext uri="{FF2B5EF4-FFF2-40B4-BE49-F238E27FC236}">
                      <a16:creationId xmlns:a16="http://schemas.microsoft.com/office/drawing/2014/main" id="{BBEBABCF-C245-A7FA-122B-15F1D5D4685E}"/>
                    </a:ext>
                  </a:extLst>
                </p:cNvPr>
                <p:cNvPicPr/>
                <p:nvPr/>
              </p:nvPicPr>
              <p:blipFill>
                <a:blip r:embed="rId154"/>
                <a:stretch>
                  <a:fillRect/>
                </a:stretch>
              </p:blipFill>
              <p:spPr>
                <a:xfrm>
                  <a:off x="9994975" y="1476622"/>
                  <a:ext cx="393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5426" name="Freihand 145425">
                  <a:extLst>
                    <a:ext uri="{FF2B5EF4-FFF2-40B4-BE49-F238E27FC236}">
                      <a16:creationId xmlns:a16="http://schemas.microsoft.com/office/drawing/2014/main" id="{5160EDB6-D317-89E1-CF41-A43F6127D572}"/>
                    </a:ext>
                  </a:extLst>
                </p14:cNvPr>
                <p14:cNvContentPartPr/>
                <p14:nvPr/>
              </p14:nvContentPartPr>
              <p14:xfrm>
                <a:off x="10299895" y="1373662"/>
                <a:ext cx="9720" cy="3600"/>
              </p14:xfrm>
            </p:contentPart>
          </mc:Choice>
          <mc:Fallback>
            <p:pic>
              <p:nvPicPr>
                <p:cNvPr id="145426" name="Freihand 145425">
                  <a:extLst>
                    <a:ext uri="{FF2B5EF4-FFF2-40B4-BE49-F238E27FC236}">
                      <a16:creationId xmlns:a16="http://schemas.microsoft.com/office/drawing/2014/main" id="{5160EDB6-D317-89E1-CF41-A43F6127D572}"/>
                    </a:ext>
                  </a:extLst>
                </p:cNvPr>
                <p:cNvPicPr/>
                <p:nvPr/>
              </p:nvPicPr>
              <p:blipFill>
                <a:blip r:embed="rId156"/>
                <a:stretch>
                  <a:fillRect/>
                </a:stretch>
              </p:blipFill>
              <p:spPr>
                <a:xfrm>
                  <a:off x="10291255" y="1364662"/>
                  <a:ext cx="2736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5427" name="Freihand 145426">
                  <a:extLst>
                    <a:ext uri="{FF2B5EF4-FFF2-40B4-BE49-F238E27FC236}">
                      <a16:creationId xmlns:a16="http://schemas.microsoft.com/office/drawing/2014/main" id="{32B23B88-5518-EF4D-F492-B7480EDBE7A2}"/>
                    </a:ext>
                  </a:extLst>
                </p14:cNvPr>
                <p14:cNvContentPartPr/>
                <p14:nvPr/>
              </p14:nvContentPartPr>
              <p14:xfrm>
                <a:off x="9849175" y="1553662"/>
                <a:ext cx="25200" cy="15840"/>
              </p14:xfrm>
            </p:contentPart>
          </mc:Choice>
          <mc:Fallback>
            <p:pic>
              <p:nvPicPr>
                <p:cNvPr id="145427" name="Freihand 145426">
                  <a:extLst>
                    <a:ext uri="{FF2B5EF4-FFF2-40B4-BE49-F238E27FC236}">
                      <a16:creationId xmlns:a16="http://schemas.microsoft.com/office/drawing/2014/main" id="{32B23B88-5518-EF4D-F492-B7480EDBE7A2}"/>
                    </a:ext>
                  </a:extLst>
                </p:cNvPr>
                <p:cNvPicPr/>
                <p:nvPr/>
              </p:nvPicPr>
              <p:blipFill>
                <a:blip r:embed="rId158"/>
                <a:stretch>
                  <a:fillRect/>
                </a:stretch>
              </p:blipFill>
              <p:spPr>
                <a:xfrm>
                  <a:off x="9840175" y="1544662"/>
                  <a:ext cx="428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5428" name="Freihand 145427">
                  <a:extLst>
                    <a:ext uri="{FF2B5EF4-FFF2-40B4-BE49-F238E27FC236}">
                      <a16:creationId xmlns:a16="http://schemas.microsoft.com/office/drawing/2014/main" id="{70F9DC68-1DC5-7760-B72B-8AA2CDD391CD}"/>
                    </a:ext>
                  </a:extLst>
                </p14:cNvPr>
                <p14:cNvContentPartPr/>
                <p14:nvPr/>
              </p14:nvContentPartPr>
              <p14:xfrm>
                <a:off x="9864655" y="1614502"/>
                <a:ext cx="21960" cy="27360"/>
              </p14:xfrm>
            </p:contentPart>
          </mc:Choice>
          <mc:Fallback>
            <p:pic>
              <p:nvPicPr>
                <p:cNvPr id="145428" name="Freihand 145427">
                  <a:extLst>
                    <a:ext uri="{FF2B5EF4-FFF2-40B4-BE49-F238E27FC236}">
                      <a16:creationId xmlns:a16="http://schemas.microsoft.com/office/drawing/2014/main" id="{70F9DC68-1DC5-7760-B72B-8AA2CDD391CD}"/>
                    </a:ext>
                  </a:extLst>
                </p:cNvPr>
                <p:cNvPicPr/>
                <p:nvPr/>
              </p:nvPicPr>
              <p:blipFill>
                <a:blip r:embed="rId160"/>
                <a:stretch>
                  <a:fillRect/>
                </a:stretch>
              </p:blipFill>
              <p:spPr>
                <a:xfrm>
                  <a:off x="9855655" y="1605502"/>
                  <a:ext cx="3960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45429" name="Freihand 145428">
                  <a:extLst>
                    <a:ext uri="{FF2B5EF4-FFF2-40B4-BE49-F238E27FC236}">
                      <a16:creationId xmlns:a16="http://schemas.microsoft.com/office/drawing/2014/main" id="{73416FB4-3AF1-2481-BD40-B7E0C615CD59}"/>
                    </a:ext>
                  </a:extLst>
                </p14:cNvPr>
                <p14:cNvContentPartPr/>
                <p14:nvPr/>
              </p14:nvContentPartPr>
              <p14:xfrm>
                <a:off x="10590775" y="1514062"/>
                <a:ext cx="126000" cy="136080"/>
              </p14:xfrm>
            </p:contentPart>
          </mc:Choice>
          <mc:Fallback>
            <p:pic>
              <p:nvPicPr>
                <p:cNvPr id="145429" name="Freihand 145428">
                  <a:extLst>
                    <a:ext uri="{FF2B5EF4-FFF2-40B4-BE49-F238E27FC236}">
                      <a16:creationId xmlns:a16="http://schemas.microsoft.com/office/drawing/2014/main" id="{73416FB4-3AF1-2481-BD40-B7E0C615CD59}"/>
                    </a:ext>
                  </a:extLst>
                </p:cNvPr>
                <p:cNvPicPr/>
                <p:nvPr/>
              </p:nvPicPr>
              <p:blipFill>
                <a:blip r:embed="rId162"/>
                <a:stretch>
                  <a:fillRect/>
                </a:stretch>
              </p:blipFill>
              <p:spPr>
                <a:xfrm>
                  <a:off x="10581775" y="1505422"/>
                  <a:ext cx="1436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5430" name="Freihand 145429">
                  <a:extLst>
                    <a:ext uri="{FF2B5EF4-FFF2-40B4-BE49-F238E27FC236}">
                      <a16:creationId xmlns:a16="http://schemas.microsoft.com/office/drawing/2014/main" id="{87301757-7D02-EDD8-3782-B99C95A4C99C}"/>
                    </a:ext>
                  </a:extLst>
                </p14:cNvPr>
                <p14:cNvContentPartPr/>
                <p14:nvPr/>
              </p14:nvContentPartPr>
              <p14:xfrm>
                <a:off x="10767175" y="1542142"/>
                <a:ext cx="227880" cy="67320"/>
              </p14:xfrm>
            </p:contentPart>
          </mc:Choice>
          <mc:Fallback>
            <p:pic>
              <p:nvPicPr>
                <p:cNvPr id="145430" name="Freihand 145429">
                  <a:extLst>
                    <a:ext uri="{FF2B5EF4-FFF2-40B4-BE49-F238E27FC236}">
                      <a16:creationId xmlns:a16="http://schemas.microsoft.com/office/drawing/2014/main" id="{87301757-7D02-EDD8-3782-B99C95A4C99C}"/>
                    </a:ext>
                  </a:extLst>
                </p:cNvPr>
                <p:cNvPicPr/>
                <p:nvPr/>
              </p:nvPicPr>
              <p:blipFill>
                <a:blip r:embed="rId164"/>
                <a:stretch>
                  <a:fillRect/>
                </a:stretch>
              </p:blipFill>
              <p:spPr>
                <a:xfrm>
                  <a:off x="10758535" y="1533502"/>
                  <a:ext cx="2455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5431" name="Freihand 145430">
                  <a:extLst>
                    <a:ext uri="{FF2B5EF4-FFF2-40B4-BE49-F238E27FC236}">
                      <a16:creationId xmlns:a16="http://schemas.microsoft.com/office/drawing/2014/main" id="{9B415FED-E4EB-8172-22D6-9413B96B268A}"/>
                    </a:ext>
                  </a:extLst>
                </p14:cNvPr>
                <p14:cNvContentPartPr/>
                <p14:nvPr/>
              </p14:nvContentPartPr>
              <p14:xfrm>
                <a:off x="11004415" y="1434862"/>
                <a:ext cx="13680" cy="31680"/>
              </p14:xfrm>
            </p:contentPart>
          </mc:Choice>
          <mc:Fallback>
            <p:pic>
              <p:nvPicPr>
                <p:cNvPr id="145431" name="Freihand 145430">
                  <a:extLst>
                    <a:ext uri="{FF2B5EF4-FFF2-40B4-BE49-F238E27FC236}">
                      <a16:creationId xmlns:a16="http://schemas.microsoft.com/office/drawing/2014/main" id="{9B415FED-E4EB-8172-22D6-9413B96B268A}"/>
                    </a:ext>
                  </a:extLst>
                </p:cNvPr>
                <p:cNvPicPr/>
                <p:nvPr/>
              </p:nvPicPr>
              <p:blipFill>
                <a:blip r:embed="rId166"/>
                <a:stretch>
                  <a:fillRect/>
                </a:stretch>
              </p:blipFill>
              <p:spPr>
                <a:xfrm>
                  <a:off x="10995415" y="1426222"/>
                  <a:ext cx="3132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5432" name="Freihand 145431">
                  <a:extLst>
                    <a:ext uri="{FF2B5EF4-FFF2-40B4-BE49-F238E27FC236}">
                      <a16:creationId xmlns:a16="http://schemas.microsoft.com/office/drawing/2014/main" id="{1C4BD636-2614-628E-17DF-0D2755CBA027}"/>
                    </a:ext>
                  </a:extLst>
                </p14:cNvPr>
                <p14:cNvContentPartPr/>
                <p14:nvPr/>
              </p14:nvContentPartPr>
              <p14:xfrm>
                <a:off x="11031415" y="1426942"/>
                <a:ext cx="237960" cy="192600"/>
              </p14:xfrm>
            </p:contentPart>
          </mc:Choice>
          <mc:Fallback>
            <p:pic>
              <p:nvPicPr>
                <p:cNvPr id="145432" name="Freihand 145431">
                  <a:extLst>
                    <a:ext uri="{FF2B5EF4-FFF2-40B4-BE49-F238E27FC236}">
                      <a16:creationId xmlns:a16="http://schemas.microsoft.com/office/drawing/2014/main" id="{1C4BD636-2614-628E-17DF-0D2755CBA027}"/>
                    </a:ext>
                  </a:extLst>
                </p:cNvPr>
                <p:cNvPicPr/>
                <p:nvPr/>
              </p:nvPicPr>
              <p:blipFill>
                <a:blip r:embed="rId168"/>
                <a:stretch>
                  <a:fillRect/>
                </a:stretch>
              </p:blipFill>
              <p:spPr>
                <a:xfrm>
                  <a:off x="11022775" y="1417942"/>
                  <a:ext cx="2556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5439" name="Freihand 145438">
                  <a:extLst>
                    <a:ext uri="{FF2B5EF4-FFF2-40B4-BE49-F238E27FC236}">
                      <a16:creationId xmlns:a16="http://schemas.microsoft.com/office/drawing/2014/main" id="{F649D7AB-80FA-A709-D1DF-AF495A4965B1}"/>
                    </a:ext>
                  </a:extLst>
                </p14:cNvPr>
                <p14:cNvContentPartPr/>
                <p14:nvPr/>
              </p14:nvContentPartPr>
              <p14:xfrm>
                <a:off x="9275695" y="1837342"/>
                <a:ext cx="201600" cy="151920"/>
              </p14:xfrm>
            </p:contentPart>
          </mc:Choice>
          <mc:Fallback>
            <p:pic>
              <p:nvPicPr>
                <p:cNvPr id="145439" name="Freihand 145438">
                  <a:extLst>
                    <a:ext uri="{FF2B5EF4-FFF2-40B4-BE49-F238E27FC236}">
                      <a16:creationId xmlns:a16="http://schemas.microsoft.com/office/drawing/2014/main" id="{F649D7AB-80FA-A709-D1DF-AF495A4965B1}"/>
                    </a:ext>
                  </a:extLst>
                </p:cNvPr>
                <p:cNvPicPr/>
                <p:nvPr/>
              </p:nvPicPr>
              <p:blipFill>
                <a:blip r:embed="rId170"/>
                <a:stretch>
                  <a:fillRect/>
                </a:stretch>
              </p:blipFill>
              <p:spPr>
                <a:xfrm>
                  <a:off x="9267055" y="1828702"/>
                  <a:ext cx="219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5440" name="Freihand 145439">
                  <a:extLst>
                    <a:ext uri="{FF2B5EF4-FFF2-40B4-BE49-F238E27FC236}">
                      <a16:creationId xmlns:a16="http://schemas.microsoft.com/office/drawing/2014/main" id="{4376A3D8-0B2F-4290-E8EE-5D356458AF96}"/>
                    </a:ext>
                  </a:extLst>
                </p14:cNvPr>
                <p14:cNvContentPartPr/>
                <p14:nvPr/>
              </p14:nvContentPartPr>
              <p14:xfrm>
                <a:off x="9498895" y="1868662"/>
                <a:ext cx="383400" cy="102240"/>
              </p14:xfrm>
            </p:contentPart>
          </mc:Choice>
          <mc:Fallback>
            <p:pic>
              <p:nvPicPr>
                <p:cNvPr id="145440" name="Freihand 145439">
                  <a:extLst>
                    <a:ext uri="{FF2B5EF4-FFF2-40B4-BE49-F238E27FC236}">
                      <a16:creationId xmlns:a16="http://schemas.microsoft.com/office/drawing/2014/main" id="{4376A3D8-0B2F-4290-E8EE-5D356458AF96}"/>
                    </a:ext>
                  </a:extLst>
                </p:cNvPr>
                <p:cNvPicPr/>
                <p:nvPr/>
              </p:nvPicPr>
              <p:blipFill>
                <a:blip r:embed="rId172"/>
                <a:stretch>
                  <a:fillRect/>
                </a:stretch>
              </p:blipFill>
              <p:spPr>
                <a:xfrm>
                  <a:off x="9490255" y="1860022"/>
                  <a:ext cx="401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5441" name="Freihand 145440">
                  <a:extLst>
                    <a:ext uri="{FF2B5EF4-FFF2-40B4-BE49-F238E27FC236}">
                      <a16:creationId xmlns:a16="http://schemas.microsoft.com/office/drawing/2014/main" id="{F48A9F50-941B-A447-19CD-318ED3E6A447}"/>
                    </a:ext>
                  </a:extLst>
                </p14:cNvPr>
                <p14:cNvContentPartPr/>
                <p14:nvPr/>
              </p14:nvContentPartPr>
              <p14:xfrm>
                <a:off x="10083535" y="1873342"/>
                <a:ext cx="239040" cy="65880"/>
              </p14:xfrm>
            </p:contentPart>
          </mc:Choice>
          <mc:Fallback>
            <p:pic>
              <p:nvPicPr>
                <p:cNvPr id="145441" name="Freihand 145440">
                  <a:extLst>
                    <a:ext uri="{FF2B5EF4-FFF2-40B4-BE49-F238E27FC236}">
                      <a16:creationId xmlns:a16="http://schemas.microsoft.com/office/drawing/2014/main" id="{F48A9F50-941B-A447-19CD-318ED3E6A447}"/>
                    </a:ext>
                  </a:extLst>
                </p:cNvPr>
                <p:cNvPicPr/>
                <p:nvPr/>
              </p:nvPicPr>
              <p:blipFill>
                <a:blip r:embed="rId174"/>
                <a:stretch>
                  <a:fillRect/>
                </a:stretch>
              </p:blipFill>
              <p:spPr>
                <a:xfrm>
                  <a:off x="10074895" y="1864702"/>
                  <a:ext cx="256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5442" name="Freihand 145441">
                  <a:extLst>
                    <a:ext uri="{FF2B5EF4-FFF2-40B4-BE49-F238E27FC236}">
                      <a16:creationId xmlns:a16="http://schemas.microsoft.com/office/drawing/2014/main" id="{C84B7D9A-7F98-A5C6-2DD9-EA139A9A7B64}"/>
                    </a:ext>
                  </a:extLst>
                </p14:cNvPr>
                <p14:cNvContentPartPr/>
                <p14:nvPr/>
              </p14:nvContentPartPr>
              <p14:xfrm>
                <a:off x="10357495" y="1826542"/>
                <a:ext cx="153000" cy="93960"/>
              </p14:xfrm>
            </p:contentPart>
          </mc:Choice>
          <mc:Fallback>
            <p:pic>
              <p:nvPicPr>
                <p:cNvPr id="145442" name="Freihand 145441">
                  <a:extLst>
                    <a:ext uri="{FF2B5EF4-FFF2-40B4-BE49-F238E27FC236}">
                      <a16:creationId xmlns:a16="http://schemas.microsoft.com/office/drawing/2014/main" id="{C84B7D9A-7F98-A5C6-2DD9-EA139A9A7B64}"/>
                    </a:ext>
                  </a:extLst>
                </p:cNvPr>
                <p:cNvPicPr/>
                <p:nvPr/>
              </p:nvPicPr>
              <p:blipFill>
                <a:blip r:embed="rId176"/>
                <a:stretch>
                  <a:fillRect/>
                </a:stretch>
              </p:blipFill>
              <p:spPr>
                <a:xfrm>
                  <a:off x="10348495" y="1817902"/>
                  <a:ext cx="1706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45443" name="Freihand 145442">
                  <a:extLst>
                    <a:ext uri="{FF2B5EF4-FFF2-40B4-BE49-F238E27FC236}">
                      <a16:creationId xmlns:a16="http://schemas.microsoft.com/office/drawing/2014/main" id="{1D4ABDA0-4B31-D9FA-1365-EFED59A1F816}"/>
                    </a:ext>
                  </a:extLst>
                </p14:cNvPr>
                <p14:cNvContentPartPr/>
                <p14:nvPr/>
              </p14:nvContentPartPr>
              <p14:xfrm>
                <a:off x="10759975" y="1811422"/>
                <a:ext cx="76680" cy="112680"/>
              </p14:xfrm>
            </p:contentPart>
          </mc:Choice>
          <mc:Fallback>
            <p:pic>
              <p:nvPicPr>
                <p:cNvPr id="145443" name="Freihand 145442">
                  <a:extLst>
                    <a:ext uri="{FF2B5EF4-FFF2-40B4-BE49-F238E27FC236}">
                      <a16:creationId xmlns:a16="http://schemas.microsoft.com/office/drawing/2014/main" id="{1D4ABDA0-4B31-D9FA-1365-EFED59A1F816}"/>
                    </a:ext>
                  </a:extLst>
                </p:cNvPr>
                <p:cNvPicPr/>
                <p:nvPr/>
              </p:nvPicPr>
              <p:blipFill>
                <a:blip r:embed="rId178"/>
                <a:stretch>
                  <a:fillRect/>
                </a:stretch>
              </p:blipFill>
              <p:spPr>
                <a:xfrm>
                  <a:off x="10750975" y="1802782"/>
                  <a:ext cx="9432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5444" name="Freihand 145443">
                  <a:extLst>
                    <a:ext uri="{FF2B5EF4-FFF2-40B4-BE49-F238E27FC236}">
                      <a16:creationId xmlns:a16="http://schemas.microsoft.com/office/drawing/2014/main" id="{A5D89714-E1E3-F832-7EA8-682147A3A0F3}"/>
                    </a:ext>
                  </a:extLst>
                </p14:cNvPr>
                <p14:cNvContentPartPr/>
                <p14:nvPr/>
              </p14:nvContentPartPr>
              <p14:xfrm>
                <a:off x="10704895" y="1794862"/>
                <a:ext cx="246960" cy="138240"/>
              </p14:xfrm>
            </p:contentPart>
          </mc:Choice>
          <mc:Fallback>
            <p:pic>
              <p:nvPicPr>
                <p:cNvPr id="145444" name="Freihand 145443">
                  <a:extLst>
                    <a:ext uri="{FF2B5EF4-FFF2-40B4-BE49-F238E27FC236}">
                      <a16:creationId xmlns:a16="http://schemas.microsoft.com/office/drawing/2014/main" id="{A5D89714-E1E3-F832-7EA8-682147A3A0F3}"/>
                    </a:ext>
                  </a:extLst>
                </p:cNvPr>
                <p:cNvPicPr/>
                <p:nvPr/>
              </p:nvPicPr>
              <p:blipFill>
                <a:blip r:embed="rId180"/>
                <a:stretch>
                  <a:fillRect/>
                </a:stretch>
              </p:blipFill>
              <p:spPr>
                <a:xfrm>
                  <a:off x="10695895" y="1785862"/>
                  <a:ext cx="264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5445" name="Freihand 145444">
                  <a:extLst>
                    <a:ext uri="{FF2B5EF4-FFF2-40B4-BE49-F238E27FC236}">
                      <a16:creationId xmlns:a16="http://schemas.microsoft.com/office/drawing/2014/main" id="{8886CF53-635D-6E25-6D81-BCB747553E01}"/>
                    </a:ext>
                  </a:extLst>
                </p14:cNvPr>
                <p14:cNvContentPartPr/>
                <p14:nvPr/>
              </p14:nvContentPartPr>
              <p14:xfrm>
                <a:off x="10995055" y="1826542"/>
                <a:ext cx="180360" cy="83520"/>
              </p14:xfrm>
            </p:contentPart>
          </mc:Choice>
          <mc:Fallback>
            <p:pic>
              <p:nvPicPr>
                <p:cNvPr id="145445" name="Freihand 145444">
                  <a:extLst>
                    <a:ext uri="{FF2B5EF4-FFF2-40B4-BE49-F238E27FC236}">
                      <a16:creationId xmlns:a16="http://schemas.microsoft.com/office/drawing/2014/main" id="{8886CF53-635D-6E25-6D81-BCB747553E01}"/>
                    </a:ext>
                  </a:extLst>
                </p:cNvPr>
                <p:cNvPicPr/>
                <p:nvPr/>
              </p:nvPicPr>
              <p:blipFill>
                <a:blip r:embed="rId182"/>
                <a:stretch>
                  <a:fillRect/>
                </a:stretch>
              </p:blipFill>
              <p:spPr>
                <a:xfrm>
                  <a:off x="10986415" y="1817542"/>
                  <a:ext cx="198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45446" name="Freihand 145445">
                  <a:extLst>
                    <a:ext uri="{FF2B5EF4-FFF2-40B4-BE49-F238E27FC236}">
                      <a16:creationId xmlns:a16="http://schemas.microsoft.com/office/drawing/2014/main" id="{DB5D6C79-42F7-3CFB-568C-3FDAB3DE0DFB}"/>
                    </a:ext>
                  </a:extLst>
                </p14:cNvPr>
                <p14:cNvContentPartPr/>
                <p14:nvPr/>
              </p14:nvContentPartPr>
              <p14:xfrm>
                <a:off x="11166055" y="1763902"/>
                <a:ext cx="148320" cy="145080"/>
              </p14:xfrm>
            </p:contentPart>
          </mc:Choice>
          <mc:Fallback>
            <p:pic>
              <p:nvPicPr>
                <p:cNvPr id="145446" name="Freihand 145445">
                  <a:extLst>
                    <a:ext uri="{FF2B5EF4-FFF2-40B4-BE49-F238E27FC236}">
                      <a16:creationId xmlns:a16="http://schemas.microsoft.com/office/drawing/2014/main" id="{DB5D6C79-42F7-3CFB-568C-3FDAB3DE0DFB}"/>
                    </a:ext>
                  </a:extLst>
                </p:cNvPr>
                <p:cNvPicPr/>
                <p:nvPr/>
              </p:nvPicPr>
              <p:blipFill>
                <a:blip r:embed="rId184"/>
                <a:stretch>
                  <a:fillRect/>
                </a:stretch>
              </p:blipFill>
              <p:spPr>
                <a:xfrm>
                  <a:off x="11157055" y="1754902"/>
                  <a:ext cx="165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5447" name="Freihand 145446">
                  <a:extLst>
                    <a:ext uri="{FF2B5EF4-FFF2-40B4-BE49-F238E27FC236}">
                      <a16:creationId xmlns:a16="http://schemas.microsoft.com/office/drawing/2014/main" id="{CBD79E6C-CA7A-E464-383C-93CFE4B84AF6}"/>
                    </a:ext>
                  </a:extLst>
                </p14:cNvPr>
                <p14:cNvContentPartPr/>
                <p14:nvPr/>
              </p14:nvContentPartPr>
              <p14:xfrm>
                <a:off x="11362975" y="1702342"/>
                <a:ext cx="236160" cy="196920"/>
              </p14:xfrm>
            </p:contentPart>
          </mc:Choice>
          <mc:Fallback>
            <p:pic>
              <p:nvPicPr>
                <p:cNvPr id="145447" name="Freihand 145446">
                  <a:extLst>
                    <a:ext uri="{FF2B5EF4-FFF2-40B4-BE49-F238E27FC236}">
                      <a16:creationId xmlns:a16="http://schemas.microsoft.com/office/drawing/2014/main" id="{CBD79E6C-CA7A-E464-383C-93CFE4B84AF6}"/>
                    </a:ext>
                  </a:extLst>
                </p:cNvPr>
                <p:cNvPicPr/>
                <p:nvPr/>
              </p:nvPicPr>
              <p:blipFill>
                <a:blip r:embed="rId186"/>
                <a:stretch>
                  <a:fillRect/>
                </a:stretch>
              </p:blipFill>
              <p:spPr>
                <a:xfrm>
                  <a:off x="11354335" y="1693342"/>
                  <a:ext cx="2538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45448" name="Freihand 145447">
                  <a:extLst>
                    <a:ext uri="{FF2B5EF4-FFF2-40B4-BE49-F238E27FC236}">
                      <a16:creationId xmlns:a16="http://schemas.microsoft.com/office/drawing/2014/main" id="{35CDBC0A-C46C-DA17-8A0A-F624884DE793}"/>
                    </a:ext>
                  </a:extLst>
                </p14:cNvPr>
                <p14:cNvContentPartPr/>
                <p14:nvPr/>
              </p14:nvContentPartPr>
              <p14:xfrm>
                <a:off x="11598415" y="1749502"/>
                <a:ext cx="61560" cy="158760"/>
              </p14:xfrm>
            </p:contentPart>
          </mc:Choice>
          <mc:Fallback>
            <p:pic>
              <p:nvPicPr>
                <p:cNvPr id="145448" name="Freihand 145447">
                  <a:extLst>
                    <a:ext uri="{FF2B5EF4-FFF2-40B4-BE49-F238E27FC236}">
                      <a16:creationId xmlns:a16="http://schemas.microsoft.com/office/drawing/2014/main" id="{35CDBC0A-C46C-DA17-8A0A-F624884DE793}"/>
                    </a:ext>
                  </a:extLst>
                </p:cNvPr>
                <p:cNvPicPr/>
                <p:nvPr/>
              </p:nvPicPr>
              <p:blipFill>
                <a:blip r:embed="rId188"/>
                <a:stretch>
                  <a:fillRect/>
                </a:stretch>
              </p:blipFill>
              <p:spPr>
                <a:xfrm>
                  <a:off x="11589775" y="1740502"/>
                  <a:ext cx="792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5449" name="Freihand 145448">
                  <a:extLst>
                    <a:ext uri="{FF2B5EF4-FFF2-40B4-BE49-F238E27FC236}">
                      <a16:creationId xmlns:a16="http://schemas.microsoft.com/office/drawing/2014/main" id="{42627F9E-0082-2875-B64B-080A2CF62DB1}"/>
                    </a:ext>
                  </a:extLst>
                </p14:cNvPr>
                <p14:cNvContentPartPr/>
                <p14:nvPr/>
              </p14:nvContentPartPr>
              <p14:xfrm>
                <a:off x="11706055" y="1694422"/>
                <a:ext cx="346320" cy="342720"/>
              </p14:xfrm>
            </p:contentPart>
          </mc:Choice>
          <mc:Fallback>
            <p:pic>
              <p:nvPicPr>
                <p:cNvPr id="145449" name="Freihand 145448">
                  <a:extLst>
                    <a:ext uri="{FF2B5EF4-FFF2-40B4-BE49-F238E27FC236}">
                      <a16:creationId xmlns:a16="http://schemas.microsoft.com/office/drawing/2014/main" id="{42627F9E-0082-2875-B64B-080A2CF62DB1}"/>
                    </a:ext>
                  </a:extLst>
                </p:cNvPr>
                <p:cNvPicPr/>
                <p:nvPr/>
              </p:nvPicPr>
              <p:blipFill>
                <a:blip r:embed="rId190"/>
                <a:stretch>
                  <a:fillRect/>
                </a:stretch>
              </p:blipFill>
              <p:spPr>
                <a:xfrm>
                  <a:off x="11697055" y="1685782"/>
                  <a:ext cx="363960" cy="3603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5452" name="Freihand 145451">
                  <a:extLst>
                    <a:ext uri="{FF2B5EF4-FFF2-40B4-BE49-F238E27FC236}">
                      <a16:creationId xmlns:a16="http://schemas.microsoft.com/office/drawing/2014/main" id="{A5E1A08E-6A5F-BE4E-28EF-82B8E9A91C3B}"/>
                    </a:ext>
                  </a:extLst>
                </p14:cNvPr>
                <p14:cNvContentPartPr/>
                <p14:nvPr/>
              </p14:nvContentPartPr>
              <p14:xfrm>
                <a:off x="8624455" y="2248102"/>
                <a:ext cx="210600" cy="88920"/>
              </p14:xfrm>
            </p:contentPart>
          </mc:Choice>
          <mc:Fallback>
            <p:pic>
              <p:nvPicPr>
                <p:cNvPr id="145452" name="Freihand 145451">
                  <a:extLst>
                    <a:ext uri="{FF2B5EF4-FFF2-40B4-BE49-F238E27FC236}">
                      <a16:creationId xmlns:a16="http://schemas.microsoft.com/office/drawing/2014/main" id="{A5E1A08E-6A5F-BE4E-28EF-82B8E9A91C3B}"/>
                    </a:ext>
                  </a:extLst>
                </p:cNvPr>
                <p:cNvPicPr/>
                <p:nvPr/>
              </p:nvPicPr>
              <p:blipFill>
                <a:blip r:embed="rId192"/>
                <a:stretch>
                  <a:fillRect/>
                </a:stretch>
              </p:blipFill>
              <p:spPr>
                <a:xfrm>
                  <a:off x="8615455" y="2239102"/>
                  <a:ext cx="2282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45453" name="Freihand 145452">
                  <a:extLst>
                    <a:ext uri="{FF2B5EF4-FFF2-40B4-BE49-F238E27FC236}">
                      <a16:creationId xmlns:a16="http://schemas.microsoft.com/office/drawing/2014/main" id="{3CF54D1F-63AA-23B1-D03E-651F4934D6EE}"/>
                    </a:ext>
                  </a:extLst>
                </p14:cNvPr>
                <p14:cNvContentPartPr/>
                <p14:nvPr/>
              </p14:nvContentPartPr>
              <p14:xfrm>
                <a:off x="8854855" y="2144422"/>
                <a:ext cx="720" cy="7200"/>
              </p14:xfrm>
            </p:contentPart>
          </mc:Choice>
          <mc:Fallback>
            <p:pic>
              <p:nvPicPr>
                <p:cNvPr id="145453" name="Freihand 145452">
                  <a:extLst>
                    <a:ext uri="{FF2B5EF4-FFF2-40B4-BE49-F238E27FC236}">
                      <a16:creationId xmlns:a16="http://schemas.microsoft.com/office/drawing/2014/main" id="{3CF54D1F-63AA-23B1-D03E-651F4934D6EE}"/>
                    </a:ext>
                  </a:extLst>
                </p:cNvPr>
                <p:cNvPicPr/>
                <p:nvPr/>
              </p:nvPicPr>
              <p:blipFill>
                <a:blip r:embed="rId194"/>
                <a:stretch>
                  <a:fillRect/>
                </a:stretch>
              </p:blipFill>
              <p:spPr>
                <a:xfrm>
                  <a:off x="8845855" y="2135422"/>
                  <a:ext cx="18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45454" name="Freihand 145453">
                  <a:extLst>
                    <a:ext uri="{FF2B5EF4-FFF2-40B4-BE49-F238E27FC236}">
                      <a16:creationId xmlns:a16="http://schemas.microsoft.com/office/drawing/2014/main" id="{D9DE525A-27CB-3F72-C658-11F5FA32AD87}"/>
                    </a:ext>
                  </a:extLst>
                </p14:cNvPr>
                <p14:cNvContentPartPr/>
                <p14:nvPr/>
              </p14:nvContentPartPr>
              <p14:xfrm>
                <a:off x="8988055" y="2225062"/>
                <a:ext cx="369000" cy="109800"/>
              </p14:xfrm>
            </p:contentPart>
          </mc:Choice>
          <mc:Fallback>
            <p:pic>
              <p:nvPicPr>
                <p:cNvPr id="145454" name="Freihand 145453">
                  <a:extLst>
                    <a:ext uri="{FF2B5EF4-FFF2-40B4-BE49-F238E27FC236}">
                      <a16:creationId xmlns:a16="http://schemas.microsoft.com/office/drawing/2014/main" id="{D9DE525A-27CB-3F72-C658-11F5FA32AD87}"/>
                    </a:ext>
                  </a:extLst>
                </p:cNvPr>
                <p:cNvPicPr/>
                <p:nvPr/>
              </p:nvPicPr>
              <p:blipFill>
                <a:blip r:embed="rId196"/>
                <a:stretch>
                  <a:fillRect/>
                </a:stretch>
              </p:blipFill>
              <p:spPr>
                <a:xfrm>
                  <a:off x="8979055" y="2216422"/>
                  <a:ext cx="386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45455" name="Freihand 145454">
                  <a:extLst>
                    <a:ext uri="{FF2B5EF4-FFF2-40B4-BE49-F238E27FC236}">
                      <a16:creationId xmlns:a16="http://schemas.microsoft.com/office/drawing/2014/main" id="{BB2D5788-4CAB-77E3-FC35-2E388847180F}"/>
                    </a:ext>
                  </a:extLst>
                </p14:cNvPr>
                <p14:cNvContentPartPr/>
                <p14:nvPr/>
              </p14:nvContentPartPr>
              <p14:xfrm>
                <a:off x="9314935" y="2151622"/>
                <a:ext cx="1440" cy="9720"/>
              </p14:xfrm>
            </p:contentPart>
          </mc:Choice>
          <mc:Fallback>
            <p:pic>
              <p:nvPicPr>
                <p:cNvPr id="145455" name="Freihand 145454">
                  <a:extLst>
                    <a:ext uri="{FF2B5EF4-FFF2-40B4-BE49-F238E27FC236}">
                      <a16:creationId xmlns:a16="http://schemas.microsoft.com/office/drawing/2014/main" id="{BB2D5788-4CAB-77E3-FC35-2E388847180F}"/>
                    </a:ext>
                  </a:extLst>
                </p:cNvPr>
                <p:cNvPicPr/>
                <p:nvPr/>
              </p:nvPicPr>
              <p:blipFill>
                <a:blip r:embed="rId198"/>
                <a:stretch>
                  <a:fillRect/>
                </a:stretch>
              </p:blipFill>
              <p:spPr>
                <a:xfrm>
                  <a:off x="9306295" y="2142622"/>
                  <a:ext cx="190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45456" name="Freihand 145455">
                  <a:extLst>
                    <a:ext uri="{FF2B5EF4-FFF2-40B4-BE49-F238E27FC236}">
                      <a16:creationId xmlns:a16="http://schemas.microsoft.com/office/drawing/2014/main" id="{DB6A8AA9-2900-4125-D379-D054020D91FA}"/>
                    </a:ext>
                  </a:extLst>
                </p14:cNvPr>
                <p14:cNvContentPartPr/>
                <p14:nvPr/>
              </p14:nvContentPartPr>
              <p14:xfrm>
                <a:off x="9407095" y="2240182"/>
                <a:ext cx="251280" cy="104400"/>
              </p14:xfrm>
            </p:contentPart>
          </mc:Choice>
          <mc:Fallback>
            <p:pic>
              <p:nvPicPr>
                <p:cNvPr id="145456" name="Freihand 145455">
                  <a:extLst>
                    <a:ext uri="{FF2B5EF4-FFF2-40B4-BE49-F238E27FC236}">
                      <a16:creationId xmlns:a16="http://schemas.microsoft.com/office/drawing/2014/main" id="{DB6A8AA9-2900-4125-D379-D054020D91FA}"/>
                    </a:ext>
                  </a:extLst>
                </p:cNvPr>
                <p:cNvPicPr/>
                <p:nvPr/>
              </p:nvPicPr>
              <p:blipFill>
                <a:blip r:embed="rId200"/>
                <a:stretch>
                  <a:fillRect/>
                </a:stretch>
              </p:blipFill>
              <p:spPr>
                <a:xfrm>
                  <a:off x="9398455" y="2231542"/>
                  <a:ext cx="268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45457" name="Freihand 145456">
                  <a:extLst>
                    <a:ext uri="{FF2B5EF4-FFF2-40B4-BE49-F238E27FC236}">
                      <a16:creationId xmlns:a16="http://schemas.microsoft.com/office/drawing/2014/main" id="{EB938A60-B94E-8D44-AAB9-E39E3D47A892}"/>
                    </a:ext>
                  </a:extLst>
                </p14:cNvPr>
                <p14:cNvContentPartPr/>
                <p14:nvPr/>
              </p14:nvContentPartPr>
              <p14:xfrm>
                <a:off x="9785455" y="2149102"/>
                <a:ext cx="176400" cy="182520"/>
              </p14:xfrm>
            </p:contentPart>
          </mc:Choice>
          <mc:Fallback>
            <p:pic>
              <p:nvPicPr>
                <p:cNvPr id="145457" name="Freihand 145456">
                  <a:extLst>
                    <a:ext uri="{FF2B5EF4-FFF2-40B4-BE49-F238E27FC236}">
                      <a16:creationId xmlns:a16="http://schemas.microsoft.com/office/drawing/2014/main" id="{EB938A60-B94E-8D44-AAB9-E39E3D47A892}"/>
                    </a:ext>
                  </a:extLst>
                </p:cNvPr>
                <p:cNvPicPr/>
                <p:nvPr/>
              </p:nvPicPr>
              <p:blipFill>
                <a:blip r:embed="rId202"/>
                <a:stretch>
                  <a:fillRect/>
                </a:stretch>
              </p:blipFill>
              <p:spPr>
                <a:xfrm>
                  <a:off x="9776455" y="2140462"/>
                  <a:ext cx="19404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45458" name="Freihand 145457">
                  <a:extLst>
                    <a:ext uri="{FF2B5EF4-FFF2-40B4-BE49-F238E27FC236}">
                      <a16:creationId xmlns:a16="http://schemas.microsoft.com/office/drawing/2014/main" id="{E33CA353-1144-AEDD-67E3-EFEA63D97E65}"/>
                    </a:ext>
                  </a:extLst>
                </p14:cNvPr>
                <p14:cNvContentPartPr/>
                <p14:nvPr/>
              </p14:nvContentPartPr>
              <p14:xfrm>
                <a:off x="9988855" y="2147662"/>
                <a:ext cx="237240" cy="176400"/>
              </p14:xfrm>
            </p:contentPart>
          </mc:Choice>
          <mc:Fallback>
            <p:pic>
              <p:nvPicPr>
                <p:cNvPr id="145458" name="Freihand 145457">
                  <a:extLst>
                    <a:ext uri="{FF2B5EF4-FFF2-40B4-BE49-F238E27FC236}">
                      <a16:creationId xmlns:a16="http://schemas.microsoft.com/office/drawing/2014/main" id="{E33CA353-1144-AEDD-67E3-EFEA63D97E65}"/>
                    </a:ext>
                  </a:extLst>
                </p:cNvPr>
                <p:cNvPicPr/>
                <p:nvPr/>
              </p:nvPicPr>
              <p:blipFill>
                <a:blip r:embed="rId204"/>
                <a:stretch>
                  <a:fillRect/>
                </a:stretch>
              </p:blipFill>
              <p:spPr>
                <a:xfrm>
                  <a:off x="9980215" y="2138662"/>
                  <a:ext cx="2548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45460" name="Freihand 145459">
                  <a:extLst>
                    <a:ext uri="{FF2B5EF4-FFF2-40B4-BE49-F238E27FC236}">
                      <a16:creationId xmlns:a16="http://schemas.microsoft.com/office/drawing/2014/main" id="{93DCC1DE-D4E3-CCE0-09AF-BA392C815797}"/>
                    </a:ext>
                  </a:extLst>
                </p14:cNvPr>
                <p14:cNvContentPartPr/>
                <p14:nvPr/>
              </p14:nvContentPartPr>
              <p14:xfrm>
                <a:off x="10379455" y="2097622"/>
                <a:ext cx="421920" cy="233280"/>
              </p14:xfrm>
            </p:contentPart>
          </mc:Choice>
          <mc:Fallback>
            <p:pic>
              <p:nvPicPr>
                <p:cNvPr id="145460" name="Freihand 145459">
                  <a:extLst>
                    <a:ext uri="{FF2B5EF4-FFF2-40B4-BE49-F238E27FC236}">
                      <a16:creationId xmlns:a16="http://schemas.microsoft.com/office/drawing/2014/main" id="{93DCC1DE-D4E3-CCE0-09AF-BA392C815797}"/>
                    </a:ext>
                  </a:extLst>
                </p:cNvPr>
                <p:cNvPicPr/>
                <p:nvPr/>
              </p:nvPicPr>
              <p:blipFill>
                <a:blip r:embed="rId206"/>
                <a:stretch>
                  <a:fillRect/>
                </a:stretch>
              </p:blipFill>
              <p:spPr>
                <a:xfrm>
                  <a:off x="10370455" y="2088982"/>
                  <a:ext cx="4395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45461" name="Freihand 145460">
                  <a:extLst>
                    <a:ext uri="{FF2B5EF4-FFF2-40B4-BE49-F238E27FC236}">
                      <a16:creationId xmlns:a16="http://schemas.microsoft.com/office/drawing/2014/main" id="{4246FE57-B563-3833-B989-72ADB8EF1B3E}"/>
                    </a:ext>
                  </a:extLst>
                </p14:cNvPr>
                <p14:cNvContentPartPr/>
                <p14:nvPr/>
              </p14:nvContentPartPr>
              <p14:xfrm>
                <a:off x="10661695" y="2078182"/>
                <a:ext cx="14760" cy="10080"/>
              </p14:xfrm>
            </p:contentPart>
          </mc:Choice>
          <mc:Fallback>
            <p:pic>
              <p:nvPicPr>
                <p:cNvPr id="145461" name="Freihand 145460">
                  <a:extLst>
                    <a:ext uri="{FF2B5EF4-FFF2-40B4-BE49-F238E27FC236}">
                      <a16:creationId xmlns:a16="http://schemas.microsoft.com/office/drawing/2014/main" id="{4246FE57-B563-3833-B989-72ADB8EF1B3E}"/>
                    </a:ext>
                  </a:extLst>
                </p:cNvPr>
                <p:cNvPicPr/>
                <p:nvPr/>
              </p:nvPicPr>
              <p:blipFill>
                <a:blip r:embed="rId208"/>
                <a:stretch>
                  <a:fillRect/>
                </a:stretch>
              </p:blipFill>
              <p:spPr>
                <a:xfrm>
                  <a:off x="10653055" y="2069542"/>
                  <a:ext cx="324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45462" name="Freihand 145461">
                  <a:extLst>
                    <a:ext uri="{FF2B5EF4-FFF2-40B4-BE49-F238E27FC236}">
                      <a16:creationId xmlns:a16="http://schemas.microsoft.com/office/drawing/2014/main" id="{208FAD14-5F77-340A-646A-F536F9597664}"/>
                    </a:ext>
                  </a:extLst>
                </p14:cNvPr>
                <p14:cNvContentPartPr/>
                <p14:nvPr/>
              </p14:nvContentPartPr>
              <p14:xfrm>
                <a:off x="10905775" y="2181502"/>
                <a:ext cx="351360" cy="147600"/>
              </p14:xfrm>
            </p:contentPart>
          </mc:Choice>
          <mc:Fallback>
            <p:pic>
              <p:nvPicPr>
                <p:cNvPr id="145462" name="Freihand 145461">
                  <a:extLst>
                    <a:ext uri="{FF2B5EF4-FFF2-40B4-BE49-F238E27FC236}">
                      <a16:creationId xmlns:a16="http://schemas.microsoft.com/office/drawing/2014/main" id="{208FAD14-5F77-340A-646A-F536F9597664}"/>
                    </a:ext>
                  </a:extLst>
                </p:cNvPr>
                <p:cNvPicPr/>
                <p:nvPr/>
              </p:nvPicPr>
              <p:blipFill>
                <a:blip r:embed="rId210"/>
                <a:stretch>
                  <a:fillRect/>
                </a:stretch>
              </p:blipFill>
              <p:spPr>
                <a:xfrm>
                  <a:off x="10897135" y="2172502"/>
                  <a:ext cx="36900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45463" name="Freihand 145462">
                  <a:extLst>
                    <a:ext uri="{FF2B5EF4-FFF2-40B4-BE49-F238E27FC236}">
                      <a16:creationId xmlns:a16="http://schemas.microsoft.com/office/drawing/2014/main" id="{985304EA-1E56-2D97-607B-51D6C4F26728}"/>
                    </a:ext>
                  </a:extLst>
                </p14:cNvPr>
                <p14:cNvContentPartPr/>
                <p14:nvPr/>
              </p14:nvContentPartPr>
              <p14:xfrm>
                <a:off x="11266855" y="2104822"/>
                <a:ext cx="10800" cy="19440"/>
              </p14:xfrm>
            </p:contentPart>
          </mc:Choice>
          <mc:Fallback>
            <p:pic>
              <p:nvPicPr>
                <p:cNvPr id="145463" name="Freihand 145462">
                  <a:extLst>
                    <a:ext uri="{FF2B5EF4-FFF2-40B4-BE49-F238E27FC236}">
                      <a16:creationId xmlns:a16="http://schemas.microsoft.com/office/drawing/2014/main" id="{985304EA-1E56-2D97-607B-51D6C4F26728}"/>
                    </a:ext>
                  </a:extLst>
                </p:cNvPr>
                <p:cNvPicPr/>
                <p:nvPr/>
              </p:nvPicPr>
              <p:blipFill>
                <a:blip r:embed="rId212"/>
                <a:stretch>
                  <a:fillRect/>
                </a:stretch>
              </p:blipFill>
              <p:spPr>
                <a:xfrm>
                  <a:off x="11258215" y="2095822"/>
                  <a:ext cx="28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45464" name="Freihand 145463">
                  <a:extLst>
                    <a:ext uri="{FF2B5EF4-FFF2-40B4-BE49-F238E27FC236}">
                      <a16:creationId xmlns:a16="http://schemas.microsoft.com/office/drawing/2014/main" id="{4109A065-7CF2-0397-7C5B-64BDDEA1DCA1}"/>
                    </a:ext>
                  </a:extLst>
                </p14:cNvPr>
                <p14:cNvContentPartPr/>
                <p14:nvPr/>
              </p14:nvContentPartPr>
              <p14:xfrm>
                <a:off x="11290255" y="2109862"/>
                <a:ext cx="191520" cy="200520"/>
              </p14:xfrm>
            </p:contentPart>
          </mc:Choice>
          <mc:Fallback>
            <p:pic>
              <p:nvPicPr>
                <p:cNvPr id="145464" name="Freihand 145463">
                  <a:extLst>
                    <a:ext uri="{FF2B5EF4-FFF2-40B4-BE49-F238E27FC236}">
                      <a16:creationId xmlns:a16="http://schemas.microsoft.com/office/drawing/2014/main" id="{4109A065-7CF2-0397-7C5B-64BDDEA1DCA1}"/>
                    </a:ext>
                  </a:extLst>
                </p:cNvPr>
                <p:cNvPicPr/>
                <p:nvPr/>
              </p:nvPicPr>
              <p:blipFill>
                <a:blip r:embed="rId214"/>
                <a:stretch>
                  <a:fillRect/>
                </a:stretch>
              </p:blipFill>
              <p:spPr>
                <a:xfrm>
                  <a:off x="11281255" y="2100862"/>
                  <a:ext cx="20916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45465" name="Freihand 145464">
                  <a:extLst>
                    <a:ext uri="{FF2B5EF4-FFF2-40B4-BE49-F238E27FC236}">
                      <a16:creationId xmlns:a16="http://schemas.microsoft.com/office/drawing/2014/main" id="{36BF74DD-620C-B046-52DA-47475F0136F0}"/>
                    </a:ext>
                  </a:extLst>
                </p14:cNvPr>
                <p14:cNvContentPartPr/>
                <p14:nvPr/>
              </p14:nvContentPartPr>
              <p14:xfrm>
                <a:off x="11544775" y="2182582"/>
                <a:ext cx="88200" cy="123120"/>
              </p14:xfrm>
            </p:contentPart>
          </mc:Choice>
          <mc:Fallback>
            <p:pic>
              <p:nvPicPr>
                <p:cNvPr id="145465" name="Freihand 145464">
                  <a:extLst>
                    <a:ext uri="{FF2B5EF4-FFF2-40B4-BE49-F238E27FC236}">
                      <a16:creationId xmlns:a16="http://schemas.microsoft.com/office/drawing/2014/main" id="{36BF74DD-620C-B046-52DA-47475F0136F0}"/>
                    </a:ext>
                  </a:extLst>
                </p:cNvPr>
                <p:cNvPicPr/>
                <p:nvPr/>
              </p:nvPicPr>
              <p:blipFill>
                <a:blip r:embed="rId216"/>
                <a:stretch>
                  <a:fillRect/>
                </a:stretch>
              </p:blipFill>
              <p:spPr>
                <a:xfrm>
                  <a:off x="11536135" y="2173582"/>
                  <a:ext cx="1058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45466" name="Freihand 145465">
                  <a:extLst>
                    <a:ext uri="{FF2B5EF4-FFF2-40B4-BE49-F238E27FC236}">
                      <a16:creationId xmlns:a16="http://schemas.microsoft.com/office/drawing/2014/main" id="{23AE6B18-28CC-9D93-1EB8-62ABD83EA90B}"/>
                    </a:ext>
                  </a:extLst>
                </p14:cNvPr>
                <p14:cNvContentPartPr/>
                <p14:nvPr/>
              </p14:nvContentPartPr>
              <p14:xfrm>
                <a:off x="11569255" y="2207422"/>
                <a:ext cx="190080" cy="100080"/>
              </p14:xfrm>
            </p:contentPart>
          </mc:Choice>
          <mc:Fallback>
            <p:pic>
              <p:nvPicPr>
                <p:cNvPr id="145466" name="Freihand 145465">
                  <a:extLst>
                    <a:ext uri="{FF2B5EF4-FFF2-40B4-BE49-F238E27FC236}">
                      <a16:creationId xmlns:a16="http://schemas.microsoft.com/office/drawing/2014/main" id="{23AE6B18-28CC-9D93-1EB8-62ABD83EA90B}"/>
                    </a:ext>
                  </a:extLst>
                </p:cNvPr>
                <p:cNvPicPr/>
                <p:nvPr/>
              </p:nvPicPr>
              <p:blipFill>
                <a:blip r:embed="rId218"/>
                <a:stretch>
                  <a:fillRect/>
                </a:stretch>
              </p:blipFill>
              <p:spPr>
                <a:xfrm>
                  <a:off x="11560615" y="2198782"/>
                  <a:ext cx="207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45467" name="Freihand 145466">
                  <a:extLst>
                    <a:ext uri="{FF2B5EF4-FFF2-40B4-BE49-F238E27FC236}">
                      <a16:creationId xmlns:a16="http://schemas.microsoft.com/office/drawing/2014/main" id="{807C0950-F4BC-A543-94B0-EA1B223E7F94}"/>
                    </a:ext>
                  </a:extLst>
                </p14:cNvPr>
                <p14:cNvContentPartPr/>
                <p14:nvPr/>
              </p14:nvContentPartPr>
              <p14:xfrm>
                <a:off x="11770855" y="2177902"/>
                <a:ext cx="249480" cy="240480"/>
              </p14:xfrm>
            </p:contentPart>
          </mc:Choice>
          <mc:Fallback>
            <p:pic>
              <p:nvPicPr>
                <p:cNvPr id="145467" name="Freihand 145466">
                  <a:extLst>
                    <a:ext uri="{FF2B5EF4-FFF2-40B4-BE49-F238E27FC236}">
                      <a16:creationId xmlns:a16="http://schemas.microsoft.com/office/drawing/2014/main" id="{807C0950-F4BC-A543-94B0-EA1B223E7F94}"/>
                    </a:ext>
                  </a:extLst>
                </p:cNvPr>
                <p:cNvPicPr/>
                <p:nvPr/>
              </p:nvPicPr>
              <p:blipFill>
                <a:blip r:embed="rId220"/>
                <a:stretch>
                  <a:fillRect/>
                </a:stretch>
              </p:blipFill>
              <p:spPr>
                <a:xfrm>
                  <a:off x="11761855" y="2168902"/>
                  <a:ext cx="2671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45468" name="Freihand 145467">
                  <a:extLst>
                    <a:ext uri="{FF2B5EF4-FFF2-40B4-BE49-F238E27FC236}">
                      <a16:creationId xmlns:a16="http://schemas.microsoft.com/office/drawing/2014/main" id="{971A857B-D896-5DA1-B611-B1F70D3BFAA0}"/>
                    </a:ext>
                  </a:extLst>
                </p14:cNvPr>
                <p14:cNvContentPartPr/>
                <p14:nvPr/>
              </p14:nvContentPartPr>
              <p14:xfrm>
                <a:off x="12047695" y="2086102"/>
                <a:ext cx="20880" cy="233640"/>
              </p14:xfrm>
            </p:contentPart>
          </mc:Choice>
          <mc:Fallback>
            <p:pic>
              <p:nvPicPr>
                <p:cNvPr id="145468" name="Freihand 145467">
                  <a:extLst>
                    <a:ext uri="{FF2B5EF4-FFF2-40B4-BE49-F238E27FC236}">
                      <a16:creationId xmlns:a16="http://schemas.microsoft.com/office/drawing/2014/main" id="{971A857B-D896-5DA1-B611-B1F70D3BFAA0}"/>
                    </a:ext>
                  </a:extLst>
                </p:cNvPr>
                <p:cNvPicPr/>
                <p:nvPr/>
              </p:nvPicPr>
              <p:blipFill>
                <a:blip r:embed="rId222"/>
                <a:stretch>
                  <a:fillRect/>
                </a:stretch>
              </p:blipFill>
              <p:spPr>
                <a:xfrm>
                  <a:off x="12039055" y="2077102"/>
                  <a:ext cx="3852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45480" name="Freihand 145479">
                  <a:extLst>
                    <a:ext uri="{FF2B5EF4-FFF2-40B4-BE49-F238E27FC236}">
                      <a16:creationId xmlns:a16="http://schemas.microsoft.com/office/drawing/2014/main" id="{787C2454-EB37-CE9E-6C67-A54CDAAA2FA2}"/>
                    </a:ext>
                  </a:extLst>
                </p14:cNvPr>
                <p14:cNvContentPartPr/>
                <p14:nvPr/>
              </p14:nvContentPartPr>
              <p14:xfrm>
                <a:off x="8052415" y="1107982"/>
                <a:ext cx="2137680" cy="520200"/>
              </p14:xfrm>
            </p:contentPart>
          </mc:Choice>
          <mc:Fallback>
            <p:pic>
              <p:nvPicPr>
                <p:cNvPr id="145480" name="Freihand 145479">
                  <a:extLst>
                    <a:ext uri="{FF2B5EF4-FFF2-40B4-BE49-F238E27FC236}">
                      <a16:creationId xmlns:a16="http://schemas.microsoft.com/office/drawing/2014/main" id="{787C2454-EB37-CE9E-6C67-A54CDAAA2FA2}"/>
                    </a:ext>
                  </a:extLst>
                </p:cNvPr>
                <p:cNvPicPr/>
                <p:nvPr/>
              </p:nvPicPr>
              <p:blipFill>
                <a:blip r:embed="rId224"/>
                <a:stretch>
                  <a:fillRect/>
                </a:stretch>
              </p:blipFill>
              <p:spPr>
                <a:xfrm>
                  <a:off x="8043415" y="1099342"/>
                  <a:ext cx="2155320" cy="537840"/>
                </a:xfrm>
                <a:prstGeom prst="rect">
                  <a:avLst/>
                </a:prstGeom>
              </p:spPr>
            </p:pic>
          </mc:Fallback>
        </mc:AlternateContent>
      </p:grpSp>
    </p:spTree>
    <p:extLst>
      <p:ext uri="{BB962C8B-B14F-4D97-AF65-F5344CB8AC3E}">
        <p14:creationId xmlns:p14="http://schemas.microsoft.com/office/powerpoint/2010/main" val="362417836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47191" y="5227857"/>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338EC237-C523-7D85-92BB-50DF501269EE}"/>
              </a:ext>
            </a:extLst>
          </p:cNvPr>
          <p:cNvPicPr>
            <a:picLocks noChangeAspect="1"/>
          </p:cNvPicPr>
          <p:nvPr/>
        </p:nvPicPr>
        <p:blipFill>
          <a:blip r:embed="rId3"/>
          <a:stretch>
            <a:fillRect/>
          </a:stretch>
        </p:blipFill>
        <p:spPr>
          <a:xfrm>
            <a:off x="0" y="667273"/>
            <a:ext cx="7298949" cy="4560584"/>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9ED02224-ACDA-C610-55CC-B37B5C2C291C}"/>
                  </a:ext>
                </a:extLst>
              </p14:cNvPr>
              <p14:cNvContentPartPr/>
              <p14:nvPr/>
            </p14:nvContentPartPr>
            <p14:xfrm>
              <a:off x="3677335" y="648622"/>
              <a:ext cx="742320" cy="91440"/>
            </p14:xfrm>
          </p:contentPart>
        </mc:Choice>
        <mc:Fallback>
          <p:pic>
            <p:nvPicPr>
              <p:cNvPr id="2" name="Freihand 1">
                <a:extLst>
                  <a:ext uri="{FF2B5EF4-FFF2-40B4-BE49-F238E27FC236}">
                    <a16:creationId xmlns:a16="http://schemas.microsoft.com/office/drawing/2014/main" id="{9ED02224-ACDA-C610-55CC-B37B5C2C291C}"/>
                  </a:ext>
                </a:extLst>
              </p:cNvPr>
              <p:cNvPicPr/>
              <p:nvPr/>
            </p:nvPicPr>
            <p:blipFill>
              <a:blip r:embed="rId5"/>
              <a:stretch>
                <a:fillRect/>
              </a:stretch>
            </p:blipFill>
            <p:spPr>
              <a:xfrm>
                <a:off x="3668695" y="639982"/>
                <a:ext cx="759960" cy="109080"/>
              </a:xfrm>
              <a:prstGeom prst="rect">
                <a:avLst/>
              </a:prstGeom>
            </p:spPr>
          </p:pic>
        </mc:Fallback>
      </mc:AlternateContent>
      <p:grpSp>
        <p:nvGrpSpPr>
          <p:cNvPr id="35" name="Gruppieren 34">
            <a:extLst>
              <a:ext uri="{FF2B5EF4-FFF2-40B4-BE49-F238E27FC236}">
                <a16:creationId xmlns:a16="http://schemas.microsoft.com/office/drawing/2014/main" id="{C1C2F82E-DE67-E93F-B84E-AA8575AEF723}"/>
              </a:ext>
            </a:extLst>
          </p:cNvPr>
          <p:cNvGrpSpPr/>
          <p:nvPr/>
        </p:nvGrpSpPr>
        <p:grpSpPr>
          <a:xfrm>
            <a:off x="9069775" y="53542"/>
            <a:ext cx="2549160" cy="348840"/>
            <a:chOff x="9069775" y="53542"/>
            <a:chExt cx="2549160" cy="348840"/>
          </a:xfrm>
        </p:grpSpPr>
        <mc:AlternateContent xmlns:mc="http://schemas.openxmlformats.org/markup-compatibility/2006">
          <mc:Choice xmlns:p14="http://schemas.microsoft.com/office/powerpoint/2010/main" Requires="p14">
            <p:contentPart p14:bwMode="auto" r:id="rId6">
              <p14:nvContentPartPr>
                <p14:cNvPr id="12" name="Freihand 11">
                  <a:extLst>
                    <a:ext uri="{FF2B5EF4-FFF2-40B4-BE49-F238E27FC236}">
                      <a16:creationId xmlns:a16="http://schemas.microsoft.com/office/drawing/2014/main" id="{A54BF6E5-4622-A736-7ACB-69766B1C87AC}"/>
                    </a:ext>
                  </a:extLst>
                </p14:cNvPr>
                <p14:cNvContentPartPr/>
                <p14:nvPr/>
              </p14:nvContentPartPr>
              <p14:xfrm>
                <a:off x="9069775" y="179182"/>
                <a:ext cx="160200" cy="185760"/>
              </p14:xfrm>
            </p:contentPart>
          </mc:Choice>
          <mc:Fallback>
            <p:pic>
              <p:nvPicPr>
                <p:cNvPr id="12" name="Freihand 11">
                  <a:extLst>
                    <a:ext uri="{FF2B5EF4-FFF2-40B4-BE49-F238E27FC236}">
                      <a16:creationId xmlns:a16="http://schemas.microsoft.com/office/drawing/2014/main" id="{A54BF6E5-4622-A736-7ACB-69766B1C87AC}"/>
                    </a:ext>
                  </a:extLst>
                </p:cNvPr>
                <p:cNvPicPr/>
                <p:nvPr/>
              </p:nvPicPr>
              <p:blipFill>
                <a:blip r:embed="rId7"/>
                <a:stretch>
                  <a:fillRect/>
                </a:stretch>
              </p:blipFill>
              <p:spPr>
                <a:xfrm>
                  <a:off x="9060775" y="170182"/>
                  <a:ext cx="1778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a:extLst>
                    <a:ext uri="{FF2B5EF4-FFF2-40B4-BE49-F238E27FC236}">
                      <a16:creationId xmlns:a16="http://schemas.microsoft.com/office/drawing/2014/main" id="{2D72015F-3D8D-37EF-4323-CDF9BE11E321}"/>
                    </a:ext>
                  </a:extLst>
                </p14:cNvPr>
                <p14:cNvContentPartPr/>
                <p14:nvPr/>
              </p14:nvContentPartPr>
              <p14:xfrm>
                <a:off x="9152575" y="172342"/>
                <a:ext cx="206280" cy="212400"/>
              </p14:xfrm>
            </p:contentPart>
          </mc:Choice>
          <mc:Fallback>
            <p:pic>
              <p:nvPicPr>
                <p:cNvPr id="13" name="Freihand 12">
                  <a:extLst>
                    <a:ext uri="{FF2B5EF4-FFF2-40B4-BE49-F238E27FC236}">
                      <a16:creationId xmlns:a16="http://schemas.microsoft.com/office/drawing/2014/main" id="{2D72015F-3D8D-37EF-4323-CDF9BE11E321}"/>
                    </a:ext>
                  </a:extLst>
                </p:cNvPr>
                <p:cNvPicPr/>
                <p:nvPr/>
              </p:nvPicPr>
              <p:blipFill>
                <a:blip r:embed="rId9"/>
                <a:stretch>
                  <a:fillRect/>
                </a:stretch>
              </p:blipFill>
              <p:spPr>
                <a:xfrm>
                  <a:off x="9143935" y="163702"/>
                  <a:ext cx="2239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D2DBA3E3-451F-8745-60B1-1DB1DBCF5E4C}"/>
                    </a:ext>
                  </a:extLst>
                </p14:cNvPr>
                <p14:cNvContentPartPr/>
                <p14:nvPr/>
              </p14:nvContentPartPr>
              <p14:xfrm>
                <a:off x="9449575" y="215542"/>
                <a:ext cx="74520" cy="163080"/>
              </p14:xfrm>
            </p:contentPart>
          </mc:Choice>
          <mc:Fallback>
            <p:pic>
              <p:nvPicPr>
                <p:cNvPr id="14" name="Freihand 13">
                  <a:extLst>
                    <a:ext uri="{FF2B5EF4-FFF2-40B4-BE49-F238E27FC236}">
                      <a16:creationId xmlns:a16="http://schemas.microsoft.com/office/drawing/2014/main" id="{D2DBA3E3-451F-8745-60B1-1DB1DBCF5E4C}"/>
                    </a:ext>
                  </a:extLst>
                </p:cNvPr>
                <p:cNvPicPr/>
                <p:nvPr/>
              </p:nvPicPr>
              <p:blipFill>
                <a:blip r:embed="rId11"/>
                <a:stretch>
                  <a:fillRect/>
                </a:stretch>
              </p:blipFill>
              <p:spPr>
                <a:xfrm>
                  <a:off x="9440935" y="206902"/>
                  <a:ext cx="921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5" name="Freihand 14">
                  <a:extLst>
                    <a:ext uri="{FF2B5EF4-FFF2-40B4-BE49-F238E27FC236}">
                      <a16:creationId xmlns:a16="http://schemas.microsoft.com/office/drawing/2014/main" id="{E10BE0E1-6FC9-D98E-3265-C780A7EDA15B}"/>
                    </a:ext>
                  </a:extLst>
                </p14:cNvPr>
                <p14:cNvContentPartPr/>
                <p14:nvPr/>
              </p14:nvContentPartPr>
              <p14:xfrm>
                <a:off x="9600415" y="165142"/>
                <a:ext cx="308520" cy="217080"/>
              </p14:xfrm>
            </p:contentPart>
          </mc:Choice>
          <mc:Fallback>
            <p:pic>
              <p:nvPicPr>
                <p:cNvPr id="15" name="Freihand 14">
                  <a:extLst>
                    <a:ext uri="{FF2B5EF4-FFF2-40B4-BE49-F238E27FC236}">
                      <a16:creationId xmlns:a16="http://schemas.microsoft.com/office/drawing/2014/main" id="{E10BE0E1-6FC9-D98E-3265-C780A7EDA15B}"/>
                    </a:ext>
                  </a:extLst>
                </p:cNvPr>
                <p:cNvPicPr/>
                <p:nvPr/>
              </p:nvPicPr>
              <p:blipFill>
                <a:blip r:embed="rId13"/>
                <a:stretch>
                  <a:fillRect/>
                </a:stretch>
              </p:blipFill>
              <p:spPr>
                <a:xfrm>
                  <a:off x="9591415" y="156142"/>
                  <a:ext cx="3261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86570E9B-BBFB-8205-32F5-1E609CCB1A9A}"/>
                    </a:ext>
                  </a:extLst>
                </p14:cNvPr>
                <p14:cNvContentPartPr/>
                <p14:nvPr/>
              </p14:nvContentPartPr>
              <p14:xfrm>
                <a:off x="9746935" y="105742"/>
                <a:ext cx="21960" cy="16200"/>
              </p14:xfrm>
            </p:contentPart>
          </mc:Choice>
          <mc:Fallback>
            <p:pic>
              <p:nvPicPr>
                <p:cNvPr id="17" name="Freihand 16">
                  <a:extLst>
                    <a:ext uri="{FF2B5EF4-FFF2-40B4-BE49-F238E27FC236}">
                      <a16:creationId xmlns:a16="http://schemas.microsoft.com/office/drawing/2014/main" id="{86570E9B-BBFB-8205-32F5-1E609CCB1A9A}"/>
                    </a:ext>
                  </a:extLst>
                </p:cNvPr>
                <p:cNvPicPr/>
                <p:nvPr/>
              </p:nvPicPr>
              <p:blipFill>
                <a:blip r:embed="rId15"/>
                <a:stretch>
                  <a:fillRect/>
                </a:stretch>
              </p:blipFill>
              <p:spPr>
                <a:xfrm>
                  <a:off x="9738295" y="97102"/>
                  <a:ext cx="3960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1A1147FA-A376-F0C7-96C7-15E1DBB7AC2E}"/>
                    </a:ext>
                  </a:extLst>
                </p14:cNvPr>
                <p14:cNvContentPartPr/>
                <p14:nvPr/>
              </p14:nvContentPartPr>
              <p14:xfrm>
                <a:off x="9957895" y="259462"/>
                <a:ext cx="127440" cy="122040"/>
              </p14:xfrm>
            </p:contentPart>
          </mc:Choice>
          <mc:Fallback>
            <p:pic>
              <p:nvPicPr>
                <p:cNvPr id="18" name="Freihand 17">
                  <a:extLst>
                    <a:ext uri="{FF2B5EF4-FFF2-40B4-BE49-F238E27FC236}">
                      <a16:creationId xmlns:a16="http://schemas.microsoft.com/office/drawing/2014/main" id="{1A1147FA-A376-F0C7-96C7-15E1DBB7AC2E}"/>
                    </a:ext>
                  </a:extLst>
                </p:cNvPr>
                <p:cNvPicPr/>
                <p:nvPr/>
              </p:nvPicPr>
              <p:blipFill>
                <a:blip r:embed="rId17"/>
                <a:stretch>
                  <a:fillRect/>
                </a:stretch>
              </p:blipFill>
              <p:spPr>
                <a:xfrm>
                  <a:off x="9948895" y="250822"/>
                  <a:ext cx="145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F3D40B59-F19C-8CF6-7795-F907E7F3439E}"/>
                    </a:ext>
                  </a:extLst>
                </p14:cNvPr>
                <p14:cNvContentPartPr/>
                <p14:nvPr/>
              </p14:nvContentPartPr>
              <p14:xfrm>
                <a:off x="10128175" y="274942"/>
                <a:ext cx="107280" cy="105840"/>
              </p14:xfrm>
            </p:contentPart>
          </mc:Choice>
          <mc:Fallback>
            <p:pic>
              <p:nvPicPr>
                <p:cNvPr id="19" name="Freihand 18">
                  <a:extLst>
                    <a:ext uri="{FF2B5EF4-FFF2-40B4-BE49-F238E27FC236}">
                      <a16:creationId xmlns:a16="http://schemas.microsoft.com/office/drawing/2014/main" id="{F3D40B59-F19C-8CF6-7795-F907E7F3439E}"/>
                    </a:ext>
                  </a:extLst>
                </p:cNvPr>
                <p:cNvPicPr/>
                <p:nvPr/>
              </p:nvPicPr>
              <p:blipFill>
                <a:blip r:embed="rId19"/>
                <a:stretch>
                  <a:fillRect/>
                </a:stretch>
              </p:blipFill>
              <p:spPr>
                <a:xfrm>
                  <a:off x="10119535" y="266302"/>
                  <a:ext cx="1249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Freihand 19">
                  <a:extLst>
                    <a:ext uri="{FF2B5EF4-FFF2-40B4-BE49-F238E27FC236}">
                      <a16:creationId xmlns:a16="http://schemas.microsoft.com/office/drawing/2014/main" id="{C6B09821-F045-3349-5324-0992B8090653}"/>
                    </a:ext>
                  </a:extLst>
                </p14:cNvPr>
                <p14:cNvContentPartPr/>
                <p14:nvPr/>
              </p14:nvContentPartPr>
              <p14:xfrm>
                <a:off x="10267135" y="164782"/>
                <a:ext cx="707040" cy="191160"/>
              </p14:xfrm>
            </p:contentPart>
          </mc:Choice>
          <mc:Fallback>
            <p:pic>
              <p:nvPicPr>
                <p:cNvPr id="20" name="Freihand 19">
                  <a:extLst>
                    <a:ext uri="{FF2B5EF4-FFF2-40B4-BE49-F238E27FC236}">
                      <a16:creationId xmlns:a16="http://schemas.microsoft.com/office/drawing/2014/main" id="{C6B09821-F045-3349-5324-0992B8090653}"/>
                    </a:ext>
                  </a:extLst>
                </p:cNvPr>
                <p:cNvPicPr/>
                <p:nvPr/>
              </p:nvPicPr>
              <p:blipFill>
                <a:blip r:embed="rId21"/>
                <a:stretch>
                  <a:fillRect/>
                </a:stretch>
              </p:blipFill>
              <p:spPr>
                <a:xfrm>
                  <a:off x="10258495" y="155782"/>
                  <a:ext cx="7246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874ACFFE-5FEA-A530-461E-0063393A4DE1}"/>
                    </a:ext>
                  </a:extLst>
                </p14:cNvPr>
                <p14:cNvContentPartPr/>
                <p14:nvPr/>
              </p14:nvContentPartPr>
              <p14:xfrm>
                <a:off x="11038975" y="280702"/>
                <a:ext cx="88560" cy="121680"/>
              </p14:xfrm>
            </p:contentPart>
          </mc:Choice>
          <mc:Fallback>
            <p:pic>
              <p:nvPicPr>
                <p:cNvPr id="21" name="Freihand 20">
                  <a:extLst>
                    <a:ext uri="{FF2B5EF4-FFF2-40B4-BE49-F238E27FC236}">
                      <a16:creationId xmlns:a16="http://schemas.microsoft.com/office/drawing/2014/main" id="{874ACFFE-5FEA-A530-461E-0063393A4DE1}"/>
                    </a:ext>
                  </a:extLst>
                </p:cNvPr>
                <p:cNvPicPr/>
                <p:nvPr/>
              </p:nvPicPr>
              <p:blipFill>
                <a:blip r:embed="rId23"/>
                <a:stretch>
                  <a:fillRect/>
                </a:stretch>
              </p:blipFill>
              <p:spPr>
                <a:xfrm>
                  <a:off x="11030335" y="271702"/>
                  <a:ext cx="1062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F1425153-106A-E451-0896-EC2E3A61A3B3}"/>
                    </a:ext>
                  </a:extLst>
                </p14:cNvPr>
                <p14:cNvContentPartPr/>
                <p14:nvPr/>
              </p14:nvContentPartPr>
              <p14:xfrm>
                <a:off x="11179375" y="277102"/>
                <a:ext cx="225720" cy="96840"/>
              </p14:xfrm>
            </p:contentPart>
          </mc:Choice>
          <mc:Fallback>
            <p:pic>
              <p:nvPicPr>
                <p:cNvPr id="22" name="Freihand 21">
                  <a:extLst>
                    <a:ext uri="{FF2B5EF4-FFF2-40B4-BE49-F238E27FC236}">
                      <a16:creationId xmlns:a16="http://schemas.microsoft.com/office/drawing/2014/main" id="{F1425153-106A-E451-0896-EC2E3A61A3B3}"/>
                    </a:ext>
                  </a:extLst>
                </p:cNvPr>
                <p:cNvPicPr/>
                <p:nvPr/>
              </p:nvPicPr>
              <p:blipFill>
                <a:blip r:embed="rId25"/>
                <a:stretch>
                  <a:fillRect/>
                </a:stretch>
              </p:blipFill>
              <p:spPr>
                <a:xfrm>
                  <a:off x="11170735" y="268462"/>
                  <a:ext cx="243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4" name="Freihand 23">
                  <a:extLst>
                    <a:ext uri="{FF2B5EF4-FFF2-40B4-BE49-F238E27FC236}">
                      <a16:creationId xmlns:a16="http://schemas.microsoft.com/office/drawing/2014/main" id="{004599AA-1F88-9320-EE64-BC3FCB4CE8FB}"/>
                    </a:ext>
                  </a:extLst>
                </p14:cNvPr>
                <p14:cNvContentPartPr/>
                <p14:nvPr/>
              </p14:nvContentPartPr>
              <p14:xfrm>
                <a:off x="11438575" y="139582"/>
                <a:ext cx="180360" cy="213840"/>
              </p14:xfrm>
            </p:contentPart>
          </mc:Choice>
          <mc:Fallback>
            <p:pic>
              <p:nvPicPr>
                <p:cNvPr id="24" name="Freihand 23">
                  <a:extLst>
                    <a:ext uri="{FF2B5EF4-FFF2-40B4-BE49-F238E27FC236}">
                      <a16:creationId xmlns:a16="http://schemas.microsoft.com/office/drawing/2014/main" id="{004599AA-1F88-9320-EE64-BC3FCB4CE8FB}"/>
                    </a:ext>
                  </a:extLst>
                </p:cNvPr>
                <p:cNvPicPr/>
                <p:nvPr/>
              </p:nvPicPr>
              <p:blipFill>
                <a:blip r:embed="rId27"/>
                <a:stretch>
                  <a:fillRect/>
                </a:stretch>
              </p:blipFill>
              <p:spPr>
                <a:xfrm>
                  <a:off x="11429575" y="130582"/>
                  <a:ext cx="1980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B2A22533-1734-CC3A-AF28-203524D141B9}"/>
                    </a:ext>
                  </a:extLst>
                </p14:cNvPr>
                <p14:cNvContentPartPr/>
                <p14:nvPr/>
              </p14:nvContentPartPr>
              <p14:xfrm>
                <a:off x="11387815" y="53542"/>
                <a:ext cx="5040" cy="7560"/>
              </p14:xfrm>
            </p:contentPart>
          </mc:Choice>
          <mc:Fallback>
            <p:pic>
              <p:nvPicPr>
                <p:cNvPr id="25" name="Freihand 24">
                  <a:extLst>
                    <a:ext uri="{FF2B5EF4-FFF2-40B4-BE49-F238E27FC236}">
                      <a16:creationId xmlns:a16="http://schemas.microsoft.com/office/drawing/2014/main" id="{B2A22533-1734-CC3A-AF28-203524D141B9}"/>
                    </a:ext>
                  </a:extLst>
                </p:cNvPr>
                <p:cNvPicPr/>
                <p:nvPr/>
              </p:nvPicPr>
              <p:blipFill>
                <a:blip r:embed="rId29"/>
                <a:stretch>
                  <a:fillRect/>
                </a:stretch>
              </p:blipFill>
              <p:spPr>
                <a:xfrm>
                  <a:off x="11378815" y="44902"/>
                  <a:ext cx="22680" cy="25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6" name="Freihand 25">
                <a:extLst>
                  <a:ext uri="{FF2B5EF4-FFF2-40B4-BE49-F238E27FC236}">
                    <a16:creationId xmlns:a16="http://schemas.microsoft.com/office/drawing/2014/main" id="{4EE63D12-686A-F436-0C4D-0517433716D1}"/>
                  </a:ext>
                </a:extLst>
              </p14:cNvPr>
              <p14:cNvContentPartPr/>
              <p14:nvPr/>
            </p14:nvContentPartPr>
            <p14:xfrm>
              <a:off x="8217655" y="578422"/>
              <a:ext cx="109440" cy="149400"/>
            </p14:xfrm>
          </p:contentPart>
        </mc:Choice>
        <mc:Fallback>
          <p:pic>
            <p:nvPicPr>
              <p:cNvPr id="26" name="Freihand 25">
                <a:extLst>
                  <a:ext uri="{FF2B5EF4-FFF2-40B4-BE49-F238E27FC236}">
                    <a16:creationId xmlns:a16="http://schemas.microsoft.com/office/drawing/2014/main" id="{4EE63D12-686A-F436-0C4D-0517433716D1}"/>
                  </a:ext>
                </a:extLst>
              </p:cNvPr>
              <p:cNvPicPr/>
              <p:nvPr/>
            </p:nvPicPr>
            <p:blipFill>
              <a:blip r:embed="rId31"/>
              <a:stretch>
                <a:fillRect/>
              </a:stretch>
            </p:blipFill>
            <p:spPr>
              <a:xfrm>
                <a:off x="8209015" y="569782"/>
                <a:ext cx="1270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Freihand 26">
                <a:extLst>
                  <a:ext uri="{FF2B5EF4-FFF2-40B4-BE49-F238E27FC236}">
                    <a16:creationId xmlns:a16="http://schemas.microsoft.com/office/drawing/2014/main" id="{E573C93B-5F55-CA98-732C-CCFD022C56C7}"/>
                  </a:ext>
                </a:extLst>
              </p14:cNvPr>
              <p14:cNvContentPartPr/>
              <p14:nvPr/>
            </p14:nvContentPartPr>
            <p14:xfrm>
              <a:off x="8390455" y="534142"/>
              <a:ext cx="182880" cy="204840"/>
            </p14:xfrm>
          </p:contentPart>
        </mc:Choice>
        <mc:Fallback>
          <p:pic>
            <p:nvPicPr>
              <p:cNvPr id="27" name="Freihand 26">
                <a:extLst>
                  <a:ext uri="{FF2B5EF4-FFF2-40B4-BE49-F238E27FC236}">
                    <a16:creationId xmlns:a16="http://schemas.microsoft.com/office/drawing/2014/main" id="{E573C93B-5F55-CA98-732C-CCFD022C56C7}"/>
                  </a:ext>
                </a:extLst>
              </p:cNvPr>
              <p:cNvPicPr/>
              <p:nvPr/>
            </p:nvPicPr>
            <p:blipFill>
              <a:blip r:embed="rId33"/>
              <a:stretch>
                <a:fillRect/>
              </a:stretch>
            </p:blipFill>
            <p:spPr>
              <a:xfrm>
                <a:off x="8381815" y="525502"/>
                <a:ext cx="2005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Freihand 27">
                <a:extLst>
                  <a:ext uri="{FF2B5EF4-FFF2-40B4-BE49-F238E27FC236}">
                    <a16:creationId xmlns:a16="http://schemas.microsoft.com/office/drawing/2014/main" id="{6BF21B57-E093-140F-7C4B-386070B0E1C6}"/>
                  </a:ext>
                </a:extLst>
              </p14:cNvPr>
              <p14:cNvContentPartPr/>
              <p14:nvPr/>
            </p14:nvContentPartPr>
            <p14:xfrm>
              <a:off x="8611135" y="530182"/>
              <a:ext cx="503640" cy="198720"/>
            </p14:xfrm>
          </p:contentPart>
        </mc:Choice>
        <mc:Fallback>
          <p:pic>
            <p:nvPicPr>
              <p:cNvPr id="28" name="Freihand 27">
                <a:extLst>
                  <a:ext uri="{FF2B5EF4-FFF2-40B4-BE49-F238E27FC236}">
                    <a16:creationId xmlns:a16="http://schemas.microsoft.com/office/drawing/2014/main" id="{6BF21B57-E093-140F-7C4B-386070B0E1C6}"/>
                  </a:ext>
                </a:extLst>
              </p:cNvPr>
              <p:cNvPicPr/>
              <p:nvPr/>
            </p:nvPicPr>
            <p:blipFill>
              <a:blip r:embed="rId35"/>
              <a:stretch>
                <a:fillRect/>
              </a:stretch>
            </p:blipFill>
            <p:spPr>
              <a:xfrm>
                <a:off x="8602495" y="521542"/>
                <a:ext cx="5212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Freihand 28">
                <a:extLst>
                  <a:ext uri="{FF2B5EF4-FFF2-40B4-BE49-F238E27FC236}">
                    <a16:creationId xmlns:a16="http://schemas.microsoft.com/office/drawing/2014/main" id="{EC9C6F08-AC55-A4CB-141C-8050D4FB84E2}"/>
                  </a:ext>
                </a:extLst>
              </p14:cNvPr>
              <p14:cNvContentPartPr/>
              <p14:nvPr/>
            </p14:nvContentPartPr>
            <p14:xfrm>
              <a:off x="9292255" y="566542"/>
              <a:ext cx="94320" cy="163800"/>
            </p14:xfrm>
          </p:contentPart>
        </mc:Choice>
        <mc:Fallback>
          <p:pic>
            <p:nvPicPr>
              <p:cNvPr id="29" name="Freihand 28">
                <a:extLst>
                  <a:ext uri="{FF2B5EF4-FFF2-40B4-BE49-F238E27FC236}">
                    <a16:creationId xmlns:a16="http://schemas.microsoft.com/office/drawing/2014/main" id="{EC9C6F08-AC55-A4CB-141C-8050D4FB84E2}"/>
                  </a:ext>
                </a:extLst>
              </p:cNvPr>
              <p:cNvPicPr/>
              <p:nvPr/>
            </p:nvPicPr>
            <p:blipFill>
              <a:blip r:embed="rId37"/>
              <a:stretch>
                <a:fillRect/>
              </a:stretch>
            </p:blipFill>
            <p:spPr>
              <a:xfrm>
                <a:off x="9283615" y="557542"/>
                <a:ext cx="11196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46567D41-AF53-A449-B356-ADA6CA631847}"/>
                  </a:ext>
                </a:extLst>
              </p14:cNvPr>
              <p14:cNvContentPartPr/>
              <p14:nvPr/>
            </p14:nvContentPartPr>
            <p14:xfrm>
              <a:off x="9452455" y="651862"/>
              <a:ext cx="199440" cy="84240"/>
            </p14:xfrm>
          </p:contentPart>
        </mc:Choice>
        <mc:Fallback>
          <p:pic>
            <p:nvPicPr>
              <p:cNvPr id="30" name="Freihand 29">
                <a:extLst>
                  <a:ext uri="{FF2B5EF4-FFF2-40B4-BE49-F238E27FC236}">
                    <a16:creationId xmlns:a16="http://schemas.microsoft.com/office/drawing/2014/main" id="{46567D41-AF53-A449-B356-ADA6CA631847}"/>
                  </a:ext>
                </a:extLst>
              </p:cNvPr>
              <p:cNvPicPr/>
              <p:nvPr/>
            </p:nvPicPr>
            <p:blipFill>
              <a:blip r:embed="rId39"/>
              <a:stretch>
                <a:fillRect/>
              </a:stretch>
            </p:blipFill>
            <p:spPr>
              <a:xfrm>
                <a:off x="9443455" y="642862"/>
                <a:ext cx="217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0C2CCC55-FF9A-7B30-489E-60DAE43879D7}"/>
                  </a:ext>
                </a:extLst>
              </p14:cNvPr>
              <p14:cNvContentPartPr/>
              <p14:nvPr/>
            </p14:nvContentPartPr>
            <p14:xfrm>
              <a:off x="9658735" y="510742"/>
              <a:ext cx="6120" cy="5040"/>
            </p14:xfrm>
          </p:contentPart>
        </mc:Choice>
        <mc:Fallback>
          <p:pic>
            <p:nvPicPr>
              <p:cNvPr id="31" name="Freihand 30">
                <a:extLst>
                  <a:ext uri="{FF2B5EF4-FFF2-40B4-BE49-F238E27FC236}">
                    <a16:creationId xmlns:a16="http://schemas.microsoft.com/office/drawing/2014/main" id="{0C2CCC55-FF9A-7B30-489E-60DAE43879D7}"/>
                  </a:ext>
                </a:extLst>
              </p:cNvPr>
              <p:cNvPicPr/>
              <p:nvPr/>
            </p:nvPicPr>
            <p:blipFill>
              <a:blip r:embed="rId41"/>
              <a:stretch>
                <a:fillRect/>
              </a:stretch>
            </p:blipFill>
            <p:spPr>
              <a:xfrm>
                <a:off x="9649735" y="502102"/>
                <a:ext cx="2376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Freihand 31">
                <a:extLst>
                  <a:ext uri="{FF2B5EF4-FFF2-40B4-BE49-F238E27FC236}">
                    <a16:creationId xmlns:a16="http://schemas.microsoft.com/office/drawing/2014/main" id="{AE3DB691-99D2-6C65-ACCC-7CEB10AE65DC}"/>
                  </a:ext>
                </a:extLst>
              </p14:cNvPr>
              <p14:cNvContentPartPr/>
              <p14:nvPr/>
            </p14:nvContentPartPr>
            <p14:xfrm>
              <a:off x="9857455" y="513982"/>
              <a:ext cx="162360" cy="227160"/>
            </p14:xfrm>
          </p:contentPart>
        </mc:Choice>
        <mc:Fallback>
          <p:pic>
            <p:nvPicPr>
              <p:cNvPr id="32" name="Freihand 31">
                <a:extLst>
                  <a:ext uri="{FF2B5EF4-FFF2-40B4-BE49-F238E27FC236}">
                    <a16:creationId xmlns:a16="http://schemas.microsoft.com/office/drawing/2014/main" id="{AE3DB691-99D2-6C65-ACCC-7CEB10AE65DC}"/>
                  </a:ext>
                </a:extLst>
              </p:cNvPr>
              <p:cNvPicPr/>
              <p:nvPr/>
            </p:nvPicPr>
            <p:blipFill>
              <a:blip r:embed="rId43"/>
              <a:stretch>
                <a:fillRect/>
              </a:stretch>
            </p:blipFill>
            <p:spPr>
              <a:xfrm>
                <a:off x="9848455" y="504982"/>
                <a:ext cx="18000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3" name="Freihand 32">
                <a:extLst>
                  <a:ext uri="{FF2B5EF4-FFF2-40B4-BE49-F238E27FC236}">
                    <a16:creationId xmlns:a16="http://schemas.microsoft.com/office/drawing/2014/main" id="{239A2842-BFA9-1CC4-5D3D-D8FD1B9D1374}"/>
                  </a:ext>
                </a:extLst>
              </p14:cNvPr>
              <p14:cNvContentPartPr/>
              <p14:nvPr/>
            </p14:nvContentPartPr>
            <p14:xfrm>
              <a:off x="10069135" y="535582"/>
              <a:ext cx="221040" cy="187560"/>
            </p14:xfrm>
          </p:contentPart>
        </mc:Choice>
        <mc:Fallback>
          <p:pic>
            <p:nvPicPr>
              <p:cNvPr id="33" name="Freihand 32">
                <a:extLst>
                  <a:ext uri="{FF2B5EF4-FFF2-40B4-BE49-F238E27FC236}">
                    <a16:creationId xmlns:a16="http://schemas.microsoft.com/office/drawing/2014/main" id="{239A2842-BFA9-1CC4-5D3D-D8FD1B9D1374}"/>
                  </a:ext>
                </a:extLst>
              </p:cNvPr>
              <p:cNvPicPr/>
              <p:nvPr/>
            </p:nvPicPr>
            <p:blipFill>
              <a:blip r:embed="rId45"/>
              <a:stretch>
                <a:fillRect/>
              </a:stretch>
            </p:blipFill>
            <p:spPr>
              <a:xfrm>
                <a:off x="10060135" y="526942"/>
                <a:ext cx="23868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6" name="Freihand 35">
                <a:extLst>
                  <a:ext uri="{FF2B5EF4-FFF2-40B4-BE49-F238E27FC236}">
                    <a16:creationId xmlns:a16="http://schemas.microsoft.com/office/drawing/2014/main" id="{E46C5BC9-8171-8513-24AF-519C624C60D9}"/>
                  </a:ext>
                </a:extLst>
              </p14:cNvPr>
              <p14:cNvContentPartPr/>
              <p14:nvPr/>
            </p14:nvContentPartPr>
            <p14:xfrm>
              <a:off x="10401775" y="635302"/>
              <a:ext cx="388800" cy="109080"/>
            </p14:xfrm>
          </p:contentPart>
        </mc:Choice>
        <mc:Fallback>
          <p:pic>
            <p:nvPicPr>
              <p:cNvPr id="36" name="Freihand 35">
                <a:extLst>
                  <a:ext uri="{FF2B5EF4-FFF2-40B4-BE49-F238E27FC236}">
                    <a16:creationId xmlns:a16="http://schemas.microsoft.com/office/drawing/2014/main" id="{E46C5BC9-8171-8513-24AF-519C624C60D9}"/>
                  </a:ext>
                </a:extLst>
              </p:cNvPr>
              <p:cNvPicPr/>
              <p:nvPr/>
            </p:nvPicPr>
            <p:blipFill>
              <a:blip r:embed="rId47"/>
              <a:stretch>
                <a:fillRect/>
              </a:stretch>
            </p:blipFill>
            <p:spPr>
              <a:xfrm>
                <a:off x="10392775" y="626302"/>
                <a:ext cx="4064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AFCC5B84-7563-F8CC-CCAA-DF3115324727}"/>
                  </a:ext>
                </a:extLst>
              </p14:cNvPr>
              <p14:cNvContentPartPr/>
              <p14:nvPr/>
            </p14:nvContentPartPr>
            <p14:xfrm>
              <a:off x="10837375" y="509662"/>
              <a:ext cx="143640" cy="224280"/>
            </p14:xfrm>
          </p:contentPart>
        </mc:Choice>
        <mc:Fallback>
          <p:pic>
            <p:nvPicPr>
              <p:cNvPr id="37" name="Freihand 36">
                <a:extLst>
                  <a:ext uri="{FF2B5EF4-FFF2-40B4-BE49-F238E27FC236}">
                    <a16:creationId xmlns:a16="http://schemas.microsoft.com/office/drawing/2014/main" id="{AFCC5B84-7563-F8CC-CCAA-DF3115324727}"/>
                  </a:ext>
                </a:extLst>
              </p:cNvPr>
              <p:cNvPicPr/>
              <p:nvPr/>
            </p:nvPicPr>
            <p:blipFill>
              <a:blip r:embed="rId49"/>
              <a:stretch>
                <a:fillRect/>
              </a:stretch>
            </p:blipFill>
            <p:spPr>
              <a:xfrm>
                <a:off x="10828735" y="501022"/>
                <a:ext cx="161280" cy="2419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F40798A6-C922-F137-226C-4D3B442E457A}"/>
                  </a:ext>
                </a:extLst>
              </p14:cNvPr>
              <p14:cNvContentPartPr/>
              <p14:nvPr/>
            </p14:nvContentPartPr>
            <p14:xfrm>
              <a:off x="11001895" y="640342"/>
              <a:ext cx="226800" cy="68760"/>
            </p14:xfrm>
          </p:contentPart>
        </mc:Choice>
        <mc:Fallback>
          <p:pic>
            <p:nvPicPr>
              <p:cNvPr id="38" name="Freihand 37">
                <a:extLst>
                  <a:ext uri="{FF2B5EF4-FFF2-40B4-BE49-F238E27FC236}">
                    <a16:creationId xmlns:a16="http://schemas.microsoft.com/office/drawing/2014/main" id="{F40798A6-C922-F137-226C-4D3B442E457A}"/>
                  </a:ext>
                </a:extLst>
              </p:cNvPr>
              <p:cNvPicPr/>
              <p:nvPr/>
            </p:nvPicPr>
            <p:blipFill>
              <a:blip r:embed="rId51"/>
              <a:stretch>
                <a:fillRect/>
              </a:stretch>
            </p:blipFill>
            <p:spPr>
              <a:xfrm>
                <a:off x="10992895" y="631702"/>
                <a:ext cx="244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E7E7CC28-A3CB-8C0B-21AA-94C6DBB22D44}"/>
                  </a:ext>
                </a:extLst>
              </p14:cNvPr>
              <p14:cNvContentPartPr/>
              <p14:nvPr/>
            </p14:nvContentPartPr>
            <p14:xfrm>
              <a:off x="11222935" y="522262"/>
              <a:ext cx="779760" cy="332640"/>
            </p14:xfrm>
          </p:contentPart>
        </mc:Choice>
        <mc:Fallback>
          <p:pic>
            <p:nvPicPr>
              <p:cNvPr id="39" name="Freihand 38">
                <a:extLst>
                  <a:ext uri="{FF2B5EF4-FFF2-40B4-BE49-F238E27FC236}">
                    <a16:creationId xmlns:a16="http://schemas.microsoft.com/office/drawing/2014/main" id="{E7E7CC28-A3CB-8C0B-21AA-94C6DBB22D44}"/>
                  </a:ext>
                </a:extLst>
              </p:cNvPr>
              <p:cNvPicPr/>
              <p:nvPr/>
            </p:nvPicPr>
            <p:blipFill>
              <a:blip r:embed="rId53"/>
              <a:stretch>
                <a:fillRect/>
              </a:stretch>
            </p:blipFill>
            <p:spPr>
              <a:xfrm>
                <a:off x="11213935" y="513262"/>
                <a:ext cx="79740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9" name="Freihand 48">
                <a:extLst>
                  <a:ext uri="{FF2B5EF4-FFF2-40B4-BE49-F238E27FC236}">
                    <a16:creationId xmlns:a16="http://schemas.microsoft.com/office/drawing/2014/main" id="{3E6A640C-BEB1-6F3E-1FAB-D3CB7E23B4F2}"/>
                  </a:ext>
                </a:extLst>
              </p14:cNvPr>
              <p14:cNvContentPartPr/>
              <p14:nvPr/>
            </p14:nvContentPartPr>
            <p14:xfrm>
              <a:off x="9206215" y="794062"/>
              <a:ext cx="15840" cy="4320"/>
            </p14:xfrm>
          </p:contentPart>
        </mc:Choice>
        <mc:Fallback>
          <p:pic>
            <p:nvPicPr>
              <p:cNvPr id="49" name="Freihand 48">
                <a:extLst>
                  <a:ext uri="{FF2B5EF4-FFF2-40B4-BE49-F238E27FC236}">
                    <a16:creationId xmlns:a16="http://schemas.microsoft.com/office/drawing/2014/main" id="{3E6A640C-BEB1-6F3E-1FAB-D3CB7E23B4F2}"/>
                  </a:ext>
                </a:extLst>
              </p:cNvPr>
              <p:cNvPicPr/>
              <p:nvPr/>
            </p:nvPicPr>
            <p:blipFill>
              <a:blip r:embed="rId55"/>
              <a:stretch>
                <a:fillRect/>
              </a:stretch>
            </p:blipFill>
            <p:spPr>
              <a:xfrm>
                <a:off x="9197215" y="785422"/>
                <a:ext cx="33480" cy="21960"/>
              </a:xfrm>
              <a:prstGeom prst="rect">
                <a:avLst/>
              </a:prstGeom>
            </p:spPr>
          </p:pic>
        </mc:Fallback>
      </mc:AlternateContent>
      <p:grpSp>
        <p:nvGrpSpPr>
          <p:cNvPr id="75" name="Gruppieren 74">
            <a:extLst>
              <a:ext uri="{FF2B5EF4-FFF2-40B4-BE49-F238E27FC236}">
                <a16:creationId xmlns:a16="http://schemas.microsoft.com/office/drawing/2014/main" id="{FD883690-8F24-0C1F-737C-2189E306206E}"/>
              </a:ext>
            </a:extLst>
          </p:cNvPr>
          <p:cNvGrpSpPr/>
          <p:nvPr/>
        </p:nvGrpSpPr>
        <p:grpSpPr>
          <a:xfrm>
            <a:off x="4171975" y="118702"/>
            <a:ext cx="4621680" cy="269640"/>
            <a:chOff x="4171975" y="118702"/>
            <a:chExt cx="4621680" cy="269640"/>
          </a:xfrm>
        </p:grpSpPr>
        <mc:AlternateContent xmlns:mc="http://schemas.openxmlformats.org/markup-compatibility/2006">
          <mc:Choice xmlns:p14="http://schemas.microsoft.com/office/powerpoint/2010/main" Requires="p14">
            <p:contentPart p14:bwMode="auto" r:id="rId56">
              <p14:nvContentPartPr>
                <p14:cNvPr id="3" name="Freihand 2">
                  <a:extLst>
                    <a:ext uri="{FF2B5EF4-FFF2-40B4-BE49-F238E27FC236}">
                      <a16:creationId xmlns:a16="http://schemas.microsoft.com/office/drawing/2014/main" id="{FC574AC0-B1B2-A1CF-F9A2-18861497F780}"/>
                    </a:ext>
                  </a:extLst>
                </p14:cNvPr>
                <p14:cNvContentPartPr/>
                <p14:nvPr/>
              </p14:nvContentPartPr>
              <p14:xfrm>
                <a:off x="4171975" y="131662"/>
                <a:ext cx="3649320" cy="201960"/>
              </p14:xfrm>
            </p:contentPart>
          </mc:Choice>
          <mc:Fallback>
            <p:pic>
              <p:nvPicPr>
                <p:cNvPr id="3" name="Freihand 2">
                  <a:extLst>
                    <a:ext uri="{FF2B5EF4-FFF2-40B4-BE49-F238E27FC236}">
                      <a16:creationId xmlns:a16="http://schemas.microsoft.com/office/drawing/2014/main" id="{FC574AC0-B1B2-A1CF-F9A2-18861497F780}"/>
                    </a:ext>
                  </a:extLst>
                </p:cNvPr>
                <p:cNvPicPr/>
                <p:nvPr/>
              </p:nvPicPr>
              <p:blipFill>
                <a:blip r:embed="rId57"/>
                <a:stretch>
                  <a:fillRect/>
                </a:stretch>
              </p:blipFill>
              <p:spPr>
                <a:xfrm>
                  <a:off x="4162975" y="123022"/>
                  <a:ext cx="36669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 name="Freihand 4">
                  <a:extLst>
                    <a:ext uri="{FF2B5EF4-FFF2-40B4-BE49-F238E27FC236}">
                      <a16:creationId xmlns:a16="http://schemas.microsoft.com/office/drawing/2014/main" id="{E1338154-EB5D-119D-714A-1FF6048A00C5}"/>
                    </a:ext>
                  </a:extLst>
                </p14:cNvPr>
                <p14:cNvContentPartPr/>
                <p14:nvPr/>
              </p14:nvContentPartPr>
              <p14:xfrm>
                <a:off x="8279575" y="192142"/>
                <a:ext cx="31680" cy="175680"/>
              </p14:xfrm>
            </p:contentPart>
          </mc:Choice>
          <mc:Fallback>
            <p:pic>
              <p:nvPicPr>
                <p:cNvPr id="5" name="Freihand 4">
                  <a:extLst>
                    <a:ext uri="{FF2B5EF4-FFF2-40B4-BE49-F238E27FC236}">
                      <a16:creationId xmlns:a16="http://schemas.microsoft.com/office/drawing/2014/main" id="{E1338154-EB5D-119D-714A-1FF6048A00C5}"/>
                    </a:ext>
                  </a:extLst>
                </p:cNvPr>
                <p:cNvPicPr/>
                <p:nvPr/>
              </p:nvPicPr>
              <p:blipFill>
                <a:blip r:embed="rId59"/>
                <a:stretch>
                  <a:fillRect/>
                </a:stretch>
              </p:blipFill>
              <p:spPr>
                <a:xfrm>
                  <a:off x="8270575" y="183142"/>
                  <a:ext cx="493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 name="Freihand 6">
                  <a:extLst>
                    <a:ext uri="{FF2B5EF4-FFF2-40B4-BE49-F238E27FC236}">
                      <a16:creationId xmlns:a16="http://schemas.microsoft.com/office/drawing/2014/main" id="{5636C1C1-88A4-1AA3-A13B-82704989B44E}"/>
                    </a:ext>
                  </a:extLst>
                </p14:cNvPr>
                <p14:cNvContentPartPr/>
                <p14:nvPr/>
              </p14:nvContentPartPr>
              <p14:xfrm>
                <a:off x="8119375" y="146062"/>
                <a:ext cx="288000" cy="223200"/>
              </p14:xfrm>
            </p:contentPart>
          </mc:Choice>
          <mc:Fallback>
            <p:pic>
              <p:nvPicPr>
                <p:cNvPr id="7" name="Freihand 6">
                  <a:extLst>
                    <a:ext uri="{FF2B5EF4-FFF2-40B4-BE49-F238E27FC236}">
                      <a16:creationId xmlns:a16="http://schemas.microsoft.com/office/drawing/2014/main" id="{5636C1C1-88A4-1AA3-A13B-82704989B44E}"/>
                    </a:ext>
                  </a:extLst>
                </p:cNvPr>
                <p:cNvPicPr/>
                <p:nvPr/>
              </p:nvPicPr>
              <p:blipFill>
                <a:blip r:embed="rId61"/>
                <a:stretch>
                  <a:fillRect/>
                </a:stretch>
              </p:blipFill>
              <p:spPr>
                <a:xfrm>
                  <a:off x="8110375" y="137422"/>
                  <a:ext cx="30564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 name="Freihand 8">
                  <a:extLst>
                    <a:ext uri="{FF2B5EF4-FFF2-40B4-BE49-F238E27FC236}">
                      <a16:creationId xmlns:a16="http://schemas.microsoft.com/office/drawing/2014/main" id="{C472DF19-692E-A6E9-7632-D55255FAB6B7}"/>
                    </a:ext>
                  </a:extLst>
                </p14:cNvPr>
                <p14:cNvContentPartPr/>
                <p14:nvPr/>
              </p14:nvContentPartPr>
              <p14:xfrm>
                <a:off x="8513575" y="266302"/>
                <a:ext cx="60120" cy="72000"/>
              </p14:xfrm>
            </p:contentPart>
          </mc:Choice>
          <mc:Fallback>
            <p:pic>
              <p:nvPicPr>
                <p:cNvPr id="9" name="Freihand 8">
                  <a:extLst>
                    <a:ext uri="{FF2B5EF4-FFF2-40B4-BE49-F238E27FC236}">
                      <a16:creationId xmlns:a16="http://schemas.microsoft.com/office/drawing/2014/main" id="{C472DF19-692E-A6E9-7632-D55255FAB6B7}"/>
                    </a:ext>
                  </a:extLst>
                </p:cNvPr>
                <p:cNvPicPr/>
                <p:nvPr/>
              </p:nvPicPr>
              <p:blipFill>
                <a:blip r:embed="rId63"/>
                <a:stretch>
                  <a:fillRect/>
                </a:stretch>
              </p:blipFill>
              <p:spPr>
                <a:xfrm>
                  <a:off x="8504935" y="257302"/>
                  <a:ext cx="77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0" name="Freihand 9">
                  <a:extLst>
                    <a:ext uri="{FF2B5EF4-FFF2-40B4-BE49-F238E27FC236}">
                      <a16:creationId xmlns:a16="http://schemas.microsoft.com/office/drawing/2014/main" id="{CBD8C1EA-9555-F8AF-5CD3-4663183D1BED}"/>
                    </a:ext>
                  </a:extLst>
                </p14:cNvPr>
                <p14:cNvContentPartPr/>
                <p14:nvPr/>
              </p14:nvContentPartPr>
              <p14:xfrm>
                <a:off x="8566495" y="118702"/>
                <a:ext cx="227160" cy="208800"/>
              </p14:xfrm>
            </p:contentPart>
          </mc:Choice>
          <mc:Fallback>
            <p:pic>
              <p:nvPicPr>
                <p:cNvPr id="10" name="Freihand 9">
                  <a:extLst>
                    <a:ext uri="{FF2B5EF4-FFF2-40B4-BE49-F238E27FC236}">
                      <a16:creationId xmlns:a16="http://schemas.microsoft.com/office/drawing/2014/main" id="{CBD8C1EA-9555-F8AF-5CD3-4663183D1BED}"/>
                    </a:ext>
                  </a:extLst>
                </p:cNvPr>
                <p:cNvPicPr/>
                <p:nvPr/>
              </p:nvPicPr>
              <p:blipFill>
                <a:blip r:embed="rId65"/>
                <a:stretch>
                  <a:fillRect/>
                </a:stretch>
              </p:blipFill>
              <p:spPr>
                <a:xfrm>
                  <a:off x="8557495" y="110062"/>
                  <a:ext cx="2448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4" name="Freihand 73">
                  <a:extLst>
                    <a:ext uri="{FF2B5EF4-FFF2-40B4-BE49-F238E27FC236}">
                      <a16:creationId xmlns:a16="http://schemas.microsoft.com/office/drawing/2014/main" id="{BA45DDEA-11E1-B979-7FE5-7A9DAAF55AC6}"/>
                    </a:ext>
                  </a:extLst>
                </p14:cNvPr>
                <p14:cNvContentPartPr/>
                <p14:nvPr/>
              </p14:nvContentPartPr>
              <p14:xfrm>
                <a:off x="7919575" y="344782"/>
                <a:ext cx="139680" cy="43560"/>
              </p14:xfrm>
            </p:contentPart>
          </mc:Choice>
          <mc:Fallback>
            <p:pic>
              <p:nvPicPr>
                <p:cNvPr id="74" name="Freihand 73">
                  <a:extLst>
                    <a:ext uri="{FF2B5EF4-FFF2-40B4-BE49-F238E27FC236}">
                      <a16:creationId xmlns:a16="http://schemas.microsoft.com/office/drawing/2014/main" id="{BA45DDEA-11E1-B979-7FE5-7A9DAAF55AC6}"/>
                    </a:ext>
                  </a:extLst>
                </p:cNvPr>
                <p:cNvPicPr/>
                <p:nvPr/>
              </p:nvPicPr>
              <p:blipFill>
                <a:blip r:embed="rId67"/>
                <a:stretch>
                  <a:fillRect/>
                </a:stretch>
              </p:blipFill>
              <p:spPr>
                <a:xfrm>
                  <a:off x="7910575" y="336142"/>
                  <a:ext cx="157320" cy="61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8">
            <p14:nvContentPartPr>
              <p14:cNvPr id="52" name="Freihand 51">
                <a:extLst>
                  <a:ext uri="{FF2B5EF4-FFF2-40B4-BE49-F238E27FC236}">
                    <a16:creationId xmlns:a16="http://schemas.microsoft.com/office/drawing/2014/main" id="{4AE132D5-8A0D-C7E7-8FE0-27D7CADE00C3}"/>
                  </a:ext>
                </a:extLst>
              </p14:cNvPr>
              <p14:cNvContentPartPr/>
              <p14:nvPr/>
            </p14:nvContentPartPr>
            <p14:xfrm>
              <a:off x="10186855" y="943102"/>
              <a:ext cx="317520" cy="140400"/>
            </p14:xfrm>
          </p:contentPart>
        </mc:Choice>
        <mc:Fallback>
          <p:pic>
            <p:nvPicPr>
              <p:cNvPr id="52" name="Freihand 51">
                <a:extLst>
                  <a:ext uri="{FF2B5EF4-FFF2-40B4-BE49-F238E27FC236}">
                    <a16:creationId xmlns:a16="http://schemas.microsoft.com/office/drawing/2014/main" id="{4AE132D5-8A0D-C7E7-8FE0-27D7CADE00C3}"/>
                  </a:ext>
                </a:extLst>
              </p:cNvPr>
              <p:cNvPicPr/>
              <p:nvPr/>
            </p:nvPicPr>
            <p:blipFill>
              <a:blip r:embed="rId69"/>
              <a:stretch>
                <a:fillRect/>
              </a:stretch>
            </p:blipFill>
            <p:spPr>
              <a:xfrm>
                <a:off x="10177855" y="934102"/>
                <a:ext cx="3351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3" name="Freihand 52">
                <a:extLst>
                  <a:ext uri="{FF2B5EF4-FFF2-40B4-BE49-F238E27FC236}">
                    <a16:creationId xmlns:a16="http://schemas.microsoft.com/office/drawing/2014/main" id="{3D671356-E71D-A503-D162-B97B54D1115B}"/>
                  </a:ext>
                </a:extLst>
              </p14:cNvPr>
              <p14:cNvContentPartPr/>
              <p14:nvPr/>
            </p14:nvContentPartPr>
            <p14:xfrm>
              <a:off x="10470175" y="849502"/>
              <a:ext cx="20520" cy="39960"/>
            </p14:xfrm>
          </p:contentPart>
        </mc:Choice>
        <mc:Fallback>
          <p:pic>
            <p:nvPicPr>
              <p:cNvPr id="53" name="Freihand 52">
                <a:extLst>
                  <a:ext uri="{FF2B5EF4-FFF2-40B4-BE49-F238E27FC236}">
                    <a16:creationId xmlns:a16="http://schemas.microsoft.com/office/drawing/2014/main" id="{3D671356-E71D-A503-D162-B97B54D1115B}"/>
                  </a:ext>
                </a:extLst>
              </p:cNvPr>
              <p:cNvPicPr/>
              <p:nvPr/>
            </p:nvPicPr>
            <p:blipFill>
              <a:blip r:embed="rId71"/>
              <a:stretch>
                <a:fillRect/>
              </a:stretch>
            </p:blipFill>
            <p:spPr>
              <a:xfrm>
                <a:off x="10461535" y="840502"/>
                <a:ext cx="381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4" name="Freihand 53">
                <a:extLst>
                  <a:ext uri="{FF2B5EF4-FFF2-40B4-BE49-F238E27FC236}">
                    <a16:creationId xmlns:a16="http://schemas.microsoft.com/office/drawing/2014/main" id="{2E3CD91B-F719-FB18-0D31-88A2AD865EBB}"/>
                  </a:ext>
                </a:extLst>
              </p14:cNvPr>
              <p14:cNvContentPartPr/>
              <p14:nvPr/>
            </p14:nvContentPartPr>
            <p14:xfrm>
              <a:off x="10651975" y="870742"/>
              <a:ext cx="169920" cy="174960"/>
            </p14:xfrm>
          </p:contentPart>
        </mc:Choice>
        <mc:Fallback>
          <p:pic>
            <p:nvPicPr>
              <p:cNvPr id="54" name="Freihand 53">
                <a:extLst>
                  <a:ext uri="{FF2B5EF4-FFF2-40B4-BE49-F238E27FC236}">
                    <a16:creationId xmlns:a16="http://schemas.microsoft.com/office/drawing/2014/main" id="{2E3CD91B-F719-FB18-0D31-88A2AD865EBB}"/>
                  </a:ext>
                </a:extLst>
              </p:cNvPr>
              <p:cNvPicPr/>
              <p:nvPr/>
            </p:nvPicPr>
            <p:blipFill>
              <a:blip r:embed="rId73"/>
              <a:stretch>
                <a:fillRect/>
              </a:stretch>
            </p:blipFill>
            <p:spPr>
              <a:xfrm>
                <a:off x="10642975" y="861742"/>
                <a:ext cx="1875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5" name="Freihand 54">
                <a:extLst>
                  <a:ext uri="{FF2B5EF4-FFF2-40B4-BE49-F238E27FC236}">
                    <a16:creationId xmlns:a16="http://schemas.microsoft.com/office/drawing/2014/main" id="{F9899118-1242-D11E-F72C-099E031EC38D}"/>
                  </a:ext>
                </a:extLst>
              </p14:cNvPr>
              <p14:cNvContentPartPr/>
              <p14:nvPr/>
            </p14:nvContentPartPr>
            <p14:xfrm>
              <a:off x="10772575" y="954982"/>
              <a:ext cx="232200" cy="97560"/>
            </p14:xfrm>
          </p:contentPart>
        </mc:Choice>
        <mc:Fallback>
          <p:pic>
            <p:nvPicPr>
              <p:cNvPr id="55" name="Freihand 54">
                <a:extLst>
                  <a:ext uri="{FF2B5EF4-FFF2-40B4-BE49-F238E27FC236}">
                    <a16:creationId xmlns:a16="http://schemas.microsoft.com/office/drawing/2014/main" id="{F9899118-1242-D11E-F72C-099E031EC38D}"/>
                  </a:ext>
                </a:extLst>
              </p:cNvPr>
              <p:cNvPicPr/>
              <p:nvPr/>
            </p:nvPicPr>
            <p:blipFill>
              <a:blip r:embed="rId75"/>
              <a:stretch>
                <a:fillRect/>
              </a:stretch>
            </p:blipFill>
            <p:spPr>
              <a:xfrm>
                <a:off x="10763935" y="946342"/>
                <a:ext cx="2498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Freihand 55">
                <a:extLst>
                  <a:ext uri="{FF2B5EF4-FFF2-40B4-BE49-F238E27FC236}">
                    <a16:creationId xmlns:a16="http://schemas.microsoft.com/office/drawing/2014/main" id="{E50F29FD-115C-3287-EE32-BCCE9E77A124}"/>
                  </a:ext>
                </a:extLst>
              </p14:cNvPr>
              <p14:cNvContentPartPr/>
              <p14:nvPr/>
            </p14:nvContentPartPr>
            <p14:xfrm>
              <a:off x="11025655" y="952102"/>
              <a:ext cx="267840" cy="69120"/>
            </p14:xfrm>
          </p:contentPart>
        </mc:Choice>
        <mc:Fallback>
          <p:pic>
            <p:nvPicPr>
              <p:cNvPr id="56" name="Freihand 55">
                <a:extLst>
                  <a:ext uri="{FF2B5EF4-FFF2-40B4-BE49-F238E27FC236}">
                    <a16:creationId xmlns:a16="http://schemas.microsoft.com/office/drawing/2014/main" id="{E50F29FD-115C-3287-EE32-BCCE9E77A124}"/>
                  </a:ext>
                </a:extLst>
              </p:cNvPr>
              <p:cNvPicPr/>
              <p:nvPr/>
            </p:nvPicPr>
            <p:blipFill>
              <a:blip r:embed="rId77"/>
              <a:stretch>
                <a:fillRect/>
              </a:stretch>
            </p:blipFill>
            <p:spPr>
              <a:xfrm>
                <a:off x="11017015" y="943462"/>
                <a:ext cx="2854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7" name="Freihand 56">
                <a:extLst>
                  <a:ext uri="{FF2B5EF4-FFF2-40B4-BE49-F238E27FC236}">
                    <a16:creationId xmlns:a16="http://schemas.microsoft.com/office/drawing/2014/main" id="{EE3C8048-EA29-A428-02F1-8941611479EC}"/>
                  </a:ext>
                </a:extLst>
              </p14:cNvPr>
              <p14:cNvContentPartPr/>
              <p14:nvPr/>
            </p14:nvContentPartPr>
            <p14:xfrm>
              <a:off x="11317975" y="901342"/>
              <a:ext cx="394200" cy="237600"/>
            </p14:xfrm>
          </p:contentPart>
        </mc:Choice>
        <mc:Fallback>
          <p:pic>
            <p:nvPicPr>
              <p:cNvPr id="57" name="Freihand 56">
                <a:extLst>
                  <a:ext uri="{FF2B5EF4-FFF2-40B4-BE49-F238E27FC236}">
                    <a16:creationId xmlns:a16="http://schemas.microsoft.com/office/drawing/2014/main" id="{EE3C8048-EA29-A428-02F1-8941611479EC}"/>
                  </a:ext>
                </a:extLst>
              </p:cNvPr>
              <p:cNvPicPr/>
              <p:nvPr/>
            </p:nvPicPr>
            <p:blipFill>
              <a:blip r:embed="rId79"/>
              <a:stretch>
                <a:fillRect/>
              </a:stretch>
            </p:blipFill>
            <p:spPr>
              <a:xfrm>
                <a:off x="11308975" y="892702"/>
                <a:ext cx="4118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8" name="Freihand 57">
                <a:extLst>
                  <a:ext uri="{FF2B5EF4-FFF2-40B4-BE49-F238E27FC236}">
                    <a16:creationId xmlns:a16="http://schemas.microsoft.com/office/drawing/2014/main" id="{3699DD09-44EB-7595-98F0-414088B00BB9}"/>
                  </a:ext>
                </a:extLst>
              </p14:cNvPr>
              <p14:cNvContentPartPr/>
              <p14:nvPr/>
            </p14:nvContentPartPr>
            <p14:xfrm>
              <a:off x="11698495" y="936262"/>
              <a:ext cx="115560" cy="79200"/>
            </p14:xfrm>
          </p:contentPart>
        </mc:Choice>
        <mc:Fallback>
          <p:pic>
            <p:nvPicPr>
              <p:cNvPr id="58" name="Freihand 57">
                <a:extLst>
                  <a:ext uri="{FF2B5EF4-FFF2-40B4-BE49-F238E27FC236}">
                    <a16:creationId xmlns:a16="http://schemas.microsoft.com/office/drawing/2014/main" id="{3699DD09-44EB-7595-98F0-414088B00BB9}"/>
                  </a:ext>
                </a:extLst>
              </p:cNvPr>
              <p:cNvPicPr/>
              <p:nvPr/>
            </p:nvPicPr>
            <p:blipFill>
              <a:blip r:embed="rId81"/>
              <a:stretch>
                <a:fillRect/>
              </a:stretch>
            </p:blipFill>
            <p:spPr>
              <a:xfrm>
                <a:off x="11689495" y="927622"/>
                <a:ext cx="1332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9" name="Freihand 58">
                <a:extLst>
                  <a:ext uri="{FF2B5EF4-FFF2-40B4-BE49-F238E27FC236}">
                    <a16:creationId xmlns:a16="http://schemas.microsoft.com/office/drawing/2014/main" id="{AC64D7A5-0013-01D6-8248-5DED8554934A}"/>
                  </a:ext>
                </a:extLst>
              </p14:cNvPr>
              <p14:cNvContentPartPr/>
              <p14:nvPr/>
            </p14:nvContentPartPr>
            <p14:xfrm>
              <a:off x="11025655" y="874702"/>
              <a:ext cx="181080" cy="22680"/>
            </p14:xfrm>
          </p:contentPart>
        </mc:Choice>
        <mc:Fallback>
          <p:pic>
            <p:nvPicPr>
              <p:cNvPr id="59" name="Freihand 58">
                <a:extLst>
                  <a:ext uri="{FF2B5EF4-FFF2-40B4-BE49-F238E27FC236}">
                    <a16:creationId xmlns:a16="http://schemas.microsoft.com/office/drawing/2014/main" id="{AC64D7A5-0013-01D6-8248-5DED8554934A}"/>
                  </a:ext>
                </a:extLst>
              </p:cNvPr>
              <p:cNvPicPr/>
              <p:nvPr/>
            </p:nvPicPr>
            <p:blipFill>
              <a:blip r:embed="rId83"/>
              <a:stretch>
                <a:fillRect/>
              </a:stretch>
            </p:blipFill>
            <p:spPr>
              <a:xfrm>
                <a:off x="11016655" y="865702"/>
                <a:ext cx="1987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0" name="Freihand 59">
                <a:extLst>
                  <a:ext uri="{FF2B5EF4-FFF2-40B4-BE49-F238E27FC236}">
                    <a16:creationId xmlns:a16="http://schemas.microsoft.com/office/drawing/2014/main" id="{C7DC6300-D0AE-B023-B9FE-BB6F42ADFF20}"/>
                  </a:ext>
                </a:extLst>
              </p14:cNvPr>
              <p14:cNvContentPartPr/>
              <p14:nvPr/>
            </p14:nvContentPartPr>
            <p14:xfrm>
              <a:off x="11922775" y="976222"/>
              <a:ext cx="96480" cy="7920"/>
            </p14:xfrm>
          </p:contentPart>
        </mc:Choice>
        <mc:Fallback>
          <p:pic>
            <p:nvPicPr>
              <p:cNvPr id="60" name="Freihand 59">
                <a:extLst>
                  <a:ext uri="{FF2B5EF4-FFF2-40B4-BE49-F238E27FC236}">
                    <a16:creationId xmlns:a16="http://schemas.microsoft.com/office/drawing/2014/main" id="{C7DC6300-D0AE-B023-B9FE-BB6F42ADFF20}"/>
                  </a:ext>
                </a:extLst>
              </p:cNvPr>
              <p:cNvPicPr/>
              <p:nvPr/>
            </p:nvPicPr>
            <p:blipFill>
              <a:blip r:embed="rId85"/>
              <a:stretch>
                <a:fillRect/>
              </a:stretch>
            </p:blipFill>
            <p:spPr>
              <a:xfrm>
                <a:off x="11914135" y="967582"/>
                <a:ext cx="114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27" name="Freihand 126">
                <a:extLst>
                  <a:ext uri="{FF2B5EF4-FFF2-40B4-BE49-F238E27FC236}">
                    <a16:creationId xmlns:a16="http://schemas.microsoft.com/office/drawing/2014/main" id="{03E72CFD-0D27-42EF-F798-1BF9AADD9C49}"/>
                  </a:ext>
                </a:extLst>
              </p14:cNvPr>
              <p14:cNvContentPartPr/>
              <p14:nvPr/>
            </p14:nvContentPartPr>
            <p14:xfrm>
              <a:off x="10335175" y="1358542"/>
              <a:ext cx="102960" cy="25560"/>
            </p14:xfrm>
          </p:contentPart>
        </mc:Choice>
        <mc:Fallback>
          <p:pic>
            <p:nvPicPr>
              <p:cNvPr id="127" name="Freihand 126">
                <a:extLst>
                  <a:ext uri="{FF2B5EF4-FFF2-40B4-BE49-F238E27FC236}">
                    <a16:creationId xmlns:a16="http://schemas.microsoft.com/office/drawing/2014/main" id="{03E72CFD-0D27-42EF-F798-1BF9AADD9C49}"/>
                  </a:ext>
                </a:extLst>
              </p:cNvPr>
              <p:cNvPicPr/>
              <p:nvPr/>
            </p:nvPicPr>
            <p:blipFill>
              <a:blip r:embed="rId87"/>
              <a:stretch>
                <a:fillRect/>
              </a:stretch>
            </p:blipFill>
            <p:spPr>
              <a:xfrm>
                <a:off x="10326175" y="1349902"/>
                <a:ext cx="1206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28" name="Freihand 127">
                <a:extLst>
                  <a:ext uri="{FF2B5EF4-FFF2-40B4-BE49-F238E27FC236}">
                    <a16:creationId xmlns:a16="http://schemas.microsoft.com/office/drawing/2014/main" id="{2C3E2700-CBDC-592B-8236-93839B5BB184}"/>
                  </a:ext>
                </a:extLst>
              </p14:cNvPr>
              <p14:cNvContentPartPr/>
              <p14:nvPr/>
            </p14:nvContentPartPr>
            <p14:xfrm>
              <a:off x="10434175" y="1306342"/>
              <a:ext cx="88920" cy="115560"/>
            </p14:xfrm>
          </p:contentPart>
        </mc:Choice>
        <mc:Fallback>
          <p:pic>
            <p:nvPicPr>
              <p:cNvPr id="128" name="Freihand 127">
                <a:extLst>
                  <a:ext uri="{FF2B5EF4-FFF2-40B4-BE49-F238E27FC236}">
                    <a16:creationId xmlns:a16="http://schemas.microsoft.com/office/drawing/2014/main" id="{2C3E2700-CBDC-592B-8236-93839B5BB184}"/>
                  </a:ext>
                </a:extLst>
              </p:cNvPr>
              <p:cNvPicPr/>
              <p:nvPr/>
            </p:nvPicPr>
            <p:blipFill>
              <a:blip r:embed="rId89"/>
              <a:stretch>
                <a:fillRect/>
              </a:stretch>
            </p:blipFill>
            <p:spPr>
              <a:xfrm>
                <a:off x="10425535" y="1297702"/>
                <a:ext cx="1065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29" name="Freihand 128">
                <a:extLst>
                  <a:ext uri="{FF2B5EF4-FFF2-40B4-BE49-F238E27FC236}">
                    <a16:creationId xmlns:a16="http://schemas.microsoft.com/office/drawing/2014/main" id="{8A1C0EEC-8F30-3048-684B-D87254358DC0}"/>
                  </a:ext>
                </a:extLst>
              </p14:cNvPr>
              <p14:cNvContentPartPr/>
              <p14:nvPr/>
            </p14:nvContentPartPr>
            <p14:xfrm>
              <a:off x="10610575" y="1237222"/>
              <a:ext cx="142920" cy="154440"/>
            </p14:xfrm>
          </p:contentPart>
        </mc:Choice>
        <mc:Fallback>
          <p:pic>
            <p:nvPicPr>
              <p:cNvPr id="129" name="Freihand 128">
                <a:extLst>
                  <a:ext uri="{FF2B5EF4-FFF2-40B4-BE49-F238E27FC236}">
                    <a16:creationId xmlns:a16="http://schemas.microsoft.com/office/drawing/2014/main" id="{8A1C0EEC-8F30-3048-684B-D87254358DC0}"/>
                  </a:ext>
                </a:extLst>
              </p:cNvPr>
              <p:cNvPicPr/>
              <p:nvPr/>
            </p:nvPicPr>
            <p:blipFill>
              <a:blip r:embed="rId91"/>
              <a:stretch>
                <a:fillRect/>
              </a:stretch>
            </p:blipFill>
            <p:spPr>
              <a:xfrm>
                <a:off x="10601935" y="1228582"/>
                <a:ext cx="1605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31" name="Freihand 130">
                <a:extLst>
                  <a:ext uri="{FF2B5EF4-FFF2-40B4-BE49-F238E27FC236}">
                    <a16:creationId xmlns:a16="http://schemas.microsoft.com/office/drawing/2014/main" id="{A64E23E3-F5D6-B4B8-C752-003A294CC151}"/>
                  </a:ext>
                </a:extLst>
              </p14:cNvPr>
              <p14:cNvContentPartPr/>
              <p14:nvPr/>
            </p14:nvContentPartPr>
            <p14:xfrm>
              <a:off x="10764655" y="1297342"/>
              <a:ext cx="278280" cy="81360"/>
            </p14:xfrm>
          </p:contentPart>
        </mc:Choice>
        <mc:Fallback>
          <p:pic>
            <p:nvPicPr>
              <p:cNvPr id="131" name="Freihand 130">
                <a:extLst>
                  <a:ext uri="{FF2B5EF4-FFF2-40B4-BE49-F238E27FC236}">
                    <a16:creationId xmlns:a16="http://schemas.microsoft.com/office/drawing/2014/main" id="{A64E23E3-F5D6-B4B8-C752-003A294CC151}"/>
                  </a:ext>
                </a:extLst>
              </p:cNvPr>
              <p:cNvPicPr/>
              <p:nvPr/>
            </p:nvPicPr>
            <p:blipFill>
              <a:blip r:embed="rId93"/>
              <a:stretch>
                <a:fillRect/>
              </a:stretch>
            </p:blipFill>
            <p:spPr>
              <a:xfrm>
                <a:off x="10755655" y="1288342"/>
                <a:ext cx="2959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32" name="Freihand 131">
                <a:extLst>
                  <a:ext uri="{FF2B5EF4-FFF2-40B4-BE49-F238E27FC236}">
                    <a16:creationId xmlns:a16="http://schemas.microsoft.com/office/drawing/2014/main" id="{514AF600-3B6E-67B3-0C39-5EEC33E1AD5E}"/>
                  </a:ext>
                </a:extLst>
              </p14:cNvPr>
              <p14:cNvContentPartPr/>
              <p14:nvPr/>
            </p14:nvContentPartPr>
            <p14:xfrm>
              <a:off x="11070295" y="1295542"/>
              <a:ext cx="79560" cy="117360"/>
            </p14:xfrm>
          </p:contentPart>
        </mc:Choice>
        <mc:Fallback>
          <p:pic>
            <p:nvPicPr>
              <p:cNvPr id="132" name="Freihand 131">
                <a:extLst>
                  <a:ext uri="{FF2B5EF4-FFF2-40B4-BE49-F238E27FC236}">
                    <a16:creationId xmlns:a16="http://schemas.microsoft.com/office/drawing/2014/main" id="{514AF600-3B6E-67B3-0C39-5EEC33E1AD5E}"/>
                  </a:ext>
                </a:extLst>
              </p:cNvPr>
              <p:cNvPicPr/>
              <p:nvPr/>
            </p:nvPicPr>
            <p:blipFill>
              <a:blip r:embed="rId95"/>
              <a:stretch>
                <a:fillRect/>
              </a:stretch>
            </p:blipFill>
            <p:spPr>
              <a:xfrm>
                <a:off x="11061655" y="1286542"/>
                <a:ext cx="97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34" name="Freihand 133">
                <a:extLst>
                  <a:ext uri="{FF2B5EF4-FFF2-40B4-BE49-F238E27FC236}">
                    <a16:creationId xmlns:a16="http://schemas.microsoft.com/office/drawing/2014/main" id="{A2051A37-C257-181C-8A66-7CF049F254CA}"/>
                  </a:ext>
                </a:extLst>
              </p14:cNvPr>
              <p14:cNvContentPartPr/>
              <p14:nvPr/>
            </p14:nvContentPartPr>
            <p14:xfrm>
              <a:off x="11449015" y="1279702"/>
              <a:ext cx="102600" cy="117000"/>
            </p14:xfrm>
          </p:contentPart>
        </mc:Choice>
        <mc:Fallback>
          <p:pic>
            <p:nvPicPr>
              <p:cNvPr id="134" name="Freihand 133">
                <a:extLst>
                  <a:ext uri="{FF2B5EF4-FFF2-40B4-BE49-F238E27FC236}">
                    <a16:creationId xmlns:a16="http://schemas.microsoft.com/office/drawing/2014/main" id="{A2051A37-C257-181C-8A66-7CF049F254CA}"/>
                  </a:ext>
                </a:extLst>
              </p:cNvPr>
              <p:cNvPicPr/>
              <p:nvPr/>
            </p:nvPicPr>
            <p:blipFill>
              <a:blip r:embed="rId97"/>
              <a:stretch>
                <a:fillRect/>
              </a:stretch>
            </p:blipFill>
            <p:spPr>
              <a:xfrm>
                <a:off x="11440375" y="1271062"/>
                <a:ext cx="120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36" name="Freihand 135">
                <a:extLst>
                  <a:ext uri="{FF2B5EF4-FFF2-40B4-BE49-F238E27FC236}">
                    <a16:creationId xmlns:a16="http://schemas.microsoft.com/office/drawing/2014/main" id="{78707A36-F71B-915E-BF56-6FE100C08580}"/>
                  </a:ext>
                </a:extLst>
              </p14:cNvPr>
              <p14:cNvContentPartPr/>
              <p14:nvPr/>
            </p14:nvContentPartPr>
            <p14:xfrm>
              <a:off x="11211055" y="1277902"/>
              <a:ext cx="183240" cy="124200"/>
            </p14:xfrm>
          </p:contentPart>
        </mc:Choice>
        <mc:Fallback>
          <p:pic>
            <p:nvPicPr>
              <p:cNvPr id="136" name="Freihand 135">
                <a:extLst>
                  <a:ext uri="{FF2B5EF4-FFF2-40B4-BE49-F238E27FC236}">
                    <a16:creationId xmlns:a16="http://schemas.microsoft.com/office/drawing/2014/main" id="{78707A36-F71B-915E-BF56-6FE100C08580}"/>
                  </a:ext>
                </a:extLst>
              </p:cNvPr>
              <p:cNvPicPr/>
              <p:nvPr/>
            </p:nvPicPr>
            <p:blipFill>
              <a:blip r:embed="rId99"/>
              <a:stretch>
                <a:fillRect/>
              </a:stretch>
            </p:blipFill>
            <p:spPr>
              <a:xfrm>
                <a:off x="11202415" y="1268902"/>
                <a:ext cx="2008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37" name="Freihand 136">
                <a:extLst>
                  <a:ext uri="{FF2B5EF4-FFF2-40B4-BE49-F238E27FC236}">
                    <a16:creationId xmlns:a16="http://schemas.microsoft.com/office/drawing/2014/main" id="{1FB63498-559A-F6A5-3219-DA516918054B}"/>
                  </a:ext>
                </a:extLst>
              </p14:cNvPr>
              <p14:cNvContentPartPr/>
              <p14:nvPr/>
            </p14:nvContentPartPr>
            <p14:xfrm>
              <a:off x="11612455" y="1177102"/>
              <a:ext cx="370080" cy="195840"/>
            </p14:xfrm>
          </p:contentPart>
        </mc:Choice>
        <mc:Fallback>
          <p:pic>
            <p:nvPicPr>
              <p:cNvPr id="137" name="Freihand 136">
                <a:extLst>
                  <a:ext uri="{FF2B5EF4-FFF2-40B4-BE49-F238E27FC236}">
                    <a16:creationId xmlns:a16="http://schemas.microsoft.com/office/drawing/2014/main" id="{1FB63498-559A-F6A5-3219-DA516918054B}"/>
                  </a:ext>
                </a:extLst>
              </p:cNvPr>
              <p:cNvPicPr/>
              <p:nvPr/>
            </p:nvPicPr>
            <p:blipFill>
              <a:blip r:embed="rId101"/>
              <a:stretch>
                <a:fillRect/>
              </a:stretch>
            </p:blipFill>
            <p:spPr>
              <a:xfrm>
                <a:off x="11603815" y="1168462"/>
                <a:ext cx="3877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38" name="Freihand 137">
                <a:extLst>
                  <a:ext uri="{FF2B5EF4-FFF2-40B4-BE49-F238E27FC236}">
                    <a16:creationId xmlns:a16="http://schemas.microsoft.com/office/drawing/2014/main" id="{FB0EA891-CBC0-79F8-EED5-7A6A5D21FD23}"/>
                  </a:ext>
                </a:extLst>
              </p14:cNvPr>
              <p14:cNvContentPartPr/>
              <p14:nvPr/>
            </p14:nvContentPartPr>
            <p14:xfrm>
              <a:off x="11779855" y="1092862"/>
              <a:ext cx="11880" cy="16920"/>
            </p14:xfrm>
          </p:contentPart>
        </mc:Choice>
        <mc:Fallback>
          <p:pic>
            <p:nvPicPr>
              <p:cNvPr id="138" name="Freihand 137">
                <a:extLst>
                  <a:ext uri="{FF2B5EF4-FFF2-40B4-BE49-F238E27FC236}">
                    <a16:creationId xmlns:a16="http://schemas.microsoft.com/office/drawing/2014/main" id="{FB0EA891-CBC0-79F8-EED5-7A6A5D21FD23}"/>
                  </a:ext>
                </a:extLst>
              </p:cNvPr>
              <p:cNvPicPr/>
              <p:nvPr/>
            </p:nvPicPr>
            <p:blipFill>
              <a:blip r:embed="rId103"/>
              <a:stretch>
                <a:fillRect/>
              </a:stretch>
            </p:blipFill>
            <p:spPr>
              <a:xfrm>
                <a:off x="11771215" y="1083862"/>
                <a:ext cx="2952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39" name="Freihand 138">
                <a:extLst>
                  <a:ext uri="{FF2B5EF4-FFF2-40B4-BE49-F238E27FC236}">
                    <a16:creationId xmlns:a16="http://schemas.microsoft.com/office/drawing/2014/main" id="{5C692FEA-1583-8A14-6B35-D7D3DEE26742}"/>
                  </a:ext>
                </a:extLst>
              </p14:cNvPr>
              <p14:cNvContentPartPr/>
              <p14:nvPr/>
            </p14:nvContentPartPr>
            <p14:xfrm>
              <a:off x="11409775" y="1371142"/>
              <a:ext cx="108720" cy="207360"/>
            </p14:xfrm>
          </p:contentPart>
        </mc:Choice>
        <mc:Fallback>
          <p:pic>
            <p:nvPicPr>
              <p:cNvPr id="139" name="Freihand 138">
                <a:extLst>
                  <a:ext uri="{FF2B5EF4-FFF2-40B4-BE49-F238E27FC236}">
                    <a16:creationId xmlns:a16="http://schemas.microsoft.com/office/drawing/2014/main" id="{5C692FEA-1583-8A14-6B35-D7D3DEE26742}"/>
                  </a:ext>
                </a:extLst>
              </p:cNvPr>
              <p:cNvPicPr/>
              <p:nvPr/>
            </p:nvPicPr>
            <p:blipFill>
              <a:blip r:embed="rId105"/>
              <a:stretch>
                <a:fillRect/>
              </a:stretch>
            </p:blipFill>
            <p:spPr>
              <a:xfrm>
                <a:off x="11401135" y="1362142"/>
                <a:ext cx="12636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40" name="Freihand 139">
                <a:extLst>
                  <a:ext uri="{FF2B5EF4-FFF2-40B4-BE49-F238E27FC236}">
                    <a16:creationId xmlns:a16="http://schemas.microsoft.com/office/drawing/2014/main" id="{3A5F27D5-B4A7-7886-0486-7F1114214436}"/>
                  </a:ext>
                </a:extLst>
              </p14:cNvPr>
              <p14:cNvContentPartPr/>
              <p14:nvPr/>
            </p14:nvContentPartPr>
            <p14:xfrm>
              <a:off x="11661415" y="1188262"/>
              <a:ext cx="56160" cy="45000"/>
            </p14:xfrm>
          </p:contentPart>
        </mc:Choice>
        <mc:Fallback>
          <p:pic>
            <p:nvPicPr>
              <p:cNvPr id="140" name="Freihand 139">
                <a:extLst>
                  <a:ext uri="{FF2B5EF4-FFF2-40B4-BE49-F238E27FC236}">
                    <a16:creationId xmlns:a16="http://schemas.microsoft.com/office/drawing/2014/main" id="{3A5F27D5-B4A7-7886-0486-7F1114214436}"/>
                  </a:ext>
                </a:extLst>
              </p:cNvPr>
              <p:cNvPicPr/>
              <p:nvPr/>
            </p:nvPicPr>
            <p:blipFill>
              <a:blip r:embed="rId107"/>
              <a:stretch>
                <a:fillRect/>
              </a:stretch>
            </p:blipFill>
            <p:spPr>
              <a:xfrm>
                <a:off x="11652415" y="1179622"/>
                <a:ext cx="7380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41" name="Freihand 140">
                <a:extLst>
                  <a:ext uri="{FF2B5EF4-FFF2-40B4-BE49-F238E27FC236}">
                    <a16:creationId xmlns:a16="http://schemas.microsoft.com/office/drawing/2014/main" id="{ADEF9B8C-515B-88B9-E4A8-1F3C185812CA}"/>
                  </a:ext>
                </a:extLst>
              </p14:cNvPr>
              <p14:cNvContentPartPr/>
              <p14:nvPr/>
            </p14:nvContentPartPr>
            <p14:xfrm>
              <a:off x="10564495" y="1438462"/>
              <a:ext cx="1477440" cy="128160"/>
            </p14:xfrm>
          </p:contentPart>
        </mc:Choice>
        <mc:Fallback>
          <p:pic>
            <p:nvPicPr>
              <p:cNvPr id="141" name="Freihand 140">
                <a:extLst>
                  <a:ext uri="{FF2B5EF4-FFF2-40B4-BE49-F238E27FC236}">
                    <a16:creationId xmlns:a16="http://schemas.microsoft.com/office/drawing/2014/main" id="{ADEF9B8C-515B-88B9-E4A8-1F3C185812CA}"/>
                  </a:ext>
                </a:extLst>
              </p:cNvPr>
              <p:cNvPicPr/>
              <p:nvPr/>
            </p:nvPicPr>
            <p:blipFill>
              <a:blip r:embed="rId109"/>
              <a:stretch>
                <a:fillRect/>
              </a:stretch>
            </p:blipFill>
            <p:spPr>
              <a:xfrm>
                <a:off x="10555855" y="1429822"/>
                <a:ext cx="14950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0" name="Freihand 169">
                <a:extLst>
                  <a:ext uri="{FF2B5EF4-FFF2-40B4-BE49-F238E27FC236}">
                    <a16:creationId xmlns:a16="http://schemas.microsoft.com/office/drawing/2014/main" id="{9CBBACC3-20FE-B7F8-F52C-0F1EEABECC77}"/>
                  </a:ext>
                </a:extLst>
              </p14:cNvPr>
              <p14:cNvContentPartPr/>
              <p14:nvPr/>
            </p14:nvContentPartPr>
            <p14:xfrm>
              <a:off x="10673215" y="1055062"/>
              <a:ext cx="1071360" cy="121680"/>
            </p14:xfrm>
          </p:contentPart>
        </mc:Choice>
        <mc:Fallback>
          <p:pic>
            <p:nvPicPr>
              <p:cNvPr id="170" name="Freihand 169">
                <a:extLst>
                  <a:ext uri="{FF2B5EF4-FFF2-40B4-BE49-F238E27FC236}">
                    <a16:creationId xmlns:a16="http://schemas.microsoft.com/office/drawing/2014/main" id="{9CBBACC3-20FE-B7F8-F52C-0F1EEABECC77}"/>
                  </a:ext>
                </a:extLst>
              </p:cNvPr>
              <p:cNvPicPr/>
              <p:nvPr/>
            </p:nvPicPr>
            <p:blipFill>
              <a:blip r:embed="rId111"/>
              <a:stretch>
                <a:fillRect/>
              </a:stretch>
            </p:blipFill>
            <p:spPr>
              <a:xfrm>
                <a:off x="10664215" y="1046422"/>
                <a:ext cx="1089000" cy="139320"/>
              </a:xfrm>
              <a:prstGeom prst="rect">
                <a:avLst/>
              </a:prstGeom>
            </p:spPr>
          </p:pic>
        </mc:Fallback>
      </mc:AlternateContent>
      <p:grpSp>
        <p:nvGrpSpPr>
          <p:cNvPr id="173" name="Gruppieren 172">
            <a:extLst>
              <a:ext uri="{FF2B5EF4-FFF2-40B4-BE49-F238E27FC236}">
                <a16:creationId xmlns:a16="http://schemas.microsoft.com/office/drawing/2014/main" id="{7217A8B6-2FC4-3D5D-50CB-E19286B54596}"/>
              </a:ext>
            </a:extLst>
          </p:cNvPr>
          <p:cNvGrpSpPr/>
          <p:nvPr/>
        </p:nvGrpSpPr>
        <p:grpSpPr>
          <a:xfrm>
            <a:off x="8228815" y="881182"/>
            <a:ext cx="1933560" cy="763200"/>
            <a:chOff x="8228815" y="881182"/>
            <a:chExt cx="1933560" cy="763200"/>
          </a:xfrm>
        </p:grpSpPr>
        <mc:AlternateContent xmlns:mc="http://schemas.openxmlformats.org/markup-compatibility/2006">
          <mc:Choice xmlns:p14="http://schemas.microsoft.com/office/powerpoint/2010/main" Requires="p14">
            <p:contentPart p14:bwMode="auto" r:id="rId112">
              <p14:nvContentPartPr>
                <p14:cNvPr id="41" name="Freihand 40">
                  <a:extLst>
                    <a:ext uri="{FF2B5EF4-FFF2-40B4-BE49-F238E27FC236}">
                      <a16:creationId xmlns:a16="http://schemas.microsoft.com/office/drawing/2014/main" id="{9F158FD1-D716-EF84-F5D3-0F037C6561B5}"/>
                    </a:ext>
                  </a:extLst>
                </p14:cNvPr>
                <p14:cNvContentPartPr/>
                <p14:nvPr/>
              </p14:nvContentPartPr>
              <p14:xfrm>
                <a:off x="8228815" y="961462"/>
                <a:ext cx="75240" cy="240480"/>
              </p14:xfrm>
            </p:contentPart>
          </mc:Choice>
          <mc:Fallback>
            <p:pic>
              <p:nvPicPr>
                <p:cNvPr id="41" name="Freihand 40">
                  <a:extLst>
                    <a:ext uri="{FF2B5EF4-FFF2-40B4-BE49-F238E27FC236}">
                      <a16:creationId xmlns:a16="http://schemas.microsoft.com/office/drawing/2014/main" id="{9F158FD1-D716-EF84-F5D3-0F037C6561B5}"/>
                    </a:ext>
                  </a:extLst>
                </p:cNvPr>
                <p:cNvPicPr/>
                <p:nvPr/>
              </p:nvPicPr>
              <p:blipFill>
                <a:blip r:embed="rId113"/>
                <a:stretch>
                  <a:fillRect/>
                </a:stretch>
              </p:blipFill>
              <p:spPr>
                <a:xfrm>
                  <a:off x="8219815" y="952822"/>
                  <a:ext cx="928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2" name="Freihand 41">
                  <a:extLst>
                    <a:ext uri="{FF2B5EF4-FFF2-40B4-BE49-F238E27FC236}">
                      <a16:creationId xmlns:a16="http://schemas.microsoft.com/office/drawing/2014/main" id="{6572A699-18E0-86B8-42D4-FF19F1176C61}"/>
                    </a:ext>
                  </a:extLst>
                </p14:cNvPr>
                <p14:cNvContentPartPr/>
                <p14:nvPr/>
              </p14:nvContentPartPr>
              <p14:xfrm>
                <a:off x="8358775" y="980902"/>
                <a:ext cx="240480" cy="118080"/>
              </p14:xfrm>
            </p:contentPart>
          </mc:Choice>
          <mc:Fallback>
            <p:pic>
              <p:nvPicPr>
                <p:cNvPr id="42" name="Freihand 41">
                  <a:extLst>
                    <a:ext uri="{FF2B5EF4-FFF2-40B4-BE49-F238E27FC236}">
                      <a16:creationId xmlns:a16="http://schemas.microsoft.com/office/drawing/2014/main" id="{6572A699-18E0-86B8-42D4-FF19F1176C61}"/>
                    </a:ext>
                  </a:extLst>
                </p:cNvPr>
                <p:cNvPicPr/>
                <p:nvPr/>
              </p:nvPicPr>
              <p:blipFill>
                <a:blip r:embed="rId115"/>
                <a:stretch>
                  <a:fillRect/>
                </a:stretch>
              </p:blipFill>
              <p:spPr>
                <a:xfrm>
                  <a:off x="8349775" y="971902"/>
                  <a:ext cx="2581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3" name="Freihand 42">
                  <a:extLst>
                    <a:ext uri="{FF2B5EF4-FFF2-40B4-BE49-F238E27FC236}">
                      <a16:creationId xmlns:a16="http://schemas.microsoft.com/office/drawing/2014/main" id="{694EED71-C4B1-4D37-2526-6828D96446CC}"/>
                    </a:ext>
                  </a:extLst>
                </p14:cNvPr>
                <p14:cNvContentPartPr/>
                <p14:nvPr/>
              </p14:nvContentPartPr>
              <p14:xfrm>
                <a:off x="8548855" y="917902"/>
                <a:ext cx="207720" cy="188640"/>
              </p14:xfrm>
            </p:contentPart>
          </mc:Choice>
          <mc:Fallback>
            <p:pic>
              <p:nvPicPr>
                <p:cNvPr id="43" name="Freihand 42">
                  <a:extLst>
                    <a:ext uri="{FF2B5EF4-FFF2-40B4-BE49-F238E27FC236}">
                      <a16:creationId xmlns:a16="http://schemas.microsoft.com/office/drawing/2014/main" id="{694EED71-C4B1-4D37-2526-6828D96446CC}"/>
                    </a:ext>
                  </a:extLst>
                </p:cNvPr>
                <p:cNvPicPr/>
                <p:nvPr/>
              </p:nvPicPr>
              <p:blipFill>
                <a:blip r:embed="rId117"/>
                <a:stretch>
                  <a:fillRect/>
                </a:stretch>
              </p:blipFill>
              <p:spPr>
                <a:xfrm>
                  <a:off x="8539855" y="909262"/>
                  <a:ext cx="22536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4" name="Freihand 43">
                  <a:extLst>
                    <a:ext uri="{FF2B5EF4-FFF2-40B4-BE49-F238E27FC236}">
                      <a16:creationId xmlns:a16="http://schemas.microsoft.com/office/drawing/2014/main" id="{5BB85214-63C8-3E01-19BA-09D1777250F4}"/>
                    </a:ext>
                  </a:extLst>
                </p14:cNvPr>
                <p14:cNvContentPartPr/>
                <p14:nvPr/>
              </p14:nvContentPartPr>
              <p14:xfrm>
                <a:off x="8623735" y="984862"/>
                <a:ext cx="182160" cy="80280"/>
              </p14:xfrm>
            </p:contentPart>
          </mc:Choice>
          <mc:Fallback>
            <p:pic>
              <p:nvPicPr>
                <p:cNvPr id="44" name="Freihand 43">
                  <a:extLst>
                    <a:ext uri="{FF2B5EF4-FFF2-40B4-BE49-F238E27FC236}">
                      <a16:creationId xmlns:a16="http://schemas.microsoft.com/office/drawing/2014/main" id="{5BB85214-63C8-3E01-19BA-09D1777250F4}"/>
                    </a:ext>
                  </a:extLst>
                </p:cNvPr>
                <p:cNvPicPr/>
                <p:nvPr/>
              </p:nvPicPr>
              <p:blipFill>
                <a:blip r:embed="rId119"/>
                <a:stretch>
                  <a:fillRect/>
                </a:stretch>
              </p:blipFill>
              <p:spPr>
                <a:xfrm>
                  <a:off x="8614735" y="976222"/>
                  <a:ext cx="1998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6" name="Freihand 45">
                  <a:extLst>
                    <a:ext uri="{FF2B5EF4-FFF2-40B4-BE49-F238E27FC236}">
                      <a16:creationId xmlns:a16="http://schemas.microsoft.com/office/drawing/2014/main" id="{DEB39DED-ED5A-C03E-C8AA-5FAFD1914F30}"/>
                    </a:ext>
                  </a:extLst>
                </p14:cNvPr>
                <p14:cNvContentPartPr/>
                <p14:nvPr/>
              </p14:nvContentPartPr>
              <p14:xfrm>
                <a:off x="8871415" y="975862"/>
                <a:ext cx="121320" cy="234720"/>
              </p14:xfrm>
            </p:contentPart>
          </mc:Choice>
          <mc:Fallback>
            <p:pic>
              <p:nvPicPr>
                <p:cNvPr id="46" name="Freihand 45">
                  <a:extLst>
                    <a:ext uri="{FF2B5EF4-FFF2-40B4-BE49-F238E27FC236}">
                      <a16:creationId xmlns:a16="http://schemas.microsoft.com/office/drawing/2014/main" id="{DEB39DED-ED5A-C03E-C8AA-5FAFD1914F30}"/>
                    </a:ext>
                  </a:extLst>
                </p:cNvPr>
                <p:cNvPicPr/>
                <p:nvPr/>
              </p:nvPicPr>
              <p:blipFill>
                <a:blip r:embed="rId121"/>
                <a:stretch>
                  <a:fillRect/>
                </a:stretch>
              </p:blipFill>
              <p:spPr>
                <a:xfrm>
                  <a:off x="8862415" y="967222"/>
                  <a:ext cx="13896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7" name="Freihand 46">
                  <a:extLst>
                    <a:ext uri="{FF2B5EF4-FFF2-40B4-BE49-F238E27FC236}">
                      <a16:creationId xmlns:a16="http://schemas.microsoft.com/office/drawing/2014/main" id="{C61A926F-BFED-48C5-2635-EE293F482EBF}"/>
                    </a:ext>
                  </a:extLst>
                </p14:cNvPr>
                <p14:cNvContentPartPr/>
                <p14:nvPr/>
              </p14:nvContentPartPr>
              <p14:xfrm>
                <a:off x="9017935" y="977662"/>
                <a:ext cx="10800" cy="137520"/>
              </p14:xfrm>
            </p:contentPart>
          </mc:Choice>
          <mc:Fallback>
            <p:pic>
              <p:nvPicPr>
                <p:cNvPr id="47" name="Freihand 46">
                  <a:extLst>
                    <a:ext uri="{FF2B5EF4-FFF2-40B4-BE49-F238E27FC236}">
                      <a16:creationId xmlns:a16="http://schemas.microsoft.com/office/drawing/2014/main" id="{C61A926F-BFED-48C5-2635-EE293F482EBF}"/>
                    </a:ext>
                  </a:extLst>
                </p:cNvPr>
                <p:cNvPicPr/>
                <p:nvPr/>
              </p:nvPicPr>
              <p:blipFill>
                <a:blip r:embed="rId123"/>
                <a:stretch>
                  <a:fillRect/>
                </a:stretch>
              </p:blipFill>
              <p:spPr>
                <a:xfrm>
                  <a:off x="9008935" y="969022"/>
                  <a:ext cx="28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8" name="Freihand 47">
                  <a:extLst>
                    <a:ext uri="{FF2B5EF4-FFF2-40B4-BE49-F238E27FC236}">
                      <a16:creationId xmlns:a16="http://schemas.microsoft.com/office/drawing/2014/main" id="{AB4CFEB7-8F2C-212C-8515-9A5236B47E6F}"/>
                    </a:ext>
                  </a:extLst>
                </p14:cNvPr>
                <p14:cNvContentPartPr/>
                <p14:nvPr/>
              </p14:nvContentPartPr>
              <p14:xfrm>
                <a:off x="9058255" y="897742"/>
                <a:ext cx="346320" cy="201600"/>
              </p14:xfrm>
            </p:contentPart>
          </mc:Choice>
          <mc:Fallback>
            <p:pic>
              <p:nvPicPr>
                <p:cNvPr id="48" name="Freihand 47">
                  <a:extLst>
                    <a:ext uri="{FF2B5EF4-FFF2-40B4-BE49-F238E27FC236}">
                      <a16:creationId xmlns:a16="http://schemas.microsoft.com/office/drawing/2014/main" id="{AB4CFEB7-8F2C-212C-8515-9A5236B47E6F}"/>
                    </a:ext>
                  </a:extLst>
                </p:cNvPr>
                <p:cNvPicPr/>
                <p:nvPr/>
              </p:nvPicPr>
              <p:blipFill>
                <a:blip r:embed="rId125"/>
                <a:stretch>
                  <a:fillRect/>
                </a:stretch>
              </p:blipFill>
              <p:spPr>
                <a:xfrm>
                  <a:off x="9049255" y="889102"/>
                  <a:ext cx="3639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50" name="Freihand 49">
                  <a:extLst>
                    <a:ext uri="{FF2B5EF4-FFF2-40B4-BE49-F238E27FC236}">
                      <a16:creationId xmlns:a16="http://schemas.microsoft.com/office/drawing/2014/main" id="{9E70E437-7544-41E3-BA94-28B1CDCE660C}"/>
                    </a:ext>
                  </a:extLst>
                </p14:cNvPr>
                <p14:cNvContentPartPr/>
                <p14:nvPr/>
              </p14:nvContentPartPr>
              <p14:xfrm>
                <a:off x="9516535" y="881182"/>
                <a:ext cx="432360" cy="348120"/>
              </p14:xfrm>
            </p:contentPart>
          </mc:Choice>
          <mc:Fallback>
            <p:pic>
              <p:nvPicPr>
                <p:cNvPr id="50" name="Freihand 49">
                  <a:extLst>
                    <a:ext uri="{FF2B5EF4-FFF2-40B4-BE49-F238E27FC236}">
                      <a16:creationId xmlns:a16="http://schemas.microsoft.com/office/drawing/2014/main" id="{9E70E437-7544-41E3-BA94-28B1CDCE660C}"/>
                    </a:ext>
                  </a:extLst>
                </p:cNvPr>
                <p:cNvPicPr/>
                <p:nvPr/>
              </p:nvPicPr>
              <p:blipFill>
                <a:blip r:embed="rId127"/>
                <a:stretch>
                  <a:fillRect/>
                </a:stretch>
              </p:blipFill>
              <p:spPr>
                <a:xfrm>
                  <a:off x="9507895" y="872542"/>
                  <a:ext cx="450000" cy="365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62" name="Freihand 61">
                  <a:extLst>
                    <a:ext uri="{FF2B5EF4-FFF2-40B4-BE49-F238E27FC236}">
                      <a16:creationId xmlns:a16="http://schemas.microsoft.com/office/drawing/2014/main" id="{F1CF9A6D-3EF2-BC78-F11E-5E7ADED0F15A}"/>
                    </a:ext>
                  </a:extLst>
                </p14:cNvPr>
                <p14:cNvContentPartPr/>
                <p14:nvPr/>
              </p14:nvContentPartPr>
              <p14:xfrm>
                <a:off x="8232055" y="1339102"/>
                <a:ext cx="117360" cy="150120"/>
              </p14:xfrm>
            </p:contentPart>
          </mc:Choice>
          <mc:Fallback>
            <p:pic>
              <p:nvPicPr>
                <p:cNvPr id="62" name="Freihand 61">
                  <a:extLst>
                    <a:ext uri="{FF2B5EF4-FFF2-40B4-BE49-F238E27FC236}">
                      <a16:creationId xmlns:a16="http://schemas.microsoft.com/office/drawing/2014/main" id="{F1CF9A6D-3EF2-BC78-F11E-5E7ADED0F15A}"/>
                    </a:ext>
                  </a:extLst>
                </p:cNvPr>
                <p:cNvPicPr/>
                <p:nvPr/>
              </p:nvPicPr>
              <p:blipFill>
                <a:blip r:embed="rId129"/>
                <a:stretch>
                  <a:fillRect/>
                </a:stretch>
              </p:blipFill>
              <p:spPr>
                <a:xfrm>
                  <a:off x="8223055" y="1330102"/>
                  <a:ext cx="1350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63" name="Freihand 62">
                  <a:extLst>
                    <a:ext uri="{FF2B5EF4-FFF2-40B4-BE49-F238E27FC236}">
                      <a16:creationId xmlns:a16="http://schemas.microsoft.com/office/drawing/2014/main" id="{B65C3CBA-AE9C-84CC-030B-061A2F5DD093}"/>
                    </a:ext>
                  </a:extLst>
                </p14:cNvPr>
                <p14:cNvContentPartPr/>
                <p14:nvPr/>
              </p14:nvContentPartPr>
              <p14:xfrm>
                <a:off x="8349415" y="1243342"/>
                <a:ext cx="384120" cy="220680"/>
              </p14:xfrm>
            </p:contentPart>
          </mc:Choice>
          <mc:Fallback>
            <p:pic>
              <p:nvPicPr>
                <p:cNvPr id="63" name="Freihand 62">
                  <a:extLst>
                    <a:ext uri="{FF2B5EF4-FFF2-40B4-BE49-F238E27FC236}">
                      <a16:creationId xmlns:a16="http://schemas.microsoft.com/office/drawing/2014/main" id="{B65C3CBA-AE9C-84CC-030B-061A2F5DD093}"/>
                    </a:ext>
                  </a:extLst>
                </p:cNvPr>
                <p:cNvPicPr/>
                <p:nvPr/>
              </p:nvPicPr>
              <p:blipFill>
                <a:blip r:embed="rId131"/>
                <a:stretch>
                  <a:fillRect/>
                </a:stretch>
              </p:blipFill>
              <p:spPr>
                <a:xfrm>
                  <a:off x="8340775" y="1234702"/>
                  <a:ext cx="40176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64" name="Freihand 63">
                  <a:extLst>
                    <a:ext uri="{FF2B5EF4-FFF2-40B4-BE49-F238E27FC236}">
                      <a16:creationId xmlns:a16="http://schemas.microsoft.com/office/drawing/2014/main" id="{6F917304-9342-BED0-7463-F432AD867B2D}"/>
                    </a:ext>
                  </a:extLst>
                </p14:cNvPr>
                <p14:cNvContentPartPr/>
                <p14:nvPr/>
              </p14:nvContentPartPr>
              <p14:xfrm>
                <a:off x="8975815" y="1313902"/>
                <a:ext cx="269640" cy="134640"/>
              </p14:xfrm>
            </p:contentPart>
          </mc:Choice>
          <mc:Fallback>
            <p:pic>
              <p:nvPicPr>
                <p:cNvPr id="64" name="Freihand 63">
                  <a:extLst>
                    <a:ext uri="{FF2B5EF4-FFF2-40B4-BE49-F238E27FC236}">
                      <a16:creationId xmlns:a16="http://schemas.microsoft.com/office/drawing/2014/main" id="{6F917304-9342-BED0-7463-F432AD867B2D}"/>
                    </a:ext>
                  </a:extLst>
                </p:cNvPr>
                <p:cNvPicPr/>
                <p:nvPr/>
              </p:nvPicPr>
              <p:blipFill>
                <a:blip r:embed="rId133"/>
                <a:stretch>
                  <a:fillRect/>
                </a:stretch>
              </p:blipFill>
              <p:spPr>
                <a:xfrm>
                  <a:off x="8966815" y="1305262"/>
                  <a:ext cx="2872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65" name="Freihand 64">
                  <a:extLst>
                    <a:ext uri="{FF2B5EF4-FFF2-40B4-BE49-F238E27FC236}">
                      <a16:creationId xmlns:a16="http://schemas.microsoft.com/office/drawing/2014/main" id="{6DA01C05-1B61-1F83-BD45-216EB0C98CF6}"/>
                    </a:ext>
                  </a:extLst>
                </p14:cNvPr>
                <p14:cNvContentPartPr/>
                <p14:nvPr/>
              </p14:nvContentPartPr>
              <p14:xfrm>
                <a:off x="9300175" y="1328662"/>
                <a:ext cx="86040" cy="125280"/>
              </p14:xfrm>
            </p:contentPart>
          </mc:Choice>
          <mc:Fallback>
            <p:pic>
              <p:nvPicPr>
                <p:cNvPr id="65" name="Freihand 64">
                  <a:extLst>
                    <a:ext uri="{FF2B5EF4-FFF2-40B4-BE49-F238E27FC236}">
                      <a16:creationId xmlns:a16="http://schemas.microsoft.com/office/drawing/2014/main" id="{6DA01C05-1B61-1F83-BD45-216EB0C98CF6}"/>
                    </a:ext>
                  </a:extLst>
                </p:cNvPr>
                <p:cNvPicPr/>
                <p:nvPr/>
              </p:nvPicPr>
              <p:blipFill>
                <a:blip r:embed="rId135"/>
                <a:stretch>
                  <a:fillRect/>
                </a:stretch>
              </p:blipFill>
              <p:spPr>
                <a:xfrm>
                  <a:off x="9291175" y="1319662"/>
                  <a:ext cx="1036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66" name="Freihand 65">
                  <a:extLst>
                    <a:ext uri="{FF2B5EF4-FFF2-40B4-BE49-F238E27FC236}">
                      <a16:creationId xmlns:a16="http://schemas.microsoft.com/office/drawing/2014/main" id="{424DCA86-DD1C-6119-0955-BA844F7A72CD}"/>
                    </a:ext>
                  </a:extLst>
                </p14:cNvPr>
                <p14:cNvContentPartPr/>
                <p14:nvPr/>
              </p14:nvContentPartPr>
              <p14:xfrm>
                <a:off x="9682855" y="1320382"/>
                <a:ext cx="139320" cy="124920"/>
              </p14:xfrm>
            </p:contentPart>
          </mc:Choice>
          <mc:Fallback>
            <p:pic>
              <p:nvPicPr>
                <p:cNvPr id="66" name="Freihand 65">
                  <a:extLst>
                    <a:ext uri="{FF2B5EF4-FFF2-40B4-BE49-F238E27FC236}">
                      <a16:creationId xmlns:a16="http://schemas.microsoft.com/office/drawing/2014/main" id="{424DCA86-DD1C-6119-0955-BA844F7A72CD}"/>
                    </a:ext>
                  </a:extLst>
                </p:cNvPr>
                <p:cNvPicPr/>
                <p:nvPr/>
              </p:nvPicPr>
              <p:blipFill>
                <a:blip r:embed="rId137"/>
                <a:stretch>
                  <a:fillRect/>
                </a:stretch>
              </p:blipFill>
              <p:spPr>
                <a:xfrm>
                  <a:off x="9674215" y="1311382"/>
                  <a:ext cx="156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67" name="Freihand 66">
                  <a:extLst>
                    <a:ext uri="{FF2B5EF4-FFF2-40B4-BE49-F238E27FC236}">
                      <a16:creationId xmlns:a16="http://schemas.microsoft.com/office/drawing/2014/main" id="{334ED27D-7594-9C16-E98D-261F95684D4F}"/>
                    </a:ext>
                  </a:extLst>
                </p14:cNvPr>
                <p14:cNvContentPartPr/>
                <p14:nvPr/>
              </p14:nvContentPartPr>
              <p14:xfrm>
                <a:off x="9919735" y="1322542"/>
                <a:ext cx="12240" cy="125280"/>
              </p14:xfrm>
            </p:contentPart>
          </mc:Choice>
          <mc:Fallback>
            <p:pic>
              <p:nvPicPr>
                <p:cNvPr id="67" name="Freihand 66">
                  <a:extLst>
                    <a:ext uri="{FF2B5EF4-FFF2-40B4-BE49-F238E27FC236}">
                      <a16:creationId xmlns:a16="http://schemas.microsoft.com/office/drawing/2014/main" id="{334ED27D-7594-9C16-E98D-261F95684D4F}"/>
                    </a:ext>
                  </a:extLst>
                </p:cNvPr>
                <p:cNvPicPr/>
                <p:nvPr/>
              </p:nvPicPr>
              <p:blipFill>
                <a:blip r:embed="rId139"/>
                <a:stretch>
                  <a:fillRect/>
                </a:stretch>
              </p:blipFill>
              <p:spPr>
                <a:xfrm>
                  <a:off x="9911095" y="1313542"/>
                  <a:ext cx="2988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68" name="Freihand 67">
                  <a:extLst>
                    <a:ext uri="{FF2B5EF4-FFF2-40B4-BE49-F238E27FC236}">
                      <a16:creationId xmlns:a16="http://schemas.microsoft.com/office/drawing/2014/main" id="{094A718E-89D4-A57E-9E51-198E94756C9B}"/>
                    </a:ext>
                  </a:extLst>
                </p14:cNvPr>
                <p14:cNvContentPartPr/>
                <p14:nvPr/>
              </p14:nvContentPartPr>
              <p14:xfrm>
                <a:off x="10054375" y="1295542"/>
                <a:ext cx="28440" cy="14760"/>
              </p14:xfrm>
            </p:contentPart>
          </mc:Choice>
          <mc:Fallback>
            <p:pic>
              <p:nvPicPr>
                <p:cNvPr id="68" name="Freihand 67">
                  <a:extLst>
                    <a:ext uri="{FF2B5EF4-FFF2-40B4-BE49-F238E27FC236}">
                      <a16:creationId xmlns:a16="http://schemas.microsoft.com/office/drawing/2014/main" id="{094A718E-89D4-A57E-9E51-198E94756C9B}"/>
                    </a:ext>
                  </a:extLst>
                </p:cNvPr>
                <p:cNvPicPr/>
                <p:nvPr/>
              </p:nvPicPr>
              <p:blipFill>
                <a:blip r:embed="rId141"/>
                <a:stretch>
                  <a:fillRect/>
                </a:stretch>
              </p:blipFill>
              <p:spPr>
                <a:xfrm>
                  <a:off x="10045735" y="1286902"/>
                  <a:ext cx="4608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69" name="Freihand 68">
                  <a:extLst>
                    <a:ext uri="{FF2B5EF4-FFF2-40B4-BE49-F238E27FC236}">
                      <a16:creationId xmlns:a16="http://schemas.microsoft.com/office/drawing/2014/main" id="{B496682F-A156-BEFE-80A4-EEEE43A568CF}"/>
                    </a:ext>
                  </a:extLst>
                </p14:cNvPr>
                <p14:cNvContentPartPr/>
                <p14:nvPr/>
              </p14:nvContentPartPr>
              <p14:xfrm>
                <a:off x="9841975" y="1282582"/>
                <a:ext cx="218520" cy="97200"/>
              </p14:xfrm>
            </p:contentPart>
          </mc:Choice>
          <mc:Fallback>
            <p:pic>
              <p:nvPicPr>
                <p:cNvPr id="69" name="Freihand 68">
                  <a:extLst>
                    <a:ext uri="{FF2B5EF4-FFF2-40B4-BE49-F238E27FC236}">
                      <a16:creationId xmlns:a16="http://schemas.microsoft.com/office/drawing/2014/main" id="{B496682F-A156-BEFE-80A4-EEEE43A568CF}"/>
                    </a:ext>
                  </a:extLst>
                </p:cNvPr>
                <p:cNvPicPr/>
                <p:nvPr/>
              </p:nvPicPr>
              <p:blipFill>
                <a:blip r:embed="rId143"/>
                <a:stretch>
                  <a:fillRect/>
                </a:stretch>
              </p:blipFill>
              <p:spPr>
                <a:xfrm>
                  <a:off x="9833335" y="1273942"/>
                  <a:ext cx="236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70" name="Freihand 69">
                  <a:extLst>
                    <a:ext uri="{FF2B5EF4-FFF2-40B4-BE49-F238E27FC236}">
                      <a16:creationId xmlns:a16="http://schemas.microsoft.com/office/drawing/2014/main" id="{3B234A20-49F6-2D14-10B2-D544C343566C}"/>
                    </a:ext>
                  </a:extLst>
                </p14:cNvPr>
                <p14:cNvContentPartPr/>
                <p14:nvPr/>
              </p14:nvContentPartPr>
              <p14:xfrm>
                <a:off x="10134295" y="1294462"/>
                <a:ext cx="28080" cy="136440"/>
              </p14:xfrm>
            </p:contentPart>
          </mc:Choice>
          <mc:Fallback>
            <p:pic>
              <p:nvPicPr>
                <p:cNvPr id="70" name="Freihand 69">
                  <a:extLst>
                    <a:ext uri="{FF2B5EF4-FFF2-40B4-BE49-F238E27FC236}">
                      <a16:creationId xmlns:a16="http://schemas.microsoft.com/office/drawing/2014/main" id="{3B234A20-49F6-2D14-10B2-D544C343566C}"/>
                    </a:ext>
                  </a:extLst>
                </p:cNvPr>
                <p:cNvPicPr/>
                <p:nvPr/>
              </p:nvPicPr>
              <p:blipFill>
                <a:blip r:embed="rId145"/>
                <a:stretch>
                  <a:fillRect/>
                </a:stretch>
              </p:blipFill>
              <p:spPr>
                <a:xfrm>
                  <a:off x="10125655" y="1285822"/>
                  <a:ext cx="457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72" name="Freihand 171">
                  <a:extLst>
                    <a:ext uri="{FF2B5EF4-FFF2-40B4-BE49-F238E27FC236}">
                      <a16:creationId xmlns:a16="http://schemas.microsoft.com/office/drawing/2014/main" id="{BBD7F8C6-59CB-2BDE-AA3C-3D638E27C839}"/>
                    </a:ext>
                  </a:extLst>
                </p14:cNvPr>
                <p14:cNvContentPartPr/>
                <p14:nvPr/>
              </p14:nvContentPartPr>
              <p14:xfrm>
                <a:off x="8307295" y="1512982"/>
                <a:ext cx="1713960" cy="131400"/>
              </p14:xfrm>
            </p:contentPart>
          </mc:Choice>
          <mc:Fallback>
            <p:pic>
              <p:nvPicPr>
                <p:cNvPr id="172" name="Freihand 171">
                  <a:extLst>
                    <a:ext uri="{FF2B5EF4-FFF2-40B4-BE49-F238E27FC236}">
                      <a16:creationId xmlns:a16="http://schemas.microsoft.com/office/drawing/2014/main" id="{BBD7F8C6-59CB-2BDE-AA3C-3D638E27C839}"/>
                    </a:ext>
                  </a:extLst>
                </p:cNvPr>
                <p:cNvPicPr/>
                <p:nvPr/>
              </p:nvPicPr>
              <p:blipFill>
                <a:blip r:embed="rId147"/>
                <a:stretch>
                  <a:fillRect/>
                </a:stretch>
              </p:blipFill>
              <p:spPr>
                <a:xfrm>
                  <a:off x="8298655" y="1503982"/>
                  <a:ext cx="1731600" cy="149040"/>
                </a:xfrm>
                <a:prstGeom prst="rect">
                  <a:avLst/>
                </a:prstGeom>
              </p:spPr>
            </p:pic>
          </mc:Fallback>
        </mc:AlternateContent>
      </p:grpSp>
      <p:grpSp>
        <p:nvGrpSpPr>
          <p:cNvPr id="186" name="Gruppieren 185">
            <a:extLst>
              <a:ext uri="{FF2B5EF4-FFF2-40B4-BE49-F238E27FC236}">
                <a16:creationId xmlns:a16="http://schemas.microsoft.com/office/drawing/2014/main" id="{DCD46657-3315-E0EB-13DF-4A22040963A5}"/>
              </a:ext>
            </a:extLst>
          </p:cNvPr>
          <p:cNvGrpSpPr/>
          <p:nvPr/>
        </p:nvGrpSpPr>
        <p:grpSpPr>
          <a:xfrm>
            <a:off x="1137175" y="4220182"/>
            <a:ext cx="2663280" cy="1428480"/>
            <a:chOff x="1137175" y="4220182"/>
            <a:chExt cx="2663280" cy="1428480"/>
          </a:xfrm>
        </p:grpSpPr>
        <mc:AlternateContent xmlns:mc="http://schemas.openxmlformats.org/markup-compatibility/2006">
          <mc:Choice xmlns:p14="http://schemas.microsoft.com/office/powerpoint/2010/main" Requires="p14">
            <p:contentPart p14:bwMode="auto" r:id="rId148">
              <p14:nvContentPartPr>
                <p14:cNvPr id="182" name="Freihand 181">
                  <a:extLst>
                    <a:ext uri="{FF2B5EF4-FFF2-40B4-BE49-F238E27FC236}">
                      <a16:creationId xmlns:a16="http://schemas.microsoft.com/office/drawing/2014/main" id="{8CB7E337-7917-9A10-C38B-F27475072177}"/>
                    </a:ext>
                  </a:extLst>
                </p14:cNvPr>
                <p14:cNvContentPartPr/>
                <p14:nvPr/>
              </p14:nvContentPartPr>
              <p14:xfrm>
                <a:off x="1137175" y="4323142"/>
                <a:ext cx="1357200" cy="263160"/>
              </p14:xfrm>
            </p:contentPart>
          </mc:Choice>
          <mc:Fallback>
            <p:pic>
              <p:nvPicPr>
                <p:cNvPr id="182" name="Freihand 181">
                  <a:extLst>
                    <a:ext uri="{FF2B5EF4-FFF2-40B4-BE49-F238E27FC236}">
                      <a16:creationId xmlns:a16="http://schemas.microsoft.com/office/drawing/2014/main" id="{8CB7E337-7917-9A10-C38B-F27475072177}"/>
                    </a:ext>
                  </a:extLst>
                </p:cNvPr>
                <p:cNvPicPr/>
                <p:nvPr/>
              </p:nvPicPr>
              <p:blipFill>
                <a:blip r:embed="rId149"/>
                <a:stretch>
                  <a:fillRect/>
                </a:stretch>
              </p:blipFill>
              <p:spPr>
                <a:xfrm>
                  <a:off x="1128535" y="4314502"/>
                  <a:ext cx="13748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83" name="Freihand 182">
                  <a:extLst>
                    <a:ext uri="{FF2B5EF4-FFF2-40B4-BE49-F238E27FC236}">
                      <a16:creationId xmlns:a16="http://schemas.microsoft.com/office/drawing/2014/main" id="{2E264DA4-4951-7A75-EA4D-0EE0DC0956E4}"/>
                    </a:ext>
                  </a:extLst>
                </p14:cNvPr>
                <p14:cNvContentPartPr/>
                <p14:nvPr/>
              </p14:nvContentPartPr>
              <p14:xfrm>
                <a:off x="2468455" y="4220182"/>
                <a:ext cx="1332000" cy="332280"/>
              </p14:xfrm>
            </p:contentPart>
          </mc:Choice>
          <mc:Fallback>
            <p:pic>
              <p:nvPicPr>
                <p:cNvPr id="183" name="Freihand 182">
                  <a:extLst>
                    <a:ext uri="{FF2B5EF4-FFF2-40B4-BE49-F238E27FC236}">
                      <a16:creationId xmlns:a16="http://schemas.microsoft.com/office/drawing/2014/main" id="{2E264DA4-4951-7A75-EA4D-0EE0DC0956E4}"/>
                    </a:ext>
                  </a:extLst>
                </p:cNvPr>
                <p:cNvPicPr/>
                <p:nvPr/>
              </p:nvPicPr>
              <p:blipFill>
                <a:blip r:embed="rId151"/>
                <a:stretch>
                  <a:fillRect/>
                </a:stretch>
              </p:blipFill>
              <p:spPr>
                <a:xfrm>
                  <a:off x="2459815" y="4211182"/>
                  <a:ext cx="134964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84" name="Freihand 183">
                  <a:extLst>
                    <a:ext uri="{FF2B5EF4-FFF2-40B4-BE49-F238E27FC236}">
                      <a16:creationId xmlns:a16="http://schemas.microsoft.com/office/drawing/2014/main" id="{DCB4CC31-6A53-656A-2869-5AC20862784B}"/>
                    </a:ext>
                  </a:extLst>
                </p14:cNvPr>
                <p14:cNvContentPartPr/>
                <p14:nvPr/>
              </p14:nvContentPartPr>
              <p14:xfrm>
                <a:off x="1622815" y="4732462"/>
                <a:ext cx="747360" cy="916200"/>
              </p14:xfrm>
            </p:contentPart>
          </mc:Choice>
          <mc:Fallback>
            <p:pic>
              <p:nvPicPr>
                <p:cNvPr id="184" name="Freihand 183">
                  <a:extLst>
                    <a:ext uri="{FF2B5EF4-FFF2-40B4-BE49-F238E27FC236}">
                      <a16:creationId xmlns:a16="http://schemas.microsoft.com/office/drawing/2014/main" id="{DCB4CC31-6A53-656A-2869-5AC20862784B}"/>
                    </a:ext>
                  </a:extLst>
                </p:cNvPr>
                <p:cNvPicPr/>
                <p:nvPr/>
              </p:nvPicPr>
              <p:blipFill>
                <a:blip r:embed="rId153"/>
                <a:stretch>
                  <a:fillRect/>
                </a:stretch>
              </p:blipFill>
              <p:spPr>
                <a:xfrm>
                  <a:off x="1614175" y="4723462"/>
                  <a:ext cx="765000" cy="933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85" name="Freihand 184">
                  <a:extLst>
                    <a:ext uri="{FF2B5EF4-FFF2-40B4-BE49-F238E27FC236}">
                      <a16:creationId xmlns:a16="http://schemas.microsoft.com/office/drawing/2014/main" id="{2D40D4D6-6831-D927-7EAC-55D690222DC2}"/>
                    </a:ext>
                  </a:extLst>
                </p14:cNvPr>
                <p14:cNvContentPartPr/>
                <p14:nvPr/>
              </p14:nvContentPartPr>
              <p14:xfrm>
                <a:off x="2160655" y="4650382"/>
                <a:ext cx="315720" cy="196200"/>
              </p14:xfrm>
            </p:contentPart>
          </mc:Choice>
          <mc:Fallback>
            <p:pic>
              <p:nvPicPr>
                <p:cNvPr id="185" name="Freihand 184">
                  <a:extLst>
                    <a:ext uri="{FF2B5EF4-FFF2-40B4-BE49-F238E27FC236}">
                      <a16:creationId xmlns:a16="http://schemas.microsoft.com/office/drawing/2014/main" id="{2D40D4D6-6831-D927-7EAC-55D690222DC2}"/>
                    </a:ext>
                  </a:extLst>
                </p:cNvPr>
                <p:cNvPicPr/>
                <p:nvPr/>
              </p:nvPicPr>
              <p:blipFill>
                <a:blip r:embed="rId155"/>
                <a:stretch>
                  <a:fillRect/>
                </a:stretch>
              </p:blipFill>
              <p:spPr>
                <a:xfrm>
                  <a:off x="2151655" y="4641742"/>
                  <a:ext cx="333360" cy="213840"/>
                </a:xfrm>
                <a:prstGeom prst="rect">
                  <a:avLst/>
                </a:prstGeom>
              </p:spPr>
            </p:pic>
          </mc:Fallback>
        </mc:AlternateContent>
      </p:grpSp>
      <p:grpSp>
        <p:nvGrpSpPr>
          <p:cNvPr id="243" name="Gruppieren 242">
            <a:extLst>
              <a:ext uri="{FF2B5EF4-FFF2-40B4-BE49-F238E27FC236}">
                <a16:creationId xmlns:a16="http://schemas.microsoft.com/office/drawing/2014/main" id="{61E64E28-08A5-CB18-9006-CC3DFAE4725C}"/>
              </a:ext>
            </a:extLst>
          </p:cNvPr>
          <p:cNvGrpSpPr/>
          <p:nvPr/>
        </p:nvGrpSpPr>
        <p:grpSpPr>
          <a:xfrm>
            <a:off x="622015" y="5421502"/>
            <a:ext cx="3862800" cy="1159920"/>
            <a:chOff x="622015" y="5421502"/>
            <a:chExt cx="3862800" cy="1159920"/>
          </a:xfrm>
        </p:grpSpPr>
        <mc:AlternateContent xmlns:mc="http://schemas.openxmlformats.org/markup-compatibility/2006">
          <mc:Choice xmlns:p14="http://schemas.microsoft.com/office/powerpoint/2010/main" Requires="p14">
            <p:contentPart p14:bwMode="auto" r:id="rId156">
              <p14:nvContentPartPr>
                <p14:cNvPr id="187" name="Freihand 186">
                  <a:extLst>
                    <a:ext uri="{FF2B5EF4-FFF2-40B4-BE49-F238E27FC236}">
                      <a16:creationId xmlns:a16="http://schemas.microsoft.com/office/drawing/2014/main" id="{2E983BBC-9F08-12C7-3A2C-682CB28716EE}"/>
                    </a:ext>
                  </a:extLst>
                </p14:cNvPr>
                <p14:cNvContentPartPr/>
                <p14:nvPr/>
              </p14:nvContentPartPr>
              <p14:xfrm>
                <a:off x="622015" y="5664142"/>
                <a:ext cx="95760" cy="218160"/>
              </p14:xfrm>
            </p:contentPart>
          </mc:Choice>
          <mc:Fallback>
            <p:pic>
              <p:nvPicPr>
                <p:cNvPr id="187" name="Freihand 186">
                  <a:extLst>
                    <a:ext uri="{FF2B5EF4-FFF2-40B4-BE49-F238E27FC236}">
                      <a16:creationId xmlns:a16="http://schemas.microsoft.com/office/drawing/2014/main" id="{2E983BBC-9F08-12C7-3A2C-682CB28716EE}"/>
                    </a:ext>
                  </a:extLst>
                </p:cNvPr>
                <p:cNvPicPr/>
                <p:nvPr/>
              </p:nvPicPr>
              <p:blipFill>
                <a:blip r:embed="rId157"/>
                <a:stretch>
                  <a:fillRect/>
                </a:stretch>
              </p:blipFill>
              <p:spPr>
                <a:xfrm>
                  <a:off x="613375" y="5655502"/>
                  <a:ext cx="1134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88" name="Freihand 187">
                  <a:extLst>
                    <a:ext uri="{FF2B5EF4-FFF2-40B4-BE49-F238E27FC236}">
                      <a16:creationId xmlns:a16="http://schemas.microsoft.com/office/drawing/2014/main" id="{F8A5C05D-A68C-B973-A136-1AF33ADE134B}"/>
                    </a:ext>
                  </a:extLst>
                </p14:cNvPr>
                <p14:cNvContentPartPr/>
                <p14:nvPr/>
              </p14:nvContentPartPr>
              <p14:xfrm>
                <a:off x="681055" y="5750542"/>
                <a:ext cx="78840" cy="78120"/>
              </p14:xfrm>
            </p:contentPart>
          </mc:Choice>
          <mc:Fallback>
            <p:pic>
              <p:nvPicPr>
                <p:cNvPr id="188" name="Freihand 187">
                  <a:extLst>
                    <a:ext uri="{FF2B5EF4-FFF2-40B4-BE49-F238E27FC236}">
                      <a16:creationId xmlns:a16="http://schemas.microsoft.com/office/drawing/2014/main" id="{F8A5C05D-A68C-B973-A136-1AF33ADE134B}"/>
                    </a:ext>
                  </a:extLst>
                </p:cNvPr>
                <p:cNvPicPr/>
                <p:nvPr/>
              </p:nvPicPr>
              <p:blipFill>
                <a:blip r:embed="rId159"/>
                <a:stretch>
                  <a:fillRect/>
                </a:stretch>
              </p:blipFill>
              <p:spPr>
                <a:xfrm>
                  <a:off x="672415" y="5741542"/>
                  <a:ext cx="964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89" name="Freihand 188">
                  <a:extLst>
                    <a:ext uri="{FF2B5EF4-FFF2-40B4-BE49-F238E27FC236}">
                      <a16:creationId xmlns:a16="http://schemas.microsoft.com/office/drawing/2014/main" id="{B78D3025-712A-F0C2-5949-E1C4C27A0714}"/>
                    </a:ext>
                  </a:extLst>
                </p14:cNvPr>
                <p14:cNvContentPartPr/>
                <p14:nvPr/>
              </p14:nvContentPartPr>
              <p14:xfrm>
                <a:off x="817495" y="5762782"/>
                <a:ext cx="174960" cy="92520"/>
              </p14:xfrm>
            </p:contentPart>
          </mc:Choice>
          <mc:Fallback>
            <p:pic>
              <p:nvPicPr>
                <p:cNvPr id="189" name="Freihand 188">
                  <a:extLst>
                    <a:ext uri="{FF2B5EF4-FFF2-40B4-BE49-F238E27FC236}">
                      <a16:creationId xmlns:a16="http://schemas.microsoft.com/office/drawing/2014/main" id="{B78D3025-712A-F0C2-5949-E1C4C27A0714}"/>
                    </a:ext>
                  </a:extLst>
                </p:cNvPr>
                <p:cNvPicPr/>
                <p:nvPr/>
              </p:nvPicPr>
              <p:blipFill>
                <a:blip r:embed="rId161"/>
                <a:stretch>
                  <a:fillRect/>
                </a:stretch>
              </p:blipFill>
              <p:spPr>
                <a:xfrm>
                  <a:off x="808495" y="5753782"/>
                  <a:ext cx="1926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90" name="Freihand 189">
                  <a:extLst>
                    <a:ext uri="{FF2B5EF4-FFF2-40B4-BE49-F238E27FC236}">
                      <a16:creationId xmlns:a16="http://schemas.microsoft.com/office/drawing/2014/main" id="{547BE515-5A15-B8AE-8725-5AD855D46E1F}"/>
                    </a:ext>
                  </a:extLst>
                </p14:cNvPr>
                <p14:cNvContentPartPr/>
                <p14:nvPr/>
              </p14:nvContentPartPr>
              <p14:xfrm>
                <a:off x="1049335" y="5767822"/>
                <a:ext cx="39960" cy="78840"/>
              </p14:xfrm>
            </p:contentPart>
          </mc:Choice>
          <mc:Fallback>
            <p:pic>
              <p:nvPicPr>
                <p:cNvPr id="190" name="Freihand 189">
                  <a:extLst>
                    <a:ext uri="{FF2B5EF4-FFF2-40B4-BE49-F238E27FC236}">
                      <a16:creationId xmlns:a16="http://schemas.microsoft.com/office/drawing/2014/main" id="{547BE515-5A15-B8AE-8725-5AD855D46E1F}"/>
                    </a:ext>
                  </a:extLst>
                </p:cNvPr>
                <p:cNvPicPr/>
                <p:nvPr/>
              </p:nvPicPr>
              <p:blipFill>
                <a:blip r:embed="rId163"/>
                <a:stretch>
                  <a:fillRect/>
                </a:stretch>
              </p:blipFill>
              <p:spPr>
                <a:xfrm>
                  <a:off x="1040695" y="5759182"/>
                  <a:ext cx="576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91" name="Freihand 190">
                  <a:extLst>
                    <a:ext uri="{FF2B5EF4-FFF2-40B4-BE49-F238E27FC236}">
                      <a16:creationId xmlns:a16="http://schemas.microsoft.com/office/drawing/2014/main" id="{C2432035-9459-ED03-E5F4-7BB68F99E233}"/>
                    </a:ext>
                  </a:extLst>
                </p14:cNvPr>
                <p14:cNvContentPartPr/>
                <p14:nvPr/>
              </p14:nvContentPartPr>
              <p14:xfrm>
                <a:off x="1119175" y="5764942"/>
                <a:ext cx="277920" cy="47520"/>
              </p14:xfrm>
            </p:contentPart>
          </mc:Choice>
          <mc:Fallback>
            <p:pic>
              <p:nvPicPr>
                <p:cNvPr id="191" name="Freihand 190">
                  <a:extLst>
                    <a:ext uri="{FF2B5EF4-FFF2-40B4-BE49-F238E27FC236}">
                      <a16:creationId xmlns:a16="http://schemas.microsoft.com/office/drawing/2014/main" id="{C2432035-9459-ED03-E5F4-7BB68F99E233}"/>
                    </a:ext>
                  </a:extLst>
                </p:cNvPr>
                <p:cNvPicPr/>
                <p:nvPr/>
              </p:nvPicPr>
              <p:blipFill>
                <a:blip r:embed="rId165"/>
                <a:stretch>
                  <a:fillRect/>
                </a:stretch>
              </p:blipFill>
              <p:spPr>
                <a:xfrm>
                  <a:off x="1110175" y="5755942"/>
                  <a:ext cx="2955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92" name="Freihand 191">
                  <a:extLst>
                    <a:ext uri="{FF2B5EF4-FFF2-40B4-BE49-F238E27FC236}">
                      <a16:creationId xmlns:a16="http://schemas.microsoft.com/office/drawing/2014/main" id="{B0B164E4-4959-1E3C-48B2-85BCB738E189}"/>
                    </a:ext>
                  </a:extLst>
                </p14:cNvPr>
                <p14:cNvContentPartPr/>
                <p14:nvPr/>
              </p14:nvContentPartPr>
              <p14:xfrm>
                <a:off x="1499335" y="5624182"/>
                <a:ext cx="257400" cy="182160"/>
              </p14:xfrm>
            </p:contentPart>
          </mc:Choice>
          <mc:Fallback>
            <p:pic>
              <p:nvPicPr>
                <p:cNvPr id="192" name="Freihand 191">
                  <a:extLst>
                    <a:ext uri="{FF2B5EF4-FFF2-40B4-BE49-F238E27FC236}">
                      <a16:creationId xmlns:a16="http://schemas.microsoft.com/office/drawing/2014/main" id="{B0B164E4-4959-1E3C-48B2-85BCB738E189}"/>
                    </a:ext>
                  </a:extLst>
                </p:cNvPr>
                <p:cNvPicPr/>
                <p:nvPr/>
              </p:nvPicPr>
              <p:blipFill>
                <a:blip r:embed="rId167"/>
                <a:stretch>
                  <a:fillRect/>
                </a:stretch>
              </p:blipFill>
              <p:spPr>
                <a:xfrm>
                  <a:off x="1490335" y="5615182"/>
                  <a:ext cx="27504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93" name="Freihand 192">
                  <a:extLst>
                    <a:ext uri="{FF2B5EF4-FFF2-40B4-BE49-F238E27FC236}">
                      <a16:creationId xmlns:a16="http://schemas.microsoft.com/office/drawing/2014/main" id="{1FE01AF9-85B7-4512-9975-936CE02A4B1A}"/>
                    </a:ext>
                  </a:extLst>
                </p14:cNvPr>
                <p14:cNvContentPartPr/>
                <p14:nvPr/>
              </p14:nvContentPartPr>
              <p14:xfrm>
                <a:off x="1825495" y="5698702"/>
                <a:ext cx="104040" cy="185400"/>
              </p14:xfrm>
            </p:contentPart>
          </mc:Choice>
          <mc:Fallback>
            <p:pic>
              <p:nvPicPr>
                <p:cNvPr id="193" name="Freihand 192">
                  <a:extLst>
                    <a:ext uri="{FF2B5EF4-FFF2-40B4-BE49-F238E27FC236}">
                      <a16:creationId xmlns:a16="http://schemas.microsoft.com/office/drawing/2014/main" id="{1FE01AF9-85B7-4512-9975-936CE02A4B1A}"/>
                    </a:ext>
                  </a:extLst>
                </p:cNvPr>
                <p:cNvPicPr/>
                <p:nvPr/>
              </p:nvPicPr>
              <p:blipFill>
                <a:blip r:embed="rId169"/>
                <a:stretch>
                  <a:fillRect/>
                </a:stretch>
              </p:blipFill>
              <p:spPr>
                <a:xfrm>
                  <a:off x="1816495" y="5689702"/>
                  <a:ext cx="12168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94" name="Freihand 193">
                  <a:extLst>
                    <a:ext uri="{FF2B5EF4-FFF2-40B4-BE49-F238E27FC236}">
                      <a16:creationId xmlns:a16="http://schemas.microsoft.com/office/drawing/2014/main" id="{328BC5C5-6F35-7C0C-38EF-989DBDE72D45}"/>
                    </a:ext>
                  </a:extLst>
                </p14:cNvPr>
                <p14:cNvContentPartPr/>
                <p14:nvPr/>
              </p14:nvContentPartPr>
              <p14:xfrm>
                <a:off x="1966615" y="5677822"/>
                <a:ext cx="165960" cy="107640"/>
              </p14:xfrm>
            </p:contentPart>
          </mc:Choice>
          <mc:Fallback>
            <p:pic>
              <p:nvPicPr>
                <p:cNvPr id="194" name="Freihand 193">
                  <a:extLst>
                    <a:ext uri="{FF2B5EF4-FFF2-40B4-BE49-F238E27FC236}">
                      <a16:creationId xmlns:a16="http://schemas.microsoft.com/office/drawing/2014/main" id="{328BC5C5-6F35-7C0C-38EF-989DBDE72D45}"/>
                    </a:ext>
                  </a:extLst>
                </p:cNvPr>
                <p:cNvPicPr/>
                <p:nvPr/>
              </p:nvPicPr>
              <p:blipFill>
                <a:blip r:embed="rId171"/>
                <a:stretch>
                  <a:fillRect/>
                </a:stretch>
              </p:blipFill>
              <p:spPr>
                <a:xfrm>
                  <a:off x="1957975" y="5668822"/>
                  <a:ext cx="18360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95" name="Freihand 194">
                  <a:extLst>
                    <a:ext uri="{FF2B5EF4-FFF2-40B4-BE49-F238E27FC236}">
                      <a16:creationId xmlns:a16="http://schemas.microsoft.com/office/drawing/2014/main" id="{373B1F50-06A6-477F-8D24-087F554D6319}"/>
                    </a:ext>
                  </a:extLst>
                </p14:cNvPr>
                <p14:cNvContentPartPr/>
                <p14:nvPr/>
              </p14:nvContentPartPr>
              <p14:xfrm>
                <a:off x="2156335" y="5582782"/>
                <a:ext cx="22680" cy="68040"/>
              </p14:xfrm>
            </p:contentPart>
          </mc:Choice>
          <mc:Fallback>
            <p:pic>
              <p:nvPicPr>
                <p:cNvPr id="195" name="Freihand 194">
                  <a:extLst>
                    <a:ext uri="{FF2B5EF4-FFF2-40B4-BE49-F238E27FC236}">
                      <a16:creationId xmlns:a16="http://schemas.microsoft.com/office/drawing/2014/main" id="{373B1F50-06A6-477F-8D24-087F554D6319}"/>
                    </a:ext>
                  </a:extLst>
                </p:cNvPr>
                <p:cNvPicPr/>
                <p:nvPr/>
              </p:nvPicPr>
              <p:blipFill>
                <a:blip r:embed="rId173"/>
                <a:stretch>
                  <a:fillRect/>
                </a:stretch>
              </p:blipFill>
              <p:spPr>
                <a:xfrm>
                  <a:off x="2147335" y="5573782"/>
                  <a:ext cx="403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96" name="Freihand 195">
                  <a:extLst>
                    <a:ext uri="{FF2B5EF4-FFF2-40B4-BE49-F238E27FC236}">
                      <a16:creationId xmlns:a16="http://schemas.microsoft.com/office/drawing/2014/main" id="{5C73B276-F025-3095-6C20-C85D3D640C7B}"/>
                    </a:ext>
                  </a:extLst>
                </p14:cNvPr>
                <p14:cNvContentPartPr/>
                <p14:nvPr/>
              </p14:nvContentPartPr>
              <p14:xfrm>
                <a:off x="2172895" y="5646862"/>
                <a:ext cx="220320" cy="139320"/>
              </p14:xfrm>
            </p:contentPart>
          </mc:Choice>
          <mc:Fallback>
            <p:pic>
              <p:nvPicPr>
                <p:cNvPr id="196" name="Freihand 195">
                  <a:extLst>
                    <a:ext uri="{FF2B5EF4-FFF2-40B4-BE49-F238E27FC236}">
                      <a16:creationId xmlns:a16="http://schemas.microsoft.com/office/drawing/2014/main" id="{5C73B276-F025-3095-6C20-C85D3D640C7B}"/>
                    </a:ext>
                  </a:extLst>
                </p:cNvPr>
                <p:cNvPicPr/>
                <p:nvPr/>
              </p:nvPicPr>
              <p:blipFill>
                <a:blip r:embed="rId175"/>
                <a:stretch>
                  <a:fillRect/>
                </a:stretch>
              </p:blipFill>
              <p:spPr>
                <a:xfrm>
                  <a:off x="2164255" y="5637862"/>
                  <a:ext cx="2379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98" name="Freihand 197">
                  <a:extLst>
                    <a:ext uri="{FF2B5EF4-FFF2-40B4-BE49-F238E27FC236}">
                      <a16:creationId xmlns:a16="http://schemas.microsoft.com/office/drawing/2014/main" id="{B21DF254-E501-FD59-7E8E-38EB0E2C4B57}"/>
                    </a:ext>
                  </a:extLst>
                </p14:cNvPr>
                <p14:cNvContentPartPr/>
                <p14:nvPr/>
              </p14:nvContentPartPr>
              <p14:xfrm>
                <a:off x="2491855" y="5643982"/>
                <a:ext cx="199440" cy="124200"/>
              </p14:xfrm>
            </p:contentPart>
          </mc:Choice>
          <mc:Fallback>
            <p:pic>
              <p:nvPicPr>
                <p:cNvPr id="198" name="Freihand 197">
                  <a:extLst>
                    <a:ext uri="{FF2B5EF4-FFF2-40B4-BE49-F238E27FC236}">
                      <a16:creationId xmlns:a16="http://schemas.microsoft.com/office/drawing/2014/main" id="{B21DF254-E501-FD59-7E8E-38EB0E2C4B57}"/>
                    </a:ext>
                  </a:extLst>
                </p:cNvPr>
                <p:cNvPicPr/>
                <p:nvPr/>
              </p:nvPicPr>
              <p:blipFill>
                <a:blip r:embed="rId177"/>
                <a:stretch>
                  <a:fillRect/>
                </a:stretch>
              </p:blipFill>
              <p:spPr>
                <a:xfrm>
                  <a:off x="2482855" y="5634982"/>
                  <a:ext cx="2170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99" name="Freihand 198">
                  <a:extLst>
                    <a:ext uri="{FF2B5EF4-FFF2-40B4-BE49-F238E27FC236}">
                      <a16:creationId xmlns:a16="http://schemas.microsoft.com/office/drawing/2014/main" id="{B753BC42-D2EB-F8DE-F194-3CB52ACF3C42}"/>
                    </a:ext>
                  </a:extLst>
                </p14:cNvPr>
                <p14:cNvContentPartPr/>
                <p14:nvPr/>
              </p14:nvContentPartPr>
              <p14:xfrm>
                <a:off x="2722255" y="5490262"/>
                <a:ext cx="257760" cy="255240"/>
              </p14:xfrm>
            </p:contentPart>
          </mc:Choice>
          <mc:Fallback>
            <p:pic>
              <p:nvPicPr>
                <p:cNvPr id="199" name="Freihand 198">
                  <a:extLst>
                    <a:ext uri="{FF2B5EF4-FFF2-40B4-BE49-F238E27FC236}">
                      <a16:creationId xmlns:a16="http://schemas.microsoft.com/office/drawing/2014/main" id="{B753BC42-D2EB-F8DE-F194-3CB52ACF3C42}"/>
                    </a:ext>
                  </a:extLst>
                </p:cNvPr>
                <p:cNvPicPr/>
                <p:nvPr/>
              </p:nvPicPr>
              <p:blipFill>
                <a:blip r:embed="rId179"/>
                <a:stretch>
                  <a:fillRect/>
                </a:stretch>
              </p:blipFill>
              <p:spPr>
                <a:xfrm>
                  <a:off x="2713615" y="5481622"/>
                  <a:ext cx="2754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200" name="Freihand 199">
                  <a:extLst>
                    <a:ext uri="{FF2B5EF4-FFF2-40B4-BE49-F238E27FC236}">
                      <a16:creationId xmlns:a16="http://schemas.microsoft.com/office/drawing/2014/main" id="{45A44FB1-B399-F280-A4A1-C996C5CBC9C2}"/>
                    </a:ext>
                  </a:extLst>
                </p14:cNvPr>
                <p14:cNvContentPartPr/>
                <p14:nvPr/>
              </p14:nvContentPartPr>
              <p14:xfrm>
                <a:off x="2977135" y="5533822"/>
                <a:ext cx="29880" cy="25200"/>
              </p14:xfrm>
            </p:contentPart>
          </mc:Choice>
          <mc:Fallback>
            <p:pic>
              <p:nvPicPr>
                <p:cNvPr id="200" name="Freihand 199">
                  <a:extLst>
                    <a:ext uri="{FF2B5EF4-FFF2-40B4-BE49-F238E27FC236}">
                      <a16:creationId xmlns:a16="http://schemas.microsoft.com/office/drawing/2014/main" id="{45A44FB1-B399-F280-A4A1-C996C5CBC9C2}"/>
                    </a:ext>
                  </a:extLst>
                </p:cNvPr>
                <p:cNvPicPr/>
                <p:nvPr/>
              </p:nvPicPr>
              <p:blipFill>
                <a:blip r:embed="rId181"/>
                <a:stretch>
                  <a:fillRect/>
                </a:stretch>
              </p:blipFill>
              <p:spPr>
                <a:xfrm>
                  <a:off x="2968495" y="5524822"/>
                  <a:ext cx="47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201" name="Freihand 200">
                  <a:extLst>
                    <a:ext uri="{FF2B5EF4-FFF2-40B4-BE49-F238E27FC236}">
                      <a16:creationId xmlns:a16="http://schemas.microsoft.com/office/drawing/2014/main" id="{619FEB20-1FC4-F0BC-854E-AA64EFD2783F}"/>
                    </a:ext>
                  </a:extLst>
                </p14:cNvPr>
                <p14:cNvContentPartPr/>
                <p14:nvPr/>
              </p14:nvContentPartPr>
              <p14:xfrm>
                <a:off x="3033295" y="5464342"/>
                <a:ext cx="102240" cy="218520"/>
              </p14:xfrm>
            </p:contentPart>
          </mc:Choice>
          <mc:Fallback>
            <p:pic>
              <p:nvPicPr>
                <p:cNvPr id="201" name="Freihand 200">
                  <a:extLst>
                    <a:ext uri="{FF2B5EF4-FFF2-40B4-BE49-F238E27FC236}">
                      <a16:creationId xmlns:a16="http://schemas.microsoft.com/office/drawing/2014/main" id="{619FEB20-1FC4-F0BC-854E-AA64EFD2783F}"/>
                    </a:ext>
                  </a:extLst>
                </p:cNvPr>
                <p:cNvPicPr/>
                <p:nvPr/>
              </p:nvPicPr>
              <p:blipFill>
                <a:blip r:embed="rId183"/>
                <a:stretch>
                  <a:fillRect/>
                </a:stretch>
              </p:blipFill>
              <p:spPr>
                <a:xfrm>
                  <a:off x="3024295" y="5455342"/>
                  <a:ext cx="11988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203" name="Freihand 202">
                  <a:extLst>
                    <a:ext uri="{FF2B5EF4-FFF2-40B4-BE49-F238E27FC236}">
                      <a16:creationId xmlns:a16="http://schemas.microsoft.com/office/drawing/2014/main" id="{1AF143B3-D37A-54F9-2E08-908284AC478C}"/>
                    </a:ext>
                  </a:extLst>
                </p14:cNvPr>
                <p14:cNvContentPartPr/>
                <p14:nvPr/>
              </p14:nvContentPartPr>
              <p14:xfrm>
                <a:off x="3171535" y="5464702"/>
                <a:ext cx="262800" cy="198360"/>
              </p14:xfrm>
            </p:contentPart>
          </mc:Choice>
          <mc:Fallback>
            <p:pic>
              <p:nvPicPr>
                <p:cNvPr id="203" name="Freihand 202">
                  <a:extLst>
                    <a:ext uri="{FF2B5EF4-FFF2-40B4-BE49-F238E27FC236}">
                      <a16:creationId xmlns:a16="http://schemas.microsoft.com/office/drawing/2014/main" id="{1AF143B3-D37A-54F9-2E08-908284AC478C}"/>
                    </a:ext>
                  </a:extLst>
                </p:cNvPr>
                <p:cNvPicPr/>
                <p:nvPr/>
              </p:nvPicPr>
              <p:blipFill>
                <a:blip r:embed="rId185"/>
                <a:stretch>
                  <a:fillRect/>
                </a:stretch>
              </p:blipFill>
              <p:spPr>
                <a:xfrm>
                  <a:off x="3162895" y="5456062"/>
                  <a:ext cx="28044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204" name="Freihand 203">
                  <a:extLst>
                    <a:ext uri="{FF2B5EF4-FFF2-40B4-BE49-F238E27FC236}">
                      <a16:creationId xmlns:a16="http://schemas.microsoft.com/office/drawing/2014/main" id="{F80F5413-22D7-6887-4122-260F31E32914}"/>
                    </a:ext>
                  </a:extLst>
                </p14:cNvPr>
                <p14:cNvContentPartPr/>
                <p14:nvPr/>
              </p14:nvContentPartPr>
              <p14:xfrm>
                <a:off x="3537295" y="5530582"/>
                <a:ext cx="146160" cy="163080"/>
              </p14:xfrm>
            </p:contentPart>
          </mc:Choice>
          <mc:Fallback>
            <p:pic>
              <p:nvPicPr>
                <p:cNvPr id="204" name="Freihand 203">
                  <a:extLst>
                    <a:ext uri="{FF2B5EF4-FFF2-40B4-BE49-F238E27FC236}">
                      <a16:creationId xmlns:a16="http://schemas.microsoft.com/office/drawing/2014/main" id="{F80F5413-22D7-6887-4122-260F31E32914}"/>
                    </a:ext>
                  </a:extLst>
                </p:cNvPr>
                <p:cNvPicPr/>
                <p:nvPr/>
              </p:nvPicPr>
              <p:blipFill>
                <a:blip r:embed="rId187"/>
                <a:stretch>
                  <a:fillRect/>
                </a:stretch>
              </p:blipFill>
              <p:spPr>
                <a:xfrm>
                  <a:off x="3528295" y="5521942"/>
                  <a:ext cx="1638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205" name="Freihand 204">
                  <a:extLst>
                    <a:ext uri="{FF2B5EF4-FFF2-40B4-BE49-F238E27FC236}">
                      <a16:creationId xmlns:a16="http://schemas.microsoft.com/office/drawing/2014/main" id="{7974F2A6-130B-F1BD-A8FD-763D75D4AEBF}"/>
                    </a:ext>
                  </a:extLst>
                </p14:cNvPr>
                <p14:cNvContentPartPr/>
                <p14:nvPr/>
              </p14:nvContentPartPr>
              <p14:xfrm>
                <a:off x="3671575" y="5465782"/>
                <a:ext cx="28080" cy="42120"/>
              </p14:xfrm>
            </p:contentPart>
          </mc:Choice>
          <mc:Fallback>
            <p:pic>
              <p:nvPicPr>
                <p:cNvPr id="205" name="Freihand 204">
                  <a:extLst>
                    <a:ext uri="{FF2B5EF4-FFF2-40B4-BE49-F238E27FC236}">
                      <a16:creationId xmlns:a16="http://schemas.microsoft.com/office/drawing/2014/main" id="{7974F2A6-130B-F1BD-A8FD-763D75D4AEBF}"/>
                    </a:ext>
                  </a:extLst>
                </p:cNvPr>
                <p:cNvPicPr/>
                <p:nvPr/>
              </p:nvPicPr>
              <p:blipFill>
                <a:blip r:embed="rId189"/>
                <a:stretch>
                  <a:fillRect/>
                </a:stretch>
              </p:blipFill>
              <p:spPr>
                <a:xfrm>
                  <a:off x="3662935" y="5456782"/>
                  <a:ext cx="45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206" name="Freihand 205">
                  <a:extLst>
                    <a:ext uri="{FF2B5EF4-FFF2-40B4-BE49-F238E27FC236}">
                      <a16:creationId xmlns:a16="http://schemas.microsoft.com/office/drawing/2014/main" id="{19EB14DB-8DBC-46FC-FB37-F02A1FB81FD4}"/>
                    </a:ext>
                  </a:extLst>
                </p14:cNvPr>
                <p14:cNvContentPartPr/>
                <p14:nvPr/>
              </p14:nvContentPartPr>
              <p14:xfrm>
                <a:off x="3726295" y="5421502"/>
                <a:ext cx="142920" cy="218880"/>
              </p14:xfrm>
            </p:contentPart>
          </mc:Choice>
          <mc:Fallback>
            <p:pic>
              <p:nvPicPr>
                <p:cNvPr id="206" name="Freihand 205">
                  <a:extLst>
                    <a:ext uri="{FF2B5EF4-FFF2-40B4-BE49-F238E27FC236}">
                      <a16:creationId xmlns:a16="http://schemas.microsoft.com/office/drawing/2014/main" id="{19EB14DB-8DBC-46FC-FB37-F02A1FB81FD4}"/>
                    </a:ext>
                  </a:extLst>
                </p:cNvPr>
                <p:cNvPicPr/>
                <p:nvPr/>
              </p:nvPicPr>
              <p:blipFill>
                <a:blip r:embed="rId191"/>
                <a:stretch>
                  <a:fillRect/>
                </a:stretch>
              </p:blipFill>
              <p:spPr>
                <a:xfrm>
                  <a:off x="3717655" y="5412862"/>
                  <a:ext cx="16056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207" name="Freihand 206">
                  <a:extLst>
                    <a:ext uri="{FF2B5EF4-FFF2-40B4-BE49-F238E27FC236}">
                      <a16:creationId xmlns:a16="http://schemas.microsoft.com/office/drawing/2014/main" id="{0C60CB4C-68DF-FF82-14E6-3EBBC2FD9B79}"/>
                    </a:ext>
                  </a:extLst>
                </p14:cNvPr>
                <p14:cNvContentPartPr/>
                <p14:nvPr/>
              </p14:nvContentPartPr>
              <p14:xfrm>
                <a:off x="626695" y="6036382"/>
                <a:ext cx="68040" cy="169560"/>
              </p14:xfrm>
            </p:contentPart>
          </mc:Choice>
          <mc:Fallback>
            <p:pic>
              <p:nvPicPr>
                <p:cNvPr id="207" name="Freihand 206">
                  <a:extLst>
                    <a:ext uri="{FF2B5EF4-FFF2-40B4-BE49-F238E27FC236}">
                      <a16:creationId xmlns:a16="http://schemas.microsoft.com/office/drawing/2014/main" id="{0C60CB4C-68DF-FF82-14E6-3EBBC2FD9B79}"/>
                    </a:ext>
                  </a:extLst>
                </p:cNvPr>
                <p:cNvPicPr/>
                <p:nvPr/>
              </p:nvPicPr>
              <p:blipFill>
                <a:blip r:embed="rId193"/>
                <a:stretch>
                  <a:fillRect/>
                </a:stretch>
              </p:blipFill>
              <p:spPr>
                <a:xfrm>
                  <a:off x="617695" y="6027382"/>
                  <a:ext cx="8568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208" name="Freihand 207">
                  <a:extLst>
                    <a:ext uri="{FF2B5EF4-FFF2-40B4-BE49-F238E27FC236}">
                      <a16:creationId xmlns:a16="http://schemas.microsoft.com/office/drawing/2014/main" id="{445E5400-949E-AAC5-BD99-BE2673C5DADB}"/>
                    </a:ext>
                  </a:extLst>
                </p14:cNvPr>
                <p14:cNvContentPartPr/>
                <p14:nvPr/>
              </p14:nvContentPartPr>
              <p14:xfrm>
                <a:off x="751255" y="5988862"/>
                <a:ext cx="286200" cy="201960"/>
              </p14:xfrm>
            </p:contentPart>
          </mc:Choice>
          <mc:Fallback>
            <p:pic>
              <p:nvPicPr>
                <p:cNvPr id="208" name="Freihand 207">
                  <a:extLst>
                    <a:ext uri="{FF2B5EF4-FFF2-40B4-BE49-F238E27FC236}">
                      <a16:creationId xmlns:a16="http://schemas.microsoft.com/office/drawing/2014/main" id="{445E5400-949E-AAC5-BD99-BE2673C5DADB}"/>
                    </a:ext>
                  </a:extLst>
                </p:cNvPr>
                <p:cNvPicPr/>
                <p:nvPr/>
              </p:nvPicPr>
              <p:blipFill>
                <a:blip r:embed="rId195"/>
                <a:stretch>
                  <a:fillRect/>
                </a:stretch>
              </p:blipFill>
              <p:spPr>
                <a:xfrm>
                  <a:off x="742615" y="5979862"/>
                  <a:ext cx="30384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209" name="Freihand 208">
                  <a:extLst>
                    <a:ext uri="{FF2B5EF4-FFF2-40B4-BE49-F238E27FC236}">
                      <a16:creationId xmlns:a16="http://schemas.microsoft.com/office/drawing/2014/main" id="{D71E713C-7166-07DF-6F88-B6B5A197F8A5}"/>
                    </a:ext>
                  </a:extLst>
                </p14:cNvPr>
                <p14:cNvContentPartPr/>
                <p14:nvPr/>
              </p14:nvContentPartPr>
              <p14:xfrm>
                <a:off x="1100815" y="5939542"/>
                <a:ext cx="444600" cy="202320"/>
              </p14:xfrm>
            </p:contentPart>
          </mc:Choice>
          <mc:Fallback>
            <p:pic>
              <p:nvPicPr>
                <p:cNvPr id="209" name="Freihand 208">
                  <a:extLst>
                    <a:ext uri="{FF2B5EF4-FFF2-40B4-BE49-F238E27FC236}">
                      <a16:creationId xmlns:a16="http://schemas.microsoft.com/office/drawing/2014/main" id="{D71E713C-7166-07DF-6F88-B6B5A197F8A5}"/>
                    </a:ext>
                  </a:extLst>
                </p:cNvPr>
                <p:cNvPicPr/>
                <p:nvPr/>
              </p:nvPicPr>
              <p:blipFill>
                <a:blip r:embed="rId197"/>
                <a:stretch>
                  <a:fillRect/>
                </a:stretch>
              </p:blipFill>
              <p:spPr>
                <a:xfrm>
                  <a:off x="1091815" y="5930542"/>
                  <a:ext cx="46224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210" name="Freihand 209">
                  <a:extLst>
                    <a:ext uri="{FF2B5EF4-FFF2-40B4-BE49-F238E27FC236}">
                      <a16:creationId xmlns:a16="http://schemas.microsoft.com/office/drawing/2014/main" id="{31436750-1666-C36D-14C3-30EB87046284}"/>
                    </a:ext>
                  </a:extLst>
                </p14:cNvPr>
                <p14:cNvContentPartPr/>
                <p14:nvPr/>
              </p14:nvContentPartPr>
              <p14:xfrm>
                <a:off x="662335" y="6221422"/>
                <a:ext cx="730800" cy="47880"/>
              </p14:xfrm>
            </p:contentPart>
          </mc:Choice>
          <mc:Fallback>
            <p:pic>
              <p:nvPicPr>
                <p:cNvPr id="210" name="Freihand 209">
                  <a:extLst>
                    <a:ext uri="{FF2B5EF4-FFF2-40B4-BE49-F238E27FC236}">
                      <a16:creationId xmlns:a16="http://schemas.microsoft.com/office/drawing/2014/main" id="{31436750-1666-C36D-14C3-30EB87046284}"/>
                    </a:ext>
                  </a:extLst>
                </p:cNvPr>
                <p:cNvPicPr/>
                <p:nvPr/>
              </p:nvPicPr>
              <p:blipFill>
                <a:blip r:embed="rId199"/>
                <a:stretch>
                  <a:fillRect/>
                </a:stretch>
              </p:blipFill>
              <p:spPr>
                <a:xfrm>
                  <a:off x="653335" y="6212782"/>
                  <a:ext cx="7484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211" name="Freihand 210">
                  <a:extLst>
                    <a:ext uri="{FF2B5EF4-FFF2-40B4-BE49-F238E27FC236}">
                      <a16:creationId xmlns:a16="http://schemas.microsoft.com/office/drawing/2014/main" id="{1B8DA3AE-E974-9183-C30F-CE086577E473}"/>
                    </a:ext>
                  </a:extLst>
                </p14:cNvPr>
                <p14:cNvContentPartPr/>
                <p14:nvPr/>
              </p14:nvContentPartPr>
              <p14:xfrm>
                <a:off x="1686535" y="6008302"/>
                <a:ext cx="294120" cy="129240"/>
              </p14:xfrm>
            </p:contentPart>
          </mc:Choice>
          <mc:Fallback>
            <p:pic>
              <p:nvPicPr>
                <p:cNvPr id="211" name="Freihand 210">
                  <a:extLst>
                    <a:ext uri="{FF2B5EF4-FFF2-40B4-BE49-F238E27FC236}">
                      <a16:creationId xmlns:a16="http://schemas.microsoft.com/office/drawing/2014/main" id="{1B8DA3AE-E974-9183-C30F-CE086577E473}"/>
                    </a:ext>
                  </a:extLst>
                </p:cNvPr>
                <p:cNvPicPr/>
                <p:nvPr/>
              </p:nvPicPr>
              <p:blipFill>
                <a:blip r:embed="rId201"/>
                <a:stretch>
                  <a:fillRect/>
                </a:stretch>
              </p:blipFill>
              <p:spPr>
                <a:xfrm>
                  <a:off x="1677535" y="5999662"/>
                  <a:ext cx="311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212" name="Freihand 211">
                  <a:extLst>
                    <a:ext uri="{FF2B5EF4-FFF2-40B4-BE49-F238E27FC236}">
                      <a16:creationId xmlns:a16="http://schemas.microsoft.com/office/drawing/2014/main" id="{0CBE70DA-2598-BFDC-772D-B45505AA27DD}"/>
                    </a:ext>
                  </a:extLst>
                </p14:cNvPr>
                <p14:cNvContentPartPr/>
                <p14:nvPr/>
              </p14:nvContentPartPr>
              <p14:xfrm>
                <a:off x="2002615" y="5980222"/>
                <a:ext cx="98280" cy="129240"/>
              </p14:xfrm>
            </p:contentPart>
          </mc:Choice>
          <mc:Fallback>
            <p:pic>
              <p:nvPicPr>
                <p:cNvPr id="212" name="Freihand 211">
                  <a:extLst>
                    <a:ext uri="{FF2B5EF4-FFF2-40B4-BE49-F238E27FC236}">
                      <a16:creationId xmlns:a16="http://schemas.microsoft.com/office/drawing/2014/main" id="{0CBE70DA-2598-BFDC-772D-B45505AA27DD}"/>
                    </a:ext>
                  </a:extLst>
                </p:cNvPr>
                <p:cNvPicPr/>
                <p:nvPr/>
              </p:nvPicPr>
              <p:blipFill>
                <a:blip r:embed="rId203"/>
                <a:stretch>
                  <a:fillRect/>
                </a:stretch>
              </p:blipFill>
              <p:spPr>
                <a:xfrm>
                  <a:off x="1993615" y="5971222"/>
                  <a:ext cx="115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213" name="Freihand 212">
                  <a:extLst>
                    <a:ext uri="{FF2B5EF4-FFF2-40B4-BE49-F238E27FC236}">
                      <a16:creationId xmlns:a16="http://schemas.microsoft.com/office/drawing/2014/main" id="{AA12DB58-AAB0-F97C-5CDF-B6DB069200C2}"/>
                    </a:ext>
                  </a:extLst>
                </p14:cNvPr>
                <p14:cNvContentPartPr/>
                <p14:nvPr/>
              </p14:nvContentPartPr>
              <p14:xfrm>
                <a:off x="2248135" y="5960782"/>
                <a:ext cx="263520" cy="129960"/>
              </p14:xfrm>
            </p:contentPart>
          </mc:Choice>
          <mc:Fallback>
            <p:pic>
              <p:nvPicPr>
                <p:cNvPr id="213" name="Freihand 212">
                  <a:extLst>
                    <a:ext uri="{FF2B5EF4-FFF2-40B4-BE49-F238E27FC236}">
                      <a16:creationId xmlns:a16="http://schemas.microsoft.com/office/drawing/2014/main" id="{AA12DB58-AAB0-F97C-5CDF-B6DB069200C2}"/>
                    </a:ext>
                  </a:extLst>
                </p:cNvPr>
                <p:cNvPicPr/>
                <p:nvPr/>
              </p:nvPicPr>
              <p:blipFill>
                <a:blip r:embed="rId205"/>
                <a:stretch>
                  <a:fillRect/>
                </a:stretch>
              </p:blipFill>
              <p:spPr>
                <a:xfrm>
                  <a:off x="2239135" y="5951782"/>
                  <a:ext cx="281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214" name="Freihand 213">
                  <a:extLst>
                    <a:ext uri="{FF2B5EF4-FFF2-40B4-BE49-F238E27FC236}">
                      <a16:creationId xmlns:a16="http://schemas.microsoft.com/office/drawing/2014/main" id="{1FBE0CA9-22AD-CF18-B4A0-1E7237AC5A5B}"/>
                    </a:ext>
                  </a:extLst>
                </p14:cNvPr>
                <p14:cNvContentPartPr/>
                <p14:nvPr/>
              </p14:nvContentPartPr>
              <p14:xfrm>
                <a:off x="2467375" y="5865382"/>
                <a:ext cx="203760" cy="196920"/>
              </p14:xfrm>
            </p:contentPart>
          </mc:Choice>
          <mc:Fallback>
            <p:pic>
              <p:nvPicPr>
                <p:cNvPr id="214" name="Freihand 213">
                  <a:extLst>
                    <a:ext uri="{FF2B5EF4-FFF2-40B4-BE49-F238E27FC236}">
                      <a16:creationId xmlns:a16="http://schemas.microsoft.com/office/drawing/2014/main" id="{1FBE0CA9-22AD-CF18-B4A0-1E7237AC5A5B}"/>
                    </a:ext>
                  </a:extLst>
                </p:cNvPr>
                <p:cNvPicPr/>
                <p:nvPr/>
              </p:nvPicPr>
              <p:blipFill>
                <a:blip r:embed="rId207"/>
                <a:stretch>
                  <a:fillRect/>
                </a:stretch>
              </p:blipFill>
              <p:spPr>
                <a:xfrm>
                  <a:off x="2458735" y="5856742"/>
                  <a:ext cx="22140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215" name="Freihand 214">
                  <a:extLst>
                    <a:ext uri="{FF2B5EF4-FFF2-40B4-BE49-F238E27FC236}">
                      <a16:creationId xmlns:a16="http://schemas.microsoft.com/office/drawing/2014/main" id="{58D73CFD-CB1B-8FFA-521E-ABAC657FADC9}"/>
                    </a:ext>
                  </a:extLst>
                </p14:cNvPr>
                <p14:cNvContentPartPr/>
                <p14:nvPr/>
              </p14:nvContentPartPr>
              <p14:xfrm>
                <a:off x="2589775" y="5868262"/>
                <a:ext cx="158040" cy="131400"/>
              </p14:xfrm>
            </p:contentPart>
          </mc:Choice>
          <mc:Fallback>
            <p:pic>
              <p:nvPicPr>
                <p:cNvPr id="215" name="Freihand 214">
                  <a:extLst>
                    <a:ext uri="{FF2B5EF4-FFF2-40B4-BE49-F238E27FC236}">
                      <a16:creationId xmlns:a16="http://schemas.microsoft.com/office/drawing/2014/main" id="{58D73CFD-CB1B-8FFA-521E-ABAC657FADC9}"/>
                    </a:ext>
                  </a:extLst>
                </p:cNvPr>
                <p:cNvPicPr/>
                <p:nvPr/>
              </p:nvPicPr>
              <p:blipFill>
                <a:blip r:embed="rId209"/>
                <a:stretch>
                  <a:fillRect/>
                </a:stretch>
              </p:blipFill>
              <p:spPr>
                <a:xfrm>
                  <a:off x="2580775" y="5859262"/>
                  <a:ext cx="175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216" name="Freihand 215">
                  <a:extLst>
                    <a:ext uri="{FF2B5EF4-FFF2-40B4-BE49-F238E27FC236}">
                      <a16:creationId xmlns:a16="http://schemas.microsoft.com/office/drawing/2014/main" id="{27186AEF-57C2-FF89-BF90-936EBEE9C33A}"/>
                    </a:ext>
                  </a:extLst>
                </p14:cNvPr>
                <p14:cNvContentPartPr/>
                <p14:nvPr/>
              </p14:nvContentPartPr>
              <p14:xfrm>
                <a:off x="2775895" y="5925502"/>
                <a:ext cx="210240" cy="156240"/>
              </p14:xfrm>
            </p:contentPart>
          </mc:Choice>
          <mc:Fallback>
            <p:pic>
              <p:nvPicPr>
                <p:cNvPr id="216" name="Freihand 215">
                  <a:extLst>
                    <a:ext uri="{FF2B5EF4-FFF2-40B4-BE49-F238E27FC236}">
                      <a16:creationId xmlns:a16="http://schemas.microsoft.com/office/drawing/2014/main" id="{27186AEF-57C2-FF89-BF90-936EBEE9C33A}"/>
                    </a:ext>
                  </a:extLst>
                </p:cNvPr>
                <p:cNvPicPr/>
                <p:nvPr/>
              </p:nvPicPr>
              <p:blipFill>
                <a:blip r:embed="rId211"/>
                <a:stretch>
                  <a:fillRect/>
                </a:stretch>
              </p:blipFill>
              <p:spPr>
                <a:xfrm>
                  <a:off x="2767255" y="5916502"/>
                  <a:ext cx="2278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217" name="Freihand 216">
                  <a:extLst>
                    <a:ext uri="{FF2B5EF4-FFF2-40B4-BE49-F238E27FC236}">
                      <a16:creationId xmlns:a16="http://schemas.microsoft.com/office/drawing/2014/main" id="{4BFDC12C-C3F4-C2E2-7D85-89A4C2AF3CD2}"/>
                    </a:ext>
                  </a:extLst>
                </p14:cNvPr>
                <p14:cNvContentPartPr/>
                <p14:nvPr/>
              </p14:nvContentPartPr>
              <p14:xfrm>
                <a:off x="2882815" y="5920822"/>
                <a:ext cx="134640" cy="111600"/>
              </p14:xfrm>
            </p:contentPart>
          </mc:Choice>
          <mc:Fallback>
            <p:pic>
              <p:nvPicPr>
                <p:cNvPr id="217" name="Freihand 216">
                  <a:extLst>
                    <a:ext uri="{FF2B5EF4-FFF2-40B4-BE49-F238E27FC236}">
                      <a16:creationId xmlns:a16="http://schemas.microsoft.com/office/drawing/2014/main" id="{4BFDC12C-C3F4-C2E2-7D85-89A4C2AF3CD2}"/>
                    </a:ext>
                  </a:extLst>
                </p:cNvPr>
                <p:cNvPicPr/>
                <p:nvPr/>
              </p:nvPicPr>
              <p:blipFill>
                <a:blip r:embed="rId213"/>
                <a:stretch>
                  <a:fillRect/>
                </a:stretch>
              </p:blipFill>
              <p:spPr>
                <a:xfrm>
                  <a:off x="2874175" y="5911822"/>
                  <a:ext cx="152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218" name="Freihand 217">
                  <a:extLst>
                    <a:ext uri="{FF2B5EF4-FFF2-40B4-BE49-F238E27FC236}">
                      <a16:creationId xmlns:a16="http://schemas.microsoft.com/office/drawing/2014/main" id="{A1E13A53-C8E6-280C-F837-1E5FF3B86010}"/>
                    </a:ext>
                  </a:extLst>
                </p14:cNvPr>
                <p14:cNvContentPartPr/>
                <p14:nvPr/>
              </p14:nvContentPartPr>
              <p14:xfrm>
                <a:off x="2998015" y="5837662"/>
                <a:ext cx="17280" cy="19800"/>
              </p14:xfrm>
            </p:contentPart>
          </mc:Choice>
          <mc:Fallback>
            <p:pic>
              <p:nvPicPr>
                <p:cNvPr id="218" name="Freihand 217">
                  <a:extLst>
                    <a:ext uri="{FF2B5EF4-FFF2-40B4-BE49-F238E27FC236}">
                      <a16:creationId xmlns:a16="http://schemas.microsoft.com/office/drawing/2014/main" id="{A1E13A53-C8E6-280C-F837-1E5FF3B86010}"/>
                    </a:ext>
                  </a:extLst>
                </p:cNvPr>
                <p:cNvPicPr/>
                <p:nvPr/>
              </p:nvPicPr>
              <p:blipFill>
                <a:blip r:embed="rId215"/>
                <a:stretch>
                  <a:fillRect/>
                </a:stretch>
              </p:blipFill>
              <p:spPr>
                <a:xfrm>
                  <a:off x="2989015" y="5828662"/>
                  <a:ext cx="349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219" name="Freihand 218">
                  <a:extLst>
                    <a:ext uri="{FF2B5EF4-FFF2-40B4-BE49-F238E27FC236}">
                      <a16:creationId xmlns:a16="http://schemas.microsoft.com/office/drawing/2014/main" id="{D2BEAC9B-E276-CA4E-943E-73B99046EF6E}"/>
                    </a:ext>
                  </a:extLst>
                </p14:cNvPr>
                <p14:cNvContentPartPr/>
                <p14:nvPr/>
              </p14:nvContentPartPr>
              <p14:xfrm>
                <a:off x="3023935" y="5877982"/>
                <a:ext cx="247680" cy="140760"/>
              </p14:xfrm>
            </p:contentPart>
          </mc:Choice>
          <mc:Fallback>
            <p:pic>
              <p:nvPicPr>
                <p:cNvPr id="219" name="Freihand 218">
                  <a:extLst>
                    <a:ext uri="{FF2B5EF4-FFF2-40B4-BE49-F238E27FC236}">
                      <a16:creationId xmlns:a16="http://schemas.microsoft.com/office/drawing/2014/main" id="{D2BEAC9B-E276-CA4E-943E-73B99046EF6E}"/>
                    </a:ext>
                  </a:extLst>
                </p:cNvPr>
                <p:cNvPicPr/>
                <p:nvPr/>
              </p:nvPicPr>
              <p:blipFill>
                <a:blip r:embed="rId217"/>
                <a:stretch>
                  <a:fillRect/>
                </a:stretch>
              </p:blipFill>
              <p:spPr>
                <a:xfrm>
                  <a:off x="3015295" y="5869342"/>
                  <a:ext cx="2653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220" name="Freihand 219">
                  <a:extLst>
                    <a:ext uri="{FF2B5EF4-FFF2-40B4-BE49-F238E27FC236}">
                      <a16:creationId xmlns:a16="http://schemas.microsoft.com/office/drawing/2014/main" id="{8481794D-3384-BF11-9039-B2CC676C2860}"/>
                    </a:ext>
                  </a:extLst>
                </p14:cNvPr>
                <p14:cNvContentPartPr/>
                <p14:nvPr/>
              </p14:nvContentPartPr>
              <p14:xfrm>
                <a:off x="3387175" y="5784742"/>
                <a:ext cx="294840" cy="172080"/>
              </p14:xfrm>
            </p:contentPart>
          </mc:Choice>
          <mc:Fallback>
            <p:pic>
              <p:nvPicPr>
                <p:cNvPr id="220" name="Freihand 219">
                  <a:extLst>
                    <a:ext uri="{FF2B5EF4-FFF2-40B4-BE49-F238E27FC236}">
                      <a16:creationId xmlns:a16="http://schemas.microsoft.com/office/drawing/2014/main" id="{8481794D-3384-BF11-9039-B2CC676C2860}"/>
                    </a:ext>
                  </a:extLst>
                </p:cNvPr>
                <p:cNvPicPr/>
                <p:nvPr/>
              </p:nvPicPr>
              <p:blipFill>
                <a:blip r:embed="rId219"/>
                <a:stretch>
                  <a:fillRect/>
                </a:stretch>
              </p:blipFill>
              <p:spPr>
                <a:xfrm>
                  <a:off x="3378175" y="5776102"/>
                  <a:ext cx="3124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221" name="Freihand 220">
                  <a:extLst>
                    <a:ext uri="{FF2B5EF4-FFF2-40B4-BE49-F238E27FC236}">
                      <a16:creationId xmlns:a16="http://schemas.microsoft.com/office/drawing/2014/main" id="{B5D103C9-DA46-9377-FAA8-9EB42B34062B}"/>
                    </a:ext>
                  </a:extLst>
                </p14:cNvPr>
                <p14:cNvContentPartPr/>
                <p14:nvPr/>
              </p14:nvContentPartPr>
              <p14:xfrm>
                <a:off x="672415" y="6376222"/>
                <a:ext cx="118800" cy="205200"/>
              </p14:xfrm>
            </p:contentPart>
          </mc:Choice>
          <mc:Fallback>
            <p:pic>
              <p:nvPicPr>
                <p:cNvPr id="221" name="Freihand 220">
                  <a:extLst>
                    <a:ext uri="{FF2B5EF4-FFF2-40B4-BE49-F238E27FC236}">
                      <a16:creationId xmlns:a16="http://schemas.microsoft.com/office/drawing/2014/main" id="{B5D103C9-DA46-9377-FAA8-9EB42B34062B}"/>
                    </a:ext>
                  </a:extLst>
                </p:cNvPr>
                <p:cNvPicPr/>
                <p:nvPr/>
              </p:nvPicPr>
              <p:blipFill>
                <a:blip r:embed="rId221"/>
                <a:stretch>
                  <a:fillRect/>
                </a:stretch>
              </p:blipFill>
              <p:spPr>
                <a:xfrm>
                  <a:off x="663415" y="6367582"/>
                  <a:ext cx="1364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222" name="Freihand 221">
                  <a:extLst>
                    <a:ext uri="{FF2B5EF4-FFF2-40B4-BE49-F238E27FC236}">
                      <a16:creationId xmlns:a16="http://schemas.microsoft.com/office/drawing/2014/main" id="{46527467-A482-7F01-43A5-A7865290C178}"/>
                    </a:ext>
                  </a:extLst>
                </p14:cNvPr>
                <p14:cNvContentPartPr/>
                <p14:nvPr/>
              </p14:nvContentPartPr>
              <p14:xfrm>
                <a:off x="840895" y="6436702"/>
                <a:ext cx="59040" cy="115560"/>
              </p14:xfrm>
            </p:contentPart>
          </mc:Choice>
          <mc:Fallback>
            <p:pic>
              <p:nvPicPr>
                <p:cNvPr id="222" name="Freihand 221">
                  <a:extLst>
                    <a:ext uri="{FF2B5EF4-FFF2-40B4-BE49-F238E27FC236}">
                      <a16:creationId xmlns:a16="http://schemas.microsoft.com/office/drawing/2014/main" id="{46527467-A482-7F01-43A5-A7865290C178}"/>
                    </a:ext>
                  </a:extLst>
                </p:cNvPr>
                <p:cNvPicPr/>
                <p:nvPr/>
              </p:nvPicPr>
              <p:blipFill>
                <a:blip r:embed="rId223"/>
                <a:stretch>
                  <a:fillRect/>
                </a:stretch>
              </p:blipFill>
              <p:spPr>
                <a:xfrm>
                  <a:off x="831895" y="6427702"/>
                  <a:ext cx="7668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223" name="Freihand 222">
                  <a:extLst>
                    <a:ext uri="{FF2B5EF4-FFF2-40B4-BE49-F238E27FC236}">
                      <a16:creationId xmlns:a16="http://schemas.microsoft.com/office/drawing/2014/main" id="{485D69E8-90A1-4990-BB8D-7D454EA40D63}"/>
                    </a:ext>
                  </a:extLst>
                </p14:cNvPr>
                <p14:cNvContentPartPr/>
                <p14:nvPr/>
              </p14:nvContentPartPr>
              <p14:xfrm>
                <a:off x="919015" y="6417622"/>
                <a:ext cx="83160" cy="127440"/>
              </p14:xfrm>
            </p:contentPart>
          </mc:Choice>
          <mc:Fallback>
            <p:pic>
              <p:nvPicPr>
                <p:cNvPr id="223" name="Freihand 222">
                  <a:extLst>
                    <a:ext uri="{FF2B5EF4-FFF2-40B4-BE49-F238E27FC236}">
                      <a16:creationId xmlns:a16="http://schemas.microsoft.com/office/drawing/2014/main" id="{485D69E8-90A1-4990-BB8D-7D454EA40D63}"/>
                    </a:ext>
                  </a:extLst>
                </p:cNvPr>
                <p:cNvPicPr/>
                <p:nvPr/>
              </p:nvPicPr>
              <p:blipFill>
                <a:blip r:embed="rId225"/>
                <a:stretch>
                  <a:fillRect/>
                </a:stretch>
              </p:blipFill>
              <p:spPr>
                <a:xfrm>
                  <a:off x="910375" y="6408622"/>
                  <a:ext cx="1008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224" name="Freihand 223">
                  <a:extLst>
                    <a:ext uri="{FF2B5EF4-FFF2-40B4-BE49-F238E27FC236}">
                      <a16:creationId xmlns:a16="http://schemas.microsoft.com/office/drawing/2014/main" id="{8CFC7E94-CBF4-73CF-5C15-2518BE9409B9}"/>
                    </a:ext>
                  </a:extLst>
                </p14:cNvPr>
                <p14:cNvContentPartPr/>
                <p14:nvPr/>
              </p14:nvContentPartPr>
              <p14:xfrm>
                <a:off x="1055455" y="6316462"/>
                <a:ext cx="309600" cy="218520"/>
              </p14:xfrm>
            </p:contentPart>
          </mc:Choice>
          <mc:Fallback>
            <p:pic>
              <p:nvPicPr>
                <p:cNvPr id="224" name="Freihand 223">
                  <a:extLst>
                    <a:ext uri="{FF2B5EF4-FFF2-40B4-BE49-F238E27FC236}">
                      <a16:creationId xmlns:a16="http://schemas.microsoft.com/office/drawing/2014/main" id="{8CFC7E94-CBF4-73CF-5C15-2518BE9409B9}"/>
                    </a:ext>
                  </a:extLst>
                </p:cNvPr>
                <p:cNvPicPr/>
                <p:nvPr/>
              </p:nvPicPr>
              <p:blipFill>
                <a:blip r:embed="rId227"/>
                <a:stretch>
                  <a:fillRect/>
                </a:stretch>
              </p:blipFill>
              <p:spPr>
                <a:xfrm>
                  <a:off x="1046455" y="6307822"/>
                  <a:ext cx="3272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225" name="Freihand 224">
                  <a:extLst>
                    <a:ext uri="{FF2B5EF4-FFF2-40B4-BE49-F238E27FC236}">
                      <a16:creationId xmlns:a16="http://schemas.microsoft.com/office/drawing/2014/main" id="{EF32200F-BB2A-9E69-0767-1DCFC4C4093F}"/>
                    </a:ext>
                  </a:extLst>
                </p14:cNvPr>
                <p14:cNvContentPartPr/>
                <p14:nvPr/>
              </p14:nvContentPartPr>
              <p14:xfrm>
                <a:off x="1430215" y="6346342"/>
                <a:ext cx="362520" cy="124200"/>
              </p14:xfrm>
            </p:contentPart>
          </mc:Choice>
          <mc:Fallback>
            <p:pic>
              <p:nvPicPr>
                <p:cNvPr id="225" name="Freihand 224">
                  <a:extLst>
                    <a:ext uri="{FF2B5EF4-FFF2-40B4-BE49-F238E27FC236}">
                      <a16:creationId xmlns:a16="http://schemas.microsoft.com/office/drawing/2014/main" id="{EF32200F-BB2A-9E69-0767-1DCFC4C4093F}"/>
                    </a:ext>
                  </a:extLst>
                </p:cNvPr>
                <p:cNvPicPr/>
                <p:nvPr/>
              </p:nvPicPr>
              <p:blipFill>
                <a:blip r:embed="rId229"/>
                <a:stretch>
                  <a:fillRect/>
                </a:stretch>
              </p:blipFill>
              <p:spPr>
                <a:xfrm>
                  <a:off x="1421575" y="6337702"/>
                  <a:ext cx="38016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226" name="Freihand 225">
                  <a:extLst>
                    <a:ext uri="{FF2B5EF4-FFF2-40B4-BE49-F238E27FC236}">
                      <a16:creationId xmlns:a16="http://schemas.microsoft.com/office/drawing/2014/main" id="{07771946-54F2-DD7D-74F2-A5481B016614}"/>
                    </a:ext>
                  </a:extLst>
                </p14:cNvPr>
                <p14:cNvContentPartPr/>
                <p14:nvPr/>
              </p14:nvContentPartPr>
              <p14:xfrm>
                <a:off x="1720375" y="6266422"/>
                <a:ext cx="33480" cy="15480"/>
              </p14:xfrm>
            </p:contentPart>
          </mc:Choice>
          <mc:Fallback>
            <p:pic>
              <p:nvPicPr>
                <p:cNvPr id="226" name="Freihand 225">
                  <a:extLst>
                    <a:ext uri="{FF2B5EF4-FFF2-40B4-BE49-F238E27FC236}">
                      <a16:creationId xmlns:a16="http://schemas.microsoft.com/office/drawing/2014/main" id="{07771946-54F2-DD7D-74F2-A5481B016614}"/>
                    </a:ext>
                  </a:extLst>
                </p:cNvPr>
                <p:cNvPicPr/>
                <p:nvPr/>
              </p:nvPicPr>
              <p:blipFill>
                <a:blip r:embed="rId231"/>
                <a:stretch>
                  <a:fillRect/>
                </a:stretch>
              </p:blipFill>
              <p:spPr>
                <a:xfrm>
                  <a:off x="1711375" y="6257422"/>
                  <a:ext cx="51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227" name="Freihand 226">
                  <a:extLst>
                    <a:ext uri="{FF2B5EF4-FFF2-40B4-BE49-F238E27FC236}">
                      <a16:creationId xmlns:a16="http://schemas.microsoft.com/office/drawing/2014/main" id="{EAFADEF4-65C1-B6D5-D482-59AC454BB4DE}"/>
                    </a:ext>
                  </a:extLst>
                </p14:cNvPr>
                <p14:cNvContentPartPr/>
                <p14:nvPr/>
              </p14:nvContentPartPr>
              <p14:xfrm>
                <a:off x="1789855" y="6235822"/>
                <a:ext cx="60480" cy="238320"/>
              </p14:xfrm>
            </p:contentPart>
          </mc:Choice>
          <mc:Fallback>
            <p:pic>
              <p:nvPicPr>
                <p:cNvPr id="227" name="Freihand 226">
                  <a:extLst>
                    <a:ext uri="{FF2B5EF4-FFF2-40B4-BE49-F238E27FC236}">
                      <a16:creationId xmlns:a16="http://schemas.microsoft.com/office/drawing/2014/main" id="{EAFADEF4-65C1-B6D5-D482-59AC454BB4DE}"/>
                    </a:ext>
                  </a:extLst>
                </p:cNvPr>
                <p:cNvPicPr/>
                <p:nvPr/>
              </p:nvPicPr>
              <p:blipFill>
                <a:blip r:embed="rId233"/>
                <a:stretch>
                  <a:fillRect/>
                </a:stretch>
              </p:blipFill>
              <p:spPr>
                <a:xfrm>
                  <a:off x="1780855" y="6227182"/>
                  <a:ext cx="7812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228" name="Freihand 227">
                  <a:extLst>
                    <a:ext uri="{FF2B5EF4-FFF2-40B4-BE49-F238E27FC236}">
                      <a16:creationId xmlns:a16="http://schemas.microsoft.com/office/drawing/2014/main" id="{E10542CF-71EE-051F-A2DF-0A8A079F064E}"/>
                    </a:ext>
                  </a:extLst>
                </p14:cNvPr>
                <p14:cNvContentPartPr/>
                <p14:nvPr/>
              </p14:nvContentPartPr>
              <p14:xfrm>
                <a:off x="1912615" y="6347422"/>
                <a:ext cx="92160" cy="88560"/>
              </p14:xfrm>
            </p:contentPart>
          </mc:Choice>
          <mc:Fallback>
            <p:pic>
              <p:nvPicPr>
                <p:cNvPr id="228" name="Freihand 227">
                  <a:extLst>
                    <a:ext uri="{FF2B5EF4-FFF2-40B4-BE49-F238E27FC236}">
                      <a16:creationId xmlns:a16="http://schemas.microsoft.com/office/drawing/2014/main" id="{E10542CF-71EE-051F-A2DF-0A8A079F064E}"/>
                    </a:ext>
                  </a:extLst>
                </p:cNvPr>
                <p:cNvPicPr/>
                <p:nvPr/>
              </p:nvPicPr>
              <p:blipFill>
                <a:blip r:embed="rId235"/>
                <a:stretch>
                  <a:fillRect/>
                </a:stretch>
              </p:blipFill>
              <p:spPr>
                <a:xfrm>
                  <a:off x="1903615" y="6338422"/>
                  <a:ext cx="1098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229" name="Freihand 228">
                  <a:extLst>
                    <a:ext uri="{FF2B5EF4-FFF2-40B4-BE49-F238E27FC236}">
                      <a16:creationId xmlns:a16="http://schemas.microsoft.com/office/drawing/2014/main" id="{4500E834-0B86-C5C0-B460-20D3B8D9D456}"/>
                    </a:ext>
                  </a:extLst>
                </p14:cNvPr>
                <p14:cNvContentPartPr/>
                <p14:nvPr/>
              </p14:nvContentPartPr>
              <p14:xfrm>
                <a:off x="2020255" y="6223222"/>
                <a:ext cx="164880" cy="218520"/>
              </p14:xfrm>
            </p:contentPart>
          </mc:Choice>
          <mc:Fallback>
            <p:pic>
              <p:nvPicPr>
                <p:cNvPr id="229" name="Freihand 228">
                  <a:extLst>
                    <a:ext uri="{FF2B5EF4-FFF2-40B4-BE49-F238E27FC236}">
                      <a16:creationId xmlns:a16="http://schemas.microsoft.com/office/drawing/2014/main" id="{4500E834-0B86-C5C0-B460-20D3B8D9D456}"/>
                    </a:ext>
                  </a:extLst>
                </p:cNvPr>
                <p:cNvPicPr/>
                <p:nvPr/>
              </p:nvPicPr>
              <p:blipFill>
                <a:blip r:embed="rId237"/>
                <a:stretch>
                  <a:fillRect/>
                </a:stretch>
              </p:blipFill>
              <p:spPr>
                <a:xfrm>
                  <a:off x="2011615" y="6214582"/>
                  <a:ext cx="1825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230" name="Freihand 229">
                  <a:extLst>
                    <a:ext uri="{FF2B5EF4-FFF2-40B4-BE49-F238E27FC236}">
                      <a16:creationId xmlns:a16="http://schemas.microsoft.com/office/drawing/2014/main" id="{8FE09CDF-4732-BFD0-D8D3-BF092747713D}"/>
                    </a:ext>
                  </a:extLst>
                </p14:cNvPr>
                <p14:cNvContentPartPr/>
                <p14:nvPr/>
              </p14:nvContentPartPr>
              <p14:xfrm>
                <a:off x="2204215" y="6201622"/>
                <a:ext cx="264960" cy="255600"/>
              </p14:xfrm>
            </p:contentPart>
          </mc:Choice>
          <mc:Fallback>
            <p:pic>
              <p:nvPicPr>
                <p:cNvPr id="230" name="Freihand 229">
                  <a:extLst>
                    <a:ext uri="{FF2B5EF4-FFF2-40B4-BE49-F238E27FC236}">
                      <a16:creationId xmlns:a16="http://schemas.microsoft.com/office/drawing/2014/main" id="{8FE09CDF-4732-BFD0-D8D3-BF092747713D}"/>
                    </a:ext>
                  </a:extLst>
                </p:cNvPr>
                <p:cNvPicPr/>
                <p:nvPr/>
              </p:nvPicPr>
              <p:blipFill>
                <a:blip r:embed="rId239"/>
                <a:stretch>
                  <a:fillRect/>
                </a:stretch>
              </p:blipFill>
              <p:spPr>
                <a:xfrm>
                  <a:off x="2195215" y="6192982"/>
                  <a:ext cx="2826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231" name="Freihand 230">
                  <a:extLst>
                    <a:ext uri="{FF2B5EF4-FFF2-40B4-BE49-F238E27FC236}">
                      <a16:creationId xmlns:a16="http://schemas.microsoft.com/office/drawing/2014/main" id="{4FDD7547-003A-49B7-A528-E17911292B0B}"/>
                    </a:ext>
                  </a:extLst>
                </p14:cNvPr>
                <p14:cNvContentPartPr/>
                <p14:nvPr/>
              </p14:nvContentPartPr>
              <p14:xfrm>
                <a:off x="2596975" y="6356062"/>
                <a:ext cx="169200" cy="51840"/>
              </p14:xfrm>
            </p:contentPart>
          </mc:Choice>
          <mc:Fallback>
            <p:pic>
              <p:nvPicPr>
                <p:cNvPr id="231" name="Freihand 230">
                  <a:extLst>
                    <a:ext uri="{FF2B5EF4-FFF2-40B4-BE49-F238E27FC236}">
                      <a16:creationId xmlns:a16="http://schemas.microsoft.com/office/drawing/2014/main" id="{4FDD7547-003A-49B7-A528-E17911292B0B}"/>
                    </a:ext>
                  </a:extLst>
                </p:cNvPr>
                <p:cNvPicPr/>
                <p:nvPr/>
              </p:nvPicPr>
              <p:blipFill>
                <a:blip r:embed="rId241"/>
                <a:stretch>
                  <a:fillRect/>
                </a:stretch>
              </p:blipFill>
              <p:spPr>
                <a:xfrm>
                  <a:off x="2587975" y="6347422"/>
                  <a:ext cx="1868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232" name="Freihand 231">
                  <a:extLst>
                    <a:ext uri="{FF2B5EF4-FFF2-40B4-BE49-F238E27FC236}">
                      <a16:creationId xmlns:a16="http://schemas.microsoft.com/office/drawing/2014/main" id="{DF46805A-EE9D-DFF0-EF36-67558D72603A}"/>
                    </a:ext>
                  </a:extLst>
                </p14:cNvPr>
                <p14:cNvContentPartPr/>
                <p14:nvPr/>
              </p14:nvContentPartPr>
              <p14:xfrm>
                <a:off x="2726935" y="6278302"/>
                <a:ext cx="173520" cy="286200"/>
              </p14:xfrm>
            </p:contentPart>
          </mc:Choice>
          <mc:Fallback>
            <p:pic>
              <p:nvPicPr>
                <p:cNvPr id="232" name="Freihand 231">
                  <a:extLst>
                    <a:ext uri="{FF2B5EF4-FFF2-40B4-BE49-F238E27FC236}">
                      <a16:creationId xmlns:a16="http://schemas.microsoft.com/office/drawing/2014/main" id="{DF46805A-EE9D-DFF0-EF36-67558D72603A}"/>
                    </a:ext>
                  </a:extLst>
                </p:cNvPr>
                <p:cNvPicPr/>
                <p:nvPr/>
              </p:nvPicPr>
              <p:blipFill>
                <a:blip r:embed="rId243"/>
                <a:stretch>
                  <a:fillRect/>
                </a:stretch>
              </p:blipFill>
              <p:spPr>
                <a:xfrm>
                  <a:off x="2718295" y="6269302"/>
                  <a:ext cx="19116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236" name="Freihand 235">
                  <a:extLst>
                    <a:ext uri="{FF2B5EF4-FFF2-40B4-BE49-F238E27FC236}">
                      <a16:creationId xmlns:a16="http://schemas.microsoft.com/office/drawing/2014/main" id="{929A6ACA-8A98-CD4E-5A2F-2E560B6D7DD2}"/>
                    </a:ext>
                  </a:extLst>
                </p14:cNvPr>
                <p14:cNvContentPartPr/>
                <p14:nvPr/>
              </p14:nvContentPartPr>
              <p14:xfrm>
                <a:off x="3008455" y="6160582"/>
                <a:ext cx="644040" cy="366480"/>
              </p14:xfrm>
            </p:contentPart>
          </mc:Choice>
          <mc:Fallback>
            <p:pic>
              <p:nvPicPr>
                <p:cNvPr id="236" name="Freihand 235">
                  <a:extLst>
                    <a:ext uri="{FF2B5EF4-FFF2-40B4-BE49-F238E27FC236}">
                      <a16:creationId xmlns:a16="http://schemas.microsoft.com/office/drawing/2014/main" id="{929A6ACA-8A98-CD4E-5A2F-2E560B6D7DD2}"/>
                    </a:ext>
                  </a:extLst>
                </p:cNvPr>
                <p:cNvPicPr/>
                <p:nvPr/>
              </p:nvPicPr>
              <p:blipFill>
                <a:blip r:embed="rId245"/>
                <a:stretch>
                  <a:fillRect/>
                </a:stretch>
              </p:blipFill>
              <p:spPr>
                <a:xfrm>
                  <a:off x="2999815" y="6151942"/>
                  <a:ext cx="661680" cy="384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237" name="Freihand 236">
                  <a:extLst>
                    <a:ext uri="{FF2B5EF4-FFF2-40B4-BE49-F238E27FC236}">
                      <a16:creationId xmlns:a16="http://schemas.microsoft.com/office/drawing/2014/main" id="{6D81D9DC-1F2E-8C25-48AB-63BBF7A33823}"/>
                    </a:ext>
                  </a:extLst>
                </p14:cNvPr>
                <p14:cNvContentPartPr/>
                <p14:nvPr/>
              </p14:nvContentPartPr>
              <p14:xfrm>
                <a:off x="3545935" y="6177142"/>
                <a:ext cx="66240" cy="28080"/>
              </p14:xfrm>
            </p:contentPart>
          </mc:Choice>
          <mc:Fallback>
            <p:pic>
              <p:nvPicPr>
                <p:cNvPr id="237" name="Freihand 236">
                  <a:extLst>
                    <a:ext uri="{FF2B5EF4-FFF2-40B4-BE49-F238E27FC236}">
                      <a16:creationId xmlns:a16="http://schemas.microsoft.com/office/drawing/2014/main" id="{6D81D9DC-1F2E-8C25-48AB-63BBF7A33823}"/>
                    </a:ext>
                  </a:extLst>
                </p:cNvPr>
                <p:cNvPicPr/>
                <p:nvPr/>
              </p:nvPicPr>
              <p:blipFill>
                <a:blip r:embed="rId247"/>
                <a:stretch>
                  <a:fillRect/>
                </a:stretch>
              </p:blipFill>
              <p:spPr>
                <a:xfrm>
                  <a:off x="3536935" y="6168502"/>
                  <a:ext cx="8388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238" name="Freihand 237">
                  <a:extLst>
                    <a:ext uri="{FF2B5EF4-FFF2-40B4-BE49-F238E27FC236}">
                      <a16:creationId xmlns:a16="http://schemas.microsoft.com/office/drawing/2014/main" id="{B69EF116-518B-683E-8109-08B7D9815BC3}"/>
                    </a:ext>
                  </a:extLst>
                </p14:cNvPr>
                <p14:cNvContentPartPr/>
                <p14:nvPr/>
              </p14:nvContentPartPr>
              <p14:xfrm>
                <a:off x="3719815" y="6240142"/>
                <a:ext cx="54720" cy="170640"/>
              </p14:xfrm>
            </p:contentPart>
          </mc:Choice>
          <mc:Fallback>
            <p:pic>
              <p:nvPicPr>
                <p:cNvPr id="238" name="Freihand 237">
                  <a:extLst>
                    <a:ext uri="{FF2B5EF4-FFF2-40B4-BE49-F238E27FC236}">
                      <a16:creationId xmlns:a16="http://schemas.microsoft.com/office/drawing/2014/main" id="{B69EF116-518B-683E-8109-08B7D9815BC3}"/>
                    </a:ext>
                  </a:extLst>
                </p:cNvPr>
                <p:cNvPicPr/>
                <p:nvPr/>
              </p:nvPicPr>
              <p:blipFill>
                <a:blip r:embed="rId249"/>
                <a:stretch>
                  <a:fillRect/>
                </a:stretch>
              </p:blipFill>
              <p:spPr>
                <a:xfrm>
                  <a:off x="3710815" y="6231142"/>
                  <a:ext cx="7236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239" name="Freihand 238">
                  <a:extLst>
                    <a:ext uri="{FF2B5EF4-FFF2-40B4-BE49-F238E27FC236}">
                      <a16:creationId xmlns:a16="http://schemas.microsoft.com/office/drawing/2014/main" id="{93CA9572-49F2-D9B1-422A-6B7330436A69}"/>
                    </a:ext>
                  </a:extLst>
                </p14:cNvPr>
                <p14:cNvContentPartPr/>
                <p14:nvPr/>
              </p14:nvContentPartPr>
              <p14:xfrm>
                <a:off x="3797575" y="6104062"/>
                <a:ext cx="104040" cy="246600"/>
              </p14:xfrm>
            </p:contentPart>
          </mc:Choice>
          <mc:Fallback>
            <p:pic>
              <p:nvPicPr>
                <p:cNvPr id="239" name="Freihand 238">
                  <a:extLst>
                    <a:ext uri="{FF2B5EF4-FFF2-40B4-BE49-F238E27FC236}">
                      <a16:creationId xmlns:a16="http://schemas.microsoft.com/office/drawing/2014/main" id="{93CA9572-49F2-D9B1-422A-6B7330436A69}"/>
                    </a:ext>
                  </a:extLst>
                </p:cNvPr>
                <p:cNvPicPr/>
                <p:nvPr/>
              </p:nvPicPr>
              <p:blipFill>
                <a:blip r:embed="rId251"/>
                <a:stretch>
                  <a:fillRect/>
                </a:stretch>
              </p:blipFill>
              <p:spPr>
                <a:xfrm>
                  <a:off x="3788935" y="6095062"/>
                  <a:ext cx="1216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240" name="Freihand 239">
                  <a:extLst>
                    <a:ext uri="{FF2B5EF4-FFF2-40B4-BE49-F238E27FC236}">
                      <a16:creationId xmlns:a16="http://schemas.microsoft.com/office/drawing/2014/main" id="{3BDAA624-966B-F771-CD7E-DDDC2BDE2D8F}"/>
                    </a:ext>
                  </a:extLst>
                </p14:cNvPr>
                <p14:cNvContentPartPr/>
                <p14:nvPr/>
              </p14:nvContentPartPr>
              <p14:xfrm>
                <a:off x="3867415" y="6215662"/>
                <a:ext cx="356760" cy="105120"/>
              </p14:xfrm>
            </p:contentPart>
          </mc:Choice>
          <mc:Fallback>
            <p:pic>
              <p:nvPicPr>
                <p:cNvPr id="240" name="Freihand 239">
                  <a:extLst>
                    <a:ext uri="{FF2B5EF4-FFF2-40B4-BE49-F238E27FC236}">
                      <a16:creationId xmlns:a16="http://schemas.microsoft.com/office/drawing/2014/main" id="{3BDAA624-966B-F771-CD7E-DDDC2BDE2D8F}"/>
                    </a:ext>
                  </a:extLst>
                </p:cNvPr>
                <p:cNvPicPr/>
                <p:nvPr/>
              </p:nvPicPr>
              <p:blipFill>
                <a:blip r:embed="rId253"/>
                <a:stretch>
                  <a:fillRect/>
                </a:stretch>
              </p:blipFill>
              <p:spPr>
                <a:xfrm>
                  <a:off x="3858415" y="6207022"/>
                  <a:ext cx="3744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241" name="Freihand 240">
                  <a:extLst>
                    <a:ext uri="{FF2B5EF4-FFF2-40B4-BE49-F238E27FC236}">
                      <a16:creationId xmlns:a16="http://schemas.microsoft.com/office/drawing/2014/main" id="{07E35BBE-39B8-275D-AC45-90204D7EA763}"/>
                    </a:ext>
                  </a:extLst>
                </p14:cNvPr>
                <p14:cNvContentPartPr/>
                <p14:nvPr/>
              </p14:nvContentPartPr>
              <p14:xfrm>
                <a:off x="4252615" y="6181822"/>
                <a:ext cx="66960" cy="281160"/>
              </p14:xfrm>
            </p:contentPart>
          </mc:Choice>
          <mc:Fallback>
            <p:pic>
              <p:nvPicPr>
                <p:cNvPr id="241" name="Freihand 240">
                  <a:extLst>
                    <a:ext uri="{FF2B5EF4-FFF2-40B4-BE49-F238E27FC236}">
                      <a16:creationId xmlns:a16="http://schemas.microsoft.com/office/drawing/2014/main" id="{07E35BBE-39B8-275D-AC45-90204D7EA763}"/>
                    </a:ext>
                  </a:extLst>
                </p:cNvPr>
                <p:cNvPicPr/>
                <p:nvPr/>
              </p:nvPicPr>
              <p:blipFill>
                <a:blip r:embed="rId255"/>
                <a:stretch>
                  <a:fillRect/>
                </a:stretch>
              </p:blipFill>
              <p:spPr>
                <a:xfrm>
                  <a:off x="4243615" y="6172822"/>
                  <a:ext cx="8460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242" name="Freihand 241">
                  <a:extLst>
                    <a:ext uri="{FF2B5EF4-FFF2-40B4-BE49-F238E27FC236}">
                      <a16:creationId xmlns:a16="http://schemas.microsoft.com/office/drawing/2014/main" id="{608DCF25-600E-396A-D709-2BBF5D8E9067}"/>
                    </a:ext>
                  </a:extLst>
                </p14:cNvPr>
                <p14:cNvContentPartPr/>
                <p14:nvPr/>
              </p14:nvContentPartPr>
              <p14:xfrm>
                <a:off x="4334335" y="6011542"/>
                <a:ext cx="150480" cy="402840"/>
              </p14:xfrm>
            </p:contentPart>
          </mc:Choice>
          <mc:Fallback>
            <p:pic>
              <p:nvPicPr>
                <p:cNvPr id="242" name="Freihand 241">
                  <a:extLst>
                    <a:ext uri="{FF2B5EF4-FFF2-40B4-BE49-F238E27FC236}">
                      <a16:creationId xmlns:a16="http://schemas.microsoft.com/office/drawing/2014/main" id="{608DCF25-600E-396A-D709-2BBF5D8E9067}"/>
                    </a:ext>
                  </a:extLst>
                </p:cNvPr>
                <p:cNvPicPr/>
                <p:nvPr/>
              </p:nvPicPr>
              <p:blipFill>
                <a:blip r:embed="rId257"/>
                <a:stretch>
                  <a:fillRect/>
                </a:stretch>
              </p:blipFill>
              <p:spPr>
                <a:xfrm>
                  <a:off x="4325695" y="6002902"/>
                  <a:ext cx="168120" cy="42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8">
            <p14:nvContentPartPr>
              <p14:cNvPr id="247" name="Freihand 246">
                <a:extLst>
                  <a:ext uri="{FF2B5EF4-FFF2-40B4-BE49-F238E27FC236}">
                    <a16:creationId xmlns:a16="http://schemas.microsoft.com/office/drawing/2014/main" id="{DCF28BC1-FBDE-67CF-F9C2-381342ECDBD3}"/>
                  </a:ext>
                </a:extLst>
              </p14:cNvPr>
              <p14:cNvContentPartPr/>
              <p14:nvPr/>
            </p14:nvContentPartPr>
            <p14:xfrm>
              <a:off x="4329655" y="4035502"/>
              <a:ext cx="839880" cy="184320"/>
            </p14:xfrm>
          </p:contentPart>
        </mc:Choice>
        <mc:Fallback>
          <p:pic>
            <p:nvPicPr>
              <p:cNvPr id="247" name="Freihand 246">
                <a:extLst>
                  <a:ext uri="{FF2B5EF4-FFF2-40B4-BE49-F238E27FC236}">
                    <a16:creationId xmlns:a16="http://schemas.microsoft.com/office/drawing/2014/main" id="{DCF28BC1-FBDE-67CF-F9C2-381342ECDBD3}"/>
                  </a:ext>
                </a:extLst>
              </p:cNvPr>
              <p:cNvPicPr/>
              <p:nvPr/>
            </p:nvPicPr>
            <p:blipFill>
              <a:blip r:embed="rId259"/>
              <a:stretch>
                <a:fillRect/>
              </a:stretch>
            </p:blipFill>
            <p:spPr>
              <a:xfrm>
                <a:off x="4320655" y="4026502"/>
                <a:ext cx="8575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248" name="Freihand 247">
                <a:extLst>
                  <a:ext uri="{FF2B5EF4-FFF2-40B4-BE49-F238E27FC236}">
                    <a16:creationId xmlns:a16="http://schemas.microsoft.com/office/drawing/2014/main" id="{3D2A2733-5742-6A77-5567-FDC6A616201A}"/>
                  </a:ext>
                </a:extLst>
              </p14:cNvPr>
              <p14:cNvContentPartPr/>
              <p14:nvPr/>
            </p14:nvContentPartPr>
            <p14:xfrm>
              <a:off x="5192215" y="3958462"/>
              <a:ext cx="1020960" cy="255600"/>
            </p14:xfrm>
          </p:contentPart>
        </mc:Choice>
        <mc:Fallback>
          <p:pic>
            <p:nvPicPr>
              <p:cNvPr id="248" name="Freihand 247">
                <a:extLst>
                  <a:ext uri="{FF2B5EF4-FFF2-40B4-BE49-F238E27FC236}">
                    <a16:creationId xmlns:a16="http://schemas.microsoft.com/office/drawing/2014/main" id="{3D2A2733-5742-6A77-5567-FDC6A616201A}"/>
                  </a:ext>
                </a:extLst>
              </p:cNvPr>
              <p:cNvPicPr/>
              <p:nvPr/>
            </p:nvPicPr>
            <p:blipFill>
              <a:blip r:embed="rId261"/>
              <a:stretch>
                <a:fillRect/>
              </a:stretch>
            </p:blipFill>
            <p:spPr>
              <a:xfrm>
                <a:off x="5183575" y="3949822"/>
                <a:ext cx="103860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249" name="Freihand 248">
                <a:extLst>
                  <a:ext uri="{FF2B5EF4-FFF2-40B4-BE49-F238E27FC236}">
                    <a16:creationId xmlns:a16="http://schemas.microsoft.com/office/drawing/2014/main" id="{9B896686-2D22-3BAE-1167-C3A8B4FA9422}"/>
                  </a:ext>
                </a:extLst>
              </p14:cNvPr>
              <p14:cNvContentPartPr/>
              <p14:nvPr/>
            </p14:nvContentPartPr>
            <p14:xfrm>
              <a:off x="4960015" y="4288942"/>
              <a:ext cx="234000" cy="1089000"/>
            </p14:xfrm>
          </p:contentPart>
        </mc:Choice>
        <mc:Fallback>
          <p:pic>
            <p:nvPicPr>
              <p:cNvPr id="249" name="Freihand 248">
                <a:extLst>
                  <a:ext uri="{FF2B5EF4-FFF2-40B4-BE49-F238E27FC236}">
                    <a16:creationId xmlns:a16="http://schemas.microsoft.com/office/drawing/2014/main" id="{9B896686-2D22-3BAE-1167-C3A8B4FA9422}"/>
                  </a:ext>
                </a:extLst>
              </p:cNvPr>
              <p:cNvPicPr/>
              <p:nvPr/>
            </p:nvPicPr>
            <p:blipFill>
              <a:blip r:embed="rId263"/>
              <a:stretch>
                <a:fillRect/>
              </a:stretch>
            </p:blipFill>
            <p:spPr>
              <a:xfrm>
                <a:off x="4951015" y="4280302"/>
                <a:ext cx="251640" cy="110664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250" name="Freihand 249">
                <a:extLst>
                  <a:ext uri="{FF2B5EF4-FFF2-40B4-BE49-F238E27FC236}">
                    <a16:creationId xmlns:a16="http://schemas.microsoft.com/office/drawing/2014/main" id="{7DFA52AF-B094-F364-87D7-C88CF62969C4}"/>
                  </a:ext>
                </a:extLst>
              </p14:cNvPr>
              <p14:cNvContentPartPr/>
              <p14:nvPr/>
            </p14:nvContentPartPr>
            <p14:xfrm>
              <a:off x="4968655" y="4208662"/>
              <a:ext cx="290160" cy="207000"/>
            </p14:xfrm>
          </p:contentPart>
        </mc:Choice>
        <mc:Fallback>
          <p:pic>
            <p:nvPicPr>
              <p:cNvPr id="250" name="Freihand 249">
                <a:extLst>
                  <a:ext uri="{FF2B5EF4-FFF2-40B4-BE49-F238E27FC236}">
                    <a16:creationId xmlns:a16="http://schemas.microsoft.com/office/drawing/2014/main" id="{7DFA52AF-B094-F364-87D7-C88CF62969C4}"/>
                  </a:ext>
                </a:extLst>
              </p:cNvPr>
              <p:cNvPicPr/>
              <p:nvPr/>
            </p:nvPicPr>
            <p:blipFill>
              <a:blip r:embed="rId265"/>
              <a:stretch>
                <a:fillRect/>
              </a:stretch>
            </p:blipFill>
            <p:spPr>
              <a:xfrm>
                <a:off x="4960015" y="4200022"/>
                <a:ext cx="307800" cy="224640"/>
              </a:xfrm>
              <a:prstGeom prst="rect">
                <a:avLst/>
              </a:prstGeom>
            </p:spPr>
          </p:pic>
        </mc:Fallback>
      </mc:AlternateContent>
      <p:grpSp>
        <p:nvGrpSpPr>
          <p:cNvPr id="337" name="Gruppieren 336">
            <a:extLst>
              <a:ext uri="{FF2B5EF4-FFF2-40B4-BE49-F238E27FC236}">
                <a16:creationId xmlns:a16="http://schemas.microsoft.com/office/drawing/2014/main" id="{4C695B04-C09D-024E-2CB2-4B3B0EF7737C}"/>
              </a:ext>
            </a:extLst>
          </p:cNvPr>
          <p:cNvGrpSpPr/>
          <p:nvPr/>
        </p:nvGrpSpPr>
        <p:grpSpPr>
          <a:xfrm>
            <a:off x="4663375" y="4619062"/>
            <a:ext cx="3860640" cy="1977120"/>
            <a:chOff x="4663375" y="4619062"/>
            <a:chExt cx="3860640" cy="1977120"/>
          </a:xfrm>
        </p:grpSpPr>
        <mc:AlternateContent xmlns:mc="http://schemas.openxmlformats.org/markup-compatibility/2006">
          <mc:Choice xmlns:p14="http://schemas.microsoft.com/office/powerpoint/2010/main" Requires="p14">
            <p:contentPart p14:bwMode="auto" r:id="rId266">
              <p14:nvContentPartPr>
                <p14:cNvPr id="174" name="Freihand 173">
                  <a:extLst>
                    <a:ext uri="{FF2B5EF4-FFF2-40B4-BE49-F238E27FC236}">
                      <a16:creationId xmlns:a16="http://schemas.microsoft.com/office/drawing/2014/main" id="{7A133560-C800-0510-018E-3398C422AA1F}"/>
                    </a:ext>
                  </a:extLst>
                </p14:cNvPr>
                <p14:cNvContentPartPr/>
                <p14:nvPr/>
              </p14:nvContentPartPr>
              <p14:xfrm>
                <a:off x="5207335" y="4760182"/>
                <a:ext cx="51480" cy="269640"/>
              </p14:xfrm>
            </p:contentPart>
          </mc:Choice>
          <mc:Fallback>
            <p:pic>
              <p:nvPicPr>
                <p:cNvPr id="174" name="Freihand 173">
                  <a:extLst>
                    <a:ext uri="{FF2B5EF4-FFF2-40B4-BE49-F238E27FC236}">
                      <a16:creationId xmlns:a16="http://schemas.microsoft.com/office/drawing/2014/main" id="{7A133560-C800-0510-018E-3398C422AA1F}"/>
                    </a:ext>
                  </a:extLst>
                </p:cNvPr>
                <p:cNvPicPr/>
                <p:nvPr/>
              </p:nvPicPr>
              <p:blipFill>
                <a:blip r:embed="rId267"/>
                <a:stretch>
                  <a:fillRect/>
                </a:stretch>
              </p:blipFill>
              <p:spPr>
                <a:xfrm>
                  <a:off x="5198335" y="4751542"/>
                  <a:ext cx="6912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5" name="Freihand 174">
                  <a:extLst>
                    <a:ext uri="{FF2B5EF4-FFF2-40B4-BE49-F238E27FC236}">
                      <a16:creationId xmlns:a16="http://schemas.microsoft.com/office/drawing/2014/main" id="{5B569078-66D3-FE6D-4BC9-C0939DD12A23}"/>
                    </a:ext>
                  </a:extLst>
                </p14:cNvPr>
                <p14:cNvContentPartPr/>
                <p14:nvPr/>
              </p14:nvContentPartPr>
              <p14:xfrm>
                <a:off x="5384815" y="4784302"/>
                <a:ext cx="87480" cy="131040"/>
              </p14:xfrm>
            </p:contentPart>
          </mc:Choice>
          <mc:Fallback>
            <p:pic>
              <p:nvPicPr>
                <p:cNvPr id="175" name="Freihand 174">
                  <a:extLst>
                    <a:ext uri="{FF2B5EF4-FFF2-40B4-BE49-F238E27FC236}">
                      <a16:creationId xmlns:a16="http://schemas.microsoft.com/office/drawing/2014/main" id="{5B569078-66D3-FE6D-4BC9-C0939DD12A23}"/>
                    </a:ext>
                  </a:extLst>
                </p:cNvPr>
                <p:cNvPicPr/>
                <p:nvPr/>
              </p:nvPicPr>
              <p:blipFill>
                <a:blip r:embed="rId269"/>
                <a:stretch>
                  <a:fillRect/>
                </a:stretch>
              </p:blipFill>
              <p:spPr>
                <a:xfrm>
                  <a:off x="5376175" y="4775302"/>
                  <a:ext cx="1051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6" name="Freihand 175">
                  <a:extLst>
                    <a:ext uri="{FF2B5EF4-FFF2-40B4-BE49-F238E27FC236}">
                      <a16:creationId xmlns:a16="http://schemas.microsoft.com/office/drawing/2014/main" id="{9ACAE3B3-363C-0FE0-C3A7-7D09333E4DA0}"/>
                    </a:ext>
                  </a:extLst>
                </p14:cNvPr>
                <p14:cNvContentPartPr/>
                <p14:nvPr/>
              </p14:nvContentPartPr>
              <p14:xfrm>
                <a:off x="5583895" y="4793302"/>
                <a:ext cx="3600" cy="92160"/>
              </p14:xfrm>
            </p:contentPart>
          </mc:Choice>
          <mc:Fallback>
            <p:pic>
              <p:nvPicPr>
                <p:cNvPr id="176" name="Freihand 175">
                  <a:extLst>
                    <a:ext uri="{FF2B5EF4-FFF2-40B4-BE49-F238E27FC236}">
                      <a16:creationId xmlns:a16="http://schemas.microsoft.com/office/drawing/2014/main" id="{9ACAE3B3-363C-0FE0-C3A7-7D09333E4DA0}"/>
                    </a:ext>
                  </a:extLst>
                </p:cNvPr>
                <p:cNvPicPr/>
                <p:nvPr/>
              </p:nvPicPr>
              <p:blipFill>
                <a:blip r:embed="rId271"/>
                <a:stretch>
                  <a:fillRect/>
                </a:stretch>
              </p:blipFill>
              <p:spPr>
                <a:xfrm>
                  <a:off x="5575255" y="4784662"/>
                  <a:ext cx="212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7" name="Freihand 176">
                  <a:extLst>
                    <a:ext uri="{FF2B5EF4-FFF2-40B4-BE49-F238E27FC236}">
                      <a16:creationId xmlns:a16="http://schemas.microsoft.com/office/drawing/2014/main" id="{19364E4D-08A7-8E14-E393-51350F9349A6}"/>
                    </a:ext>
                  </a:extLst>
                </p14:cNvPr>
                <p14:cNvContentPartPr/>
                <p14:nvPr/>
              </p14:nvContentPartPr>
              <p14:xfrm>
                <a:off x="5510095" y="4741822"/>
                <a:ext cx="262080" cy="165960"/>
              </p14:xfrm>
            </p:contentPart>
          </mc:Choice>
          <mc:Fallback>
            <p:pic>
              <p:nvPicPr>
                <p:cNvPr id="177" name="Freihand 176">
                  <a:extLst>
                    <a:ext uri="{FF2B5EF4-FFF2-40B4-BE49-F238E27FC236}">
                      <a16:creationId xmlns:a16="http://schemas.microsoft.com/office/drawing/2014/main" id="{19364E4D-08A7-8E14-E393-51350F9349A6}"/>
                    </a:ext>
                  </a:extLst>
                </p:cNvPr>
                <p:cNvPicPr/>
                <p:nvPr/>
              </p:nvPicPr>
              <p:blipFill>
                <a:blip r:embed="rId273"/>
                <a:stretch>
                  <a:fillRect/>
                </a:stretch>
              </p:blipFill>
              <p:spPr>
                <a:xfrm>
                  <a:off x="5501455" y="4732822"/>
                  <a:ext cx="2797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8" name="Freihand 177">
                  <a:extLst>
                    <a:ext uri="{FF2B5EF4-FFF2-40B4-BE49-F238E27FC236}">
                      <a16:creationId xmlns:a16="http://schemas.microsoft.com/office/drawing/2014/main" id="{3FADCEA2-4758-7DA8-48D9-D1DB46DC11DF}"/>
                    </a:ext>
                  </a:extLst>
                </p14:cNvPr>
                <p14:cNvContentPartPr/>
                <p14:nvPr/>
              </p14:nvContentPartPr>
              <p14:xfrm>
                <a:off x="5728975" y="4724902"/>
                <a:ext cx="129240" cy="318960"/>
              </p14:xfrm>
            </p:contentPart>
          </mc:Choice>
          <mc:Fallback>
            <p:pic>
              <p:nvPicPr>
                <p:cNvPr id="178" name="Freihand 177">
                  <a:extLst>
                    <a:ext uri="{FF2B5EF4-FFF2-40B4-BE49-F238E27FC236}">
                      <a16:creationId xmlns:a16="http://schemas.microsoft.com/office/drawing/2014/main" id="{3FADCEA2-4758-7DA8-48D9-D1DB46DC11DF}"/>
                    </a:ext>
                  </a:extLst>
                </p:cNvPr>
                <p:cNvPicPr/>
                <p:nvPr/>
              </p:nvPicPr>
              <p:blipFill>
                <a:blip r:embed="rId275"/>
                <a:stretch>
                  <a:fillRect/>
                </a:stretch>
              </p:blipFill>
              <p:spPr>
                <a:xfrm>
                  <a:off x="5719975" y="4716262"/>
                  <a:ext cx="14688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52" name="Freihand 251">
                  <a:extLst>
                    <a:ext uri="{FF2B5EF4-FFF2-40B4-BE49-F238E27FC236}">
                      <a16:creationId xmlns:a16="http://schemas.microsoft.com/office/drawing/2014/main" id="{94F0EAC9-1D9A-38AA-7FBB-A741A81BB3C1}"/>
                    </a:ext>
                  </a:extLst>
                </p14:cNvPr>
                <p14:cNvContentPartPr/>
                <p14:nvPr/>
              </p14:nvContentPartPr>
              <p14:xfrm>
                <a:off x="4663375" y="5433382"/>
                <a:ext cx="146520" cy="240840"/>
              </p14:xfrm>
            </p:contentPart>
          </mc:Choice>
          <mc:Fallback>
            <p:pic>
              <p:nvPicPr>
                <p:cNvPr id="252" name="Freihand 251">
                  <a:extLst>
                    <a:ext uri="{FF2B5EF4-FFF2-40B4-BE49-F238E27FC236}">
                      <a16:creationId xmlns:a16="http://schemas.microsoft.com/office/drawing/2014/main" id="{94F0EAC9-1D9A-38AA-7FBB-A741A81BB3C1}"/>
                    </a:ext>
                  </a:extLst>
                </p:cNvPr>
                <p:cNvPicPr/>
                <p:nvPr/>
              </p:nvPicPr>
              <p:blipFill>
                <a:blip r:embed="rId277"/>
                <a:stretch>
                  <a:fillRect/>
                </a:stretch>
              </p:blipFill>
              <p:spPr>
                <a:xfrm>
                  <a:off x="4654735" y="5424742"/>
                  <a:ext cx="1641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53" name="Freihand 252">
                  <a:extLst>
                    <a:ext uri="{FF2B5EF4-FFF2-40B4-BE49-F238E27FC236}">
                      <a16:creationId xmlns:a16="http://schemas.microsoft.com/office/drawing/2014/main" id="{45C12E67-A923-2C3F-513B-04278626D163}"/>
                    </a:ext>
                  </a:extLst>
                </p14:cNvPr>
                <p14:cNvContentPartPr/>
                <p14:nvPr/>
              </p14:nvContentPartPr>
              <p14:xfrm>
                <a:off x="4691455" y="5619862"/>
                <a:ext cx="146520" cy="46440"/>
              </p14:xfrm>
            </p:contentPart>
          </mc:Choice>
          <mc:Fallback>
            <p:pic>
              <p:nvPicPr>
                <p:cNvPr id="253" name="Freihand 252">
                  <a:extLst>
                    <a:ext uri="{FF2B5EF4-FFF2-40B4-BE49-F238E27FC236}">
                      <a16:creationId xmlns:a16="http://schemas.microsoft.com/office/drawing/2014/main" id="{45C12E67-A923-2C3F-513B-04278626D163}"/>
                    </a:ext>
                  </a:extLst>
                </p:cNvPr>
                <p:cNvPicPr/>
                <p:nvPr/>
              </p:nvPicPr>
              <p:blipFill>
                <a:blip r:embed="rId279"/>
                <a:stretch>
                  <a:fillRect/>
                </a:stretch>
              </p:blipFill>
              <p:spPr>
                <a:xfrm>
                  <a:off x="4682455" y="5611222"/>
                  <a:ext cx="1641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54" name="Freihand 253">
                  <a:extLst>
                    <a:ext uri="{FF2B5EF4-FFF2-40B4-BE49-F238E27FC236}">
                      <a16:creationId xmlns:a16="http://schemas.microsoft.com/office/drawing/2014/main" id="{88907538-9805-5DFF-20B5-B3EF79D42831}"/>
                    </a:ext>
                  </a:extLst>
                </p14:cNvPr>
                <p14:cNvContentPartPr/>
                <p14:nvPr/>
              </p14:nvContentPartPr>
              <p14:xfrm>
                <a:off x="4908895" y="5453902"/>
                <a:ext cx="99720" cy="156240"/>
              </p14:xfrm>
            </p:contentPart>
          </mc:Choice>
          <mc:Fallback>
            <p:pic>
              <p:nvPicPr>
                <p:cNvPr id="254" name="Freihand 253">
                  <a:extLst>
                    <a:ext uri="{FF2B5EF4-FFF2-40B4-BE49-F238E27FC236}">
                      <a16:creationId xmlns:a16="http://schemas.microsoft.com/office/drawing/2014/main" id="{88907538-9805-5DFF-20B5-B3EF79D42831}"/>
                    </a:ext>
                  </a:extLst>
                </p:cNvPr>
                <p:cNvPicPr/>
                <p:nvPr/>
              </p:nvPicPr>
              <p:blipFill>
                <a:blip r:embed="rId281"/>
                <a:stretch>
                  <a:fillRect/>
                </a:stretch>
              </p:blipFill>
              <p:spPr>
                <a:xfrm>
                  <a:off x="4900255" y="5444902"/>
                  <a:ext cx="11736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55" name="Freihand 254">
                  <a:extLst>
                    <a:ext uri="{FF2B5EF4-FFF2-40B4-BE49-F238E27FC236}">
                      <a16:creationId xmlns:a16="http://schemas.microsoft.com/office/drawing/2014/main" id="{E3FA1DD3-9CF9-4B04-D41F-011971C2B15B}"/>
                    </a:ext>
                  </a:extLst>
                </p14:cNvPr>
                <p14:cNvContentPartPr/>
                <p14:nvPr/>
              </p14:nvContentPartPr>
              <p14:xfrm>
                <a:off x="5100055" y="5412142"/>
                <a:ext cx="51480" cy="162720"/>
              </p14:xfrm>
            </p:contentPart>
          </mc:Choice>
          <mc:Fallback>
            <p:pic>
              <p:nvPicPr>
                <p:cNvPr id="255" name="Freihand 254">
                  <a:extLst>
                    <a:ext uri="{FF2B5EF4-FFF2-40B4-BE49-F238E27FC236}">
                      <a16:creationId xmlns:a16="http://schemas.microsoft.com/office/drawing/2014/main" id="{E3FA1DD3-9CF9-4B04-D41F-011971C2B15B}"/>
                    </a:ext>
                  </a:extLst>
                </p:cNvPr>
                <p:cNvPicPr/>
                <p:nvPr/>
              </p:nvPicPr>
              <p:blipFill>
                <a:blip r:embed="rId283"/>
                <a:stretch>
                  <a:fillRect/>
                </a:stretch>
              </p:blipFill>
              <p:spPr>
                <a:xfrm>
                  <a:off x="5091055" y="5403142"/>
                  <a:ext cx="691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56" name="Freihand 255">
                  <a:extLst>
                    <a:ext uri="{FF2B5EF4-FFF2-40B4-BE49-F238E27FC236}">
                      <a16:creationId xmlns:a16="http://schemas.microsoft.com/office/drawing/2014/main" id="{34D7FD48-4B9B-E857-3E7E-FA6D9F186C5A}"/>
                    </a:ext>
                  </a:extLst>
                </p14:cNvPr>
                <p14:cNvContentPartPr/>
                <p14:nvPr/>
              </p14:nvContentPartPr>
              <p14:xfrm>
                <a:off x="5010055" y="5400622"/>
                <a:ext cx="166680" cy="111600"/>
              </p14:xfrm>
            </p:contentPart>
          </mc:Choice>
          <mc:Fallback>
            <p:pic>
              <p:nvPicPr>
                <p:cNvPr id="256" name="Freihand 255">
                  <a:extLst>
                    <a:ext uri="{FF2B5EF4-FFF2-40B4-BE49-F238E27FC236}">
                      <a16:creationId xmlns:a16="http://schemas.microsoft.com/office/drawing/2014/main" id="{34D7FD48-4B9B-E857-3E7E-FA6D9F186C5A}"/>
                    </a:ext>
                  </a:extLst>
                </p:cNvPr>
                <p:cNvPicPr/>
                <p:nvPr/>
              </p:nvPicPr>
              <p:blipFill>
                <a:blip r:embed="rId285"/>
                <a:stretch>
                  <a:fillRect/>
                </a:stretch>
              </p:blipFill>
              <p:spPr>
                <a:xfrm>
                  <a:off x="5001415" y="5391622"/>
                  <a:ext cx="1843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57" name="Freihand 256">
                  <a:extLst>
                    <a:ext uri="{FF2B5EF4-FFF2-40B4-BE49-F238E27FC236}">
                      <a16:creationId xmlns:a16="http://schemas.microsoft.com/office/drawing/2014/main" id="{B01F21A7-C828-D696-6207-F8F65560AB0E}"/>
                    </a:ext>
                  </a:extLst>
                </p14:cNvPr>
                <p14:cNvContentPartPr/>
                <p14:nvPr/>
              </p14:nvContentPartPr>
              <p14:xfrm>
                <a:off x="5246935" y="5371822"/>
                <a:ext cx="58680" cy="156600"/>
              </p14:xfrm>
            </p:contentPart>
          </mc:Choice>
          <mc:Fallback>
            <p:pic>
              <p:nvPicPr>
                <p:cNvPr id="257" name="Freihand 256">
                  <a:extLst>
                    <a:ext uri="{FF2B5EF4-FFF2-40B4-BE49-F238E27FC236}">
                      <a16:creationId xmlns:a16="http://schemas.microsoft.com/office/drawing/2014/main" id="{B01F21A7-C828-D696-6207-F8F65560AB0E}"/>
                    </a:ext>
                  </a:extLst>
                </p:cNvPr>
                <p:cNvPicPr/>
                <p:nvPr/>
              </p:nvPicPr>
              <p:blipFill>
                <a:blip r:embed="rId287"/>
                <a:stretch>
                  <a:fillRect/>
                </a:stretch>
              </p:blipFill>
              <p:spPr>
                <a:xfrm>
                  <a:off x="5238295" y="5362822"/>
                  <a:ext cx="763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58" name="Freihand 257">
                  <a:extLst>
                    <a:ext uri="{FF2B5EF4-FFF2-40B4-BE49-F238E27FC236}">
                      <a16:creationId xmlns:a16="http://schemas.microsoft.com/office/drawing/2014/main" id="{2A37689C-EC2A-002D-F94F-5CABCF9C01F9}"/>
                    </a:ext>
                  </a:extLst>
                </p14:cNvPr>
                <p14:cNvContentPartPr/>
                <p14:nvPr/>
              </p14:nvContentPartPr>
              <p14:xfrm>
                <a:off x="5396695" y="5284702"/>
                <a:ext cx="212040" cy="226080"/>
              </p14:xfrm>
            </p:contentPart>
          </mc:Choice>
          <mc:Fallback>
            <p:pic>
              <p:nvPicPr>
                <p:cNvPr id="258" name="Freihand 257">
                  <a:extLst>
                    <a:ext uri="{FF2B5EF4-FFF2-40B4-BE49-F238E27FC236}">
                      <a16:creationId xmlns:a16="http://schemas.microsoft.com/office/drawing/2014/main" id="{2A37689C-EC2A-002D-F94F-5CABCF9C01F9}"/>
                    </a:ext>
                  </a:extLst>
                </p:cNvPr>
                <p:cNvPicPr/>
                <p:nvPr/>
              </p:nvPicPr>
              <p:blipFill>
                <a:blip r:embed="rId289"/>
                <a:stretch>
                  <a:fillRect/>
                </a:stretch>
              </p:blipFill>
              <p:spPr>
                <a:xfrm>
                  <a:off x="5387695" y="5275702"/>
                  <a:ext cx="2296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59" name="Freihand 258">
                  <a:extLst>
                    <a:ext uri="{FF2B5EF4-FFF2-40B4-BE49-F238E27FC236}">
                      <a16:creationId xmlns:a16="http://schemas.microsoft.com/office/drawing/2014/main" id="{BA150A11-C484-9C42-A637-F975E0E821E7}"/>
                    </a:ext>
                  </a:extLst>
                </p14:cNvPr>
                <p14:cNvContentPartPr/>
                <p14:nvPr/>
              </p14:nvContentPartPr>
              <p14:xfrm>
                <a:off x="5788735" y="5253022"/>
                <a:ext cx="45000" cy="203760"/>
              </p14:xfrm>
            </p:contentPart>
          </mc:Choice>
          <mc:Fallback>
            <p:pic>
              <p:nvPicPr>
                <p:cNvPr id="259" name="Freihand 258">
                  <a:extLst>
                    <a:ext uri="{FF2B5EF4-FFF2-40B4-BE49-F238E27FC236}">
                      <a16:creationId xmlns:a16="http://schemas.microsoft.com/office/drawing/2014/main" id="{BA150A11-C484-9C42-A637-F975E0E821E7}"/>
                    </a:ext>
                  </a:extLst>
                </p:cNvPr>
                <p:cNvPicPr/>
                <p:nvPr/>
              </p:nvPicPr>
              <p:blipFill>
                <a:blip r:embed="rId291"/>
                <a:stretch>
                  <a:fillRect/>
                </a:stretch>
              </p:blipFill>
              <p:spPr>
                <a:xfrm>
                  <a:off x="5779735" y="5244022"/>
                  <a:ext cx="626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60" name="Freihand 259">
                  <a:extLst>
                    <a:ext uri="{FF2B5EF4-FFF2-40B4-BE49-F238E27FC236}">
                      <a16:creationId xmlns:a16="http://schemas.microsoft.com/office/drawing/2014/main" id="{CF470354-BAC6-C594-A144-525C1453D9AF}"/>
                    </a:ext>
                  </a:extLst>
                </p14:cNvPr>
                <p14:cNvContentPartPr/>
                <p14:nvPr/>
              </p14:nvContentPartPr>
              <p14:xfrm>
                <a:off x="5813935" y="5259862"/>
                <a:ext cx="111960" cy="237240"/>
              </p14:xfrm>
            </p:contentPart>
          </mc:Choice>
          <mc:Fallback>
            <p:pic>
              <p:nvPicPr>
                <p:cNvPr id="260" name="Freihand 259">
                  <a:extLst>
                    <a:ext uri="{FF2B5EF4-FFF2-40B4-BE49-F238E27FC236}">
                      <a16:creationId xmlns:a16="http://schemas.microsoft.com/office/drawing/2014/main" id="{CF470354-BAC6-C594-A144-525C1453D9AF}"/>
                    </a:ext>
                  </a:extLst>
                </p:cNvPr>
                <p:cNvPicPr/>
                <p:nvPr/>
              </p:nvPicPr>
              <p:blipFill>
                <a:blip r:embed="rId293"/>
                <a:stretch>
                  <a:fillRect/>
                </a:stretch>
              </p:blipFill>
              <p:spPr>
                <a:xfrm>
                  <a:off x="5805295" y="5250862"/>
                  <a:ext cx="1296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62" name="Freihand 261">
                  <a:extLst>
                    <a:ext uri="{FF2B5EF4-FFF2-40B4-BE49-F238E27FC236}">
                      <a16:creationId xmlns:a16="http://schemas.microsoft.com/office/drawing/2014/main" id="{EB1D0C89-87C3-625A-5CDD-EE8EE4D84E3D}"/>
                    </a:ext>
                  </a:extLst>
                </p14:cNvPr>
                <p14:cNvContentPartPr/>
                <p14:nvPr/>
              </p14:nvContentPartPr>
              <p14:xfrm>
                <a:off x="6053695" y="5232862"/>
                <a:ext cx="21960" cy="137160"/>
              </p14:xfrm>
            </p:contentPart>
          </mc:Choice>
          <mc:Fallback>
            <p:pic>
              <p:nvPicPr>
                <p:cNvPr id="262" name="Freihand 261">
                  <a:extLst>
                    <a:ext uri="{FF2B5EF4-FFF2-40B4-BE49-F238E27FC236}">
                      <a16:creationId xmlns:a16="http://schemas.microsoft.com/office/drawing/2014/main" id="{EB1D0C89-87C3-625A-5CDD-EE8EE4D84E3D}"/>
                    </a:ext>
                  </a:extLst>
                </p:cNvPr>
                <p:cNvPicPr/>
                <p:nvPr/>
              </p:nvPicPr>
              <p:blipFill>
                <a:blip r:embed="rId295"/>
                <a:stretch>
                  <a:fillRect/>
                </a:stretch>
              </p:blipFill>
              <p:spPr>
                <a:xfrm>
                  <a:off x="6044695" y="5224222"/>
                  <a:ext cx="396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63" name="Freihand 262">
                  <a:extLst>
                    <a:ext uri="{FF2B5EF4-FFF2-40B4-BE49-F238E27FC236}">
                      <a16:creationId xmlns:a16="http://schemas.microsoft.com/office/drawing/2014/main" id="{B3A29CA0-36C8-3FB1-4BC6-F2499DA369FB}"/>
                    </a:ext>
                  </a:extLst>
                </p14:cNvPr>
                <p14:cNvContentPartPr/>
                <p14:nvPr/>
              </p14:nvContentPartPr>
              <p14:xfrm>
                <a:off x="6000415" y="5213782"/>
                <a:ext cx="117000" cy="191880"/>
              </p14:xfrm>
            </p:contentPart>
          </mc:Choice>
          <mc:Fallback>
            <p:pic>
              <p:nvPicPr>
                <p:cNvPr id="263" name="Freihand 262">
                  <a:extLst>
                    <a:ext uri="{FF2B5EF4-FFF2-40B4-BE49-F238E27FC236}">
                      <a16:creationId xmlns:a16="http://schemas.microsoft.com/office/drawing/2014/main" id="{B3A29CA0-36C8-3FB1-4BC6-F2499DA369FB}"/>
                    </a:ext>
                  </a:extLst>
                </p:cNvPr>
                <p:cNvPicPr/>
                <p:nvPr/>
              </p:nvPicPr>
              <p:blipFill>
                <a:blip r:embed="rId297"/>
                <a:stretch>
                  <a:fillRect/>
                </a:stretch>
              </p:blipFill>
              <p:spPr>
                <a:xfrm>
                  <a:off x="5991415" y="5205142"/>
                  <a:ext cx="1346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64" name="Freihand 263">
                  <a:extLst>
                    <a:ext uri="{FF2B5EF4-FFF2-40B4-BE49-F238E27FC236}">
                      <a16:creationId xmlns:a16="http://schemas.microsoft.com/office/drawing/2014/main" id="{DD20DBAB-5CCC-D20E-47BC-D91538722C95}"/>
                    </a:ext>
                  </a:extLst>
                </p14:cNvPr>
                <p14:cNvContentPartPr/>
                <p14:nvPr/>
              </p14:nvContentPartPr>
              <p14:xfrm>
                <a:off x="6159895" y="5203342"/>
                <a:ext cx="39240" cy="108360"/>
              </p14:xfrm>
            </p:contentPart>
          </mc:Choice>
          <mc:Fallback>
            <p:pic>
              <p:nvPicPr>
                <p:cNvPr id="264" name="Freihand 263">
                  <a:extLst>
                    <a:ext uri="{FF2B5EF4-FFF2-40B4-BE49-F238E27FC236}">
                      <a16:creationId xmlns:a16="http://schemas.microsoft.com/office/drawing/2014/main" id="{DD20DBAB-5CCC-D20E-47BC-D91538722C95}"/>
                    </a:ext>
                  </a:extLst>
                </p:cNvPr>
                <p:cNvPicPr/>
                <p:nvPr/>
              </p:nvPicPr>
              <p:blipFill>
                <a:blip r:embed="rId299"/>
                <a:stretch>
                  <a:fillRect/>
                </a:stretch>
              </p:blipFill>
              <p:spPr>
                <a:xfrm>
                  <a:off x="6150895" y="5194702"/>
                  <a:ext cx="56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65" name="Freihand 264">
                  <a:extLst>
                    <a:ext uri="{FF2B5EF4-FFF2-40B4-BE49-F238E27FC236}">
                      <a16:creationId xmlns:a16="http://schemas.microsoft.com/office/drawing/2014/main" id="{31529C14-2F3F-8C3D-A01E-5CA178326108}"/>
                    </a:ext>
                  </a:extLst>
                </p14:cNvPr>
                <p14:cNvContentPartPr/>
                <p14:nvPr/>
              </p14:nvContentPartPr>
              <p14:xfrm>
                <a:off x="6256735" y="5141782"/>
                <a:ext cx="36360" cy="162000"/>
              </p14:xfrm>
            </p:contentPart>
          </mc:Choice>
          <mc:Fallback>
            <p:pic>
              <p:nvPicPr>
                <p:cNvPr id="265" name="Freihand 264">
                  <a:extLst>
                    <a:ext uri="{FF2B5EF4-FFF2-40B4-BE49-F238E27FC236}">
                      <a16:creationId xmlns:a16="http://schemas.microsoft.com/office/drawing/2014/main" id="{31529C14-2F3F-8C3D-A01E-5CA178326108}"/>
                    </a:ext>
                  </a:extLst>
                </p:cNvPr>
                <p:cNvPicPr/>
                <p:nvPr/>
              </p:nvPicPr>
              <p:blipFill>
                <a:blip r:embed="rId301"/>
                <a:stretch>
                  <a:fillRect/>
                </a:stretch>
              </p:blipFill>
              <p:spPr>
                <a:xfrm>
                  <a:off x="6248095" y="5132782"/>
                  <a:ext cx="540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66" name="Freihand 265">
                  <a:extLst>
                    <a:ext uri="{FF2B5EF4-FFF2-40B4-BE49-F238E27FC236}">
                      <a16:creationId xmlns:a16="http://schemas.microsoft.com/office/drawing/2014/main" id="{C23004DE-EBCF-798A-2AF8-D98628C90A1A}"/>
                    </a:ext>
                  </a:extLst>
                </p14:cNvPr>
                <p14:cNvContentPartPr/>
                <p14:nvPr/>
              </p14:nvContentPartPr>
              <p14:xfrm>
                <a:off x="6130015" y="5057902"/>
                <a:ext cx="185040" cy="160560"/>
              </p14:xfrm>
            </p:contentPart>
          </mc:Choice>
          <mc:Fallback>
            <p:pic>
              <p:nvPicPr>
                <p:cNvPr id="266" name="Freihand 265">
                  <a:extLst>
                    <a:ext uri="{FF2B5EF4-FFF2-40B4-BE49-F238E27FC236}">
                      <a16:creationId xmlns:a16="http://schemas.microsoft.com/office/drawing/2014/main" id="{C23004DE-EBCF-798A-2AF8-D98628C90A1A}"/>
                    </a:ext>
                  </a:extLst>
                </p:cNvPr>
                <p:cNvPicPr/>
                <p:nvPr/>
              </p:nvPicPr>
              <p:blipFill>
                <a:blip r:embed="rId303"/>
                <a:stretch>
                  <a:fillRect/>
                </a:stretch>
              </p:blipFill>
              <p:spPr>
                <a:xfrm>
                  <a:off x="6121015" y="5049262"/>
                  <a:ext cx="2026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67" name="Freihand 266">
                  <a:extLst>
                    <a:ext uri="{FF2B5EF4-FFF2-40B4-BE49-F238E27FC236}">
                      <a16:creationId xmlns:a16="http://schemas.microsoft.com/office/drawing/2014/main" id="{A817833B-4D7C-1B2D-9DC7-C5847020E50C}"/>
                    </a:ext>
                  </a:extLst>
                </p14:cNvPr>
                <p14:cNvContentPartPr/>
                <p14:nvPr/>
              </p14:nvContentPartPr>
              <p14:xfrm>
                <a:off x="6350335" y="5193262"/>
                <a:ext cx="61200" cy="40680"/>
              </p14:xfrm>
            </p:contentPart>
          </mc:Choice>
          <mc:Fallback>
            <p:pic>
              <p:nvPicPr>
                <p:cNvPr id="267" name="Freihand 266">
                  <a:extLst>
                    <a:ext uri="{FF2B5EF4-FFF2-40B4-BE49-F238E27FC236}">
                      <a16:creationId xmlns:a16="http://schemas.microsoft.com/office/drawing/2014/main" id="{A817833B-4D7C-1B2D-9DC7-C5847020E50C}"/>
                    </a:ext>
                  </a:extLst>
                </p:cNvPr>
                <p:cNvPicPr/>
                <p:nvPr/>
              </p:nvPicPr>
              <p:blipFill>
                <a:blip r:embed="rId305"/>
                <a:stretch>
                  <a:fillRect/>
                </a:stretch>
              </p:blipFill>
              <p:spPr>
                <a:xfrm>
                  <a:off x="6341335" y="5184262"/>
                  <a:ext cx="788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68" name="Freihand 267">
                  <a:extLst>
                    <a:ext uri="{FF2B5EF4-FFF2-40B4-BE49-F238E27FC236}">
                      <a16:creationId xmlns:a16="http://schemas.microsoft.com/office/drawing/2014/main" id="{E232F6EC-1F97-98E6-509F-FA1F1168DC4B}"/>
                    </a:ext>
                  </a:extLst>
                </p14:cNvPr>
                <p14:cNvContentPartPr/>
                <p14:nvPr/>
              </p14:nvContentPartPr>
              <p14:xfrm>
                <a:off x="6350335" y="5061502"/>
                <a:ext cx="167400" cy="190080"/>
              </p14:xfrm>
            </p:contentPart>
          </mc:Choice>
          <mc:Fallback>
            <p:pic>
              <p:nvPicPr>
                <p:cNvPr id="268" name="Freihand 267">
                  <a:extLst>
                    <a:ext uri="{FF2B5EF4-FFF2-40B4-BE49-F238E27FC236}">
                      <a16:creationId xmlns:a16="http://schemas.microsoft.com/office/drawing/2014/main" id="{E232F6EC-1F97-98E6-509F-FA1F1168DC4B}"/>
                    </a:ext>
                  </a:extLst>
                </p:cNvPr>
                <p:cNvPicPr/>
                <p:nvPr/>
              </p:nvPicPr>
              <p:blipFill>
                <a:blip r:embed="rId307"/>
                <a:stretch>
                  <a:fillRect/>
                </a:stretch>
              </p:blipFill>
              <p:spPr>
                <a:xfrm>
                  <a:off x="6341695" y="5052862"/>
                  <a:ext cx="18504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69" name="Freihand 268">
                  <a:extLst>
                    <a:ext uri="{FF2B5EF4-FFF2-40B4-BE49-F238E27FC236}">
                      <a16:creationId xmlns:a16="http://schemas.microsoft.com/office/drawing/2014/main" id="{FE9B36CD-51AA-53CA-42FF-4910FDED7018}"/>
                    </a:ext>
                  </a:extLst>
                </p14:cNvPr>
                <p14:cNvContentPartPr/>
                <p14:nvPr/>
              </p14:nvContentPartPr>
              <p14:xfrm>
                <a:off x="6542215" y="4921102"/>
                <a:ext cx="200520" cy="354960"/>
              </p14:xfrm>
            </p:contentPart>
          </mc:Choice>
          <mc:Fallback>
            <p:pic>
              <p:nvPicPr>
                <p:cNvPr id="269" name="Freihand 268">
                  <a:extLst>
                    <a:ext uri="{FF2B5EF4-FFF2-40B4-BE49-F238E27FC236}">
                      <a16:creationId xmlns:a16="http://schemas.microsoft.com/office/drawing/2014/main" id="{FE9B36CD-51AA-53CA-42FF-4910FDED7018}"/>
                    </a:ext>
                  </a:extLst>
                </p:cNvPr>
                <p:cNvPicPr/>
                <p:nvPr/>
              </p:nvPicPr>
              <p:blipFill>
                <a:blip r:embed="rId309"/>
                <a:stretch>
                  <a:fillRect/>
                </a:stretch>
              </p:blipFill>
              <p:spPr>
                <a:xfrm>
                  <a:off x="6533215" y="4912102"/>
                  <a:ext cx="21816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71" name="Freihand 270">
                  <a:extLst>
                    <a:ext uri="{FF2B5EF4-FFF2-40B4-BE49-F238E27FC236}">
                      <a16:creationId xmlns:a16="http://schemas.microsoft.com/office/drawing/2014/main" id="{FEC1D109-91B4-A00A-9515-B4B7535FB80D}"/>
                    </a:ext>
                  </a:extLst>
                </p14:cNvPr>
                <p14:cNvContentPartPr/>
                <p14:nvPr/>
              </p14:nvContentPartPr>
              <p14:xfrm>
                <a:off x="6784135" y="5076982"/>
                <a:ext cx="9000" cy="23400"/>
              </p14:xfrm>
            </p:contentPart>
          </mc:Choice>
          <mc:Fallback>
            <p:pic>
              <p:nvPicPr>
                <p:cNvPr id="271" name="Freihand 270">
                  <a:extLst>
                    <a:ext uri="{FF2B5EF4-FFF2-40B4-BE49-F238E27FC236}">
                      <a16:creationId xmlns:a16="http://schemas.microsoft.com/office/drawing/2014/main" id="{FEC1D109-91B4-A00A-9515-B4B7535FB80D}"/>
                    </a:ext>
                  </a:extLst>
                </p:cNvPr>
                <p:cNvPicPr/>
                <p:nvPr/>
              </p:nvPicPr>
              <p:blipFill>
                <a:blip r:embed="rId311"/>
                <a:stretch>
                  <a:fillRect/>
                </a:stretch>
              </p:blipFill>
              <p:spPr>
                <a:xfrm>
                  <a:off x="6775495" y="5067982"/>
                  <a:ext cx="266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73" name="Freihand 272">
                  <a:extLst>
                    <a:ext uri="{FF2B5EF4-FFF2-40B4-BE49-F238E27FC236}">
                      <a16:creationId xmlns:a16="http://schemas.microsoft.com/office/drawing/2014/main" id="{3EF79985-137E-AB7B-447E-DFFEE71A5D65}"/>
                    </a:ext>
                  </a:extLst>
                </p14:cNvPr>
                <p14:cNvContentPartPr/>
                <p14:nvPr/>
              </p14:nvContentPartPr>
              <p14:xfrm>
                <a:off x="6979615" y="4827862"/>
                <a:ext cx="140400" cy="262080"/>
              </p14:xfrm>
            </p:contentPart>
          </mc:Choice>
          <mc:Fallback>
            <p:pic>
              <p:nvPicPr>
                <p:cNvPr id="273" name="Freihand 272">
                  <a:extLst>
                    <a:ext uri="{FF2B5EF4-FFF2-40B4-BE49-F238E27FC236}">
                      <a16:creationId xmlns:a16="http://schemas.microsoft.com/office/drawing/2014/main" id="{3EF79985-137E-AB7B-447E-DFFEE71A5D65}"/>
                    </a:ext>
                  </a:extLst>
                </p:cNvPr>
                <p:cNvPicPr/>
                <p:nvPr/>
              </p:nvPicPr>
              <p:blipFill>
                <a:blip r:embed="rId313"/>
                <a:stretch>
                  <a:fillRect/>
                </a:stretch>
              </p:blipFill>
              <p:spPr>
                <a:xfrm>
                  <a:off x="6970615" y="4819222"/>
                  <a:ext cx="15804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74" name="Freihand 273">
                  <a:extLst>
                    <a:ext uri="{FF2B5EF4-FFF2-40B4-BE49-F238E27FC236}">
                      <a16:creationId xmlns:a16="http://schemas.microsoft.com/office/drawing/2014/main" id="{169C854D-0410-C00F-E18B-1BC23D909D33}"/>
                    </a:ext>
                  </a:extLst>
                </p14:cNvPr>
                <p14:cNvContentPartPr/>
                <p14:nvPr/>
              </p14:nvContentPartPr>
              <p14:xfrm>
                <a:off x="7131895" y="4895902"/>
                <a:ext cx="67680" cy="165600"/>
              </p14:xfrm>
            </p:contentPart>
          </mc:Choice>
          <mc:Fallback>
            <p:pic>
              <p:nvPicPr>
                <p:cNvPr id="274" name="Freihand 273">
                  <a:extLst>
                    <a:ext uri="{FF2B5EF4-FFF2-40B4-BE49-F238E27FC236}">
                      <a16:creationId xmlns:a16="http://schemas.microsoft.com/office/drawing/2014/main" id="{169C854D-0410-C00F-E18B-1BC23D909D33}"/>
                    </a:ext>
                  </a:extLst>
                </p:cNvPr>
                <p:cNvPicPr/>
                <p:nvPr/>
              </p:nvPicPr>
              <p:blipFill>
                <a:blip r:embed="rId315"/>
                <a:stretch>
                  <a:fillRect/>
                </a:stretch>
              </p:blipFill>
              <p:spPr>
                <a:xfrm>
                  <a:off x="7123255" y="4887262"/>
                  <a:ext cx="85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76" name="Freihand 275">
                  <a:extLst>
                    <a:ext uri="{FF2B5EF4-FFF2-40B4-BE49-F238E27FC236}">
                      <a16:creationId xmlns:a16="http://schemas.microsoft.com/office/drawing/2014/main" id="{CD50F83A-0E47-0398-4A28-A45ED8385F0F}"/>
                    </a:ext>
                  </a:extLst>
                </p14:cNvPr>
                <p14:cNvContentPartPr/>
                <p14:nvPr/>
              </p14:nvContentPartPr>
              <p14:xfrm>
                <a:off x="7262575" y="4891942"/>
                <a:ext cx="79560" cy="120960"/>
              </p14:xfrm>
            </p:contentPart>
          </mc:Choice>
          <mc:Fallback>
            <p:pic>
              <p:nvPicPr>
                <p:cNvPr id="276" name="Freihand 275">
                  <a:extLst>
                    <a:ext uri="{FF2B5EF4-FFF2-40B4-BE49-F238E27FC236}">
                      <a16:creationId xmlns:a16="http://schemas.microsoft.com/office/drawing/2014/main" id="{CD50F83A-0E47-0398-4A28-A45ED8385F0F}"/>
                    </a:ext>
                  </a:extLst>
                </p:cNvPr>
                <p:cNvPicPr/>
                <p:nvPr/>
              </p:nvPicPr>
              <p:blipFill>
                <a:blip r:embed="rId317"/>
                <a:stretch>
                  <a:fillRect/>
                </a:stretch>
              </p:blipFill>
              <p:spPr>
                <a:xfrm>
                  <a:off x="7253935" y="4882942"/>
                  <a:ext cx="97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77" name="Freihand 276">
                  <a:extLst>
                    <a:ext uri="{FF2B5EF4-FFF2-40B4-BE49-F238E27FC236}">
                      <a16:creationId xmlns:a16="http://schemas.microsoft.com/office/drawing/2014/main" id="{3BCB0FF5-84B4-68EC-9B17-C2977D342B09}"/>
                    </a:ext>
                  </a:extLst>
                </p14:cNvPr>
                <p14:cNvContentPartPr/>
                <p14:nvPr/>
              </p14:nvContentPartPr>
              <p14:xfrm>
                <a:off x="7415575" y="4907062"/>
                <a:ext cx="247680" cy="65160"/>
              </p14:xfrm>
            </p:contentPart>
          </mc:Choice>
          <mc:Fallback>
            <p:pic>
              <p:nvPicPr>
                <p:cNvPr id="277" name="Freihand 276">
                  <a:extLst>
                    <a:ext uri="{FF2B5EF4-FFF2-40B4-BE49-F238E27FC236}">
                      <a16:creationId xmlns:a16="http://schemas.microsoft.com/office/drawing/2014/main" id="{3BCB0FF5-84B4-68EC-9B17-C2977D342B09}"/>
                    </a:ext>
                  </a:extLst>
                </p:cNvPr>
                <p:cNvPicPr/>
                <p:nvPr/>
              </p:nvPicPr>
              <p:blipFill>
                <a:blip r:embed="rId319"/>
                <a:stretch>
                  <a:fillRect/>
                </a:stretch>
              </p:blipFill>
              <p:spPr>
                <a:xfrm>
                  <a:off x="7406935" y="4898062"/>
                  <a:ext cx="2653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78" name="Freihand 277">
                  <a:extLst>
                    <a:ext uri="{FF2B5EF4-FFF2-40B4-BE49-F238E27FC236}">
                      <a16:creationId xmlns:a16="http://schemas.microsoft.com/office/drawing/2014/main" id="{2EDE97A5-98C5-C892-A89B-079A84C4251E}"/>
                    </a:ext>
                  </a:extLst>
                </p14:cNvPr>
                <p14:cNvContentPartPr/>
                <p14:nvPr/>
              </p14:nvContentPartPr>
              <p14:xfrm>
                <a:off x="7676215" y="4811662"/>
                <a:ext cx="160560" cy="309960"/>
              </p14:xfrm>
            </p:contentPart>
          </mc:Choice>
          <mc:Fallback>
            <p:pic>
              <p:nvPicPr>
                <p:cNvPr id="278" name="Freihand 277">
                  <a:extLst>
                    <a:ext uri="{FF2B5EF4-FFF2-40B4-BE49-F238E27FC236}">
                      <a16:creationId xmlns:a16="http://schemas.microsoft.com/office/drawing/2014/main" id="{2EDE97A5-98C5-C892-A89B-079A84C4251E}"/>
                    </a:ext>
                  </a:extLst>
                </p:cNvPr>
                <p:cNvPicPr/>
                <p:nvPr/>
              </p:nvPicPr>
              <p:blipFill>
                <a:blip r:embed="rId321"/>
                <a:stretch>
                  <a:fillRect/>
                </a:stretch>
              </p:blipFill>
              <p:spPr>
                <a:xfrm>
                  <a:off x="7667215" y="4802662"/>
                  <a:ext cx="17820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79" name="Freihand 278">
                  <a:extLst>
                    <a:ext uri="{FF2B5EF4-FFF2-40B4-BE49-F238E27FC236}">
                      <a16:creationId xmlns:a16="http://schemas.microsoft.com/office/drawing/2014/main" id="{71AE34D0-1E8D-804F-B762-203561BCF8AD}"/>
                    </a:ext>
                  </a:extLst>
                </p14:cNvPr>
                <p14:cNvContentPartPr/>
                <p14:nvPr/>
              </p14:nvContentPartPr>
              <p14:xfrm>
                <a:off x="7850095" y="4676302"/>
                <a:ext cx="76680" cy="205920"/>
              </p14:xfrm>
            </p:contentPart>
          </mc:Choice>
          <mc:Fallback>
            <p:pic>
              <p:nvPicPr>
                <p:cNvPr id="279" name="Freihand 278">
                  <a:extLst>
                    <a:ext uri="{FF2B5EF4-FFF2-40B4-BE49-F238E27FC236}">
                      <a16:creationId xmlns:a16="http://schemas.microsoft.com/office/drawing/2014/main" id="{71AE34D0-1E8D-804F-B762-203561BCF8AD}"/>
                    </a:ext>
                  </a:extLst>
                </p:cNvPr>
                <p:cNvPicPr/>
                <p:nvPr/>
              </p:nvPicPr>
              <p:blipFill>
                <a:blip r:embed="rId323"/>
                <a:stretch>
                  <a:fillRect/>
                </a:stretch>
              </p:blipFill>
              <p:spPr>
                <a:xfrm>
                  <a:off x="7841455" y="4667302"/>
                  <a:ext cx="9432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80" name="Freihand 279">
                  <a:extLst>
                    <a:ext uri="{FF2B5EF4-FFF2-40B4-BE49-F238E27FC236}">
                      <a16:creationId xmlns:a16="http://schemas.microsoft.com/office/drawing/2014/main" id="{9293F4E6-564F-37BC-9440-2937FDDD9D98}"/>
                    </a:ext>
                  </a:extLst>
                </p14:cNvPr>
                <p14:cNvContentPartPr/>
                <p14:nvPr/>
              </p14:nvContentPartPr>
              <p14:xfrm>
                <a:off x="7890055" y="4822822"/>
                <a:ext cx="32760" cy="83520"/>
              </p14:xfrm>
            </p:contentPart>
          </mc:Choice>
          <mc:Fallback>
            <p:pic>
              <p:nvPicPr>
                <p:cNvPr id="280" name="Freihand 279">
                  <a:extLst>
                    <a:ext uri="{FF2B5EF4-FFF2-40B4-BE49-F238E27FC236}">
                      <a16:creationId xmlns:a16="http://schemas.microsoft.com/office/drawing/2014/main" id="{9293F4E6-564F-37BC-9440-2937FDDD9D98}"/>
                    </a:ext>
                  </a:extLst>
                </p:cNvPr>
                <p:cNvPicPr/>
                <p:nvPr/>
              </p:nvPicPr>
              <p:blipFill>
                <a:blip r:embed="rId325"/>
                <a:stretch>
                  <a:fillRect/>
                </a:stretch>
              </p:blipFill>
              <p:spPr>
                <a:xfrm>
                  <a:off x="7881055" y="4813822"/>
                  <a:ext cx="504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81" name="Freihand 280">
                  <a:extLst>
                    <a:ext uri="{FF2B5EF4-FFF2-40B4-BE49-F238E27FC236}">
                      <a16:creationId xmlns:a16="http://schemas.microsoft.com/office/drawing/2014/main" id="{A8646E1D-5ABE-B780-2623-829391C83DD6}"/>
                    </a:ext>
                  </a:extLst>
                </p14:cNvPr>
                <p14:cNvContentPartPr/>
                <p14:nvPr/>
              </p14:nvContentPartPr>
              <p14:xfrm>
                <a:off x="7931455" y="4619062"/>
                <a:ext cx="267120" cy="267480"/>
              </p14:xfrm>
            </p:contentPart>
          </mc:Choice>
          <mc:Fallback>
            <p:pic>
              <p:nvPicPr>
                <p:cNvPr id="281" name="Freihand 280">
                  <a:extLst>
                    <a:ext uri="{FF2B5EF4-FFF2-40B4-BE49-F238E27FC236}">
                      <a16:creationId xmlns:a16="http://schemas.microsoft.com/office/drawing/2014/main" id="{A8646E1D-5ABE-B780-2623-829391C83DD6}"/>
                    </a:ext>
                  </a:extLst>
                </p:cNvPr>
                <p:cNvPicPr/>
                <p:nvPr/>
              </p:nvPicPr>
              <p:blipFill>
                <a:blip r:embed="rId327"/>
                <a:stretch>
                  <a:fillRect/>
                </a:stretch>
              </p:blipFill>
              <p:spPr>
                <a:xfrm>
                  <a:off x="7922455" y="4610062"/>
                  <a:ext cx="2847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83" name="Freihand 282">
                  <a:extLst>
                    <a:ext uri="{FF2B5EF4-FFF2-40B4-BE49-F238E27FC236}">
                      <a16:creationId xmlns:a16="http://schemas.microsoft.com/office/drawing/2014/main" id="{A31CA024-31E4-50C0-3572-C17777BD467E}"/>
                    </a:ext>
                  </a:extLst>
                </p14:cNvPr>
                <p14:cNvContentPartPr/>
                <p14:nvPr/>
              </p14:nvContentPartPr>
              <p14:xfrm>
                <a:off x="4809535" y="5769982"/>
                <a:ext cx="354240" cy="164520"/>
              </p14:xfrm>
            </p:contentPart>
          </mc:Choice>
          <mc:Fallback>
            <p:pic>
              <p:nvPicPr>
                <p:cNvPr id="283" name="Freihand 282">
                  <a:extLst>
                    <a:ext uri="{FF2B5EF4-FFF2-40B4-BE49-F238E27FC236}">
                      <a16:creationId xmlns:a16="http://schemas.microsoft.com/office/drawing/2014/main" id="{A31CA024-31E4-50C0-3572-C17777BD467E}"/>
                    </a:ext>
                  </a:extLst>
                </p:cNvPr>
                <p:cNvPicPr/>
                <p:nvPr/>
              </p:nvPicPr>
              <p:blipFill>
                <a:blip r:embed="rId329"/>
                <a:stretch>
                  <a:fillRect/>
                </a:stretch>
              </p:blipFill>
              <p:spPr>
                <a:xfrm>
                  <a:off x="4800535" y="5760982"/>
                  <a:ext cx="3718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84" name="Freihand 283">
                  <a:extLst>
                    <a:ext uri="{FF2B5EF4-FFF2-40B4-BE49-F238E27FC236}">
                      <a16:creationId xmlns:a16="http://schemas.microsoft.com/office/drawing/2014/main" id="{306A4974-EA56-7902-D1EA-FF0E45C668DF}"/>
                    </a:ext>
                  </a:extLst>
                </p14:cNvPr>
                <p14:cNvContentPartPr/>
                <p14:nvPr/>
              </p14:nvContentPartPr>
              <p14:xfrm>
                <a:off x="5310655" y="5637142"/>
                <a:ext cx="113040" cy="196200"/>
              </p14:xfrm>
            </p:contentPart>
          </mc:Choice>
          <mc:Fallback>
            <p:pic>
              <p:nvPicPr>
                <p:cNvPr id="284" name="Freihand 283">
                  <a:extLst>
                    <a:ext uri="{FF2B5EF4-FFF2-40B4-BE49-F238E27FC236}">
                      <a16:creationId xmlns:a16="http://schemas.microsoft.com/office/drawing/2014/main" id="{306A4974-EA56-7902-D1EA-FF0E45C668DF}"/>
                    </a:ext>
                  </a:extLst>
                </p:cNvPr>
                <p:cNvPicPr/>
                <p:nvPr/>
              </p:nvPicPr>
              <p:blipFill>
                <a:blip r:embed="rId331"/>
                <a:stretch>
                  <a:fillRect/>
                </a:stretch>
              </p:blipFill>
              <p:spPr>
                <a:xfrm>
                  <a:off x="5301655" y="5628142"/>
                  <a:ext cx="1306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85" name="Freihand 284">
                  <a:extLst>
                    <a:ext uri="{FF2B5EF4-FFF2-40B4-BE49-F238E27FC236}">
                      <a16:creationId xmlns:a16="http://schemas.microsoft.com/office/drawing/2014/main" id="{785CD06A-5691-8ADD-03A2-22221C89112D}"/>
                    </a:ext>
                  </a:extLst>
                </p14:cNvPr>
                <p14:cNvContentPartPr/>
                <p14:nvPr/>
              </p14:nvContentPartPr>
              <p14:xfrm>
                <a:off x="5493175" y="5578462"/>
                <a:ext cx="262440" cy="226440"/>
              </p14:xfrm>
            </p:contentPart>
          </mc:Choice>
          <mc:Fallback>
            <p:pic>
              <p:nvPicPr>
                <p:cNvPr id="285" name="Freihand 284">
                  <a:extLst>
                    <a:ext uri="{FF2B5EF4-FFF2-40B4-BE49-F238E27FC236}">
                      <a16:creationId xmlns:a16="http://schemas.microsoft.com/office/drawing/2014/main" id="{785CD06A-5691-8ADD-03A2-22221C89112D}"/>
                    </a:ext>
                  </a:extLst>
                </p:cNvPr>
                <p:cNvPicPr/>
                <p:nvPr/>
              </p:nvPicPr>
              <p:blipFill>
                <a:blip r:embed="rId333"/>
                <a:stretch>
                  <a:fillRect/>
                </a:stretch>
              </p:blipFill>
              <p:spPr>
                <a:xfrm>
                  <a:off x="5484175" y="5569822"/>
                  <a:ext cx="2800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86" name="Freihand 285">
                  <a:extLst>
                    <a:ext uri="{FF2B5EF4-FFF2-40B4-BE49-F238E27FC236}">
                      <a16:creationId xmlns:a16="http://schemas.microsoft.com/office/drawing/2014/main" id="{52DB02EA-AAE7-30C5-D8F0-E364771D9A05}"/>
                    </a:ext>
                  </a:extLst>
                </p14:cNvPr>
                <p14:cNvContentPartPr/>
                <p14:nvPr/>
              </p14:nvContentPartPr>
              <p14:xfrm>
                <a:off x="5774335" y="5507542"/>
                <a:ext cx="309600" cy="205200"/>
              </p14:xfrm>
            </p:contentPart>
          </mc:Choice>
          <mc:Fallback>
            <p:pic>
              <p:nvPicPr>
                <p:cNvPr id="286" name="Freihand 285">
                  <a:extLst>
                    <a:ext uri="{FF2B5EF4-FFF2-40B4-BE49-F238E27FC236}">
                      <a16:creationId xmlns:a16="http://schemas.microsoft.com/office/drawing/2014/main" id="{52DB02EA-AAE7-30C5-D8F0-E364771D9A05}"/>
                    </a:ext>
                  </a:extLst>
                </p:cNvPr>
                <p:cNvPicPr/>
                <p:nvPr/>
              </p:nvPicPr>
              <p:blipFill>
                <a:blip r:embed="rId335"/>
                <a:stretch>
                  <a:fillRect/>
                </a:stretch>
              </p:blipFill>
              <p:spPr>
                <a:xfrm>
                  <a:off x="5765335" y="5498542"/>
                  <a:ext cx="3272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87" name="Freihand 286">
                  <a:extLst>
                    <a:ext uri="{FF2B5EF4-FFF2-40B4-BE49-F238E27FC236}">
                      <a16:creationId xmlns:a16="http://schemas.microsoft.com/office/drawing/2014/main" id="{03EB7713-9A24-94E9-FD78-86A90B95D40C}"/>
                    </a:ext>
                  </a:extLst>
                </p14:cNvPr>
                <p14:cNvContentPartPr/>
                <p14:nvPr/>
              </p14:nvContentPartPr>
              <p14:xfrm>
                <a:off x="6072055" y="5506822"/>
                <a:ext cx="27360" cy="37080"/>
              </p14:xfrm>
            </p:contentPart>
          </mc:Choice>
          <mc:Fallback>
            <p:pic>
              <p:nvPicPr>
                <p:cNvPr id="287" name="Freihand 286">
                  <a:extLst>
                    <a:ext uri="{FF2B5EF4-FFF2-40B4-BE49-F238E27FC236}">
                      <a16:creationId xmlns:a16="http://schemas.microsoft.com/office/drawing/2014/main" id="{03EB7713-9A24-94E9-FD78-86A90B95D40C}"/>
                    </a:ext>
                  </a:extLst>
                </p:cNvPr>
                <p:cNvPicPr/>
                <p:nvPr/>
              </p:nvPicPr>
              <p:blipFill>
                <a:blip r:embed="rId337"/>
                <a:stretch>
                  <a:fillRect/>
                </a:stretch>
              </p:blipFill>
              <p:spPr>
                <a:xfrm>
                  <a:off x="6063415" y="5498182"/>
                  <a:ext cx="450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88" name="Freihand 287">
                  <a:extLst>
                    <a:ext uri="{FF2B5EF4-FFF2-40B4-BE49-F238E27FC236}">
                      <a16:creationId xmlns:a16="http://schemas.microsoft.com/office/drawing/2014/main" id="{2312D179-F7AF-B03F-9195-F51CFAFB274D}"/>
                    </a:ext>
                  </a:extLst>
                </p14:cNvPr>
                <p14:cNvContentPartPr/>
                <p14:nvPr/>
              </p14:nvContentPartPr>
              <p14:xfrm>
                <a:off x="6114175" y="5555062"/>
                <a:ext cx="153000" cy="59760"/>
              </p14:xfrm>
            </p:contentPart>
          </mc:Choice>
          <mc:Fallback>
            <p:pic>
              <p:nvPicPr>
                <p:cNvPr id="288" name="Freihand 287">
                  <a:extLst>
                    <a:ext uri="{FF2B5EF4-FFF2-40B4-BE49-F238E27FC236}">
                      <a16:creationId xmlns:a16="http://schemas.microsoft.com/office/drawing/2014/main" id="{2312D179-F7AF-B03F-9195-F51CFAFB274D}"/>
                    </a:ext>
                  </a:extLst>
                </p:cNvPr>
                <p:cNvPicPr/>
                <p:nvPr/>
              </p:nvPicPr>
              <p:blipFill>
                <a:blip r:embed="rId339"/>
                <a:stretch>
                  <a:fillRect/>
                </a:stretch>
              </p:blipFill>
              <p:spPr>
                <a:xfrm>
                  <a:off x="6105535" y="5546062"/>
                  <a:ext cx="1706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89" name="Freihand 288">
                  <a:extLst>
                    <a:ext uri="{FF2B5EF4-FFF2-40B4-BE49-F238E27FC236}">
                      <a16:creationId xmlns:a16="http://schemas.microsoft.com/office/drawing/2014/main" id="{F8F37F88-F19B-CAED-AFFD-48BBF008EC92}"/>
                    </a:ext>
                  </a:extLst>
                </p14:cNvPr>
                <p14:cNvContentPartPr/>
                <p14:nvPr/>
              </p14:nvContentPartPr>
              <p14:xfrm>
                <a:off x="6357895" y="5445262"/>
                <a:ext cx="192600" cy="122400"/>
              </p14:xfrm>
            </p:contentPart>
          </mc:Choice>
          <mc:Fallback>
            <p:pic>
              <p:nvPicPr>
                <p:cNvPr id="289" name="Freihand 288">
                  <a:extLst>
                    <a:ext uri="{FF2B5EF4-FFF2-40B4-BE49-F238E27FC236}">
                      <a16:creationId xmlns:a16="http://schemas.microsoft.com/office/drawing/2014/main" id="{F8F37F88-F19B-CAED-AFFD-48BBF008EC92}"/>
                    </a:ext>
                  </a:extLst>
                </p:cNvPr>
                <p:cNvPicPr/>
                <p:nvPr/>
              </p:nvPicPr>
              <p:blipFill>
                <a:blip r:embed="rId341"/>
                <a:stretch>
                  <a:fillRect/>
                </a:stretch>
              </p:blipFill>
              <p:spPr>
                <a:xfrm>
                  <a:off x="6349255" y="5436262"/>
                  <a:ext cx="2102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90" name="Freihand 289">
                  <a:extLst>
                    <a:ext uri="{FF2B5EF4-FFF2-40B4-BE49-F238E27FC236}">
                      <a16:creationId xmlns:a16="http://schemas.microsoft.com/office/drawing/2014/main" id="{24EBFD0D-7B2C-4033-4703-637AE1835633}"/>
                    </a:ext>
                  </a:extLst>
                </p14:cNvPr>
                <p14:cNvContentPartPr/>
                <p14:nvPr/>
              </p14:nvContentPartPr>
              <p14:xfrm>
                <a:off x="6583615" y="5394502"/>
                <a:ext cx="151560" cy="101880"/>
              </p14:xfrm>
            </p:contentPart>
          </mc:Choice>
          <mc:Fallback>
            <p:pic>
              <p:nvPicPr>
                <p:cNvPr id="290" name="Freihand 289">
                  <a:extLst>
                    <a:ext uri="{FF2B5EF4-FFF2-40B4-BE49-F238E27FC236}">
                      <a16:creationId xmlns:a16="http://schemas.microsoft.com/office/drawing/2014/main" id="{24EBFD0D-7B2C-4033-4703-637AE1835633}"/>
                    </a:ext>
                  </a:extLst>
                </p:cNvPr>
                <p:cNvPicPr/>
                <p:nvPr/>
              </p:nvPicPr>
              <p:blipFill>
                <a:blip r:embed="rId343"/>
                <a:stretch>
                  <a:fillRect/>
                </a:stretch>
              </p:blipFill>
              <p:spPr>
                <a:xfrm>
                  <a:off x="6574615" y="5385502"/>
                  <a:ext cx="169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91" name="Freihand 290">
                  <a:extLst>
                    <a:ext uri="{FF2B5EF4-FFF2-40B4-BE49-F238E27FC236}">
                      <a16:creationId xmlns:a16="http://schemas.microsoft.com/office/drawing/2014/main" id="{30287AD0-2915-4C58-7AC9-9BD0D6362552}"/>
                    </a:ext>
                  </a:extLst>
                </p14:cNvPr>
                <p14:cNvContentPartPr/>
                <p14:nvPr/>
              </p14:nvContentPartPr>
              <p14:xfrm>
                <a:off x="6920935" y="5279302"/>
                <a:ext cx="236880" cy="148320"/>
              </p14:xfrm>
            </p:contentPart>
          </mc:Choice>
          <mc:Fallback>
            <p:pic>
              <p:nvPicPr>
                <p:cNvPr id="291" name="Freihand 290">
                  <a:extLst>
                    <a:ext uri="{FF2B5EF4-FFF2-40B4-BE49-F238E27FC236}">
                      <a16:creationId xmlns:a16="http://schemas.microsoft.com/office/drawing/2014/main" id="{30287AD0-2915-4C58-7AC9-9BD0D6362552}"/>
                    </a:ext>
                  </a:extLst>
                </p:cNvPr>
                <p:cNvPicPr/>
                <p:nvPr/>
              </p:nvPicPr>
              <p:blipFill>
                <a:blip r:embed="rId345"/>
                <a:stretch>
                  <a:fillRect/>
                </a:stretch>
              </p:blipFill>
              <p:spPr>
                <a:xfrm>
                  <a:off x="6912295" y="5270302"/>
                  <a:ext cx="25452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92" name="Freihand 291">
                  <a:extLst>
                    <a:ext uri="{FF2B5EF4-FFF2-40B4-BE49-F238E27FC236}">
                      <a16:creationId xmlns:a16="http://schemas.microsoft.com/office/drawing/2014/main" id="{3824A8E9-0A6D-201D-4B38-DC718DBADC1F}"/>
                    </a:ext>
                  </a:extLst>
                </p14:cNvPr>
                <p14:cNvContentPartPr/>
                <p14:nvPr/>
              </p14:nvContentPartPr>
              <p14:xfrm>
                <a:off x="7341775" y="5203702"/>
                <a:ext cx="43560" cy="181440"/>
              </p14:xfrm>
            </p:contentPart>
          </mc:Choice>
          <mc:Fallback>
            <p:pic>
              <p:nvPicPr>
                <p:cNvPr id="292" name="Freihand 291">
                  <a:extLst>
                    <a:ext uri="{FF2B5EF4-FFF2-40B4-BE49-F238E27FC236}">
                      <a16:creationId xmlns:a16="http://schemas.microsoft.com/office/drawing/2014/main" id="{3824A8E9-0A6D-201D-4B38-DC718DBADC1F}"/>
                    </a:ext>
                  </a:extLst>
                </p:cNvPr>
                <p:cNvPicPr/>
                <p:nvPr/>
              </p:nvPicPr>
              <p:blipFill>
                <a:blip r:embed="rId347"/>
                <a:stretch>
                  <a:fillRect/>
                </a:stretch>
              </p:blipFill>
              <p:spPr>
                <a:xfrm>
                  <a:off x="7333135" y="5194702"/>
                  <a:ext cx="612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93" name="Freihand 292">
                  <a:extLst>
                    <a:ext uri="{FF2B5EF4-FFF2-40B4-BE49-F238E27FC236}">
                      <a16:creationId xmlns:a16="http://schemas.microsoft.com/office/drawing/2014/main" id="{9DC72C01-D504-C64A-38AB-12FD916A42BA}"/>
                    </a:ext>
                  </a:extLst>
                </p14:cNvPr>
                <p14:cNvContentPartPr/>
                <p14:nvPr/>
              </p14:nvContentPartPr>
              <p14:xfrm>
                <a:off x="7262575" y="5159782"/>
                <a:ext cx="175320" cy="145800"/>
              </p14:xfrm>
            </p:contentPart>
          </mc:Choice>
          <mc:Fallback>
            <p:pic>
              <p:nvPicPr>
                <p:cNvPr id="293" name="Freihand 292">
                  <a:extLst>
                    <a:ext uri="{FF2B5EF4-FFF2-40B4-BE49-F238E27FC236}">
                      <a16:creationId xmlns:a16="http://schemas.microsoft.com/office/drawing/2014/main" id="{9DC72C01-D504-C64A-38AB-12FD916A42BA}"/>
                    </a:ext>
                  </a:extLst>
                </p:cNvPr>
                <p:cNvPicPr/>
                <p:nvPr/>
              </p:nvPicPr>
              <p:blipFill>
                <a:blip r:embed="rId349"/>
                <a:stretch>
                  <a:fillRect/>
                </a:stretch>
              </p:blipFill>
              <p:spPr>
                <a:xfrm>
                  <a:off x="7253575" y="5150782"/>
                  <a:ext cx="1929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94" name="Freihand 293">
                  <a:extLst>
                    <a:ext uri="{FF2B5EF4-FFF2-40B4-BE49-F238E27FC236}">
                      <a16:creationId xmlns:a16="http://schemas.microsoft.com/office/drawing/2014/main" id="{9F7FB2C0-4D35-3E57-CDDA-1AB79CE7DDA9}"/>
                    </a:ext>
                  </a:extLst>
                </p14:cNvPr>
                <p14:cNvContentPartPr/>
                <p14:nvPr/>
              </p14:nvContentPartPr>
              <p14:xfrm>
                <a:off x="7447615" y="5193262"/>
                <a:ext cx="190440" cy="120600"/>
              </p14:xfrm>
            </p:contentPart>
          </mc:Choice>
          <mc:Fallback>
            <p:pic>
              <p:nvPicPr>
                <p:cNvPr id="294" name="Freihand 293">
                  <a:extLst>
                    <a:ext uri="{FF2B5EF4-FFF2-40B4-BE49-F238E27FC236}">
                      <a16:creationId xmlns:a16="http://schemas.microsoft.com/office/drawing/2014/main" id="{9F7FB2C0-4D35-3E57-CDDA-1AB79CE7DDA9}"/>
                    </a:ext>
                  </a:extLst>
                </p:cNvPr>
                <p:cNvPicPr/>
                <p:nvPr/>
              </p:nvPicPr>
              <p:blipFill>
                <a:blip r:embed="rId351"/>
                <a:stretch>
                  <a:fillRect/>
                </a:stretch>
              </p:blipFill>
              <p:spPr>
                <a:xfrm>
                  <a:off x="7438615" y="5184262"/>
                  <a:ext cx="2080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95" name="Freihand 294">
                  <a:extLst>
                    <a:ext uri="{FF2B5EF4-FFF2-40B4-BE49-F238E27FC236}">
                      <a16:creationId xmlns:a16="http://schemas.microsoft.com/office/drawing/2014/main" id="{551E00AF-ABE0-53FD-682A-6A9734CEE28A}"/>
                    </a:ext>
                  </a:extLst>
                </p14:cNvPr>
                <p14:cNvContentPartPr/>
                <p14:nvPr/>
              </p14:nvContentPartPr>
              <p14:xfrm>
                <a:off x="7654615" y="5162302"/>
                <a:ext cx="250560" cy="145080"/>
              </p14:xfrm>
            </p:contentPart>
          </mc:Choice>
          <mc:Fallback>
            <p:pic>
              <p:nvPicPr>
                <p:cNvPr id="295" name="Freihand 294">
                  <a:extLst>
                    <a:ext uri="{FF2B5EF4-FFF2-40B4-BE49-F238E27FC236}">
                      <a16:creationId xmlns:a16="http://schemas.microsoft.com/office/drawing/2014/main" id="{551E00AF-ABE0-53FD-682A-6A9734CEE28A}"/>
                    </a:ext>
                  </a:extLst>
                </p:cNvPr>
                <p:cNvPicPr/>
                <p:nvPr/>
              </p:nvPicPr>
              <p:blipFill>
                <a:blip r:embed="rId353"/>
                <a:stretch>
                  <a:fillRect/>
                </a:stretch>
              </p:blipFill>
              <p:spPr>
                <a:xfrm>
                  <a:off x="7645975" y="5153302"/>
                  <a:ext cx="268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96" name="Freihand 295">
                  <a:extLst>
                    <a:ext uri="{FF2B5EF4-FFF2-40B4-BE49-F238E27FC236}">
                      <a16:creationId xmlns:a16="http://schemas.microsoft.com/office/drawing/2014/main" id="{70EAA10C-CA4E-2263-9280-B6F9B862D13D}"/>
                    </a:ext>
                  </a:extLst>
                </p14:cNvPr>
                <p14:cNvContentPartPr/>
                <p14:nvPr/>
              </p14:nvContentPartPr>
              <p14:xfrm>
                <a:off x="7948735" y="5089222"/>
                <a:ext cx="74520" cy="140040"/>
              </p14:xfrm>
            </p:contentPart>
          </mc:Choice>
          <mc:Fallback>
            <p:pic>
              <p:nvPicPr>
                <p:cNvPr id="296" name="Freihand 295">
                  <a:extLst>
                    <a:ext uri="{FF2B5EF4-FFF2-40B4-BE49-F238E27FC236}">
                      <a16:creationId xmlns:a16="http://schemas.microsoft.com/office/drawing/2014/main" id="{70EAA10C-CA4E-2263-9280-B6F9B862D13D}"/>
                    </a:ext>
                  </a:extLst>
                </p:cNvPr>
                <p:cNvPicPr/>
                <p:nvPr/>
              </p:nvPicPr>
              <p:blipFill>
                <a:blip r:embed="rId355"/>
                <a:stretch>
                  <a:fillRect/>
                </a:stretch>
              </p:blipFill>
              <p:spPr>
                <a:xfrm>
                  <a:off x="7939735" y="5080582"/>
                  <a:ext cx="921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97" name="Freihand 296">
                  <a:extLst>
                    <a:ext uri="{FF2B5EF4-FFF2-40B4-BE49-F238E27FC236}">
                      <a16:creationId xmlns:a16="http://schemas.microsoft.com/office/drawing/2014/main" id="{B4165C75-C912-EDB3-1F47-6B08C60266D1}"/>
                    </a:ext>
                  </a:extLst>
                </p14:cNvPr>
                <p14:cNvContentPartPr/>
                <p14:nvPr/>
              </p14:nvContentPartPr>
              <p14:xfrm>
                <a:off x="7923535" y="5113702"/>
                <a:ext cx="95400" cy="42840"/>
              </p14:xfrm>
            </p:contentPart>
          </mc:Choice>
          <mc:Fallback>
            <p:pic>
              <p:nvPicPr>
                <p:cNvPr id="297" name="Freihand 296">
                  <a:extLst>
                    <a:ext uri="{FF2B5EF4-FFF2-40B4-BE49-F238E27FC236}">
                      <a16:creationId xmlns:a16="http://schemas.microsoft.com/office/drawing/2014/main" id="{B4165C75-C912-EDB3-1F47-6B08C60266D1}"/>
                    </a:ext>
                  </a:extLst>
                </p:cNvPr>
                <p:cNvPicPr/>
                <p:nvPr/>
              </p:nvPicPr>
              <p:blipFill>
                <a:blip r:embed="rId357"/>
                <a:stretch>
                  <a:fillRect/>
                </a:stretch>
              </p:blipFill>
              <p:spPr>
                <a:xfrm>
                  <a:off x="7914535" y="5105062"/>
                  <a:ext cx="1130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98" name="Freihand 297">
                  <a:extLst>
                    <a:ext uri="{FF2B5EF4-FFF2-40B4-BE49-F238E27FC236}">
                      <a16:creationId xmlns:a16="http://schemas.microsoft.com/office/drawing/2014/main" id="{FB22724E-DB0C-2898-11A7-78E19B5D5B61}"/>
                    </a:ext>
                  </a:extLst>
                </p14:cNvPr>
                <p14:cNvContentPartPr/>
                <p14:nvPr/>
              </p14:nvContentPartPr>
              <p14:xfrm>
                <a:off x="8072215" y="4958542"/>
                <a:ext cx="204480" cy="219240"/>
              </p14:xfrm>
            </p:contentPart>
          </mc:Choice>
          <mc:Fallback>
            <p:pic>
              <p:nvPicPr>
                <p:cNvPr id="298" name="Freihand 297">
                  <a:extLst>
                    <a:ext uri="{FF2B5EF4-FFF2-40B4-BE49-F238E27FC236}">
                      <a16:creationId xmlns:a16="http://schemas.microsoft.com/office/drawing/2014/main" id="{FB22724E-DB0C-2898-11A7-78E19B5D5B61}"/>
                    </a:ext>
                  </a:extLst>
                </p:cNvPr>
                <p:cNvPicPr/>
                <p:nvPr/>
              </p:nvPicPr>
              <p:blipFill>
                <a:blip r:embed="rId359"/>
                <a:stretch>
                  <a:fillRect/>
                </a:stretch>
              </p:blipFill>
              <p:spPr>
                <a:xfrm>
                  <a:off x="8063215" y="4949542"/>
                  <a:ext cx="22212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99" name="Freihand 298">
                  <a:extLst>
                    <a:ext uri="{FF2B5EF4-FFF2-40B4-BE49-F238E27FC236}">
                      <a16:creationId xmlns:a16="http://schemas.microsoft.com/office/drawing/2014/main" id="{D84EED70-21BD-4CD9-6F01-75BDC0771DD0}"/>
                    </a:ext>
                  </a:extLst>
                </p14:cNvPr>
                <p14:cNvContentPartPr/>
                <p14:nvPr/>
              </p14:nvContentPartPr>
              <p14:xfrm>
                <a:off x="8248975" y="4902742"/>
                <a:ext cx="140760" cy="200880"/>
              </p14:xfrm>
            </p:contentPart>
          </mc:Choice>
          <mc:Fallback>
            <p:pic>
              <p:nvPicPr>
                <p:cNvPr id="299" name="Freihand 298">
                  <a:extLst>
                    <a:ext uri="{FF2B5EF4-FFF2-40B4-BE49-F238E27FC236}">
                      <a16:creationId xmlns:a16="http://schemas.microsoft.com/office/drawing/2014/main" id="{D84EED70-21BD-4CD9-6F01-75BDC0771DD0}"/>
                    </a:ext>
                  </a:extLst>
                </p:cNvPr>
                <p:cNvPicPr/>
                <p:nvPr/>
              </p:nvPicPr>
              <p:blipFill>
                <a:blip r:embed="rId361"/>
                <a:stretch>
                  <a:fillRect/>
                </a:stretch>
              </p:blipFill>
              <p:spPr>
                <a:xfrm>
                  <a:off x="8240335" y="4893742"/>
                  <a:ext cx="15840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300" name="Freihand 299">
                  <a:extLst>
                    <a:ext uri="{FF2B5EF4-FFF2-40B4-BE49-F238E27FC236}">
                      <a16:creationId xmlns:a16="http://schemas.microsoft.com/office/drawing/2014/main" id="{3DA125F2-CB41-C93D-2565-7DBA53C823F5}"/>
                    </a:ext>
                  </a:extLst>
                </p14:cNvPr>
                <p14:cNvContentPartPr/>
                <p14:nvPr/>
              </p14:nvContentPartPr>
              <p14:xfrm>
                <a:off x="8392975" y="4910662"/>
                <a:ext cx="131040" cy="149400"/>
              </p14:xfrm>
            </p:contentPart>
          </mc:Choice>
          <mc:Fallback>
            <p:pic>
              <p:nvPicPr>
                <p:cNvPr id="300" name="Freihand 299">
                  <a:extLst>
                    <a:ext uri="{FF2B5EF4-FFF2-40B4-BE49-F238E27FC236}">
                      <a16:creationId xmlns:a16="http://schemas.microsoft.com/office/drawing/2014/main" id="{3DA125F2-CB41-C93D-2565-7DBA53C823F5}"/>
                    </a:ext>
                  </a:extLst>
                </p:cNvPr>
                <p:cNvPicPr/>
                <p:nvPr/>
              </p:nvPicPr>
              <p:blipFill>
                <a:blip r:embed="rId363"/>
                <a:stretch>
                  <a:fillRect/>
                </a:stretch>
              </p:blipFill>
              <p:spPr>
                <a:xfrm>
                  <a:off x="8383975" y="4902022"/>
                  <a:ext cx="1486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302" name="Freihand 301">
                  <a:extLst>
                    <a:ext uri="{FF2B5EF4-FFF2-40B4-BE49-F238E27FC236}">
                      <a16:creationId xmlns:a16="http://schemas.microsoft.com/office/drawing/2014/main" id="{70C9930C-487C-1464-ADA9-C59E4CCF88D7}"/>
                    </a:ext>
                  </a:extLst>
                </p14:cNvPr>
                <p14:cNvContentPartPr/>
                <p14:nvPr/>
              </p14:nvContentPartPr>
              <p14:xfrm>
                <a:off x="4986655" y="6145102"/>
                <a:ext cx="158040" cy="62640"/>
              </p14:xfrm>
            </p:contentPart>
          </mc:Choice>
          <mc:Fallback>
            <p:pic>
              <p:nvPicPr>
                <p:cNvPr id="302" name="Freihand 301">
                  <a:extLst>
                    <a:ext uri="{FF2B5EF4-FFF2-40B4-BE49-F238E27FC236}">
                      <a16:creationId xmlns:a16="http://schemas.microsoft.com/office/drawing/2014/main" id="{70C9930C-487C-1464-ADA9-C59E4CCF88D7}"/>
                    </a:ext>
                  </a:extLst>
                </p:cNvPr>
                <p:cNvPicPr/>
                <p:nvPr/>
              </p:nvPicPr>
              <p:blipFill>
                <a:blip r:embed="rId365"/>
                <a:stretch>
                  <a:fillRect/>
                </a:stretch>
              </p:blipFill>
              <p:spPr>
                <a:xfrm>
                  <a:off x="4978015" y="6136462"/>
                  <a:ext cx="1756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303" name="Freihand 302">
                  <a:extLst>
                    <a:ext uri="{FF2B5EF4-FFF2-40B4-BE49-F238E27FC236}">
                      <a16:creationId xmlns:a16="http://schemas.microsoft.com/office/drawing/2014/main" id="{8BCF100F-FE31-3F74-CA7A-B03BA05B2D87}"/>
                    </a:ext>
                  </a:extLst>
                </p14:cNvPr>
                <p14:cNvContentPartPr/>
                <p14:nvPr/>
              </p14:nvContentPartPr>
              <p14:xfrm>
                <a:off x="5152255" y="6058342"/>
                <a:ext cx="90360" cy="218160"/>
              </p14:xfrm>
            </p:contentPart>
          </mc:Choice>
          <mc:Fallback>
            <p:pic>
              <p:nvPicPr>
                <p:cNvPr id="303" name="Freihand 302">
                  <a:extLst>
                    <a:ext uri="{FF2B5EF4-FFF2-40B4-BE49-F238E27FC236}">
                      <a16:creationId xmlns:a16="http://schemas.microsoft.com/office/drawing/2014/main" id="{8BCF100F-FE31-3F74-CA7A-B03BA05B2D87}"/>
                    </a:ext>
                  </a:extLst>
                </p:cNvPr>
                <p:cNvPicPr/>
                <p:nvPr/>
              </p:nvPicPr>
              <p:blipFill>
                <a:blip r:embed="rId367"/>
                <a:stretch>
                  <a:fillRect/>
                </a:stretch>
              </p:blipFill>
              <p:spPr>
                <a:xfrm>
                  <a:off x="5143255" y="6049702"/>
                  <a:ext cx="1080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305" name="Freihand 304">
                  <a:extLst>
                    <a:ext uri="{FF2B5EF4-FFF2-40B4-BE49-F238E27FC236}">
                      <a16:creationId xmlns:a16="http://schemas.microsoft.com/office/drawing/2014/main" id="{B5A5706B-DEF1-19FA-E3C3-3203C0AD6922}"/>
                    </a:ext>
                  </a:extLst>
                </p14:cNvPr>
                <p14:cNvContentPartPr/>
                <p14:nvPr/>
              </p14:nvContentPartPr>
              <p14:xfrm>
                <a:off x="5460415" y="5971222"/>
                <a:ext cx="547560" cy="239760"/>
              </p14:xfrm>
            </p:contentPart>
          </mc:Choice>
          <mc:Fallback>
            <p:pic>
              <p:nvPicPr>
                <p:cNvPr id="305" name="Freihand 304">
                  <a:extLst>
                    <a:ext uri="{FF2B5EF4-FFF2-40B4-BE49-F238E27FC236}">
                      <a16:creationId xmlns:a16="http://schemas.microsoft.com/office/drawing/2014/main" id="{B5A5706B-DEF1-19FA-E3C3-3203C0AD6922}"/>
                    </a:ext>
                  </a:extLst>
                </p:cNvPr>
                <p:cNvPicPr/>
                <p:nvPr/>
              </p:nvPicPr>
              <p:blipFill>
                <a:blip r:embed="rId369"/>
                <a:stretch>
                  <a:fillRect/>
                </a:stretch>
              </p:blipFill>
              <p:spPr>
                <a:xfrm>
                  <a:off x="5451415" y="5962222"/>
                  <a:ext cx="5652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306" name="Freihand 305">
                  <a:extLst>
                    <a:ext uri="{FF2B5EF4-FFF2-40B4-BE49-F238E27FC236}">
                      <a16:creationId xmlns:a16="http://schemas.microsoft.com/office/drawing/2014/main" id="{B036E1FF-10B6-791F-15CF-FF56C5C440EC}"/>
                    </a:ext>
                  </a:extLst>
                </p14:cNvPr>
                <p14:cNvContentPartPr/>
                <p14:nvPr/>
              </p14:nvContentPartPr>
              <p14:xfrm>
                <a:off x="5949655" y="5862862"/>
                <a:ext cx="33840" cy="27720"/>
              </p14:xfrm>
            </p:contentPart>
          </mc:Choice>
          <mc:Fallback>
            <p:pic>
              <p:nvPicPr>
                <p:cNvPr id="306" name="Freihand 305">
                  <a:extLst>
                    <a:ext uri="{FF2B5EF4-FFF2-40B4-BE49-F238E27FC236}">
                      <a16:creationId xmlns:a16="http://schemas.microsoft.com/office/drawing/2014/main" id="{B036E1FF-10B6-791F-15CF-FF56C5C440EC}"/>
                    </a:ext>
                  </a:extLst>
                </p:cNvPr>
                <p:cNvPicPr/>
                <p:nvPr/>
              </p:nvPicPr>
              <p:blipFill>
                <a:blip r:embed="rId371"/>
                <a:stretch>
                  <a:fillRect/>
                </a:stretch>
              </p:blipFill>
              <p:spPr>
                <a:xfrm>
                  <a:off x="5941015" y="5854222"/>
                  <a:ext cx="5148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307" name="Freihand 306">
                  <a:extLst>
                    <a:ext uri="{FF2B5EF4-FFF2-40B4-BE49-F238E27FC236}">
                      <a16:creationId xmlns:a16="http://schemas.microsoft.com/office/drawing/2014/main" id="{B9A25228-89C5-6F62-E362-38BB3E36B288}"/>
                    </a:ext>
                  </a:extLst>
                </p14:cNvPr>
                <p14:cNvContentPartPr/>
                <p14:nvPr/>
              </p14:nvContentPartPr>
              <p14:xfrm>
                <a:off x="6049015" y="5906782"/>
                <a:ext cx="72720" cy="276480"/>
              </p14:xfrm>
            </p:contentPart>
          </mc:Choice>
          <mc:Fallback>
            <p:pic>
              <p:nvPicPr>
                <p:cNvPr id="307" name="Freihand 306">
                  <a:extLst>
                    <a:ext uri="{FF2B5EF4-FFF2-40B4-BE49-F238E27FC236}">
                      <a16:creationId xmlns:a16="http://schemas.microsoft.com/office/drawing/2014/main" id="{B9A25228-89C5-6F62-E362-38BB3E36B288}"/>
                    </a:ext>
                  </a:extLst>
                </p:cNvPr>
                <p:cNvPicPr/>
                <p:nvPr/>
              </p:nvPicPr>
              <p:blipFill>
                <a:blip r:embed="rId373"/>
                <a:stretch>
                  <a:fillRect/>
                </a:stretch>
              </p:blipFill>
              <p:spPr>
                <a:xfrm>
                  <a:off x="6040015" y="5898142"/>
                  <a:ext cx="9036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308" name="Freihand 307">
                  <a:extLst>
                    <a:ext uri="{FF2B5EF4-FFF2-40B4-BE49-F238E27FC236}">
                      <a16:creationId xmlns:a16="http://schemas.microsoft.com/office/drawing/2014/main" id="{E616F224-26DB-C46D-DA6A-A88A16B16E59}"/>
                    </a:ext>
                  </a:extLst>
                </p14:cNvPr>
                <p14:cNvContentPartPr/>
                <p14:nvPr/>
              </p14:nvContentPartPr>
              <p14:xfrm>
                <a:off x="6247375" y="5795182"/>
                <a:ext cx="55080" cy="158760"/>
              </p14:xfrm>
            </p:contentPart>
          </mc:Choice>
          <mc:Fallback>
            <p:pic>
              <p:nvPicPr>
                <p:cNvPr id="308" name="Freihand 307">
                  <a:extLst>
                    <a:ext uri="{FF2B5EF4-FFF2-40B4-BE49-F238E27FC236}">
                      <a16:creationId xmlns:a16="http://schemas.microsoft.com/office/drawing/2014/main" id="{E616F224-26DB-C46D-DA6A-A88A16B16E59}"/>
                    </a:ext>
                  </a:extLst>
                </p:cNvPr>
                <p:cNvPicPr/>
                <p:nvPr/>
              </p:nvPicPr>
              <p:blipFill>
                <a:blip r:embed="rId375"/>
                <a:stretch>
                  <a:fillRect/>
                </a:stretch>
              </p:blipFill>
              <p:spPr>
                <a:xfrm>
                  <a:off x="6238735" y="5786542"/>
                  <a:ext cx="727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309" name="Freihand 308">
                  <a:extLst>
                    <a:ext uri="{FF2B5EF4-FFF2-40B4-BE49-F238E27FC236}">
                      <a16:creationId xmlns:a16="http://schemas.microsoft.com/office/drawing/2014/main" id="{AF551043-1732-BC1C-79CD-2F8A901D2366}"/>
                    </a:ext>
                  </a:extLst>
                </p14:cNvPr>
                <p14:cNvContentPartPr/>
                <p14:nvPr/>
              </p14:nvContentPartPr>
              <p14:xfrm>
                <a:off x="6166375" y="5757022"/>
                <a:ext cx="178200" cy="213120"/>
              </p14:xfrm>
            </p:contentPart>
          </mc:Choice>
          <mc:Fallback>
            <p:pic>
              <p:nvPicPr>
                <p:cNvPr id="309" name="Freihand 308">
                  <a:extLst>
                    <a:ext uri="{FF2B5EF4-FFF2-40B4-BE49-F238E27FC236}">
                      <a16:creationId xmlns:a16="http://schemas.microsoft.com/office/drawing/2014/main" id="{AF551043-1732-BC1C-79CD-2F8A901D2366}"/>
                    </a:ext>
                  </a:extLst>
                </p:cNvPr>
                <p:cNvPicPr/>
                <p:nvPr/>
              </p:nvPicPr>
              <p:blipFill>
                <a:blip r:embed="rId377"/>
                <a:stretch>
                  <a:fillRect/>
                </a:stretch>
              </p:blipFill>
              <p:spPr>
                <a:xfrm>
                  <a:off x="6157735" y="5748022"/>
                  <a:ext cx="1958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310" name="Freihand 309">
                  <a:extLst>
                    <a:ext uri="{FF2B5EF4-FFF2-40B4-BE49-F238E27FC236}">
                      <a16:creationId xmlns:a16="http://schemas.microsoft.com/office/drawing/2014/main" id="{C2E62D34-9E13-79F0-098B-98B48D06C51C}"/>
                    </a:ext>
                  </a:extLst>
                </p14:cNvPr>
                <p14:cNvContentPartPr/>
                <p14:nvPr/>
              </p14:nvContentPartPr>
              <p14:xfrm>
                <a:off x="6404695" y="5762062"/>
                <a:ext cx="196200" cy="169920"/>
              </p14:xfrm>
            </p:contentPart>
          </mc:Choice>
          <mc:Fallback>
            <p:pic>
              <p:nvPicPr>
                <p:cNvPr id="310" name="Freihand 309">
                  <a:extLst>
                    <a:ext uri="{FF2B5EF4-FFF2-40B4-BE49-F238E27FC236}">
                      <a16:creationId xmlns:a16="http://schemas.microsoft.com/office/drawing/2014/main" id="{C2E62D34-9E13-79F0-098B-98B48D06C51C}"/>
                    </a:ext>
                  </a:extLst>
                </p:cNvPr>
                <p:cNvPicPr/>
                <p:nvPr/>
              </p:nvPicPr>
              <p:blipFill>
                <a:blip r:embed="rId379"/>
                <a:stretch>
                  <a:fillRect/>
                </a:stretch>
              </p:blipFill>
              <p:spPr>
                <a:xfrm>
                  <a:off x="6395695" y="5753062"/>
                  <a:ext cx="2138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311" name="Freihand 310">
                  <a:extLst>
                    <a:ext uri="{FF2B5EF4-FFF2-40B4-BE49-F238E27FC236}">
                      <a16:creationId xmlns:a16="http://schemas.microsoft.com/office/drawing/2014/main" id="{61B7B7F3-7C4A-31FA-2E16-35CD1311AD1D}"/>
                    </a:ext>
                  </a:extLst>
                </p14:cNvPr>
                <p14:cNvContentPartPr/>
                <p14:nvPr/>
              </p14:nvContentPartPr>
              <p14:xfrm>
                <a:off x="6642295" y="5619142"/>
                <a:ext cx="182160" cy="221040"/>
              </p14:xfrm>
            </p:contentPart>
          </mc:Choice>
          <mc:Fallback>
            <p:pic>
              <p:nvPicPr>
                <p:cNvPr id="311" name="Freihand 310">
                  <a:extLst>
                    <a:ext uri="{FF2B5EF4-FFF2-40B4-BE49-F238E27FC236}">
                      <a16:creationId xmlns:a16="http://schemas.microsoft.com/office/drawing/2014/main" id="{61B7B7F3-7C4A-31FA-2E16-35CD1311AD1D}"/>
                    </a:ext>
                  </a:extLst>
                </p:cNvPr>
                <p:cNvPicPr/>
                <p:nvPr/>
              </p:nvPicPr>
              <p:blipFill>
                <a:blip r:embed="rId381"/>
                <a:stretch>
                  <a:fillRect/>
                </a:stretch>
              </p:blipFill>
              <p:spPr>
                <a:xfrm>
                  <a:off x="6633295" y="5610142"/>
                  <a:ext cx="1998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312" name="Freihand 311">
                  <a:extLst>
                    <a:ext uri="{FF2B5EF4-FFF2-40B4-BE49-F238E27FC236}">
                      <a16:creationId xmlns:a16="http://schemas.microsoft.com/office/drawing/2014/main" id="{1D5374F9-AF42-ABF4-6A05-993BCE41A43A}"/>
                    </a:ext>
                  </a:extLst>
                </p14:cNvPr>
                <p14:cNvContentPartPr/>
                <p14:nvPr/>
              </p14:nvContentPartPr>
              <p14:xfrm>
                <a:off x="7002655" y="5620942"/>
                <a:ext cx="189000" cy="123120"/>
              </p14:xfrm>
            </p:contentPart>
          </mc:Choice>
          <mc:Fallback>
            <p:pic>
              <p:nvPicPr>
                <p:cNvPr id="312" name="Freihand 311">
                  <a:extLst>
                    <a:ext uri="{FF2B5EF4-FFF2-40B4-BE49-F238E27FC236}">
                      <a16:creationId xmlns:a16="http://schemas.microsoft.com/office/drawing/2014/main" id="{1D5374F9-AF42-ABF4-6A05-993BCE41A43A}"/>
                    </a:ext>
                  </a:extLst>
                </p:cNvPr>
                <p:cNvPicPr/>
                <p:nvPr/>
              </p:nvPicPr>
              <p:blipFill>
                <a:blip r:embed="rId383"/>
                <a:stretch>
                  <a:fillRect/>
                </a:stretch>
              </p:blipFill>
              <p:spPr>
                <a:xfrm>
                  <a:off x="6994015" y="5611942"/>
                  <a:ext cx="2066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313" name="Freihand 312">
                  <a:extLst>
                    <a:ext uri="{FF2B5EF4-FFF2-40B4-BE49-F238E27FC236}">
                      <a16:creationId xmlns:a16="http://schemas.microsoft.com/office/drawing/2014/main" id="{E1863C0B-1F86-E37C-36F5-4C8AD9B19A7A}"/>
                    </a:ext>
                  </a:extLst>
                </p14:cNvPr>
                <p14:cNvContentPartPr/>
                <p14:nvPr/>
              </p14:nvContentPartPr>
              <p14:xfrm>
                <a:off x="7257895" y="5440582"/>
                <a:ext cx="96840" cy="393120"/>
              </p14:xfrm>
            </p:contentPart>
          </mc:Choice>
          <mc:Fallback>
            <p:pic>
              <p:nvPicPr>
                <p:cNvPr id="313" name="Freihand 312">
                  <a:extLst>
                    <a:ext uri="{FF2B5EF4-FFF2-40B4-BE49-F238E27FC236}">
                      <a16:creationId xmlns:a16="http://schemas.microsoft.com/office/drawing/2014/main" id="{E1863C0B-1F86-E37C-36F5-4C8AD9B19A7A}"/>
                    </a:ext>
                  </a:extLst>
                </p:cNvPr>
                <p:cNvPicPr/>
                <p:nvPr/>
              </p:nvPicPr>
              <p:blipFill>
                <a:blip r:embed="rId385"/>
                <a:stretch>
                  <a:fillRect/>
                </a:stretch>
              </p:blipFill>
              <p:spPr>
                <a:xfrm>
                  <a:off x="7249255" y="5431582"/>
                  <a:ext cx="114480" cy="4107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314" name="Freihand 313">
                  <a:extLst>
                    <a:ext uri="{FF2B5EF4-FFF2-40B4-BE49-F238E27FC236}">
                      <a16:creationId xmlns:a16="http://schemas.microsoft.com/office/drawing/2014/main" id="{85095FD2-A41A-9CB5-79B2-247078BE34C3}"/>
                    </a:ext>
                  </a:extLst>
                </p14:cNvPr>
                <p14:cNvContentPartPr/>
                <p14:nvPr/>
              </p14:nvContentPartPr>
              <p14:xfrm>
                <a:off x="7535455" y="5464342"/>
                <a:ext cx="246960" cy="179640"/>
              </p14:xfrm>
            </p:contentPart>
          </mc:Choice>
          <mc:Fallback>
            <p:pic>
              <p:nvPicPr>
                <p:cNvPr id="314" name="Freihand 313">
                  <a:extLst>
                    <a:ext uri="{FF2B5EF4-FFF2-40B4-BE49-F238E27FC236}">
                      <a16:creationId xmlns:a16="http://schemas.microsoft.com/office/drawing/2014/main" id="{85095FD2-A41A-9CB5-79B2-247078BE34C3}"/>
                    </a:ext>
                  </a:extLst>
                </p:cNvPr>
                <p:cNvPicPr/>
                <p:nvPr/>
              </p:nvPicPr>
              <p:blipFill>
                <a:blip r:embed="rId387"/>
                <a:stretch>
                  <a:fillRect/>
                </a:stretch>
              </p:blipFill>
              <p:spPr>
                <a:xfrm>
                  <a:off x="7526815" y="5455342"/>
                  <a:ext cx="2646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315" name="Freihand 314">
                  <a:extLst>
                    <a:ext uri="{FF2B5EF4-FFF2-40B4-BE49-F238E27FC236}">
                      <a16:creationId xmlns:a16="http://schemas.microsoft.com/office/drawing/2014/main" id="{1D46CE47-9833-E2BA-C8B5-F0209A8C283C}"/>
                    </a:ext>
                  </a:extLst>
                </p14:cNvPr>
                <p14:cNvContentPartPr/>
                <p14:nvPr/>
              </p14:nvContentPartPr>
              <p14:xfrm>
                <a:off x="7760095" y="5499262"/>
                <a:ext cx="69480" cy="90720"/>
              </p14:xfrm>
            </p:contentPart>
          </mc:Choice>
          <mc:Fallback>
            <p:pic>
              <p:nvPicPr>
                <p:cNvPr id="315" name="Freihand 314">
                  <a:extLst>
                    <a:ext uri="{FF2B5EF4-FFF2-40B4-BE49-F238E27FC236}">
                      <a16:creationId xmlns:a16="http://schemas.microsoft.com/office/drawing/2014/main" id="{1D46CE47-9833-E2BA-C8B5-F0209A8C283C}"/>
                    </a:ext>
                  </a:extLst>
                </p:cNvPr>
                <p:cNvPicPr/>
                <p:nvPr/>
              </p:nvPicPr>
              <p:blipFill>
                <a:blip r:embed="rId389"/>
                <a:stretch>
                  <a:fillRect/>
                </a:stretch>
              </p:blipFill>
              <p:spPr>
                <a:xfrm>
                  <a:off x="7751095" y="5490622"/>
                  <a:ext cx="87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317" name="Freihand 316">
                  <a:extLst>
                    <a:ext uri="{FF2B5EF4-FFF2-40B4-BE49-F238E27FC236}">
                      <a16:creationId xmlns:a16="http://schemas.microsoft.com/office/drawing/2014/main" id="{04E809BA-B3D0-6A0A-B3BB-D058AB53F50A}"/>
                    </a:ext>
                  </a:extLst>
                </p14:cNvPr>
                <p14:cNvContentPartPr/>
                <p14:nvPr/>
              </p14:nvContentPartPr>
              <p14:xfrm>
                <a:off x="5656615" y="6250582"/>
                <a:ext cx="438840" cy="265680"/>
              </p14:xfrm>
            </p:contentPart>
          </mc:Choice>
          <mc:Fallback>
            <p:pic>
              <p:nvPicPr>
                <p:cNvPr id="317" name="Freihand 316">
                  <a:extLst>
                    <a:ext uri="{FF2B5EF4-FFF2-40B4-BE49-F238E27FC236}">
                      <a16:creationId xmlns:a16="http://schemas.microsoft.com/office/drawing/2014/main" id="{04E809BA-B3D0-6A0A-B3BB-D058AB53F50A}"/>
                    </a:ext>
                  </a:extLst>
                </p:cNvPr>
                <p:cNvPicPr/>
                <p:nvPr/>
              </p:nvPicPr>
              <p:blipFill>
                <a:blip r:embed="rId391"/>
                <a:stretch>
                  <a:fillRect/>
                </a:stretch>
              </p:blipFill>
              <p:spPr>
                <a:xfrm>
                  <a:off x="5647975" y="6241942"/>
                  <a:ext cx="4564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318" name="Freihand 317">
                  <a:extLst>
                    <a:ext uri="{FF2B5EF4-FFF2-40B4-BE49-F238E27FC236}">
                      <a16:creationId xmlns:a16="http://schemas.microsoft.com/office/drawing/2014/main" id="{1FCA9451-2C0F-705F-0E46-7DF2C213909E}"/>
                    </a:ext>
                  </a:extLst>
                </p14:cNvPr>
                <p14:cNvContentPartPr/>
                <p14:nvPr/>
              </p14:nvContentPartPr>
              <p14:xfrm>
                <a:off x="6051895" y="6164182"/>
                <a:ext cx="7200" cy="24120"/>
              </p14:xfrm>
            </p:contentPart>
          </mc:Choice>
          <mc:Fallback>
            <p:pic>
              <p:nvPicPr>
                <p:cNvPr id="318" name="Freihand 317">
                  <a:extLst>
                    <a:ext uri="{FF2B5EF4-FFF2-40B4-BE49-F238E27FC236}">
                      <a16:creationId xmlns:a16="http://schemas.microsoft.com/office/drawing/2014/main" id="{1FCA9451-2C0F-705F-0E46-7DF2C213909E}"/>
                    </a:ext>
                  </a:extLst>
                </p:cNvPr>
                <p:cNvPicPr/>
                <p:nvPr/>
              </p:nvPicPr>
              <p:blipFill>
                <a:blip r:embed="rId393"/>
                <a:stretch>
                  <a:fillRect/>
                </a:stretch>
              </p:blipFill>
              <p:spPr>
                <a:xfrm>
                  <a:off x="6043255" y="6155542"/>
                  <a:ext cx="248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319" name="Freihand 318">
                  <a:extLst>
                    <a:ext uri="{FF2B5EF4-FFF2-40B4-BE49-F238E27FC236}">
                      <a16:creationId xmlns:a16="http://schemas.microsoft.com/office/drawing/2014/main" id="{ECA82DC2-7F01-3C69-CF2A-D5DA2D069C93}"/>
                    </a:ext>
                  </a:extLst>
                </p14:cNvPr>
                <p14:cNvContentPartPr/>
                <p14:nvPr/>
              </p14:nvContentPartPr>
              <p14:xfrm>
                <a:off x="6143335" y="6134302"/>
                <a:ext cx="178920" cy="228600"/>
              </p14:xfrm>
            </p:contentPart>
          </mc:Choice>
          <mc:Fallback>
            <p:pic>
              <p:nvPicPr>
                <p:cNvPr id="319" name="Freihand 318">
                  <a:extLst>
                    <a:ext uri="{FF2B5EF4-FFF2-40B4-BE49-F238E27FC236}">
                      <a16:creationId xmlns:a16="http://schemas.microsoft.com/office/drawing/2014/main" id="{ECA82DC2-7F01-3C69-CF2A-D5DA2D069C93}"/>
                    </a:ext>
                  </a:extLst>
                </p:cNvPr>
                <p:cNvPicPr/>
                <p:nvPr/>
              </p:nvPicPr>
              <p:blipFill>
                <a:blip r:embed="rId395"/>
                <a:stretch>
                  <a:fillRect/>
                </a:stretch>
              </p:blipFill>
              <p:spPr>
                <a:xfrm>
                  <a:off x="6134335" y="6125662"/>
                  <a:ext cx="196560" cy="2462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320" name="Freihand 319">
                  <a:extLst>
                    <a:ext uri="{FF2B5EF4-FFF2-40B4-BE49-F238E27FC236}">
                      <a16:creationId xmlns:a16="http://schemas.microsoft.com/office/drawing/2014/main" id="{559728CF-41E8-B639-35F2-61F99D587D02}"/>
                    </a:ext>
                  </a:extLst>
                </p14:cNvPr>
                <p14:cNvContentPartPr/>
                <p14:nvPr/>
              </p14:nvContentPartPr>
              <p14:xfrm>
                <a:off x="6367255" y="6176062"/>
                <a:ext cx="189720" cy="109440"/>
              </p14:xfrm>
            </p:contentPart>
          </mc:Choice>
          <mc:Fallback>
            <p:pic>
              <p:nvPicPr>
                <p:cNvPr id="320" name="Freihand 319">
                  <a:extLst>
                    <a:ext uri="{FF2B5EF4-FFF2-40B4-BE49-F238E27FC236}">
                      <a16:creationId xmlns:a16="http://schemas.microsoft.com/office/drawing/2014/main" id="{559728CF-41E8-B639-35F2-61F99D587D02}"/>
                    </a:ext>
                  </a:extLst>
                </p:cNvPr>
                <p:cNvPicPr/>
                <p:nvPr/>
              </p:nvPicPr>
              <p:blipFill>
                <a:blip r:embed="rId397"/>
                <a:stretch>
                  <a:fillRect/>
                </a:stretch>
              </p:blipFill>
              <p:spPr>
                <a:xfrm>
                  <a:off x="6358255" y="6167422"/>
                  <a:ext cx="207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321" name="Freihand 320">
                  <a:extLst>
                    <a:ext uri="{FF2B5EF4-FFF2-40B4-BE49-F238E27FC236}">
                      <a16:creationId xmlns:a16="http://schemas.microsoft.com/office/drawing/2014/main" id="{71EF9C8F-71C4-1618-361D-2BA854504E2D}"/>
                    </a:ext>
                  </a:extLst>
                </p14:cNvPr>
                <p14:cNvContentPartPr/>
                <p14:nvPr/>
              </p14:nvContentPartPr>
              <p14:xfrm>
                <a:off x="6609895" y="5911462"/>
                <a:ext cx="359640" cy="302400"/>
              </p14:xfrm>
            </p:contentPart>
          </mc:Choice>
          <mc:Fallback>
            <p:pic>
              <p:nvPicPr>
                <p:cNvPr id="321" name="Freihand 320">
                  <a:extLst>
                    <a:ext uri="{FF2B5EF4-FFF2-40B4-BE49-F238E27FC236}">
                      <a16:creationId xmlns:a16="http://schemas.microsoft.com/office/drawing/2014/main" id="{71EF9C8F-71C4-1618-361D-2BA854504E2D}"/>
                    </a:ext>
                  </a:extLst>
                </p:cNvPr>
                <p:cNvPicPr/>
                <p:nvPr/>
              </p:nvPicPr>
              <p:blipFill>
                <a:blip r:embed="rId399"/>
                <a:stretch>
                  <a:fillRect/>
                </a:stretch>
              </p:blipFill>
              <p:spPr>
                <a:xfrm>
                  <a:off x="6601255" y="5902462"/>
                  <a:ext cx="37728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322" name="Freihand 321">
                  <a:extLst>
                    <a:ext uri="{FF2B5EF4-FFF2-40B4-BE49-F238E27FC236}">
                      <a16:creationId xmlns:a16="http://schemas.microsoft.com/office/drawing/2014/main" id="{22126984-8C3A-C232-D0F9-116FC27B0DA6}"/>
                    </a:ext>
                  </a:extLst>
                </p14:cNvPr>
                <p14:cNvContentPartPr/>
                <p14:nvPr/>
              </p14:nvContentPartPr>
              <p14:xfrm>
                <a:off x="7148455" y="5847742"/>
                <a:ext cx="388440" cy="246600"/>
              </p14:xfrm>
            </p:contentPart>
          </mc:Choice>
          <mc:Fallback>
            <p:pic>
              <p:nvPicPr>
                <p:cNvPr id="322" name="Freihand 321">
                  <a:extLst>
                    <a:ext uri="{FF2B5EF4-FFF2-40B4-BE49-F238E27FC236}">
                      <a16:creationId xmlns:a16="http://schemas.microsoft.com/office/drawing/2014/main" id="{22126984-8C3A-C232-D0F9-116FC27B0DA6}"/>
                    </a:ext>
                  </a:extLst>
                </p:cNvPr>
                <p:cNvPicPr/>
                <p:nvPr/>
              </p:nvPicPr>
              <p:blipFill>
                <a:blip r:embed="rId401"/>
                <a:stretch>
                  <a:fillRect/>
                </a:stretch>
              </p:blipFill>
              <p:spPr>
                <a:xfrm>
                  <a:off x="7139455" y="5839102"/>
                  <a:ext cx="40608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323" name="Freihand 322">
                  <a:extLst>
                    <a:ext uri="{FF2B5EF4-FFF2-40B4-BE49-F238E27FC236}">
                      <a16:creationId xmlns:a16="http://schemas.microsoft.com/office/drawing/2014/main" id="{3BDB7C17-17FB-3DB0-6C29-083688AF0661}"/>
                    </a:ext>
                  </a:extLst>
                </p14:cNvPr>
                <p14:cNvContentPartPr/>
                <p14:nvPr/>
              </p14:nvContentPartPr>
              <p14:xfrm>
                <a:off x="7496215" y="5787622"/>
                <a:ext cx="6480" cy="4320"/>
              </p14:xfrm>
            </p:contentPart>
          </mc:Choice>
          <mc:Fallback>
            <p:pic>
              <p:nvPicPr>
                <p:cNvPr id="323" name="Freihand 322">
                  <a:extLst>
                    <a:ext uri="{FF2B5EF4-FFF2-40B4-BE49-F238E27FC236}">
                      <a16:creationId xmlns:a16="http://schemas.microsoft.com/office/drawing/2014/main" id="{3BDB7C17-17FB-3DB0-6C29-083688AF0661}"/>
                    </a:ext>
                  </a:extLst>
                </p:cNvPr>
                <p:cNvPicPr/>
                <p:nvPr/>
              </p:nvPicPr>
              <p:blipFill>
                <a:blip r:embed="rId41"/>
                <a:stretch>
                  <a:fillRect/>
                </a:stretch>
              </p:blipFill>
              <p:spPr>
                <a:xfrm>
                  <a:off x="7487215" y="5778622"/>
                  <a:ext cx="24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324" name="Freihand 323">
                  <a:extLst>
                    <a:ext uri="{FF2B5EF4-FFF2-40B4-BE49-F238E27FC236}">
                      <a16:creationId xmlns:a16="http://schemas.microsoft.com/office/drawing/2014/main" id="{265055D9-0130-B498-9EC2-A8509CA87E91}"/>
                    </a:ext>
                  </a:extLst>
                </p14:cNvPr>
                <p14:cNvContentPartPr/>
                <p14:nvPr/>
              </p14:nvContentPartPr>
              <p14:xfrm>
                <a:off x="7670095" y="5757022"/>
                <a:ext cx="159840" cy="203400"/>
              </p14:xfrm>
            </p:contentPart>
          </mc:Choice>
          <mc:Fallback>
            <p:pic>
              <p:nvPicPr>
                <p:cNvPr id="324" name="Freihand 323">
                  <a:extLst>
                    <a:ext uri="{FF2B5EF4-FFF2-40B4-BE49-F238E27FC236}">
                      <a16:creationId xmlns:a16="http://schemas.microsoft.com/office/drawing/2014/main" id="{265055D9-0130-B498-9EC2-A8509CA87E91}"/>
                    </a:ext>
                  </a:extLst>
                </p:cNvPr>
                <p:cNvPicPr/>
                <p:nvPr/>
              </p:nvPicPr>
              <p:blipFill>
                <a:blip r:embed="rId404"/>
                <a:stretch>
                  <a:fillRect/>
                </a:stretch>
              </p:blipFill>
              <p:spPr>
                <a:xfrm>
                  <a:off x="7661455" y="5748022"/>
                  <a:ext cx="1774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325" name="Freihand 324">
                  <a:extLst>
                    <a:ext uri="{FF2B5EF4-FFF2-40B4-BE49-F238E27FC236}">
                      <a16:creationId xmlns:a16="http://schemas.microsoft.com/office/drawing/2014/main" id="{D5446276-1A8A-D6BE-9F44-1911FA5252C4}"/>
                    </a:ext>
                  </a:extLst>
                </p14:cNvPr>
                <p14:cNvContentPartPr/>
                <p14:nvPr/>
              </p14:nvContentPartPr>
              <p14:xfrm>
                <a:off x="7865575" y="5675662"/>
                <a:ext cx="204840" cy="201600"/>
              </p14:xfrm>
            </p:contentPart>
          </mc:Choice>
          <mc:Fallback>
            <p:pic>
              <p:nvPicPr>
                <p:cNvPr id="325" name="Freihand 324">
                  <a:extLst>
                    <a:ext uri="{FF2B5EF4-FFF2-40B4-BE49-F238E27FC236}">
                      <a16:creationId xmlns:a16="http://schemas.microsoft.com/office/drawing/2014/main" id="{D5446276-1A8A-D6BE-9F44-1911FA5252C4}"/>
                    </a:ext>
                  </a:extLst>
                </p:cNvPr>
                <p:cNvPicPr/>
                <p:nvPr/>
              </p:nvPicPr>
              <p:blipFill>
                <a:blip r:embed="rId406"/>
                <a:stretch>
                  <a:fillRect/>
                </a:stretch>
              </p:blipFill>
              <p:spPr>
                <a:xfrm>
                  <a:off x="7856575" y="5667022"/>
                  <a:ext cx="2224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326" name="Freihand 325">
                  <a:extLst>
                    <a:ext uri="{FF2B5EF4-FFF2-40B4-BE49-F238E27FC236}">
                      <a16:creationId xmlns:a16="http://schemas.microsoft.com/office/drawing/2014/main" id="{D96CD1A5-D773-CD4E-52FC-155D8F79A54D}"/>
                    </a:ext>
                  </a:extLst>
                </p14:cNvPr>
                <p14:cNvContentPartPr/>
                <p14:nvPr/>
              </p14:nvContentPartPr>
              <p14:xfrm>
                <a:off x="8127295" y="5779342"/>
                <a:ext cx="35280" cy="22680"/>
              </p14:xfrm>
            </p:contentPart>
          </mc:Choice>
          <mc:Fallback>
            <p:pic>
              <p:nvPicPr>
                <p:cNvPr id="326" name="Freihand 325">
                  <a:extLst>
                    <a:ext uri="{FF2B5EF4-FFF2-40B4-BE49-F238E27FC236}">
                      <a16:creationId xmlns:a16="http://schemas.microsoft.com/office/drawing/2014/main" id="{D96CD1A5-D773-CD4E-52FC-155D8F79A54D}"/>
                    </a:ext>
                  </a:extLst>
                </p:cNvPr>
                <p:cNvPicPr/>
                <p:nvPr/>
              </p:nvPicPr>
              <p:blipFill>
                <a:blip r:embed="rId408"/>
                <a:stretch>
                  <a:fillRect/>
                </a:stretch>
              </p:blipFill>
              <p:spPr>
                <a:xfrm>
                  <a:off x="8118295" y="5770702"/>
                  <a:ext cx="529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327" name="Freihand 326">
                  <a:extLst>
                    <a:ext uri="{FF2B5EF4-FFF2-40B4-BE49-F238E27FC236}">
                      <a16:creationId xmlns:a16="http://schemas.microsoft.com/office/drawing/2014/main" id="{EAFEF0B7-E9C8-3880-F21F-1DC55FBED27F}"/>
                    </a:ext>
                  </a:extLst>
                </p14:cNvPr>
                <p14:cNvContentPartPr/>
                <p14:nvPr/>
              </p14:nvContentPartPr>
              <p14:xfrm>
                <a:off x="6392455" y="6420142"/>
                <a:ext cx="255240" cy="176040"/>
              </p14:xfrm>
            </p:contentPart>
          </mc:Choice>
          <mc:Fallback>
            <p:pic>
              <p:nvPicPr>
                <p:cNvPr id="327" name="Freihand 326">
                  <a:extLst>
                    <a:ext uri="{FF2B5EF4-FFF2-40B4-BE49-F238E27FC236}">
                      <a16:creationId xmlns:a16="http://schemas.microsoft.com/office/drawing/2014/main" id="{EAFEF0B7-E9C8-3880-F21F-1DC55FBED27F}"/>
                    </a:ext>
                  </a:extLst>
                </p:cNvPr>
                <p:cNvPicPr/>
                <p:nvPr/>
              </p:nvPicPr>
              <p:blipFill>
                <a:blip r:embed="rId410"/>
                <a:stretch>
                  <a:fillRect/>
                </a:stretch>
              </p:blipFill>
              <p:spPr>
                <a:xfrm>
                  <a:off x="6383815" y="6411142"/>
                  <a:ext cx="27288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328" name="Freihand 327">
                  <a:extLst>
                    <a:ext uri="{FF2B5EF4-FFF2-40B4-BE49-F238E27FC236}">
                      <a16:creationId xmlns:a16="http://schemas.microsoft.com/office/drawing/2014/main" id="{6973F689-D7F9-9BCD-29F2-74A4202758F2}"/>
                    </a:ext>
                  </a:extLst>
                </p14:cNvPr>
                <p14:cNvContentPartPr/>
                <p14:nvPr/>
              </p14:nvContentPartPr>
              <p14:xfrm>
                <a:off x="6676135" y="6276142"/>
                <a:ext cx="126000" cy="192960"/>
              </p14:xfrm>
            </p:contentPart>
          </mc:Choice>
          <mc:Fallback>
            <p:pic>
              <p:nvPicPr>
                <p:cNvPr id="328" name="Freihand 327">
                  <a:extLst>
                    <a:ext uri="{FF2B5EF4-FFF2-40B4-BE49-F238E27FC236}">
                      <a16:creationId xmlns:a16="http://schemas.microsoft.com/office/drawing/2014/main" id="{6973F689-D7F9-9BCD-29F2-74A4202758F2}"/>
                    </a:ext>
                  </a:extLst>
                </p:cNvPr>
                <p:cNvPicPr/>
                <p:nvPr/>
              </p:nvPicPr>
              <p:blipFill>
                <a:blip r:embed="rId412"/>
                <a:stretch>
                  <a:fillRect/>
                </a:stretch>
              </p:blipFill>
              <p:spPr>
                <a:xfrm>
                  <a:off x="6667135" y="6267502"/>
                  <a:ext cx="1436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329" name="Freihand 328">
                  <a:extLst>
                    <a:ext uri="{FF2B5EF4-FFF2-40B4-BE49-F238E27FC236}">
                      <a16:creationId xmlns:a16="http://schemas.microsoft.com/office/drawing/2014/main" id="{2F78A5D5-FA35-2E34-4D26-B0227DD6AC11}"/>
                    </a:ext>
                  </a:extLst>
                </p14:cNvPr>
                <p14:cNvContentPartPr/>
                <p14:nvPr/>
              </p14:nvContentPartPr>
              <p14:xfrm>
                <a:off x="6876655" y="6340582"/>
                <a:ext cx="284400" cy="113760"/>
              </p14:xfrm>
            </p:contentPart>
          </mc:Choice>
          <mc:Fallback>
            <p:pic>
              <p:nvPicPr>
                <p:cNvPr id="329" name="Freihand 328">
                  <a:extLst>
                    <a:ext uri="{FF2B5EF4-FFF2-40B4-BE49-F238E27FC236}">
                      <a16:creationId xmlns:a16="http://schemas.microsoft.com/office/drawing/2014/main" id="{2F78A5D5-FA35-2E34-4D26-B0227DD6AC11}"/>
                    </a:ext>
                  </a:extLst>
                </p:cNvPr>
                <p:cNvPicPr/>
                <p:nvPr/>
              </p:nvPicPr>
              <p:blipFill>
                <a:blip r:embed="rId414"/>
                <a:stretch>
                  <a:fillRect/>
                </a:stretch>
              </p:blipFill>
              <p:spPr>
                <a:xfrm>
                  <a:off x="6868015" y="6331942"/>
                  <a:ext cx="30204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330" name="Freihand 329">
                  <a:extLst>
                    <a:ext uri="{FF2B5EF4-FFF2-40B4-BE49-F238E27FC236}">
                      <a16:creationId xmlns:a16="http://schemas.microsoft.com/office/drawing/2014/main" id="{82247A5E-7EF4-F746-1E3D-23767F4A9C43}"/>
                    </a:ext>
                  </a:extLst>
                </p14:cNvPr>
                <p14:cNvContentPartPr/>
                <p14:nvPr/>
              </p14:nvContentPartPr>
              <p14:xfrm>
                <a:off x="7187695" y="6163822"/>
                <a:ext cx="87480" cy="177120"/>
              </p14:xfrm>
            </p:contentPart>
          </mc:Choice>
          <mc:Fallback>
            <p:pic>
              <p:nvPicPr>
                <p:cNvPr id="330" name="Freihand 329">
                  <a:extLst>
                    <a:ext uri="{FF2B5EF4-FFF2-40B4-BE49-F238E27FC236}">
                      <a16:creationId xmlns:a16="http://schemas.microsoft.com/office/drawing/2014/main" id="{82247A5E-7EF4-F746-1E3D-23767F4A9C43}"/>
                    </a:ext>
                  </a:extLst>
                </p:cNvPr>
                <p:cNvPicPr/>
                <p:nvPr/>
              </p:nvPicPr>
              <p:blipFill>
                <a:blip r:embed="rId416"/>
                <a:stretch>
                  <a:fillRect/>
                </a:stretch>
              </p:blipFill>
              <p:spPr>
                <a:xfrm>
                  <a:off x="7178695" y="6155182"/>
                  <a:ext cx="10512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331" name="Freihand 330">
                  <a:extLst>
                    <a:ext uri="{FF2B5EF4-FFF2-40B4-BE49-F238E27FC236}">
                      <a16:creationId xmlns:a16="http://schemas.microsoft.com/office/drawing/2014/main" id="{5539FB2B-FAA9-6C37-5618-9F2CE697B13E}"/>
                    </a:ext>
                  </a:extLst>
                </p14:cNvPr>
                <p14:cNvContentPartPr/>
                <p14:nvPr/>
              </p14:nvContentPartPr>
              <p14:xfrm>
                <a:off x="7368055" y="6117382"/>
                <a:ext cx="570960" cy="313560"/>
              </p14:xfrm>
            </p:contentPart>
          </mc:Choice>
          <mc:Fallback>
            <p:pic>
              <p:nvPicPr>
                <p:cNvPr id="331" name="Freihand 330">
                  <a:extLst>
                    <a:ext uri="{FF2B5EF4-FFF2-40B4-BE49-F238E27FC236}">
                      <a16:creationId xmlns:a16="http://schemas.microsoft.com/office/drawing/2014/main" id="{5539FB2B-FAA9-6C37-5618-9F2CE697B13E}"/>
                    </a:ext>
                  </a:extLst>
                </p:cNvPr>
                <p:cNvPicPr/>
                <p:nvPr/>
              </p:nvPicPr>
              <p:blipFill>
                <a:blip r:embed="rId418"/>
                <a:stretch>
                  <a:fillRect/>
                </a:stretch>
              </p:blipFill>
              <p:spPr>
                <a:xfrm>
                  <a:off x="7359055" y="6108742"/>
                  <a:ext cx="588600" cy="33120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332" name="Freihand 331">
                  <a:extLst>
                    <a:ext uri="{FF2B5EF4-FFF2-40B4-BE49-F238E27FC236}">
                      <a16:creationId xmlns:a16="http://schemas.microsoft.com/office/drawing/2014/main" id="{FC7D781A-BE5A-9B62-6DFB-538BC3391AB3}"/>
                    </a:ext>
                  </a:extLst>
                </p14:cNvPr>
                <p14:cNvContentPartPr/>
                <p14:nvPr/>
              </p14:nvContentPartPr>
              <p14:xfrm>
                <a:off x="8149615" y="5973382"/>
                <a:ext cx="61200" cy="120960"/>
              </p14:xfrm>
            </p:contentPart>
          </mc:Choice>
          <mc:Fallback>
            <p:pic>
              <p:nvPicPr>
                <p:cNvPr id="332" name="Freihand 331">
                  <a:extLst>
                    <a:ext uri="{FF2B5EF4-FFF2-40B4-BE49-F238E27FC236}">
                      <a16:creationId xmlns:a16="http://schemas.microsoft.com/office/drawing/2014/main" id="{FC7D781A-BE5A-9B62-6DFB-538BC3391AB3}"/>
                    </a:ext>
                  </a:extLst>
                </p:cNvPr>
                <p:cNvPicPr/>
                <p:nvPr/>
              </p:nvPicPr>
              <p:blipFill>
                <a:blip r:embed="rId420"/>
                <a:stretch>
                  <a:fillRect/>
                </a:stretch>
              </p:blipFill>
              <p:spPr>
                <a:xfrm>
                  <a:off x="8140615" y="5964382"/>
                  <a:ext cx="788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333" name="Freihand 332">
                  <a:extLst>
                    <a:ext uri="{FF2B5EF4-FFF2-40B4-BE49-F238E27FC236}">
                      <a16:creationId xmlns:a16="http://schemas.microsoft.com/office/drawing/2014/main" id="{A2571194-10D1-E7A5-5DB4-9D334A8FDECB}"/>
                    </a:ext>
                  </a:extLst>
                </p14:cNvPr>
                <p14:cNvContentPartPr/>
                <p14:nvPr/>
              </p14:nvContentPartPr>
              <p14:xfrm>
                <a:off x="8192815" y="6252022"/>
                <a:ext cx="7560" cy="41040"/>
              </p14:xfrm>
            </p:contentPart>
          </mc:Choice>
          <mc:Fallback>
            <p:pic>
              <p:nvPicPr>
                <p:cNvPr id="333" name="Freihand 332">
                  <a:extLst>
                    <a:ext uri="{FF2B5EF4-FFF2-40B4-BE49-F238E27FC236}">
                      <a16:creationId xmlns:a16="http://schemas.microsoft.com/office/drawing/2014/main" id="{A2571194-10D1-E7A5-5DB4-9D334A8FDECB}"/>
                    </a:ext>
                  </a:extLst>
                </p:cNvPr>
                <p:cNvPicPr/>
                <p:nvPr/>
              </p:nvPicPr>
              <p:blipFill>
                <a:blip r:embed="rId422"/>
                <a:stretch>
                  <a:fillRect/>
                </a:stretch>
              </p:blipFill>
              <p:spPr>
                <a:xfrm>
                  <a:off x="8183815" y="6243022"/>
                  <a:ext cx="252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334" name="Freihand 333">
                  <a:extLst>
                    <a:ext uri="{FF2B5EF4-FFF2-40B4-BE49-F238E27FC236}">
                      <a16:creationId xmlns:a16="http://schemas.microsoft.com/office/drawing/2014/main" id="{3E061D35-8CC3-D5D6-1C6D-36A749DF210A}"/>
                    </a:ext>
                  </a:extLst>
                </p14:cNvPr>
                <p14:cNvContentPartPr/>
                <p14:nvPr/>
              </p14:nvContentPartPr>
              <p14:xfrm>
                <a:off x="8200015" y="5941702"/>
                <a:ext cx="93600" cy="184680"/>
              </p14:xfrm>
            </p:contentPart>
          </mc:Choice>
          <mc:Fallback>
            <p:pic>
              <p:nvPicPr>
                <p:cNvPr id="334" name="Freihand 333">
                  <a:extLst>
                    <a:ext uri="{FF2B5EF4-FFF2-40B4-BE49-F238E27FC236}">
                      <a16:creationId xmlns:a16="http://schemas.microsoft.com/office/drawing/2014/main" id="{3E061D35-8CC3-D5D6-1C6D-36A749DF210A}"/>
                    </a:ext>
                  </a:extLst>
                </p:cNvPr>
                <p:cNvPicPr/>
                <p:nvPr/>
              </p:nvPicPr>
              <p:blipFill>
                <a:blip r:embed="rId424"/>
                <a:stretch>
                  <a:fillRect/>
                </a:stretch>
              </p:blipFill>
              <p:spPr>
                <a:xfrm>
                  <a:off x="8191015" y="5933062"/>
                  <a:ext cx="1112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335" name="Freihand 334">
                  <a:extLst>
                    <a:ext uri="{FF2B5EF4-FFF2-40B4-BE49-F238E27FC236}">
                      <a16:creationId xmlns:a16="http://schemas.microsoft.com/office/drawing/2014/main" id="{E85370DD-F1FB-D8BD-0311-5BA15137669D}"/>
                    </a:ext>
                  </a:extLst>
                </p14:cNvPr>
                <p14:cNvContentPartPr/>
                <p14:nvPr/>
              </p14:nvContentPartPr>
              <p14:xfrm>
                <a:off x="8135935" y="5889862"/>
                <a:ext cx="163800" cy="78840"/>
              </p14:xfrm>
            </p:contentPart>
          </mc:Choice>
          <mc:Fallback>
            <p:pic>
              <p:nvPicPr>
                <p:cNvPr id="335" name="Freihand 334">
                  <a:extLst>
                    <a:ext uri="{FF2B5EF4-FFF2-40B4-BE49-F238E27FC236}">
                      <a16:creationId xmlns:a16="http://schemas.microsoft.com/office/drawing/2014/main" id="{E85370DD-F1FB-D8BD-0311-5BA15137669D}"/>
                    </a:ext>
                  </a:extLst>
                </p:cNvPr>
                <p:cNvPicPr/>
                <p:nvPr/>
              </p:nvPicPr>
              <p:blipFill>
                <a:blip r:embed="rId426"/>
                <a:stretch>
                  <a:fillRect/>
                </a:stretch>
              </p:blipFill>
              <p:spPr>
                <a:xfrm>
                  <a:off x="8127295" y="5880862"/>
                  <a:ext cx="181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336" name="Freihand 335">
                  <a:extLst>
                    <a:ext uri="{FF2B5EF4-FFF2-40B4-BE49-F238E27FC236}">
                      <a16:creationId xmlns:a16="http://schemas.microsoft.com/office/drawing/2014/main" id="{4AF2DBB7-3E61-F7CB-B708-74B5F2A7DB7E}"/>
                    </a:ext>
                  </a:extLst>
                </p14:cNvPr>
                <p14:cNvContentPartPr/>
                <p14:nvPr/>
              </p14:nvContentPartPr>
              <p14:xfrm>
                <a:off x="8187775" y="6203062"/>
                <a:ext cx="100080" cy="138960"/>
              </p14:xfrm>
            </p:contentPart>
          </mc:Choice>
          <mc:Fallback>
            <p:pic>
              <p:nvPicPr>
                <p:cNvPr id="336" name="Freihand 335">
                  <a:extLst>
                    <a:ext uri="{FF2B5EF4-FFF2-40B4-BE49-F238E27FC236}">
                      <a16:creationId xmlns:a16="http://schemas.microsoft.com/office/drawing/2014/main" id="{4AF2DBB7-3E61-F7CB-B708-74B5F2A7DB7E}"/>
                    </a:ext>
                  </a:extLst>
                </p:cNvPr>
                <p:cNvPicPr/>
                <p:nvPr/>
              </p:nvPicPr>
              <p:blipFill>
                <a:blip r:embed="rId428"/>
                <a:stretch>
                  <a:fillRect/>
                </a:stretch>
              </p:blipFill>
              <p:spPr>
                <a:xfrm>
                  <a:off x="8178775" y="6194062"/>
                  <a:ext cx="117720" cy="156600"/>
                </a:xfrm>
                <a:prstGeom prst="rect">
                  <a:avLst/>
                </a:prstGeom>
              </p:spPr>
            </p:pic>
          </mc:Fallback>
        </mc:AlternateContent>
      </p:grpSp>
      <p:grpSp>
        <p:nvGrpSpPr>
          <p:cNvPr id="339" name="Gruppieren 338">
            <a:extLst>
              <a:ext uri="{FF2B5EF4-FFF2-40B4-BE49-F238E27FC236}">
                <a16:creationId xmlns:a16="http://schemas.microsoft.com/office/drawing/2014/main" id="{48DADF59-7A26-32EF-71B7-CECB81DF6558}"/>
              </a:ext>
            </a:extLst>
          </p:cNvPr>
          <p:cNvGrpSpPr/>
          <p:nvPr/>
        </p:nvGrpSpPr>
        <p:grpSpPr>
          <a:xfrm>
            <a:off x="1018735" y="2867302"/>
            <a:ext cx="2832840" cy="1318320"/>
            <a:chOff x="1018735" y="2867302"/>
            <a:chExt cx="2832840" cy="1318320"/>
          </a:xfrm>
        </p:grpSpPr>
        <mc:AlternateContent xmlns:mc="http://schemas.openxmlformats.org/markup-compatibility/2006">
          <mc:Choice xmlns:p14="http://schemas.microsoft.com/office/powerpoint/2010/main" Requires="p14">
            <p:contentPart p14:bwMode="auto" r:id="rId429">
              <p14:nvContentPartPr>
                <p14:cNvPr id="180" name="Freihand 179">
                  <a:extLst>
                    <a:ext uri="{FF2B5EF4-FFF2-40B4-BE49-F238E27FC236}">
                      <a16:creationId xmlns:a16="http://schemas.microsoft.com/office/drawing/2014/main" id="{8E0C9E46-E405-D962-3B5B-E5BDBC97D2FC}"/>
                    </a:ext>
                  </a:extLst>
                </p14:cNvPr>
                <p14:cNvContentPartPr/>
                <p14:nvPr/>
              </p14:nvContentPartPr>
              <p14:xfrm>
                <a:off x="1487455" y="3267622"/>
                <a:ext cx="1759320" cy="180360"/>
              </p14:xfrm>
            </p:contentPart>
          </mc:Choice>
          <mc:Fallback>
            <p:pic>
              <p:nvPicPr>
                <p:cNvPr id="180" name="Freihand 179">
                  <a:extLst>
                    <a:ext uri="{FF2B5EF4-FFF2-40B4-BE49-F238E27FC236}">
                      <a16:creationId xmlns:a16="http://schemas.microsoft.com/office/drawing/2014/main" id="{8E0C9E46-E405-D962-3B5B-E5BDBC97D2FC}"/>
                    </a:ext>
                  </a:extLst>
                </p:cNvPr>
                <p:cNvPicPr/>
                <p:nvPr/>
              </p:nvPicPr>
              <p:blipFill>
                <a:blip r:embed="rId430"/>
                <a:stretch>
                  <a:fillRect/>
                </a:stretch>
              </p:blipFill>
              <p:spPr>
                <a:xfrm>
                  <a:off x="1478815" y="3258982"/>
                  <a:ext cx="17769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81" name="Freihand 180">
                  <a:extLst>
                    <a:ext uri="{FF2B5EF4-FFF2-40B4-BE49-F238E27FC236}">
                      <a16:creationId xmlns:a16="http://schemas.microsoft.com/office/drawing/2014/main" id="{92B9614E-9F2A-D402-D9DA-FFEE0A179610}"/>
                    </a:ext>
                  </a:extLst>
                </p14:cNvPr>
                <p14:cNvContentPartPr/>
                <p14:nvPr/>
              </p14:nvContentPartPr>
              <p14:xfrm>
                <a:off x="1450015" y="3694222"/>
                <a:ext cx="2010960" cy="36360"/>
              </p14:xfrm>
            </p:contentPart>
          </mc:Choice>
          <mc:Fallback>
            <p:pic>
              <p:nvPicPr>
                <p:cNvPr id="181" name="Freihand 180">
                  <a:extLst>
                    <a:ext uri="{FF2B5EF4-FFF2-40B4-BE49-F238E27FC236}">
                      <a16:creationId xmlns:a16="http://schemas.microsoft.com/office/drawing/2014/main" id="{92B9614E-9F2A-D402-D9DA-FFEE0A179610}"/>
                    </a:ext>
                  </a:extLst>
                </p:cNvPr>
                <p:cNvPicPr/>
                <p:nvPr/>
              </p:nvPicPr>
              <p:blipFill>
                <a:blip r:embed="rId432"/>
                <a:stretch>
                  <a:fillRect/>
                </a:stretch>
              </p:blipFill>
              <p:spPr>
                <a:xfrm>
                  <a:off x="1441015" y="3685582"/>
                  <a:ext cx="2028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34" name="Freihand 233">
                  <a:extLst>
                    <a:ext uri="{FF2B5EF4-FFF2-40B4-BE49-F238E27FC236}">
                      <a16:creationId xmlns:a16="http://schemas.microsoft.com/office/drawing/2014/main" id="{1D272FDB-4E8F-D469-F5AA-72C6EF64296B}"/>
                    </a:ext>
                  </a:extLst>
                </p14:cNvPr>
                <p14:cNvContentPartPr/>
                <p14:nvPr/>
              </p14:nvContentPartPr>
              <p14:xfrm>
                <a:off x="1560895" y="3309022"/>
                <a:ext cx="1771920" cy="67320"/>
              </p14:xfrm>
            </p:contentPart>
          </mc:Choice>
          <mc:Fallback>
            <p:pic>
              <p:nvPicPr>
                <p:cNvPr id="234" name="Freihand 233">
                  <a:extLst>
                    <a:ext uri="{FF2B5EF4-FFF2-40B4-BE49-F238E27FC236}">
                      <a16:creationId xmlns:a16="http://schemas.microsoft.com/office/drawing/2014/main" id="{1D272FDB-4E8F-D469-F5AA-72C6EF64296B}"/>
                    </a:ext>
                  </a:extLst>
                </p:cNvPr>
                <p:cNvPicPr/>
                <p:nvPr/>
              </p:nvPicPr>
              <p:blipFill>
                <a:blip r:embed="rId434"/>
                <a:stretch>
                  <a:fillRect/>
                </a:stretch>
              </p:blipFill>
              <p:spPr>
                <a:xfrm>
                  <a:off x="1551895" y="3300022"/>
                  <a:ext cx="17895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35" name="Freihand 234">
                  <a:extLst>
                    <a:ext uri="{FF2B5EF4-FFF2-40B4-BE49-F238E27FC236}">
                      <a16:creationId xmlns:a16="http://schemas.microsoft.com/office/drawing/2014/main" id="{AB4AFF28-BE80-F903-C46E-5899932F34CF}"/>
                    </a:ext>
                  </a:extLst>
                </p14:cNvPr>
                <p14:cNvContentPartPr/>
                <p14:nvPr/>
              </p14:nvContentPartPr>
              <p14:xfrm>
                <a:off x="1594015" y="3792862"/>
                <a:ext cx="1807200" cy="67320"/>
              </p14:xfrm>
            </p:contentPart>
          </mc:Choice>
          <mc:Fallback>
            <p:pic>
              <p:nvPicPr>
                <p:cNvPr id="235" name="Freihand 234">
                  <a:extLst>
                    <a:ext uri="{FF2B5EF4-FFF2-40B4-BE49-F238E27FC236}">
                      <a16:creationId xmlns:a16="http://schemas.microsoft.com/office/drawing/2014/main" id="{AB4AFF28-BE80-F903-C46E-5899932F34CF}"/>
                    </a:ext>
                  </a:extLst>
                </p:cNvPr>
                <p:cNvPicPr/>
                <p:nvPr/>
              </p:nvPicPr>
              <p:blipFill>
                <a:blip r:embed="rId436"/>
                <a:stretch>
                  <a:fillRect/>
                </a:stretch>
              </p:blipFill>
              <p:spPr>
                <a:xfrm>
                  <a:off x="1585015" y="3784222"/>
                  <a:ext cx="18248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38" name="Freihand 337">
                  <a:extLst>
                    <a:ext uri="{FF2B5EF4-FFF2-40B4-BE49-F238E27FC236}">
                      <a16:creationId xmlns:a16="http://schemas.microsoft.com/office/drawing/2014/main" id="{796E7A56-F3CD-5B3C-FABD-B1F8407EC4BA}"/>
                    </a:ext>
                  </a:extLst>
                </p14:cNvPr>
                <p14:cNvContentPartPr/>
                <p14:nvPr/>
              </p14:nvContentPartPr>
              <p14:xfrm>
                <a:off x="1018735" y="2867302"/>
                <a:ext cx="2832840" cy="1318320"/>
              </p14:xfrm>
            </p:contentPart>
          </mc:Choice>
          <mc:Fallback>
            <p:pic>
              <p:nvPicPr>
                <p:cNvPr id="338" name="Freihand 337">
                  <a:extLst>
                    <a:ext uri="{FF2B5EF4-FFF2-40B4-BE49-F238E27FC236}">
                      <a16:creationId xmlns:a16="http://schemas.microsoft.com/office/drawing/2014/main" id="{796E7A56-F3CD-5B3C-FABD-B1F8407EC4BA}"/>
                    </a:ext>
                  </a:extLst>
                </p:cNvPr>
                <p:cNvPicPr/>
                <p:nvPr/>
              </p:nvPicPr>
              <p:blipFill>
                <a:blip r:embed="rId438"/>
                <a:stretch>
                  <a:fillRect/>
                </a:stretch>
              </p:blipFill>
              <p:spPr>
                <a:xfrm>
                  <a:off x="1010095" y="2858302"/>
                  <a:ext cx="2850480" cy="1335960"/>
                </a:xfrm>
                <a:prstGeom prst="rect">
                  <a:avLst/>
                </a:prstGeom>
              </p:spPr>
            </p:pic>
          </mc:Fallback>
        </mc:AlternateContent>
      </p:grpSp>
      <p:grpSp>
        <p:nvGrpSpPr>
          <p:cNvPr id="342" name="Gruppieren 341">
            <a:extLst>
              <a:ext uri="{FF2B5EF4-FFF2-40B4-BE49-F238E27FC236}">
                <a16:creationId xmlns:a16="http://schemas.microsoft.com/office/drawing/2014/main" id="{ADA788E2-8328-090D-4606-A1B2C92102EA}"/>
              </a:ext>
            </a:extLst>
          </p:cNvPr>
          <p:cNvGrpSpPr/>
          <p:nvPr/>
        </p:nvGrpSpPr>
        <p:grpSpPr>
          <a:xfrm>
            <a:off x="4132015" y="3080062"/>
            <a:ext cx="2273040" cy="836280"/>
            <a:chOff x="4132015" y="3080062"/>
            <a:chExt cx="2273040" cy="836280"/>
          </a:xfrm>
        </p:grpSpPr>
        <mc:AlternateContent xmlns:mc="http://schemas.openxmlformats.org/markup-compatibility/2006">
          <mc:Choice xmlns:p14="http://schemas.microsoft.com/office/powerpoint/2010/main" Requires="p14">
            <p:contentPart p14:bwMode="auto" r:id="rId439">
              <p14:nvContentPartPr>
                <p14:cNvPr id="244" name="Freihand 243">
                  <a:extLst>
                    <a:ext uri="{FF2B5EF4-FFF2-40B4-BE49-F238E27FC236}">
                      <a16:creationId xmlns:a16="http://schemas.microsoft.com/office/drawing/2014/main" id="{1C298940-C210-798B-98C3-994DCD4E129E}"/>
                    </a:ext>
                  </a:extLst>
                </p14:cNvPr>
                <p14:cNvContentPartPr/>
                <p14:nvPr/>
              </p14:nvContentPartPr>
              <p14:xfrm>
                <a:off x="4274575" y="3279142"/>
                <a:ext cx="1838160" cy="177840"/>
              </p14:xfrm>
            </p:contentPart>
          </mc:Choice>
          <mc:Fallback>
            <p:pic>
              <p:nvPicPr>
                <p:cNvPr id="244" name="Freihand 243">
                  <a:extLst>
                    <a:ext uri="{FF2B5EF4-FFF2-40B4-BE49-F238E27FC236}">
                      <a16:creationId xmlns:a16="http://schemas.microsoft.com/office/drawing/2014/main" id="{1C298940-C210-798B-98C3-994DCD4E129E}"/>
                    </a:ext>
                  </a:extLst>
                </p:cNvPr>
                <p:cNvPicPr/>
                <p:nvPr/>
              </p:nvPicPr>
              <p:blipFill>
                <a:blip r:embed="rId440"/>
                <a:stretch>
                  <a:fillRect/>
                </a:stretch>
              </p:blipFill>
              <p:spPr>
                <a:xfrm>
                  <a:off x="4265575" y="3270502"/>
                  <a:ext cx="18558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45" name="Freihand 244">
                  <a:extLst>
                    <a:ext uri="{FF2B5EF4-FFF2-40B4-BE49-F238E27FC236}">
                      <a16:creationId xmlns:a16="http://schemas.microsoft.com/office/drawing/2014/main" id="{17387B36-607B-31EB-7C55-9F90A9D36FD4}"/>
                    </a:ext>
                  </a:extLst>
                </p14:cNvPr>
                <p14:cNvContentPartPr/>
                <p14:nvPr/>
              </p14:nvContentPartPr>
              <p14:xfrm>
                <a:off x="4331455" y="3550222"/>
                <a:ext cx="1764360" cy="164520"/>
              </p14:xfrm>
            </p:contentPart>
          </mc:Choice>
          <mc:Fallback>
            <p:pic>
              <p:nvPicPr>
                <p:cNvPr id="245" name="Freihand 244">
                  <a:extLst>
                    <a:ext uri="{FF2B5EF4-FFF2-40B4-BE49-F238E27FC236}">
                      <a16:creationId xmlns:a16="http://schemas.microsoft.com/office/drawing/2014/main" id="{17387B36-607B-31EB-7C55-9F90A9D36FD4}"/>
                    </a:ext>
                  </a:extLst>
                </p:cNvPr>
                <p:cNvPicPr/>
                <p:nvPr/>
              </p:nvPicPr>
              <p:blipFill>
                <a:blip r:embed="rId442"/>
                <a:stretch>
                  <a:fillRect/>
                </a:stretch>
              </p:blipFill>
              <p:spPr>
                <a:xfrm>
                  <a:off x="4322455" y="3541582"/>
                  <a:ext cx="17820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40" name="Freihand 339">
                  <a:extLst>
                    <a:ext uri="{FF2B5EF4-FFF2-40B4-BE49-F238E27FC236}">
                      <a16:creationId xmlns:a16="http://schemas.microsoft.com/office/drawing/2014/main" id="{B25A71B9-E6B3-CCDC-8A00-41D7DBAA91DE}"/>
                    </a:ext>
                  </a:extLst>
                </p14:cNvPr>
                <p14:cNvContentPartPr/>
                <p14:nvPr/>
              </p14:nvContentPartPr>
              <p14:xfrm>
                <a:off x="4132015" y="3080062"/>
                <a:ext cx="2063160" cy="836280"/>
              </p14:xfrm>
            </p:contentPart>
          </mc:Choice>
          <mc:Fallback>
            <p:pic>
              <p:nvPicPr>
                <p:cNvPr id="340" name="Freihand 339">
                  <a:extLst>
                    <a:ext uri="{FF2B5EF4-FFF2-40B4-BE49-F238E27FC236}">
                      <a16:creationId xmlns:a16="http://schemas.microsoft.com/office/drawing/2014/main" id="{B25A71B9-E6B3-CCDC-8A00-41D7DBAA91DE}"/>
                    </a:ext>
                  </a:extLst>
                </p:cNvPr>
                <p:cNvPicPr/>
                <p:nvPr/>
              </p:nvPicPr>
              <p:blipFill>
                <a:blip r:embed="rId444"/>
                <a:stretch>
                  <a:fillRect/>
                </a:stretch>
              </p:blipFill>
              <p:spPr>
                <a:xfrm>
                  <a:off x="4123015" y="3071062"/>
                  <a:ext cx="2080800" cy="8539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41" name="Freihand 340">
                  <a:extLst>
                    <a:ext uri="{FF2B5EF4-FFF2-40B4-BE49-F238E27FC236}">
                      <a16:creationId xmlns:a16="http://schemas.microsoft.com/office/drawing/2014/main" id="{CCEC9F6E-B1E3-A1D3-D1FD-FA312A91F3C1}"/>
                    </a:ext>
                  </a:extLst>
                </p14:cNvPr>
                <p14:cNvContentPartPr/>
                <p14:nvPr/>
              </p14:nvContentPartPr>
              <p14:xfrm>
                <a:off x="5494255" y="3168622"/>
                <a:ext cx="910800" cy="633960"/>
              </p14:xfrm>
            </p:contentPart>
          </mc:Choice>
          <mc:Fallback>
            <p:pic>
              <p:nvPicPr>
                <p:cNvPr id="341" name="Freihand 340">
                  <a:extLst>
                    <a:ext uri="{FF2B5EF4-FFF2-40B4-BE49-F238E27FC236}">
                      <a16:creationId xmlns:a16="http://schemas.microsoft.com/office/drawing/2014/main" id="{CCEC9F6E-B1E3-A1D3-D1FD-FA312A91F3C1}"/>
                    </a:ext>
                  </a:extLst>
                </p:cNvPr>
                <p:cNvPicPr/>
                <p:nvPr/>
              </p:nvPicPr>
              <p:blipFill>
                <a:blip r:embed="rId446"/>
                <a:stretch>
                  <a:fillRect/>
                </a:stretch>
              </p:blipFill>
              <p:spPr>
                <a:xfrm>
                  <a:off x="5485255" y="3159622"/>
                  <a:ext cx="928440" cy="651600"/>
                </a:xfrm>
                <a:prstGeom prst="rect">
                  <a:avLst/>
                </a:prstGeom>
              </p:spPr>
            </p:pic>
          </mc:Fallback>
        </mc:AlternateContent>
      </p:grpSp>
      <p:grpSp>
        <p:nvGrpSpPr>
          <p:cNvPr id="410" name="Gruppieren 409">
            <a:extLst>
              <a:ext uri="{FF2B5EF4-FFF2-40B4-BE49-F238E27FC236}">
                <a16:creationId xmlns:a16="http://schemas.microsoft.com/office/drawing/2014/main" id="{C0452A19-87F4-F1D2-9176-CDF652EA98F5}"/>
              </a:ext>
            </a:extLst>
          </p:cNvPr>
          <p:cNvGrpSpPr/>
          <p:nvPr/>
        </p:nvGrpSpPr>
        <p:grpSpPr>
          <a:xfrm>
            <a:off x="2249215" y="694702"/>
            <a:ext cx="5187960" cy="1743480"/>
            <a:chOff x="2249215" y="694702"/>
            <a:chExt cx="5187960" cy="1743480"/>
          </a:xfrm>
        </p:grpSpPr>
        <mc:AlternateContent xmlns:mc="http://schemas.openxmlformats.org/markup-compatibility/2006">
          <mc:Choice xmlns:p14="http://schemas.microsoft.com/office/powerpoint/2010/main" Requires="p14">
            <p:contentPart p14:bwMode="auto" r:id="rId447">
              <p14:nvContentPartPr>
                <p14:cNvPr id="343" name="Freihand 342">
                  <a:extLst>
                    <a:ext uri="{FF2B5EF4-FFF2-40B4-BE49-F238E27FC236}">
                      <a16:creationId xmlns:a16="http://schemas.microsoft.com/office/drawing/2014/main" id="{92D09B4A-8B23-0104-56BD-F01B47EA59B6}"/>
                    </a:ext>
                  </a:extLst>
                </p14:cNvPr>
                <p14:cNvContentPartPr/>
                <p14:nvPr/>
              </p14:nvContentPartPr>
              <p14:xfrm>
                <a:off x="6669295" y="1068382"/>
                <a:ext cx="767880" cy="1269360"/>
              </p14:xfrm>
            </p:contentPart>
          </mc:Choice>
          <mc:Fallback>
            <p:pic>
              <p:nvPicPr>
                <p:cNvPr id="343" name="Freihand 342">
                  <a:extLst>
                    <a:ext uri="{FF2B5EF4-FFF2-40B4-BE49-F238E27FC236}">
                      <a16:creationId xmlns:a16="http://schemas.microsoft.com/office/drawing/2014/main" id="{92D09B4A-8B23-0104-56BD-F01B47EA59B6}"/>
                    </a:ext>
                  </a:extLst>
                </p:cNvPr>
                <p:cNvPicPr/>
                <p:nvPr/>
              </p:nvPicPr>
              <p:blipFill>
                <a:blip r:embed="rId448"/>
                <a:stretch>
                  <a:fillRect/>
                </a:stretch>
              </p:blipFill>
              <p:spPr>
                <a:xfrm>
                  <a:off x="6660655" y="1059742"/>
                  <a:ext cx="785520" cy="1287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44" name="Freihand 343">
                  <a:extLst>
                    <a:ext uri="{FF2B5EF4-FFF2-40B4-BE49-F238E27FC236}">
                      <a16:creationId xmlns:a16="http://schemas.microsoft.com/office/drawing/2014/main" id="{19E8C29A-5887-D250-FB05-60380434E0A6}"/>
                    </a:ext>
                  </a:extLst>
                </p14:cNvPr>
                <p14:cNvContentPartPr/>
                <p14:nvPr/>
              </p14:nvContentPartPr>
              <p14:xfrm>
                <a:off x="5726815" y="1463302"/>
                <a:ext cx="444600" cy="42120"/>
              </p14:xfrm>
            </p:contentPart>
          </mc:Choice>
          <mc:Fallback>
            <p:pic>
              <p:nvPicPr>
                <p:cNvPr id="344" name="Freihand 343">
                  <a:extLst>
                    <a:ext uri="{FF2B5EF4-FFF2-40B4-BE49-F238E27FC236}">
                      <a16:creationId xmlns:a16="http://schemas.microsoft.com/office/drawing/2014/main" id="{19E8C29A-5887-D250-FB05-60380434E0A6}"/>
                    </a:ext>
                  </a:extLst>
                </p:cNvPr>
                <p:cNvPicPr/>
                <p:nvPr/>
              </p:nvPicPr>
              <p:blipFill>
                <a:blip r:embed="rId450"/>
                <a:stretch>
                  <a:fillRect/>
                </a:stretch>
              </p:blipFill>
              <p:spPr>
                <a:xfrm>
                  <a:off x="5718175" y="1454662"/>
                  <a:ext cx="4622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45" name="Freihand 344">
                  <a:extLst>
                    <a:ext uri="{FF2B5EF4-FFF2-40B4-BE49-F238E27FC236}">
                      <a16:creationId xmlns:a16="http://schemas.microsoft.com/office/drawing/2014/main" id="{13F262D4-8BE5-1841-EA00-549E10EDA342}"/>
                    </a:ext>
                  </a:extLst>
                </p14:cNvPr>
                <p14:cNvContentPartPr/>
                <p14:nvPr/>
              </p14:nvContentPartPr>
              <p14:xfrm>
                <a:off x="6166375" y="1276102"/>
                <a:ext cx="190800" cy="406800"/>
              </p14:xfrm>
            </p:contentPart>
          </mc:Choice>
          <mc:Fallback>
            <p:pic>
              <p:nvPicPr>
                <p:cNvPr id="345" name="Freihand 344">
                  <a:extLst>
                    <a:ext uri="{FF2B5EF4-FFF2-40B4-BE49-F238E27FC236}">
                      <a16:creationId xmlns:a16="http://schemas.microsoft.com/office/drawing/2014/main" id="{13F262D4-8BE5-1841-EA00-549E10EDA342}"/>
                    </a:ext>
                  </a:extLst>
                </p:cNvPr>
                <p:cNvPicPr/>
                <p:nvPr/>
              </p:nvPicPr>
              <p:blipFill>
                <a:blip r:embed="rId452"/>
                <a:stretch>
                  <a:fillRect/>
                </a:stretch>
              </p:blipFill>
              <p:spPr>
                <a:xfrm>
                  <a:off x="6157735" y="1267102"/>
                  <a:ext cx="20844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47" name="Freihand 346">
                  <a:extLst>
                    <a:ext uri="{FF2B5EF4-FFF2-40B4-BE49-F238E27FC236}">
                      <a16:creationId xmlns:a16="http://schemas.microsoft.com/office/drawing/2014/main" id="{2C71294D-6B20-8847-3D40-950F21787203}"/>
                    </a:ext>
                  </a:extLst>
                </p14:cNvPr>
                <p14:cNvContentPartPr/>
                <p14:nvPr/>
              </p14:nvContentPartPr>
              <p14:xfrm>
                <a:off x="2747095" y="1105102"/>
                <a:ext cx="98280" cy="175680"/>
              </p14:xfrm>
            </p:contentPart>
          </mc:Choice>
          <mc:Fallback>
            <p:pic>
              <p:nvPicPr>
                <p:cNvPr id="347" name="Freihand 346">
                  <a:extLst>
                    <a:ext uri="{FF2B5EF4-FFF2-40B4-BE49-F238E27FC236}">
                      <a16:creationId xmlns:a16="http://schemas.microsoft.com/office/drawing/2014/main" id="{2C71294D-6B20-8847-3D40-950F21787203}"/>
                    </a:ext>
                  </a:extLst>
                </p:cNvPr>
                <p:cNvPicPr/>
                <p:nvPr/>
              </p:nvPicPr>
              <p:blipFill>
                <a:blip r:embed="rId454"/>
                <a:stretch>
                  <a:fillRect/>
                </a:stretch>
              </p:blipFill>
              <p:spPr>
                <a:xfrm>
                  <a:off x="2738095" y="1096462"/>
                  <a:ext cx="115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48" name="Freihand 347">
                  <a:extLst>
                    <a:ext uri="{FF2B5EF4-FFF2-40B4-BE49-F238E27FC236}">
                      <a16:creationId xmlns:a16="http://schemas.microsoft.com/office/drawing/2014/main" id="{AB4AE4A2-1EC0-1CF0-F958-CEEA209F98CA}"/>
                    </a:ext>
                  </a:extLst>
                </p14:cNvPr>
                <p14:cNvContentPartPr/>
                <p14:nvPr/>
              </p14:nvContentPartPr>
              <p14:xfrm>
                <a:off x="2768335" y="1284742"/>
                <a:ext cx="21960" cy="62640"/>
              </p14:xfrm>
            </p:contentPart>
          </mc:Choice>
          <mc:Fallback>
            <p:pic>
              <p:nvPicPr>
                <p:cNvPr id="348" name="Freihand 347">
                  <a:extLst>
                    <a:ext uri="{FF2B5EF4-FFF2-40B4-BE49-F238E27FC236}">
                      <a16:creationId xmlns:a16="http://schemas.microsoft.com/office/drawing/2014/main" id="{AB4AE4A2-1EC0-1CF0-F958-CEEA209F98CA}"/>
                    </a:ext>
                  </a:extLst>
                </p:cNvPr>
                <p:cNvPicPr/>
                <p:nvPr/>
              </p:nvPicPr>
              <p:blipFill>
                <a:blip r:embed="rId456"/>
                <a:stretch>
                  <a:fillRect/>
                </a:stretch>
              </p:blipFill>
              <p:spPr>
                <a:xfrm>
                  <a:off x="2759335" y="1276102"/>
                  <a:ext cx="39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49" name="Freihand 348">
                  <a:extLst>
                    <a:ext uri="{FF2B5EF4-FFF2-40B4-BE49-F238E27FC236}">
                      <a16:creationId xmlns:a16="http://schemas.microsoft.com/office/drawing/2014/main" id="{EB5F6AA0-160F-3A39-A0F6-2D59C23E235E}"/>
                    </a:ext>
                  </a:extLst>
                </p14:cNvPr>
                <p14:cNvContentPartPr/>
                <p14:nvPr/>
              </p14:nvContentPartPr>
              <p14:xfrm>
                <a:off x="2696335" y="1090702"/>
                <a:ext cx="200520" cy="312120"/>
              </p14:xfrm>
            </p:contentPart>
          </mc:Choice>
          <mc:Fallback>
            <p:pic>
              <p:nvPicPr>
                <p:cNvPr id="349" name="Freihand 348">
                  <a:extLst>
                    <a:ext uri="{FF2B5EF4-FFF2-40B4-BE49-F238E27FC236}">
                      <a16:creationId xmlns:a16="http://schemas.microsoft.com/office/drawing/2014/main" id="{EB5F6AA0-160F-3A39-A0F6-2D59C23E235E}"/>
                    </a:ext>
                  </a:extLst>
                </p:cNvPr>
                <p:cNvPicPr/>
                <p:nvPr/>
              </p:nvPicPr>
              <p:blipFill>
                <a:blip r:embed="rId458"/>
                <a:stretch>
                  <a:fillRect/>
                </a:stretch>
              </p:blipFill>
              <p:spPr>
                <a:xfrm>
                  <a:off x="2687695" y="1082062"/>
                  <a:ext cx="218160" cy="3297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50" name="Freihand 349">
                  <a:extLst>
                    <a:ext uri="{FF2B5EF4-FFF2-40B4-BE49-F238E27FC236}">
                      <a16:creationId xmlns:a16="http://schemas.microsoft.com/office/drawing/2014/main" id="{C0F6ED1C-58D8-2810-69C0-83E860465C99}"/>
                    </a:ext>
                  </a:extLst>
                </p14:cNvPr>
                <p14:cNvContentPartPr/>
                <p14:nvPr/>
              </p14:nvContentPartPr>
              <p14:xfrm>
                <a:off x="2759335" y="1222822"/>
                <a:ext cx="169200" cy="73800"/>
              </p14:xfrm>
            </p:contentPart>
          </mc:Choice>
          <mc:Fallback>
            <p:pic>
              <p:nvPicPr>
                <p:cNvPr id="350" name="Freihand 349">
                  <a:extLst>
                    <a:ext uri="{FF2B5EF4-FFF2-40B4-BE49-F238E27FC236}">
                      <a16:creationId xmlns:a16="http://schemas.microsoft.com/office/drawing/2014/main" id="{C0F6ED1C-58D8-2810-69C0-83E860465C99}"/>
                    </a:ext>
                  </a:extLst>
                </p:cNvPr>
                <p:cNvPicPr/>
                <p:nvPr/>
              </p:nvPicPr>
              <p:blipFill>
                <a:blip r:embed="rId460"/>
                <a:stretch>
                  <a:fillRect/>
                </a:stretch>
              </p:blipFill>
              <p:spPr>
                <a:xfrm>
                  <a:off x="2750695" y="1214182"/>
                  <a:ext cx="18684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51" name="Freihand 350">
                  <a:extLst>
                    <a:ext uri="{FF2B5EF4-FFF2-40B4-BE49-F238E27FC236}">
                      <a16:creationId xmlns:a16="http://schemas.microsoft.com/office/drawing/2014/main" id="{BAEE5AE6-409C-3F31-6C9A-45B1ABD55304}"/>
                    </a:ext>
                  </a:extLst>
                </p14:cNvPr>
                <p14:cNvContentPartPr/>
                <p14:nvPr/>
              </p14:nvContentPartPr>
              <p14:xfrm>
                <a:off x="2974255" y="1059742"/>
                <a:ext cx="157320" cy="261720"/>
              </p14:xfrm>
            </p:contentPart>
          </mc:Choice>
          <mc:Fallback>
            <p:pic>
              <p:nvPicPr>
                <p:cNvPr id="351" name="Freihand 350">
                  <a:extLst>
                    <a:ext uri="{FF2B5EF4-FFF2-40B4-BE49-F238E27FC236}">
                      <a16:creationId xmlns:a16="http://schemas.microsoft.com/office/drawing/2014/main" id="{BAEE5AE6-409C-3F31-6C9A-45B1ABD55304}"/>
                    </a:ext>
                  </a:extLst>
                </p:cNvPr>
                <p:cNvPicPr/>
                <p:nvPr/>
              </p:nvPicPr>
              <p:blipFill>
                <a:blip r:embed="rId462"/>
                <a:stretch>
                  <a:fillRect/>
                </a:stretch>
              </p:blipFill>
              <p:spPr>
                <a:xfrm>
                  <a:off x="2965255" y="1051102"/>
                  <a:ext cx="1749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52" name="Freihand 351">
                  <a:extLst>
                    <a:ext uri="{FF2B5EF4-FFF2-40B4-BE49-F238E27FC236}">
                      <a16:creationId xmlns:a16="http://schemas.microsoft.com/office/drawing/2014/main" id="{1EA02668-E15B-B0A2-785C-6862AC1B690F}"/>
                    </a:ext>
                  </a:extLst>
                </p14:cNvPr>
                <p14:cNvContentPartPr/>
                <p14:nvPr/>
              </p14:nvContentPartPr>
              <p14:xfrm>
                <a:off x="3212575" y="1029502"/>
                <a:ext cx="234360" cy="302040"/>
              </p14:xfrm>
            </p:contentPart>
          </mc:Choice>
          <mc:Fallback>
            <p:pic>
              <p:nvPicPr>
                <p:cNvPr id="352" name="Freihand 351">
                  <a:extLst>
                    <a:ext uri="{FF2B5EF4-FFF2-40B4-BE49-F238E27FC236}">
                      <a16:creationId xmlns:a16="http://schemas.microsoft.com/office/drawing/2014/main" id="{1EA02668-E15B-B0A2-785C-6862AC1B690F}"/>
                    </a:ext>
                  </a:extLst>
                </p:cNvPr>
                <p:cNvPicPr/>
                <p:nvPr/>
              </p:nvPicPr>
              <p:blipFill>
                <a:blip r:embed="rId464"/>
                <a:stretch>
                  <a:fillRect/>
                </a:stretch>
              </p:blipFill>
              <p:spPr>
                <a:xfrm>
                  <a:off x="3203935" y="1020502"/>
                  <a:ext cx="25200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53" name="Freihand 352">
                  <a:extLst>
                    <a:ext uri="{FF2B5EF4-FFF2-40B4-BE49-F238E27FC236}">
                      <a16:creationId xmlns:a16="http://schemas.microsoft.com/office/drawing/2014/main" id="{537CA74C-24A8-B14E-2804-768DC75D6C90}"/>
                    </a:ext>
                  </a:extLst>
                </p14:cNvPr>
                <p14:cNvContentPartPr/>
                <p14:nvPr/>
              </p14:nvContentPartPr>
              <p14:xfrm>
                <a:off x="3529015" y="1014382"/>
                <a:ext cx="339840" cy="289800"/>
              </p14:xfrm>
            </p:contentPart>
          </mc:Choice>
          <mc:Fallback>
            <p:pic>
              <p:nvPicPr>
                <p:cNvPr id="353" name="Freihand 352">
                  <a:extLst>
                    <a:ext uri="{FF2B5EF4-FFF2-40B4-BE49-F238E27FC236}">
                      <a16:creationId xmlns:a16="http://schemas.microsoft.com/office/drawing/2014/main" id="{537CA74C-24A8-B14E-2804-768DC75D6C90}"/>
                    </a:ext>
                  </a:extLst>
                </p:cNvPr>
                <p:cNvPicPr/>
                <p:nvPr/>
              </p:nvPicPr>
              <p:blipFill>
                <a:blip r:embed="rId466"/>
                <a:stretch>
                  <a:fillRect/>
                </a:stretch>
              </p:blipFill>
              <p:spPr>
                <a:xfrm>
                  <a:off x="3520375" y="1005382"/>
                  <a:ext cx="3574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55" name="Freihand 354">
                  <a:extLst>
                    <a:ext uri="{FF2B5EF4-FFF2-40B4-BE49-F238E27FC236}">
                      <a16:creationId xmlns:a16="http://schemas.microsoft.com/office/drawing/2014/main" id="{DC791B35-68AA-81EA-9811-109DE5312624}"/>
                    </a:ext>
                  </a:extLst>
                </p14:cNvPr>
                <p14:cNvContentPartPr/>
                <p14:nvPr/>
              </p14:nvContentPartPr>
              <p14:xfrm>
                <a:off x="4088095" y="963262"/>
                <a:ext cx="128520" cy="252360"/>
              </p14:xfrm>
            </p:contentPart>
          </mc:Choice>
          <mc:Fallback>
            <p:pic>
              <p:nvPicPr>
                <p:cNvPr id="355" name="Freihand 354">
                  <a:extLst>
                    <a:ext uri="{FF2B5EF4-FFF2-40B4-BE49-F238E27FC236}">
                      <a16:creationId xmlns:a16="http://schemas.microsoft.com/office/drawing/2014/main" id="{DC791B35-68AA-81EA-9811-109DE5312624}"/>
                    </a:ext>
                  </a:extLst>
                </p:cNvPr>
                <p:cNvPicPr/>
                <p:nvPr/>
              </p:nvPicPr>
              <p:blipFill>
                <a:blip r:embed="rId468"/>
                <a:stretch>
                  <a:fillRect/>
                </a:stretch>
              </p:blipFill>
              <p:spPr>
                <a:xfrm>
                  <a:off x="4079095" y="954622"/>
                  <a:ext cx="1461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56" name="Freihand 355">
                  <a:extLst>
                    <a:ext uri="{FF2B5EF4-FFF2-40B4-BE49-F238E27FC236}">
                      <a16:creationId xmlns:a16="http://schemas.microsoft.com/office/drawing/2014/main" id="{9AA815EC-2308-1632-5D76-85C16CB5367C}"/>
                    </a:ext>
                  </a:extLst>
                </p14:cNvPr>
                <p14:cNvContentPartPr/>
                <p14:nvPr/>
              </p14:nvContentPartPr>
              <p14:xfrm>
                <a:off x="4270255" y="944542"/>
                <a:ext cx="228960" cy="261720"/>
              </p14:xfrm>
            </p:contentPart>
          </mc:Choice>
          <mc:Fallback>
            <p:pic>
              <p:nvPicPr>
                <p:cNvPr id="356" name="Freihand 355">
                  <a:extLst>
                    <a:ext uri="{FF2B5EF4-FFF2-40B4-BE49-F238E27FC236}">
                      <a16:creationId xmlns:a16="http://schemas.microsoft.com/office/drawing/2014/main" id="{9AA815EC-2308-1632-5D76-85C16CB5367C}"/>
                    </a:ext>
                  </a:extLst>
                </p:cNvPr>
                <p:cNvPicPr/>
                <p:nvPr/>
              </p:nvPicPr>
              <p:blipFill>
                <a:blip r:embed="rId470"/>
                <a:stretch>
                  <a:fillRect/>
                </a:stretch>
              </p:blipFill>
              <p:spPr>
                <a:xfrm>
                  <a:off x="4261615" y="935902"/>
                  <a:ext cx="2466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57" name="Freihand 356">
                  <a:extLst>
                    <a:ext uri="{FF2B5EF4-FFF2-40B4-BE49-F238E27FC236}">
                      <a16:creationId xmlns:a16="http://schemas.microsoft.com/office/drawing/2014/main" id="{379C5FE1-0D14-F2D2-6869-D6854298CD02}"/>
                    </a:ext>
                  </a:extLst>
                </p14:cNvPr>
                <p14:cNvContentPartPr/>
                <p14:nvPr/>
              </p14:nvContentPartPr>
              <p14:xfrm>
                <a:off x="4684255" y="1038862"/>
                <a:ext cx="201960" cy="178560"/>
              </p14:xfrm>
            </p:contentPart>
          </mc:Choice>
          <mc:Fallback>
            <p:pic>
              <p:nvPicPr>
                <p:cNvPr id="357" name="Freihand 356">
                  <a:extLst>
                    <a:ext uri="{FF2B5EF4-FFF2-40B4-BE49-F238E27FC236}">
                      <a16:creationId xmlns:a16="http://schemas.microsoft.com/office/drawing/2014/main" id="{379C5FE1-0D14-F2D2-6869-D6854298CD02}"/>
                    </a:ext>
                  </a:extLst>
                </p:cNvPr>
                <p:cNvPicPr/>
                <p:nvPr/>
              </p:nvPicPr>
              <p:blipFill>
                <a:blip r:embed="rId472"/>
                <a:stretch>
                  <a:fillRect/>
                </a:stretch>
              </p:blipFill>
              <p:spPr>
                <a:xfrm>
                  <a:off x="4675255" y="1029862"/>
                  <a:ext cx="21960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58" name="Freihand 357">
                  <a:extLst>
                    <a:ext uri="{FF2B5EF4-FFF2-40B4-BE49-F238E27FC236}">
                      <a16:creationId xmlns:a16="http://schemas.microsoft.com/office/drawing/2014/main" id="{10AE06AE-0A52-4CE4-892D-909154B2A3CD}"/>
                    </a:ext>
                  </a:extLst>
                </p14:cNvPr>
                <p14:cNvContentPartPr/>
                <p14:nvPr/>
              </p14:nvContentPartPr>
              <p14:xfrm>
                <a:off x="4862095" y="969022"/>
                <a:ext cx="35280" cy="32400"/>
              </p14:xfrm>
            </p:contentPart>
          </mc:Choice>
          <mc:Fallback>
            <p:pic>
              <p:nvPicPr>
                <p:cNvPr id="358" name="Freihand 357">
                  <a:extLst>
                    <a:ext uri="{FF2B5EF4-FFF2-40B4-BE49-F238E27FC236}">
                      <a16:creationId xmlns:a16="http://schemas.microsoft.com/office/drawing/2014/main" id="{10AE06AE-0A52-4CE4-892D-909154B2A3CD}"/>
                    </a:ext>
                  </a:extLst>
                </p:cNvPr>
                <p:cNvPicPr/>
                <p:nvPr/>
              </p:nvPicPr>
              <p:blipFill>
                <a:blip r:embed="rId474"/>
                <a:stretch>
                  <a:fillRect/>
                </a:stretch>
              </p:blipFill>
              <p:spPr>
                <a:xfrm>
                  <a:off x="4853455" y="960382"/>
                  <a:ext cx="529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59" name="Freihand 358">
                  <a:extLst>
                    <a:ext uri="{FF2B5EF4-FFF2-40B4-BE49-F238E27FC236}">
                      <a16:creationId xmlns:a16="http://schemas.microsoft.com/office/drawing/2014/main" id="{CB4FFF10-7270-219E-E8CE-831F5ECE3917}"/>
                    </a:ext>
                  </a:extLst>
                </p14:cNvPr>
                <p14:cNvContentPartPr/>
                <p14:nvPr/>
              </p14:nvContentPartPr>
              <p14:xfrm>
                <a:off x="4976215" y="925462"/>
                <a:ext cx="159120" cy="218520"/>
              </p14:xfrm>
            </p:contentPart>
          </mc:Choice>
          <mc:Fallback>
            <p:pic>
              <p:nvPicPr>
                <p:cNvPr id="359" name="Freihand 358">
                  <a:extLst>
                    <a:ext uri="{FF2B5EF4-FFF2-40B4-BE49-F238E27FC236}">
                      <a16:creationId xmlns:a16="http://schemas.microsoft.com/office/drawing/2014/main" id="{CB4FFF10-7270-219E-E8CE-831F5ECE3917}"/>
                    </a:ext>
                  </a:extLst>
                </p:cNvPr>
                <p:cNvPicPr/>
                <p:nvPr/>
              </p:nvPicPr>
              <p:blipFill>
                <a:blip r:embed="rId476"/>
                <a:stretch>
                  <a:fillRect/>
                </a:stretch>
              </p:blipFill>
              <p:spPr>
                <a:xfrm>
                  <a:off x="4967215" y="916822"/>
                  <a:ext cx="17676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60" name="Freihand 359">
                  <a:extLst>
                    <a:ext uri="{FF2B5EF4-FFF2-40B4-BE49-F238E27FC236}">
                      <a16:creationId xmlns:a16="http://schemas.microsoft.com/office/drawing/2014/main" id="{1AFF637C-FD05-D101-317A-5C7F98305B7E}"/>
                    </a:ext>
                  </a:extLst>
                </p14:cNvPr>
                <p14:cNvContentPartPr/>
                <p14:nvPr/>
              </p14:nvContentPartPr>
              <p14:xfrm>
                <a:off x="5377975" y="901342"/>
                <a:ext cx="352080" cy="175680"/>
              </p14:xfrm>
            </p:contentPart>
          </mc:Choice>
          <mc:Fallback>
            <p:pic>
              <p:nvPicPr>
                <p:cNvPr id="360" name="Freihand 359">
                  <a:extLst>
                    <a:ext uri="{FF2B5EF4-FFF2-40B4-BE49-F238E27FC236}">
                      <a16:creationId xmlns:a16="http://schemas.microsoft.com/office/drawing/2014/main" id="{1AFF637C-FD05-D101-317A-5C7F98305B7E}"/>
                    </a:ext>
                  </a:extLst>
                </p:cNvPr>
                <p:cNvPicPr/>
                <p:nvPr/>
              </p:nvPicPr>
              <p:blipFill>
                <a:blip r:embed="rId478"/>
                <a:stretch>
                  <a:fillRect/>
                </a:stretch>
              </p:blipFill>
              <p:spPr>
                <a:xfrm>
                  <a:off x="5369335" y="892702"/>
                  <a:ext cx="3697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61" name="Freihand 360">
                  <a:extLst>
                    <a:ext uri="{FF2B5EF4-FFF2-40B4-BE49-F238E27FC236}">
                      <a16:creationId xmlns:a16="http://schemas.microsoft.com/office/drawing/2014/main" id="{B23F420B-3A33-E9D6-E5D2-602F32414214}"/>
                    </a:ext>
                  </a:extLst>
                </p14:cNvPr>
                <p14:cNvContentPartPr/>
                <p14:nvPr/>
              </p14:nvContentPartPr>
              <p14:xfrm>
                <a:off x="5647615" y="767422"/>
                <a:ext cx="9720" cy="8640"/>
              </p14:xfrm>
            </p:contentPart>
          </mc:Choice>
          <mc:Fallback>
            <p:pic>
              <p:nvPicPr>
                <p:cNvPr id="361" name="Freihand 360">
                  <a:extLst>
                    <a:ext uri="{FF2B5EF4-FFF2-40B4-BE49-F238E27FC236}">
                      <a16:creationId xmlns:a16="http://schemas.microsoft.com/office/drawing/2014/main" id="{B23F420B-3A33-E9D6-E5D2-602F32414214}"/>
                    </a:ext>
                  </a:extLst>
                </p:cNvPr>
                <p:cNvPicPr/>
                <p:nvPr/>
              </p:nvPicPr>
              <p:blipFill>
                <a:blip r:embed="rId480"/>
                <a:stretch>
                  <a:fillRect/>
                </a:stretch>
              </p:blipFill>
              <p:spPr>
                <a:xfrm>
                  <a:off x="5638615" y="758422"/>
                  <a:ext cx="273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62" name="Freihand 361">
                  <a:extLst>
                    <a:ext uri="{FF2B5EF4-FFF2-40B4-BE49-F238E27FC236}">
                      <a16:creationId xmlns:a16="http://schemas.microsoft.com/office/drawing/2014/main" id="{2F65CE8C-59D2-C21A-9FA8-DC152070FEC9}"/>
                    </a:ext>
                  </a:extLst>
                </p14:cNvPr>
                <p14:cNvContentPartPr/>
                <p14:nvPr/>
              </p14:nvContentPartPr>
              <p14:xfrm>
                <a:off x="5904655" y="774982"/>
                <a:ext cx="162720" cy="231480"/>
              </p14:xfrm>
            </p:contentPart>
          </mc:Choice>
          <mc:Fallback>
            <p:pic>
              <p:nvPicPr>
                <p:cNvPr id="362" name="Freihand 361">
                  <a:extLst>
                    <a:ext uri="{FF2B5EF4-FFF2-40B4-BE49-F238E27FC236}">
                      <a16:creationId xmlns:a16="http://schemas.microsoft.com/office/drawing/2014/main" id="{2F65CE8C-59D2-C21A-9FA8-DC152070FEC9}"/>
                    </a:ext>
                  </a:extLst>
                </p:cNvPr>
                <p:cNvPicPr/>
                <p:nvPr/>
              </p:nvPicPr>
              <p:blipFill>
                <a:blip r:embed="rId482"/>
                <a:stretch>
                  <a:fillRect/>
                </a:stretch>
              </p:blipFill>
              <p:spPr>
                <a:xfrm>
                  <a:off x="5895655" y="765982"/>
                  <a:ext cx="1803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63" name="Freihand 362">
                  <a:extLst>
                    <a:ext uri="{FF2B5EF4-FFF2-40B4-BE49-F238E27FC236}">
                      <a16:creationId xmlns:a16="http://schemas.microsoft.com/office/drawing/2014/main" id="{F5B96D4B-CBBD-A9B3-6B49-DD5A308967E3}"/>
                    </a:ext>
                  </a:extLst>
                </p14:cNvPr>
                <p14:cNvContentPartPr/>
                <p14:nvPr/>
              </p14:nvContentPartPr>
              <p14:xfrm>
                <a:off x="6125695" y="893782"/>
                <a:ext cx="16920" cy="100440"/>
              </p14:xfrm>
            </p:contentPart>
          </mc:Choice>
          <mc:Fallback>
            <p:pic>
              <p:nvPicPr>
                <p:cNvPr id="363" name="Freihand 362">
                  <a:extLst>
                    <a:ext uri="{FF2B5EF4-FFF2-40B4-BE49-F238E27FC236}">
                      <a16:creationId xmlns:a16="http://schemas.microsoft.com/office/drawing/2014/main" id="{F5B96D4B-CBBD-A9B3-6B49-DD5A308967E3}"/>
                    </a:ext>
                  </a:extLst>
                </p:cNvPr>
                <p:cNvPicPr/>
                <p:nvPr/>
              </p:nvPicPr>
              <p:blipFill>
                <a:blip r:embed="rId484"/>
                <a:stretch>
                  <a:fillRect/>
                </a:stretch>
              </p:blipFill>
              <p:spPr>
                <a:xfrm>
                  <a:off x="6117055" y="884782"/>
                  <a:ext cx="3456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64" name="Freihand 363">
                  <a:extLst>
                    <a:ext uri="{FF2B5EF4-FFF2-40B4-BE49-F238E27FC236}">
                      <a16:creationId xmlns:a16="http://schemas.microsoft.com/office/drawing/2014/main" id="{0DB93C5D-DDAE-89B7-649F-C526621068B1}"/>
                    </a:ext>
                  </a:extLst>
                </p14:cNvPr>
                <p14:cNvContentPartPr/>
                <p14:nvPr/>
              </p14:nvContentPartPr>
              <p14:xfrm>
                <a:off x="6195175" y="763102"/>
                <a:ext cx="207000" cy="216360"/>
              </p14:xfrm>
            </p:contentPart>
          </mc:Choice>
          <mc:Fallback>
            <p:pic>
              <p:nvPicPr>
                <p:cNvPr id="364" name="Freihand 363">
                  <a:extLst>
                    <a:ext uri="{FF2B5EF4-FFF2-40B4-BE49-F238E27FC236}">
                      <a16:creationId xmlns:a16="http://schemas.microsoft.com/office/drawing/2014/main" id="{0DB93C5D-DDAE-89B7-649F-C526621068B1}"/>
                    </a:ext>
                  </a:extLst>
                </p:cNvPr>
                <p:cNvPicPr/>
                <p:nvPr/>
              </p:nvPicPr>
              <p:blipFill>
                <a:blip r:embed="rId486"/>
                <a:stretch>
                  <a:fillRect/>
                </a:stretch>
              </p:blipFill>
              <p:spPr>
                <a:xfrm>
                  <a:off x="6186175" y="754462"/>
                  <a:ext cx="2246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65" name="Freihand 364">
                  <a:extLst>
                    <a:ext uri="{FF2B5EF4-FFF2-40B4-BE49-F238E27FC236}">
                      <a16:creationId xmlns:a16="http://schemas.microsoft.com/office/drawing/2014/main" id="{101C5533-BBF3-013D-7815-DF1CC1004F13}"/>
                    </a:ext>
                  </a:extLst>
                </p14:cNvPr>
                <p14:cNvContentPartPr/>
                <p14:nvPr/>
              </p14:nvContentPartPr>
              <p14:xfrm>
                <a:off x="6174655" y="750862"/>
                <a:ext cx="16200" cy="1800"/>
              </p14:xfrm>
            </p:contentPart>
          </mc:Choice>
          <mc:Fallback>
            <p:pic>
              <p:nvPicPr>
                <p:cNvPr id="365" name="Freihand 364">
                  <a:extLst>
                    <a:ext uri="{FF2B5EF4-FFF2-40B4-BE49-F238E27FC236}">
                      <a16:creationId xmlns:a16="http://schemas.microsoft.com/office/drawing/2014/main" id="{101C5533-BBF3-013D-7815-DF1CC1004F13}"/>
                    </a:ext>
                  </a:extLst>
                </p:cNvPr>
                <p:cNvPicPr/>
                <p:nvPr/>
              </p:nvPicPr>
              <p:blipFill>
                <a:blip r:embed="rId488"/>
                <a:stretch>
                  <a:fillRect/>
                </a:stretch>
              </p:blipFill>
              <p:spPr>
                <a:xfrm>
                  <a:off x="6166015" y="741862"/>
                  <a:ext cx="3384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66" name="Freihand 365">
                  <a:extLst>
                    <a:ext uri="{FF2B5EF4-FFF2-40B4-BE49-F238E27FC236}">
                      <a16:creationId xmlns:a16="http://schemas.microsoft.com/office/drawing/2014/main" id="{63A77A29-FD0D-B99C-4354-D2C729E5A3A8}"/>
                    </a:ext>
                  </a:extLst>
                </p14:cNvPr>
                <p14:cNvContentPartPr/>
                <p14:nvPr/>
              </p14:nvContentPartPr>
              <p14:xfrm>
                <a:off x="6473095" y="714502"/>
                <a:ext cx="307800" cy="234360"/>
              </p14:xfrm>
            </p:contentPart>
          </mc:Choice>
          <mc:Fallback>
            <p:pic>
              <p:nvPicPr>
                <p:cNvPr id="366" name="Freihand 365">
                  <a:extLst>
                    <a:ext uri="{FF2B5EF4-FFF2-40B4-BE49-F238E27FC236}">
                      <a16:creationId xmlns:a16="http://schemas.microsoft.com/office/drawing/2014/main" id="{63A77A29-FD0D-B99C-4354-D2C729E5A3A8}"/>
                    </a:ext>
                  </a:extLst>
                </p:cNvPr>
                <p:cNvPicPr/>
                <p:nvPr/>
              </p:nvPicPr>
              <p:blipFill>
                <a:blip r:embed="rId490"/>
                <a:stretch>
                  <a:fillRect/>
                </a:stretch>
              </p:blipFill>
              <p:spPr>
                <a:xfrm>
                  <a:off x="6464455" y="705862"/>
                  <a:ext cx="3254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67" name="Freihand 366">
                  <a:extLst>
                    <a:ext uri="{FF2B5EF4-FFF2-40B4-BE49-F238E27FC236}">
                      <a16:creationId xmlns:a16="http://schemas.microsoft.com/office/drawing/2014/main" id="{F6714851-7667-642B-20A7-7EFFABA58827}"/>
                    </a:ext>
                  </a:extLst>
                </p14:cNvPr>
                <p14:cNvContentPartPr/>
                <p14:nvPr/>
              </p14:nvContentPartPr>
              <p14:xfrm>
                <a:off x="6722215" y="694702"/>
                <a:ext cx="18360" cy="20520"/>
              </p14:xfrm>
            </p:contentPart>
          </mc:Choice>
          <mc:Fallback>
            <p:pic>
              <p:nvPicPr>
                <p:cNvPr id="367" name="Freihand 366">
                  <a:extLst>
                    <a:ext uri="{FF2B5EF4-FFF2-40B4-BE49-F238E27FC236}">
                      <a16:creationId xmlns:a16="http://schemas.microsoft.com/office/drawing/2014/main" id="{F6714851-7667-642B-20A7-7EFFABA58827}"/>
                    </a:ext>
                  </a:extLst>
                </p:cNvPr>
                <p:cNvPicPr/>
                <p:nvPr/>
              </p:nvPicPr>
              <p:blipFill>
                <a:blip r:embed="rId492"/>
                <a:stretch>
                  <a:fillRect/>
                </a:stretch>
              </p:blipFill>
              <p:spPr>
                <a:xfrm>
                  <a:off x="6713575" y="685702"/>
                  <a:ext cx="3600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68" name="Freihand 367">
                  <a:extLst>
                    <a:ext uri="{FF2B5EF4-FFF2-40B4-BE49-F238E27FC236}">
                      <a16:creationId xmlns:a16="http://schemas.microsoft.com/office/drawing/2014/main" id="{C9F5EE94-5237-B876-CB17-B7C2E98FA6E4}"/>
                    </a:ext>
                  </a:extLst>
                </p14:cNvPr>
                <p14:cNvContentPartPr/>
                <p14:nvPr/>
              </p14:nvContentPartPr>
              <p14:xfrm>
                <a:off x="6806095" y="799822"/>
                <a:ext cx="242640" cy="113040"/>
              </p14:xfrm>
            </p:contentPart>
          </mc:Choice>
          <mc:Fallback>
            <p:pic>
              <p:nvPicPr>
                <p:cNvPr id="368" name="Freihand 367">
                  <a:extLst>
                    <a:ext uri="{FF2B5EF4-FFF2-40B4-BE49-F238E27FC236}">
                      <a16:creationId xmlns:a16="http://schemas.microsoft.com/office/drawing/2014/main" id="{C9F5EE94-5237-B876-CB17-B7C2E98FA6E4}"/>
                    </a:ext>
                  </a:extLst>
                </p:cNvPr>
                <p:cNvPicPr/>
                <p:nvPr/>
              </p:nvPicPr>
              <p:blipFill>
                <a:blip r:embed="rId494"/>
                <a:stretch>
                  <a:fillRect/>
                </a:stretch>
              </p:blipFill>
              <p:spPr>
                <a:xfrm>
                  <a:off x="6797095" y="790822"/>
                  <a:ext cx="2602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69" name="Freihand 368">
                  <a:extLst>
                    <a:ext uri="{FF2B5EF4-FFF2-40B4-BE49-F238E27FC236}">
                      <a16:creationId xmlns:a16="http://schemas.microsoft.com/office/drawing/2014/main" id="{C700EAA7-6869-54E0-FB75-C5B526002315}"/>
                    </a:ext>
                  </a:extLst>
                </p14:cNvPr>
                <p14:cNvContentPartPr/>
                <p14:nvPr/>
              </p14:nvContentPartPr>
              <p14:xfrm>
                <a:off x="2804695" y="1537462"/>
                <a:ext cx="426960" cy="152640"/>
              </p14:xfrm>
            </p:contentPart>
          </mc:Choice>
          <mc:Fallback>
            <p:pic>
              <p:nvPicPr>
                <p:cNvPr id="369" name="Freihand 368">
                  <a:extLst>
                    <a:ext uri="{FF2B5EF4-FFF2-40B4-BE49-F238E27FC236}">
                      <a16:creationId xmlns:a16="http://schemas.microsoft.com/office/drawing/2014/main" id="{C700EAA7-6869-54E0-FB75-C5B526002315}"/>
                    </a:ext>
                  </a:extLst>
                </p:cNvPr>
                <p:cNvPicPr/>
                <p:nvPr/>
              </p:nvPicPr>
              <p:blipFill>
                <a:blip r:embed="rId496"/>
                <a:stretch>
                  <a:fillRect/>
                </a:stretch>
              </p:blipFill>
              <p:spPr>
                <a:xfrm>
                  <a:off x="2796055" y="1528822"/>
                  <a:ext cx="444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70" name="Freihand 369">
                  <a:extLst>
                    <a:ext uri="{FF2B5EF4-FFF2-40B4-BE49-F238E27FC236}">
                      <a16:creationId xmlns:a16="http://schemas.microsoft.com/office/drawing/2014/main" id="{95722618-4263-827E-C80F-2B0C4CA8F6AE}"/>
                    </a:ext>
                  </a:extLst>
                </p14:cNvPr>
                <p14:cNvContentPartPr/>
                <p14:nvPr/>
              </p14:nvContentPartPr>
              <p14:xfrm>
                <a:off x="3149575" y="1469422"/>
                <a:ext cx="65880" cy="38880"/>
              </p14:xfrm>
            </p:contentPart>
          </mc:Choice>
          <mc:Fallback>
            <p:pic>
              <p:nvPicPr>
                <p:cNvPr id="370" name="Freihand 369">
                  <a:extLst>
                    <a:ext uri="{FF2B5EF4-FFF2-40B4-BE49-F238E27FC236}">
                      <a16:creationId xmlns:a16="http://schemas.microsoft.com/office/drawing/2014/main" id="{95722618-4263-827E-C80F-2B0C4CA8F6AE}"/>
                    </a:ext>
                  </a:extLst>
                </p:cNvPr>
                <p:cNvPicPr/>
                <p:nvPr/>
              </p:nvPicPr>
              <p:blipFill>
                <a:blip r:embed="rId498"/>
                <a:stretch>
                  <a:fillRect/>
                </a:stretch>
              </p:blipFill>
              <p:spPr>
                <a:xfrm>
                  <a:off x="3140575" y="1460782"/>
                  <a:ext cx="835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71" name="Freihand 370">
                  <a:extLst>
                    <a:ext uri="{FF2B5EF4-FFF2-40B4-BE49-F238E27FC236}">
                      <a16:creationId xmlns:a16="http://schemas.microsoft.com/office/drawing/2014/main" id="{480EC8E8-448B-C915-1D08-A62999FEADBF}"/>
                    </a:ext>
                  </a:extLst>
                </p14:cNvPr>
                <p14:cNvContentPartPr/>
                <p14:nvPr/>
              </p14:nvContentPartPr>
              <p14:xfrm>
                <a:off x="3313375" y="1487062"/>
                <a:ext cx="257040" cy="149040"/>
              </p14:xfrm>
            </p:contentPart>
          </mc:Choice>
          <mc:Fallback>
            <p:pic>
              <p:nvPicPr>
                <p:cNvPr id="371" name="Freihand 370">
                  <a:extLst>
                    <a:ext uri="{FF2B5EF4-FFF2-40B4-BE49-F238E27FC236}">
                      <a16:creationId xmlns:a16="http://schemas.microsoft.com/office/drawing/2014/main" id="{480EC8E8-448B-C915-1D08-A62999FEADBF}"/>
                    </a:ext>
                  </a:extLst>
                </p:cNvPr>
                <p:cNvPicPr/>
                <p:nvPr/>
              </p:nvPicPr>
              <p:blipFill>
                <a:blip r:embed="rId500"/>
                <a:stretch>
                  <a:fillRect/>
                </a:stretch>
              </p:blipFill>
              <p:spPr>
                <a:xfrm>
                  <a:off x="3304375" y="1478062"/>
                  <a:ext cx="2746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72" name="Freihand 371">
                  <a:extLst>
                    <a:ext uri="{FF2B5EF4-FFF2-40B4-BE49-F238E27FC236}">
                      <a16:creationId xmlns:a16="http://schemas.microsoft.com/office/drawing/2014/main" id="{E7F7C56F-83C5-0926-1CAA-F9B4CD990210}"/>
                    </a:ext>
                  </a:extLst>
                </p14:cNvPr>
                <p14:cNvContentPartPr/>
                <p14:nvPr/>
              </p14:nvContentPartPr>
              <p14:xfrm>
                <a:off x="3788935" y="1525582"/>
                <a:ext cx="175680" cy="303120"/>
              </p14:xfrm>
            </p:contentPart>
          </mc:Choice>
          <mc:Fallback>
            <p:pic>
              <p:nvPicPr>
                <p:cNvPr id="372" name="Freihand 371">
                  <a:extLst>
                    <a:ext uri="{FF2B5EF4-FFF2-40B4-BE49-F238E27FC236}">
                      <a16:creationId xmlns:a16="http://schemas.microsoft.com/office/drawing/2014/main" id="{E7F7C56F-83C5-0926-1CAA-F9B4CD990210}"/>
                    </a:ext>
                  </a:extLst>
                </p:cNvPr>
                <p:cNvPicPr/>
                <p:nvPr/>
              </p:nvPicPr>
              <p:blipFill>
                <a:blip r:embed="rId502"/>
                <a:stretch>
                  <a:fillRect/>
                </a:stretch>
              </p:blipFill>
              <p:spPr>
                <a:xfrm>
                  <a:off x="3780295" y="1516942"/>
                  <a:ext cx="19332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73" name="Freihand 372">
                  <a:extLst>
                    <a:ext uri="{FF2B5EF4-FFF2-40B4-BE49-F238E27FC236}">
                      <a16:creationId xmlns:a16="http://schemas.microsoft.com/office/drawing/2014/main" id="{77719F60-A3A6-C285-EF26-D62B8782013E}"/>
                    </a:ext>
                  </a:extLst>
                </p14:cNvPr>
                <p14:cNvContentPartPr/>
                <p14:nvPr/>
              </p14:nvContentPartPr>
              <p14:xfrm>
                <a:off x="3997375" y="1327582"/>
                <a:ext cx="552960" cy="318240"/>
              </p14:xfrm>
            </p:contentPart>
          </mc:Choice>
          <mc:Fallback>
            <p:pic>
              <p:nvPicPr>
                <p:cNvPr id="373" name="Freihand 372">
                  <a:extLst>
                    <a:ext uri="{FF2B5EF4-FFF2-40B4-BE49-F238E27FC236}">
                      <a16:creationId xmlns:a16="http://schemas.microsoft.com/office/drawing/2014/main" id="{77719F60-A3A6-C285-EF26-D62B8782013E}"/>
                    </a:ext>
                  </a:extLst>
                </p:cNvPr>
                <p:cNvPicPr/>
                <p:nvPr/>
              </p:nvPicPr>
              <p:blipFill>
                <a:blip r:embed="rId504"/>
                <a:stretch>
                  <a:fillRect/>
                </a:stretch>
              </p:blipFill>
              <p:spPr>
                <a:xfrm>
                  <a:off x="3988375" y="1318582"/>
                  <a:ext cx="57060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75" name="Freihand 374">
                  <a:extLst>
                    <a:ext uri="{FF2B5EF4-FFF2-40B4-BE49-F238E27FC236}">
                      <a16:creationId xmlns:a16="http://schemas.microsoft.com/office/drawing/2014/main" id="{B59C5874-78F6-D932-829F-6545EC968952}"/>
                    </a:ext>
                  </a:extLst>
                </p14:cNvPr>
                <p14:cNvContentPartPr/>
                <p14:nvPr/>
              </p14:nvContentPartPr>
              <p14:xfrm>
                <a:off x="2249215" y="1856422"/>
                <a:ext cx="69840" cy="183960"/>
              </p14:xfrm>
            </p:contentPart>
          </mc:Choice>
          <mc:Fallback>
            <p:pic>
              <p:nvPicPr>
                <p:cNvPr id="375" name="Freihand 374">
                  <a:extLst>
                    <a:ext uri="{FF2B5EF4-FFF2-40B4-BE49-F238E27FC236}">
                      <a16:creationId xmlns:a16="http://schemas.microsoft.com/office/drawing/2014/main" id="{B59C5874-78F6-D932-829F-6545EC968952}"/>
                    </a:ext>
                  </a:extLst>
                </p:cNvPr>
                <p:cNvPicPr/>
                <p:nvPr/>
              </p:nvPicPr>
              <p:blipFill>
                <a:blip r:embed="rId506"/>
                <a:stretch>
                  <a:fillRect/>
                </a:stretch>
              </p:blipFill>
              <p:spPr>
                <a:xfrm>
                  <a:off x="2240215" y="1847782"/>
                  <a:ext cx="874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76" name="Freihand 375">
                  <a:extLst>
                    <a:ext uri="{FF2B5EF4-FFF2-40B4-BE49-F238E27FC236}">
                      <a16:creationId xmlns:a16="http://schemas.microsoft.com/office/drawing/2014/main" id="{672F8BB0-BE2C-36F7-8F03-2C0BC55D39CB}"/>
                    </a:ext>
                  </a:extLst>
                </p14:cNvPr>
                <p14:cNvContentPartPr/>
                <p14:nvPr/>
              </p14:nvContentPartPr>
              <p14:xfrm>
                <a:off x="2270815" y="1862542"/>
                <a:ext cx="135720" cy="178920"/>
              </p14:xfrm>
            </p:contentPart>
          </mc:Choice>
          <mc:Fallback>
            <p:pic>
              <p:nvPicPr>
                <p:cNvPr id="376" name="Freihand 375">
                  <a:extLst>
                    <a:ext uri="{FF2B5EF4-FFF2-40B4-BE49-F238E27FC236}">
                      <a16:creationId xmlns:a16="http://schemas.microsoft.com/office/drawing/2014/main" id="{672F8BB0-BE2C-36F7-8F03-2C0BC55D39CB}"/>
                    </a:ext>
                  </a:extLst>
                </p:cNvPr>
                <p:cNvPicPr/>
                <p:nvPr/>
              </p:nvPicPr>
              <p:blipFill>
                <a:blip r:embed="rId508"/>
                <a:stretch>
                  <a:fillRect/>
                </a:stretch>
              </p:blipFill>
              <p:spPr>
                <a:xfrm>
                  <a:off x="2262175" y="1853902"/>
                  <a:ext cx="1533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78" name="Freihand 377">
                  <a:extLst>
                    <a:ext uri="{FF2B5EF4-FFF2-40B4-BE49-F238E27FC236}">
                      <a16:creationId xmlns:a16="http://schemas.microsoft.com/office/drawing/2014/main" id="{E23A206C-2AD3-E1DD-8F1D-BF5F8057490C}"/>
                    </a:ext>
                  </a:extLst>
                </p14:cNvPr>
                <p14:cNvContentPartPr/>
                <p14:nvPr/>
              </p14:nvContentPartPr>
              <p14:xfrm>
                <a:off x="2470975" y="1842022"/>
                <a:ext cx="96840" cy="169920"/>
              </p14:xfrm>
            </p:contentPart>
          </mc:Choice>
          <mc:Fallback>
            <p:pic>
              <p:nvPicPr>
                <p:cNvPr id="378" name="Freihand 377">
                  <a:extLst>
                    <a:ext uri="{FF2B5EF4-FFF2-40B4-BE49-F238E27FC236}">
                      <a16:creationId xmlns:a16="http://schemas.microsoft.com/office/drawing/2014/main" id="{E23A206C-2AD3-E1DD-8F1D-BF5F8057490C}"/>
                    </a:ext>
                  </a:extLst>
                </p:cNvPr>
                <p:cNvPicPr/>
                <p:nvPr/>
              </p:nvPicPr>
              <p:blipFill>
                <a:blip r:embed="rId510"/>
                <a:stretch>
                  <a:fillRect/>
                </a:stretch>
              </p:blipFill>
              <p:spPr>
                <a:xfrm>
                  <a:off x="2462335" y="1833382"/>
                  <a:ext cx="11448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79" name="Freihand 378">
                  <a:extLst>
                    <a:ext uri="{FF2B5EF4-FFF2-40B4-BE49-F238E27FC236}">
                      <a16:creationId xmlns:a16="http://schemas.microsoft.com/office/drawing/2014/main" id="{70131C22-5245-ED36-390F-EB0019A0D734}"/>
                    </a:ext>
                  </a:extLst>
                </p14:cNvPr>
                <p14:cNvContentPartPr/>
                <p14:nvPr/>
              </p14:nvContentPartPr>
              <p14:xfrm>
                <a:off x="2688415" y="1825462"/>
                <a:ext cx="18000" cy="205200"/>
              </p14:xfrm>
            </p:contentPart>
          </mc:Choice>
          <mc:Fallback>
            <p:pic>
              <p:nvPicPr>
                <p:cNvPr id="379" name="Freihand 378">
                  <a:extLst>
                    <a:ext uri="{FF2B5EF4-FFF2-40B4-BE49-F238E27FC236}">
                      <a16:creationId xmlns:a16="http://schemas.microsoft.com/office/drawing/2014/main" id="{70131C22-5245-ED36-390F-EB0019A0D734}"/>
                    </a:ext>
                  </a:extLst>
                </p:cNvPr>
                <p:cNvPicPr/>
                <p:nvPr/>
              </p:nvPicPr>
              <p:blipFill>
                <a:blip r:embed="rId512"/>
                <a:stretch>
                  <a:fillRect/>
                </a:stretch>
              </p:blipFill>
              <p:spPr>
                <a:xfrm>
                  <a:off x="2679415" y="1816822"/>
                  <a:ext cx="356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80" name="Freihand 379">
                  <a:extLst>
                    <a:ext uri="{FF2B5EF4-FFF2-40B4-BE49-F238E27FC236}">
                      <a16:creationId xmlns:a16="http://schemas.microsoft.com/office/drawing/2014/main" id="{8C3F1CC5-1BB1-B68E-15C8-F6C979A83940}"/>
                    </a:ext>
                  </a:extLst>
                </p14:cNvPr>
                <p14:cNvContentPartPr/>
                <p14:nvPr/>
              </p14:nvContentPartPr>
              <p14:xfrm>
                <a:off x="2763655" y="1807462"/>
                <a:ext cx="31680" cy="57240"/>
              </p14:xfrm>
            </p:contentPart>
          </mc:Choice>
          <mc:Fallback>
            <p:pic>
              <p:nvPicPr>
                <p:cNvPr id="380" name="Freihand 379">
                  <a:extLst>
                    <a:ext uri="{FF2B5EF4-FFF2-40B4-BE49-F238E27FC236}">
                      <a16:creationId xmlns:a16="http://schemas.microsoft.com/office/drawing/2014/main" id="{8C3F1CC5-1BB1-B68E-15C8-F6C979A83940}"/>
                    </a:ext>
                  </a:extLst>
                </p:cNvPr>
                <p:cNvPicPr/>
                <p:nvPr/>
              </p:nvPicPr>
              <p:blipFill>
                <a:blip r:embed="rId514"/>
                <a:stretch>
                  <a:fillRect/>
                </a:stretch>
              </p:blipFill>
              <p:spPr>
                <a:xfrm>
                  <a:off x="2754655" y="1798822"/>
                  <a:ext cx="493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81" name="Freihand 380">
                  <a:extLst>
                    <a:ext uri="{FF2B5EF4-FFF2-40B4-BE49-F238E27FC236}">
                      <a16:creationId xmlns:a16="http://schemas.microsoft.com/office/drawing/2014/main" id="{6107B4F3-313B-5A9F-E0AC-847ACFEC5FE4}"/>
                    </a:ext>
                  </a:extLst>
                </p14:cNvPr>
                <p14:cNvContentPartPr/>
                <p14:nvPr/>
              </p14:nvContentPartPr>
              <p14:xfrm>
                <a:off x="2607055" y="1813222"/>
                <a:ext cx="183600" cy="87840"/>
              </p14:xfrm>
            </p:contentPart>
          </mc:Choice>
          <mc:Fallback>
            <p:pic>
              <p:nvPicPr>
                <p:cNvPr id="381" name="Freihand 380">
                  <a:extLst>
                    <a:ext uri="{FF2B5EF4-FFF2-40B4-BE49-F238E27FC236}">
                      <a16:creationId xmlns:a16="http://schemas.microsoft.com/office/drawing/2014/main" id="{6107B4F3-313B-5A9F-E0AC-847ACFEC5FE4}"/>
                    </a:ext>
                  </a:extLst>
                </p:cNvPr>
                <p:cNvPicPr/>
                <p:nvPr/>
              </p:nvPicPr>
              <p:blipFill>
                <a:blip r:embed="rId516"/>
                <a:stretch>
                  <a:fillRect/>
                </a:stretch>
              </p:blipFill>
              <p:spPr>
                <a:xfrm>
                  <a:off x="2598415" y="1804222"/>
                  <a:ext cx="201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82" name="Freihand 381">
                  <a:extLst>
                    <a:ext uri="{FF2B5EF4-FFF2-40B4-BE49-F238E27FC236}">
                      <a16:creationId xmlns:a16="http://schemas.microsoft.com/office/drawing/2014/main" id="{4FC2F802-3795-63DA-35C3-0DCA1899C8F1}"/>
                    </a:ext>
                  </a:extLst>
                </p14:cNvPr>
                <p14:cNvContentPartPr/>
                <p14:nvPr/>
              </p14:nvContentPartPr>
              <p14:xfrm>
                <a:off x="2866975" y="1849942"/>
                <a:ext cx="11160" cy="137520"/>
              </p14:xfrm>
            </p:contentPart>
          </mc:Choice>
          <mc:Fallback>
            <p:pic>
              <p:nvPicPr>
                <p:cNvPr id="382" name="Freihand 381">
                  <a:extLst>
                    <a:ext uri="{FF2B5EF4-FFF2-40B4-BE49-F238E27FC236}">
                      <a16:creationId xmlns:a16="http://schemas.microsoft.com/office/drawing/2014/main" id="{4FC2F802-3795-63DA-35C3-0DCA1899C8F1}"/>
                    </a:ext>
                  </a:extLst>
                </p:cNvPr>
                <p:cNvPicPr/>
                <p:nvPr/>
              </p:nvPicPr>
              <p:blipFill>
                <a:blip r:embed="rId518"/>
                <a:stretch>
                  <a:fillRect/>
                </a:stretch>
              </p:blipFill>
              <p:spPr>
                <a:xfrm>
                  <a:off x="2857975" y="1840942"/>
                  <a:ext cx="288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83" name="Freihand 382">
                  <a:extLst>
                    <a:ext uri="{FF2B5EF4-FFF2-40B4-BE49-F238E27FC236}">
                      <a16:creationId xmlns:a16="http://schemas.microsoft.com/office/drawing/2014/main" id="{786FB975-8264-105B-91FC-6942CBA8AE7E}"/>
                    </a:ext>
                  </a:extLst>
                </p14:cNvPr>
                <p14:cNvContentPartPr/>
                <p14:nvPr/>
              </p14:nvContentPartPr>
              <p14:xfrm>
                <a:off x="3017455" y="1867222"/>
                <a:ext cx="156960" cy="151200"/>
              </p14:xfrm>
            </p:contentPart>
          </mc:Choice>
          <mc:Fallback>
            <p:pic>
              <p:nvPicPr>
                <p:cNvPr id="383" name="Freihand 382">
                  <a:extLst>
                    <a:ext uri="{FF2B5EF4-FFF2-40B4-BE49-F238E27FC236}">
                      <a16:creationId xmlns:a16="http://schemas.microsoft.com/office/drawing/2014/main" id="{786FB975-8264-105B-91FC-6942CBA8AE7E}"/>
                    </a:ext>
                  </a:extLst>
                </p:cNvPr>
                <p:cNvPicPr/>
                <p:nvPr/>
              </p:nvPicPr>
              <p:blipFill>
                <a:blip r:embed="rId520"/>
                <a:stretch>
                  <a:fillRect/>
                </a:stretch>
              </p:blipFill>
              <p:spPr>
                <a:xfrm>
                  <a:off x="3008455" y="1858582"/>
                  <a:ext cx="1746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84" name="Freihand 383">
                  <a:extLst>
                    <a:ext uri="{FF2B5EF4-FFF2-40B4-BE49-F238E27FC236}">
                      <a16:creationId xmlns:a16="http://schemas.microsoft.com/office/drawing/2014/main" id="{4EF10633-4084-6C87-2421-77BF81F1DECF}"/>
                    </a:ext>
                  </a:extLst>
                </p14:cNvPr>
                <p14:cNvContentPartPr/>
                <p14:nvPr/>
              </p14:nvContentPartPr>
              <p14:xfrm>
                <a:off x="3349735" y="1806382"/>
                <a:ext cx="44640" cy="170280"/>
              </p14:xfrm>
            </p:contentPart>
          </mc:Choice>
          <mc:Fallback>
            <p:pic>
              <p:nvPicPr>
                <p:cNvPr id="384" name="Freihand 383">
                  <a:extLst>
                    <a:ext uri="{FF2B5EF4-FFF2-40B4-BE49-F238E27FC236}">
                      <a16:creationId xmlns:a16="http://schemas.microsoft.com/office/drawing/2014/main" id="{4EF10633-4084-6C87-2421-77BF81F1DECF}"/>
                    </a:ext>
                  </a:extLst>
                </p:cNvPr>
                <p:cNvPicPr/>
                <p:nvPr/>
              </p:nvPicPr>
              <p:blipFill>
                <a:blip r:embed="rId522"/>
                <a:stretch>
                  <a:fillRect/>
                </a:stretch>
              </p:blipFill>
              <p:spPr>
                <a:xfrm>
                  <a:off x="3340735" y="1797742"/>
                  <a:ext cx="622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85" name="Freihand 384">
                  <a:extLst>
                    <a:ext uri="{FF2B5EF4-FFF2-40B4-BE49-F238E27FC236}">
                      <a16:creationId xmlns:a16="http://schemas.microsoft.com/office/drawing/2014/main" id="{23B6429E-0CE8-06CA-BB17-272EC341DFA3}"/>
                    </a:ext>
                  </a:extLst>
                </p14:cNvPr>
                <p14:cNvContentPartPr/>
                <p14:nvPr/>
              </p14:nvContentPartPr>
              <p14:xfrm>
                <a:off x="3364855" y="1818982"/>
                <a:ext cx="75600" cy="186120"/>
              </p14:xfrm>
            </p:contentPart>
          </mc:Choice>
          <mc:Fallback>
            <p:pic>
              <p:nvPicPr>
                <p:cNvPr id="385" name="Freihand 384">
                  <a:extLst>
                    <a:ext uri="{FF2B5EF4-FFF2-40B4-BE49-F238E27FC236}">
                      <a16:creationId xmlns:a16="http://schemas.microsoft.com/office/drawing/2014/main" id="{23B6429E-0CE8-06CA-BB17-272EC341DFA3}"/>
                    </a:ext>
                  </a:extLst>
                </p:cNvPr>
                <p:cNvPicPr/>
                <p:nvPr/>
              </p:nvPicPr>
              <p:blipFill>
                <a:blip r:embed="rId524"/>
                <a:stretch>
                  <a:fillRect/>
                </a:stretch>
              </p:blipFill>
              <p:spPr>
                <a:xfrm>
                  <a:off x="3355855" y="1809982"/>
                  <a:ext cx="932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86" name="Freihand 385">
                  <a:extLst>
                    <a:ext uri="{FF2B5EF4-FFF2-40B4-BE49-F238E27FC236}">
                      <a16:creationId xmlns:a16="http://schemas.microsoft.com/office/drawing/2014/main" id="{5B89E707-8FC2-5B73-A02E-243AEC505AF3}"/>
                    </a:ext>
                  </a:extLst>
                </p14:cNvPr>
                <p14:cNvContentPartPr/>
                <p14:nvPr/>
              </p14:nvContentPartPr>
              <p14:xfrm>
                <a:off x="3530455" y="1893142"/>
                <a:ext cx="77400" cy="20520"/>
              </p14:xfrm>
            </p:contentPart>
          </mc:Choice>
          <mc:Fallback>
            <p:pic>
              <p:nvPicPr>
                <p:cNvPr id="386" name="Freihand 385">
                  <a:extLst>
                    <a:ext uri="{FF2B5EF4-FFF2-40B4-BE49-F238E27FC236}">
                      <a16:creationId xmlns:a16="http://schemas.microsoft.com/office/drawing/2014/main" id="{5B89E707-8FC2-5B73-A02E-243AEC505AF3}"/>
                    </a:ext>
                  </a:extLst>
                </p:cNvPr>
                <p:cNvPicPr/>
                <p:nvPr/>
              </p:nvPicPr>
              <p:blipFill>
                <a:blip r:embed="rId526"/>
                <a:stretch>
                  <a:fillRect/>
                </a:stretch>
              </p:blipFill>
              <p:spPr>
                <a:xfrm>
                  <a:off x="3521455" y="1884142"/>
                  <a:ext cx="95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87" name="Freihand 386">
                  <a:extLst>
                    <a:ext uri="{FF2B5EF4-FFF2-40B4-BE49-F238E27FC236}">
                      <a16:creationId xmlns:a16="http://schemas.microsoft.com/office/drawing/2014/main" id="{FAE0BAFA-EE68-3F04-5AC2-FE5BDB8E725F}"/>
                    </a:ext>
                  </a:extLst>
                </p14:cNvPr>
                <p14:cNvContentPartPr/>
                <p14:nvPr/>
              </p14:nvContentPartPr>
              <p14:xfrm>
                <a:off x="3679135" y="1807822"/>
                <a:ext cx="13680" cy="119520"/>
              </p14:xfrm>
            </p:contentPart>
          </mc:Choice>
          <mc:Fallback>
            <p:pic>
              <p:nvPicPr>
                <p:cNvPr id="387" name="Freihand 386">
                  <a:extLst>
                    <a:ext uri="{FF2B5EF4-FFF2-40B4-BE49-F238E27FC236}">
                      <a16:creationId xmlns:a16="http://schemas.microsoft.com/office/drawing/2014/main" id="{FAE0BAFA-EE68-3F04-5AC2-FE5BDB8E725F}"/>
                    </a:ext>
                  </a:extLst>
                </p:cNvPr>
                <p:cNvPicPr/>
                <p:nvPr/>
              </p:nvPicPr>
              <p:blipFill>
                <a:blip r:embed="rId528"/>
                <a:stretch>
                  <a:fillRect/>
                </a:stretch>
              </p:blipFill>
              <p:spPr>
                <a:xfrm>
                  <a:off x="3670135" y="1799182"/>
                  <a:ext cx="313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88" name="Freihand 387">
                  <a:extLst>
                    <a:ext uri="{FF2B5EF4-FFF2-40B4-BE49-F238E27FC236}">
                      <a16:creationId xmlns:a16="http://schemas.microsoft.com/office/drawing/2014/main" id="{25E1C710-499F-C943-1B5D-DC11354F7BAC}"/>
                    </a:ext>
                  </a:extLst>
                </p14:cNvPr>
                <p14:cNvContentPartPr/>
                <p14:nvPr/>
              </p14:nvContentPartPr>
              <p14:xfrm>
                <a:off x="3595975" y="1799542"/>
                <a:ext cx="158040" cy="179280"/>
              </p14:xfrm>
            </p:contentPart>
          </mc:Choice>
          <mc:Fallback>
            <p:pic>
              <p:nvPicPr>
                <p:cNvPr id="388" name="Freihand 387">
                  <a:extLst>
                    <a:ext uri="{FF2B5EF4-FFF2-40B4-BE49-F238E27FC236}">
                      <a16:creationId xmlns:a16="http://schemas.microsoft.com/office/drawing/2014/main" id="{25E1C710-499F-C943-1B5D-DC11354F7BAC}"/>
                    </a:ext>
                  </a:extLst>
                </p:cNvPr>
                <p:cNvPicPr/>
                <p:nvPr/>
              </p:nvPicPr>
              <p:blipFill>
                <a:blip r:embed="rId530"/>
                <a:stretch>
                  <a:fillRect/>
                </a:stretch>
              </p:blipFill>
              <p:spPr>
                <a:xfrm>
                  <a:off x="3586975" y="1790902"/>
                  <a:ext cx="1756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89" name="Freihand 388">
                  <a:extLst>
                    <a:ext uri="{FF2B5EF4-FFF2-40B4-BE49-F238E27FC236}">
                      <a16:creationId xmlns:a16="http://schemas.microsoft.com/office/drawing/2014/main" id="{0B0810A0-5D4E-68CA-8934-B362FF78587B}"/>
                    </a:ext>
                  </a:extLst>
                </p14:cNvPr>
                <p14:cNvContentPartPr/>
                <p14:nvPr/>
              </p14:nvContentPartPr>
              <p14:xfrm>
                <a:off x="3848695" y="1811062"/>
                <a:ext cx="7200" cy="106200"/>
              </p14:xfrm>
            </p:contentPart>
          </mc:Choice>
          <mc:Fallback>
            <p:pic>
              <p:nvPicPr>
                <p:cNvPr id="389" name="Freihand 388">
                  <a:extLst>
                    <a:ext uri="{FF2B5EF4-FFF2-40B4-BE49-F238E27FC236}">
                      <a16:creationId xmlns:a16="http://schemas.microsoft.com/office/drawing/2014/main" id="{0B0810A0-5D4E-68CA-8934-B362FF78587B}"/>
                    </a:ext>
                  </a:extLst>
                </p:cNvPr>
                <p:cNvPicPr/>
                <p:nvPr/>
              </p:nvPicPr>
              <p:blipFill>
                <a:blip r:embed="rId532"/>
                <a:stretch>
                  <a:fillRect/>
                </a:stretch>
              </p:blipFill>
              <p:spPr>
                <a:xfrm>
                  <a:off x="3840055" y="1802422"/>
                  <a:ext cx="248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90" name="Freihand 389">
                  <a:extLst>
                    <a:ext uri="{FF2B5EF4-FFF2-40B4-BE49-F238E27FC236}">
                      <a16:creationId xmlns:a16="http://schemas.microsoft.com/office/drawing/2014/main" id="{EF590AE8-4C3D-11AA-ECDB-C52078871066}"/>
                    </a:ext>
                  </a:extLst>
                </p14:cNvPr>
                <p14:cNvContentPartPr/>
                <p14:nvPr/>
              </p14:nvContentPartPr>
              <p14:xfrm>
                <a:off x="3872095" y="1799902"/>
                <a:ext cx="158400" cy="170280"/>
              </p14:xfrm>
            </p:contentPart>
          </mc:Choice>
          <mc:Fallback>
            <p:pic>
              <p:nvPicPr>
                <p:cNvPr id="390" name="Freihand 389">
                  <a:extLst>
                    <a:ext uri="{FF2B5EF4-FFF2-40B4-BE49-F238E27FC236}">
                      <a16:creationId xmlns:a16="http://schemas.microsoft.com/office/drawing/2014/main" id="{EF590AE8-4C3D-11AA-ECDB-C52078871066}"/>
                    </a:ext>
                  </a:extLst>
                </p:cNvPr>
                <p:cNvPicPr/>
                <p:nvPr/>
              </p:nvPicPr>
              <p:blipFill>
                <a:blip r:embed="rId534"/>
                <a:stretch>
                  <a:fillRect/>
                </a:stretch>
              </p:blipFill>
              <p:spPr>
                <a:xfrm>
                  <a:off x="3863095" y="1790902"/>
                  <a:ext cx="176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91" name="Freihand 390">
                  <a:extLst>
                    <a:ext uri="{FF2B5EF4-FFF2-40B4-BE49-F238E27FC236}">
                      <a16:creationId xmlns:a16="http://schemas.microsoft.com/office/drawing/2014/main" id="{1358ABDB-58C1-3450-5B7D-548E594967C7}"/>
                    </a:ext>
                  </a:extLst>
                </p14:cNvPr>
                <p14:cNvContentPartPr/>
                <p14:nvPr/>
              </p14:nvContentPartPr>
              <p14:xfrm>
                <a:off x="4092775" y="1866862"/>
                <a:ext cx="77400" cy="20520"/>
              </p14:xfrm>
            </p:contentPart>
          </mc:Choice>
          <mc:Fallback>
            <p:pic>
              <p:nvPicPr>
                <p:cNvPr id="391" name="Freihand 390">
                  <a:extLst>
                    <a:ext uri="{FF2B5EF4-FFF2-40B4-BE49-F238E27FC236}">
                      <a16:creationId xmlns:a16="http://schemas.microsoft.com/office/drawing/2014/main" id="{1358ABDB-58C1-3450-5B7D-548E594967C7}"/>
                    </a:ext>
                  </a:extLst>
                </p:cNvPr>
                <p:cNvPicPr/>
                <p:nvPr/>
              </p:nvPicPr>
              <p:blipFill>
                <a:blip r:embed="rId536"/>
                <a:stretch>
                  <a:fillRect/>
                </a:stretch>
              </p:blipFill>
              <p:spPr>
                <a:xfrm>
                  <a:off x="4084135" y="1857862"/>
                  <a:ext cx="950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92" name="Freihand 391">
                  <a:extLst>
                    <a:ext uri="{FF2B5EF4-FFF2-40B4-BE49-F238E27FC236}">
                      <a16:creationId xmlns:a16="http://schemas.microsoft.com/office/drawing/2014/main" id="{66756D98-709F-863B-E069-E693F88DB426}"/>
                    </a:ext>
                  </a:extLst>
                </p14:cNvPr>
                <p14:cNvContentPartPr/>
                <p14:nvPr/>
              </p14:nvContentPartPr>
              <p14:xfrm>
                <a:off x="4157215" y="1771462"/>
                <a:ext cx="120600" cy="215640"/>
              </p14:xfrm>
            </p:contentPart>
          </mc:Choice>
          <mc:Fallback>
            <p:pic>
              <p:nvPicPr>
                <p:cNvPr id="392" name="Freihand 391">
                  <a:extLst>
                    <a:ext uri="{FF2B5EF4-FFF2-40B4-BE49-F238E27FC236}">
                      <a16:creationId xmlns:a16="http://schemas.microsoft.com/office/drawing/2014/main" id="{66756D98-709F-863B-E069-E693F88DB426}"/>
                    </a:ext>
                  </a:extLst>
                </p:cNvPr>
                <p:cNvPicPr/>
                <p:nvPr/>
              </p:nvPicPr>
              <p:blipFill>
                <a:blip r:embed="rId538"/>
                <a:stretch>
                  <a:fillRect/>
                </a:stretch>
              </p:blipFill>
              <p:spPr>
                <a:xfrm>
                  <a:off x="4148215" y="1762462"/>
                  <a:ext cx="1382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93" name="Freihand 392">
                  <a:extLst>
                    <a:ext uri="{FF2B5EF4-FFF2-40B4-BE49-F238E27FC236}">
                      <a16:creationId xmlns:a16="http://schemas.microsoft.com/office/drawing/2014/main" id="{CA918F9E-D67B-BF6B-574F-BAFA061BD75A}"/>
                    </a:ext>
                  </a:extLst>
                </p14:cNvPr>
                <p14:cNvContentPartPr/>
                <p14:nvPr/>
              </p14:nvContentPartPr>
              <p14:xfrm>
                <a:off x="4314535" y="1660222"/>
                <a:ext cx="252360" cy="354600"/>
              </p14:xfrm>
            </p:contentPart>
          </mc:Choice>
          <mc:Fallback>
            <p:pic>
              <p:nvPicPr>
                <p:cNvPr id="393" name="Freihand 392">
                  <a:extLst>
                    <a:ext uri="{FF2B5EF4-FFF2-40B4-BE49-F238E27FC236}">
                      <a16:creationId xmlns:a16="http://schemas.microsoft.com/office/drawing/2014/main" id="{CA918F9E-D67B-BF6B-574F-BAFA061BD75A}"/>
                    </a:ext>
                  </a:extLst>
                </p:cNvPr>
                <p:cNvPicPr/>
                <p:nvPr/>
              </p:nvPicPr>
              <p:blipFill>
                <a:blip r:embed="rId540"/>
                <a:stretch>
                  <a:fillRect/>
                </a:stretch>
              </p:blipFill>
              <p:spPr>
                <a:xfrm>
                  <a:off x="4305895" y="1651222"/>
                  <a:ext cx="27000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94" name="Freihand 393">
                  <a:extLst>
                    <a:ext uri="{FF2B5EF4-FFF2-40B4-BE49-F238E27FC236}">
                      <a16:creationId xmlns:a16="http://schemas.microsoft.com/office/drawing/2014/main" id="{22951790-03FB-2E5D-D5D2-43D294CD2264}"/>
                    </a:ext>
                  </a:extLst>
                </p14:cNvPr>
                <p14:cNvContentPartPr/>
                <p14:nvPr/>
              </p14:nvContentPartPr>
              <p14:xfrm>
                <a:off x="4610815" y="1866142"/>
                <a:ext cx="11160" cy="16920"/>
              </p14:xfrm>
            </p:contentPart>
          </mc:Choice>
          <mc:Fallback>
            <p:pic>
              <p:nvPicPr>
                <p:cNvPr id="394" name="Freihand 393">
                  <a:extLst>
                    <a:ext uri="{FF2B5EF4-FFF2-40B4-BE49-F238E27FC236}">
                      <a16:creationId xmlns:a16="http://schemas.microsoft.com/office/drawing/2014/main" id="{22951790-03FB-2E5D-D5D2-43D294CD2264}"/>
                    </a:ext>
                  </a:extLst>
                </p:cNvPr>
                <p:cNvPicPr/>
                <p:nvPr/>
              </p:nvPicPr>
              <p:blipFill>
                <a:blip r:embed="rId311"/>
                <a:stretch>
                  <a:fillRect/>
                </a:stretch>
              </p:blipFill>
              <p:spPr>
                <a:xfrm>
                  <a:off x="4602175" y="1857502"/>
                  <a:ext cx="288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95" name="Freihand 394">
                  <a:extLst>
                    <a:ext uri="{FF2B5EF4-FFF2-40B4-BE49-F238E27FC236}">
                      <a16:creationId xmlns:a16="http://schemas.microsoft.com/office/drawing/2014/main" id="{5DAB1286-DA60-AE65-C68C-B6425D8C4E15}"/>
                    </a:ext>
                  </a:extLst>
                </p14:cNvPr>
                <p14:cNvContentPartPr/>
                <p14:nvPr/>
              </p14:nvContentPartPr>
              <p14:xfrm>
                <a:off x="2897215" y="2269702"/>
                <a:ext cx="165960" cy="15480"/>
              </p14:xfrm>
            </p:contentPart>
          </mc:Choice>
          <mc:Fallback>
            <p:pic>
              <p:nvPicPr>
                <p:cNvPr id="395" name="Freihand 394">
                  <a:extLst>
                    <a:ext uri="{FF2B5EF4-FFF2-40B4-BE49-F238E27FC236}">
                      <a16:creationId xmlns:a16="http://schemas.microsoft.com/office/drawing/2014/main" id="{5DAB1286-DA60-AE65-C68C-B6425D8C4E15}"/>
                    </a:ext>
                  </a:extLst>
                </p:cNvPr>
                <p:cNvPicPr/>
                <p:nvPr/>
              </p:nvPicPr>
              <p:blipFill>
                <a:blip r:embed="rId543"/>
                <a:stretch>
                  <a:fillRect/>
                </a:stretch>
              </p:blipFill>
              <p:spPr>
                <a:xfrm>
                  <a:off x="2888575" y="2261062"/>
                  <a:ext cx="183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96" name="Freihand 395">
                  <a:extLst>
                    <a:ext uri="{FF2B5EF4-FFF2-40B4-BE49-F238E27FC236}">
                      <a16:creationId xmlns:a16="http://schemas.microsoft.com/office/drawing/2014/main" id="{EB9F01A0-0294-CF88-DC4D-8E955BA32909}"/>
                    </a:ext>
                  </a:extLst>
                </p14:cNvPr>
                <p14:cNvContentPartPr/>
                <p14:nvPr/>
              </p14:nvContentPartPr>
              <p14:xfrm>
                <a:off x="2931775" y="2314702"/>
                <a:ext cx="181440" cy="30960"/>
              </p14:xfrm>
            </p:contentPart>
          </mc:Choice>
          <mc:Fallback>
            <p:pic>
              <p:nvPicPr>
                <p:cNvPr id="396" name="Freihand 395">
                  <a:extLst>
                    <a:ext uri="{FF2B5EF4-FFF2-40B4-BE49-F238E27FC236}">
                      <a16:creationId xmlns:a16="http://schemas.microsoft.com/office/drawing/2014/main" id="{EB9F01A0-0294-CF88-DC4D-8E955BA32909}"/>
                    </a:ext>
                  </a:extLst>
                </p:cNvPr>
                <p:cNvPicPr/>
                <p:nvPr/>
              </p:nvPicPr>
              <p:blipFill>
                <a:blip r:embed="rId545"/>
                <a:stretch>
                  <a:fillRect/>
                </a:stretch>
              </p:blipFill>
              <p:spPr>
                <a:xfrm>
                  <a:off x="2923135" y="2305702"/>
                  <a:ext cx="199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97" name="Freihand 396">
                  <a:extLst>
                    <a:ext uri="{FF2B5EF4-FFF2-40B4-BE49-F238E27FC236}">
                      <a16:creationId xmlns:a16="http://schemas.microsoft.com/office/drawing/2014/main" id="{1B38A0D4-210E-A425-229A-F00199151AD5}"/>
                    </a:ext>
                  </a:extLst>
                </p14:cNvPr>
                <p14:cNvContentPartPr/>
                <p14:nvPr/>
              </p14:nvContentPartPr>
              <p14:xfrm>
                <a:off x="3117535" y="2207422"/>
                <a:ext cx="62640" cy="162360"/>
              </p14:xfrm>
            </p:contentPart>
          </mc:Choice>
          <mc:Fallback>
            <p:pic>
              <p:nvPicPr>
                <p:cNvPr id="397" name="Freihand 396">
                  <a:extLst>
                    <a:ext uri="{FF2B5EF4-FFF2-40B4-BE49-F238E27FC236}">
                      <a16:creationId xmlns:a16="http://schemas.microsoft.com/office/drawing/2014/main" id="{1B38A0D4-210E-A425-229A-F00199151AD5}"/>
                    </a:ext>
                  </a:extLst>
                </p:cNvPr>
                <p:cNvPicPr/>
                <p:nvPr/>
              </p:nvPicPr>
              <p:blipFill>
                <a:blip r:embed="rId547"/>
                <a:stretch>
                  <a:fillRect/>
                </a:stretch>
              </p:blipFill>
              <p:spPr>
                <a:xfrm>
                  <a:off x="3108895" y="2198422"/>
                  <a:ext cx="802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98" name="Freihand 397">
                  <a:extLst>
                    <a:ext uri="{FF2B5EF4-FFF2-40B4-BE49-F238E27FC236}">
                      <a16:creationId xmlns:a16="http://schemas.microsoft.com/office/drawing/2014/main" id="{BB197BC7-A114-DBE9-940E-F688D1A01449}"/>
                    </a:ext>
                  </a:extLst>
                </p14:cNvPr>
                <p14:cNvContentPartPr/>
                <p14:nvPr/>
              </p14:nvContentPartPr>
              <p14:xfrm>
                <a:off x="3427135" y="2090782"/>
                <a:ext cx="588960" cy="279000"/>
              </p14:xfrm>
            </p:contentPart>
          </mc:Choice>
          <mc:Fallback>
            <p:pic>
              <p:nvPicPr>
                <p:cNvPr id="398" name="Freihand 397">
                  <a:extLst>
                    <a:ext uri="{FF2B5EF4-FFF2-40B4-BE49-F238E27FC236}">
                      <a16:creationId xmlns:a16="http://schemas.microsoft.com/office/drawing/2014/main" id="{BB197BC7-A114-DBE9-940E-F688D1A01449}"/>
                    </a:ext>
                  </a:extLst>
                </p:cNvPr>
                <p:cNvPicPr/>
                <p:nvPr/>
              </p:nvPicPr>
              <p:blipFill>
                <a:blip r:embed="rId549"/>
                <a:stretch>
                  <a:fillRect/>
                </a:stretch>
              </p:blipFill>
              <p:spPr>
                <a:xfrm>
                  <a:off x="3418135" y="2081782"/>
                  <a:ext cx="60660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99" name="Freihand 398">
                  <a:extLst>
                    <a:ext uri="{FF2B5EF4-FFF2-40B4-BE49-F238E27FC236}">
                      <a16:creationId xmlns:a16="http://schemas.microsoft.com/office/drawing/2014/main" id="{F849AC28-0F6A-C8BE-2974-5D398B6A1B44}"/>
                    </a:ext>
                  </a:extLst>
                </p14:cNvPr>
                <p14:cNvContentPartPr/>
                <p14:nvPr/>
              </p14:nvContentPartPr>
              <p14:xfrm>
                <a:off x="3892615" y="2098342"/>
                <a:ext cx="25200" cy="13320"/>
              </p14:xfrm>
            </p:contentPart>
          </mc:Choice>
          <mc:Fallback>
            <p:pic>
              <p:nvPicPr>
                <p:cNvPr id="399" name="Freihand 398">
                  <a:extLst>
                    <a:ext uri="{FF2B5EF4-FFF2-40B4-BE49-F238E27FC236}">
                      <a16:creationId xmlns:a16="http://schemas.microsoft.com/office/drawing/2014/main" id="{F849AC28-0F6A-C8BE-2974-5D398B6A1B44}"/>
                    </a:ext>
                  </a:extLst>
                </p:cNvPr>
                <p:cNvPicPr/>
                <p:nvPr/>
              </p:nvPicPr>
              <p:blipFill>
                <a:blip r:embed="rId551"/>
                <a:stretch>
                  <a:fillRect/>
                </a:stretch>
              </p:blipFill>
              <p:spPr>
                <a:xfrm>
                  <a:off x="3883615" y="2089702"/>
                  <a:ext cx="428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400" name="Freihand 399">
                  <a:extLst>
                    <a:ext uri="{FF2B5EF4-FFF2-40B4-BE49-F238E27FC236}">
                      <a16:creationId xmlns:a16="http://schemas.microsoft.com/office/drawing/2014/main" id="{06989943-EAD4-A05C-1828-EF894369A4FD}"/>
                    </a:ext>
                  </a:extLst>
                </p14:cNvPr>
                <p14:cNvContentPartPr/>
                <p14:nvPr/>
              </p14:nvContentPartPr>
              <p14:xfrm>
                <a:off x="4052815" y="2162422"/>
                <a:ext cx="94320" cy="150120"/>
              </p14:xfrm>
            </p:contentPart>
          </mc:Choice>
          <mc:Fallback>
            <p:pic>
              <p:nvPicPr>
                <p:cNvPr id="400" name="Freihand 399">
                  <a:extLst>
                    <a:ext uri="{FF2B5EF4-FFF2-40B4-BE49-F238E27FC236}">
                      <a16:creationId xmlns:a16="http://schemas.microsoft.com/office/drawing/2014/main" id="{06989943-EAD4-A05C-1828-EF894369A4FD}"/>
                    </a:ext>
                  </a:extLst>
                </p:cNvPr>
                <p:cNvPicPr/>
                <p:nvPr/>
              </p:nvPicPr>
              <p:blipFill>
                <a:blip r:embed="rId553"/>
                <a:stretch>
                  <a:fillRect/>
                </a:stretch>
              </p:blipFill>
              <p:spPr>
                <a:xfrm>
                  <a:off x="4044175" y="2153422"/>
                  <a:ext cx="1119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402" name="Freihand 401">
                  <a:extLst>
                    <a:ext uri="{FF2B5EF4-FFF2-40B4-BE49-F238E27FC236}">
                      <a16:creationId xmlns:a16="http://schemas.microsoft.com/office/drawing/2014/main" id="{E55F615C-AB37-EC79-784A-C1B43021B9B0}"/>
                    </a:ext>
                  </a:extLst>
                </p14:cNvPr>
                <p14:cNvContentPartPr/>
                <p14:nvPr/>
              </p14:nvContentPartPr>
              <p14:xfrm>
                <a:off x="4227775" y="2072782"/>
                <a:ext cx="138960" cy="243720"/>
              </p14:xfrm>
            </p:contentPart>
          </mc:Choice>
          <mc:Fallback>
            <p:pic>
              <p:nvPicPr>
                <p:cNvPr id="402" name="Freihand 401">
                  <a:extLst>
                    <a:ext uri="{FF2B5EF4-FFF2-40B4-BE49-F238E27FC236}">
                      <a16:creationId xmlns:a16="http://schemas.microsoft.com/office/drawing/2014/main" id="{E55F615C-AB37-EC79-784A-C1B43021B9B0}"/>
                    </a:ext>
                  </a:extLst>
                </p:cNvPr>
                <p:cNvPicPr/>
                <p:nvPr/>
              </p:nvPicPr>
              <p:blipFill>
                <a:blip r:embed="rId555"/>
                <a:stretch>
                  <a:fillRect/>
                </a:stretch>
              </p:blipFill>
              <p:spPr>
                <a:xfrm>
                  <a:off x="4218775" y="2063782"/>
                  <a:ext cx="1566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403" name="Freihand 402">
                  <a:extLst>
                    <a:ext uri="{FF2B5EF4-FFF2-40B4-BE49-F238E27FC236}">
                      <a16:creationId xmlns:a16="http://schemas.microsoft.com/office/drawing/2014/main" id="{AE684B7A-808E-4380-3FA0-AD626A959048}"/>
                    </a:ext>
                  </a:extLst>
                </p14:cNvPr>
                <p14:cNvContentPartPr/>
                <p14:nvPr/>
              </p14:nvContentPartPr>
              <p14:xfrm>
                <a:off x="4308055" y="2216062"/>
                <a:ext cx="41040" cy="68040"/>
              </p14:xfrm>
            </p:contentPart>
          </mc:Choice>
          <mc:Fallback>
            <p:pic>
              <p:nvPicPr>
                <p:cNvPr id="403" name="Freihand 402">
                  <a:extLst>
                    <a:ext uri="{FF2B5EF4-FFF2-40B4-BE49-F238E27FC236}">
                      <a16:creationId xmlns:a16="http://schemas.microsoft.com/office/drawing/2014/main" id="{AE684B7A-808E-4380-3FA0-AD626A959048}"/>
                    </a:ext>
                  </a:extLst>
                </p:cNvPr>
                <p:cNvPicPr/>
                <p:nvPr/>
              </p:nvPicPr>
              <p:blipFill>
                <a:blip r:embed="rId557"/>
                <a:stretch>
                  <a:fillRect/>
                </a:stretch>
              </p:blipFill>
              <p:spPr>
                <a:xfrm>
                  <a:off x="4299055" y="2207422"/>
                  <a:ext cx="586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04" name="Freihand 403">
                  <a:extLst>
                    <a:ext uri="{FF2B5EF4-FFF2-40B4-BE49-F238E27FC236}">
                      <a16:creationId xmlns:a16="http://schemas.microsoft.com/office/drawing/2014/main" id="{118D4EC4-BA5B-68A8-2F81-A35D8281A929}"/>
                    </a:ext>
                  </a:extLst>
                </p14:cNvPr>
                <p14:cNvContentPartPr/>
                <p14:nvPr/>
              </p14:nvContentPartPr>
              <p14:xfrm>
                <a:off x="4359895" y="2194102"/>
                <a:ext cx="366480" cy="106920"/>
              </p14:xfrm>
            </p:contentPart>
          </mc:Choice>
          <mc:Fallback>
            <p:pic>
              <p:nvPicPr>
                <p:cNvPr id="404" name="Freihand 403">
                  <a:extLst>
                    <a:ext uri="{FF2B5EF4-FFF2-40B4-BE49-F238E27FC236}">
                      <a16:creationId xmlns:a16="http://schemas.microsoft.com/office/drawing/2014/main" id="{118D4EC4-BA5B-68A8-2F81-A35D8281A929}"/>
                    </a:ext>
                  </a:extLst>
                </p:cNvPr>
                <p:cNvPicPr/>
                <p:nvPr/>
              </p:nvPicPr>
              <p:blipFill>
                <a:blip r:embed="rId559"/>
                <a:stretch>
                  <a:fillRect/>
                </a:stretch>
              </p:blipFill>
              <p:spPr>
                <a:xfrm>
                  <a:off x="4350895" y="2185462"/>
                  <a:ext cx="384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405" name="Freihand 404">
                  <a:extLst>
                    <a:ext uri="{FF2B5EF4-FFF2-40B4-BE49-F238E27FC236}">
                      <a16:creationId xmlns:a16="http://schemas.microsoft.com/office/drawing/2014/main" id="{DEF2D21C-153C-053A-98CC-80145CC96E0D}"/>
                    </a:ext>
                  </a:extLst>
                </p14:cNvPr>
                <p14:cNvContentPartPr/>
                <p14:nvPr/>
              </p14:nvContentPartPr>
              <p14:xfrm>
                <a:off x="4741495" y="2136142"/>
                <a:ext cx="111240" cy="302040"/>
              </p14:xfrm>
            </p:contentPart>
          </mc:Choice>
          <mc:Fallback>
            <p:pic>
              <p:nvPicPr>
                <p:cNvPr id="405" name="Freihand 404">
                  <a:extLst>
                    <a:ext uri="{FF2B5EF4-FFF2-40B4-BE49-F238E27FC236}">
                      <a16:creationId xmlns:a16="http://schemas.microsoft.com/office/drawing/2014/main" id="{DEF2D21C-153C-053A-98CC-80145CC96E0D}"/>
                    </a:ext>
                  </a:extLst>
                </p:cNvPr>
                <p:cNvPicPr/>
                <p:nvPr/>
              </p:nvPicPr>
              <p:blipFill>
                <a:blip r:embed="rId561"/>
                <a:stretch>
                  <a:fillRect/>
                </a:stretch>
              </p:blipFill>
              <p:spPr>
                <a:xfrm>
                  <a:off x="4732855" y="2127142"/>
                  <a:ext cx="128880" cy="31968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406" name="Freihand 405">
                  <a:extLst>
                    <a:ext uri="{FF2B5EF4-FFF2-40B4-BE49-F238E27FC236}">
                      <a16:creationId xmlns:a16="http://schemas.microsoft.com/office/drawing/2014/main" id="{D7CAAC3B-77CA-7D4C-FC4F-4F58D8226BB1}"/>
                    </a:ext>
                  </a:extLst>
                </p14:cNvPr>
                <p14:cNvContentPartPr/>
                <p14:nvPr/>
              </p14:nvContentPartPr>
              <p14:xfrm>
                <a:off x="4885855" y="2007982"/>
                <a:ext cx="137880" cy="290160"/>
              </p14:xfrm>
            </p:contentPart>
          </mc:Choice>
          <mc:Fallback>
            <p:pic>
              <p:nvPicPr>
                <p:cNvPr id="406" name="Freihand 405">
                  <a:extLst>
                    <a:ext uri="{FF2B5EF4-FFF2-40B4-BE49-F238E27FC236}">
                      <a16:creationId xmlns:a16="http://schemas.microsoft.com/office/drawing/2014/main" id="{D7CAAC3B-77CA-7D4C-FC4F-4F58D8226BB1}"/>
                    </a:ext>
                  </a:extLst>
                </p:cNvPr>
                <p:cNvPicPr/>
                <p:nvPr/>
              </p:nvPicPr>
              <p:blipFill>
                <a:blip r:embed="rId563"/>
                <a:stretch>
                  <a:fillRect/>
                </a:stretch>
              </p:blipFill>
              <p:spPr>
                <a:xfrm>
                  <a:off x="4877215" y="1999342"/>
                  <a:ext cx="15552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407" name="Freihand 406">
                  <a:extLst>
                    <a:ext uri="{FF2B5EF4-FFF2-40B4-BE49-F238E27FC236}">
                      <a16:creationId xmlns:a16="http://schemas.microsoft.com/office/drawing/2014/main" id="{5C15EA54-C922-6CA1-A268-E9B730350A70}"/>
                    </a:ext>
                  </a:extLst>
                </p14:cNvPr>
                <p14:cNvContentPartPr/>
                <p14:nvPr/>
              </p14:nvContentPartPr>
              <p14:xfrm>
                <a:off x="5104735" y="1921582"/>
                <a:ext cx="125640" cy="222480"/>
              </p14:xfrm>
            </p:contentPart>
          </mc:Choice>
          <mc:Fallback>
            <p:pic>
              <p:nvPicPr>
                <p:cNvPr id="407" name="Freihand 406">
                  <a:extLst>
                    <a:ext uri="{FF2B5EF4-FFF2-40B4-BE49-F238E27FC236}">
                      <a16:creationId xmlns:a16="http://schemas.microsoft.com/office/drawing/2014/main" id="{5C15EA54-C922-6CA1-A268-E9B730350A70}"/>
                    </a:ext>
                  </a:extLst>
                </p:cNvPr>
                <p:cNvPicPr/>
                <p:nvPr/>
              </p:nvPicPr>
              <p:blipFill>
                <a:blip r:embed="rId565"/>
                <a:stretch>
                  <a:fillRect/>
                </a:stretch>
              </p:blipFill>
              <p:spPr>
                <a:xfrm>
                  <a:off x="5095735" y="1912582"/>
                  <a:ext cx="1432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408" name="Freihand 407">
                  <a:extLst>
                    <a:ext uri="{FF2B5EF4-FFF2-40B4-BE49-F238E27FC236}">
                      <a16:creationId xmlns:a16="http://schemas.microsoft.com/office/drawing/2014/main" id="{61BD0258-906E-F7E4-D7FF-84AAC34DA754}"/>
                    </a:ext>
                  </a:extLst>
                </p14:cNvPr>
                <p14:cNvContentPartPr/>
                <p14:nvPr/>
              </p14:nvContentPartPr>
              <p14:xfrm>
                <a:off x="5108695" y="1902502"/>
                <a:ext cx="122040" cy="24480"/>
              </p14:xfrm>
            </p:contentPart>
          </mc:Choice>
          <mc:Fallback>
            <p:pic>
              <p:nvPicPr>
                <p:cNvPr id="408" name="Freihand 407">
                  <a:extLst>
                    <a:ext uri="{FF2B5EF4-FFF2-40B4-BE49-F238E27FC236}">
                      <a16:creationId xmlns:a16="http://schemas.microsoft.com/office/drawing/2014/main" id="{61BD0258-906E-F7E4-D7FF-84AAC34DA754}"/>
                    </a:ext>
                  </a:extLst>
                </p:cNvPr>
                <p:cNvPicPr/>
                <p:nvPr/>
              </p:nvPicPr>
              <p:blipFill>
                <a:blip r:embed="rId567"/>
                <a:stretch>
                  <a:fillRect/>
                </a:stretch>
              </p:blipFill>
              <p:spPr>
                <a:xfrm>
                  <a:off x="5100055" y="1893502"/>
                  <a:ext cx="139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409" name="Freihand 408">
                  <a:extLst>
                    <a:ext uri="{FF2B5EF4-FFF2-40B4-BE49-F238E27FC236}">
                      <a16:creationId xmlns:a16="http://schemas.microsoft.com/office/drawing/2014/main" id="{D5313782-9E23-7467-A51B-72B5C581091B}"/>
                    </a:ext>
                  </a:extLst>
                </p14:cNvPr>
                <p14:cNvContentPartPr/>
                <p14:nvPr/>
              </p14:nvContentPartPr>
              <p14:xfrm>
                <a:off x="5122015" y="2134702"/>
                <a:ext cx="117720" cy="147600"/>
              </p14:xfrm>
            </p:contentPart>
          </mc:Choice>
          <mc:Fallback>
            <p:pic>
              <p:nvPicPr>
                <p:cNvPr id="409" name="Freihand 408">
                  <a:extLst>
                    <a:ext uri="{FF2B5EF4-FFF2-40B4-BE49-F238E27FC236}">
                      <a16:creationId xmlns:a16="http://schemas.microsoft.com/office/drawing/2014/main" id="{D5313782-9E23-7467-A51B-72B5C581091B}"/>
                    </a:ext>
                  </a:extLst>
                </p:cNvPr>
                <p:cNvPicPr/>
                <p:nvPr/>
              </p:nvPicPr>
              <p:blipFill>
                <a:blip r:embed="rId569"/>
                <a:stretch>
                  <a:fillRect/>
                </a:stretch>
              </p:blipFill>
              <p:spPr>
                <a:xfrm>
                  <a:off x="5113375" y="2125702"/>
                  <a:ext cx="135360" cy="165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0">
            <p14:nvContentPartPr>
              <p14:cNvPr id="76" name="Freihand 75">
                <a:extLst>
                  <a:ext uri="{FF2B5EF4-FFF2-40B4-BE49-F238E27FC236}">
                    <a16:creationId xmlns:a16="http://schemas.microsoft.com/office/drawing/2014/main" id="{19F9C0A4-30FF-E2A9-1E27-2172306638FE}"/>
                  </a:ext>
                </a:extLst>
              </p14:cNvPr>
              <p14:cNvContentPartPr/>
              <p14:nvPr/>
            </p14:nvContentPartPr>
            <p14:xfrm>
              <a:off x="7857295" y="1998262"/>
              <a:ext cx="209520" cy="35640"/>
            </p14:xfrm>
          </p:contentPart>
        </mc:Choice>
        <mc:Fallback>
          <p:pic>
            <p:nvPicPr>
              <p:cNvPr id="76" name="Freihand 75">
                <a:extLst>
                  <a:ext uri="{FF2B5EF4-FFF2-40B4-BE49-F238E27FC236}">
                    <a16:creationId xmlns:a16="http://schemas.microsoft.com/office/drawing/2014/main" id="{19F9C0A4-30FF-E2A9-1E27-2172306638FE}"/>
                  </a:ext>
                </a:extLst>
              </p:cNvPr>
              <p:cNvPicPr/>
              <p:nvPr/>
            </p:nvPicPr>
            <p:blipFill>
              <a:blip r:embed="rId571"/>
              <a:stretch>
                <a:fillRect/>
              </a:stretch>
            </p:blipFill>
            <p:spPr>
              <a:xfrm>
                <a:off x="7848295" y="1989622"/>
                <a:ext cx="2271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77" name="Freihand 76">
                <a:extLst>
                  <a:ext uri="{FF2B5EF4-FFF2-40B4-BE49-F238E27FC236}">
                    <a16:creationId xmlns:a16="http://schemas.microsoft.com/office/drawing/2014/main" id="{6A78CD01-5435-1E29-BA13-FD78069563EB}"/>
                  </a:ext>
                </a:extLst>
              </p14:cNvPr>
              <p14:cNvContentPartPr/>
              <p14:nvPr/>
            </p14:nvContentPartPr>
            <p14:xfrm>
              <a:off x="8234575" y="1888102"/>
              <a:ext cx="138600" cy="216720"/>
            </p14:xfrm>
          </p:contentPart>
        </mc:Choice>
        <mc:Fallback>
          <p:pic>
            <p:nvPicPr>
              <p:cNvPr id="77" name="Freihand 76">
                <a:extLst>
                  <a:ext uri="{FF2B5EF4-FFF2-40B4-BE49-F238E27FC236}">
                    <a16:creationId xmlns:a16="http://schemas.microsoft.com/office/drawing/2014/main" id="{6A78CD01-5435-1E29-BA13-FD78069563EB}"/>
                  </a:ext>
                </a:extLst>
              </p:cNvPr>
              <p:cNvPicPr/>
              <p:nvPr/>
            </p:nvPicPr>
            <p:blipFill>
              <a:blip r:embed="rId573"/>
              <a:stretch>
                <a:fillRect/>
              </a:stretch>
            </p:blipFill>
            <p:spPr>
              <a:xfrm>
                <a:off x="8225935" y="1879462"/>
                <a:ext cx="1562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78" name="Freihand 77">
                <a:extLst>
                  <a:ext uri="{FF2B5EF4-FFF2-40B4-BE49-F238E27FC236}">
                    <a16:creationId xmlns:a16="http://schemas.microsoft.com/office/drawing/2014/main" id="{173FFE80-B71D-8243-F7C0-D4D1737C3153}"/>
                  </a:ext>
                </a:extLst>
              </p14:cNvPr>
              <p14:cNvContentPartPr/>
              <p14:nvPr/>
            </p14:nvContentPartPr>
            <p14:xfrm>
              <a:off x="8301175" y="1891702"/>
              <a:ext cx="225360" cy="223200"/>
            </p14:xfrm>
          </p:contentPart>
        </mc:Choice>
        <mc:Fallback>
          <p:pic>
            <p:nvPicPr>
              <p:cNvPr id="78" name="Freihand 77">
                <a:extLst>
                  <a:ext uri="{FF2B5EF4-FFF2-40B4-BE49-F238E27FC236}">
                    <a16:creationId xmlns:a16="http://schemas.microsoft.com/office/drawing/2014/main" id="{173FFE80-B71D-8243-F7C0-D4D1737C3153}"/>
                  </a:ext>
                </a:extLst>
              </p:cNvPr>
              <p:cNvPicPr/>
              <p:nvPr/>
            </p:nvPicPr>
            <p:blipFill>
              <a:blip r:embed="rId575"/>
              <a:stretch>
                <a:fillRect/>
              </a:stretch>
            </p:blipFill>
            <p:spPr>
              <a:xfrm>
                <a:off x="8292535" y="1882702"/>
                <a:ext cx="24300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79" name="Freihand 78">
                <a:extLst>
                  <a:ext uri="{FF2B5EF4-FFF2-40B4-BE49-F238E27FC236}">
                    <a16:creationId xmlns:a16="http://schemas.microsoft.com/office/drawing/2014/main" id="{D6C673F2-9458-2E31-DE9B-A124CF3FCEF9}"/>
                  </a:ext>
                </a:extLst>
              </p14:cNvPr>
              <p14:cNvContentPartPr/>
              <p14:nvPr/>
            </p14:nvContentPartPr>
            <p14:xfrm>
              <a:off x="8563255" y="1892422"/>
              <a:ext cx="83520" cy="221040"/>
            </p14:xfrm>
          </p:contentPart>
        </mc:Choice>
        <mc:Fallback>
          <p:pic>
            <p:nvPicPr>
              <p:cNvPr id="79" name="Freihand 78">
                <a:extLst>
                  <a:ext uri="{FF2B5EF4-FFF2-40B4-BE49-F238E27FC236}">
                    <a16:creationId xmlns:a16="http://schemas.microsoft.com/office/drawing/2014/main" id="{D6C673F2-9458-2E31-DE9B-A124CF3FCEF9}"/>
                  </a:ext>
                </a:extLst>
              </p:cNvPr>
              <p:cNvPicPr/>
              <p:nvPr/>
            </p:nvPicPr>
            <p:blipFill>
              <a:blip r:embed="rId577"/>
              <a:stretch>
                <a:fillRect/>
              </a:stretch>
            </p:blipFill>
            <p:spPr>
              <a:xfrm>
                <a:off x="8554255" y="1883782"/>
                <a:ext cx="10116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80" name="Freihand 79">
                <a:extLst>
                  <a:ext uri="{FF2B5EF4-FFF2-40B4-BE49-F238E27FC236}">
                    <a16:creationId xmlns:a16="http://schemas.microsoft.com/office/drawing/2014/main" id="{B6D88DDE-D6E4-A036-9835-72B7A7E34A76}"/>
                  </a:ext>
                </a:extLst>
              </p14:cNvPr>
              <p14:cNvContentPartPr/>
              <p14:nvPr/>
            </p14:nvContentPartPr>
            <p14:xfrm>
              <a:off x="8674135" y="1883422"/>
              <a:ext cx="322200" cy="227520"/>
            </p14:xfrm>
          </p:contentPart>
        </mc:Choice>
        <mc:Fallback>
          <p:pic>
            <p:nvPicPr>
              <p:cNvPr id="80" name="Freihand 79">
                <a:extLst>
                  <a:ext uri="{FF2B5EF4-FFF2-40B4-BE49-F238E27FC236}">
                    <a16:creationId xmlns:a16="http://schemas.microsoft.com/office/drawing/2014/main" id="{B6D88DDE-D6E4-A036-9835-72B7A7E34A76}"/>
                  </a:ext>
                </a:extLst>
              </p:cNvPr>
              <p:cNvPicPr/>
              <p:nvPr/>
            </p:nvPicPr>
            <p:blipFill>
              <a:blip r:embed="rId579"/>
              <a:stretch>
                <a:fillRect/>
              </a:stretch>
            </p:blipFill>
            <p:spPr>
              <a:xfrm>
                <a:off x="8665495" y="1874422"/>
                <a:ext cx="3398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81" name="Freihand 80">
                <a:extLst>
                  <a:ext uri="{FF2B5EF4-FFF2-40B4-BE49-F238E27FC236}">
                    <a16:creationId xmlns:a16="http://schemas.microsoft.com/office/drawing/2014/main" id="{2676B3E2-C66F-79C5-83FD-282441596118}"/>
                  </a:ext>
                </a:extLst>
              </p14:cNvPr>
              <p14:cNvContentPartPr/>
              <p14:nvPr/>
            </p14:nvContentPartPr>
            <p14:xfrm>
              <a:off x="8842975" y="1877662"/>
              <a:ext cx="8640" cy="7920"/>
            </p14:xfrm>
          </p:contentPart>
        </mc:Choice>
        <mc:Fallback>
          <p:pic>
            <p:nvPicPr>
              <p:cNvPr id="81" name="Freihand 80">
                <a:extLst>
                  <a:ext uri="{FF2B5EF4-FFF2-40B4-BE49-F238E27FC236}">
                    <a16:creationId xmlns:a16="http://schemas.microsoft.com/office/drawing/2014/main" id="{2676B3E2-C66F-79C5-83FD-282441596118}"/>
                  </a:ext>
                </a:extLst>
              </p:cNvPr>
              <p:cNvPicPr/>
              <p:nvPr/>
            </p:nvPicPr>
            <p:blipFill>
              <a:blip r:embed="rId581"/>
              <a:stretch>
                <a:fillRect/>
              </a:stretch>
            </p:blipFill>
            <p:spPr>
              <a:xfrm>
                <a:off x="8833975" y="1868662"/>
                <a:ext cx="26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82" name="Freihand 81">
                <a:extLst>
                  <a:ext uri="{FF2B5EF4-FFF2-40B4-BE49-F238E27FC236}">
                    <a16:creationId xmlns:a16="http://schemas.microsoft.com/office/drawing/2014/main" id="{451E119C-6436-209E-CF9A-31CE31C345D3}"/>
                  </a:ext>
                </a:extLst>
              </p14:cNvPr>
              <p14:cNvContentPartPr/>
              <p14:nvPr/>
            </p14:nvContentPartPr>
            <p14:xfrm>
              <a:off x="9059695" y="2007262"/>
              <a:ext cx="198360" cy="219600"/>
            </p14:xfrm>
          </p:contentPart>
        </mc:Choice>
        <mc:Fallback>
          <p:pic>
            <p:nvPicPr>
              <p:cNvPr id="82" name="Freihand 81">
                <a:extLst>
                  <a:ext uri="{FF2B5EF4-FFF2-40B4-BE49-F238E27FC236}">
                    <a16:creationId xmlns:a16="http://schemas.microsoft.com/office/drawing/2014/main" id="{451E119C-6436-209E-CF9A-31CE31C345D3}"/>
                  </a:ext>
                </a:extLst>
              </p:cNvPr>
              <p:cNvPicPr/>
              <p:nvPr/>
            </p:nvPicPr>
            <p:blipFill>
              <a:blip r:embed="rId583"/>
              <a:stretch>
                <a:fillRect/>
              </a:stretch>
            </p:blipFill>
            <p:spPr>
              <a:xfrm>
                <a:off x="9050695" y="1998262"/>
                <a:ext cx="21600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83" name="Freihand 82">
                <a:extLst>
                  <a:ext uri="{FF2B5EF4-FFF2-40B4-BE49-F238E27FC236}">
                    <a16:creationId xmlns:a16="http://schemas.microsoft.com/office/drawing/2014/main" id="{91BB2214-4B4F-E2DD-BAA6-C3D4D3658655}"/>
                  </a:ext>
                </a:extLst>
              </p14:cNvPr>
              <p14:cNvContentPartPr/>
              <p14:nvPr/>
            </p14:nvContentPartPr>
            <p14:xfrm>
              <a:off x="9285415" y="1864702"/>
              <a:ext cx="102600" cy="229680"/>
            </p14:xfrm>
          </p:contentPart>
        </mc:Choice>
        <mc:Fallback>
          <p:pic>
            <p:nvPicPr>
              <p:cNvPr id="83" name="Freihand 82">
                <a:extLst>
                  <a:ext uri="{FF2B5EF4-FFF2-40B4-BE49-F238E27FC236}">
                    <a16:creationId xmlns:a16="http://schemas.microsoft.com/office/drawing/2014/main" id="{91BB2214-4B4F-E2DD-BAA6-C3D4D3658655}"/>
                  </a:ext>
                </a:extLst>
              </p:cNvPr>
              <p:cNvPicPr/>
              <p:nvPr/>
            </p:nvPicPr>
            <p:blipFill>
              <a:blip r:embed="rId585"/>
              <a:stretch>
                <a:fillRect/>
              </a:stretch>
            </p:blipFill>
            <p:spPr>
              <a:xfrm>
                <a:off x="9276775" y="1856062"/>
                <a:ext cx="12024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84" name="Freihand 83">
                <a:extLst>
                  <a:ext uri="{FF2B5EF4-FFF2-40B4-BE49-F238E27FC236}">
                    <a16:creationId xmlns:a16="http://schemas.microsoft.com/office/drawing/2014/main" id="{77E831DD-9155-5985-7B38-3DAB9556DC5C}"/>
                  </a:ext>
                </a:extLst>
              </p14:cNvPr>
              <p14:cNvContentPartPr/>
              <p14:nvPr/>
            </p14:nvContentPartPr>
            <p14:xfrm>
              <a:off x="9418255" y="1974862"/>
              <a:ext cx="101520" cy="121320"/>
            </p14:xfrm>
          </p:contentPart>
        </mc:Choice>
        <mc:Fallback>
          <p:pic>
            <p:nvPicPr>
              <p:cNvPr id="84" name="Freihand 83">
                <a:extLst>
                  <a:ext uri="{FF2B5EF4-FFF2-40B4-BE49-F238E27FC236}">
                    <a16:creationId xmlns:a16="http://schemas.microsoft.com/office/drawing/2014/main" id="{77E831DD-9155-5985-7B38-3DAB9556DC5C}"/>
                  </a:ext>
                </a:extLst>
              </p:cNvPr>
              <p:cNvPicPr/>
              <p:nvPr/>
            </p:nvPicPr>
            <p:blipFill>
              <a:blip r:embed="rId587"/>
              <a:stretch>
                <a:fillRect/>
              </a:stretch>
            </p:blipFill>
            <p:spPr>
              <a:xfrm>
                <a:off x="9409615" y="1965862"/>
                <a:ext cx="119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85" name="Freihand 84">
                <a:extLst>
                  <a:ext uri="{FF2B5EF4-FFF2-40B4-BE49-F238E27FC236}">
                    <a16:creationId xmlns:a16="http://schemas.microsoft.com/office/drawing/2014/main" id="{0566CC5F-0408-ECAF-DA83-BC0AD4718088}"/>
                  </a:ext>
                </a:extLst>
              </p14:cNvPr>
              <p14:cNvContentPartPr/>
              <p14:nvPr/>
            </p14:nvContentPartPr>
            <p14:xfrm>
              <a:off x="9528055" y="1970542"/>
              <a:ext cx="127080" cy="142200"/>
            </p14:xfrm>
          </p:contentPart>
        </mc:Choice>
        <mc:Fallback>
          <p:pic>
            <p:nvPicPr>
              <p:cNvPr id="85" name="Freihand 84">
                <a:extLst>
                  <a:ext uri="{FF2B5EF4-FFF2-40B4-BE49-F238E27FC236}">
                    <a16:creationId xmlns:a16="http://schemas.microsoft.com/office/drawing/2014/main" id="{0566CC5F-0408-ECAF-DA83-BC0AD4718088}"/>
                  </a:ext>
                </a:extLst>
              </p:cNvPr>
              <p:cNvPicPr/>
              <p:nvPr/>
            </p:nvPicPr>
            <p:blipFill>
              <a:blip r:embed="rId589"/>
              <a:stretch>
                <a:fillRect/>
              </a:stretch>
            </p:blipFill>
            <p:spPr>
              <a:xfrm>
                <a:off x="9519055" y="1961542"/>
                <a:ext cx="1447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86" name="Freihand 85">
                <a:extLst>
                  <a:ext uri="{FF2B5EF4-FFF2-40B4-BE49-F238E27FC236}">
                    <a16:creationId xmlns:a16="http://schemas.microsoft.com/office/drawing/2014/main" id="{85B9494A-FC78-005E-5C1B-6931953C7FE9}"/>
                  </a:ext>
                </a:extLst>
              </p14:cNvPr>
              <p14:cNvContentPartPr/>
              <p14:nvPr/>
            </p14:nvContentPartPr>
            <p14:xfrm>
              <a:off x="9774655" y="1952182"/>
              <a:ext cx="102600" cy="151200"/>
            </p14:xfrm>
          </p:contentPart>
        </mc:Choice>
        <mc:Fallback>
          <p:pic>
            <p:nvPicPr>
              <p:cNvPr id="86" name="Freihand 85">
                <a:extLst>
                  <a:ext uri="{FF2B5EF4-FFF2-40B4-BE49-F238E27FC236}">
                    <a16:creationId xmlns:a16="http://schemas.microsoft.com/office/drawing/2014/main" id="{85B9494A-FC78-005E-5C1B-6931953C7FE9}"/>
                  </a:ext>
                </a:extLst>
              </p:cNvPr>
              <p:cNvPicPr/>
              <p:nvPr/>
            </p:nvPicPr>
            <p:blipFill>
              <a:blip r:embed="rId591"/>
              <a:stretch>
                <a:fillRect/>
              </a:stretch>
            </p:blipFill>
            <p:spPr>
              <a:xfrm>
                <a:off x="9766015" y="1943182"/>
                <a:ext cx="1202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88" name="Freihand 87">
                <a:extLst>
                  <a:ext uri="{FF2B5EF4-FFF2-40B4-BE49-F238E27FC236}">
                    <a16:creationId xmlns:a16="http://schemas.microsoft.com/office/drawing/2014/main" id="{A1D42A57-1AEF-2B94-419F-1701920422FA}"/>
                  </a:ext>
                </a:extLst>
              </p14:cNvPr>
              <p14:cNvContentPartPr/>
              <p14:nvPr/>
            </p14:nvContentPartPr>
            <p14:xfrm>
              <a:off x="9941335" y="1862542"/>
              <a:ext cx="362520" cy="218160"/>
            </p14:xfrm>
          </p:contentPart>
        </mc:Choice>
        <mc:Fallback>
          <p:pic>
            <p:nvPicPr>
              <p:cNvPr id="88" name="Freihand 87">
                <a:extLst>
                  <a:ext uri="{FF2B5EF4-FFF2-40B4-BE49-F238E27FC236}">
                    <a16:creationId xmlns:a16="http://schemas.microsoft.com/office/drawing/2014/main" id="{A1D42A57-1AEF-2B94-419F-1701920422FA}"/>
                  </a:ext>
                </a:extLst>
              </p:cNvPr>
              <p:cNvPicPr/>
              <p:nvPr/>
            </p:nvPicPr>
            <p:blipFill>
              <a:blip r:embed="rId593"/>
              <a:stretch>
                <a:fillRect/>
              </a:stretch>
            </p:blipFill>
            <p:spPr>
              <a:xfrm>
                <a:off x="9932335" y="1853542"/>
                <a:ext cx="3801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89" name="Freihand 88">
                <a:extLst>
                  <a:ext uri="{FF2B5EF4-FFF2-40B4-BE49-F238E27FC236}">
                    <a16:creationId xmlns:a16="http://schemas.microsoft.com/office/drawing/2014/main" id="{A0FC95B6-4E72-8A19-E20C-940176E7E878}"/>
                  </a:ext>
                </a:extLst>
              </p14:cNvPr>
              <p14:cNvContentPartPr/>
              <p14:nvPr/>
            </p14:nvContentPartPr>
            <p14:xfrm>
              <a:off x="10115215" y="1776502"/>
              <a:ext cx="18000" cy="5400"/>
            </p14:xfrm>
          </p:contentPart>
        </mc:Choice>
        <mc:Fallback>
          <p:pic>
            <p:nvPicPr>
              <p:cNvPr id="89" name="Freihand 88">
                <a:extLst>
                  <a:ext uri="{FF2B5EF4-FFF2-40B4-BE49-F238E27FC236}">
                    <a16:creationId xmlns:a16="http://schemas.microsoft.com/office/drawing/2014/main" id="{A0FC95B6-4E72-8A19-E20C-940176E7E878}"/>
                  </a:ext>
                </a:extLst>
              </p:cNvPr>
              <p:cNvPicPr/>
              <p:nvPr/>
            </p:nvPicPr>
            <p:blipFill>
              <a:blip r:embed="rId595"/>
              <a:stretch>
                <a:fillRect/>
              </a:stretch>
            </p:blipFill>
            <p:spPr>
              <a:xfrm>
                <a:off x="10106575" y="1767862"/>
                <a:ext cx="3564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90" name="Freihand 89">
                <a:extLst>
                  <a:ext uri="{FF2B5EF4-FFF2-40B4-BE49-F238E27FC236}">
                    <a16:creationId xmlns:a16="http://schemas.microsoft.com/office/drawing/2014/main" id="{2B4BAF1D-5CF9-0673-33C7-45A75CF99C86}"/>
                  </a:ext>
                </a:extLst>
              </p14:cNvPr>
              <p14:cNvContentPartPr/>
              <p14:nvPr/>
            </p14:nvContentPartPr>
            <p14:xfrm>
              <a:off x="10483135" y="1823302"/>
              <a:ext cx="125640" cy="212040"/>
            </p14:xfrm>
          </p:contentPart>
        </mc:Choice>
        <mc:Fallback>
          <p:pic>
            <p:nvPicPr>
              <p:cNvPr id="90" name="Freihand 89">
                <a:extLst>
                  <a:ext uri="{FF2B5EF4-FFF2-40B4-BE49-F238E27FC236}">
                    <a16:creationId xmlns:a16="http://schemas.microsoft.com/office/drawing/2014/main" id="{2B4BAF1D-5CF9-0673-33C7-45A75CF99C86}"/>
                  </a:ext>
                </a:extLst>
              </p:cNvPr>
              <p:cNvPicPr/>
              <p:nvPr/>
            </p:nvPicPr>
            <p:blipFill>
              <a:blip r:embed="rId597"/>
              <a:stretch>
                <a:fillRect/>
              </a:stretch>
            </p:blipFill>
            <p:spPr>
              <a:xfrm>
                <a:off x="10474135" y="1814662"/>
                <a:ext cx="1432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91" name="Freihand 90">
                <a:extLst>
                  <a:ext uri="{FF2B5EF4-FFF2-40B4-BE49-F238E27FC236}">
                    <a16:creationId xmlns:a16="http://schemas.microsoft.com/office/drawing/2014/main" id="{AB2CCFE6-29FB-DB22-EF30-BE4402D34D41}"/>
                  </a:ext>
                </a:extLst>
              </p14:cNvPr>
              <p14:cNvContentPartPr/>
              <p14:nvPr/>
            </p14:nvContentPartPr>
            <p14:xfrm>
              <a:off x="10641175" y="1907542"/>
              <a:ext cx="86760" cy="129960"/>
            </p14:xfrm>
          </p:contentPart>
        </mc:Choice>
        <mc:Fallback>
          <p:pic>
            <p:nvPicPr>
              <p:cNvPr id="91" name="Freihand 90">
                <a:extLst>
                  <a:ext uri="{FF2B5EF4-FFF2-40B4-BE49-F238E27FC236}">
                    <a16:creationId xmlns:a16="http://schemas.microsoft.com/office/drawing/2014/main" id="{AB2CCFE6-29FB-DB22-EF30-BE4402D34D41}"/>
                  </a:ext>
                </a:extLst>
              </p:cNvPr>
              <p:cNvPicPr/>
              <p:nvPr/>
            </p:nvPicPr>
            <p:blipFill>
              <a:blip r:embed="rId599"/>
              <a:stretch>
                <a:fillRect/>
              </a:stretch>
            </p:blipFill>
            <p:spPr>
              <a:xfrm>
                <a:off x="10632535" y="1898542"/>
                <a:ext cx="1044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92" name="Freihand 91">
                <a:extLst>
                  <a:ext uri="{FF2B5EF4-FFF2-40B4-BE49-F238E27FC236}">
                    <a16:creationId xmlns:a16="http://schemas.microsoft.com/office/drawing/2014/main" id="{6BB6C340-C20C-502C-1316-E41CCDA4ADEA}"/>
                  </a:ext>
                </a:extLst>
              </p14:cNvPr>
              <p14:cNvContentPartPr/>
              <p14:nvPr/>
            </p14:nvContentPartPr>
            <p14:xfrm>
              <a:off x="10735855" y="1788742"/>
              <a:ext cx="226080" cy="230760"/>
            </p14:xfrm>
          </p:contentPart>
        </mc:Choice>
        <mc:Fallback>
          <p:pic>
            <p:nvPicPr>
              <p:cNvPr id="92" name="Freihand 91">
                <a:extLst>
                  <a:ext uri="{FF2B5EF4-FFF2-40B4-BE49-F238E27FC236}">
                    <a16:creationId xmlns:a16="http://schemas.microsoft.com/office/drawing/2014/main" id="{6BB6C340-C20C-502C-1316-E41CCDA4ADEA}"/>
                  </a:ext>
                </a:extLst>
              </p:cNvPr>
              <p:cNvPicPr/>
              <p:nvPr/>
            </p:nvPicPr>
            <p:blipFill>
              <a:blip r:embed="rId601"/>
              <a:stretch>
                <a:fillRect/>
              </a:stretch>
            </p:blipFill>
            <p:spPr>
              <a:xfrm>
                <a:off x="10727215" y="1780102"/>
                <a:ext cx="2437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93" name="Freihand 92">
                <a:extLst>
                  <a:ext uri="{FF2B5EF4-FFF2-40B4-BE49-F238E27FC236}">
                    <a16:creationId xmlns:a16="http://schemas.microsoft.com/office/drawing/2014/main" id="{CEA9017B-9234-B3CF-D9B6-34B23C1F870E}"/>
                  </a:ext>
                </a:extLst>
              </p14:cNvPr>
              <p14:cNvContentPartPr/>
              <p14:nvPr/>
            </p14:nvContentPartPr>
            <p14:xfrm>
              <a:off x="10775455" y="1845622"/>
              <a:ext cx="60120" cy="19080"/>
            </p14:xfrm>
          </p:contentPart>
        </mc:Choice>
        <mc:Fallback>
          <p:pic>
            <p:nvPicPr>
              <p:cNvPr id="93" name="Freihand 92">
                <a:extLst>
                  <a:ext uri="{FF2B5EF4-FFF2-40B4-BE49-F238E27FC236}">
                    <a16:creationId xmlns:a16="http://schemas.microsoft.com/office/drawing/2014/main" id="{CEA9017B-9234-B3CF-D9B6-34B23C1F870E}"/>
                  </a:ext>
                </a:extLst>
              </p:cNvPr>
              <p:cNvPicPr/>
              <p:nvPr/>
            </p:nvPicPr>
            <p:blipFill>
              <a:blip r:embed="rId603"/>
              <a:stretch>
                <a:fillRect/>
              </a:stretch>
            </p:blipFill>
            <p:spPr>
              <a:xfrm>
                <a:off x="10766455" y="1836982"/>
                <a:ext cx="777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94" name="Freihand 93">
                <a:extLst>
                  <a:ext uri="{FF2B5EF4-FFF2-40B4-BE49-F238E27FC236}">
                    <a16:creationId xmlns:a16="http://schemas.microsoft.com/office/drawing/2014/main" id="{F8A1AEA5-EBEE-750E-55BC-E5E568A51489}"/>
                  </a:ext>
                </a:extLst>
              </p14:cNvPr>
              <p14:cNvContentPartPr/>
              <p14:nvPr/>
            </p14:nvContentPartPr>
            <p14:xfrm>
              <a:off x="10965175" y="1910422"/>
              <a:ext cx="75600" cy="66960"/>
            </p14:xfrm>
          </p:contentPart>
        </mc:Choice>
        <mc:Fallback>
          <p:pic>
            <p:nvPicPr>
              <p:cNvPr id="94" name="Freihand 93">
                <a:extLst>
                  <a:ext uri="{FF2B5EF4-FFF2-40B4-BE49-F238E27FC236}">
                    <a16:creationId xmlns:a16="http://schemas.microsoft.com/office/drawing/2014/main" id="{F8A1AEA5-EBEE-750E-55BC-E5E568A51489}"/>
                  </a:ext>
                </a:extLst>
              </p:cNvPr>
              <p:cNvPicPr/>
              <p:nvPr/>
            </p:nvPicPr>
            <p:blipFill>
              <a:blip r:embed="rId605"/>
              <a:stretch>
                <a:fillRect/>
              </a:stretch>
            </p:blipFill>
            <p:spPr>
              <a:xfrm>
                <a:off x="10956535" y="1901422"/>
                <a:ext cx="93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95" name="Freihand 94">
                <a:extLst>
                  <a:ext uri="{FF2B5EF4-FFF2-40B4-BE49-F238E27FC236}">
                    <a16:creationId xmlns:a16="http://schemas.microsoft.com/office/drawing/2014/main" id="{DF987A81-2821-971F-7D1C-9A1091B23E34}"/>
                  </a:ext>
                </a:extLst>
              </p14:cNvPr>
              <p14:cNvContentPartPr/>
              <p14:nvPr/>
            </p14:nvContentPartPr>
            <p14:xfrm>
              <a:off x="11095135" y="1794142"/>
              <a:ext cx="165960" cy="162000"/>
            </p14:xfrm>
          </p:contentPart>
        </mc:Choice>
        <mc:Fallback>
          <p:pic>
            <p:nvPicPr>
              <p:cNvPr id="95" name="Freihand 94">
                <a:extLst>
                  <a:ext uri="{FF2B5EF4-FFF2-40B4-BE49-F238E27FC236}">
                    <a16:creationId xmlns:a16="http://schemas.microsoft.com/office/drawing/2014/main" id="{DF987A81-2821-971F-7D1C-9A1091B23E34}"/>
                  </a:ext>
                </a:extLst>
              </p:cNvPr>
              <p:cNvPicPr/>
              <p:nvPr/>
            </p:nvPicPr>
            <p:blipFill>
              <a:blip r:embed="rId607"/>
              <a:stretch>
                <a:fillRect/>
              </a:stretch>
            </p:blipFill>
            <p:spPr>
              <a:xfrm>
                <a:off x="11086495" y="1785502"/>
                <a:ext cx="1836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96" name="Freihand 95">
                <a:extLst>
                  <a:ext uri="{FF2B5EF4-FFF2-40B4-BE49-F238E27FC236}">
                    <a16:creationId xmlns:a16="http://schemas.microsoft.com/office/drawing/2014/main" id="{774DC4DB-5C18-4188-FA17-36DC19169F69}"/>
                  </a:ext>
                </a:extLst>
              </p14:cNvPr>
              <p14:cNvContentPartPr/>
              <p14:nvPr/>
            </p14:nvContentPartPr>
            <p14:xfrm>
              <a:off x="11280535" y="1740502"/>
              <a:ext cx="144360" cy="215280"/>
            </p14:xfrm>
          </p:contentPart>
        </mc:Choice>
        <mc:Fallback>
          <p:pic>
            <p:nvPicPr>
              <p:cNvPr id="96" name="Freihand 95">
                <a:extLst>
                  <a:ext uri="{FF2B5EF4-FFF2-40B4-BE49-F238E27FC236}">
                    <a16:creationId xmlns:a16="http://schemas.microsoft.com/office/drawing/2014/main" id="{774DC4DB-5C18-4188-FA17-36DC19169F69}"/>
                  </a:ext>
                </a:extLst>
              </p:cNvPr>
              <p:cNvPicPr/>
              <p:nvPr/>
            </p:nvPicPr>
            <p:blipFill>
              <a:blip r:embed="rId609"/>
              <a:stretch>
                <a:fillRect/>
              </a:stretch>
            </p:blipFill>
            <p:spPr>
              <a:xfrm>
                <a:off x="11271895" y="1731502"/>
                <a:ext cx="16200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610">
            <p14:nvContentPartPr>
              <p14:cNvPr id="97" name="Freihand 96">
                <a:extLst>
                  <a:ext uri="{FF2B5EF4-FFF2-40B4-BE49-F238E27FC236}">
                    <a16:creationId xmlns:a16="http://schemas.microsoft.com/office/drawing/2014/main" id="{EE6F441E-6AD3-AAB5-9626-01EE10E86D09}"/>
                  </a:ext>
                </a:extLst>
              </p14:cNvPr>
              <p14:cNvContentPartPr/>
              <p14:nvPr/>
            </p14:nvContentPartPr>
            <p14:xfrm>
              <a:off x="11449735" y="1701262"/>
              <a:ext cx="122040" cy="229680"/>
            </p14:xfrm>
          </p:contentPart>
        </mc:Choice>
        <mc:Fallback>
          <p:pic>
            <p:nvPicPr>
              <p:cNvPr id="97" name="Freihand 96">
                <a:extLst>
                  <a:ext uri="{FF2B5EF4-FFF2-40B4-BE49-F238E27FC236}">
                    <a16:creationId xmlns:a16="http://schemas.microsoft.com/office/drawing/2014/main" id="{EE6F441E-6AD3-AAB5-9626-01EE10E86D09}"/>
                  </a:ext>
                </a:extLst>
              </p:cNvPr>
              <p:cNvPicPr/>
              <p:nvPr/>
            </p:nvPicPr>
            <p:blipFill>
              <a:blip r:embed="rId611"/>
              <a:stretch>
                <a:fillRect/>
              </a:stretch>
            </p:blipFill>
            <p:spPr>
              <a:xfrm>
                <a:off x="11440735" y="1692262"/>
                <a:ext cx="1396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99" name="Freihand 98">
                <a:extLst>
                  <a:ext uri="{FF2B5EF4-FFF2-40B4-BE49-F238E27FC236}">
                    <a16:creationId xmlns:a16="http://schemas.microsoft.com/office/drawing/2014/main" id="{DB89F547-C7C7-948A-4A4D-3A4C7DAFAFE3}"/>
                  </a:ext>
                </a:extLst>
              </p14:cNvPr>
              <p14:cNvContentPartPr/>
              <p14:nvPr/>
            </p14:nvContentPartPr>
            <p14:xfrm>
              <a:off x="8191375" y="2315062"/>
              <a:ext cx="365040" cy="157680"/>
            </p14:xfrm>
          </p:contentPart>
        </mc:Choice>
        <mc:Fallback>
          <p:pic>
            <p:nvPicPr>
              <p:cNvPr id="99" name="Freihand 98">
                <a:extLst>
                  <a:ext uri="{FF2B5EF4-FFF2-40B4-BE49-F238E27FC236}">
                    <a16:creationId xmlns:a16="http://schemas.microsoft.com/office/drawing/2014/main" id="{DB89F547-C7C7-948A-4A4D-3A4C7DAFAFE3}"/>
                  </a:ext>
                </a:extLst>
              </p:cNvPr>
              <p:cNvPicPr/>
              <p:nvPr/>
            </p:nvPicPr>
            <p:blipFill>
              <a:blip r:embed="rId613"/>
              <a:stretch>
                <a:fillRect/>
              </a:stretch>
            </p:blipFill>
            <p:spPr>
              <a:xfrm>
                <a:off x="8182735" y="2306062"/>
                <a:ext cx="3826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100" name="Freihand 99">
                <a:extLst>
                  <a:ext uri="{FF2B5EF4-FFF2-40B4-BE49-F238E27FC236}">
                    <a16:creationId xmlns:a16="http://schemas.microsoft.com/office/drawing/2014/main" id="{E52C5342-EFE2-0C8C-F264-95002531271C}"/>
                  </a:ext>
                </a:extLst>
              </p14:cNvPr>
              <p14:cNvContentPartPr/>
              <p14:nvPr/>
            </p14:nvContentPartPr>
            <p14:xfrm>
              <a:off x="8522935" y="2188342"/>
              <a:ext cx="10080" cy="11160"/>
            </p14:xfrm>
          </p:contentPart>
        </mc:Choice>
        <mc:Fallback>
          <p:pic>
            <p:nvPicPr>
              <p:cNvPr id="100" name="Freihand 99">
                <a:extLst>
                  <a:ext uri="{FF2B5EF4-FFF2-40B4-BE49-F238E27FC236}">
                    <a16:creationId xmlns:a16="http://schemas.microsoft.com/office/drawing/2014/main" id="{E52C5342-EFE2-0C8C-F264-95002531271C}"/>
                  </a:ext>
                </a:extLst>
              </p:cNvPr>
              <p:cNvPicPr/>
              <p:nvPr/>
            </p:nvPicPr>
            <p:blipFill>
              <a:blip r:embed="rId615"/>
              <a:stretch>
                <a:fillRect/>
              </a:stretch>
            </p:blipFill>
            <p:spPr>
              <a:xfrm>
                <a:off x="8514295" y="2179342"/>
                <a:ext cx="277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616">
            <p14:nvContentPartPr>
              <p14:cNvPr id="101" name="Freihand 100">
                <a:extLst>
                  <a:ext uri="{FF2B5EF4-FFF2-40B4-BE49-F238E27FC236}">
                    <a16:creationId xmlns:a16="http://schemas.microsoft.com/office/drawing/2014/main" id="{4409B3B0-8646-8C2D-7A62-A6C97FB38B94}"/>
                  </a:ext>
                </a:extLst>
              </p14:cNvPr>
              <p14:cNvContentPartPr/>
              <p14:nvPr/>
            </p14:nvContentPartPr>
            <p14:xfrm>
              <a:off x="8798695" y="2306782"/>
              <a:ext cx="29160" cy="164520"/>
            </p14:xfrm>
          </p:contentPart>
        </mc:Choice>
        <mc:Fallback>
          <p:pic>
            <p:nvPicPr>
              <p:cNvPr id="101" name="Freihand 100">
                <a:extLst>
                  <a:ext uri="{FF2B5EF4-FFF2-40B4-BE49-F238E27FC236}">
                    <a16:creationId xmlns:a16="http://schemas.microsoft.com/office/drawing/2014/main" id="{4409B3B0-8646-8C2D-7A62-A6C97FB38B94}"/>
                  </a:ext>
                </a:extLst>
              </p:cNvPr>
              <p:cNvPicPr/>
              <p:nvPr/>
            </p:nvPicPr>
            <p:blipFill>
              <a:blip r:embed="rId617"/>
              <a:stretch>
                <a:fillRect/>
              </a:stretch>
            </p:blipFill>
            <p:spPr>
              <a:xfrm>
                <a:off x="8789695" y="2298142"/>
                <a:ext cx="468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102" name="Freihand 101">
                <a:extLst>
                  <a:ext uri="{FF2B5EF4-FFF2-40B4-BE49-F238E27FC236}">
                    <a16:creationId xmlns:a16="http://schemas.microsoft.com/office/drawing/2014/main" id="{B11C3CF6-0DC3-F03E-B2DB-D7B172E9B6CA}"/>
                  </a:ext>
                </a:extLst>
              </p14:cNvPr>
              <p14:cNvContentPartPr/>
              <p14:nvPr/>
            </p14:nvContentPartPr>
            <p14:xfrm>
              <a:off x="8720215" y="2261422"/>
              <a:ext cx="151560" cy="96120"/>
            </p14:xfrm>
          </p:contentPart>
        </mc:Choice>
        <mc:Fallback>
          <p:pic>
            <p:nvPicPr>
              <p:cNvPr id="102" name="Freihand 101">
                <a:extLst>
                  <a:ext uri="{FF2B5EF4-FFF2-40B4-BE49-F238E27FC236}">
                    <a16:creationId xmlns:a16="http://schemas.microsoft.com/office/drawing/2014/main" id="{B11C3CF6-0DC3-F03E-B2DB-D7B172E9B6CA}"/>
                  </a:ext>
                </a:extLst>
              </p:cNvPr>
              <p:cNvPicPr/>
              <p:nvPr/>
            </p:nvPicPr>
            <p:blipFill>
              <a:blip r:embed="rId619"/>
              <a:stretch>
                <a:fillRect/>
              </a:stretch>
            </p:blipFill>
            <p:spPr>
              <a:xfrm>
                <a:off x="8711215" y="2252422"/>
                <a:ext cx="169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103" name="Freihand 102">
                <a:extLst>
                  <a:ext uri="{FF2B5EF4-FFF2-40B4-BE49-F238E27FC236}">
                    <a16:creationId xmlns:a16="http://schemas.microsoft.com/office/drawing/2014/main" id="{39199036-58F6-C045-E70E-AE917514F6FA}"/>
                  </a:ext>
                </a:extLst>
              </p14:cNvPr>
              <p14:cNvContentPartPr/>
              <p14:nvPr/>
            </p14:nvContentPartPr>
            <p14:xfrm>
              <a:off x="8868895" y="2336302"/>
              <a:ext cx="279720" cy="81720"/>
            </p14:xfrm>
          </p:contentPart>
        </mc:Choice>
        <mc:Fallback>
          <p:pic>
            <p:nvPicPr>
              <p:cNvPr id="103" name="Freihand 102">
                <a:extLst>
                  <a:ext uri="{FF2B5EF4-FFF2-40B4-BE49-F238E27FC236}">
                    <a16:creationId xmlns:a16="http://schemas.microsoft.com/office/drawing/2014/main" id="{39199036-58F6-C045-E70E-AE917514F6FA}"/>
                  </a:ext>
                </a:extLst>
              </p:cNvPr>
              <p:cNvPicPr/>
              <p:nvPr/>
            </p:nvPicPr>
            <p:blipFill>
              <a:blip r:embed="rId621"/>
              <a:stretch>
                <a:fillRect/>
              </a:stretch>
            </p:blipFill>
            <p:spPr>
              <a:xfrm>
                <a:off x="8860255" y="2327662"/>
                <a:ext cx="2973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104" name="Freihand 103">
                <a:extLst>
                  <a:ext uri="{FF2B5EF4-FFF2-40B4-BE49-F238E27FC236}">
                    <a16:creationId xmlns:a16="http://schemas.microsoft.com/office/drawing/2014/main" id="{D3A84A73-0AFC-95F8-3121-9664D84BB6FC}"/>
                  </a:ext>
                </a:extLst>
              </p14:cNvPr>
              <p14:cNvContentPartPr/>
              <p14:nvPr/>
            </p14:nvContentPartPr>
            <p14:xfrm>
              <a:off x="9170575" y="2249542"/>
              <a:ext cx="27720" cy="44640"/>
            </p14:xfrm>
          </p:contentPart>
        </mc:Choice>
        <mc:Fallback>
          <p:pic>
            <p:nvPicPr>
              <p:cNvPr id="104" name="Freihand 103">
                <a:extLst>
                  <a:ext uri="{FF2B5EF4-FFF2-40B4-BE49-F238E27FC236}">
                    <a16:creationId xmlns:a16="http://schemas.microsoft.com/office/drawing/2014/main" id="{D3A84A73-0AFC-95F8-3121-9664D84BB6FC}"/>
                  </a:ext>
                </a:extLst>
              </p:cNvPr>
              <p:cNvPicPr/>
              <p:nvPr/>
            </p:nvPicPr>
            <p:blipFill>
              <a:blip r:embed="rId623"/>
              <a:stretch>
                <a:fillRect/>
              </a:stretch>
            </p:blipFill>
            <p:spPr>
              <a:xfrm>
                <a:off x="9161935" y="2240902"/>
                <a:ext cx="453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105" name="Freihand 104">
                <a:extLst>
                  <a:ext uri="{FF2B5EF4-FFF2-40B4-BE49-F238E27FC236}">
                    <a16:creationId xmlns:a16="http://schemas.microsoft.com/office/drawing/2014/main" id="{E0F3D479-9AA7-B36A-9392-E64F1100543D}"/>
                  </a:ext>
                </a:extLst>
              </p14:cNvPr>
              <p14:cNvContentPartPr/>
              <p14:nvPr/>
            </p14:nvContentPartPr>
            <p14:xfrm>
              <a:off x="9202255" y="2298142"/>
              <a:ext cx="76320" cy="115200"/>
            </p14:xfrm>
          </p:contentPart>
        </mc:Choice>
        <mc:Fallback>
          <p:pic>
            <p:nvPicPr>
              <p:cNvPr id="105" name="Freihand 104">
                <a:extLst>
                  <a:ext uri="{FF2B5EF4-FFF2-40B4-BE49-F238E27FC236}">
                    <a16:creationId xmlns:a16="http://schemas.microsoft.com/office/drawing/2014/main" id="{E0F3D479-9AA7-B36A-9392-E64F1100543D}"/>
                  </a:ext>
                </a:extLst>
              </p:cNvPr>
              <p:cNvPicPr/>
              <p:nvPr/>
            </p:nvPicPr>
            <p:blipFill>
              <a:blip r:embed="rId625"/>
              <a:stretch>
                <a:fillRect/>
              </a:stretch>
            </p:blipFill>
            <p:spPr>
              <a:xfrm>
                <a:off x="9193615" y="2289502"/>
                <a:ext cx="93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106" name="Freihand 105">
                <a:extLst>
                  <a:ext uri="{FF2B5EF4-FFF2-40B4-BE49-F238E27FC236}">
                    <a16:creationId xmlns:a16="http://schemas.microsoft.com/office/drawing/2014/main" id="{BB3FE262-A58A-CE19-3F80-4CD23F418B4E}"/>
                  </a:ext>
                </a:extLst>
              </p14:cNvPr>
              <p14:cNvContentPartPr/>
              <p14:nvPr/>
            </p14:nvContentPartPr>
            <p14:xfrm>
              <a:off x="9296935" y="2200582"/>
              <a:ext cx="417960" cy="197280"/>
            </p14:xfrm>
          </p:contentPart>
        </mc:Choice>
        <mc:Fallback>
          <p:pic>
            <p:nvPicPr>
              <p:cNvPr id="106" name="Freihand 105">
                <a:extLst>
                  <a:ext uri="{FF2B5EF4-FFF2-40B4-BE49-F238E27FC236}">
                    <a16:creationId xmlns:a16="http://schemas.microsoft.com/office/drawing/2014/main" id="{BB3FE262-A58A-CE19-3F80-4CD23F418B4E}"/>
                  </a:ext>
                </a:extLst>
              </p:cNvPr>
              <p:cNvPicPr/>
              <p:nvPr/>
            </p:nvPicPr>
            <p:blipFill>
              <a:blip r:embed="rId627"/>
              <a:stretch>
                <a:fillRect/>
              </a:stretch>
            </p:blipFill>
            <p:spPr>
              <a:xfrm>
                <a:off x="9288295" y="2191582"/>
                <a:ext cx="43560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108" name="Freihand 107">
                <a:extLst>
                  <a:ext uri="{FF2B5EF4-FFF2-40B4-BE49-F238E27FC236}">
                    <a16:creationId xmlns:a16="http://schemas.microsoft.com/office/drawing/2014/main" id="{0816D381-D0D1-6A90-B5CB-4803B82F92C6}"/>
                  </a:ext>
                </a:extLst>
              </p14:cNvPr>
              <p14:cNvContentPartPr/>
              <p14:nvPr/>
            </p14:nvContentPartPr>
            <p14:xfrm>
              <a:off x="9777895" y="2296702"/>
              <a:ext cx="308160" cy="105120"/>
            </p14:xfrm>
          </p:contentPart>
        </mc:Choice>
        <mc:Fallback>
          <p:pic>
            <p:nvPicPr>
              <p:cNvPr id="108" name="Freihand 107">
                <a:extLst>
                  <a:ext uri="{FF2B5EF4-FFF2-40B4-BE49-F238E27FC236}">
                    <a16:creationId xmlns:a16="http://schemas.microsoft.com/office/drawing/2014/main" id="{0816D381-D0D1-6A90-B5CB-4803B82F92C6}"/>
                  </a:ext>
                </a:extLst>
              </p:cNvPr>
              <p:cNvPicPr/>
              <p:nvPr/>
            </p:nvPicPr>
            <p:blipFill>
              <a:blip r:embed="rId629"/>
              <a:stretch>
                <a:fillRect/>
              </a:stretch>
            </p:blipFill>
            <p:spPr>
              <a:xfrm>
                <a:off x="9768895" y="2288062"/>
                <a:ext cx="3258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109" name="Freihand 108">
                <a:extLst>
                  <a:ext uri="{FF2B5EF4-FFF2-40B4-BE49-F238E27FC236}">
                    <a16:creationId xmlns:a16="http://schemas.microsoft.com/office/drawing/2014/main" id="{6F287615-F303-590F-2F44-FA20DC90785A}"/>
                  </a:ext>
                </a:extLst>
              </p14:cNvPr>
              <p14:cNvContentPartPr/>
              <p14:nvPr/>
            </p14:nvContentPartPr>
            <p14:xfrm>
              <a:off x="10080295" y="2203822"/>
              <a:ext cx="1800" cy="18360"/>
            </p14:xfrm>
          </p:contentPart>
        </mc:Choice>
        <mc:Fallback>
          <p:pic>
            <p:nvPicPr>
              <p:cNvPr id="109" name="Freihand 108">
                <a:extLst>
                  <a:ext uri="{FF2B5EF4-FFF2-40B4-BE49-F238E27FC236}">
                    <a16:creationId xmlns:a16="http://schemas.microsoft.com/office/drawing/2014/main" id="{6F287615-F303-590F-2F44-FA20DC90785A}"/>
                  </a:ext>
                </a:extLst>
              </p:cNvPr>
              <p:cNvPicPr/>
              <p:nvPr/>
            </p:nvPicPr>
            <p:blipFill>
              <a:blip r:embed="rId631"/>
              <a:stretch>
                <a:fillRect/>
              </a:stretch>
            </p:blipFill>
            <p:spPr>
              <a:xfrm>
                <a:off x="10071295" y="2194822"/>
                <a:ext cx="19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110" name="Freihand 109">
                <a:extLst>
                  <a:ext uri="{FF2B5EF4-FFF2-40B4-BE49-F238E27FC236}">
                    <a16:creationId xmlns:a16="http://schemas.microsoft.com/office/drawing/2014/main" id="{0E97D1B8-80FF-8048-2B3A-98F13660CFD7}"/>
                  </a:ext>
                </a:extLst>
              </p14:cNvPr>
              <p14:cNvContentPartPr/>
              <p14:nvPr/>
            </p14:nvContentPartPr>
            <p14:xfrm>
              <a:off x="10122775" y="2146942"/>
              <a:ext cx="149400" cy="211320"/>
            </p14:xfrm>
          </p:contentPart>
        </mc:Choice>
        <mc:Fallback>
          <p:pic>
            <p:nvPicPr>
              <p:cNvPr id="110" name="Freihand 109">
                <a:extLst>
                  <a:ext uri="{FF2B5EF4-FFF2-40B4-BE49-F238E27FC236}">
                    <a16:creationId xmlns:a16="http://schemas.microsoft.com/office/drawing/2014/main" id="{0E97D1B8-80FF-8048-2B3A-98F13660CFD7}"/>
                  </a:ext>
                </a:extLst>
              </p:cNvPr>
              <p:cNvPicPr/>
              <p:nvPr/>
            </p:nvPicPr>
            <p:blipFill>
              <a:blip r:embed="rId633"/>
              <a:stretch>
                <a:fillRect/>
              </a:stretch>
            </p:blipFill>
            <p:spPr>
              <a:xfrm>
                <a:off x="10113775" y="2137942"/>
                <a:ext cx="16704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111" name="Freihand 110">
                <a:extLst>
                  <a:ext uri="{FF2B5EF4-FFF2-40B4-BE49-F238E27FC236}">
                    <a16:creationId xmlns:a16="http://schemas.microsoft.com/office/drawing/2014/main" id="{93368956-E33B-5B17-71ED-39412344A32A}"/>
                  </a:ext>
                </a:extLst>
              </p14:cNvPr>
              <p14:cNvContentPartPr/>
              <p14:nvPr/>
            </p14:nvContentPartPr>
            <p14:xfrm>
              <a:off x="10336975" y="2175022"/>
              <a:ext cx="310320" cy="376560"/>
            </p14:xfrm>
          </p:contentPart>
        </mc:Choice>
        <mc:Fallback>
          <p:pic>
            <p:nvPicPr>
              <p:cNvPr id="111" name="Freihand 110">
                <a:extLst>
                  <a:ext uri="{FF2B5EF4-FFF2-40B4-BE49-F238E27FC236}">
                    <a16:creationId xmlns:a16="http://schemas.microsoft.com/office/drawing/2014/main" id="{93368956-E33B-5B17-71ED-39412344A32A}"/>
                  </a:ext>
                </a:extLst>
              </p:cNvPr>
              <p:cNvPicPr/>
              <p:nvPr/>
            </p:nvPicPr>
            <p:blipFill>
              <a:blip r:embed="rId635"/>
              <a:stretch>
                <a:fillRect/>
              </a:stretch>
            </p:blipFill>
            <p:spPr>
              <a:xfrm>
                <a:off x="10327975" y="2166382"/>
                <a:ext cx="32796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113" name="Freihand 112">
                <a:extLst>
                  <a:ext uri="{FF2B5EF4-FFF2-40B4-BE49-F238E27FC236}">
                    <a16:creationId xmlns:a16="http://schemas.microsoft.com/office/drawing/2014/main" id="{B5C89C34-5E04-BB33-AF2F-A61D07C2219D}"/>
                  </a:ext>
                </a:extLst>
              </p14:cNvPr>
              <p14:cNvContentPartPr/>
              <p14:nvPr/>
            </p14:nvContentPartPr>
            <p14:xfrm>
              <a:off x="10814335" y="2290942"/>
              <a:ext cx="245160" cy="76680"/>
            </p14:xfrm>
          </p:contentPart>
        </mc:Choice>
        <mc:Fallback>
          <p:pic>
            <p:nvPicPr>
              <p:cNvPr id="113" name="Freihand 112">
                <a:extLst>
                  <a:ext uri="{FF2B5EF4-FFF2-40B4-BE49-F238E27FC236}">
                    <a16:creationId xmlns:a16="http://schemas.microsoft.com/office/drawing/2014/main" id="{B5C89C34-5E04-BB33-AF2F-A61D07C2219D}"/>
                  </a:ext>
                </a:extLst>
              </p:cNvPr>
              <p:cNvPicPr/>
              <p:nvPr/>
            </p:nvPicPr>
            <p:blipFill>
              <a:blip r:embed="rId637"/>
              <a:stretch>
                <a:fillRect/>
              </a:stretch>
            </p:blipFill>
            <p:spPr>
              <a:xfrm>
                <a:off x="10805695" y="2281942"/>
                <a:ext cx="2628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114" name="Freihand 113">
                <a:extLst>
                  <a:ext uri="{FF2B5EF4-FFF2-40B4-BE49-F238E27FC236}">
                    <a16:creationId xmlns:a16="http://schemas.microsoft.com/office/drawing/2014/main" id="{A3CAACF3-3830-9F8A-70DB-27070FED8A27}"/>
                  </a:ext>
                </a:extLst>
              </p14:cNvPr>
              <p14:cNvContentPartPr/>
              <p14:nvPr/>
            </p14:nvContentPartPr>
            <p14:xfrm>
              <a:off x="11014135" y="2158822"/>
              <a:ext cx="14760" cy="4320"/>
            </p14:xfrm>
          </p:contentPart>
        </mc:Choice>
        <mc:Fallback>
          <p:pic>
            <p:nvPicPr>
              <p:cNvPr id="114" name="Freihand 113">
                <a:extLst>
                  <a:ext uri="{FF2B5EF4-FFF2-40B4-BE49-F238E27FC236}">
                    <a16:creationId xmlns:a16="http://schemas.microsoft.com/office/drawing/2014/main" id="{A3CAACF3-3830-9F8A-70DB-27070FED8A27}"/>
                  </a:ext>
                </a:extLst>
              </p:cNvPr>
              <p:cNvPicPr/>
              <p:nvPr/>
            </p:nvPicPr>
            <p:blipFill>
              <a:blip r:embed="rId55"/>
              <a:stretch>
                <a:fillRect/>
              </a:stretch>
            </p:blipFill>
            <p:spPr>
              <a:xfrm>
                <a:off x="11005495" y="2150182"/>
                <a:ext cx="324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115" name="Freihand 114">
                <a:extLst>
                  <a:ext uri="{FF2B5EF4-FFF2-40B4-BE49-F238E27FC236}">
                    <a16:creationId xmlns:a16="http://schemas.microsoft.com/office/drawing/2014/main" id="{EC24B97B-1136-541D-BE84-070F7F28A2B5}"/>
                  </a:ext>
                </a:extLst>
              </p14:cNvPr>
              <p14:cNvContentPartPr/>
              <p14:nvPr/>
            </p14:nvContentPartPr>
            <p14:xfrm>
              <a:off x="11247775" y="2166022"/>
              <a:ext cx="396720" cy="148320"/>
            </p14:xfrm>
          </p:contentPart>
        </mc:Choice>
        <mc:Fallback>
          <p:pic>
            <p:nvPicPr>
              <p:cNvPr id="115" name="Freihand 114">
                <a:extLst>
                  <a:ext uri="{FF2B5EF4-FFF2-40B4-BE49-F238E27FC236}">
                    <a16:creationId xmlns:a16="http://schemas.microsoft.com/office/drawing/2014/main" id="{EC24B97B-1136-541D-BE84-070F7F28A2B5}"/>
                  </a:ext>
                </a:extLst>
              </p:cNvPr>
              <p:cNvPicPr/>
              <p:nvPr/>
            </p:nvPicPr>
            <p:blipFill>
              <a:blip r:embed="rId640"/>
              <a:stretch>
                <a:fillRect/>
              </a:stretch>
            </p:blipFill>
            <p:spPr>
              <a:xfrm>
                <a:off x="11238775" y="2157382"/>
                <a:ext cx="4143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117" name="Freihand 116">
                <a:extLst>
                  <a:ext uri="{FF2B5EF4-FFF2-40B4-BE49-F238E27FC236}">
                    <a16:creationId xmlns:a16="http://schemas.microsoft.com/office/drawing/2014/main" id="{02712862-3674-0382-29A2-7715B214921F}"/>
                  </a:ext>
                </a:extLst>
              </p14:cNvPr>
              <p14:cNvContentPartPr/>
              <p14:nvPr/>
            </p14:nvContentPartPr>
            <p14:xfrm>
              <a:off x="8188855" y="2612062"/>
              <a:ext cx="145080" cy="214920"/>
            </p14:xfrm>
          </p:contentPart>
        </mc:Choice>
        <mc:Fallback>
          <p:pic>
            <p:nvPicPr>
              <p:cNvPr id="117" name="Freihand 116">
                <a:extLst>
                  <a:ext uri="{FF2B5EF4-FFF2-40B4-BE49-F238E27FC236}">
                    <a16:creationId xmlns:a16="http://schemas.microsoft.com/office/drawing/2014/main" id="{02712862-3674-0382-29A2-7715B214921F}"/>
                  </a:ext>
                </a:extLst>
              </p:cNvPr>
              <p:cNvPicPr/>
              <p:nvPr/>
            </p:nvPicPr>
            <p:blipFill>
              <a:blip r:embed="rId642"/>
              <a:stretch>
                <a:fillRect/>
              </a:stretch>
            </p:blipFill>
            <p:spPr>
              <a:xfrm>
                <a:off x="8179855" y="2603062"/>
                <a:ext cx="1627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118" name="Freihand 117">
                <a:extLst>
                  <a:ext uri="{FF2B5EF4-FFF2-40B4-BE49-F238E27FC236}">
                    <a16:creationId xmlns:a16="http://schemas.microsoft.com/office/drawing/2014/main" id="{723B9ABA-A149-ADB7-B8C5-EA41CABF59E5}"/>
                  </a:ext>
                </a:extLst>
              </p14:cNvPr>
              <p14:cNvContentPartPr/>
              <p14:nvPr/>
            </p14:nvContentPartPr>
            <p14:xfrm>
              <a:off x="8414215" y="2680462"/>
              <a:ext cx="109440" cy="109800"/>
            </p14:xfrm>
          </p:contentPart>
        </mc:Choice>
        <mc:Fallback>
          <p:pic>
            <p:nvPicPr>
              <p:cNvPr id="118" name="Freihand 117">
                <a:extLst>
                  <a:ext uri="{FF2B5EF4-FFF2-40B4-BE49-F238E27FC236}">
                    <a16:creationId xmlns:a16="http://schemas.microsoft.com/office/drawing/2014/main" id="{723B9ABA-A149-ADB7-B8C5-EA41CABF59E5}"/>
                  </a:ext>
                </a:extLst>
              </p:cNvPr>
              <p:cNvPicPr/>
              <p:nvPr/>
            </p:nvPicPr>
            <p:blipFill>
              <a:blip r:embed="rId644"/>
              <a:stretch>
                <a:fillRect/>
              </a:stretch>
            </p:blipFill>
            <p:spPr>
              <a:xfrm>
                <a:off x="8405215" y="2671822"/>
                <a:ext cx="127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119" name="Freihand 118">
                <a:extLst>
                  <a:ext uri="{FF2B5EF4-FFF2-40B4-BE49-F238E27FC236}">
                    <a16:creationId xmlns:a16="http://schemas.microsoft.com/office/drawing/2014/main" id="{7F67DE45-4F57-7049-9A67-5BA8131D07EF}"/>
                  </a:ext>
                </a:extLst>
              </p14:cNvPr>
              <p14:cNvContentPartPr/>
              <p14:nvPr/>
            </p14:nvContentPartPr>
            <p14:xfrm>
              <a:off x="8559655" y="2666422"/>
              <a:ext cx="84960" cy="138600"/>
            </p14:xfrm>
          </p:contentPart>
        </mc:Choice>
        <mc:Fallback>
          <p:pic>
            <p:nvPicPr>
              <p:cNvPr id="119" name="Freihand 118">
                <a:extLst>
                  <a:ext uri="{FF2B5EF4-FFF2-40B4-BE49-F238E27FC236}">
                    <a16:creationId xmlns:a16="http://schemas.microsoft.com/office/drawing/2014/main" id="{7F67DE45-4F57-7049-9A67-5BA8131D07EF}"/>
                  </a:ext>
                </a:extLst>
              </p:cNvPr>
              <p:cNvPicPr/>
              <p:nvPr/>
            </p:nvPicPr>
            <p:blipFill>
              <a:blip r:embed="rId646"/>
              <a:stretch>
                <a:fillRect/>
              </a:stretch>
            </p:blipFill>
            <p:spPr>
              <a:xfrm>
                <a:off x="8550655" y="2657782"/>
                <a:ext cx="10260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120" name="Freihand 119">
                <a:extLst>
                  <a:ext uri="{FF2B5EF4-FFF2-40B4-BE49-F238E27FC236}">
                    <a16:creationId xmlns:a16="http://schemas.microsoft.com/office/drawing/2014/main" id="{4D0B7239-E62B-D065-9ECC-D2A7F4FDEA8B}"/>
                  </a:ext>
                </a:extLst>
              </p14:cNvPr>
              <p14:cNvContentPartPr/>
              <p14:nvPr/>
            </p14:nvContentPartPr>
            <p14:xfrm>
              <a:off x="8717335" y="2588302"/>
              <a:ext cx="504000" cy="227160"/>
            </p14:xfrm>
          </p:contentPart>
        </mc:Choice>
        <mc:Fallback>
          <p:pic>
            <p:nvPicPr>
              <p:cNvPr id="120" name="Freihand 119">
                <a:extLst>
                  <a:ext uri="{FF2B5EF4-FFF2-40B4-BE49-F238E27FC236}">
                    <a16:creationId xmlns:a16="http://schemas.microsoft.com/office/drawing/2014/main" id="{4D0B7239-E62B-D065-9ECC-D2A7F4FDEA8B}"/>
                  </a:ext>
                </a:extLst>
              </p:cNvPr>
              <p:cNvPicPr/>
              <p:nvPr/>
            </p:nvPicPr>
            <p:blipFill>
              <a:blip r:embed="rId648"/>
              <a:stretch>
                <a:fillRect/>
              </a:stretch>
            </p:blipFill>
            <p:spPr>
              <a:xfrm>
                <a:off x="8708695" y="2579662"/>
                <a:ext cx="52164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121" name="Freihand 120">
                <a:extLst>
                  <a:ext uri="{FF2B5EF4-FFF2-40B4-BE49-F238E27FC236}">
                    <a16:creationId xmlns:a16="http://schemas.microsoft.com/office/drawing/2014/main" id="{FADFAC12-144D-DC3B-5BD7-3D749E516A3C}"/>
                  </a:ext>
                </a:extLst>
              </p14:cNvPr>
              <p14:cNvContentPartPr/>
              <p14:nvPr/>
            </p14:nvContentPartPr>
            <p14:xfrm>
              <a:off x="9285775" y="2548702"/>
              <a:ext cx="448200" cy="234720"/>
            </p14:xfrm>
          </p:contentPart>
        </mc:Choice>
        <mc:Fallback>
          <p:pic>
            <p:nvPicPr>
              <p:cNvPr id="121" name="Freihand 120">
                <a:extLst>
                  <a:ext uri="{FF2B5EF4-FFF2-40B4-BE49-F238E27FC236}">
                    <a16:creationId xmlns:a16="http://schemas.microsoft.com/office/drawing/2014/main" id="{FADFAC12-144D-DC3B-5BD7-3D749E516A3C}"/>
                  </a:ext>
                </a:extLst>
              </p:cNvPr>
              <p:cNvPicPr/>
              <p:nvPr/>
            </p:nvPicPr>
            <p:blipFill>
              <a:blip r:embed="rId650"/>
              <a:stretch>
                <a:fillRect/>
              </a:stretch>
            </p:blipFill>
            <p:spPr>
              <a:xfrm>
                <a:off x="9276775" y="2540062"/>
                <a:ext cx="46584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122" name="Freihand 121">
                <a:extLst>
                  <a:ext uri="{FF2B5EF4-FFF2-40B4-BE49-F238E27FC236}">
                    <a16:creationId xmlns:a16="http://schemas.microsoft.com/office/drawing/2014/main" id="{1BF55AEA-4BC6-A18A-A4C6-FB61E95A3658}"/>
                  </a:ext>
                </a:extLst>
              </p14:cNvPr>
              <p14:cNvContentPartPr/>
              <p14:nvPr/>
            </p14:nvContentPartPr>
            <p14:xfrm>
              <a:off x="9638575" y="2528182"/>
              <a:ext cx="66240" cy="31320"/>
            </p14:xfrm>
          </p:contentPart>
        </mc:Choice>
        <mc:Fallback>
          <p:pic>
            <p:nvPicPr>
              <p:cNvPr id="122" name="Freihand 121">
                <a:extLst>
                  <a:ext uri="{FF2B5EF4-FFF2-40B4-BE49-F238E27FC236}">
                    <a16:creationId xmlns:a16="http://schemas.microsoft.com/office/drawing/2014/main" id="{1BF55AEA-4BC6-A18A-A4C6-FB61E95A3658}"/>
                  </a:ext>
                </a:extLst>
              </p:cNvPr>
              <p:cNvPicPr/>
              <p:nvPr/>
            </p:nvPicPr>
            <p:blipFill>
              <a:blip r:embed="rId652"/>
              <a:stretch>
                <a:fillRect/>
              </a:stretch>
            </p:blipFill>
            <p:spPr>
              <a:xfrm>
                <a:off x="9629935" y="2519542"/>
                <a:ext cx="838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53">
            <p14:nvContentPartPr>
              <p14:cNvPr id="123" name="Freihand 122">
                <a:extLst>
                  <a:ext uri="{FF2B5EF4-FFF2-40B4-BE49-F238E27FC236}">
                    <a16:creationId xmlns:a16="http://schemas.microsoft.com/office/drawing/2014/main" id="{8FA8EA12-2C91-EE2C-9653-ECB026A178DD}"/>
                  </a:ext>
                </a:extLst>
              </p14:cNvPr>
              <p14:cNvContentPartPr/>
              <p14:nvPr/>
            </p14:nvContentPartPr>
            <p14:xfrm>
              <a:off x="9765655" y="2606302"/>
              <a:ext cx="88920" cy="122400"/>
            </p14:xfrm>
          </p:contentPart>
        </mc:Choice>
        <mc:Fallback>
          <p:pic>
            <p:nvPicPr>
              <p:cNvPr id="123" name="Freihand 122">
                <a:extLst>
                  <a:ext uri="{FF2B5EF4-FFF2-40B4-BE49-F238E27FC236}">
                    <a16:creationId xmlns:a16="http://schemas.microsoft.com/office/drawing/2014/main" id="{8FA8EA12-2C91-EE2C-9653-ECB026A178DD}"/>
                  </a:ext>
                </a:extLst>
              </p:cNvPr>
              <p:cNvPicPr/>
              <p:nvPr/>
            </p:nvPicPr>
            <p:blipFill>
              <a:blip r:embed="rId654"/>
              <a:stretch>
                <a:fillRect/>
              </a:stretch>
            </p:blipFill>
            <p:spPr>
              <a:xfrm>
                <a:off x="9756655" y="2597302"/>
                <a:ext cx="106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124" name="Freihand 123">
                <a:extLst>
                  <a:ext uri="{FF2B5EF4-FFF2-40B4-BE49-F238E27FC236}">
                    <a16:creationId xmlns:a16="http://schemas.microsoft.com/office/drawing/2014/main" id="{78B64C2E-FFB7-26A0-7275-BA14AAAB731D}"/>
                  </a:ext>
                </a:extLst>
              </p14:cNvPr>
              <p14:cNvContentPartPr/>
              <p14:nvPr/>
            </p14:nvContentPartPr>
            <p14:xfrm>
              <a:off x="9900295" y="2509102"/>
              <a:ext cx="143640" cy="192960"/>
            </p14:xfrm>
          </p:contentPart>
        </mc:Choice>
        <mc:Fallback>
          <p:pic>
            <p:nvPicPr>
              <p:cNvPr id="124" name="Freihand 123">
                <a:extLst>
                  <a:ext uri="{FF2B5EF4-FFF2-40B4-BE49-F238E27FC236}">
                    <a16:creationId xmlns:a16="http://schemas.microsoft.com/office/drawing/2014/main" id="{78B64C2E-FFB7-26A0-7275-BA14AAAB731D}"/>
                  </a:ext>
                </a:extLst>
              </p:cNvPr>
              <p:cNvPicPr/>
              <p:nvPr/>
            </p:nvPicPr>
            <p:blipFill>
              <a:blip r:embed="rId656"/>
              <a:stretch>
                <a:fillRect/>
              </a:stretch>
            </p:blipFill>
            <p:spPr>
              <a:xfrm>
                <a:off x="9891295" y="2500102"/>
                <a:ext cx="1612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125" name="Freihand 124">
                <a:extLst>
                  <a:ext uri="{FF2B5EF4-FFF2-40B4-BE49-F238E27FC236}">
                    <a16:creationId xmlns:a16="http://schemas.microsoft.com/office/drawing/2014/main" id="{B23D7AFE-5A6A-2F26-F539-000AC3596B51}"/>
                  </a:ext>
                </a:extLst>
              </p14:cNvPr>
              <p14:cNvContentPartPr/>
              <p14:nvPr/>
            </p14:nvContentPartPr>
            <p14:xfrm>
              <a:off x="10115575" y="2488942"/>
              <a:ext cx="350280" cy="307800"/>
            </p14:xfrm>
          </p:contentPart>
        </mc:Choice>
        <mc:Fallback>
          <p:pic>
            <p:nvPicPr>
              <p:cNvPr id="125" name="Freihand 124">
                <a:extLst>
                  <a:ext uri="{FF2B5EF4-FFF2-40B4-BE49-F238E27FC236}">
                    <a16:creationId xmlns:a16="http://schemas.microsoft.com/office/drawing/2014/main" id="{B23D7AFE-5A6A-2F26-F539-000AC3596B51}"/>
                  </a:ext>
                </a:extLst>
              </p:cNvPr>
              <p:cNvPicPr/>
              <p:nvPr/>
            </p:nvPicPr>
            <p:blipFill>
              <a:blip r:embed="rId658"/>
              <a:stretch>
                <a:fillRect/>
              </a:stretch>
            </p:blipFill>
            <p:spPr>
              <a:xfrm>
                <a:off x="10106935" y="2479942"/>
                <a:ext cx="36792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143" name="Freihand 142">
                <a:extLst>
                  <a:ext uri="{FF2B5EF4-FFF2-40B4-BE49-F238E27FC236}">
                    <a16:creationId xmlns:a16="http://schemas.microsoft.com/office/drawing/2014/main" id="{D62D8A45-872C-1D04-5168-3203466B9D77}"/>
                  </a:ext>
                </a:extLst>
              </p14:cNvPr>
              <p14:cNvContentPartPr/>
              <p14:nvPr/>
            </p14:nvContentPartPr>
            <p14:xfrm>
              <a:off x="8212615" y="2899702"/>
              <a:ext cx="1953360" cy="97560"/>
            </p14:xfrm>
          </p:contentPart>
        </mc:Choice>
        <mc:Fallback>
          <p:pic>
            <p:nvPicPr>
              <p:cNvPr id="143" name="Freihand 142">
                <a:extLst>
                  <a:ext uri="{FF2B5EF4-FFF2-40B4-BE49-F238E27FC236}">
                    <a16:creationId xmlns:a16="http://schemas.microsoft.com/office/drawing/2014/main" id="{D62D8A45-872C-1D04-5168-3203466B9D77}"/>
                  </a:ext>
                </a:extLst>
              </p:cNvPr>
              <p:cNvPicPr/>
              <p:nvPr/>
            </p:nvPicPr>
            <p:blipFill>
              <a:blip r:embed="rId660"/>
              <a:stretch>
                <a:fillRect/>
              </a:stretch>
            </p:blipFill>
            <p:spPr>
              <a:xfrm>
                <a:off x="8203975" y="2891062"/>
                <a:ext cx="19710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144" name="Freihand 143">
                <a:extLst>
                  <a:ext uri="{FF2B5EF4-FFF2-40B4-BE49-F238E27FC236}">
                    <a16:creationId xmlns:a16="http://schemas.microsoft.com/office/drawing/2014/main" id="{4EEB2B9F-924D-283B-AC14-B5978BC1B0AE}"/>
                  </a:ext>
                </a:extLst>
              </p14:cNvPr>
              <p14:cNvContentPartPr/>
              <p14:nvPr/>
            </p14:nvContentPartPr>
            <p14:xfrm>
              <a:off x="10614175" y="2646982"/>
              <a:ext cx="90000" cy="28080"/>
            </p14:xfrm>
          </p:contentPart>
        </mc:Choice>
        <mc:Fallback>
          <p:pic>
            <p:nvPicPr>
              <p:cNvPr id="144" name="Freihand 143">
                <a:extLst>
                  <a:ext uri="{FF2B5EF4-FFF2-40B4-BE49-F238E27FC236}">
                    <a16:creationId xmlns:a16="http://schemas.microsoft.com/office/drawing/2014/main" id="{4EEB2B9F-924D-283B-AC14-B5978BC1B0AE}"/>
                  </a:ext>
                </a:extLst>
              </p:cNvPr>
              <p:cNvPicPr/>
              <p:nvPr/>
            </p:nvPicPr>
            <p:blipFill>
              <a:blip r:embed="rId662"/>
              <a:stretch>
                <a:fillRect/>
              </a:stretch>
            </p:blipFill>
            <p:spPr>
              <a:xfrm>
                <a:off x="10605535" y="2637982"/>
                <a:ext cx="10764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145" name="Freihand 144">
                <a:extLst>
                  <a:ext uri="{FF2B5EF4-FFF2-40B4-BE49-F238E27FC236}">
                    <a16:creationId xmlns:a16="http://schemas.microsoft.com/office/drawing/2014/main" id="{F93E32CC-8F28-8600-D533-C901A4949B23}"/>
                  </a:ext>
                </a:extLst>
              </p14:cNvPr>
              <p14:cNvContentPartPr/>
              <p14:nvPr/>
            </p14:nvContentPartPr>
            <p14:xfrm>
              <a:off x="10676815" y="2579302"/>
              <a:ext cx="108720" cy="182880"/>
            </p14:xfrm>
          </p:contentPart>
        </mc:Choice>
        <mc:Fallback>
          <p:pic>
            <p:nvPicPr>
              <p:cNvPr id="145" name="Freihand 144">
                <a:extLst>
                  <a:ext uri="{FF2B5EF4-FFF2-40B4-BE49-F238E27FC236}">
                    <a16:creationId xmlns:a16="http://schemas.microsoft.com/office/drawing/2014/main" id="{F93E32CC-8F28-8600-D533-C901A4949B23}"/>
                  </a:ext>
                </a:extLst>
              </p:cNvPr>
              <p:cNvPicPr/>
              <p:nvPr/>
            </p:nvPicPr>
            <p:blipFill>
              <a:blip r:embed="rId664"/>
              <a:stretch>
                <a:fillRect/>
              </a:stretch>
            </p:blipFill>
            <p:spPr>
              <a:xfrm>
                <a:off x="10667815" y="2570662"/>
                <a:ext cx="1263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147" name="Freihand 146">
                <a:extLst>
                  <a:ext uri="{FF2B5EF4-FFF2-40B4-BE49-F238E27FC236}">
                    <a16:creationId xmlns:a16="http://schemas.microsoft.com/office/drawing/2014/main" id="{44D86C44-E34D-572B-83DC-9D2F9A153E7F}"/>
                  </a:ext>
                </a:extLst>
              </p14:cNvPr>
              <p14:cNvContentPartPr/>
              <p14:nvPr/>
            </p14:nvContentPartPr>
            <p14:xfrm>
              <a:off x="10938175" y="2537542"/>
              <a:ext cx="148320" cy="137160"/>
            </p14:xfrm>
          </p:contentPart>
        </mc:Choice>
        <mc:Fallback>
          <p:pic>
            <p:nvPicPr>
              <p:cNvPr id="147" name="Freihand 146">
                <a:extLst>
                  <a:ext uri="{FF2B5EF4-FFF2-40B4-BE49-F238E27FC236}">
                    <a16:creationId xmlns:a16="http://schemas.microsoft.com/office/drawing/2014/main" id="{44D86C44-E34D-572B-83DC-9D2F9A153E7F}"/>
                  </a:ext>
                </a:extLst>
              </p:cNvPr>
              <p:cNvPicPr/>
              <p:nvPr/>
            </p:nvPicPr>
            <p:blipFill>
              <a:blip r:embed="rId666"/>
              <a:stretch>
                <a:fillRect/>
              </a:stretch>
            </p:blipFill>
            <p:spPr>
              <a:xfrm>
                <a:off x="10929535" y="2528902"/>
                <a:ext cx="1659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148" name="Freihand 147">
                <a:extLst>
                  <a:ext uri="{FF2B5EF4-FFF2-40B4-BE49-F238E27FC236}">
                    <a16:creationId xmlns:a16="http://schemas.microsoft.com/office/drawing/2014/main" id="{E4F409B4-3C03-38C7-A1DC-0FB7EB0C7FEB}"/>
                  </a:ext>
                </a:extLst>
              </p14:cNvPr>
              <p14:cNvContentPartPr/>
              <p14:nvPr/>
            </p14:nvContentPartPr>
            <p14:xfrm>
              <a:off x="11059855" y="2588302"/>
              <a:ext cx="153000" cy="120960"/>
            </p14:xfrm>
          </p:contentPart>
        </mc:Choice>
        <mc:Fallback>
          <p:pic>
            <p:nvPicPr>
              <p:cNvPr id="148" name="Freihand 147">
                <a:extLst>
                  <a:ext uri="{FF2B5EF4-FFF2-40B4-BE49-F238E27FC236}">
                    <a16:creationId xmlns:a16="http://schemas.microsoft.com/office/drawing/2014/main" id="{E4F409B4-3C03-38C7-A1DC-0FB7EB0C7FEB}"/>
                  </a:ext>
                </a:extLst>
              </p:cNvPr>
              <p:cNvPicPr/>
              <p:nvPr/>
            </p:nvPicPr>
            <p:blipFill>
              <a:blip r:embed="rId668"/>
              <a:stretch>
                <a:fillRect/>
              </a:stretch>
            </p:blipFill>
            <p:spPr>
              <a:xfrm>
                <a:off x="11050855" y="2579302"/>
                <a:ext cx="170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149" name="Freihand 148">
                <a:extLst>
                  <a:ext uri="{FF2B5EF4-FFF2-40B4-BE49-F238E27FC236}">
                    <a16:creationId xmlns:a16="http://schemas.microsoft.com/office/drawing/2014/main" id="{16064FE5-B435-39FE-3AD0-945E664E179D}"/>
                  </a:ext>
                </a:extLst>
              </p14:cNvPr>
              <p14:cNvContentPartPr/>
              <p14:nvPr/>
            </p14:nvContentPartPr>
            <p14:xfrm>
              <a:off x="11217175" y="2581822"/>
              <a:ext cx="190080" cy="80640"/>
            </p14:xfrm>
          </p:contentPart>
        </mc:Choice>
        <mc:Fallback>
          <p:pic>
            <p:nvPicPr>
              <p:cNvPr id="149" name="Freihand 148">
                <a:extLst>
                  <a:ext uri="{FF2B5EF4-FFF2-40B4-BE49-F238E27FC236}">
                    <a16:creationId xmlns:a16="http://schemas.microsoft.com/office/drawing/2014/main" id="{16064FE5-B435-39FE-3AD0-945E664E179D}"/>
                  </a:ext>
                </a:extLst>
              </p:cNvPr>
              <p:cNvPicPr/>
              <p:nvPr/>
            </p:nvPicPr>
            <p:blipFill>
              <a:blip r:embed="rId670"/>
              <a:stretch>
                <a:fillRect/>
              </a:stretch>
            </p:blipFill>
            <p:spPr>
              <a:xfrm>
                <a:off x="11208535" y="2573182"/>
                <a:ext cx="207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150" name="Freihand 149">
                <a:extLst>
                  <a:ext uri="{FF2B5EF4-FFF2-40B4-BE49-F238E27FC236}">
                    <a16:creationId xmlns:a16="http://schemas.microsoft.com/office/drawing/2014/main" id="{33A347EA-7B6F-C491-8FC4-6CCC72A74653}"/>
                  </a:ext>
                </a:extLst>
              </p14:cNvPr>
              <p14:cNvContentPartPr/>
              <p14:nvPr/>
            </p14:nvContentPartPr>
            <p14:xfrm>
              <a:off x="11433535" y="2486422"/>
              <a:ext cx="345240" cy="280080"/>
            </p14:xfrm>
          </p:contentPart>
        </mc:Choice>
        <mc:Fallback>
          <p:pic>
            <p:nvPicPr>
              <p:cNvPr id="150" name="Freihand 149">
                <a:extLst>
                  <a:ext uri="{FF2B5EF4-FFF2-40B4-BE49-F238E27FC236}">
                    <a16:creationId xmlns:a16="http://schemas.microsoft.com/office/drawing/2014/main" id="{33A347EA-7B6F-C491-8FC4-6CCC72A74653}"/>
                  </a:ext>
                </a:extLst>
              </p:cNvPr>
              <p:cNvPicPr/>
              <p:nvPr/>
            </p:nvPicPr>
            <p:blipFill>
              <a:blip r:embed="rId672"/>
              <a:stretch>
                <a:fillRect/>
              </a:stretch>
            </p:blipFill>
            <p:spPr>
              <a:xfrm>
                <a:off x="11424535" y="2477782"/>
                <a:ext cx="36288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151" name="Freihand 150">
                <a:extLst>
                  <a:ext uri="{FF2B5EF4-FFF2-40B4-BE49-F238E27FC236}">
                    <a16:creationId xmlns:a16="http://schemas.microsoft.com/office/drawing/2014/main" id="{2D8EF473-B5E8-2755-0031-3110EF96CFA0}"/>
                  </a:ext>
                </a:extLst>
              </p14:cNvPr>
              <p14:cNvContentPartPr/>
              <p14:nvPr/>
            </p14:nvContentPartPr>
            <p14:xfrm>
              <a:off x="11797135" y="2524942"/>
              <a:ext cx="183240" cy="106920"/>
            </p14:xfrm>
          </p:contentPart>
        </mc:Choice>
        <mc:Fallback>
          <p:pic>
            <p:nvPicPr>
              <p:cNvPr id="151" name="Freihand 150">
                <a:extLst>
                  <a:ext uri="{FF2B5EF4-FFF2-40B4-BE49-F238E27FC236}">
                    <a16:creationId xmlns:a16="http://schemas.microsoft.com/office/drawing/2014/main" id="{2D8EF473-B5E8-2755-0031-3110EF96CFA0}"/>
                  </a:ext>
                </a:extLst>
              </p:cNvPr>
              <p:cNvPicPr/>
              <p:nvPr/>
            </p:nvPicPr>
            <p:blipFill>
              <a:blip r:embed="rId674"/>
              <a:stretch>
                <a:fillRect/>
              </a:stretch>
            </p:blipFill>
            <p:spPr>
              <a:xfrm>
                <a:off x="11788495" y="2516302"/>
                <a:ext cx="200880" cy="124560"/>
              </a:xfrm>
              <a:prstGeom prst="rect">
                <a:avLst/>
              </a:prstGeom>
            </p:spPr>
          </p:pic>
        </mc:Fallback>
      </mc:AlternateContent>
      <p:grpSp>
        <p:nvGrpSpPr>
          <p:cNvPr id="497" name="Gruppieren 496">
            <a:extLst>
              <a:ext uri="{FF2B5EF4-FFF2-40B4-BE49-F238E27FC236}">
                <a16:creationId xmlns:a16="http://schemas.microsoft.com/office/drawing/2014/main" id="{D57315E6-739B-0977-147C-926FDCC1A0EC}"/>
              </a:ext>
            </a:extLst>
          </p:cNvPr>
          <p:cNvGrpSpPr/>
          <p:nvPr/>
        </p:nvGrpSpPr>
        <p:grpSpPr>
          <a:xfrm>
            <a:off x="7287775" y="2898262"/>
            <a:ext cx="4808880" cy="1483200"/>
            <a:chOff x="7287775" y="2898262"/>
            <a:chExt cx="4808880" cy="1483200"/>
          </a:xfrm>
        </p:grpSpPr>
        <mc:AlternateContent xmlns:mc="http://schemas.openxmlformats.org/markup-compatibility/2006">
          <mc:Choice xmlns:p14="http://schemas.microsoft.com/office/powerpoint/2010/main" Requires="p14">
            <p:contentPart p14:bwMode="auto" r:id="rId675">
              <p14:nvContentPartPr>
                <p14:cNvPr id="411" name="Freihand 410">
                  <a:extLst>
                    <a:ext uri="{FF2B5EF4-FFF2-40B4-BE49-F238E27FC236}">
                      <a16:creationId xmlns:a16="http://schemas.microsoft.com/office/drawing/2014/main" id="{4D34906F-6550-E960-CED7-E087D8069227}"/>
                    </a:ext>
                  </a:extLst>
                </p14:cNvPr>
                <p14:cNvContentPartPr/>
                <p14:nvPr/>
              </p14:nvContentPartPr>
              <p14:xfrm>
                <a:off x="7287775" y="3477502"/>
                <a:ext cx="164880" cy="903960"/>
              </p14:xfrm>
            </p:contentPart>
          </mc:Choice>
          <mc:Fallback>
            <p:pic>
              <p:nvPicPr>
                <p:cNvPr id="411" name="Freihand 410">
                  <a:extLst>
                    <a:ext uri="{FF2B5EF4-FFF2-40B4-BE49-F238E27FC236}">
                      <a16:creationId xmlns:a16="http://schemas.microsoft.com/office/drawing/2014/main" id="{4D34906F-6550-E960-CED7-E087D8069227}"/>
                    </a:ext>
                  </a:extLst>
                </p:cNvPr>
                <p:cNvPicPr/>
                <p:nvPr/>
              </p:nvPicPr>
              <p:blipFill>
                <a:blip r:embed="rId676"/>
                <a:stretch>
                  <a:fillRect/>
                </a:stretch>
              </p:blipFill>
              <p:spPr>
                <a:xfrm>
                  <a:off x="7278775" y="3468862"/>
                  <a:ext cx="182520" cy="9216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12" name="Freihand 411">
                  <a:extLst>
                    <a:ext uri="{FF2B5EF4-FFF2-40B4-BE49-F238E27FC236}">
                      <a16:creationId xmlns:a16="http://schemas.microsoft.com/office/drawing/2014/main" id="{E41BB7E2-5A0E-C6F5-86B5-53943D128A6E}"/>
                    </a:ext>
                  </a:extLst>
                </p14:cNvPr>
                <p14:cNvContentPartPr/>
                <p14:nvPr/>
              </p14:nvContentPartPr>
              <p14:xfrm>
                <a:off x="7590175" y="3238822"/>
                <a:ext cx="4111200" cy="203400"/>
              </p14:xfrm>
            </p:contentPart>
          </mc:Choice>
          <mc:Fallback>
            <p:pic>
              <p:nvPicPr>
                <p:cNvPr id="412" name="Freihand 411">
                  <a:extLst>
                    <a:ext uri="{FF2B5EF4-FFF2-40B4-BE49-F238E27FC236}">
                      <a16:creationId xmlns:a16="http://schemas.microsoft.com/office/drawing/2014/main" id="{E41BB7E2-5A0E-C6F5-86B5-53943D128A6E}"/>
                    </a:ext>
                  </a:extLst>
                </p:cNvPr>
                <p:cNvPicPr/>
                <p:nvPr/>
              </p:nvPicPr>
              <p:blipFill>
                <a:blip r:embed="rId678"/>
                <a:stretch>
                  <a:fillRect/>
                </a:stretch>
              </p:blipFill>
              <p:spPr>
                <a:xfrm>
                  <a:off x="7581175" y="3230182"/>
                  <a:ext cx="41288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13" name="Freihand 412">
                  <a:extLst>
                    <a:ext uri="{FF2B5EF4-FFF2-40B4-BE49-F238E27FC236}">
                      <a16:creationId xmlns:a16="http://schemas.microsoft.com/office/drawing/2014/main" id="{4CC07E2F-4092-3E68-C8E0-B8DAB3B8A165}"/>
                    </a:ext>
                  </a:extLst>
                </p14:cNvPr>
                <p14:cNvContentPartPr/>
                <p14:nvPr/>
              </p14:nvContentPartPr>
              <p14:xfrm>
                <a:off x="7569655" y="3499462"/>
                <a:ext cx="141480" cy="208800"/>
              </p14:xfrm>
            </p:contentPart>
          </mc:Choice>
          <mc:Fallback>
            <p:pic>
              <p:nvPicPr>
                <p:cNvPr id="413" name="Freihand 412">
                  <a:extLst>
                    <a:ext uri="{FF2B5EF4-FFF2-40B4-BE49-F238E27FC236}">
                      <a16:creationId xmlns:a16="http://schemas.microsoft.com/office/drawing/2014/main" id="{4CC07E2F-4092-3E68-C8E0-B8DAB3B8A165}"/>
                    </a:ext>
                  </a:extLst>
                </p:cNvPr>
                <p:cNvPicPr/>
                <p:nvPr/>
              </p:nvPicPr>
              <p:blipFill>
                <a:blip r:embed="rId680"/>
                <a:stretch>
                  <a:fillRect/>
                </a:stretch>
              </p:blipFill>
              <p:spPr>
                <a:xfrm>
                  <a:off x="7561015" y="3490822"/>
                  <a:ext cx="15912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14" name="Freihand 413">
                  <a:extLst>
                    <a:ext uri="{FF2B5EF4-FFF2-40B4-BE49-F238E27FC236}">
                      <a16:creationId xmlns:a16="http://schemas.microsoft.com/office/drawing/2014/main" id="{4045F76F-86A2-BA98-4693-3790FFE66316}"/>
                    </a:ext>
                  </a:extLst>
                </p14:cNvPr>
                <p14:cNvContentPartPr/>
                <p14:nvPr/>
              </p14:nvContentPartPr>
              <p14:xfrm>
                <a:off x="7573255" y="3614302"/>
                <a:ext cx="84600" cy="19800"/>
              </p14:xfrm>
            </p:contentPart>
          </mc:Choice>
          <mc:Fallback>
            <p:pic>
              <p:nvPicPr>
                <p:cNvPr id="414" name="Freihand 413">
                  <a:extLst>
                    <a:ext uri="{FF2B5EF4-FFF2-40B4-BE49-F238E27FC236}">
                      <a16:creationId xmlns:a16="http://schemas.microsoft.com/office/drawing/2014/main" id="{4045F76F-86A2-BA98-4693-3790FFE66316}"/>
                    </a:ext>
                  </a:extLst>
                </p:cNvPr>
                <p:cNvPicPr/>
                <p:nvPr/>
              </p:nvPicPr>
              <p:blipFill>
                <a:blip r:embed="rId682"/>
                <a:stretch>
                  <a:fillRect/>
                </a:stretch>
              </p:blipFill>
              <p:spPr>
                <a:xfrm>
                  <a:off x="7564255" y="3605662"/>
                  <a:ext cx="1022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15" name="Freihand 414">
                  <a:extLst>
                    <a:ext uri="{FF2B5EF4-FFF2-40B4-BE49-F238E27FC236}">
                      <a16:creationId xmlns:a16="http://schemas.microsoft.com/office/drawing/2014/main" id="{C04DCAEE-F85E-82C0-2852-A8DE43BF3773}"/>
                    </a:ext>
                  </a:extLst>
                </p14:cNvPr>
                <p14:cNvContentPartPr/>
                <p14:nvPr/>
              </p14:nvContentPartPr>
              <p14:xfrm>
                <a:off x="7734535" y="3558502"/>
                <a:ext cx="136800" cy="156600"/>
              </p14:xfrm>
            </p:contentPart>
          </mc:Choice>
          <mc:Fallback>
            <p:pic>
              <p:nvPicPr>
                <p:cNvPr id="415" name="Freihand 414">
                  <a:extLst>
                    <a:ext uri="{FF2B5EF4-FFF2-40B4-BE49-F238E27FC236}">
                      <a16:creationId xmlns:a16="http://schemas.microsoft.com/office/drawing/2014/main" id="{C04DCAEE-F85E-82C0-2852-A8DE43BF3773}"/>
                    </a:ext>
                  </a:extLst>
                </p:cNvPr>
                <p:cNvPicPr/>
                <p:nvPr/>
              </p:nvPicPr>
              <p:blipFill>
                <a:blip r:embed="rId684"/>
                <a:stretch>
                  <a:fillRect/>
                </a:stretch>
              </p:blipFill>
              <p:spPr>
                <a:xfrm>
                  <a:off x="7725535" y="3549862"/>
                  <a:ext cx="1544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16" name="Freihand 415">
                  <a:extLst>
                    <a:ext uri="{FF2B5EF4-FFF2-40B4-BE49-F238E27FC236}">
                      <a16:creationId xmlns:a16="http://schemas.microsoft.com/office/drawing/2014/main" id="{95BCD848-08C7-0A0B-26DE-1449ED00D020}"/>
                    </a:ext>
                  </a:extLst>
                </p14:cNvPr>
                <p14:cNvContentPartPr/>
                <p14:nvPr/>
              </p14:nvContentPartPr>
              <p14:xfrm>
                <a:off x="7892215" y="3485422"/>
                <a:ext cx="90720" cy="282960"/>
              </p14:xfrm>
            </p:contentPart>
          </mc:Choice>
          <mc:Fallback>
            <p:pic>
              <p:nvPicPr>
                <p:cNvPr id="416" name="Freihand 415">
                  <a:extLst>
                    <a:ext uri="{FF2B5EF4-FFF2-40B4-BE49-F238E27FC236}">
                      <a16:creationId xmlns:a16="http://schemas.microsoft.com/office/drawing/2014/main" id="{95BCD848-08C7-0A0B-26DE-1449ED00D020}"/>
                    </a:ext>
                  </a:extLst>
                </p:cNvPr>
                <p:cNvPicPr/>
                <p:nvPr/>
              </p:nvPicPr>
              <p:blipFill>
                <a:blip r:embed="rId686"/>
                <a:stretch>
                  <a:fillRect/>
                </a:stretch>
              </p:blipFill>
              <p:spPr>
                <a:xfrm>
                  <a:off x="7883575" y="3476422"/>
                  <a:ext cx="10836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17" name="Freihand 416">
                  <a:extLst>
                    <a:ext uri="{FF2B5EF4-FFF2-40B4-BE49-F238E27FC236}">
                      <a16:creationId xmlns:a16="http://schemas.microsoft.com/office/drawing/2014/main" id="{863A977A-FF57-827B-3CF9-2862E6668C3A}"/>
                    </a:ext>
                  </a:extLst>
                </p14:cNvPr>
                <p14:cNvContentPartPr/>
                <p14:nvPr/>
              </p14:nvContentPartPr>
              <p14:xfrm>
                <a:off x="8057095" y="3712942"/>
                <a:ext cx="10080" cy="7560"/>
              </p14:xfrm>
            </p:contentPart>
          </mc:Choice>
          <mc:Fallback>
            <p:pic>
              <p:nvPicPr>
                <p:cNvPr id="417" name="Freihand 416">
                  <a:extLst>
                    <a:ext uri="{FF2B5EF4-FFF2-40B4-BE49-F238E27FC236}">
                      <a16:creationId xmlns:a16="http://schemas.microsoft.com/office/drawing/2014/main" id="{863A977A-FF57-827B-3CF9-2862E6668C3A}"/>
                    </a:ext>
                  </a:extLst>
                </p:cNvPr>
                <p:cNvPicPr/>
                <p:nvPr/>
              </p:nvPicPr>
              <p:blipFill>
                <a:blip r:embed="rId581"/>
                <a:stretch>
                  <a:fillRect/>
                </a:stretch>
              </p:blipFill>
              <p:spPr>
                <a:xfrm>
                  <a:off x="8048095" y="3703942"/>
                  <a:ext cx="277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153" name="Freihand 152">
                  <a:extLst>
                    <a:ext uri="{FF2B5EF4-FFF2-40B4-BE49-F238E27FC236}">
                      <a16:creationId xmlns:a16="http://schemas.microsoft.com/office/drawing/2014/main" id="{6F8DB671-2DCA-6BA6-2642-CDE3F5FFEBBC}"/>
                    </a:ext>
                  </a:extLst>
                </p14:cNvPr>
                <p14:cNvContentPartPr/>
                <p14:nvPr/>
              </p14:nvContentPartPr>
              <p14:xfrm>
                <a:off x="8292535" y="3016702"/>
                <a:ext cx="432720" cy="213480"/>
              </p14:xfrm>
            </p:contentPart>
          </mc:Choice>
          <mc:Fallback>
            <p:pic>
              <p:nvPicPr>
                <p:cNvPr id="153" name="Freihand 152">
                  <a:extLst>
                    <a:ext uri="{FF2B5EF4-FFF2-40B4-BE49-F238E27FC236}">
                      <a16:creationId xmlns:a16="http://schemas.microsoft.com/office/drawing/2014/main" id="{6F8DB671-2DCA-6BA6-2642-CDE3F5FFEBBC}"/>
                    </a:ext>
                  </a:extLst>
                </p:cNvPr>
                <p:cNvPicPr/>
                <p:nvPr/>
              </p:nvPicPr>
              <p:blipFill>
                <a:blip r:embed="rId689"/>
                <a:stretch>
                  <a:fillRect/>
                </a:stretch>
              </p:blipFill>
              <p:spPr>
                <a:xfrm>
                  <a:off x="8283535" y="3008062"/>
                  <a:ext cx="45036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154" name="Freihand 153">
                  <a:extLst>
                    <a:ext uri="{FF2B5EF4-FFF2-40B4-BE49-F238E27FC236}">
                      <a16:creationId xmlns:a16="http://schemas.microsoft.com/office/drawing/2014/main" id="{AF0F2F2D-82D8-BF0B-FCC8-46D816BC10D2}"/>
                    </a:ext>
                  </a:extLst>
                </p14:cNvPr>
                <p14:cNvContentPartPr/>
                <p14:nvPr/>
              </p14:nvContentPartPr>
              <p14:xfrm>
                <a:off x="8951695" y="3041542"/>
                <a:ext cx="229680" cy="130320"/>
              </p14:xfrm>
            </p:contentPart>
          </mc:Choice>
          <mc:Fallback>
            <p:pic>
              <p:nvPicPr>
                <p:cNvPr id="154" name="Freihand 153">
                  <a:extLst>
                    <a:ext uri="{FF2B5EF4-FFF2-40B4-BE49-F238E27FC236}">
                      <a16:creationId xmlns:a16="http://schemas.microsoft.com/office/drawing/2014/main" id="{AF0F2F2D-82D8-BF0B-FCC8-46D816BC10D2}"/>
                    </a:ext>
                  </a:extLst>
                </p:cNvPr>
                <p:cNvPicPr/>
                <p:nvPr/>
              </p:nvPicPr>
              <p:blipFill>
                <a:blip r:embed="rId691"/>
                <a:stretch>
                  <a:fillRect/>
                </a:stretch>
              </p:blipFill>
              <p:spPr>
                <a:xfrm>
                  <a:off x="8943055" y="3032902"/>
                  <a:ext cx="2473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155" name="Freihand 154">
                  <a:extLst>
                    <a:ext uri="{FF2B5EF4-FFF2-40B4-BE49-F238E27FC236}">
                      <a16:creationId xmlns:a16="http://schemas.microsoft.com/office/drawing/2014/main" id="{AD9C38F2-C953-6236-BEE1-144CA9A21F82}"/>
                    </a:ext>
                  </a:extLst>
                </p14:cNvPr>
                <p14:cNvContentPartPr/>
                <p14:nvPr/>
              </p14:nvContentPartPr>
              <p14:xfrm>
                <a:off x="9239695" y="3031462"/>
                <a:ext cx="67320" cy="140040"/>
              </p14:xfrm>
            </p:contentPart>
          </mc:Choice>
          <mc:Fallback>
            <p:pic>
              <p:nvPicPr>
                <p:cNvPr id="155" name="Freihand 154">
                  <a:extLst>
                    <a:ext uri="{FF2B5EF4-FFF2-40B4-BE49-F238E27FC236}">
                      <a16:creationId xmlns:a16="http://schemas.microsoft.com/office/drawing/2014/main" id="{AD9C38F2-C953-6236-BEE1-144CA9A21F82}"/>
                    </a:ext>
                  </a:extLst>
                </p:cNvPr>
                <p:cNvPicPr/>
                <p:nvPr/>
              </p:nvPicPr>
              <p:blipFill>
                <a:blip r:embed="rId693"/>
                <a:stretch>
                  <a:fillRect/>
                </a:stretch>
              </p:blipFill>
              <p:spPr>
                <a:xfrm>
                  <a:off x="9231055" y="3022462"/>
                  <a:ext cx="8496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156" name="Freihand 155">
                  <a:extLst>
                    <a:ext uri="{FF2B5EF4-FFF2-40B4-BE49-F238E27FC236}">
                      <a16:creationId xmlns:a16="http://schemas.microsoft.com/office/drawing/2014/main" id="{919F73F6-FC57-E70B-DFEC-D2913F49868E}"/>
                    </a:ext>
                  </a:extLst>
                </p14:cNvPr>
                <p14:cNvContentPartPr/>
                <p14:nvPr/>
              </p14:nvContentPartPr>
              <p14:xfrm>
                <a:off x="9626335" y="3063862"/>
                <a:ext cx="24120" cy="135000"/>
              </p14:xfrm>
            </p:contentPart>
          </mc:Choice>
          <mc:Fallback>
            <p:pic>
              <p:nvPicPr>
                <p:cNvPr id="156" name="Freihand 155">
                  <a:extLst>
                    <a:ext uri="{FF2B5EF4-FFF2-40B4-BE49-F238E27FC236}">
                      <a16:creationId xmlns:a16="http://schemas.microsoft.com/office/drawing/2014/main" id="{919F73F6-FC57-E70B-DFEC-D2913F49868E}"/>
                    </a:ext>
                  </a:extLst>
                </p:cNvPr>
                <p:cNvPicPr/>
                <p:nvPr/>
              </p:nvPicPr>
              <p:blipFill>
                <a:blip r:embed="rId695"/>
                <a:stretch>
                  <a:fillRect/>
                </a:stretch>
              </p:blipFill>
              <p:spPr>
                <a:xfrm>
                  <a:off x="9617335" y="3054862"/>
                  <a:ext cx="41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157" name="Freihand 156">
                  <a:extLst>
                    <a:ext uri="{FF2B5EF4-FFF2-40B4-BE49-F238E27FC236}">
                      <a16:creationId xmlns:a16="http://schemas.microsoft.com/office/drawing/2014/main" id="{4BFFAF83-B4FB-E8B6-4AAF-3897E6AF5068}"/>
                    </a:ext>
                  </a:extLst>
                </p14:cNvPr>
                <p14:cNvContentPartPr/>
                <p14:nvPr/>
              </p14:nvContentPartPr>
              <p14:xfrm>
                <a:off x="9550375" y="3009862"/>
                <a:ext cx="163440" cy="223200"/>
              </p14:xfrm>
            </p:contentPart>
          </mc:Choice>
          <mc:Fallback>
            <p:pic>
              <p:nvPicPr>
                <p:cNvPr id="157" name="Freihand 156">
                  <a:extLst>
                    <a:ext uri="{FF2B5EF4-FFF2-40B4-BE49-F238E27FC236}">
                      <a16:creationId xmlns:a16="http://schemas.microsoft.com/office/drawing/2014/main" id="{4BFFAF83-B4FB-E8B6-4AAF-3897E6AF5068}"/>
                    </a:ext>
                  </a:extLst>
                </p:cNvPr>
                <p:cNvPicPr/>
                <p:nvPr/>
              </p:nvPicPr>
              <p:blipFill>
                <a:blip r:embed="rId697"/>
                <a:stretch>
                  <a:fillRect/>
                </a:stretch>
              </p:blipFill>
              <p:spPr>
                <a:xfrm>
                  <a:off x="9541375" y="3001222"/>
                  <a:ext cx="1810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158" name="Freihand 157">
                  <a:extLst>
                    <a:ext uri="{FF2B5EF4-FFF2-40B4-BE49-F238E27FC236}">
                      <a16:creationId xmlns:a16="http://schemas.microsoft.com/office/drawing/2014/main" id="{4595029C-86C9-16BE-3C26-95EE90637FEB}"/>
                    </a:ext>
                  </a:extLst>
                </p14:cNvPr>
                <p14:cNvContentPartPr/>
                <p14:nvPr/>
              </p14:nvContentPartPr>
              <p14:xfrm>
                <a:off x="9824695" y="3031462"/>
                <a:ext cx="147960" cy="149400"/>
              </p14:xfrm>
            </p:contentPart>
          </mc:Choice>
          <mc:Fallback>
            <p:pic>
              <p:nvPicPr>
                <p:cNvPr id="158" name="Freihand 157">
                  <a:extLst>
                    <a:ext uri="{FF2B5EF4-FFF2-40B4-BE49-F238E27FC236}">
                      <a16:creationId xmlns:a16="http://schemas.microsoft.com/office/drawing/2014/main" id="{4595029C-86C9-16BE-3C26-95EE90637FEB}"/>
                    </a:ext>
                  </a:extLst>
                </p:cNvPr>
                <p:cNvPicPr/>
                <p:nvPr/>
              </p:nvPicPr>
              <p:blipFill>
                <a:blip r:embed="rId699"/>
                <a:stretch>
                  <a:fillRect/>
                </a:stretch>
              </p:blipFill>
              <p:spPr>
                <a:xfrm>
                  <a:off x="9816055" y="3022462"/>
                  <a:ext cx="165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159" name="Freihand 158">
                  <a:extLst>
                    <a:ext uri="{FF2B5EF4-FFF2-40B4-BE49-F238E27FC236}">
                      <a16:creationId xmlns:a16="http://schemas.microsoft.com/office/drawing/2014/main" id="{F0B4BD06-FC9D-8C5E-FADD-ADDC3ACB3428}"/>
                    </a:ext>
                  </a:extLst>
                </p14:cNvPr>
                <p14:cNvContentPartPr/>
                <p14:nvPr/>
              </p14:nvContentPartPr>
              <p14:xfrm>
                <a:off x="9899575" y="3002662"/>
                <a:ext cx="278640" cy="97560"/>
              </p14:xfrm>
            </p:contentPart>
          </mc:Choice>
          <mc:Fallback>
            <p:pic>
              <p:nvPicPr>
                <p:cNvPr id="159" name="Freihand 158">
                  <a:extLst>
                    <a:ext uri="{FF2B5EF4-FFF2-40B4-BE49-F238E27FC236}">
                      <a16:creationId xmlns:a16="http://schemas.microsoft.com/office/drawing/2014/main" id="{F0B4BD06-FC9D-8C5E-FADD-ADDC3ACB3428}"/>
                    </a:ext>
                  </a:extLst>
                </p:cNvPr>
                <p:cNvPicPr/>
                <p:nvPr/>
              </p:nvPicPr>
              <p:blipFill>
                <a:blip r:embed="rId701"/>
                <a:stretch>
                  <a:fillRect/>
                </a:stretch>
              </p:blipFill>
              <p:spPr>
                <a:xfrm>
                  <a:off x="9890935" y="2994022"/>
                  <a:ext cx="2962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160" name="Freihand 159">
                  <a:extLst>
                    <a:ext uri="{FF2B5EF4-FFF2-40B4-BE49-F238E27FC236}">
                      <a16:creationId xmlns:a16="http://schemas.microsoft.com/office/drawing/2014/main" id="{E1432682-67BF-E980-C079-9171377A5C0D}"/>
                    </a:ext>
                  </a:extLst>
                </p14:cNvPr>
                <p14:cNvContentPartPr/>
                <p14:nvPr/>
              </p14:nvContentPartPr>
              <p14:xfrm>
                <a:off x="10365775" y="3018502"/>
                <a:ext cx="15840" cy="125640"/>
              </p14:xfrm>
            </p:contentPart>
          </mc:Choice>
          <mc:Fallback>
            <p:pic>
              <p:nvPicPr>
                <p:cNvPr id="160" name="Freihand 159">
                  <a:extLst>
                    <a:ext uri="{FF2B5EF4-FFF2-40B4-BE49-F238E27FC236}">
                      <a16:creationId xmlns:a16="http://schemas.microsoft.com/office/drawing/2014/main" id="{E1432682-67BF-E980-C079-9171377A5C0D}"/>
                    </a:ext>
                  </a:extLst>
                </p:cNvPr>
                <p:cNvPicPr/>
                <p:nvPr/>
              </p:nvPicPr>
              <p:blipFill>
                <a:blip r:embed="rId703"/>
                <a:stretch>
                  <a:fillRect/>
                </a:stretch>
              </p:blipFill>
              <p:spPr>
                <a:xfrm>
                  <a:off x="10356775" y="3009502"/>
                  <a:ext cx="33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161" name="Freihand 160">
                  <a:extLst>
                    <a:ext uri="{FF2B5EF4-FFF2-40B4-BE49-F238E27FC236}">
                      <a16:creationId xmlns:a16="http://schemas.microsoft.com/office/drawing/2014/main" id="{73AAB66B-5DF8-5319-3B46-7AA16B4A9BDF}"/>
                    </a:ext>
                  </a:extLst>
                </p14:cNvPr>
                <p14:cNvContentPartPr/>
                <p14:nvPr/>
              </p14:nvContentPartPr>
              <p14:xfrm>
                <a:off x="10282975" y="2997622"/>
                <a:ext cx="147960" cy="190080"/>
              </p14:xfrm>
            </p:contentPart>
          </mc:Choice>
          <mc:Fallback>
            <p:pic>
              <p:nvPicPr>
                <p:cNvPr id="161" name="Freihand 160">
                  <a:extLst>
                    <a:ext uri="{FF2B5EF4-FFF2-40B4-BE49-F238E27FC236}">
                      <a16:creationId xmlns:a16="http://schemas.microsoft.com/office/drawing/2014/main" id="{73AAB66B-5DF8-5319-3B46-7AA16B4A9BDF}"/>
                    </a:ext>
                  </a:extLst>
                </p:cNvPr>
                <p:cNvPicPr/>
                <p:nvPr/>
              </p:nvPicPr>
              <p:blipFill>
                <a:blip r:embed="rId705"/>
                <a:stretch>
                  <a:fillRect/>
                </a:stretch>
              </p:blipFill>
              <p:spPr>
                <a:xfrm>
                  <a:off x="10274335" y="2988622"/>
                  <a:ext cx="16560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162" name="Freihand 161">
                  <a:extLst>
                    <a:ext uri="{FF2B5EF4-FFF2-40B4-BE49-F238E27FC236}">
                      <a16:creationId xmlns:a16="http://schemas.microsoft.com/office/drawing/2014/main" id="{B03ABBD2-B046-12A0-D620-2623749CA1BA}"/>
                    </a:ext>
                  </a:extLst>
                </p14:cNvPr>
                <p14:cNvContentPartPr/>
                <p14:nvPr/>
              </p14:nvContentPartPr>
              <p14:xfrm>
                <a:off x="10479175" y="2941102"/>
                <a:ext cx="201600" cy="340560"/>
              </p14:xfrm>
            </p:contentPart>
          </mc:Choice>
          <mc:Fallback>
            <p:pic>
              <p:nvPicPr>
                <p:cNvPr id="162" name="Freihand 161">
                  <a:extLst>
                    <a:ext uri="{FF2B5EF4-FFF2-40B4-BE49-F238E27FC236}">
                      <a16:creationId xmlns:a16="http://schemas.microsoft.com/office/drawing/2014/main" id="{B03ABBD2-B046-12A0-D620-2623749CA1BA}"/>
                    </a:ext>
                  </a:extLst>
                </p:cNvPr>
                <p:cNvPicPr/>
                <p:nvPr/>
              </p:nvPicPr>
              <p:blipFill>
                <a:blip r:embed="rId707"/>
                <a:stretch>
                  <a:fillRect/>
                </a:stretch>
              </p:blipFill>
              <p:spPr>
                <a:xfrm>
                  <a:off x="10470175" y="2932462"/>
                  <a:ext cx="219240" cy="3582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163" name="Freihand 162">
                  <a:extLst>
                    <a:ext uri="{FF2B5EF4-FFF2-40B4-BE49-F238E27FC236}">
                      <a16:creationId xmlns:a16="http://schemas.microsoft.com/office/drawing/2014/main" id="{CAE0671F-BB3C-1A50-0BF3-EC94A9615118}"/>
                    </a:ext>
                  </a:extLst>
                </p14:cNvPr>
                <p14:cNvContentPartPr/>
                <p14:nvPr/>
              </p14:nvContentPartPr>
              <p14:xfrm>
                <a:off x="10706335" y="2899342"/>
                <a:ext cx="96120" cy="212040"/>
              </p14:xfrm>
            </p:contentPart>
          </mc:Choice>
          <mc:Fallback>
            <p:pic>
              <p:nvPicPr>
                <p:cNvPr id="163" name="Freihand 162">
                  <a:extLst>
                    <a:ext uri="{FF2B5EF4-FFF2-40B4-BE49-F238E27FC236}">
                      <a16:creationId xmlns:a16="http://schemas.microsoft.com/office/drawing/2014/main" id="{CAE0671F-BB3C-1A50-0BF3-EC94A9615118}"/>
                    </a:ext>
                  </a:extLst>
                </p:cNvPr>
                <p:cNvPicPr/>
                <p:nvPr/>
              </p:nvPicPr>
              <p:blipFill>
                <a:blip r:embed="rId709"/>
                <a:stretch>
                  <a:fillRect/>
                </a:stretch>
              </p:blipFill>
              <p:spPr>
                <a:xfrm>
                  <a:off x="10697695" y="2890342"/>
                  <a:ext cx="11376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164" name="Freihand 163">
                  <a:extLst>
                    <a:ext uri="{FF2B5EF4-FFF2-40B4-BE49-F238E27FC236}">
                      <a16:creationId xmlns:a16="http://schemas.microsoft.com/office/drawing/2014/main" id="{1EC500AA-EF8A-DDC1-EA90-927A6ADB8304}"/>
                    </a:ext>
                  </a:extLst>
                </p14:cNvPr>
                <p14:cNvContentPartPr/>
                <p14:nvPr/>
              </p14:nvContentPartPr>
              <p14:xfrm>
                <a:off x="10770055" y="2898262"/>
                <a:ext cx="233640" cy="191160"/>
              </p14:xfrm>
            </p:contentPart>
          </mc:Choice>
          <mc:Fallback>
            <p:pic>
              <p:nvPicPr>
                <p:cNvPr id="164" name="Freihand 163">
                  <a:extLst>
                    <a:ext uri="{FF2B5EF4-FFF2-40B4-BE49-F238E27FC236}">
                      <a16:creationId xmlns:a16="http://schemas.microsoft.com/office/drawing/2014/main" id="{1EC500AA-EF8A-DDC1-EA90-927A6ADB8304}"/>
                    </a:ext>
                  </a:extLst>
                </p:cNvPr>
                <p:cNvPicPr/>
                <p:nvPr/>
              </p:nvPicPr>
              <p:blipFill>
                <a:blip r:embed="rId711"/>
                <a:stretch>
                  <a:fillRect/>
                </a:stretch>
              </p:blipFill>
              <p:spPr>
                <a:xfrm>
                  <a:off x="10761055" y="2889622"/>
                  <a:ext cx="2512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165" name="Freihand 164">
                  <a:extLst>
                    <a:ext uri="{FF2B5EF4-FFF2-40B4-BE49-F238E27FC236}">
                      <a16:creationId xmlns:a16="http://schemas.microsoft.com/office/drawing/2014/main" id="{EE89A81D-B4C2-9BBC-9890-78E4F5C509CA}"/>
                    </a:ext>
                  </a:extLst>
                </p14:cNvPr>
                <p14:cNvContentPartPr/>
                <p14:nvPr/>
              </p14:nvContentPartPr>
              <p14:xfrm>
                <a:off x="11007295" y="2974222"/>
                <a:ext cx="128160" cy="85320"/>
              </p14:xfrm>
            </p:contentPart>
          </mc:Choice>
          <mc:Fallback>
            <p:pic>
              <p:nvPicPr>
                <p:cNvPr id="165" name="Freihand 164">
                  <a:extLst>
                    <a:ext uri="{FF2B5EF4-FFF2-40B4-BE49-F238E27FC236}">
                      <a16:creationId xmlns:a16="http://schemas.microsoft.com/office/drawing/2014/main" id="{EE89A81D-B4C2-9BBC-9890-78E4F5C509CA}"/>
                    </a:ext>
                  </a:extLst>
                </p:cNvPr>
                <p:cNvPicPr/>
                <p:nvPr/>
              </p:nvPicPr>
              <p:blipFill>
                <a:blip r:embed="rId713"/>
                <a:stretch>
                  <a:fillRect/>
                </a:stretch>
              </p:blipFill>
              <p:spPr>
                <a:xfrm>
                  <a:off x="10998655" y="2965222"/>
                  <a:ext cx="145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166" name="Freihand 165">
                  <a:extLst>
                    <a:ext uri="{FF2B5EF4-FFF2-40B4-BE49-F238E27FC236}">
                      <a16:creationId xmlns:a16="http://schemas.microsoft.com/office/drawing/2014/main" id="{3342FE34-043A-3327-A8A7-303EC073FB5E}"/>
                    </a:ext>
                  </a:extLst>
                </p14:cNvPr>
                <p14:cNvContentPartPr/>
                <p14:nvPr/>
              </p14:nvContentPartPr>
              <p14:xfrm>
                <a:off x="11173975" y="2987542"/>
                <a:ext cx="108360" cy="88200"/>
              </p14:xfrm>
            </p:contentPart>
          </mc:Choice>
          <mc:Fallback>
            <p:pic>
              <p:nvPicPr>
                <p:cNvPr id="166" name="Freihand 165">
                  <a:extLst>
                    <a:ext uri="{FF2B5EF4-FFF2-40B4-BE49-F238E27FC236}">
                      <a16:creationId xmlns:a16="http://schemas.microsoft.com/office/drawing/2014/main" id="{3342FE34-043A-3327-A8A7-303EC073FB5E}"/>
                    </a:ext>
                  </a:extLst>
                </p:cNvPr>
                <p:cNvPicPr/>
                <p:nvPr/>
              </p:nvPicPr>
              <p:blipFill>
                <a:blip r:embed="rId715"/>
                <a:stretch>
                  <a:fillRect/>
                </a:stretch>
              </p:blipFill>
              <p:spPr>
                <a:xfrm>
                  <a:off x="11165335" y="2978542"/>
                  <a:ext cx="1260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167" name="Freihand 166">
                  <a:extLst>
                    <a:ext uri="{FF2B5EF4-FFF2-40B4-BE49-F238E27FC236}">
                      <a16:creationId xmlns:a16="http://schemas.microsoft.com/office/drawing/2014/main" id="{9AF09A07-AB2E-8A53-89EB-F792BEBE465C}"/>
                    </a:ext>
                  </a:extLst>
                </p14:cNvPr>
                <p14:cNvContentPartPr/>
                <p14:nvPr/>
              </p14:nvContentPartPr>
              <p14:xfrm>
                <a:off x="9651895" y="3140542"/>
                <a:ext cx="1645920" cy="142560"/>
              </p14:xfrm>
            </p:contentPart>
          </mc:Choice>
          <mc:Fallback>
            <p:pic>
              <p:nvPicPr>
                <p:cNvPr id="167" name="Freihand 166">
                  <a:extLst>
                    <a:ext uri="{FF2B5EF4-FFF2-40B4-BE49-F238E27FC236}">
                      <a16:creationId xmlns:a16="http://schemas.microsoft.com/office/drawing/2014/main" id="{9AF09A07-AB2E-8A53-89EB-F792BEBE465C}"/>
                    </a:ext>
                  </a:extLst>
                </p:cNvPr>
                <p:cNvPicPr/>
                <p:nvPr/>
              </p:nvPicPr>
              <p:blipFill>
                <a:blip r:embed="rId717"/>
                <a:stretch>
                  <a:fillRect/>
                </a:stretch>
              </p:blipFill>
              <p:spPr>
                <a:xfrm>
                  <a:off x="9642895" y="3131902"/>
                  <a:ext cx="16635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18" name="Freihand 417">
                  <a:extLst>
                    <a:ext uri="{FF2B5EF4-FFF2-40B4-BE49-F238E27FC236}">
                      <a16:creationId xmlns:a16="http://schemas.microsoft.com/office/drawing/2014/main" id="{4B759C4C-0019-B08D-15B7-520A80552DF7}"/>
                    </a:ext>
                  </a:extLst>
                </p14:cNvPr>
                <p14:cNvContentPartPr/>
                <p14:nvPr/>
              </p14:nvContentPartPr>
              <p14:xfrm>
                <a:off x="8293975" y="3537262"/>
                <a:ext cx="187200" cy="152640"/>
              </p14:xfrm>
            </p:contentPart>
          </mc:Choice>
          <mc:Fallback>
            <p:pic>
              <p:nvPicPr>
                <p:cNvPr id="418" name="Freihand 417">
                  <a:extLst>
                    <a:ext uri="{FF2B5EF4-FFF2-40B4-BE49-F238E27FC236}">
                      <a16:creationId xmlns:a16="http://schemas.microsoft.com/office/drawing/2014/main" id="{4B759C4C-0019-B08D-15B7-520A80552DF7}"/>
                    </a:ext>
                  </a:extLst>
                </p:cNvPr>
                <p:cNvPicPr/>
                <p:nvPr/>
              </p:nvPicPr>
              <p:blipFill>
                <a:blip r:embed="rId719"/>
                <a:stretch>
                  <a:fillRect/>
                </a:stretch>
              </p:blipFill>
              <p:spPr>
                <a:xfrm>
                  <a:off x="8284975" y="3528622"/>
                  <a:ext cx="204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19" name="Freihand 418">
                  <a:extLst>
                    <a:ext uri="{FF2B5EF4-FFF2-40B4-BE49-F238E27FC236}">
                      <a16:creationId xmlns:a16="http://schemas.microsoft.com/office/drawing/2014/main" id="{AD505493-3AAE-59C6-39FA-9935C7507348}"/>
                    </a:ext>
                  </a:extLst>
                </p14:cNvPr>
                <p14:cNvContentPartPr/>
                <p14:nvPr/>
              </p14:nvContentPartPr>
              <p14:xfrm>
                <a:off x="8545615" y="3572902"/>
                <a:ext cx="293040" cy="110520"/>
              </p14:xfrm>
            </p:contentPart>
          </mc:Choice>
          <mc:Fallback>
            <p:pic>
              <p:nvPicPr>
                <p:cNvPr id="419" name="Freihand 418">
                  <a:extLst>
                    <a:ext uri="{FF2B5EF4-FFF2-40B4-BE49-F238E27FC236}">
                      <a16:creationId xmlns:a16="http://schemas.microsoft.com/office/drawing/2014/main" id="{AD505493-3AAE-59C6-39FA-9935C7507348}"/>
                    </a:ext>
                  </a:extLst>
                </p:cNvPr>
                <p:cNvPicPr/>
                <p:nvPr/>
              </p:nvPicPr>
              <p:blipFill>
                <a:blip r:embed="rId721"/>
                <a:stretch>
                  <a:fillRect/>
                </a:stretch>
              </p:blipFill>
              <p:spPr>
                <a:xfrm>
                  <a:off x="8536975" y="3564262"/>
                  <a:ext cx="3106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20" name="Freihand 419">
                  <a:extLst>
                    <a:ext uri="{FF2B5EF4-FFF2-40B4-BE49-F238E27FC236}">
                      <a16:creationId xmlns:a16="http://schemas.microsoft.com/office/drawing/2014/main" id="{012D76DE-B2B2-29B5-43E1-DDEA300783D1}"/>
                    </a:ext>
                  </a:extLst>
                </p14:cNvPr>
                <p14:cNvContentPartPr/>
                <p14:nvPr/>
              </p14:nvContentPartPr>
              <p14:xfrm>
                <a:off x="8855935" y="3599902"/>
                <a:ext cx="162000" cy="59040"/>
              </p14:xfrm>
            </p:contentPart>
          </mc:Choice>
          <mc:Fallback>
            <p:pic>
              <p:nvPicPr>
                <p:cNvPr id="420" name="Freihand 419">
                  <a:extLst>
                    <a:ext uri="{FF2B5EF4-FFF2-40B4-BE49-F238E27FC236}">
                      <a16:creationId xmlns:a16="http://schemas.microsoft.com/office/drawing/2014/main" id="{012D76DE-B2B2-29B5-43E1-DDEA300783D1}"/>
                    </a:ext>
                  </a:extLst>
                </p:cNvPr>
                <p:cNvPicPr/>
                <p:nvPr/>
              </p:nvPicPr>
              <p:blipFill>
                <a:blip r:embed="rId723"/>
                <a:stretch>
                  <a:fillRect/>
                </a:stretch>
              </p:blipFill>
              <p:spPr>
                <a:xfrm>
                  <a:off x="8846935" y="3590902"/>
                  <a:ext cx="1796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21" name="Freihand 420">
                  <a:extLst>
                    <a:ext uri="{FF2B5EF4-FFF2-40B4-BE49-F238E27FC236}">
                      <a16:creationId xmlns:a16="http://schemas.microsoft.com/office/drawing/2014/main" id="{0762C24A-C867-8D30-D344-CF2F8F700F4C}"/>
                    </a:ext>
                  </a:extLst>
                </p14:cNvPr>
                <p14:cNvContentPartPr/>
                <p14:nvPr/>
              </p14:nvContentPartPr>
              <p14:xfrm>
                <a:off x="9274975" y="3479662"/>
                <a:ext cx="107640" cy="164520"/>
              </p14:xfrm>
            </p:contentPart>
          </mc:Choice>
          <mc:Fallback>
            <p:pic>
              <p:nvPicPr>
                <p:cNvPr id="421" name="Freihand 420">
                  <a:extLst>
                    <a:ext uri="{FF2B5EF4-FFF2-40B4-BE49-F238E27FC236}">
                      <a16:creationId xmlns:a16="http://schemas.microsoft.com/office/drawing/2014/main" id="{0762C24A-C867-8D30-D344-CF2F8F700F4C}"/>
                    </a:ext>
                  </a:extLst>
                </p:cNvPr>
                <p:cNvPicPr/>
                <p:nvPr/>
              </p:nvPicPr>
              <p:blipFill>
                <a:blip r:embed="rId725"/>
                <a:stretch>
                  <a:fillRect/>
                </a:stretch>
              </p:blipFill>
              <p:spPr>
                <a:xfrm>
                  <a:off x="9265975" y="3471022"/>
                  <a:ext cx="1252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22" name="Freihand 421">
                  <a:extLst>
                    <a:ext uri="{FF2B5EF4-FFF2-40B4-BE49-F238E27FC236}">
                      <a16:creationId xmlns:a16="http://schemas.microsoft.com/office/drawing/2014/main" id="{E65F297C-79F6-8AB7-7C8A-31E1D0D00FD1}"/>
                    </a:ext>
                  </a:extLst>
                </p14:cNvPr>
                <p14:cNvContentPartPr/>
                <p14:nvPr/>
              </p14:nvContentPartPr>
              <p14:xfrm>
                <a:off x="9270655" y="3492982"/>
                <a:ext cx="131400" cy="167040"/>
              </p14:xfrm>
            </p:contentPart>
          </mc:Choice>
          <mc:Fallback>
            <p:pic>
              <p:nvPicPr>
                <p:cNvPr id="422" name="Freihand 421">
                  <a:extLst>
                    <a:ext uri="{FF2B5EF4-FFF2-40B4-BE49-F238E27FC236}">
                      <a16:creationId xmlns:a16="http://schemas.microsoft.com/office/drawing/2014/main" id="{E65F297C-79F6-8AB7-7C8A-31E1D0D00FD1}"/>
                    </a:ext>
                  </a:extLst>
                </p:cNvPr>
                <p:cNvPicPr/>
                <p:nvPr/>
              </p:nvPicPr>
              <p:blipFill>
                <a:blip r:embed="rId727"/>
                <a:stretch>
                  <a:fillRect/>
                </a:stretch>
              </p:blipFill>
              <p:spPr>
                <a:xfrm>
                  <a:off x="9262015" y="3484342"/>
                  <a:ext cx="1490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25" name="Freihand 424">
                  <a:extLst>
                    <a:ext uri="{FF2B5EF4-FFF2-40B4-BE49-F238E27FC236}">
                      <a16:creationId xmlns:a16="http://schemas.microsoft.com/office/drawing/2014/main" id="{F3E643D1-784A-57A9-E6E9-D6D2AFAFDB5D}"/>
                    </a:ext>
                  </a:extLst>
                </p14:cNvPr>
                <p14:cNvContentPartPr/>
                <p14:nvPr/>
              </p14:nvContentPartPr>
              <p14:xfrm>
                <a:off x="9531295" y="3501982"/>
                <a:ext cx="105840" cy="122040"/>
              </p14:xfrm>
            </p:contentPart>
          </mc:Choice>
          <mc:Fallback>
            <p:pic>
              <p:nvPicPr>
                <p:cNvPr id="425" name="Freihand 424">
                  <a:extLst>
                    <a:ext uri="{FF2B5EF4-FFF2-40B4-BE49-F238E27FC236}">
                      <a16:creationId xmlns:a16="http://schemas.microsoft.com/office/drawing/2014/main" id="{F3E643D1-784A-57A9-E6E9-D6D2AFAFDB5D}"/>
                    </a:ext>
                  </a:extLst>
                </p:cNvPr>
                <p:cNvPicPr/>
                <p:nvPr/>
              </p:nvPicPr>
              <p:blipFill>
                <a:blip r:embed="rId729"/>
                <a:stretch>
                  <a:fillRect/>
                </a:stretch>
              </p:blipFill>
              <p:spPr>
                <a:xfrm>
                  <a:off x="9522295" y="3493342"/>
                  <a:ext cx="123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26" name="Freihand 425">
                  <a:extLst>
                    <a:ext uri="{FF2B5EF4-FFF2-40B4-BE49-F238E27FC236}">
                      <a16:creationId xmlns:a16="http://schemas.microsoft.com/office/drawing/2014/main" id="{019106FD-CD23-27BC-1116-CE5CB7CDE4B7}"/>
                    </a:ext>
                  </a:extLst>
                </p14:cNvPr>
                <p14:cNvContentPartPr/>
                <p14:nvPr/>
              </p14:nvContentPartPr>
              <p14:xfrm>
                <a:off x="9711295" y="3510262"/>
                <a:ext cx="3600" cy="93240"/>
              </p14:xfrm>
            </p:contentPart>
          </mc:Choice>
          <mc:Fallback>
            <p:pic>
              <p:nvPicPr>
                <p:cNvPr id="426" name="Freihand 425">
                  <a:extLst>
                    <a:ext uri="{FF2B5EF4-FFF2-40B4-BE49-F238E27FC236}">
                      <a16:creationId xmlns:a16="http://schemas.microsoft.com/office/drawing/2014/main" id="{019106FD-CD23-27BC-1116-CE5CB7CDE4B7}"/>
                    </a:ext>
                  </a:extLst>
                </p:cNvPr>
                <p:cNvPicPr/>
                <p:nvPr/>
              </p:nvPicPr>
              <p:blipFill>
                <a:blip r:embed="rId731"/>
                <a:stretch>
                  <a:fillRect/>
                </a:stretch>
              </p:blipFill>
              <p:spPr>
                <a:xfrm>
                  <a:off x="9702655" y="3501262"/>
                  <a:ext cx="21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27" name="Freihand 426">
                  <a:extLst>
                    <a:ext uri="{FF2B5EF4-FFF2-40B4-BE49-F238E27FC236}">
                      <a16:creationId xmlns:a16="http://schemas.microsoft.com/office/drawing/2014/main" id="{A867F84B-69B1-171D-4445-C050A3579687}"/>
                    </a:ext>
                  </a:extLst>
                </p14:cNvPr>
                <p14:cNvContentPartPr/>
                <p14:nvPr/>
              </p14:nvContentPartPr>
              <p14:xfrm>
                <a:off x="9748735" y="3459502"/>
                <a:ext cx="138960" cy="163080"/>
              </p14:xfrm>
            </p:contentPart>
          </mc:Choice>
          <mc:Fallback>
            <p:pic>
              <p:nvPicPr>
                <p:cNvPr id="427" name="Freihand 426">
                  <a:extLst>
                    <a:ext uri="{FF2B5EF4-FFF2-40B4-BE49-F238E27FC236}">
                      <a16:creationId xmlns:a16="http://schemas.microsoft.com/office/drawing/2014/main" id="{A867F84B-69B1-171D-4445-C050A3579687}"/>
                    </a:ext>
                  </a:extLst>
                </p:cNvPr>
                <p:cNvPicPr/>
                <p:nvPr/>
              </p:nvPicPr>
              <p:blipFill>
                <a:blip r:embed="rId733"/>
                <a:stretch>
                  <a:fillRect/>
                </a:stretch>
              </p:blipFill>
              <p:spPr>
                <a:xfrm>
                  <a:off x="9740095" y="3450862"/>
                  <a:ext cx="1566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28" name="Freihand 427">
                  <a:extLst>
                    <a:ext uri="{FF2B5EF4-FFF2-40B4-BE49-F238E27FC236}">
                      <a16:creationId xmlns:a16="http://schemas.microsoft.com/office/drawing/2014/main" id="{4F898162-E6CB-DD9A-3FFA-408DE3FADDA3}"/>
                    </a:ext>
                  </a:extLst>
                </p14:cNvPr>
                <p14:cNvContentPartPr/>
                <p14:nvPr/>
              </p14:nvContentPartPr>
              <p14:xfrm>
                <a:off x="9688255" y="3477862"/>
                <a:ext cx="25560" cy="214200"/>
              </p14:xfrm>
            </p:contentPart>
          </mc:Choice>
          <mc:Fallback>
            <p:pic>
              <p:nvPicPr>
                <p:cNvPr id="428" name="Freihand 427">
                  <a:extLst>
                    <a:ext uri="{FF2B5EF4-FFF2-40B4-BE49-F238E27FC236}">
                      <a16:creationId xmlns:a16="http://schemas.microsoft.com/office/drawing/2014/main" id="{4F898162-E6CB-DD9A-3FFA-408DE3FADDA3}"/>
                    </a:ext>
                  </a:extLst>
                </p:cNvPr>
                <p:cNvPicPr/>
                <p:nvPr/>
              </p:nvPicPr>
              <p:blipFill>
                <a:blip r:embed="rId735"/>
                <a:stretch>
                  <a:fillRect/>
                </a:stretch>
              </p:blipFill>
              <p:spPr>
                <a:xfrm>
                  <a:off x="9679255" y="3469222"/>
                  <a:ext cx="432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29" name="Freihand 428">
                  <a:extLst>
                    <a:ext uri="{FF2B5EF4-FFF2-40B4-BE49-F238E27FC236}">
                      <a16:creationId xmlns:a16="http://schemas.microsoft.com/office/drawing/2014/main" id="{70D6B71C-5950-47EE-054B-1C90D75DA01A}"/>
                    </a:ext>
                  </a:extLst>
                </p14:cNvPr>
                <p14:cNvContentPartPr/>
                <p14:nvPr/>
              </p14:nvContentPartPr>
              <p14:xfrm>
                <a:off x="9659095" y="3452662"/>
                <a:ext cx="88560" cy="89280"/>
              </p14:xfrm>
            </p:contentPart>
          </mc:Choice>
          <mc:Fallback>
            <p:pic>
              <p:nvPicPr>
                <p:cNvPr id="429" name="Freihand 428">
                  <a:extLst>
                    <a:ext uri="{FF2B5EF4-FFF2-40B4-BE49-F238E27FC236}">
                      <a16:creationId xmlns:a16="http://schemas.microsoft.com/office/drawing/2014/main" id="{70D6B71C-5950-47EE-054B-1C90D75DA01A}"/>
                    </a:ext>
                  </a:extLst>
                </p:cNvPr>
                <p:cNvPicPr/>
                <p:nvPr/>
              </p:nvPicPr>
              <p:blipFill>
                <a:blip r:embed="rId737"/>
                <a:stretch>
                  <a:fillRect/>
                </a:stretch>
              </p:blipFill>
              <p:spPr>
                <a:xfrm>
                  <a:off x="9650455" y="3444022"/>
                  <a:ext cx="1062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30" name="Freihand 429">
                  <a:extLst>
                    <a:ext uri="{FF2B5EF4-FFF2-40B4-BE49-F238E27FC236}">
                      <a16:creationId xmlns:a16="http://schemas.microsoft.com/office/drawing/2014/main" id="{426D5976-25E2-1F16-FD44-20267D417C41}"/>
                    </a:ext>
                  </a:extLst>
                </p14:cNvPr>
                <p14:cNvContentPartPr/>
                <p14:nvPr/>
              </p14:nvContentPartPr>
              <p14:xfrm>
                <a:off x="9819295" y="3461662"/>
                <a:ext cx="47160" cy="209160"/>
              </p14:xfrm>
            </p:contentPart>
          </mc:Choice>
          <mc:Fallback>
            <p:pic>
              <p:nvPicPr>
                <p:cNvPr id="430" name="Freihand 429">
                  <a:extLst>
                    <a:ext uri="{FF2B5EF4-FFF2-40B4-BE49-F238E27FC236}">
                      <a16:creationId xmlns:a16="http://schemas.microsoft.com/office/drawing/2014/main" id="{426D5976-25E2-1F16-FD44-20267D417C41}"/>
                    </a:ext>
                  </a:extLst>
                </p:cNvPr>
                <p:cNvPicPr/>
                <p:nvPr/>
              </p:nvPicPr>
              <p:blipFill>
                <a:blip r:embed="rId739"/>
                <a:stretch>
                  <a:fillRect/>
                </a:stretch>
              </p:blipFill>
              <p:spPr>
                <a:xfrm>
                  <a:off x="9810295" y="3453022"/>
                  <a:ext cx="648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31" name="Freihand 430">
                  <a:extLst>
                    <a:ext uri="{FF2B5EF4-FFF2-40B4-BE49-F238E27FC236}">
                      <a16:creationId xmlns:a16="http://schemas.microsoft.com/office/drawing/2014/main" id="{9FF9EAC5-F801-BDD5-3646-AAC4B9DC55D3}"/>
                    </a:ext>
                  </a:extLst>
                </p14:cNvPr>
                <p14:cNvContentPartPr/>
                <p14:nvPr/>
              </p14:nvContentPartPr>
              <p14:xfrm>
                <a:off x="9777175" y="3638062"/>
                <a:ext cx="137520" cy="59400"/>
              </p14:xfrm>
            </p:contentPart>
          </mc:Choice>
          <mc:Fallback>
            <p:pic>
              <p:nvPicPr>
                <p:cNvPr id="431" name="Freihand 430">
                  <a:extLst>
                    <a:ext uri="{FF2B5EF4-FFF2-40B4-BE49-F238E27FC236}">
                      <a16:creationId xmlns:a16="http://schemas.microsoft.com/office/drawing/2014/main" id="{9FF9EAC5-F801-BDD5-3646-AAC4B9DC55D3}"/>
                    </a:ext>
                  </a:extLst>
                </p:cNvPr>
                <p:cNvPicPr/>
                <p:nvPr/>
              </p:nvPicPr>
              <p:blipFill>
                <a:blip r:embed="rId741"/>
                <a:stretch>
                  <a:fillRect/>
                </a:stretch>
              </p:blipFill>
              <p:spPr>
                <a:xfrm>
                  <a:off x="9768175" y="3629422"/>
                  <a:ext cx="1551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32" name="Freihand 431">
                  <a:extLst>
                    <a:ext uri="{FF2B5EF4-FFF2-40B4-BE49-F238E27FC236}">
                      <a16:creationId xmlns:a16="http://schemas.microsoft.com/office/drawing/2014/main" id="{85DB3870-62DB-8B66-B374-2407F56735AE}"/>
                    </a:ext>
                  </a:extLst>
                </p14:cNvPr>
                <p14:cNvContentPartPr/>
                <p14:nvPr/>
              </p14:nvContentPartPr>
              <p14:xfrm>
                <a:off x="9781495" y="3451222"/>
                <a:ext cx="106920" cy="47160"/>
              </p14:xfrm>
            </p:contentPart>
          </mc:Choice>
          <mc:Fallback>
            <p:pic>
              <p:nvPicPr>
                <p:cNvPr id="432" name="Freihand 431">
                  <a:extLst>
                    <a:ext uri="{FF2B5EF4-FFF2-40B4-BE49-F238E27FC236}">
                      <a16:creationId xmlns:a16="http://schemas.microsoft.com/office/drawing/2014/main" id="{85DB3870-62DB-8B66-B374-2407F56735AE}"/>
                    </a:ext>
                  </a:extLst>
                </p:cNvPr>
                <p:cNvPicPr/>
                <p:nvPr/>
              </p:nvPicPr>
              <p:blipFill>
                <a:blip r:embed="rId743"/>
                <a:stretch>
                  <a:fillRect/>
                </a:stretch>
              </p:blipFill>
              <p:spPr>
                <a:xfrm>
                  <a:off x="9772855" y="3442582"/>
                  <a:ext cx="124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33" name="Freihand 432">
                  <a:extLst>
                    <a:ext uri="{FF2B5EF4-FFF2-40B4-BE49-F238E27FC236}">
                      <a16:creationId xmlns:a16="http://schemas.microsoft.com/office/drawing/2014/main" id="{3FFF73FF-0B48-0B46-0BE7-44B639FFCBBD}"/>
                    </a:ext>
                  </a:extLst>
                </p14:cNvPr>
                <p14:cNvContentPartPr/>
                <p14:nvPr/>
              </p14:nvContentPartPr>
              <p14:xfrm>
                <a:off x="10011895" y="3477142"/>
                <a:ext cx="166680" cy="116280"/>
              </p14:xfrm>
            </p:contentPart>
          </mc:Choice>
          <mc:Fallback>
            <p:pic>
              <p:nvPicPr>
                <p:cNvPr id="433" name="Freihand 432">
                  <a:extLst>
                    <a:ext uri="{FF2B5EF4-FFF2-40B4-BE49-F238E27FC236}">
                      <a16:creationId xmlns:a16="http://schemas.microsoft.com/office/drawing/2014/main" id="{3FFF73FF-0B48-0B46-0BE7-44B639FFCBBD}"/>
                    </a:ext>
                  </a:extLst>
                </p:cNvPr>
                <p:cNvPicPr/>
                <p:nvPr/>
              </p:nvPicPr>
              <p:blipFill>
                <a:blip r:embed="rId745"/>
                <a:stretch>
                  <a:fillRect/>
                </a:stretch>
              </p:blipFill>
              <p:spPr>
                <a:xfrm>
                  <a:off x="10003255" y="3468142"/>
                  <a:ext cx="1843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34" name="Freihand 433">
                  <a:extLst>
                    <a:ext uri="{FF2B5EF4-FFF2-40B4-BE49-F238E27FC236}">
                      <a16:creationId xmlns:a16="http://schemas.microsoft.com/office/drawing/2014/main" id="{B51D3282-B63B-95DA-9E1D-49E8BE3F284D}"/>
                    </a:ext>
                  </a:extLst>
                </p14:cNvPr>
                <p14:cNvContentPartPr/>
                <p14:nvPr/>
              </p14:nvContentPartPr>
              <p14:xfrm>
                <a:off x="10273615" y="3433582"/>
                <a:ext cx="109080" cy="186480"/>
              </p14:xfrm>
            </p:contentPart>
          </mc:Choice>
          <mc:Fallback>
            <p:pic>
              <p:nvPicPr>
                <p:cNvPr id="434" name="Freihand 433">
                  <a:extLst>
                    <a:ext uri="{FF2B5EF4-FFF2-40B4-BE49-F238E27FC236}">
                      <a16:creationId xmlns:a16="http://schemas.microsoft.com/office/drawing/2014/main" id="{B51D3282-B63B-95DA-9E1D-49E8BE3F284D}"/>
                    </a:ext>
                  </a:extLst>
                </p:cNvPr>
                <p:cNvPicPr/>
                <p:nvPr/>
              </p:nvPicPr>
              <p:blipFill>
                <a:blip r:embed="rId747"/>
                <a:stretch>
                  <a:fillRect/>
                </a:stretch>
              </p:blipFill>
              <p:spPr>
                <a:xfrm>
                  <a:off x="10264975" y="3424582"/>
                  <a:ext cx="1267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48">
              <p14:nvContentPartPr>
                <p14:cNvPr id="435" name="Freihand 434">
                  <a:extLst>
                    <a:ext uri="{FF2B5EF4-FFF2-40B4-BE49-F238E27FC236}">
                      <a16:creationId xmlns:a16="http://schemas.microsoft.com/office/drawing/2014/main" id="{7788AD16-DBC2-3575-5766-45CB16EDEFED}"/>
                    </a:ext>
                  </a:extLst>
                </p14:cNvPr>
                <p14:cNvContentPartPr/>
                <p14:nvPr/>
              </p14:nvContentPartPr>
              <p14:xfrm>
                <a:off x="10257415" y="3615382"/>
                <a:ext cx="127800" cy="59040"/>
              </p14:xfrm>
            </p:contentPart>
          </mc:Choice>
          <mc:Fallback>
            <p:pic>
              <p:nvPicPr>
                <p:cNvPr id="435" name="Freihand 434">
                  <a:extLst>
                    <a:ext uri="{FF2B5EF4-FFF2-40B4-BE49-F238E27FC236}">
                      <a16:creationId xmlns:a16="http://schemas.microsoft.com/office/drawing/2014/main" id="{7788AD16-DBC2-3575-5766-45CB16EDEFED}"/>
                    </a:ext>
                  </a:extLst>
                </p:cNvPr>
                <p:cNvPicPr/>
                <p:nvPr/>
              </p:nvPicPr>
              <p:blipFill>
                <a:blip r:embed="rId749"/>
                <a:stretch>
                  <a:fillRect/>
                </a:stretch>
              </p:blipFill>
              <p:spPr>
                <a:xfrm>
                  <a:off x="10248415" y="3606742"/>
                  <a:ext cx="1454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750">
              <p14:nvContentPartPr>
                <p14:cNvPr id="436" name="Freihand 435">
                  <a:extLst>
                    <a:ext uri="{FF2B5EF4-FFF2-40B4-BE49-F238E27FC236}">
                      <a16:creationId xmlns:a16="http://schemas.microsoft.com/office/drawing/2014/main" id="{65A51BED-8ADB-B09E-3ED4-7E89B24BD36F}"/>
                    </a:ext>
                  </a:extLst>
                </p14:cNvPr>
                <p14:cNvContentPartPr/>
                <p14:nvPr/>
              </p14:nvContentPartPr>
              <p14:xfrm>
                <a:off x="10515895" y="3503422"/>
                <a:ext cx="94320" cy="25200"/>
              </p14:xfrm>
            </p:contentPart>
          </mc:Choice>
          <mc:Fallback>
            <p:pic>
              <p:nvPicPr>
                <p:cNvPr id="436" name="Freihand 435">
                  <a:extLst>
                    <a:ext uri="{FF2B5EF4-FFF2-40B4-BE49-F238E27FC236}">
                      <a16:creationId xmlns:a16="http://schemas.microsoft.com/office/drawing/2014/main" id="{65A51BED-8ADB-B09E-3ED4-7E89B24BD36F}"/>
                    </a:ext>
                  </a:extLst>
                </p:cNvPr>
                <p:cNvPicPr/>
                <p:nvPr/>
              </p:nvPicPr>
              <p:blipFill>
                <a:blip r:embed="rId751"/>
                <a:stretch>
                  <a:fillRect/>
                </a:stretch>
              </p:blipFill>
              <p:spPr>
                <a:xfrm>
                  <a:off x="10506895" y="3494782"/>
                  <a:ext cx="111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752">
              <p14:nvContentPartPr>
                <p14:cNvPr id="437" name="Freihand 436">
                  <a:extLst>
                    <a:ext uri="{FF2B5EF4-FFF2-40B4-BE49-F238E27FC236}">
                      <a16:creationId xmlns:a16="http://schemas.microsoft.com/office/drawing/2014/main" id="{3DD92C85-F55A-84EC-FDCF-C28EAF58CA37}"/>
                    </a:ext>
                  </a:extLst>
                </p14:cNvPr>
                <p14:cNvContentPartPr/>
                <p14:nvPr/>
              </p14:nvContentPartPr>
              <p14:xfrm>
                <a:off x="10676095" y="3437542"/>
                <a:ext cx="5400" cy="116280"/>
              </p14:xfrm>
            </p:contentPart>
          </mc:Choice>
          <mc:Fallback>
            <p:pic>
              <p:nvPicPr>
                <p:cNvPr id="437" name="Freihand 436">
                  <a:extLst>
                    <a:ext uri="{FF2B5EF4-FFF2-40B4-BE49-F238E27FC236}">
                      <a16:creationId xmlns:a16="http://schemas.microsoft.com/office/drawing/2014/main" id="{3DD92C85-F55A-84EC-FDCF-C28EAF58CA37}"/>
                    </a:ext>
                  </a:extLst>
                </p:cNvPr>
                <p:cNvPicPr/>
                <p:nvPr/>
              </p:nvPicPr>
              <p:blipFill>
                <a:blip r:embed="rId753"/>
                <a:stretch>
                  <a:fillRect/>
                </a:stretch>
              </p:blipFill>
              <p:spPr>
                <a:xfrm>
                  <a:off x="10667455" y="3428542"/>
                  <a:ext cx="230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38" name="Freihand 437">
                  <a:extLst>
                    <a:ext uri="{FF2B5EF4-FFF2-40B4-BE49-F238E27FC236}">
                      <a16:creationId xmlns:a16="http://schemas.microsoft.com/office/drawing/2014/main" id="{F135673B-685B-6E91-3380-2037E2824D20}"/>
                    </a:ext>
                  </a:extLst>
                </p14:cNvPr>
                <p14:cNvContentPartPr/>
                <p14:nvPr/>
              </p14:nvContentPartPr>
              <p14:xfrm>
                <a:off x="10610575" y="3406582"/>
                <a:ext cx="154440" cy="192960"/>
              </p14:xfrm>
            </p:contentPart>
          </mc:Choice>
          <mc:Fallback>
            <p:pic>
              <p:nvPicPr>
                <p:cNvPr id="438" name="Freihand 437">
                  <a:extLst>
                    <a:ext uri="{FF2B5EF4-FFF2-40B4-BE49-F238E27FC236}">
                      <a16:creationId xmlns:a16="http://schemas.microsoft.com/office/drawing/2014/main" id="{F135673B-685B-6E91-3380-2037E2824D20}"/>
                    </a:ext>
                  </a:extLst>
                </p:cNvPr>
                <p:cNvPicPr/>
                <p:nvPr/>
              </p:nvPicPr>
              <p:blipFill>
                <a:blip r:embed="rId755"/>
                <a:stretch>
                  <a:fillRect/>
                </a:stretch>
              </p:blipFill>
              <p:spPr>
                <a:xfrm>
                  <a:off x="10601935" y="3397942"/>
                  <a:ext cx="1720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39" name="Freihand 438">
                  <a:extLst>
                    <a:ext uri="{FF2B5EF4-FFF2-40B4-BE49-F238E27FC236}">
                      <a16:creationId xmlns:a16="http://schemas.microsoft.com/office/drawing/2014/main" id="{B114CF08-E67D-3C91-AE31-C272C1867AD8}"/>
                    </a:ext>
                  </a:extLst>
                </p14:cNvPr>
                <p14:cNvContentPartPr/>
                <p14:nvPr/>
              </p14:nvContentPartPr>
              <p14:xfrm>
                <a:off x="10833775" y="3409462"/>
                <a:ext cx="153720" cy="160200"/>
              </p14:xfrm>
            </p:contentPart>
          </mc:Choice>
          <mc:Fallback>
            <p:pic>
              <p:nvPicPr>
                <p:cNvPr id="439" name="Freihand 438">
                  <a:extLst>
                    <a:ext uri="{FF2B5EF4-FFF2-40B4-BE49-F238E27FC236}">
                      <a16:creationId xmlns:a16="http://schemas.microsoft.com/office/drawing/2014/main" id="{B114CF08-E67D-3C91-AE31-C272C1867AD8}"/>
                    </a:ext>
                  </a:extLst>
                </p:cNvPr>
                <p:cNvPicPr/>
                <p:nvPr/>
              </p:nvPicPr>
              <p:blipFill>
                <a:blip r:embed="rId757"/>
                <a:stretch>
                  <a:fillRect/>
                </a:stretch>
              </p:blipFill>
              <p:spPr>
                <a:xfrm>
                  <a:off x="10824775" y="3400822"/>
                  <a:ext cx="171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40" name="Freihand 439">
                  <a:extLst>
                    <a:ext uri="{FF2B5EF4-FFF2-40B4-BE49-F238E27FC236}">
                      <a16:creationId xmlns:a16="http://schemas.microsoft.com/office/drawing/2014/main" id="{1F0D3C5B-360A-FD61-27F8-762CD6CFF98E}"/>
                    </a:ext>
                  </a:extLst>
                </p14:cNvPr>
                <p14:cNvContentPartPr/>
                <p14:nvPr/>
              </p14:nvContentPartPr>
              <p14:xfrm>
                <a:off x="10881655" y="3387502"/>
                <a:ext cx="181080" cy="93960"/>
              </p14:xfrm>
            </p:contentPart>
          </mc:Choice>
          <mc:Fallback>
            <p:pic>
              <p:nvPicPr>
                <p:cNvPr id="440" name="Freihand 439">
                  <a:extLst>
                    <a:ext uri="{FF2B5EF4-FFF2-40B4-BE49-F238E27FC236}">
                      <a16:creationId xmlns:a16="http://schemas.microsoft.com/office/drawing/2014/main" id="{1F0D3C5B-360A-FD61-27F8-762CD6CFF98E}"/>
                    </a:ext>
                  </a:extLst>
                </p:cNvPr>
                <p:cNvPicPr/>
                <p:nvPr/>
              </p:nvPicPr>
              <p:blipFill>
                <a:blip r:embed="rId759"/>
                <a:stretch>
                  <a:fillRect/>
                </a:stretch>
              </p:blipFill>
              <p:spPr>
                <a:xfrm>
                  <a:off x="10872655" y="3378502"/>
                  <a:ext cx="198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41" name="Freihand 440">
                  <a:extLst>
                    <a:ext uri="{FF2B5EF4-FFF2-40B4-BE49-F238E27FC236}">
                      <a16:creationId xmlns:a16="http://schemas.microsoft.com/office/drawing/2014/main" id="{60B7490C-233E-B4EE-E928-3CD75C819165}"/>
                    </a:ext>
                  </a:extLst>
                </p14:cNvPr>
                <p14:cNvContentPartPr/>
                <p14:nvPr/>
              </p14:nvContentPartPr>
              <p14:xfrm>
                <a:off x="11070295" y="3477142"/>
                <a:ext cx="133560" cy="25560"/>
              </p14:xfrm>
            </p:contentPart>
          </mc:Choice>
          <mc:Fallback>
            <p:pic>
              <p:nvPicPr>
                <p:cNvPr id="441" name="Freihand 440">
                  <a:extLst>
                    <a:ext uri="{FF2B5EF4-FFF2-40B4-BE49-F238E27FC236}">
                      <a16:creationId xmlns:a16="http://schemas.microsoft.com/office/drawing/2014/main" id="{60B7490C-233E-B4EE-E928-3CD75C819165}"/>
                    </a:ext>
                  </a:extLst>
                </p:cNvPr>
                <p:cNvPicPr/>
                <p:nvPr/>
              </p:nvPicPr>
              <p:blipFill>
                <a:blip r:embed="rId761"/>
                <a:stretch>
                  <a:fillRect/>
                </a:stretch>
              </p:blipFill>
              <p:spPr>
                <a:xfrm>
                  <a:off x="11061655" y="3468142"/>
                  <a:ext cx="1512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42" name="Freihand 441">
                  <a:extLst>
                    <a:ext uri="{FF2B5EF4-FFF2-40B4-BE49-F238E27FC236}">
                      <a16:creationId xmlns:a16="http://schemas.microsoft.com/office/drawing/2014/main" id="{2403F6A3-3A0F-5CDD-433B-15CD3A8A2270}"/>
                    </a:ext>
                  </a:extLst>
                </p14:cNvPr>
                <p14:cNvContentPartPr/>
                <p14:nvPr/>
              </p14:nvContentPartPr>
              <p14:xfrm>
                <a:off x="11190535" y="3385342"/>
                <a:ext cx="131400" cy="139680"/>
              </p14:xfrm>
            </p:contentPart>
          </mc:Choice>
          <mc:Fallback>
            <p:pic>
              <p:nvPicPr>
                <p:cNvPr id="442" name="Freihand 441">
                  <a:extLst>
                    <a:ext uri="{FF2B5EF4-FFF2-40B4-BE49-F238E27FC236}">
                      <a16:creationId xmlns:a16="http://schemas.microsoft.com/office/drawing/2014/main" id="{2403F6A3-3A0F-5CDD-433B-15CD3A8A2270}"/>
                    </a:ext>
                  </a:extLst>
                </p:cNvPr>
                <p:cNvPicPr/>
                <p:nvPr/>
              </p:nvPicPr>
              <p:blipFill>
                <a:blip r:embed="rId763"/>
                <a:stretch>
                  <a:fillRect/>
                </a:stretch>
              </p:blipFill>
              <p:spPr>
                <a:xfrm>
                  <a:off x="11181895" y="3376342"/>
                  <a:ext cx="14904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43" name="Freihand 442">
                  <a:extLst>
                    <a:ext uri="{FF2B5EF4-FFF2-40B4-BE49-F238E27FC236}">
                      <a16:creationId xmlns:a16="http://schemas.microsoft.com/office/drawing/2014/main" id="{832163F7-6995-6012-403E-CA7E99115316}"/>
                    </a:ext>
                  </a:extLst>
                </p14:cNvPr>
                <p14:cNvContentPartPr/>
                <p14:nvPr/>
              </p14:nvContentPartPr>
              <p14:xfrm>
                <a:off x="11348935" y="3353302"/>
                <a:ext cx="262440" cy="288360"/>
              </p14:xfrm>
            </p:contentPart>
          </mc:Choice>
          <mc:Fallback>
            <p:pic>
              <p:nvPicPr>
                <p:cNvPr id="443" name="Freihand 442">
                  <a:extLst>
                    <a:ext uri="{FF2B5EF4-FFF2-40B4-BE49-F238E27FC236}">
                      <a16:creationId xmlns:a16="http://schemas.microsoft.com/office/drawing/2014/main" id="{832163F7-6995-6012-403E-CA7E99115316}"/>
                    </a:ext>
                  </a:extLst>
                </p:cNvPr>
                <p:cNvPicPr/>
                <p:nvPr/>
              </p:nvPicPr>
              <p:blipFill>
                <a:blip r:embed="rId765"/>
                <a:stretch>
                  <a:fillRect/>
                </a:stretch>
              </p:blipFill>
              <p:spPr>
                <a:xfrm>
                  <a:off x="11340295" y="3344662"/>
                  <a:ext cx="28008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44" name="Freihand 443">
                  <a:extLst>
                    <a:ext uri="{FF2B5EF4-FFF2-40B4-BE49-F238E27FC236}">
                      <a16:creationId xmlns:a16="http://schemas.microsoft.com/office/drawing/2014/main" id="{B2ED0F28-619A-D545-8A65-8C2A4FDF5C9D}"/>
                    </a:ext>
                  </a:extLst>
                </p14:cNvPr>
                <p14:cNvContentPartPr/>
                <p14:nvPr/>
              </p14:nvContentPartPr>
              <p14:xfrm>
                <a:off x="11653855" y="3492262"/>
                <a:ext cx="9000" cy="7560"/>
              </p14:xfrm>
            </p:contentPart>
          </mc:Choice>
          <mc:Fallback>
            <p:pic>
              <p:nvPicPr>
                <p:cNvPr id="444" name="Freihand 443">
                  <a:extLst>
                    <a:ext uri="{FF2B5EF4-FFF2-40B4-BE49-F238E27FC236}">
                      <a16:creationId xmlns:a16="http://schemas.microsoft.com/office/drawing/2014/main" id="{B2ED0F28-619A-D545-8A65-8C2A4FDF5C9D}"/>
                    </a:ext>
                  </a:extLst>
                </p:cNvPr>
                <p:cNvPicPr/>
                <p:nvPr/>
              </p:nvPicPr>
              <p:blipFill>
                <a:blip r:embed="rId480"/>
                <a:stretch>
                  <a:fillRect/>
                </a:stretch>
              </p:blipFill>
              <p:spPr>
                <a:xfrm>
                  <a:off x="11645215" y="3483262"/>
                  <a:ext cx="266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46" name="Freihand 445">
                  <a:extLst>
                    <a:ext uri="{FF2B5EF4-FFF2-40B4-BE49-F238E27FC236}">
                      <a16:creationId xmlns:a16="http://schemas.microsoft.com/office/drawing/2014/main" id="{F9AB895A-7806-1244-5E55-85932D4FA1A5}"/>
                    </a:ext>
                  </a:extLst>
                </p14:cNvPr>
                <p14:cNvContentPartPr/>
                <p14:nvPr/>
              </p14:nvContentPartPr>
              <p14:xfrm>
                <a:off x="7522135" y="3899062"/>
                <a:ext cx="321480" cy="109800"/>
              </p14:xfrm>
            </p:contentPart>
          </mc:Choice>
          <mc:Fallback>
            <p:pic>
              <p:nvPicPr>
                <p:cNvPr id="446" name="Freihand 445">
                  <a:extLst>
                    <a:ext uri="{FF2B5EF4-FFF2-40B4-BE49-F238E27FC236}">
                      <a16:creationId xmlns:a16="http://schemas.microsoft.com/office/drawing/2014/main" id="{F9AB895A-7806-1244-5E55-85932D4FA1A5}"/>
                    </a:ext>
                  </a:extLst>
                </p:cNvPr>
                <p:cNvPicPr/>
                <p:nvPr/>
              </p:nvPicPr>
              <p:blipFill>
                <a:blip r:embed="rId768"/>
                <a:stretch>
                  <a:fillRect/>
                </a:stretch>
              </p:blipFill>
              <p:spPr>
                <a:xfrm>
                  <a:off x="7513135" y="3890422"/>
                  <a:ext cx="3391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47" name="Freihand 446">
                  <a:extLst>
                    <a:ext uri="{FF2B5EF4-FFF2-40B4-BE49-F238E27FC236}">
                      <a16:creationId xmlns:a16="http://schemas.microsoft.com/office/drawing/2014/main" id="{C4517A8E-78E0-0B4B-CAB2-9345479ED401}"/>
                    </a:ext>
                  </a:extLst>
                </p14:cNvPr>
                <p14:cNvContentPartPr/>
                <p14:nvPr/>
              </p14:nvContentPartPr>
              <p14:xfrm>
                <a:off x="7889695" y="3864142"/>
                <a:ext cx="286560" cy="96120"/>
              </p14:xfrm>
            </p:contentPart>
          </mc:Choice>
          <mc:Fallback>
            <p:pic>
              <p:nvPicPr>
                <p:cNvPr id="447" name="Freihand 446">
                  <a:extLst>
                    <a:ext uri="{FF2B5EF4-FFF2-40B4-BE49-F238E27FC236}">
                      <a16:creationId xmlns:a16="http://schemas.microsoft.com/office/drawing/2014/main" id="{C4517A8E-78E0-0B4B-CAB2-9345479ED401}"/>
                    </a:ext>
                  </a:extLst>
                </p:cNvPr>
                <p:cNvPicPr/>
                <p:nvPr/>
              </p:nvPicPr>
              <p:blipFill>
                <a:blip r:embed="rId770"/>
                <a:stretch>
                  <a:fillRect/>
                </a:stretch>
              </p:blipFill>
              <p:spPr>
                <a:xfrm>
                  <a:off x="7880695" y="3855142"/>
                  <a:ext cx="304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48" name="Freihand 447">
                  <a:extLst>
                    <a:ext uri="{FF2B5EF4-FFF2-40B4-BE49-F238E27FC236}">
                      <a16:creationId xmlns:a16="http://schemas.microsoft.com/office/drawing/2014/main" id="{8BC1B1AA-A601-A7CD-A70D-F22FE56F71A7}"/>
                    </a:ext>
                  </a:extLst>
                </p14:cNvPr>
                <p14:cNvContentPartPr/>
                <p14:nvPr/>
              </p14:nvContentPartPr>
              <p14:xfrm>
                <a:off x="8325655" y="3824182"/>
                <a:ext cx="275760" cy="135720"/>
              </p14:xfrm>
            </p:contentPart>
          </mc:Choice>
          <mc:Fallback>
            <p:pic>
              <p:nvPicPr>
                <p:cNvPr id="448" name="Freihand 447">
                  <a:extLst>
                    <a:ext uri="{FF2B5EF4-FFF2-40B4-BE49-F238E27FC236}">
                      <a16:creationId xmlns:a16="http://schemas.microsoft.com/office/drawing/2014/main" id="{8BC1B1AA-A601-A7CD-A70D-F22FE56F71A7}"/>
                    </a:ext>
                  </a:extLst>
                </p:cNvPr>
                <p:cNvPicPr/>
                <p:nvPr/>
              </p:nvPicPr>
              <p:blipFill>
                <a:blip r:embed="rId772"/>
                <a:stretch>
                  <a:fillRect/>
                </a:stretch>
              </p:blipFill>
              <p:spPr>
                <a:xfrm>
                  <a:off x="8316655" y="3815542"/>
                  <a:ext cx="2934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49" name="Freihand 448">
                  <a:extLst>
                    <a:ext uri="{FF2B5EF4-FFF2-40B4-BE49-F238E27FC236}">
                      <a16:creationId xmlns:a16="http://schemas.microsoft.com/office/drawing/2014/main" id="{7A25E364-3459-8322-A89C-146D9C68FE71}"/>
                    </a:ext>
                  </a:extLst>
                </p14:cNvPr>
                <p14:cNvContentPartPr/>
                <p14:nvPr/>
              </p14:nvContentPartPr>
              <p14:xfrm>
                <a:off x="8553895" y="3762982"/>
                <a:ext cx="16200" cy="2520"/>
              </p14:xfrm>
            </p:contentPart>
          </mc:Choice>
          <mc:Fallback>
            <p:pic>
              <p:nvPicPr>
                <p:cNvPr id="449" name="Freihand 448">
                  <a:extLst>
                    <a:ext uri="{FF2B5EF4-FFF2-40B4-BE49-F238E27FC236}">
                      <a16:creationId xmlns:a16="http://schemas.microsoft.com/office/drawing/2014/main" id="{7A25E364-3459-8322-A89C-146D9C68FE71}"/>
                    </a:ext>
                  </a:extLst>
                </p:cNvPr>
                <p:cNvPicPr/>
                <p:nvPr/>
              </p:nvPicPr>
              <p:blipFill>
                <a:blip r:embed="rId488"/>
                <a:stretch>
                  <a:fillRect/>
                </a:stretch>
              </p:blipFill>
              <p:spPr>
                <a:xfrm>
                  <a:off x="8545255" y="3753982"/>
                  <a:ext cx="338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50" name="Freihand 449">
                  <a:extLst>
                    <a:ext uri="{FF2B5EF4-FFF2-40B4-BE49-F238E27FC236}">
                      <a16:creationId xmlns:a16="http://schemas.microsoft.com/office/drawing/2014/main" id="{D0F6BEB5-5142-5925-A59E-401FB23E7762}"/>
                    </a:ext>
                  </a:extLst>
                </p14:cNvPr>
                <p14:cNvContentPartPr/>
                <p14:nvPr/>
              </p14:nvContentPartPr>
              <p14:xfrm>
                <a:off x="8738575" y="3783142"/>
                <a:ext cx="95760" cy="157320"/>
              </p14:xfrm>
            </p:contentPart>
          </mc:Choice>
          <mc:Fallback>
            <p:pic>
              <p:nvPicPr>
                <p:cNvPr id="450" name="Freihand 449">
                  <a:extLst>
                    <a:ext uri="{FF2B5EF4-FFF2-40B4-BE49-F238E27FC236}">
                      <a16:creationId xmlns:a16="http://schemas.microsoft.com/office/drawing/2014/main" id="{D0F6BEB5-5142-5925-A59E-401FB23E7762}"/>
                    </a:ext>
                  </a:extLst>
                </p:cNvPr>
                <p:cNvPicPr/>
                <p:nvPr/>
              </p:nvPicPr>
              <p:blipFill>
                <a:blip r:embed="rId775"/>
                <a:stretch>
                  <a:fillRect/>
                </a:stretch>
              </p:blipFill>
              <p:spPr>
                <a:xfrm>
                  <a:off x="8729935" y="3774502"/>
                  <a:ext cx="1134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51" name="Freihand 450">
                  <a:extLst>
                    <a:ext uri="{FF2B5EF4-FFF2-40B4-BE49-F238E27FC236}">
                      <a16:creationId xmlns:a16="http://schemas.microsoft.com/office/drawing/2014/main" id="{693AC766-5843-E342-4861-394BEEB3B5D9}"/>
                    </a:ext>
                  </a:extLst>
                </p14:cNvPr>
                <p14:cNvContentPartPr/>
                <p14:nvPr/>
              </p14:nvContentPartPr>
              <p14:xfrm>
                <a:off x="8837575" y="3853702"/>
                <a:ext cx="52920" cy="77040"/>
              </p14:xfrm>
            </p:contentPart>
          </mc:Choice>
          <mc:Fallback>
            <p:pic>
              <p:nvPicPr>
                <p:cNvPr id="451" name="Freihand 450">
                  <a:extLst>
                    <a:ext uri="{FF2B5EF4-FFF2-40B4-BE49-F238E27FC236}">
                      <a16:creationId xmlns:a16="http://schemas.microsoft.com/office/drawing/2014/main" id="{693AC766-5843-E342-4861-394BEEB3B5D9}"/>
                    </a:ext>
                  </a:extLst>
                </p:cNvPr>
                <p:cNvPicPr/>
                <p:nvPr/>
              </p:nvPicPr>
              <p:blipFill>
                <a:blip r:embed="rId777"/>
                <a:stretch>
                  <a:fillRect/>
                </a:stretch>
              </p:blipFill>
              <p:spPr>
                <a:xfrm>
                  <a:off x="8828575" y="3845062"/>
                  <a:ext cx="70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52" name="Freihand 451">
                  <a:extLst>
                    <a:ext uri="{FF2B5EF4-FFF2-40B4-BE49-F238E27FC236}">
                      <a16:creationId xmlns:a16="http://schemas.microsoft.com/office/drawing/2014/main" id="{CD67F176-5F45-38BE-AE4B-EA70175E8511}"/>
                    </a:ext>
                  </a:extLst>
                </p14:cNvPr>
                <p14:cNvContentPartPr/>
                <p14:nvPr/>
              </p14:nvContentPartPr>
              <p14:xfrm>
                <a:off x="8913175" y="3739222"/>
                <a:ext cx="183600" cy="183600"/>
              </p14:xfrm>
            </p:contentPart>
          </mc:Choice>
          <mc:Fallback>
            <p:pic>
              <p:nvPicPr>
                <p:cNvPr id="452" name="Freihand 451">
                  <a:extLst>
                    <a:ext uri="{FF2B5EF4-FFF2-40B4-BE49-F238E27FC236}">
                      <a16:creationId xmlns:a16="http://schemas.microsoft.com/office/drawing/2014/main" id="{CD67F176-5F45-38BE-AE4B-EA70175E8511}"/>
                    </a:ext>
                  </a:extLst>
                </p:cNvPr>
                <p:cNvPicPr/>
                <p:nvPr/>
              </p:nvPicPr>
              <p:blipFill>
                <a:blip r:embed="rId779"/>
                <a:stretch>
                  <a:fillRect/>
                </a:stretch>
              </p:blipFill>
              <p:spPr>
                <a:xfrm>
                  <a:off x="8904175" y="3730582"/>
                  <a:ext cx="20124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53" name="Freihand 452">
                  <a:extLst>
                    <a:ext uri="{FF2B5EF4-FFF2-40B4-BE49-F238E27FC236}">
                      <a16:creationId xmlns:a16="http://schemas.microsoft.com/office/drawing/2014/main" id="{EB149C64-1732-D62C-A704-A68CD10A080F}"/>
                    </a:ext>
                  </a:extLst>
                </p14:cNvPr>
                <p14:cNvContentPartPr/>
                <p14:nvPr/>
              </p14:nvContentPartPr>
              <p14:xfrm>
                <a:off x="9205495" y="3747862"/>
                <a:ext cx="47520" cy="220320"/>
              </p14:xfrm>
            </p:contentPart>
          </mc:Choice>
          <mc:Fallback>
            <p:pic>
              <p:nvPicPr>
                <p:cNvPr id="453" name="Freihand 452">
                  <a:extLst>
                    <a:ext uri="{FF2B5EF4-FFF2-40B4-BE49-F238E27FC236}">
                      <a16:creationId xmlns:a16="http://schemas.microsoft.com/office/drawing/2014/main" id="{EB149C64-1732-D62C-A704-A68CD10A080F}"/>
                    </a:ext>
                  </a:extLst>
                </p:cNvPr>
                <p:cNvPicPr/>
                <p:nvPr/>
              </p:nvPicPr>
              <p:blipFill>
                <a:blip r:embed="rId781"/>
                <a:stretch>
                  <a:fillRect/>
                </a:stretch>
              </p:blipFill>
              <p:spPr>
                <a:xfrm>
                  <a:off x="9196855" y="3739222"/>
                  <a:ext cx="6516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54" name="Freihand 453">
                  <a:extLst>
                    <a:ext uri="{FF2B5EF4-FFF2-40B4-BE49-F238E27FC236}">
                      <a16:creationId xmlns:a16="http://schemas.microsoft.com/office/drawing/2014/main" id="{E7EB9659-A9D2-BE0C-4815-DFC1BD235D18}"/>
                    </a:ext>
                  </a:extLst>
                </p14:cNvPr>
                <p14:cNvContentPartPr/>
                <p14:nvPr/>
              </p14:nvContentPartPr>
              <p14:xfrm>
                <a:off x="9276775" y="3804742"/>
                <a:ext cx="128520" cy="98640"/>
              </p14:xfrm>
            </p:contentPart>
          </mc:Choice>
          <mc:Fallback>
            <p:pic>
              <p:nvPicPr>
                <p:cNvPr id="454" name="Freihand 453">
                  <a:extLst>
                    <a:ext uri="{FF2B5EF4-FFF2-40B4-BE49-F238E27FC236}">
                      <a16:creationId xmlns:a16="http://schemas.microsoft.com/office/drawing/2014/main" id="{E7EB9659-A9D2-BE0C-4815-DFC1BD235D18}"/>
                    </a:ext>
                  </a:extLst>
                </p:cNvPr>
                <p:cNvPicPr/>
                <p:nvPr/>
              </p:nvPicPr>
              <p:blipFill>
                <a:blip r:embed="rId783"/>
                <a:stretch>
                  <a:fillRect/>
                </a:stretch>
              </p:blipFill>
              <p:spPr>
                <a:xfrm>
                  <a:off x="9267775" y="3796102"/>
                  <a:ext cx="1461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55" name="Freihand 454">
                  <a:extLst>
                    <a:ext uri="{FF2B5EF4-FFF2-40B4-BE49-F238E27FC236}">
                      <a16:creationId xmlns:a16="http://schemas.microsoft.com/office/drawing/2014/main" id="{6E66178C-B1EA-CC4A-6A9C-7573146F5640}"/>
                    </a:ext>
                  </a:extLst>
                </p14:cNvPr>
                <p14:cNvContentPartPr/>
                <p14:nvPr/>
              </p14:nvContentPartPr>
              <p14:xfrm>
                <a:off x="9480535" y="3747142"/>
                <a:ext cx="245520" cy="218160"/>
              </p14:xfrm>
            </p:contentPart>
          </mc:Choice>
          <mc:Fallback>
            <p:pic>
              <p:nvPicPr>
                <p:cNvPr id="455" name="Freihand 454">
                  <a:extLst>
                    <a:ext uri="{FF2B5EF4-FFF2-40B4-BE49-F238E27FC236}">
                      <a16:creationId xmlns:a16="http://schemas.microsoft.com/office/drawing/2014/main" id="{6E66178C-B1EA-CC4A-6A9C-7573146F5640}"/>
                    </a:ext>
                  </a:extLst>
                </p:cNvPr>
                <p:cNvPicPr/>
                <p:nvPr/>
              </p:nvPicPr>
              <p:blipFill>
                <a:blip r:embed="rId785"/>
                <a:stretch>
                  <a:fillRect/>
                </a:stretch>
              </p:blipFill>
              <p:spPr>
                <a:xfrm>
                  <a:off x="9471535" y="3738502"/>
                  <a:ext cx="26316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57" name="Freihand 456">
                  <a:extLst>
                    <a:ext uri="{FF2B5EF4-FFF2-40B4-BE49-F238E27FC236}">
                      <a16:creationId xmlns:a16="http://schemas.microsoft.com/office/drawing/2014/main" id="{82BDAC16-5193-E6A2-B788-988777833EB4}"/>
                    </a:ext>
                  </a:extLst>
                </p14:cNvPr>
                <p14:cNvContentPartPr/>
                <p14:nvPr/>
              </p14:nvContentPartPr>
              <p14:xfrm>
                <a:off x="9758095" y="3783862"/>
                <a:ext cx="402840" cy="197280"/>
              </p14:xfrm>
            </p:contentPart>
          </mc:Choice>
          <mc:Fallback>
            <p:pic>
              <p:nvPicPr>
                <p:cNvPr id="457" name="Freihand 456">
                  <a:extLst>
                    <a:ext uri="{FF2B5EF4-FFF2-40B4-BE49-F238E27FC236}">
                      <a16:creationId xmlns:a16="http://schemas.microsoft.com/office/drawing/2014/main" id="{82BDAC16-5193-E6A2-B788-988777833EB4}"/>
                    </a:ext>
                  </a:extLst>
                </p:cNvPr>
                <p:cNvPicPr/>
                <p:nvPr/>
              </p:nvPicPr>
              <p:blipFill>
                <a:blip r:embed="rId787"/>
                <a:stretch>
                  <a:fillRect/>
                </a:stretch>
              </p:blipFill>
              <p:spPr>
                <a:xfrm>
                  <a:off x="9749455" y="3774862"/>
                  <a:ext cx="4204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58" name="Freihand 457">
                  <a:extLst>
                    <a:ext uri="{FF2B5EF4-FFF2-40B4-BE49-F238E27FC236}">
                      <a16:creationId xmlns:a16="http://schemas.microsoft.com/office/drawing/2014/main" id="{BEFB5A6F-01A8-2623-91BC-7714A48B840B}"/>
                    </a:ext>
                  </a:extLst>
                </p14:cNvPr>
                <p14:cNvContentPartPr/>
                <p14:nvPr/>
              </p14:nvContentPartPr>
              <p14:xfrm>
                <a:off x="10309255" y="3742822"/>
                <a:ext cx="266400" cy="132120"/>
              </p14:xfrm>
            </p:contentPart>
          </mc:Choice>
          <mc:Fallback>
            <p:pic>
              <p:nvPicPr>
                <p:cNvPr id="458" name="Freihand 457">
                  <a:extLst>
                    <a:ext uri="{FF2B5EF4-FFF2-40B4-BE49-F238E27FC236}">
                      <a16:creationId xmlns:a16="http://schemas.microsoft.com/office/drawing/2014/main" id="{BEFB5A6F-01A8-2623-91BC-7714A48B840B}"/>
                    </a:ext>
                  </a:extLst>
                </p:cNvPr>
                <p:cNvPicPr/>
                <p:nvPr/>
              </p:nvPicPr>
              <p:blipFill>
                <a:blip r:embed="rId789"/>
                <a:stretch>
                  <a:fillRect/>
                </a:stretch>
              </p:blipFill>
              <p:spPr>
                <a:xfrm>
                  <a:off x="10300255" y="3734182"/>
                  <a:ext cx="2840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59" name="Freihand 458">
                  <a:extLst>
                    <a:ext uri="{FF2B5EF4-FFF2-40B4-BE49-F238E27FC236}">
                      <a16:creationId xmlns:a16="http://schemas.microsoft.com/office/drawing/2014/main" id="{B0A310D3-B19E-7B13-3D28-C3C630F05FA7}"/>
                    </a:ext>
                  </a:extLst>
                </p14:cNvPr>
                <p14:cNvContentPartPr/>
                <p14:nvPr/>
              </p14:nvContentPartPr>
              <p14:xfrm>
                <a:off x="10680415" y="3698902"/>
                <a:ext cx="109080" cy="157680"/>
              </p14:xfrm>
            </p:contentPart>
          </mc:Choice>
          <mc:Fallback>
            <p:pic>
              <p:nvPicPr>
                <p:cNvPr id="459" name="Freihand 458">
                  <a:extLst>
                    <a:ext uri="{FF2B5EF4-FFF2-40B4-BE49-F238E27FC236}">
                      <a16:creationId xmlns:a16="http://schemas.microsoft.com/office/drawing/2014/main" id="{B0A310D3-B19E-7B13-3D28-C3C630F05FA7}"/>
                    </a:ext>
                  </a:extLst>
                </p:cNvPr>
                <p:cNvPicPr/>
                <p:nvPr/>
              </p:nvPicPr>
              <p:blipFill>
                <a:blip r:embed="rId791"/>
                <a:stretch>
                  <a:fillRect/>
                </a:stretch>
              </p:blipFill>
              <p:spPr>
                <a:xfrm>
                  <a:off x="10671415" y="3690262"/>
                  <a:ext cx="126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60" name="Freihand 459">
                  <a:extLst>
                    <a:ext uri="{FF2B5EF4-FFF2-40B4-BE49-F238E27FC236}">
                      <a16:creationId xmlns:a16="http://schemas.microsoft.com/office/drawing/2014/main" id="{3F0EF035-D8EE-658C-2624-BB0011C98463}"/>
                    </a:ext>
                  </a:extLst>
                </p14:cNvPr>
                <p14:cNvContentPartPr/>
                <p14:nvPr/>
              </p14:nvContentPartPr>
              <p14:xfrm>
                <a:off x="10704535" y="3687022"/>
                <a:ext cx="84960" cy="198000"/>
              </p14:xfrm>
            </p:contentPart>
          </mc:Choice>
          <mc:Fallback>
            <p:pic>
              <p:nvPicPr>
                <p:cNvPr id="460" name="Freihand 459">
                  <a:extLst>
                    <a:ext uri="{FF2B5EF4-FFF2-40B4-BE49-F238E27FC236}">
                      <a16:creationId xmlns:a16="http://schemas.microsoft.com/office/drawing/2014/main" id="{3F0EF035-D8EE-658C-2624-BB0011C98463}"/>
                    </a:ext>
                  </a:extLst>
                </p:cNvPr>
                <p:cNvPicPr/>
                <p:nvPr/>
              </p:nvPicPr>
              <p:blipFill>
                <a:blip r:embed="rId793"/>
                <a:stretch>
                  <a:fillRect/>
                </a:stretch>
              </p:blipFill>
              <p:spPr>
                <a:xfrm>
                  <a:off x="10695895" y="3678382"/>
                  <a:ext cx="10260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61" name="Freihand 460">
                  <a:extLst>
                    <a:ext uri="{FF2B5EF4-FFF2-40B4-BE49-F238E27FC236}">
                      <a16:creationId xmlns:a16="http://schemas.microsoft.com/office/drawing/2014/main" id="{7C31C967-13DD-C7A9-4917-6BEE205CD7EC}"/>
                    </a:ext>
                  </a:extLst>
                </p14:cNvPr>
                <p14:cNvContentPartPr/>
                <p14:nvPr/>
              </p14:nvContentPartPr>
              <p14:xfrm>
                <a:off x="10816135" y="3690622"/>
                <a:ext cx="134640" cy="192960"/>
              </p14:xfrm>
            </p:contentPart>
          </mc:Choice>
          <mc:Fallback>
            <p:pic>
              <p:nvPicPr>
                <p:cNvPr id="461" name="Freihand 460">
                  <a:extLst>
                    <a:ext uri="{FF2B5EF4-FFF2-40B4-BE49-F238E27FC236}">
                      <a16:creationId xmlns:a16="http://schemas.microsoft.com/office/drawing/2014/main" id="{7C31C967-13DD-C7A9-4917-6BEE205CD7EC}"/>
                    </a:ext>
                  </a:extLst>
                </p:cNvPr>
                <p:cNvPicPr/>
                <p:nvPr/>
              </p:nvPicPr>
              <p:blipFill>
                <a:blip r:embed="rId795"/>
                <a:stretch>
                  <a:fillRect/>
                </a:stretch>
              </p:blipFill>
              <p:spPr>
                <a:xfrm>
                  <a:off x="10807495" y="3681982"/>
                  <a:ext cx="1522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462" name="Freihand 461">
                  <a:extLst>
                    <a:ext uri="{FF2B5EF4-FFF2-40B4-BE49-F238E27FC236}">
                      <a16:creationId xmlns:a16="http://schemas.microsoft.com/office/drawing/2014/main" id="{5C6262C1-780F-2C0A-FB60-86E09A00EEA5}"/>
                    </a:ext>
                  </a:extLst>
                </p14:cNvPr>
                <p14:cNvContentPartPr/>
                <p14:nvPr/>
              </p14:nvContentPartPr>
              <p14:xfrm>
                <a:off x="10883815" y="3638782"/>
                <a:ext cx="114120" cy="211320"/>
              </p14:xfrm>
            </p:contentPart>
          </mc:Choice>
          <mc:Fallback>
            <p:pic>
              <p:nvPicPr>
                <p:cNvPr id="462" name="Freihand 461">
                  <a:extLst>
                    <a:ext uri="{FF2B5EF4-FFF2-40B4-BE49-F238E27FC236}">
                      <a16:creationId xmlns:a16="http://schemas.microsoft.com/office/drawing/2014/main" id="{5C6262C1-780F-2C0A-FB60-86E09A00EEA5}"/>
                    </a:ext>
                  </a:extLst>
                </p:cNvPr>
                <p:cNvPicPr/>
                <p:nvPr/>
              </p:nvPicPr>
              <p:blipFill>
                <a:blip r:embed="rId797"/>
                <a:stretch>
                  <a:fillRect/>
                </a:stretch>
              </p:blipFill>
              <p:spPr>
                <a:xfrm>
                  <a:off x="10875175" y="3629782"/>
                  <a:ext cx="13176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463" name="Freihand 462">
                  <a:extLst>
                    <a:ext uri="{FF2B5EF4-FFF2-40B4-BE49-F238E27FC236}">
                      <a16:creationId xmlns:a16="http://schemas.microsoft.com/office/drawing/2014/main" id="{31BFF2B5-19EA-00D6-E0BE-2B113CCE18EC}"/>
                    </a:ext>
                  </a:extLst>
                </p14:cNvPr>
                <p14:cNvContentPartPr/>
                <p14:nvPr/>
              </p14:nvContentPartPr>
              <p14:xfrm>
                <a:off x="11015215" y="3606022"/>
                <a:ext cx="349560" cy="213840"/>
              </p14:xfrm>
            </p:contentPart>
          </mc:Choice>
          <mc:Fallback>
            <p:pic>
              <p:nvPicPr>
                <p:cNvPr id="463" name="Freihand 462">
                  <a:extLst>
                    <a:ext uri="{FF2B5EF4-FFF2-40B4-BE49-F238E27FC236}">
                      <a16:creationId xmlns:a16="http://schemas.microsoft.com/office/drawing/2014/main" id="{31BFF2B5-19EA-00D6-E0BE-2B113CCE18EC}"/>
                    </a:ext>
                  </a:extLst>
                </p:cNvPr>
                <p:cNvPicPr/>
                <p:nvPr/>
              </p:nvPicPr>
              <p:blipFill>
                <a:blip r:embed="rId799"/>
                <a:stretch>
                  <a:fillRect/>
                </a:stretch>
              </p:blipFill>
              <p:spPr>
                <a:xfrm>
                  <a:off x="11006215" y="3597382"/>
                  <a:ext cx="3672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464" name="Freihand 463">
                  <a:extLst>
                    <a:ext uri="{FF2B5EF4-FFF2-40B4-BE49-F238E27FC236}">
                      <a16:creationId xmlns:a16="http://schemas.microsoft.com/office/drawing/2014/main" id="{625CBA17-4062-87AC-BBF2-177AA628655A}"/>
                    </a:ext>
                  </a:extLst>
                </p14:cNvPr>
                <p14:cNvContentPartPr/>
                <p14:nvPr/>
              </p14:nvContentPartPr>
              <p14:xfrm>
                <a:off x="11210695" y="3517462"/>
                <a:ext cx="16200" cy="9000"/>
              </p14:xfrm>
            </p:contentPart>
          </mc:Choice>
          <mc:Fallback>
            <p:pic>
              <p:nvPicPr>
                <p:cNvPr id="464" name="Freihand 463">
                  <a:extLst>
                    <a:ext uri="{FF2B5EF4-FFF2-40B4-BE49-F238E27FC236}">
                      <a16:creationId xmlns:a16="http://schemas.microsoft.com/office/drawing/2014/main" id="{625CBA17-4062-87AC-BBF2-177AA628655A}"/>
                    </a:ext>
                  </a:extLst>
                </p:cNvPr>
                <p:cNvPicPr/>
                <p:nvPr/>
              </p:nvPicPr>
              <p:blipFill>
                <a:blip r:embed="rId801"/>
                <a:stretch>
                  <a:fillRect/>
                </a:stretch>
              </p:blipFill>
              <p:spPr>
                <a:xfrm>
                  <a:off x="11202055" y="3508462"/>
                  <a:ext cx="338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465" name="Freihand 464">
                  <a:extLst>
                    <a:ext uri="{FF2B5EF4-FFF2-40B4-BE49-F238E27FC236}">
                      <a16:creationId xmlns:a16="http://schemas.microsoft.com/office/drawing/2014/main" id="{5C164220-BF0C-3482-B69F-2D43C3730FD9}"/>
                    </a:ext>
                  </a:extLst>
                </p14:cNvPr>
                <p14:cNvContentPartPr/>
                <p14:nvPr/>
              </p14:nvContentPartPr>
              <p14:xfrm>
                <a:off x="7413775" y="4065022"/>
                <a:ext cx="331200" cy="142560"/>
              </p14:xfrm>
            </p:contentPart>
          </mc:Choice>
          <mc:Fallback>
            <p:pic>
              <p:nvPicPr>
                <p:cNvPr id="465" name="Freihand 464">
                  <a:extLst>
                    <a:ext uri="{FF2B5EF4-FFF2-40B4-BE49-F238E27FC236}">
                      <a16:creationId xmlns:a16="http://schemas.microsoft.com/office/drawing/2014/main" id="{5C164220-BF0C-3482-B69F-2D43C3730FD9}"/>
                    </a:ext>
                  </a:extLst>
                </p:cNvPr>
                <p:cNvPicPr/>
                <p:nvPr/>
              </p:nvPicPr>
              <p:blipFill>
                <a:blip r:embed="rId803"/>
                <a:stretch>
                  <a:fillRect/>
                </a:stretch>
              </p:blipFill>
              <p:spPr>
                <a:xfrm>
                  <a:off x="7404775" y="4056022"/>
                  <a:ext cx="3488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466" name="Freihand 465">
                  <a:extLst>
                    <a:ext uri="{FF2B5EF4-FFF2-40B4-BE49-F238E27FC236}">
                      <a16:creationId xmlns:a16="http://schemas.microsoft.com/office/drawing/2014/main" id="{9194E61E-927B-5F2B-9990-BBAC5821D82F}"/>
                    </a:ext>
                  </a:extLst>
                </p14:cNvPr>
                <p14:cNvContentPartPr/>
                <p14:nvPr/>
              </p14:nvContentPartPr>
              <p14:xfrm>
                <a:off x="7752175" y="3999862"/>
                <a:ext cx="74160" cy="151200"/>
              </p14:xfrm>
            </p:contentPart>
          </mc:Choice>
          <mc:Fallback>
            <p:pic>
              <p:nvPicPr>
                <p:cNvPr id="466" name="Freihand 465">
                  <a:extLst>
                    <a:ext uri="{FF2B5EF4-FFF2-40B4-BE49-F238E27FC236}">
                      <a16:creationId xmlns:a16="http://schemas.microsoft.com/office/drawing/2014/main" id="{9194E61E-927B-5F2B-9990-BBAC5821D82F}"/>
                    </a:ext>
                  </a:extLst>
                </p:cNvPr>
                <p:cNvPicPr/>
                <p:nvPr/>
              </p:nvPicPr>
              <p:blipFill>
                <a:blip r:embed="rId805"/>
                <a:stretch>
                  <a:fillRect/>
                </a:stretch>
              </p:blipFill>
              <p:spPr>
                <a:xfrm>
                  <a:off x="7743175" y="3990862"/>
                  <a:ext cx="918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467" name="Freihand 466">
                  <a:extLst>
                    <a:ext uri="{FF2B5EF4-FFF2-40B4-BE49-F238E27FC236}">
                      <a16:creationId xmlns:a16="http://schemas.microsoft.com/office/drawing/2014/main" id="{2FD94403-5C19-2881-F12D-AA5B8487D21B}"/>
                    </a:ext>
                  </a:extLst>
                </p14:cNvPr>
                <p14:cNvContentPartPr/>
                <p14:nvPr/>
              </p14:nvContentPartPr>
              <p14:xfrm>
                <a:off x="7835695" y="3993382"/>
                <a:ext cx="136440" cy="168480"/>
              </p14:xfrm>
            </p:contentPart>
          </mc:Choice>
          <mc:Fallback>
            <p:pic>
              <p:nvPicPr>
                <p:cNvPr id="467" name="Freihand 466">
                  <a:extLst>
                    <a:ext uri="{FF2B5EF4-FFF2-40B4-BE49-F238E27FC236}">
                      <a16:creationId xmlns:a16="http://schemas.microsoft.com/office/drawing/2014/main" id="{2FD94403-5C19-2881-F12D-AA5B8487D21B}"/>
                    </a:ext>
                  </a:extLst>
                </p:cNvPr>
                <p:cNvPicPr/>
                <p:nvPr/>
              </p:nvPicPr>
              <p:blipFill>
                <a:blip r:embed="rId807"/>
                <a:stretch>
                  <a:fillRect/>
                </a:stretch>
              </p:blipFill>
              <p:spPr>
                <a:xfrm>
                  <a:off x="7826695" y="3984382"/>
                  <a:ext cx="15408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468" name="Freihand 467">
                  <a:extLst>
                    <a:ext uri="{FF2B5EF4-FFF2-40B4-BE49-F238E27FC236}">
                      <a16:creationId xmlns:a16="http://schemas.microsoft.com/office/drawing/2014/main" id="{C09205CB-88C1-FB97-FC92-450FE92CE254}"/>
                    </a:ext>
                  </a:extLst>
                </p14:cNvPr>
                <p14:cNvContentPartPr/>
                <p14:nvPr/>
              </p14:nvContentPartPr>
              <p14:xfrm>
                <a:off x="7950175" y="4000942"/>
                <a:ext cx="21600" cy="19080"/>
              </p14:xfrm>
            </p:contentPart>
          </mc:Choice>
          <mc:Fallback>
            <p:pic>
              <p:nvPicPr>
                <p:cNvPr id="468" name="Freihand 467">
                  <a:extLst>
                    <a:ext uri="{FF2B5EF4-FFF2-40B4-BE49-F238E27FC236}">
                      <a16:creationId xmlns:a16="http://schemas.microsoft.com/office/drawing/2014/main" id="{C09205CB-88C1-FB97-FC92-450FE92CE254}"/>
                    </a:ext>
                  </a:extLst>
                </p:cNvPr>
                <p:cNvPicPr/>
                <p:nvPr/>
              </p:nvPicPr>
              <p:blipFill>
                <a:blip r:embed="rId15"/>
                <a:stretch>
                  <a:fillRect/>
                </a:stretch>
              </p:blipFill>
              <p:spPr>
                <a:xfrm>
                  <a:off x="7941535" y="3991942"/>
                  <a:ext cx="39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69" name="Freihand 468">
                  <a:extLst>
                    <a:ext uri="{FF2B5EF4-FFF2-40B4-BE49-F238E27FC236}">
                      <a16:creationId xmlns:a16="http://schemas.microsoft.com/office/drawing/2014/main" id="{82DE3381-3401-E372-0493-22D134FCE1D5}"/>
                    </a:ext>
                  </a:extLst>
                </p14:cNvPr>
                <p14:cNvContentPartPr/>
                <p14:nvPr/>
              </p14:nvContentPartPr>
              <p14:xfrm>
                <a:off x="8010295" y="3998782"/>
                <a:ext cx="112680" cy="174240"/>
              </p14:xfrm>
            </p:contentPart>
          </mc:Choice>
          <mc:Fallback>
            <p:pic>
              <p:nvPicPr>
                <p:cNvPr id="469" name="Freihand 468">
                  <a:extLst>
                    <a:ext uri="{FF2B5EF4-FFF2-40B4-BE49-F238E27FC236}">
                      <a16:creationId xmlns:a16="http://schemas.microsoft.com/office/drawing/2014/main" id="{82DE3381-3401-E372-0493-22D134FCE1D5}"/>
                    </a:ext>
                  </a:extLst>
                </p:cNvPr>
                <p:cNvPicPr/>
                <p:nvPr/>
              </p:nvPicPr>
              <p:blipFill>
                <a:blip r:embed="rId810"/>
                <a:stretch>
                  <a:fillRect/>
                </a:stretch>
              </p:blipFill>
              <p:spPr>
                <a:xfrm>
                  <a:off x="8001655" y="3989782"/>
                  <a:ext cx="1303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70" name="Freihand 469">
                  <a:extLst>
                    <a:ext uri="{FF2B5EF4-FFF2-40B4-BE49-F238E27FC236}">
                      <a16:creationId xmlns:a16="http://schemas.microsoft.com/office/drawing/2014/main" id="{206C6D21-AD75-7453-044E-5581967218E0}"/>
                    </a:ext>
                  </a:extLst>
                </p14:cNvPr>
                <p14:cNvContentPartPr/>
                <p14:nvPr/>
              </p14:nvContentPartPr>
              <p14:xfrm>
                <a:off x="8215135" y="4065742"/>
                <a:ext cx="106560" cy="101880"/>
              </p14:xfrm>
            </p:contentPart>
          </mc:Choice>
          <mc:Fallback>
            <p:pic>
              <p:nvPicPr>
                <p:cNvPr id="470" name="Freihand 469">
                  <a:extLst>
                    <a:ext uri="{FF2B5EF4-FFF2-40B4-BE49-F238E27FC236}">
                      <a16:creationId xmlns:a16="http://schemas.microsoft.com/office/drawing/2014/main" id="{206C6D21-AD75-7453-044E-5581967218E0}"/>
                    </a:ext>
                  </a:extLst>
                </p:cNvPr>
                <p:cNvPicPr/>
                <p:nvPr/>
              </p:nvPicPr>
              <p:blipFill>
                <a:blip r:embed="rId812"/>
                <a:stretch>
                  <a:fillRect/>
                </a:stretch>
              </p:blipFill>
              <p:spPr>
                <a:xfrm>
                  <a:off x="8206495" y="4057102"/>
                  <a:ext cx="124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71" name="Freihand 470">
                  <a:extLst>
                    <a:ext uri="{FF2B5EF4-FFF2-40B4-BE49-F238E27FC236}">
                      <a16:creationId xmlns:a16="http://schemas.microsoft.com/office/drawing/2014/main" id="{B8FB2200-1BE7-2348-76B5-818A00F744F7}"/>
                    </a:ext>
                  </a:extLst>
                </p14:cNvPr>
                <p14:cNvContentPartPr/>
                <p14:nvPr/>
              </p14:nvContentPartPr>
              <p14:xfrm>
                <a:off x="8322415" y="4001302"/>
                <a:ext cx="78480" cy="153360"/>
              </p14:xfrm>
            </p:contentPart>
          </mc:Choice>
          <mc:Fallback>
            <p:pic>
              <p:nvPicPr>
                <p:cNvPr id="471" name="Freihand 470">
                  <a:extLst>
                    <a:ext uri="{FF2B5EF4-FFF2-40B4-BE49-F238E27FC236}">
                      <a16:creationId xmlns:a16="http://schemas.microsoft.com/office/drawing/2014/main" id="{B8FB2200-1BE7-2348-76B5-818A00F744F7}"/>
                    </a:ext>
                  </a:extLst>
                </p:cNvPr>
                <p:cNvPicPr/>
                <p:nvPr/>
              </p:nvPicPr>
              <p:blipFill>
                <a:blip r:embed="rId814"/>
                <a:stretch>
                  <a:fillRect/>
                </a:stretch>
              </p:blipFill>
              <p:spPr>
                <a:xfrm>
                  <a:off x="8313775" y="3992662"/>
                  <a:ext cx="961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72" name="Freihand 471">
                  <a:extLst>
                    <a:ext uri="{FF2B5EF4-FFF2-40B4-BE49-F238E27FC236}">
                      <a16:creationId xmlns:a16="http://schemas.microsoft.com/office/drawing/2014/main" id="{1F1E9F1E-6750-CC68-DFB1-D7D654211FA4}"/>
                    </a:ext>
                  </a:extLst>
                </p14:cNvPr>
                <p14:cNvContentPartPr/>
                <p14:nvPr/>
              </p14:nvContentPartPr>
              <p14:xfrm>
                <a:off x="8439415" y="4039462"/>
                <a:ext cx="136080" cy="78480"/>
              </p14:xfrm>
            </p:contentPart>
          </mc:Choice>
          <mc:Fallback>
            <p:pic>
              <p:nvPicPr>
                <p:cNvPr id="472" name="Freihand 471">
                  <a:extLst>
                    <a:ext uri="{FF2B5EF4-FFF2-40B4-BE49-F238E27FC236}">
                      <a16:creationId xmlns:a16="http://schemas.microsoft.com/office/drawing/2014/main" id="{1F1E9F1E-6750-CC68-DFB1-D7D654211FA4}"/>
                    </a:ext>
                  </a:extLst>
                </p:cNvPr>
                <p:cNvPicPr/>
                <p:nvPr/>
              </p:nvPicPr>
              <p:blipFill>
                <a:blip r:embed="rId816"/>
                <a:stretch>
                  <a:fillRect/>
                </a:stretch>
              </p:blipFill>
              <p:spPr>
                <a:xfrm>
                  <a:off x="8430415" y="4030462"/>
                  <a:ext cx="1537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73" name="Freihand 472">
                  <a:extLst>
                    <a:ext uri="{FF2B5EF4-FFF2-40B4-BE49-F238E27FC236}">
                      <a16:creationId xmlns:a16="http://schemas.microsoft.com/office/drawing/2014/main" id="{478317F6-7022-B0FA-D138-E288BB24043F}"/>
                    </a:ext>
                  </a:extLst>
                </p14:cNvPr>
                <p14:cNvContentPartPr/>
                <p14:nvPr/>
              </p14:nvContentPartPr>
              <p14:xfrm>
                <a:off x="8212975" y="4008142"/>
                <a:ext cx="100080" cy="28080"/>
              </p14:xfrm>
            </p:contentPart>
          </mc:Choice>
          <mc:Fallback>
            <p:pic>
              <p:nvPicPr>
                <p:cNvPr id="473" name="Freihand 472">
                  <a:extLst>
                    <a:ext uri="{FF2B5EF4-FFF2-40B4-BE49-F238E27FC236}">
                      <a16:creationId xmlns:a16="http://schemas.microsoft.com/office/drawing/2014/main" id="{478317F6-7022-B0FA-D138-E288BB24043F}"/>
                    </a:ext>
                  </a:extLst>
                </p:cNvPr>
                <p:cNvPicPr/>
                <p:nvPr/>
              </p:nvPicPr>
              <p:blipFill>
                <a:blip r:embed="rId818"/>
                <a:stretch>
                  <a:fillRect/>
                </a:stretch>
              </p:blipFill>
              <p:spPr>
                <a:xfrm>
                  <a:off x="8203975" y="3999142"/>
                  <a:ext cx="1177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75" name="Freihand 474">
                  <a:extLst>
                    <a:ext uri="{FF2B5EF4-FFF2-40B4-BE49-F238E27FC236}">
                      <a16:creationId xmlns:a16="http://schemas.microsoft.com/office/drawing/2014/main" id="{85A62D38-1C75-085D-F450-B0F0E11D5ED8}"/>
                    </a:ext>
                  </a:extLst>
                </p14:cNvPr>
                <p14:cNvContentPartPr/>
                <p14:nvPr/>
              </p14:nvContentPartPr>
              <p14:xfrm>
                <a:off x="8678095" y="3981862"/>
                <a:ext cx="363240" cy="166680"/>
              </p14:xfrm>
            </p:contentPart>
          </mc:Choice>
          <mc:Fallback>
            <p:pic>
              <p:nvPicPr>
                <p:cNvPr id="475" name="Freihand 474">
                  <a:extLst>
                    <a:ext uri="{FF2B5EF4-FFF2-40B4-BE49-F238E27FC236}">
                      <a16:creationId xmlns:a16="http://schemas.microsoft.com/office/drawing/2014/main" id="{85A62D38-1C75-085D-F450-B0F0E11D5ED8}"/>
                    </a:ext>
                  </a:extLst>
                </p:cNvPr>
                <p:cNvPicPr/>
                <p:nvPr/>
              </p:nvPicPr>
              <p:blipFill>
                <a:blip r:embed="rId820"/>
                <a:stretch>
                  <a:fillRect/>
                </a:stretch>
              </p:blipFill>
              <p:spPr>
                <a:xfrm>
                  <a:off x="8669455" y="3972862"/>
                  <a:ext cx="3808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476" name="Freihand 475">
                  <a:extLst>
                    <a:ext uri="{FF2B5EF4-FFF2-40B4-BE49-F238E27FC236}">
                      <a16:creationId xmlns:a16="http://schemas.microsoft.com/office/drawing/2014/main" id="{87EAC8C8-5227-A9E3-72D6-46E1E45C2506}"/>
                    </a:ext>
                  </a:extLst>
                </p14:cNvPr>
                <p14:cNvContentPartPr/>
                <p14:nvPr/>
              </p14:nvContentPartPr>
              <p14:xfrm>
                <a:off x="9186775" y="3969982"/>
                <a:ext cx="161640" cy="174960"/>
              </p14:xfrm>
            </p:contentPart>
          </mc:Choice>
          <mc:Fallback>
            <p:pic>
              <p:nvPicPr>
                <p:cNvPr id="476" name="Freihand 475">
                  <a:extLst>
                    <a:ext uri="{FF2B5EF4-FFF2-40B4-BE49-F238E27FC236}">
                      <a16:creationId xmlns:a16="http://schemas.microsoft.com/office/drawing/2014/main" id="{87EAC8C8-5227-A9E3-72D6-46E1E45C2506}"/>
                    </a:ext>
                  </a:extLst>
                </p:cNvPr>
                <p:cNvPicPr/>
                <p:nvPr/>
              </p:nvPicPr>
              <p:blipFill>
                <a:blip r:embed="rId822"/>
                <a:stretch>
                  <a:fillRect/>
                </a:stretch>
              </p:blipFill>
              <p:spPr>
                <a:xfrm>
                  <a:off x="9177775" y="3960982"/>
                  <a:ext cx="1792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477" name="Freihand 476">
                  <a:extLst>
                    <a:ext uri="{FF2B5EF4-FFF2-40B4-BE49-F238E27FC236}">
                      <a16:creationId xmlns:a16="http://schemas.microsoft.com/office/drawing/2014/main" id="{444B152D-4B08-C07A-C5FB-22291670C54B}"/>
                    </a:ext>
                  </a:extLst>
                </p14:cNvPr>
                <p14:cNvContentPartPr/>
                <p14:nvPr/>
              </p14:nvContentPartPr>
              <p14:xfrm>
                <a:off x="9304855" y="3965302"/>
                <a:ext cx="24120" cy="26280"/>
              </p14:xfrm>
            </p:contentPart>
          </mc:Choice>
          <mc:Fallback>
            <p:pic>
              <p:nvPicPr>
                <p:cNvPr id="477" name="Freihand 476">
                  <a:extLst>
                    <a:ext uri="{FF2B5EF4-FFF2-40B4-BE49-F238E27FC236}">
                      <a16:creationId xmlns:a16="http://schemas.microsoft.com/office/drawing/2014/main" id="{444B152D-4B08-C07A-C5FB-22291670C54B}"/>
                    </a:ext>
                  </a:extLst>
                </p:cNvPr>
                <p:cNvPicPr/>
                <p:nvPr/>
              </p:nvPicPr>
              <p:blipFill>
                <a:blip r:embed="rId824"/>
                <a:stretch>
                  <a:fillRect/>
                </a:stretch>
              </p:blipFill>
              <p:spPr>
                <a:xfrm>
                  <a:off x="9295855" y="3956302"/>
                  <a:ext cx="41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478" name="Freihand 477">
                  <a:extLst>
                    <a:ext uri="{FF2B5EF4-FFF2-40B4-BE49-F238E27FC236}">
                      <a16:creationId xmlns:a16="http://schemas.microsoft.com/office/drawing/2014/main" id="{7ECB8E26-1357-B355-6E27-14780435C410}"/>
                    </a:ext>
                  </a:extLst>
                </p14:cNvPr>
                <p14:cNvContentPartPr/>
                <p14:nvPr/>
              </p14:nvContentPartPr>
              <p14:xfrm>
                <a:off x="9375775" y="4018942"/>
                <a:ext cx="213840" cy="184320"/>
              </p14:xfrm>
            </p:contentPart>
          </mc:Choice>
          <mc:Fallback>
            <p:pic>
              <p:nvPicPr>
                <p:cNvPr id="478" name="Freihand 477">
                  <a:extLst>
                    <a:ext uri="{FF2B5EF4-FFF2-40B4-BE49-F238E27FC236}">
                      <a16:creationId xmlns:a16="http://schemas.microsoft.com/office/drawing/2014/main" id="{7ECB8E26-1357-B355-6E27-14780435C410}"/>
                    </a:ext>
                  </a:extLst>
                </p:cNvPr>
                <p:cNvPicPr/>
                <p:nvPr/>
              </p:nvPicPr>
              <p:blipFill>
                <a:blip r:embed="rId826"/>
                <a:stretch>
                  <a:fillRect/>
                </a:stretch>
              </p:blipFill>
              <p:spPr>
                <a:xfrm>
                  <a:off x="9367135" y="4009942"/>
                  <a:ext cx="2314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479" name="Freihand 478">
                  <a:extLst>
                    <a:ext uri="{FF2B5EF4-FFF2-40B4-BE49-F238E27FC236}">
                      <a16:creationId xmlns:a16="http://schemas.microsoft.com/office/drawing/2014/main" id="{2346410B-3E5B-3A91-EDF7-0B5620959740}"/>
                    </a:ext>
                  </a:extLst>
                </p14:cNvPr>
                <p14:cNvContentPartPr/>
                <p14:nvPr/>
              </p14:nvContentPartPr>
              <p14:xfrm>
                <a:off x="9691135" y="4109302"/>
                <a:ext cx="6120" cy="44640"/>
              </p14:xfrm>
            </p:contentPart>
          </mc:Choice>
          <mc:Fallback>
            <p:pic>
              <p:nvPicPr>
                <p:cNvPr id="479" name="Freihand 478">
                  <a:extLst>
                    <a:ext uri="{FF2B5EF4-FFF2-40B4-BE49-F238E27FC236}">
                      <a16:creationId xmlns:a16="http://schemas.microsoft.com/office/drawing/2014/main" id="{2346410B-3E5B-3A91-EDF7-0B5620959740}"/>
                    </a:ext>
                  </a:extLst>
                </p:cNvPr>
                <p:cNvPicPr/>
                <p:nvPr/>
              </p:nvPicPr>
              <p:blipFill>
                <a:blip r:embed="rId828"/>
                <a:stretch>
                  <a:fillRect/>
                </a:stretch>
              </p:blipFill>
              <p:spPr>
                <a:xfrm>
                  <a:off x="9682495" y="4100302"/>
                  <a:ext cx="2376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480" name="Freihand 479">
                  <a:extLst>
                    <a:ext uri="{FF2B5EF4-FFF2-40B4-BE49-F238E27FC236}">
                      <a16:creationId xmlns:a16="http://schemas.microsoft.com/office/drawing/2014/main" id="{DDE9553B-99CF-4B86-FB35-8C524B917AC4}"/>
                    </a:ext>
                  </a:extLst>
                </p14:cNvPr>
                <p14:cNvContentPartPr/>
                <p14:nvPr/>
              </p14:nvContentPartPr>
              <p14:xfrm>
                <a:off x="9776455" y="4042702"/>
                <a:ext cx="151200" cy="81000"/>
              </p14:xfrm>
            </p:contentPart>
          </mc:Choice>
          <mc:Fallback>
            <p:pic>
              <p:nvPicPr>
                <p:cNvPr id="480" name="Freihand 479">
                  <a:extLst>
                    <a:ext uri="{FF2B5EF4-FFF2-40B4-BE49-F238E27FC236}">
                      <a16:creationId xmlns:a16="http://schemas.microsoft.com/office/drawing/2014/main" id="{DDE9553B-99CF-4B86-FB35-8C524B917AC4}"/>
                    </a:ext>
                  </a:extLst>
                </p:cNvPr>
                <p:cNvPicPr/>
                <p:nvPr/>
              </p:nvPicPr>
              <p:blipFill>
                <a:blip r:embed="rId830"/>
                <a:stretch>
                  <a:fillRect/>
                </a:stretch>
              </p:blipFill>
              <p:spPr>
                <a:xfrm>
                  <a:off x="9767455" y="4033702"/>
                  <a:ext cx="1688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481" name="Freihand 480">
                  <a:extLst>
                    <a:ext uri="{FF2B5EF4-FFF2-40B4-BE49-F238E27FC236}">
                      <a16:creationId xmlns:a16="http://schemas.microsoft.com/office/drawing/2014/main" id="{7F94ACBB-A3F8-B74A-EAC8-5709A693EBC7}"/>
                    </a:ext>
                  </a:extLst>
                </p14:cNvPr>
                <p14:cNvContentPartPr/>
                <p14:nvPr/>
              </p14:nvContentPartPr>
              <p14:xfrm>
                <a:off x="9946375" y="4031902"/>
                <a:ext cx="77400" cy="81360"/>
              </p14:xfrm>
            </p:contentPart>
          </mc:Choice>
          <mc:Fallback>
            <p:pic>
              <p:nvPicPr>
                <p:cNvPr id="481" name="Freihand 480">
                  <a:extLst>
                    <a:ext uri="{FF2B5EF4-FFF2-40B4-BE49-F238E27FC236}">
                      <a16:creationId xmlns:a16="http://schemas.microsoft.com/office/drawing/2014/main" id="{7F94ACBB-A3F8-B74A-EAC8-5709A693EBC7}"/>
                    </a:ext>
                  </a:extLst>
                </p:cNvPr>
                <p:cNvPicPr/>
                <p:nvPr/>
              </p:nvPicPr>
              <p:blipFill>
                <a:blip r:embed="rId832"/>
                <a:stretch>
                  <a:fillRect/>
                </a:stretch>
              </p:blipFill>
              <p:spPr>
                <a:xfrm>
                  <a:off x="9937735" y="4023262"/>
                  <a:ext cx="95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482" name="Freihand 481">
                  <a:extLst>
                    <a:ext uri="{FF2B5EF4-FFF2-40B4-BE49-F238E27FC236}">
                      <a16:creationId xmlns:a16="http://schemas.microsoft.com/office/drawing/2014/main" id="{2172C63F-98C3-CD41-1631-27687A621D9F}"/>
                    </a:ext>
                  </a:extLst>
                </p14:cNvPr>
                <p14:cNvContentPartPr/>
                <p14:nvPr/>
              </p14:nvContentPartPr>
              <p14:xfrm>
                <a:off x="10051855" y="3983302"/>
                <a:ext cx="80640" cy="137160"/>
              </p14:xfrm>
            </p:contentPart>
          </mc:Choice>
          <mc:Fallback>
            <p:pic>
              <p:nvPicPr>
                <p:cNvPr id="482" name="Freihand 481">
                  <a:extLst>
                    <a:ext uri="{FF2B5EF4-FFF2-40B4-BE49-F238E27FC236}">
                      <a16:creationId xmlns:a16="http://schemas.microsoft.com/office/drawing/2014/main" id="{2172C63F-98C3-CD41-1631-27687A621D9F}"/>
                    </a:ext>
                  </a:extLst>
                </p:cNvPr>
                <p:cNvPicPr/>
                <p:nvPr/>
              </p:nvPicPr>
              <p:blipFill>
                <a:blip r:embed="rId834"/>
                <a:stretch>
                  <a:fillRect/>
                </a:stretch>
              </p:blipFill>
              <p:spPr>
                <a:xfrm>
                  <a:off x="10043215" y="3974302"/>
                  <a:ext cx="982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484" name="Freihand 483">
                  <a:extLst>
                    <a:ext uri="{FF2B5EF4-FFF2-40B4-BE49-F238E27FC236}">
                      <a16:creationId xmlns:a16="http://schemas.microsoft.com/office/drawing/2014/main" id="{6EEB035A-F39C-22D0-A448-288C2649193C}"/>
                    </a:ext>
                  </a:extLst>
                </p14:cNvPr>
                <p14:cNvContentPartPr/>
                <p14:nvPr/>
              </p14:nvContentPartPr>
              <p14:xfrm>
                <a:off x="10246615" y="3967822"/>
                <a:ext cx="235440" cy="122040"/>
              </p14:xfrm>
            </p:contentPart>
          </mc:Choice>
          <mc:Fallback>
            <p:pic>
              <p:nvPicPr>
                <p:cNvPr id="484" name="Freihand 483">
                  <a:extLst>
                    <a:ext uri="{FF2B5EF4-FFF2-40B4-BE49-F238E27FC236}">
                      <a16:creationId xmlns:a16="http://schemas.microsoft.com/office/drawing/2014/main" id="{6EEB035A-F39C-22D0-A448-288C2649193C}"/>
                    </a:ext>
                  </a:extLst>
                </p:cNvPr>
                <p:cNvPicPr/>
                <p:nvPr/>
              </p:nvPicPr>
              <p:blipFill>
                <a:blip r:embed="rId836"/>
                <a:stretch>
                  <a:fillRect/>
                </a:stretch>
              </p:blipFill>
              <p:spPr>
                <a:xfrm>
                  <a:off x="10237975" y="3959182"/>
                  <a:ext cx="2530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485" name="Freihand 484">
                  <a:extLst>
                    <a:ext uri="{FF2B5EF4-FFF2-40B4-BE49-F238E27FC236}">
                      <a16:creationId xmlns:a16="http://schemas.microsoft.com/office/drawing/2014/main" id="{34AE9C4A-CE51-17B8-8C45-25CC5351637F}"/>
                    </a:ext>
                  </a:extLst>
                </p14:cNvPr>
                <p14:cNvContentPartPr/>
                <p14:nvPr/>
              </p14:nvContentPartPr>
              <p14:xfrm>
                <a:off x="10438495" y="3915262"/>
                <a:ext cx="1800" cy="23400"/>
              </p14:xfrm>
            </p:contentPart>
          </mc:Choice>
          <mc:Fallback>
            <p:pic>
              <p:nvPicPr>
                <p:cNvPr id="485" name="Freihand 484">
                  <a:extLst>
                    <a:ext uri="{FF2B5EF4-FFF2-40B4-BE49-F238E27FC236}">
                      <a16:creationId xmlns:a16="http://schemas.microsoft.com/office/drawing/2014/main" id="{34AE9C4A-CE51-17B8-8C45-25CC5351637F}"/>
                    </a:ext>
                  </a:extLst>
                </p:cNvPr>
                <p:cNvPicPr/>
                <p:nvPr/>
              </p:nvPicPr>
              <p:blipFill>
                <a:blip r:embed="rId838"/>
                <a:stretch>
                  <a:fillRect/>
                </a:stretch>
              </p:blipFill>
              <p:spPr>
                <a:xfrm>
                  <a:off x="10429495" y="3906262"/>
                  <a:ext cx="19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486" name="Freihand 485">
                  <a:extLst>
                    <a:ext uri="{FF2B5EF4-FFF2-40B4-BE49-F238E27FC236}">
                      <a16:creationId xmlns:a16="http://schemas.microsoft.com/office/drawing/2014/main" id="{D3417734-6600-3EDA-A446-ABC4EDD65DED}"/>
                    </a:ext>
                  </a:extLst>
                </p14:cNvPr>
                <p14:cNvContentPartPr/>
                <p14:nvPr/>
              </p14:nvContentPartPr>
              <p14:xfrm>
                <a:off x="10569175" y="3892942"/>
                <a:ext cx="473040" cy="200160"/>
              </p14:xfrm>
            </p:contentPart>
          </mc:Choice>
          <mc:Fallback>
            <p:pic>
              <p:nvPicPr>
                <p:cNvPr id="486" name="Freihand 485">
                  <a:extLst>
                    <a:ext uri="{FF2B5EF4-FFF2-40B4-BE49-F238E27FC236}">
                      <a16:creationId xmlns:a16="http://schemas.microsoft.com/office/drawing/2014/main" id="{D3417734-6600-3EDA-A446-ABC4EDD65DED}"/>
                    </a:ext>
                  </a:extLst>
                </p:cNvPr>
                <p:cNvPicPr/>
                <p:nvPr/>
              </p:nvPicPr>
              <p:blipFill>
                <a:blip r:embed="rId840"/>
                <a:stretch>
                  <a:fillRect/>
                </a:stretch>
              </p:blipFill>
              <p:spPr>
                <a:xfrm>
                  <a:off x="10560175" y="3884302"/>
                  <a:ext cx="4906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487" name="Freihand 486">
                  <a:extLst>
                    <a:ext uri="{FF2B5EF4-FFF2-40B4-BE49-F238E27FC236}">
                      <a16:creationId xmlns:a16="http://schemas.microsoft.com/office/drawing/2014/main" id="{2D20A39E-6B0A-9799-8002-B4041835C538}"/>
                    </a:ext>
                  </a:extLst>
                </p14:cNvPr>
                <p14:cNvContentPartPr/>
                <p14:nvPr/>
              </p14:nvContentPartPr>
              <p14:xfrm>
                <a:off x="11093335" y="3949462"/>
                <a:ext cx="150840" cy="231120"/>
              </p14:xfrm>
            </p:contentPart>
          </mc:Choice>
          <mc:Fallback>
            <p:pic>
              <p:nvPicPr>
                <p:cNvPr id="487" name="Freihand 486">
                  <a:extLst>
                    <a:ext uri="{FF2B5EF4-FFF2-40B4-BE49-F238E27FC236}">
                      <a16:creationId xmlns:a16="http://schemas.microsoft.com/office/drawing/2014/main" id="{2D20A39E-6B0A-9799-8002-B4041835C538}"/>
                    </a:ext>
                  </a:extLst>
                </p:cNvPr>
                <p:cNvPicPr/>
                <p:nvPr/>
              </p:nvPicPr>
              <p:blipFill>
                <a:blip r:embed="rId842"/>
                <a:stretch>
                  <a:fillRect/>
                </a:stretch>
              </p:blipFill>
              <p:spPr>
                <a:xfrm>
                  <a:off x="11084695" y="3940462"/>
                  <a:ext cx="1684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488" name="Freihand 487">
                  <a:extLst>
                    <a:ext uri="{FF2B5EF4-FFF2-40B4-BE49-F238E27FC236}">
                      <a16:creationId xmlns:a16="http://schemas.microsoft.com/office/drawing/2014/main" id="{915A0E3A-CF7D-9D17-81D5-D03785C78DE0}"/>
                    </a:ext>
                  </a:extLst>
                </p14:cNvPr>
                <p14:cNvContentPartPr/>
                <p14:nvPr/>
              </p14:nvContentPartPr>
              <p14:xfrm>
                <a:off x="11283775" y="3884302"/>
                <a:ext cx="57600" cy="155520"/>
              </p14:xfrm>
            </p:contentPart>
          </mc:Choice>
          <mc:Fallback>
            <p:pic>
              <p:nvPicPr>
                <p:cNvPr id="488" name="Freihand 487">
                  <a:extLst>
                    <a:ext uri="{FF2B5EF4-FFF2-40B4-BE49-F238E27FC236}">
                      <a16:creationId xmlns:a16="http://schemas.microsoft.com/office/drawing/2014/main" id="{915A0E3A-CF7D-9D17-81D5-D03785C78DE0}"/>
                    </a:ext>
                  </a:extLst>
                </p:cNvPr>
                <p:cNvPicPr/>
                <p:nvPr/>
              </p:nvPicPr>
              <p:blipFill>
                <a:blip r:embed="rId844"/>
                <a:stretch>
                  <a:fillRect/>
                </a:stretch>
              </p:blipFill>
              <p:spPr>
                <a:xfrm>
                  <a:off x="11274775" y="3875302"/>
                  <a:ext cx="752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489" name="Freihand 488">
                  <a:extLst>
                    <a:ext uri="{FF2B5EF4-FFF2-40B4-BE49-F238E27FC236}">
                      <a16:creationId xmlns:a16="http://schemas.microsoft.com/office/drawing/2014/main" id="{39B229E2-CABF-1508-4038-66AE57055005}"/>
                    </a:ext>
                  </a:extLst>
                </p14:cNvPr>
                <p14:cNvContentPartPr/>
                <p14:nvPr/>
              </p14:nvContentPartPr>
              <p14:xfrm>
                <a:off x="11343175" y="3942622"/>
                <a:ext cx="146880" cy="76680"/>
              </p14:xfrm>
            </p:contentPart>
          </mc:Choice>
          <mc:Fallback>
            <p:pic>
              <p:nvPicPr>
                <p:cNvPr id="489" name="Freihand 488">
                  <a:extLst>
                    <a:ext uri="{FF2B5EF4-FFF2-40B4-BE49-F238E27FC236}">
                      <a16:creationId xmlns:a16="http://schemas.microsoft.com/office/drawing/2014/main" id="{39B229E2-CABF-1508-4038-66AE57055005}"/>
                    </a:ext>
                  </a:extLst>
                </p:cNvPr>
                <p:cNvPicPr/>
                <p:nvPr/>
              </p:nvPicPr>
              <p:blipFill>
                <a:blip r:embed="rId846"/>
                <a:stretch>
                  <a:fillRect/>
                </a:stretch>
              </p:blipFill>
              <p:spPr>
                <a:xfrm>
                  <a:off x="11334535" y="3933982"/>
                  <a:ext cx="164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490" name="Freihand 489">
                  <a:extLst>
                    <a:ext uri="{FF2B5EF4-FFF2-40B4-BE49-F238E27FC236}">
                      <a16:creationId xmlns:a16="http://schemas.microsoft.com/office/drawing/2014/main" id="{CD7FBE79-1A44-E6AF-EFDF-663C3F33C536}"/>
                    </a:ext>
                  </a:extLst>
                </p14:cNvPr>
                <p14:cNvContentPartPr/>
                <p14:nvPr/>
              </p14:nvContentPartPr>
              <p14:xfrm>
                <a:off x="11491855" y="3923542"/>
                <a:ext cx="68760" cy="93240"/>
              </p14:xfrm>
            </p:contentPart>
          </mc:Choice>
          <mc:Fallback>
            <p:pic>
              <p:nvPicPr>
                <p:cNvPr id="490" name="Freihand 489">
                  <a:extLst>
                    <a:ext uri="{FF2B5EF4-FFF2-40B4-BE49-F238E27FC236}">
                      <a16:creationId xmlns:a16="http://schemas.microsoft.com/office/drawing/2014/main" id="{CD7FBE79-1A44-E6AF-EFDF-663C3F33C536}"/>
                    </a:ext>
                  </a:extLst>
                </p:cNvPr>
                <p:cNvPicPr/>
                <p:nvPr/>
              </p:nvPicPr>
              <p:blipFill>
                <a:blip r:embed="rId848"/>
                <a:stretch>
                  <a:fillRect/>
                </a:stretch>
              </p:blipFill>
              <p:spPr>
                <a:xfrm>
                  <a:off x="11482855" y="3914542"/>
                  <a:ext cx="864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491" name="Freihand 490">
                  <a:extLst>
                    <a:ext uri="{FF2B5EF4-FFF2-40B4-BE49-F238E27FC236}">
                      <a16:creationId xmlns:a16="http://schemas.microsoft.com/office/drawing/2014/main" id="{D90C56F6-D2D9-8CD5-9302-E566A2E02CD2}"/>
                    </a:ext>
                  </a:extLst>
                </p14:cNvPr>
                <p14:cNvContentPartPr/>
                <p14:nvPr/>
              </p14:nvContentPartPr>
              <p14:xfrm>
                <a:off x="11565655" y="3925702"/>
                <a:ext cx="145440" cy="80280"/>
              </p14:xfrm>
            </p:contentPart>
          </mc:Choice>
          <mc:Fallback>
            <p:pic>
              <p:nvPicPr>
                <p:cNvPr id="491" name="Freihand 490">
                  <a:extLst>
                    <a:ext uri="{FF2B5EF4-FFF2-40B4-BE49-F238E27FC236}">
                      <a16:creationId xmlns:a16="http://schemas.microsoft.com/office/drawing/2014/main" id="{D90C56F6-D2D9-8CD5-9302-E566A2E02CD2}"/>
                    </a:ext>
                  </a:extLst>
                </p:cNvPr>
                <p:cNvPicPr/>
                <p:nvPr/>
              </p:nvPicPr>
              <p:blipFill>
                <a:blip r:embed="rId850"/>
                <a:stretch>
                  <a:fillRect/>
                </a:stretch>
              </p:blipFill>
              <p:spPr>
                <a:xfrm>
                  <a:off x="11557015" y="3917062"/>
                  <a:ext cx="16308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492" name="Freihand 491">
                  <a:extLst>
                    <a:ext uri="{FF2B5EF4-FFF2-40B4-BE49-F238E27FC236}">
                      <a16:creationId xmlns:a16="http://schemas.microsoft.com/office/drawing/2014/main" id="{4F1AE143-ACA8-DC2F-8EAE-4031BB50A9EA}"/>
                    </a:ext>
                  </a:extLst>
                </p14:cNvPr>
                <p14:cNvContentPartPr/>
                <p14:nvPr/>
              </p14:nvContentPartPr>
              <p14:xfrm>
                <a:off x="11700295" y="3783502"/>
                <a:ext cx="127800" cy="251280"/>
              </p14:xfrm>
            </p:contentPart>
          </mc:Choice>
          <mc:Fallback>
            <p:pic>
              <p:nvPicPr>
                <p:cNvPr id="492" name="Freihand 491">
                  <a:extLst>
                    <a:ext uri="{FF2B5EF4-FFF2-40B4-BE49-F238E27FC236}">
                      <a16:creationId xmlns:a16="http://schemas.microsoft.com/office/drawing/2014/main" id="{4F1AE143-ACA8-DC2F-8EAE-4031BB50A9EA}"/>
                    </a:ext>
                  </a:extLst>
                </p:cNvPr>
                <p:cNvPicPr/>
                <p:nvPr/>
              </p:nvPicPr>
              <p:blipFill>
                <a:blip r:embed="rId852"/>
                <a:stretch>
                  <a:fillRect/>
                </a:stretch>
              </p:blipFill>
              <p:spPr>
                <a:xfrm>
                  <a:off x="11691655" y="3774862"/>
                  <a:ext cx="14544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853">
              <p14:nvContentPartPr>
                <p14:cNvPr id="493" name="Freihand 492">
                  <a:extLst>
                    <a:ext uri="{FF2B5EF4-FFF2-40B4-BE49-F238E27FC236}">
                      <a16:creationId xmlns:a16="http://schemas.microsoft.com/office/drawing/2014/main" id="{D5128350-60C3-B20B-A2DA-49A99A34D55B}"/>
                    </a:ext>
                  </a:extLst>
                </p14:cNvPr>
                <p14:cNvContentPartPr/>
                <p14:nvPr/>
              </p14:nvContentPartPr>
              <p14:xfrm>
                <a:off x="11671135" y="3766582"/>
                <a:ext cx="33480" cy="13320"/>
              </p14:xfrm>
            </p:contentPart>
          </mc:Choice>
          <mc:Fallback>
            <p:pic>
              <p:nvPicPr>
                <p:cNvPr id="493" name="Freihand 492">
                  <a:extLst>
                    <a:ext uri="{FF2B5EF4-FFF2-40B4-BE49-F238E27FC236}">
                      <a16:creationId xmlns:a16="http://schemas.microsoft.com/office/drawing/2014/main" id="{D5128350-60C3-B20B-A2DA-49A99A34D55B}"/>
                    </a:ext>
                  </a:extLst>
                </p:cNvPr>
                <p:cNvPicPr/>
                <p:nvPr/>
              </p:nvPicPr>
              <p:blipFill>
                <a:blip r:embed="rId854"/>
                <a:stretch>
                  <a:fillRect/>
                </a:stretch>
              </p:blipFill>
              <p:spPr>
                <a:xfrm>
                  <a:off x="11662135" y="3757582"/>
                  <a:ext cx="511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855">
              <p14:nvContentPartPr>
                <p14:cNvPr id="494" name="Freihand 493">
                  <a:extLst>
                    <a:ext uri="{FF2B5EF4-FFF2-40B4-BE49-F238E27FC236}">
                      <a16:creationId xmlns:a16="http://schemas.microsoft.com/office/drawing/2014/main" id="{C3D482B1-C556-5776-62B4-3924D7C89D56}"/>
                    </a:ext>
                  </a:extLst>
                </p14:cNvPr>
                <p14:cNvContentPartPr/>
                <p14:nvPr/>
              </p14:nvContentPartPr>
              <p14:xfrm>
                <a:off x="11925655" y="3770182"/>
                <a:ext cx="82800" cy="152640"/>
              </p14:xfrm>
            </p:contentPart>
          </mc:Choice>
          <mc:Fallback>
            <p:pic>
              <p:nvPicPr>
                <p:cNvPr id="494" name="Freihand 493">
                  <a:extLst>
                    <a:ext uri="{FF2B5EF4-FFF2-40B4-BE49-F238E27FC236}">
                      <a16:creationId xmlns:a16="http://schemas.microsoft.com/office/drawing/2014/main" id="{C3D482B1-C556-5776-62B4-3924D7C89D56}"/>
                    </a:ext>
                  </a:extLst>
                </p:cNvPr>
                <p:cNvPicPr/>
                <p:nvPr/>
              </p:nvPicPr>
              <p:blipFill>
                <a:blip r:embed="rId856"/>
                <a:stretch>
                  <a:fillRect/>
                </a:stretch>
              </p:blipFill>
              <p:spPr>
                <a:xfrm>
                  <a:off x="11916655" y="3761542"/>
                  <a:ext cx="1004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857">
              <p14:nvContentPartPr>
                <p14:cNvPr id="495" name="Freihand 494">
                  <a:extLst>
                    <a:ext uri="{FF2B5EF4-FFF2-40B4-BE49-F238E27FC236}">
                      <a16:creationId xmlns:a16="http://schemas.microsoft.com/office/drawing/2014/main" id="{630E71D4-E7BB-A9E8-1E86-BB51B0923FF2}"/>
                    </a:ext>
                  </a:extLst>
                </p14:cNvPr>
                <p14:cNvContentPartPr/>
                <p14:nvPr/>
              </p14:nvContentPartPr>
              <p14:xfrm>
                <a:off x="11889295" y="3786022"/>
                <a:ext cx="102960" cy="36360"/>
              </p14:xfrm>
            </p:contentPart>
          </mc:Choice>
          <mc:Fallback>
            <p:pic>
              <p:nvPicPr>
                <p:cNvPr id="495" name="Freihand 494">
                  <a:extLst>
                    <a:ext uri="{FF2B5EF4-FFF2-40B4-BE49-F238E27FC236}">
                      <a16:creationId xmlns:a16="http://schemas.microsoft.com/office/drawing/2014/main" id="{630E71D4-E7BB-A9E8-1E86-BB51B0923FF2}"/>
                    </a:ext>
                  </a:extLst>
                </p:cNvPr>
                <p:cNvPicPr/>
                <p:nvPr/>
              </p:nvPicPr>
              <p:blipFill>
                <a:blip r:embed="rId858"/>
                <a:stretch>
                  <a:fillRect/>
                </a:stretch>
              </p:blipFill>
              <p:spPr>
                <a:xfrm>
                  <a:off x="11880655" y="3777382"/>
                  <a:ext cx="1206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859">
              <p14:nvContentPartPr>
                <p14:cNvPr id="496" name="Freihand 495">
                  <a:extLst>
                    <a:ext uri="{FF2B5EF4-FFF2-40B4-BE49-F238E27FC236}">
                      <a16:creationId xmlns:a16="http://schemas.microsoft.com/office/drawing/2014/main" id="{6A39C914-CE9B-31C4-6B32-3D95434F130C}"/>
                    </a:ext>
                  </a:extLst>
                </p14:cNvPr>
                <p14:cNvContentPartPr/>
                <p14:nvPr/>
              </p14:nvContentPartPr>
              <p14:xfrm>
                <a:off x="11819095" y="3687022"/>
                <a:ext cx="277560" cy="258120"/>
              </p14:xfrm>
            </p:contentPart>
          </mc:Choice>
          <mc:Fallback>
            <p:pic>
              <p:nvPicPr>
                <p:cNvPr id="496" name="Freihand 495">
                  <a:extLst>
                    <a:ext uri="{FF2B5EF4-FFF2-40B4-BE49-F238E27FC236}">
                      <a16:creationId xmlns:a16="http://schemas.microsoft.com/office/drawing/2014/main" id="{6A39C914-CE9B-31C4-6B32-3D95434F130C}"/>
                    </a:ext>
                  </a:extLst>
                </p:cNvPr>
                <p:cNvPicPr/>
                <p:nvPr/>
              </p:nvPicPr>
              <p:blipFill>
                <a:blip r:embed="rId860"/>
                <a:stretch>
                  <a:fillRect/>
                </a:stretch>
              </p:blipFill>
              <p:spPr>
                <a:xfrm>
                  <a:off x="11810095" y="3678022"/>
                  <a:ext cx="295200" cy="275760"/>
                </a:xfrm>
                <a:prstGeom prst="rect">
                  <a:avLst/>
                </a:prstGeom>
              </p:spPr>
            </p:pic>
          </mc:Fallback>
        </mc:AlternateContent>
      </p:grpSp>
      <p:grpSp>
        <p:nvGrpSpPr>
          <p:cNvPr id="515" name="Gruppieren 514">
            <a:extLst>
              <a:ext uri="{FF2B5EF4-FFF2-40B4-BE49-F238E27FC236}">
                <a16:creationId xmlns:a16="http://schemas.microsoft.com/office/drawing/2014/main" id="{CB8CF2EE-BE71-9A98-F038-363C13F11D38}"/>
              </a:ext>
            </a:extLst>
          </p:cNvPr>
          <p:cNvGrpSpPr/>
          <p:nvPr/>
        </p:nvGrpSpPr>
        <p:grpSpPr>
          <a:xfrm>
            <a:off x="199375" y="43102"/>
            <a:ext cx="2728080" cy="444600"/>
            <a:chOff x="199375" y="43102"/>
            <a:chExt cx="2728080" cy="444600"/>
          </a:xfrm>
        </p:grpSpPr>
        <mc:AlternateContent xmlns:mc="http://schemas.openxmlformats.org/markup-compatibility/2006">
          <mc:Choice xmlns:p14="http://schemas.microsoft.com/office/powerpoint/2010/main" Requires="p14">
            <p:contentPart p14:bwMode="auto" r:id="rId861">
              <p14:nvContentPartPr>
                <p14:cNvPr id="498" name="Freihand 497">
                  <a:extLst>
                    <a:ext uri="{FF2B5EF4-FFF2-40B4-BE49-F238E27FC236}">
                      <a16:creationId xmlns:a16="http://schemas.microsoft.com/office/drawing/2014/main" id="{86A6A8C3-4FC6-2D45-6144-53AE953A9FA1}"/>
                    </a:ext>
                  </a:extLst>
                </p14:cNvPr>
                <p14:cNvContentPartPr/>
                <p14:nvPr/>
              </p14:nvContentPartPr>
              <p14:xfrm>
                <a:off x="286855" y="185302"/>
                <a:ext cx="137160" cy="163440"/>
              </p14:xfrm>
            </p:contentPart>
          </mc:Choice>
          <mc:Fallback>
            <p:pic>
              <p:nvPicPr>
                <p:cNvPr id="498" name="Freihand 497">
                  <a:extLst>
                    <a:ext uri="{FF2B5EF4-FFF2-40B4-BE49-F238E27FC236}">
                      <a16:creationId xmlns:a16="http://schemas.microsoft.com/office/drawing/2014/main" id="{86A6A8C3-4FC6-2D45-6144-53AE953A9FA1}"/>
                    </a:ext>
                  </a:extLst>
                </p:cNvPr>
                <p:cNvPicPr/>
                <p:nvPr/>
              </p:nvPicPr>
              <p:blipFill>
                <a:blip r:embed="rId862"/>
                <a:stretch>
                  <a:fillRect/>
                </a:stretch>
              </p:blipFill>
              <p:spPr>
                <a:xfrm>
                  <a:off x="277855" y="176302"/>
                  <a:ext cx="1548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63">
              <p14:nvContentPartPr>
                <p14:cNvPr id="499" name="Freihand 498">
                  <a:extLst>
                    <a:ext uri="{FF2B5EF4-FFF2-40B4-BE49-F238E27FC236}">
                      <a16:creationId xmlns:a16="http://schemas.microsoft.com/office/drawing/2014/main" id="{02F6AE47-1B95-F382-EBCD-A0D1321A8EFC}"/>
                    </a:ext>
                  </a:extLst>
                </p14:cNvPr>
                <p14:cNvContentPartPr/>
                <p14:nvPr/>
              </p14:nvContentPartPr>
              <p14:xfrm>
                <a:off x="199375" y="43102"/>
                <a:ext cx="263880" cy="444600"/>
              </p14:xfrm>
            </p:contentPart>
          </mc:Choice>
          <mc:Fallback>
            <p:pic>
              <p:nvPicPr>
                <p:cNvPr id="499" name="Freihand 498">
                  <a:extLst>
                    <a:ext uri="{FF2B5EF4-FFF2-40B4-BE49-F238E27FC236}">
                      <a16:creationId xmlns:a16="http://schemas.microsoft.com/office/drawing/2014/main" id="{02F6AE47-1B95-F382-EBCD-A0D1321A8EFC}"/>
                    </a:ext>
                  </a:extLst>
                </p:cNvPr>
                <p:cNvPicPr/>
                <p:nvPr/>
              </p:nvPicPr>
              <p:blipFill>
                <a:blip r:embed="rId864"/>
                <a:stretch>
                  <a:fillRect/>
                </a:stretch>
              </p:blipFill>
              <p:spPr>
                <a:xfrm>
                  <a:off x="190375" y="34102"/>
                  <a:ext cx="281520" cy="462240"/>
                </a:xfrm>
                <a:prstGeom prst="rect">
                  <a:avLst/>
                </a:prstGeom>
              </p:spPr>
            </p:pic>
          </mc:Fallback>
        </mc:AlternateContent>
        <mc:AlternateContent xmlns:mc="http://schemas.openxmlformats.org/markup-compatibility/2006">
          <mc:Choice xmlns:p14="http://schemas.microsoft.com/office/powerpoint/2010/main" Requires="p14">
            <p:contentPart p14:bwMode="auto" r:id="rId865">
              <p14:nvContentPartPr>
                <p14:cNvPr id="501" name="Freihand 500">
                  <a:extLst>
                    <a:ext uri="{FF2B5EF4-FFF2-40B4-BE49-F238E27FC236}">
                      <a16:creationId xmlns:a16="http://schemas.microsoft.com/office/drawing/2014/main" id="{F456706C-D398-252B-180A-CD7F98C44FF6}"/>
                    </a:ext>
                  </a:extLst>
                </p14:cNvPr>
                <p14:cNvContentPartPr/>
                <p14:nvPr/>
              </p14:nvContentPartPr>
              <p14:xfrm>
                <a:off x="552175" y="99982"/>
                <a:ext cx="106560" cy="222840"/>
              </p14:xfrm>
            </p:contentPart>
          </mc:Choice>
          <mc:Fallback>
            <p:pic>
              <p:nvPicPr>
                <p:cNvPr id="501" name="Freihand 500">
                  <a:extLst>
                    <a:ext uri="{FF2B5EF4-FFF2-40B4-BE49-F238E27FC236}">
                      <a16:creationId xmlns:a16="http://schemas.microsoft.com/office/drawing/2014/main" id="{F456706C-D398-252B-180A-CD7F98C44FF6}"/>
                    </a:ext>
                  </a:extLst>
                </p:cNvPr>
                <p:cNvPicPr/>
                <p:nvPr/>
              </p:nvPicPr>
              <p:blipFill>
                <a:blip r:embed="rId866"/>
                <a:stretch>
                  <a:fillRect/>
                </a:stretch>
              </p:blipFill>
              <p:spPr>
                <a:xfrm>
                  <a:off x="543535" y="91342"/>
                  <a:ext cx="1242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867">
              <p14:nvContentPartPr>
                <p14:cNvPr id="503" name="Freihand 502">
                  <a:extLst>
                    <a:ext uri="{FF2B5EF4-FFF2-40B4-BE49-F238E27FC236}">
                      <a16:creationId xmlns:a16="http://schemas.microsoft.com/office/drawing/2014/main" id="{1899F753-E973-6997-2097-E2EEB2B00A63}"/>
                    </a:ext>
                  </a:extLst>
                </p14:cNvPr>
                <p14:cNvContentPartPr/>
                <p14:nvPr/>
              </p14:nvContentPartPr>
              <p14:xfrm>
                <a:off x="711295" y="77302"/>
                <a:ext cx="472320" cy="209160"/>
              </p14:xfrm>
            </p:contentPart>
          </mc:Choice>
          <mc:Fallback>
            <p:pic>
              <p:nvPicPr>
                <p:cNvPr id="503" name="Freihand 502">
                  <a:extLst>
                    <a:ext uri="{FF2B5EF4-FFF2-40B4-BE49-F238E27FC236}">
                      <a16:creationId xmlns:a16="http://schemas.microsoft.com/office/drawing/2014/main" id="{1899F753-E973-6997-2097-E2EEB2B00A63}"/>
                    </a:ext>
                  </a:extLst>
                </p:cNvPr>
                <p:cNvPicPr/>
                <p:nvPr/>
              </p:nvPicPr>
              <p:blipFill>
                <a:blip r:embed="rId868"/>
                <a:stretch>
                  <a:fillRect/>
                </a:stretch>
              </p:blipFill>
              <p:spPr>
                <a:xfrm>
                  <a:off x="702295" y="68302"/>
                  <a:ext cx="489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869">
              <p14:nvContentPartPr>
                <p14:cNvPr id="504" name="Freihand 503">
                  <a:extLst>
                    <a:ext uri="{FF2B5EF4-FFF2-40B4-BE49-F238E27FC236}">
                      <a16:creationId xmlns:a16="http://schemas.microsoft.com/office/drawing/2014/main" id="{06F0F838-B149-17E7-0671-0059F64777F2}"/>
                    </a:ext>
                  </a:extLst>
                </p14:cNvPr>
                <p14:cNvContentPartPr/>
                <p14:nvPr/>
              </p14:nvContentPartPr>
              <p14:xfrm>
                <a:off x="1049335" y="57862"/>
                <a:ext cx="27360" cy="10800"/>
              </p14:xfrm>
            </p:contentPart>
          </mc:Choice>
          <mc:Fallback>
            <p:pic>
              <p:nvPicPr>
                <p:cNvPr id="504" name="Freihand 503">
                  <a:extLst>
                    <a:ext uri="{FF2B5EF4-FFF2-40B4-BE49-F238E27FC236}">
                      <a16:creationId xmlns:a16="http://schemas.microsoft.com/office/drawing/2014/main" id="{06F0F838-B149-17E7-0671-0059F64777F2}"/>
                    </a:ext>
                  </a:extLst>
                </p:cNvPr>
                <p:cNvPicPr/>
                <p:nvPr/>
              </p:nvPicPr>
              <p:blipFill>
                <a:blip r:embed="rId870"/>
                <a:stretch>
                  <a:fillRect/>
                </a:stretch>
              </p:blipFill>
              <p:spPr>
                <a:xfrm>
                  <a:off x="1040695" y="48862"/>
                  <a:ext cx="450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871">
              <p14:nvContentPartPr>
                <p14:cNvPr id="505" name="Freihand 504">
                  <a:extLst>
                    <a:ext uri="{FF2B5EF4-FFF2-40B4-BE49-F238E27FC236}">
                      <a16:creationId xmlns:a16="http://schemas.microsoft.com/office/drawing/2014/main" id="{68819EB1-40D2-6210-8D7B-6217A9B2213B}"/>
                    </a:ext>
                  </a:extLst>
                </p14:cNvPr>
                <p14:cNvContentPartPr/>
                <p14:nvPr/>
              </p14:nvContentPartPr>
              <p14:xfrm>
                <a:off x="1308895" y="105742"/>
                <a:ext cx="19440" cy="179280"/>
              </p14:xfrm>
            </p:contentPart>
          </mc:Choice>
          <mc:Fallback>
            <p:pic>
              <p:nvPicPr>
                <p:cNvPr id="505" name="Freihand 504">
                  <a:extLst>
                    <a:ext uri="{FF2B5EF4-FFF2-40B4-BE49-F238E27FC236}">
                      <a16:creationId xmlns:a16="http://schemas.microsoft.com/office/drawing/2014/main" id="{68819EB1-40D2-6210-8D7B-6217A9B2213B}"/>
                    </a:ext>
                  </a:extLst>
                </p:cNvPr>
                <p:cNvPicPr/>
                <p:nvPr/>
              </p:nvPicPr>
              <p:blipFill>
                <a:blip r:embed="rId872"/>
                <a:stretch>
                  <a:fillRect/>
                </a:stretch>
              </p:blipFill>
              <p:spPr>
                <a:xfrm>
                  <a:off x="1300255" y="97102"/>
                  <a:ext cx="370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73">
              <p14:nvContentPartPr>
                <p14:cNvPr id="506" name="Freihand 505">
                  <a:extLst>
                    <a:ext uri="{FF2B5EF4-FFF2-40B4-BE49-F238E27FC236}">
                      <a16:creationId xmlns:a16="http://schemas.microsoft.com/office/drawing/2014/main" id="{A9AF229A-25F0-291F-04C5-9370BA073F94}"/>
                    </a:ext>
                  </a:extLst>
                </p14:cNvPr>
                <p14:cNvContentPartPr/>
                <p14:nvPr/>
              </p14:nvContentPartPr>
              <p14:xfrm>
                <a:off x="1376575" y="62902"/>
                <a:ext cx="195840" cy="234720"/>
              </p14:xfrm>
            </p:contentPart>
          </mc:Choice>
          <mc:Fallback>
            <p:pic>
              <p:nvPicPr>
                <p:cNvPr id="506" name="Freihand 505">
                  <a:extLst>
                    <a:ext uri="{FF2B5EF4-FFF2-40B4-BE49-F238E27FC236}">
                      <a16:creationId xmlns:a16="http://schemas.microsoft.com/office/drawing/2014/main" id="{A9AF229A-25F0-291F-04C5-9370BA073F94}"/>
                    </a:ext>
                  </a:extLst>
                </p:cNvPr>
                <p:cNvPicPr/>
                <p:nvPr/>
              </p:nvPicPr>
              <p:blipFill>
                <a:blip r:embed="rId874"/>
                <a:stretch>
                  <a:fillRect/>
                </a:stretch>
              </p:blipFill>
              <p:spPr>
                <a:xfrm>
                  <a:off x="1367575" y="54262"/>
                  <a:ext cx="2134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875">
              <p14:nvContentPartPr>
                <p14:cNvPr id="507" name="Freihand 506">
                  <a:extLst>
                    <a:ext uri="{FF2B5EF4-FFF2-40B4-BE49-F238E27FC236}">
                      <a16:creationId xmlns:a16="http://schemas.microsoft.com/office/drawing/2014/main" id="{D48A67C9-0821-7F49-49CC-F06550A35530}"/>
                    </a:ext>
                  </a:extLst>
                </p14:cNvPr>
                <p14:cNvContentPartPr/>
                <p14:nvPr/>
              </p14:nvContentPartPr>
              <p14:xfrm>
                <a:off x="1497535" y="178462"/>
                <a:ext cx="100440" cy="16200"/>
              </p14:xfrm>
            </p:contentPart>
          </mc:Choice>
          <mc:Fallback>
            <p:pic>
              <p:nvPicPr>
                <p:cNvPr id="507" name="Freihand 506">
                  <a:extLst>
                    <a:ext uri="{FF2B5EF4-FFF2-40B4-BE49-F238E27FC236}">
                      <a16:creationId xmlns:a16="http://schemas.microsoft.com/office/drawing/2014/main" id="{D48A67C9-0821-7F49-49CC-F06550A35530}"/>
                    </a:ext>
                  </a:extLst>
                </p:cNvPr>
                <p:cNvPicPr/>
                <p:nvPr/>
              </p:nvPicPr>
              <p:blipFill>
                <a:blip r:embed="rId876"/>
                <a:stretch>
                  <a:fillRect/>
                </a:stretch>
              </p:blipFill>
              <p:spPr>
                <a:xfrm>
                  <a:off x="1488535" y="169822"/>
                  <a:ext cx="118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77">
              <p14:nvContentPartPr>
                <p14:cNvPr id="508" name="Freihand 507">
                  <a:extLst>
                    <a:ext uri="{FF2B5EF4-FFF2-40B4-BE49-F238E27FC236}">
                      <a16:creationId xmlns:a16="http://schemas.microsoft.com/office/drawing/2014/main" id="{8AEF9CF3-BB61-7028-0863-746D076A4D03}"/>
                    </a:ext>
                  </a:extLst>
                </p14:cNvPr>
                <p14:cNvContentPartPr/>
                <p14:nvPr/>
              </p14:nvContentPartPr>
              <p14:xfrm>
                <a:off x="1764295" y="156142"/>
                <a:ext cx="244800" cy="119160"/>
              </p14:xfrm>
            </p:contentPart>
          </mc:Choice>
          <mc:Fallback>
            <p:pic>
              <p:nvPicPr>
                <p:cNvPr id="508" name="Freihand 507">
                  <a:extLst>
                    <a:ext uri="{FF2B5EF4-FFF2-40B4-BE49-F238E27FC236}">
                      <a16:creationId xmlns:a16="http://schemas.microsoft.com/office/drawing/2014/main" id="{8AEF9CF3-BB61-7028-0863-746D076A4D03}"/>
                    </a:ext>
                  </a:extLst>
                </p:cNvPr>
                <p:cNvPicPr/>
                <p:nvPr/>
              </p:nvPicPr>
              <p:blipFill>
                <a:blip r:embed="rId878"/>
                <a:stretch>
                  <a:fillRect/>
                </a:stretch>
              </p:blipFill>
              <p:spPr>
                <a:xfrm>
                  <a:off x="1755295" y="147142"/>
                  <a:ext cx="262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879">
              <p14:nvContentPartPr>
                <p14:cNvPr id="509" name="Freihand 508">
                  <a:extLst>
                    <a:ext uri="{FF2B5EF4-FFF2-40B4-BE49-F238E27FC236}">
                      <a16:creationId xmlns:a16="http://schemas.microsoft.com/office/drawing/2014/main" id="{3625CAD6-92D8-717E-69ED-8DA0CF0AA2B6}"/>
                    </a:ext>
                  </a:extLst>
                </p14:cNvPr>
                <p14:cNvContentPartPr/>
                <p14:nvPr/>
              </p14:nvContentPartPr>
              <p14:xfrm>
                <a:off x="2198815" y="152542"/>
                <a:ext cx="108000" cy="130320"/>
              </p14:xfrm>
            </p:contentPart>
          </mc:Choice>
          <mc:Fallback>
            <p:pic>
              <p:nvPicPr>
                <p:cNvPr id="509" name="Freihand 508">
                  <a:extLst>
                    <a:ext uri="{FF2B5EF4-FFF2-40B4-BE49-F238E27FC236}">
                      <a16:creationId xmlns:a16="http://schemas.microsoft.com/office/drawing/2014/main" id="{3625CAD6-92D8-717E-69ED-8DA0CF0AA2B6}"/>
                    </a:ext>
                  </a:extLst>
                </p:cNvPr>
                <p:cNvPicPr/>
                <p:nvPr/>
              </p:nvPicPr>
              <p:blipFill>
                <a:blip r:embed="rId880"/>
                <a:stretch>
                  <a:fillRect/>
                </a:stretch>
              </p:blipFill>
              <p:spPr>
                <a:xfrm>
                  <a:off x="2190175" y="143902"/>
                  <a:ext cx="1256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81">
              <p14:nvContentPartPr>
                <p14:cNvPr id="510" name="Freihand 509">
                  <a:extLst>
                    <a:ext uri="{FF2B5EF4-FFF2-40B4-BE49-F238E27FC236}">
                      <a16:creationId xmlns:a16="http://schemas.microsoft.com/office/drawing/2014/main" id="{266859DA-4675-5582-2EA4-1FE5DBCCA441}"/>
                    </a:ext>
                  </a:extLst>
                </p14:cNvPr>
                <p14:cNvContentPartPr/>
                <p14:nvPr/>
              </p14:nvContentPartPr>
              <p14:xfrm>
                <a:off x="2196655" y="202222"/>
                <a:ext cx="109800" cy="32760"/>
              </p14:xfrm>
            </p:contentPart>
          </mc:Choice>
          <mc:Fallback>
            <p:pic>
              <p:nvPicPr>
                <p:cNvPr id="510" name="Freihand 509">
                  <a:extLst>
                    <a:ext uri="{FF2B5EF4-FFF2-40B4-BE49-F238E27FC236}">
                      <a16:creationId xmlns:a16="http://schemas.microsoft.com/office/drawing/2014/main" id="{266859DA-4675-5582-2EA4-1FE5DBCCA441}"/>
                    </a:ext>
                  </a:extLst>
                </p:cNvPr>
                <p:cNvPicPr/>
                <p:nvPr/>
              </p:nvPicPr>
              <p:blipFill>
                <a:blip r:embed="rId882"/>
                <a:stretch>
                  <a:fillRect/>
                </a:stretch>
              </p:blipFill>
              <p:spPr>
                <a:xfrm>
                  <a:off x="2187655" y="193582"/>
                  <a:ext cx="1274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883">
              <p14:nvContentPartPr>
                <p14:cNvPr id="511" name="Freihand 510">
                  <a:extLst>
                    <a:ext uri="{FF2B5EF4-FFF2-40B4-BE49-F238E27FC236}">
                      <a16:creationId xmlns:a16="http://schemas.microsoft.com/office/drawing/2014/main" id="{BBC1FF20-408F-8FC6-C501-B922E1D139A2}"/>
                    </a:ext>
                  </a:extLst>
                </p14:cNvPr>
                <p14:cNvContentPartPr/>
                <p14:nvPr/>
              </p14:nvContentPartPr>
              <p14:xfrm>
                <a:off x="2340295" y="171622"/>
                <a:ext cx="108000" cy="104400"/>
              </p14:xfrm>
            </p:contentPart>
          </mc:Choice>
          <mc:Fallback>
            <p:pic>
              <p:nvPicPr>
                <p:cNvPr id="511" name="Freihand 510">
                  <a:extLst>
                    <a:ext uri="{FF2B5EF4-FFF2-40B4-BE49-F238E27FC236}">
                      <a16:creationId xmlns:a16="http://schemas.microsoft.com/office/drawing/2014/main" id="{BBC1FF20-408F-8FC6-C501-B922E1D139A2}"/>
                    </a:ext>
                  </a:extLst>
                </p:cNvPr>
                <p:cNvPicPr/>
                <p:nvPr/>
              </p:nvPicPr>
              <p:blipFill>
                <a:blip r:embed="rId884"/>
                <a:stretch>
                  <a:fillRect/>
                </a:stretch>
              </p:blipFill>
              <p:spPr>
                <a:xfrm>
                  <a:off x="2331655" y="162622"/>
                  <a:ext cx="1256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85">
              <p14:nvContentPartPr>
                <p14:cNvPr id="512" name="Freihand 511">
                  <a:extLst>
                    <a:ext uri="{FF2B5EF4-FFF2-40B4-BE49-F238E27FC236}">
                      <a16:creationId xmlns:a16="http://schemas.microsoft.com/office/drawing/2014/main" id="{5B4BCB62-43E8-16A3-5C45-390AFD76289A}"/>
                    </a:ext>
                  </a:extLst>
                </p14:cNvPr>
                <p14:cNvContentPartPr/>
                <p14:nvPr/>
              </p14:nvContentPartPr>
              <p14:xfrm>
                <a:off x="2487175" y="55702"/>
                <a:ext cx="149400" cy="213840"/>
              </p14:xfrm>
            </p:contentPart>
          </mc:Choice>
          <mc:Fallback>
            <p:pic>
              <p:nvPicPr>
                <p:cNvPr id="512" name="Freihand 511">
                  <a:extLst>
                    <a:ext uri="{FF2B5EF4-FFF2-40B4-BE49-F238E27FC236}">
                      <a16:creationId xmlns:a16="http://schemas.microsoft.com/office/drawing/2014/main" id="{5B4BCB62-43E8-16A3-5C45-390AFD76289A}"/>
                    </a:ext>
                  </a:extLst>
                </p:cNvPr>
                <p:cNvPicPr/>
                <p:nvPr/>
              </p:nvPicPr>
              <p:blipFill>
                <a:blip r:embed="rId886"/>
                <a:stretch>
                  <a:fillRect/>
                </a:stretch>
              </p:blipFill>
              <p:spPr>
                <a:xfrm>
                  <a:off x="2478535" y="47062"/>
                  <a:ext cx="1670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887">
              <p14:nvContentPartPr>
                <p14:cNvPr id="513" name="Freihand 512">
                  <a:extLst>
                    <a:ext uri="{FF2B5EF4-FFF2-40B4-BE49-F238E27FC236}">
                      <a16:creationId xmlns:a16="http://schemas.microsoft.com/office/drawing/2014/main" id="{CE40F181-B257-C12B-8895-121D93B15670}"/>
                    </a:ext>
                  </a:extLst>
                </p14:cNvPr>
                <p14:cNvContentPartPr/>
                <p14:nvPr/>
              </p14:nvContentPartPr>
              <p14:xfrm>
                <a:off x="2664655" y="160822"/>
                <a:ext cx="194760" cy="104040"/>
              </p14:xfrm>
            </p:contentPart>
          </mc:Choice>
          <mc:Fallback>
            <p:pic>
              <p:nvPicPr>
                <p:cNvPr id="513" name="Freihand 512">
                  <a:extLst>
                    <a:ext uri="{FF2B5EF4-FFF2-40B4-BE49-F238E27FC236}">
                      <a16:creationId xmlns:a16="http://schemas.microsoft.com/office/drawing/2014/main" id="{CE40F181-B257-C12B-8895-121D93B15670}"/>
                    </a:ext>
                  </a:extLst>
                </p:cNvPr>
                <p:cNvPicPr/>
                <p:nvPr/>
              </p:nvPicPr>
              <p:blipFill>
                <a:blip r:embed="rId888"/>
                <a:stretch>
                  <a:fillRect/>
                </a:stretch>
              </p:blipFill>
              <p:spPr>
                <a:xfrm>
                  <a:off x="2655655" y="152182"/>
                  <a:ext cx="2124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889">
              <p14:nvContentPartPr>
                <p14:cNvPr id="514" name="Freihand 513">
                  <a:extLst>
                    <a:ext uri="{FF2B5EF4-FFF2-40B4-BE49-F238E27FC236}">
                      <a16:creationId xmlns:a16="http://schemas.microsoft.com/office/drawing/2014/main" id="{C7F39F52-AD66-1786-0154-29F82CEF0D9D}"/>
                    </a:ext>
                  </a:extLst>
                </p14:cNvPr>
                <p14:cNvContentPartPr/>
                <p14:nvPr/>
              </p14:nvContentPartPr>
              <p14:xfrm>
                <a:off x="412135" y="326062"/>
                <a:ext cx="2515320" cy="69120"/>
              </p14:xfrm>
            </p:contentPart>
          </mc:Choice>
          <mc:Fallback>
            <p:pic>
              <p:nvPicPr>
                <p:cNvPr id="514" name="Freihand 513">
                  <a:extLst>
                    <a:ext uri="{FF2B5EF4-FFF2-40B4-BE49-F238E27FC236}">
                      <a16:creationId xmlns:a16="http://schemas.microsoft.com/office/drawing/2014/main" id="{C7F39F52-AD66-1786-0154-29F82CEF0D9D}"/>
                    </a:ext>
                  </a:extLst>
                </p:cNvPr>
                <p:cNvPicPr/>
                <p:nvPr/>
              </p:nvPicPr>
              <p:blipFill>
                <a:blip r:embed="rId890"/>
                <a:stretch>
                  <a:fillRect/>
                </a:stretch>
              </p:blipFill>
              <p:spPr>
                <a:xfrm>
                  <a:off x="403495" y="317422"/>
                  <a:ext cx="2532960" cy="86760"/>
                </a:xfrm>
                <a:prstGeom prst="rect">
                  <a:avLst/>
                </a:prstGeom>
              </p:spPr>
            </p:pic>
          </mc:Fallback>
        </mc:AlternateContent>
      </p:grpSp>
    </p:spTree>
    <p:extLst>
      <p:ext uri="{BB962C8B-B14F-4D97-AF65-F5344CB8AC3E}">
        <p14:creationId xmlns:p14="http://schemas.microsoft.com/office/powerpoint/2010/main" val="408184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pic>
        <p:nvPicPr>
          <p:cNvPr id="8" name="Grafik 7">
            <a:extLst>
              <a:ext uri="{FF2B5EF4-FFF2-40B4-BE49-F238E27FC236}">
                <a16:creationId xmlns:a16="http://schemas.microsoft.com/office/drawing/2014/main" id="{A0B7BB92-1407-01A6-F61A-177EDB6C2A4B}"/>
              </a:ext>
            </a:extLst>
          </p:cNvPr>
          <p:cNvPicPr>
            <a:picLocks noChangeAspect="1"/>
          </p:cNvPicPr>
          <p:nvPr/>
        </p:nvPicPr>
        <p:blipFill>
          <a:blip r:embed="rId3"/>
          <a:stretch>
            <a:fillRect/>
          </a:stretch>
        </p:blipFill>
        <p:spPr>
          <a:xfrm>
            <a:off x="119151" y="890742"/>
            <a:ext cx="6105026" cy="3549055"/>
          </a:xfrm>
          <a:prstGeom prst="rect">
            <a:avLst/>
          </a:prstGeom>
        </p:spPr>
      </p:pic>
      <p:pic>
        <p:nvPicPr>
          <p:cNvPr id="9" name="Grafik 8">
            <a:extLst>
              <a:ext uri="{FF2B5EF4-FFF2-40B4-BE49-F238E27FC236}">
                <a16:creationId xmlns:a16="http://schemas.microsoft.com/office/drawing/2014/main" id="{05C4E287-B219-C52B-907B-7E443D47A671}"/>
              </a:ext>
            </a:extLst>
          </p:cNvPr>
          <p:cNvPicPr>
            <a:picLocks noChangeAspect="1"/>
          </p:cNvPicPr>
          <p:nvPr/>
        </p:nvPicPr>
        <p:blipFill>
          <a:blip r:embed="rId4"/>
          <a:stretch>
            <a:fillRect/>
          </a:stretch>
        </p:blipFill>
        <p:spPr>
          <a:xfrm>
            <a:off x="6480804" y="774107"/>
            <a:ext cx="5584396" cy="3356579"/>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53466EB2-D9E2-B9AC-A48B-1CBFD9C4A66E}"/>
                  </a:ext>
                </a:extLst>
              </p14:cNvPr>
              <p14:cNvContentPartPr/>
              <p14:nvPr/>
            </p14:nvContentPartPr>
            <p14:xfrm>
              <a:off x="1979935" y="1637182"/>
              <a:ext cx="2538000" cy="900720"/>
            </p14:xfrm>
          </p:contentPart>
        </mc:Choice>
        <mc:Fallback>
          <p:pic>
            <p:nvPicPr>
              <p:cNvPr id="2" name="Freihand 1">
                <a:extLst>
                  <a:ext uri="{FF2B5EF4-FFF2-40B4-BE49-F238E27FC236}">
                    <a16:creationId xmlns:a16="http://schemas.microsoft.com/office/drawing/2014/main" id="{53466EB2-D9E2-B9AC-A48B-1CBFD9C4A66E}"/>
                  </a:ext>
                </a:extLst>
              </p:cNvPr>
              <p:cNvPicPr/>
              <p:nvPr/>
            </p:nvPicPr>
            <p:blipFill>
              <a:blip r:embed="rId6"/>
              <a:stretch>
                <a:fillRect/>
              </a:stretch>
            </p:blipFill>
            <p:spPr>
              <a:xfrm>
                <a:off x="1970935" y="1628182"/>
                <a:ext cx="2555640" cy="918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BB538E57-B4DE-28E9-771F-ABDB81CAD82D}"/>
                  </a:ext>
                </a:extLst>
              </p14:cNvPr>
              <p14:cNvContentPartPr/>
              <p14:nvPr/>
            </p14:nvContentPartPr>
            <p14:xfrm>
              <a:off x="331135" y="1147582"/>
              <a:ext cx="3084480" cy="2551680"/>
            </p14:xfrm>
          </p:contentPart>
        </mc:Choice>
        <mc:Fallback>
          <p:pic>
            <p:nvPicPr>
              <p:cNvPr id="3" name="Freihand 2">
                <a:extLst>
                  <a:ext uri="{FF2B5EF4-FFF2-40B4-BE49-F238E27FC236}">
                    <a16:creationId xmlns:a16="http://schemas.microsoft.com/office/drawing/2014/main" id="{BB538E57-B4DE-28E9-771F-ABDB81CAD82D}"/>
                  </a:ext>
                </a:extLst>
              </p:cNvPr>
              <p:cNvPicPr/>
              <p:nvPr/>
            </p:nvPicPr>
            <p:blipFill>
              <a:blip r:embed="rId8"/>
              <a:stretch>
                <a:fillRect/>
              </a:stretch>
            </p:blipFill>
            <p:spPr>
              <a:xfrm>
                <a:off x="322135" y="1138582"/>
                <a:ext cx="3102120" cy="25693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6CC39C1A-980E-C913-4F47-BF4508B005F0}"/>
                  </a:ext>
                </a:extLst>
              </p14:cNvPr>
              <p14:cNvContentPartPr/>
              <p14:nvPr/>
            </p14:nvContentPartPr>
            <p14:xfrm>
              <a:off x="5619895" y="1216702"/>
              <a:ext cx="757440" cy="2694240"/>
            </p14:xfrm>
          </p:contentPart>
        </mc:Choice>
        <mc:Fallback>
          <p:pic>
            <p:nvPicPr>
              <p:cNvPr id="6" name="Freihand 5">
                <a:extLst>
                  <a:ext uri="{FF2B5EF4-FFF2-40B4-BE49-F238E27FC236}">
                    <a16:creationId xmlns:a16="http://schemas.microsoft.com/office/drawing/2014/main" id="{6CC39C1A-980E-C913-4F47-BF4508B005F0}"/>
                  </a:ext>
                </a:extLst>
              </p:cNvPr>
              <p:cNvPicPr/>
              <p:nvPr/>
            </p:nvPicPr>
            <p:blipFill>
              <a:blip r:embed="rId10"/>
              <a:stretch>
                <a:fillRect/>
              </a:stretch>
            </p:blipFill>
            <p:spPr>
              <a:xfrm>
                <a:off x="5611255" y="1207702"/>
                <a:ext cx="775080" cy="2711880"/>
              </a:xfrm>
              <a:prstGeom prst="rect">
                <a:avLst/>
              </a:prstGeom>
            </p:spPr>
          </p:pic>
        </mc:Fallback>
      </mc:AlternateContent>
      <p:grpSp>
        <p:nvGrpSpPr>
          <p:cNvPr id="14" name="Gruppieren 13">
            <a:extLst>
              <a:ext uri="{FF2B5EF4-FFF2-40B4-BE49-F238E27FC236}">
                <a16:creationId xmlns:a16="http://schemas.microsoft.com/office/drawing/2014/main" id="{740974B7-9F11-73BF-06CD-9DA8C5B0D4E0}"/>
              </a:ext>
            </a:extLst>
          </p:cNvPr>
          <p:cNvGrpSpPr/>
          <p:nvPr/>
        </p:nvGrpSpPr>
        <p:grpSpPr>
          <a:xfrm>
            <a:off x="3580495" y="2898622"/>
            <a:ext cx="2779560" cy="757800"/>
            <a:chOff x="3580495" y="2898622"/>
            <a:chExt cx="2779560" cy="757800"/>
          </a:xfrm>
        </p:grpSpPr>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657E3226-34BA-8596-6124-6ECBDA868E48}"/>
                    </a:ext>
                  </a:extLst>
                </p14:cNvPr>
                <p14:cNvContentPartPr/>
                <p14:nvPr/>
              </p14:nvContentPartPr>
              <p14:xfrm>
                <a:off x="5955055" y="3132622"/>
                <a:ext cx="136080" cy="17280"/>
              </p14:xfrm>
            </p:contentPart>
          </mc:Choice>
          <mc:Fallback>
            <p:pic>
              <p:nvPicPr>
                <p:cNvPr id="10" name="Freihand 9">
                  <a:extLst>
                    <a:ext uri="{FF2B5EF4-FFF2-40B4-BE49-F238E27FC236}">
                      <a16:creationId xmlns:a16="http://schemas.microsoft.com/office/drawing/2014/main" id="{657E3226-34BA-8596-6124-6ECBDA868E48}"/>
                    </a:ext>
                  </a:extLst>
                </p:cNvPr>
                <p:cNvPicPr/>
                <p:nvPr/>
              </p:nvPicPr>
              <p:blipFill>
                <a:blip r:embed="rId12"/>
                <a:stretch>
                  <a:fillRect/>
                </a:stretch>
              </p:blipFill>
              <p:spPr>
                <a:xfrm>
                  <a:off x="5946055" y="3123622"/>
                  <a:ext cx="153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0C86C73A-CE87-27A3-278D-07A021F88D60}"/>
                    </a:ext>
                  </a:extLst>
                </p14:cNvPr>
                <p14:cNvContentPartPr/>
                <p14:nvPr/>
              </p14:nvContentPartPr>
              <p14:xfrm>
                <a:off x="3580495" y="3012022"/>
                <a:ext cx="2779560" cy="511200"/>
              </p14:xfrm>
            </p:contentPart>
          </mc:Choice>
          <mc:Fallback>
            <p:pic>
              <p:nvPicPr>
                <p:cNvPr id="11" name="Freihand 10">
                  <a:extLst>
                    <a:ext uri="{FF2B5EF4-FFF2-40B4-BE49-F238E27FC236}">
                      <a16:creationId xmlns:a16="http://schemas.microsoft.com/office/drawing/2014/main" id="{0C86C73A-CE87-27A3-278D-07A021F88D60}"/>
                    </a:ext>
                  </a:extLst>
                </p:cNvPr>
                <p:cNvPicPr/>
                <p:nvPr/>
              </p:nvPicPr>
              <p:blipFill>
                <a:blip r:embed="rId14"/>
                <a:stretch>
                  <a:fillRect/>
                </a:stretch>
              </p:blipFill>
              <p:spPr>
                <a:xfrm>
                  <a:off x="3571855" y="3003382"/>
                  <a:ext cx="2797200" cy="528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49EEE48D-86CB-9E86-50B7-F5ADDD2BC016}"/>
                    </a:ext>
                  </a:extLst>
                </p14:cNvPr>
                <p14:cNvContentPartPr/>
                <p14:nvPr/>
              </p14:nvContentPartPr>
              <p14:xfrm>
                <a:off x="4250455" y="2898622"/>
                <a:ext cx="1634400" cy="757800"/>
              </p14:xfrm>
            </p:contentPart>
          </mc:Choice>
          <mc:Fallback>
            <p:pic>
              <p:nvPicPr>
                <p:cNvPr id="13" name="Freihand 12">
                  <a:extLst>
                    <a:ext uri="{FF2B5EF4-FFF2-40B4-BE49-F238E27FC236}">
                      <a16:creationId xmlns:a16="http://schemas.microsoft.com/office/drawing/2014/main" id="{49EEE48D-86CB-9E86-50B7-F5ADDD2BC016}"/>
                    </a:ext>
                  </a:extLst>
                </p:cNvPr>
                <p:cNvPicPr/>
                <p:nvPr/>
              </p:nvPicPr>
              <p:blipFill>
                <a:blip r:embed="rId16"/>
                <a:stretch>
                  <a:fillRect/>
                </a:stretch>
              </p:blipFill>
              <p:spPr>
                <a:xfrm>
                  <a:off x="4241815" y="2889982"/>
                  <a:ext cx="1652040" cy="77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BA1FFF9A-92C4-16DF-8CB5-67477BCC9D43}"/>
                  </a:ext>
                </a:extLst>
              </p14:cNvPr>
              <p14:cNvContentPartPr/>
              <p14:nvPr/>
            </p14:nvContentPartPr>
            <p14:xfrm>
              <a:off x="11564935" y="1478422"/>
              <a:ext cx="377640" cy="451080"/>
            </p14:xfrm>
          </p:contentPart>
        </mc:Choice>
        <mc:Fallback>
          <p:pic>
            <p:nvPicPr>
              <p:cNvPr id="15" name="Freihand 14">
                <a:extLst>
                  <a:ext uri="{FF2B5EF4-FFF2-40B4-BE49-F238E27FC236}">
                    <a16:creationId xmlns:a16="http://schemas.microsoft.com/office/drawing/2014/main" id="{BA1FFF9A-92C4-16DF-8CB5-67477BCC9D43}"/>
                  </a:ext>
                </a:extLst>
              </p:cNvPr>
              <p:cNvPicPr/>
              <p:nvPr/>
            </p:nvPicPr>
            <p:blipFill>
              <a:blip r:embed="rId18"/>
              <a:stretch>
                <a:fillRect/>
              </a:stretch>
            </p:blipFill>
            <p:spPr>
              <a:xfrm>
                <a:off x="11555935" y="1469422"/>
                <a:ext cx="395280" cy="468720"/>
              </a:xfrm>
              <a:prstGeom prst="rect">
                <a:avLst/>
              </a:prstGeom>
            </p:spPr>
          </p:pic>
        </mc:Fallback>
      </mc:AlternateContent>
    </p:spTree>
    <p:extLst>
      <p:ext uri="{BB962C8B-B14F-4D97-AF65-F5344CB8AC3E}">
        <p14:creationId xmlns:p14="http://schemas.microsoft.com/office/powerpoint/2010/main" val="312039166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a:t>
            </a:r>
            <a:r>
              <a:rPr lang="de-DE" sz="1400"/>
              <a:t>: Bundesbank</a:t>
            </a:r>
            <a:endParaRPr lang="de-DE" sz="1400" dirty="0"/>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C52EA0FB-7506-2A21-0CAA-6C87F5FBC09B}"/>
              </a:ext>
            </a:extLst>
          </p:cNvPr>
          <p:cNvPicPr>
            <a:picLocks noChangeAspect="1"/>
          </p:cNvPicPr>
          <p:nvPr/>
        </p:nvPicPr>
        <p:blipFill>
          <a:blip r:embed="rId3"/>
          <a:stretch>
            <a:fillRect/>
          </a:stretch>
        </p:blipFill>
        <p:spPr>
          <a:xfrm>
            <a:off x="0" y="621599"/>
            <a:ext cx="7690413" cy="4622430"/>
          </a:xfrm>
          <a:prstGeom prst="rect">
            <a:avLst/>
          </a:prstGeom>
        </p:spPr>
      </p:pic>
      <p:grpSp>
        <p:nvGrpSpPr>
          <p:cNvPr id="150544" name="Gruppieren 150543">
            <a:extLst>
              <a:ext uri="{FF2B5EF4-FFF2-40B4-BE49-F238E27FC236}">
                <a16:creationId xmlns:a16="http://schemas.microsoft.com/office/drawing/2014/main" id="{D0B6FA79-14A7-93B7-122E-839D6887930D}"/>
              </a:ext>
            </a:extLst>
          </p:cNvPr>
          <p:cNvGrpSpPr/>
          <p:nvPr/>
        </p:nvGrpSpPr>
        <p:grpSpPr>
          <a:xfrm>
            <a:off x="6630055" y="1046062"/>
            <a:ext cx="5090760" cy="2170440"/>
            <a:chOff x="6630055" y="1046062"/>
            <a:chExt cx="5090760" cy="217044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8ABA4F6-08D7-BA44-5DC1-73238FE9E23E}"/>
                    </a:ext>
                  </a:extLst>
                </p14:cNvPr>
                <p14:cNvContentPartPr/>
                <p14:nvPr/>
              </p14:nvContentPartPr>
              <p14:xfrm>
                <a:off x="8242855" y="1208422"/>
                <a:ext cx="31680" cy="164520"/>
              </p14:xfrm>
            </p:contentPart>
          </mc:Choice>
          <mc:Fallback>
            <p:pic>
              <p:nvPicPr>
                <p:cNvPr id="2" name="Freihand 1">
                  <a:extLst>
                    <a:ext uri="{FF2B5EF4-FFF2-40B4-BE49-F238E27FC236}">
                      <a16:creationId xmlns:a16="http://schemas.microsoft.com/office/drawing/2014/main" id="{B8ABA4F6-08D7-BA44-5DC1-73238FE9E23E}"/>
                    </a:ext>
                  </a:extLst>
                </p:cNvPr>
                <p:cNvPicPr/>
                <p:nvPr/>
              </p:nvPicPr>
              <p:blipFill>
                <a:blip r:embed="rId5"/>
                <a:stretch>
                  <a:fillRect/>
                </a:stretch>
              </p:blipFill>
              <p:spPr>
                <a:xfrm>
                  <a:off x="8233855" y="1199782"/>
                  <a:ext cx="49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3E19A676-24F1-A2A9-30DB-E20BA2BA2571}"/>
                    </a:ext>
                  </a:extLst>
                </p14:cNvPr>
                <p14:cNvContentPartPr/>
                <p14:nvPr/>
              </p14:nvContentPartPr>
              <p14:xfrm>
                <a:off x="8256175" y="1151542"/>
                <a:ext cx="150480" cy="29160"/>
              </p14:xfrm>
            </p:contentPart>
          </mc:Choice>
          <mc:Fallback>
            <p:pic>
              <p:nvPicPr>
                <p:cNvPr id="3" name="Freihand 2">
                  <a:extLst>
                    <a:ext uri="{FF2B5EF4-FFF2-40B4-BE49-F238E27FC236}">
                      <a16:creationId xmlns:a16="http://schemas.microsoft.com/office/drawing/2014/main" id="{3E19A676-24F1-A2A9-30DB-E20BA2BA2571}"/>
                    </a:ext>
                  </a:extLst>
                </p:cNvPr>
                <p:cNvPicPr/>
                <p:nvPr/>
              </p:nvPicPr>
              <p:blipFill>
                <a:blip r:embed="rId7"/>
                <a:stretch>
                  <a:fillRect/>
                </a:stretch>
              </p:blipFill>
              <p:spPr>
                <a:xfrm>
                  <a:off x="8247535" y="1142902"/>
                  <a:ext cx="1681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64E3DAFB-7D3E-B813-BB7E-788042E90BA3}"/>
                    </a:ext>
                  </a:extLst>
                </p14:cNvPr>
                <p14:cNvContentPartPr/>
                <p14:nvPr/>
              </p14:nvContentPartPr>
              <p14:xfrm>
                <a:off x="8250415" y="1214542"/>
                <a:ext cx="169560" cy="129960"/>
              </p14:xfrm>
            </p:contentPart>
          </mc:Choice>
          <mc:Fallback>
            <p:pic>
              <p:nvPicPr>
                <p:cNvPr id="5" name="Freihand 4">
                  <a:extLst>
                    <a:ext uri="{FF2B5EF4-FFF2-40B4-BE49-F238E27FC236}">
                      <a16:creationId xmlns:a16="http://schemas.microsoft.com/office/drawing/2014/main" id="{64E3DAFB-7D3E-B813-BB7E-788042E90BA3}"/>
                    </a:ext>
                  </a:extLst>
                </p:cNvPr>
                <p:cNvPicPr/>
                <p:nvPr/>
              </p:nvPicPr>
              <p:blipFill>
                <a:blip r:embed="rId9"/>
                <a:stretch>
                  <a:fillRect/>
                </a:stretch>
              </p:blipFill>
              <p:spPr>
                <a:xfrm>
                  <a:off x="8241775" y="1205902"/>
                  <a:ext cx="1872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48DCAE61-2EEC-B461-0AEC-5BFA4A6BBA7C}"/>
                    </a:ext>
                  </a:extLst>
                </p14:cNvPr>
                <p14:cNvContentPartPr/>
                <p14:nvPr/>
              </p14:nvContentPartPr>
              <p14:xfrm>
                <a:off x="8469295" y="1254142"/>
                <a:ext cx="128160" cy="73800"/>
              </p14:xfrm>
            </p:contentPart>
          </mc:Choice>
          <mc:Fallback>
            <p:pic>
              <p:nvPicPr>
                <p:cNvPr id="6" name="Freihand 5">
                  <a:extLst>
                    <a:ext uri="{FF2B5EF4-FFF2-40B4-BE49-F238E27FC236}">
                      <a16:creationId xmlns:a16="http://schemas.microsoft.com/office/drawing/2014/main" id="{48DCAE61-2EEC-B461-0AEC-5BFA4A6BBA7C}"/>
                    </a:ext>
                  </a:extLst>
                </p:cNvPr>
                <p:cNvPicPr/>
                <p:nvPr/>
              </p:nvPicPr>
              <p:blipFill>
                <a:blip r:embed="rId11"/>
                <a:stretch>
                  <a:fillRect/>
                </a:stretch>
              </p:blipFill>
              <p:spPr>
                <a:xfrm>
                  <a:off x="8460655" y="1245502"/>
                  <a:ext cx="14580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4CC560E1-E3D0-E7DE-EE73-451CEAB22D10}"/>
                    </a:ext>
                  </a:extLst>
                </p14:cNvPr>
                <p14:cNvContentPartPr/>
                <p14:nvPr/>
              </p14:nvContentPartPr>
              <p14:xfrm>
                <a:off x="8656855" y="1248022"/>
                <a:ext cx="205560" cy="76680"/>
              </p14:xfrm>
            </p:contentPart>
          </mc:Choice>
          <mc:Fallback>
            <p:pic>
              <p:nvPicPr>
                <p:cNvPr id="7" name="Freihand 6">
                  <a:extLst>
                    <a:ext uri="{FF2B5EF4-FFF2-40B4-BE49-F238E27FC236}">
                      <a16:creationId xmlns:a16="http://schemas.microsoft.com/office/drawing/2014/main" id="{4CC560E1-E3D0-E7DE-EE73-451CEAB22D10}"/>
                    </a:ext>
                  </a:extLst>
                </p:cNvPr>
                <p:cNvPicPr/>
                <p:nvPr/>
              </p:nvPicPr>
              <p:blipFill>
                <a:blip r:embed="rId13"/>
                <a:stretch>
                  <a:fillRect/>
                </a:stretch>
              </p:blipFill>
              <p:spPr>
                <a:xfrm>
                  <a:off x="8648215" y="1239382"/>
                  <a:ext cx="223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0281490D-3070-3C24-DB25-475D3CDB1DEA}"/>
                    </a:ext>
                  </a:extLst>
                </p14:cNvPr>
                <p14:cNvContentPartPr/>
                <p14:nvPr/>
              </p14:nvContentPartPr>
              <p14:xfrm>
                <a:off x="8898415" y="1209502"/>
                <a:ext cx="325800" cy="250200"/>
              </p14:xfrm>
            </p:contentPart>
          </mc:Choice>
          <mc:Fallback>
            <p:pic>
              <p:nvPicPr>
                <p:cNvPr id="8" name="Freihand 7">
                  <a:extLst>
                    <a:ext uri="{FF2B5EF4-FFF2-40B4-BE49-F238E27FC236}">
                      <a16:creationId xmlns:a16="http://schemas.microsoft.com/office/drawing/2014/main" id="{0281490D-3070-3C24-DB25-475D3CDB1DEA}"/>
                    </a:ext>
                  </a:extLst>
                </p:cNvPr>
                <p:cNvPicPr/>
                <p:nvPr/>
              </p:nvPicPr>
              <p:blipFill>
                <a:blip r:embed="rId15"/>
                <a:stretch>
                  <a:fillRect/>
                </a:stretch>
              </p:blipFill>
              <p:spPr>
                <a:xfrm>
                  <a:off x="8889415" y="1200862"/>
                  <a:ext cx="3434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1FF4055A-05B7-D8DF-D406-AF5C06374E0A}"/>
                    </a:ext>
                  </a:extLst>
                </p14:cNvPr>
                <p14:cNvContentPartPr/>
                <p14:nvPr/>
              </p14:nvContentPartPr>
              <p14:xfrm>
                <a:off x="9179215" y="1082422"/>
                <a:ext cx="12240" cy="9720"/>
              </p14:xfrm>
            </p:contentPart>
          </mc:Choice>
          <mc:Fallback>
            <p:pic>
              <p:nvPicPr>
                <p:cNvPr id="9" name="Freihand 8">
                  <a:extLst>
                    <a:ext uri="{FF2B5EF4-FFF2-40B4-BE49-F238E27FC236}">
                      <a16:creationId xmlns:a16="http://schemas.microsoft.com/office/drawing/2014/main" id="{1FF4055A-05B7-D8DF-D406-AF5C06374E0A}"/>
                    </a:ext>
                  </a:extLst>
                </p:cNvPr>
                <p:cNvPicPr/>
                <p:nvPr/>
              </p:nvPicPr>
              <p:blipFill>
                <a:blip r:embed="rId17"/>
                <a:stretch>
                  <a:fillRect/>
                </a:stretch>
              </p:blipFill>
              <p:spPr>
                <a:xfrm>
                  <a:off x="9170575" y="1073782"/>
                  <a:ext cx="29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Freihand 9">
                  <a:extLst>
                    <a:ext uri="{FF2B5EF4-FFF2-40B4-BE49-F238E27FC236}">
                      <a16:creationId xmlns:a16="http://schemas.microsoft.com/office/drawing/2014/main" id="{4DADC3F3-D64B-0CBC-0BD9-DA77B014A6EE}"/>
                    </a:ext>
                  </a:extLst>
                </p14:cNvPr>
                <p14:cNvContentPartPr/>
                <p14:nvPr/>
              </p14:nvContentPartPr>
              <p14:xfrm>
                <a:off x="9269575" y="1170262"/>
                <a:ext cx="130320" cy="252000"/>
              </p14:xfrm>
            </p:contentPart>
          </mc:Choice>
          <mc:Fallback>
            <p:pic>
              <p:nvPicPr>
                <p:cNvPr id="10" name="Freihand 9">
                  <a:extLst>
                    <a:ext uri="{FF2B5EF4-FFF2-40B4-BE49-F238E27FC236}">
                      <a16:creationId xmlns:a16="http://schemas.microsoft.com/office/drawing/2014/main" id="{4DADC3F3-D64B-0CBC-0BD9-DA77B014A6EE}"/>
                    </a:ext>
                  </a:extLst>
                </p:cNvPr>
                <p:cNvPicPr/>
                <p:nvPr/>
              </p:nvPicPr>
              <p:blipFill>
                <a:blip r:embed="rId19"/>
                <a:stretch>
                  <a:fillRect/>
                </a:stretch>
              </p:blipFill>
              <p:spPr>
                <a:xfrm>
                  <a:off x="9260575" y="1161262"/>
                  <a:ext cx="14796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7160E4CD-FD47-D82D-92EA-9908C0D79B38}"/>
                    </a:ext>
                  </a:extLst>
                </p14:cNvPr>
                <p14:cNvContentPartPr/>
                <p14:nvPr/>
              </p14:nvContentPartPr>
              <p14:xfrm>
                <a:off x="9430855" y="1176022"/>
                <a:ext cx="244800" cy="118080"/>
              </p14:xfrm>
            </p:contentPart>
          </mc:Choice>
          <mc:Fallback>
            <p:pic>
              <p:nvPicPr>
                <p:cNvPr id="12" name="Freihand 11">
                  <a:extLst>
                    <a:ext uri="{FF2B5EF4-FFF2-40B4-BE49-F238E27FC236}">
                      <a16:creationId xmlns:a16="http://schemas.microsoft.com/office/drawing/2014/main" id="{7160E4CD-FD47-D82D-92EA-9908C0D79B38}"/>
                    </a:ext>
                  </a:extLst>
                </p:cNvPr>
                <p:cNvPicPr/>
                <p:nvPr/>
              </p:nvPicPr>
              <p:blipFill>
                <a:blip r:embed="rId21"/>
                <a:stretch>
                  <a:fillRect/>
                </a:stretch>
              </p:blipFill>
              <p:spPr>
                <a:xfrm>
                  <a:off x="9422215" y="1167022"/>
                  <a:ext cx="262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4CB86A7E-9189-BCAB-D8B2-D61F566DDFA8}"/>
                    </a:ext>
                  </a:extLst>
                </p14:cNvPr>
                <p14:cNvContentPartPr/>
                <p14:nvPr/>
              </p14:nvContentPartPr>
              <p14:xfrm>
                <a:off x="9678895" y="1079902"/>
                <a:ext cx="66240" cy="55440"/>
              </p14:xfrm>
            </p:contentPart>
          </mc:Choice>
          <mc:Fallback>
            <p:pic>
              <p:nvPicPr>
                <p:cNvPr id="13" name="Freihand 12">
                  <a:extLst>
                    <a:ext uri="{FF2B5EF4-FFF2-40B4-BE49-F238E27FC236}">
                      <a16:creationId xmlns:a16="http://schemas.microsoft.com/office/drawing/2014/main" id="{4CB86A7E-9189-BCAB-D8B2-D61F566DDFA8}"/>
                    </a:ext>
                  </a:extLst>
                </p:cNvPr>
                <p:cNvPicPr/>
                <p:nvPr/>
              </p:nvPicPr>
              <p:blipFill>
                <a:blip r:embed="rId23"/>
                <a:stretch>
                  <a:fillRect/>
                </a:stretch>
              </p:blipFill>
              <p:spPr>
                <a:xfrm>
                  <a:off x="9669895" y="1071262"/>
                  <a:ext cx="838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B062D526-39F2-4251-62B7-32284BE45C47}"/>
                    </a:ext>
                  </a:extLst>
                </p14:cNvPr>
                <p14:cNvContentPartPr/>
                <p14:nvPr/>
              </p14:nvContentPartPr>
              <p14:xfrm>
                <a:off x="9728935" y="1146862"/>
                <a:ext cx="271800" cy="137520"/>
              </p14:xfrm>
            </p:contentPart>
          </mc:Choice>
          <mc:Fallback>
            <p:pic>
              <p:nvPicPr>
                <p:cNvPr id="14" name="Freihand 13">
                  <a:extLst>
                    <a:ext uri="{FF2B5EF4-FFF2-40B4-BE49-F238E27FC236}">
                      <a16:creationId xmlns:a16="http://schemas.microsoft.com/office/drawing/2014/main" id="{B062D526-39F2-4251-62B7-32284BE45C47}"/>
                    </a:ext>
                  </a:extLst>
                </p:cNvPr>
                <p:cNvPicPr/>
                <p:nvPr/>
              </p:nvPicPr>
              <p:blipFill>
                <a:blip r:embed="rId25"/>
                <a:stretch>
                  <a:fillRect/>
                </a:stretch>
              </p:blipFill>
              <p:spPr>
                <a:xfrm>
                  <a:off x="9720295" y="1138222"/>
                  <a:ext cx="2894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D8FB9A86-03F0-F0E0-657D-83EE0537A5AF}"/>
                    </a:ext>
                  </a:extLst>
                </p14:cNvPr>
                <p14:cNvContentPartPr/>
                <p14:nvPr/>
              </p14:nvContentPartPr>
              <p14:xfrm>
                <a:off x="10222855" y="1162702"/>
                <a:ext cx="110160" cy="120600"/>
              </p14:xfrm>
            </p:contentPart>
          </mc:Choice>
          <mc:Fallback>
            <p:pic>
              <p:nvPicPr>
                <p:cNvPr id="15" name="Freihand 14">
                  <a:extLst>
                    <a:ext uri="{FF2B5EF4-FFF2-40B4-BE49-F238E27FC236}">
                      <a16:creationId xmlns:a16="http://schemas.microsoft.com/office/drawing/2014/main" id="{D8FB9A86-03F0-F0E0-657D-83EE0537A5AF}"/>
                    </a:ext>
                  </a:extLst>
                </p:cNvPr>
                <p:cNvPicPr/>
                <p:nvPr/>
              </p:nvPicPr>
              <p:blipFill>
                <a:blip r:embed="rId27"/>
                <a:stretch>
                  <a:fillRect/>
                </a:stretch>
              </p:blipFill>
              <p:spPr>
                <a:xfrm>
                  <a:off x="10213855" y="1153702"/>
                  <a:ext cx="127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030D0569-F991-A20A-4326-EA29D814CB42}"/>
                    </a:ext>
                  </a:extLst>
                </p14:cNvPr>
                <p14:cNvContentPartPr/>
                <p14:nvPr/>
              </p14:nvContentPartPr>
              <p14:xfrm>
                <a:off x="10405015" y="1060102"/>
                <a:ext cx="135000" cy="211680"/>
              </p14:xfrm>
            </p:contentPart>
          </mc:Choice>
          <mc:Fallback>
            <p:pic>
              <p:nvPicPr>
                <p:cNvPr id="16" name="Freihand 15">
                  <a:extLst>
                    <a:ext uri="{FF2B5EF4-FFF2-40B4-BE49-F238E27FC236}">
                      <a16:creationId xmlns:a16="http://schemas.microsoft.com/office/drawing/2014/main" id="{030D0569-F991-A20A-4326-EA29D814CB42}"/>
                    </a:ext>
                  </a:extLst>
                </p:cNvPr>
                <p:cNvPicPr/>
                <p:nvPr/>
              </p:nvPicPr>
              <p:blipFill>
                <a:blip r:embed="rId29"/>
                <a:stretch>
                  <a:fillRect/>
                </a:stretch>
              </p:blipFill>
              <p:spPr>
                <a:xfrm>
                  <a:off x="10396015" y="1051102"/>
                  <a:ext cx="15264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B4CA14F7-B171-6172-D668-87D616EEBA1B}"/>
                    </a:ext>
                  </a:extLst>
                </p14:cNvPr>
                <p14:cNvContentPartPr/>
                <p14:nvPr/>
              </p14:nvContentPartPr>
              <p14:xfrm>
                <a:off x="10615615" y="1134622"/>
                <a:ext cx="270360" cy="93600"/>
              </p14:xfrm>
            </p:contentPart>
          </mc:Choice>
          <mc:Fallback>
            <p:pic>
              <p:nvPicPr>
                <p:cNvPr id="17" name="Freihand 16">
                  <a:extLst>
                    <a:ext uri="{FF2B5EF4-FFF2-40B4-BE49-F238E27FC236}">
                      <a16:creationId xmlns:a16="http://schemas.microsoft.com/office/drawing/2014/main" id="{B4CA14F7-B171-6172-D668-87D616EEBA1B}"/>
                    </a:ext>
                  </a:extLst>
                </p:cNvPr>
                <p:cNvPicPr/>
                <p:nvPr/>
              </p:nvPicPr>
              <p:blipFill>
                <a:blip r:embed="rId31"/>
                <a:stretch>
                  <a:fillRect/>
                </a:stretch>
              </p:blipFill>
              <p:spPr>
                <a:xfrm>
                  <a:off x="10606975" y="1125622"/>
                  <a:ext cx="288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CD6ACE93-A117-AA1D-1912-C91D8CC6AC4E}"/>
                    </a:ext>
                  </a:extLst>
                </p14:cNvPr>
                <p14:cNvContentPartPr/>
                <p14:nvPr/>
              </p14:nvContentPartPr>
              <p14:xfrm>
                <a:off x="10905415" y="1046062"/>
                <a:ext cx="429840" cy="159480"/>
              </p14:xfrm>
            </p:contentPart>
          </mc:Choice>
          <mc:Fallback>
            <p:pic>
              <p:nvPicPr>
                <p:cNvPr id="20" name="Freihand 19">
                  <a:extLst>
                    <a:ext uri="{FF2B5EF4-FFF2-40B4-BE49-F238E27FC236}">
                      <a16:creationId xmlns:a16="http://schemas.microsoft.com/office/drawing/2014/main" id="{CD6ACE93-A117-AA1D-1912-C91D8CC6AC4E}"/>
                    </a:ext>
                  </a:extLst>
                </p:cNvPr>
                <p:cNvPicPr/>
                <p:nvPr/>
              </p:nvPicPr>
              <p:blipFill>
                <a:blip r:embed="rId33"/>
                <a:stretch>
                  <a:fillRect/>
                </a:stretch>
              </p:blipFill>
              <p:spPr>
                <a:xfrm>
                  <a:off x="10896415" y="1037062"/>
                  <a:ext cx="4474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8A315C2D-0C9F-7716-3768-1E17FFCB8F6A}"/>
                    </a:ext>
                  </a:extLst>
                </p14:cNvPr>
                <p14:cNvContentPartPr/>
                <p14:nvPr/>
              </p14:nvContentPartPr>
              <p14:xfrm>
                <a:off x="11287735" y="1135702"/>
                <a:ext cx="55440" cy="63720"/>
              </p14:xfrm>
            </p:contentPart>
          </mc:Choice>
          <mc:Fallback>
            <p:pic>
              <p:nvPicPr>
                <p:cNvPr id="21" name="Freihand 20">
                  <a:extLst>
                    <a:ext uri="{FF2B5EF4-FFF2-40B4-BE49-F238E27FC236}">
                      <a16:creationId xmlns:a16="http://schemas.microsoft.com/office/drawing/2014/main" id="{8A315C2D-0C9F-7716-3768-1E17FFCB8F6A}"/>
                    </a:ext>
                  </a:extLst>
                </p:cNvPr>
                <p:cNvPicPr/>
                <p:nvPr/>
              </p:nvPicPr>
              <p:blipFill>
                <a:blip r:embed="rId35"/>
                <a:stretch>
                  <a:fillRect/>
                </a:stretch>
              </p:blipFill>
              <p:spPr>
                <a:xfrm>
                  <a:off x="11278735" y="1126702"/>
                  <a:ext cx="730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446F869A-F547-6FE1-C691-6F47C2471CE4}"/>
                    </a:ext>
                  </a:extLst>
                </p14:cNvPr>
                <p14:cNvContentPartPr/>
                <p14:nvPr/>
              </p14:nvContentPartPr>
              <p14:xfrm>
                <a:off x="11372695" y="1123462"/>
                <a:ext cx="238320" cy="75600"/>
              </p14:xfrm>
            </p:contentPart>
          </mc:Choice>
          <mc:Fallback>
            <p:pic>
              <p:nvPicPr>
                <p:cNvPr id="22" name="Freihand 21">
                  <a:extLst>
                    <a:ext uri="{FF2B5EF4-FFF2-40B4-BE49-F238E27FC236}">
                      <a16:creationId xmlns:a16="http://schemas.microsoft.com/office/drawing/2014/main" id="{446F869A-F547-6FE1-C691-6F47C2471CE4}"/>
                    </a:ext>
                  </a:extLst>
                </p:cNvPr>
                <p:cNvPicPr/>
                <p:nvPr/>
              </p:nvPicPr>
              <p:blipFill>
                <a:blip r:embed="rId37"/>
                <a:stretch>
                  <a:fillRect/>
                </a:stretch>
              </p:blipFill>
              <p:spPr>
                <a:xfrm>
                  <a:off x="11364055" y="1114822"/>
                  <a:ext cx="255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Freihand 22">
                  <a:extLst>
                    <a:ext uri="{FF2B5EF4-FFF2-40B4-BE49-F238E27FC236}">
                      <a16:creationId xmlns:a16="http://schemas.microsoft.com/office/drawing/2014/main" id="{63CDCC16-26A4-406D-FAEB-55D756B1F998}"/>
                    </a:ext>
                  </a:extLst>
                </p14:cNvPr>
                <p14:cNvContentPartPr/>
                <p14:nvPr/>
              </p14:nvContentPartPr>
              <p14:xfrm>
                <a:off x="8232775" y="1605502"/>
                <a:ext cx="438480" cy="289800"/>
              </p14:xfrm>
            </p:contentPart>
          </mc:Choice>
          <mc:Fallback>
            <p:pic>
              <p:nvPicPr>
                <p:cNvPr id="23" name="Freihand 22">
                  <a:extLst>
                    <a:ext uri="{FF2B5EF4-FFF2-40B4-BE49-F238E27FC236}">
                      <a16:creationId xmlns:a16="http://schemas.microsoft.com/office/drawing/2014/main" id="{63CDCC16-26A4-406D-FAEB-55D756B1F998}"/>
                    </a:ext>
                  </a:extLst>
                </p:cNvPr>
                <p:cNvPicPr/>
                <p:nvPr/>
              </p:nvPicPr>
              <p:blipFill>
                <a:blip r:embed="rId39"/>
                <a:stretch>
                  <a:fillRect/>
                </a:stretch>
              </p:blipFill>
              <p:spPr>
                <a:xfrm>
                  <a:off x="8223775" y="1596502"/>
                  <a:ext cx="45612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F32CB6B1-2121-E176-0657-BB83BD0E266A}"/>
                    </a:ext>
                  </a:extLst>
                </p14:cNvPr>
                <p14:cNvContentPartPr/>
                <p14:nvPr/>
              </p14:nvContentPartPr>
              <p14:xfrm>
                <a:off x="8891935" y="1568062"/>
                <a:ext cx="119520" cy="258840"/>
              </p14:xfrm>
            </p:contentPart>
          </mc:Choice>
          <mc:Fallback>
            <p:pic>
              <p:nvPicPr>
                <p:cNvPr id="24" name="Freihand 23">
                  <a:extLst>
                    <a:ext uri="{FF2B5EF4-FFF2-40B4-BE49-F238E27FC236}">
                      <a16:creationId xmlns:a16="http://schemas.microsoft.com/office/drawing/2014/main" id="{F32CB6B1-2121-E176-0657-BB83BD0E266A}"/>
                    </a:ext>
                  </a:extLst>
                </p:cNvPr>
                <p:cNvPicPr/>
                <p:nvPr/>
              </p:nvPicPr>
              <p:blipFill>
                <a:blip r:embed="rId41"/>
                <a:stretch>
                  <a:fillRect/>
                </a:stretch>
              </p:blipFill>
              <p:spPr>
                <a:xfrm>
                  <a:off x="8883295" y="1559062"/>
                  <a:ext cx="13716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530DB77C-18B4-DCD9-7AD5-F487079DE8CB}"/>
                    </a:ext>
                  </a:extLst>
                </p14:cNvPr>
                <p14:cNvContentPartPr/>
                <p14:nvPr/>
              </p14:nvContentPartPr>
              <p14:xfrm>
                <a:off x="9034135" y="1655542"/>
                <a:ext cx="101520" cy="54720"/>
              </p14:xfrm>
            </p:contentPart>
          </mc:Choice>
          <mc:Fallback>
            <p:pic>
              <p:nvPicPr>
                <p:cNvPr id="25" name="Freihand 24">
                  <a:extLst>
                    <a:ext uri="{FF2B5EF4-FFF2-40B4-BE49-F238E27FC236}">
                      <a16:creationId xmlns:a16="http://schemas.microsoft.com/office/drawing/2014/main" id="{530DB77C-18B4-DCD9-7AD5-F487079DE8CB}"/>
                    </a:ext>
                  </a:extLst>
                </p:cNvPr>
                <p:cNvPicPr/>
                <p:nvPr/>
              </p:nvPicPr>
              <p:blipFill>
                <a:blip r:embed="rId43"/>
                <a:stretch>
                  <a:fillRect/>
                </a:stretch>
              </p:blipFill>
              <p:spPr>
                <a:xfrm>
                  <a:off x="9025135" y="1646902"/>
                  <a:ext cx="1191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05F1DB06-7224-7AFA-0CAB-4B8BF5466896}"/>
                    </a:ext>
                  </a:extLst>
                </p14:cNvPr>
                <p14:cNvContentPartPr/>
                <p14:nvPr/>
              </p14:nvContentPartPr>
              <p14:xfrm>
                <a:off x="9173815" y="1573102"/>
                <a:ext cx="244800" cy="98640"/>
              </p14:xfrm>
            </p:contentPart>
          </mc:Choice>
          <mc:Fallback>
            <p:pic>
              <p:nvPicPr>
                <p:cNvPr id="26" name="Freihand 25">
                  <a:extLst>
                    <a:ext uri="{FF2B5EF4-FFF2-40B4-BE49-F238E27FC236}">
                      <a16:creationId xmlns:a16="http://schemas.microsoft.com/office/drawing/2014/main" id="{05F1DB06-7224-7AFA-0CAB-4B8BF5466896}"/>
                    </a:ext>
                  </a:extLst>
                </p:cNvPr>
                <p:cNvPicPr/>
                <p:nvPr/>
              </p:nvPicPr>
              <p:blipFill>
                <a:blip r:embed="rId45"/>
                <a:stretch>
                  <a:fillRect/>
                </a:stretch>
              </p:blipFill>
              <p:spPr>
                <a:xfrm>
                  <a:off x="9165175" y="1564102"/>
                  <a:ext cx="26244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3C0FEB28-B0A6-2481-4474-352F5ED36415}"/>
                    </a:ext>
                  </a:extLst>
                </p14:cNvPr>
                <p14:cNvContentPartPr/>
                <p14:nvPr/>
              </p14:nvContentPartPr>
              <p14:xfrm>
                <a:off x="9464695" y="1600102"/>
                <a:ext cx="59400" cy="82800"/>
              </p14:xfrm>
            </p:contentPart>
          </mc:Choice>
          <mc:Fallback>
            <p:pic>
              <p:nvPicPr>
                <p:cNvPr id="27" name="Freihand 26">
                  <a:extLst>
                    <a:ext uri="{FF2B5EF4-FFF2-40B4-BE49-F238E27FC236}">
                      <a16:creationId xmlns:a16="http://schemas.microsoft.com/office/drawing/2014/main" id="{3C0FEB28-B0A6-2481-4474-352F5ED36415}"/>
                    </a:ext>
                  </a:extLst>
                </p:cNvPr>
                <p:cNvPicPr/>
                <p:nvPr/>
              </p:nvPicPr>
              <p:blipFill>
                <a:blip r:embed="rId47"/>
                <a:stretch>
                  <a:fillRect/>
                </a:stretch>
              </p:blipFill>
              <p:spPr>
                <a:xfrm>
                  <a:off x="9455695" y="1591102"/>
                  <a:ext cx="770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41FACD76-5053-74E5-D136-EAC206AA1B29}"/>
                    </a:ext>
                  </a:extLst>
                </p14:cNvPr>
                <p14:cNvContentPartPr/>
                <p14:nvPr/>
              </p14:nvContentPartPr>
              <p14:xfrm>
                <a:off x="9608695" y="1503622"/>
                <a:ext cx="91440" cy="178560"/>
              </p14:xfrm>
            </p:contentPart>
          </mc:Choice>
          <mc:Fallback>
            <p:pic>
              <p:nvPicPr>
                <p:cNvPr id="28" name="Freihand 27">
                  <a:extLst>
                    <a:ext uri="{FF2B5EF4-FFF2-40B4-BE49-F238E27FC236}">
                      <a16:creationId xmlns:a16="http://schemas.microsoft.com/office/drawing/2014/main" id="{41FACD76-5053-74E5-D136-EAC206AA1B29}"/>
                    </a:ext>
                  </a:extLst>
                </p:cNvPr>
                <p:cNvPicPr/>
                <p:nvPr/>
              </p:nvPicPr>
              <p:blipFill>
                <a:blip r:embed="rId49"/>
                <a:stretch>
                  <a:fillRect/>
                </a:stretch>
              </p:blipFill>
              <p:spPr>
                <a:xfrm>
                  <a:off x="9600055" y="1494622"/>
                  <a:ext cx="1090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FF979C39-166F-F185-F17F-B8BCC4CFCFF2}"/>
                    </a:ext>
                  </a:extLst>
                </p14:cNvPr>
                <p14:cNvContentPartPr/>
                <p14:nvPr/>
              </p14:nvContentPartPr>
              <p14:xfrm>
                <a:off x="9732175" y="1614862"/>
                <a:ext cx="77040" cy="54720"/>
              </p14:xfrm>
            </p:contentPart>
          </mc:Choice>
          <mc:Fallback>
            <p:pic>
              <p:nvPicPr>
                <p:cNvPr id="29" name="Freihand 28">
                  <a:extLst>
                    <a:ext uri="{FF2B5EF4-FFF2-40B4-BE49-F238E27FC236}">
                      <a16:creationId xmlns:a16="http://schemas.microsoft.com/office/drawing/2014/main" id="{FF979C39-166F-F185-F17F-B8BCC4CFCFF2}"/>
                    </a:ext>
                  </a:extLst>
                </p:cNvPr>
                <p:cNvPicPr/>
                <p:nvPr/>
              </p:nvPicPr>
              <p:blipFill>
                <a:blip r:embed="rId51"/>
                <a:stretch>
                  <a:fillRect/>
                </a:stretch>
              </p:blipFill>
              <p:spPr>
                <a:xfrm>
                  <a:off x="9723535" y="1606222"/>
                  <a:ext cx="94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9B09662E-FDCA-E3F3-99CB-7F6CE195B4EB}"/>
                    </a:ext>
                  </a:extLst>
                </p14:cNvPr>
                <p14:cNvContentPartPr/>
                <p14:nvPr/>
              </p14:nvContentPartPr>
              <p14:xfrm>
                <a:off x="9862855" y="1577422"/>
                <a:ext cx="225720" cy="100800"/>
              </p14:xfrm>
            </p:contentPart>
          </mc:Choice>
          <mc:Fallback>
            <p:pic>
              <p:nvPicPr>
                <p:cNvPr id="30" name="Freihand 29">
                  <a:extLst>
                    <a:ext uri="{FF2B5EF4-FFF2-40B4-BE49-F238E27FC236}">
                      <a16:creationId xmlns:a16="http://schemas.microsoft.com/office/drawing/2014/main" id="{9B09662E-FDCA-E3F3-99CB-7F6CE195B4EB}"/>
                    </a:ext>
                  </a:extLst>
                </p:cNvPr>
                <p:cNvPicPr/>
                <p:nvPr/>
              </p:nvPicPr>
              <p:blipFill>
                <a:blip r:embed="rId53"/>
                <a:stretch>
                  <a:fillRect/>
                </a:stretch>
              </p:blipFill>
              <p:spPr>
                <a:xfrm>
                  <a:off x="9853855" y="1568782"/>
                  <a:ext cx="243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DEDBF129-B277-2AB8-2B3A-6088E410B42E}"/>
                    </a:ext>
                  </a:extLst>
                </p14:cNvPr>
                <p14:cNvContentPartPr/>
                <p14:nvPr/>
              </p14:nvContentPartPr>
              <p14:xfrm>
                <a:off x="10106215" y="1483102"/>
                <a:ext cx="129600" cy="212040"/>
              </p14:xfrm>
            </p:contentPart>
          </mc:Choice>
          <mc:Fallback>
            <p:pic>
              <p:nvPicPr>
                <p:cNvPr id="31" name="Freihand 30">
                  <a:extLst>
                    <a:ext uri="{FF2B5EF4-FFF2-40B4-BE49-F238E27FC236}">
                      <a16:creationId xmlns:a16="http://schemas.microsoft.com/office/drawing/2014/main" id="{DEDBF129-B277-2AB8-2B3A-6088E410B42E}"/>
                    </a:ext>
                  </a:extLst>
                </p:cNvPr>
                <p:cNvPicPr/>
                <p:nvPr/>
              </p:nvPicPr>
              <p:blipFill>
                <a:blip r:embed="rId55"/>
                <a:stretch>
                  <a:fillRect/>
                </a:stretch>
              </p:blipFill>
              <p:spPr>
                <a:xfrm>
                  <a:off x="10097215" y="1474102"/>
                  <a:ext cx="1472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26697E22-D08F-B9D7-BDE4-298350C01C5A}"/>
                    </a:ext>
                  </a:extLst>
                </p14:cNvPr>
                <p14:cNvContentPartPr/>
                <p14:nvPr/>
              </p14:nvContentPartPr>
              <p14:xfrm>
                <a:off x="10527415" y="1511902"/>
                <a:ext cx="383760" cy="163080"/>
              </p14:xfrm>
            </p:contentPart>
          </mc:Choice>
          <mc:Fallback>
            <p:pic>
              <p:nvPicPr>
                <p:cNvPr id="32" name="Freihand 31">
                  <a:extLst>
                    <a:ext uri="{FF2B5EF4-FFF2-40B4-BE49-F238E27FC236}">
                      <a16:creationId xmlns:a16="http://schemas.microsoft.com/office/drawing/2014/main" id="{26697E22-D08F-B9D7-BDE4-298350C01C5A}"/>
                    </a:ext>
                  </a:extLst>
                </p:cNvPr>
                <p:cNvPicPr/>
                <p:nvPr/>
              </p:nvPicPr>
              <p:blipFill>
                <a:blip r:embed="rId57"/>
                <a:stretch>
                  <a:fillRect/>
                </a:stretch>
              </p:blipFill>
              <p:spPr>
                <a:xfrm>
                  <a:off x="10518775" y="1502902"/>
                  <a:ext cx="4014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C986F3AF-8D8F-856F-CBFB-A055B060F3BF}"/>
                    </a:ext>
                  </a:extLst>
                </p14:cNvPr>
                <p14:cNvContentPartPr/>
                <p14:nvPr/>
              </p14:nvContentPartPr>
              <p14:xfrm>
                <a:off x="10986055" y="1420102"/>
                <a:ext cx="186120" cy="214560"/>
              </p14:xfrm>
            </p:contentPart>
          </mc:Choice>
          <mc:Fallback>
            <p:pic>
              <p:nvPicPr>
                <p:cNvPr id="33" name="Freihand 32">
                  <a:extLst>
                    <a:ext uri="{FF2B5EF4-FFF2-40B4-BE49-F238E27FC236}">
                      <a16:creationId xmlns:a16="http://schemas.microsoft.com/office/drawing/2014/main" id="{C986F3AF-8D8F-856F-CBFB-A055B060F3BF}"/>
                    </a:ext>
                  </a:extLst>
                </p:cNvPr>
                <p:cNvPicPr/>
                <p:nvPr/>
              </p:nvPicPr>
              <p:blipFill>
                <a:blip r:embed="rId59"/>
                <a:stretch>
                  <a:fillRect/>
                </a:stretch>
              </p:blipFill>
              <p:spPr>
                <a:xfrm>
                  <a:off x="10977055" y="1411462"/>
                  <a:ext cx="20376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2126D2F3-3304-42DE-5495-0EA8ABAB2557}"/>
                    </a:ext>
                  </a:extLst>
                </p14:cNvPr>
                <p14:cNvContentPartPr/>
                <p14:nvPr/>
              </p14:nvContentPartPr>
              <p14:xfrm>
                <a:off x="11235175" y="1502542"/>
                <a:ext cx="333720" cy="117720"/>
              </p14:xfrm>
            </p:contentPart>
          </mc:Choice>
          <mc:Fallback>
            <p:pic>
              <p:nvPicPr>
                <p:cNvPr id="34" name="Freihand 33">
                  <a:extLst>
                    <a:ext uri="{FF2B5EF4-FFF2-40B4-BE49-F238E27FC236}">
                      <a16:creationId xmlns:a16="http://schemas.microsoft.com/office/drawing/2014/main" id="{2126D2F3-3304-42DE-5495-0EA8ABAB2557}"/>
                    </a:ext>
                  </a:extLst>
                </p:cNvPr>
                <p:cNvPicPr/>
                <p:nvPr/>
              </p:nvPicPr>
              <p:blipFill>
                <a:blip r:embed="rId61"/>
                <a:stretch>
                  <a:fillRect/>
                </a:stretch>
              </p:blipFill>
              <p:spPr>
                <a:xfrm>
                  <a:off x="11226535" y="1493542"/>
                  <a:ext cx="35136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DC00F4BA-0579-905F-57E0-36C0D06BD4FF}"/>
                    </a:ext>
                  </a:extLst>
                </p14:cNvPr>
                <p14:cNvContentPartPr/>
                <p14:nvPr/>
              </p14:nvContentPartPr>
              <p14:xfrm>
                <a:off x="11629735" y="1468702"/>
                <a:ext cx="91080" cy="152280"/>
              </p14:xfrm>
            </p:contentPart>
          </mc:Choice>
          <mc:Fallback>
            <p:pic>
              <p:nvPicPr>
                <p:cNvPr id="35" name="Freihand 34">
                  <a:extLst>
                    <a:ext uri="{FF2B5EF4-FFF2-40B4-BE49-F238E27FC236}">
                      <a16:creationId xmlns:a16="http://schemas.microsoft.com/office/drawing/2014/main" id="{DC00F4BA-0579-905F-57E0-36C0D06BD4FF}"/>
                    </a:ext>
                  </a:extLst>
                </p:cNvPr>
                <p:cNvPicPr/>
                <p:nvPr/>
              </p:nvPicPr>
              <p:blipFill>
                <a:blip r:embed="rId63"/>
                <a:stretch>
                  <a:fillRect/>
                </a:stretch>
              </p:blipFill>
              <p:spPr>
                <a:xfrm>
                  <a:off x="11621095" y="1459702"/>
                  <a:ext cx="108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F91F0F90-F224-7609-F3F8-6602FFED6442}"/>
                    </a:ext>
                  </a:extLst>
                </p14:cNvPr>
                <p14:cNvContentPartPr/>
                <p14:nvPr/>
              </p14:nvContentPartPr>
              <p14:xfrm>
                <a:off x="8207215" y="2028862"/>
                <a:ext cx="428760" cy="115920"/>
              </p14:xfrm>
            </p:contentPart>
          </mc:Choice>
          <mc:Fallback>
            <p:pic>
              <p:nvPicPr>
                <p:cNvPr id="38" name="Freihand 37">
                  <a:extLst>
                    <a:ext uri="{FF2B5EF4-FFF2-40B4-BE49-F238E27FC236}">
                      <a16:creationId xmlns:a16="http://schemas.microsoft.com/office/drawing/2014/main" id="{F91F0F90-F224-7609-F3F8-6602FFED6442}"/>
                    </a:ext>
                  </a:extLst>
                </p:cNvPr>
                <p:cNvPicPr/>
                <p:nvPr/>
              </p:nvPicPr>
              <p:blipFill>
                <a:blip r:embed="rId65"/>
                <a:stretch>
                  <a:fillRect/>
                </a:stretch>
              </p:blipFill>
              <p:spPr>
                <a:xfrm>
                  <a:off x="8198215" y="2019862"/>
                  <a:ext cx="44640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1327BD42-B59F-7BB4-3BA5-52CD338C3A4E}"/>
                    </a:ext>
                  </a:extLst>
                </p14:cNvPr>
                <p14:cNvContentPartPr/>
                <p14:nvPr/>
              </p14:nvContentPartPr>
              <p14:xfrm>
                <a:off x="9061855" y="1979182"/>
                <a:ext cx="11160" cy="142200"/>
              </p14:xfrm>
            </p:contentPart>
          </mc:Choice>
          <mc:Fallback>
            <p:pic>
              <p:nvPicPr>
                <p:cNvPr id="39" name="Freihand 38">
                  <a:extLst>
                    <a:ext uri="{FF2B5EF4-FFF2-40B4-BE49-F238E27FC236}">
                      <a16:creationId xmlns:a16="http://schemas.microsoft.com/office/drawing/2014/main" id="{1327BD42-B59F-7BB4-3BA5-52CD338C3A4E}"/>
                    </a:ext>
                  </a:extLst>
                </p:cNvPr>
                <p:cNvPicPr/>
                <p:nvPr/>
              </p:nvPicPr>
              <p:blipFill>
                <a:blip r:embed="rId67"/>
                <a:stretch>
                  <a:fillRect/>
                </a:stretch>
              </p:blipFill>
              <p:spPr>
                <a:xfrm>
                  <a:off x="9052855" y="1970542"/>
                  <a:ext cx="288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78753087-872D-235D-F97A-D9B90DE7E7DD}"/>
                    </a:ext>
                  </a:extLst>
                </p14:cNvPr>
                <p14:cNvContentPartPr/>
                <p14:nvPr/>
              </p14:nvContentPartPr>
              <p14:xfrm>
                <a:off x="8994535" y="2050462"/>
                <a:ext cx="142200" cy="163440"/>
              </p14:xfrm>
            </p:contentPart>
          </mc:Choice>
          <mc:Fallback>
            <p:pic>
              <p:nvPicPr>
                <p:cNvPr id="40" name="Freihand 39">
                  <a:extLst>
                    <a:ext uri="{FF2B5EF4-FFF2-40B4-BE49-F238E27FC236}">
                      <a16:creationId xmlns:a16="http://schemas.microsoft.com/office/drawing/2014/main" id="{78753087-872D-235D-F97A-D9B90DE7E7DD}"/>
                    </a:ext>
                  </a:extLst>
                </p:cNvPr>
                <p:cNvPicPr/>
                <p:nvPr/>
              </p:nvPicPr>
              <p:blipFill>
                <a:blip r:embed="rId69"/>
                <a:stretch>
                  <a:fillRect/>
                </a:stretch>
              </p:blipFill>
              <p:spPr>
                <a:xfrm>
                  <a:off x="8985895" y="2041822"/>
                  <a:ext cx="1598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E4B390B6-9EFF-4D6F-6F5F-BB21E1258752}"/>
                    </a:ext>
                  </a:extLst>
                </p14:cNvPr>
                <p14:cNvContentPartPr/>
                <p14:nvPr/>
              </p14:nvContentPartPr>
              <p14:xfrm>
                <a:off x="9313855" y="1969102"/>
                <a:ext cx="143280" cy="171720"/>
              </p14:xfrm>
            </p:contentPart>
          </mc:Choice>
          <mc:Fallback>
            <p:pic>
              <p:nvPicPr>
                <p:cNvPr id="42" name="Freihand 41">
                  <a:extLst>
                    <a:ext uri="{FF2B5EF4-FFF2-40B4-BE49-F238E27FC236}">
                      <a16:creationId xmlns:a16="http://schemas.microsoft.com/office/drawing/2014/main" id="{E4B390B6-9EFF-4D6F-6F5F-BB21E1258752}"/>
                    </a:ext>
                  </a:extLst>
                </p:cNvPr>
                <p:cNvPicPr/>
                <p:nvPr/>
              </p:nvPicPr>
              <p:blipFill>
                <a:blip r:embed="rId71"/>
                <a:stretch>
                  <a:fillRect/>
                </a:stretch>
              </p:blipFill>
              <p:spPr>
                <a:xfrm>
                  <a:off x="9305215" y="1960462"/>
                  <a:ext cx="16092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EE53C578-FDC8-1BCA-F460-4BB9A30B2870}"/>
                    </a:ext>
                  </a:extLst>
                </p14:cNvPr>
                <p14:cNvContentPartPr/>
                <p14:nvPr/>
              </p14:nvContentPartPr>
              <p14:xfrm>
                <a:off x="9537775" y="1964782"/>
                <a:ext cx="146520" cy="155160"/>
              </p14:xfrm>
            </p:contentPart>
          </mc:Choice>
          <mc:Fallback>
            <p:pic>
              <p:nvPicPr>
                <p:cNvPr id="43" name="Freihand 42">
                  <a:extLst>
                    <a:ext uri="{FF2B5EF4-FFF2-40B4-BE49-F238E27FC236}">
                      <a16:creationId xmlns:a16="http://schemas.microsoft.com/office/drawing/2014/main" id="{EE53C578-FDC8-1BCA-F460-4BB9A30B2870}"/>
                    </a:ext>
                  </a:extLst>
                </p:cNvPr>
                <p:cNvPicPr/>
                <p:nvPr/>
              </p:nvPicPr>
              <p:blipFill>
                <a:blip r:embed="rId73"/>
                <a:stretch>
                  <a:fillRect/>
                </a:stretch>
              </p:blipFill>
              <p:spPr>
                <a:xfrm>
                  <a:off x="9528775" y="1956142"/>
                  <a:ext cx="1641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AEF6395F-89C1-3C32-F16C-FD17C9C1F5B3}"/>
                    </a:ext>
                  </a:extLst>
                </p14:cNvPr>
                <p14:cNvContentPartPr/>
                <p14:nvPr/>
              </p14:nvContentPartPr>
              <p14:xfrm>
                <a:off x="9844495" y="1979902"/>
                <a:ext cx="132480" cy="159120"/>
              </p14:xfrm>
            </p:contentPart>
          </mc:Choice>
          <mc:Fallback>
            <p:pic>
              <p:nvPicPr>
                <p:cNvPr id="44" name="Freihand 43">
                  <a:extLst>
                    <a:ext uri="{FF2B5EF4-FFF2-40B4-BE49-F238E27FC236}">
                      <a16:creationId xmlns:a16="http://schemas.microsoft.com/office/drawing/2014/main" id="{AEF6395F-89C1-3C32-F16C-FD17C9C1F5B3}"/>
                    </a:ext>
                  </a:extLst>
                </p:cNvPr>
                <p:cNvPicPr/>
                <p:nvPr/>
              </p:nvPicPr>
              <p:blipFill>
                <a:blip r:embed="rId75"/>
                <a:stretch>
                  <a:fillRect/>
                </a:stretch>
              </p:blipFill>
              <p:spPr>
                <a:xfrm>
                  <a:off x="9835495" y="1970902"/>
                  <a:ext cx="150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66C4F2C9-D1B4-8911-200A-E14124684DAB}"/>
                    </a:ext>
                  </a:extLst>
                </p14:cNvPr>
                <p14:cNvContentPartPr/>
                <p14:nvPr/>
              </p14:nvContentPartPr>
              <p14:xfrm>
                <a:off x="9781855" y="1901782"/>
                <a:ext cx="287280" cy="248760"/>
              </p14:xfrm>
            </p:contentPart>
          </mc:Choice>
          <mc:Fallback>
            <p:pic>
              <p:nvPicPr>
                <p:cNvPr id="45" name="Freihand 44">
                  <a:extLst>
                    <a:ext uri="{FF2B5EF4-FFF2-40B4-BE49-F238E27FC236}">
                      <a16:creationId xmlns:a16="http://schemas.microsoft.com/office/drawing/2014/main" id="{66C4F2C9-D1B4-8911-200A-E14124684DAB}"/>
                    </a:ext>
                  </a:extLst>
                </p:cNvPr>
                <p:cNvPicPr/>
                <p:nvPr/>
              </p:nvPicPr>
              <p:blipFill>
                <a:blip r:embed="rId77"/>
                <a:stretch>
                  <a:fillRect/>
                </a:stretch>
              </p:blipFill>
              <p:spPr>
                <a:xfrm>
                  <a:off x="9773215" y="1893142"/>
                  <a:ext cx="30492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7" name="Freihand 46">
                  <a:extLst>
                    <a:ext uri="{FF2B5EF4-FFF2-40B4-BE49-F238E27FC236}">
                      <a16:creationId xmlns:a16="http://schemas.microsoft.com/office/drawing/2014/main" id="{E95CC608-5A37-694D-3E63-5CFEC79FEB7F}"/>
                    </a:ext>
                  </a:extLst>
                </p14:cNvPr>
                <p14:cNvContentPartPr/>
                <p14:nvPr/>
              </p14:nvContentPartPr>
              <p14:xfrm>
                <a:off x="8143135" y="2433502"/>
                <a:ext cx="241560" cy="120960"/>
              </p14:xfrm>
            </p:contentPart>
          </mc:Choice>
          <mc:Fallback>
            <p:pic>
              <p:nvPicPr>
                <p:cNvPr id="47" name="Freihand 46">
                  <a:extLst>
                    <a:ext uri="{FF2B5EF4-FFF2-40B4-BE49-F238E27FC236}">
                      <a16:creationId xmlns:a16="http://schemas.microsoft.com/office/drawing/2014/main" id="{E95CC608-5A37-694D-3E63-5CFEC79FEB7F}"/>
                    </a:ext>
                  </a:extLst>
                </p:cNvPr>
                <p:cNvPicPr/>
                <p:nvPr/>
              </p:nvPicPr>
              <p:blipFill>
                <a:blip r:embed="rId79"/>
                <a:stretch>
                  <a:fillRect/>
                </a:stretch>
              </p:blipFill>
              <p:spPr>
                <a:xfrm>
                  <a:off x="8134495" y="2424862"/>
                  <a:ext cx="2592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8" name="Freihand 47">
                  <a:extLst>
                    <a:ext uri="{FF2B5EF4-FFF2-40B4-BE49-F238E27FC236}">
                      <a16:creationId xmlns:a16="http://schemas.microsoft.com/office/drawing/2014/main" id="{77680BBD-FAE2-3AC4-E5AA-3570B312B2C1}"/>
                    </a:ext>
                  </a:extLst>
                </p14:cNvPr>
                <p14:cNvContentPartPr/>
                <p14:nvPr/>
              </p14:nvContentPartPr>
              <p14:xfrm>
                <a:off x="8428255" y="2386342"/>
                <a:ext cx="146160" cy="172080"/>
              </p14:xfrm>
            </p:contentPart>
          </mc:Choice>
          <mc:Fallback>
            <p:pic>
              <p:nvPicPr>
                <p:cNvPr id="48" name="Freihand 47">
                  <a:extLst>
                    <a:ext uri="{FF2B5EF4-FFF2-40B4-BE49-F238E27FC236}">
                      <a16:creationId xmlns:a16="http://schemas.microsoft.com/office/drawing/2014/main" id="{77680BBD-FAE2-3AC4-E5AA-3570B312B2C1}"/>
                    </a:ext>
                  </a:extLst>
                </p:cNvPr>
                <p:cNvPicPr/>
                <p:nvPr/>
              </p:nvPicPr>
              <p:blipFill>
                <a:blip r:embed="rId81"/>
                <a:stretch>
                  <a:fillRect/>
                </a:stretch>
              </p:blipFill>
              <p:spPr>
                <a:xfrm>
                  <a:off x="8419615" y="2377702"/>
                  <a:ext cx="16380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F0A593C6-65F8-640A-7B4D-B9D1EF099F56}"/>
                    </a:ext>
                  </a:extLst>
                </p14:cNvPr>
                <p14:cNvContentPartPr/>
                <p14:nvPr/>
              </p14:nvContentPartPr>
              <p14:xfrm>
                <a:off x="8749735" y="2465542"/>
                <a:ext cx="105840" cy="102960"/>
              </p14:xfrm>
            </p:contentPart>
          </mc:Choice>
          <mc:Fallback>
            <p:pic>
              <p:nvPicPr>
                <p:cNvPr id="50" name="Freihand 49">
                  <a:extLst>
                    <a:ext uri="{FF2B5EF4-FFF2-40B4-BE49-F238E27FC236}">
                      <a16:creationId xmlns:a16="http://schemas.microsoft.com/office/drawing/2014/main" id="{F0A593C6-65F8-640A-7B4D-B9D1EF099F56}"/>
                    </a:ext>
                  </a:extLst>
                </p:cNvPr>
                <p:cNvPicPr/>
                <p:nvPr/>
              </p:nvPicPr>
              <p:blipFill>
                <a:blip r:embed="rId83"/>
                <a:stretch>
                  <a:fillRect/>
                </a:stretch>
              </p:blipFill>
              <p:spPr>
                <a:xfrm>
                  <a:off x="8741095" y="2456902"/>
                  <a:ext cx="1234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4D9487E7-A6B0-CF41-AAB4-D845E13CBC97}"/>
                    </a:ext>
                  </a:extLst>
                </p14:cNvPr>
                <p14:cNvContentPartPr/>
                <p14:nvPr/>
              </p14:nvContentPartPr>
              <p14:xfrm>
                <a:off x="8901655" y="2372662"/>
                <a:ext cx="155520" cy="192600"/>
              </p14:xfrm>
            </p:contentPart>
          </mc:Choice>
          <mc:Fallback>
            <p:pic>
              <p:nvPicPr>
                <p:cNvPr id="51" name="Freihand 50">
                  <a:extLst>
                    <a:ext uri="{FF2B5EF4-FFF2-40B4-BE49-F238E27FC236}">
                      <a16:creationId xmlns:a16="http://schemas.microsoft.com/office/drawing/2014/main" id="{4D9487E7-A6B0-CF41-AAB4-D845E13CBC97}"/>
                    </a:ext>
                  </a:extLst>
                </p:cNvPr>
                <p:cNvPicPr/>
                <p:nvPr/>
              </p:nvPicPr>
              <p:blipFill>
                <a:blip r:embed="rId85"/>
                <a:stretch>
                  <a:fillRect/>
                </a:stretch>
              </p:blipFill>
              <p:spPr>
                <a:xfrm>
                  <a:off x="8892655" y="2364022"/>
                  <a:ext cx="1731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37DE6930-80CE-B082-D24B-5337B5993875}"/>
                    </a:ext>
                  </a:extLst>
                </p14:cNvPr>
                <p14:cNvContentPartPr/>
                <p14:nvPr/>
              </p14:nvContentPartPr>
              <p14:xfrm>
                <a:off x="8984455" y="2523142"/>
                <a:ext cx="42840" cy="38160"/>
              </p14:xfrm>
            </p:contentPart>
          </mc:Choice>
          <mc:Fallback>
            <p:pic>
              <p:nvPicPr>
                <p:cNvPr id="52" name="Freihand 51">
                  <a:extLst>
                    <a:ext uri="{FF2B5EF4-FFF2-40B4-BE49-F238E27FC236}">
                      <a16:creationId xmlns:a16="http://schemas.microsoft.com/office/drawing/2014/main" id="{37DE6930-80CE-B082-D24B-5337B5993875}"/>
                    </a:ext>
                  </a:extLst>
                </p:cNvPr>
                <p:cNvPicPr/>
                <p:nvPr/>
              </p:nvPicPr>
              <p:blipFill>
                <a:blip r:embed="rId87"/>
                <a:stretch>
                  <a:fillRect/>
                </a:stretch>
              </p:blipFill>
              <p:spPr>
                <a:xfrm>
                  <a:off x="8975455" y="2514142"/>
                  <a:ext cx="604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3" name="Freihand 52">
                  <a:extLst>
                    <a:ext uri="{FF2B5EF4-FFF2-40B4-BE49-F238E27FC236}">
                      <a16:creationId xmlns:a16="http://schemas.microsoft.com/office/drawing/2014/main" id="{B898D013-68FC-E285-2FFE-95F74803E2F4}"/>
                    </a:ext>
                  </a:extLst>
                </p14:cNvPr>
                <p14:cNvContentPartPr/>
                <p14:nvPr/>
              </p14:nvContentPartPr>
              <p14:xfrm>
                <a:off x="9089575" y="2346742"/>
                <a:ext cx="188640" cy="206280"/>
              </p14:xfrm>
            </p:contentPart>
          </mc:Choice>
          <mc:Fallback>
            <p:pic>
              <p:nvPicPr>
                <p:cNvPr id="53" name="Freihand 52">
                  <a:extLst>
                    <a:ext uri="{FF2B5EF4-FFF2-40B4-BE49-F238E27FC236}">
                      <a16:creationId xmlns:a16="http://schemas.microsoft.com/office/drawing/2014/main" id="{B898D013-68FC-E285-2FFE-95F74803E2F4}"/>
                    </a:ext>
                  </a:extLst>
                </p:cNvPr>
                <p:cNvPicPr/>
                <p:nvPr/>
              </p:nvPicPr>
              <p:blipFill>
                <a:blip r:embed="rId89"/>
                <a:stretch>
                  <a:fillRect/>
                </a:stretch>
              </p:blipFill>
              <p:spPr>
                <a:xfrm>
                  <a:off x="9080935" y="2337742"/>
                  <a:ext cx="2062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4" name="Freihand 53">
                  <a:extLst>
                    <a:ext uri="{FF2B5EF4-FFF2-40B4-BE49-F238E27FC236}">
                      <a16:creationId xmlns:a16="http://schemas.microsoft.com/office/drawing/2014/main" id="{82BA3E7D-D2B4-09C9-F401-38B1D6657024}"/>
                    </a:ext>
                  </a:extLst>
                </p14:cNvPr>
                <p14:cNvContentPartPr/>
                <p14:nvPr/>
              </p14:nvContentPartPr>
              <p14:xfrm>
                <a:off x="9346975" y="2346022"/>
                <a:ext cx="278640" cy="209520"/>
              </p14:xfrm>
            </p:contentPart>
          </mc:Choice>
          <mc:Fallback>
            <p:pic>
              <p:nvPicPr>
                <p:cNvPr id="54" name="Freihand 53">
                  <a:extLst>
                    <a:ext uri="{FF2B5EF4-FFF2-40B4-BE49-F238E27FC236}">
                      <a16:creationId xmlns:a16="http://schemas.microsoft.com/office/drawing/2014/main" id="{82BA3E7D-D2B4-09C9-F401-38B1D6657024}"/>
                    </a:ext>
                  </a:extLst>
                </p:cNvPr>
                <p:cNvPicPr/>
                <p:nvPr/>
              </p:nvPicPr>
              <p:blipFill>
                <a:blip r:embed="rId91"/>
                <a:stretch>
                  <a:fillRect/>
                </a:stretch>
              </p:blipFill>
              <p:spPr>
                <a:xfrm>
                  <a:off x="9338335" y="2337382"/>
                  <a:ext cx="29628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5" name="Freihand 54">
                  <a:extLst>
                    <a:ext uri="{FF2B5EF4-FFF2-40B4-BE49-F238E27FC236}">
                      <a16:creationId xmlns:a16="http://schemas.microsoft.com/office/drawing/2014/main" id="{45B7E047-DE04-2B0C-DE76-CAE8672ACFF4}"/>
                    </a:ext>
                  </a:extLst>
                </p14:cNvPr>
                <p14:cNvContentPartPr/>
                <p14:nvPr/>
              </p14:nvContentPartPr>
              <p14:xfrm>
                <a:off x="9816055" y="2487502"/>
                <a:ext cx="127080" cy="226800"/>
              </p14:xfrm>
            </p:contentPart>
          </mc:Choice>
          <mc:Fallback>
            <p:pic>
              <p:nvPicPr>
                <p:cNvPr id="55" name="Freihand 54">
                  <a:extLst>
                    <a:ext uri="{FF2B5EF4-FFF2-40B4-BE49-F238E27FC236}">
                      <a16:creationId xmlns:a16="http://schemas.microsoft.com/office/drawing/2014/main" id="{45B7E047-DE04-2B0C-DE76-CAE8672ACFF4}"/>
                    </a:ext>
                  </a:extLst>
                </p:cNvPr>
                <p:cNvPicPr/>
                <p:nvPr/>
              </p:nvPicPr>
              <p:blipFill>
                <a:blip r:embed="rId93"/>
                <a:stretch>
                  <a:fillRect/>
                </a:stretch>
              </p:blipFill>
              <p:spPr>
                <a:xfrm>
                  <a:off x="9807415" y="2478862"/>
                  <a:ext cx="1447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6" name="Freihand 55">
                  <a:extLst>
                    <a:ext uri="{FF2B5EF4-FFF2-40B4-BE49-F238E27FC236}">
                      <a16:creationId xmlns:a16="http://schemas.microsoft.com/office/drawing/2014/main" id="{5BFA44B8-E442-0C37-6A3F-E9261DA60EC9}"/>
                    </a:ext>
                  </a:extLst>
                </p14:cNvPr>
                <p14:cNvContentPartPr/>
                <p14:nvPr/>
              </p14:nvContentPartPr>
              <p14:xfrm>
                <a:off x="9993535" y="2479582"/>
                <a:ext cx="100800" cy="70200"/>
              </p14:xfrm>
            </p:contentPart>
          </mc:Choice>
          <mc:Fallback>
            <p:pic>
              <p:nvPicPr>
                <p:cNvPr id="56" name="Freihand 55">
                  <a:extLst>
                    <a:ext uri="{FF2B5EF4-FFF2-40B4-BE49-F238E27FC236}">
                      <a16:creationId xmlns:a16="http://schemas.microsoft.com/office/drawing/2014/main" id="{5BFA44B8-E442-0C37-6A3F-E9261DA60EC9}"/>
                    </a:ext>
                  </a:extLst>
                </p:cNvPr>
                <p:cNvPicPr/>
                <p:nvPr/>
              </p:nvPicPr>
              <p:blipFill>
                <a:blip r:embed="rId95"/>
                <a:stretch>
                  <a:fillRect/>
                </a:stretch>
              </p:blipFill>
              <p:spPr>
                <a:xfrm>
                  <a:off x="9984895" y="2470942"/>
                  <a:ext cx="1184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Freihand 56">
                  <a:extLst>
                    <a:ext uri="{FF2B5EF4-FFF2-40B4-BE49-F238E27FC236}">
                      <a16:creationId xmlns:a16="http://schemas.microsoft.com/office/drawing/2014/main" id="{48C8D1EC-C862-94A7-F53A-8AB9D03FC6EC}"/>
                    </a:ext>
                  </a:extLst>
                </p14:cNvPr>
                <p14:cNvContentPartPr/>
                <p14:nvPr/>
              </p14:nvContentPartPr>
              <p14:xfrm>
                <a:off x="10146895" y="2384902"/>
                <a:ext cx="82080" cy="148680"/>
              </p14:xfrm>
            </p:contentPart>
          </mc:Choice>
          <mc:Fallback>
            <p:pic>
              <p:nvPicPr>
                <p:cNvPr id="57" name="Freihand 56">
                  <a:extLst>
                    <a:ext uri="{FF2B5EF4-FFF2-40B4-BE49-F238E27FC236}">
                      <a16:creationId xmlns:a16="http://schemas.microsoft.com/office/drawing/2014/main" id="{48C8D1EC-C862-94A7-F53A-8AB9D03FC6EC}"/>
                    </a:ext>
                  </a:extLst>
                </p:cNvPr>
                <p:cNvPicPr/>
                <p:nvPr/>
              </p:nvPicPr>
              <p:blipFill>
                <a:blip r:embed="rId97"/>
                <a:stretch>
                  <a:fillRect/>
                </a:stretch>
              </p:blipFill>
              <p:spPr>
                <a:xfrm>
                  <a:off x="10137895" y="2376262"/>
                  <a:ext cx="997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Freihand 57">
                  <a:extLst>
                    <a:ext uri="{FF2B5EF4-FFF2-40B4-BE49-F238E27FC236}">
                      <a16:creationId xmlns:a16="http://schemas.microsoft.com/office/drawing/2014/main" id="{EBE5936F-4F12-06D5-5A91-3039A28BD7E0}"/>
                    </a:ext>
                  </a:extLst>
                </p14:cNvPr>
                <p14:cNvContentPartPr/>
                <p14:nvPr/>
              </p14:nvContentPartPr>
              <p14:xfrm>
                <a:off x="10413655" y="2421982"/>
                <a:ext cx="117000" cy="128520"/>
              </p14:xfrm>
            </p:contentPart>
          </mc:Choice>
          <mc:Fallback>
            <p:pic>
              <p:nvPicPr>
                <p:cNvPr id="58" name="Freihand 57">
                  <a:extLst>
                    <a:ext uri="{FF2B5EF4-FFF2-40B4-BE49-F238E27FC236}">
                      <a16:creationId xmlns:a16="http://schemas.microsoft.com/office/drawing/2014/main" id="{EBE5936F-4F12-06D5-5A91-3039A28BD7E0}"/>
                    </a:ext>
                  </a:extLst>
                </p:cNvPr>
                <p:cNvPicPr/>
                <p:nvPr/>
              </p:nvPicPr>
              <p:blipFill>
                <a:blip r:embed="rId99"/>
                <a:stretch>
                  <a:fillRect/>
                </a:stretch>
              </p:blipFill>
              <p:spPr>
                <a:xfrm>
                  <a:off x="10405015" y="2413342"/>
                  <a:ext cx="1346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Freihand 58">
                  <a:extLst>
                    <a:ext uri="{FF2B5EF4-FFF2-40B4-BE49-F238E27FC236}">
                      <a16:creationId xmlns:a16="http://schemas.microsoft.com/office/drawing/2014/main" id="{04C1B308-35A3-7396-74A8-CCBC3175D6F2}"/>
                    </a:ext>
                  </a:extLst>
                </p14:cNvPr>
                <p14:cNvContentPartPr/>
                <p14:nvPr/>
              </p14:nvContentPartPr>
              <p14:xfrm>
                <a:off x="10562695" y="2463382"/>
                <a:ext cx="46080" cy="80280"/>
              </p14:xfrm>
            </p:contentPart>
          </mc:Choice>
          <mc:Fallback>
            <p:pic>
              <p:nvPicPr>
                <p:cNvPr id="59" name="Freihand 58">
                  <a:extLst>
                    <a:ext uri="{FF2B5EF4-FFF2-40B4-BE49-F238E27FC236}">
                      <a16:creationId xmlns:a16="http://schemas.microsoft.com/office/drawing/2014/main" id="{04C1B308-35A3-7396-74A8-CCBC3175D6F2}"/>
                    </a:ext>
                  </a:extLst>
                </p:cNvPr>
                <p:cNvPicPr/>
                <p:nvPr/>
              </p:nvPicPr>
              <p:blipFill>
                <a:blip r:embed="rId101"/>
                <a:stretch>
                  <a:fillRect/>
                </a:stretch>
              </p:blipFill>
              <p:spPr>
                <a:xfrm>
                  <a:off x="10554055" y="2454742"/>
                  <a:ext cx="63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Freihand 59">
                  <a:extLst>
                    <a:ext uri="{FF2B5EF4-FFF2-40B4-BE49-F238E27FC236}">
                      <a16:creationId xmlns:a16="http://schemas.microsoft.com/office/drawing/2014/main" id="{5978DB39-A102-0E9A-119E-CD0E77B7DA06}"/>
                    </a:ext>
                  </a:extLst>
                </p14:cNvPr>
                <p14:cNvContentPartPr/>
                <p14:nvPr/>
              </p14:nvContentPartPr>
              <p14:xfrm>
                <a:off x="10642615" y="2410462"/>
                <a:ext cx="352800" cy="237600"/>
              </p14:xfrm>
            </p:contentPart>
          </mc:Choice>
          <mc:Fallback>
            <p:pic>
              <p:nvPicPr>
                <p:cNvPr id="60" name="Freihand 59">
                  <a:extLst>
                    <a:ext uri="{FF2B5EF4-FFF2-40B4-BE49-F238E27FC236}">
                      <a16:creationId xmlns:a16="http://schemas.microsoft.com/office/drawing/2014/main" id="{5978DB39-A102-0E9A-119E-CD0E77B7DA06}"/>
                    </a:ext>
                  </a:extLst>
                </p:cNvPr>
                <p:cNvPicPr/>
                <p:nvPr/>
              </p:nvPicPr>
              <p:blipFill>
                <a:blip r:embed="rId103"/>
                <a:stretch>
                  <a:fillRect/>
                </a:stretch>
              </p:blipFill>
              <p:spPr>
                <a:xfrm>
                  <a:off x="10633975" y="2401822"/>
                  <a:ext cx="37044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1" name="Freihand 60">
                  <a:extLst>
                    <a:ext uri="{FF2B5EF4-FFF2-40B4-BE49-F238E27FC236}">
                      <a16:creationId xmlns:a16="http://schemas.microsoft.com/office/drawing/2014/main" id="{F6A9E7B7-F52A-71ED-2102-9F4C5E210FA0}"/>
                    </a:ext>
                  </a:extLst>
                </p14:cNvPr>
                <p14:cNvContentPartPr/>
                <p14:nvPr/>
              </p14:nvContentPartPr>
              <p14:xfrm>
                <a:off x="8203975" y="2834182"/>
                <a:ext cx="134280" cy="202320"/>
              </p14:xfrm>
            </p:contentPart>
          </mc:Choice>
          <mc:Fallback>
            <p:pic>
              <p:nvPicPr>
                <p:cNvPr id="61" name="Freihand 60">
                  <a:extLst>
                    <a:ext uri="{FF2B5EF4-FFF2-40B4-BE49-F238E27FC236}">
                      <a16:creationId xmlns:a16="http://schemas.microsoft.com/office/drawing/2014/main" id="{F6A9E7B7-F52A-71ED-2102-9F4C5E210FA0}"/>
                    </a:ext>
                  </a:extLst>
                </p:cNvPr>
                <p:cNvPicPr/>
                <p:nvPr/>
              </p:nvPicPr>
              <p:blipFill>
                <a:blip r:embed="rId105"/>
                <a:stretch>
                  <a:fillRect/>
                </a:stretch>
              </p:blipFill>
              <p:spPr>
                <a:xfrm>
                  <a:off x="8194975" y="2825542"/>
                  <a:ext cx="151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2" name="Freihand 61">
                  <a:extLst>
                    <a:ext uri="{FF2B5EF4-FFF2-40B4-BE49-F238E27FC236}">
                      <a16:creationId xmlns:a16="http://schemas.microsoft.com/office/drawing/2014/main" id="{9DFB2E69-ED04-37F5-4EC4-B7D99B4669D7}"/>
                    </a:ext>
                  </a:extLst>
                </p14:cNvPr>
                <p14:cNvContentPartPr/>
                <p14:nvPr/>
              </p14:nvContentPartPr>
              <p14:xfrm>
                <a:off x="8389375" y="2789902"/>
                <a:ext cx="262800" cy="225000"/>
              </p14:xfrm>
            </p:contentPart>
          </mc:Choice>
          <mc:Fallback>
            <p:pic>
              <p:nvPicPr>
                <p:cNvPr id="62" name="Freihand 61">
                  <a:extLst>
                    <a:ext uri="{FF2B5EF4-FFF2-40B4-BE49-F238E27FC236}">
                      <a16:creationId xmlns:a16="http://schemas.microsoft.com/office/drawing/2014/main" id="{9DFB2E69-ED04-37F5-4EC4-B7D99B4669D7}"/>
                    </a:ext>
                  </a:extLst>
                </p:cNvPr>
                <p:cNvPicPr/>
                <p:nvPr/>
              </p:nvPicPr>
              <p:blipFill>
                <a:blip r:embed="rId107"/>
                <a:stretch>
                  <a:fillRect/>
                </a:stretch>
              </p:blipFill>
              <p:spPr>
                <a:xfrm>
                  <a:off x="8380735" y="2780902"/>
                  <a:ext cx="28044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3" name="Freihand 62">
                  <a:extLst>
                    <a:ext uri="{FF2B5EF4-FFF2-40B4-BE49-F238E27FC236}">
                      <a16:creationId xmlns:a16="http://schemas.microsoft.com/office/drawing/2014/main" id="{D7CB32E0-381E-67F9-F968-25F79B90AD19}"/>
                    </a:ext>
                  </a:extLst>
                </p14:cNvPr>
                <p14:cNvContentPartPr/>
                <p14:nvPr/>
              </p14:nvContentPartPr>
              <p14:xfrm>
                <a:off x="8648575" y="2801782"/>
                <a:ext cx="13320" cy="20880"/>
              </p14:xfrm>
            </p:contentPart>
          </mc:Choice>
          <mc:Fallback>
            <p:pic>
              <p:nvPicPr>
                <p:cNvPr id="63" name="Freihand 62">
                  <a:extLst>
                    <a:ext uri="{FF2B5EF4-FFF2-40B4-BE49-F238E27FC236}">
                      <a16:creationId xmlns:a16="http://schemas.microsoft.com/office/drawing/2014/main" id="{D7CB32E0-381E-67F9-F968-25F79B90AD19}"/>
                    </a:ext>
                  </a:extLst>
                </p:cNvPr>
                <p:cNvPicPr/>
                <p:nvPr/>
              </p:nvPicPr>
              <p:blipFill>
                <a:blip r:embed="rId109"/>
                <a:stretch>
                  <a:fillRect/>
                </a:stretch>
              </p:blipFill>
              <p:spPr>
                <a:xfrm>
                  <a:off x="8639575" y="2792782"/>
                  <a:ext cx="309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50528" name="Freihand 150527">
                  <a:extLst>
                    <a:ext uri="{FF2B5EF4-FFF2-40B4-BE49-F238E27FC236}">
                      <a16:creationId xmlns:a16="http://schemas.microsoft.com/office/drawing/2014/main" id="{D6DE7FDC-579E-FD7F-8EAD-E2BCC7101E1E}"/>
                    </a:ext>
                  </a:extLst>
                </p14:cNvPr>
                <p14:cNvContentPartPr/>
                <p14:nvPr/>
              </p14:nvContentPartPr>
              <p14:xfrm>
                <a:off x="8719495" y="2875222"/>
                <a:ext cx="664200" cy="341280"/>
              </p14:xfrm>
            </p:contentPart>
          </mc:Choice>
          <mc:Fallback>
            <p:pic>
              <p:nvPicPr>
                <p:cNvPr id="150528" name="Freihand 150527">
                  <a:extLst>
                    <a:ext uri="{FF2B5EF4-FFF2-40B4-BE49-F238E27FC236}">
                      <a16:creationId xmlns:a16="http://schemas.microsoft.com/office/drawing/2014/main" id="{D6DE7FDC-579E-FD7F-8EAD-E2BCC7101E1E}"/>
                    </a:ext>
                  </a:extLst>
                </p:cNvPr>
                <p:cNvPicPr/>
                <p:nvPr/>
              </p:nvPicPr>
              <p:blipFill>
                <a:blip r:embed="rId111"/>
                <a:stretch>
                  <a:fillRect/>
                </a:stretch>
              </p:blipFill>
              <p:spPr>
                <a:xfrm>
                  <a:off x="8710495" y="2866222"/>
                  <a:ext cx="681840" cy="358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50529" name="Freihand 150528">
                  <a:extLst>
                    <a:ext uri="{FF2B5EF4-FFF2-40B4-BE49-F238E27FC236}">
                      <a16:creationId xmlns:a16="http://schemas.microsoft.com/office/drawing/2014/main" id="{F851ED20-6C19-10BE-27A9-BA14D76E87F1}"/>
                    </a:ext>
                  </a:extLst>
                </p14:cNvPr>
                <p14:cNvContentPartPr/>
                <p14:nvPr/>
              </p14:nvContentPartPr>
              <p14:xfrm>
                <a:off x="9642895" y="2878102"/>
                <a:ext cx="446040" cy="102960"/>
              </p14:xfrm>
            </p:contentPart>
          </mc:Choice>
          <mc:Fallback>
            <p:pic>
              <p:nvPicPr>
                <p:cNvPr id="150529" name="Freihand 150528">
                  <a:extLst>
                    <a:ext uri="{FF2B5EF4-FFF2-40B4-BE49-F238E27FC236}">
                      <a16:creationId xmlns:a16="http://schemas.microsoft.com/office/drawing/2014/main" id="{F851ED20-6C19-10BE-27A9-BA14D76E87F1}"/>
                    </a:ext>
                  </a:extLst>
                </p:cNvPr>
                <p:cNvPicPr/>
                <p:nvPr/>
              </p:nvPicPr>
              <p:blipFill>
                <a:blip r:embed="rId113"/>
                <a:stretch>
                  <a:fillRect/>
                </a:stretch>
              </p:blipFill>
              <p:spPr>
                <a:xfrm>
                  <a:off x="9634255" y="2869102"/>
                  <a:ext cx="46368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50534" name="Freihand 150533">
                  <a:extLst>
                    <a:ext uri="{FF2B5EF4-FFF2-40B4-BE49-F238E27FC236}">
                      <a16:creationId xmlns:a16="http://schemas.microsoft.com/office/drawing/2014/main" id="{F28E18DF-F59E-0F89-52AE-E277DC543003}"/>
                    </a:ext>
                  </a:extLst>
                </p14:cNvPr>
                <p14:cNvContentPartPr/>
                <p14:nvPr/>
              </p14:nvContentPartPr>
              <p14:xfrm>
                <a:off x="10389175" y="2873782"/>
                <a:ext cx="17280" cy="128880"/>
              </p14:xfrm>
            </p:contentPart>
          </mc:Choice>
          <mc:Fallback>
            <p:pic>
              <p:nvPicPr>
                <p:cNvPr id="150534" name="Freihand 150533">
                  <a:extLst>
                    <a:ext uri="{FF2B5EF4-FFF2-40B4-BE49-F238E27FC236}">
                      <a16:creationId xmlns:a16="http://schemas.microsoft.com/office/drawing/2014/main" id="{F28E18DF-F59E-0F89-52AE-E277DC543003}"/>
                    </a:ext>
                  </a:extLst>
                </p:cNvPr>
                <p:cNvPicPr/>
                <p:nvPr/>
              </p:nvPicPr>
              <p:blipFill>
                <a:blip r:embed="rId115"/>
                <a:stretch>
                  <a:fillRect/>
                </a:stretch>
              </p:blipFill>
              <p:spPr>
                <a:xfrm>
                  <a:off x="10380535" y="2865142"/>
                  <a:ext cx="34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50535" name="Freihand 150534">
                  <a:extLst>
                    <a:ext uri="{FF2B5EF4-FFF2-40B4-BE49-F238E27FC236}">
                      <a16:creationId xmlns:a16="http://schemas.microsoft.com/office/drawing/2014/main" id="{126B2F80-25A2-8DD7-B4A9-FC2E52F9BA87}"/>
                    </a:ext>
                  </a:extLst>
                </p14:cNvPr>
                <p14:cNvContentPartPr/>
                <p14:nvPr/>
              </p14:nvContentPartPr>
              <p14:xfrm>
                <a:off x="10342375" y="2792422"/>
                <a:ext cx="262440" cy="151200"/>
              </p14:xfrm>
            </p:contentPart>
          </mc:Choice>
          <mc:Fallback>
            <p:pic>
              <p:nvPicPr>
                <p:cNvPr id="150535" name="Freihand 150534">
                  <a:extLst>
                    <a:ext uri="{FF2B5EF4-FFF2-40B4-BE49-F238E27FC236}">
                      <a16:creationId xmlns:a16="http://schemas.microsoft.com/office/drawing/2014/main" id="{126B2F80-25A2-8DD7-B4A9-FC2E52F9BA87}"/>
                    </a:ext>
                  </a:extLst>
                </p:cNvPr>
                <p:cNvPicPr/>
                <p:nvPr/>
              </p:nvPicPr>
              <p:blipFill>
                <a:blip r:embed="rId117"/>
                <a:stretch>
                  <a:fillRect/>
                </a:stretch>
              </p:blipFill>
              <p:spPr>
                <a:xfrm>
                  <a:off x="10333735" y="2783782"/>
                  <a:ext cx="2800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50536" name="Freihand 150535">
                  <a:extLst>
                    <a:ext uri="{FF2B5EF4-FFF2-40B4-BE49-F238E27FC236}">
                      <a16:creationId xmlns:a16="http://schemas.microsoft.com/office/drawing/2014/main" id="{598E54FC-1206-E994-B67B-5BC937289889}"/>
                    </a:ext>
                  </a:extLst>
                </p14:cNvPr>
                <p14:cNvContentPartPr/>
                <p14:nvPr/>
              </p14:nvContentPartPr>
              <p14:xfrm>
                <a:off x="10597615" y="2797102"/>
                <a:ext cx="217800" cy="170280"/>
              </p14:xfrm>
            </p:contentPart>
          </mc:Choice>
          <mc:Fallback>
            <p:pic>
              <p:nvPicPr>
                <p:cNvPr id="150536" name="Freihand 150535">
                  <a:extLst>
                    <a:ext uri="{FF2B5EF4-FFF2-40B4-BE49-F238E27FC236}">
                      <a16:creationId xmlns:a16="http://schemas.microsoft.com/office/drawing/2014/main" id="{598E54FC-1206-E994-B67B-5BC937289889}"/>
                    </a:ext>
                  </a:extLst>
                </p:cNvPr>
                <p:cNvPicPr/>
                <p:nvPr/>
              </p:nvPicPr>
              <p:blipFill>
                <a:blip r:embed="rId119"/>
                <a:stretch>
                  <a:fillRect/>
                </a:stretch>
              </p:blipFill>
              <p:spPr>
                <a:xfrm>
                  <a:off x="10588975" y="2788102"/>
                  <a:ext cx="235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50537" name="Freihand 150536">
                  <a:extLst>
                    <a:ext uri="{FF2B5EF4-FFF2-40B4-BE49-F238E27FC236}">
                      <a16:creationId xmlns:a16="http://schemas.microsoft.com/office/drawing/2014/main" id="{AE978322-5080-C8B2-5270-687554D5F553}"/>
                    </a:ext>
                  </a:extLst>
                </p14:cNvPr>
                <p14:cNvContentPartPr/>
                <p14:nvPr/>
              </p14:nvContentPartPr>
              <p14:xfrm>
                <a:off x="10981015" y="2800702"/>
                <a:ext cx="97200" cy="137520"/>
              </p14:xfrm>
            </p:contentPart>
          </mc:Choice>
          <mc:Fallback>
            <p:pic>
              <p:nvPicPr>
                <p:cNvPr id="150537" name="Freihand 150536">
                  <a:extLst>
                    <a:ext uri="{FF2B5EF4-FFF2-40B4-BE49-F238E27FC236}">
                      <a16:creationId xmlns:a16="http://schemas.microsoft.com/office/drawing/2014/main" id="{AE978322-5080-C8B2-5270-687554D5F553}"/>
                    </a:ext>
                  </a:extLst>
                </p:cNvPr>
                <p:cNvPicPr/>
                <p:nvPr/>
              </p:nvPicPr>
              <p:blipFill>
                <a:blip r:embed="rId121"/>
                <a:stretch>
                  <a:fillRect/>
                </a:stretch>
              </p:blipFill>
              <p:spPr>
                <a:xfrm>
                  <a:off x="10972375" y="2791702"/>
                  <a:ext cx="114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50538" name="Freihand 150537">
                  <a:extLst>
                    <a:ext uri="{FF2B5EF4-FFF2-40B4-BE49-F238E27FC236}">
                      <a16:creationId xmlns:a16="http://schemas.microsoft.com/office/drawing/2014/main" id="{CCC6E821-C282-92CA-AB72-7938889584C4}"/>
                    </a:ext>
                  </a:extLst>
                </p14:cNvPr>
                <p14:cNvContentPartPr/>
                <p14:nvPr/>
              </p14:nvContentPartPr>
              <p14:xfrm>
                <a:off x="10911535" y="2732302"/>
                <a:ext cx="94680" cy="58320"/>
              </p14:xfrm>
            </p:contentPart>
          </mc:Choice>
          <mc:Fallback>
            <p:pic>
              <p:nvPicPr>
                <p:cNvPr id="150538" name="Freihand 150537">
                  <a:extLst>
                    <a:ext uri="{FF2B5EF4-FFF2-40B4-BE49-F238E27FC236}">
                      <a16:creationId xmlns:a16="http://schemas.microsoft.com/office/drawing/2014/main" id="{CCC6E821-C282-92CA-AB72-7938889584C4}"/>
                    </a:ext>
                  </a:extLst>
                </p:cNvPr>
                <p:cNvPicPr/>
                <p:nvPr/>
              </p:nvPicPr>
              <p:blipFill>
                <a:blip r:embed="rId123"/>
                <a:stretch>
                  <a:fillRect/>
                </a:stretch>
              </p:blipFill>
              <p:spPr>
                <a:xfrm>
                  <a:off x="10902895" y="2723662"/>
                  <a:ext cx="1123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50539" name="Freihand 150538">
                  <a:extLst>
                    <a:ext uri="{FF2B5EF4-FFF2-40B4-BE49-F238E27FC236}">
                      <a16:creationId xmlns:a16="http://schemas.microsoft.com/office/drawing/2014/main" id="{C3C3643B-B551-C3AC-6321-25585D69E0ED}"/>
                    </a:ext>
                  </a:extLst>
                </p14:cNvPr>
                <p14:cNvContentPartPr/>
                <p14:nvPr/>
              </p14:nvContentPartPr>
              <p14:xfrm>
                <a:off x="11058055" y="2875582"/>
                <a:ext cx="99360" cy="117000"/>
              </p14:xfrm>
            </p:contentPart>
          </mc:Choice>
          <mc:Fallback>
            <p:pic>
              <p:nvPicPr>
                <p:cNvPr id="150539" name="Freihand 150538">
                  <a:extLst>
                    <a:ext uri="{FF2B5EF4-FFF2-40B4-BE49-F238E27FC236}">
                      <a16:creationId xmlns:a16="http://schemas.microsoft.com/office/drawing/2014/main" id="{C3C3643B-B551-C3AC-6321-25585D69E0ED}"/>
                    </a:ext>
                  </a:extLst>
                </p:cNvPr>
                <p:cNvPicPr/>
                <p:nvPr/>
              </p:nvPicPr>
              <p:blipFill>
                <a:blip r:embed="rId125"/>
                <a:stretch>
                  <a:fillRect/>
                </a:stretch>
              </p:blipFill>
              <p:spPr>
                <a:xfrm>
                  <a:off x="11049055" y="2866582"/>
                  <a:ext cx="117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50540" name="Freihand 150539">
                  <a:extLst>
                    <a:ext uri="{FF2B5EF4-FFF2-40B4-BE49-F238E27FC236}">
                      <a16:creationId xmlns:a16="http://schemas.microsoft.com/office/drawing/2014/main" id="{3087D418-AE2A-24F1-5C74-2D55FAA68224}"/>
                    </a:ext>
                  </a:extLst>
                </p14:cNvPr>
                <p14:cNvContentPartPr/>
                <p14:nvPr/>
              </p14:nvContentPartPr>
              <p14:xfrm>
                <a:off x="6630055" y="1417222"/>
                <a:ext cx="1045440" cy="1260000"/>
              </p14:xfrm>
            </p:contentPart>
          </mc:Choice>
          <mc:Fallback>
            <p:pic>
              <p:nvPicPr>
                <p:cNvPr id="150540" name="Freihand 150539">
                  <a:extLst>
                    <a:ext uri="{FF2B5EF4-FFF2-40B4-BE49-F238E27FC236}">
                      <a16:creationId xmlns:a16="http://schemas.microsoft.com/office/drawing/2014/main" id="{3087D418-AE2A-24F1-5C74-2D55FAA68224}"/>
                    </a:ext>
                  </a:extLst>
                </p:cNvPr>
                <p:cNvPicPr/>
                <p:nvPr/>
              </p:nvPicPr>
              <p:blipFill>
                <a:blip r:embed="rId127"/>
                <a:stretch>
                  <a:fillRect/>
                </a:stretch>
              </p:blipFill>
              <p:spPr>
                <a:xfrm>
                  <a:off x="6621055" y="1408222"/>
                  <a:ext cx="1063080" cy="12776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50542" name="Freihand 150541">
                  <a:extLst>
                    <a:ext uri="{FF2B5EF4-FFF2-40B4-BE49-F238E27FC236}">
                      <a16:creationId xmlns:a16="http://schemas.microsoft.com/office/drawing/2014/main" id="{AD726341-BD12-75FD-6373-A13D87689F43}"/>
                    </a:ext>
                  </a:extLst>
                </p14:cNvPr>
                <p14:cNvContentPartPr/>
                <p14:nvPr/>
              </p14:nvContentPartPr>
              <p14:xfrm>
                <a:off x="7548415" y="2413702"/>
                <a:ext cx="724680" cy="456480"/>
              </p14:xfrm>
            </p:contentPart>
          </mc:Choice>
          <mc:Fallback>
            <p:pic>
              <p:nvPicPr>
                <p:cNvPr id="150542" name="Freihand 150541">
                  <a:extLst>
                    <a:ext uri="{FF2B5EF4-FFF2-40B4-BE49-F238E27FC236}">
                      <a16:creationId xmlns:a16="http://schemas.microsoft.com/office/drawing/2014/main" id="{AD726341-BD12-75FD-6373-A13D87689F43}"/>
                    </a:ext>
                  </a:extLst>
                </p:cNvPr>
                <p:cNvPicPr/>
                <p:nvPr/>
              </p:nvPicPr>
              <p:blipFill>
                <a:blip r:embed="rId129"/>
                <a:stretch>
                  <a:fillRect/>
                </a:stretch>
              </p:blipFill>
              <p:spPr>
                <a:xfrm>
                  <a:off x="7539775" y="2405062"/>
                  <a:ext cx="742320" cy="474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50543" name="Freihand 150542">
                  <a:extLst>
                    <a:ext uri="{FF2B5EF4-FFF2-40B4-BE49-F238E27FC236}">
                      <a16:creationId xmlns:a16="http://schemas.microsoft.com/office/drawing/2014/main" id="{3846744B-4C04-8019-7DEA-5A7FB09A6504}"/>
                    </a:ext>
                  </a:extLst>
                </p14:cNvPr>
                <p14:cNvContentPartPr/>
                <p14:nvPr/>
              </p14:nvContentPartPr>
              <p14:xfrm>
                <a:off x="8113255" y="2679022"/>
                <a:ext cx="209520" cy="282600"/>
              </p14:xfrm>
            </p:contentPart>
          </mc:Choice>
          <mc:Fallback>
            <p:pic>
              <p:nvPicPr>
                <p:cNvPr id="150543" name="Freihand 150542">
                  <a:extLst>
                    <a:ext uri="{FF2B5EF4-FFF2-40B4-BE49-F238E27FC236}">
                      <a16:creationId xmlns:a16="http://schemas.microsoft.com/office/drawing/2014/main" id="{3846744B-4C04-8019-7DEA-5A7FB09A6504}"/>
                    </a:ext>
                  </a:extLst>
                </p:cNvPr>
                <p:cNvPicPr/>
                <p:nvPr/>
              </p:nvPicPr>
              <p:blipFill>
                <a:blip r:embed="rId131"/>
                <a:stretch>
                  <a:fillRect/>
                </a:stretch>
              </p:blipFill>
              <p:spPr>
                <a:xfrm>
                  <a:off x="8104615" y="2670022"/>
                  <a:ext cx="227160" cy="300240"/>
                </a:xfrm>
                <a:prstGeom prst="rect">
                  <a:avLst/>
                </a:prstGeom>
              </p:spPr>
            </p:pic>
          </mc:Fallback>
        </mc:AlternateContent>
      </p:grpSp>
    </p:spTree>
    <p:extLst>
      <p:ext uri="{BB962C8B-B14F-4D97-AF65-F5344CB8AC3E}">
        <p14:creationId xmlns:p14="http://schemas.microsoft.com/office/powerpoint/2010/main" val="199552458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8ECDF6E-2409-E68A-F6A0-A005736027AD}"/>
                  </a:ext>
                </a:extLst>
              </p14:cNvPr>
              <p14:cNvContentPartPr/>
              <p14:nvPr/>
            </p14:nvContentPartPr>
            <p14:xfrm>
              <a:off x="7228015" y="1232182"/>
              <a:ext cx="978120" cy="50400"/>
            </p14:xfrm>
          </p:contentPart>
        </mc:Choice>
        <mc:Fallback>
          <p:pic>
            <p:nvPicPr>
              <p:cNvPr id="2" name="Freihand 1">
                <a:extLst>
                  <a:ext uri="{FF2B5EF4-FFF2-40B4-BE49-F238E27FC236}">
                    <a16:creationId xmlns:a16="http://schemas.microsoft.com/office/drawing/2014/main" id="{08ECDF6E-2409-E68A-F6A0-A005736027AD}"/>
                  </a:ext>
                </a:extLst>
              </p:cNvPr>
              <p:cNvPicPr/>
              <p:nvPr/>
            </p:nvPicPr>
            <p:blipFill>
              <a:blip r:embed="rId4"/>
              <a:stretch>
                <a:fillRect/>
              </a:stretch>
            </p:blipFill>
            <p:spPr>
              <a:xfrm>
                <a:off x="7219375" y="1223182"/>
                <a:ext cx="9957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DA60DBB-1D28-EDAD-BF81-14C596F59DC6}"/>
                  </a:ext>
                </a:extLst>
              </p14:cNvPr>
              <p14:cNvContentPartPr/>
              <p14:nvPr/>
            </p14:nvContentPartPr>
            <p14:xfrm>
              <a:off x="499975" y="2780902"/>
              <a:ext cx="139680" cy="210240"/>
            </p14:xfrm>
          </p:contentPart>
        </mc:Choice>
        <mc:Fallback>
          <p:pic>
            <p:nvPicPr>
              <p:cNvPr id="3" name="Freihand 2">
                <a:extLst>
                  <a:ext uri="{FF2B5EF4-FFF2-40B4-BE49-F238E27FC236}">
                    <a16:creationId xmlns:a16="http://schemas.microsoft.com/office/drawing/2014/main" id="{7DA60DBB-1D28-EDAD-BF81-14C596F59DC6}"/>
                  </a:ext>
                </a:extLst>
              </p:cNvPr>
              <p:cNvPicPr/>
              <p:nvPr/>
            </p:nvPicPr>
            <p:blipFill>
              <a:blip r:embed="rId6"/>
              <a:stretch>
                <a:fillRect/>
              </a:stretch>
            </p:blipFill>
            <p:spPr>
              <a:xfrm>
                <a:off x="491335" y="2771902"/>
                <a:ext cx="1573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F351C00-7068-FD23-3CB4-7ADC6991AFB0}"/>
                  </a:ext>
                </a:extLst>
              </p14:cNvPr>
              <p14:cNvContentPartPr/>
              <p14:nvPr/>
            </p14:nvContentPartPr>
            <p14:xfrm>
              <a:off x="781855" y="2781262"/>
              <a:ext cx="20520" cy="189720"/>
            </p14:xfrm>
          </p:contentPart>
        </mc:Choice>
        <mc:Fallback>
          <p:pic>
            <p:nvPicPr>
              <p:cNvPr id="4" name="Freihand 3">
                <a:extLst>
                  <a:ext uri="{FF2B5EF4-FFF2-40B4-BE49-F238E27FC236}">
                    <a16:creationId xmlns:a16="http://schemas.microsoft.com/office/drawing/2014/main" id="{BF351C00-7068-FD23-3CB4-7ADC6991AFB0}"/>
                  </a:ext>
                </a:extLst>
              </p:cNvPr>
              <p:cNvPicPr/>
              <p:nvPr/>
            </p:nvPicPr>
            <p:blipFill>
              <a:blip r:embed="rId8"/>
              <a:stretch>
                <a:fillRect/>
              </a:stretch>
            </p:blipFill>
            <p:spPr>
              <a:xfrm>
                <a:off x="772855" y="2772262"/>
                <a:ext cx="3816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A7F012C-D8E8-C3DB-655C-B0BDCECE8D11}"/>
                  </a:ext>
                </a:extLst>
              </p14:cNvPr>
              <p14:cNvContentPartPr/>
              <p14:nvPr/>
            </p14:nvContentPartPr>
            <p14:xfrm>
              <a:off x="681775" y="2736262"/>
              <a:ext cx="226080" cy="101520"/>
            </p14:xfrm>
          </p:contentPart>
        </mc:Choice>
        <mc:Fallback>
          <p:pic>
            <p:nvPicPr>
              <p:cNvPr id="6" name="Freihand 5">
                <a:extLst>
                  <a:ext uri="{FF2B5EF4-FFF2-40B4-BE49-F238E27FC236}">
                    <a16:creationId xmlns:a16="http://schemas.microsoft.com/office/drawing/2014/main" id="{0A7F012C-D8E8-C3DB-655C-B0BDCECE8D11}"/>
                  </a:ext>
                </a:extLst>
              </p:cNvPr>
              <p:cNvPicPr/>
              <p:nvPr/>
            </p:nvPicPr>
            <p:blipFill>
              <a:blip r:embed="rId10"/>
              <a:stretch>
                <a:fillRect/>
              </a:stretch>
            </p:blipFill>
            <p:spPr>
              <a:xfrm>
                <a:off x="673135" y="2727622"/>
                <a:ext cx="243720" cy="119160"/>
              </a:xfrm>
              <a:prstGeom prst="rect">
                <a:avLst/>
              </a:prstGeom>
            </p:spPr>
          </p:pic>
        </mc:Fallback>
      </mc:AlternateContent>
      <p:grpSp>
        <p:nvGrpSpPr>
          <p:cNvPr id="20" name="Gruppieren 19">
            <a:extLst>
              <a:ext uri="{FF2B5EF4-FFF2-40B4-BE49-F238E27FC236}">
                <a16:creationId xmlns:a16="http://schemas.microsoft.com/office/drawing/2014/main" id="{3BD552AE-85B4-D56E-DF55-B38A6719C702}"/>
              </a:ext>
            </a:extLst>
          </p:cNvPr>
          <p:cNvGrpSpPr/>
          <p:nvPr/>
        </p:nvGrpSpPr>
        <p:grpSpPr>
          <a:xfrm>
            <a:off x="2460175" y="2609902"/>
            <a:ext cx="828000" cy="419760"/>
            <a:chOff x="2460175" y="2609902"/>
            <a:chExt cx="828000" cy="419760"/>
          </a:xfrm>
        </p:grpSpPr>
        <mc:AlternateContent xmlns:mc="http://schemas.openxmlformats.org/markup-compatibility/2006">
          <mc:Choice xmlns:p14="http://schemas.microsoft.com/office/powerpoint/2010/main" Requires="p14">
            <p:contentPart p14:bwMode="auto" r:id="rId11">
              <p14:nvContentPartPr>
                <p14:cNvPr id="12" name="Freihand 11">
                  <a:extLst>
                    <a:ext uri="{FF2B5EF4-FFF2-40B4-BE49-F238E27FC236}">
                      <a16:creationId xmlns:a16="http://schemas.microsoft.com/office/drawing/2014/main" id="{E29EB420-F578-0813-6F2D-51E64D2B66F6}"/>
                    </a:ext>
                  </a:extLst>
                </p14:cNvPr>
                <p14:cNvContentPartPr/>
                <p14:nvPr/>
              </p14:nvContentPartPr>
              <p14:xfrm>
                <a:off x="2476735" y="2742742"/>
                <a:ext cx="14760" cy="137160"/>
              </p14:xfrm>
            </p:contentPart>
          </mc:Choice>
          <mc:Fallback>
            <p:pic>
              <p:nvPicPr>
                <p:cNvPr id="12" name="Freihand 11">
                  <a:extLst>
                    <a:ext uri="{FF2B5EF4-FFF2-40B4-BE49-F238E27FC236}">
                      <a16:creationId xmlns:a16="http://schemas.microsoft.com/office/drawing/2014/main" id="{E29EB420-F578-0813-6F2D-51E64D2B66F6}"/>
                    </a:ext>
                  </a:extLst>
                </p:cNvPr>
                <p:cNvPicPr/>
                <p:nvPr/>
              </p:nvPicPr>
              <p:blipFill>
                <a:blip r:embed="rId12"/>
                <a:stretch>
                  <a:fillRect/>
                </a:stretch>
              </p:blipFill>
              <p:spPr>
                <a:xfrm>
                  <a:off x="2467735" y="2734102"/>
                  <a:ext cx="324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23DDD0A5-0767-E93E-25AE-EF7A103C4F38}"/>
                    </a:ext>
                  </a:extLst>
                </p14:cNvPr>
                <p14:cNvContentPartPr/>
                <p14:nvPr/>
              </p14:nvContentPartPr>
              <p14:xfrm>
                <a:off x="2467375" y="2722942"/>
                <a:ext cx="148320" cy="20520"/>
              </p14:xfrm>
            </p:contentPart>
          </mc:Choice>
          <mc:Fallback>
            <p:pic>
              <p:nvPicPr>
                <p:cNvPr id="13" name="Freihand 12">
                  <a:extLst>
                    <a:ext uri="{FF2B5EF4-FFF2-40B4-BE49-F238E27FC236}">
                      <a16:creationId xmlns:a16="http://schemas.microsoft.com/office/drawing/2014/main" id="{23DDD0A5-0767-E93E-25AE-EF7A103C4F38}"/>
                    </a:ext>
                  </a:extLst>
                </p:cNvPr>
                <p:cNvPicPr/>
                <p:nvPr/>
              </p:nvPicPr>
              <p:blipFill>
                <a:blip r:embed="rId14"/>
                <a:stretch>
                  <a:fillRect/>
                </a:stretch>
              </p:blipFill>
              <p:spPr>
                <a:xfrm>
                  <a:off x="2458735" y="2713942"/>
                  <a:ext cx="1659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110965C2-ACE9-148C-4F94-4DE1D1493707}"/>
                    </a:ext>
                  </a:extLst>
                </p14:cNvPr>
                <p14:cNvContentPartPr/>
                <p14:nvPr/>
              </p14:nvContentPartPr>
              <p14:xfrm>
                <a:off x="2460175" y="2790262"/>
                <a:ext cx="166680" cy="101520"/>
              </p14:xfrm>
            </p:contentPart>
          </mc:Choice>
          <mc:Fallback>
            <p:pic>
              <p:nvPicPr>
                <p:cNvPr id="14" name="Freihand 13">
                  <a:extLst>
                    <a:ext uri="{FF2B5EF4-FFF2-40B4-BE49-F238E27FC236}">
                      <a16:creationId xmlns:a16="http://schemas.microsoft.com/office/drawing/2014/main" id="{110965C2-ACE9-148C-4F94-4DE1D1493707}"/>
                    </a:ext>
                  </a:extLst>
                </p:cNvPr>
                <p:cNvPicPr/>
                <p:nvPr/>
              </p:nvPicPr>
              <p:blipFill>
                <a:blip r:embed="rId16"/>
                <a:stretch>
                  <a:fillRect/>
                </a:stretch>
              </p:blipFill>
              <p:spPr>
                <a:xfrm>
                  <a:off x="2451535" y="2781622"/>
                  <a:ext cx="184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C9776F53-DC94-0398-563C-24A2D5A62011}"/>
                    </a:ext>
                  </a:extLst>
                </p14:cNvPr>
                <p14:cNvContentPartPr/>
                <p14:nvPr/>
              </p14:nvContentPartPr>
              <p14:xfrm>
                <a:off x="2671135" y="2819062"/>
                <a:ext cx="102600" cy="84960"/>
              </p14:xfrm>
            </p:contentPart>
          </mc:Choice>
          <mc:Fallback>
            <p:pic>
              <p:nvPicPr>
                <p:cNvPr id="15" name="Freihand 14">
                  <a:extLst>
                    <a:ext uri="{FF2B5EF4-FFF2-40B4-BE49-F238E27FC236}">
                      <a16:creationId xmlns:a16="http://schemas.microsoft.com/office/drawing/2014/main" id="{C9776F53-DC94-0398-563C-24A2D5A62011}"/>
                    </a:ext>
                  </a:extLst>
                </p:cNvPr>
                <p:cNvPicPr/>
                <p:nvPr/>
              </p:nvPicPr>
              <p:blipFill>
                <a:blip r:embed="rId18"/>
                <a:stretch>
                  <a:fillRect/>
                </a:stretch>
              </p:blipFill>
              <p:spPr>
                <a:xfrm>
                  <a:off x="2662495" y="2810062"/>
                  <a:ext cx="1202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0E0450BF-BB6F-A66F-CA8E-01F70A7B22EB}"/>
                    </a:ext>
                  </a:extLst>
                </p14:cNvPr>
                <p14:cNvContentPartPr/>
                <p14:nvPr/>
              </p14:nvContentPartPr>
              <p14:xfrm>
                <a:off x="2806495" y="2805022"/>
                <a:ext cx="138240" cy="69840"/>
              </p14:xfrm>
            </p:contentPart>
          </mc:Choice>
          <mc:Fallback>
            <p:pic>
              <p:nvPicPr>
                <p:cNvPr id="16" name="Freihand 15">
                  <a:extLst>
                    <a:ext uri="{FF2B5EF4-FFF2-40B4-BE49-F238E27FC236}">
                      <a16:creationId xmlns:a16="http://schemas.microsoft.com/office/drawing/2014/main" id="{0E0450BF-BB6F-A66F-CA8E-01F70A7B22EB}"/>
                    </a:ext>
                  </a:extLst>
                </p:cNvPr>
                <p:cNvPicPr/>
                <p:nvPr/>
              </p:nvPicPr>
              <p:blipFill>
                <a:blip r:embed="rId20"/>
                <a:stretch>
                  <a:fillRect/>
                </a:stretch>
              </p:blipFill>
              <p:spPr>
                <a:xfrm>
                  <a:off x="2797495" y="2796022"/>
                  <a:ext cx="15588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68378C13-950E-2652-FB89-2EC27D6F0C66}"/>
                    </a:ext>
                  </a:extLst>
                </p14:cNvPr>
                <p14:cNvContentPartPr/>
                <p14:nvPr/>
              </p14:nvContentPartPr>
              <p14:xfrm>
                <a:off x="2958055" y="2787742"/>
                <a:ext cx="102240" cy="241920"/>
              </p14:xfrm>
            </p:contentPart>
          </mc:Choice>
          <mc:Fallback>
            <p:pic>
              <p:nvPicPr>
                <p:cNvPr id="17" name="Freihand 16">
                  <a:extLst>
                    <a:ext uri="{FF2B5EF4-FFF2-40B4-BE49-F238E27FC236}">
                      <a16:creationId xmlns:a16="http://schemas.microsoft.com/office/drawing/2014/main" id="{68378C13-950E-2652-FB89-2EC27D6F0C66}"/>
                    </a:ext>
                  </a:extLst>
                </p:cNvPr>
                <p:cNvPicPr/>
                <p:nvPr/>
              </p:nvPicPr>
              <p:blipFill>
                <a:blip r:embed="rId22"/>
                <a:stretch>
                  <a:fillRect/>
                </a:stretch>
              </p:blipFill>
              <p:spPr>
                <a:xfrm>
                  <a:off x="2949055" y="2779102"/>
                  <a:ext cx="1198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02CF3879-96DF-8791-7512-53A9AABD328F}"/>
                    </a:ext>
                  </a:extLst>
                </p14:cNvPr>
                <p14:cNvContentPartPr/>
                <p14:nvPr/>
              </p14:nvContentPartPr>
              <p14:xfrm>
                <a:off x="3084055" y="2788462"/>
                <a:ext cx="21600" cy="86040"/>
              </p14:xfrm>
            </p:contentPart>
          </mc:Choice>
          <mc:Fallback>
            <p:pic>
              <p:nvPicPr>
                <p:cNvPr id="18" name="Freihand 17">
                  <a:extLst>
                    <a:ext uri="{FF2B5EF4-FFF2-40B4-BE49-F238E27FC236}">
                      <a16:creationId xmlns:a16="http://schemas.microsoft.com/office/drawing/2014/main" id="{02CF3879-96DF-8791-7512-53A9AABD328F}"/>
                    </a:ext>
                  </a:extLst>
                </p:cNvPr>
                <p:cNvPicPr/>
                <p:nvPr/>
              </p:nvPicPr>
              <p:blipFill>
                <a:blip r:embed="rId24"/>
                <a:stretch>
                  <a:fillRect/>
                </a:stretch>
              </p:blipFill>
              <p:spPr>
                <a:xfrm>
                  <a:off x="3075055" y="2779462"/>
                  <a:ext cx="392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450FCE36-CEC4-DAED-B640-14C2B6F316A5}"/>
                    </a:ext>
                  </a:extLst>
                </p14:cNvPr>
                <p14:cNvContentPartPr/>
                <p14:nvPr/>
              </p14:nvContentPartPr>
              <p14:xfrm>
                <a:off x="3128335" y="2609902"/>
                <a:ext cx="159840" cy="241200"/>
              </p14:xfrm>
            </p:contentPart>
          </mc:Choice>
          <mc:Fallback>
            <p:pic>
              <p:nvPicPr>
                <p:cNvPr id="19" name="Freihand 18">
                  <a:extLst>
                    <a:ext uri="{FF2B5EF4-FFF2-40B4-BE49-F238E27FC236}">
                      <a16:creationId xmlns:a16="http://schemas.microsoft.com/office/drawing/2014/main" id="{450FCE36-CEC4-DAED-B640-14C2B6F316A5}"/>
                    </a:ext>
                  </a:extLst>
                </p:cNvPr>
                <p:cNvPicPr/>
                <p:nvPr/>
              </p:nvPicPr>
              <p:blipFill>
                <a:blip r:embed="rId26"/>
                <a:stretch>
                  <a:fillRect/>
                </a:stretch>
              </p:blipFill>
              <p:spPr>
                <a:xfrm>
                  <a:off x="3119695" y="2600902"/>
                  <a:ext cx="177480" cy="258840"/>
                </a:xfrm>
                <a:prstGeom prst="rect">
                  <a:avLst/>
                </a:prstGeom>
              </p:spPr>
            </p:pic>
          </mc:Fallback>
        </mc:AlternateContent>
      </p:grpSp>
      <p:grpSp>
        <p:nvGrpSpPr>
          <p:cNvPr id="41" name="Gruppieren 40">
            <a:extLst>
              <a:ext uri="{FF2B5EF4-FFF2-40B4-BE49-F238E27FC236}">
                <a16:creationId xmlns:a16="http://schemas.microsoft.com/office/drawing/2014/main" id="{FCEEA84F-BF24-6CD7-9ADC-DE46735F935E}"/>
              </a:ext>
            </a:extLst>
          </p:cNvPr>
          <p:cNvGrpSpPr/>
          <p:nvPr/>
        </p:nvGrpSpPr>
        <p:grpSpPr>
          <a:xfrm>
            <a:off x="1789855" y="2755702"/>
            <a:ext cx="512640" cy="222840"/>
            <a:chOff x="1789855" y="2755702"/>
            <a:chExt cx="512640" cy="222840"/>
          </a:xfrm>
        </p:grpSpPr>
        <mc:AlternateContent xmlns:mc="http://schemas.openxmlformats.org/markup-compatibility/2006">
          <mc:Choice xmlns:p14="http://schemas.microsoft.com/office/powerpoint/2010/main" Requires="p14">
            <p:contentPart p14:bwMode="auto" r:id="rId27">
              <p14:nvContentPartPr>
                <p14:cNvPr id="37" name="Freihand 36">
                  <a:extLst>
                    <a:ext uri="{FF2B5EF4-FFF2-40B4-BE49-F238E27FC236}">
                      <a16:creationId xmlns:a16="http://schemas.microsoft.com/office/drawing/2014/main" id="{594F3923-3CC9-5793-8574-8E17BC322898}"/>
                    </a:ext>
                  </a:extLst>
                </p14:cNvPr>
                <p14:cNvContentPartPr/>
                <p14:nvPr/>
              </p14:nvContentPartPr>
              <p14:xfrm>
                <a:off x="1789855" y="2768662"/>
                <a:ext cx="133200" cy="112680"/>
              </p14:xfrm>
            </p:contentPart>
          </mc:Choice>
          <mc:Fallback>
            <p:pic>
              <p:nvPicPr>
                <p:cNvPr id="37" name="Freihand 36">
                  <a:extLst>
                    <a:ext uri="{FF2B5EF4-FFF2-40B4-BE49-F238E27FC236}">
                      <a16:creationId xmlns:a16="http://schemas.microsoft.com/office/drawing/2014/main" id="{594F3923-3CC9-5793-8574-8E17BC322898}"/>
                    </a:ext>
                  </a:extLst>
                </p:cNvPr>
                <p:cNvPicPr/>
                <p:nvPr/>
              </p:nvPicPr>
              <p:blipFill>
                <a:blip r:embed="rId28"/>
                <a:stretch>
                  <a:fillRect/>
                </a:stretch>
              </p:blipFill>
              <p:spPr>
                <a:xfrm>
                  <a:off x="1781215" y="2760022"/>
                  <a:ext cx="1508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8" name="Freihand 37">
                  <a:extLst>
                    <a:ext uri="{FF2B5EF4-FFF2-40B4-BE49-F238E27FC236}">
                      <a16:creationId xmlns:a16="http://schemas.microsoft.com/office/drawing/2014/main" id="{B7A014A5-BE29-A618-D664-C39CDF3F511D}"/>
                    </a:ext>
                  </a:extLst>
                </p14:cNvPr>
                <p14:cNvContentPartPr/>
                <p14:nvPr/>
              </p14:nvContentPartPr>
              <p14:xfrm>
                <a:off x="1950055" y="2846062"/>
                <a:ext cx="12240" cy="132480"/>
              </p14:xfrm>
            </p:contentPart>
          </mc:Choice>
          <mc:Fallback>
            <p:pic>
              <p:nvPicPr>
                <p:cNvPr id="38" name="Freihand 37">
                  <a:extLst>
                    <a:ext uri="{FF2B5EF4-FFF2-40B4-BE49-F238E27FC236}">
                      <a16:creationId xmlns:a16="http://schemas.microsoft.com/office/drawing/2014/main" id="{B7A014A5-BE29-A618-D664-C39CDF3F511D}"/>
                    </a:ext>
                  </a:extLst>
                </p:cNvPr>
                <p:cNvPicPr/>
                <p:nvPr/>
              </p:nvPicPr>
              <p:blipFill>
                <a:blip r:embed="rId30"/>
                <a:stretch>
                  <a:fillRect/>
                </a:stretch>
              </p:blipFill>
              <p:spPr>
                <a:xfrm>
                  <a:off x="1941055" y="2837422"/>
                  <a:ext cx="298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9" name="Freihand 38">
                  <a:extLst>
                    <a:ext uri="{FF2B5EF4-FFF2-40B4-BE49-F238E27FC236}">
                      <a16:creationId xmlns:a16="http://schemas.microsoft.com/office/drawing/2014/main" id="{3175AF5F-B669-548F-8D3E-8F65E06E397B}"/>
                    </a:ext>
                  </a:extLst>
                </p14:cNvPr>
                <p14:cNvContentPartPr/>
                <p14:nvPr/>
              </p14:nvContentPartPr>
              <p14:xfrm>
                <a:off x="2019535" y="2755702"/>
                <a:ext cx="118800" cy="139320"/>
              </p14:xfrm>
            </p:contentPart>
          </mc:Choice>
          <mc:Fallback>
            <p:pic>
              <p:nvPicPr>
                <p:cNvPr id="39" name="Freihand 38">
                  <a:extLst>
                    <a:ext uri="{FF2B5EF4-FFF2-40B4-BE49-F238E27FC236}">
                      <a16:creationId xmlns:a16="http://schemas.microsoft.com/office/drawing/2014/main" id="{3175AF5F-B669-548F-8D3E-8F65E06E397B}"/>
                    </a:ext>
                  </a:extLst>
                </p:cNvPr>
                <p:cNvPicPr/>
                <p:nvPr/>
              </p:nvPicPr>
              <p:blipFill>
                <a:blip r:embed="rId32"/>
                <a:stretch>
                  <a:fillRect/>
                </a:stretch>
              </p:blipFill>
              <p:spPr>
                <a:xfrm>
                  <a:off x="2010535" y="2747062"/>
                  <a:ext cx="1364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0" name="Freihand 39">
                  <a:extLst>
                    <a:ext uri="{FF2B5EF4-FFF2-40B4-BE49-F238E27FC236}">
                      <a16:creationId xmlns:a16="http://schemas.microsoft.com/office/drawing/2014/main" id="{2376DFCA-9B47-E07A-8C61-A1AC767B9148}"/>
                    </a:ext>
                  </a:extLst>
                </p14:cNvPr>
                <p14:cNvContentPartPr/>
                <p14:nvPr/>
              </p14:nvContentPartPr>
              <p14:xfrm>
                <a:off x="2271535" y="2803942"/>
                <a:ext cx="30960" cy="34200"/>
              </p14:xfrm>
            </p:contentPart>
          </mc:Choice>
          <mc:Fallback>
            <p:pic>
              <p:nvPicPr>
                <p:cNvPr id="40" name="Freihand 39">
                  <a:extLst>
                    <a:ext uri="{FF2B5EF4-FFF2-40B4-BE49-F238E27FC236}">
                      <a16:creationId xmlns:a16="http://schemas.microsoft.com/office/drawing/2014/main" id="{2376DFCA-9B47-E07A-8C61-A1AC767B9148}"/>
                    </a:ext>
                  </a:extLst>
                </p:cNvPr>
                <p:cNvPicPr/>
                <p:nvPr/>
              </p:nvPicPr>
              <p:blipFill>
                <a:blip r:embed="rId34"/>
                <a:stretch>
                  <a:fillRect/>
                </a:stretch>
              </p:blipFill>
              <p:spPr>
                <a:xfrm>
                  <a:off x="2262535" y="2795302"/>
                  <a:ext cx="48600" cy="51840"/>
                </a:xfrm>
                <a:prstGeom prst="rect">
                  <a:avLst/>
                </a:prstGeom>
              </p:spPr>
            </p:pic>
          </mc:Fallback>
        </mc:AlternateContent>
      </p:grpSp>
      <p:grpSp>
        <p:nvGrpSpPr>
          <p:cNvPr id="49" name="Gruppieren 48">
            <a:extLst>
              <a:ext uri="{FF2B5EF4-FFF2-40B4-BE49-F238E27FC236}">
                <a16:creationId xmlns:a16="http://schemas.microsoft.com/office/drawing/2014/main" id="{5C8B76EA-08FB-DE0C-AB55-F4674AF68AA2}"/>
              </a:ext>
            </a:extLst>
          </p:cNvPr>
          <p:cNvGrpSpPr/>
          <p:nvPr/>
        </p:nvGrpSpPr>
        <p:grpSpPr>
          <a:xfrm>
            <a:off x="4048135" y="2649862"/>
            <a:ext cx="450000" cy="240840"/>
            <a:chOff x="4048135" y="2649862"/>
            <a:chExt cx="450000" cy="240840"/>
          </a:xfrm>
        </p:grpSpPr>
        <mc:AlternateContent xmlns:mc="http://schemas.openxmlformats.org/markup-compatibility/2006">
          <mc:Choice xmlns:p14="http://schemas.microsoft.com/office/powerpoint/2010/main" Requires="p14">
            <p:contentPart p14:bwMode="auto" r:id="rId35">
              <p14:nvContentPartPr>
                <p14:cNvPr id="45" name="Freihand 44">
                  <a:extLst>
                    <a:ext uri="{FF2B5EF4-FFF2-40B4-BE49-F238E27FC236}">
                      <a16:creationId xmlns:a16="http://schemas.microsoft.com/office/drawing/2014/main" id="{4C3DC3DA-CE71-0BC5-5DE5-1E9C53BEC865}"/>
                    </a:ext>
                  </a:extLst>
                </p14:cNvPr>
                <p14:cNvContentPartPr/>
                <p14:nvPr/>
              </p14:nvContentPartPr>
              <p14:xfrm>
                <a:off x="4048135" y="2679022"/>
                <a:ext cx="109440" cy="103320"/>
              </p14:xfrm>
            </p:contentPart>
          </mc:Choice>
          <mc:Fallback>
            <p:pic>
              <p:nvPicPr>
                <p:cNvPr id="45" name="Freihand 44">
                  <a:extLst>
                    <a:ext uri="{FF2B5EF4-FFF2-40B4-BE49-F238E27FC236}">
                      <a16:creationId xmlns:a16="http://schemas.microsoft.com/office/drawing/2014/main" id="{4C3DC3DA-CE71-0BC5-5DE5-1E9C53BEC865}"/>
                    </a:ext>
                  </a:extLst>
                </p:cNvPr>
                <p:cNvPicPr/>
                <p:nvPr/>
              </p:nvPicPr>
              <p:blipFill>
                <a:blip r:embed="rId36"/>
                <a:stretch>
                  <a:fillRect/>
                </a:stretch>
              </p:blipFill>
              <p:spPr>
                <a:xfrm>
                  <a:off x="4039135" y="2670022"/>
                  <a:ext cx="1270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6" name="Freihand 45">
                  <a:extLst>
                    <a:ext uri="{FF2B5EF4-FFF2-40B4-BE49-F238E27FC236}">
                      <a16:creationId xmlns:a16="http://schemas.microsoft.com/office/drawing/2014/main" id="{8F00E0BB-75D3-8061-4669-1DF6E1F543BA}"/>
                    </a:ext>
                  </a:extLst>
                </p14:cNvPr>
                <p14:cNvContentPartPr/>
                <p14:nvPr/>
              </p14:nvContentPartPr>
              <p14:xfrm>
                <a:off x="4238215" y="2754262"/>
                <a:ext cx="26280" cy="136440"/>
              </p14:xfrm>
            </p:contentPart>
          </mc:Choice>
          <mc:Fallback>
            <p:pic>
              <p:nvPicPr>
                <p:cNvPr id="46" name="Freihand 45">
                  <a:extLst>
                    <a:ext uri="{FF2B5EF4-FFF2-40B4-BE49-F238E27FC236}">
                      <a16:creationId xmlns:a16="http://schemas.microsoft.com/office/drawing/2014/main" id="{8F00E0BB-75D3-8061-4669-1DF6E1F543BA}"/>
                    </a:ext>
                  </a:extLst>
                </p:cNvPr>
                <p:cNvPicPr/>
                <p:nvPr/>
              </p:nvPicPr>
              <p:blipFill>
                <a:blip r:embed="rId38"/>
                <a:stretch>
                  <a:fillRect/>
                </a:stretch>
              </p:blipFill>
              <p:spPr>
                <a:xfrm>
                  <a:off x="4229575" y="2745262"/>
                  <a:ext cx="439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8" name="Freihand 47">
                  <a:extLst>
                    <a:ext uri="{FF2B5EF4-FFF2-40B4-BE49-F238E27FC236}">
                      <a16:creationId xmlns:a16="http://schemas.microsoft.com/office/drawing/2014/main" id="{1D5734BB-0829-70A3-3294-7AA146226F43}"/>
                    </a:ext>
                  </a:extLst>
                </p14:cNvPr>
                <p14:cNvContentPartPr/>
                <p14:nvPr/>
              </p14:nvContentPartPr>
              <p14:xfrm>
                <a:off x="4358455" y="2649862"/>
                <a:ext cx="139680" cy="186480"/>
              </p14:xfrm>
            </p:contentPart>
          </mc:Choice>
          <mc:Fallback>
            <p:pic>
              <p:nvPicPr>
                <p:cNvPr id="48" name="Freihand 47">
                  <a:extLst>
                    <a:ext uri="{FF2B5EF4-FFF2-40B4-BE49-F238E27FC236}">
                      <a16:creationId xmlns:a16="http://schemas.microsoft.com/office/drawing/2014/main" id="{1D5734BB-0829-70A3-3294-7AA146226F43}"/>
                    </a:ext>
                  </a:extLst>
                </p:cNvPr>
                <p:cNvPicPr/>
                <p:nvPr/>
              </p:nvPicPr>
              <p:blipFill>
                <a:blip r:embed="rId40"/>
                <a:stretch>
                  <a:fillRect/>
                </a:stretch>
              </p:blipFill>
              <p:spPr>
                <a:xfrm>
                  <a:off x="4349815" y="2641222"/>
                  <a:ext cx="157320" cy="204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50" name="Freihand 49">
                <a:extLst>
                  <a:ext uri="{FF2B5EF4-FFF2-40B4-BE49-F238E27FC236}">
                    <a16:creationId xmlns:a16="http://schemas.microsoft.com/office/drawing/2014/main" id="{8E6388C7-2EAF-1C1E-6189-07CDC513F961}"/>
                  </a:ext>
                </a:extLst>
              </p14:cNvPr>
              <p14:cNvContentPartPr/>
              <p14:nvPr/>
            </p14:nvContentPartPr>
            <p14:xfrm>
              <a:off x="9020455" y="1951462"/>
              <a:ext cx="1627200" cy="93960"/>
            </p14:xfrm>
          </p:contentPart>
        </mc:Choice>
        <mc:Fallback>
          <p:pic>
            <p:nvPicPr>
              <p:cNvPr id="50" name="Freihand 49">
                <a:extLst>
                  <a:ext uri="{FF2B5EF4-FFF2-40B4-BE49-F238E27FC236}">
                    <a16:creationId xmlns:a16="http://schemas.microsoft.com/office/drawing/2014/main" id="{8E6388C7-2EAF-1C1E-6189-07CDC513F961}"/>
                  </a:ext>
                </a:extLst>
              </p:cNvPr>
              <p:cNvPicPr/>
              <p:nvPr/>
            </p:nvPicPr>
            <p:blipFill>
              <a:blip r:embed="rId42"/>
              <a:stretch>
                <a:fillRect/>
              </a:stretch>
            </p:blipFill>
            <p:spPr>
              <a:xfrm>
                <a:off x="9011455" y="1942462"/>
                <a:ext cx="1644840" cy="111600"/>
              </a:xfrm>
              <a:prstGeom prst="rect">
                <a:avLst/>
              </a:prstGeom>
            </p:spPr>
          </p:pic>
        </mc:Fallback>
      </mc:AlternateContent>
      <p:grpSp>
        <p:nvGrpSpPr>
          <p:cNvPr id="58" name="Gruppieren 57">
            <a:extLst>
              <a:ext uri="{FF2B5EF4-FFF2-40B4-BE49-F238E27FC236}">
                <a16:creationId xmlns:a16="http://schemas.microsoft.com/office/drawing/2014/main" id="{E23C3403-AB11-262C-6658-9508F94B9B15}"/>
              </a:ext>
            </a:extLst>
          </p:cNvPr>
          <p:cNvGrpSpPr/>
          <p:nvPr/>
        </p:nvGrpSpPr>
        <p:grpSpPr>
          <a:xfrm>
            <a:off x="1046095" y="2757502"/>
            <a:ext cx="585360" cy="367560"/>
            <a:chOff x="1046095" y="2757502"/>
            <a:chExt cx="585360" cy="367560"/>
          </a:xfrm>
        </p:grpSpPr>
        <mc:AlternateContent xmlns:mc="http://schemas.openxmlformats.org/markup-compatibility/2006">
          <mc:Choice xmlns:p14="http://schemas.microsoft.com/office/powerpoint/2010/main" Requires="p14">
            <p:contentPart p14:bwMode="auto" r:id="rId43">
              <p14:nvContentPartPr>
                <p14:cNvPr id="7" name="Freihand 6">
                  <a:extLst>
                    <a:ext uri="{FF2B5EF4-FFF2-40B4-BE49-F238E27FC236}">
                      <a16:creationId xmlns:a16="http://schemas.microsoft.com/office/drawing/2014/main" id="{D84EF796-D76E-B0E6-70D2-EE9B09259BDF}"/>
                    </a:ext>
                  </a:extLst>
                </p14:cNvPr>
                <p14:cNvContentPartPr/>
                <p14:nvPr/>
              </p14:nvContentPartPr>
              <p14:xfrm>
                <a:off x="1046095" y="2757502"/>
                <a:ext cx="40320" cy="244800"/>
              </p14:xfrm>
            </p:contentPart>
          </mc:Choice>
          <mc:Fallback>
            <p:pic>
              <p:nvPicPr>
                <p:cNvPr id="7" name="Freihand 6">
                  <a:extLst>
                    <a:ext uri="{FF2B5EF4-FFF2-40B4-BE49-F238E27FC236}">
                      <a16:creationId xmlns:a16="http://schemas.microsoft.com/office/drawing/2014/main" id="{D84EF796-D76E-B0E6-70D2-EE9B09259BDF}"/>
                    </a:ext>
                  </a:extLst>
                </p:cNvPr>
                <p:cNvPicPr/>
                <p:nvPr/>
              </p:nvPicPr>
              <p:blipFill>
                <a:blip r:embed="rId44"/>
                <a:stretch>
                  <a:fillRect/>
                </a:stretch>
              </p:blipFill>
              <p:spPr>
                <a:xfrm>
                  <a:off x="1037455" y="2748862"/>
                  <a:ext cx="5796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 name="Freihand 7">
                  <a:extLst>
                    <a:ext uri="{FF2B5EF4-FFF2-40B4-BE49-F238E27FC236}">
                      <a16:creationId xmlns:a16="http://schemas.microsoft.com/office/drawing/2014/main" id="{1FCBF827-038A-6200-366F-4B52A4A81A94}"/>
                    </a:ext>
                  </a:extLst>
                </p14:cNvPr>
                <p14:cNvContentPartPr/>
                <p14:nvPr/>
              </p14:nvContentPartPr>
              <p14:xfrm>
                <a:off x="1382335" y="2844622"/>
                <a:ext cx="233640" cy="7920"/>
              </p14:xfrm>
            </p:contentPart>
          </mc:Choice>
          <mc:Fallback>
            <p:pic>
              <p:nvPicPr>
                <p:cNvPr id="8" name="Freihand 7">
                  <a:extLst>
                    <a:ext uri="{FF2B5EF4-FFF2-40B4-BE49-F238E27FC236}">
                      <a16:creationId xmlns:a16="http://schemas.microsoft.com/office/drawing/2014/main" id="{1FCBF827-038A-6200-366F-4B52A4A81A94}"/>
                    </a:ext>
                  </a:extLst>
                </p:cNvPr>
                <p:cNvPicPr/>
                <p:nvPr/>
              </p:nvPicPr>
              <p:blipFill>
                <a:blip r:embed="rId46"/>
                <a:stretch>
                  <a:fillRect/>
                </a:stretch>
              </p:blipFill>
              <p:spPr>
                <a:xfrm>
                  <a:off x="1373335" y="2835622"/>
                  <a:ext cx="251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 name="Freihand 8">
                  <a:extLst>
                    <a:ext uri="{FF2B5EF4-FFF2-40B4-BE49-F238E27FC236}">
                      <a16:creationId xmlns:a16="http://schemas.microsoft.com/office/drawing/2014/main" id="{FE5454B1-3ED6-EEE6-E5B2-38BB001F5F38}"/>
                    </a:ext>
                  </a:extLst>
                </p14:cNvPr>
                <p14:cNvContentPartPr/>
                <p14:nvPr/>
              </p14:nvContentPartPr>
              <p14:xfrm>
                <a:off x="1412215" y="2889262"/>
                <a:ext cx="219240" cy="42840"/>
              </p14:xfrm>
            </p:contentPart>
          </mc:Choice>
          <mc:Fallback>
            <p:pic>
              <p:nvPicPr>
                <p:cNvPr id="9" name="Freihand 8">
                  <a:extLst>
                    <a:ext uri="{FF2B5EF4-FFF2-40B4-BE49-F238E27FC236}">
                      <a16:creationId xmlns:a16="http://schemas.microsoft.com/office/drawing/2014/main" id="{FE5454B1-3ED6-EEE6-E5B2-38BB001F5F38}"/>
                    </a:ext>
                  </a:extLst>
                </p:cNvPr>
                <p:cNvPicPr/>
                <p:nvPr/>
              </p:nvPicPr>
              <p:blipFill>
                <a:blip r:embed="rId48"/>
                <a:stretch>
                  <a:fillRect/>
                </a:stretch>
              </p:blipFill>
              <p:spPr>
                <a:xfrm>
                  <a:off x="1403575" y="2880622"/>
                  <a:ext cx="2368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1" name="Freihand 50">
                  <a:extLst>
                    <a:ext uri="{FF2B5EF4-FFF2-40B4-BE49-F238E27FC236}">
                      <a16:creationId xmlns:a16="http://schemas.microsoft.com/office/drawing/2014/main" id="{608C419A-6A52-4751-B1D4-4B4308061485}"/>
                    </a:ext>
                  </a:extLst>
                </p14:cNvPr>
                <p14:cNvContentPartPr/>
                <p14:nvPr/>
              </p14:nvContentPartPr>
              <p14:xfrm>
                <a:off x="1084255" y="2932102"/>
                <a:ext cx="50400" cy="192960"/>
              </p14:xfrm>
            </p:contentPart>
          </mc:Choice>
          <mc:Fallback>
            <p:pic>
              <p:nvPicPr>
                <p:cNvPr id="51" name="Freihand 50">
                  <a:extLst>
                    <a:ext uri="{FF2B5EF4-FFF2-40B4-BE49-F238E27FC236}">
                      <a16:creationId xmlns:a16="http://schemas.microsoft.com/office/drawing/2014/main" id="{608C419A-6A52-4751-B1D4-4B4308061485}"/>
                    </a:ext>
                  </a:extLst>
                </p:cNvPr>
                <p:cNvPicPr/>
                <p:nvPr/>
              </p:nvPicPr>
              <p:blipFill>
                <a:blip r:embed="rId50"/>
                <a:stretch>
                  <a:fillRect/>
                </a:stretch>
              </p:blipFill>
              <p:spPr>
                <a:xfrm>
                  <a:off x="1075255" y="2923102"/>
                  <a:ext cx="680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52" name="Freihand 51">
                  <a:extLst>
                    <a:ext uri="{FF2B5EF4-FFF2-40B4-BE49-F238E27FC236}">
                      <a16:creationId xmlns:a16="http://schemas.microsoft.com/office/drawing/2014/main" id="{621DF33C-ABC6-4955-8730-56FF61C81A16}"/>
                    </a:ext>
                  </a:extLst>
                </p14:cNvPr>
                <p14:cNvContentPartPr/>
                <p14:nvPr/>
              </p14:nvContentPartPr>
              <p14:xfrm>
                <a:off x="1163815" y="3015622"/>
                <a:ext cx="158400" cy="105120"/>
              </p14:xfrm>
            </p:contentPart>
          </mc:Choice>
          <mc:Fallback>
            <p:pic>
              <p:nvPicPr>
                <p:cNvPr id="52" name="Freihand 51">
                  <a:extLst>
                    <a:ext uri="{FF2B5EF4-FFF2-40B4-BE49-F238E27FC236}">
                      <a16:creationId xmlns:a16="http://schemas.microsoft.com/office/drawing/2014/main" id="{621DF33C-ABC6-4955-8730-56FF61C81A16}"/>
                    </a:ext>
                  </a:extLst>
                </p:cNvPr>
                <p:cNvPicPr/>
                <p:nvPr/>
              </p:nvPicPr>
              <p:blipFill>
                <a:blip r:embed="rId52"/>
                <a:stretch>
                  <a:fillRect/>
                </a:stretch>
              </p:blipFill>
              <p:spPr>
                <a:xfrm>
                  <a:off x="1155175" y="3006622"/>
                  <a:ext cx="1760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3" name="Freihand 52">
                  <a:extLst>
                    <a:ext uri="{FF2B5EF4-FFF2-40B4-BE49-F238E27FC236}">
                      <a16:creationId xmlns:a16="http://schemas.microsoft.com/office/drawing/2014/main" id="{446A5BE9-F787-B895-2302-9AF78ADDF92D}"/>
                    </a:ext>
                  </a:extLst>
                </p14:cNvPr>
                <p14:cNvContentPartPr/>
                <p14:nvPr/>
              </p14:nvContentPartPr>
              <p14:xfrm>
                <a:off x="1349215" y="2964142"/>
                <a:ext cx="154080" cy="128160"/>
              </p14:xfrm>
            </p:contentPart>
          </mc:Choice>
          <mc:Fallback>
            <p:pic>
              <p:nvPicPr>
                <p:cNvPr id="53" name="Freihand 52">
                  <a:extLst>
                    <a:ext uri="{FF2B5EF4-FFF2-40B4-BE49-F238E27FC236}">
                      <a16:creationId xmlns:a16="http://schemas.microsoft.com/office/drawing/2014/main" id="{446A5BE9-F787-B895-2302-9AF78ADDF92D}"/>
                    </a:ext>
                  </a:extLst>
                </p:cNvPr>
                <p:cNvPicPr/>
                <p:nvPr/>
              </p:nvPicPr>
              <p:blipFill>
                <a:blip r:embed="rId54"/>
                <a:stretch>
                  <a:fillRect/>
                </a:stretch>
              </p:blipFill>
              <p:spPr>
                <a:xfrm>
                  <a:off x="1340575" y="2955502"/>
                  <a:ext cx="171720" cy="145800"/>
                </a:xfrm>
                <a:prstGeom prst="rect">
                  <a:avLst/>
                </a:prstGeom>
              </p:spPr>
            </p:pic>
          </mc:Fallback>
        </mc:AlternateContent>
      </p:grpSp>
      <p:grpSp>
        <p:nvGrpSpPr>
          <p:cNvPr id="57" name="Gruppieren 56">
            <a:extLst>
              <a:ext uri="{FF2B5EF4-FFF2-40B4-BE49-F238E27FC236}">
                <a16:creationId xmlns:a16="http://schemas.microsoft.com/office/drawing/2014/main" id="{1A58270E-88B8-B6F3-5CB6-90BAA83BD05D}"/>
              </a:ext>
            </a:extLst>
          </p:cNvPr>
          <p:cNvGrpSpPr/>
          <p:nvPr/>
        </p:nvGrpSpPr>
        <p:grpSpPr>
          <a:xfrm>
            <a:off x="3275575" y="2752102"/>
            <a:ext cx="456480" cy="281520"/>
            <a:chOff x="3275575" y="2752102"/>
            <a:chExt cx="456480" cy="281520"/>
          </a:xfrm>
        </p:grpSpPr>
        <mc:AlternateContent xmlns:mc="http://schemas.openxmlformats.org/markup-compatibility/2006">
          <mc:Choice xmlns:p14="http://schemas.microsoft.com/office/powerpoint/2010/main" Requires="p14">
            <p:contentPart p14:bwMode="auto" r:id="rId55">
              <p14:nvContentPartPr>
                <p14:cNvPr id="42" name="Freihand 41">
                  <a:extLst>
                    <a:ext uri="{FF2B5EF4-FFF2-40B4-BE49-F238E27FC236}">
                      <a16:creationId xmlns:a16="http://schemas.microsoft.com/office/drawing/2014/main" id="{29875932-1737-BB4D-AB2D-E7940EF4357A}"/>
                    </a:ext>
                  </a:extLst>
                </p14:cNvPr>
                <p14:cNvContentPartPr/>
                <p14:nvPr/>
              </p14:nvContentPartPr>
              <p14:xfrm>
                <a:off x="3617935" y="2752102"/>
                <a:ext cx="6840" cy="117000"/>
              </p14:xfrm>
            </p:contentPart>
          </mc:Choice>
          <mc:Fallback>
            <p:pic>
              <p:nvPicPr>
                <p:cNvPr id="42" name="Freihand 41">
                  <a:extLst>
                    <a:ext uri="{FF2B5EF4-FFF2-40B4-BE49-F238E27FC236}">
                      <a16:creationId xmlns:a16="http://schemas.microsoft.com/office/drawing/2014/main" id="{29875932-1737-BB4D-AB2D-E7940EF4357A}"/>
                    </a:ext>
                  </a:extLst>
                </p:cNvPr>
                <p:cNvPicPr/>
                <p:nvPr/>
              </p:nvPicPr>
              <p:blipFill>
                <a:blip r:embed="rId56"/>
                <a:stretch>
                  <a:fillRect/>
                </a:stretch>
              </p:blipFill>
              <p:spPr>
                <a:xfrm>
                  <a:off x="3609295" y="2743462"/>
                  <a:ext cx="24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3" name="Freihand 42">
                  <a:extLst>
                    <a:ext uri="{FF2B5EF4-FFF2-40B4-BE49-F238E27FC236}">
                      <a16:creationId xmlns:a16="http://schemas.microsoft.com/office/drawing/2014/main" id="{251CC0BC-77B8-4EF4-6FB3-AECC5096048C}"/>
                    </a:ext>
                  </a:extLst>
                </p14:cNvPr>
                <p14:cNvContentPartPr/>
                <p14:nvPr/>
              </p14:nvContentPartPr>
              <p14:xfrm>
                <a:off x="3538735" y="2790262"/>
                <a:ext cx="160920" cy="19800"/>
              </p14:xfrm>
            </p:contentPart>
          </mc:Choice>
          <mc:Fallback>
            <p:pic>
              <p:nvPicPr>
                <p:cNvPr id="43" name="Freihand 42">
                  <a:extLst>
                    <a:ext uri="{FF2B5EF4-FFF2-40B4-BE49-F238E27FC236}">
                      <a16:creationId xmlns:a16="http://schemas.microsoft.com/office/drawing/2014/main" id="{251CC0BC-77B8-4EF4-6FB3-AECC5096048C}"/>
                    </a:ext>
                  </a:extLst>
                </p:cNvPr>
                <p:cNvPicPr/>
                <p:nvPr/>
              </p:nvPicPr>
              <p:blipFill>
                <a:blip r:embed="rId58"/>
                <a:stretch>
                  <a:fillRect/>
                </a:stretch>
              </p:blipFill>
              <p:spPr>
                <a:xfrm>
                  <a:off x="3529735" y="2781622"/>
                  <a:ext cx="1785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4" name="Freihand 53">
                  <a:extLst>
                    <a:ext uri="{FF2B5EF4-FFF2-40B4-BE49-F238E27FC236}">
                      <a16:creationId xmlns:a16="http://schemas.microsoft.com/office/drawing/2014/main" id="{63A711E7-E4DD-24C0-CE76-095196769B06}"/>
                    </a:ext>
                  </a:extLst>
                </p14:cNvPr>
                <p14:cNvContentPartPr/>
                <p14:nvPr/>
              </p14:nvContentPartPr>
              <p14:xfrm>
                <a:off x="3275575" y="2858302"/>
                <a:ext cx="82080" cy="165600"/>
              </p14:xfrm>
            </p:contentPart>
          </mc:Choice>
          <mc:Fallback>
            <p:pic>
              <p:nvPicPr>
                <p:cNvPr id="54" name="Freihand 53">
                  <a:extLst>
                    <a:ext uri="{FF2B5EF4-FFF2-40B4-BE49-F238E27FC236}">
                      <a16:creationId xmlns:a16="http://schemas.microsoft.com/office/drawing/2014/main" id="{63A711E7-E4DD-24C0-CE76-095196769B06}"/>
                    </a:ext>
                  </a:extLst>
                </p:cNvPr>
                <p:cNvPicPr/>
                <p:nvPr/>
              </p:nvPicPr>
              <p:blipFill>
                <a:blip r:embed="rId60"/>
                <a:stretch>
                  <a:fillRect/>
                </a:stretch>
              </p:blipFill>
              <p:spPr>
                <a:xfrm>
                  <a:off x="3266935" y="2849302"/>
                  <a:ext cx="997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5" name="Freihand 54">
                  <a:extLst>
                    <a:ext uri="{FF2B5EF4-FFF2-40B4-BE49-F238E27FC236}">
                      <a16:creationId xmlns:a16="http://schemas.microsoft.com/office/drawing/2014/main" id="{E2410590-83D3-D901-2A7A-1CDDE6681413}"/>
                    </a:ext>
                  </a:extLst>
                </p14:cNvPr>
                <p14:cNvContentPartPr/>
                <p14:nvPr/>
              </p14:nvContentPartPr>
              <p14:xfrm>
                <a:off x="3378535" y="2946502"/>
                <a:ext cx="149040" cy="75240"/>
              </p14:xfrm>
            </p:contentPart>
          </mc:Choice>
          <mc:Fallback>
            <p:pic>
              <p:nvPicPr>
                <p:cNvPr id="55" name="Freihand 54">
                  <a:extLst>
                    <a:ext uri="{FF2B5EF4-FFF2-40B4-BE49-F238E27FC236}">
                      <a16:creationId xmlns:a16="http://schemas.microsoft.com/office/drawing/2014/main" id="{E2410590-83D3-D901-2A7A-1CDDE6681413}"/>
                    </a:ext>
                  </a:extLst>
                </p:cNvPr>
                <p:cNvPicPr/>
                <p:nvPr/>
              </p:nvPicPr>
              <p:blipFill>
                <a:blip r:embed="rId62"/>
                <a:stretch>
                  <a:fillRect/>
                </a:stretch>
              </p:blipFill>
              <p:spPr>
                <a:xfrm>
                  <a:off x="3369895" y="2937502"/>
                  <a:ext cx="1666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6" name="Freihand 55">
                  <a:extLst>
                    <a:ext uri="{FF2B5EF4-FFF2-40B4-BE49-F238E27FC236}">
                      <a16:creationId xmlns:a16="http://schemas.microsoft.com/office/drawing/2014/main" id="{97135AEE-6EBD-5310-C05F-D92225A2F611}"/>
                    </a:ext>
                  </a:extLst>
                </p14:cNvPr>
                <p14:cNvContentPartPr/>
                <p14:nvPr/>
              </p14:nvContentPartPr>
              <p14:xfrm>
                <a:off x="3558535" y="2870182"/>
                <a:ext cx="173520" cy="163440"/>
              </p14:xfrm>
            </p:contentPart>
          </mc:Choice>
          <mc:Fallback>
            <p:pic>
              <p:nvPicPr>
                <p:cNvPr id="56" name="Freihand 55">
                  <a:extLst>
                    <a:ext uri="{FF2B5EF4-FFF2-40B4-BE49-F238E27FC236}">
                      <a16:creationId xmlns:a16="http://schemas.microsoft.com/office/drawing/2014/main" id="{97135AEE-6EBD-5310-C05F-D92225A2F611}"/>
                    </a:ext>
                  </a:extLst>
                </p:cNvPr>
                <p:cNvPicPr/>
                <p:nvPr/>
              </p:nvPicPr>
              <p:blipFill>
                <a:blip r:embed="rId64"/>
                <a:stretch>
                  <a:fillRect/>
                </a:stretch>
              </p:blipFill>
              <p:spPr>
                <a:xfrm>
                  <a:off x="3549535" y="2861542"/>
                  <a:ext cx="191160" cy="181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63" name="Freihand 62">
                <a:extLst>
                  <a:ext uri="{FF2B5EF4-FFF2-40B4-BE49-F238E27FC236}">
                    <a16:creationId xmlns:a16="http://schemas.microsoft.com/office/drawing/2014/main" id="{FA339A48-F5D5-3863-161E-F3C00EA2C664}"/>
                  </a:ext>
                </a:extLst>
              </p14:cNvPr>
              <p14:cNvContentPartPr/>
              <p14:nvPr/>
            </p14:nvContentPartPr>
            <p14:xfrm>
              <a:off x="4681735" y="2736622"/>
              <a:ext cx="60120" cy="33840"/>
            </p14:xfrm>
          </p:contentPart>
        </mc:Choice>
        <mc:Fallback>
          <p:pic>
            <p:nvPicPr>
              <p:cNvPr id="63" name="Freihand 62">
                <a:extLst>
                  <a:ext uri="{FF2B5EF4-FFF2-40B4-BE49-F238E27FC236}">
                    <a16:creationId xmlns:a16="http://schemas.microsoft.com/office/drawing/2014/main" id="{FA339A48-F5D5-3863-161E-F3C00EA2C664}"/>
                  </a:ext>
                </a:extLst>
              </p:cNvPr>
              <p:cNvPicPr/>
              <p:nvPr/>
            </p:nvPicPr>
            <p:blipFill>
              <a:blip r:embed="rId66"/>
              <a:stretch>
                <a:fillRect/>
              </a:stretch>
            </p:blipFill>
            <p:spPr>
              <a:xfrm>
                <a:off x="4672735" y="2727982"/>
                <a:ext cx="77760" cy="51480"/>
              </a:xfrm>
              <a:prstGeom prst="rect">
                <a:avLst/>
              </a:prstGeom>
            </p:spPr>
          </p:pic>
        </mc:Fallback>
      </mc:AlternateContent>
      <p:grpSp>
        <p:nvGrpSpPr>
          <p:cNvPr id="149544" name="Gruppieren 149543">
            <a:extLst>
              <a:ext uri="{FF2B5EF4-FFF2-40B4-BE49-F238E27FC236}">
                <a16:creationId xmlns:a16="http://schemas.microsoft.com/office/drawing/2014/main" id="{16527F99-297D-5A5B-9536-7FF6BD0BA58A}"/>
              </a:ext>
            </a:extLst>
          </p:cNvPr>
          <p:cNvGrpSpPr/>
          <p:nvPr/>
        </p:nvGrpSpPr>
        <p:grpSpPr>
          <a:xfrm>
            <a:off x="6887095" y="2137222"/>
            <a:ext cx="3213720" cy="697680"/>
            <a:chOff x="6887095" y="2137222"/>
            <a:chExt cx="3213720" cy="697680"/>
          </a:xfrm>
        </p:grpSpPr>
        <mc:AlternateContent xmlns:mc="http://schemas.openxmlformats.org/markup-compatibility/2006">
          <mc:Choice xmlns:p14="http://schemas.microsoft.com/office/powerpoint/2010/main" Requires="p14">
            <p:contentPart p14:bwMode="auto" r:id="rId67">
              <p14:nvContentPartPr>
                <p14:cNvPr id="149504" name="Freihand 149503">
                  <a:extLst>
                    <a:ext uri="{FF2B5EF4-FFF2-40B4-BE49-F238E27FC236}">
                      <a16:creationId xmlns:a16="http://schemas.microsoft.com/office/drawing/2014/main" id="{114E6594-D4B1-ADDA-D31E-3C419A495AAF}"/>
                    </a:ext>
                  </a:extLst>
                </p14:cNvPr>
                <p14:cNvContentPartPr/>
                <p14:nvPr/>
              </p14:nvContentPartPr>
              <p14:xfrm>
                <a:off x="7190215" y="2756782"/>
                <a:ext cx="147960" cy="7920"/>
              </p14:xfrm>
            </p:contentPart>
          </mc:Choice>
          <mc:Fallback>
            <p:pic>
              <p:nvPicPr>
                <p:cNvPr id="149504" name="Freihand 149503">
                  <a:extLst>
                    <a:ext uri="{FF2B5EF4-FFF2-40B4-BE49-F238E27FC236}">
                      <a16:creationId xmlns:a16="http://schemas.microsoft.com/office/drawing/2014/main" id="{114E6594-D4B1-ADDA-D31E-3C419A495AAF}"/>
                    </a:ext>
                  </a:extLst>
                </p:cNvPr>
                <p:cNvPicPr/>
                <p:nvPr/>
              </p:nvPicPr>
              <p:blipFill>
                <a:blip r:embed="rId68"/>
                <a:stretch>
                  <a:fillRect/>
                </a:stretch>
              </p:blipFill>
              <p:spPr>
                <a:xfrm>
                  <a:off x="7181575" y="2748142"/>
                  <a:ext cx="165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49505" name="Freihand 149504">
                  <a:extLst>
                    <a:ext uri="{FF2B5EF4-FFF2-40B4-BE49-F238E27FC236}">
                      <a16:creationId xmlns:a16="http://schemas.microsoft.com/office/drawing/2014/main" id="{C3010F63-A6D6-B584-33F0-00FA21087569}"/>
                    </a:ext>
                  </a:extLst>
                </p14:cNvPr>
                <p14:cNvContentPartPr/>
                <p14:nvPr/>
              </p14:nvContentPartPr>
              <p14:xfrm>
                <a:off x="7166095" y="2823742"/>
                <a:ext cx="167040" cy="11160"/>
              </p14:xfrm>
            </p:contentPart>
          </mc:Choice>
          <mc:Fallback>
            <p:pic>
              <p:nvPicPr>
                <p:cNvPr id="149505" name="Freihand 149504">
                  <a:extLst>
                    <a:ext uri="{FF2B5EF4-FFF2-40B4-BE49-F238E27FC236}">
                      <a16:creationId xmlns:a16="http://schemas.microsoft.com/office/drawing/2014/main" id="{C3010F63-A6D6-B584-33F0-00FA21087569}"/>
                    </a:ext>
                  </a:extLst>
                </p:cNvPr>
                <p:cNvPicPr/>
                <p:nvPr/>
              </p:nvPicPr>
              <p:blipFill>
                <a:blip r:embed="rId70"/>
                <a:stretch>
                  <a:fillRect/>
                </a:stretch>
              </p:blipFill>
              <p:spPr>
                <a:xfrm>
                  <a:off x="7157095" y="2815102"/>
                  <a:ext cx="18468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49506" name="Freihand 149505">
                  <a:extLst>
                    <a:ext uri="{FF2B5EF4-FFF2-40B4-BE49-F238E27FC236}">
                      <a16:creationId xmlns:a16="http://schemas.microsoft.com/office/drawing/2014/main" id="{50D1F72D-96EE-1A27-1D21-96479C98E14E}"/>
                    </a:ext>
                  </a:extLst>
                </p14:cNvPr>
                <p14:cNvContentPartPr/>
                <p14:nvPr/>
              </p14:nvContentPartPr>
              <p14:xfrm>
                <a:off x="7460215" y="2659222"/>
                <a:ext cx="160200" cy="164520"/>
              </p14:xfrm>
            </p:contentPart>
          </mc:Choice>
          <mc:Fallback>
            <p:pic>
              <p:nvPicPr>
                <p:cNvPr id="149506" name="Freihand 149505">
                  <a:extLst>
                    <a:ext uri="{FF2B5EF4-FFF2-40B4-BE49-F238E27FC236}">
                      <a16:creationId xmlns:a16="http://schemas.microsoft.com/office/drawing/2014/main" id="{50D1F72D-96EE-1A27-1D21-96479C98E14E}"/>
                    </a:ext>
                  </a:extLst>
                </p:cNvPr>
                <p:cNvPicPr/>
                <p:nvPr/>
              </p:nvPicPr>
              <p:blipFill>
                <a:blip r:embed="rId72"/>
                <a:stretch>
                  <a:fillRect/>
                </a:stretch>
              </p:blipFill>
              <p:spPr>
                <a:xfrm>
                  <a:off x="7451215" y="2650582"/>
                  <a:ext cx="1778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49509" name="Freihand 149508">
                  <a:extLst>
                    <a:ext uri="{FF2B5EF4-FFF2-40B4-BE49-F238E27FC236}">
                      <a16:creationId xmlns:a16="http://schemas.microsoft.com/office/drawing/2014/main" id="{2C0968DB-107D-76BB-1202-C815F199CC89}"/>
                    </a:ext>
                  </a:extLst>
                </p14:cNvPr>
                <p14:cNvContentPartPr/>
                <p14:nvPr/>
              </p14:nvContentPartPr>
              <p14:xfrm>
                <a:off x="7690975" y="2663902"/>
                <a:ext cx="96480" cy="138600"/>
              </p14:xfrm>
            </p:contentPart>
          </mc:Choice>
          <mc:Fallback>
            <p:pic>
              <p:nvPicPr>
                <p:cNvPr id="149509" name="Freihand 149508">
                  <a:extLst>
                    <a:ext uri="{FF2B5EF4-FFF2-40B4-BE49-F238E27FC236}">
                      <a16:creationId xmlns:a16="http://schemas.microsoft.com/office/drawing/2014/main" id="{2C0968DB-107D-76BB-1202-C815F199CC89}"/>
                    </a:ext>
                  </a:extLst>
                </p:cNvPr>
                <p:cNvPicPr/>
                <p:nvPr/>
              </p:nvPicPr>
              <p:blipFill>
                <a:blip r:embed="rId74"/>
                <a:stretch>
                  <a:fillRect/>
                </a:stretch>
              </p:blipFill>
              <p:spPr>
                <a:xfrm>
                  <a:off x="7682335" y="2655262"/>
                  <a:ext cx="1141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49510" name="Freihand 149509">
                  <a:extLst>
                    <a:ext uri="{FF2B5EF4-FFF2-40B4-BE49-F238E27FC236}">
                      <a16:creationId xmlns:a16="http://schemas.microsoft.com/office/drawing/2014/main" id="{539C657F-5BE9-EB26-57BC-A19185469CDC}"/>
                    </a:ext>
                  </a:extLst>
                </p14:cNvPr>
                <p14:cNvContentPartPr/>
                <p14:nvPr/>
              </p14:nvContentPartPr>
              <p14:xfrm>
                <a:off x="7890415" y="2662462"/>
                <a:ext cx="95400" cy="143280"/>
              </p14:xfrm>
            </p:contentPart>
          </mc:Choice>
          <mc:Fallback>
            <p:pic>
              <p:nvPicPr>
                <p:cNvPr id="149510" name="Freihand 149509">
                  <a:extLst>
                    <a:ext uri="{FF2B5EF4-FFF2-40B4-BE49-F238E27FC236}">
                      <a16:creationId xmlns:a16="http://schemas.microsoft.com/office/drawing/2014/main" id="{539C657F-5BE9-EB26-57BC-A19185469CDC}"/>
                    </a:ext>
                  </a:extLst>
                </p:cNvPr>
                <p:cNvPicPr/>
                <p:nvPr/>
              </p:nvPicPr>
              <p:blipFill>
                <a:blip r:embed="rId76"/>
                <a:stretch>
                  <a:fillRect/>
                </a:stretch>
              </p:blipFill>
              <p:spPr>
                <a:xfrm>
                  <a:off x="7881775" y="2653462"/>
                  <a:ext cx="1130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49512" name="Freihand 149511">
                  <a:extLst>
                    <a:ext uri="{FF2B5EF4-FFF2-40B4-BE49-F238E27FC236}">
                      <a16:creationId xmlns:a16="http://schemas.microsoft.com/office/drawing/2014/main" id="{C3FDB8C8-86A0-335A-4ECD-0E5C95A3072E}"/>
                    </a:ext>
                  </a:extLst>
                </p14:cNvPr>
                <p14:cNvContentPartPr/>
                <p14:nvPr/>
              </p14:nvContentPartPr>
              <p14:xfrm>
                <a:off x="7243855" y="2463742"/>
                <a:ext cx="32760" cy="156960"/>
              </p14:xfrm>
            </p:contentPart>
          </mc:Choice>
          <mc:Fallback>
            <p:pic>
              <p:nvPicPr>
                <p:cNvPr id="149512" name="Freihand 149511">
                  <a:extLst>
                    <a:ext uri="{FF2B5EF4-FFF2-40B4-BE49-F238E27FC236}">
                      <a16:creationId xmlns:a16="http://schemas.microsoft.com/office/drawing/2014/main" id="{C3FDB8C8-86A0-335A-4ECD-0E5C95A3072E}"/>
                    </a:ext>
                  </a:extLst>
                </p:cNvPr>
                <p:cNvPicPr/>
                <p:nvPr/>
              </p:nvPicPr>
              <p:blipFill>
                <a:blip r:embed="rId78"/>
                <a:stretch>
                  <a:fillRect/>
                </a:stretch>
              </p:blipFill>
              <p:spPr>
                <a:xfrm>
                  <a:off x="7235215" y="2454742"/>
                  <a:ext cx="504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49513" name="Freihand 149512">
                  <a:extLst>
                    <a:ext uri="{FF2B5EF4-FFF2-40B4-BE49-F238E27FC236}">
                      <a16:creationId xmlns:a16="http://schemas.microsoft.com/office/drawing/2014/main" id="{74149DFE-6CCD-AAFC-28C7-29FB8CA542B1}"/>
                    </a:ext>
                  </a:extLst>
                </p14:cNvPr>
                <p14:cNvContentPartPr/>
                <p14:nvPr/>
              </p14:nvContentPartPr>
              <p14:xfrm>
                <a:off x="7174735" y="2569942"/>
                <a:ext cx="163080" cy="100080"/>
              </p14:xfrm>
            </p:contentPart>
          </mc:Choice>
          <mc:Fallback>
            <p:pic>
              <p:nvPicPr>
                <p:cNvPr id="149513" name="Freihand 149512">
                  <a:extLst>
                    <a:ext uri="{FF2B5EF4-FFF2-40B4-BE49-F238E27FC236}">
                      <a16:creationId xmlns:a16="http://schemas.microsoft.com/office/drawing/2014/main" id="{74149DFE-6CCD-AAFC-28C7-29FB8CA542B1}"/>
                    </a:ext>
                  </a:extLst>
                </p:cNvPr>
                <p:cNvPicPr/>
                <p:nvPr/>
              </p:nvPicPr>
              <p:blipFill>
                <a:blip r:embed="rId80"/>
                <a:stretch>
                  <a:fillRect/>
                </a:stretch>
              </p:blipFill>
              <p:spPr>
                <a:xfrm>
                  <a:off x="7165735" y="2561302"/>
                  <a:ext cx="18072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49515" name="Freihand 149514">
                  <a:extLst>
                    <a:ext uri="{FF2B5EF4-FFF2-40B4-BE49-F238E27FC236}">
                      <a16:creationId xmlns:a16="http://schemas.microsoft.com/office/drawing/2014/main" id="{890BD3B6-75F6-0110-19F5-6DAEEBF635C0}"/>
                    </a:ext>
                  </a:extLst>
                </p14:cNvPr>
                <p14:cNvContentPartPr/>
                <p14:nvPr/>
              </p14:nvContentPartPr>
              <p14:xfrm>
                <a:off x="6887095" y="2307142"/>
                <a:ext cx="98640" cy="129240"/>
              </p14:xfrm>
            </p:contentPart>
          </mc:Choice>
          <mc:Fallback>
            <p:pic>
              <p:nvPicPr>
                <p:cNvPr id="149515" name="Freihand 149514">
                  <a:extLst>
                    <a:ext uri="{FF2B5EF4-FFF2-40B4-BE49-F238E27FC236}">
                      <a16:creationId xmlns:a16="http://schemas.microsoft.com/office/drawing/2014/main" id="{890BD3B6-75F6-0110-19F5-6DAEEBF635C0}"/>
                    </a:ext>
                  </a:extLst>
                </p:cNvPr>
                <p:cNvPicPr/>
                <p:nvPr/>
              </p:nvPicPr>
              <p:blipFill>
                <a:blip r:embed="rId82"/>
                <a:stretch>
                  <a:fillRect/>
                </a:stretch>
              </p:blipFill>
              <p:spPr>
                <a:xfrm>
                  <a:off x="6878095" y="2298502"/>
                  <a:ext cx="1162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49516" name="Freihand 149515">
                  <a:extLst>
                    <a:ext uri="{FF2B5EF4-FFF2-40B4-BE49-F238E27FC236}">
                      <a16:creationId xmlns:a16="http://schemas.microsoft.com/office/drawing/2014/main" id="{4DE3280A-ABA8-8ED4-A4FB-23878CCD1177}"/>
                    </a:ext>
                  </a:extLst>
                </p14:cNvPr>
                <p14:cNvContentPartPr/>
                <p14:nvPr/>
              </p14:nvContentPartPr>
              <p14:xfrm>
                <a:off x="6992935" y="2329822"/>
                <a:ext cx="93960" cy="96480"/>
              </p14:xfrm>
            </p:contentPart>
          </mc:Choice>
          <mc:Fallback>
            <p:pic>
              <p:nvPicPr>
                <p:cNvPr id="149516" name="Freihand 149515">
                  <a:extLst>
                    <a:ext uri="{FF2B5EF4-FFF2-40B4-BE49-F238E27FC236}">
                      <a16:creationId xmlns:a16="http://schemas.microsoft.com/office/drawing/2014/main" id="{4DE3280A-ABA8-8ED4-A4FB-23878CCD1177}"/>
                    </a:ext>
                  </a:extLst>
                </p:cNvPr>
                <p:cNvPicPr/>
                <p:nvPr/>
              </p:nvPicPr>
              <p:blipFill>
                <a:blip r:embed="rId84"/>
                <a:stretch>
                  <a:fillRect/>
                </a:stretch>
              </p:blipFill>
              <p:spPr>
                <a:xfrm>
                  <a:off x="6983935" y="2321182"/>
                  <a:ext cx="1116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149517" name="Freihand 149516">
                  <a:extLst>
                    <a:ext uri="{FF2B5EF4-FFF2-40B4-BE49-F238E27FC236}">
                      <a16:creationId xmlns:a16="http://schemas.microsoft.com/office/drawing/2014/main" id="{03FACB35-76A5-6B87-D7FB-ED0B6892E45C}"/>
                    </a:ext>
                  </a:extLst>
                </p14:cNvPr>
                <p14:cNvContentPartPr/>
                <p14:nvPr/>
              </p14:nvContentPartPr>
              <p14:xfrm>
                <a:off x="7105975" y="2237662"/>
                <a:ext cx="45360" cy="201600"/>
              </p14:xfrm>
            </p:contentPart>
          </mc:Choice>
          <mc:Fallback>
            <p:pic>
              <p:nvPicPr>
                <p:cNvPr id="149517" name="Freihand 149516">
                  <a:extLst>
                    <a:ext uri="{FF2B5EF4-FFF2-40B4-BE49-F238E27FC236}">
                      <a16:creationId xmlns:a16="http://schemas.microsoft.com/office/drawing/2014/main" id="{03FACB35-76A5-6B87-D7FB-ED0B6892E45C}"/>
                    </a:ext>
                  </a:extLst>
                </p:cNvPr>
                <p:cNvPicPr/>
                <p:nvPr/>
              </p:nvPicPr>
              <p:blipFill>
                <a:blip r:embed="rId86"/>
                <a:stretch>
                  <a:fillRect/>
                </a:stretch>
              </p:blipFill>
              <p:spPr>
                <a:xfrm>
                  <a:off x="7097335" y="2229022"/>
                  <a:ext cx="630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49518" name="Freihand 149517">
                  <a:extLst>
                    <a:ext uri="{FF2B5EF4-FFF2-40B4-BE49-F238E27FC236}">
                      <a16:creationId xmlns:a16="http://schemas.microsoft.com/office/drawing/2014/main" id="{33094224-2E66-02BF-8D20-028A4900F1B6}"/>
                    </a:ext>
                  </a:extLst>
                </p14:cNvPr>
                <p14:cNvContentPartPr/>
                <p14:nvPr/>
              </p14:nvContentPartPr>
              <p14:xfrm>
                <a:off x="7056655" y="2322982"/>
                <a:ext cx="123840" cy="8640"/>
              </p14:xfrm>
            </p:contentPart>
          </mc:Choice>
          <mc:Fallback>
            <p:pic>
              <p:nvPicPr>
                <p:cNvPr id="149518" name="Freihand 149517">
                  <a:extLst>
                    <a:ext uri="{FF2B5EF4-FFF2-40B4-BE49-F238E27FC236}">
                      <a16:creationId xmlns:a16="http://schemas.microsoft.com/office/drawing/2014/main" id="{33094224-2E66-02BF-8D20-028A4900F1B6}"/>
                    </a:ext>
                  </a:extLst>
                </p:cNvPr>
                <p:cNvPicPr/>
                <p:nvPr/>
              </p:nvPicPr>
              <p:blipFill>
                <a:blip r:embed="rId88"/>
                <a:stretch>
                  <a:fillRect/>
                </a:stretch>
              </p:blipFill>
              <p:spPr>
                <a:xfrm>
                  <a:off x="7047655" y="2313982"/>
                  <a:ext cx="1414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149519" name="Freihand 149518">
                  <a:extLst>
                    <a:ext uri="{FF2B5EF4-FFF2-40B4-BE49-F238E27FC236}">
                      <a16:creationId xmlns:a16="http://schemas.microsoft.com/office/drawing/2014/main" id="{78C18A82-247D-7C78-8BCD-2B97516F3EF8}"/>
                    </a:ext>
                  </a:extLst>
                </p14:cNvPr>
                <p14:cNvContentPartPr/>
                <p14:nvPr/>
              </p14:nvContentPartPr>
              <p14:xfrm>
                <a:off x="7205695" y="2316502"/>
                <a:ext cx="72000" cy="108000"/>
              </p14:xfrm>
            </p:contentPart>
          </mc:Choice>
          <mc:Fallback>
            <p:pic>
              <p:nvPicPr>
                <p:cNvPr id="149519" name="Freihand 149518">
                  <a:extLst>
                    <a:ext uri="{FF2B5EF4-FFF2-40B4-BE49-F238E27FC236}">
                      <a16:creationId xmlns:a16="http://schemas.microsoft.com/office/drawing/2014/main" id="{78C18A82-247D-7C78-8BCD-2B97516F3EF8}"/>
                    </a:ext>
                  </a:extLst>
                </p:cNvPr>
                <p:cNvPicPr/>
                <p:nvPr/>
              </p:nvPicPr>
              <p:blipFill>
                <a:blip r:embed="rId90"/>
                <a:stretch>
                  <a:fillRect/>
                </a:stretch>
              </p:blipFill>
              <p:spPr>
                <a:xfrm>
                  <a:off x="7197055" y="2307862"/>
                  <a:ext cx="896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149520" name="Freihand 149519">
                  <a:extLst>
                    <a:ext uri="{FF2B5EF4-FFF2-40B4-BE49-F238E27FC236}">
                      <a16:creationId xmlns:a16="http://schemas.microsoft.com/office/drawing/2014/main" id="{B324939B-68FA-AD55-0743-F707778CB1D8}"/>
                    </a:ext>
                  </a:extLst>
                </p14:cNvPr>
                <p14:cNvContentPartPr/>
                <p14:nvPr/>
              </p14:nvContentPartPr>
              <p14:xfrm>
                <a:off x="7201735" y="2334862"/>
                <a:ext cx="197280" cy="57600"/>
              </p14:xfrm>
            </p:contentPart>
          </mc:Choice>
          <mc:Fallback>
            <p:pic>
              <p:nvPicPr>
                <p:cNvPr id="149520" name="Freihand 149519">
                  <a:extLst>
                    <a:ext uri="{FF2B5EF4-FFF2-40B4-BE49-F238E27FC236}">
                      <a16:creationId xmlns:a16="http://schemas.microsoft.com/office/drawing/2014/main" id="{B324939B-68FA-AD55-0743-F707778CB1D8}"/>
                    </a:ext>
                  </a:extLst>
                </p:cNvPr>
                <p:cNvPicPr/>
                <p:nvPr/>
              </p:nvPicPr>
              <p:blipFill>
                <a:blip r:embed="rId92"/>
                <a:stretch>
                  <a:fillRect/>
                </a:stretch>
              </p:blipFill>
              <p:spPr>
                <a:xfrm>
                  <a:off x="7192735" y="2326222"/>
                  <a:ext cx="214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149522" name="Freihand 149521">
                  <a:extLst>
                    <a:ext uri="{FF2B5EF4-FFF2-40B4-BE49-F238E27FC236}">
                      <a16:creationId xmlns:a16="http://schemas.microsoft.com/office/drawing/2014/main" id="{69B89D1C-C6AA-B726-51F6-AB4CA87C8700}"/>
                    </a:ext>
                  </a:extLst>
                </p14:cNvPr>
                <p14:cNvContentPartPr/>
                <p14:nvPr/>
              </p14:nvContentPartPr>
              <p14:xfrm>
                <a:off x="7526815" y="2293822"/>
                <a:ext cx="312120" cy="106920"/>
              </p14:xfrm>
            </p:contentPart>
          </mc:Choice>
          <mc:Fallback>
            <p:pic>
              <p:nvPicPr>
                <p:cNvPr id="149522" name="Freihand 149521">
                  <a:extLst>
                    <a:ext uri="{FF2B5EF4-FFF2-40B4-BE49-F238E27FC236}">
                      <a16:creationId xmlns:a16="http://schemas.microsoft.com/office/drawing/2014/main" id="{69B89D1C-C6AA-B726-51F6-AB4CA87C8700}"/>
                    </a:ext>
                  </a:extLst>
                </p:cNvPr>
                <p:cNvPicPr/>
                <p:nvPr/>
              </p:nvPicPr>
              <p:blipFill>
                <a:blip r:embed="rId94"/>
                <a:stretch>
                  <a:fillRect/>
                </a:stretch>
              </p:blipFill>
              <p:spPr>
                <a:xfrm>
                  <a:off x="7517815" y="2284822"/>
                  <a:ext cx="3297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149523" name="Freihand 149522">
                  <a:extLst>
                    <a:ext uri="{FF2B5EF4-FFF2-40B4-BE49-F238E27FC236}">
                      <a16:creationId xmlns:a16="http://schemas.microsoft.com/office/drawing/2014/main" id="{5CEFC2F7-E233-09F3-0ADB-21B8CD5C3D23}"/>
                    </a:ext>
                  </a:extLst>
                </p14:cNvPr>
                <p14:cNvContentPartPr/>
                <p14:nvPr/>
              </p14:nvContentPartPr>
              <p14:xfrm>
                <a:off x="7985815" y="2269342"/>
                <a:ext cx="29880" cy="130320"/>
              </p14:xfrm>
            </p:contentPart>
          </mc:Choice>
          <mc:Fallback>
            <p:pic>
              <p:nvPicPr>
                <p:cNvPr id="149523" name="Freihand 149522">
                  <a:extLst>
                    <a:ext uri="{FF2B5EF4-FFF2-40B4-BE49-F238E27FC236}">
                      <a16:creationId xmlns:a16="http://schemas.microsoft.com/office/drawing/2014/main" id="{5CEFC2F7-E233-09F3-0ADB-21B8CD5C3D23}"/>
                    </a:ext>
                  </a:extLst>
                </p:cNvPr>
                <p:cNvPicPr/>
                <p:nvPr/>
              </p:nvPicPr>
              <p:blipFill>
                <a:blip r:embed="rId96"/>
                <a:stretch>
                  <a:fillRect/>
                </a:stretch>
              </p:blipFill>
              <p:spPr>
                <a:xfrm>
                  <a:off x="7977175" y="2260342"/>
                  <a:ext cx="475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149524" name="Freihand 149523">
                  <a:extLst>
                    <a:ext uri="{FF2B5EF4-FFF2-40B4-BE49-F238E27FC236}">
                      <a16:creationId xmlns:a16="http://schemas.microsoft.com/office/drawing/2014/main" id="{F1E95FE8-0AF9-D1B5-64EF-EEFD34DBB5B0}"/>
                    </a:ext>
                  </a:extLst>
                </p14:cNvPr>
                <p14:cNvContentPartPr/>
                <p14:nvPr/>
              </p14:nvContentPartPr>
              <p14:xfrm>
                <a:off x="7923535" y="2270782"/>
                <a:ext cx="159840" cy="133920"/>
              </p14:xfrm>
            </p:contentPart>
          </mc:Choice>
          <mc:Fallback>
            <p:pic>
              <p:nvPicPr>
                <p:cNvPr id="149524" name="Freihand 149523">
                  <a:extLst>
                    <a:ext uri="{FF2B5EF4-FFF2-40B4-BE49-F238E27FC236}">
                      <a16:creationId xmlns:a16="http://schemas.microsoft.com/office/drawing/2014/main" id="{F1E95FE8-0AF9-D1B5-64EF-EEFD34DBB5B0}"/>
                    </a:ext>
                  </a:extLst>
                </p:cNvPr>
                <p:cNvPicPr/>
                <p:nvPr/>
              </p:nvPicPr>
              <p:blipFill>
                <a:blip r:embed="rId98"/>
                <a:stretch>
                  <a:fillRect/>
                </a:stretch>
              </p:blipFill>
              <p:spPr>
                <a:xfrm>
                  <a:off x="7914535" y="2262142"/>
                  <a:ext cx="177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149525" name="Freihand 149524">
                  <a:extLst>
                    <a:ext uri="{FF2B5EF4-FFF2-40B4-BE49-F238E27FC236}">
                      <a16:creationId xmlns:a16="http://schemas.microsoft.com/office/drawing/2014/main" id="{FC734CBC-CB35-78DA-8739-B4DBDF11CA9F}"/>
                    </a:ext>
                  </a:extLst>
                </p14:cNvPr>
                <p14:cNvContentPartPr/>
                <p14:nvPr/>
              </p14:nvContentPartPr>
              <p14:xfrm>
                <a:off x="8200375" y="2245942"/>
                <a:ext cx="140760" cy="117360"/>
              </p14:xfrm>
            </p:contentPart>
          </mc:Choice>
          <mc:Fallback>
            <p:pic>
              <p:nvPicPr>
                <p:cNvPr id="149525" name="Freihand 149524">
                  <a:extLst>
                    <a:ext uri="{FF2B5EF4-FFF2-40B4-BE49-F238E27FC236}">
                      <a16:creationId xmlns:a16="http://schemas.microsoft.com/office/drawing/2014/main" id="{FC734CBC-CB35-78DA-8739-B4DBDF11CA9F}"/>
                    </a:ext>
                  </a:extLst>
                </p:cNvPr>
                <p:cNvPicPr/>
                <p:nvPr/>
              </p:nvPicPr>
              <p:blipFill>
                <a:blip r:embed="rId100"/>
                <a:stretch>
                  <a:fillRect/>
                </a:stretch>
              </p:blipFill>
              <p:spPr>
                <a:xfrm>
                  <a:off x="8191735" y="2237302"/>
                  <a:ext cx="1584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149526" name="Freihand 149525">
                  <a:extLst>
                    <a:ext uri="{FF2B5EF4-FFF2-40B4-BE49-F238E27FC236}">
                      <a16:creationId xmlns:a16="http://schemas.microsoft.com/office/drawing/2014/main" id="{A7F3EC3F-C944-7FAB-FDFF-41B4707A51CB}"/>
                    </a:ext>
                  </a:extLst>
                </p14:cNvPr>
                <p14:cNvContentPartPr/>
                <p14:nvPr/>
              </p14:nvContentPartPr>
              <p14:xfrm>
                <a:off x="8105335" y="2312182"/>
                <a:ext cx="101160" cy="65520"/>
              </p14:xfrm>
            </p:contentPart>
          </mc:Choice>
          <mc:Fallback>
            <p:pic>
              <p:nvPicPr>
                <p:cNvPr id="149526" name="Freihand 149525">
                  <a:extLst>
                    <a:ext uri="{FF2B5EF4-FFF2-40B4-BE49-F238E27FC236}">
                      <a16:creationId xmlns:a16="http://schemas.microsoft.com/office/drawing/2014/main" id="{A7F3EC3F-C944-7FAB-FDFF-41B4707A51CB}"/>
                    </a:ext>
                  </a:extLst>
                </p:cNvPr>
                <p:cNvPicPr/>
                <p:nvPr/>
              </p:nvPicPr>
              <p:blipFill>
                <a:blip r:embed="rId102"/>
                <a:stretch>
                  <a:fillRect/>
                </a:stretch>
              </p:blipFill>
              <p:spPr>
                <a:xfrm>
                  <a:off x="8096695" y="2303182"/>
                  <a:ext cx="118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49527" name="Freihand 149526">
                  <a:extLst>
                    <a:ext uri="{FF2B5EF4-FFF2-40B4-BE49-F238E27FC236}">
                      <a16:creationId xmlns:a16="http://schemas.microsoft.com/office/drawing/2014/main" id="{59D2182E-D2FD-4D6B-310F-3F9CE39A7065}"/>
                    </a:ext>
                  </a:extLst>
                </p14:cNvPr>
                <p14:cNvContentPartPr/>
                <p14:nvPr/>
              </p14:nvContentPartPr>
              <p14:xfrm>
                <a:off x="8238535" y="2222542"/>
                <a:ext cx="146160" cy="138960"/>
              </p14:xfrm>
            </p:contentPart>
          </mc:Choice>
          <mc:Fallback>
            <p:pic>
              <p:nvPicPr>
                <p:cNvPr id="149527" name="Freihand 149526">
                  <a:extLst>
                    <a:ext uri="{FF2B5EF4-FFF2-40B4-BE49-F238E27FC236}">
                      <a16:creationId xmlns:a16="http://schemas.microsoft.com/office/drawing/2014/main" id="{59D2182E-D2FD-4D6B-310F-3F9CE39A7065}"/>
                    </a:ext>
                  </a:extLst>
                </p:cNvPr>
                <p:cNvPicPr/>
                <p:nvPr/>
              </p:nvPicPr>
              <p:blipFill>
                <a:blip r:embed="rId104"/>
                <a:stretch>
                  <a:fillRect/>
                </a:stretch>
              </p:blipFill>
              <p:spPr>
                <a:xfrm>
                  <a:off x="8229895" y="2213902"/>
                  <a:ext cx="16380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49528" name="Freihand 149527">
                  <a:extLst>
                    <a:ext uri="{FF2B5EF4-FFF2-40B4-BE49-F238E27FC236}">
                      <a16:creationId xmlns:a16="http://schemas.microsoft.com/office/drawing/2014/main" id="{D8611843-5594-1A06-666F-A81AC8E097B4}"/>
                    </a:ext>
                  </a:extLst>
                </p14:cNvPr>
                <p14:cNvContentPartPr/>
                <p14:nvPr/>
              </p14:nvContentPartPr>
              <p14:xfrm>
                <a:off x="8387215" y="2282662"/>
                <a:ext cx="97200" cy="72360"/>
              </p14:xfrm>
            </p:contentPart>
          </mc:Choice>
          <mc:Fallback>
            <p:pic>
              <p:nvPicPr>
                <p:cNvPr id="149528" name="Freihand 149527">
                  <a:extLst>
                    <a:ext uri="{FF2B5EF4-FFF2-40B4-BE49-F238E27FC236}">
                      <a16:creationId xmlns:a16="http://schemas.microsoft.com/office/drawing/2014/main" id="{D8611843-5594-1A06-666F-A81AC8E097B4}"/>
                    </a:ext>
                  </a:extLst>
                </p:cNvPr>
                <p:cNvPicPr/>
                <p:nvPr/>
              </p:nvPicPr>
              <p:blipFill>
                <a:blip r:embed="rId106"/>
                <a:stretch>
                  <a:fillRect/>
                </a:stretch>
              </p:blipFill>
              <p:spPr>
                <a:xfrm>
                  <a:off x="8378575" y="2274022"/>
                  <a:ext cx="114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49529" name="Freihand 149528">
                  <a:extLst>
                    <a:ext uri="{FF2B5EF4-FFF2-40B4-BE49-F238E27FC236}">
                      <a16:creationId xmlns:a16="http://schemas.microsoft.com/office/drawing/2014/main" id="{578010BB-9988-3F61-7BA1-39277A1F2C19}"/>
                    </a:ext>
                  </a:extLst>
                </p14:cNvPr>
                <p14:cNvContentPartPr/>
                <p14:nvPr/>
              </p14:nvContentPartPr>
              <p14:xfrm>
                <a:off x="8469295" y="2317222"/>
                <a:ext cx="42840" cy="55440"/>
              </p14:xfrm>
            </p:contentPart>
          </mc:Choice>
          <mc:Fallback>
            <p:pic>
              <p:nvPicPr>
                <p:cNvPr id="149529" name="Freihand 149528">
                  <a:extLst>
                    <a:ext uri="{FF2B5EF4-FFF2-40B4-BE49-F238E27FC236}">
                      <a16:creationId xmlns:a16="http://schemas.microsoft.com/office/drawing/2014/main" id="{578010BB-9988-3F61-7BA1-39277A1F2C19}"/>
                    </a:ext>
                  </a:extLst>
                </p:cNvPr>
                <p:cNvPicPr/>
                <p:nvPr/>
              </p:nvPicPr>
              <p:blipFill>
                <a:blip r:embed="rId108"/>
                <a:stretch>
                  <a:fillRect/>
                </a:stretch>
              </p:blipFill>
              <p:spPr>
                <a:xfrm>
                  <a:off x="8460655" y="2308582"/>
                  <a:ext cx="6048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49530" name="Freihand 149529">
                  <a:extLst>
                    <a:ext uri="{FF2B5EF4-FFF2-40B4-BE49-F238E27FC236}">
                      <a16:creationId xmlns:a16="http://schemas.microsoft.com/office/drawing/2014/main" id="{9FBC9C6C-55EF-F525-9558-8B5EF1E1A4D8}"/>
                    </a:ext>
                  </a:extLst>
                </p14:cNvPr>
                <p14:cNvContentPartPr/>
                <p14:nvPr/>
              </p14:nvContentPartPr>
              <p14:xfrm>
                <a:off x="8676295" y="2194822"/>
                <a:ext cx="110520" cy="181440"/>
              </p14:xfrm>
            </p:contentPart>
          </mc:Choice>
          <mc:Fallback>
            <p:pic>
              <p:nvPicPr>
                <p:cNvPr id="149530" name="Freihand 149529">
                  <a:extLst>
                    <a:ext uri="{FF2B5EF4-FFF2-40B4-BE49-F238E27FC236}">
                      <a16:creationId xmlns:a16="http://schemas.microsoft.com/office/drawing/2014/main" id="{9FBC9C6C-55EF-F525-9558-8B5EF1E1A4D8}"/>
                    </a:ext>
                  </a:extLst>
                </p:cNvPr>
                <p:cNvPicPr/>
                <p:nvPr/>
              </p:nvPicPr>
              <p:blipFill>
                <a:blip r:embed="rId110"/>
                <a:stretch>
                  <a:fillRect/>
                </a:stretch>
              </p:blipFill>
              <p:spPr>
                <a:xfrm>
                  <a:off x="8667295" y="2185822"/>
                  <a:ext cx="1281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49531" name="Freihand 149530">
                  <a:extLst>
                    <a:ext uri="{FF2B5EF4-FFF2-40B4-BE49-F238E27FC236}">
                      <a16:creationId xmlns:a16="http://schemas.microsoft.com/office/drawing/2014/main" id="{3C27B6EE-8EFD-DD37-2FAD-8C8A4620D899}"/>
                    </a:ext>
                  </a:extLst>
                </p14:cNvPr>
                <p14:cNvContentPartPr/>
                <p14:nvPr/>
              </p14:nvContentPartPr>
              <p14:xfrm>
                <a:off x="8823535" y="2270062"/>
                <a:ext cx="85680" cy="82440"/>
              </p14:xfrm>
            </p:contentPart>
          </mc:Choice>
          <mc:Fallback>
            <p:pic>
              <p:nvPicPr>
                <p:cNvPr id="149531" name="Freihand 149530">
                  <a:extLst>
                    <a:ext uri="{FF2B5EF4-FFF2-40B4-BE49-F238E27FC236}">
                      <a16:creationId xmlns:a16="http://schemas.microsoft.com/office/drawing/2014/main" id="{3C27B6EE-8EFD-DD37-2FAD-8C8A4620D899}"/>
                    </a:ext>
                  </a:extLst>
                </p:cNvPr>
                <p:cNvPicPr/>
                <p:nvPr/>
              </p:nvPicPr>
              <p:blipFill>
                <a:blip r:embed="rId112"/>
                <a:stretch>
                  <a:fillRect/>
                </a:stretch>
              </p:blipFill>
              <p:spPr>
                <a:xfrm>
                  <a:off x="8814535" y="2261062"/>
                  <a:ext cx="103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49532" name="Freihand 149531">
                  <a:extLst>
                    <a:ext uri="{FF2B5EF4-FFF2-40B4-BE49-F238E27FC236}">
                      <a16:creationId xmlns:a16="http://schemas.microsoft.com/office/drawing/2014/main" id="{3EADC01D-BFFF-1B6E-5A49-3588C338A30D}"/>
                    </a:ext>
                  </a:extLst>
                </p14:cNvPr>
                <p14:cNvContentPartPr/>
                <p14:nvPr/>
              </p14:nvContentPartPr>
              <p14:xfrm>
                <a:off x="9109015" y="2157742"/>
                <a:ext cx="2520" cy="10800"/>
              </p14:xfrm>
            </p:contentPart>
          </mc:Choice>
          <mc:Fallback>
            <p:pic>
              <p:nvPicPr>
                <p:cNvPr id="149532" name="Freihand 149531">
                  <a:extLst>
                    <a:ext uri="{FF2B5EF4-FFF2-40B4-BE49-F238E27FC236}">
                      <a16:creationId xmlns:a16="http://schemas.microsoft.com/office/drawing/2014/main" id="{3EADC01D-BFFF-1B6E-5A49-3588C338A30D}"/>
                    </a:ext>
                  </a:extLst>
                </p:cNvPr>
                <p:cNvPicPr/>
                <p:nvPr/>
              </p:nvPicPr>
              <p:blipFill>
                <a:blip r:embed="rId114"/>
                <a:stretch>
                  <a:fillRect/>
                </a:stretch>
              </p:blipFill>
              <p:spPr>
                <a:xfrm>
                  <a:off x="9100375" y="2149102"/>
                  <a:ext cx="201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49534" name="Freihand 149533">
                  <a:extLst>
                    <a:ext uri="{FF2B5EF4-FFF2-40B4-BE49-F238E27FC236}">
                      <a16:creationId xmlns:a16="http://schemas.microsoft.com/office/drawing/2014/main" id="{68EBAB5B-4CB1-761F-3EEE-FFF45F8475C2}"/>
                    </a:ext>
                  </a:extLst>
                </p14:cNvPr>
                <p14:cNvContentPartPr/>
                <p14:nvPr/>
              </p14:nvContentPartPr>
              <p14:xfrm>
                <a:off x="8957095" y="2261782"/>
                <a:ext cx="18720" cy="105120"/>
              </p14:xfrm>
            </p:contentPart>
          </mc:Choice>
          <mc:Fallback>
            <p:pic>
              <p:nvPicPr>
                <p:cNvPr id="149534" name="Freihand 149533">
                  <a:extLst>
                    <a:ext uri="{FF2B5EF4-FFF2-40B4-BE49-F238E27FC236}">
                      <a16:creationId xmlns:a16="http://schemas.microsoft.com/office/drawing/2014/main" id="{68EBAB5B-4CB1-761F-3EEE-FFF45F8475C2}"/>
                    </a:ext>
                  </a:extLst>
                </p:cNvPr>
                <p:cNvPicPr/>
                <p:nvPr/>
              </p:nvPicPr>
              <p:blipFill>
                <a:blip r:embed="rId116"/>
                <a:stretch>
                  <a:fillRect/>
                </a:stretch>
              </p:blipFill>
              <p:spPr>
                <a:xfrm>
                  <a:off x="8948095" y="2253142"/>
                  <a:ext cx="363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49535" name="Freihand 149534">
                  <a:extLst>
                    <a:ext uri="{FF2B5EF4-FFF2-40B4-BE49-F238E27FC236}">
                      <a16:creationId xmlns:a16="http://schemas.microsoft.com/office/drawing/2014/main" id="{3D29E100-AAC9-E1FE-5D79-58EFBB4FEAEB}"/>
                    </a:ext>
                  </a:extLst>
                </p14:cNvPr>
                <p14:cNvContentPartPr/>
                <p14:nvPr/>
              </p14:nvContentPartPr>
              <p14:xfrm>
                <a:off x="8891575" y="2356102"/>
                <a:ext cx="91440" cy="16200"/>
              </p14:xfrm>
            </p:contentPart>
          </mc:Choice>
          <mc:Fallback>
            <p:pic>
              <p:nvPicPr>
                <p:cNvPr id="149535" name="Freihand 149534">
                  <a:extLst>
                    <a:ext uri="{FF2B5EF4-FFF2-40B4-BE49-F238E27FC236}">
                      <a16:creationId xmlns:a16="http://schemas.microsoft.com/office/drawing/2014/main" id="{3D29E100-AAC9-E1FE-5D79-58EFBB4FEAEB}"/>
                    </a:ext>
                  </a:extLst>
                </p:cNvPr>
                <p:cNvPicPr/>
                <p:nvPr/>
              </p:nvPicPr>
              <p:blipFill>
                <a:blip r:embed="rId118"/>
                <a:stretch>
                  <a:fillRect/>
                </a:stretch>
              </p:blipFill>
              <p:spPr>
                <a:xfrm>
                  <a:off x="8882575" y="2347102"/>
                  <a:ext cx="1090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49536" name="Freihand 149535">
                  <a:extLst>
                    <a:ext uri="{FF2B5EF4-FFF2-40B4-BE49-F238E27FC236}">
                      <a16:creationId xmlns:a16="http://schemas.microsoft.com/office/drawing/2014/main" id="{57F158BB-9DB0-64CB-B9C9-1B4480FF249E}"/>
                    </a:ext>
                  </a:extLst>
                </p14:cNvPr>
                <p14:cNvContentPartPr/>
                <p14:nvPr/>
              </p14:nvContentPartPr>
              <p14:xfrm>
                <a:off x="8903455" y="2236582"/>
                <a:ext cx="50400" cy="114480"/>
              </p14:xfrm>
            </p:contentPart>
          </mc:Choice>
          <mc:Fallback>
            <p:pic>
              <p:nvPicPr>
                <p:cNvPr id="149536" name="Freihand 149535">
                  <a:extLst>
                    <a:ext uri="{FF2B5EF4-FFF2-40B4-BE49-F238E27FC236}">
                      <a16:creationId xmlns:a16="http://schemas.microsoft.com/office/drawing/2014/main" id="{57F158BB-9DB0-64CB-B9C9-1B4480FF249E}"/>
                    </a:ext>
                  </a:extLst>
                </p:cNvPr>
                <p:cNvPicPr/>
                <p:nvPr/>
              </p:nvPicPr>
              <p:blipFill>
                <a:blip r:embed="rId120"/>
                <a:stretch>
                  <a:fillRect/>
                </a:stretch>
              </p:blipFill>
              <p:spPr>
                <a:xfrm>
                  <a:off x="8894455" y="2227942"/>
                  <a:ext cx="68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49537" name="Freihand 149536">
                  <a:extLst>
                    <a:ext uri="{FF2B5EF4-FFF2-40B4-BE49-F238E27FC236}">
                      <a16:creationId xmlns:a16="http://schemas.microsoft.com/office/drawing/2014/main" id="{0E087567-9BD9-9A98-F806-CDE288AFD8D0}"/>
                    </a:ext>
                  </a:extLst>
                </p14:cNvPr>
                <p14:cNvContentPartPr/>
                <p14:nvPr/>
              </p14:nvContentPartPr>
              <p14:xfrm>
                <a:off x="9049255" y="2159542"/>
                <a:ext cx="143640" cy="200520"/>
              </p14:xfrm>
            </p:contentPart>
          </mc:Choice>
          <mc:Fallback>
            <p:pic>
              <p:nvPicPr>
                <p:cNvPr id="149537" name="Freihand 149536">
                  <a:extLst>
                    <a:ext uri="{FF2B5EF4-FFF2-40B4-BE49-F238E27FC236}">
                      <a16:creationId xmlns:a16="http://schemas.microsoft.com/office/drawing/2014/main" id="{0E087567-9BD9-9A98-F806-CDE288AFD8D0}"/>
                    </a:ext>
                  </a:extLst>
                </p:cNvPr>
                <p:cNvPicPr/>
                <p:nvPr/>
              </p:nvPicPr>
              <p:blipFill>
                <a:blip r:embed="rId122"/>
                <a:stretch>
                  <a:fillRect/>
                </a:stretch>
              </p:blipFill>
              <p:spPr>
                <a:xfrm>
                  <a:off x="9040615" y="2150902"/>
                  <a:ext cx="1612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49538" name="Freihand 149537">
                  <a:extLst>
                    <a:ext uri="{FF2B5EF4-FFF2-40B4-BE49-F238E27FC236}">
                      <a16:creationId xmlns:a16="http://schemas.microsoft.com/office/drawing/2014/main" id="{50695778-84AC-46DE-5931-65970D1BB8D3}"/>
                    </a:ext>
                  </a:extLst>
                </p14:cNvPr>
                <p14:cNvContentPartPr/>
                <p14:nvPr/>
              </p14:nvContentPartPr>
              <p14:xfrm>
                <a:off x="9269575" y="2164582"/>
                <a:ext cx="291960" cy="304560"/>
              </p14:xfrm>
            </p:contentPart>
          </mc:Choice>
          <mc:Fallback>
            <p:pic>
              <p:nvPicPr>
                <p:cNvPr id="149538" name="Freihand 149537">
                  <a:extLst>
                    <a:ext uri="{FF2B5EF4-FFF2-40B4-BE49-F238E27FC236}">
                      <a16:creationId xmlns:a16="http://schemas.microsoft.com/office/drawing/2014/main" id="{50695778-84AC-46DE-5931-65970D1BB8D3}"/>
                    </a:ext>
                  </a:extLst>
                </p:cNvPr>
                <p:cNvPicPr/>
                <p:nvPr/>
              </p:nvPicPr>
              <p:blipFill>
                <a:blip r:embed="rId124"/>
                <a:stretch>
                  <a:fillRect/>
                </a:stretch>
              </p:blipFill>
              <p:spPr>
                <a:xfrm>
                  <a:off x="9260935" y="2155582"/>
                  <a:ext cx="30960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49539" name="Freihand 149538">
                  <a:extLst>
                    <a:ext uri="{FF2B5EF4-FFF2-40B4-BE49-F238E27FC236}">
                      <a16:creationId xmlns:a16="http://schemas.microsoft.com/office/drawing/2014/main" id="{0ED5567E-D1D3-501F-ACF4-6AF2D2A0B20B}"/>
                    </a:ext>
                  </a:extLst>
                </p14:cNvPr>
                <p14:cNvContentPartPr/>
                <p14:nvPr/>
              </p14:nvContentPartPr>
              <p14:xfrm>
                <a:off x="9727855" y="2149462"/>
                <a:ext cx="230400" cy="154440"/>
              </p14:xfrm>
            </p:contentPart>
          </mc:Choice>
          <mc:Fallback>
            <p:pic>
              <p:nvPicPr>
                <p:cNvPr id="149539" name="Freihand 149538">
                  <a:extLst>
                    <a:ext uri="{FF2B5EF4-FFF2-40B4-BE49-F238E27FC236}">
                      <a16:creationId xmlns:a16="http://schemas.microsoft.com/office/drawing/2014/main" id="{0ED5567E-D1D3-501F-ACF4-6AF2D2A0B20B}"/>
                    </a:ext>
                  </a:extLst>
                </p:cNvPr>
                <p:cNvPicPr/>
                <p:nvPr/>
              </p:nvPicPr>
              <p:blipFill>
                <a:blip r:embed="rId126"/>
                <a:stretch>
                  <a:fillRect/>
                </a:stretch>
              </p:blipFill>
              <p:spPr>
                <a:xfrm>
                  <a:off x="9719215" y="2140462"/>
                  <a:ext cx="248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49540" name="Freihand 149539">
                  <a:extLst>
                    <a:ext uri="{FF2B5EF4-FFF2-40B4-BE49-F238E27FC236}">
                      <a16:creationId xmlns:a16="http://schemas.microsoft.com/office/drawing/2014/main" id="{8B692432-0E79-01F5-DD55-5FA6A62FF3D1}"/>
                    </a:ext>
                  </a:extLst>
                </p14:cNvPr>
                <p14:cNvContentPartPr/>
                <p14:nvPr/>
              </p14:nvContentPartPr>
              <p14:xfrm>
                <a:off x="9990295" y="2137222"/>
                <a:ext cx="110520" cy="115200"/>
              </p14:xfrm>
            </p:contentPart>
          </mc:Choice>
          <mc:Fallback>
            <p:pic>
              <p:nvPicPr>
                <p:cNvPr id="149540" name="Freihand 149539">
                  <a:extLst>
                    <a:ext uri="{FF2B5EF4-FFF2-40B4-BE49-F238E27FC236}">
                      <a16:creationId xmlns:a16="http://schemas.microsoft.com/office/drawing/2014/main" id="{8B692432-0E79-01F5-DD55-5FA6A62FF3D1}"/>
                    </a:ext>
                  </a:extLst>
                </p:cNvPr>
                <p:cNvPicPr/>
                <p:nvPr/>
              </p:nvPicPr>
              <p:blipFill>
                <a:blip r:embed="rId128"/>
                <a:stretch>
                  <a:fillRect/>
                </a:stretch>
              </p:blipFill>
              <p:spPr>
                <a:xfrm>
                  <a:off x="9981295" y="2128582"/>
                  <a:ext cx="128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49541" name="Freihand 149540">
                  <a:extLst>
                    <a:ext uri="{FF2B5EF4-FFF2-40B4-BE49-F238E27FC236}">
                      <a16:creationId xmlns:a16="http://schemas.microsoft.com/office/drawing/2014/main" id="{99D2E72B-D5CC-3ADD-8B76-B61E292FC0D7}"/>
                    </a:ext>
                  </a:extLst>
                </p14:cNvPr>
                <p14:cNvContentPartPr/>
                <p14:nvPr/>
              </p14:nvContentPartPr>
              <p14:xfrm>
                <a:off x="8213335" y="2734102"/>
                <a:ext cx="190800" cy="16200"/>
              </p14:xfrm>
            </p:contentPart>
          </mc:Choice>
          <mc:Fallback>
            <p:pic>
              <p:nvPicPr>
                <p:cNvPr id="149541" name="Freihand 149540">
                  <a:extLst>
                    <a:ext uri="{FF2B5EF4-FFF2-40B4-BE49-F238E27FC236}">
                      <a16:creationId xmlns:a16="http://schemas.microsoft.com/office/drawing/2014/main" id="{99D2E72B-D5CC-3ADD-8B76-B61E292FC0D7}"/>
                    </a:ext>
                  </a:extLst>
                </p:cNvPr>
                <p:cNvPicPr/>
                <p:nvPr/>
              </p:nvPicPr>
              <p:blipFill>
                <a:blip r:embed="rId130"/>
                <a:stretch>
                  <a:fillRect/>
                </a:stretch>
              </p:blipFill>
              <p:spPr>
                <a:xfrm>
                  <a:off x="8204695" y="2725462"/>
                  <a:ext cx="2084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49542" name="Freihand 149541">
                  <a:extLst>
                    <a:ext uri="{FF2B5EF4-FFF2-40B4-BE49-F238E27FC236}">
                      <a16:creationId xmlns:a16="http://schemas.microsoft.com/office/drawing/2014/main" id="{59F0C241-938C-9F8D-9A22-40D1B50AFB88}"/>
                    </a:ext>
                  </a:extLst>
                </p14:cNvPr>
                <p14:cNvContentPartPr/>
                <p14:nvPr/>
              </p14:nvContentPartPr>
              <p14:xfrm>
                <a:off x="8218735" y="2792782"/>
                <a:ext cx="165960" cy="9000"/>
              </p14:xfrm>
            </p:contentPart>
          </mc:Choice>
          <mc:Fallback>
            <p:pic>
              <p:nvPicPr>
                <p:cNvPr id="149542" name="Freihand 149541">
                  <a:extLst>
                    <a:ext uri="{FF2B5EF4-FFF2-40B4-BE49-F238E27FC236}">
                      <a16:creationId xmlns:a16="http://schemas.microsoft.com/office/drawing/2014/main" id="{59F0C241-938C-9F8D-9A22-40D1B50AFB88}"/>
                    </a:ext>
                  </a:extLst>
                </p:cNvPr>
                <p:cNvPicPr/>
                <p:nvPr/>
              </p:nvPicPr>
              <p:blipFill>
                <a:blip r:embed="rId132"/>
                <a:stretch>
                  <a:fillRect/>
                </a:stretch>
              </p:blipFill>
              <p:spPr>
                <a:xfrm>
                  <a:off x="8209735" y="2784142"/>
                  <a:ext cx="183600" cy="26640"/>
                </a:xfrm>
                <a:prstGeom prst="rect">
                  <a:avLst/>
                </a:prstGeom>
              </p:spPr>
            </p:pic>
          </mc:Fallback>
        </mc:AlternateContent>
      </p:grpSp>
      <p:grpSp>
        <p:nvGrpSpPr>
          <p:cNvPr id="149560" name="Gruppieren 149559">
            <a:extLst>
              <a:ext uri="{FF2B5EF4-FFF2-40B4-BE49-F238E27FC236}">
                <a16:creationId xmlns:a16="http://schemas.microsoft.com/office/drawing/2014/main" id="{D38566B9-BCE2-F766-43ED-DF1C6125FAFA}"/>
              </a:ext>
            </a:extLst>
          </p:cNvPr>
          <p:cNvGrpSpPr/>
          <p:nvPr/>
        </p:nvGrpSpPr>
        <p:grpSpPr>
          <a:xfrm>
            <a:off x="8588455" y="2630062"/>
            <a:ext cx="1045080" cy="276840"/>
            <a:chOff x="8588455" y="2630062"/>
            <a:chExt cx="1045080" cy="276840"/>
          </a:xfrm>
        </p:grpSpPr>
        <mc:AlternateContent xmlns:mc="http://schemas.openxmlformats.org/markup-compatibility/2006">
          <mc:Choice xmlns:p14="http://schemas.microsoft.com/office/powerpoint/2010/main" Requires="p14">
            <p:contentPart p14:bwMode="auto" r:id="rId133">
              <p14:nvContentPartPr>
                <p14:cNvPr id="149545" name="Freihand 149544">
                  <a:extLst>
                    <a:ext uri="{FF2B5EF4-FFF2-40B4-BE49-F238E27FC236}">
                      <a16:creationId xmlns:a16="http://schemas.microsoft.com/office/drawing/2014/main" id="{51C870CA-739A-CC82-1A77-DE68418BC9F8}"/>
                    </a:ext>
                  </a:extLst>
                </p14:cNvPr>
                <p14:cNvContentPartPr/>
                <p14:nvPr/>
              </p14:nvContentPartPr>
              <p14:xfrm>
                <a:off x="8588455" y="2632942"/>
                <a:ext cx="122760" cy="146160"/>
              </p14:xfrm>
            </p:contentPart>
          </mc:Choice>
          <mc:Fallback>
            <p:pic>
              <p:nvPicPr>
                <p:cNvPr id="149545" name="Freihand 149544">
                  <a:extLst>
                    <a:ext uri="{FF2B5EF4-FFF2-40B4-BE49-F238E27FC236}">
                      <a16:creationId xmlns:a16="http://schemas.microsoft.com/office/drawing/2014/main" id="{51C870CA-739A-CC82-1A77-DE68418BC9F8}"/>
                    </a:ext>
                  </a:extLst>
                </p:cNvPr>
                <p:cNvPicPr/>
                <p:nvPr/>
              </p:nvPicPr>
              <p:blipFill>
                <a:blip r:embed="rId134"/>
                <a:stretch>
                  <a:fillRect/>
                </a:stretch>
              </p:blipFill>
              <p:spPr>
                <a:xfrm>
                  <a:off x="8579815" y="2624302"/>
                  <a:ext cx="140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49546" name="Freihand 149545">
                  <a:extLst>
                    <a:ext uri="{FF2B5EF4-FFF2-40B4-BE49-F238E27FC236}">
                      <a16:creationId xmlns:a16="http://schemas.microsoft.com/office/drawing/2014/main" id="{F8DBA250-7F5D-9E1A-2BD1-2892A89C3A76}"/>
                    </a:ext>
                  </a:extLst>
                </p14:cNvPr>
                <p14:cNvContentPartPr/>
                <p14:nvPr/>
              </p14:nvContentPartPr>
              <p14:xfrm>
                <a:off x="8732095" y="2783782"/>
                <a:ext cx="30960" cy="123120"/>
              </p14:xfrm>
            </p:contentPart>
          </mc:Choice>
          <mc:Fallback>
            <p:pic>
              <p:nvPicPr>
                <p:cNvPr id="149546" name="Freihand 149545">
                  <a:extLst>
                    <a:ext uri="{FF2B5EF4-FFF2-40B4-BE49-F238E27FC236}">
                      <a16:creationId xmlns:a16="http://schemas.microsoft.com/office/drawing/2014/main" id="{F8DBA250-7F5D-9E1A-2BD1-2892A89C3A76}"/>
                    </a:ext>
                  </a:extLst>
                </p:cNvPr>
                <p:cNvPicPr/>
                <p:nvPr/>
              </p:nvPicPr>
              <p:blipFill>
                <a:blip r:embed="rId136"/>
                <a:stretch>
                  <a:fillRect/>
                </a:stretch>
              </p:blipFill>
              <p:spPr>
                <a:xfrm>
                  <a:off x="8723095" y="2774782"/>
                  <a:ext cx="486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49547" name="Freihand 149546">
                  <a:extLst>
                    <a:ext uri="{FF2B5EF4-FFF2-40B4-BE49-F238E27FC236}">
                      <a16:creationId xmlns:a16="http://schemas.microsoft.com/office/drawing/2014/main" id="{CA8E5D27-41C0-553C-D8DF-248626C0C77B}"/>
                    </a:ext>
                  </a:extLst>
                </p14:cNvPr>
                <p14:cNvContentPartPr/>
                <p14:nvPr/>
              </p14:nvContentPartPr>
              <p14:xfrm>
                <a:off x="8835775" y="2655622"/>
                <a:ext cx="120600" cy="119520"/>
              </p14:xfrm>
            </p:contentPart>
          </mc:Choice>
          <mc:Fallback>
            <p:pic>
              <p:nvPicPr>
                <p:cNvPr id="149547" name="Freihand 149546">
                  <a:extLst>
                    <a:ext uri="{FF2B5EF4-FFF2-40B4-BE49-F238E27FC236}">
                      <a16:creationId xmlns:a16="http://schemas.microsoft.com/office/drawing/2014/main" id="{CA8E5D27-41C0-553C-D8DF-248626C0C77B}"/>
                    </a:ext>
                  </a:extLst>
                </p:cNvPr>
                <p:cNvPicPr/>
                <p:nvPr/>
              </p:nvPicPr>
              <p:blipFill>
                <a:blip r:embed="rId138"/>
                <a:stretch>
                  <a:fillRect/>
                </a:stretch>
              </p:blipFill>
              <p:spPr>
                <a:xfrm>
                  <a:off x="8827135" y="2646622"/>
                  <a:ext cx="1382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49548" name="Freihand 149547">
                  <a:extLst>
                    <a:ext uri="{FF2B5EF4-FFF2-40B4-BE49-F238E27FC236}">
                      <a16:creationId xmlns:a16="http://schemas.microsoft.com/office/drawing/2014/main" id="{E278011C-11BF-A34D-9BEB-39A4968D7DA7}"/>
                    </a:ext>
                  </a:extLst>
                </p14:cNvPr>
                <p14:cNvContentPartPr/>
                <p14:nvPr/>
              </p14:nvContentPartPr>
              <p14:xfrm>
                <a:off x="9052495" y="2716102"/>
                <a:ext cx="5400" cy="22680"/>
              </p14:xfrm>
            </p:contentPart>
          </mc:Choice>
          <mc:Fallback>
            <p:pic>
              <p:nvPicPr>
                <p:cNvPr id="149548" name="Freihand 149547">
                  <a:extLst>
                    <a:ext uri="{FF2B5EF4-FFF2-40B4-BE49-F238E27FC236}">
                      <a16:creationId xmlns:a16="http://schemas.microsoft.com/office/drawing/2014/main" id="{E278011C-11BF-A34D-9BEB-39A4968D7DA7}"/>
                    </a:ext>
                  </a:extLst>
                </p:cNvPr>
                <p:cNvPicPr/>
                <p:nvPr/>
              </p:nvPicPr>
              <p:blipFill>
                <a:blip r:embed="rId140"/>
                <a:stretch>
                  <a:fillRect/>
                </a:stretch>
              </p:blipFill>
              <p:spPr>
                <a:xfrm>
                  <a:off x="9043495" y="2707102"/>
                  <a:ext cx="2304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49549" name="Freihand 149548">
                  <a:extLst>
                    <a:ext uri="{FF2B5EF4-FFF2-40B4-BE49-F238E27FC236}">
                      <a16:creationId xmlns:a16="http://schemas.microsoft.com/office/drawing/2014/main" id="{945F9A65-B8DE-6BFC-B5DC-9171EDECD7ED}"/>
                    </a:ext>
                  </a:extLst>
                </p14:cNvPr>
                <p14:cNvContentPartPr/>
                <p14:nvPr/>
              </p14:nvContentPartPr>
              <p14:xfrm>
                <a:off x="9232495" y="2630062"/>
                <a:ext cx="118800" cy="140040"/>
              </p14:xfrm>
            </p:contentPart>
          </mc:Choice>
          <mc:Fallback>
            <p:pic>
              <p:nvPicPr>
                <p:cNvPr id="149549" name="Freihand 149548">
                  <a:extLst>
                    <a:ext uri="{FF2B5EF4-FFF2-40B4-BE49-F238E27FC236}">
                      <a16:creationId xmlns:a16="http://schemas.microsoft.com/office/drawing/2014/main" id="{945F9A65-B8DE-6BFC-B5DC-9171EDECD7ED}"/>
                    </a:ext>
                  </a:extLst>
                </p:cNvPr>
                <p:cNvPicPr/>
                <p:nvPr/>
              </p:nvPicPr>
              <p:blipFill>
                <a:blip r:embed="rId142"/>
                <a:stretch>
                  <a:fillRect/>
                </a:stretch>
              </p:blipFill>
              <p:spPr>
                <a:xfrm>
                  <a:off x="9223855" y="2621062"/>
                  <a:ext cx="1364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49550" name="Freihand 149549">
                  <a:extLst>
                    <a:ext uri="{FF2B5EF4-FFF2-40B4-BE49-F238E27FC236}">
                      <a16:creationId xmlns:a16="http://schemas.microsoft.com/office/drawing/2014/main" id="{A868BA4F-0D8B-0616-8757-913D6FF50BA6}"/>
                    </a:ext>
                  </a:extLst>
                </p14:cNvPr>
                <p14:cNvContentPartPr/>
                <p14:nvPr/>
              </p14:nvContentPartPr>
              <p14:xfrm>
                <a:off x="9377215" y="2648422"/>
                <a:ext cx="103680" cy="135000"/>
              </p14:xfrm>
            </p:contentPart>
          </mc:Choice>
          <mc:Fallback>
            <p:pic>
              <p:nvPicPr>
                <p:cNvPr id="149550" name="Freihand 149549">
                  <a:extLst>
                    <a:ext uri="{FF2B5EF4-FFF2-40B4-BE49-F238E27FC236}">
                      <a16:creationId xmlns:a16="http://schemas.microsoft.com/office/drawing/2014/main" id="{A868BA4F-0D8B-0616-8757-913D6FF50BA6}"/>
                    </a:ext>
                  </a:extLst>
                </p:cNvPr>
                <p:cNvPicPr/>
                <p:nvPr/>
              </p:nvPicPr>
              <p:blipFill>
                <a:blip r:embed="rId144"/>
                <a:stretch>
                  <a:fillRect/>
                </a:stretch>
              </p:blipFill>
              <p:spPr>
                <a:xfrm>
                  <a:off x="9368215" y="2639782"/>
                  <a:ext cx="1213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49551" name="Freihand 149550">
                  <a:extLst>
                    <a:ext uri="{FF2B5EF4-FFF2-40B4-BE49-F238E27FC236}">
                      <a16:creationId xmlns:a16="http://schemas.microsoft.com/office/drawing/2014/main" id="{5146DD4E-23B5-5832-4B48-55F400C32FE2}"/>
                    </a:ext>
                  </a:extLst>
                </p14:cNvPr>
                <p14:cNvContentPartPr/>
                <p14:nvPr/>
              </p14:nvContentPartPr>
              <p14:xfrm>
                <a:off x="9543895" y="2655262"/>
                <a:ext cx="89640" cy="106920"/>
              </p14:xfrm>
            </p:contentPart>
          </mc:Choice>
          <mc:Fallback>
            <p:pic>
              <p:nvPicPr>
                <p:cNvPr id="149551" name="Freihand 149550">
                  <a:extLst>
                    <a:ext uri="{FF2B5EF4-FFF2-40B4-BE49-F238E27FC236}">
                      <a16:creationId xmlns:a16="http://schemas.microsoft.com/office/drawing/2014/main" id="{5146DD4E-23B5-5832-4B48-55F400C32FE2}"/>
                    </a:ext>
                  </a:extLst>
                </p:cNvPr>
                <p:cNvPicPr/>
                <p:nvPr/>
              </p:nvPicPr>
              <p:blipFill>
                <a:blip r:embed="rId146"/>
                <a:stretch>
                  <a:fillRect/>
                </a:stretch>
              </p:blipFill>
              <p:spPr>
                <a:xfrm>
                  <a:off x="9534895" y="2646262"/>
                  <a:ext cx="107280" cy="124560"/>
                </a:xfrm>
                <a:prstGeom prst="rect">
                  <a:avLst/>
                </a:prstGeom>
              </p:spPr>
            </p:pic>
          </mc:Fallback>
        </mc:AlternateContent>
      </p:grpSp>
      <p:grpSp>
        <p:nvGrpSpPr>
          <p:cNvPr id="149559" name="Gruppieren 149558">
            <a:extLst>
              <a:ext uri="{FF2B5EF4-FFF2-40B4-BE49-F238E27FC236}">
                <a16:creationId xmlns:a16="http://schemas.microsoft.com/office/drawing/2014/main" id="{E859C453-3FA0-7A92-A1BB-E7D49B4F3415}"/>
              </a:ext>
            </a:extLst>
          </p:cNvPr>
          <p:cNvGrpSpPr/>
          <p:nvPr/>
        </p:nvGrpSpPr>
        <p:grpSpPr>
          <a:xfrm>
            <a:off x="9914695" y="2561662"/>
            <a:ext cx="1392120" cy="234720"/>
            <a:chOff x="9914695" y="2561662"/>
            <a:chExt cx="1392120" cy="234720"/>
          </a:xfrm>
        </p:grpSpPr>
        <mc:AlternateContent xmlns:mc="http://schemas.openxmlformats.org/markup-compatibility/2006">
          <mc:Choice xmlns:p14="http://schemas.microsoft.com/office/powerpoint/2010/main" Requires="p14">
            <p:contentPart p14:bwMode="auto" r:id="rId147">
              <p14:nvContentPartPr>
                <p14:cNvPr id="149552" name="Freihand 149551">
                  <a:extLst>
                    <a:ext uri="{FF2B5EF4-FFF2-40B4-BE49-F238E27FC236}">
                      <a16:creationId xmlns:a16="http://schemas.microsoft.com/office/drawing/2014/main" id="{ADFD3BE2-7B00-533A-EA62-C233EC729906}"/>
                    </a:ext>
                  </a:extLst>
                </p14:cNvPr>
                <p14:cNvContentPartPr/>
                <p14:nvPr/>
              </p14:nvContentPartPr>
              <p14:xfrm>
                <a:off x="9914695" y="2635462"/>
                <a:ext cx="142200" cy="150480"/>
              </p14:xfrm>
            </p:contentPart>
          </mc:Choice>
          <mc:Fallback>
            <p:pic>
              <p:nvPicPr>
                <p:cNvPr id="149552" name="Freihand 149551">
                  <a:extLst>
                    <a:ext uri="{FF2B5EF4-FFF2-40B4-BE49-F238E27FC236}">
                      <a16:creationId xmlns:a16="http://schemas.microsoft.com/office/drawing/2014/main" id="{ADFD3BE2-7B00-533A-EA62-C233EC729906}"/>
                    </a:ext>
                  </a:extLst>
                </p:cNvPr>
                <p:cNvPicPr/>
                <p:nvPr/>
              </p:nvPicPr>
              <p:blipFill>
                <a:blip r:embed="rId148"/>
                <a:stretch>
                  <a:fillRect/>
                </a:stretch>
              </p:blipFill>
              <p:spPr>
                <a:xfrm>
                  <a:off x="9905695" y="2626822"/>
                  <a:ext cx="159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49553" name="Freihand 149552">
                  <a:extLst>
                    <a:ext uri="{FF2B5EF4-FFF2-40B4-BE49-F238E27FC236}">
                      <a16:creationId xmlns:a16="http://schemas.microsoft.com/office/drawing/2014/main" id="{EE3C200B-B5EB-9B96-C88A-37BC307CC7CB}"/>
                    </a:ext>
                  </a:extLst>
                </p14:cNvPr>
                <p14:cNvContentPartPr/>
                <p14:nvPr/>
              </p14:nvContentPartPr>
              <p14:xfrm>
                <a:off x="10180735" y="2611342"/>
                <a:ext cx="105480" cy="116640"/>
              </p14:xfrm>
            </p:contentPart>
          </mc:Choice>
          <mc:Fallback>
            <p:pic>
              <p:nvPicPr>
                <p:cNvPr id="149553" name="Freihand 149552">
                  <a:extLst>
                    <a:ext uri="{FF2B5EF4-FFF2-40B4-BE49-F238E27FC236}">
                      <a16:creationId xmlns:a16="http://schemas.microsoft.com/office/drawing/2014/main" id="{EE3C200B-B5EB-9B96-C88A-37BC307CC7CB}"/>
                    </a:ext>
                  </a:extLst>
                </p:cNvPr>
                <p:cNvPicPr/>
                <p:nvPr/>
              </p:nvPicPr>
              <p:blipFill>
                <a:blip r:embed="rId150"/>
                <a:stretch>
                  <a:fillRect/>
                </a:stretch>
              </p:blipFill>
              <p:spPr>
                <a:xfrm>
                  <a:off x="10172095" y="2602702"/>
                  <a:ext cx="12312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49554" name="Freihand 149553">
                  <a:extLst>
                    <a:ext uri="{FF2B5EF4-FFF2-40B4-BE49-F238E27FC236}">
                      <a16:creationId xmlns:a16="http://schemas.microsoft.com/office/drawing/2014/main" id="{EB318E30-2B9B-3879-C3A1-74BBB7D115B7}"/>
                    </a:ext>
                  </a:extLst>
                </p14:cNvPr>
                <p14:cNvContentPartPr/>
                <p14:nvPr/>
              </p14:nvContentPartPr>
              <p14:xfrm>
                <a:off x="10304575" y="2737702"/>
                <a:ext cx="25200" cy="58680"/>
              </p14:xfrm>
            </p:contentPart>
          </mc:Choice>
          <mc:Fallback>
            <p:pic>
              <p:nvPicPr>
                <p:cNvPr id="149554" name="Freihand 149553">
                  <a:extLst>
                    <a:ext uri="{FF2B5EF4-FFF2-40B4-BE49-F238E27FC236}">
                      <a16:creationId xmlns:a16="http://schemas.microsoft.com/office/drawing/2014/main" id="{EB318E30-2B9B-3879-C3A1-74BBB7D115B7}"/>
                    </a:ext>
                  </a:extLst>
                </p:cNvPr>
                <p:cNvPicPr/>
                <p:nvPr/>
              </p:nvPicPr>
              <p:blipFill>
                <a:blip r:embed="rId152"/>
                <a:stretch>
                  <a:fillRect/>
                </a:stretch>
              </p:blipFill>
              <p:spPr>
                <a:xfrm>
                  <a:off x="10295935" y="2729062"/>
                  <a:ext cx="428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49555" name="Freihand 149554">
                  <a:extLst>
                    <a:ext uri="{FF2B5EF4-FFF2-40B4-BE49-F238E27FC236}">
                      <a16:creationId xmlns:a16="http://schemas.microsoft.com/office/drawing/2014/main" id="{0B6BF4D5-398E-F36D-067D-A9B14A76FFA0}"/>
                    </a:ext>
                  </a:extLst>
                </p14:cNvPr>
                <p14:cNvContentPartPr/>
                <p14:nvPr/>
              </p14:nvContentPartPr>
              <p14:xfrm>
                <a:off x="10413655" y="2570662"/>
                <a:ext cx="105480" cy="172440"/>
              </p14:xfrm>
            </p:contentPart>
          </mc:Choice>
          <mc:Fallback>
            <p:pic>
              <p:nvPicPr>
                <p:cNvPr id="149555" name="Freihand 149554">
                  <a:extLst>
                    <a:ext uri="{FF2B5EF4-FFF2-40B4-BE49-F238E27FC236}">
                      <a16:creationId xmlns:a16="http://schemas.microsoft.com/office/drawing/2014/main" id="{0B6BF4D5-398E-F36D-067D-A9B14A76FFA0}"/>
                    </a:ext>
                  </a:extLst>
                </p:cNvPr>
                <p:cNvPicPr/>
                <p:nvPr/>
              </p:nvPicPr>
              <p:blipFill>
                <a:blip r:embed="rId154"/>
                <a:stretch>
                  <a:fillRect/>
                </a:stretch>
              </p:blipFill>
              <p:spPr>
                <a:xfrm>
                  <a:off x="10404655" y="2562022"/>
                  <a:ext cx="1231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49556" name="Freihand 149555">
                  <a:extLst>
                    <a:ext uri="{FF2B5EF4-FFF2-40B4-BE49-F238E27FC236}">
                      <a16:creationId xmlns:a16="http://schemas.microsoft.com/office/drawing/2014/main" id="{4ADFC780-BCC9-7450-6768-AD077405C743}"/>
                    </a:ext>
                  </a:extLst>
                </p14:cNvPr>
                <p14:cNvContentPartPr/>
                <p14:nvPr/>
              </p14:nvContentPartPr>
              <p14:xfrm>
                <a:off x="10674295" y="2651662"/>
                <a:ext cx="22680" cy="28080"/>
              </p14:xfrm>
            </p:contentPart>
          </mc:Choice>
          <mc:Fallback>
            <p:pic>
              <p:nvPicPr>
                <p:cNvPr id="149556" name="Freihand 149555">
                  <a:extLst>
                    <a:ext uri="{FF2B5EF4-FFF2-40B4-BE49-F238E27FC236}">
                      <a16:creationId xmlns:a16="http://schemas.microsoft.com/office/drawing/2014/main" id="{4ADFC780-BCC9-7450-6768-AD077405C743}"/>
                    </a:ext>
                  </a:extLst>
                </p:cNvPr>
                <p:cNvPicPr/>
                <p:nvPr/>
              </p:nvPicPr>
              <p:blipFill>
                <a:blip r:embed="rId156"/>
                <a:stretch>
                  <a:fillRect/>
                </a:stretch>
              </p:blipFill>
              <p:spPr>
                <a:xfrm>
                  <a:off x="10665295" y="2642662"/>
                  <a:ext cx="403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49557" name="Freihand 149556">
                  <a:extLst>
                    <a:ext uri="{FF2B5EF4-FFF2-40B4-BE49-F238E27FC236}">
                      <a16:creationId xmlns:a16="http://schemas.microsoft.com/office/drawing/2014/main" id="{9CE9E051-8D28-122D-1018-4D61C9B9CD2D}"/>
                    </a:ext>
                  </a:extLst>
                </p14:cNvPr>
                <p14:cNvContentPartPr/>
                <p14:nvPr/>
              </p14:nvContentPartPr>
              <p14:xfrm>
                <a:off x="10821895" y="2565622"/>
                <a:ext cx="140040" cy="149760"/>
              </p14:xfrm>
            </p:contentPart>
          </mc:Choice>
          <mc:Fallback>
            <p:pic>
              <p:nvPicPr>
                <p:cNvPr id="149557" name="Freihand 149556">
                  <a:extLst>
                    <a:ext uri="{FF2B5EF4-FFF2-40B4-BE49-F238E27FC236}">
                      <a16:creationId xmlns:a16="http://schemas.microsoft.com/office/drawing/2014/main" id="{9CE9E051-8D28-122D-1018-4D61C9B9CD2D}"/>
                    </a:ext>
                  </a:extLst>
                </p:cNvPr>
                <p:cNvPicPr/>
                <p:nvPr/>
              </p:nvPicPr>
              <p:blipFill>
                <a:blip r:embed="rId158"/>
                <a:stretch>
                  <a:fillRect/>
                </a:stretch>
              </p:blipFill>
              <p:spPr>
                <a:xfrm>
                  <a:off x="10812895" y="2556982"/>
                  <a:ext cx="1576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49558" name="Freihand 149557">
                  <a:extLst>
                    <a:ext uri="{FF2B5EF4-FFF2-40B4-BE49-F238E27FC236}">
                      <a16:creationId xmlns:a16="http://schemas.microsoft.com/office/drawing/2014/main" id="{67CC58D0-5B31-0C62-9EAB-34BC40268183}"/>
                    </a:ext>
                  </a:extLst>
                </p14:cNvPr>
                <p14:cNvContentPartPr/>
                <p14:nvPr/>
              </p14:nvContentPartPr>
              <p14:xfrm>
                <a:off x="10994335" y="2561662"/>
                <a:ext cx="312480" cy="136800"/>
              </p14:xfrm>
            </p:contentPart>
          </mc:Choice>
          <mc:Fallback>
            <p:pic>
              <p:nvPicPr>
                <p:cNvPr id="149558" name="Freihand 149557">
                  <a:extLst>
                    <a:ext uri="{FF2B5EF4-FFF2-40B4-BE49-F238E27FC236}">
                      <a16:creationId xmlns:a16="http://schemas.microsoft.com/office/drawing/2014/main" id="{67CC58D0-5B31-0C62-9EAB-34BC40268183}"/>
                    </a:ext>
                  </a:extLst>
                </p:cNvPr>
                <p:cNvPicPr/>
                <p:nvPr/>
              </p:nvPicPr>
              <p:blipFill>
                <a:blip r:embed="rId160"/>
                <a:stretch>
                  <a:fillRect/>
                </a:stretch>
              </p:blipFill>
              <p:spPr>
                <a:xfrm>
                  <a:off x="10985335" y="2553022"/>
                  <a:ext cx="330120" cy="154440"/>
                </a:xfrm>
                <a:prstGeom prst="rect">
                  <a:avLst/>
                </a:prstGeom>
              </p:spPr>
            </p:pic>
          </mc:Fallback>
        </mc:AlternateContent>
      </p:grpSp>
      <p:grpSp>
        <p:nvGrpSpPr>
          <p:cNvPr id="149570" name="Gruppieren 149569">
            <a:extLst>
              <a:ext uri="{FF2B5EF4-FFF2-40B4-BE49-F238E27FC236}">
                <a16:creationId xmlns:a16="http://schemas.microsoft.com/office/drawing/2014/main" id="{B266DBEA-3268-33D9-B803-8C74640FBB3A}"/>
              </a:ext>
            </a:extLst>
          </p:cNvPr>
          <p:cNvGrpSpPr/>
          <p:nvPr/>
        </p:nvGrpSpPr>
        <p:grpSpPr>
          <a:xfrm>
            <a:off x="394135" y="3459862"/>
            <a:ext cx="1360080" cy="357120"/>
            <a:chOff x="394135" y="3459862"/>
            <a:chExt cx="1360080" cy="357120"/>
          </a:xfrm>
        </p:grpSpPr>
        <mc:AlternateContent xmlns:mc="http://schemas.openxmlformats.org/markup-compatibility/2006">
          <mc:Choice xmlns:p14="http://schemas.microsoft.com/office/powerpoint/2010/main" Requires="p14">
            <p:contentPart p14:bwMode="auto" r:id="rId161">
              <p14:nvContentPartPr>
                <p14:cNvPr id="149561" name="Freihand 149560">
                  <a:extLst>
                    <a:ext uri="{FF2B5EF4-FFF2-40B4-BE49-F238E27FC236}">
                      <a16:creationId xmlns:a16="http://schemas.microsoft.com/office/drawing/2014/main" id="{D8ED5774-334C-FFC4-2DC4-97D6CC32DD03}"/>
                    </a:ext>
                  </a:extLst>
                </p14:cNvPr>
                <p14:cNvContentPartPr/>
                <p14:nvPr/>
              </p14:nvContentPartPr>
              <p14:xfrm>
                <a:off x="394135" y="3479662"/>
                <a:ext cx="93240" cy="181800"/>
              </p14:xfrm>
            </p:contentPart>
          </mc:Choice>
          <mc:Fallback>
            <p:pic>
              <p:nvPicPr>
                <p:cNvPr id="149561" name="Freihand 149560">
                  <a:extLst>
                    <a:ext uri="{FF2B5EF4-FFF2-40B4-BE49-F238E27FC236}">
                      <a16:creationId xmlns:a16="http://schemas.microsoft.com/office/drawing/2014/main" id="{D8ED5774-334C-FFC4-2DC4-97D6CC32DD03}"/>
                    </a:ext>
                  </a:extLst>
                </p:cNvPr>
                <p:cNvPicPr/>
                <p:nvPr/>
              </p:nvPicPr>
              <p:blipFill>
                <a:blip r:embed="rId162"/>
                <a:stretch>
                  <a:fillRect/>
                </a:stretch>
              </p:blipFill>
              <p:spPr>
                <a:xfrm>
                  <a:off x="385495" y="3471022"/>
                  <a:ext cx="11088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49562" name="Freihand 149561">
                  <a:extLst>
                    <a:ext uri="{FF2B5EF4-FFF2-40B4-BE49-F238E27FC236}">
                      <a16:creationId xmlns:a16="http://schemas.microsoft.com/office/drawing/2014/main" id="{B0B70416-EB3C-0139-2A93-CE0ED8286161}"/>
                    </a:ext>
                  </a:extLst>
                </p14:cNvPr>
                <p14:cNvContentPartPr/>
                <p14:nvPr/>
              </p14:nvContentPartPr>
              <p14:xfrm>
                <a:off x="633175" y="3479662"/>
                <a:ext cx="5040" cy="154080"/>
              </p14:xfrm>
            </p:contentPart>
          </mc:Choice>
          <mc:Fallback>
            <p:pic>
              <p:nvPicPr>
                <p:cNvPr id="149562" name="Freihand 149561">
                  <a:extLst>
                    <a:ext uri="{FF2B5EF4-FFF2-40B4-BE49-F238E27FC236}">
                      <a16:creationId xmlns:a16="http://schemas.microsoft.com/office/drawing/2014/main" id="{B0B70416-EB3C-0139-2A93-CE0ED8286161}"/>
                    </a:ext>
                  </a:extLst>
                </p:cNvPr>
                <p:cNvPicPr/>
                <p:nvPr/>
              </p:nvPicPr>
              <p:blipFill>
                <a:blip r:embed="rId164"/>
                <a:stretch>
                  <a:fillRect/>
                </a:stretch>
              </p:blipFill>
              <p:spPr>
                <a:xfrm>
                  <a:off x="624175" y="3471022"/>
                  <a:ext cx="226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49563" name="Freihand 149562">
                  <a:extLst>
                    <a:ext uri="{FF2B5EF4-FFF2-40B4-BE49-F238E27FC236}">
                      <a16:creationId xmlns:a16="http://schemas.microsoft.com/office/drawing/2014/main" id="{80671E7D-B379-9DEE-0703-AAEE7F410275}"/>
                    </a:ext>
                  </a:extLst>
                </p14:cNvPr>
                <p14:cNvContentPartPr/>
                <p14:nvPr/>
              </p14:nvContentPartPr>
              <p14:xfrm>
                <a:off x="546055" y="3459862"/>
                <a:ext cx="154080" cy="99360"/>
              </p14:xfrm>
            </p:contentPart>
          </mc:Choice>
          <mc:Fallback>
            <p:pic>
              <p:nvPicPr>
                <p:cNvPr id="149563" name="Freihand 149562">
                  <a:extLst>
                    <a:ext uri="{FF2B5EF4-FFF2-40B4-BE49-F238E27FC236}">
                      <a16:creationId xmlns:a16="http://schemas.microsoft.com/office/drawing/2014/main" id="{80671E7D-B379-9DEE-0703-AAEE7F410275}"/>
                    </a:ext>
                  </a:extLst>
                </p:cNvPr>
                <p:cNvPicPr/>
                <p:nvPr/>
              </p:nvPicPr>
              <p:blipFill>
                <a:blip r:embed="rId166"/>
                <a:stretch>
                  <a:fillRect/>
                </a:stretch>
              </p:blipFill>
              <p:spPr>
                <a:xfrm>
                  <a:off x="537415" y="3451222"/>
                  <a:ext cx="1717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49564" name="Freihand 149563">
                  <a:extLst>
                    <a:ext uri="{FF2B5EF4-FFF2-40B4-BE49-F238E27FC236}">
                      <a16:creationId xmlns:a16="http://schemas.microsoft.com/office/drawing/2014/main" id="{F1C0D844-4BA1-AE8F-CBBD-583554E6118C}"/>
                    </a:ext>
                  </a:extLst>
                </p14:cNvPr>
                <p14:cNvContentPartPr/>
                <p14:nvPr/>
              </p14:nvContentPartPr>
              <p14:xfrm>
                <a:off x="829015" y="3470662"/>
                <a:ext cx="28800" cy="184320"/>
              </p14:xfrm>
            </p:contentPart>
          </mc:Choice>
          <mc:Fallback>
            <p:pic>
              <p:nvPicPr>
                <p:cNvPr id="149564" name="Freihand 149563">
                  <a:extLst>
                    <a:ext uri="{FF2B5EF4-FFF2-40B4-BE49-F238E27FC236}">
                      <a16:creationId xmlns:a16="http://schemas.microsoft.com/office/drawing/2014/main" id="{F1C0D844-4BA1-AE8F-CBBD-583554E6118C}"/>
                    </a:ext>
                  </a:extLst>
                </p:cNvPr>
                <p:cNvPicPr/>
                <p:nvPr/>
              </p:nvPicPr>
              <p:blipFill>
                <a:blip r:embed="rId168"/>
                <a:stretch>
                  <a:fillRect/>
                </a:stretch>
              </p:blipFill>
              <p:spPr>
                <a:xfrm>
                  <a:off x="820375" y="3461662"/>
                  <a:ext cx="464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49566" name="Freihand 149565">
                  <a:extLst>
                    <a:ext uri="{FF2B5EF4-FFF2-40B4-BE49-F238E27FC236}">
                      <a16:creationId xmlns:a16="http://schemas.microsoft.com/office/drawing/2014/main" id="{C24A5F9D-64BD-17AC-B05A-0E2B775DABAF}"/>
                    </a:ext>
                  </a:extLst>
                </p14:cNvPr>
                <p14:cNvContentPartPr/>
                <p14:nvPr/>
              </p14:nvContentPartPr>
              <p14:xfrm>
                <a:off x="940255" y="3635182"/>
                <a:ext cx="104400" cy="104760"/>
              </p14:xfrm>
            </p:contentPart>
          </mc:Choice>
          <mc:Fallback>
            <p:pic>
              <p:nvPicPr>
                <p:cNvPr id="149566" name="Freihand 149565">
                  <a:extLst>
                    <a:ext uri="{FF2B5EF4-FFF2-40B4-BE49-F238E27FC236}">
                      <a16:creationId xmlns:a16="http://schemas.microsoft.com/office/drawing/2014/main" id="{C24A5F9D-64BD-17AC-B05A-0E2B775DABAF}"/>
                    </a:ext>
                  </a:extLst>
                </p:cNvPr>
                <p:cNvPicPr/>
                <p:nvPr/>
              </p:nvPicPr>
              <p:blipFill>
                <a:blip r:embed="rId170"/>
                <a:stretch>
                  <a:fillRect/>
                </a:stretch>
              </p:blipFill>
              <p:spPr>
                <a:xfrm>
                  <a:off x="931615" y="3626182"/>
                  <a:ext cx="1220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49567" name="Freihand 149566">
                  <a:extLst>
                    <a:ext uri="{FF2B5EF4-FFF2-40B4-BE49-F238E27FC236}">
                      <a16:creationId xmlns:a16="http://schemas.microsoft.com/office/drawing/2014/main" id="{3C5D0938-E456-AE39-85C6-6C0BE7E2DC2D}"/>
                    </a:ext>
                  </a:extLst>
                </p14:cNvPr>
                <p14:cNvContentPartPr/>
                <p14:nvPr/>
              </p14:nvContentPartPr>
              <p14:xfrm>
                <a:off x="1016215" y="3692782"/>
                <a:ext cx="77400" cy="44280"/>
              </p14:xfrm>
            </p:contentPart>
          </mc:Choice>
          <mc:Fallback>
            <p:pic>
              <p:nvPicPr>
                <p:cNvPr id="149567" name="Freihand 149566">
                  <a:extLst>
                    <a:ext uri="{FF2B5EF4-FFF2-40B4-BE49-F238E27FC236}">
                      <a16:creationId xmlns:a16="http://schemas.microsoft.com/office/drawing/2014/main" id="{3C5D0938-E456-AE39-85C6-6C0BE7E2DC2D}"/>
                    </a:ext>
                  </a:extLst>
                </p:cNvPr>
                <p:cNvPicPr/>
                <p:nvPr/>
              </p:nvPicPr>
              <p:blipFill>
                <a:blip r:embed="rId172"/>
                <a:stretch>
                  <a:fillRect/>
                </a:stretch>
              </p:blipFill>
              <p:spPr>
                <a:xfrm>
                  <a:off x="1007575" y="3684142"/>
                  <a:ext cx="950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49568" name="Freihand 149567">
                  <a:extLst>
                    <a:ext uri="{FF2B5EF4-FFF2-40B4-BE49-F238E27FC236}">
                      <a16:creationId xmlns:a16="http://schemas.microsoft.com/office/drawing/2014/main" id="{88A600D7-5110-81D6-8C5A-D4C910E6D602}"/>
                    </a:ext>
                  </a:extLst>
                </p14:cNvPr>
                <p14:cNvContentPartPr/>
                <p14:nvPr/>
              </p14:nvContentPartPr>
              <p14:xfrm>
                <a:off x="1123855" y="3622582"/>
                <a:ext cx="374040" cy="194400"/>
              </p14:xfrm>
            </p:contentPart>
          </mc:Choice>
          <mc:Fallback>
            <p:pic>
              <p:nvPicPr>
                <p:cNvPr id="149568" name="Freihand 149567">
                  <a:extLst>
                    <a:ext uri="{FF2B5EF4-FFF2-40B4-BE49-F238E27FC236}">
                      <a16:creationId xmlns:a16="http://schemas.microsoft.com/office/drawing/2014/main" id="{88A600D7-5110-81D6-8C5A-D4C910E6D602}"/>
                    </a:ext>
                  </a:extLst>
                </p:cNvPr>
                <p:cNvPicPr/>
                <p:nvPr/>
              </p:nvPicPr>
              <p:blipFill>
                <a:blip r:embed="rId174"/>
                <a:stretch>
                  <a:fillRect/>
                </a:stretch>
              </p:blipFill>
              <p:spPr>
                <a:xfrm>
                  <a:off x="1115215" y="3613942"/>
                  <a:ext cx="3916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49569" name="Freihand 149568">
                  <a:extLst>
                    <a:ext uri="{FF2B5EF4-FFF2-40B4-BE49-F238E27FC236}">
                      <a16:creationId xmlns:a16="http://schemas.microsoft.com/office/drawing/2014/main" id="{E432446B-A234-7942-4347-8C8609F724A8}"/>
                    </a:ext>
                  </a:extLst>
                </p14:cNvPr>
                <p14:cNvContentPartPr/>
                <p14:nvPr/>
              </p14:nvContentPartPr>
              <p14:xfrm>
                <a:off x="1633975" y="3547702"/>
                <a:ext cx="120240" cy="73080"/>
              </p14:xfrm>
            </p:contentPart>
          </mc:Choice>
          <mc:Fallback>
            <p:pic>
              <p:nvPicPr>
                <p:cNvPr id="149569" name="Freihand 149568">
                  <a:extLst>
                    <a:ext uri="{FF2B5EF4-FFF2-40B4-BE49-F238E27FC236}">
                      <a16:creationId xmlns:a16="http://schemas.microsoft.com/office/drawing/2014/main" id="{E432446B-A234-7942-4347-8C8609F724A8}"/>
                    </a:ext>
                  </a:extLst>
                </p:cNvPr>
                <p:cNvPicPr/>
                <p:nvPr/>
              </p:nvPicPr>
              <p:blipFill>
                <a:blip r:embed="rId176"/>
                <a:stretch>
                  <a:fillRect/>
                </a:stretch>
              </p:blipFill>
              <p:spPr>
                <a:xfrm>
                  <a:off x="1625335" y="3539062"/>
                  <a:ext cx="137880" cy="90720"/>
                </a:xfrm>
                <a:prstGeom prst="rect">
                  <a:avLst/>
                </a:prstGeom>
              </p:spPr>
            </p:pic>
          </mc:Fallback>
        </mc:AlternateContent>
      </p:grpSp>
      <p:grpSp>
        <p:nvGrpSpPr>
          <p:cNvPr id="149574" name="Gruppieren 149573">
            <a:extLst>
              <a:ext uri="{FF2B5EF4-FFF2-40B4-BE49-F238E27FC236}">
                <a16:creationId xmlns:a16="http://schemas.microsoft.com/office/drawing/2014/main" id="{66D2970F-00CF-7CC6-EBB1-2B5DA080F206}"/>
              </a:ext>
            </a:extLst>
          </p:cNvPr>
          <p:cNvGrpSpPr/>
          <p:nvPr/>
        </p:nvGrpSpPr>
        <p:grpSpPr>
          <a:xfrm>
            <a:off x="1951855" y="3442942"/>
            <a:ext cx="594720" cy="263160"/>
            <a:chOff x="1951855" y="3442942"/>
            <a:chExt cx="594720" cy="263160"/>
          </a:xfrm>
        </p:grpSpPr>
        <mc:AlternateContent xmlns:mc="http://schemas.openxmlformats.org/markup-compatibility/2006">
          <mc:Choice xmlns:p14="http://schemas.microsoft.com/office/powerpoint/2010/main" Requires="p14">
            <p:contentPart p14:bwMode="auto" r:id="rId177">
              <p14:nvContentPartPr>
                <p14:cNvPr id="149571" name="Freihand 149570">
                  <a:extLst>
                    <a:ext uri="{FF2B5EF4-FFF2-40B4-BE49-F238E27FC236}">
                      <a16:creationId xmlns:a16="http://schemas.microsoft.com/office/drawing/2014/main" id="{642A1152-6B2C-3149-C5ED-AE83D343A2D3}"/>
                    </a:ext>
                  </a:extLst>
                </p14:cNvPr>
                <p14:cNvContentPartPr/>
                <p14:nvPr/>
              </p14:nvContentPartPr>
              <p14:xfrm>
                <a:off x="1951855" y="3454822"/>
                <a:ext cx="120600" cy="161640"/>
              </p14:xfrm>
            </p:contentPart>
          </mc:Choice>
          <mc:Fallback>
            <p:pic>
              <p:nvPicPr>
                <p:cNvPr id="149571" name="Freihand 149570">
                  <a:extLst>
                    <a:ext uri="{FF2B5EF4-FFF2-40B4-BE49-F238E27FC236}">
                      <a16:creationId xmlns:a16="http://schemas.microsoft.com/office/drawing/2014/main" id="{642A1152-6B2C-3149-C5ED-AE83D343A2D3}"/>
                    </a:ext>
                  </a:extLst>
                </p:cNvPr>
                <p:cNvPicPr/>
                <p:nvPr/>
              </p:nvPicPr>
              <p:blipFill>
                <a:blip r:embed="rId178"/>
                <a:stretch>
                  <a:fillRect/>
                </a:stretch>
              </p:blipFill>
              <p:spPr>
                <a:xfrm>
                  <a:off x="1943215" y="3446182"/>
                  <a:ext cx="1382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49572" name="Freihand 149571">
                  <a:extLst>
                    <a:ext uri="{FF2B5EF4-FFF2-40B4-BE49-F238E27FC236}">
                      <a16:creationId xmlns:a16="http://schemas.microsoft.com/office/drawing/2014/main" id="{FC89A6ED-FF17-C4EB-954B-F439FBECD8A7}"/>
                    </a:ext>
                  </a:extLst>
                </p14:cNvPr>
                <p14:cNvContentPartPr/>
                <p14:nvPr/>
              </p14:nvContentPartPr>
              <p14:xfrm>
                <a:off x="2148415" y="3551302"/>
                <a:ext cx="13320" cy="154800"/>
              </p14:xfrm>
            </p:contentPart>
          </mc:Choice>
          <mc:Fallback>
            <p:pic>
              <p:nvPicPr>
                <p:cNvPr id="149572" name="Freihand 149571">
                  <a:extLst>
                    <a:ext uri="{FF2B5EF4-FFF2-40B4-BE49-F238E27FC236}">
                      <a16:creationId xmlns:a16="http://schemas.microsoft.com/office/drawing/2014/main" id="{FC89A6ED-FF17-C4EB-954B-F439FBECD8A7}"/>
                    </a:ext>
                  </a:extLst>
                </p:cNvPr>
                <p:cNvPicPr/>
                <p:nvPr/>
              </p:nvPicPr>
              <p:blipFill>
                <a:blip r:embed="rId180"/>
                <a:stretch>
                  <a:fillRect/>
                </a:stretch>
              </p:blipFill>
              <p:spPr>
                <a:xfrm>
                  <a:off x="2139775" y="3542662"/>
                  <a:ext cx="309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49573" name="Freihand 149572">
                  <a:extLst>
                    <a:ext uri="{FF2B5EF4-FFF2-40B4-BE49-F238E27FC236}">
                      <a16:creationId xmlns:a16="http://schemas.microsoft.com/office/drawing/2014/main" id="{ED2A3513-D8B4-9539-8040-3EEF4362C954}"/>
                    </a:ext>
                  </a:extLst>
                </p14:cNvPr>
                <p14:cNvContentPartPr/>
                <p14:nvPr/>
              </p14:nvContentPartPr>
              <p14:xfrm>
                <a:off x="2274775" y="3442942"/>
                <a:ext cx="271800" cy="135720"/>
              </p14:xfrm>
            </p:contentPart>
          </mc:Choice>
          <mc:Fallback>
            <p:pic>
              <p:nvPicPr>
                <p:cNvPr id="149573" name="Freihand 149572">
                  <a:extLst>
                    <a:ext uri="{FF2B5EF4-FFF2-40B4-BE49-F238E27FC236}">
                      <a16:creationId xmlns:a16="http://schemas.microsoft.com/office/drawing/2014/main" id="{ED2A3513-D8B4-9539-8040-3EEF4362C954}"/>
                    </a:ext>
                  </a:extLst>
                </p:cNvPr>
                <p:cNvPicPr/>
                <p:nvPr/>
              </p:nvPicPr>
              <p:blipFill>
                <a:blip r:embed="rId182"/>
                <a:stretch>
                  <a:fillRect/>
                </a:stretch>
              </p:blipFill>
              <p:spPr>
                <a:xfrm>
                  <a:off x="2265775" y="3434302"/>
                  <a:ext cx="289440" cy="153360"/>
                </a:xfrm>
                <a:prstGeom prst="rect">
                  <a:avLst/>
                </a:prstGeom>
              </p:spPr>
            </p:pic>
          </mc:Fallback>
        </mc:AlternateContent>
      </p:grpSp>
      <p:grpSp>
        <p:nvGrpSpPr>
          <p:cNvPr id="149582" name="Gruppieren 149581">
            <a:extLst>
              <a:ext uri="{FF2B5EF4-FFF2-40B4-BE49-F238E27FC236}">
                <a16:creationId xmlns:a16="http://schemas.microsoft.com/office/drawing/2014/main" id="{ACE8BF60-3349-6B4F-46EA-85B3280D2676}"/>
              </a:ext>
            </a:extLst>
          </p:cNvPr>
          <p:cNvGrpSpPr/>
          <p:nvPr/>
        </p:nvGrpSpPr>
        <p:grpSpPr>
          <a:xfrm>
            <a:off x="3928615" y="3459142"/>
            <a:ext cx="135720" cy="132480"/>
            <a:chOff x="3928615" y="3459142"/>
            <a:chExt cx="135720" cy="132480"/>
          </a:xfrm>
        </p:grpSpPr>
        <mc:AlternateContent xmlns:mc="http://schemas.openxmlformats.org/markup-compatibility/2006">
          <mc:Choice xmlns:p14="http://schemas.microsoft.com/office/powerpoint/2010/main" Requires="p14">
            <p:contentPart p14:bwMode="auto" r:id="rId183">
              <p14:nvContentPartPr>
                <p14:cNvPr id="149575" name="Freihand 149574">
                  <a:extLst>
                    <a:ext uri="{FF2B5EF4-FFF2-40B4-BE49-F238E27FC236}">
                      <a16:creationId xmlns:a16="http://schemas.microsoft.com/office/drawing/2014/main" id="{29CBEF78-F011-9EF7-CA10-0B514CD928B0}"/>
                    </a:ext>
                  </a:extLst>
                </p14:cNvPr>
                <p14:cNvContentPartPr/>
                <p14:nvPr/>
              </p14:nvContentPartPr>
              <p14:xfrm>
                <a:off x="3996655" y="3459142"/>
                <a:ext cx="27360" cy="132480"/>
              </p14:xfrm>
            </p:contentPart>
          </mc:Choice>
          <mc:Fallback>
            <p:pic>
              <p:nvPicPr>
                <p:cNvPr id="149575" name="Freihand 149574">
                  <a:extLst>
                    <a:ext uri="{FF2B5EF4-FFF2-40B4-BE49-F238E27FC236}">
                      <a16:creationId xmlns:a16="http://schemas.microsoft.com/office/drawing/2014/main" id="{29CBEF78-F011-9EF7-CA10-0B514CD928B0}"/>
                    </a:ext>
                  </a:extLst>
                </p:cNvPr>
                <p:cNvPicPr/>
                <p:nvPr/>
              </p:nvPicPr>
              <p:blipFill>
                <a:blip r:embed="rId184"/>
                <a:stretch>
                  <a:fillRect/>
                </a:stretch>
              </p:blipFill>
              <p:spPr>
                <a:xfrm>
                  <a:off x="3988015" y="3450142"/>
                  <a:ext cx="450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49576" name="Freihand 149575">
                  <a:extLst>
                    <a:ext uri="{FF2B5EF4-FFF2-40B4-BE49-F238E27FC236}">
                      <a16:creationId xmlns:a16="http://schemas.microsoft.com/office/drawing/2014/main" id="{2B8988EA-F6A8-33A4-8457-DFE612F41AF3}"/>
                    </a:ext>
                  </a:extLst>
                </p14:cNvPr>
                <p14:cNvContentPartPr/>
                <p14:nvPr/>
              </p14:nvContentPartPr>
              <p14:xfrm>
                <a:off x="3928615" y="3511342"/>
                <a:ext cx="135720" cy="11160"/>
              </p14:xfrm>
            </p:contentPart>
          </mc:Choice>
          <mc:Fallback>
            <p:pic>
              <p:nvPicPr>
                <p:cNvPr id="149576" name="Freihand 149575">
                  <a:extLst>
                    <a:ext uri="{FF2B5EF4-FFF2-40B4-BE49-F238E27FC236}">
                      <a16:creationId xmlns:a16="http://schemas.microsoft.com/office/drawing/2014/main" id="{2B8988EA-F6A8-33A4-8457-DFE612F41AF3}"/>
                    </a:ext>
                  </a:extLst>
                </p:cNvPr>
                <p:cNvPicPr/>
                <p:nvPr/>
              </p:nvPicPr>
              <p:blipFill>
                <a:blip r:embed="rId186"/>
                <a:stretch>
                  <a:fillRect/>
                </a:stretch>
              </p:blipFill>
              <p:spPr>
                <a:xfrm>
                  <a:off x="3919975" y="3502342"/>
                  <a:ext cx="153360" cy="28800"/>
                </a:xfrm>
                <a:prstGeom prst="rect">
                  <a:avLst/>
                </a:prstGeom>
              </p:spPr>
            </p:pic>
          </mc:Fallback>
        </mc:AlternateContent>
      </p:grpSp>
      <p:grpSp>
        <p:nvGrpSpPr>
          <p:cNvPr id="149581" name="Gruppieren 149580">
            <a:extLst>
              <a:ext uri="{FF2B5EF4-FFF2-40B4-BE49-F238E27FC236}">
                <a16:creationId xmlns:a16="http://schemas.microsoft.com/office/drawing/2014/main" id="{3883EE07-261F-29A1-E9FA-F376B848A6DC}"/>
              </a:ext>
            </a:extLst>
          </p:cNvPr>
          <p:cNvGrpSpPr/>
          <p:nvPr/>
        </p:nvGrpSpPr>
        <p:grpSpPr>
          <a:xfrm>
            <a:off x="4505335" y="3363742"/>
            <a:ext cx="394560" cy="308880"/>
            <a:chOff x="4505335" y="3363742"/>
            <a:chExt cx="394560" cy="308880"/>
          </a:xfrm>
        </p:grpSpPr>
        <mc:AlternateContent xmlns:mc="http://schemas.openxmlformats.org/markup-compatibility/2006">
          <mc:Choice xmlns:p14="http://schemas.microsoft.com/office/powerpoint/2010/main" Requires="p14">
            <p:contentPart p14:bwMode="auto" r:id="rId187">
              <p14:nvContentPartPr>
                <p14:cNvPr id="149577" name="Freihand 149576">
                  <a:extLst>
                    <a:ext uri="{FF2B5EF4-FFF2-40B4-BE49-F238E27FC236}">
                      <a16:creationId xmlns:a16="http://schemas.microsoft.com/office/drawing/2014/main" id="{07860624-986C-D2CF-4DE9-B7BA493E1271}"/>
                    </a:ext>
                  </a:extLst>
                </p14:cNvPr>
                <p14:cNvContentPartPr/>
                <p14:nvPr/>
              </p14:nvContentPartPr>
              <p14:xfrm>
                <a:off x="4505335" y="3401182"/>
                <a:ext cx="150840" cy="154440"/>
              </p14:xfrm>
            </p:contentPart>
          </mc:Choice>
          <mc:Fallback>
            <p:pic>
              <p:nvPicPr>
                <p:cNvPr id="149577" name="Freihand 149576">
                  <a:extLst>
                    <a:ext uri="{FF2B5EF4-FFF2-40B4-BE49-F238E27FC236}">
                      <a16:creationId xmlns:a16="http://schemas.microsoft.com/office/drawing/2014/main" id="{07860624-986C-D2CF-4DE9-B7BA493E1271}"/>
                    </a:ext>
                  </a:extLst>
                </p:cNvPr>
                <p:cNvPicPr/>
                <p:nvPr/>
              </p:nvPicPr>
              <p:blipFill>
                <a:blip r:embed="rId188"/>
                <a:stretch>
                  <a:fillRect/>
                </a:stretch>
              </p:blipFill>
              <p:spPr>
                <a:xfrm>
                  <a:off x="4496335" y="3392542"/>
                  <a:ext cx="168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49578" name="Freihand 149577">
                  <a:extLst>
                    <a:ext uri="{FF2B5EF4-FFF2-40B4-BE49-F238E27FC236}">
                      <a16:creationId xmlns:a16="http://schemas.microsoft.com/office/drawing/2014/main" id="{B6612002-1EE7-E8A6-F9C2-1E8191EC9707}"/>
                    </a:ext>
                  </a:extLst>
                </p14:cNvPr>
                <p14:cNvContentPartPr/>
                <p14:nvPr/>
              </p14:nvContentPartPr>
              <p14:xfrm>
                <a:off x="4666615" y="3506662"/>
                <a:ext cx="38160" cy="165960"/>
              </p14:xfrm>
            </p:contentPart>
          </mc:Choice>
          <mc:Fallback>
            <p:pic>
              <p:nvPicPr>
                <p:cNvPr id="149578" name="Freihand 149577">
                  <a:extLst>
                    <a:ext uri="{FF2B5EF4-FFF2-40B4-BE49-F238E27FC236}">
                      <a16:creationId xmlns:a16="http://schemas.microsoft.com/office/drawing/2014/main" id="{B6612002-1EE7-E8A6-F9C2-1E8191EC9707}"/>
                    </a:ext>
                  </a:extLst>
                </p:cNvPr>
                <p:cNvPicPr/>
                <p:nvPr/>
              </p:nvPicPr>
              <p:blipFill>
                <a:blip r:embed="rId190"/>
                <a:stretch>
                  <a:fillRect/>
                </a:stretch>
              </p:blipFill>
              <p:spPr>
                <a:xfrm>
                  <a:off x="4657615" y="3497662"/>
                  <a:ext cx="558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49579" name="Freihand 149578">
                  <a:extLst>
                    <a:ext uri="{FF2B5EF4-FFF2-40B4-BE49-F238E27FC236}">
                      <a16:creationId xmlns:a16="http://schemas.microsoft.com/office/drawing/2014/main" id="{9AC244C1-2981-DC69-DF5B-0A3E93D78C1A}"/>
                    </a:ext>
                  </a:extLst>
                </p14:cNvPr>
                <p14:cNvContentPartPr/>
                <p14:nvPr/>
              </p14:nvContentPartPr>
              <p14:xfrm>
                <a:off x="4782895" y="3363742"/>
                <a:ext cx="117000" cy="229320"/>
              </p14:xfrm>
            </p:contentPart>
          </mc:Choice>
          <mc:Fallback>
            <p:pic>
              <p:nvPicPr>
                <p:cNvPr id="149579" name="Freihand 149578">
                  <a:extLst>
                    <a:ext uri="{FF2B5EF4-FFF2-40B4-BE49-F238E27FC236}">
                      <a16:creationId xmlns:a16="http://schemas.microsoft.com/office/drawing/2014/main" id="{9AC244C1-2981-DC69-DF5B-0A3E93D78C1A}"/>
                    </a:ext>
                  </a:extLst>
                </p:cNvPr>
                <p:cNvPicPr/>
                <p:nvPr/>
              </p:nvPicPr>
              <p:blipFill>
                <a:blip r:embed="rId192"/>
                <a:stretch>
                  <a:fillRect/>
                </a:stretch>
              </p:blipFill>
              <p:spPr>
                <a:xfrm>
                  <a:off x="4774255" y="3354742"/>
                  <a:ext cx="134640" cy="246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3">
            <p14:nvContentPartPr>
              <p14:cNvPr id="149580" name="Freihand 149579">
                <a:extLst>
                  <a:ext uri="{FF2B5EF4-FFF2-40B4-BE49-F238E27FC236}">
                    <a16:creationId xmlns:a16="http://schemas.microsoft.com/office/drawing/2014/main" id="{80F98F39-77C5-908B-708B-FF1926163E60}"/>
                  </a:ext>
                </a:extLst>
              </p14:cNvPr>
              <p14:cNvContentPartPr/>
              <p14:nvPr/>
            </p14:nvContentPartPr>
            <p14:xfrm>
              <a:off x="5059375" y="3492262"/>
              <a:ext cx="21600" cy="18000"/>
            </p14:xfrm>
          </p:contentPart>
        </mc:Choice>
        <mc:Fallback>
          <p:pic>
            <p:nvPicPr>
              <p:cNvPr id="149580" name="Freihand 149579">
                <a:extLst>
                  <a:ext uri="{FF2B5EF4-FFF2-40B4-BE49-F238E27FC236}">
                    <a16:creationId xmlns:a16="http://schemas.microsoft.com/office/drawing/2014/main" id="{80F98F39-77C5-908B-708B-FF1926163E60}"/>
                  </a:ext>
                </a:extLst>
              </p:cNvPr>
              <p:cNvPicPr/>
              <p:nvPr/>
            </p:nvPicPr>
            <p:blipFill>
              <a:blip r:embed="rId194"/>
              <a:stretch>
                <a:fillRect/>
              </a:stretch>
            </p:blipFill>
            <p:spPr>
              <a:xfrm>
                <a:off x="5050375" y="3483262"/>
                <a:ext cx="39240" cy="35640"/>
              </a:xfrm>
              <a:prstGeom prst="rect">
                <a:avLst/>
              </a:prstGeom>
            </p:spPr>
          </p:pic>
        </mc:Fallback>
      </mc:AlternateContent>
      <p:grpSp>
        <p:nvGrpSpPr>
          <p:cNvPr id="149584" name="Gruppieren 149583">
            <a:extLst>
              <a:ext uri="{FF2B5EF4-FFF2-40B4-BE49-F238E27FC236}">
                <a16:creationId xmlns:a16="http://schemas.microsoft.com/office/drawing/2014/main" id="{F395C023-B695-A5EF-E9C0-D1D2B18438B7}"/>
              </a:ext>
            </a:extLst>
          </p:cNvPr>
          <p:cNvGrpSpPr/>
          <p:nvPr/>
        </p:nvGrpSpPr>
        <p:grpSpPr>
          <a:xfrm>
            <a:off x="4908535" y="2547262"/>
            <a:ext cx="1996560" cy="500400"/>
            <a:chOff x="4908535" y="2547262"/>
            <a:chExt cx="1996560" cy="500400"/>
          </a:xfrm>
        </p:grpSpPr>
        <mc:AlternateContent xmlns:mc="http://schemas.openxmlformats.org/markup-compatibility/2006">
          <mc:Choice xmlns:p14="http://schemas.microsoft.com/office/powerpoint/2010/main" Requires="p14">
            <p:contentPart p14:bwMode="auto" r:id="rId195">
              <p14:nvContentPartPr>
                <p14:cNvPr id="21" name="Freihand 20">
                  <a:extLst>
                    <a:ext uri="{FF2B5EF4-FFF2-40B4-BE49-F238E27FC236}">
                      <a16:creationId xmlns:a16="http://schemas.microsoft.com/office/drawing/2014/main" id="{E5D49066-6213-4181-BE73-E2A36A0B3CC5}"/>
                    </a:ext>
                  </a:extLst>
                </p14:cNvPr>
                <p14:cNvContentPartPr/>
                <p14:nvPr/>
              </p14:nvContentPartPr>
              <p14:xfrm>
                <a:off x="4908535" y="2608822"/>
                <a:ext cx="31320" cy="181080"/>
              </p14:xfrm>
            </p:contentPart>
          </mc:Choice>
          <mc:Fallback>
            <p:pic>
              <p:nvPicPr>
                <p:cNvPr id="21" name="Freihand 20">
                  <a:extLst>
                    <a:ext uri="{FF2B5EF4-FFF2-40B4-BE49-F238E27FC236}">
                      <a16:creationId xmlns:a16="http://schemas.microsoft.com/office/drawing/2014/main" id="{E5D49066-6213-4181-BE73-E2A36A0B3CC5}"/>
                    </a:ext>
                  </a:extLst>
                </p:cNvPr>
                <p:cNvPicPr/>
                <p:nvPr/>
              </p:nvPicPr>
              <p:blipFill>
                <a:blip r:embed="rId196"/>
                <a:stretch>
                  <a:fillRect/>
                </a:stretch>
              </p:blipFill>
              <p:spPr>
                <a:xfrm>
                  <a:off x="4899895" y="2599822"/>
                  <a:ext cx="489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2" name="Freihand 21">
                  <a:extLst>
                    <a:ext uri="{FF2B5EF4-FFF2-40B4-BE49-F238E27FC236}">
                      <a16:creationId xmlns:a16="http://schemas.microsoft.com/office/drawing/2014/main" id="{BA58967D-EEFA-6B8A-FF44-67FBBD39B5F4}"/>
                    </a:ext>
                  </a:extLst>
                </p14:cNvPr>
                <p14:cNvContentPartPr/>
                <p14:nvPr/>
              </p14:nvContentPartPr>
              <p14:xfrm>
                <a:off x="4921855" y="2583262"/>
                <a:ext cx="102600" cy="168480"/>
              </p14:xfrm>
            </p:contentPart>
          </mc:Choice>
          <mc:Fallback>
            <p:pic>
              <p:nvPicPr>
                <p:cNvPr id="22" name="Freihand 21">
                  <a:extLst>
                    <a:ext uri="{FF2B5EF4-FFF2-40B4-BE49-F238E27FC236}">
                      <a16:creationId xmlns:a16="http://schemas.microsoft.com/office/drawing/2014/main" id="{BA58967D-EEFA-6B8A-FF44-67FBBD39B5F4}"/>
                    </a:ext>
                  </a:extLst>
                </p:cNvPr>
                <p:cNvPicPr/>
                <p:nvPr/>
              </p:nvPicPr>
              <p:blipFill>
                <a:blip r:embed="rId198"/>
                <a:stretch>
                  <a:fillRect/>
                </a:stretch>
              </p:blipFill>
              <p:spPr>
                <a:xfrm>
                  <a:off x="4913215" y="2574262"/>
                  <a:ext cx="1202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4" name="Freihand 23">
                  <a:extLst>
                    <a:ext uri="{FF2B5EF4-FFF2-40B4-BE49-F238E27FC236}">
                      <a16:creationId xmlns:a16="http://schemas.microsoft.com/office/drawing/2014/main" id="{33E5BBA2-D210-CE02-7331-5629FA52FEA9}"/>
                    </a:ext>
                  </a:extLst>
                </p14:cNvPr>
                <p14:cNvContentPartPr/>
                <p14:nvPr/>
              </p14:nvContentPartPr>
              <p14:xfrm>
                <a:off x="5091775" y="2701702"/>
                <a:ext cx="12240" cy="72720"/>
              </p14:xfrm>
            </p:contentPart>
          </mc:Choice>
          <mc:Fallback>
            <p:pic>
              <p:nvPicPr>
                <p:cNvPr id="24" name="Freihand 23">
                  <a:extLst>
                    <a:ext uri="{FF2B5EF4-FFF2-40B4-BE49-F238E27FC236}">
                      <a16:creationId xmlns:a16="http://schemas.microsoft.com/office/drawing/2014/main" id="{33E5BBA2-D210-CE02-7331-5629FA52FEA9}"/>
                    </a:ext>
                  </a:extLst>
                </p:cNvPr>
                <p:cNvPicPr/>
                <p:nvPr/>
              </p:nvPicPr>
              <p:blipFill>
                <a:blip r:embed="rId200"/>
                <a:stretch>
                  <a:fillRect/>
                </a:stretch>
              </p:blipFill>
              <p:spPr>
                <a:xfrm>
                  <a:off x="5082775" y="2692702"/>
                  <a:ext cx="298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5" name="Freihand 24">
                  <a:extLst>
                    <a:ext uri="{FF2B5EF4-FFF2-40B4-BE49-F238E27FC236}">
                      <a16:creationId xmlns:a16="http://schemas.microsoft.com/office/drawing/2014/main" id="{C037FD62-EEC2-719C-A93A-5F11AE811EC7}"/>
                    </a:ext>
                  </a:extLst>
                </p14:cNvPr>
                <p14:cNvContentPartPr/>
                <p14:nvPr/>
              </p14:nvContentPartPr>
              <p14:xfrm>
                <a:off x="5098255" y="2639782"/>
                <a:ext cx="9000" cy="18000"/>
              </p14:xfrm>
            </p:contentPart>
          </mc:Choice>
          <mc:Fallback>
            <p:pic>
              <p:nvPicPr>
                <p:cNvPr id="25" name="Freihand 24">
                  <a:extLst>
                    <a:ext uri="{FF2B5EF4-FFF2-40B4-BE49-F238E27FC236}">
                      <a16:creationId xmlns:a16="http://schemas.microsoft.com/office/drawing/2014/main" id="{C037FD62-EEC2-719C-A93A-5F11AE811EC7}"/>
                    </a:ext>
                  </a:extLst>
                </p:cNvPr>
                <p:cNvPicPr/>
                <p:nvPr/>
              </p:nvPicPr>
              <p:blipFill>
                <a:blip r:embed="rId202"/>
                <a:stretch>
                  <a:fillRect/>
                </a:stretch>
              </p:blipFill>
              <p:spPr>
                <a:xfrm>
                  <a:off x="5089615" y="2630782"/>
                  <a:ext cx="266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6" name="Freihand 25">
                  <a:extLst>
                    <a:ext uri="{FF2B5EF4-FFF2-40B4-BE49-F238E27FC236}">
                      <a16:creationId xmlns:a16="http://schemas.microsoft.com/office/drawing/2014/main" id="{45D4A3ED-8C39-8E7B-87BD-A080D65F2691}"/>
                    </a:ext>
                  </a:extLst>
                </p14:cNvPr>
                <p14:cNvContentPartPr/>
                <p14:nvPr/>
              </p14:nvContentPartPr>
              <p14:xfrm>
                <a:off x="5170255" y="2627542"/>
                <a:ext cx="77400" cy="159480"/>
              </p14:xfrm>
            </p:contentPart>
          </mc:Choice>
          <mc:Fallback>
            <p:pic>
              <p:nvPicPr>
                <p:cNvPr id="26" name="Freihand 25">
                  <a:extLst>
                    <a:ext uri="{FF2B5EF4-FFF2-40B4-BE49-F238E27FC236}">
                      <a16:creationId xmlns:a16="http://schemas.microsoft.com/office/drawing/2014/main" id="{45D4A3ED-8C39-8E7B-87BD-A080D65F2691}"/>
                    </a:ext>
                  </a:extLst>
                </p:cNvPr>
                <p:cNvPicPr/>
                <p:nvPr/>
              </p:nvPicPr>
              <p:blipFill>
                <a:blip r:embed="rId204"/>
                <a:stretch>
                  <a:fillRect/>
                </a:stretch>
              </p:blipFill>
              <p:spPr>
                <a:xfrm>
                  <a:off x="5161255" y="2618902"/>
                  <a:ext cx="950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7" name="Freihand 26">
                  <a:extLst>
                    <a:ext uri="{FF2B5EF4-FFF2-40B4-BE49-F238E27FC236}">
                      <a16:creationId xmlns:a16="http://schemas.microsoft.com/office/drawing/2014/main" id="{2A662AFC-B88A-7CC0-DC08-D4F5FA5409D6}"/>
                    </a:ext>
                  </a:extLst>
                </p14:cNvPr>
                <p14:cNvContentPartPr/>
                <p14:nvPr/>
              </p14:nvContentPartPr>
              <p14:xfrm>
                <a:off x="5261695" y="2594782"/>
                <a:ext cx="85680" cy="184680"/>
              </p14:xfrm>
            </p:contentPart>
          </mc:Choice>
          <mc:Fallback>
            <p:pic>
              <p:nvPicPr>
                <p:cNvPr id="27" name="Freihand 26">
                  <a:extLst>
                    <a:ext uri="{FF2B5EF4-FFF2-40B4-BE49-F238E27FC236}">
                      <a16:creationId xmlns:a16="http://schemas.microsoft.com/office/drawing/2014/main" id="{2A662AFC-B88A-7CC0-DC08-D4F5FA5409D6}"/>
                    </a:ext>
                  </a:extLst>
                </p:cNvPr>
                <p:cNvPicPr/>
                <p:nvPr/>
              </p:nvPicPr>
              <p:blipFill>
                <a:blip r:embed="rId206"/>
                <a:stretch>
                  <a:fillRect/>
                </a:stretch>
              </p:blipFill>
              <p:spPr>
                <a:xfrm>
                  <a:off x="5253055" y="2585782"/>
                  <a:ext cx="10332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8" name="Freihand 27">
                  <a:extLst>
                    <a:ext uri="{FF2B5EF4-FFF2-40B4-BE49-F238E27FC236}">
                      <a16:creationId xmlns:a16="http://schemas.microsoft.com/office/drawing/2014/main" id="{14A642EB-7163-2683-DB89-0E0D654B7C94}"/>
                    </a:ext>
                  </a:extLst>
                </p14:cNvPr>
                <p14:cNvContentPartPr/>
                <p14:nvPr/>
              </p14:nvContentPartPr>
              <p14:xfrm>
                <a:off x="5426575" y="2752102"/>
                <a:ext cx="66240" cy="3960"/>
              </p14:xfrm>
            </p:contentPart>
          </mc:Choice>
          <mc:Fallback>
            <p:pic>
              <p:nvPicPr>
                <p:cNvPr id="28" name="Freihand 27">
                  <a:extLst>
                    <a:ext uri="{FF2B5EF4-FFF2-40B4-BE49-F238E27FC236}">
                      <a16:creationId xmlns:a16="http://schemas.microsoft.com/office/drawing/2014/main" id="{14A642EB-7163-2683-DB89-0E0D654B7C94}"/>
                    </a:ext>
                  </a:extLst>
                </p:cNvPr>
                <p:cNvPicPr/>
                <p:nvPr/>
              </p:nvPicPr>
              <p:blipFill>
                <a:blip r:embed="rId208"/>
                <a:stretch>
                  <a:fillRect/>
                </a:stretch>
              </p:blipFill>
              <p:spPr>
                <a:xfrm>
                  <a:off x="5417935" y="2743462"/>
                  <a:ext cx="838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9" name="Freihand 28">
                  <a:extLst>
                    <a:ext uri="{FF2B5EF4-FFF2-40B4-BE49-F238E27FC236}">
                      <a16:creationId xmlns:a16="http://schemas.microsoft.com/office/drawing/2014/main" id="{B3781660-B61E-F7F5-51A4-18FD07EC11CD}"/>
                    </a:ext>
                  </a:extLst>
                </p14:cNvPr>
                <p14:cNvContentPartPr/>
                <p14:nvPr/>
              </p14:nvContentPartPr>
              <p14:xfrm>
                <a:off x="5560135" y="2634022"/>
                <a:ext cx="9000" cy="147240"/>
              </p14:xfrm>
            </p:contentPart>
          </mc:Choice>
          <mc:Fallback>
            <p:pic>
              <p:nvPicPr>
                <p:cNvPr id="29" name="Freihand 28">
                  <a:extLst>
                    <a:ext uri="{FF2B5EF4-FFF2-40B4-BE49-F238E27FC236}">
                      <a16:creationId xmlns:a16="http://schemas.microsoft.com/office/drawing/2014/main" id="{B3781660-B61E-F7F5-51A4-18FD07EC11CD}"/>
                    </a:ext>
                  </a:extLst>
                </p:cNvPr>
                <p:cNvPicPr/>
                <p:nvPr/>
              </p:nvPicPr>
              <p:blipFill>
                <a:blip r:embed="rId210"/>
                <a:stretch>
                  <a:fillRect/>
                </a:stretch>
              </p:blipFill>
              <p:spPr>
                <a:xfrm>
                  <a:off x="5551495" y="2625382"/>
                  <a:ext cx="2664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0" name="Freihand 29">
                  <a:extLst>
                    <a:ext uri="{FF2B5EF4-FFF2-40B4-BE49-F238E27FC236}">
                      <a16:creationId xmlns:a16="http://schemas.microsoft.com/office/drawing/2014/main" id="{6F6844F8-AA42-9828-3445-6115FFC515E1}"/>
                    </a:ext>
                  </a:extLst>
                </p14:cNvPr>
                <p14:cNvContentPartPr/>
                <p14:nvPr/>
              </p14:nvContentPartPr>
              <p14:xfrm>
                <a:off x="5551495" y="2621062"/>
                <a:ext cx="114480" cy="181080"/>
              </p14:xfrm>
            </p:contentPart>
          </mc:Choice>
          <mc:Fallback>
            <p:pic>
              <p:nvPicPr>
                <p:cNvPr id="30" name="Freihand 29">
                  <a:extLst>
                    <a:ext uri="{FF2B5EF4-FFF2-40B4-BE49-F238E27FC236}">
                      <a16:creationId xmlns:a16="http://schemas.microsoft.com/office/drawing/2014/main" id="{6F6844F8-AA42-9828-3445-6115FFC515E1}"/>
                    </a:ext>
                  </a:extLst>
                </p:cNvPr>
                <p:cNvPicPr/>
                <p:nvPr/>
              </p:nvPicPr>
              <p:blipFill>
                <a:blip r:embed="rId212"/>
                <a:stretch>
                  <a:fillRect/>
                </a:stretch>
              </p:blipFill>
              <p:spPr>
                <a:xfrm>
                  <a:off x="5542495" y="2612422"/>
                  <a:ext cx="13212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1" name="Freihand 30">
                  <a:extLst>
                    <a:ext uri="{FF2B5EF4-FFF2-40B4-BE49-F238E27FC236}">
                      <a16:creationId xmlns:a16="http://schemas.microsoft.com/office/drawing/2014/main" id="{F5F6E9F2-C730-33CC-F56F-B4708633264F}"/>
                    </a:ext>
                  </a:extLst>
                </p14:cNvPr>
                <p14:cNvContentPartPr/>
                <p14:nvPr/>
              </p14:nvContentPartPr>
              <p14:xfrm>
                <a:off x="5672815" y="2719342"/>
                <a:ext cx="104400" cy="55800"/>
              </p14:xfrm>
            </p:contentPart>
          </mc:Choice>
          <mc:Fallback>
            <p:pic>
              <p:nvPicPr>
                <p:cNvPr id="31" name="Freihand 30">
                  <a:extLst>
                    <a:ext uri="{FF2B5EF4-FFF2-40B4-BE49-F238E27FC236}">
                      <a16:creationId xmlns:a16="http://schemas.microsoft.com/office/drawing/2014/main" id="{F5F6E9F2-C730-33CC-F56F-B4708633264F}"/>
                    </a:ext>
                  </a:extLst>
                </p:cNvPr>
                <p:cNvPicPr/>
                <p:nvPr/>
              </p:nvPicPr>
              <p:blipFill>
                <a:blip r:embed="rId214"/>
                <a:stretch>
                  <a:fillRect/>
                </a:stretch>
              </p:blipFill>
              <p:spPr>
                <a:xfrm>
                  <a:off x="5664175" y="2710702"/>
                  <a:ext cx="12204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2" name="Freihand 31">
                  <a:extLst>
                    <a:ext uri="{FF2B5EF4-FFF2-40B4-BE49-F238E27FC236}">
                      <a16:creationId xmlns:a16="http://schemas.microsoft.com/office/drawing/2014/main" id="{5C2ECE5A-3573-3D9C-855D-8528F86A151E}"/>
                    </a:ext>
                  </a:extLst>
                </p14:cNvPr>
                <p14:cNvContentPartPr/>
                <p14:nvPr/>
              </p14:nvContentPartPr>
              <p14:xfrm>
                <a:off x="5828335" y="2657062"/>
                <a:ext cx="193680" cy="110880"/>
              </p14:xfrm>
            </p:contentPart>
          </mc:Choice>
          <mc:Fallback>
            <p:pic>
              <p:nvPicPr>
                <p:cNvPr id="32" name="Freihand 31">
                  <a:extLst>
                    <a:ext uri="{FF2B5EF4-FFF2-40B4-BE49-F238E27FC236}">
                      <a16:creationId xmlns:a16="http://schemas.microsoft.com/office/drawing/2014/main" id="{5C2ECE5A-3573-3D9C-855D-8528F86A151E}"/>
                    </a:ext>
                  </a:extLst>
                </p:cNvPr>
                <p:cNvPicPr/>
                <p:nvPr/>
              </p:nvPicPr>
              <p:blipFill>
                <a:blip r:embed="rId216"/>
                <a:stretch>
                  <a:fillRect/>
                </a:stretch>
              </p:blipFill>
              <p:spPr>
                <a:xfrm>
                  <a:off x="5819335" y="2648062"/>
                  <a:ext cx="2113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3" name="Freihand 32">
                  <a:extLst>
                    <a:ext uri="{FF2B5EF4-FFF2-40B4-BE49-F238E27FC236}">
                      <a16:creationId xmlns:a16="http://schemas.microsoft.com/office/drawing/2014/main" id="{979B9CF3-9019-AF8A-EF8B-6305C3E2C880}"/>
                    </a:ext>
                  </a:extLst>
                </p14:cNvPr>
                <p14:cNvContentPartPr/>
                <p14:nvPr/>
              </p14:nvContentPartPr>
              <p14:xfrm>
                <a:off x="6027055" y="2654542"/>
                <a:ext cx="102600" cy="190440"/>
              </p14:xfrm>
            </p:contentPart>
          </mc:Choice>
          <mc:Fallback>
            <p:pic>
              <p:nvPicPr>
                <p:cNvPr id="33" name="Freihand 32">
                  <a:extLst>
                    <a:ext uri="{FF2B5EF4-FFF2-40B4-BE49-F238E27FC236}">
                      <a16:creationId xmlns:a16="http://schemas.microsoft.com/office/drawing/2014/main" id="{979B9CF3-9019-AF8A-EF8B-6305C3E2C880}"/>
                    </a:ext>
                  </a:extLst>
                </p:cNvPr>
                <p:cNvPicPr/>
                <p:nvPr/>
              </p:nvPicPr>
              <p:blipFill>
                <a:blip r:embed="rId218"/>
                <a:stretch>
                  <a:fillRect/>
                </a:stretch>
              </p:blipFill>
              <p:spPr>
                <a:xfrm>
                  <a:off x="6018055" y="2645902"/>
                  <a:ext cx="1202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4" name="Freihand 33">
                  <a:extLst>
                    <a:ext uri="{FF2B5EF4-FFF2-40B4-BE49-F238E27FC236}">
                      <a16:creationId xmlns:a16="http://schemas.microsoft.com/office/drawing/2014/main" id="{24EC8F7C-EAAF-20CF-D3ED-FC2CC63FE095}"/>
                    </a:ext>
                  </a:extLst>
                </p14:cNvPr>
                <p14:cNvContentPartPr/>
                <p14:nvPr/>
              </p14:nvContentPartPr>
              <p14:xfrm>
                <a:off x="6185095" y="2637982"/>
                <a:ext cx="121680" cy="110520"/>
              </p14:xfrm>
            </p:contentPart>
          </mc:Choice>
          <mc:Fallback>
            <p:pic>
              <p:nvPicPr>
                <p:cNvPr id="34" name="Freihand 33">
                  <a:extLst>
                    <a:ext uri="{FF2B5EF4-FFF2-40B4-BE49-F238E27FC236}">
                      <a16:creationId xmlns:a16="http://schemas.microsoft.com/office/drawing/2014/main" id="{24EC8F7C-EAAF-20CF-D3ED-FC2CC63FE095}"/>
                    </a:ext>
                  </a:extLst>
                </p:cNvPr>
                <p:cNvPicPr/>
                <p:nvPr/>
              </p:nvPicPr>
              <p:blipFill>
                <a:blip r:embed="rId220"/>
                <a:stretch>
                  <a:fillRect/>
                </a:stretch>
              </p:blipFill>
              <p:spPr>
                <a:xfrm>
                  <a:off x="6176095" y="2629342"/>
                  <a:ext cx="1393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5" name="Freihand 34">
                  <a:extLst>
                    <a:ext uri="{FF2B5EF4-FFF2-40B4-BE49-F238E27FC236}">
                      <a16:creationId xmlns:a16="http://schemas.microsoft.com/office/drawing/2014/main" id="{F05031D2-93FA-A608-9484-C6BC1ABE790C}"/>
                    </a:ext>
                  </a:extLst>
                </p14:cNvPr>
                <p14:cNvContentPartPr/>
                <p14:nvPr/>
              </p14:nvContentPartPr>
              <p14:xfrm>
                <a:off x="6153055" y="2547262"/>
                <a:ext cx="9720" cy="7200"/>
              </p14:xfrm>
            </p:contentPart>
          </mc:Choice>
          <mc:Fallback>
            <p:pic>
              <p:nvPicPr>
                <p:cNvPr id="35" name="Freihand 34">
                  <a:extLst>
                    <a:ext uri="{FF2B5EF4-FFF2-40B4-BE49-F238E27FC236}">
                      <a16:creationId xmlns:a16="http://schemas.microsoft.com/office/drawing/2014/main" id="{F05031D2-93FA-A608-9484-C6BC1ABE790C}"/>
                    </a:ext>
                  </a:extLst>
                </p:cNvPr>
                <p:cNvPicPr/>
                <p:nvPr/>
              </p:nvPicPr>
              <p:blipFill>
                <a:blip r:embed="rId222"/>
                <a:stretch>
                  <a:fillRect/>
                </a:stretch>
              </p:blipFill>
              <p:spPr>
                <a:xfrm>
                  <a:off x="6144415" y="2538622"/>
                  <a:ext cx="273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59" name="Freihand 58">
                  <a:extLst>
                    <a:ext uri="{FF2B5EF4-FFF2-40B4-BE49-F238E27FC236}">
                      <a16:creationId xmlns:a16="http://schemas.microsoft.com/office/drawing/2014/main" id="{C607E9A3-309D-9223-F736-BC65955DB81E}"/>
                    </a:ext>
                  </a:extLst>
                </p14:cNvPr>
                <p14:cNvContentPartPr/>
                <p14:nvPr/>
              </p14:nvContentPartPr>
              <p14:xfrm>
                <a:off x="6349255" y="2734822"/>
                <a:ext cx="88560" cy="177480"/>
              </p14:xfrm>
            </p:contentPart>
          </mc:Choice>
          <mc:Fallback>
            <p:pic>
              <p:nvPicPr>
                <p:cNvPr id="59" name="Freihand 58">
                  <a:extLst>
                    <a:ext uri="{FF2B5EF4-FFF2-40B4-BE49-F238E27FC236}">
                      <a16:creationId xmlns:a16="http://schemas.microsoft.com/office/drawing/2014/main" id="{C607E9A3-309D-9223-F736-BC65955DB81E}"/>
                    </a:ext>
                  </a:extLst>
                </p:cNvPr>
                <p:cNvPicPr/>
                <p:nvPr/>
              </p:nvPicPr>
              <p:blipFill>
                <a:blip r:embed="rId224"/>
                <a:stretch>
                  <a:fillRect/>
                </a:stretch>
              </p:blipFill>
              <p:spPr>
                <a:xfrm>
                  <a:off x="6340615" y="2726182"/>
                  <a:ext cx="10620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60" name="Freihand 59">
                  <a:extLst>
                    <a:ext uri="{FF2B5EF4-FFF2-40B4-BE49-F238E27FC236}">
                      <a16:creationId xmlns:a16="http://schemas.microsoft.com/office/drawing/2014/main" id="{AFC1094E-6D7C-BB69-BB99-22BF86021686}"/>
                    </a:ext>
                  </a:extLst>
                </p14:cNvPr>
                <p14:cNvContentPartPr/>
                <p14:nvPr/>
              </p14:nvContentPartPr>
              <p14:xfrm>
                <a:off x="6462655" y="2821942"/>
                <a:ext cx="183960" cy="94680"/>
              </p14:xfrm>
            </p:contentPart>
          </mc:Choice>
          <mc:Fallback>
            <p:pic>
              <p:nvPicPr>
                <p:cNvPr id="60" name="Freihand 59">
                  <a:extLst>
                    <a:ext uri="{FF2B5EF4-FFF2-40B4-BE49-F238E27FC236}">
                      <a16:creationId xmlns:a16="http://schemas.microsoft.com/office/drawing/2014/main" id="{AFC1094E-6D7C-BB69-BB99-22BF86021686}"/>
                    </a:ext>
                  </a:extLst>
                </p:cNvPr>
                <p:cNvPicPr/>
                <p:nvPr/>
              </p:nvPicPr>
              <p:blipFill>
                <a:blip r:embed="rId226"/>
                <a:stretch>
                  <a:fillRect/>
                </a:stretch>
              </p:blipFill>
              <p:spPr>
                <a:xfrm>
                  <a:off x="6453655" y="2812942"/>
                  <a:ext cx="201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61" name="Freihand 60">
                  <a:extLst>
                    <a:ext uri="{FF2B5EF4-FFF2-40B4-BE49-F238E27FC236}">
                      <a16:creationId xmlns:a16="http://schemas.microsoft.com/office/drawing/2014/main" id="{F73FC532-0D4D-9612-ADB1-50B31C7DA8C1}"/>
                    </a:ext>
                  </a:extLst>
                </p14:cNvPr>
                <p14:cNvContentPartPr/>
                <p14:nvPr/>
              </p14:nvContentPartPr>
              <p14:xfrm>
                <a:off x="6695935" y="2729062"/>
                <a:ext cx="209160" cy="182520"/>
              </p14:xfrm>
            </p:contentPart>
          </mc:Choice>
          <mc:Fallback>
            <p:pic>
              <p:nvPicPr>
                <p:cNvPr id="61" name="Freihand 60">
                  <a:extLst>
                    <a:ext uri="{FF2B5EF4-FFF2-40B4-BE49-F238E27FC236}">
                      <a16:creationId xmlns:a16="http://schemas.microsoft.com/office/drawing/2014/main" id="{F73FC532-0D4D-9612-ADB1-50B31C7DA8C1}"/>
                    </a:ext>
                  </a:extLst>
                </p:cNvPr>
                <p:cNvPicPr/>
                <p:nvPr/>
              </p:nvPicPr>
              <p:blipFill>
                <a:blip r:embed="rId228"/>
                <a:stretch>
                  <a:fillRect/>
                </a:stretch>
              </p:blipFill>
              <p:spPr>
                <a:xfrm>
                  <a:off x="6687295" y="2720062"/>
                  <a:ext cx="2268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9583" name="Freihand 149582">
                  <a:extLst>
                    <a:ext uri="{FF2B5EF4-FFF2-40B4-BE49-F238E27FC236}">
                      <a16:creationId xmlns:a16="http://schemas.microsoft.com/office/drawing/2014/main" id="{9119FBAA-B264-952A-D1D6-D0477F0E834B}"/>
                    </a:ext>
                  </a:extLst>
                </p14:cNvPr>
                <p14:cNvContentPartPr/>
                <p14:nvPr/>
              </p14:nvContentPartPr>
              <p14:xfrm>
                <a:off x="4989175" y="2942182"/>
                <a:ext cx="1614600" cy="105480"/>
              </p14:xfrm>
            </p:contentPart>
          </mc:Choice>
          <mc:Fallback>
            <p:pic>
              <p:nvPicPr>
                <p:cNvPr id="149583" name="Freihand 149582">
                  <a:extLst>
                    <a:ext uri="{FF2B5EF4-FFF2-40B4-BE49-F238E27FC236}">
                      <a16:creationId xmlns:a16="http://schemas.microsoft.com/office/drawing/2014/main" id="{9119FBAA-B264-952A-D1D6-D0477F0E834B}"/>
                    </a:ext>
                  </a:extLst>
                </p:cNvPr>
                <p:cNvPicPr/>
                <p:nvPr/>
              </p:nvPicPr>
              <p:blipFill>
                <a:blip r:embed="rId230"/>
                <a:stretch>
                  <a:fillRect/>
                </a:stretch>
              </p:blipFill>
              <p:spPr>
                <a:xfrm>
                  <a:off x="4980175" y="2933182"/>
                  <a:ext cx="1632240" cy="12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1">
            <p14:nvContentPartPr>
              <p14:cNvPr id="149585" name="Freihand 149584">
                <a:extLst>
                  <a:ext uri="{FF2B5EF4-FFF2-40B4-BE49-F238E27FC236}">
                    <a16:creationId xmlns:a16="http://schemas.microsoft.com/office/drawing/2014/main" id="{2B20A5EF-C473-630B-A957-A5C9AD44C0C4}"/>
                  </a:ext>
                </a:extLst>
              </p14:cNvPr>
              <p14:cNvContentPartPr/>
              <p14:nvPr/>
            </p14:nvContentPartPr>
            <p14:xfrm>
              <a:off x="10870135" y="2808262"/>
              <a:ext cx="525600" cy="59040"/>
            </p14:xfrm>
          </p:contentPart>
        </mc:Choice>
        <mc:Fallback>
          <p:pic>
            <p:nvPicPr>
              <p:cNvPr id="149585" name="Freihand 149584">
                <a:extLst>
                  <a:ext uri="{FF2B5EF4-FFF2-40B4-BE49-F238E27FC236}">
                    <a16:creationId xmlns:a16="http://schemas.microsoft.com/office/drawing/2014/main" id="{2B20A5EF-C473-630B-A957-A5C9AD44C0C4}"/>
                  </a:ext>
                </a:extLst>
              </p:cNvPr>
              <p:cNvPicPr/>
              <p:nvPr/>
            </p:nvPicPr>
            <p:blipFill>
              <a:blip r:embed="rId232"/>
              <a:stretch>
                <a:fillRect/>
              </a:stretch>
            </p:blipFill>
            <p:spPr>
              <a:xfrm>
                <a:off x="10861495" y="2799622"/>
                <a:ext cx="543240" cy="76680"/>
              </a:xfrm>
              <a:prstGeom prst="rect">
                <a:avLst/>
              </a:prstGeom>
            </p:spPr>
          </p:pic>
        </mc:Fallback>
      </mc:AlternateContent>
      <p:grpSp>
        <p:nvGrpSpPr>
          <p:cNvPr id="149589" name="Gruppieren 149588">
            <a:extLst>
              <a:ext uri="{FF2B5EF4-FFF2-40B4-BE49-F238E27FC236}">
                <a16:creationId xmlns:a16="http://schemas.microsoft.com/office/drawing/2014/main" id="{95194EC1-133C-3632-36B1-AD71DEF6045F}"/>
              </a:ext>
            </a:extLst>
          </p:cNvPr>
          <p:cNvGrpSpPr/>
          <p:nvPr/>
        </p:nvGrpSpPr>
        <p:grpSpPr>
          <a:xfrm>
            <a:off x="5218495" y="3369862"/>
            <a:ext cx="849600" cy="251280"/>
            <a:chOff x="5218495" y="3369862"/>
            <a:chExt cx="849600" cy="251280"/>
          </a:xfrm>
        </p:grpSpPr>
        <mc:AlternateContent xmlns:mc="http://schemas.openxmlformats.org/markup-compatibility/2006">
          <mc:Choice xmlns:p14="http://schemas.microsoft.com/office/powerpoint/2010/main" Requires="p14">
            <p:contentPart p14:bwMode="auto" r:id="rId233">
              <p14:nvContentPartPr>
                <p14:cNvPr id="149586" name="Freihand 149585">
                  <a:extLst>
                    <a:ext uri="{FF2B5EF4-FFF2-40B4-BE49-F238E27FC236}">
                      <a16:creationId xmlns:a16="http://schemas.microsoft.com/office/drawing/2014/main" id="{00010A48-CDA4-50B4-744B-B7E5EFC5B6ED}"/>
                    </a:ext>
                  </a:extLst>
                </p14:cNvPr>
                <p14:cNvContentPartPr/>
                <p14:nvPr/>
              </p14:nvContentPartPr>
              <p14:xfrm>
                <a:off x="5218495" y="3378502"/>
                <a:ext cx="203040" cy="242640"/>
              </p14:xfrm>
            </p:contentPart>
          </mc:Choice>
          <mc:Fallback>
            <p:pic>
              <p:nvPicPr>
                <p:cNvPr id="149586" name="Freihand 149585">
                  <a:extLst>
                    <a:ext uri="{FF2B5EF4-FFF2-40B4-BE49-F238E27FC236}">
                      <a16:creationId xmlns:a16="http://schemas.microsoft.com/office/drawing/2014/main" id="{00010A48-CDA4-50B4-744B-B7E5EFC5B6ED}"/>
                    </a:ext>
                  </a:extLst>
                </p:cNvPr>
                <p:cNvPicPr/>
                <p:nvPr/>
              </p:nvPicPr>
              <p:blipFill>
                <a:blip r:embed="rId234"/>
                <a:stretch>
                  <a:fillRect/>
                </a:stretch>
              </p:blipFill>
              <p:spPr>
                <a:xfrm>
                  <a:off x="5209495" y="3369502"/>
                  <a:ext cx="2206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9587" name="Freihand 149586">
                  <a:extLst>
                    <a:ext uri="{FF2B5EF4-FFF2-40B4-BE49-F238E27FC236}">
                      <a16:creationId xmlns:a16="http://schemas.microsoft.com/office/drawing/2014/main" id="{4B66CA58-144A-4AEC-87D8-035186D20DCF}"/>
                    </a:ext>
                  </a:extLst>
                </p14:cNvPr>
                <p14:cNvContentPartPr/>
                <p14:nvPr/>
              </p14:nvContentPartPr>
              <p14:xfrm>
                <a:off x="5508655" y="3393622"/>
                <a:ext cx="219600" cy="153720"/>
              </p14:xfrm>
            </p:contentPart>
          </mc:Choice>
          <mc:Fallback>
            <p:pic>
              <p:nvPicPr>
                <p:cNvPr id="149587" name="Freihand 149586">
                  <a:extLst>
                    <a:ext uri="{FF2B5EF4-FFF2-40B4-BE49-F238E27FC236}">
                      <a16:creationId xmlns:a16="http://schemas.microsoft.com/office/drawing/2014/main" id="{4B66CA58-144A-4AEC-87D8-035186D20DCF}"/>
                    </a:ext>
                  </a:extLst>
                </p:cNvPr>
                <p:cNvPicPr/>
                <p:nvPr/>
              </p:nvPicPr>
              <p:blipFill>
                <a:blip r:embed="rId236"/>
                <a:stretch>
                  <a:fillRect/>
                </a:stretch>
              </p:blipFill>
              <p:spPr>
                <a:xfrm>
                  <a:off x="5500015" y="3384622"/>
                  <a:ext cx="2372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9588" name="Freihand 149587">
                  <a:extLst>
                    <a:ext uri="{FF2B5EF4-FFF2-40B4-BE49-F238E27FC236}">
                      <a16:creationId xmlns:a16="http://schemas.microsoft.com/office/drawing/2014/main" id="{5A7E1AD1-9443-E4D7-DB80-06554FDA03CD}"/>
                    </a:ext>
                  </a:extLst>
                </p14:cNvPr>
                <p14:cNvContentPartPr/>
                <p14:nvPr/>
              </p14:nvContentPartPr>
              <p14:xfrm>
                <a:off x="5829055" y="3369862"/>
                <a:ext cx="239040" cy="211680"/>
              </p14:xfrm>
            </p:contentPart>
          </mc:Choice>
          <mc:Fallback>
            <p:pic>
              <p:nvPicPr>
                <p:cNvPr id="149588" name="Freihand 149587">
                  <a:extLst>
                    <a:ext uri="{FF2B5EF4-FFF2-40B4-BE49-F238E27FC236}">
                      <a16:creationId xmlns:a16="http://schemas.microsoft.com/office/drawing/2014/main" id="{5A7E1AD1-9443-E4D7-DB80-06554FDA03CD}"/>
                    </a:ext>
                  </a:extLst>
                </p:cNvPr>
                <p:cNvPicPr/>
                <p:nvPr/>
              </p:nvPicPr>
              <p:blipFill>
                <a:blip r:embed="rId238"/>
                <a:stretch>
                  <a:fillRect/>
                </a:stretch>
              </p:blipFill>
              <p:spPr>
                <a:xfrm>
                  <a:off x="5820415" y="3360862"/>
                  <a:ext cx="256680" cy="229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9">
            <p14:nvContentPartPr>
              <p14:cNvPr id="149590" name="Freihand 149589">
                <a:extLst>
                  <a:ext uri="{FF2B5EF4-FFF2-40B4-BE49-F238E27FC236}">
                    <a16:creationId xmlns:a16="http://schemas.microsoft.com/office/drawing/2014/main" id="{769ABF1E-8F94-30B2-7C1D-0812DB99D46D}"/>
                  </a:ext>
                </a:extLst>
              </p14:cNvPr>
              <p14:cNvContentPartPr/>
              <p14:nvPr/>
            </p14:nvContentPartPr>
            <p14:xfrm>
              <a:off x="9178855" y="2904742"/>
              <a:ext cx="467280" cy="43200"/>
            </p14:xfrm>
          </p:contentPart>
        </mc:Choice>
        <mc:Fallback>
          <p:pic>
            <p:nvPicPr>
              <p:cNvPr id="149590" name="Freihand 149589">
                <a:extLst>
                  <a:ext uri="{FF2B5EF4-FFF2-40B4-BE49-F238E27FC236}">
                    <a16:creationId xmlns:a16="http://schemas.microsoft.com/office/drawing/2014/main" id="{769ABF1E-8F94-30B2-7C1D-0812DB99D46D}"/>
                  </a:ext>
                </a:extLst>
              </p:cNvPr>
              <p:cNvPicPr/>
              <p:nvPr/>
            </p:nvPicPr>
            <p:blipFill>
              <a:blip r:embed="rId240"/>
              <a:stretch>
                <a:fillRect/>
              </a:stretch>
            </p:blipFill>
            <p:spPr>
              <a:xfrm>
                <a:off x="9170215" y="2896102"/>
                <a:ext cx="4849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9591" name="Freihand 149590">
                <a:extLst>
                  <a:ext uri="{FF2B5EF4-FFF2-40B4-BE49-F238E27FC236}">
                    <a16:creationId xmlns:a16="http://schemas.microsoft.com/office/drawing/2014/main" id="{12CDB3FC-6C60-447F-F10D-175F78FE9DC7}"/>
                  </a:ext>
                </a:extLst>
              </p14:cNvPr>
              <p14:cNvContentPartPr/>
              <p14:nvPr/>
            </p14:nvContentPartPr>
            <p14:xfrm>
              <a:off x="9055375" y="1910782"/>
              <a:ext cx="1288440" cy="110880"/>
            </p14:xfrm>
          </p:contentPart>
        </mc:Choice>
        <mc:Fallback>
          <p:pic>
            <p:nvPicPr>
              <p:cNvPr id="149591" name="Freihand 149590">
                <a:extLst>
                  <a:ext uri="{FF2B5EF4-FFF2-40B4-BE49-F238E27FC236}">
                    <a16:creationId xmlns:a16="http://schemas.microsoft.com/office/drawing/2014/main" id="{12CDB3FC-6C60-447F-F10D-175F78FE9DC7}"/>
                  </a:ext>
                </a:extLst>
              </p:cNvPr>
              <p:cNvPicPr/>
              <p:nvPr/>
            </p:nvPicPr>
            <p:blipFill>
              <a:blip r:embed="rId242"/>
              <a:stretch>
                <a:fillRect/>
              </a:stretch>
            </p:blipFill>
            <p:spPr>
              <a:xfrm>
                <a:off x="9046735" y="1901782"/>
                <a:ext cx="1306080" cy="128520"/>
              </a:xfrm>
              <a:prstGeom prst="rect">
                <a:avLst/>
              </a:prstGeom>
            </p:spPr>
          </p:pic>
        </mc:Fallback>
      </mc:AlternateContent>
      <p:grpSp>
        <p:nvGrpSpPr>
          <p:cNvPr id="149597" name="Gruppieren 149596">
            <a:extLst>
              <a:ext uri="{FF2B5EF4-FFF2-40B4-BE49-F238E27FC236}">
                <a16:creationId xmlns:a16="http://schemas.microsoft.com/office/drawing/2014/main" id="{64D6FEF4-3E81-2C56-0BD9-A54F0321FD2D}"/>
              </a:ext>
            </a:extLst>
          </p:cNvPr>
          <p:cNvGrpSpPr/>
          <p:nvPr/>
        </p:nvGrpSpPr>
        <p:grpSpPr>
          <a:xfrm>
            <a:off x="2680855" y="3372022"/>
            <a:ext cx="712800" cy="261000"/>
            <a:chOff x="2680855" y="3372022"/>
            <a:chExt cx="712800" cy="261000"/>
          </a:xfrm>
        </p:grpSpPr>
        <mc:AlternateContent xmlns:mc="http://schemas.openxmlformats.org/markup-compatibility/2006">
          <mc:Choice xmlns:p14="http://schemas.microsoft.com/office/powerpoint/2010/main" Requires="p14">
            <p:contentPart p14:bwMode="auto" r:id="rId243">
              <p14:nvContentPartPr>
                <p14:cNvPr id="149592" name="Freihand 149591">
                  <a:extLst>
                    <a:ext uri="{FF2B5EF4-FFF2-40B4-BE49-F238E27FC236}">
                      <a16:creationId xmlns:a16="http://schemas.microsoft.com/office/drawing/2014/main" id="{585D6E98-8FE8-2748-0539-E814BF25D38F}"/>
                    </a:ext>
                  </a:extLst>
                </p14:cNvPr>
                <p14:cNvContentPartPr/>
                <p14:nvPr/>
              </p14:nvContentPartPr>
              <p14:xfrm>
                <a:off x="2680855" y="3430342"/>
                <a:ext cx="228240" cy="202680"/>
              </p14:xfrm>
            </p:contentPart>
          </mc:Choice>
          <mc:Fallback>
            <p:pic>
              <p:nvPicPr>
                <p:cNvPr id="149592" name="Freihand 149591">
                  <a:extLst>
                    <a:ext uri="{FF2B5EF4-FFF2-40B4-BE49-F238E27FC236}">
                      <a16:creationId xmlns:a16="http://schemas.microsoft.com/office/drawing/2014/main" id="{585D6E98-8FE8-2748-0539-E814BF25D38F}"/>
                    </a:ext>
                  </a:extLst>
                </p:cNvPr>
                <p:cNvPicPr/>
                <p:nvPr/>
              </p:nvPicPr>
              <p:blipFill>
                <a:blip r:embed="rId244"/>
                <a:stretch>
                  <a:fillRect/>
                </a:stretch>
              </p:blipFill>
              <p:spPr>
                <a:xfrm>
                  <a:off x="2671855" y="3421702"/>
                  <a:ext cx="24588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9593" name="Freihand 149592">
                  <a:extLst>
                    <a:ext uri="{FF2B5EF4-FFF2-40B4-BE49-F238E27FC236}">
                      <a16:creationId xmlns:a16="http://schemas.microsoft.com/office/drawing/2014/main" id="{61F3C781-0FE6-D130-4F5F-04396CE6EB46}"/>
                    </a:ext>
                  </a:extLst>
                </p14:cNvPr>
                <p14:cNvContentPartPr/>
                <p14:nvPr/>
              </p14:nvContentPartPr>
              <p14:xfrm>
                <a:off x="2981455" y="3372022"/>
                <a:ext cx="131400" cy="169200"/>
              </p14:xfrm>
            </p:contentPart>
          </mc:Choice>
          <mc:Fallback>
            <p:pic>
              <p:nvPicPr>
                <p:cNvPr id="149593" name="Freihand 149592">
                  <a:extLst>
                    <a:ext uri="{FF2B5EF4-FFF2-40B4-BE49-F238E27FC236}">
                      <a16:creationId xmlns:a16="http://schemas.microsoft.com/office/drawing/2014/main" id="{61F3C781-0FE6-D130-4F5F-04396CE6EB46}"/>
                    </a:ext>
                  </a:extLst>
                </p:cNvPr>
                <p:cNvPicPr/>
                <p:nvPr/>
              </p:nvPicPr>
              <p:blipFill>
                <a:blip r:embed="rId246"/>
                <a:stretch>
                  <a:fillRect/>
                </a:stretch>
              </p:blipFill>
              <p:spPr>
                <a:xfrm>
                  <a:off x="2972815" y="3363022"/>
                  <a:ext cx="1490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9594" name="Freihand 149593">
                  <a:extLst>
                    <a:ext uri="{FF2B5EF4-FFF2-40B4-BE49-F238E27FC236}">
                      <a16:creationId xmlns:a16="http://schemas.microsoft.com/office/drawing/2014/main" id="{A33D2645-EBA4-F2CF-1BF6-8481FD6B1871}"/>
                    </a:ext>
                  </a:extLst>
                </p14:cNvPr>
                <p14:cNvContentPartPr/>
                <p14:nvPr/>
              </p14:nvContentPartPr>
              <p14:xfrm>
                <a:off x="3102055" y="3430702"/>
                <a:ext cx="51480" cy="126360"/>
              </p14:xfrm>
            </p:contentPart>
          </mc:Choice>
          <mc:Fallback>
            <p:pic>
              <p:nvPicPr>
                <p:cNvPr id="149594" name="Freihand 149593">
                  <a:extLst>
                    <a:ext uri="{FF2B5EF4-FFF2-40B4-BE49-F238E27FC236}">
                      <a16:creationId xmlns:a16="http://schemas.microsoft.com/office/drawing/2014/main" id="{A33D2645-EBA4-F2CF-1BF6-8481FD6B1871}"/>
                    </a:ext>
                  </a:extLst>
                </p:cNvPr>
                <p:cNvPicPr/>
                <p:nvPr/>
              </p:nvPicPr>
              <p:blipFill>
                <a:blip r:embed="rId248"/>
                <a:stretch>
                  <a:fillRect/>
                </a:stretch>
              </p:blipFill>
              <p:spPr>
                <a:xfrm>
                  <a:off x="3093415" y="3421702"/>
                  <a:ext cx="691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9595" name="Freihand 149594">
                  <a:extLst>
                    <a:ext uri="{FF2B5EF4-FFF2-40B4-BE49-F238E27FC236}">
                      <a16:creationId xmlns:a16="http://schemas.microsoft.com/office/drawing/2014/main" id="{CEB92B53-EC9D-6989-3311-1253EF4EEAA2}"/>
                    </a:ext>
                  </a:extLst>
                </p14:cNvPr>
                <p14:cNvContentPartPr/>
                <p14:nvPr/>
              </p14:nvContentPartPr>
              <p14:xfrm>
                <a:off x="3226975" y="3414142"/>
                <a:ext cx="166680" cy="165600"/>
              </p14:xfrm>
            </p:contentPart>
          </mc:Choice>
          <mc:Fallback>
            <p:pic>
              <p:nvPicPr>
                <p:cNvPr id="149595" name="Freihand 149594">
                  <a:extLst>
                    <a:ext uri="{FF2B5EF4-FFF2-40B4-BE49-F238E27FC236}">
                      <a16:creationId xmlns:a16="http://schemas.microsoft.com/office/drawing/2014/main" id="{CEB92B53-EC9D-6989-3311-1253EF4EEAA2}"/>
                    </a:ext>
                  </a:extLst>
                </p:cNvPr>
                <p:cNvPicPr/>
                <p:nvPr/>
              </p:nvPicPr>
              <p:blipFill>
                <a:blip r:embed="rId250"/>
                <a:stretch>
                  <a:fillRect/>
                </a:stretch>
              </p:blipFill>
              <p:spPr>
                <a:xfrm>
                  <a:off x="3218335" y="3405502"/>
                  <a:ext cx="1843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9596" name="Freihand 149595">
                  <a:extLst>
                    <a:ext uri="{FF2B5EF4-FFF2-40B4-BE49-F238E27FC236}">
                      <a16:creationId xmlns:a16="http://schemas.microsoft.com/office/drawing/2014/main" id="{D7365848-3145-A4EA-503B-7E00D6259992}"/>
                    </a:ext>
                  </a:extLst>
                </p14:cNvPr>
                <p14:cNvContentPartPr/>
                <p14:nvPr/>
              </p14:nvContentPartPr>
              <p14:xfrm>
                <a:off x="3076135" y="3495142"/>
                <a:ext cx="103680" cy="29880"/>
              </p14:xfrm>
            </p:contentPart>
          </mc:Choice>
          <mc:Fallback>
            <p:pic>
              <p:nvPicPr>
                <p:cNvPr id="149596" name="Freihand 149595">
                  <a:extLst>
                    <a:ext uri="{FF2B5EF4-FFF2-40B4-BE49-F238E27FC236}">
                      <a16:creationId xmlns:a16="http://schemas.microsoft.com/office/drawing/2014/main" id="{D7365848-3145-A4EA-503B-7E00D6259992}"/>
                    </a:ext>
                  </a:extLst>
                </p:cNvPr>
                <p:cNvPicPr/>
                <p:nvPr/>
              </p:nvPicPr>
              <p:blipFill>
                <a:blip r:embed="rId252"/>
                <a:stretch>
                  <a:fillRect/>
                </a:stretch>
              </p:blipFill>
              <p:spPr>
                <a:xfrm>
                  <a:off x="3067135" y="3486502"/>
                  <a:ext cx="121320" cy="47520"/>
                </a:xfrm>
                <a:prstGeom prst="rect">
                  <a:avLst/>
                </a:prstGeom>
              </p:spPr>
            </p:pic>
          </mc:Fallback>
        </mc:AlternateContent>
      </p:grpSp>
      <p:grpSp>
        <p:nvGrpSpPr>
          <p:cNvPr id="149600" name="Gruppieren 149599">
            <a:extLst>
              <a:ext uri="{FF2B5EF4-FFF2-40B4-BE49-F238E27FC236}">
                <a16:creationId xmlns:a16="http://schemas.microsoft.com/office/drawing/2014/main" id="{1F778B29-8B68-786C-8BDD-851146D0E908}"/>
              </a:ext>
            </a:extLst>
          </p:cNvPr>
          <p:cNvGrpSpPr/>
          <p:nvPr/>
        </p:nvGrpSpPr>
        <p:grpSpPr>
          <a:xfrm>
            <a:off x="1623895" y="4162942"/>
            <a:ext cx="208800" cy="93600"/>
            <a:chOff x="1623895" y="4162942"/>
            <a:chExt cx="208800" cy="93600"/>
          </a:xfrm>
        </p:grpSpPr>
        <mc:AlternateContent xmlns:mc="http://schemas.openxmlformats.org/markup-compatibility/2006">
          <mc:Choice xmlns:p14="http://schemas.microsoft.com/office/powerpoint/2010/main" Requires="p14">
            <p:contentPart p14:bwMode="auto" r:id="rId253">
              <p14:nvContentPartPr>
                <p14:cNvPr id="149598" name="Freihand 149597">
                  <a:extLst>
                    <a:ext uri="{FF2B5EF4-FFF2-40B4-BE49-F238E27FC236}">
                      <a16:creationId xmlns:a16="http://schemas.microsoft.com/office/drawing/2014/main" id="{7B10F64A-0FDE-1BF1-7D16-689895A54AD9}"/>
                    </a:ext>
                  </a:extLst>
                </p14:cNvPr>
                <p14:cNvContentPartPr/>
                <p14:nvPr/>
              </p14:nvContentPartPr>
              <p14:xfrm>
                <a:off x="1623895" y="4162942"/>
                <a:ext cx="208800" cy="9720"/>
              </p14:xfrm>
            </p:contentPart>
          </mc:Choice>
          <mc:Fallback>
            <p:pic>
              <p:nvPicPr>
                <p:cNvPr id="149598" name="Freihand 149597">
                  <a:extLst>
                    <a:ext uri="{FF2B5EF4-FFF2-40B4-BE49-F238E27FC236}">
                      <a16:creationId xmlns:a16="http://schemas.microsoft.com/office/drawing/2014/main" id="{7B10F64A-0FDE-1BF1-7D16-689895A54AD9}"/>
                    </a:ext>
                  </a:extLst>
                </p:cNvPr>
                <p:cNvPicPr/>
                <p:nvPr/>
              </p:nvPicPr>
              <p:blipFill>
                <a:blip r:embed="rId254"/>
                <a:stretch>
                  <a:fillRect/>
                </a:stretch>
              </p:blipFill>
              <p:spPr>
                <a:xfrm>
                  <a:off x="1614895" y="4153942"/>
                  <a:ext cx="226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49599" name="Freihand 149598">
                  <a:extLst>
                    <a:ext uri="{FF2B5EF4-FFF2-40B4-BE49-F238E27FC236}">
                      <a16:creationId xmlns:a16="http://schemas.microsoft.com/office/drawing/2014/main" id="{74EC5695-FD83-CA85-1894-24823D9205B4}"/>
                    </a:ext>
                  </a:extLst>
                </p14:cNvPr>
                <p14:cNvContentPartPr/>
                <p14:nvPr/>
              </p14:nvContentPartPr>
              <p14:xfrm>
                <a:off x="1640455" y="4231342"/>
                <a:ext cx="164880" cy="25200"/>
              </p14:xfrm>
            </p:contentPart>
          </mc:Choice>
          <mc:Fallback>
            <p:pic>
              <p:nvPicPr>
                <p:cNvPr id="149599" name="Freihand 149598">
                  <a:extLst>
                    <a:ext uri="{FF2B5EF4-FFF2-40B4-BE49-F238E27FC236}">
                      <a16:creationId xmlns:a16="http://schemas.microsoft.com/office/drawing/2014/main" id="{74EC5695-FD83-CA85-1894-24823D9205B4}"/>
                    </a:ext>
                  </a:extLst>
                </p:cNvPr>
                <p:cNvPicPr/>
                <p:nvPr/>
              </p:nvPicPr>
              <p:blipFill>
                <a:blip r:embed="rId256"/>
                <a:stretch>
                  <a:fillRect/>
                </a:stretch>
              </p:blipFill>
              <p:spPr>
                <a:xfrm>
                  <a:off x="1631455" y="4222702"/>
                  <a:ext cx="182520" cy="42840"/>
                </a:xfrm>
                <a:prstGeom prst="rect">
                  <a:avLst/>
                </a:prstGeom>
              </p:spPr>
            </p:pic>
          </mc:Fallback>
        </mc:AlternateContent>
      </p:grpSp>
      <p:grpSp>
        <p:nvGrpSpPr>
          <p:cNvPr id="149603" name="Gruppieren 149602">
            <a:extLst>
              <a:ext uri="{FF2B5EF4-FFF2-40B4-BE49-F238E27FC236}">
                <a16:creationId xmlns:a16="http://schemas.microsoft.com/office/drawing/2014/main" id="{C81A8953-3DC0-1FE1-074A-C550E35BEBF9}"/>
              </a:ext>
            </a:extLst>
          </p:cNvPr>
          <p:cNvGrpSpPr/>
          <p:nvPr/>
        </p:nvGrpSpPr>
        <p:grpSpPr>
          <a:xfrm>
            <a:off x="2045815" y="4032262"/>
            <a:ext cx="371520" cy="223920"/>
            <a:chOff x="2045815" y="4032262"/>
            <a:chExt cx="371520" cy="223920"/>
          </a:xfrm>
        </p:grpSpPr>
        <mc:AlternateContent xmlns:mc="http://schemas.openxmlformats.org/markup-compatibility/2006">
          <mc:Choice xmlns:p14="http://schemas.microsoft.com/office/powerpoint/2010/main" Requires="p14">
            <p:contentPart p14:bwMode="auto" r:id="rId257">
              <p14:nvContentPartPr>
                <p14:cNvPr id="149601" name="Freihand 149600">
                  <a:extLst>
                    <a:ext uri="{FF2B5EF4-FFF2-40B4-BE49-F238E27FC236}">
                      <a16:creationId xmlns:a16="http://schemas.microsoft.com/office/drawing/2014/main" id="{A4FD9C38-1215-ECA2-0BDD-A5427E69D81E}"/>
                    </a:ext>
                  </a:extLst>
                </p14:cNvPr>
                <p14:cNvContentPartPr/>
                <p14:nvPr/>
              </p14:nvContentPartPr>
              <p14:xfrm>
                <a:off x="2045815" y="4080502"/>
                <a:ext cx="183960" cy="175680"/>
              </p14:xfrm>
            </p:contentPart>
          </mc:Choice>
          <mc:Fallback>
            <p:pic>
              <p:nvPicPr>
                <p:cNvPr id="149601" name="Freihand 149600">
                  <a:extLst>
                    <a:ext uri="{FF2B5EF4-FFF2-40B4-BE49-F238E27FC236}">
                      <a16:creationId xmlns:a16="http://schemas.microsoft.com/office/drawing/2014/main" id="{A4FD9C38-1215-ECA2-0BDD-A5427E69D81E}"/>
                    </a:ext>
                  </a:extLst>
                </p:cNvPr>
                <p:cNvPicPr/>
                <p:nvPr/>
              </p:nvPicPr>
              <p:blipFill>
                <a:blip r:embed="rId258"/>
                <a:stretch>
                  <a:fillRect/>
                </a:stretch>
              </p:blipFill>
              <p:spPr>
                <a:xfrm>
                  <a:off x="2037175" y="4071502"/>
                  <a:ext cx="2016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49602" name="Freihand 149601">
                  <a:extLst>
                    <a:ext uri="{FF2B5EF4-FFF2-40B4-BE49-F238E27FC236}">
                      <a16:creationId xmlns:a16="http://schemas.microsoft.com/office/drawing/2014/main" id="{082DF06E-23FB-6335-5064-09915AC54046}"/>
                    </a:ext>
                  </a:extLst>
                </p14:cNvPr>
                <p14:cNvContentPartPr/>
                <p14:nvPr/>
              </p14:nvContentPartPr>
              <p14:xfrm>
                <a:off x="2314375" y="4032262"/>
                <a:ext cx="102960" cy="194040"/>
              </p14:xfrm>
            </p:contentPart>
          </mc:Choice>
          <mc:Fallback>
            <p:pic>
              <p:nvPicPr>
                <p:cNvPr id="149602" name="Freihand 149601">
                  <a:extLst>
                    <a:ext uri="{FF2B5EF4-FFF2-40B4-BE49-F238E27FC236}">
                      <a16:creationId xmlns:a16="http://schemas.microsoft.com/office/drawing/2014/main" id="{082DF06E-23FB-6335-5064-09915AC54046}"/>
                    </a:ext>
                  </a:extLst>
                </p:cNvPr>
                <p:cNvPicPr/>
                <p:nvPr/>
              </p:nvPicPr>
              <p:blipFill>
                <a:blip r:embed="rId260"/>
                <a:stretch>
                  <a:fillRect/>
                </a:stretch>
              </p:blipFill>
              <p:spPr>
                <a:xfrm>
                  <a:off x="2305375" y="4023622"/>
                  <a:ext cx="120600" cy="211680"/>
                </a:xfrm>
                <a:prstGeom prst="rect">
                  <a:avLst/>
                </a:prstGeom>
              </p:spPr>
            </p:pic>
          </mc:Fallback>
        </mc:AlternateContent>
      </p:grpSp>
      <p:grpSp>
        <p:nvGrpSpPr>
          <p:cNvPr id="149606" name="Gruppieren 149605">
            <a:extLst>
              <a:ext uri="{FF2B5EF4-FFF2-40B4-BE49-F238E27FC236}">
                <a16:creationId xmlns:a16="http://schemas.microsoft.com/office/drawing/2014/main" id="{0BFE67CA-B6B2-CBA6-3576-5902FF7AB462}"/>
              </a:ext>
            </a:extLst>
          </p:cNvPr>
          <p:cNvGrpSpPr/>
          <p:nvPr/>
        </p:nvGrpSpPr>
        <p:grpSpPr>
          <a:xfrm>
            <a:off x="2913775" y="4053862"/>
            <a:ext cx="177480" cy="182520"/>
            <a:chOff x="2913775" y="4053862"/>
            <a:chExt cx="177480" cy="182520"/>
          </a:xfrm>
        </p:grpSpPr>
        <mc:AlternateContent xmlns:mc="http://schemas.openxmlformats.org/markup-compatibility/2006">
          <mc:Choice xmlns:p14="http://schemas.microsoft.com/office/powerpoint/2010/main" Requires="p14">
            <p:contentPart p14:bwMode="auto" r:id="rId261">
              <p14:nvContentPartPr>
                <p14:cNvPr id="149604" name="Freihand 149603">
                  <a:extLst>
                    <a:ext uri="{FF2B5EF4-FFF2-40B4-BE49-F238E27FC236}">
                      <a16:creationId xmlns:a16="http://schemas.microsoft.com/office/drawing/2014/main" id="{0A825DB0-B8FA-AA62-63A9-0335E337C68E}"/>
                    </a:ext>
                  </a:extLst>
                </p14:cNvPr>
                <p14:cNvContentPartPr/>
                <p14:nvPr/>
              </p14:nvContentPartPr>
              <p14:xfrm>
                <a:off x="2991535" y="4053862"/>
                <a:ext cx="18360" cy="182520"/>
              </p14:xfrm>
            </p:contentPart>
          </mc:Choice>
          <mc:Fallback>
            <p:pic>
              <p:nvPicPr>
                <p:cNvPr id="149604" name="Freihand 149603">
                  <a:extLst>
                    <a:ext uri="{FF2B5EF4-FFF2-40B4-BE49-F238E27FC236}">
                      <a16:creationId xmlns:a16="http://schemas.microsoft.com/office/drawing/2014/main" id="{0A825DB0-B8FA-AA62-63A9-0335E337C68E}"/>
                    </a:ext>
                  </a:extLst>
                </p:cNvPr>
                <p:cNvPicPr/>
                <p:nvPr/>
              </p:nvPicPr>
              <p:blipFill>
                <a:blip r:embed="rId262"/>
                <a:stretch>
                  <a:fillRect/>
                </a:stretch>
              </p:blipFill>
              <p:spPr>
                <a:xfrm>
                  <a:off x="2982895" y="4045222"/>
                  <a:ext cx="360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49605" name="Freihand 149604">
                  <a:extLst>
                    <a:ext uri="{FF2B5EF4-FFF2-40B4-BE49-F238E27FC236}">
                      <a16:creationId xmlns:a16="http://schemas.microsoft.com/office/drawing/2014/main" id="{3F7881D4-8CDB-BA22-DAD0-C08ECF4E90B9}"/>
                    </a:ext>
                  </a:extLst>
                </p14:cNvPr>
                <p14:cNvContentPartPr/>
                <p14:nvPr/>
              </p14:nvContentPartPr>
              <p14:xfrm>
                <a:off x="2913775" y="4126582"/>
                <a:ext cx="177480" cy="20880"/>
              </p14:xfrm>
            </p:contentPart>
          </mc:Choice>
          <mc:Fallback>
            <p:pic>
              <p:nvPicPr>
                <p:cNvPr id="149605" name="Freihand 149604">
                  <a:extLst>
                    <a:ext uri="{FF2B5EF4-FFF2-40B4-BE49-F238E27FC236}">
                      <a16:creationId xmlns:a16="http://schemas.microsoft.com/office/drawing/2014/main" id="{3F7881D4-8CDB-BA22-DAD0-C08ECF4E90B9}"/>
                    </a:ext>
                  </a:extLst>
                </p:cNvPr>
                <p:cNvPicPr/>
                <p:nvPr/>
              </p:nvPicPr>
              <p:blipFill>
                <a:blip r:embed="rId264"/>
                <a:stretch>
                  <a:fillRect/>
                </a:stretch>
              </p:blipFill>
              <p:spPr>
                <a:xfrm>
                  <a:off x="2904775" y="4117942"/>
                  <a:ext cx="195120" cy="38520"/>
                </a:xfrm>
                <a:prstGeom prst="rect">
                  <a:avLst/>
                </a:prstGeom>
              </p:spPr>
            </p:pic>
          </mc:Fallback>
        </mc:AlternateContent>
      </p:grpSp>
      <p:grpSp>
        <p:nvGrpSpPr>
          <p:cNvPr id="149610" name="Gruppieren 149609">
            <a:extLst>
              <a:ext uri="{FF2B5EF4-FFF2-40B4-BE49-F238E27FC236}">
                <a16:creationId xmlns:a16="http://schemas.microsoft.com/office/drawing/2014/main" id="{2C2A9EF5-FD64-1DAC-232D-39F8324D7166}"/>
              </a:ext>
            </a:extLst>
          </p:cNvPr>
          <p:cNvGrpSpPr/>
          <p:nvPr/>
        </p:nvGrpSpPr>
        <p:grpSpPr>
          <a:xfrm>
            <a:off x="3538735" y="4014982"/>
            <a:ext cx="308160" cy="199800"/>
            <a:chOff x="3538735" y="4014982"/>
            <a:chExt cx="308160" cy="199800"/>
          </a:xfrm>
        </p:grpSpPr>
        <mc:AlternateContent xmlns:mc="http://schemas.openxmlformats.org/markup-compatibility/2006">
          <mc:Choice xmlns:p14="http://schemas.microsoft.com/office/powerpoint/2010/main" Requires="p14">
            <p:contentPart p14:bwMode="auto" r:id="rId265">
              <p14:nvContentPartPr>
                <p14:cNvPr id="149607" name="Freihand 149606">
                  <a:extLst>
                    <a:ext uri="{FF2B5EF4-FFF2-40B4-BE49-F238E27FC236}">
                      <a16:creationId xmlns:a16="http://schemas.microsoft.com/office/drawing/2014/main" id="{EDE477FA-1C46-BDF4-9EDA-75F22072D640}"/>
                    </a:ext>
                  </a:extLst>
                </p14:cNvPr>
                <p14:cNvContentPartPr/>
                <p14:nvPr/>
              </p14:nvContentPartPr>
              <p14:xfrm>
                <a:off x="3538735" y="4014982"/>
                <a:ext cx="108000" cy="199800"/>
              </p14:xfrm>
            </p:contentPart>
          </mc:Choice>
          <mc:Fallback>
            <p:pic>
              <p:nvPicPr>
                <p:cNvPr id="149607" name="Freihand 149606">
                  <a:extLst>
                    <a:ext uri="{FF2B5EF4-FFF2-40B4-BE49-F238E27FC236}">
                      <a16:creationId xmlns:a16="http://schemas.microsoft.com/office/drawing/2014/main" id="{EDE477FA-1C46-BDF4-9EDA-75F22072D640}"/>
                    </a:ext>
                  </a:extLst>
                </p:cNvPr>
                <p:cNvPicPr/>
                <p:nvPr/>
              </p:nvPicPr>
              <p:blipFill>
                <a:blip r:embed="rId266"/>
                <a:stretch>
                  <a:fillRect/>
                </a:stretch>
              </p:blipFill>
              <p:spPr>
                <a:xfrm>
                  <a:off x="3529735" y="4006342"/>
                  <a:ext cx="12564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49608" name="Freihand 149607">
                  <a:extLst>
                    <a:ext uri="{FF2B5EF4-FFF2-40B4-BE49-F238E27FC236}">
                      <a16:creationId xmlns:a16="http://schemas.microsoft.com/office/drawing/2014/main" id="{8627AF2F-A134-916E-CF91-C6973141F67E}"/>
                    </a:ext>
                  </a:extLst>
                </p14:cNvPr>
                <p14:cNvContentPartPr/>
                <p14:nvPr/>
              </p14:nvContentPartPr>
              <p14:xfrm>
                <a:off x="3733495" y="4034422"/>
                <a:ext cx="113400" cy="140040"/>
              </p14:xfrm>
            </p:contentPart>
          </mc:Choice>
          <mc:Fallback>
            <p:pic>
              <p:nvPicPr>
                <p:cNvPr id="149608" name="Freihand 149607">
                  <a:extLst>
                    <a:ext uri="{FF2B5EF4-FFF2-40B4-BE49-F238E27FC236}">
                      <a16:creationId xmlns:a16="http://schemas.microsoft.com/office/drawing/2014/main" id="{8627AF2F-A134-916E-CF91-C6973141F67E}"/>
                    </a:ext>
                  </a:extLst>
                </p:cNvPr>
                <p:cNvPicPr/>
                <p:nvPr/>
              </p:nvPicPr>
              <p:blipFill>
                <a:blip r:embed="rId268"/>
                <a:stretch>
                  <a:fillRect/>
                </a:stretch>
              </p:blipFill>
              <p:spPr>
                <a:xfrm>
                  <a:off x="3724855" y="4025422"/>
                  <a:ext cx="131040" cy="157680"/>
                </a:xfrm>
                <a:prstGeom prst="rect">
                  <a:avLst/>
                </a:prstGeom>
              </p:spPr>
            </p:pic>
          </mc:Fallback>
        </mc:AlternateContent>
      </p:grpSp>
      <p:grpSp>
        <p:nvGrpSpPr>
          <p:cNvPr id="149616" name="Gruppieren 149615">
            <a:extLst>
              <a:ext uri="{FF2B5EF4-FFF2-40B4-BE49-F238E27FC236}">
                <a16:creationId xmlns:a16="http://schemas.microsoft.com/office/drawing/2014/main" id="{89104AD5-B5B0-B4FF-ED73-8AE89A69E68F}"/>
              </a:ext>
            </a:extLst>
          </p:cNvPr>
          <p:cNvGrpSpPr/>
          <p:nvPr/>
        </p:nvGrpSpPr>
        <p:grpSpPr>
          <a:xfrm>
            <a:off x="4032295" y="3929662"/>
            <a:ext cx="923760" cy="244800"/>
            <a:chOff x="4032295" y="3929662"/>
            <a:chExt cx="923760" cy="244800"/>
          </a:xfrm>
        </p:grpSpPr>
        <mc:AlternateContent xmlns:mc="http://schemas.openxmlformats.org/markup-compatibility/2006">
          <mc:Choice xmlns:p14="http://schemas.microsoft.com/office/powerpoint/2010/main" Requires="p14">
            <p:contentPart p14:bwMode="auto" r:id="rId269">
              <p14:nvContentPartPr>
                <p14:cNvPr id="149609" name="Freihand 149608">
                  <a:extLst>
                    <a:ext uri="{FF2B5EF4-FFF2-40B4-BE49-F238E27FC236}">
                      <a16:creationId xmlns:a16="http://schemas.microsoft.com/office/drawing/2014/main" id="{C66C8AC7-D15D-13AC-7805-FC011BE28945}"/>
                    </a:ext>
                  </a:extLst>
                </p14:cNvPr>
                <p14:cNvContentPartPr/>
                <p14:nvPr/>
              </p14:nvContentPartPr>
              <p14:xfrm>
                <a:off x="4032295" y="4040182"/>
                <a:ext cx="167040" cy="114480"/>
              </p14:xfrm>
            </p:contentPart>
          </mc:Choice>
          <mc:Fallback>
            <p:pic>
              <p:nvPicPr>
                <p:cNvPr id="149609" name="Freihand 149608">
                  <a:extLst>
                    <a:ext uri="{FF2B5EF4-FFF2-40B4-BE49-F238E27FC236}">
                      <a16:creationId xmlns:a16="http://schemas.microsoft.com/office/drawing/2014/main" id="{C66C8AC7-D15D-13AC-7805-FC011BE28945}"/>
                    </a:ext>
                  </a:extLst>
                </p:cNvPr>
                <p:cNvPicPr/>
                <p:nvPr/>
              </p:nvPicPr>
              <p:blipFill>
                <a:blip r:embed="rId270"/>
                <a:stretch>
                  <a:fillRect/>
                </a:stretch>
              </p:blipFill>
              <p:spPr>
                <a:xfrm>
                  <a:off x="4023655" y="4031182"/>
                  <a:ext cx="1846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49611" name="Freihand 149610">
                  <a:extLst>
                    <a:ext uri="{FF2B5EF4-FFF2-40B4-BE49-F238E27FC236}">
                      <a16:creationId xmlns:a16="http://schemas.microsoft.com/office/drawing/2014/main" id="{D290D4CD-BAEE-DDDB-353B-EA5B3FCB8132}"/>
                    </a:ext>
                  </a:extLst>
                </p14:cNvPr>
                <p14:cNvContentPartPr/>
                <p14:nvPr/>
              </p14:nvContentPartPr>
              <p14:xfrm>
                <a:off x="4062535" y="4083382"/>
                <a:ext cx="171720" cy="16920"/>
              </p14:xfrm>
            </p:contentPart>
          </mc:Choice>
          <mc:Fallback>
            <p:pic>
              <p:nvPicPr>
                <p:cNvPr id="149611" name="Freihand 149610">
                  <a:extLst>
                    <a:ext uri="{FF2B5EF4-FFF2-40B4-BE49-F238E27FC236}">
                      <a16:creationId xmlns:a16="http://schemas.microsoft.com/office/drawing/2014/main" id="{D290D4CD-BAEE-DDDB-353B-EA5B3FCB8132}"/>
                    </a:ext>
                  </a:extLst>
                </p:cNvPr>
                <p:cNvPicPr/>
                <p:nvPr/>
              </p:nvPicPr>
              <p:blipFill>
                <a:blip r:embed="rId272"/>
                <a:stretch>
                  <a:fillRect/>
                </a:stretch>
              </p:blipFill>
              <p:spPr>
                <a:xfrm>
                  <a:off x="4053895" y="4074382"/>
                  <a:ext cx="189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49612" name="Freihand 149611">
                  <a:extLst>
                    <a:ext uri="{FF2B5EF4-FFF2-40B4-BE49-F238E27FC236}">
                      <a16:creationId xmlns:a16="http://schemas.microsoft.com/office/drawing/2014/main" id="{A19B4854-A851-0810-CCF3-9E6A13F65BDE}"/>
                    </a:ext>
                  </a:extLst>
                </p14:cNvPr>
                <p14:cNvContentPartPr/>
                <p14:nvPr/>
              </p14:nvContentPartPr>
              <p14:xfrm>
                <a:off x="4365295" y="3957022"/>
                <a:ext cx="177120" cy="174240"/>
              </p14:xfrm>
            </p:contentPart>
          </mc:Choice>
          <mc:Fallback>
            <p:pic>
              <p:nvPicPr>
                <p:cNvPr id="149612" name="Freihand 149611">
                  <a:extLst>
                    <a:ext uri="{FF2B5EF4-FFF2-40B4-BE49-F238E27FC236}">
                      <a16:creationId xmlns:a16="http://schemas.microsoft.com/office/drawing/2014/main" id="{A19B4854-A851-0810-CCF3-9E6A13F65BDE}"/>
                    </a:ext>
                  </a:extLst>
                </p:cNvPr>
                <p:cNvPicPr/>
                <p:nvPr/>
              </p:nvPicPr>
              <p:blipFill>
                <a:blip r:embed="rId274"/>
                <a:stretch>
                  <a:fillRect/>
                </a:stretch>
              </p:blipFill>
              <p:spPr>
                <a:xfrm>
                  <a:off x="4356655" y="3948382"/>
                  <a:ext cx="1947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49613" name="Freihand 149612">
                  <a:extLst>
                    <a:ext uri="{FF2B5EF4-FFF2-40B4-BE49-F238E27FC236}">
                      <a16:creationId xmlns:a16="http://schemas.microsoft.com/office/drawing/2014/main" id="{B836379D-DC00-0B2C-A64D-99D7667F97F9}"/>
                    </a:ext>
                  </a:extLst>
                </p14:cNvPr>
                <p14:cNvContentPartPr/>
                <p14:nvPr/>
              </p14:nvContentPartPr>
              <p14:xfrm>
                <a:off x="4628455" y="3964942"/>
                <a:ext cx="138960" cy="162720"/>
              </p14:xfrm>
            </p:contentPart>
          </mc:Choice>
          <mc:Fallback>
            <p:pic>
              <p:nvPicPr>
                <p:cNvPr id="149613" name="Freihand 149612">
                  <a:extLst>
                    <a:ext uri="{FF2B5EF4-FFF2-40B4-BE49-F238E27FC236}">
                      <a16:creationId xmlns:a16="http://schemas.microsoft.com/office/drawing/2014/main" id="{B836379D-DC00-0B2C-A64D-99D7667F97F9}"/>
                    </a:ext>
                  </a:extLst>
                </p:cNvPr>
                <p:cNvPicPr/>
                <p:nvPr/>
              </p:nvPicPr>
              <p:blipFill>
                <a:blip r:embed="rId276"/>
                <a:stretch>
                  <a:fillRect/>
                </a:stretch>
              </p:blipFill>
              <p:spPr>
                <a:xfrm>
                  <a:off x="4619455" y="3956302"/>
                  <a:ext cx="15660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49614" name="Freihand 149613">
                  <a:extLst>
                    <a:ext uri="{FF2B5EF4-FFF2-40B4-BE49-F238E27FC236}">
                      <a16:creationId xmlns:a16="http://schemas.microsoft.com/office/drawing/2014/main" id="{98B072DF-4BEC-996D-DF8C-00D7859325C5}"/>
                    </a:ext>
                  </a:extLst>
                </p14:cNvPr>
                <p14:cNvContentPartPr/>
                <p14:nvPr/>
              </p14:nvContentPartPr>
              <p14:xfrm>
                <a:off x="4837975" y="3929662"/>
                <a:ext cx="118080" cy="172800"/>
              </p14:xfrm>
            </p:contentPart>
          </mc:Choice>
          <mc:Fallback>
            <p:pic>
              <p:nvPicPr>
                <p:cNvPr id="149614" name="Freihand 149613">
                  <a:extLst>
                    <a:ext uri="{FF2B5EF4-FFF2-40B4-BE49-F238E27FC236}">
                      <a16:creationId xmlns:a16="http://schemas.microsoft.com/office/drawing/2014/main" id="{98B072DF-4BEC-996D-DF8C-00D7859325C5}"/>
                    </a:ext>
                  </a:extLst>
                </p:cNvPr>
                <p:cNvPicPr/>
                <p:nvPr/>
              </p:nvPicPr>
              <p:blipFill>
                <a:blip r:embed="rId278"/>
                <a:stretch>
                  <a:fillRect/>
                </a:stretch>
              </p:blipFill>
              <p:spPr>
                <a:xfrm>
                  <a:off x="4828975" y="3920662"/>
                  <a:ext cx="1357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49615" name="Freihand 149614">
                  <a:extLst>
                    <a:ext uri="{FF2B5EF4-FFF2-40B4-BE49-F238E27FC236}">
                      <a16:creationId xmlns:a16="http://schemas.microsoft.com/office/drawing/2014/main" id="{52226E22-1D9F-D8B2-BE04-7BC1129F0475}"/>
                    </a:ext>
                  </a:extLst>
                </p14:cNvPr>
                <p14:cNvContentPartPr/>
                <p14:nvPr/>
              </p14:nvContentPartPr>
              <p14:xfrm>
                <a:off x="4909975" y="4009942"/>
                <a:ext cx="35280" cy="164520"/>
              </p14:xfrm>
            </p:contentPart>
          </mc:Choice>
          <mc:Fallback>
            <p:pic>
              <p:nvPicPr>
                <p:cNvPr id="149615" name="Freihand 149614">
                  <a:extLst>
                    <a:ext uri="{FF2B5EF4-FFF2-40B4-BE49-F238E27FC236}">
                      <a16:creationId xmlns:a16="http://schemas.microsoft.com/office/drawing/2014/main" id="{52226E22-1D9F-D8B2-BE04-7BC1129F0475}"/>
                    </a:ext>
                  </a:extLst>
                </p:cNvPr>
                <p:cNvPicPr/>
                <p:nvPr/>
              </p:nvPicPr>
              <p:blipFill>
                <a:blip r:embed="rId280"/>
                <a:stretch>
                  <a:fillRect/>
                </a:stretch>
              </p:blipFill>
              <p:spPr>
                <a:xfrm>
                  <a:off x="4901335" y="4001302"/>
                  <a:ext cx="52920" cy="182160"/>
                </a:xfrm>
                <a:prstGeom prst="rect">
                  <a:avLst/>
                </a:prstGeom>
              </p:spPr>
            </p:pic>
          </mc:Fallback>
        </mc:AlternateContent>
      </p:grpSp>
      <p:grpSp>
        <p:nvGrpSpPr>
          <p:cNvPr id="149749" name="Gruppieren 149748">
            <a:extLst>
              <a:ext uri="{FF2B5EF4-FFF2-40B4-BE49-F238E27FC236}">
                <a16:creationId xmlns:a16="http://schemas.microsoft.com/office/drawing/2014/main" id="{C0FAE61C-2217-9620-784B-836DABDDC556}"/>
              </a:ext>
            </a:extLst>
          </p:cNvPr>
          <p:cNvGrpSpPr/>
          <p:nvPr/>
        </p:nvGrpSpPr>
        <p:grpSpPr>
          <a:xfrm>
            <a:off x="193615" y="4433302"/>
            <a:ext cx="7868520" cy="2245320"/>
            <a:chOff x="193615" y="4433302"/>
            <a:chExt cx="7868520" cy="2245320"/>
          </a:xfrm>
        </p:grpSpPr>
        <mc:AlternateContent xmlns:mc="http://schemas.openxmlformats.org/markup-compatibility/2006">
          <mc:Choice xmlns:p14="http://schemas.microsoft.com/office/powerpoint/2010/main" Requires="p14">
            <p:contentPart p14:bwMode="auto" r:id="rId281">
              <p14:nvContentPartPr>
                <p14:cNvPr id="149617" name="Freihand 149616">
                  <a:extLst>
                    <a:ext uri="{FF2B5EF4-FFF2-40B4-BE49-F238E27FC236}">
                      <a16:creationId xmlns:a16="http://schemas.microsoft.com/office/drawing/2014/main" id="{921F6549-DE88-359C-27E6-4DD58D8E2EBF}"/>
                    </a:ext>
                  </a:extLst>
                </p14:cNvPr>
                <p14:cNvContentPartPr/>
                <p14:nvPr/>
              </p14:nvContentPartPr>
              <p14:xfrm>
                <a:off x="360295" y="4925782"/>
                <a:ext cx="24480" cy="240840"/>
              </p14:xfrm>
            </p:contentPart>
          </mc:Choice>
          <mc:Fallback>
            <p:pic>
              <p:nvPicPr>
                <p:cNvPr id="149617" name="Freihand 149616">
                  <a:extLst>
                    <a:ext uri="{FF2B5EF4-FFF2-40B4-BE49-F238E27FC236}">
                      <a16:creationId xmlns:a16="http://schemas.microsoft.com/office/drawing/2014/main" id="{921F6549-DE88-359C-27E6-4DD58D8E2EBF}"/>
                    </a:ext>
                  </a:extLst>
                </p:cNvPr>
                <p:cNvPicPr/>
                <p:nvPr/>
              </p:nvPicPr>
              <p:blipFill>
                <a:blip r:embed="rId282"/>
                <a:stretch>
                  <a:fillRect/>
                </a:stretch>
              </p:blipFill>
              <p:spPr>
                <a:xfrm>
                  <a:off x="351295" y="4917142"/>
                  <a:ext cx="4212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49618" name="Freihand 149617">
                  <a:extLst>
                    <a:ext uri="{FF2B5EF4-FFF2-40B4-BE49-F238E27FC236}">
                      <a16:creationId xmlns:a16="http://schemas.microsoft.com/office/drawing/2014/main" id="{E3CA47A3-14D1-7977-609F-51E6B3459916}"/>
                    </a:ext>
                  </a:extLst>
                </p14:cNvPr>
                <p14:cNvContentPartPr/>
                <p14:nvPr/>
              </p14:nvContentPartPr>
              <p14:xfrm>
                <a:off x="255895" y="4914622"/>
                <a:ext cx="204120" cy="285120"/>
              </p14:xfrm>
            </p:contentPart>
          </mc:Choice>
          <mc:Fallback>
            <p:pic>
              <p:nvPicPr>
                <p:cNvPr id="149618" name="Freihand 149617">
                  <a:extLst>
                    <a:ext uri="{FF2B5EF4-FFF2-40B4-BE49-F238E27FC236}">
                      <a16:creationId xmlns:a16="http://schemas.microsoft.com/office/drawing/2014/main" id="{E3CA47A3-14D1-7977-609F-51E6B3459916}"/>
                    </a:ext>
                  </a:extLst>
                </p:cNvPr>
                <p:cNvPicPr/>
                <p:nvPr/>
              </p:nvPicPr>
              <p:blipFill>
                <a:blip r:embed="rId284"/>
                <a:stretch>
                  <a:fillRect/>
                </a:stretch>
              </p:blipFill>
              <p:spPr>
                <a:xfrm>
                  <a:off x="247255" y="4905622"/>
                  <a:ext cx="22176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49619" name="Freihand 149618">
                  <a:extLst>
                    <a:ext uri="{FF2B5EF4-FFF2-40B4-BE49-F238E27FC236}">
                      <a16:creationId xmlns:a16="http://schemas.microsoft.com/office/drawing/2014/main" id="{5D7D060E-4BC8-D098-3FCB-BBD9D3CE8CBC}"/>
                    </a:ext>
                  </a:extLst>
                </p14:cNvPr>
                <p14:cNvContentPartPr/>
                <p14:nvPr/>
              </p14:nvContentPartPr>
              <p14:xfrm>
                <a:off x="484495" y="5069422"/>
                <a:ext cx="107640" cy="79200"/>
              </p14:xfrm>
            </p:contentPart>
          </mc:Choice>
          <mc:Fallback>
            <p:pic>
              <p:nvPicPr>
                <p:cNvPr id="149619" name="Freihand 149618">
                  <a:extLst>
                    <a:ext uri="{FF2B5EF4-FFF2-40B4-BE49-F238E27FC236}">
                      <a16:creationId xmlns:a16="http://schemas.microsoft.com/office/drawing/2014/main" id="{5D7D060E-4BC8-D098-3FCB-BBD9D3CE8CBC}"/>
                    </a:ext>
                  </a:extLst>
                </p:cNvPr>
                <p:cNvPicPr/>
                <p:nvPr/>
              </p:nvPicPr>
              <p:blipFill>
                <a:blip r:embed="rId286"/>
                <a:stretch>
                  <a:fillRect/>
                </a:stretch>
              </p:blipFill>
              <p:spPr>
                <a:xfrm>
                  <a:off x="475855" y="5060782"/>
                  <a:ext cx="125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49620" name="Freihand 149619">
                  <a:extLst>
                    <a:ext uri="{FF2B5EF4-FFF2-40B4-BE49-F238E27FC236}">
                      <a16:creationId xmlns:a16="http://schemas.microsoft.com/office/drawing/2014/main" id="{B05AF797-C219-24D0-9CE1-20623D3C2AFE}"/>
                    </a:ext>
                  </a:extLst>
                </p14:cNvPr>
                <p14:cNvContentPartPr/>
                <p14:nvPr/>
              </p14:nvContentPartPr>
              <p14:xfrm>
                <a:off x="736135" y="4865662"/>
                <a:ext cx="157320" cy="323280"/>
              </p14:xfrm>
            </p:contentPart>
          </mc:Choice>
          <mc:Fallback>
            <p:pic>
              <p:nvPicPr>
                <p:cNvPr id="149620" name="Freihand 149619">
                  <a:extLst>
                    <a:ext uri="{FF2B5EF4-FFF2-40B4-BE49-F238E27FC236}">
                      <a16:creationId xmlns:a16="http://schemas.microsoft.com/office/drawing/2014/main" id="{B05AF797-C219-24D0-9CE1-20623D3C2AFE}"/>
                    </a:ext>
                  </a:extLst>
                </p:cNvPr>
                <p:cNvPicPr/>
                <p:nvPr/>
              </p:nvPicPr>
              <p:blipFill>
                <a:blip r:embed="rId288"/>
                <a:stretch>
                  <a:fillRect/>
                </a:stretch>
              </p:blipFill>
              <p:spPr>
                <a:xfrm>
                  <a:off x="727495" y="4857022"/>
                  <a:ext cx="17496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49621" name="Freihand 149620">
                  <a:extLst>
                    <a:ext uri="{FF2B5EF4-FFF2-40B4-BE49-F238E27FC236}">
                      <a16:creationId xmlns:a16="http://schemas.microsoft.com/office/drawing/2014/main" id="{2039DC77-D10F-45EF-3B7C-273CF123ABE1}"/>
                    </a:ext>
                  </a:extLst>
                </p14:cNvPr>
                <p14:cNvContentPartPr/>
                <p14:nvPr/>
              </p14:nvContentPartPr>
              <p14:xfrm>
                <a:off x="917575" y="4978342"/>
                <a:ext cx="145080" cy="118440"/>
              </p14:xfrm>
            </p:contentPart>
          </mc:Choice>
          <mc:Fallback>
            <p:pic>
              <p:nvPicPr>
                <p:cNvPr id="149621" name="Freihand 149620">
                  <a:extLst>
                    <a:ext uri="{FF2B5EF4-FFF2-40B4-BE49-F238E27FC236}">
                      <a16:creationId xmlns:a16="http://schemas.microsoft.com/office/drawing/2014/main" id="{2039DC77-D10F-45EF-3B7C-273CF123ABE1}"/>
                    </a:ext>
                  </a:extLst>
                </p:cNvPr>
                <p:cNvPicPr/>
                <p:nvPr/>
              </p:nvPicPr>
              <p:blipFill>
                <a:blip r:embed="rId290"/>
                <a:stretch>
                  <a:fillRect/>
                </a:stretch>
              </p:blipFill>
              <p:spPr>
                <a:xfrm>
                  <a:off x="908575" y="4969702"/>
                  <a:ext cx="1627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49622" name="Freihand 149621">
                  <a:extLst>
                    <a:ext uri="{FF2B5EF4-FFF2-40B4-BE49-F238E27FC236}">
                      <a16:creationId xmlns:a16="http://schemas.microsoft.com/office/drawing/2014/main" id="{1DBEF808-7843-770D-D1B6-BC9C83C9F909}"/>
                    </a:ext>
                  </a:extLst>
                </p14:cNvPr>
                <p14:cNvContentPartPr/>
                <p14:nvPr/>
              </p14:nvContentPartPr>
              <p14:xfrm>
                <a:off x="1103335" y="4841902"/>
                <a:ext cx="165600" cy="250200"/>
              </p14:xfrm>
            </p:contentPart>
          </mc:Choice>
          <mc:Fallback>
            <p:pic>
              <p:nvPicPr>
                <p:cNvPr id="149622" name="Freihand 149621">
                  <a:extLst>
                    <a:ext uri="{FF2B5EF4-FFF2-40B4-BE49-F238E27FC236}">
                      <a16:creationId xmlns:a16="http://schemas.microsoft.com/office/drawing/2014/main" id="{1DBEF808-7843-770D-D1B6-BC9C83C9F909}"/>
                    </a:ext>
                  </a:extLst>
                </p:cNvPr>
                <p:cNvPicPr/>
                <p:nvPr/>
              </p:nvPicPr>
              <p:blipFill>
                <a:blip r:embed="rId292"/>
                <a:stretch>
                  <a:fillRect/>
                </a:stretch>
              </p:blipFill>
              <p:spPr>
                <a:xfrm>
                  <a:off x="1094695" y="4832902"/>
                  <a:ext cx="1832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49623" name="Freihand 149622">
                  <a:extLst>
                    <a:ext uri="{FF2B5EF4-FFF2-40B4-BE49-F238E27FC236}">
                      <a16:creationId xmlns:a16="http://schemas.microsoft.com/office/drawing/2014/main" id="{661524C5-4D65-30FC-7F46-6D507591189C}"/>
                    </a:ext>
                  </a:extLst>
                </p14:cNvPr>
                <p14:cNvContentPartPr/>
                <p14:nvPr/>
              </p14:nvContentPartPr>
              <p14:xfrm>
                <a:off x="1228975" y="4846582"/>
                <a:ext cx="21600" cy="24120"/>
              </p14:xfrm>
            </p:contentPart>
          </mc:Choice>
          <mc:Fallback>
            <p:pic>
              <p:nvPicPr>
                <p:cNvPr id="149623" name="Freihand 149622">
                  <a:extLst>
                    <a:ext uri="{FF2B5EF4-FFF2-40B4-BE49-F238E27FC236}">
                      <a16:creationId xmlns:a16="http://schemas.microsoft.com/office/drawing/2014/main" id="{661524C5-4D65-30FC-7F46-6D507591189C}"/>
                    </a:ext>
                  </a:extLst>
                </p:cNvPr>
                <p:cNvPicPr/>
                <p:nvPr/>
              </p:nvPicPr>
              <p:blipFill>
                <a:blip r:embed="rId294"/>
                <a:stretch>
                  <a:fillRect/>
                </a:stretch>
              </p:blipFill>
              <p:spPr>
                <a:xfrm>
                  <a:off x="1220335" y="4837582"/>
                  <a:ext cx="392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49624" name="Freihand 149623">
                  <a:extLst>
                    <a:ext uri="{FF2B5EF4-FFF2-40B4-BE49-F238E27FC236}">
                      <a16:creationId xmlns:a16="http://schemas.microsoft.com/office/drawing/2014/main" id="{C18C36B4-8E65-6704-337E-E2EE6CCEBADD}"/>
                    </a:ext>
                  </a:extLst>
                </p14:cNvPr>
                <p14:cNvContentPartPr/>
                <p14:nvPr/>
              </p14:nvContentPartPr>
              <p14:xfrm>
                <a:off x="1330135" y="4970782"/>
                <a:ext cx="198360" cy="72000"/>
              </p14:xfrm>
            </p:contentPart>
          </mc:Choice>
          <mc:Fallback>
            <p:pic>
              <p:nvPicPr>
                <p:cNvPr id="149624" name="Freihand 149623">
                  <a:extLst>
                    <a:ext uri="{FF2B5EF4-FFF2-40B4-BE49-F238E27FC236}">
                      <a16:creationId xmlns:a16="http://schemas.microsoft.com/office/drawing/2014/main" id="{C18C36B4-8E65-6704-337E-E2EE6CCEBADD}"/>
                    </a:ext>
                  </a:extLst>
                </p:cNvPr>
                <p:cNvPicPr/>
                <p:nvPr/>
              </p:nvPicPr>
              <p:blipFill>
                <a:blip r:embed="rId296"/>
                <a:stretch>
                  <a:fillRect/>
                </a:stretch>
              </p:blipFill>
              <p:spPr>
                <a:xfrm>
                  <a:off x="1321135" y="4962142"/>
                  <a:ext cx="216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49625" name="Freihand 149624">
                  <a:extLst>
                    <a:ext uri="{FF2B5EF4-FFF2-40B4-BE49-F238E27FC236}">
                      <a16:creationId xmlns:a16="http://schemas.microsoft.com/office/drawing/2014/main" id="{D17AC0AF-22D4-9841-EBC0-32FA744A9445}"/>
                    </a:ext>
                  </a:extLst>
                </p14:cNvPr>
                <p14:cNvContentPartPr/>
                <p14:nvPr/>
              </p14:nvContentPartPr>
              <p14:xfrm>
                <a:off x="1857535" y="4940902"/>
                <a:ext cx="196920" cy="16920"/>
              </p14:xfrm>
            </p:contentPart>
          </mc:Choice>
          <mc:Fallback>
            <p:pic>
              <p:nvPicPr>
                <p:cNvPr id="149625" name="Freihand 149624">
                  <a:extLst>
                    <a:ext uri="{FF2B5EF4-FFF2-40B4-BE49-F238E27FC236}">
                      <a16:creationId xmlns:a16="http://schemas.microsoft.com/office/drawing/2014/main" id="{D17AC0AF-22D4-9841-EBC0-32FA744A9445}"/>
                    </a:ext>
                  </a:extLst>
                </p:cNvPr>
                <p:cNvPicPr/>
                <p:nvPr/>
              </p:nvPicPr>
              <p:blipFill>
                <a:blip r:embed="rId298"/>
                <a:stretch>
                  <a:fillRect/>
                </a:stretch>
              </p:blipFill>
              <p:spPr>
                <a:xfrm>
                  <a:off x="1848535" y="4932262"/>
                  <a:ext cx="2145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49626" name="Freihand 149625">
                  <a:extLst>
                    <a:ext uri="{FF2B5EF4-FFF2-40B4-BE49-F238E27FC236}">
                      <a16:creationId xmlns:a16="http://schemas.microsoft.com/office/drawing/2014/main" id="{DF7CCFD8-22D0-C62D-2EEA-4F2EDCDA6D04}"/>
                    </a:ext>
                  </a:extLst>
                </p14:cNvPr>
                <p14:cNvContentPartPr/>
                <p14:nvPr/>
              </p14:nvContentPartPr>
              <p14:xfrm>
                <a:off x="1924135" y="5033422"/>
                <a:ext cx="126360" cy="11160"/>
              </p14:xfrm>
            </p:contentPart>
          </mc:Choice>
          <mc:Fallback>
            <p:pic>
              <p:nvPicPr>
                <p:cNvPr id="149626" name="Freihand 149625">
                  <a:extLst>
                    <a:ext uri="{FF2B5EF4-FFF2-40B4-BE49-F238E27FC236}">
                      <a16:creationId xmlns:a16="http://schemas.microsoft.com/office/drawing/2014/main" id="{DF7CCFD8-22D0-C62D-2EEA-4F2EDCDA6D04}"/>
                    </a:ext>
                  </a:extLst>
                </p:cNvPr>
                <p:cNvPicPr/>
                <p:nvPr/>
              </p:nvPicPr>
              <p:blipFill>
                <a:blip r:embed="rId300"/>
                <a:stretch>
                  <a:fillRect/>
                </a:stretch>
              </p:blipFill>
              <p:spPr>
                <a:xfrm>
                  <a:off x="1915135" y="5024422"/>
                  <a:ext cx="144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49627" name="Freihand 149626">
                  <a:extLst>
                    <a:ext uri="{FF2B5EF4-FFF2-40B4-BE49-F238E27FC236}">
                      <a16:creationId xmlns:a16="http://schemas.microsoft.com/office/drawing/2014/main" id="{B6BFA384-DDA9-B8A7-19CA-E692422D17E7}"/>
                    </a:ext>
                  </a:extLst>
                </p14:cNvPr>
                <p14:cNvContentPartPr/>
                <p14:nvPr/>
              </p14:nvContentPartPr>
              <p14:xfrm>
                <a:off x="2470975" y="4625182"/>
                <a:ext cx="162720" cy="186840"/>
              </p14:xfrm>
            </p:contentPart>
          </mc:Choice>
          <mc:Fallback>
            <p:pic>
              <p:nvPicPr>
                <p:cNvPr id="149627" name="Freihand 149626">
                  <a:extLst>
                    <a:ext uri="{FF2B5EF4-FFF2-40B4-BE49-F238E27FC236}">
                      <a16:creationId xmlns:a16="http://schemas.microsoft.com/office/drawing/2014/main" id="{B6BFA384-DDA9-B8A7-19CA-E692422D17E7}"/>
                    </a:ext>
                  </a:extLst>
                </p:cNvPr>
                <p:cNvPicPr/>
                <p:nvPr/>
              </p:nvPicPr>
              <p:blipFill>
                <a:blip r:embed="rId302"/>
                <a:stretch>
                  <a:fillRect/>
                </a:stretch>
              </p:blipFill>
              <p:spPr>
                <a:xfrm>
                  <a:off x="2462335" y="4616542"/>
                  <a:ext cx="18036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49629" name="Freihand 149628">
                  <a:extLst>
                    <a:ext uri="{FF2B5EF4-FFF2-40B4-BE49-F238E27FC236}">
                      <a16:creationId xmlns:a16="http://schemas.microsoft.com/office/drawing/2014/main" id="{144B677F-730F-1CE3-92C5-EC7A19030E83}"/>
                    </a:ext>
                  </a:extLst>
                </p14:cNvPr>
                <p14:cNvContentPartPr/>
                <p14:nvPr/>
              </p14:nvContentPartPr>
              <p14:xfrm>
                <a:off x="2724775" y="4611862"/>
                <a:ext cx="19080" cy="213840"/>
              </p14:xfrm>
            </p:contentPart>
          </mc:Choice>
          <mc:Fallback>
            <p:pic>
              <p:nvPicPr>
                <p:cNvPr id="149629" name="Freihand 149628">
                  <a:extLst>
                    <a:ext uri="{FF2B5EF4-FFF2-40B4-BE49-F238E27FC236}">
                      <a16:creationId xmlns:a16="http://schemas.microsoft.com/office/drawing/2014/main" id="{144B677F-730F-1CE3-92C5-EC7A19030E83}"/>
                    </a:ext>
                  </a:extLst>
                </p:cNvPr>
                <p:cNvPicPr/>
                <p:nvPr/>
              </p:nvPicPr>
              <p:blipFill>
                <a:blip r:embed="rId304"/>
                <a:stretch>
                  <a:fillRect/>
                </a:stretch>
              </p:blipFill>
              <p:spPr>
                <a:xfrm>
                  <a:off x="2716135" y="4602862"/>
                  <a:ext cx="3672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49630" name="Freihand 149629">
                  <a:extLst>
                    <a:ext uri="{FF2B5EF4-FFF2-40B4-BE49-F238E27FC236}">
                      <a16:creationId xmlns:a16="http://schemas.microsoft.com/office/drawing/2014/main" id="{B8C7DE4D-80B1-6B29-5C35-C06F0C693DF0}"/>
                    </a:ext>
                  </a:extLst>
                </p14:cNvPr>
                <p14:cNvContentPartPr/>
                <p14:nvPr/>
              </p14:nvContentPartPr>
              <p14:xfrm>
                <a:off x="2673295" y="4598182"/>
                <a:ext cx="170640" cy="102240"/>
              </p14:xfrm>
            </p:contentPart>
          </mc:Choice>
          <mc:Fallback>
            <p:pic>
              <p:nvPicPr>
                <p:cNvPr id="149630" name="Freihand 149629">
                  <a:extLst>
                    <a:ext uri="{FF2B5EF4-FFF2-40B4-BE49-F238E27FC236}">
                      <a16:creationId xmlns:a16="http://schemas.microsoft.com/office/drawing/2014/main" id="{B8C7DE4D-80B1-6B29-5C35-C06F0C693DF0}"/>
                    </a:ext>
                  </a:extLst>
                </p:cNvPr>
                <p:cNvPicPr/>
                <p:nvPr/>
              </p:nvPicPr>
              <p:blipFill>
                <a:blip r:embed="rId306"/>
                <a:stretch>
                  <a:fillRect/>
                </a:stretch>
              </p:blipFill>
              <p:spPr>
                <a:xfrm>
                  <a:off x="2664655" y="4589182"/>
                  <a:ext cx="1882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49631" name="Freihand 149630">
                  <a:extLst>
                    <a:ext uri="{FF2B5EF4-FFF2-40B4-BE49-F238E27FC236}">
                      <a16:creationId xmlns:a16="http://schemas.microsoft.com/office/drawing/2014/main" id="{E9195A90-884B-9713-48F3-60D48BE31470}"/>
                    </a:ext>
                  </a:extLst>
                </p14:cNvPr>
                <p14:cNvContentPartPr/>
                <p14:nvPr/>
              </p14:nvContentPartPr>
              <p14:xfrm>
                <a:off x="2925655" y="4609702"/>
                <a:ext cx="23400" cy="184680"/>
              </p14:xfrm>
            </p:contentPart>
          </mc:Choice>
          <mc:Fallback>
            <p:pic>
              <p:nvPicPr>
                <p:cNvPr id="149631" name="Freihand 149630">
                  <a:extLst>
                    <a:ext uri="{FF2B5EF4-FFF2-40B4-BE49-F238E27FC236}">
                      <a16:creationId xmlns:a16="http://schemas.microsoft.com/office/drawing/2014/main" id="{E9195A90-884B-9713-48F3-60D48BE31470}"/>
                    </a:ext>
                  </a:extLst>
                </p:cNvPr>
                <p:cNvPicPr/>
                <p:nvPr/>
              </p:nvPicPr>
              <p:blipFill>
                <a:blip r:embed="rId308"/>
                <a:stretch>
                  <a:fillRect/>
                </a:stretch>
              </p:blipFill>
              <p:spPr>
                <a:xfrm>
                  <a:off x="2916655" y="4600702"/>
                  <a:ext cx="410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49632" name="Freihand 149631">
                  <a:extLst>
                    <a:ext uri="{FF2B5EF4-FFF2-40B4-BE49-F238E27FC236}">
                      <a16:creationId xmlns:a16="http://schemas.microsoft.com/office/drawing/2014/main" id="{1E464A35-3B6E-D5C8-0800-5D8A82B0FAC5}"/>
                    </a:ext>
                  </a:extLst>
                </p14:cNvPr>
                <p14:cNvContentPartPr/>
                <p14:nvPr/>
              </p14:nvContentPartPr>
              <p14:xfrm>
                <a:off x="3015295" y="4738582"/>
                <a:ext cx="167760" cy="87480"/>
              </p14:xfrm>
            </p:contentPart>
          </mc:Choice>
          <mc:Fallback>
            <p:pic>
              <p:nvPicPr>
                <p:cNvPr id="149632" name="Freihand 149631">
                  <a:extLst>
                    <a:ext uri="{FF2B5EF4-FFF2-40B4-BE49-F238E27FC236}">
                      <a16:creationId xmlns:a16="http://schemas.microsoft.com/office/drawing/2014/main" id="{1E464A35-3B6E-D5C8-0800-5D8A82B0FAC5}"/>
                    </a:ext>
                  </a:extLst>
                </p:cNvPr>
                <p:cNvPicPr/>
                <p:nvPr/>
              </p:nvPicPr>
              <p:blipFill>
                <a:blip r:embed="rId310"/>
                <a:stretch>
                  <a:fillRect/>
                </a:stretch>
              </p:blipFill>
              <p:spPr>
                <a:xfrm>
                  <a:off x="3006655" y="4729942"/>
                  <a:ext cx="1854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49633" name="Freihand 149632">
                  <a:extLst>
                    <a:ext uri="{FF2B5EF4-FFF2-40B4-BE49-F238E27FC236}">
                      <a16:creationId xmlns:a16="http://schemas.microsoft.com/office/drawing/2014/main" id="{E1BADC11-9873-F910-CE91-EE7084CA80E6}"/>
                    </a:ext>
                  </a:extLst>
                </p14:cNvPr>
                <p14:cNvContentPartPr/>
                <p14:nvPr/>
              </p14:nvContentPartPr>
              <p14:xfrm>
                <a:off x="3236695" y="4718422"/>
                <a:ext cx="338040" cy="192600"/>
              </p14:xfrm>
            </p:contentPart>
          </mc:Choice>
          <mc:Fallback>
            <p:pic>
              <p:nvPicPr>
                <p:cNvPr id="149633" name="Freihand 149632">
                  <a:extLst>
                    <a:ext uri="{FF2B5EF4-FFF2-40B4-BE49-F238E27FC236}">
                      <a16:creationId xmlns:a16="http://schemas.microsoft.com/office/drawing/2014/main" id="{E1BADC11-9873-F910-CE91-EE7084CA80E6}"/>
                    </a:ext>
                  </a:extLst>
                </p:cNvPr>
                <p:cNvPicPr/>
                <p:nvPr/>
              </p:nvPicPr>
              <p:blipFill>
                <a:blip r:embed="rId312"/>
                <a:stretch>
                  <a:fillRect/>
                </a:stretch>
              </p:blipFill>
              <p:spPr>
                <a:xfrm>
                  <a:off x="3227695" y="4709782"/>
                  <a:ext cx="3556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49634" name="Freihand 149633">
                  <a:extLst>
                    <a:ext uri="{FF2B5EF4-FFF2-40B4-BE49-F238E27FC236}">
                      <a16:creationId xmlns:a16="http://schemas.microsoft.com/office/drawing/2014/main" id="{8BCD8C82-2B16-E699-854D-EA0FDFDD5104}"/>
                    </a:ext>
                  </a:extLst>
                </p14:cNvPr>
                <p14:cNvContentPartPr/>
                <p14:nvPr/>
              </p14:nvContentPartPr>
              <p14:xfrm>
                <a:off x="3795055" y="4704022"/>
                <a:ext cx="2880" cy="4320"/>
              </p14:xfrm>
            </p:contentPart>
          </mc:Choice>
          <mc:Fallback>
            <p:pic>
              <p:nvPicPr>
                <p:cNvPr id="149634" name="Freihand 149633">
                  <a:extLst>
                    <a:ext uri="{FF2B5EF4-FFF2-40B4-BE49-F238E27FC236}">
                      <a16:creationId xmlns:a16="http://schemas.microsoft.com/office/drawing/2014/main" id="{8BCD8C82-2B16-E699-854D-EA0FDFDD5104}"/>
                    </a:ext>
                  </a:extLst>
                </p:cNvPr>
                <p:cNvPicPr/>
                <p:nvPr/>
              </p:nvPicPr>
              <p:blipFill>
                <a:blip r:embed="rId314"/>
                <a:stretch>
                  <a:fillRect/>
                </a:stretch>
              </p:blipFill>
              <p:spPr>
                <a:xfrm>
                  <a:off x="3786055" y="4695382"/>
                  <a:ext cx="20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49635" name="Freihand 149634">
                  <a:extLst>
                    <a:ext uri="{FF2B5EF4-FFF2-40B4-BE49-F238E27FC236}">
                      <a16:creationId xmlns:a16="http://schemas.microsoft.com/office/drawing/2014/main" id="{ADBE7AB5-E5D2-2AB4-1518-5D3D7C00FD17}"/>
                    </a:ext>
                  </a:extLst>
                </p14:cNvPr>
                <p14:cNvContentPartPr/>
                <p14:nvPr/>
              </p14:nvContentPartPr>
              <p14:xfrm>
                <a:off x="3719455" y="4677382"/>
                <a:ext cx="187920" cy="27360"/>
              </p14:xfrm>
            </p:contentPart>
          </mc:Choice>
          <mc:Fallback>
            <p:pic>
              <p:nvPicPr>
                <p:cNvPr id="149635" name="Freihand 149634">
                  <a:extLst>
                    <a:ext uri="{FF2B5EF4-FFF2-40B4-BE49-F238E27FC236}">
                      <a16:creationId xmlns:a16="http://schemas.microsoft.com/office/drawing/2014/main" id="{ADBE7AB5-E5D2-2AB4-1518-5D3D7C00FD17}"/>
                    </a:ext>
                  </a:extLst>
                </p:cNvPr>
                <p:cNvPicPr/>
                <p:nvPr/>
              </p:nvPicPr>
              <p:blipFill>
                <a:blip r:embed="rId316"/>
                <a:stretch>
                  <a:fillRect/>
                </a:stretch>
              </p:blipFill>
              <p:spPr>
                <a:xfrm>
                  <a:off x="3710815" y="4668382"/>
                  <a:ext cx="2055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49636" name="Freihand 149635">
                  <a:extLst>
                    <a:ext uri="{FF2B5EF4-FFF2-40B4-BE49-F238E27FC236}">
                      <a16:creationId xmlns:a16="http://schemas.microsoft.com/office/drawing/2014/main" id="{935C7031-8E3B-C70A-FEFB-2A3CD941F201}"/>
                    </a:ext>
                  </a:extLst>
                </p14:cNvPr>
                <p14:cNvContentPartPr/>
                <p14:nvPr/>
              </p14:nvContentPartPr>
              <p14:xfrm>
                <a:off x="4054255" y="4607902"/>
                <a:ext cx="132120" cy="174240"/>
              </p14:xfrm>
            </p:contentPart>
          </mc:Choice>
          <mc:Fallback>
            <p:pic>
              <p:nvPicPr>
                <p:cNvPr id="149636" name="Freihand 149635">
                  <a:extLst>
                    <a:ext uri="{FF2B5EF4-FFF2-40B4-BE49-F238E27FC236}">
                      <a16:creationId xmlns:a16="http://schemas.microsoft.com/office/drawing/2014/main" id="{935C7031-8E3B-C70A-FEFB-2A3CD941F201}"/>
                    </a:ext>
                  </a:extLst>
                </p:cNvPr>
                <p:cNvPicPr/>
                <p:nvPr/>
              </p:nvPicPr>
              <p:blipFill>
                <a:blip r:embed="rId318"/>
                <a:stretch>
                  <a:fillRect/>
                </a:stretch>
              </p:blipFill>
              <p:spPr>
                <a:xfrm>
                  <a:off x="4045255" y="4599262"/>
                  <a:ext cx="1497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49637" name="Freihand 149636">
                  <a:extLst>
                    <a:ext uri="{FF2B5EF4-FFF2-40B4-BE49-F238E27FC236}">
                      <a16:creationId xmlns:a16="http://schemas.microsoft.com/office/drawing/2014/main" id="{0A612034-5CFC-A853-3B3E-531041AB4FF6}"/>
                    </a:ext>
                  </a:extLst>
                </p14:cNvPr>
                <p14:cNvContentPartPr/>
                <p14:nvPr/>
              </p14:nvContentPartPr>
              <p14:xfrm>
                <a:off x="4297615" y="4601782"/>
                <a:ext cx="3600" cy="158400"/>
              </p14:xfrm>
            </p:contentPart>
          </mc:Choice>
          <mc:Fallback>
            <p:pic>
              <p:nvPicPr>
                <p:cNvPr id="149637" name="Freihand 149636">
                  <a:extLst>
                    <a:ext uri="{FF2B5EF4-FFF2-40B4-BE49-F238E27FC236}">
                      <a16:creationId xmlns:a16="http://schemas.microsoft.com/office/drawing/2014/main" id="{0A612034-5CFC-A853-3B3E-531041AB4FF6}"/>
                    </a:ext>
                  </a:extLst>
                </p:cNvPr>
                <p:cNvPicPr/>
                <p:nvPr/>
              </p:nvPicPr>
              <p:blipFill>
                <a:blip r:embed="rId320"/>
                <a:stretch>
                  <a:fillRect/>
                </a:stretch>
              </p:blipFill>
              <p:spPr>
                <a:xfrm>
                  <a:off x="4288975" y="4593142"/>
                  <a:ext cx="212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49638" name="Freihand 149637">
                  <a:extLst>
                    <a:ext uri="{FF2B5EF4-FFF2-40B4-BE49-F238E27FC236}">
                      <a16:creationId xmlns:a16="http://schemas.microsoft.com/office/drawing/2014/main" id="{B16E4228-15B6-7C78-24E5-96564706BBC9}"/>
                    </a:ext>
                  </a:extLst>
                </p14:cNvPr>
                <p14:cNvContentPartPr/>
                <p14:nvPr/>
              </p14:nvContentPartPr>
              <p14:xfrm>
                <a:off x="4207975" y="4560382"/>
                <a:ext cx="293400" cy="171000"/>
              </p14:xfrm>
            </p:contentPart>
          </mc:Choice>
          <mc:Fallback>
            <p:pic>
              <p:nvPicPr>
                <p:cNvPr id="149638" name="Freihand 149637">
                  <a:extLst>
                    <a:ext uri="{FF2B5EF4-FFF2-40B4-BE49-F238E27FC236}">
                      <a16:creationId xmlns:a16="http://schemas.microsoft.com/office/drawing/2014/main" id="{B16E4228-15B6-7C78-24E5-96564706BBC9}"/>
                    </a:ext>
                  </a:extLst>
                </p:cNvPr>
                <p:cNvPicPr/>
                <p:nvPr/>
              </p:nvPicPr>
              <p:blipFill>
                <a:blip r:embed="rId322"/>
                <a:stretch>
                  <a:fillRect/>
                </a:stretch>
              </p:blipFill>
              <p:spPr>
                <a:xfrm>
                  <a:off x="4198975" y="4551382"/>
                  <a:ext cx="3110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49639" name="Freihand 149638">
                  <a:extLst>
                    <a:ext uri="{FF2B5EF4-FFF2-40B4-BE49-F238E27FC236}">
                      <a16:creationId xmlns:a16="http://schemas.microsoft.com/office/drawing/2014/main" id="{EA63C6A3-B542-92AD-1CB6-4B7332918E34}"/>
                    </a:ext>
                  </a:extLst>
                </p14:cNvPr>
                <p14:cNvContentPartPr/>
                <p14:nvPr/>
              </p14:nvContentPartPr>
              <p14:xfrm>
                <a:off x="4595335" y="4642822"/>
                <a:ext cx="102600" cy="168840"/>
              </p14:xfrm>
            </p:contentPart>
          </mc:Choice>
          <mc:Fallback>
            <p:pic>
              <p:nvPicPr>
                <p:cNvPr id="149639" name="Freihand 149638">
                  <a:extLst>
                    <a:ext uri="{FF2B5EF4-FFF2-40B4-BE49-F238E27FC236}">
                      <a16:creationId xmlns:a16="http://schemas.microsoft.com/office/drawing/2014/main" id="{EA63C6A3-B542-92AD-1CB6-4B7332918E34}"/>
                    </a:ext>
                  </a:extLst>
                </p:cNvPr>
                <p:cNvPicPr/>
                <p:nvPr/>
              </p:nvPicPr>
              <p:blipFill>
                <a:blip r:embed="rId324"/>
                <a:stretch>
                  <a:fillRect/>
                </a:stretch>
              </p:blipFill>
              <p:spPr>
                <a:xfrm>
                  <a:off x="4586695" y="4633822"/>
                  <a:ext cx="12024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49640" name="Freihand 149639">
                  <a:extLst>
                    <a:ext uri="{FF2B5EF4-FFF2-40B4-BE49-F238E27FC236}">
                      <a16:creationId xmlns:a16="http://schemas.microsoft.com/office/drawing/2014/main" id="{DFF41865-9025-682C-C4B6-8DE448BF2A65}"/>
                    </a:ext>
                  </a:extLst>
                </p14:cNvPr>
                <p14:cNvContentPartPr/>
                <p14:nvPr/>
              </p14:nvContentPartPr>
              <p14:xfrm>
                <a:off x="4730335" y="4609342"/>
                <a:ext cx="370440" cy="198000"/>
              </p14:xfrm>
            </p:contentPart>
          </mc:Choice>
          <mc:Fallback>
            <p:pic>
              <p:nvPicPr>
                <p:cNvPr id="149640" name="Freihand 149639">
                  <a:extLst>
                    <a:ext uri="{FF2B5EF4-FFF2-40B4-BE49-F238E27FC236}">
                      <a16:creationId xmlns:a16="http://schemas.microsoft.com/office/drawing/2014/main" id="{DFF41865-9025-682C-C4B6-8DE448BF2A65}"/>
                    </a:ext>
                  </a:extLst>
                </p:cNvPr>
                <p:cNvPicPr/>
                <p:nvPr/>
              </p:nvPicPr>
              <p:blipFill>
                <a:blip r:embed="rId326"/>
                <a:stretch>
                  <a:fillRect/>
                </a:stretch>
              </p:blipFill>
              <p:spPr>
                <a:xfrm>
                  <a:off x="4721335" y="4600342"/>
                  <a:ext cx="3880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49641" name="Freihand 149640">
                  <a:extLst>
                    <a:ext uri="{FF2B5EF4-FFF2-40B4-BE49-F238E27FC236}">
                      <a16:creationId xmlns:a16="http://schemas.microsoft.com/office/drawing/2014/main" id="{1689F5A5-7E4E-7126-8C14-634BC04B8930}"/>
                    </a:ext>
                  </a:extLst>
                </p14:cNvPr>
                <p14:cNvContentPartPr/>
                <p14:nvPr/>
              </p14:nvContentPartPr>
              <p14:xfrm>
                <a:off x="2378815" y="4936942"/>
                <a:ext cx="3241800" cy="109440"/>
              </p14:xfrm>
            </p:contentPart>
          </mc:Choice>
          <mc:Fallback>
            <p:pic>
              <p:nvPicPr>
                <p:cNvPr id="149641" name="Freihand 149640">
                  <a:extLst>
                    <a:ext uri="{FF2B5EF4-FFF2-40B4-BE49-F238E27FC236}">
                      <a16:creationId xmlns:a16="http://schemas.microsoft.com/office/drawing/2014/main" id="{1689F5A5-7E4E-7126-8C14-634BC04B8930}"/>
                    </a:ext>
                  </a:extLst>
                </p:cNvPr>
                <p:cNvPicPr/>
                <p:nvPr/>
              </p:nvPicPr>
              <p:blipFill>
                <a:blip r:embed="rId328"/>
                <a:stretch>
                  <a:fillRect/>
                </a:stretch>
              </p:blipFill>
              <p:spPr>
                <a:xfrm>
                  <a:off x="2369815" y="4928302"/>
                  <a:ext cx="32594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49643" name="Freihand 149642">
                  <a:extLst>
                    <a:ext uri="{FF2B5EF4-FFF2-40B4-BE49-F238E27FC236}">
                      <a16:creationId xmlns:a16="http://schemas.microsoft.com/office/drawing/2014/main" id="{626D0406-4B3C-D879-4EA6-782BD40431D2}"/>
                    </a:ext>
                  </a:extLst>
                </p14:cNvPr>
                <p14:cNvContentPartPr/>
                <p14:nvPr/>
              </p14:nvContentPartPr>
              <p14:xfrm>
                <a:off x="3275575" y="5155102"/>
                <a:ext cx="123480" cy="210240"/>
              </p14:xfrm>
            </p:contentPart>
          </mc:Choice>
          <mc:Fallback>
            <p:pic>
              <p:nvPicPr>
                <p:cNvPr id="149643" name="Freihand 149642">
                  <a:extLst>
                    <a:ext uri="{FF2B5EF4-FFF2-40B4-BE49-F238E27FC236}">
                      <a16:creationId xmlns:a16="http://schemas.microsoft.com/office/drawing/2014/main" id="{626D0406-4B3C-D879-4EA6-782BD40431D2}"/>
                    </a:ext>
                  </a:extLst>
                </p:cNvPr>
                <p:cNvPicPr/>
                <p:nvPr/>
              </p:nvPicPr>
              <p:blipFill>
                <a:blip r:embed="rId330"/>
                <a:stretch>
                  <a:fillRect/>
                </a:stretch>
              </p:blipFill>
              <p:spPr>
                <a:xfrm>
                  <a:off x="3266575" y="5146102"/>
                  <a:ext cx="1411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49644" name="Freihand 149643">
                  <a:extLst>
                    <a:ext uri="{FF2B5EF4-FFF2-40B4-BE49-F238E27FC236}">
                      <a16:creationId xmlns:a16="http://schemas.microsoft.com/office/drawing/2014/main" id="{16FDA19A-A690-0E4A-34B7-F84FFE8E7438}"/>
                    </a:ext>
                  </a:extLst>
                </p14:cNvPr>
                <p14:cNvContentPartPr/>
                <p14:nvPr/>
              </p14:nvContentPartPr>
              <p14:xfrm>
                <a:off x="3454495" y="5140702"/>
                <a:ext cx="21600" cy="202680"/>
              </p14:xfrm>
            </p:contentPart>
          </mc:Choice>
          <mc:Fallback>
            <p:pic>
              <p:nvPicPr>
                <p:cNvPr id="149644" name="Freihand 149643">
                  <a:extLst>
                    <a:ext uri="{FF2B5EF4-FFF2-40B4-BE49-F238E27FC236}">
                      <a16:creationId xmlns:a16="http://schemas.microsoft.com/office/drawing/2014/main" id="{16FDA19A-A690-0E4A-34B7-F84FFE8E7438}"/>
                    </a:ext>
                  </a:extLst>
                </p:cNvPr>
                <p:cNvPicPr/>
                <p:nvPr/>
              </p:nvPicPr>
              <p:blipFill>
                <a:blip r:embed="rId332"/>
                <a:stretch>
                  <a:fillRect/>
                </a:stretch>
              </p:blipFill>
              <p:spPr>
                <a:xfrm>
                  <a:off x="3445855" y="5131702"/>
                  <a:ext cx="3924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49645" name="Freihand 149644">
                  <a:extLst>
                    <a:ext uri="{FF2B5EF4-FFF2-40B4-BE49-F238E27FC236}">
                      <a16:creationId xmlns:a16="http://schemas.microsoft.com/office/drawing/2014/main" id="{7B3FEE49-39C9-5022-052B-D57311D0E07F}"/>
                    </a:ext>
                  </a:extLst>
                </p14:cNvPr>
                <p14:cNvContentPartPr/>
                <p14:nvPr/>
              </p14:nvContentPartPr>
              <p14:xfrm>
                <a:off x="3382135" y="5131342"/>
                <a:ext cx="178920" cy="134640"/>
              </p14:xfrm>
            </p:contentPart>
          </mc:Choice>
          <mc:Fallback>
            <p:pic>
              <p:nvPicPr>
                <p:cNvPr id="149645" name="Freihand 149644">
                  <a:extLst>
                    <a:ext uri="{FF2B5EF4-FFF2-40B4-BE49-F238E27FC236}">
                      <a16:creationId xmlns:a16="http://schemas.microsoft.com/office/drawing/2014/main" id="{7B3FEE49-39C9-5022-052B-D57311D0E07F}"/>
                    </a:ext>
                  </a:extLst>
                </p:cNvPr>
                <p:cNvPicPr/>
                <p:nvPr/>
              </p:nvPicPr>
              <p:blipFill>
                <a:blip r:embed="rId334"/>
                <a:stretch>
                  <a:fillRect/>
                </a:stretch>
              </p:blipFill>
              <p:spPr>
                <a:xfrm>
                  <a:off x="3373495" y="5122702"/>
                  <a:ext cx="1965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49646" name="Freihand 149645">
                  <a:extLst>
                    <a:ext uri="{FF2B5EF4-FFF2-40B4-BE49-F238E27FC236}">
                      <a16:creationId xmlns:a16="http://schemas.microsoft.com/office/drawing/2014/main" id="{280E4BA0-6794-011B-B67B-F020E3014A1D}"/>
                    </a:ext>
                  </a:extLst>
                </p14:cNvPr>
                <p14:cNvContentPartPr/>
                <p14:nvPr/>
              </p14:nvContentPartPr>
              <p14:xfrm>
                <a:off x="3655375" y="5147182"/>
                <a:ext cx="12240" cy="165960"/>
              </p14:xfrm>
            </p:contentPart>
          </mc:Choice>
          <mc:Fallback>
            <p:pic>
              <p:nvPicPr>
                <p:cNvPr id="149646" name="Freihand 149645">
                  <a:extLst>
                    <a:ext uri="{FF2B5EF4-FFF2-40B4-BE49-F238E27FC236}">
                      <a16:creationId xmlns:a16="http://schemas.microsoft.com/office/drawing/2014/main" id="{280E4BA0-6794-011B-B67B-F020E3014A1D}"/>
                    </a:ext>
                  </a:extLst>
                </p:cNvPr>
                <p:cNvPicPr/>
                <p:nvPr/>
              </p:nvPicPr>
              <p:blipFill>
                <a:blip r:embed="rId336"/>
                <a:stretch>
                  <a:fillRect/>
                </a:stretch>
              </p:blipFill>
              <p:spPr>
                <a:xfrm>
                  <a:off x="3646375" y="5138542"/>
                  <a:ext cx="298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49647" name="Freihand 149646">
                  <a:extLst>
                    <a:ext uri="{FF2B5EF4-FFF2-40B4-BE49-F238E27FC236}">
                      <a16:creationId xmlns:a16="http://schemas.microsoft.com/office/drawing/2014/main" id="{47FB5333-233E-7308-D02A-7CA02F1303A8}"/>
                    </a:ext>
                  </a:extLst>
                </p14:cNvPr>
                <p14:cNvContentPartPr/>
                <p14:nvPr/>
              </p14:nvContentPartPr>
              <p14:xfrm>
                <a:off x="3749335" y="5256982"/>
                <a:ext cx="67320" cy="142920"/>
              </p14:xfrm>
            </p:contentPart>
          </mc:Choice>
          <mc:Fallback>
            <p:pic>
              <p:nvPicPr>
                <p:cNvPr id="149647" name="Freihand 149646">
                  <a:extLst>
                    <a:ext uri="{FF2B5EF4-FFF2-40B4-BE49-F238E27FC236}">
                      <a16:creationId xmlns:a16="http://schemas.microsoft.com/office/drawing/2014/main" id="{47FB5333-233E-7308-D02A-7CA02F1303A8}"/>
                    </a:ext>
                  </a:extLst>
                </p:cNvPr>
                <p:cNvPicPr/>
                <p:nvPr/>
              </p:nvPicPr>
              <p:blipFill>
                <a:blip r:embed="rId338"/>
                <a:stretch>
                  <a:fillRect/>
                </a:stretch>
              </p:blipFill>
              <p:spPr>
                <a:xfrm>
                  <a:off x="3740695" y="5247982"/>
                  <a:ext cx="84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49648" name="Freihand 149647">
                  <a:extLst>
                    <a:ext uri="{FF2B5EF4-FFF2-40B4-BE49-F238E27FC236}">
                      <a16:creationId xmlns:a16="http://schemas.microsoft.com/office/drawing/2014/main" id="{3A0FF629-7F2F-D094-7A38-FD444AD8CC4A}"/>
                    </a:ext>
                  </a:extLst>
                </p14:cNvPr>
                <p14:cNvContentPartPr/>
                <p14:nvPr/>
              </p14:nvContentPartPr>
              <p14:xfrm>
                <a:off x="3845815" y="5303062"/>
                <a:ext cx="171360" cy="87120"/>
              </p14:xfrm>
            </p:contentPart>
          </mc:Choice>
          <mc:Fallback>
            <p:pic>
              <p:nvPicPr>
                <p:cNvPr id="149648" name="Freihand 149647">
                  <a:extLst>
                    <a:ext uri="{FF2B5EF4-FFF2-40B4-BE49-F238E27FC236}">
                      <a16:creationId xmlns:a16="http://schemas.microsoft.com/office/drawing/2014/main" id="{3A0FF629-7F2F-D094-7A38-FD444AD8CC4A}"/>
                    </a:ext>
                  </a:extLst>
                </p:cNvPr>
                <p:cNvPicPr/>
                <p:nvPr/>
              </p:nvPicPr>
              <p:blipFill>
                <a:blip r:embed="rId340"/>
                <a:stretch>
                  <a:fillRect/>
                </a:stretch>
              </p:blipFill>
              <p:spPr>
                <a:xfrm>
                  <a:off x="3837175" y="5294062"/>
                  <a:ext cx="18900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49649" name="Freihand 149648">
                  <a:extLst>
                    <a:ext uri="{FF2B5EF4-FFF2-40B4-BE49-F238E27FC236}">
                      <a16:creationId xmlns:a16="http://schemas.microsoft.com/office/drawing/2014/main" id="{149BAD8E-9272-039F-F8F5-183E7F8F77C8}"/>
                    </a:ext>
                  </a:extLst>
                </p14:cNvPr>
                <p14:cNvContentPartPr/>
                <p14:nvPr/>
              </p14:nvContentPartPr>
              <p14:xfrm>
                <a:off x="4037695" y="5187862"/>
                <a:ext cx="150120" cy="210960"/>
              </p14:xfrm>
            </p:contentPart>
          </mc:Choice>
          <mc:Fallback>
            <p:pic>
              <p:nvPicPr>
                <p:cNvPr id="149649" name="Freihand 149648">
                  <a:extLst>
                    <a:ext uri="{FF2B5EF4-FFF2-40B4-BE49-F238E27FC236}">
                      <a16:creationId xmlns:a16="http://schemas.microsoft.com/office/drawing/2014/main" id="{149BAD8E-9272-039F-F8F5-183E7F8F77C8}"/>
                    </a:ext>
                  </a:extLst>
                </p:cNvPr>
                <p:cNvPicPr/>
                <p:nvPr/>
              </p:nvPicPr>
              <p:blipFill>
                <a:blip r:embed="rId342"/>
                <a:stretch>
                  <a:fillRect/>
                </a:stretch>
              </p:blipFill>
              <p:spPr>
                <a:xfrm>
                  <a:off x="4028695" y="5178862"/>
                  <a:ext cx="1677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49650" name="Freihand 149649">
                  <a:extLst>
                    <a:ext uri="{FF2B5EF4-FFF2-40B4-BE49-F238E27FC236}">
                      <a16:creationId xmlns:a16="http://schemas.microsoft.com/office/drawing/2014/main" id="{CAF1D078-445D-7937-81FC-93AF72C1C172}"/>
                    </a:ext>
                  </a:extLst>
                </p14:cNvPr>
                <p14:cNvContentPartPr/>
                <p14:nvPr/>
              </p14:nvContentPartPr>
              <p14:xfrm>
                <a:off x="5738335" y="4876822"/>
                <a:ext cx="167040" cy="24480"/>
              </p14:xfrm>
            </p:contentPart>
          </mc:Choice>
          <mc:Fallback>
            <p:pic>
              <p:nvPicPr>
                <p:cNvPr id="149650" name="Freihand 149649">
                  <a:extLst>
                    <a:ext uri="{FF2B5EF4-FFF2-40B4-BE49-F238E27FC236}">
                      <a16:creationId xmlns:a16="http://schemas.microsoft.com/office/drawing/2014/main" id="{CAF1D078-445D-7937-81FC-93AF72C1C172}"/>
                    </a:ext>
                  </a:extLst>
                </p:cNvPr>
                <p:cNvPicPr/>
                <p:nvPr/>
              </p:nvPicPr>
              <p:blipFill>
                <a:blip r:embed="rId344"/>
                <a:stretch>
                  <a:fillRect/>
                </a:stretch>
              </p:blipFill>
              <p:spPr>
                <a:xfrm>
                  <a:off x="5729335" y="4868182"/>
                  <a:ext cx="1846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49651" name="Freihand 149650">
                  <a:extLst>
                    <a:ext uri="{FF2B5EF4-FFF2-40B4-BE49-F238E27FC236}">
                      <a16:creationId xmlns:a16="http://schemas.microsoft.com/office/drawing/2014/main" id="{2CF6804D-9F97-60FC-8992-F9EA23A88CB2}"/>
                    </a:ext>
                  </a:extLst>
                </p14:cNvPr>
                <p14:cNvContentPartPr/>
                <p14:nvPr/>
              </p14:nvContentPartPr>
              <p14:xfrm>
                <a:off x="5763175" y="4920382"/>
                <a:ext cx="142920" cy="35280"/>
              </p14:xfrm>
            </p:contentPart>
          </mc:Choice>
          <mc:Fallback>
            <p:pic>
              <p:nvPicPr>
                <p:cNvPr id="149651" name="Freihand 149650">
                  <a:extLst>
                    <a:ext uri="{FF2B5EF4-FFF2-40B4-BE49-F238E27FC236}">
                      <a16:creationId xmlns:a16="http://schemas.microsoft.com/office/drawing/2014/main" id="{2CF6804D-9F97-60FC-8992-F9EA23A88CB2}"/>
                    </a:ext>
                  </a:extLst>
                </p:cNvPr>
                <p:cNvPicPr/>
                <p:nvPr/>
              </p:nvPicPr>
              <p:blipFill>
                <a:blip r:embed="rId346"/>
                <a:stretch>
                  <a:fillRect/>
                </a:stretch>
              </p:blipFill>
              <p:spPr>
                <a:xfrm>
                  <a:off x="5754175" y="4911382"/>
                  <a:ext cx="1605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49652" name="Freihand 149651">
                  <a:extLst>
                    <a:ext uri="{FF2B5EF4-FFF2-40B4-BE49-F238E27FC236}">
                      <a16:creationId xmlns:a16="http://schemas.microsoft.com/office/drawing/2014/main" id="{98A9F010-1A6E-8846-1FC1-0481B78FC5BB}"/>
                    </a:ext>
                  </a:extLst>
                </p14:cNvPr>
                <p14:cNvContentPartPr/>
                <p14:nvPr/>
              </p14:nvContentPartPr>
              <p14:xfrm>
                <a:off x="6113455" y="4509622"/>
                <a:ext cx="203760" cy="252720"/>
              </p14:xfrm>
            </p:contentPart>
          </mc:Choice>
          <mc:Fallback>
            <p:pic>
              <p:nvPicPr>
                <p:cNvPr id="149652" name="Freihand 149651">
                  <a:extLst>
                    <a:ext uri="{FF2B5EF4-FFF2-40B4-BE49-F238E27FC236}">
                      <a16:creationId xmlns:a16="http://schemas.microsoft.com/office/drawing/2014/main" id="{98A9F010-1A6E-8846-1FC1-0481B78FC5BB}"/>
                    </a:ext>
                  </a:extLst>
                </p:cNvPr>
                <p:cNvPicPr/>
                <p:nvPr/>
              </p:nvPicPr>
              <p:blipFill>
                <a:blip r:embed="rId348"/>
                <a:stretch>
                  <a:fillRect/>
                </a:stretch>
              </p:blipFill>
              <p:spPr>
                <a:xfrm>
                  <a:off x="6104455" y="4500622"/>
                  <a:ext cx="2214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49653" name="Freihand 149652">
                  <a:extLst>
                    <a:ext uri="{FF2B5EF4-FFF2-40B4-BE49-F238E27FC236}">
                      <a16:creationId xmlns:a16="http://schemas.microsoft.com/office/drawing/2014/main" id="{A95EB937-2E76-7059-240F-B1C97C8A4525}"/>
                    </a:ext>
                  </a:extLst>
                </p14:cNvPr>
                <p14:cNvContentPartPr/>
                <p14:nvPr/>
              </p14:nvContentPartPr>
              <p14:xfrm>
                <a:off x="6392455" y="4526542"/>
                <a:ext cx="98640" cy="127080"/>
              </p14:xfrm>
            </p:contentPart>
          </mc:Choice>
          <mc:Fallback>
            <p:pic>
              <p:nvPicPr>
                <p:cNvPr id="149653" name="Freihand 149652">
                  <a:extLst>
                    <a:ext uri="{FF2B5EF4-FFF2-40B4-BE49-F238E27FC236}">
                      <a16:creationId xmlns:a16="http://schemas.microsoft.com/office/drawing/2014/main" id="{A95EB937-2E76-7059-240F-B1C97C8A4525}"/>
                    </a:ext>
                  </a:extLst>
                </p:cNvPr>
                <p:cNvPicPr/>
                <p:nvPr/>
              </p:nvPicPr>
              <p:blipFill>
                <a:blip r:embed="rId350"/>
                <a:stretch>
                  <a:fillRect/>
                </a:stretch>
              </p:blipFill>
              <p:spPr>
                <a:xfrm>
                  <a:off x="6383815" y="4517542"/>
                  <a:ext cx="1162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49654" name="Freihand 149653">
                  <a:extLst>
                    <a:ext uri="{FF2B5EF4-FFF2-40B4-BE49-F238E27FC236}">
                      <a16:creationId xmlns:a16="http://schemas.microsoft.com/office/drawing/2014/main" id="{F87ED4CD-291B-6EA1-77B6-00C6B71F56B2}"/>
                    </a:ext>
                  </a:extLst>
                </p14:cNvPr>
                <p14:cNvContentPartPr/>
                <p14:nvPr/>
              </p14:nvContentPartPr>
              <p14:xfrm>
                <a:off x="6538975" y="4446262"/>
                <a:ext cx="119520" cy="240840"/>
              </p14:xfrm>
            </p:contentPart>
          </mc:Choice>
          <mc:Fallback>
            <p:pic>
              <p:nvPicPr>
                <p:cNvPr id="149654" name="Freihand 149653">
                  <a:extLst>
                    <a:ext uri="{FF2B5EF4-FFF2-40B4-BE49-F238E27FC236}">
                      <a16:creationId xmlns:a16="http://schemas.microsoft.com/office/drawing/2014/main" id="{F87ED4CD-291B-6EA1-77B6-00C6B71F56B2}"/>
                    </a:ext>
                  </a:extLst>
                </p:cNvPr>
                <p:cNvPicPr/>
                <p:nvPr/>
              </p:nvPicPr>
              <p:blipFill>
                <a:blip r:embed="rId352"/>
                <a:stretch>
                  <a:fillRect/>
                </a:stretch>
              </p:blipFill>
              <p:spPr>
                <a:xfrm>
                  <a:off x="6530335" y="4437262"/>
                  <a:ext cx="1371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49655" name="Freihand 149654">
                  <a:extLst>
                    <a:ext uri="{FF2B5EF4-FFF2-40B4-BE49-F238E27FC236}">
                      <a16:creationId xmlns:a16="http://schemas.microsoft.com/office/drawing/2014/main" id="{6C02BCC2-59E3-0C42-5465-489F6F59BBCF}"/>
                    </a:ext>
                  </a:extLst>
                </p14:cNvPr>
                <p14:cNvContentPartPr/>
                <p14:nvPr/>
              </p14:nvContentPartPr>
              <p14:xfrm>
                <a:off x="6806815" y="4599982"/>
                <a:ext cx="129960" cy="15480"/>
              </p14:xfrm>
            </p:contentPart>
          </mc:Choice>
          <mc:Fallback>
            <p:pic>
              <p:nvPicPr>
                <p:cNvPr id="149655" name="Freihand 149654">
                  <a:extLst>
                    <a:ext uri="{FF2B5EF4-FFF2-40B4-BE49-F238E27FC236}">
                      <a16:creationId xmlns:a16="http://schemas.microsoft.com/office/drawing/2014/main" id="{6C02BCC2-59E3-0C42-5465-489F6F59BBCF}"/>
                    </a:ext>
                  </a:extLst>
                </p:cNvPr>
                <p:cNvPicPr/>
                <p:nvPr/>
              </p:nvPicPr>
              <p:blipFill>
                <a:blip r:embed="rId354"/>
                <a:stretch>
                  <a:fillRect/>
                </a:stretch>
              </p:blipFill>
              <p:spPr>
                <a:xfrm>
                  <a:off x="6798175" y="4590982"/>
                  <a:ext cx="1476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49656" name="Freihand 149655">
                  <a:extLst>
                    <a:ext uri="{FF2B5EF4-FFF2-40B4-BE49-F238E27FC236}">
                      <a16:creationId xmlns:a16="http://schemas.microsoft.com/office/drawing/2014/main" id="{7E160F0B-BF2B-6470-9E03-6FE0F06BA417}"/>
                    </a:ext>
                  </a:extLst>
                </p14:cNvPr>
                <p14:cNvContentPartPr/>
                <p14:nvPr/>
              </p14:nvContentPartPr>
              <p14:xfrm>
                <a:off x="7057735" y="4455262"/>
                <a:ext cx="157320" cy="198000"/>
              </p14:xfrm>
            </p:contentPart>
          </mc:Choice>
          <mc:Fallback>
            <p:pic>
              <p:nvPicPr>
                <p:cNvPr id="149656" name="Freihand 149655">
                  <a:extLst>
                    <a:ext uri="{FF2B5EF4-FFF2-40B4-BE49-F238E27FC236}">
                      <a16:creationId xmlns:a16="http://schemas.microsoft.com/office/drawing/2014/main" id="{7E160F0B-BF2B-6470-9E03-6FE0F06BA417}"/>
                    </a:ext>
                  </a:extLst>
                </p:cNvPr>
                <p:cNvPicPr/>
                <p:nvPr/>
              </p:nvPicPr>
              <p:blipFill>
                <a:blip r:embed="rId356"/>
                <a:stretch>
                  <a:fillRect/>
                </a:stretch>
              </p:blipFill>
              <p:spPr>
                <a:xfrm>
                  <a:off x="7048735" y="4446262"/>
                  <a:ext cx="17496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49657" name="Freihand 149656">
                  <a:extLst>
                    <a:ext uri="{FF2B5EF4-FFF2-40B4-BE49-F238E27FC236}">
                      <a16:creationId xmlns:a16="http://schemas.microsoft.com/office/drawing/2014/main" id="{D48D0E73-2C8F-D356-02D9-2351865986F3}"/>
                    </a:ext>
                  </a:extLst>
                </p14:cNvPr>
                <p14:cNvContentPartPr/>
                <p14:nvPr/>
              </p14:nvContentPartPr>
              <p14:xfrm>
                <a:off x="7246735" y="4442662"/>
                <a:ext cx="142200" cy="185760"/>
              </p14:xfrm>
            </p:contentPart>
          </mc:Choice>
          <mc:Fallback>
            <p:pic>
              <p:nvPicPr>
                <p:cNvPr id="149657" name="Freihand 149656">
                  <a:extLst>
                    <a:ext uri="{FF2B5EF4-FFF2-40B4-BE49-F238E27FC236}">
                      <a16:creationId xmlns:a16="http://schemas.microsoft.com/office/drawing/2014/main" id="{D48D0E73-2C8F-D356-02D9-2351865986F3}"/>
                    </a:ext>
                  </a:extLst>
                </p:cNvPr>
                <p:cNvPicPr/>
                <p:nvPr/>
              </p:nvPicPr>
              <p:blipFill>
                <a:blip r:embed="rId358"/>
                <a:stretch>
                  <a:fillRect/>
                </a:stretch>
              </p:blipFill>
              <p:spPr>
                <a:xfrm>
                  <a:off x="7237735" y="4434022"/>
                  <a:ext cx="1598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49658" name="Freihand 149657">
                  <a:extLst>
                    <a:ext uri="{FF2B5EF4-FFF2-40B4-BE49-F238E27FC236}">
                      <a16:creationId xmlns:a16="http://schemas.microsoft.com/office/drawing/2014/main" id="{9136F097-A039-3753-3129-60E92C48B97E}"/>
                    </a:ext>
                  </a:extLst>
                </p14:cNvPr>
                <p14:cNvContentPartPr/>
                <p14:nvPr/>
              </p14:nvContentPartPr>
              <p14:xfrm>
                <a:off x="7446895" y="4433302"/>
                <a:ext cx="128520" cy="215280"/>
              </p14:xfrm>
            </p:contentPart>
          </mc:Choice>
          <mc:Fallback>
            <p:pic>
              <p:nvPicPr>
                <p:cNvPr id="149658" name="Freihand 149657">
                  <a:extLst>
                    <a:ext uri="{FF2B5EF4-FFF2-40B4-BE49-F238E27FC236}">
                      <a16:creationId xmlns:a16="http://schemas.microsoft.com/office/drawing/2014/main" id="{9136F097-A039-3753-3129-60E92C48B97E}"/>
                    </a:ext>
                  </a:extLst>
                </p:cNvPr>
                <p:cNvPicPr/>
                <p:nvPr/>
              </p:nvPicPr>
              <p:blipFill>
                <a:blip r:embed="rId360"/>
                <a:stretch>
                  <a:fillRect/>
                </a:stretch>
              </p:blipFill>
              <p:spPr>
                <a:xfrm>
                  <a:off x="7438255" y="4424302"/>
                  <a:ext cx="1461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49659" name="Freihand 149658">
                  <a:extLst>
                    <a:ext uri="{FF2B5EF4-FFF2-40B4-BE49-F238E27FC236}">
                      <a16:creationId xmlns:a16="http://schemas.microsoft.com/office/drawing/2014/main" id="{5DB0A32C-CC3B-9743-F705-A0A13F073F5C}"/>
                    </a:ext>
                  </a:extLst>
                </p14:cNvPr>
                <p14:cNvContentPartPr/>
                <p14:nvPr/>
              </p14:nvContentPartPr>
              <p14:xfrm>
                <a:off x="6142615" y="4828582"/>
                <a:ext cx="1572120" cy="65520"/>
              </p14:xfrm>
            </p:contentPart>
          </mc:Choice>
          <mc:Fallback>
            <p:pic>
              <p:nvPicPr>
                <p:cNvPr id="149659" name="Freihand 149658">
                  <a:extLst>
                    <a:ext uri="{FF2B5EF4-FFF2-40B4-BE49-F238E27FC236}">
                      <a16:creationId xmlns:a16="http://schemas.microsoft.com/office/drawing/2014/main" id="{5DB0A32C-CC3B-9743-F705-A0A13F073F5C}"/>
                    </a:ext>
                  </a:extLst>
                </p:cNvPr>
                <p:cNvPicPr/>
                <p:nvPr/>
              </p:nvPicPr>
              <p:blipFill>
                <a:blip r:embed="rId362"/>
                <a:stretch>
                  <a:fillRect/>
                </a:stretch>
              </p:blipFill>
              <p:spPr>
                <a:xfrm>
                  <a:off x="6133975" y="4819942"/>
                  <a:ext cx="15897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49660" name="Freihand 149659">
                  <a:extLst>
                    <a:ext uri="{FF2B5EF4-FFF2-40B4-BE49-F238E27FC236}">
                      <a16:creationId xmlns:a16="http://schemas.microsoft.com/office/drawing/2014/main" id="{030A56C3-5BB8-8694-DC6E-E45859CC0815}"/>
                    </a:ext>
                  </a:extLst>
                </p14:cNvPr>
                <p14:cNvContentPartPr/>
                <p14:nvPr/>
              </p14:nvContentPartPr>
              <p14:xfrm>
                <a:off x="6593695" y="5057542"/>
                <a:ext cx="196920" cy="180000"/>
              </p14:xfrm>
            </p:contentPart>
          </mc:Choice>
          <mc:Fallback>
            <p:pic>
              <p:nvPicPr>
                <p:cNvPr id="149660" name="Freihand 149659">
                  <a:extLst>
                    <a:ext uri="{FF2B5EF4-FFF2-40B4-BE49-F238E27FC236}">
                      <a16:creationId xmlns:a16="http://schemas.microsoft.com/office/drawing/2014/main" id="{030A56C3-5BB8-8694-DC6E-E45859CC0815}"/>
                    </a:ext>
                  </a:extLst>
                </p:cNvPr>
                <p:cNvPicPr/>
                <p:nvPr/>
              </p:nvPicPr>
              <p:blipFill>
                <a:blip r:embed="rId364"/>
                <a:stretch>
                  <a:fillRect/>
                </a:stretch>
              </p:blipFill>
              <p:spPr>
                <a:xfrm>
                  <a:off x="6585055" y="5048902"/>
                  <a:ext cx="21456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49661" name="Freihand 149660">
                  <a:extLst>
                    <a:ext uri="{FF2B5EF4-FFF2-40B4-BE49-F238E27FC236}">
                      <a16:creationId xmlns:a16="http://schemas.microsoft.com/office/drawing/2014/main" id="{79ECAEA9-08CD-0913-E182-CB6E54FBD9F3}"/>
                    </a:ext>
                  </a:extLst>
                </p14:cNvPr>
                <p14:cNvContentPartPr/>
                <p14:nvPr/>
              </p14:nvContentPartPr>
              <p14:xfrm>
                <a:off x="6864055" y="5043502"/>
                <a:ext cx="128520" cy="133560"/>
              </p14:xfrm>
            </p:contentPart>
          </mc:Choice>
          <mc:Fallback>
            <p:pic>
              <p:nvPicPr>
                <p:cNvPr id="149661" name="Freihand 149660">
                  <a:extLst>
                    <a:ext uri="{FF2B5EF4-FFF2-40B4-BE49-F238E27FC236}">
                      <a16:creationId xmlns:a16="http://schemas.microsoft.com/office/drawing/2014/main" id="{79ECAEA9-08CD-0913-E182-CB6E54FBD9F3}"/>
                    </a:ext>
                  </a:extLst>
                </p:cNvPr>
                <p:cNvPicPr/>
                <p:nvPr/>
              </p:nvPicPr>
              <p:blipFill>
                <a:blip r:embed="rId366"/>
                <a:stretch>
                  <a:fillRect/>
                </a:stretch>
              </p:blipFill>
              <p:spPr>
                <a:xfrm>
                  <a:off x="6855055" y="5034862"/>
                  <a:ext cx="1461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49662" name="Freihand 149661">
                  <a:extLst>
                    <a:ext uri="{FF2B5EF4-FFF2-40B4-BE49-F238E27FC236}">
                      <a16:creationId xmlns:a16="http://schemas.microsoft.com/office/drawing/2014/main" id="{4C4DB630-7079-6710-B067-E78316C818B7}"/>
                    </a:ext>
                  </a:extLst>
                </p14:cNvPr>
                <p14:cNvContentPartPr/>
                <p14:nvPr/>
              </p14:nvContentPartPr>
              <p14:xfrm>
                <a:off x="7063855" y="5053222"/>
                <a:ext cx="175680" cy="135720"/>
              </p14:xfrm>
            </p:contentPart>
          </mc:Choice>
          <mc:Fallback>
            <p:pic>
              <p:nvPicPr>
                <p:cNvPr id="149662" name="Freihand 149661">
                  <a:extLst>
                    <a:ext uri="{FF2B5EF4-FFF2-40B4-BE49-F238E27FC236}">
                      <a16:creationId xmlns:a16="http://schemas.microsoft.com/office/drawing/2014/main" id="{4C4DB630-7079-6710-B067-E78316C818B7}"/>
                    </a:ext>
                  </a:extLst>
                </p:cNvPr>
                <p:cNvPicPr/>
                <p:nvPr/>
              </p:nvPicPr>
              <p:blipFill>
                <a:blip r:embed="rId368"/>
                <a:stretch>
                  <a:fillRect/>
                </a:stretch>
              </p:blipFill>
              <p:spPr>
                <a:xfrm>
                  <a:off x="7054855" y="5044222"/>
                  <a:ext cx="1933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49684" name="Freihand 149683">
                  <a:extLst>
                    <a:ext uri="{FF2B5EF4-FFF2-40B4-BE49-F238E27FC236}">
                      <a16:creationId xmlns:a16="http://schemas.microsoft.com/office/drawing/2014/main" id="{5AE9A675-2CAC-069C-1924-48497D43D9A2}"/>
                    </a:ext>
                  </a:extLst>
                </p14:cNvPr>
                <p14:cNvContentPartPr/>
                <p14:nvPr/>
              </p14:nvContentPartPr>
              <p14:xfrm>
                <a:off x="193615" y="6232942"/>
                <a:ext cx="126360" cy="7200"/>
              </p14:xfrm>
            </p:contentPart>
          </mc:Choice>
          <mc:Fallback>
            <p:pic>
              <p:nvPicPr>
                <p:cNvPr id="149684" name="Freihand 149683">
                  <a:extLst>
                    <a:ext uri="{FF2B5EF4-FFF2-40B4-BE49-F238E27FC236}">
                      <a16:creationId xmlns:a16="http://schemas.microsoft.com/office/drawing/2014/main" id="{5AE9A675-2CAC-069C-1924-48497D43D9A2}"/>
                    </a:ext>
                  </a:extLst>
                </p:cNvPr>
                <p:cNvPicPr/>
                <p:nvPr/>
              </p:nvPicPr>
              <p:blipFill>
                <a:blip r:embed="rId370"/>
                <a:stretch>
                  <a:fillRect/>
                </a:stretch>
              </p:blipFill>
              <p:spPr>
                <a:xfrm>
                  <a:off x="184615" y="6223942"/>
                  <a:ext cx="144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49685" name="Freihand 149684">
                  <a:extLst>
                    <a:ext uri="{FF2B5EF4-FFF2-40B4-BE49-F238E27FC236}">
                      <a16:creationId xmlns:a16="http://schemas.microsoft.com/office/drawing/2014/main" id="{CD111B4F-B434-D708-7933-461EC8B678B0}"/>
                    </a:ext>
                  </a:extLst>
                </p14:cNvPr>
                <p14:cNvContentPartPr/>
                <p14:nvPr/>
              </p14:nvContentPartPr>
              <p14:xfrm>
                <a:off x="197215" y="6276862"/>
                <a:ext cx="173160" cy="36000"/>
              </p14:xfrm>
            </p:contentPart>
          </mc:Choice>
          <mc:Fallback>
            <p:pic>
              <p:nvPicPr>
                <p:cNvPr id="149685" name="Freihand 149684">
                  <a:extLst>
                    <a:ext uri="{FF2B5EF4-FFF2-40B4-BE49-F238E27FC236}">
                      <a16:creationId xmlns:a16="http://schemas.microsoft.com/office/drawing/2014/main" id="{CD111B4F-B434-D708-7933-461EC8B678B0}"/>
                    </a:ext>
                  </a:extLst>
                </p:cNvPr>
                <p:cNvPicPr/>
                <p:nvPr/>
              </p:nvPicPr>
              <p:blipFill>
                <a:blip r:embed="rId372"/>
                <a:stretch>
                  <a:fillRect/>
                </a:stretch>
              </p:blipFill>
              <p:spPr>
                <a:xfrm>
                  <a:off x="188215" y="6267862"/>
                  <a:ext cx="1908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49686" name="Freihand 149685">
                  <a:extLst>
                    <a:ext uri="{FF2B5EF4-FFF2-40B4-BE49-F238E27FC236}">
                      <a16:creationId xmlns:a16="http://schemas.microsoft.com/office/drawing/2014/main" id="{605FDDD9-858E-8C5F-3819-E36494D15E75}"/>
                    </a:ext>
                  </a:extLst>
                </p14:cNvPr>
                <p14:cNvContentPartPr/>
                <p14:nvPr/>
              </p14:nvContentPartPr>
              <p14:xfrm>
                <a:off x="389455" y="6177862"/>
                <a:ext cx="69120" cy="128160"/>
              </p14:xfrm>
            </p:contentPart>
          </mc:Choice>
          <mc:Fallback>
            <p:pic>
              <p:nvPicPr>
                <p:cNvPr id="149686" name="Freihand 149685">
                  <a:extLst>
                    <a:ext uri="{FF2B5EF4-FFF2-40B4-BE49-F238E27FC236}">
                      <a16:creationId xmlns:a16="http://schemas.microsoft.com/office/drawing/2014/main" id="{605FDDD9-858E-8C5F-3819-E36494D15E75}"/>
                    </a:ext>
                  </a:extLst>
                </p:cNvPr>
                <p:cNvPicPr/>
                <p:nvPr/>
              </p:nvPicPr>
              <p:blipFill>
                <a:blip r:embed="rId374"/>
                <a:stretch>
                  <a:fillRect/>
                </a:stretch>
              </p:blipFill>
              <p:spPr>
                <a:xfrm>
                  <a:off x="380815" y="6168862"/>
                  <a:ext cx="8676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49687" name="Freihand 149686">
                  <a:extLst>
                    <a:ext uri="{FF2B5EF4-FFF2-40B4-BE49-F238E27FC236}">
                      <a16:creationId xmlns:a16="http://schemas.microsoft.com/office/drawing/2014/main" id="{4F40FD16-4F47-DDDA-4ACA-273D51EEDA03}"/>
                    </a:ext>
                  </a:extLst>
                </p14:cNvPr>
                <p14:cNvContentPartPr/>
                <p14:nvPr/>
              </p14:nvContentPartPr>
              <p14:xfrm>
                <a:off x="730375" y="6055102"/>
                <a:ext cx="129960" cy="189720"/>
              </p14:xfrm>
            </p:contentPart>
          </mc:Choice>
          <mc:Fallback>
            <p:pic>
              <p:nvPicPr>
                <p:cNvPr id="149687" name="Freihand 149686">
                  <a:extLst>
                    <a:ext uri="{FF2B5EF4-FFF2-40B4-BE49-F238E27FC236}">
                      <a16:creationId xmlns:a16="http://schemas.microsoft.com/office/drawing/2014/main" id="{4F40FD16-4F47-DDDA-4ACA-273D51EEDA03}"/>
                    </a:ext>
                  </a:extLst>
                </p:cNvPr>
                <p:cNvPicPr/>
                <p:nvPr/>
              </p:nvPicPr>
              <p:blipFill>
                <a:blip r:embed="rId376"/>
                <a:stretch>
                  <a:fillRect/>
                </a:stretch>
              </p:blipFill>
              <p:spPr>
                <a:xfrm>
                  <a:off x="721735" y="6046462"/>
                  <a:ext cx="14760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49688" name="Freihand 149687">
                  <a:extLst>
                    <a:ext uri="{FF2B5EF4-FFF2-40B4-BE49-F238E27FC236}">
                      <a16:creationId xmlns:a16="http://schemas.microsoft.com/office/drawing/2014/main" id="{834F3204-16C9-9F5E-3B1E-6DADE00E24FD}"/>
                    </a:ext>
                  </a:extLst>
                </p14:cNvPr>
                <p14:cNvContentPartPr/>
                <p14:nvPr/>
              </p14:nvContentPartPr>
              <p14:xfrm>
                <a:off x="910015" y="6134662"/>
                <a:ext cx="276480" cy="101160"/>
              </p14:xfrm>
            </p:contentPart>
          </mc:Choice>
          <mc:Fallback>
            <p:pic>
              <p:nvPicPr>
                <p:cNvPr id="149688" name="Freihand 149687">
                  <a:extLst>
                    <a:ext uri="{FF2B5EF4-FFF2-40B4-BE49-F238E27FC236}">
                      <a16:creationId xmlns:a16="http://schemas.microsoft.com/office/drawing/2014/main" id="{834F3204-16C9-9F5E-3B1E-6DADE00E24FD}"/>
                    </a:ext>
                  </a:extLst>
                </p:cNvPr>
                <p:cNvPicPr/>
                <p:nvPr/>
              </p:nvPicPr>
              <p:blipFill>
                <a:blip r:embed="rId378"/>
                <a:stretch>
                  <a:fillRect/>
                </a:stretch>
              </p:blipFill>
              <p:spPr>
                <a:xfrm>
                  <a:off x="901375" y="6126022"/>
                  <a:ext cx="2941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49689" name="Freihand 149688">
                  <a:extLst>
                    <a:ext uri="{FF2B5EF4-FFF2-40B4-BE49-F238E27FC236}">
                      <a16:creationId xmlns:a16="http://schemas.microsoft.com/office/drawing/2014/main" id="{5572C552-1012-BF47-84FB-3793E1287BCC}"/>
                    </a:ext>
                  </a:extLst>
                </p14:cNvPr>
                <p14:cNvContentPartPr/>
                <p14:nvPr/>
              </p14:nvContentPartPr>
              <p14:xfrm>
                <a:off x="1247695" y="6099382"/>
                <a:ext cx="50040" cy="154440"/>
              </p14:xfrm>
            </p:contentPart>
          </mc:Choice>
          <mc:Fallback>
            <p:pic>
              <p:nvPicPr>
                <p:cNvPr id="149689" name="Freihand 149688">
                  <a:extLst>
                    <a:ext uri="{FF2B5EF4-FFF2-40B4-BE49-F238E27FC236}">
                      <a16:creationId xmlns:a16="http://schemas.microsoft.com/office/drawing/2014/main" id="{5572C552-1012-BF47-84FB-3793E1287BCC}"/>
                    </a:ext>
                  </a:extLst>
                </p:cNvPr>
                <p:cNvPicPr/>
                <p:nvPr/>
              </p:nvPicPr>
              <p:blipFill>
                <a:blip r:embed="rId380"/>
                <a:stretch>
                  <a:fillRect/>
                </a:stretch>
              </p:blipFill>
              <p:spPr>
                <a:xfrm>
                  <a:off x="1238695" y="6090382"/>
                  <a:ext cx="676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49690" name="Freihand 149689">
                  <a:extLst>
                    <a:ext uri="{FF2B5EF4-FFF2-40B4-BE49-F238E27FC236}">
                      <a16:creationId xmlns:a16="http://schemas.microsoft.com/office/drawing/2014/main" id="{10BAD077-32FA-3B1D-2F44-6DD66B72EE22}"/>
                    </a:ext>
                  </a:extLst>
                </p14:cNvPr>
                <p14:cNvContentPartPr/>
                <p14:nvPr/>
              </p14:nvContentPartPr>
              <p14:xfrm>
                <a:off x="1304935" y="6001822"/>
                <a:ext cx="61920" cy="209880"/>
              </p14:xfrm>
            </p:contentPart>
          </mc:Choice>
          <mc:Fallback>
            <p:pic>
              <p:nvPicPr>
                <p:cNvPr id="149690" name="Freihand 149689">
                  <a:extLst>
                    <a:ext uri="{FF2B5EF4-FFF2-40B4-BE49-F238E27FC236}">
                      <a16:creationId xmlns:a16="http://schemas.microsoft.com/office/drawing/2014/main" id="{10BAD077-32FA-3B1D-2F44-6DD66B72EE22}"/>
                    </a:ext>
                  </a:extLst>
                </p:cNvPr>
                <p:cNvPicPr/>
                <p:nvPr/>
              </p:nvPicPr>
              <p:blipFill>
                <a:blip r:embed="rId382"/>
                <a:stretch>
                  <a:fillRect/>
                </a:stretch>
              </p:blipFill>
              <p:spPr>
                <a:xfrm>
                  <a:off x="1295935" y="5992822"/>
                  <a:ext cx="795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49691" name="Freihand 149690">
                  <a:extLst>
                    <a:ext uri="{FF2B5EF4-FFF2-40B4-BE49-F238E27FC236}">
                      <a16:creationId xmlns:a16="http://schemas.microsoft.com/office/drawing/2014/main" id="{D8EDAE57-02F6-A424-74CC-9F085B2BB459}"/>
                    </a:ext>
                  </a:extLst>
                </p14:cNvPr>
                <p14:cNvContentPartPr/>
                <p14:nvPr/>
              </p14:nvContentPartPr>
              <p14:xfrm>
                <a:off x="1263535" y="5976622"/>
                <a:ext cx="26280" cy="3600"/>
              </p14:xfrm>
            </p:contentPart>
          </mc:Choice>
          <mc:Fallback>
            <p:pic>
              <p:nvPicPr>
                <p:cNvPr id="149691" name="Freihand 149690">
                  <a:extLst>
                    <a:ext uri="{FF2B5EF4-FFF2-40B4-BE49-F238E27FC236}">
                      <a16:creationId xmlns:a16="http://schemas.microsoft.com/office/drawing/2014/main" id="{D8EDAE57-02F6-A424-74CC-9F085B2BB459}"/>
                    </a:ext>
                  </a:extLst>
                </p:cNvPr>
                <p:cNvPicPr/>
                <p:nvPr/>
              </p:nvPicPr>
              <p:blipFill>
                <a:blip r:embed="rId384"/>
                <a:stretch>
                  <a:fillRect/>
                </a:stretch>
              </p:blipFill>
              <p:spPr>
                <a:xfrm>
                  <a:off x="1254895" y="5967622"/>
                  <a:ext cx="4392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49692" name="Freihand 149691">
                  <a:extLst>
                    <a:ext uri="{FF2B5EF4-FFF2-40B4-BE49-F238E27FC236}">
                      <a16:creationId xmlns:a16="http://schemas.microsoft.com/office/drawing/2014/main" id="{A2D98A57-8C12-E06F-8190-230878B96241}"/>
                    </a:ext>
                  </a:extLst>
                </p14:cNvPr>
                <p14:cNvContentPartPr/>
                <p14:nvPr/>
              </p14:nvContentPartPr>
              <p14:xfrm>
                <a:off x="1532815" y="6070222"/>
                <a:ext cx="65520" cy="165960"/>
              </p14:xfrm>
            </p:contentPart>
          </mc:Choice>
          <mc:Fallback>
            <p:pic>
              <p:nvPicPr>
                <p:cNvPr id="149692" name="Freihand 149691">
                  <a:extLst>
                    <a:ext uri="{FF2B5EF4-FFF2-40B4-BE49-F238E27FC236}">
                      <a16:creationId xmlns:a16="http://schemas.microsoft.com/office/drawing/2014/main" id="{A2D98A57-8C12-E06F-8190-230878B96241}"/>
                    </a:ext>
                  </a:extLst>
                </p:cNvPr>
                <p:cNvPicPr/>
                <p:nvPr/>
              </p:nvPicPr>
              <p:blipFill>
                <a:blip r:embed="rId386"/>
                <a:stretch>
                  <a:fillRect/>
                </a:stretch>
              </p:blipFill>
              <p:spPr>
                <a:xfrm>
                  <a:off x="1523815" y="6061582"/>
                  <a:ext cx="831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49693" name="Freihand 149692">
                  <a:extLst>
                    <a:ext uri="{FF2B5EF4-FFF2-40B4-BE49-F238E27FC236}">
                      <a16:creationId xmlns:a16="http://schemas.microsoft.com/office/drawing/2014/main" id="{5F237003-A25C-0177-38D7-1C3E1A415183}"/>
                    </a:ext>
                  </a:extLst>
                </p14:cNvPr>
                <p14:cNvContentPartPr/>
                <p14:nvPr/>
              </p14:nvContentPartPr>
              <p14:xfrm>
                <a:off x="1694455" y="6032062"/>
                <a:ext cx="168120" cy="184320"/>
              </p14:xfrm>
            </p:contentPart>
          </mc:Choice>
          <mc:Fallback>
            <p:pic>
              <p:nvPicPr>
                <p:cNvPr id="149693" name="Freihand 149692">
                  <a:extLst>
                    <a:ext uri="{FF2B5EF4-FFF2-40B4-BE49-F238E27FC236}">
                      <a16:creationId xmlns:a16="http://schemas.microsoft.com/office/drawing/2014/main" id="{5F237003-A25C-0177-38D7-1C3E1A415183}"/>
                    </a:ext>
                  </a:extLst>
                </p:cNvPr>
                <p:cNvPicPr/>
                <p:nvPr/>
              </p:nvPicPr>
              <p:blipFill>
                <a:blip r:embed="rId388"/>
                <a:stretch>
                  <a:fillRect/>
                </a:stretch>
              </p:blipFill>
              <p:spPr>
                <a:xfrm>
                  <a:off x="1685455" y="6023422"/>
                  <a:ext cx="185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49694" name="Freihand 149693">
                  <a:extLst>
                    <a:ext uri="{FF2B5EF4-FFF2-40B4-BE49-F238E27FC236}">
                      <a16:creationId xmlns:a16="http://schemas.microsoft.com/office/drawing/2014/main" id="{15E60C49-BB0B-64E2-FD75-AD6F018B287F}"/>
                    </a:ext>
                  </a:extLst>
                </p14:cNvPr>
                <p14:cNvContentPartPr/>
                <p14:nvPr/>
              </p14:nvContentPartPr>
              <p14:xfrm>
                <a:off x="1940335" y="6059062"/>
                <a:ext cx="87480" cy="150120"/>
              </p14:xfrm>
            </p:contentPart>
          </mc:Choice>
          <mc:Fallback>
            <p:pic>
              <p:nvPicPr>
                <p:cNvPr id="149694" name="Freihand 149693">
                  <a:extLst>
                    <a:ext uri="{FF2B5EF4-FFF2-40B4-BE49-F238E27FC236}">
                      <a16:creationId xmlns:a16="http://schemas.microsoft.com/office/drawing/2014/main" id="{15E60C49-BB0B-64E2-FD75-AD6F018B287F}"/>
                    </a:ext>
                  </a:extLst>
                </p:cNvPr>
                <p:cNvPicPr/>
                <p:nvPr/>
              </p:nvPicPr>
              <p:blipFill>
                <a:blip r:embed="rId390"/>
                <a:stretch>
                  <a:fillRect/>
                </a:stretch>
              </p:blipFill>
              <p:spPr>
                <a:xfrm>
                  <a:off x="1931335" y="6050062"/>
                  <a:ext cx="1051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49695" name="Freihand 149694">
                  <a:extLst>
                    <a:ext uri="{FF2B5EF4-FFF2-40B4-BE49-F238E27FC236}">
                      <a16:creationId xmlns:a16="http://schemas.microsoft.com/office/drawing/2014/main" id="{45021D4A-D91F-3327-5673-776AE2BCF31D}"/>
                    </a:ext>
                  </a:extLst>
                </p14:cNvPr>
                <p14:cNvContentPartPr/>
                <p14:nvPr/>
              </p14:nvContentPartPr>
              <p14:xfrm>
                <a:off x="2244535" y="6073102"/>
                <a:ext cx="166320" cy="130680"/>
              </p14:xfrm>
            </p:contentPart>
          </mc:Choice>
          <mc:Fallback>
            <p:pic>
              <p:nvPicPr>
                <p:cNvPr id="149695" name="Freihand 149694">
                  <a:extLst>
                    <a:ext uri="{FF2B5EF4-FFF2-40B4-BE49-F238E27FC236}">
                      <a16:creationId xmlns:a16="http://schemas.microsoft.com/office/drawing/2014/main" id="{45021D4A-D91F-3327-5673-776AE2BCF31D}"/>
                    </a:ext>
                  </a:extLst>
                </p:cNvPr>
                <p:cNvPicPr/>
                <p:nvPr/>
              </p:nvPicPr>
              <p:blipFill>
                <a:blip r:embed="rId392"/>
                <a:stretch>
                  <a:fillRect/>
                </a:stretch>
              </p:blipFill>
              <p:spPr>
                <a:xfrm>
                  <a:off x="2235895" y="6064102"/>
                  <a:ext cx="18396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49696" name="Freihand 149695">
                  <a:extLst>
                    <a:ext uri="{FF2B5EF4-FFF2-40B4-BE49-F238E27FC236}">
                      <a16:creationId xmlns:a16="http://schemas.microsoft.com/office/drawing/2014/main" id="{502AD4DF-0C72-BECB-6DAC-99179A092462}"/>
                    </a:ext>
                  </a:extLst>
                </p14:cNvPr>
                <p14:cNvContentPartPr/>
                <p14:nvPr/>
              </p14:nvContentPartPr>
              <p14:xfrm>
                <a:off x="2443975" y="6002902"/>
                <a:ext cx="82440" cy="163800"/>
              </p14:xfrm>
            </p:contentPart>
          </mc:Choice>
          <mc:Fallback>
            <p:pic>
              <p:nvPicPr>
                <p:cNvPr id="149696" name="Freihand 149695">
                  <a:extLst>
                    <a:ext uri="{FF2B5EF4-FFF2-40B4-BE49-F238E27FC236}">
                      <a16:creationId xmlns:a16="http://schemas.microsoft.com/office/drawing/2014/main" id="{502AD4DF-0C72-BECB-6DAC-99179A092462}"/>
                    </a:ext>
                  </a:extLst>
                </p:cNvPr>
                <p:cNvPicPr/>
                <p:nvPr/>
              </p:nvPicPr>
              <p:blipFill>
                <a:blip r:embed="rId394"/>
                <a:stretch>
                  <a:fillRect/>
                </a:stretch>
              </p:blipFill>
              <p:spPr>
                <a:xfrm>
                  <a:off x="2435335" y="5993902"/>
                  <a:ext cx="1000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49697" name="Freihand 149696">
                  <a:extLst>
                    <a:ext uri="{FF2B5EF4-FFF2-40B4-BE49-F238E27FC236}">
                      <a16:creationId xmlns:a16="http://schemas.microsoft.com/office/drawing/2014/main" id="{FAC7EE7E-869B-B87C-DFF7-75AEF2F4ABB5}"/>
                    </a:ext>
                  </a:extLst>
                </p14:cNvPr>
                <p14:cNvContentPartPr/>
                <p14:nvPr/>
              </p14:nvContentPartPr>
              <p14:xfrm>
                <a:off x="2643415" y="6060862"/>
                <a:ext cx="268920" cy="96840"/>
              </p14:xfrm>
            </p:contentPart>
          </mc:Choice>
          <mc:Fallback>
            <p:pic>
              <p:nvPicPr>
                <p:cNvPr id="149697" name="Freihand 149696">
                  <a:extLst>
                    <a:ext uri="{FF2B5EF4-FFF2-40B4-BE49-F238E27FC236}">
                      <a16:creationId xmlns:a16="http://schemas.microsoft.com/office/drawing/2014/main" id="{FAC7EE7E-869B-B87C-DFF7-75AEF2F4ABB5}"/>
                    </a:ext>
                  </a:extLst>
                </p:cNvPr>
                <p:cNvPicPr/>
                <p:nvPr/>
              </p:nvPicPr>
              <p:blipFill>
                <a:blip r:embed="rId396"/>
                <a:stretch>
                  <a:fillRect/>
                </a:stretch>
              </p:blipFill>
              <p:spPr>
                <a:xfrm>
                  <a:off x="2634415" y="6051862"/>
                  <a:ext cx="2865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49698" name="Freihand 149697">
                  <a:extLst>
                    <a:ext uri="{FF2B5EF4-FFF2-40B4-BE49-F238E27FC236}">
                      <a16:creationId xmlns:a16="http://schemas.microsoft.com/office/drawing/2014/main" id="{9C753E7A-8CA5-A43D-4825-33ECE028F7E6}"/>
                    </a:ext>
                  </a:extLst>
                </p14:cNvPr>
                <p14:cNvContentPartPr/>
                <p14:nvPr/>
              </p14:nvContentPartPr>
              <p14:xfrm>
                <a:off x="2861575" y="5976982"/>
                <a:ext cx="2880" cy="18000"/>
              </p14:xfrm>
            </p:contentPart>
          </mc:Choice>
          <mc:Fallback>
            <p:pic>
              <p:nvPicPr>
                <p:cNvPr id="149698" name="Freihand 149697">
                  <a:extLst>
                    <a:ext uri="{FF2B5EF4-FFF2-40B4-BE49-F238E27FC236}">
                      <a16:creationId xmlns:a16="http://schemas.microsoft.com/office/drawing/2014/main" id="{9C753E7A-8CA5-A43D-4825-33ECE028F7E6}"/>
                    </a:ext>
                  </a:extLst>
                </p:cNvPr>
                <p:cNvPicPr/>
                <p:nvPr/>
              </p:nvPicPr>
              <p:blipFill>
                <a:blip r:embed="rId398"/>
                <a:stretch>
                  <a:fillRect/>
                </a:stretch>
              </p:blipFill>
              <p:spPr>
                <a:xfrm>
                  <a:off x="2852935" y="5967982"/>
                  <a:ext cx="2052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49699" name="Freihand 149698">
                  <a:extLst>
                    <a:ext uri="{FF2B5EF4-FFF2-40B4-BE49-F238E27FC236}">
                      <a16:creationId xmlns:a16="http://schemas.microsoft.com/office/drawing/2014/main" id="{29434FA9-ACEB-501A-4986-2ED7F57BCDA4}"/>
                    </a:ext>
                  </a:extLst>
                </p14:cNvPr>
                <p14:cNvContentPartPr/>
                <p14:nvPr/>
              </p14:nvContentPartPr>
              <p14:xfrm>
                <a:off x="3148495" y="6019822"/>
                <a:ext cx="319680" cy="295920"/>
              </p14:xfrm>
            </p:contentPart>
          </mc:Choice>
          <mc:Fallback>
            <p:pic>
              <p:nvPicPr>
                <p:cNvPr id="149699" name="Freihand 149698">
                  <a:extLst>
                    <a:ext uri="{FF2B5EF4-FFF2-40B4-BE49-F238E27FC236}">
                      <a16:creationId xmlns:a16="http://schemas.microsoft.com/office/drawing/2014/main" id="{29434FA9-ACEB-501A-4986-2ED7F57BCDA4}"/>
                    </a:ext>
                  </a:extLst>
                </p:cNvPr>
                <p:cNvPicPr/>
                <p:nvPr/>
              </p:nvPicPr>
              <p:blipFill>
                <a:blip r:embed="rId400"/>
                <a:stretch>
                  <a:fillRect/>
                </a:stretch>
              </p:blipFill>
              <p:spPr>
                <a:xfrm>
                  <a:off x="3139855" y="6011182"/>
                  <a:ext cx="33732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49700" name="Freihand 149699">
                  <a:extLst>
                    <a:ext uri="{FF2B5EF4-FFF2-40B4-BE49-F238E27FC236}">
                      <a16:creationId xmlns:a16="http://schemas.microsoft.com/office/drawing/2014/main" id="{0CAC43C9-5C8F-F13F-BDCF-6C5A24FFEA51}"/>
                    </a:ext>
                  </a:extLst>
                </p14:cNvPr>
                <p14:cNvContentPartPr/>
                <p14:nvPr/>
              </p14:nvContentPartPr>
              <p14:xfrm>
                <a:off x="3717295" y="5988862"/>
                <a:ext cx="273960" cy="156960"/>
              </p14:xfrm>
            </p:contentPart>
          </mc:Choice>
          <mc:Fallback>
            <p:pic>
              <p:nvPicPr>
                <p:cNvPr id="149700" name="Freihand 149699">
                  <a:extLst>
                    <a:ext uri="{FF2B5EF4-FFF2-40B4-BE49-F238E27FC236}">
                      <a16:creationId xmlns:a16="http://schemas.microsoft.com/office/drawing/2014/main" id="{0CAC43C9-5C8F-F13F-BDCF-6C5A24FFEA51}"/>
                    </a:ext>
                  </a:extLst>
                </p:cNvPr>
                <p:cNvPicPr/>
                <p:nvPr/>
              </p:nvPicPr>
              <p:blipFill>
                <a:blip r:embed="rId402"/>
                <a:stretch>
                  <a:fillRect/>
                </a:stretch>
              </p:blipFill>
              <p:spPr>
                <a:xfrm>
                  <a:off x="3708655" y="5980222"/>
                  <a:ext cx="291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49701" name="Freihand 149700">
                  <a:extLst>
                    <a:ext uri="{FF2B5EF4-FFF2-40B4-BE49-F238E27FC236}">
                      <a16:creationId xmlns:a16="http://schemas.microsoft.com/office/drawing/2014/main" id="{ED9EE5A0-CB1F-FEE4-58D1-C3747B8D0644}"/>
                    </a:ext>
                  </a:extLst>
                </p14:cNvPr>
                <p14:cNvContentPartPr/>
                <p14:nvPr/>
              </p14:nvContentPartPr>
              <p14:xfrm>
                <a:off x="3922495" y="5946022"/>
                <a:ext cx="5400" cy="8640"/>
              </p14:xfrm>
            </p:contentPart>
          </mc:Choice>
          <mc:Fallback>
            <p:pic>
              <p:nvPicPr>
                <p:cNvPr id="149701" name="Freihand 149700">
                  <a:extLst>
                    <a:ext uri="{FF2B5EF4-FFF2-40B4-BE49-F238E27FC236}">
                      <a16:creationId xmlns:a16="http://schemas.microsoft.com/office/drawing/2014/main" id="{ED9EE5A0-CB1F-FEE4-58D1-C3747B8D0644}"/>
                    </a:ext>
                  </a:extLst>
                </p:cNvPr>
                <p:cNvPicPr/>
                <p:nvPr/>
              </p:nvPicPr>
              <p:blipFill>
                <a:blip r:embed="rId404"/>
                <a:stretch>
                  <a:fillRect/>
                </a:stretch>
              </p:blipFill>
              <p:spPr>
                <a:xfrm>
                  <a:off x="3913855" y="5937022"/>
                  <a:ext cx="230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49663" name="Freihand 149662">
                  <a:extLst>
                    <a:ext uri="{FF2B5EF4-FFF2-40B4-BE49-F238E27FC236}">
                      <a16:creationId xmlns:a16="http://schemas.microsoft.com/office/drawing/2014/main" id="{1821262A-CFA5-5367-2F2F-48A0F031BC36}"/>
                    </a:ext>
                  </a:extLst>
                </p14:cNvPr>
                <p14:cNvContentPartPr/>
                <p14:nvPr/>
              </p14:nvContentPartPr>
              <p14:xfrm>
                <a:off x="5791255" y="5617702"/>
                <a:ext cx="141840" cy="20520"/>
              </p14:xfrm>
            </p:contentPart>
          </mc:Choice>
          <mc:Fallback>
            <p:pic>
              <p:nvPicPr>
                <p:cNvPr id="149663" name="Freihand 149662">
                  <a:extLst>
                    <a:ext uri="{FF2B5EF4-FFF2-40B4-BE49-F238E27FC236}">
                      <a16:creationId xmlns:a16="http://schemas.microsoft.com/office/drawing/2014/main" id="{1821262A-CFA5-5367-2F2F-48A0F031BC36}"/>
                    </a:ext>
                  </a:extLst>
                </p:cNvPr>
                <p:cNvPicPr/>
                <p:nvPr/>
              </p:nvPicPr>
              <p:blipFill>
                <a:blip r:embed="rId406"/>
                <a:stretch>
                  <a:fillRect/>
                </a:stretch>
              </p:blipFill>
              <p:spPr>
                <a:xfrm>
                  <a:off x="5782615" y="5609062"/>
                  <a:ext cx="1594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49664" name="Freihand 149663">
                  <a:extLst>
                    <a:ext uri="{FF2B5EF4-FFF2-40B4-BE49-F238E27FC236}">
                      <a16:creationId xmlns:a16="http://schemas.microsoft.com/office/drawing/2014/main" id="{974DDC98-30A8-BE87-37BC-6FFAF44FA062}"/>
                    </a:ext>
                  </a:extLst>
                </p14:cNvPr>
                <p14:cNvContentPartPr/>
                <p14:nvPr/>
              </p14:nvContentPartPr>
              <p14:xfrm>
                <a:off x="5777935" y="5689702"/>
                <a:ext cx="115560" cy="28080"/>
              </p14:xfrm>
            </p:contentPart>
          </mc:Choice>
          <mc:Fallback>
            <p:pic>
              <p:nvPicPr>
                <p:cNvPr id="149664" name="Freihand 149663">
                  <a:extLst>
                    <a:ext uri="{FF2B5EF4-FFF2-40B4-BE49-F238E27FC236}">
                      <a16:creationId xmlns:a16="http://schemas.microsoft.com/office/drawing/2014/main" id="{974DDC98-30A8-BE87-37BC-6FFAF44FA062}"/>
                    </a:ext>
                  </a:extLst>
                </p:cNvPr>
                <p:cNvPicPr/>
                <p:nvPr/>
              </p:nvPicPr>
              <p:blipFill>
                <a:blip r:embed="rId408"/>
                <a:stretch>
                  <a:fillRect/>
                </a:stretch>
              </p:blipFill>
              <p:spPr>
                <a:xfrm>
                  <a:off x="5769295" y="5680702"/>
                  <a:ext cx="1332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49665" name="Freihand 149664">
                  <a:extLst>
                    <a:ext uri="{FF2B5EF4-FFF2-40B4-BE49-F238E27FC236}">
                      <a16:creationId xmlns:a16="http://schemas.microsoft.com/office/drawing/2014/main" id="{51E23673-5C74-F894-20CF-684C57BB90C6}"/>
                    </a:ext>
                  </a:extLst>
                </p14:cNvPr>
                <p14:cNvContentPartPr/>
                <p14:nvPr/>
              </p14:nvContentPartPr>
              <p14:xfrm>
                <a:off x="6231535" y="5361742"/>
                <a:ext cx="73440" cy="166320"/>
              </p14:xfrm>
            </p:contentPart>
          </mc:Choice>
          <mc:Fallback>
            <p:pic>
              <p:nvPicPr>
                <p:cNvPr id="149665" name="Freihand 149664">
                  <a:extLst>
                    <a:ext uri="{FF2B5EF4-FFF2-40B4-BE49-F238E27FC236}">
                      <a16:creationId xmlns:a16="http://schemas.microsoft.com/office/drawing/2014/main" id="{51E23673-5C74-F894-20CF-684C57BB90C6}"/>
                    </a:ext>
                  </a:extLst>
                </p:cNvPr>
                <p:cNvPicPr/>
                <p:nvPr/>
              </p:nvPicPr>
              <p:blipFill>
                <a:blip r:embed="rId410"/>
                <a:stretch>
                  <a:fillRect/>
                </a:stretch>
              </p:blipFill>
              <p:spPr>
                <a:xfrm>
                  <a:off x="6222535" y="5352742"/>
                  <a:ext cx="910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49666" name="Freihand 149665">
                  <a:extLst>
                    <a:ext uri="{FF2B5EF4-FFF2-40B4-BE49-F238E27FC236}">
                      <a16:creationId xmlns:a16="http://schemas.microsoft.com/office/drawing/2014/main" id="{1FEA036E-1816-4A3A-F377-D91EADEF7016}"/>
                    </a:ext>
                  </a:extLst>
                </p14:cNvPr>
                <p14:cNvContentPartPr/>
                <p14:nvPr/>
              </p14:nvContentPartPr>
              <p14:xfrm>
                <a:off x="6122815" y="5548222"/>
                <a:ext cx="318600" cy="18360"/>
              </p14:xfrm>
            </p:contentPart>
          </mc:Choice>
          <mc:Fallback>
            <p:pic>
              <p:nvPicPr>
                <p:cNvPr id="149666" name="Freihand 149665">
                  <a:extLst>
                    <a:ext uri="{FF2B5EF4-FFF2-40B4-BE49-F238E27FC236}">
                      <a16:creationId xmlns:a16="http://schemas.microsoft.com/office/drawing/2014/main" id="{1FEA036E-1816-4A3A-F377-D91EADEF7016}"/>
                    </a:ext>
                  </a:extLst>
                </p:cNvPr>
                <p:cNvPicPr/>
                <p:nvPr/>
              </p:nvPicPr>
              <p:blipFill>
                <a:blip r:embed="rId412"/>
                <a:stretch>
                  <a:fillRect/>
                </a:stretch>
              </p:blipFill>
              <p:spPr>
                <a:xfrm>
                  <a:off x="6113815" y="5539222"/>
                  <a:ext cx="3362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49667" name="Freihand 149666">
                  <a:extLst>
                    <a:ext uri="{FF2B5EF4-FFF2-40B4-BE49-F238E27FC236}">
                      <a16:creationId xmlns:a16="http://schemas.microsoft.com/office/drawing/2014/main" id="{5344860E-F5BF-DE22-D7B3-1B9F1CEAC6DE}"/>
                    </a:ext>
                  </a:extLst>
                </p14:cNvPr>
                <p14:cNvContentPartPr/>
                <p14:nvPr/>
              </p14:nvContentPartPr>
              <p14:xfrm>
                <a:off x="6085375" y="5699782"/>
                <a:ext cx="98640" cy="149400"/>
              </p14:xfrm>
            </p:contentPart>
          </mc:Choice>
          <mc:Fallback>
            <p:pic>
              <p:nvPicPr>
                <p:cNvPr id="149667" name="Freihand 149666">
                  <a:extLst>
                    <a:ext uri="{FF2B5EF4-FFF2-40B4-BE49-F238E27FC236}">
                      <a16:creationId xmlns:a16="http://schemas.microsoft.com/office/drawing/2014/main" id="{5344860E-F5BF-DE22-D7B3-1B9F1CEAC6DE}"/>
                    </a:ext>
                  </a:extLst>
                </p:cNvPr>
                <p:cNvPicPr/>
                <p:nvPr/>
              </p:nvPicPr>
              <p:blipFill>
                <a:blip r:embed="rId414"/>
                <a:stretch>
                  <a:fillRect/>
                </a:stretch>
              </p:blipFill>
              <p:spPr>
                <a:xfrm>
                  <a:off x="6076375" y="5691142"/>
                  <a:ext cx="1162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49668" name="Freihand 149667">
                  <a:extLst>
                    <a:ext uri="{FF2B5EF4-FFF2-40B4-BE49-F238E27FC236}">
                      <a16:creationId xmlns:a16="http://schemas.microsoft.com/office/drawing/2014/main" id="{AADF50B0-A993-6751-F1DE-E56251D0A10A}"/>
                    </a:ext>
                  </a:extLst>
                </p14:cNvPr>
                <p14:cNvContentPartPr/>
                <p14:nvPr/>
              </p14:nvContentPartPr>
              <p14:xfrm>
                <a:off x="6253135" y="5672062"/>
                <a:ext cx="84960" cy="134640"/>
              </p14:xfrm>
            </p:contentPart>
          </mc:Choice>
          <mc:Fallback>
            <p:pic>
              <p:nvPicPr>
                <p:cNvPr id="149668" name="Freihand 149667">
                  <a:extLst>
                    <a:ext uri="{FF2B5EF4-FFF2-40B4-BE49-F238E27FC236}">
                      <a16:creationId xmlns:a16="http://schemas.microsoft.com/office/drawing/2014/main" id="{AADF50B0-A993-6751-F1DE-E56251D0A10A}"/>
                    </a:ext>
                  </a:extLst>
                </p:cNvPr>
                <p:cNvPicPr/>
                <p:nvPr/>
              </p:nvPicPr>
              <p:blipFill>
                <a:blip r:embed="rId416"/>
                <a:stretch>
                  <a:fillRect/>
                </a:stretch>
              </p:blipFill>
              <p:spPr>
                <a:xfrm>
                  <a:off x="6244495" y="5663422"/>
                  <a:ext cx="1026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49669" name="Freihand 149668">
                  <a:extLst>
                    <a:ext uri="{FF2B5EF4-FFF2-40B4-BE49-F238E27FC236}">
                      <a16:creationId xmlns:a16="http://schemas.microsoft.com/office/drawing/2014/main" id="{426CBB75-0F1F-F966-EFE8-EE461BE0AC0C}"/>
                    </a:ext>
                  </a:extLst>
                </p14:cNvPr>
                <p14:cNvContentPartPr/>
                <p14:nvPr/>
              </p14:nvContentPartPr>
              <p14:xfrm>
                <a:off x="6362575" y="5688982"/>
                <a:ext cx="81720" cy="114840"/>
              </p14:xfrm>
            </p:contentPart>
          </mc:Choice>
          <mc:Fallback>
            <p:pic>
              <p:nvPicPr>
                <p:cNvPr id="149669" name="Freihand 149668">
                  <a:extLst>
                    <a:ext uri="{FF2B5EF4-FFF2-40B4-BE49-F238E27FC236}">
                      <a16:creationId xmlns:a16="http://schemas.microsoft.com/office/drawing/2014/main" id="{426CBB75-0F1F-F966-EFE8-EE461BE0AC0C}"/>
                    </a:ext>
                  </a:extLst>
                </p:cNvPr>
                <p:cNvPicPr/>
                <p:nvPr/>
              </p:nvPicPr>
              <p:blipFill>
                <a:blip r:embed="rId418"/>
                <a:stretch>
                  <a:fillRect/>
                </a:stretch>
              </p:blipFill>
              <p:spPr>
                <a:xfrm>
                  <a:off x="6353935" y="5680342"/>
                  <a:ext cx="9936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49670" name="Freihand 149669">
                  <a:extLst>
                    <a:ext uri="{FF2B5EF4-FFF2-40B4-BE49-F238E27FC236}">
                      <a16:creationId xmlns:a16="http://schemas.microsoft.com/office/drawing/2014/main" id="{F44C5706-A8C1-84B3-F52A-33B7B53DD363}"/>
                    </a:ext>
                  </a:extLst>
                </p14:cNvPr>
                <p14:cNvContentPartPr/>
                <p14:nvPr/>
              </p14:nvContentPartPr>
              <p14:xfrm>
                <a:off x="6671815" y="5582782"/>
                <a:ext cx="174600" cy="44640"/>
              </p14:xfrm>
            </p:contentPart>
          </mc:Choice>
          <mc:Fallback>
            <p:pic>
              <p:nvPicPr>
                <p:cNvPr id="149670" name="Freihand 149669">
                  <a:extLst>
                    <a:ext uri="{FF2B5EF4-FFF2-40B4-BE49-F238E27FC236}">
                      <a16:creationId xmlns:a16="http://schemas.microsoft.com/office/drawing/2014/main" id="{F44C5706-A8C1-84B3-F52A-33B7B53DD363}"/>
                    </a:ext>
                  </a:extLst>
                </p:cNvPr>
                <p:cNvPicPr/>
                <p:nvPr/>
              </p:nvPicPr>
              <p:blipFill>
                <a:blip r:embed="rId420"/>
                <a:stretch>
                  <a:fillRect/>
                </a:stretch>
              </p:blipFill>
              <p:spPr>
                <a:xfrm>
                  <a:off x="6662815" y="5573782"/>
                  <a:ext cx="192240" cy="6228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49671" name="Freihand 149670">
                  <a:extLst>
                    <a:ext uri="{FF2B5EF4-FFF2-40B4-BE49-F238E27FC236}">
                      <a16:creationId xmlns:a16="http://schemas.microsoft.com/office/drawing/2014/main" id="{4739D144-16A7-0959-AD0F-4854F0BDDBF7}"/>
                    </a:ext>
                  </a:extLst>
                </p14:cNvPr>
                <p14:cNvContentPartPr/>
                <p14:nvPr/>
              </p14:nvContentPartPr>
              <p14:xfrm>
                <a:off x="6676135" y="5632822"/>
                <a:ext cx="149040" cy="38880"/>
              </p14:xfrm>
            </p:contentPart>
          </mc:Choice>
          <mc:Fallback>
            <p:pic>
              <p:nvPicPr>
                <p:cNvPr id="149671" name="Freihand 149670">
                  <a:extLst>
                    <a:ext uri="{FF2B5EF4-FFF2-40B4-BE49-F238E27FC236}">
                      <a16:creationId xmlns:a16="http://schemas.microsoft.com/office/drawing/2014/main" id="{4739D144-16A7-0959-AD0F-4854F0BDDBF7}"/>
                    </a:ext>
                  </a:extLst>
                </p:cNvPr>
                <p:cNvPicPr/>
                <p:nvPr/>
              </p:nvPicPr>
              <p:blipFill>
                <a:blip r:embed="rId422"/>
                <a:stretch>
                  <a:fillRect/>
                </a:stretch>
              </p:blipFill>
              <p:spPr>
                <a:xfrm>
                  <a:off x="6667495" y="5623822"/>
                  <a:ext cx="1666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49672" name="Freihand 149671">
                  <a:extLst>
                    <a:ext uri="{FF2B5EF4-FFF2-40B4-BE49-F238E27FC236}">
                      <a16:creationId xmlns:a16="http://schemas.microsoft.com/office/drawing/2014/main" id="{181F399E-5FAF-7494-CE7D-DA0EC3B079A0}"/>
                    </a:ext>
                  </a:extLst>
                </p14:cNvPr>
                <p14:cNvContentPartPr/>
                <p14:nvPr/>
              </p14:nvContentPartPr>
              <p14:xfrm>
                <a:off x="7036135" y="5461102"/>
                <a:ext cx="102600" cy="205200"/>
              </p14:xfrm>
            </p:contentPart>
          </mc:Choice>
          <mc:Fallback>
            <p:pic>
              <p:nvPicPr>
                <p:cNvPr id="149672" name="Freihand 149671">
                  <a:extLst>
                    <a:ext uri="{FF2B5EF4-FFF2-40B4-BE49-F238E27FC236}">
                      <a16:creationId xmlns:a16="http://schemas.microsoft.com/office/drawing/2014/main" id="{181F399E-5FAF-7494-CE7D-DA0EC3B079A0}"/>
                    </a:ext>
                  </a:extLst>
                </p:cNvPr>
                <p:cNvPicPr/>
                <p:nvPr/>
              </p:nvPicPr>
              <p:blipFill>
                <a:blip r:embed="rId424"/>
                <a:stretch>
                  <a:fillRect/>
                </a:stretch>
              </p:blipFill>
              <p:spPr>
                <a:xfrm>
                  <a:off x="7027135" y="5452102"/>
                  <a:ext cx="1202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49673" name="Freihand 149672">
                  <a:extLst>
                    <a:ext uri="{FF2B5EF4-FFF2-40B4-BE49-F238E27FC236}">
                      <a16:creationId xmlns:a16="http://schemas.microsoft.com/office/drawing/2014/main" id="{F4F46757-E81F-99E1-A441-A127C594A166}"/>
                    </a:ext>
                  </a:extLst>
                </p14:cNvPr>
                <p14:cNvContentPartPr/>
                <p14:nvPr/>
              </p14:nvContentPartPr>
              <p14:xfrm>
                <a:off x="7328095" y="5595022"/>
                <a:ext cx="17280" cy="43560"/>
              </p14:xfrm>
            </p:contentPart>
          </mc:Choice>
          <mc:Fallback>
            <p:pic>
              <p:nvPicPr>
                <p:cNvPr id="149673" name="Freihand 149672">
                  <a:extLst>
                    <a:ext uri="{FF2B5EF4-FFF2-40B4-BE49-F238E27FC236}">
                      <a16:creationId xmlns:a16="http://schemas.microsoft.com/office/drawing/2014/main" id="{F4F46757-E81F-99E1-A441-A127C594A166}"/>
                    </a:ext>
                  </a:extLst>
                </p:cNvPr>
                <p:cNvPicPr/>
                <p:nvPr/>
              </p:nvPicPr>
              <p:blipFill>
                <a:blip r:embed="rId426"/>
                <a:stretch>
                  <a:fillRect/>
                </a:stretch>
              </p:blipFill>
              <p:spPr>
                <a:xfrm>
                  <a:off x="7319095" y="5586382"/>
                  <a:ext cx="349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49674" name="Freihand 149673">
                  <a:extLst>
                    <a:ext uri="{FF2B5EF4-FFF2-40B4-BE49-F238E27FC236}">
                      <a16:creationId xmlns:a16="http://schemas.microsoft.com/office/drawing/2014/main" id="{37327E57-03F0-7FA0-DB5E-8A75EC69061D}"/>
                    </a:ext>
                  </a:extLst>
                </p14:cNvPr>
                <p14:cNvContentPartPr/>
                <p14:nvPr/>
              </p14:nvContentPartPr>
              <p14:xfrm>
                <a:off x="7211815" y="5372542"/>
                <a:ext cx="102240" cy="108360"/>
              </p14:xfrm>
            </p:contentPart>
          </mc:Choice>
          <mc:Fallback>
            <p:pic>
              <p:nvPicPr>
                <p:cNvPr id="149674" name="Freihand 149673">
                  <a:extLst>
                    <a:ext uri="{FF2B5EF4-FFF2-40B4-BE49-F238E27FC236}">
                      <a16:creationId xmlns:a16="http://schemas.microsoft.com/office/drawing/2014/main" id="{37327E57-03F0-7FA0-DB5E-8A75EC69061D}"/>
                    </a:ext>
                  </a:extLst>
                </p:cNvPr>
                <p:cNvPicPr/>
                <p:nvPr/>
              </p:nvPicPr>
              <p:blipFill>
                <a:blip r:embed="rId428"/>
                <a:stretch>
                  <a:fillRect/>
                </a:stretch>
              </p:blipFill>
              <p:spPr>
                <a:xfrm>
                  <a:off x="7203175" y="5363542"/>
                  <a:ext cx="119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49675" name="Freihand 149674">
                  <a:extLst>
                    <a:ext uri="{FF2B5EF4-FFF2-40B4-BE49-F238E27FC236}">
                      <a16:creationId xmlns:a16="http://schemas.microsoft.com/office/drawing/2014/main" id="{49280429-509B-BDEF-C67B-D6B0E8920ECE}"/>
                    </a:ext>
                  </a:extLst>
                </p14:cNvPr>
                <p14:cNvContentPartPr/>
                <p14:nvPr/>
              </p14:nvContentPartPr>
              <p14:xfrm>
                <a:off x="7418095" y="5561542"/>
                <a:ext cx="70560" cy="117000"/>
              </p14:xfrm>
            </p:contentPart>
          </mc:Choice>
          <mc:Fallback>
            <p:pic>
              <p:nvPicPr>
                <p:cNvPr id="149675" name="Freihand 149674">
                  <a:extLst>
                    <a:ext uri="{FF2B5EF4-FFF2-40B4-BE49-F238E27FC236}">
                      <a16:creationId xmlns:a16="http://schemas.microsoft.com/office/drawing/2014/main" id="{49280429-509B-BDEF-C67B-D6B0E8920ECE}"/>
                    </a:ext>
                  </a:extLst>
                </p:cNvPr>
                <p:cNvPicPr/>
                <p:nvPr/>
              </p:nvPicPr>
              <p:blipFill>
                <a:blip r:embed="rId430"/>
                <a:stretch>
                  <a:fillRect/>
                </a:stretch>
              </p:blipFill>
              <p:spPr>
                <a:xfrm>
                  <a:off x="7409095" y="5552902"/>
                  <a:ext cx="882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49676" name="Freihand 149675">
                  <a:extLst>
                    <a:ext uri="{FF2B5EF4-FFF2-40B4-BE49-F238E27FC236}">
                      <a16:creationId xmlns:a16="http://schemas.microsoft.com/office/drawing/2014/main" id="{3DCA4B02-9475-271E-15EE-C032D9458ECD}"/>
                    </a:ext>
                  </a:extLst>
                </p14:cNvPr>
                <p14:cNvContentPartPr/>
                <p14:nvPr/>
              </p14:nvContentPartPr>
              <p14:xfrm>
                <a:off x="7280575" y="5438062"/>
                <a:ext cx="181440" cy="271800"/>
              </p14:xfrm>
            </p:contentPart>
          </mc:Choice>
          <mc:Fallback>
            <p:pic>
              <p:nvPicPr>
                <p:cNvPr id="149676" name="Freihand 149675">
                  <a:extLst>
                    <a:ext uri="{FF2B5EF4-FFF2-40B4-BE49-F238E27FC236}">
                      <a16:creationId xmlns:a16="http://schemas.microsoft.com/office/drawing/2014/main" id="{3DCA4B02-9475-271E-15EE-C032D9458ECD}"/>
                    </a:ext>
                  </a:extLst>
                </p:cNvPr>
                <p:cNvPicPr/>
                <p:nvPr/>
              </p:nvPicPr>
              <p:blipFill>
                <a:blip r:embed="rId432"/>
                <a:stretch>
                  <a:fillRect/>
                </a:stretch>
              </p:blipFill>
              <p:spPr>
                <a:xfrm>
                  <a:off x="7271575" y="5429062"/>
                  <a:ext cx="19908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49702" name="Freihand 149701">
                  <a:extLst>
                    <a:ext uri="{FF2B5EF4-FFF2-40B4-BE49-F238E27FC236}">
                      <a16:creationId xmlns:a16="http://schemas.microsoft.com/office/drawing/2014/main" id="{1F5B210D-FD41-FE83-4015-3B06F8814865}"/>
                    </a:ext>
                  </a:extLst>
                </p14:cNvPr>
                <p14:cNvContentPartPr/>
                <p14:nvPr/>
              </p14:nvContentPartPr>
              <p14:xfrm>
                <a:off x="4250815" y="5943502"/>
                <a:ext cx="111960" cy="159120"/>
              </p14:xfrm>
            </p:contentPart>
          </mc:Choice>
          <mc:Fallback>
            <p:pic>
              <p:nvPicPr>
                <p:cNvPr id="149702" name="Freihand 149701">
                  <a:extLst>
                    <a:ext uri="{FF2B5EF4-FFF2-40B4-BE49-F238E27FC236}">
                      <a16:creationId xmlns:a16="http://schemas.microsoft.com/office/drawing/2014/main" id="{1F5B210D-FD41-FE83-4015-3B06F8814865}"/>
                    </a:ext>
                  </a:extLst>
                </p:cNvPr>
                <p:cNvPicPr/>
                <p:nvPr/>
              </p:nvPicPr>
              <p:blipFill>
                <a:blip r:embed="rId434"/>
                <a:stretch>
                  <a:fillRect/>
                </a:stretch>
              </p:blipFill>
              <p:spPr>
                <a:xfrm>
                  <a:off x="4241815" y="5934862"/>
                  <a:ext cx="1296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49703" name="Freihand 149702">
                  <a:extLst>
                    <a:ext uri="{FF2B5EF4-FFF2-40B4-BE49-F238E27FC236}">
                      <a16:creationId xmlns:a16="http://schemas.microsoft.com/office/drawing/2014/main" id="{42BE0A01-1099-7A42-68A8-E001A29B5741}"/>
                    </a:ext>
                  </a:extLst>
                </p14:cNvPr>
                <p14:cNvContentPartPr/>
                <p14:nvPr/>
              </p14:nvContentPartPr>
              <p14:xfrm>
                <a:off x="4269175" y="6000742"/>
                <a:ext cx="94320" cy="100800"/>
              </p14:xfrm>
            </p:contentPart>
          </mc:Choice>
          <mc:Fallback>
            <p:pic>
              <p:nvPicPr>
                <p:cNvPr id="149703" name="Freihand 149702">
                  <a:extLst>
                    <a:ext uri="{FF2B5EF4-FFF2-40B4-BE49-F238E27FC236}">
                      <a16:creationId xmlns:a16="http://schemas.microsoft.com/office/drawing/2014/main" id="{42BE0A01-1099-7A42-68A8-E001A29B5741}"/>
                    </a:ext>
                  </a:extLst>
                </p:cNvPr>
                <p:cNvPicPr/>
                <p:nvPr/>
              </p:nvPicPr>
              <p:blipFill>
                <a:blip r:embed="rId436"/>
                <a:stretch>
                  <a:fillRect/>
                </a:stretch>
              </p:blipFill>
              <p:spPr>
                <a:xfrm>
                  <a:off x="4260535" y="5991742"/>
                  <a:ext cx="111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49704" name="Freihand 149703">
                  <a:extLst>
                    <a:ext uri="{FF2B5EF4-FFF2-40B4-BE49-F238E27FC236}">
                      <a16:creationId xmlns:a16="http://schemas.microsoft.com/office/drawing/2014/main" id="{B711CD7D-F2C0-09C1-7A20-328F8B2BD3AD}"/>
                    </a:ext>
                  </a:extLst>
                </p14:cNvPr>
                <p14:cNvContentPartPr/>
                <p14:nvPr/>
              </p14:nvContentPartPr>
              <p14:xfrm>
                <a:off x="4429375" y="6005782"/>
                <a:ext cx="88560" cy="88920"/>
              </p14:xfrm>
            </p:contentPart>
          </mc:Choice>
          <mc:Fallback>
            <p:pic>
              <p:nvPicPr>
                <p:cNvPr id="149704" name="Freihand 149703">
                  <a:extLst>
                    <a:ext uri="{FF2B5EF4-FFF2-40B4-BE49-F238E27FC236}">
                      <a16:creationId xmlns:a16="http://schemas.microsoft.com/office/drawing/2014/main" id="{B711CD7D-F2C0-09C1-7A20-328F8B2BD3AD}"/>
                    </a:ext>
                  </a:extLst>
                </p:cNvPr>
                <p:cNvPicPr/>
                <p:nvPr/>
              </p:nvPicPr>
              <p:blipFill>
                <a:blip r:embed="rId438"/>
                <a:stretch>
                  <a:fillRect/>
                </a:stretch>
              </p:blipFill>
              <p:spPr>
                <a:xfrm>
                  <a:off x="4420375" y="5997142"/>
                  <a:ext cx="106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49705" name="Freihand 149704">
                  <a:extLst>
                    <a:ext uri="{FF2B5EF4-FFF2-40B4-BE49-F238E27FC236}">
                      <a16:creationId xmlns:a16="http://schemas.microsoft.com/office/drawing/2014/main" id="{3DABD370-17FE-890B-839F-9B37049B6B1D}"/>
                    </a:ext>
                  </a:extLst>
                </p14:cNvPr>
                <p14:cNvContentPartPr/>
                <p14:nvPr/>
              </p14:nvContentPartPr>
              <p14:xfrm>
                <a:off x="4546735" y="5981302"/>
                <a:ext cx="363600" cy="239760"/>
              </p14:xfrm>
            </p:contentPart>
          </mc:Choice>
          <mc:Fallback>
            <p:pic>
              <p:nvPicPr>
                <p:cNvPr id="149705" name="Freihand 149704">
                  <a:extLst>
                    <a:ext uri="{FF2B5EF4-FFF2-40B4-BE49-F238E27FC236}">
                      <a16:creationId xmlns:a16="http://schemas.microsoft.com/office/drawing/2014/main" id="{3DABD370-17FE-890B-839F-9B37049B6B1D}"/>
                    </a:ext>
                  </a:extLst>
                </p:cNvPr>
                <p:cNvPicPr/>
                <p:nvPr/>
              </p:nvPicPr>
              <p:blipFill>
                <a:blip r:embed="rId440"/>
                <a:stretch>
                  <a:fillRect/>
                </a:stretch>
              </p:blipFill>
              <p:spPr>
                <a:xfrm>
                  <a:off x="4538095" y="5972662"/>
                  <a:ext cx="38124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49706" name="Freihand 149705">
                  <a:extLst>
                    <a:ext uri="{FF2B5EF4-FFF2-40B4-BE49-F238E27FC236}">
                      <a16:creationId xmlns:a16="http://schemas.microsoft.com/office/drawing/2014/main" id="{3FF83184-2DFE-F19D-53C4-54B2DD4785FF}"/>
                    </a:ext>
                  </a:extLst>
                </p14:cNvPr>
                <p14:cNvContentPartPr/>
                <p14:nvPr/>
              </p14:nvContentPartPr>
              <p14:xfrm>
                <a:off x="4826095" y="5853502"/>
                <a:ext cx="3960" cy="9720"/>
              </p14:xfrm>
            </p:contentPart>
          </mc:Choice>
          <mc:Fallback>
            <p:pic>
              <p:nvPicPr>
                <p:cNvPr id="149706" name="Freihand 149705">
                  <a:extLst>
                    <a:ext uri="{FF2B5EF4-FFF2-40B4-BE49-F238E27FC236}">
                      <a16:creationId xmlns:a16="http://schemas.microsoft.com/office/drawing/2014/main" id="{3FF83184-2DFE-F19D-53C4-54B2DD4785FF}"/>
                    </a:ext>
                  </a:extLst>
                </p:cNvPr>
                <p:cNvPicPr/>
                <p:nvPr/>
              </p:nvPicPr>
              <p:blipFill>
                <a:blip r:embed="rId442"/>
                <a:stretch>
                  <a:fillRect/>
                </a:stretch>
              </p:blipFill>
              <p:spPr>
                <a:xfrm>
                  <a:off x="4817095" y="5844862"/>
                  <a:ext cx="216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49707" name="Freihand 149706">
                  <a:extLst>
                    <a:ext uri="{FF2B5EF4-FFF2-40B4-BE49-F238E27FC236}">
                      <a16:creationId xmlns:a16="http://schemas.microsoft.com/office/drawing/2014/main" id="{3ED52F25-192F-DBB6-3D42-E92AF2D645B2}"/>
                    </a:ext>
                  </a:extLst>
                </p14:cNvPr>
                <p14:cNvContentPartPr/>
                <p14:nvPr/>
              </p14:nvContentPartPr>
              <p14:xfrm>
                <a:off x="4979815" y="5887702"/>
                <a:ext cx="132840" cy="180720"/>
              </p14:xfrm>
            </p:contentPart>
          </mc:Choice>
          <mc:Fallback>
            <p:pic>
              <p:nvPicPr>
                <p:cNvPr id="149707" name="Freihand 149706">
                  <a:extLst>
                    <a:ext uri="{FF2B5EF4-FFF2-40B4-BE49-F238E27FC236}">
                      <a16:creationId xmlns:a16="http://schemas.microsoft.com/office/drawing/2014/main" id="{3ED52F25-192F-DBB6-3D42-E92AF2D645B2}"/>
                    </a:ext>
                  </a:extLst>
                </p:cNvPr>
                <p:cNvPicPr/>
                <p:nvPr/>
              </p:nvPicPr>
              <p:blipFill>
                <a:blip r:embed="rId444"/>
                <a:stretch>
                  <a:fillRect/>
                </a:stretch>
              </p:blipFill>
              <p:spPr>
                <a:xfrm>
                  <a:off x="4971175" y="5878702"/>
                  <a:ext cx="15048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49708" name="Freihand 149707">
                  <a:extLst>
                    <a:ext uri="{FF2B5EF4-FFF2-40B4-BE49-F238E27FC236}">
                      <a16:creationId xmlns:a16="http://schemas.microsoft.com/office/drawing/2014/main" id="{315A89E7-D7FE-BF05-833E-DCEBEB50BBF2}"/>
                    </a:ext>
                  </a:extLst>
                </p14:cNvPr>
                <p14:cNvContentPartPr/>
                <p14:nvPr/>
              </p14:nvContentPartPr>
              <p14:xfrm>
                <a:off x="5061175" y="5975902"/>
                <a:ext cx="70560" cy="100800"/>
              </p14:xfrm>
            </p:contentPart>
          </mc:Choice>
          <mc:Fallback>
            <p:pic>
              <p:nvPicPr>
                <p:cNvPr id="149708" name="Freihand 149707">
                  <a:extLst>
                    <a:ext uri="{FF2B5EF4-FFF2-40B4-BE49-F238E27FC236}">
                      <a16:creationId xmlns:a16="http://schemas.microsoft.com/office/drawing/2014/main" id="{315A89E7-D7FE-BF05-833E-DCEBEB50BBF2}"/>
                    </a:ext>
                  </a:extLst>
                </p:cNvPr>
                <p:cNvPicPr/>
                <p:nvPr/>
              </p:nvPicPr>
              <p:blipFill>
                <a:blip r:embed="rId446"/>
                <a:stretch>
                  <a:fillRect/>
                </a:stretch>
              </p:blipFill>
              <p:spPr>
                <a:xfrm>
                  <a:off x="5052535" y="5967262"/>
                  <a:ext cx="882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49709" name="Freihand 149708">
                  <a:extLst>
                    <a:ext uri="{FF2B5EF4-FFF2-40B4-BE49-F238E27FC236}">
                      <a16:creationId xmlns:a16="http://schemas.microsoft.com/office/drawing/2014/main" id="{0489F9DA-36FA-1DA5-9F62-D7098F3D89AB}"/>
                    </a:ext>
                  </a:extLst>
                </p14:cNvPr>
                <p14:cNvContentPartPr/>
                <p14:nvPr/>
              </p14:nvContentPartPr>
              <p14:xfrm>
                <a:off x="5164495" y="6010102"/>
                <a:ext cx="300960" cy="55800"/>
              </p14:xfrm>
            </p:contentPart>
          </mc:Choice>
          <mc:Fallback>
            <p:pic>
              <p:nvPicPr>
                <p:cNvPr id="149709" name="Freihand 149708">
                  <a:extLst>
                    <a:ext uri="{FF2B5EF4-FFF2-40B4-BE49-F238E27FC236}">
                      <a16:creationId xmlns:a16="http://schemas.microsoft.com/office/drawing/2014/main" id="{0489F9DA-36FA-1DA5-9F62-D7098F3D89AB}"/>
                    </a:ext>
                  </a:extLst>
                </p:cNvPr>
                <p:cNvPicPr/>
                <p:nvPr/>
              </p:nvPicPr>
              <p:blipFill>
                <a:blip r:embed="rId448"/>
                <a:stretch>
                  <a:fillRect/>
                </a:stretch>
              </p:blipFill>
              <p:spPr>
                <a:xfrm>
                  <a:off x="5155495" y="6001102"/>
                  <a:ext cx="3186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49710" name="Freihand 149709">
                  <a:extLst>
                    <a:ext uri="{FF2B5EF4-FFF2-40B4-BE49-F238E27FC236}">
                      <a16:creationId xmlns:a16="http://schemas.microsoft.com/office/drawing/2014/main" id="{D25A8EE5-7B31-F3FC-6A29-49C9109A13A4}"/>
                    </a:ext>
                  </a:extLst>
                </p14:cNvPr>
                <p14:cNvContentPartPr/>
                <p14:nvPr/>
              </p14:nvContentPartPr>
              <p14:xfrm>
                <a:off x="5551495" y="5980942"/>
                <a:ext cx="110160" cy="218880"/>
              </p14:xfrm>
            </p:contentPart>
          </mc:Choice>
          <mc:Fallback>
            <p:pic>
              <p:nvPicPr>
                <p:cNvPr id="149710" name="Freihand 149709">
                  <a:extLst>
                    <a:ext uri="{FF2B5EF4-FFF2-40B4-BE49-F238E27FC236}">
                      <a16:creationId xmlns:a16="http://schemas.microsoft.com/office/drawing/2014/main" id="{D25A8EE5-7B31-F3FC-6A29-49C9109A13A4}"/>
                    </a:ext>
                  </a:extLst>
                </p:cNvPr>
                <p:cNvPicPr/>
                <p:nvPr/>
              </p:nvPicPr>
              <p:blipFill>
                <a:blip r:embed="rId450"/>
                <a:stretch>
                  <a:fillRect/>
                </a:stretch>
              </p:blipFill>
              <p:spPr>
                <a:xfrm>
                  <a:off x="5542855" y="5971942"/>
                  <a:ext cx="1278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49711" name="Freihand 149710">
                  <a:extLst>
                    <a:ext uri="{FF2B5EF4-FFF2-40B4-BE49-F238E27FC236}">
                      <a16:creationId xmlns:a16="http://schemas.microsoft.com/office/drawing/2014/main" id="{C2F8C153-F083-3348-52D7-C3E4C38AF07E}"/>
                    </a:ext>
                  </a:extLst>
                </p14:cNvPr>
                <p14:cNvContentPartPr/>
                <p14:nvPr/>
              </p14:nvContentPartPr>
              <p14:xfrm>
                <a:off x="5704495" y="6000382"/>
                <a:ext cx="192240" cy="69120"/>
              </p14:xfrm>
            </p:contentPart>
          </mc:Choice>
          <mc:Fallback>
            <p:pic>
              <p:nvPicPr>
                <p:cNvPr id="149711" name="Freihand 149710">
                  <a:extLst>
                    <a:ext uri="{FF2B5EF4-FFF2-40B4-BE49-F238E27FC236}">
                      <a16:creationId xmlns:a16="http://schemas.microsoft.com/office/drawing/2014/main" id="{C2F8C153-F083-3348-52D7-C3E4C38AF07E}"/>
                    </a:ext>
                  </a:extLst>
                </p:cNvPr>
                <p:cNvPicPr/>
                <p:nvPr/>
              </p:nvPicPr>
              <p:blipFill>
                <a:blip r:embed="rId452"/>
                <a:stretch>
                  <a:fillRect/>
                </a:stretch>
              </p:blipFill>
              <p:spPr>
                <a:xfrm>
                  <a:off x="5695855" y="5991742"/>
                  <a:ext cx="2098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49712" name="Freihand 149711">
                  <a:extLst>
                    <a:ext uri="{FF2B5EF4-FFF2-40B4-BE49-F238E27FC236}">
                      <a16:creationId xmlns:a16="http://schemas.microsoft.com/office/drawing/2014/main" id="{A7C9A8DE-F6F0-289C-5BA5-8BBF5CE32805}"/>
                    </a:ext>
                  </a:extLst>
                </p14:cNvPr>
                <p14:cNvContentPartPr/>
                <p14:nvPr/>
              </p14:nvContentPartPr>
              <p14:xfrm>
                <a:off x="6018415" y="5879782"/>
                <a:ext cx="370440" cy="191520"/>
              </p14:xfrm>
            </p:contentPart>
          </mc:Choice>
          <mc:Fallback>
            <p:pic>
              <p:nvPicPr>
                <p:cNvPr id="149712" name="Freihand 149711">
                  <a:extLst>
                    <a:ext uri="{FF2B5EF4-FFF2-40B4-BE49-F238E27FC236}">
                      <a16:creationId xmlns:a16="http://schemas.microsoft.com/office/drawing/2014/main" id="{A7C9A8DE-F6F0-289C-5BA5-8BBF5CE32805}"/>
                    </a:ext>
                  </a:extLst>
                </p:cNvPr>
                <p:cNvPicPr/>
                <p:nvPr/>
              </p:nvPicPr>
              <p:blipFill>
                <a:blip r:embed="rId454"/>
                <a:stretch>
                  <a:fillRect/>
                </a:stretch>
              </p:blipFill>
              <p:spPr>
                <a:xfrm>
                  <a:off x="6009775" y="5870782"/>
                  <a:ext cx="3880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49713" name="Freihand 149712">
                  <a:extLst>
                    <a:ext uri="{FF2B5EF4-FFF2-40B4-BE49-F238E27FC236}">
                      <a16:creationId xmlns:a16="http://schemas.microsoft.com/office/drawing/2014/main" id="{2E1CF460-7C8F-1824-2389-993145E0FF64}"/>
                    </a:ext>
                  </a:extLst>
                </p14:cNvPr>
                <p14:cNvContentPartPr/>
                <p14:nvPr/>
              </p14:nvContentPartPr>
              <p14:xfrm>
                <a:off x="6617095" y="5889502"/>
                <a:ext cx="115200" cy="131040"/>
              </p14:xfrm>
            </p:contentPart>
          </mc:Choice>
          <mc:Fallback>
            <p:pic>
              <p:nvPicPr>
                <p:cNvPr id="149713" name="Freihand 149712">
                  <a:extLst>
                    <a:ext uri="{FF2B5EF4-FFF2-40B4-BE49-F238E27FC236}">
                      <a16:creationId xmlns:a16="http://schemas.microsoft.com/office/drawing/2014/main" id="{2E1CF460-7C8F-1824-2389-993145E0FF64}"/>
                    </a:ext>
                  </a:extLst>
                </p:cNvPr>
                <p:cNvPicPr/>
                <p:nvPr/>
              </p:nvPicPr>
              <p:blipFill>
                <a:blip r:embed="rId456"/>
                <a:stretch>
                  <a:fillRect/>
                </a:stretch>
              </p:blipFill>
              <p:spPr>
                <a:xfrm>
                  <a:off x="6608095" y="5880502"/>
                  <a:ext cx="1328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49714" name="Freihand 149713">
                  <a:extLst>
                    <a:ext uri="{FF2B5EF4-FFF2-40B4-BE49-F238E27FC236}">
                      <a16:creationId xmlns:a16="http://schemas.microsoft.com/office/drawing/2014/main" id="{FCB2F39B-D364-DB15-70F8-58BFBB9497F6}"/>
                    </a:ext>
                  </a:extLst>
                </p14:cNvPr>
                <p14:cNvContentPartPr/>
                <p14:nvPr/>
              </p14:nvContentPartPr>
              <p14:xfrm>
                <a:off x="6700975" y="5921182"/>
                <a:ext cx="31320" cy="138600"/>
              </p14:xfrm>
            </p:contentPart>
          </mc:Choice>
          <mc:Fallback>
            <p:pic>
              <p:nvPicPr>
                <p:cNvPr id="149714" name="Freihand 149713">
                  <a:extLst>
                    <a:ext uri="{FF2B5EF4-FFF2-40B4-BE49-F238E27FC236}">
                      <a16:creationId xmlns:a16="http://schemas.microsoft.com/office/drawing/2014/main" id="{FCB2F39B-D364-DB15-70F8-58BFBB9497F6}"/>
                    </a:ext>
                  </a:extLst>
                </p:cNvPr>
                <p:cNvPicPr/>
                <p:nvPr/>
              </p:nvPicPr>
              <p:blipFill>
                <a:blip r:embed="rId458"/>
                <a:stretch>
                  <a:fillRect/>
                </a:stretch>
              </p:blipFill>
              <p:spPr>
                <a:xfrm>
                  <a:off x="6692335" y="5912542"/>
                  <a:ext cx="489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49715" name="Freihand 149714">
                  <a:extLst>
                    <a:ext uri="{FF2B5EF4-FFF2-40B4-BE49-F238E27FC236}">
                      <a16:creationId xmlns:a16="http://schemas.microsoft.com/office/drawing/2014/main" id="{7126DE97-2CB5-6AB3-527D-A154B67E524D}"/>
                    </a:ext>
                  </a:extLst>
                </p14:cNvPr>
                <p14:cNvContentPartPr/>
                <p14:nvPr/>
              </p14:nvContentPartPr>
              <p14:xfrm>
                <a:off x="6767575" y="5801302"/>
                <a:ext cx="139320" cy="238680"/>
              </p14:xfrm>
            </p:contentPart>
          </mc:Choice>
          <mc:Fallback>
            <p:pic>
              <p:nvPicPr>
                <p:cNvPr id="149715" name="Freihand 149714">
                  <a:extLst>
                    <a:ext uri="{FF2B5EF4-FFF2-40B4-BE49-F238E27FC236}">
                      <a16:creationId xmlns:a16="http://schemas.microsoft.com/office/drawing/2014/main" id="{7126DE97-2CB5-6AB3-527D-A154B67E524D}"/>
                    </a:ext>
                  </a:extLst>
                </p:cNvPr>
                <p:cNvPicPr/>
                <p:nvPr/>
              </p:nvPicPr>
              <p:blipFill>
                <a:blip r:embed="rId460"/>
                <a:stretch>
                  <a:fillRect/>
                </a:stretch>
              </p:blipFill>
              <p:spPr>
                <a:xfrm>
                  <a:off x="6758575" y="5792662"/>
                  <a:ext cx="1569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49716" name="Freihand 149715">
                  <a:extLst>
                    <a:ext uri="{FF2B5EF4-FFF2-40B4-BE49-F238E27FC236}">
                      <a16:creationId xmlns:a16="http://schemas.microsoft.com/office/drawing/2014/main" id="{D2F171EA-4A93-351D-C17E-802FAFD5F077}"/>
                    </a:ext>
                  </a:extLst>
                </p14:cNvPr>
                <p14:cNvContentPartPr/>
                <p14:nvPr/>
              </p14:nvContentPartPr>
              <p14:xfrm>
                <a:off x="6945415" y="5998582"/>
                <a:ext cx="36720" cy="80640"/>
              </p14:xfrm>
            </p:contentPart>
          </mc:Choice>
          <mc:Fallback>
            <p:pic>
              <p:nvPicPr>
                <p:cNvPr id="149716" name="Freihand 149715">
                  <a:extLst>
                    <a:ext uri="{FF2B5EF4-FFF2-40B4-BE49-F238E27FC236}">
                      <a16:creationId xmlns:a16="http://schemas.microsoft.com/office/drawing/2014/main" id="{D2F171EA-4A93-351D-C17E-802FAFD5F077}"/>
                    </a:ext>
                  </a:extLst>
                </p:cNvPr>
                <p:cNvPicPr/>
                <p:nvPr/>
              </p:nvPicPr>
              <p:blipFill>
                <a:blip r:embed="rId462"/>
                <a:stretch>
                  <a:fillRect/>
                </a:stretch>
              </p:blipFill>
              <p:spPr>
                <a:xfrm>
                  <a:off x="6936415" y="5989582"/>
                  <a:ext cx="5436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49717" name="Freihand 149716">
                  <a:extLst>
                    <a:ext uri="{FF2B5EF4-FFF2-40B4-BE49-F238E27FC236}">
                      <a16:creationId xmlns:a16="http://schemas.microsoft.com/office/drawing/2014/main" id="{F79F62E1-49CF-C2D0-EF34-AB1AB119742D}"/>
                    </a:ext>
                  </a:extLst>
                </p14:cNvPr>
                <p14:cNvContentPartPr/>
                <p14:nvPr/>
              </p14:nvContentPartPr>
              <p14:xfrm>
                <a:off x="7052335" y="5972302"/>
                <a:ext cx="43560" cy="4320"/>
              </p14:xfrm>
            </p:contentPart>
          </mc:Choice>
          <mc:Fallback>
            <p:pic>
              <p:nvPicPr>
                <p:cNvPr id="149717" name="Freihand 149716">
                  <a:extLst>
                    <a:ext uri="{FF2B5EF4-FFF2-40B4-BE49-F238E27FC236}">
                      <a16:creationId xmlns:a16="http://schemas.microsoft.com/office/drawing/2014/main" id="{F79F62E1-49CF-C2D0-EF34-AB1AB119742D}"/>
                    </a:ext>
                  </a:extLst>
                </p:cNvPr>
                <p:cNvPicPr/>
                <p:nvPr/>
              </p:nvPicPr>
              <p:blipFill>
                <a:blip r:embed="rId464"/>
                <a:stretch>
                  <a:fillRect/>
                </a:stretch>
              </p:blipFill>
              <p:spPr>
                <a:xfrm>
                  <a:off x="7043695" y="5963662"/>
                  <a:ext cx="61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49718" name="Freihand 149717">
                  <a:extLst>
                    <a:ext uri="{FF2B5EF4-FFF2-40B4-BE49-F238E27FC236}">
                      <a16:creationId xmlns:a16="http://schemas.microsoft.com/office/drawing/2014/main" id="{87DE27A7-F3AC-0058-CDEA-8EF9602A3955}"/>
                    </a:ext>
                  </a:extLst>
                </p14:cNvPr>
                <p14:cNvContentPartPr/>
                <p14:nvPr/>
              </p14:nvContentPartPr>
              <p14:xfrm>
                <a:off x="7327375" y="5910382"/>
                <a:ext cx="26280" cy="139680"/>
              </p14:xfrm>
            </p:contentPart>
          </mc:Choice>
          <mc:Fallback>
            <p:pic>
              <p:nvPicPr>
                <p:cNvPr id="149718" name="Freihand 149717">
                  <a:extLst>
                    <a:ext uri="{FF2B5EF4-FFF2-40B4-BE49-F238E27FC236}">
                      <a16:creationId xmlns:a16="http://schemas.microsoft.com/office/drawing/2014/main" id="{87DE27A7-F3AC-0058-CDEA-8EF9602A3955}"/>
                    </a:ext>
                  </a:extLst>
                </p:cNvPr>
                <p:cNvPicPr/>
                <p:nvPr/>
              </p:nvPicPr>
              <p:blipFill>
                <a:blip r:embed="rId466"/>
                <a:stretch>
                  <a:fillRect/>
                </a:stretch>
              </p:blipFill>
              <p:spPr>
                <a:xfrm>
                  <a:off x="7318735" y="5901742"/>
                  <a:ext cx="439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49719" name="Freihand 149718">
                  <a:extLst>
                    <a:ext uri="{FF2B5EF4-FFF2-40B4-BE49-F238E27FC236}">
                      <a16:creationId xmlns:a16="http://schemas.microsoft.com/office/drawing/2014/main" id="{9E00AFE2-5233-F983-9064-D0F1000895B1}"/>
                    </a:ext>
                  </a:extLst>
                </p14:cNvPr>
                <p14:cNvContentPartPr/>
                <p14:nvPr/>
              </p14:nvContentPartPr>
              <p14:xfrm>
                <a:off x="7236295" y="5870782"/>
                <a:ext cx="186480" cy="117360"/>
              </p14:xfrm>
            </p:contentPart>
          </mc:Choice>
          <mc:Fallback>
            <p:pic>
              <p:nvPicPr>
                <p:cNvPr id="149719" name="Freihand 149718">
                  <a:extLst>
                    <a:ext uri="{FF2B5EF4-FFF2-40B4-BE49-F238E27FC236}">
                      <a16:creationId xmlns:a16="http://schemas.microsoft.com/office/drawing/2014/main" id="{9E00AFE2-5233-F983-9064-D0F1000895B1}"/>
                    </a:ext>
                  </a:extLst>
                </p:cNvPr>
                <p:cNvPicPr/>
                <p:nvPr/>
              </p:nvPicPr>
              <p:blipFill>
                <a:blip r:embed="rId468"/>
                <a:stretch>
                  <a:fillRect/>
                </a:stretch>
              </p:blipFill>
              <p:spPr>
                <a:xfrm>
                  <a:off x="7227295" y="5861782"/>
                  <a:ext cx="2041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49720" name="Freihand 149719">
                  <a:extLst>
                    <a:ext uri="{FF2B5EF4-FFF2-40B4-BE49-F238E27FC236}">
                      <a16:creationId xmlns:a16="http://schemas.microsoft.com/office/drawing/2014/main" id="{04C58604-167E-7426-10E3-8459096B14E6}"/>
                    </a:ext>
                  </a:extLst>
                </p14:cNvPr>
                <p14:cNvContentPartPr/>
                <p14:nvPr/>
              </p14:nvContentPartPr>
              <p14:xfrm>
                <a:off x="7484335" y="5977702"/>
                <a:ext cx="230040" cy="69120"/>
              </p14:xfrm>
            </p:contentPart>
          </mc:Choice>
          <mc:Fallback>
            <p:pic>
              <p:nvPicPr>
                <p:cNvPr id="149720" name="Freihand 149719">
                  <a:extLst>
                    <a:ext uri="{FF2B5EF4-FFF2-40B4-BE49-F238E27FC236}">
                      <a16:creationId xmlns:a16="http://schemas.microsoft.com/office/drawing/2014/main" id="{04C58604-167E-7426-10E3-8459096B14E6}"/>
                    </a:ext>
                  </a:extLst>
                </p:cNvPr>
                <p:cNvPicPr/>
                <p:nvPr/>
              </p:nvPicPr>
              <p:blipFill>
                <a:blip r:embed="rId470"/>
                <a:stretch>
                  <a:fillRect/>
                </a:stretch>
              </p:blipFill>
              <p:spPr>
                <a:xfrm>
                  <a:off x="7475695" y="5969062"/>
                  <a:ext cx="24768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49721" name="Freihand 149720">
                  <a:extLst>
                    <a:ext uri="{FF2B5EF4-FFF2-40B4-BE49-F238E27FC236}">
                      <a16:creationId xmlns:a16="http://schemas.microsoft.com/office/drawing/2014/main" id="{07FD03AD-B5B0-DBB0-21DB-AD392D205206}"/>
                    </a:ext>
                  </a:extLst>
                </p14:cNvPr>
                <p14:cNvContentPartPr/>
                <p14:nvPr/>
              </p14:nvContentPartPr>
              <p14:xfrm>
                <a:off x="7758295" y="5788702"/>
                <a:ext cx="128160" cy="232200"/>
              </p14:xfrm>
            </p:contentPart>
          </mc:Choice>
          <mc:Fallback>
            <p:pic>
              <p:nvPicPr>
                <p:cNvPr id="149721" name="Freihand 149720">
                  <a:extLst>
                    <a:ext uri="{FF2B5EF4-FFF2-40B4-BE49-F238E27FC236}">
                      <a16:creationId xmlns:a16="http://schemas.microsoft.com/office/drawing/2014/main" id="{07FD03AD-B5B0-DBB0-21DB-AD392D205206}"/>
                    </a:ext>
                  </a:extLst>
                </p:cNvPr>
                <p:cNvPicPr/>
                <p:nvPr/>
              </p:nvPicPr>
              <p:blipFill>
                <a:blip r:embed="rId472"/>
                <a:stretch>
                  <a:fillRect/>
                </a:stretch>
              </p:blipFill>
              <p:spPr>
                <a:xfrm>
                  <a:off x="7749655" y="5779702"/>
                  <a:ext cx="1458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149722" name="Freihand 149721">
                  <a:extLst>
                    <a:ext uri="{FF2B5EF4-FFF2-40B4-BE49-F238E27FC236}">
                      <a16:creationId xmlns:a16="http://schemas.microsoft.com/office/drawing/2014/main" id="{15B0721D-BA7C-B65B-81A8-E2F8A38DF93B}"/>
                    </a:ext>
                  </a:extLst>
                </p14:cNvPr>
                <p14:cNvContentPartPr/>
                <p14:nvPr/>
              </p14:nvContentPartPr>
              <p14:xfrm>
                <a:off x="7916335" y="5840182"/>
                <a:ext cx="145800" cy="168480"/>
              </p14:xfrm>
            </p:contentPart>
          </mc:Choice>
          <mc:Fallback>
            <p:pic>
              <p:nvPicPr>
                <p:cNvPr id="149722" name="Freihand 149721">
                  <a:extLst>
                    <a:ext uri="{FF2B5EF4-FFF2-40B4-BE49-F238E27FC236}">
                      <a16:creationId xmlns:a16="http://schemas.microsoft.com/office/drawing/2014/main" id="{15B0721D-BA7C-B65B-81A8-E2F8A38DF93B}"/>
                    </a:ext>
                  </a:extLst>
                </p:cNvPr>
                <p:cNvPicPr/>
                <p:nvPr/>
              </p:nvPicPr>
              <p:blipFill>
                <a:blip r:embed="rId474"/>
                <a:stretch>
                  <a:fillRect/>
                </a:stretch>
              </p:blipFill>
              <p:spPr>
                <a:xfrm>
                  <a:off x="7907695" y="5831542"/>
                  <a:ext cx="163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149729" name="Freihand 149728">
                  <a:extLst>
                    <a:ext uri="{FF2B5EF4-FFF2-40B4-BE49-F238E27FC236}">
                      <a16:creationId xmlns:a16="http://schemas.microsoft.com/office/drawing/2014/main" id="{6D49CF90-8B0A-1823-42E6-37CAA4000416}"/>
                    </a:ext>
                  </a:extLst>
                </p14:cNvPr>
                <p14:cNvContentPartPr/>
                <p14:nvPr/>
              </p14:nvContentPartPr>
              <p14:xfrm>
                <a:off x="885535" y="6430582"/>
                <a:ext cx="282240" cy="164160"/>
              </p14:xfrm>
            </p:contentPart>
          </mc:Choice>
          <mc:Fallback>
            <p:pic>
              <p:nvPicPr>
                <p:cNvPr id="149729" name="Freihand 149728">
                  <a:extLst>
                    <a:ext uri="{FF2B5EF4-FFF2-40B4-BE49-F238E27FC236}">
                      <a16:creationId xmlns:a16="http://schemas.microsoft.com/office/drawing/2014/main" id="{6D49CF90-8B0A-1823-42E6-37CAA4000416}"/>
                    </a:ext>
                  </a:extLst>
                </p:cNvPr>
                <p:cNvPicPr/>
                <p:nvPr/>
              </p:nvPicPr>
              <p:blipFill>
                <a:blip r:embed="rId476"/>
                <a:stretch>
                  <a:fillRect/>
                </a:stretch>
              </p:blipFill>
              <p:spPr>
                <a:xfrm>
                  <a:off x="876535" y="6421942"/>
                  <a:ext cx="2998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49730" name="Freihand 149729">
                  <a:extLst>
                    <a:ext uri="{FF2B5EF4-FFF2-40B4-BE49-F238E27FC236}">
                      <a16:creationId xmlns:a16="http://schemas.microsoft.com/office/drawing/2014/main" id="{A13F6FE6-0FEB-2578-67A1-6E559B6B24EC}"/>
                    </a:ext>
                  </a:extLst>
                </p14:cNvPr>
                <p14:cNvContentPartPr/>
                <p14:nvPr/>
              </p14:nvContentPartPr>
              <p14:xfrm>
                <a:off x="1559815" y="6432022"/>
                <a:ext cx="22680" cy="199080"/>
              </p14:xfrm>
            </p:contentPart>
          </mc:Choice>
          <mc:Fallback>
            <p:pic>
              <p:nvPicPr>
                <p:cNvPr id="149730" name="Freihand 149729">
                  <a:extLst>
                    <a:ext uri="{FF2B5EF4-FFF2-40B4-BE49-F238E27FC236}">
                      <a16:creationId xmlns:a16="http://schemas.microsoft.com/office/drawing/2014/main" id="{A13F6FE6-0FEB-2578-67A1-6E559B6B24EC}"/>
                    </a:ext>
                  </a:extLst>
                </p:cNvPr>
                <p:cNvPicPr/>
                <p:nvPr/>
              </p:nvPicPr>
              <p:blipFill>
                <a:blip r:embed="rId478"/>
                <a:stretch>
                  <a:fillRect/>
                </a:stretch>
              </p:blipFill>
              <p:spPr>
                <a:xfrm>
                  <a:off x="1550815" y="6423382"/>
                  <a:ext cx="4032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49731" name="Freihand 149730">
                  <a:extLst>
                    <a:ext uri="{FF2B5EF4-FFF2-40B4-BE49-F238E27FC236}">
                      <a16:creationId xmlns:a16="http://schemas.microsoft.com/office/drawing/2014/main" id="{278C3853-F962-C19D-43E2-6A128050C519}"/>
                    </a:ext>
                  </a:extLst>
                </p14:cNvPr>
                <p14:cNvContentPartPr/>
                <p14:nvPr/>
              </p14:nvContentPartPr>
              <p14:xfrm>
                <a:off x="1441735" y="6429862"/>
                <a:ext cx="201960" cy="193680"/>
              </p14:xfrm>
            </p:contentPart>
          </mc:Choice>
          <mc:Fallback>
            <p:pic>
              <p:nvPicPr>
                <p:cNvPr id="149731" name="Freihand 149730">
                  <a:extLst>
                    <a:ext uri="{FF2B5EF4-FFF2-40B4-BE49-F238E27FC236}">
                      <a16:creationId xmlns:a16="http://schemas.microsoft.com/office/drawing/2014/main" id="{278C3853-F962-C19D-43E2-6A128050C519}"/>
                    </a:ext>
                  </a:extLst>
                </p:cNvPr>
                <p:cNvPicPr/>
                <p:nvPr/>
              </p:nvPicPr>
              <p:blipFill>
                <a:blip r:embed="rId480"/>
                <a:stretch>
                  <a:fillRect/>
                </a:stretch>
              </p:blipFill>
              <p:spPr>
                <a:xfrm>
                  <a:off x="1432735" y="6421222"/>
                  <a:ext cx="21960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49732" name="Freihand 149731">
                  <a:extLst>
                    <a:ext uri="{FF2B5EF4-FFF2-40B4-BE49-F238E27FC236}">
                      <a16:creationId xmlns:a16="http://schemas.microsoft.com/office/drawing/2014/main" id="{183EF476-6092-0198-8B1F-44985A7C29AD}"/>
                    </a:ext>
                  </a:extLst>
                </p14:cNvPr>
                <p14:cNvContentPartPr/>
                <p14:nvPr/>
              </p14:nvContentPartPr>
              <p14:xfrm>
                <a:off x="1648735" y="6508342"/>
                <a:ext cx="123120" cy="112680"/>
              </p14:xfrm>
            </p:contentPart>
          </mc:Choice>
          <mc:Fallback>
            <p:pic>
              <p:nvPicPr>
                <p:cNvPr id="149732" name="Freihand 149731">
                  <a:extLst>
                    <a:ext uri="{FF2B5EF4-FFF2-40B4-BE49-F238E27FC236}">
                      <a16:creationId xmlns:a16="http://schemas.microsoft.com/office/drawing/2014/main" id="{183EF476-6092-0198-8B1F-44985A7C29AD}"/>
                    </a:ext>
                  </a:extLst>
                </p:cNvPr>
                <p:cNvPicPr/>
                <p:nvPr/>
              </p:nvPicPr>
              <p:blipFill>
                <a:blip r:embed="rId482"/>
                <a:stretch>
                  <a:fillRect/>
                </a:stretch>
              </p:blipFill>
              <p:spPr>
                <a:xfrm>
                  <a:off x="1639735" y="6499702"/>
                  <a:ext cx="140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49733" name="Freihand 149732">
                  <a:extLst>
                    <a:ext uri="{FF2B5EF4-FFF2-40B4-BE49-F238E27FC236}">
                      <a16:creationId xmlns:a16="http://schemas.microsoft.com/office/drawing/2014/main" id="{46E8952D-8FAC-6B92-AF36-3D61D5D0551B}"/>
                    </a:ext>
                  </a:extLst>
                </p14:cNvPr>
                <p14:cNvContentPartPr/>
                <p14:nvPr/>
              </p14:nvContentPartPr>
              <p14:xfrm>
                <a:off x="1877695" y="6402862"/>
                <a:ext cx="169560" cy="275760"/>
              </p14:xfrm>
            </p:contentPart>
          </mc:Choice>
          <mc:Fallback>
            <p:pic>
              <p:nvPicPr>
                <p:cNvPr id="149733" name="Freihand 149732">
                  <a:extLst>
                    <a:ext uri="{FF2B5EF4-FFF2-40B4-BE49-F238E27FC236}">
                      <a16:creationId xmlns:a16="http://schemas.microsoft.com/office/drawing/2014/main" id="{46E8952D-8FAC-6B92-AF36-3D61D5D0551B}"/>
                    </a:ext>
                  </a:extLst>
                </p:cNvPr>
                <p:cNvPicPr/>
                <p:nvPr/>
              </p:nvPicPr>
              <p:blipFill>
                <a:blip r:embed="rId484"/>
                <a:stretch>
                  <a:fillRect/>
                </a:stretch>
              </p:blipFill>
              <p:spPr>
                <a:xfrm>
                  <a:off x="1868695" y="6393862"/>
                  <a:ext cx="1872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49734" name="Freihand 149733">
                  <a:extLst>
                    <a:ext uri="{FF2B5EF4-FFF2-40B4-BE49-F238E27FC236}">
                      <a16:creationId xmlns:a16="http://schemas.microsoft.com/office/drawing/2014/main" id="{D9167EA5-97E8-2667-13A5-0B61A103986D}"/>
                    </a:ext>
                  </a:extLst>
                </p14:cNvPr>
                <p14:cNvContentPartPr/>
                <p14:nvPr/>
              </p14:nvContentPartPr>
              <p14:xfrm>
                <a:off x="2052655" y="6366502"/>
                <a:ext cx="306720" cy="201960"/>
              </p14:xfrm>
            </p:contentPart>
          </mc:Choice>
          <mc:Fallback>
            <p:pic>
              <p:nvPicPr>
                <p:cNvPr id="149734" name="Freihand 149733">
                  <a:extLst>
                    <a:ext uri="{FF2B5EF4-FFF2-40B4-BE49-F238E27FC236}">
                      <a16:creationId xmlns:a16="http://schemas.microsoft.com/office/drawing/2014/main" id="{D9167EA5-97E8-2667-13A5-0B61A103986D}"/>
                    </a:ext>
                  </a:extLst>
                </p:cNvPr>
                <p:cNvPicPr/>
                <p:nvPr/>
              </p:nvPicPr>
              <p:blipFill>
                <a:blip r:embed="rId486"/>
                <a:stretch>
                  <a:fillRect/>
                </a:stretch>
              </p:blipFill>
              <p:spPr>
                <a:xfrm>
                  <a:off x="2043655" y="6357502"/>
                  <a:ext cx="3243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49735" name="Freihand 149734">
                  <a:extLst>
                    <a:ext uri="{FF2B5EF4-FFF2-40B4-BE49-F238E27FC236}">
                      <a16:creationId xmlns:a16="http://schemas.microsoft.com/office/drawing/2014/main" id="{E8483612-9F7A-D783-D7CD-905D2853EC8B}"/>
                    </a:ext>
                  </a:extLst>
                </p14:cNvPr>
                <p14:cNvContentPartPr/>
                <p14:nvPr/>
              </p14:nvContentPartPr>
              <p14:xfrm>
                <a:off x="2329495" y="6362902"/>
                <a:ext cx="12240" cy="48960"/>
              </p14:xfrm>
            </p:contentPart>
          </mc:Choice>
          <mc:Fallback>
            <p:pic>
              <p:nvPicPr>
                <p:cNvPr id="149735" name="Freihand 149734">
                  <a:extLst>
                    <a:ext uri="{FF2B5EF4-FFF2-40B4-BE49-F238E27FC236}">
                      <a16:creationId xmlns:a16="http://schemas.microsoft.com/office/drawing/2014/main" id="{E8483612-9F7A-D783-D7CD-905D2853EC8B}"/>
                    </a:ext>
                  </a:extLst>
                </p:cNvPr>
                <p:cNvPicPr/>
                <p:nvPr/>
              </p:nvPicPr>
              <p:blipFill>
                <a:blip r:embed="rId488"/>
                <a:stretch>
                  <a:fillRect/>
                </a:stretch>
              </p:blipFill>
              <p:spPr>
                <a:xfrm>
                  <a:off x="2320855" y="6353902"/>
                  <a:ext cx="298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49736" name="Freihand 149735">
                  <a:extLst>
                    <a:ext uri="{FF2B5EF4-FFF2-40B4-BE49-F238E27FC236}">
                      <a16:creationId xmlns:a16="http://schemas.microsoft.com/office/drawing/2014/main" id="{57A7C91A-245F-FEB2-23A4-D75B206F8F8C}"/>
                    </a:ext>
                  </a:extLst>
                </p14:cNvPr>
                <p14:cNvContentPartPr/>
                <p14:nvPr/>
              </p14:nvContentPartPr>
              <p14:xfrm>
                <a:off x="2431375" y="6462622"/>
                <a:ext cx="169200" cy="74520"/>
              </p14:xfrm>
            </p:contentPart>
          </mc:Choice>
          <mc:Fallback>
            <p:pic>
              <p:nvPicPr>
                <p:cNvPr id="149736" name="Freihand 149735">
                  <a:extLst>
                    <a:ext uri="{FF2B5EF4-FFF2-40B4-BE49-F238E27FC236}">
                      <a16:creationId xmlns:a16="http://schemas.microsoft.com/office/drawing/2014/main" id="{57A7C91A-245F-FEB2-23A4-D75B206F8F8C}"/>
                    </a:ext>
                  </a:extLst>
                </p:cNvPr>
                <p:cNvPicPr/>
                <p:nvPr/>
              </p:nvPicPr>
              <p:blipFill>
                <a:blip r:embed="rId490"/>
                <a:stretch>
                  <a:fillRect/>
                </a:stretch>
              </p:blipFill>
              <p:spPr>
                <a:xfrm>
                  <a:off x="2422375" y="6453622"/>
                  <a:ext cx="1868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49737" name="Freihand 149736">
                  <a:extLst>
                    <a:ext uri="{FF2B5EF4-FFF2-40B4-BE49-F238E27FC236}">
                      <a16:creationId xmlns:a16="http://schemas.microsoft.com/office/drawing/2014/main" id="{8869CC2C-3565-C2A9-6613-C89928D25908}"/>
                    </a:ext>
                  </a:extLst>
                </p14:cNvPr>
                <p14:cNvContentPartPr/>
                <p14:nvPr/>
              </p14:nvContentPartPr>
              <p14:xfrm>
                <a:off x="2792095" y="6472342"/>
                <a:ext cx="458640" cy="108000"/>
              </p14:xfrm>
            </p:contentPart>
          </mc:Choice>
          <mc:Fallback>
            <p:pic>
              <p:nvPicPr>
                <p:cNvPr id="149737" name="Freihand 149736">
                  <a:extLst>
                    <a:ext uri="{FF2B5EF4-FFF2-40B4-BE49-F238E27FC236}">
                      <a16:creationId xmlns:a16="http://schemas.microsoft.com/office/drawing/2014/main" id="{8869CC2C-3565-C2A9-6613-C89928D25908}"/>
                    </a:ext>
                  </a:extLst>
                </p:cNvPr>
                <p:cNvPicPr/>
                <p:nvPr/>
              </p:nvPicPr>
              <p:blipFill>
                <a:blip r:embed="rId492"/>
                <a:stretch>
                  <a:fillRect/>
                </a:stretch>
              </p:blipFill>
              <p:spPr>
                <a:xfrm>
                  <a:off x="2783095" y="6463342"/>
                  <a:ext cx="4762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49738" name="Freihand 149737">
                  <a:extLst>
                    <a:ext uri="{FF2B5EF4-FFF2-40B4-BE49-F238E27FC236}">
                      <a16:creationId xmlns:a16="http://schemas.microsoft.com/office/drawing/2014/main" id="{8911C98D-3FA5-05E0-4563-B64ABA9CF204}"/>
                    </a:ext>
                  </a:extLst>
                </p14:cNvPr>
                <p14:cNvContentPartPr/>
                <p14:nvPr/>
              </p14:nvContentPartPr>
              <p14:xfrm>
                <a:off x="3334255" y="6456502"/>
                <a:ext cx="63720" cy="110160"/>
              </p14:xfrm>
            </p:contentPart>
          </mc:Choice>
          <mc:Fallback>
            <p:pic>
              <p:nvPicPr>
                <p:cNvPr id="149738" name="Freihand 149737">
                  <a:extLst>
                    <a:ext uri="{FF2B5EF4-FFF2-40B4-BE49-F238E27FC236}">
                      <a16:creationId xmlns:a16="http://schemas.microsoft.com/office/drawing/2014/main" id="{8911C98D-3FA5-05E0-4563-B64ABA9CF204}"/>
                    </a:ext>
                  </a:extLst>
                </p:cNvPr>
                <p:cNvPicPr/>
                <p:nvPr/>
              </p:nvPicPr>
              <p:blipFill>
                <a:blip r:embed="rId494"/>
                <a:stretch>
                  <a:fillRect/>
                </a:stretch>
              </p:blipFill>
              <p:spPr>
                <a:xfrm>
                  <a:off x="3325615" y="6447862"/>
                  <a:ext cx="81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49739" name="Freihand 149738">
                  <a:extLst>
                    <a:ext uri="{FF2B5EF4-FFF2-40B4-BE49-F238E27FC236}">
                      <a16:creationId xmlns:a16="http://schemas.microsoft.com/office/drawing/2014/main" id="{51E42B08-CEED-2659-28EB-24B13F2FDDA6}"/>
                    </a:ext>
                  </a:extLst>
                </p14:cNvPr>
                <p14:cNvContentPartPr/>
                <p14:nvPr/>
              </p14:nvContentPartPr>
              <p14:xfrm>
                <a:off x="3422815" y="6318982"/>
                <a:ext cx="160200" cy="250200"/>
              </p14:xfrm>
            </p:contentPart>
          </mc:Choice>
          <mc:Fallback>
            <p:pic>
              <p:nvPicPr>
                <p:cNvPr id="149739" name="Freihand 149738">
                  <a:extLst>
                    <a:ext uri="{FF2B5EF4-FFF2-40B4-BE49-F238E27FC236}">
                      <a16:creationId xmlns:a16="http://schemas.microsoft.com/office/drawing/2014/main" id="{51E42B08-CEED-2659-28EB-24B13F2FDDA6}"/>
                    </a:ext>
                  </a:extLst>
                </p:cNvPr>
                <p:cNvPicPr/>
                <p:nvPr/>
              </p:nvPicPr>
              <p:blipFill>
                <a:blip r:embed="rId496"/>
                <a:stretch>
                  <a:fillRect/>
                </a:stretch>
              </p:blipFill>
              <p:spPr>
                <a:xfrm>
                  <a:off x="3413815" y="6310342"/>
                  <a:ext cx="1778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49740" name="Freihand 149739">
                  <a:extLst>
                    <a:ext uri="{FF2B5EF4-FFF2-40B4-BE49-F238E27FC236}">
                      <a16:creationId xmlns:a16="http://schemas.microsoft.com/office/drawing/2014/main" id="{42C598B6-3AE9-2AD0-F498-FDE130D52E4D}"/>
                    </a:ext>
                  </a:extLst>
                </p14:cNvPr>
                <p14:cNvContentPartPr/>
                <p14:nvPr/>
              </p14:nvContentPartPr>
              <p14:xfrm>
                <a:off x="3260095" y="6316462"/>
                <a:ext cx="318600" cy="217440"/>
              </p14:xfrm>
            </p:contentPart>
          </mc:Choice>
          <mc:Fallback>
            <p:pic>
              <p:nvPicPr>
                <p:cNvPr id="149740" name="Freihand 149739">
                  <a:extLst>
                    <a:ext uri="{FF2B5EF4-FFF2-40B4-BE49-F238E27FC236}">
                      <a16:creationId xmlns:a16="http://schemas.microsoft.com/office/drawing/2014/main" id="{42C598B6-3AE9-2AD0-F498-FDE130D52E4D}"/>
                    </a:ext>
                  </a:extLst>
                </p:cNvPr>
                <p:cNvPicPr/>
                <p:nvPr/>
              </p:nvPicPr>
              <p:blipFill>
                <a:blip r:embed="rId498"/>
                <a:stretch>
                  <a:fillRect/>
                </a:stretch>
              </p:blipFill>
              <p:spPr>
                <a:xfrm>
                  <a:off x="3251095" y="6307462"/>
                  <a:ext cx="3362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49741" name="Freihand 149740">
                  <a:extLst>
                    <a:ext uri="{FF2B5EF4-FFF2-40B4-BE49-F238E27FC236}">
                      <a16:creationId xmlns:a16="http://schemas.microsoft.com/office/drawing/2014/main" id="{D607A07D-200A-A09B-1FDA-F8F5B1899288}"/>
                    </a:ext>
                  </a:extLst>
                </p14:cNvPr>
                <p14:cNvContentPartPr/>
                <p14:nvPr/>
              </p14:nvContentPartPr>
              <p14:xfrm>
                <a:off x="3639895" y="6445702"/>
                <a:ext cx="186120" cy="107280"/>
              </p14:xfrm>
            </p:contentPart>
          </mc:Choice>
          <mc:Fallback>
            <p:pic>
              <p:nvPicPr>
                <p:cNvPr id="149741" name="Freihand 149740">
                  <a:extLst>
                    <a:ext uri="{FF2B5EF4-FFF2-40B4-BE49-F238E27FC236}">
                      <a16:creationId xmlns:a16="http://schemas.microsoft.com/office/drawing/2014/main" id="{D607A07D-200A-A09B-1FDA-F8F5B1899288}"/>
                    </a:ext>
                  </a:extLst>
                </p:cNvPr>
                <p:cNvPicPr/>
                <p:nvPr/>
              </p:nvPicPr>
              <p:blipFill>
                <a:blip r:embed="rId500"/>
                <a:stretch>
                  <a:fillRect/>
                </a:stretch>
              </p:blipFill>
              <p:spPr>
                <a:xfrm>
                  <a:off x="3630895" y="6436702"/>
                  <a:ext cx="2037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49742" name="Freihand 149741">
                  <a:extLst>
                    <a:ext uri="{FF2B5EF4-FFF2-40B4-BE49-F238E27FC236}">
                      <a16:creationId xmlns:a16="http://schemas.microsoft.com/office/drawing/2014/main" id="{1DC80AC7-B147-DAE0-455A-90669FE0D52E}"/>
                    </a:ext>
                  </a:extLst>
                </p14:cNvPr>
                <p14:cNvContentPartPr/>
                <p14:nvPr/>
              </p14:nvContentPartPr>
              <p14:xfrm>
                <a:off x="3882175" y="6323302"/>
                <a:ext cx="200880" cy="294120"/>
              </p14:xfrm>
            </p:contentPart>
          </mc:Choice>
          <mc:Fallback>
            <p:pic>
              <p:nvPicPr>
                <p:cNvPr id="149742" name="Freihand 149741">
                  <a:extLst>
                    <a:ext uri="{FF2B5EF4-FFF2-40B4-BE49-F238E27FC236}">
                      <a16:creationId xmlns:a16="http://schemas.microsoft.com/office/drawing/2014/main" id="{1DC80AC7-B147-DAE0-455A-90669FE0D52E}"/>
                    </a:ext>
                  </a:extLst>
                </p:cNvPr>
                <p:cNvPicPr/>
                <p:nvPr/>
              </p:nvPicPr>
              <p:blipFill>
                <a:blip r:embed="rId502"/>
                <a:stretch>
                  <a:fillRect/>
                </a:stretch>
              </p:blipFill>
              <p:spPr>
                <a:xfrm>
                  <a:off x="3873175" y="6314662"/>
                  <a:ext cx="21852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49743" name="Freihand 149742">
                  <a:extLst>
                    <a:ext uri="{FF2B5EF4-FFF2-40B4-BE49-F238E27FC236}">
                      <a16:creationId xmlns:a16="http://schemas.microsoft.com/office/drawing/2014/main" id="{1416C27C-C280-5929-192D-E9511F2D53AB}"/>
                    </a:ext>
                  </a:extLst>
                </p14:cNvPr>
                <p14:cNvContentPartPr/>
                <p14:nvPr/>
              </p14:nvContentPartPr>
              <p14:xfrm>
                <a:off x="4120855" y="6279382"/>
                <a:ext cx="123480" cy="225000"/>
              </p14:xfrm>
            </p:contentPart>
          </mc:Choice>
          <mc:Fallback>
            <p:pic>
              <p:nvPicPr>
                <p:cNvPr id="149743" name="Freihand 149742">
                  <a:extLst>
                    <a:ext uri="{FF2B5EF4-FFF2-40B4-BE49-F238E27FC236}">
                      <a16:creationId xmlns:a16="http://schemas.microsoft.com/office/drawing/2014/main" id="{1416C27C-C280-5929-192D-E9511F2D53AB}"/>
                    </a:ext>
                  </a:extLst>
                </p:cNvPr>
                <p:cNvPicPr/>
                <p:nvPr/>
              </p:nvPicPr>
              <p:blipFill>
                <a:blip r:embed="rId504"/>
                <a:stretch>
                  <a:fillRect/>
                </a:stretch>
              </p:blipFill>
              <p:spPr>
                <a:xfrm>
                  <a:off x="4111855" y="6270382"/>
                  <a:ext cx="14112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49744" name="Freihand 149743">
                  <a:extLst>
                    <a:ext uri="{FF2B5EF4-FFF2-40B4-BE49-F238E27FC236}">
                      <a16:creationId xmlns:a16="http://schemas.microsoft.com/office/drawing/2014/main" id="{513FA04B-A3D8-6D63-7DCB-11D57324495D}"/>
                    </a:ext>
                  </a:extLst>
                </p14:cNvPr>
                <p14:cNvContentPartPr/>
                <p14:nvPr/>
              </p14:nvContentPartPr>
              <p14:xfrm>
                <a:off x="4286095" y="6374062"/>
                <a:ext cx="78480" cy="93240"/>
              </p14:xfrm>
            </p:contentPart>
          </mc:Choice>
          <mc:Fallback>
            <p:pic>
              <p:nvPicPr>
                <p:cNvPr id="149744" name="Freihand 149743">
                  <a:extLst>
                    <a:ext uri="{FF2B5EF4-FFF2-40B4-BE49-F238E27FC236}">
                      <a16:creationId xmlns:a16="http://schemas.microsoft.com/office/drawing/2014/main" id="{513FA04B-A3D8-6D63-7DCB-11D57324495D}"/>
                    </a:ext>
                  </a:extLst>
                </p:cNvPr>
                <p:cNvPicPr/>
                <p:nvPr/>
              </p:nvPicPr>
              <p:blipFill>
                <a:blip r:embed="rId506"/>
                <a:stretch>
                  <a:fillRect/>
                </a:stretch>
              </p:blipFill>
              <p:spPr>
                <a:xfrm>
                  <a:off x="4277095" y="6365422"/>
                  <a:ext cx="9612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49745" name="Freihand 149744">
                  <a:extLst>
                    <a:ext uri="{FF2B5EF4-FFF2-40B4-BE49-F238E27FC236}">
                      <a16:creationId xmlns:a16="http://schemas.microsoft.com/office/drawing/2014/main" id="{E18B7FEC-B168-316D-A108-63820B6DFE6C}"/>
                    </a:ext>
                  </a:extLst>
                </p14:cNvPr>
                <p14:cNvContentPartPr/>
                <p14:nvPr/>
              </p14:nvContentPartPr>
              <p14:xfrm>
                <a:off x="4306975" y="6369022"/>
                <a:ext cx="255600" cy="127440"/>
              </p14:xfrm>
            </p:contentPart>
          </mc:Choice>
          <mc:Fallback>
            <p:pic>
              <p:nvPicPr>
                <p:cNvPr id="149745" name="Freihand 149744">
                  <a:extLst>
                    <a:ext uri="{FF2B5EF4-FFF2-40B4-BE49-F238E27FC236}">
                      <a16:creationId xmlns:a16="http://schemas.microsoft.com/office/drawing/2014/main" id="{E18B7FEC-B168-316D-A108-63820B6DFE6C}"/>
                    </a:ext>
                  </a:extLst>
                </p:cNvPr>
                <p:cNvPicPr/>
                <p:nvPr/>
              </p:nvPicPr>
              <p:blipFill>
                <a:blip r:embed="rId508"/>
                <a:stretch>
                  <a:fillRect/>
                </a:stretch>
              </p:blipFill>
              <p:spPr>
                <a:xfrm>
                  <a:off x="4298335" y="6360022"/>
                  <a:ext cx="273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49746" name="Freihand 149745">
                  <a:extLst>
                    <a:ext uri="{FF2B5EF4-FFF2-40B4-BE49-F238E27FC236}">
                      <a16:creationId xmlns:a16="http://schemas.microsoft.com/office/drawing/2014/main" id="{50170A3F-8593-D5C4-34C1-D832B2510826}"/>
                    </a:ext>
                  </a:extLst>
                </p14:cNvPr>
                <p14:cNvContentPartPr/>
                <p14:nvPr/>
              </p14:nvContentPartPr>
              <p14:xfrm>
                <a:off x="4009255" y="6242662"/>
                <a:ext cx="72360" cy="65880"/>
              </p14:xfrm>
            </p:contentPart>
          </mc:Choice>
          <mc:Fallback>
            <p:pic>
              <p:nvPicPr>
                <p:cNvPr id="149746" name="Freihand 149745">
                  <a:extLst>
                    <a:ext uri="{FF2B5EF4-FFF2-40B4-BE49-F238E27FC236}">
                      <a16:creationId xmlns:a16="http://schemas.microsoft.com/office/drawing/2014/main" id="{50170A3F-8593-D5C4-34C1-D832B2510826}"/>
                    </a:ext>
                  </a:extLst>
                </p:cNvPr>
                <p:cNvPicPr/>
                <p:nvPr/>
              </p:nvPicPr>
              <p:blipFill>
                <a:blip r:embed="rId510"/>
                <a:stretch>
                  <a:fillRect/>
                </a:stretch>
              </p:blipFill>
              <p:spPr>
                <a:xfrm>
                  <a:off x="4000615" y="6233662"/>
                  <a:ext cx="90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49747" name="Freihand 149746">
                  <a:extLst>
                    <a:ext uri="{FF2B5EF4-FFF2-40B4-BE49-F238E27FC236}">
                      <a16:creationId xmlns:a16="http://schemas.microsoft.com/office/drawing/2014/main" id="{8B43FADB-E231-A19B-9F2A-5EE969C8182D}"/>
                    </a:ext>
                  </a:extLst>
                </p14:cNvPr>
                <p14:cNvContentPartPr/>
                <p14:nvPr/>
              </p14:nvContentPartPr>
              <p14:xfrm>
                <a:off x="4639615" y="6218902"/>
                <a:ext cx="18000" cy="184680"/>
              </p14:xfrm>
            </p:contentPart>
          </mc:Choice>
          <mc:Fallback>
            <p:pic>
              <p:nvPicPr>
                <p:cNvPr id="149747" name="Freihand 149746">
                  <a:extLst>
                    <a:ext uri="{FF2B5EF4-FFF2-40B4-BE49-F238E27FC236}">
                      <a16:creationId xmlns:a16="http://schemas.microsoft.com/office/drawing/2014/main" id="{8B43FADB-E231-A19B-9F2A-5EE969C8182D}"/>
                    </a:ext>
                  </a:extLst>
                </p:cNvPr>
                <p:cNvPicPr/>
                <p:nvPr/>
              </p:nvPicPr>
              <p:blipFill>
                <a:blip r:embed="rId512"/>
                <a:stretch>
                  <a:fillRect/>
                </a:stretch>
              </p:blipFill>
              <p:spPr>
                <a:xfrm>
                  <a:off x="4630975" y="6210262"/>
                  <a:ext cx="356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49748" name="Freihand 149747">
                  <a:extLst>
                    <a:ext uri="{FF2B5EF4-FFF2-40B4-BE49-F238E27FC236}">
                      <a16:creationId xmlns:a16="http://schemas.microsoft.com/office/drawing/2014/main" id="{6284642B-E33F-AFE8-72B9-8E52084A84F7}"/>
                    </a:ext>
                  </a:extLst>
                </p14:cNvPr>
                <p14:cNvContentPartPr/>
                <p14:nvPr/>
              </p14:nvContentPartPr>
              <p14:xfrm>
                <a:off x="4668055" y="6486382"/>
                <a:ext cx="10800" cy="15480"/>
              </p14:xfrm>
            </p:contentPart>
          </mc:Choice>
          <mc:Fallback>
            <p:pic>
              <p:nvPicPr>
                <p:cNvPr id="149748" name="Freihand 149747">
                  <a:extLst>
                    <a:ext uri="{FF2B5EF4-FFF2-40B4-BE49-F238E27FC236}">
                      <a16:creationId xmlns:a16="http://schemas.microsoft.com/office/drawing/2014/main" id="{6284642B-E33F-AFE8-72B9-8E52084A84F7}"/>
                    </a:ext>
                  </a:extLst>
                </p:cNvPr>
                <p:cNvPicPr/>
                <p:nvPr/>
              </p:nvPicPr>
              <p:blipFill>
                <a:blip r:embed="rId514"/>
                <a:stretch>
                  <a:fillRect/>
                </a:stretch>
              </p:blipFill>
              <p:spPr>
                <a:xfrm>
                  <a:off x="4659415" y="6477382"/>
                  <a:ext cx="28440" cy="33120"/>
                </a:xfrm>
                <a:prstGeom prst="rect">
                  <a:avLst/>
                </a:prstGeom>
              </p:spPr>
            </p:pic>
          </mc:Fallback>
        </mc:AlternateContent>
      </p:grpSp>
    </p:spTree>
    <p:extLst>
      <p:ext uri="{BB962C8B-B14F-4D97-AF65-F5344CB8AC3E}">
        <p14:creationId xmlns:p14="http://schemas.microsoft.com/office/powerpoint/2010/main" val="85220883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CC66BC0D-3B15-3046-ED41-0E1593BEED45}"/>
                  </a:ext>
                </a:extLst>
              </p14:cNvPr>
              <p14:cNvContentPartPr/>
              <p14:nvPr/>
            </p14:nvContentPartPr>
            <p14:xfrm>
              <a:off x="2838535" y="1360702"/>
              <a:ext cx="1235880" cy="478800"/>
            </p14:xfrm>
          </p:contentPart>
        </mc:Choice>
        <mc:Fallback>
          <p:pic>
            <p:nvPicPr>
              <p:cNvPr id="3" name="Freihand 2">
                <a:extLst>
                  <a:ext uri="{FF2B5EF4-FFF2-40B4-BE49-F238E27FC236}">
                    <a16:creationId xmlns:a16="http://schemas.microsoft.com/office/drawing/2014/main" id="{CC66BC0D-3B15-3046-ED41-0E1593BEED45}"/>
                  </a:ext>
                </a:extLst>
              </p:cNvPr>
              <p:cNvPicPr/>
              <p:nvPr/>
            </p:nvPicPr>
            <p:blipFill>
              <a:blip r:embed="rId3"/>
              <a:stretch>
                <a:fillRect/>
              </a:stretch>
            </p:blipFill>
            <p:spPr>
              <a:xfrm>
                <a:off x="2829895" y="1351702"/>
                <a:ext cx="1253520" cy="4964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146AF49B-6DFF-00CC-8BE9-1E0823FD9A7E}"/>
                  </a:ext>
                </a:extLst>
              </p14:cNvPr>
              <p14:cNvContentPartPr/>
              <p14:nvPr/>
            </p14:nvContentPartPr>
            <p14:xfrm>
              <a:off x="5600095" y="1396702"/>
              <a:ext cx="989280" cy="439560"/>
            </p14:xfrm>
          </p:contentPart>
        </mc:Choice>
        <mc:Fallback>
          <p:pic>
            <p:nvPicPr>
              <p:cNvPr id="5" name="Freihand 4">
                <a:extLst>
                  <a:ext uri="{FF2B5EF4-FFF2-40B4-BE49-F238E27FC236}">
                    <a16:creationId xmlns:a16="http://schemas.microsoft.com/office/drawing/2014/main" id="{146AF49B-6DFF-00CC-8BE9-1E0823FD9A7E}"/>
                  </a:ext>
                </a:extLst>
              </p:cNvPr>
              <p:cNvPicPr/>
              <p:nvPr/>
            </p:nvPicPr>
            <p:blipFill>
              <a:blip r:embed="rId5"/>
              <a:stretch>
                <a:fillRect/>
              </a:stretch>
            </p:blipFill>
            <p:spPr>
              <a:xfrm>
                <a:off x="5591455" y="1387702"/>
                <a:ext cx="1006920" cy="457200"/>
              </a:xfrm>
              <a:prstGeom prst="rect">
                <a:avLst/>
              </a:prstGeom>
            </p:spPr>
          </p:pic>
        </mc:Fallback>
      </mc:AlternateContent>
    </p:spTree>
    <p:extLst>
      <p:ext uri="{BB962C8B-B14F-4D97-AF65-F5344CB8AC3E}">
        <p14:creationId xmlns:p14="http://schemas.microsoft.com/office/powerpoint/2010/main" val="3344548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881E2E67-9CFB-0325-4AF3-B7BE0C279047}"/>
                  </a:ext>
                </a:extLst>
              </p14:cNvPr>
              <p14:cNvContentPartPr/>
              <p14:nvPr/>
            </p14:nvContentPartPr>
            <p14:xfrm>
              <a:off x="1298815" y="1460422"/>
              <a:ext cx="7516440" cy="77760"/>
            </p14:xfrm>
          </p:contentPart>
        </mc:Choice>
        <mc:Fallback>
          <p:pic>
            <p:nvPicPr>
              <p:cNvPr id="2" name="Freihand 1">
                <a:extLst>
                  <a:ext uri="{FF2B5EF4-FFF2-40B4-BE49-F238E27FC236}">
                    <a16:creationId xmlns:a16="http://schemas.microsoft.com/office/drawing/2014/main" id="{881E2E67-9CFB-0325-4AF3-B7BE0C279047}"/>
                  </a:ext>
                </a:extLst>
              </p:cNvPr>
              <p:cNvPicPr/>
              <p:nvPr/>
            </p:nvPicPr>
            <p:blipFill>
              <a:blip r:embed="rId4"/>
              <a:stretch>
                <a:fillRect/>
              </a:stretch>
            </p:blipFill>
            <p:spPr>
              <a:xfrm>
                <a:off x="1289815" y="1451422"/>
                <a:ext cx="7534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6E8FF6A-2E85-EFDF-824C-4057F76C5E74}"/>
                  </a:ext>
                </a:extLst>
              </p14:cNvPr>
              <p14:cNvContentPartPr/>
              <p14:nvPr/>
            </p14:nvContentPartPr>
            <p14:xfrm>
              <a:off x="2345695" y="1865422"/>
              <a:ext cx="4196880" cy="41040"/>
            </p14:xfrm>
          </p:contentPart>
        </mc:Choice>
        <mc:Fallback>
          <p:pic>
            <p:nvPicPr>
              <p:cNvPr id="3" name="Freihand 2">
                <a:extLst>
                  <a:ext uri="{FF2B5EF4-FFF2-40B4-BE49-F238E27FC236}">
                    <a16:creationId xmlns:a16="http://schemas.microsoft.com/office/drawing/2014/main" id="{16E8FF6A-2E85-EFDF-824C-4057F76C5E74}"/>
                  </a:ext>
                </a:extLst>
              </p:cNvPr>
              <p:cNvPicPr/>
              <p:nvPr/>
            </p:nvPicPr>
            <p:blipFill>
              <a:blip r:embed="rId6"/>
              <a:stretch>
                <a:fillRect/>
              </a:stretch>
            </p:blipFill>
            <p:spPr>
              <a:xfrm>
                <a:off x="2337055" y="1856422"/>
                <a:ext cx="42145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D35DE531-189E-1D50-D979-3037B795C78C}"/>
                  </a:ext>
                </a:extLst>
              </p14:cNvPr>
              <p14:cNvContentPartPr/>
              <p14:nvPr/>
            </p14:nvContentPartPr>
            <p14:xfrm>
              <a:off x="5044255" y="2982862"/>
              <a:ext cx="2797200" cy="95040"/>
            </p14:xfrm>
          </p:contentPart>
        </mc:Choice>
        <mc:Fallback>
          <p:pic>
            <p:nvPicPr>
              <p:cNvPr id="5" name="Freihand 4">
                <a:extLst>
                  <a:ext uri="{FF2B5EF4-FFF2-40B4-BE49-F238E27FC236}">
                    <a16:creationId xmlns:a16="http://schemas.microsoft.com/office/drawing/2014/main" id="{D35DE531-189E-1D50-D979-3037B795C78C}"/>
                  </a:ext>
                </a:extLst>
              </p:cNvPr>
              <p:cNvPicPr/>
              <p:nvPr/>
            </p:nvPicPr>
            <p:blipFill>
              <a:blip r:embed="rId8"/>
              <a:stretch>
                <a:fillRect/>
              </a:stretch>
            </p:blipFill>
            <p:spPr>
              <a:xfrm>
                <a:off x="5035255" y="2973862"/>
                <a:ext cx="2814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A3FB3F57-D550-818C-3336-40966E0FBE35}"/>
                  </a:ext>
                </a:extLst>
              </p14:cNvPr>
              <p14:cNvContentPartPr/>
              <p14:nvPr/>
            </p14:nvContentPartPr>
            <p14:xfrm>
              <a:off x="1405375" y="3285622"/>
              <a:ext cx="3358440" cy="87120"/>
            </p14:xfrm>
          </p:contentPart>
        </mc:Choice>
        <mc:Fallback>
          <p:pic>
            <p:nvPicPr>
              <p:cNvPr id="6" name="Freihand 5">
                <a:extLst>
                  <a:ext uri="{FF2B5EF4-FFF2-40B4-BE49-F238E27FC236}">
                    <a16:creationId xmlns:a16="http://schemas.microsoft.com/office/drawing/2014/main" id="{A3FB3F57-D550-818C-3336-40966E0FBE35}"/>
                  </a:ext>
                </a:extLst>
              </p:cNvPr>
              <p:cNvPicPr/>
              <p:nvPr/>
            </p:nvPicPr>
            <p:blipFill>
              <a:blip r:embed="rId10"/>
              <a:stretch>
                <a:fillRect/>
              </a:stretch>
            </p:blipFill>
            <p:spPr>
              <a:xfrm>
                <a:off x="1396735" y="3276622"/>
                <a:ext cx="33760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D9B1EC8F-DA1B-9AAB-D46B-D1A53FA679F2}"/>
                  </a:ext>
                </a:extLst>
              </p14:cNvPr>
              <p14:cNvContentPartPr/>
              <p14:nvPr/>
            </p14:nvContentPartPr>
            <p14:xfrm>
              <a:off x="1018015" y="4445182"/>
              <a:ext cx="1173960" cy="85680"/>
            </p14:xfrm>
          </p:contentPart>
        </mc:Choice>
        <mc:Fallback>
          <p:pic>
            <p:nvPicPr>
              <p:cNvPr id="7" name="Freihand 6">
                <a:extLst>
                  <a:ext uri="{FF2B5EF4-FFF2-40B4-BE49-F238E27FC236}">
                    <a16:creationId xmlns:a16="http://schemas.microsoft.com/office/drawing/2014/main" id="{D9B1EC8F-DA1B-9AAB-D46B-D1A53FA679F2}"/>
                  </a:ext>
                </a:extLst>
              </p:cNvPr>
              <p:cNvPicPr/>
              <p:nvPr/>
            </p:nvPicPr>
            <p:blipFill>
              <a:blip r:embed="rId12"/>
              <a:stretch>
                <a:fillRect/>
              </a:stretch>
            </p:blipFill>
            <p:spPr>
              <a:xfrm>
                <a:off x="1009015" y="4436182"/>
                <a:ext cx="1191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0" name="Freihand 19">
                <a:extLst>
                  <a:ext uri="{FF2B5EF4-FFF2-40B4-BE49-F238E27FC236}">
                    <a16:creationId xmlns:a16="http://schemas.microsoft.com/office/drawing/2014/main" id="{A93B260A-2A59-1977-D9D4-8B6F946099DC}"/>
                  </a:ext>
                </a:extLst>
              </p14:cNvPr>
              <p14:cNvContentPartPr/>
              <p14:nvPr/>
            </p14:nvContentPartPr>
            <p14:xfrm>
              <a:off x="2224015" y="1386262"/>
              <a:ext cx="2162160" cy="706680"/>
            </p14:xfrm>
          </p:contentPart>
        </mc:Choice>
        <mc:Fallback>
          <p:pic>
            <p:nvPicPr>
              <p:cNvPr id="20" name="Freihand 19">
                <a:extLst>
                  <a:ext uri="{FF2B5EF4-FFF2-40B4-BE49-F238E27FC236}">
                    <a16:creationId xmlns:a16="http://schemas.microsoft.com/office/drawing/2014/main" id="{A93B260A-2A59-1977-D9D4-8B6F946099DC}"/>
                  </a:ext>
                </a:extLst>
              </p:cNvPr>
              <p:cNvPicPr/>
              <p:nvPr/>
            </p:nvPicPr>
            <p:blipFill>
              <a:blip r:embed="rId14"/>
              <a:stretch>
                <a:fillRect/>
              </a:stretch>
            </p:blipFill>
            <p:spPr>
              <a:xfrm>
                <a:off x="2215015" y="1377262"/>
                <a:ext cx="2179800" cy="7243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486445" name="Freihand 486444">
                <a:extLst>
                  <a:ext uri="{FF2B5EF4-FFF2-40B4-BE49-F238E27FC236}">
                    <a16:creationId xmlns:a16="http://schemas.microsoft.com/office/drawing/2014/main" id="{A40E0C35-4635-4A59-1809-0CFF179B7226}"/>
                  </a:ext>
                </a:extLst>
              </p14:cNvPr>
              <p14:cNvContentPartPr/>
              <p14:nvPr/>
            </p14:nvContentPartPr>
            <p14:xfrm>
              <a:off x="924775" y="3926422"/>
              <a:ext cx="1348560" cy="653400"/>
            </p14:xfrm>
          </p:contentPart>
        </mc:Choice>
        <mc:Fallback>
          <p:pic>
            <p:nvPicPr>
              <p:cNvPr id="486445" name="Freihand 486444">
                <a:extLst>
                  <a:ext uri="{FF2B5EF4-FFF2-40B4-BE49-F238E27FC236}">
                    <a16:creationId xmlns:a16="http://schemas.microsoft.com/office/drawing/2014/main" id="{A40E0C35-4635-4A59-1809-0CFF179B7226}"/>
                  </a:ext>
                </a:extLst>
              </p:cNvPr>
              <p:cNvPicPr/>
              <p:nvPr/>
            </p:nvPicPr>
            <p:blipFill>
              <a:blip r:embed="rId16"/>
              <a:stretch>
                <a:fillRect/>
              </a:stretch>
            </p:blipFill>
            <p:spPr>
              <a:xfrm>
                <a:off x="915775" y="3917422"/>
                <a:ext cx="1366200" cy="671040"/>
              </a:xfrm>
              <a:prstGeom prst="rect">
                <a:avLst/>
              </a:prstGeom>
            </p:spPr>
          </p:pic>
        </mc:Fallback>
      </mc:AlternateContent>
      <p:grpSp>
        <p:nvGrpSpPr>
          <p:cNvPr id="486447" name="Gruppieren 486446">
            <a:extLst>
              <a:ext uri="{FF2B5EF4-FFF2-40B4-BE49-F238E27FC236}">
                <a16:creationId xmlns:a16="http://schemas.microsoft.com/office/drawing/2014/main" id="{6482F45C-FA1E-1481-4DAA-5D56EAB7E407}"/>
              </a:ext>
            </a:extLst>
          </p:cNvPr>
          <p:cNvGrpSpPr/>
          <p:nvPr/>
        </p:nvGrpSpPr>
        <p:grpSpPr>
          <a:xfrm>
            <a:off x="1196575" y="4380742"/>
            <a:ext cx="6973920" cy="1440360"/>
            <a:chOff x="1196575" y="4380742"/>
            <a:chExt cx="6973920" cy="1440360"/>
          </a:xfrm>
        </p:grpSpPr>
        <mc:AlternateContent xmlns:mc="http://schemas.openxmlformats.org/markup-compatibility/2006">
          <mc:Choice xmlns:p14="http://schemas.microsoft.com/office/powerpoint/2010/main" Requires="p14">
            <p:contentPart p14:bwMode="auto" r:id="rId17">
              <p14:nvContentPartPr>
                <p14:cNvPr id="51" name="Freihand 50">
                  <a:extLst>
                    <a:ext uri="{FF2B5EF4-FFF2-40B4-BE49-F238E27FC236}">
                      <a16:creationId xmlns:a16="http://schemas.microsoft.com/office/drawing/2014/main" id="{C8F70A49-5AEB-CE80-1C4E-A32787D06316}"/>
                    </a:ext>
                  </a:extLst>
                </p14:cNvPr>
                <p14:cNvContentPartPr/>
                <p14:nvPr/>
              </p14:nvContentPartPr>
              <p14:xfrm>
                <a:off x="6850735" y="4797622"/>
                <a:ext cx="24480" cy="154080"/>
              </p14:xfrm>
            </p:contentPart>
          </mc:Choice>
          <mc:Fallback>
            <p:pic>
              <p:nvPicPr>
                <p:cNvPr id="51" name="Freihand 50">
                  <a:extLst>
                    <a:ext uri="{FF2B5EF4-FFF2-40B4-BE49-F238E27FC236}">
                      <a16:creationId xmlns:a16="http://schemas.microsoft.com/office/drawing/2014/main" id="{C8F70A49-5AEB-CE80-1C4E-A32787D06316}"/>
                    </a:ext>
                  </a:extLst>
                </p:cNvPr>
                <p:cNvPicPr/>
                <p:nvPr/>
              </p:nvPicPr>
              <p:blipFill>
                <a:blip r:embed="rId18"/>
                <a:stretch>
                  <a:fillRect/>
                </a:stretch>
              </p:blipFill>
              <p:spPr>
                <a:xfrm>
                  <a:off x="6842095" y="4788982"/>
                  <a:ext cx="42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2" name="Freihand 51">
                  <a:extLst>
                    <a:ext uri="{FF2B5EF4-FFF2-40B4-BE49-F238E27FC236}">
                      <a16:creationId xmlns:a16="http://schemas.microsoft.com/office/drawing/2014/main" id="{929540A1-0E12-634E-3AD3-4427F6D22663}"/>
                    </a:ext>
                  </a:extLst>
                </p14:cNvPr>
                <p14:cNvContentPartPr/>
                <p14:nvPr/>
              </p14:nvContentPartPr>
              <p14:xfrm>
                <a:off x="6848215" y="4750102"/>
                <a:ext cx="165600" cy="110880"/>
              </p14:xfrm>
            </p:contentPart>
          </mc:Choice>
          <mc:Fallback>
            <p:pic>
              <p:nvPicPr>
                <p:cNvPr id="52" name="Freihand 51">
                  <a:extLst>
                    <a:ext uri="{FF2B5EF4-FFF2-40B4-BE49-F238E27FC236}">
                      <a16:creationId xmlns:a16="http://schemas.microsoft.com/office/drawing/2014/main" id="{929540A1-0E12-634E-3AD3-4427F6D22663}"/>
                    </a:ext>
                  </a:extLst>
                </p:cNvPr>
                <p:cNvPicPr/>
                <p:nvPr/>
              </p:nvPicPr>
              <p:blipFill>
                <a:blip r:embed="rId20"/>
                <a:stretch>
                  <a:fillRect/>
                </a:stretch>
              </p:blipFill>
              <p:spPr>
                <a:xfrm>
                  <a:off x="6839215" y="4741102"/>
                  <a:ext cx="1832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3" name="Freihand 52">
                  <a:extLst>
                    <a:ext uri="{FF2B5EF4-FFF2-40B4-BE49-F238E27FC236}">
                      <a16:creationId xmlns:a16="http://schemas.microsoft.com/office/drawing/2014/main" id="{7714CC8D-D547-2357-1E97-C70A60D30A41}"/>
                    </a:ext>
                  </a:extLst>
                </p14:cNvPr>
                <p14:cNvContentPartPr/>
                <p14:nvPr/>
              </p14:nvContentPartPr>
              <p14:xfrm>
                <a:off x="6860095" y="4864942"/>
                <a:ext cx="320400" cy="98280"/>
              </p14:xfrm>
            </p:contentPart>
          </mc:Choice>
          <mc:Fallback>
            <p:pic>
              <p:nvPicPr>
                <p:cNvPr id="53" name="Freihand 52">
                  <a:extLst>
                    <a:ext uri="{FF2B5EF4-FFF2-40B4-BE49-F238E27FC236}">
                      <a16:creationId xmlns:a16="http://schemas.microsoft.com/office/drawing/2014/main" id="{7714CC8D-D547-2357-1E97-C70A60D30A41}"/>
                    </a:ext>
                  </a:extLst>
                </p:cNvPr>
                <p:cNvPicPr/>
                <p:nvPr/>
              </p:nvPicPr>
              <p:blipFill>
                <a:blip r:embed="rId22"/>
                <a:stretch>
                  <a:fillRect/>
                </a:stretch>
              </p:blipFill>
              <p:spPr>
                <a:xfrm>
                  <a:off x="6851095" y="4856302"/>
                  <a:ext cx="3380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54" name="Freihand 53">
                  <a:extLst>
                    <a:ext uri="{FF2B5EF4-FFF2-40B4-BE49-F238E27FC236}">
                      <a16:creationId xmlns:a16="http://schemas.microsoft.com/office/drawing/2014/main" id="{6B3A382E-03D1-8807-BCE7-2F9F286A3ECA}"/>
                    </a:ext>
                  </a:extLst>
                </p14:cNvPr>
                <p14:cNvContentPartPr/>
                <p14:nvPr/>
              </p14:nvContentPartPr>
              <p14:xfrm>
                <a:off x="7147015" y="4757302"/>
                <a:ext cx="117360" cy="176400"/>
              </p14:xfrm>
            </p:contentPart>
          </mc:Choice>
          <mc:Fallback>
            <p:pic>
              <p:nvPicPr>
                <p:cNvPr id="54" name="Freihand 53">
                  <a:extLst>
                    <a:ext uri="{FF2B5EF4-FFF2-40B4-BE49-F238E27FC236}">
                      <a16:creationId xmlns:a16="http://schemas.microsoft.com/office/drawing/2014/main" id="{6B3A382E-03D1-8807-BCE7-2F9F286A3ECA}"/>
                    </a:ext>
                  </a:extLst>
                </p:cNvPr>
                <p:cNvPicPr/>
                <p:nvPr/>
              </p:nvPicPr>
              <p:blipFill>
                <a:blip r:embed="rId24"/>
                <a:stretch>
                  <a:fillRect/>
                </a:stretch>
              </p:blipFill>
              <p:spPr>
                <a:xfrm>
                  <a:off x="7138375" y="4748302"/>
                  <a:ext cx="135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55" name="Freihand 54">
                  <a:extLst>
                    <a:ext uri="{FF2B5EF4-FFF2-40B4-BE49-F238E27FC236}">
                      <a16:creationId xmlns:a16="http://schemas.microsoft.com/office/drawing/2014/main" id="{570140A2-5013-1A4B-290C-7BB6305DD946}"/>
                    </a:ext>
                  </a:extLst>
                </p14:cNvPr>
                <p14:cNvContentPartPr/>
                <p14:nvPr/>
              </p14:nvContentPartPr>
              <p14:xfrm>
                <a:off x="7288495" y="4821382"/>
                <a:ext cx="129240" cy="117720"/>
              </p14:xfrm>
            </p:contentPart>
          </mc:Choice>
          <mc:Fallback>
            <p:pic>
              <p:nvPicPr>
                <p:cNvPr id="55" name="Freihand 54">
                  <a:extLst>
                    <a:ext uri="{FF2B5EF4-FFF2-40B4-BE49-F238E27FC236}">
                      <a16:creationId xmlns:a16="http://schemas.microsoft.com/office/drawing/2014/main" id="{570140A2-5013-1A4B-290C-7BB6305DD946}"/>
                    </a:ext>
                  </a:extLst>
                </p:cNvPr>
                <p:cNvPicPr/>
                <p:nvPr/>
              </p:nvPicPr>
              <p:blipFill>
                <a:blip r:embed="rId26"/>
                <a:stretch>
                  <a:fillRect/>
                </a:stretch>
              </p:blipFill>
              <p:spPr>
                <a:xfrm>
                  <a:off x="7279495" y="4812742"/>
                  <a:ext cx="1468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56" name="Freihand 55">
                  <a:extLst>
                    <a:ext uri="{FF2B5EF4-FFF2-40B4-BE49-F238E27FC236}">
                      <a16:creationId xmlns:a16="http://schemas.microsoft.com/office/drawing/2014/main" id="{1F94A137-DFFF-FCE5-493D-96D655B3F39E}"/>
                    </a:ext>
                  </a:extLst>
                </p14:cNvPr>
                <p14:cNvContentPartPr/>
                <p14:nvPr/>
              </p14:nvContentPartPr>
              <p14:xfrm>
                <a:off x="7432855" y="4694662"/>
                <a:ext cx="151560" cy="244440"/>
              </p14:xfrm>
            </p:contentPart>
          </mc:Choice>
          <mc:Fallback>
            <p:pic>
              <p:nvPicPr>
                <p:cNvPr id="56" name="Freihand 55">
                  <a:extLst>
                    <a:ext uri="{FF2B5EF4-FFF2-40B4-BE49-F238E27FC236}">
                      <a16:creationId xmlns:a16="http://schemas.microsoft.com/office/drawing/2014/main" id="{1F94A137-DFFF-FCE5-493D-96D655B3F39E}"/>
                    </a:ext>
                  </a:extLst>
                </p:cNvPr>
                <p:cNvPicPr/>
                <p:nvPr/>
              </p:nvPicPr>
              <p:blipFill>
                <a:blip r:embed="rId28"/>
                <a:stretch>
                  <a:fillRect/>
                </a:stretch>
              </p:blipFill>
              <p:spPr>
                <a:xfrm>
                  <a:off x="7424215" y="4685662"/>
                  <a:ext cx="1692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57" name="Freihand 56">
                  <a:extLst>
                    <a:ext uri="{FF2B5EF4-FFF2-40B4-BE49-F238E27FC236}">
                      <a16:creationId xmlns:a16="http://schemas.microsoft.com/office/drawing/2014/main" id="{FB0D8D23-6560-1370-34AB-59E2A4F0FD11}"/>
                    </a:ext>
                  </a:extLst>
                </p14:cNvPr>
                <p14:cNvContentPartPr/>
                <p14:nvPr/>
              </p14:nvContentPartPr>
              <p14:xfrm>
                <a:off x="7626895" y="4799782"/>
                <a:ext cx="143640" cy="91080"/>
              </p14:xfrm>
            </p:contentPart>
          </mc:Choice>
          <mc:Fallback>
            <p:pic>
              <p:nvPicPr>
                <p:cNvPr id="57" name="Freihand 56">
                  <a:extLst>
                    <a:ext uri="{FF2B5EF4-FFF2-40B4-BE49-F238E27FC236}">
                      <a16:creationId xmlns:a16="http://schemas.microsoft.com/office/drawing/2014/main" id="{FB0D8D23-6560-1370-34AB-59E2A4F0FD11}"/>
                    </a:ext>
                  </a:extLst>
                </p:cNvPr>
                <p:cNvPicPr/>
                <p:nvPr/>
              </p:nvPicPr>
              <p:blipFill>
                <a:blip r:embed="rId30"/>
                <a:stretch>
                  <a:fillRect/>
                </a:stretch>
              </p:blipFill>
              <p:spPr>
                <a:xfrm>
                  <a:off x="7618255" y="4791142"/>
                  <a:ext cx="161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8" name="Freihand 57">
                  <a:extLst>
                    <a:ext uri="{FF2B5EF4-FFF2-40B4-BE49-F238E27FC236}">
                      <a16:creationId xmlns:a16="http://schemas.microsoft.com/office/drawing/2014/main" id="{6026D7AB-52A4-D23A-AE8A-ECB64055DF22}"/>
                    </a:ext>
                  </a:extLst>
                </p14:cNvPr>
                <p14:cNvContentPartPr/>
                <p14:nvPr/>
              </p14:nvContentPartPr>
              <p14:xfrm>
                <a:off x="7783495" y="4666942"/>
                <a:ext cx="14400" cy="21960"/>
              </p14:xfrm>
            </p:contentPart>
          </mc:Choice>
          <mc:Fallback>
            <p:pic>
              <p:nvPicPr>
                <p:cNvPr id="58" name="Freihand 57">
                  <a:extLst>
                    <a:ext uri="{FF2B5EF4-FFF2-40B4-BE49-F238E27FC236}">
                      <a16:creationId xmlns:a16="http://schemas.microsoft.com/office/drawing/2014/main" id="{6026D7AB-52A4-D23A-AE8A-ECB64055DF22}"/>
                    </a:ext>
                  </a:extLst>
                </p:cNvPr>
                <p:cNvPicPr/>
                <p:nvPr/>
              </p:nvPicPr>
              <p:blipFill>
                <a:blip r:embed="rId32"/>
                <a:stretch>
                  <a:fillRect/>
                </a:stretch>
              </p:blipFill>
              <p:spPr>
                <a:xfrm>
                  <a:off x="7774855" y="4657942"/>
                  <a:ext cx="3204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59" name="Freihand 58">
                  <a:extLst>
                    <a:ext uri="{FF2B5EF4-FFF2-40B4-BE49-F238E27FC236}">
                      <a16:creationId xmlns:a16="http://schemas.microsoft.com/office/drawing/2014/main" id="{0C96644E-D0DC-B1CC-47DB-F5C7A4E6E94C}"/>
                    </a:ext>
                  </a:extLst>
                </p14:cNvPr>
                <p14:cNvContentPartPr/>
                <p14:nvPr/>
              </p14:nvContentPartPr>
              <p14:xfrm>
                <a:off x="7798975" y="4694302"/>
                <a:ext cx="371520" cy="398160"/>
              </p14:xfrm>
            </p:contentPart>
          </mc:Choice>
          <mc:Fallback>
            <p:pic>
              <p:nvPicPr>
                <p:cNvPr id="59" name="Freihand 58">
                  <a:extLst>
                    <a:ext uri="{FF2B5EF4-FFF2-40B4-BE49-F238E27FC236}">
                      <a16:creationId xmlns:a16="http://schemas.microsoft.com/office/drawing/2014/main" id="{0C96644E-D0DC-B1CC-47DB-F5C7A4E6E94C}"/>
                    </a:ext>
                  </a:extLst>
                </p:cNvPr>
                <p:cNvPicPr/>
                <p:nvPr/>
              </p:nvPicPr>
              <p:blipFill>
                <a:blip r:embed="rId34"/>
                <a:stretch>
                  <a:fillRect/>
                </a:stretch>
              </p:blipFill>
              <p:spPr>
                <a:xfrm>
                  <a:off x="7790335" y="4685302"/>
                  <a:ext cx="389160" cy="415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42" name="Freihand 41">
                  <a:extLst>
                    <a:ext uri="{FF2B5EF4-FFF2-40B4-BE49-F238E27FC236}">
                      <a16:creationId xmlns:a16="http://schemas.microsoft.com/office/drawing/2014/main" id="{891B7869-3427-8C4D-1E6E-86E963A94704}"/>
                    </a:ext>
                  </a:extLst>
                </p14:cNvPr>
                <p14:cNvContentPartPr/>
                <p14:nvPr/>
              </p14:nvContentPartPr>
              <p14:xfrm>
                <a:off x="5329375" y="4821022"/>
                <a:ext cx="279720" cy="328320"/>
              </p14:xfrm>
            </p:contentPart>
          </mc:Choice>
          <mc:Fallback>
            <p:pic>
              <p:nvPicPr>
                <p:cNvPr id="42" name="Freihand 41">
                  <a:extLst>
                    <a:ext uri="{FF2B5EF4-FFF2-40B4-BE49-F238E27FC236}">
                      <a16:creationId xmlns:a16="http://schemas.microsoft.com/office/drawing/2014/main" id="{891B7869-3427-8C4D-1E6E-86E963A94704}"/>
                    </a:ext>
                  </a:extLst>
                </p:cNvPr>
                <p:cNvPicPr/>
                <p:nvPr/>
              </p:nvPicPr>
              <p:blipFill>
                <a:blip r:embed="rId36"/>
                <a:stretch>
                  <a:fillRect/>
                </a:stretch>
              </p:blipFill>
              <p:spPr>
                <a:xfrm>
                  <a:off x="5320375" y="4812022"/>
                  <a:ext cx="29736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43" name="Freihand 42">
                  <a:extLst>
                    <a:ext uri="{FF2B5EF4-FFF2-40B4-BE49-F238E27FC236}">
                      <a16:creationId xmlns:a16="http://schemas.microsoft.com/office/drawing/2014/main" id="{47FD8F03-1DB9-2DC8-5344-BF467D7106F8}"/>
                    </a:ext>
                  </a:extLst>
                </p14:cNvPr>
                <p14:cNvContentPartPr/>
                <p14:nvPr/>
              </p14:nvContentPartPr>
              <p14:xfrm>
                <a:off x="5581015" y="4851982"/>
                <a:ext cx="14400" cy="19080"/>
              </p14:xfrm>
            </p:contentPart>
          </mc:Choice>
          <mc:Fallback>
            <p:pic>
              <p:nvPicPr>
                <p:cNvPr id="43" name="Freihand 42">
                  <a:extLst>
                    <a:ext uri="{FF2B5EF4-FFF2-40B4-BE49-F238E27FC236}">
                      <a16:creationId xmlns:a16="http://schemas.microsoft.com/office/drawing/2014/main" id="{47FD8F03-1DB9-2DC8-5344-BF467D7106F8}"/>
                    </a:ext>
                  </a:extLst>
                </p:cNvPr>
                <p:cNvPicPr/>
                <p:nvPr/>
              </p:nvPicPr>
              <p:blipFill>
                <a:blip r:embed="rId38"/>
                <a:stretch>
                  <a:fillRect/>
                </a:stretch>
              </p:blipFill>
              <p:spPr>
                <a:xfrm>
                  <a:off x="5572015" y="4843342"/>
                  <a:ext cx="320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44" name="Freihand 43">
                  <a:extLst>
                    <a:ext uri="{FF2B5EF4-FFF2-40B4-BE49-F238E27FC236}">
                      <a16:creationId xmlns:a16="http://schemas.microsoft.com/office/drawing/2014/main" id="{5642F645-8C36-467F-8996-43D43F98566A}"/>
                    </a:ext>
                  </a:extLst>
                </p14:cNvPr>
                <p14:cNvContentPartPr/>
                <p14:nvPr/>
              </p14:nvContentPartPr>
              <p14:xfrm>
                <a:off x="5656255" y="4862062"/>
                <a:ext cx="246960" cy="160920"/>
              </p14:xfrm>
            </p:contentPart>
          </mc:Choice>
          <mc:Fallback>
            <p:pic>
              <p:nvPicPr>
                <p:cNvPr id="44" name="Freihand 43">
                  <a:extLst>
                    <a:ext uri="{FF2B5EF4-FFF2-40B4-BE49-F238E27FC236}">
                      <a16:creationId xmlns:a16="http://schemas.microsoft.com/office/drawing/2014/main" id="{5642F645-8C36-467F-8996-43D43F98566A}"/>
                    </a:ext>
                  </a:extLst>
                </p:cNvPr>
                <p:cNvPicPr/>
                <p:nvPr/>
              </p:nvPicPr>
              <p:blipFill>
                <a:blip r:embed="rId40"/>
                <a:stretch>
                  <a:fillRect/>
                </a:stretch>
              </p:blipFill>
              <p:spPr>
                <a:xfrm>
                  <a:off x="5647255" y="4853422"/>
                  <a:ext cx="2646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45" name="Freihand 44">
                  <a:extLst>
                    <a:ext uri="{FF2B5EF4-FFF2-40B4-BE49-F238E27FC236}">
                      <a16:creationId xmlns:a16="http://schemas.microsoft.com/office/drawing/2014/main" id="{8D9207B3-FEF2-5594-C98E-2E700D5B037F}"/>
                    </a:ext>
                  </a:extLst>
                </p14:cNvPr>
                <p14:cNvContentPartPr/>
                <p14:nvPr/>
              </p14:nvContentPartPr>
              <p14:xfrm>
                <a:off x="5998615" y="4763782"/>
                <a:ext cx="111960" cy="203040"/>
              </p14:xfrm>
            </p:contentPart>
          </mc:Choice>
          <mc:Fallback>
            <p:pic>
              <p:nvPicPr>
                <p:cNvPr id="45" name="Freihand 44">
                  <a:extLst>
                    <a:ext uri="{FF2B5EF4-FFF2-40B4-BE49-F238E27FC236}">
                      <a16:creationId xmlns:a16="http://schemas.microsoft.com/office/drawing/2014/main" id="{8D9207B3-FEF2-5594-C98E-2E700D5B037F}"/>
                    </a:ext>
                  </a:extLst>
                </p:cNvPr>
                <p:cNvPicPr/>
                <p:nvPr/>
              </p:nvPicPr>
              <p:blipFill>
                <a:blip r:embed="rId42"/>
                <a:stretch>
                  <a:fillRect/>
                </a:stretch>
              </p:blipFill>
              <p:spPr>
                <a:xfrm>
                  <a:off x="5989975" y="4754782"/>
                  <a:ext cx="1296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47" name="Freihand 46">
                  <a:extLst>
                    <a:ext uri="{FF2B5EF4-FFF2-40B4-BE49-F238E27FC236}">
                      <a16:creationId xmlns:a16="http://schemas.microsoft.com/office/drawing/2014/main" id="{CB5D3776-EC0C-82B4-0DDC-BF3F30EEAE67}"/>
                    </a:ext>
                  </a:extLst>
                </p14:cNvPr>
                <p14:cNvContentPartPr/>
                <p14:nvPr/>
              </p14:nvContentPartPr>
              <p14:xfrm>
                <a:off x="5882695" y="4694302"/>
                <a:ext cx="12240" cy="4320"/>
              </p14:xfrm>
            </p:contentPart>
          </mc:Choice>
          <mc:Fallback>
            <p:pic>
              <p:nvPicPr>
                <p:cNvPr id="47" name="Freihand 46">
                  <a:extLst>
                    <a:ext uri="{FF2B5EF4-FFF2-40B4-BE49-F238E27FC236}">
                      <a16:creationId xmlns:a16="http://schemas.microsoft.com/office/drawing/2014/main" id="{CB5D3776-EC0C-82B4-0DDC-BF3F30EEAE67}"/>
                    </a:ext>
                  </a:extLst>
                </p:cNvPr>
                <p:cNvPicPr/>
                <p:nvPr/>
              </p:nvPicPr>
              <p:blipFill>
                <a:blip r:embed="rId44"/>
                <a:stretch>
                  <a:fillRect/>
                </a:stretch>
              </p:blipFill>
              <p:spPr>
                <a:xfrm>
                  <a:off x="5874055" y="4685302"/>
                  <a:ext cx="298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48" name="Freihand 47">
                  <a:extLst>
                    <a:ext uri="{FF2B5EF4-FFF2-40B4-BE49-F238E27FC236}">
                      <a16:creationId xmlns:a16="http://schemas.microsoft.com/office/drawing/2014/main" id="{A1F90337-B1FE-4847-0057-46BCF2F0E1A4}"/>
                    </a:ext>
                  </a:extLst>
                </p14:cNvPr>
                <p14:cNvContentPartPr/>
                <p14:nvPr/>
              </p14:nvContentPartPr>
              <p14:xfrm>
                <a:off x="6181495" y="4851262"/>
                <a:ext cx="33840" cy="122040"/>
              </p14:xfrm>
            </p:contentPart>
          </mc:Choice>
          <mc:Fallback>
            <p:pic>
              <p:nvPicPr>
                <p:cNvPr id="48" name="Freihand 47">
                  <a:extLst>
                    <a:ext uri="{FF2B5EF4-FFF2-40B4-BE49-F238E27FC236}">
                      <a16:creationId xmlns:a16="http://schemas.microsoft.com/office/drawing/2014/main" id="{A1F90337-B1FE-4847-0057-46BCF2F0E1A4}"/>
                    </a:ext>
                  </a:extLst>
                </p:cNvPr>
                <p:cNvPicPr/>
                <p:nvPr/>
              </p:nvPicPr>
              <p:blipFill>
                <a:blip r:embed="rId46"/>
                <a:stretch>
                  <a:fillRect/>
                </a:stretch>
              </p:blipFill>
              <p:spPr>
                <a:xfrm>
                  <a:off x="6172495" y="4842262"/>
                  <a:ext cx="514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49" name="Freihand 48">
                  <a:extLst>
                    <a:ext uri="{FF2B5EF4-FFF2-40B4-BE49-F238E27FC236}">
                      <a16:creationId xmlns:a16="http://schemas.microsoft.com/office/drawing/2014/main" id="{61555B3F-C4D1-8777-C752-126EC1E414D8}"/>
                    </a:ext>
                  </a:extLst>
                </p14:cNvPr>
                <p14:cNvContentPartPr/>
                <p14:nvPr/>
              </p14:nvContentPartPr>
              <p14:xfrm>
                <a:off x="6205255" y="4737142"/>
                <a:ext cx="6480" cy="13680"/>
              </p14:xfrm>
            </p:contentPart>
          </mc:Choice>
          <mc:Fallback>
            <p:pic>
              <p:nvPicPr>
                <p:cNvPr id="49" name="Freihand 48">
                  <a:extLst>
                    <a:ext uri="{FF2B5EF4-FFF2-40B4-BE49-F238E27FC236}">
                      <a16:creationId xmlns:a16="http://schemas.microsoft.com/office/drawing/2014/main" id="{61555B3F-C4D1-8777-C752-126EC1E414D8}"/>
                    </a:ext>
                  </a:extLst>
                </p:cNvPr>
                <p:cNvPicPr/>
                <p:nvPr/>
              </p:nvPicPr>
              <p:blipFill>
                <a:blip r:embed="rId48"/>
                <a:stretch>
                  <a:fillRect/>
                </a:stretch>
              </p:blipFill>
              <p:spPr>
                <a:xfrm>
                  <a:off x="6196255" y="4728142"/>
                  <a:ext cx="241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50" name="Freihand 49">
                  <a:extLst>
                    <a:ext uri="{FF2B5EF4-FFF2-40B4-BE49-F238E27FC236}">
                      <a16:creationId xmlns:a16="http://schemas.microsoft.com/office/drawing/2014/main" id="{904FACC7-1C30-2876-7DBC-EDBCDE8B6FE6}"/>
                    </a:ext>
                  </a:extLst>
                </p14:cNvPr>
                <p14:cNvContentPartPr/>
                <p14:nvPr/>
              </p14:nvContentPartPr>
              <p14:xfrm>
                <a:off x="6294895" y="4849462"/>
                <a:ext cx="281520" cy="247320"/>
              </p14:xfrm>
            </p:contentPart>
          </mc:Choice>
          <mc:Fallback>
            <p:pic>
              <p:nvPicPr>
                <p:cNvPr id="50" name="Freihand 49">
                  <a:extLst>
                    <a:ext uri="{FF2B5EF4-FFF2-40B4-BE49-F238E27FC236}">
                      <a16:creationId xmlns:a16="http://schemas.microsoft.com/office/drawing/2014/main" id="{904FACC7-1C30-2876-7DBC-EDBCDE8B6FE6}"/>
                    </a:ext>
                  </a:extLst>
                </p:cNvPr>
                <p:cNvPicPr/>
                <p:nvPr/>
              </p:nvPicPr>
              <p:blipFill>
                <a:blip r:embed="rId50"/>
                <a:stretch>
                  <a:fillRect/>
                </a:stretch>
              </p:blipFill>
              <p:spPr>
                <a:xfrm>
                  <a:off x="6285895" y="4840822"/>
                  <a:ext cx="2991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1" name="Freihand 20">
                  <a:extLst>
                    <a:ext uri="{FF2B5EF4-FFF2-40B4-BE49-F238E27FC236}">
                      <a16:creationId xmlns:a16="http://schemas.microsoft.com/office/drawing/2014/main" id="{EF08DC6A-602C-3A3E-D8FA-9F4E57A0BB4A}"/>
                    </a:ext>
                  </a:extLst>
                </p14:cNvPr>
                <p14:cNvContentPartPr/>
                <p14:nvPr/>
              </p14:nvContentPartPr>
              <p14:xfrm>
                <a:off x="1864735" y="5085982"/>
                <a:ext cx="200880" cy="207720"/>
              </p14:xfrm>
            </p:contentPart>
          </mc:Choice>
          <mc:Fallback>
            <p:pic>
              <p:nvPicPr>
                <p:cNvPr id="21" name="Freihand 20">
                  <a:extLst>
                    <a:ext uri="{FF2B5EF4-FFF2-40B4-BE49-F238E27FC236}">
                      <a16:creationId xmlns:a16="http://schemas.microsoft.com/office/drawing/2014/main" id="{EF08DC6A-602C-3A3E-D8FA-9F4E57A0BB4A}"/>
                    </a:ext>
                  </a:extLst>
                </p:cNvPr>
                <p:cNvPicPr/>
                <p:nvPr/>
              </p:nvPicPr>
              <p:blipFill>
                <a:blip r:embed="rId52"/>
                <a:stretch>
                  <a:fillRect/>
                </a:stretch>
              </p:blipFill>
              <p:spPr>
                <a:xfrm>
                  <a:off x="1856095" y="5077342"/>
                  <a:ext cx="21852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2" name="Freihand 21">
                  <a:extLst>
                    <a:ext uri="{FF2B5EF4-FFF2-40B4-BE49-F238E27FC236}">
                      <a16:creationId xmlns:a16="http://schemas.microsoft.com/office/drawing/2014/main" id="{DA121A80-9D9B-2432-5059-C77338C1B779}"/>
                    </a:ext>
                  </a:extLst>
                </p14:cNvPr>
                <p14:cNvContentPartPr/>
                <p14:nvPr/>
              </p14:nvContentPartPr>
              <p14:xfrm>
                <a:off x="2060215" y="5164462"/>
                <a:ext cx="137880" cy="151560"/>
              </p14:xfrm>
            </p:contentPart>
          </mc:Choice>
          <mc:Fallback>
            <p:pic>
              <p:nvPicPr>
                <p:cNvPr id="22" name="Freihand 21">
                  <a:extLst>
                    <a:ext uri="{FF2B5EF4-FFF2-40B4-BE49-F238E27FC236}">
                      <a16:creationId xmlns:a16="http://schemas.microsoft.com/office/drawing/2014/main" id="{DA121A80-9D9B-2432-5059-C77338C1B779}"/>
                    </a:ext>
                  </a:extLst>
                </p:cNvPr>
                <p:cNvPicPr/>
                <p:nvPr/>
              </p:nvPicPr>
              <p:blipFill>
                <a:blip r:embed="rId54"/>
                <a:stretch>
                  <a:fillRect/>
                </a:stretch>
              </p:blipFill>
              <p:spPr>
                <a:xfrm>
                  <a:off x="2051575" y="5155462"/>
                  <a:ext cx="155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3" name="Freihand 22">
                  <a:extLst>
                    <a:ext uri="{FF2B5EF4-FFF2-40B4-BE49-F238E27FC236}">
                      <a16:creationId xmlns:a16="http://schemas.microsoft.com/office/drawing/2014/main" id="{A039EF0D-CDA4-F106-D077-D0D154061D17}"/>
                    </a:ext>
                  </a:extLst>
                </p14:cNvPr>
                <p14:cNvContentPartPr/>
                <p14:nvPr/>
              </p14:nvContentPartPr>
              <p14:xfrm>
                <a:off x="2393215" y="5081662"/>
                <a:ext cx="101880" cy="223920"/>
              </p14:xfrm>
            </p:contentPart>
          </mc:Choice>
          <mc:Fallback>
            <p:pic>
              <p:nvPicPr>
                <p:cNvPr id="23" name="Freihand 22">
                  <a:extLst>
                    <a:ext uri="{FF2B5EF4-FFF2-40B4-BE49-F238E27FC236}">
                      <a16:creationId xmlns:a16="http://schemas.microsoft.com/office/drawing/2014/main" id="{A039EF0D-CDA4-F106-D077-D0D154061D17}"/>
                    </a:ext>
                  </a:extLst>
                </p:cNvPr>
                <p:cNvPicPr/>
                <p:nvPr/>
              </p:nvPicPr>
              <p:blipFill>
                <a:blip r:embed="rId56"/>
                <a:stretch>
                  <a:fillRect/>
                </a:stretch>
              </p:blipFill>
              <p:spPr>
                <a:xfrm>
                  <a:off x="2384215" y="5073022"/>
                  <a:ext cx="11952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4" name="Freihand 23">
                  <a:extLst>
                    <a:ext uri="{FF2B5EF4-FFF2-40B4-BE49-F238E27FC236}">
                      <a16:creationId xmlns:a16="http://schemas.microsoft.com/office/drawing/2014/main" id="{387DA338-C946-4DCF-2B6B-126F84C5E146}"/>
                    </a:ext>
                  </a:extLst>
                </p14:cNvPr>
                <p14:cNvContentPartPr/>
                <p14:nvPr/>
              </p14:nvContentPartPr>
              <p14:xfrm>
                <a:off x="2373055" y="5154382"/>
                <a:ext cx="220320" cy="137520"/>
              </p14:xfrm>
            </p:contentPart>
          </mc:Choice>
          <mc:Fallback>
            <p:pic>
              <p:nvPicPr>
                <p:cNvPr id="24" name="Freihand 23">
                  <a:extLst>
                    <a:ext uri="{FF2B5EF4-FFF2-40B4-BE49-F238E27FC236}">
                      <a16:creationId xmlns:a16="http://schemas.microsoft.com/office/drawing/2014/main" id="{387DA338-C946-4DCF-2B6B-126F84C5E146}"/>
                    </a:ext>
                  </a:extLst>
                </p:cNvPr>
                <p:cNvPicPr/>
                <p:nvPr/>
              </p:nvPicPr>
              <p:blipFill>
                <a:blip r:embed="rId58"/>
                <a:stretch>
                  <a:fillRect/>
                </a:stretch>
              </p:blipFill>
              <p:spPr>
                <a:xfrm>
                  <a:off x="2364055" y="5145742"/>
                  <a:ext cx="2379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6" name="Freihand 25">
                  <a:extLst>
                    <a:ext uri="{FF2B5EF4-FFF2-40B4-BE49-F238E27FC236}">
                      <a16:creationId xmlns:a16="http://schemas.microsoft.com/office/drawing/2014/main" id="{F1AA71A1-9234-70B4-64D0-612BC715BAA0}"/>
                    </a:ext>
                  </a:extLst>
                </p14:cNvPr>
                <p14:cNvContentPartPr/>
                <p14:nvPr/>
              </p14:nvContentPartPr>
              <p14:xfrm>
                <a:off x="2698135" y="5022982"/>
                <a:ext cx="190440" cy="236160"/>
              </p14:xfrm>
            </p:contentPart>
          </mc:Choice>
          <mc:Fallback>
            <p:pic>
              <p:nvPicPr>
                <p:cNvPr id="26" name="Freihand 25">
                  <a:extLst>
                    <a:ext uri="{FF2B5EF4-FFF2-40B4-BE49-F238E27FC236}">
                      <a16:creationId xmlns:a16="http://schemas.microsoft.com/office/drawing/2014/main" id="{F1AA71A1-9234-70B4-64D0-612BC715BAA0}"/>
                    </a:ext>
                  </a:extLst>
                </p:cNvPr>
                <p:cNvPicPr/>
                <p:nvPr/>
              </p:nvPicPr>
              <p:blipFill>
                <a:blip r:embed="rId60"/>
                <a:stretch>
                  <a:fillRect/>
                </a:stretch>
              </p:blipFill>
              <p:spPr>
                <a:xfrm>
                  <a:off x="2689135" y="5014342"/>
                  <a:ext cx="20808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 name="Freihand 8">
                  <a:extLst>
                    <a:ext uri="{FF2B5EF4-FFF2-40B4-BE49-F238E27FC236}">
                      <a16:creationId xmlns:a16="http://schemas.microsoft.com/office/drawing/2014/main" id="{CE66AB1C-C8CD-A016-F24A-2949635818AD}"/>
                    </a:ext>
                  </a:extLst>
                </p14:cNvPr>
                <p14:cNvContentPartPr/>
                <p14:nvPr/>
              </p14:nvContentPartPr>
              <p14:xfrm>
                <a:off x="1196575" y="4691782"/>
                <a:ext cx="253080" cy="180000"/>
              </p14:xfrm>
            </p:contentPart>
          </mc:Choice>
          <mc:Fallback>
            <p:pic>
              <p:nvPicPr>
                <p:cNvPr id="9" name="Freihand 8">
                  <a:extLst>
                    <a:ext uri="{FF2B5EF4-FFF2-40B4-BE49-F238E27FC236}">
                      <a16:creationId xmlns:a16="http://schemas.microsoft.com/office/drawing/2014/main" id="{CE66AB1C-C8CD-A016-F24A-2949635818AD}"/>
                    </a:ext>
                  </a:extLst>
                </p:cNvPr>
                <p:cNvPicPr/>
                <p:nvPr/>
              </p:nvPicPr>
              <p:blipFill>
                <a:blip r:embed="rId62"/>
                <a:stretch>
                  <a:fillRect/>
                </a:stretch>
              </p:blipFill>
              <p:spPr>
                <a:xfrm>
                  <a:off x="1187935" y="4682782"/>
                  <a:ext cx="270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 name="Freihand 9">
                  <a:extLst>
                    <a:ext uri="{FF2B5EF4-FFF2-40B4-BE49-F238E27FC236}">
                      <a16:creationId xmlns:a16="http://schemas.microsoft.com/office/drawing/2014/main" id="{162E823F-71CF-7D51-A658-3A82E1AEB97D}"/>
                    </a:ext>
                  </a:extLst>
                </p14:cNvPr>
                <p14:cNvContentPartPr/>
                <p14:nvPr/>
              </p14:nvContentPartPr>
              <p14:xfrm>
                <a:off x="1506895" y="4748302"/>
                <a:ext cx="574560" cy="127080"/>
              </p14:xfrm>
            </p:contentPart>
          </mc:Choice>
          <mc:Fallback>
            <p:pic>
              <p:nvPicPr>
                <p:cNvPr id="10" name="Freihand 9">
                  <a:extLst>
                    <a:ext uri="{FF2B5EF4-FFF2-40B4-BE49-F238E27FC236}">
                      <a16:creationId xmlns:a16="http://schemas.microsoft.com/office/drawing/2014/main" id="{162E823F-71CF-7D51-A658-3A82E1AEB97D}"/>
                    </a:ext>
                  </a:extLst>
                </p:cNvPr>
                <p:cNvPicPr/>
                <p:nvPr/>
              </p:nvPicPr>
              <p:blipFill>
                <a:blip r:embed="rId64"/>
                <a:stretch>
                  <a:fillRect/>
                </a:stretch>
              </p:blipFill>
              <p:spPr>
                <a:xfrm>
                  <a:off x="1497895" y="4739302"/>
                  <a:ext cx="592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11" name="Freihand 10">
                  <a:extLst>
                    <a:ext uri="{FF2B5EF4-FFF2-40B4-BE49-F238E27FC236}">
                      <a16:creationId xmlns:a16="http://schemas.microsoft.com/office/drawing/2014/main" id="{0D02F007-8FD3-4719-A249-7288015DA04A}"/>
                    </a:ext>
                  </a:extLst>
                </p14:cNvPr>
                <p14:cNvContentPartPr/>
                <p14:nvPr/>
              </p14:nvContentPartPr>
              <p14:xfrm>
                <a:off x="2324095" y="4758742"/>
                <a:ext cx="186120" cy="91440"/>
              </p14:xfrm>
            </p:contentPart>
          </mc:Choice>
          <mc:Fallback>
            <p:pic>
              <p:nvPicPr>
                <p:cNvPr id="11" name="Freihand 10">
                  <a:extLst>
                    <a:ext uri="{FF2B5EF4-FFF2-40B4-BE49-F238E27FC236}">
                      <a16:creationId xmlns:a16="http://schemas.microsoft.com/office/drawing/2014/main" id="{0D02F007-8FD3-4719-A249-7288015DA04A}"/>
                    </a:ext>
                  </a:extLst>
                </p:cNvPr>
                <p:cNvPicPr/>
                <p:nvPr/>
              </p:nvPicPr>
              <p:blipFill>
                <a:blip r:embed="rId66"/>
                <a:stretch>
                  <a:fillRect/>
                </a:stretch>
              </p:blipFill>
              <p:spPr>
                <a:xfrm>
                  <a:off x="2315455" y="4750102"/>
                  <a:ext cx="2037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2" name="Freihand 11">
                  <a:extLst>
                    <a:ext uri="{FF2B5EF4-FFF2-40B4-BE49-F238E27FC236}">
                      <a16:creationId xmlns:a16="http://schemas.microsoft.com/office/drawing/2014/main" id="{104EDFD8-8CA9-BA6E-4A14-F498ECBFDB54}"/>
                    </a:ext>
                  </a:extLst>
                </p14:cNvPr>
                <p14:cNvContentPartPr/>
                <p14:nvPr/>
              </p14:nvContentPartPr>
              <p14:xfrm>
                <a:off x="2517415" y="4659022"/>
                <a:ext cx="13320" cy="23040"/>
              </p14:xfrm>
            </p:contentPart>
          </mc:Choice>
          <mc:Fallback>
            <p:pic>
              <p:nvPicPr>
                <p:cNvPr id="12" name="Freihand 11">
                  <a:extLst>
                    <a:ext uri="{FF2B5EF4-FFF2-40B4-BE49-F238E27FC236}">
                      <a16:creationId xmlns:a16="http://schemas.microsoft.com/office/drawing/2014/main" id="{104EDFD8-8CA9-BA6E-4A14-F498ECBFDB54}"/>
                    </a:ext>
                  </a:extLst>
                </p:cNvPr>
                <p:cNvPicPr/>
                <p:nvPr/>
              </p:nvPicPr>
              <p:blipFill>
                <a:blip r:embed="rId68"/>
                <a:stretch>
                  <a:fillRect/>
                </a:stretch>
              </p:blipFill>
              <p:spPr>
                <a:xfrm>
                  <a:off x="2508775" y="4650382"/>
                  <a:ext cx="3096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3" name="Freihand 12">
                  <a:extLst>
                    <a:ext uri="{FF2B5EF4-FFF2-40B4-BE49-F238E27FC236}">
                      <a16:creationId xmlns:a16="http://schemas.microsoft.com/office/drawing/2014/main" id="{F2EFD51C-4FA9-CF4D-D290-FCDED21B1AC4}"/>
                    </a:ext>
                  </a:extLst>
                </p14:cNvPr>
                <p14:cNvContentPartPr/>
                <p14:nvPr/>
              </p14:nvContentPartPr>
              <p14:xfrm>
                <a:off x="2592295" y="4594582"/>
                <a:ext cx="344880" cy="249840"/>
              </p14:xfrm>
            </p:contentPart>
          </mc:Choice>
          <mc:Fallback>
            <p:pic>
              <p:nvPicPr>
                <p:cNvPr id="13" name="Freihand 12">
                  <a:extLst>
                    <a:ext uri="{FF2B5EF4-FFF2-40B4-BE49-F238E27FC236}">
                      <a16:creationId xmlns:a16="http://schemas.microsoft.com/office/drawing/2014/main" id="{F2EFD51C-4FA9-CF4D-D290-FCDED21B1AC4}"/>
                    </a:ext>
                  </a:extLst>
                </p:cNvPr>
                <p:cNvPicPr/>
                <p:nvPr/>
              </p:nvPicPr>
              <p:blipFill>
                <a:blip r:embed="rId70"/>
                <a:stretch>
                  <a:fillRect/>
                </a:stretch>
              </p:blipFill>
              <p:spPr>
                <a:xfrm>
                  <a:off x="2583655" y="4585942"/>
                  <a:ext cx="3625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4" name="Freihand 13">
                  <a:extLst>
                    <a:ext uri="{FF2B5EF4-FFF2-40B4-BE49-F238E27FC236}">
                      <a16:creationId xmlns:a16="http://schemas.microsoft.com/office/drawing/2014/main" id="{A7540BF5-BB46-DB55-2D10-5E2FEE786C7D}"/>
                    </a:ext>
                  </a:extLst>
                </p14:cNvPr>
                <p14:cNvContentPartPr/>
                <p14:nvPr/>
              </p14:nvContentPartPr>
              <p14:xfrm>
                <a:off x="3280615" y="4633102"/>
                <a:ext cx="120600" cy="164520"/>
              </p14:xfrm>
            </p:contentPart>
          </mc:Choice>
          <mc:Fallback>
            <p:pic>
              <p:nvPicPr>
                <p:cNvPr id="14" name="Freihand 13">
                  <a:extLst>
                    <a:ext uri="{FF2B5EF4-FFF2-40B4-BE49-F238E27FC236}">
                      <a16:creationId xmlns:a16="http://schemas.microsoft.com/office/drawing/2014/main" id="{A7540BF5-BB46-DB55-2D10-5E2FEE786C7D}"/>
                    </a:ext>
                  </a:extLst>
                </p:cNvPr>
                <p:cNvPicPr/>
                <p:nvPr/>
              </p:nvPicPr>
              <p:blipFill>
                <a:blip r:embed="rId72"/>
                <a:stretch>
                  <a:fillRect/>
                </a:stretch>
              </p:blipFill>
              <p:spPr>
                <a:xfrm>
                  <a:off x="3271615" y="4624462"/>
                  <a:ext cx="1382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5" name="Freihand 14">
                  <a:extLst>
                    <a:ext uri="{FF2B5EF4-FFF2-40B4-BE49-F238E27FC236}">
                      <a16:creationId xmlns:a16="http://schemas.microsoft.com/office/drawing/2014/main" id="{28FA89E2-2569-76BE-1E32-28928B485F1A}"/>
                    </a:ext>
                  </a:extLst>
                </p14:cNvPr>
                <p14:cNvContentPartPr/>
                <p14:nvPr/>
              </p14:nvContentPartPr>
              <p14:xfrm>
                <a:off x="3567895" y="4629862"/>
                <a:ext cx="62640" cy="142200"/>
              </p14:xfrm>
            </p:contentPart>
          </mc:Choice>
          <mc:Fallback>
            <p:pic>
              <p:nvPicPr>
                <p:cNvPr id="15" name="Freihand 14">
                  <a:extLst>
                    <a:ext uri="{FF2B5EF4-FFF2-40B4-BE49-F238E27FC236}">
                      <a16:creationId xmlns:a16="http://schemas.microsoft.com/office/drawing/2014/main" id="{28FA89E2-2569-76BE-1E32-28928B485F1A}"/>
                    </a:ext>
                  </a:extLst>
                </p:cNvPr>
                <p:cNvPicPr/>
                <p:nvPr/>
              </p:nvPicPr>
              <p:blipFill>
                <a:blip r:embed="rId74"/>
                <a:stretch>
                  <a:fillRect/>
                </a:stretch>
              </p:blipFill>
              <p:spPr>
                <a:xfrm>
                  <a:off x="3559255" y="4620862"/>
                  <a:ext cx="802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6" name="Freihand 15">
                  <a:extLst>
                    <a:ext uri="{FF2B5EF4-FFF2-40B4-BE49-F238E27FC236}">
                      <a16:creationId xmlns:a16="http://schemas.microsoft.com/office/drawing/2014/main" id="{CDA68968-CD4A-8630-0591-966AA55F1A87}"/>
                    </a:ext>
                  </a:extLst>
                </p14:cNvPr>
                <p14:cNvContentPartPr/>
                <p14:nvPr/>
              </p14:nvContentPartPr>
              <p14:xfrm>
                <a:off x="3471415" y="4553542"/>
                <a:ext cx="255240" cy="239040"/>
              </p14:xfrm>
            </p:contentPart>
          </mc:Choice>
          <mc:Fallback>
            <p:pic>
              <p:nvPicPr>
                <p:cNvPr id="16" name="Freihand 15">
                  <a:extLst>
                    <a:ext uri="{FF2B5EF4-FFF2-40B4-BE49-F238E27FC236}">
                      <a16:creationId xmlns:a16="http://schemas.microsoft.com/office/drawing/2014/main" id="{CDA68968-CD4A-8630-0591-966AA55F1A87}"/>
                    </a:ext>
                  </a:extLst>
                </p:cNvPr>
                <p:cNvPicPr/>
                <p:nvPr/>
              </p:nvPicPr>
              <p:blipFill>
                <a:blip r:embed="rId76"/>
                <a:stretch>
                  <a:fillRect/>
                </a:stretch>
              </p:blipFill>
              <p:spPr>
                <a:xfrm>
                  <a:off x="3462775" y="4544902"/>
                  <a:ext cx="27288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7" name="Freihand 16">
                  <a:extLst>
                    <a:ext uri="{FF2B5EF4-FFF2-40B4-BE49-F238E27FC236}">
                      <a16:creationId xmlns:a16="http://schemas.microsoft.com/office/drawing/2014/main" id="{FB10722B-1D91-3B5F-1BA3-F3371CECAE51}"/>
                    </a:ext>
                  </a:extLst>
                </p14:cNvPr>
                <p14:cNvContentPartPr/>
                <p14:nvPr/>
              </p14:nvContentPartPr>
              <p14:xfrm>
                <a:off x="3882175" y="4499182"/>
                <a:ext cx="80640" cy="160920"/>
              </p14:xfrm>
            </p:contentPart>
          </mc:Choice>
          <mc:Fallback>
            <p:pic>
              <p:nvPicPr>
                <p:cNvPr id="17" name="Freihand 16">
                  <a:extLst>
                    <a:ext uri="{FF2B5EF4-FFF2-40B4-BE49-F238E27FC236}">
                      <a16:creationId xmlns:a16="http://schemas.microsoft.com/office/drawing/2014/main" id="{FB10722B-1D91-3B5F-1BA3-F3371CECAE51}"/>
                    </a:ext>
                  </a:extLst>
                </p:cNvPr>
                <p:cNvPicPr/>
                <p:nvPr/>
              </p:nvPicPr>
              <p:blipFill>
                <a:blip r:embed="rId78"/>
                <a:stretch>
                  <a:fillRect/>
                </a:stretch>
              </p:blipFill>
              <p:spPr>
                <a:xfrm>
                  <a:off x="3873535" y="4490182"/>
                  <a:ext cx="9828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8" name="Freihand 17">
                  <a:extLst>
                    <a:ext uri="{FF2B5EF4-FFF2-40B4-BE49-F238E27FC236}">
                      <a16:creationId xmlns:a16="http://schemas.microsoft.com/office/drawing/2014/main" id="{D4213607-D048-BD7C-A9F5-CC1FCD3B565F}"/>
                    </a:ext>
                  </a:extLst>
                </p14:cNvPr>
                <p14:cNvContentPartPr/>
                <p14:nvPr/>
              </p14:nvContentPartPr>
              <p14:xfrm>
                <a:off x="3928615" y="4760182"/>
                <a:ext cx="13680" cy="25200"/>
              </p14:xfrm>
            </p:contentPart>
          </mc:Choice>
          <mc:Fallback>
            <p:pic>
              <p:nvPicPr>
                <p:cNvPr id="18" name="Freihand 17">
                  <a:extLst>
                    <a:ext uri="{FF2B5EF4-FFF2-40B4-BE49-F238E27FC236}">
                      <a16:creationId xmlns:a16="http://schemas.microsoft.com/office/drawing/2014/main" id="{D4213607-D048-BD7C-A9F5-CC1FCD3B565F}"/>
                    </a:ext>
                  </a:extLst>
                </p:cNvPr>
                <p:cNvPicPr/>
                <p:nvPr/>
              </p:nvPicPr>
              <p:blipFill>
                <a:blip r:embed="rId80"/>
                <a:stretch>
                  <a:fillRect/>
                </a:stretch>
              </p:blipFill>
              <p:spPr>
                <a:xfrm>
                  <a:off x="3919975" y="4751542"/>
                  <a:ext cx="31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27" name="Freihand 26">
                  <a:extLst>
                    <a:ext uri="{FF2B5EF4-FFF2-40B4-BE49-F238E27FC236}">
                      <a16:creationId xmlns:a16="http://schemas.microsoft.com/office/drawing/2014/main" id="{702AC597-6E4B-D1E4-2C35-4EA1FC2752A8}"/>
                    </a:ext>
                  </a:extLst>
                </p14:cNvPr>
                <p14:cNvContentPartPr/>
                <p14:nvPr/>
              </p14:nvContentPartPr>
              <p14:xfrm>
                <a:off x="2674735" y="4912102"/>
                <a:ext cx="10080" cy="9000"/>
              </p14:xfrm>
            </p:contentPart>
          </mc:Choice>
          <mc:Fallback>
            <p:pic>
              <p:nvPicPr>
                <p:cNvPr id="27" name="Freihand 26">
                  <a:extLst>
                    <a:ext uri="{FF2B5EF4-FFF2-40B4-BE49-F238E27FC236}">
                      <a16:creationId xmlns:a16="http://schemas.microsoft.com/office/drawing/2014/main" id="{702AC597-6E4B-D1E4-2C35-4EA1FC2752A8}"/>
                    </a:ext>
                  </a:extLst>
                </p:cNvPr>
                <p:cNvPicPr/>
                <p:nvPr/>
              </p:nvPicPr>
              <p:blipFill>
                <a:blip r:embed="rId82"/>
                <a:stretch>
                  <a:fillRect/>
                </a:stretch>
              </p:blipFill>
              <p:spPr>
                <a:xfrm>
                  <a:off x="2666095" y="4903102"/>
                  <a:ext cx="27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0" name="Freihand 29">
                  <a:extLst>
                    <a:ext uri="{FF2B5EF4-FFF2-40B4-BE49-F238E27FC236}">
                      <a16:creationId xmlns:a16="http://schemas.microsoft.com/office/drawing/2014/main" id="{5F5C64C4-F1DD-752A-1D31-B6CF28F4E877}"/>
                    </a:ext>
                  </a:extLst>
                </p14:cNvPr>
                <p14:cNvContentPartPr/>
                <p14:nvPr/>
              </p14:nvContentPartPr>
              <p14:xfrm>
                <a:off x="3104215" y="5011822"/>
                <a:ext cx="87840" cy="212040"/>
              </p14:xfrm>
            </p:contentPart>
          </mc:Choice>
          <mc:Fallback>
            <p:pic>
              <p:nvPicPr>
                <p:cNvPr id="30" name="Freihand 29">
                  <a:extLst>
                    <a:ext uri="{FF2B5EF4-FFF2-40B4-BE49-F238E27FC236}">
                      <a16:creationId xmlns:a16="http://schemas.microsoft.com/office/drawing/2014/main" id="{5F5C64C4-F1DD-752A-1D31-B6CF28F4E877}"/>
                    </a:ext>
                  </a:extLst>
                </p:cNvPr>
                <p:cNvPicPr/>
                <p:nvPr/>
              </p:nvPicPr>
              <p:blipFill>
                <a:blip r:embed="rId84"/>
                <a:stretch>
                  <a:fillRect/>
                </a:stretch>
              </p:blipFill>
              <p:spPr>
                <a:xfrm>
                  <a:off x="3095575" y="5002822"/>
                  <a:ext cx="1054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1" name="Freihand 30">
                  <a:extLst>
                    <a:ext uri="{FF2B5EF4-FFF2-40B4-BE49-F238E27FC236}">
                      <a16:creationId xmlns:a16="http://schemas.microsoft.com/office/drawing/2014/main" id="{5D20AD03-6A7B-29CA-1AF2-187911B6F203}"/>
                    </a:ext>
                  </a:extLst>
                </p14:cNvPr>
                <p14:cNvContentPartPr/>
                <p14:nvPr/>
              </p14:nvContentPartPr>
              <p14:xfrm>
                <a:off x="3241735" y="5087062"/>
                <a:ext cx="304920" cy="112680"/>
              </p14:xfrm>
            </p:contentPart>
          </mc:Choice>
          <mc:Fallback>
            <p:pic>
              <p:nvPicPr>
                <p:cNvPr id="31" name="Freihand 30">
                  <a:extLst>
                    <a:ext uri="{FF2B5EF4-FFF2-40B4-BE49-F238E27FC236}">
                      <a16:creationId xmlns:a16="http://schemas.microsoft.com/office/drawing/2014/main" id="{5D20AD03-6A7B-29CA-1AF2-187911B6F203}"/>
                    </a:ext>
                  </a:extLst>
                </p:cNvPr>
                <p:cNvPicPr/>
                <p:nvPr/>
              </p:nvPicPr>
              <p:blipFill>
                <a:blip r:embed="rId86"/>
                <a:stretch>
                  <a:fillRect/>
                </a:stretch>
              </p:blipFill>
              <p:spPr>
                <a:xfrm>
                  <a:off x="3232735" y="5078062"/>
                  <a:ext cx="322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2" name="Freihand 31">
                  <a:extLst>
                    <a:ext uri="{FF2B5EF4-FFF2-40B4-BE49-F238E27FC236}">
                      <a16:creationId xmlns:a16="http://schemas.microsoft.com/office/drawing/2014/main" id="{3BD5A02C-80EB-9C0E-A951-1FC047B26BB2}"/>
                    </a:ext>
                  </a:extLst>
                </p14:cNvPr>
                <p14:cNvContentPartPr/>
                <p14:nvPr/>
              </p14:nvContentPartPr>
              <p14:xfrm>
                <a:off x="3556015" y="5097862"/>
                <a:ext cx="86760" cy="70560"/>
              </p14:xfrm>
            </p:contentPart>
          </mc:Choice>
          <mc:Fallback>
            <p:pic>
              <p:nvPicPr>
                <p:cNvPr id="32" name="Freihand 31">
                  <a:extLst>
                    <a:ext uri="{FF2B5EF4-FFF2-40B4-BE49-F238E27FC236}">
                      <a16:creationId xmlns:a16="http://schemas.microsoft.com/office/drawing/2014/main" id="{3BD5A02C-80EB-9C0E-A951-1FC047B26BB2}"/>
                    </a:ext>
                  </a:extLst>
                </p:cNvPr>
                <p:cNvPicPr/>
                <p:nvPr/>
              </p:nvPicPr>
              <p:blipFill>
                <a:blip r:embed="rId88"/>
                <a:stretch>
                  <a:fillRect/>
                </a:stretch>
              </p:blipFill>
              <p:spPr>
                <a:xfrm>
                  <a:off x="3547015" y="5089222"/>
                  <a:ext cx="1044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3" name="Freihand 32">
                  <a:extLst>
                    <a:ext uri="{FF2B5EF4-FFF2-40B4-BE49-F238E27FC236}">
                      <a16:creationId xmlns:a16="http://schemas.microsoft.com/office/drawing/2014/main" id="{CD7CDCB5-D300-F509-2F43-6034842BCE50}"/>
                    </a:ext>
                  </a:extLst>
                </p14:cNvPr>
                <p14:cNvContentPartPr/>
                <p14:nvPr/>
              </p14:nvContentPartPr>
              <p14:xfrm>
                <a:off x="3754375" y="5078062"/>
                <a:ext cx="9000" cy="4320"/>
              </p14:xfrm>
            </p:contentPart>
          </mc:Choice>
          <mc:Fallback>
            <p:pic>
              <p:nvPicPr>
                <p:cNvPr id="33" name="Freihand 32">
                  <a:extLst>
                    <a:ext uri="{FF2B5EF4-FFF2-40B4-BE49-F238E27FC236}">
                      <a16:creationId xmlns:a16="http://schemas.microsoft.com/office/drawing/2014/main" id="{CD7CDCB5-D300-F509-2F43-6034842BCE50}"/>
                    </a:ext>
                  </a:extLst>
                </p:cNvPr>
                <p:cNvPicPr/>
                <p:nvPr/>
              </p:nvPicPr>
              <p:blipFill>
                <a:blip r:embed="rId90"/>
                <a:stretch>
                  <a:fillRect/>
                </a:stretch>
              </p:blipFill>
              <p:spPr>
                <a:xfrm>
                  <a:off x="3745375" y="5069422"/>
                  <a:ext cx="2664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4" name="Freihand 33">
                  <a:extLst>
                    <a:ext uri="{FF2B5EF4-FFF2-40B4-BE49-F238E27FC236}">
                      <a16:creationId xmlns:a16="http://schemas.microsoft.com/office/drawing/2014/main" id="{52F77F86-E3B6-036C-85F2-D53104F98A67}"/>
                    </a:ext>
                  </a:extLst>
                </p14:cNvPr>
                <p14:cNvContentPartPr/>
                <p14:nvPr/>
              </p14:nvContentPartPr>
              <p14:xfrm>
                <a:off x="3750055" y="5052502"/>
                <a:ext cx="9000" cy="99000"/>
              </p14:xfrm>
            </p:contentPart>
          </mc:Choice>
          <mc:Fallback>
            <p:pic>
              <p:nvPicPr>
                <p:cNvPr id="34" name="Freihand 33">
                  <a:extLst>
                    <a:ext uri="{FF2B5EF4-FFF2-40B4-BE49-F238E27FC236}">
                      <a16:creationId xmlns:a16="http://schemas.microsoft.com/office/drawing/2014/main" id="{52F77F86-E3B6-036C-85F2-D53104F98A67}"/>
                    </a:ext>
                  </a:extLst>
                </p:cNvPr>
                <p:cNvPicPr/>
                <p:nvPr/>
              </p:nvPicPr>
              <p:blipFill>
                <a:blip r:embed="rId92"/>
                <a:stretch>
                  <a:fillRect/>
                </a:stretch>
              </p:blipFill>
              <p:spPr>
                <a:xfrm>
                  <a:off x="3741415" y="5043502"/>
                  <a:ext cx="266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5" name="Freihand 34">
                  <a:extLst>
                    <a:ext uri="{FF2B5EF4-FFF2-40B4-BE49-F238E27FC236}">
                      <a16:creationId xmlns:a16="http://schemas.microsoft.com/office/drawing/2014/main" id="{2BF39505-5F5F-8EC4-35F0-BF487456DF0A}"/>
                    </a:ext>
                  </a:extLst>
                </p14:cNvPr>
                <p14:cNvContentPartPr/>
                <p14:nvPr/>
              </p14:nvContentPartPr>
              <p14:xfrm>
                <a:off x="3808735" y="4966462"/>
                <a:ext cx="112320" cy="297720"/>
              </p14:xfrm>
            </p:contentPart>
          </mc:Choice>
          <mc:Fallback>
            <p:pic>
              <p:nvPicPr>
                <p:cNvPr id="35" name="Freihand 34">
                  <a:extLst>
                    <a:ext uri="{FF2B5EF4-FFF2-40B4-BE49-F238E27FC236}">
                      <a16:creationId xmlns:a16="http://schemas.microsoft.com/office/drawing/2014/main" id="{2BF39505-5F5F-8EC4-35F0-BF487456DF0A}"/>
                    </a:ext>
                  </a:extLst>
                </p:cNvPr>
                <p:cNvPicPr/>
                <p:nvPr/>
              </p:nvPicPr>
              <p:blipFill>
                <a:blip r:embed="rId94"/>
                <a:stretch>
                  <a:fillRect/>
                </a:stretch>
              </p:blipFill>
              <p:spPr>
                <a:xfrm>
                  <a:off x="3800095" y="4957462"/>
                  <a:ext cx="12996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6" name="Freihand 35">
                  <a:extLst>
                    <a:ext uri="{FF2B5EF4-FFF2-40B4-BE49-F238E27FC236}">
                      <a16:creationId xmlns:a16="http://schemas.microsoft.com/office/drawing/2014/main" id="{F846884E-A674-8EE1-806D-3C841FE4590D}"/>
                    </a:ext>
                  </a:extLst>
                </p14:cNvPr>
                <p14:cNvContentPartPr/>
                <p14:nvPr/>
              </p14:nvContentPartPr>
              <p14:xfrm>
                <a:off x="3921775" y="4958542"/>
                <a:ext cx="96480" cy="148680"/>
              </p14:xfrm>
            </p:contentPart>
          </mc:Choice>
          <mc:Fallback>
            <p:pic>
              <p:nvPicPr>
                <p:cNvPr id="36" name="Freihand 35">
                  <a:extLst>
                    <a:ext uri="{FF2B5EF4-FFF2-40B4-BE49-F238E27FC236}">
                      <a16:creationId xmlns:a16="http://schemas.microsoft.com/office/drawing/2014/main" id="{F846884E-A674-8EE1-806D-3C841FE4590D}"/>
                    </a:ext>
                  </a:extLst>
                </p:cNvPr>
                <p:cNvPicPr/>
                <p:nvPr/>
              </p:nvPicPr>
              <p:blipFill>
                <a:blip r:embed="rId96"/>
                <a:stretch>
                  <a:fillRect/>
                </a:stretch>
              </p:blipFill>
              <p:spPr>
                <a:xfrm>
                  <a:off x="3913135" y="4949542"/>
                  <a:ext cx="1141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7" name="Freihand 36">
                  <a:extLst>
                    <a:ext uri="{FF2B5EF4-FFF2-40B4-BE49-F238E27FC236}">
                      <a16:creationId xmlns:a16="http://schemas.microsoft.com/office/drawing/2014/main" id="{7679D8C0-60B3-9CF4-DD2E-B1B9192BD4E3}"/>
                    </a:ext>
                  </a:extLst>
                </p14:cNvPr>
                <p14:cNvContentPartPr/>
                <p14:nvPr/>
              </p14:nvContentPartPr>
              <p14:xfrm>
                <a:off x="3826375" y="4875022"/>
                <a:ext cx="30240" cy="12240"/>
              </p14:xfrm>
            </p:contentPart>
          </mc:Choice>
          <mc:Fallback>
            <p:pic>
              <p:nvPicPr>
                <p:cNvPr id="37" name="Freihand 36">
                  <a:extLst>
                    <a:ext uri="{FF2B5EF4-FFF2-40B4-BE49-F238E27FC236}">
                      <a16:creationId xmlns:a16="http://schemas.microsoft.com/office/drawing/2014/main" id="{7679D8C0-60B3-9CF4-DD2E-B1B9192BD4E3}"/>
                    </a:ext>
                  </a:extLst>
                </p:cNvPr>
                <p:cNvPicPr/>
                <p:nvPr/>
              </p:nvPicPr>
              <p:blipFill>
                <a:blip r:embed="rId98"/>
                <a:stretch>
                  <a:fillRect/>
                </a:stretch>
              </p:blipFill>
              <p:spPr>
                <a:xfrm>
                  <a:off x="3817735" y="4866022"/>
                  <a:ext cx="47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38" name="Freihand 37">
                  <a:extLst>
                    <a:ext uri="{FF2B5EF4-FFF2-40B4-BE49-F238E27FC236}">
                      <a16:creationId xmlns:a16="http://schemas.microsoft.com/office/drawing/2014/main" id="{94A7E2D5-E151-D6C2-7E72-228F92241043}"/>
                    </a:ext>
                  </a:extLst>
                </p14:cNvPr>
                <p14:cNvContentPartPr/>
                <p14:nvPr/>
              </p14:nvContentPartPr>
              <p14:xfrm>
                <a:off x="4125175" y="4997062"/>
                <a:ext cx="270000" cy="95400"/>
              </p14:xfrm>
            </p:contentPart>
          </mc:Choice>
          <mc:Fallback>
            <p:pic>
              <p:nvPicPr>
                <p:cNvPr id="38" name="Freihand 37">
                  <a:extLst>
                    <a:ext uri="{FF2B5EF4-FFF2-40B4-BE49-F238E27FC236}">
                      <a16:creationId xmlns:a16="http://schemas.microsoft.com/office/drawing/2014/main" id="{94A7E2D5-E151-D6C2-7E72-228F92241043}"/>
                    </a:ext>
                  </a:extLst>
                </p:cNvPr>
                <p:cNvPicPr/>
                <p:nvPr/>
              </p:nvPicPr>
              <p:blipFill>
                <a:blip r:embed="rId100"/>
                <a:stretch>
                  <a:fillRect/>
                </a:stretch>
              </p:blipFill>
              <p:spPr>
                <a:xfrm>
                  <a:off x="4116175" y="4988062"/>
                  <a:ext cx="2876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9" name="Freihand 38">
                  <a:extLst>
                    <a:ext uri="{FF2B5EF4-FFF2-40B4-BE49-F238E27FC236}">
                      <a16:creationId xmlns:a16="http://schemas.microsoft.com/office/drawing/2014/main" id="{6B6C75A0-B171-FBA9-4144-208D92E7E5C5}"/>
                    </a:ext>
                  </a:extLst>
                </p14:cNvPr>
                <p14:cNvContentPartPr/>
                <p14:nvPr/>
              </p14:nvContentPartPr>
              <p14:xfrm>
                <a:off x="4439455" y="4894102"/>
                <a:ext cx="92520" cy="174960"/>
              </p14:xfrm>
            </p:contentPart>
          </mc:Choice>
          <mc:Fallback>
            <p:pic>
              <p:nvPicPr>
                <p:cNvPr id="39" name="Freihand 38">
                  <a:extLst>
                    <a:ext uri="{FF2B5EF4-FFF2-40B4-BE49-F238E27FC236}">
                      <a16:creationId xmlns:a16="http://schemas.microsoft.com/office/drawing/2014/main" id="{6B6C75A0-B171-FBA9-4144-208D92E7E5C5}"/>
                    </a:ext>
                  </a:extLst>
                </p:cNvPr>
                <p:cNvPicPr/>
                <p:nvPr/>
              </p:nvPicPr>
              <p:blipFill>
                <a:blip r:embed="rId102"/>
                <a:stretch>
                  <a:fillRect/>
                </a:stretch>
              </p:blipFill>
              <p:spPr>
                <a:xfrm>
                  <a:off x="4430815" y="4885102"/>
                  <a:ext cx="1101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0" name="Freihand 39">
                  <a:extLst>
                    <a:ext uri="{FF2B5EF4-FFF2-40B4-BE49-F238E27FC236}">
                      <a16:creationId xmlns:a16="http://schemas.microsoft.com/office/drawing/2014/main" id="{649AAA03-0897-6711-02D7-01BB6F176F63}"/>
                    </a:ext>
                  </a:extLst>
                </p14:cNvPr>
                <p14:cNvContentPartPr/>
                <p14:nvPr/>
              </p14:nvContentPartPr>
              <p14:xfrm>
                <a:off x="4747255" y="4906342"/>
                <a:ext cx="270720" cy="153360"/>
              </p14:xfrm>
            </p:contentPart>
          </mc:Choice>
          <mc:Fallback>
            <p:pic>
              <p:nvPicPr>
                <p:cNvPr id="40" name="Freihand 39">
                  <a:extLst>
                    <a:ext uri="{FF2B5EF4-FFF2-40B4-BE49-F238E27FC236}">
                      <a16:creationId xmlns:a16="http://schemas.microsoft.com/office/drawing/2014/main" id="{649AAA03-0897-6711-02D7-01BB6F176F63}"/>
                    </a:ext>
                  </a:extLst>
                </p:cNvPr>
                <p:cNvPicPr/>
                <p:nvPr/>
              </p:nvPicPr>
              <p:blipFill>
                <a:blip r:embed="rId104"/>
                <a:stretch>
                  <a:fillRect/>
                </a:stretch>
              </p:blipFill>
              <p:spPr>
                <a:xfrm>
                  <a:off x="4738255" y="4897702"/>
                  <a:ext cx="288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2BC6A1C1-BEFD-15D6-153F-24847189D6EB}"/>
                    </a:ext>
                  </a:extLst>
                </p14:cNvPr>
                <p14:cNvContentPartPr/>
                <p14:nvPr/>
              </p14:nvContentPartPr>
              <p14:xfrm>
                <a:off x="2427415" y="5463622"/>
                <a:ext cx="92520" cy="185040"/>
              </p14:xfrm>
            </p:contentPart>
          </mc:Choice>
          <mc:Fallback>
            <p:pic>
              <p:nvPicPr>
                <p:cNvPr id="61" name="Freihand 60">
                  <a:extLst>
                    <a:ext uri="{FF2B5EF4-FFF2-40B4-BE49-F238E27FC236}">
                      <a16:creationId xmlns:a16="http://schemas.microsoft.com/office/drawing/2014/main" id="{2BC6A1C1-BEFD-15D6-153F-24847189D6EB}"/>
                    </a:ext>
                  </a:extLst>
                </p:cNvPr>
                <p:cNvPicPr/>
                <p:nvPr/>
              </p:nvPicPr>
              <p:blipFill>
                <a:blip r:embed="rId106"/>
                <a:stretch>
                  <a:fillRect/>
                </a:stretch>
              </p:blipFill>
              <p:spPr>
                <a:xfrm>
                  <a:off x="2418775" y="5454622"/>
                  <a:ext cx="11016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769E533D-00D1-1430-2F43-4D1010923C85}"/>
                    </a:ext>
                  </a:extLst>
                </p14:cNvPr>
                <p14:cNvContentPartPr/>
                <p14:nvPr/>
              </p14:nvContentPartPr>
              <p14:xfrm>
                <a:off x="2598415" y="5508982"/>
                <a:ext cx="101880" cy="110520"/>
              </p14:xfrm>
            </p:contentPart>
          </mc:Choice>
          <mc:Fallback>
            <p:pic>
              <p:nvPicPr>
                <p:cNvPr id="62" name="Freihand 61">
                  <a:extLst>
                    <a:ext uri="{FF2B5EF4-FFF2-40B4-BE49-F238E27FC236}">
                      <a16:creationId xmlns:a16="http://schemas.microsoft.com/office/drawing/2014/main" id="{769E533D-00D1-1430-2F43-4D1010923C85}"/>
                    </a:ext>
                  </a:extLst>
                </p:cNvPr>
                <p:cNvPicPr/>
                <p:nvPr/>
              </p:nvPicPr>
              <p:blipFill>
                <a:blip r:embed="rId108"/>
                <a:stretch>
                  <a:fillRect/>
                </a:stretch>
              </p:blipFill>
              <p:spPr>
                <a:xfrm>
                  <a:off x="2589775" y="5500342"/>
                  <a:ext cx="119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522B1D82-4640-5347-DD23-8F550EFC91B9}"/>
                    </a:ext>
                  </a:extLst>
                </p14:cNvPr>
                <p14:cNvContentPartPr/>
                <p14:nvPr/>
              </p14:nvContentPartPr>
              <p14:xfrm>
                <a:off x="2765095" y="5479102"/>
                <a:ext cx="139680" cy="147240"/>
              </p14:xfrm>
            </p:contentPart>
          </mc:Choice>
          <mc:Fallback>
            <p:pic>
              <p:nvPicPr>
                <p:cNvPr id="63" name="Freihand 62">
                  <a:extLst>
                    <a:ext uri="{FF2B5EF4-FFF2-40B4-BE49-F238E27FC236}">
                      <a16:creationId xmlns:a16="http://schemas.microsoft.com/office/drawing/2014/main" id="{522B1D82-4640-5347-DD23-8F550EFC91B9}"/>
                    </a:ext>
                  </a:extLst>
                </p:cNvPr>
                <p:cNvPicPr/>
                <p:nvPr/>
              </p:nvPicPr>
              <p:blipFill>
                <a:blip r:embed="rId110"/>
                <a:stretch>
                  <a:fillRect/>
                </a:stretch>
              </p:blipFill>
              <p:spPr>
                <a:xfrm>
                  <a:off x="2756455" y="5470102"/>
                  <a:ext cx="15732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86400" name="Freihand 486399">
                  <a:extLst>
                    <a:ext uri="{FF2B5EF4-FFF2-40B4-BE49-F238E27FC236}">
                      <a16:creationId xmlns:a16="http://schemas.microsoft.com/office/drawing/2014/main" id="{35640952-C1F9-3D8C-4788-871928900F45}"/>
                    </a:ext>
                  </a:extLst>
                </p14:cNvPr>
                <p14:cNvContentPartPr/>
                <p14:nvPr/>
              </p14:nvContentPartPr>
              <p14:xfrm>
                <a:off x="2762935" y="5520502"/>
                <a:ext cx="136080" cy="10800"/>
              </p14:xfrm>
            </p:contentPart>
          </mc:Choice>
          <mc:Fallback>
            <p:pic>
              <p:nvPicPr>
                <p:cNvPr id="486400" name="Freihand 486399">
                  <a:extLst>
                    <a:ext uri="{FF2B5EF4-FFF2-40B4-BE49-F238E27FC236}">
                      <a16:creationId xmlns:a16="http://schemas.microsoft.com/office/drawing/2014/main" id="{35640952-C1F9-3D8C-4788-871928900F45}"/>
                    </a:ext>
                  </a:extLst>
                </p:cNvPr>
                <p:cNvPicPr/>
                <p:nvPr/>
              </p:nvPicPr>
              <p:blipFill>
                <a:blip r:embed="rId112"/>
                <a:stretch>
                  <a:fillRect/>
                </a:stretch>
              </p:blipFill>
              <p:spPr>
                <a:xfrm>
                  <a:off x="2754295" y="5511502"/>
                  <a:ext cx="15372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86401" name="Freihand 486400">
                  <a:extLst>
                    <a:ext uri="{FF2B5EF4-FFF2-40B4-BE49-F238E27FC236}">
                      <a16:creationId xmlns:a16="http://schemas.microsoft.com/office/drawing/2014/main" id="{0E9AA674-402D-E761-D3C4-3FDB42530126}"/>
                    </a:ext>
                  </a:extLst>
                </p14:cNvPr>
                <p14:cNvContentPartPr/>
                <p14:nvPr/>
              </p14:nvContentPartPr>
              <p14:xfrm>
                <a:off x="2916295" y="5498182"/>
                <a:ext cx="62640" cy="63720"/>
              </p14:xfrm>
            </p:contentPart>
          </mc:Choice>
          <mc:Fallback>
            <p:pic>
              <p:nvPicPr>
                <p:cNvPr id="486401" name="Freihand 486400">
                  <a:extLst>
                    <a:ext uri="{FF2B5EF4-FFF2-40B4-BE49-F238E27FC236}">
                      <a16:creationId xmlns:a16="http://schemas.microsoft.com/office/drawing/2014/main" id="{0E9AA674-402D-E761-D3C4-3FDB42530126}"/>
                    </a:ext>
                  </a:extLst>
                </p:cNvPr>
                <p:cNvPicPr/>
                <p:nvPr/>
              </p:nvPicPr>
              <p:blipFill>
                <a:blip r:embed="rId114"/>
                <a:stretch>
                  <a:fillRect/>
                </a:stretch>
              </p:blipFill>
              <p:spPr>
                <a:xfrm>
                  <a:off x="2907295" y="5489182"/>
                  <a:ext cx="802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86404" name="Freihand 486403">
                  <a:extLst>
                    <a:ext uri="{FF2B5EF4-FFF2-40B4-BE49-F238E27FC236}">
                      <a16:creationId xmlns:a16="http://schemas.microsoft.com/office/drawing/2014/main" id="{1CEF9CD4-A819-B6BA-0D7F-084BA25BFAB0}"/>
                    </a:ext>
                  </a:extLst>
                </p14:cNvPr>
                <p14:cNvContentPartPr/>
                <p14:nvPr/>
              </p14:nvContentPartPr>
              <p14:xfrm>
                <a:off x="2927095" y="5361022"/>
                <a:ext cx="174960" cy="402840"/>
              </p14:xfrm>
            </p:contentPart>
          </mc:Choice>
          <mc:Fallback>
            <p:pic>
              <p:nvPicPr>
                <p:cNvPr id="486404" name="Freihand 486403">
                  <a:extLst>
                    <a:ext uri="{FF2B5EF4-FFF2-40B4-BE49-F238E27FC236}">
                      <a16:creationId xmlns:a16="http://schemas.microsoft.com/office/drawing/2014/main" id="{1CEF9CD4-A819-B6BA-0D7F-084BA25BFAB0}"/>
                    </a:ext>
                  </a:extLst>
                </p:cNvPr>
                <p:cNvPicPr/>
                <p:nvPr/>
              </p:nvPicPr>
              <p:blipFill>
                <a:blip r:embed="rId116"/>
                <a:stretch>
                  <a:fillRect/>
                </a:stretch>
              </p:blipFill>
              <p:spPr>
                <a:xfrm>
                  <a:off x="2918095" y="5352022"/>
                  <a:ext cx="19260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86405" name="Freihand 486404">
                  <a:extLst>
                    <a:ext uri="{FF2B5EF4-FFF2-40B4-BE49-F238E27FC236}">
                      <a16:creationId xmlns:a16="http://schemas.microsoft.com/office/drawing/2014/main" id="{C61610DB-0DC9-EDCD-80EC-CA8EB1405D4A}"/>
                    </a:ext>
                  </a:extLst>
                </p14:cNvPr>
                <p14:cNvContentPartPr/>
                <p14:nvPr/>
              </p14:nvContentPartPr>
              <p14:xfrm>
                <a:off x="3156775" y="5531302"/>
                <a:ext cx="1440" cy="15840"/>
              </p14:xfrm>
            </p:contentPart>
          </mc:Choice>
          <mc:Fallback>
            <p:pic>
              <p:nvPicPr>
                <p:cNvPr id="486405" name="Freihand 486404">
                  <a:extLst>
                    <a:ext uri="{FF2B5EF4-FFF2-40B4-BE49-F238E27FC236}">
                      <a16:creationId xmlns:a16="http://schemas.microsoft.com/office/drawing/2014/main" id="{C61610DB-0DC9-EDCD-80EC-CA8EB1405D4A}"/>
                    </a:ext>
                  </a:extLst>
                </p:cNvPr>
                <p:cNvPicPr/>
                <p:nvPr/>
              </p:nvPicPr>
              <p:blipFill>
                <a:blip r:embed="rId118"/>
                <a:stretch>
                  <a:fillRect/>
                </a:stretch>
              </p:blipFill>
              <p:spPr>
                <a:xfrm>
                  <a:off x="3148135" y="5522302"/>
                  <a:ext cx="19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86407" name="Freihand 486406">
                  <a:extLst>
                    <a:ext uri="{FF2B5EF4-FFF2-40B4-BE49-F238E27FC236}">
                      <a16:creationId xmlns:a16="http://schemas.microsoft.com/office/drawing/2014/main" id="{D81F2A57-BD14-B85D-214B-8BD5AEA97B80}"/>
                    </a:ext>
                  </a:extLst>
                </p14:cNvPr>
                <p14:cNvContentPartPr/>
                <p14:nvPr/>
              </p14:nvContentPartPr>
              <p14:xfrm>
                <a:off x="3390775" y="5366422"/>
                <a:ext cx="340920" cy="183600"/>
              </p14:xfrm>
            </p:contentPart>
          </mc:Choice>
          <mc:Fallback>
            <p:pic>
              <p:nvPicPr>
                <p:cNvPr id="486407" name="Freihand 486406">
                  <a:extLst>
                    <a:ext uri="{FF2B5EF4-FFF2-40B4-BE49-F238E27FC236}">
                      <a16:creationId xmlns:a16="http://schemas.microsoft.com/office/drawing/2014/main" id="{D81F2A57-BD14-B85D-214B-8BD5AEA97B80}"/>
                    </a:ext>
                  </a:extLst>
                </p:cNvPr>
                <p:cNvPicPr/>
                <p:nvPr/>
              </p:nvPicPr>
              <p:blipFill>
                <a:blip r:embed="rId120"/>
                <a:stretch>
                  <a:fillRect/>
                </a:stretch>
              </p:blipFill>
              <p:spPr>
                <a:xfrm>
                  <a:off x="3381775" y="5357422"/>
                  <a:ext cx="3585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86409" name="Freihand 486408">
                  <a:extLst>
                    <a:ext uri="{FF2B5EF4-FFF2-40B4-BE49-F238E27FC236}">
                      <a16:creationId xmlns:a16="http://schemas.microsoft.com/office/drawing/2014/main" id="{6AB0EA23-70A1-8808-BD3C-51BF0674CAA8}"/>
                    </a:ext>
                  </a:extLst>
                </p14:cNvPr>
                <p14:cNvContentPartPr/>
                <p14:nvPr/>
              </p14:nvContentPartPr>
              <p14:xfrm>
                <a:off x="3638815" y="5411782"/>
                <a:ext cx="95760" cy="149040"/>
              </p14:xfrm>
            </p:contentPart>
          </mc:Choice>
          <mc:Fallback>
            <p:pic>
              <p:nvPicPr>
                <p:cNvPr id="486409" name="Freihand 486408">
                  <a:extLst>
                    <a:ext uri="{FF2B5EF4-FFF2-40B4-BE49-F238E27FC236}">
                      <a16:creationId xmlns:a16="http://schemas.microsoft.com/office/drawing/2014/main" id="{6AB0EA23-70A1-8808-BD3C-51BF0674CAA8}"/>
                    </a:ext>
                  </a:extLst>
                </p:cNvPr>
                <p:cNvPicPr/>
                <p:nvPr/>
              </p:nvPicPr>
              <p:blipFill>
                <a:blip r:embed="rId122"/>
                <a:stretch>
                  <a:fillRect/>
                </a:stretch>
              </p:blipFill>
              <p:spPr>
                <a:xfrm>
                  <a:off x="3629815" y="5402782"/>
                  <a:ext cx="1134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86411" name="Freihand 486410">
                  <a:extLst>
                    <a:ext uri="{FF2B5EF4-FFF2-40B4-BE49-F238E27FC236}">
                      <a16:creationId xmlns:a16="http://schemas.microsoft.com/office/drawing/2014/main" id="{61364CD9-0E78-8E69-D14E-AD39F071D98E}"/>
                    </a:ext>
                  </a:extLst>
                </p14:cNvPr>
                <p14:cNvContentPartPr/>
                <p14:nvPr/>
              </p14:nvContentPartPr>
              <p14:xfrm>
                <a:off x="3979015" y="5332942"/>
                <a:ext cx="129240" cy="189720"/>
              </p14:xfrm>
            </p:contentPart>
          </mc:Choice>
          <mc:Fallback>
            <p:pic>
              <p:nvPicPr>
                <p:cNvPr id="486411" name="Freihand 486410">
                  <a:extLst>
                    <a:ext uri="{FF2B5EF4-FFF2-40B4-BE49-F238E27FC236}">
                      <a16:creationId xmlns:a16="http://schemas.microsoft.com/office/drawing/2014/main" id="{61364CD9-0E78-8E69-D14E-AD39F071D98E}"/>
                    </a:ext>
                  </a:extLst>
                </p:cNvPr>
                <p:cNvPicPr/>
                <p:nvPr/>
              </p:nvPicPr>
              <p:blipFill>
                <a:blip r:embed="rId124"/>
                <a:stretch>
                  <a:fillRect/>
                </a:stretch>
              </p:blipFill>
              <p:spPr>
                <a:xfrm>
                  <a:off x="3970375" y="5323942"/>
                  <a:ext cx="146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86412" name="Freihand 486411">
                  <a:extLst>
                    <a:ext uri="{FF2B5EF4-FFF2-40B4-BE49-F238E27FC236}">
                      <a16:creationId xmlns:a16="http://schemas.microsoft.com/office/drawing/2014/main" id="{FED5FDD0-1A50-1127-FDDD-1080095DCB04}"/>
                    </a:ext>
                  </a:extLst>
                </p14:cNvPr>
                <p14:cNvContentPartPr/>
                <p14:nvPr/>
              </p14:nvContentPartPr>
              <p14:xfrm>
                <a:off x="4170535" y="5394142"/>
                <a:ext cx="91080" cy="118080"/>
              </p14:xfrm>
            </p:contentPart>
          </mc:Choice>
          <mc:Fallback>
            <p:pic>
              <p:nvPicPr>
                <p:cNvPr id="486412" name="Freihand 486411">
                  <a:extLst>
                    <a:ext uri="{FF2B5EF4-FFF2-40B4-BE49-F238E27FC236}">
                      <a16:creationId xmlns:a16="http://schemas.microsoft.com/office/drawing/2014/main" id="{FED5FDD0-1A50-1127-FDDD-1080095DCB04}"/>
                    </a:ext>
                  </a:extLst>
                </p:cNvPr>
                <p:cNvPicPr/>
                <p:nvPr/>
              </p:nvPicPr>
              <p:blipFill>
                <a:blip r:embed="rId126"/>
                <a:stretch>
                  <a:fillRect/>
                </a:stretch>
              </p:blipFill>
              <p:spPr>
                <a:xfrm>
                  <a:off x="4161895" y="5385502"/>
                  <a:ext cx="1087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86413" name="Freihand 486412">
                  <a:extLst>
                    <a:ext uri="{FF2B5EF4-FFF2-40B4-BE49-F238E27FC236}">
                      <a16:creationId xmlns:a16="http://schemas.microsoft.com/office/drawing/2014/main" id="{614BF849-E9D3-365D-C4BD-109911608EC1}"/>
                    </a:ext>
                  </a:extLst>
                </p14:cNvPr>
                <p14:cNvContentPartPr/>
                <p14:nvPr/>
              </p14:nvContentPartPr>
              <p14:xfrm>
                <a:off x="4290415" y="5353822"/>
                <a:ext cx="142920" cy="136800"/>
              </p14:xfrm>
            </p:contentPart>
          </mc:Choice>
          <mc:Fallback>
            <p:pic>
              <p:nvPicPr>
                <p:cNvPr id="486413" name="Freihand 486412">
                  <a:extLst>
                    <a:ext uri="{FF2B5EF4-FFF2-40B4-BE49-F238E27FC236}">
                      <a16:creationId xmlns:a16="http://schemas.microsoft.com/office/drawing/2014/main" id="{614BF849-E9D3-365D-C4BD-109911608EC1}"/>
                    </a:ext>
                  </a:extLst>
                </p:cNvPr>
                <p:cNvPicPr/>
                <p:nvPr/>
              </p:nvPicPr>
              <p:blipFill>
                <a:blip r:embed="rId128"/>
                <a:stretch>
                  <a:fillRect/>
                </a:stretch>
              </p:blipFill>
              <p:spPr>
                <a:xfrm>
                  <a:off x="4281415" y="5344822"/>
                  <a:ext cx="1605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86414" name="Freihand 486413">
                  <a:extLst>
                    <a:ext uri="{FF2B5EF4-FFF2-40B4-BE49-F238E27FC236}">
                      <a16:creationId xmlns:a16="http://schemas.microsoft.com/office/drawing/2014/main" id="{44A6ACCA-6825-F2F2-6E81-F354DD4A7AC6}"/>
                    </a:ext>
                  </a:extLst>
                </p14:cNvPr>
                <p14:cNvContentPartPr/>
                <p14:nvPr/>
              </p14:nvContentPartPr>
              <p14:xfrm>
                <a:off x="4468255" y="5296942"/>
                <a:ext cx="32400" cy="180000"/>
              </p14:xfrm>
            </p:contentPart>
          </mc:Choice>
          <mc:Fallback>
            <p:pic>
              <p:nvPicPr>
                <p:cNvPr id="486414" name="Freihand 486413">
                  <a:extLst>
                    <a:ext uri="{FF2B5EF4-FFF2-40B4-BE49-F238E27FC236}">
                      <a16:creationId xmlns:a16="http://schemas.microsoft.com/office/drawing/2014/main" id="{44A6ACCA-6825-F2F2-6E81-F354DD4A7AC6}"/>
                    </a:ext>
                  </a:extLst>
                </p:cNvPr>
                <p:cNvPicPr/>
                <p:nvPr/>
              </p:nvPicPr>
              <p:blipFill>
                <a:blip r:embed="rId130"/>
                <a:stretch>
                  <a:fillRect/>
                </a:stretch>
              </p:blipFill>
              <p:spPr>
                <a:xfrm>
                  <a:off x="4459615" y="5287942"/>
                  <a:ext cx="500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86415" name="Freihand 486414">
                  <a:extLst>
                    <a:ext uri="{FF2B5EF4-FFF2-40B4-BE49-F238E27FC236}">
                      <a16:creationId xmlns:a16="http://schemas.microsoft.com/office/drawing/2014/main" id="{605AA6BA-E558-707D-9B79-B323F18FCE37}"/>
                    </a:ext>
                  </a:extLst>
                </p14:cNvPr>
                <p14:cNvContentPartPr/>
                <p14:nvPr/>
              </p14:nvContentPartPr>
              <p14:xfrm>
                <a:off x="4548175" y="5226022"/>
                <a:ext cx="365040" cy="232200"/>
              </p14:xfrm>
            </p:contentPart>
          </mc:Choice>
          <mc:Fallback>
            <p:pic>
              <p:nvPicPr>
                <p:cNvPr id="486415" name="Freihand 486414">
                  <a:extLst>
                    <a:ext uri="{FF2B5EF4-FFF2-40B4-BE49-F238E27FC236}">
                      <a16:creationId xmlns:a16="http://schemas.microsoft.com/office/drawing/2014/main" id="{605AA6BA-E558-707D-9B79-B323F18FCE37}"/>
                    </a:ext>
                  </a:extLst>
                </p:cNvPr>
                <p:cNvPicPr/>
                <p:nvPr/>
              </p:nvPicPr>
              <p:blipFill>
                <a:blip r:embed="rId132"/>
                <a:stretch>
                  <a:fillRect/>
                </a:stretch>
              </p:blipFill>
              <p:spPr>
                <a:xfrm>
                  <a:off x="4539535" y="5217022"/>
                  <a:ext cx="3826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86416" name="Freihand 486415">
                  <a:extLst>
                    <a:ext uri="{FF2B5EF4-FFF2-40B4-BE49-F238E27FC236}">
                      <a16:creationId xmlns:a16="http://schemas.microsoft.com/office/drawing/2014/main" id="{B9A5614A-CC98-8866-3619-325B3F147E3A}"/>
                    </a:ext>
                  </a:extLst>
                </p14:cNvPr>
                <p14:cNvContentPartPr/>
                <p14:nvPr/>
              </p14:nvContentPartPr>
              <p14:xfrm>
                <a:off x="5106895" y="5232502"/>
                <a:ext cx="150120" cy="185400"/>
              </p14:xfrm>
            </p:contentPart>
          </mc:Choice>
          <mc:Fallback>
            <p:pic>
              <p:nvPicPr>
                <p:cNvPr id="486416" name="Freihand 486415">
                  <a:extLst>
                    <a:ext uri="{FF2B5EF4-FFF2-40B4-BE49-F238E27FC236}">
                      <a16:creationId xmlns:a16="http://schemas.microsoft.com/office/drawing/2014/main" id="{B9A5614A-CC98-8866-3619-325B3F147E3A}"/>
                    </a:ext>
                  </a:extLst>
                </p:cNvPr>
                <p:cNvPicPr/>
                <p:nvPr/>
              </p:nvPicPr>
              <p:blipFill>
                <a:blip r:embed="rId134"/>
                <a:stretch>
                  <a:fillRect/>
                </a:stretch>
              </p:blipFill>
              <p:spPr>
                <a:xfrm>
                  <a:off x="5097895" y="5223862"/>
                  <a:ext cx="16776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86417" name="Freihand 486416">
                  <a:extLst>
                    <a:ext uri="{FF2B5EF4-FFF2-40B4-BE49-F238E27FC236}">
                      <a16:creationId xmlns:a16="http://schemas.microsoft.com/office/drawing/2014/main" id="{06DF46FB-A003-E8FB-C311-27335D4428ED}"/>
                    </a:ext>
                  </a:extLst>
                </p14:cNvPr>
                <p14:cNvContentPartPr/>
                <p14:nvPr/>
              </p14:nvContentPartPr>
              <p14:xfrm>
                <a:off x="5306335" y="5285062"/>
                <a:ext cx="128880" cy="144360"/>
              </p14:xfrm>
            </p:contentPart>
          </mc:Choice>
          <mc:Fallback>
            <p:pic>
              <p:nvPicPr>
                <p:cNvPr id="486417" name="Freihand 486416">
                  <a:extLst>
                    <a:ext uri="{FF2B5EF4-FFF2-40B4-BE49-F238E27FC236}">
                      <a16:creationId xmlns:a16="http://schemas.microsoft.com/office/drawing/2014/main" id="{06DF46FB-A003-E8FB-C311-27335D4428ED}"/>
                    </a:ext>
                  </a:extLst>
                </p:cNvPr>
                <p:cNvPicPr/>
                <p:nvPr/>
              </p:nvPicPr>
              <p:blipFill>
                <a:blip r:embed="rId136"/>
                <a:stretch>
                  <a:fillRect/>
                </a:stretch>
              </p:blipFill>
              <p:spPr>
                <a:xfrm>
                  <a:off x="5297695" y="5276422"/>
                  <a:ext cx="1465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86418" name="Freihand 486417">
                  <a:extLst>
                    <a:ext uri="{FF2B5EF4-FFF2-40B4-BE49-F238E27FC236}">
                      <a16:creationId xmlns:a16="http://schemas.microsoft.com/office/drawing/2014/main" id="{D634407F-590C-2CB8-DAAD-E4ED93842C85}"/>
                    </a:ext>
                  </a:extLst>
                </p14:cNvPr>
                <p14:cNvContentPartPr/>
                <p14:nvPr/>
              </p14:nvContentPartPr>
              <p14:xfrm>
                <a:off x="5455015" y="5163022"/>
                <a:ext cx="160200" cy="212760"/>
              </p14:xfrm>
            </p:contentPart>
          </mc:Choice>
          <mc:Fallback>
            <p:pic>
              <p:nvPicPr>
                <p:cNvPr id="486418" name="Freihand 486417">
                  <a:extLst>
                    <a:ext uri="{FF2B5EF4-FFF2-40B4-BE49-F238E27FC236}">
                      <a16:creationId xmlns:a16="http://schemas.microsoft.com/office/drawing/2014/main" id="{D634407F-590C-2CB8-DAAD-E4ED93842C85}"/>
                    </a:ext>
                  </a:extLst>
                </p:cNvPr>
                <p:cNvPicPr/>
                <p:nvPr/>
              </p:nvPicPr>
              <p:blipFill>
                <a:blip r:embed="rId138"/>
                <a:stretch>
                  <a:fillRect/>
                </a:stretch>
              </p:blipFill>
              <p:spPr>
                <a:xfrm>
                  <a:off x="5446015" y="5154022"/>
                  <a:ext cx="1778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86419" name="Freihand 486418">
                  <a:extLst>
                    <a:ext uri="{FF2B5EF4-FFF2-40B4-BE49-F238E27FC236}">
                      <a16:creationId xmlns:a16="http://schemas.microsoft.com/office/drawing/2014/main" id="{3EEE584C-0CE3-DFCF-A81D-3785B6A25C71}"/>
                    </a:ext>
                  </a:extLst>
                </p14:cNvPr>
                <p14:cNvContentPartPr/>
                <p14:nvPr/>
              </p14:nvContentPartPr>
              <p14:xfrm>
                <a:off x="5404975" y="5238622"/>
                <a:ext cx="126720" cy="20520"/>
              </p14:xfrm>
            </p:contentPart>
          </mc:Choice>
          <mc:Fallback>
            <p:pic>
              <p:nvPicPr>
                <p:cNvPr id="486419" name="Freihand 486418">
                  <a:extLst>
                    <a:ext uri="{FF2B5EF4-FFF2-40B4-BE49-F238E27FC236}">
                      <a16:creationId xmlns:a16="http://schemas.microsoft.com/office/drawing/2014/main" id="{3EEE584C-0CE3-DFCF-A81D-3785B6A25C71}"/>
                    </a:ext>
                  </a:extLst>
                </p:cNvPr>
                <p:cNvPicPr/>
                <p:nvPr/>
              </p:nvPicPr>
              <p:blipFill>
                <a:blip r:embed="rId140"/>
                <a:stretch>
                  <a:fillRect/>
                </a:stretch>
              </p:blipFill>
              <p:spPr>
                <a:xfrm>
                  <a:off x="5395975" y="5229622"/>
                  <a:ext cx="144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86420" name="Freihand 486419">
                  <a:extLst>
                    <a:ext uri="{FF2B5EF4-FFF2-40B4-BE49-F238E27FC236}">
                      <a16:creationId xmlns:a16="http://schemas.microsoft.com/office/drawing/2014/main" id="{DC32C0C2-E874-BAF6-D966-818B0BE734D2}"/>
                    </a:ext>
                  </a:extLst>
                </p14:cNvPr>
                <p14:cNvContentPartPr/>
                <p14:nvPr/>
              </p14:nvContentPartPr>
              <p14:xfrm>
                <a:off x="5640055" y="5236822"/>
                <a:ext cx="108000" cy="105840"/>
              </p14:xfrm>
            </p:contentPart>
          </mc:Choice>
          <mc:Fallback>
            <p:pic>
              <p:nvPicPr>
                <p:cNvPr id="486420" name="Freihand 486419">
                  <a:extLst>
                    <a:ext uri="{FF2B5EF4-FFF2-40B4-BE49-F238E27FC236}">
                      <a16:creationId xmlns:a16="http://schemas.microsoft.com/office/drawing/2014/main" id="{DC32C0C2-E874-BAF6-D966-818B0BE734D2}"/>
                    </a:ext>
                  </a:extLst>
                </p:cNvPr>
                <p:cNvPicPr/>
                <p:nvPr/>
              </p:nvPicPr>
              <p:blipFill>
                <a:blip r:embed="rId142"/>
                <a:stretch>
                  <a:fillRect/>
                </a:stretch>
              </p:blipFill>
              <p:spPr>
                <a:xfrm>
                  <a:off x="5631415" y="5228182"/>
                  <a:ext cx="125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86421" name="Freihand 486420">
                  <a:extLst>
                    <a:ext uri="{FF2B5EF4-FFF2-40B4-BE49-F238E27FC236}">
                      <a16:creationId xmlns:a16="http://schemas.microsoft.com/office/drawing/2014/main" id="{571E0F3C-4E10-05DB-15E2-8B897EEF3ABD}"/>
                    </a:ext>
                  </a:extLst>
                </p14:cNvPr>
                <p14:cNvContentPartPr/>
                <p14:nvPr/>
              </p14:nvContentPartPr>
              <p14:xfrm>
                <a:off x="5782975" y="5215942"/>
                <a:ext cx="115200" cy="139320"/>
              </p14:xfrm>
            </p:contentPart>
          </mc:Choice>
          <mc:Fallback>
            <p:pic>
              <p:nvPicPr>
                <p:cNvPr id="486421" name="Freihand 486420">
                  <a:extLst>
                    <a:ext uri="{FF2B5EF4-FFF2-40B4-BE49-F238E27FC236}">
                      <a16:creationId xmlns:a16="http://schemas.microsoft.com/office/drawing/2014/main" id="{571E0F3C-4E10-05DB-15E2-8B897EEF3ABD}"/>
                    </a:ext>
                  </a:extLst>
                </p:cNvPr>
                <p:cNvPicPr/>
                <p:nvPr/>
              </p:nvPicPr>
              <p:blipFill>
                <a:blip r:embed="rId144"/>
                <a:stretch>
                  <a:fillRect/>
                </a:stretch>
              </p:blipFill>
              <p:spPr>
                <a:xfrm>
                  <a:off x="5774335" y="5206942"/>
                  <a:ext cx="13284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86422" name="Freihand 486421">
                  <a:extLst>
                    <a:ext uri="{FF2B5EF4-FFF2-40B4-BE49-F238E27FC236}">
                      <a16:creationId xmlns:a16="http://schemas.microsoft.com/office/drawing/2014/main" id="{1D90CD4C-483E-4F4E-02FF-672815D4E65B}"/>
                    </a:ext>
                  </a:extLst>
                </p14:cNvPr>
                <p14:cNvContentPartPr/>
                <p14:nvPr/>
              </p14:nvContentPartPr>
              <p14:xfrm>
                <a:off x="3837895" y="5261302"/>
                <a:ext cx="59760" cy="75600"/>
              </p14:xfrm>
            </p:contentPart>
          </mc:Choice>
          <mc:Fallback>
            <p:pic>
              <p:nvPicPr>
                <p:cNvPr id="486422" name="Freihand 486421">
                  <a:extLst>
                    <a:ext uri="{FF2B5EF4-FFF2-40B4-BE49-F238E27FC236}">
                      <a16:creationId xmlns:a16="http://schemas.microsoft.com/office/drawing/2014/main" id="{1D90CD4C-483E-4F4E-02FF-672815D4E65B}"/>
                    </a:ext>
                  </a:extLst>
                </p:cNvPr>
                <p:cNvPicPr/>
                <p:nvPr/>
              </p:nvPicPr>
              <p:blipFill>
                <a:blip r:embed="rId146"/>
                <a:stretch>
                  <a:fillRect/>
                </a:stretch>
              </p:blipFill>
              <p:spPr>
                <a:xfrm>
                  <a:off x="3828895" y="5252302"/>
                  <a:ext cx="774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86424" name="Freihand 486423">
                  <a:extLst>
                    <a:ext uri="{FF2B5EF4-FFF2-40B4-BE49-F238E27FC236}">
                      <a16:creationId xmlns:a16="http://schemas.microsoft.com/office/drawing/2014/main" id="{0435B20D-56FA-784F-F2DD-60527EAC7A3C}"/>
                    </a:ext>
                  </a:extLst>
                </p14:cNvPr>
                <p14:cNvContentPartPr/>
                <p14:nvPr/>
              </p14:nvContentPartPr>
              <p14:xfrm>
                <a:off x="5976295" y="5074462"/>
                <a:ext cx="92520" cy="85320"/>
              </p14:xfrm>
            </p:contentPart>
          </mc:Choice>
          <mc:Fallback>
            <p:pic>
              <p:nvPicPr>
                <p:cNvPr id="486424" name="Freihand 486423">
                  <a:extLst>
                    <a:ext uri="{FF2B5EF4-FFF2-40B4-BE49-F238E27FC236}">
                      <a16:creationId xmlns:a16="http://schemas.microsoft.com/office/drawing/2014/main" id="{0435B20D-56FA-784F-F2DD-60527EAC7A3C}"/>
                    </a:ext>
                  </a:extLst>
                </p:cNvPr>
                <p:cNvPicPr/>
                <p:nvPr/>
              </p:nvPicPr>
              <p:blipFill>
                <a:blip r:embed="rId148"/>
                <a:stretch>
                  <a:fillRect/>
                </a:stretch>
              </p:blipFill>
              <p:spPr>
                <a:xfrm>
                  <a:off x="5967655" y="5065822"/>
                  <a:ext cx="1101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86426" name="Freihand 486425">
                  <a:extLst>
                    <a:ext uri="{FF2B5EF4-FFF2-40B4-BE49-F238E27FC236}">
                      <a16:creationId xmlns:a16="http://schemas.microsoft.com/office/drawing/2014/main" id="{01309FC8-936F-9425-28EF-14B216D7D8D8}"/>
                    </a:ext>
                  </a:extLst>
                </p14:cNvPr>
                <p14:cNvContentPartPr/>
                <p14:nvPr/>
              </p14:nvContentPartPr>
              <p14:xfrm>
                <a:off x="6176095" y="5274262"/>
                <a:ext cx="150120" cy="20880"/>
              </p14:xfrm>
            </p:contentPart>
          </mc:Choice>
          <mc:Fallback>
            <p:pic>
              <p:nvPicPr>
                <p:cNvPr id="486426" name="Freihand 486425">
                  <a:extLst>
                    <a:ext uri="{FF2B5EF4-FFF2-40B4-BE49-F238E27FC236}">
                      <a16:creationId xmlns:a16="http://schemas.microsoft.com/office/drawing/2014/main" id="{01309FC8-936F-9425-28EF-14B216D7D8D8}"/>
                    </a:ext>
                  </a:extLst>
                </p:cNvPr>
                <p:cNvPicPr/>
                <p:nvPr/>
              </p:nvPicPr>
              <p:blipFill>
                <a:blip r:embed="rId150"/>
                <a:stretch>
                  <a:fillRect/>
                </a:stretch>
              </p:blipFill>
              <p:spPr>
                <a:xfrm>
                  <a:off x="6167455" y="5265262"/>
                  <a:ext cx="16776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86427" name="Freihand 486426">
                  <a:extLst>
                    <a:ext uri="{FF2B5EF4-FFF2-40B4-BE49-F238E27FC236}">
                      <a16:creationId xmlns:a16="http://schemas.microsoft.com/office/drawing/2014/main" id="{19720B60-A2B9-68A1-719A-D9DE654FDB2E}"/>
                    </a:ext>
                  </a:extLst>
                </p14:cNvPr>
                <p14:cNvContentPartPr/>
                <p14:nvPr/>
              </p14:nvContentPartPr>
              <p14:xfrm>
                <a:off x="6316495" y="5212702"/>
                <a:ext cx="104040" cy="170640"/>
              </p14:xfrm>
            </p:contentPart>
          </mc:Choice>
          <mc:Fallback>
            <p:pic>
              <p:nvPicPr>
                <p:cNvPr id="486427" name="Freihand 486426">
                  <a:extLst>
                    <a:ext uri="{FF2B5EF4-FFF2-40B4-BE49-F238E27FC236}">
                      <a16:creationId xmlns:a16="http://schemas.microsoft.com/office/drawing/2014/main" id="{19720B60-A2B9-68A1-719A-D9DE654FDB2E}"/>
                    </a:ext>
                  </a:extLst>
                </p:cNvPr>
                <p:cNvPicPr/>
                <p:nvPr/>
              </p:nvPicPr>
              <p:blipFill>
                <a:blip r:embed="rId152"/>
                <a:stretch>
                  <a:fillRect/>
                </a:stretch>
              </p:blipFill>
              <p:spPr>
                <a:xfrm>
                  <a:off x="6307855" y="5204062"/>
                  <a:ext cx="1216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86429" name="Freihand 486428">
                  <a:extLst>
                    <a:ext uri="{FF2B5EF4-FFF2-40B4-BE49-F238E27FC236}">
                      <a16:creationId xmlns:a16="http://schemas.microsoft.com/office/drawing/2014/main" id="{A166742E-1267-5BF2-848C-F4F89F3842A7}"/>
                    </a:ext>
                  </a:extLst>
                </p14:cNvPr>
                <p14:cNvContentPartPr/>
                <p14:nvPr/>
              </p14:nvContentPartPr>
              <p14:xfrm>
                <a:off x="6586855" y="5162302"/>
                <a:ext cx="163800" cy="243720"/>
              </p14:xfrm>
            </p:contentPart>
          </mc:Choice>
          <mc:Fallback>
            <p:pic>
              <p:nvPicPr>
                <p:cNvPr id="486429" name="Freihand 486428">
                  <a:extLst>
                    <a:ext uri="{FF2B5EF4-FFF2-40B4-BE49-F238E27FC236}">
                      <a16:creationId xmlns:a16="http://schemas.microsoft.com/office/drawing/2014/main" id="{A166742E-1267-5BF2-848C-F4F89F3842A7}"/>
                    </a:ext>
                  </a:extLst>
                </p:cNvPr>
                <p:cNvPicPr/>
                <p:nvPr/>
              </p:nvPicPr>
              <p:blipFill>
                <a:blip r:embed="rId154"/>
                <a:stretch>
                  <a:fillRect/>
                </a:stretch>
              </p:blipFill>
              <p:spPr>
                <a:xfrm>
                  <a:off x="6578215" y="5153662"/>
                  <a:ext cx="18144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486431" name="Freihand 486430">
                  <a:extLst>
                    <a:ext uri="{FF2B5EF4-FFF2-40B4-BE49-F238E27FC236}">
                      <a16:creationId xmlns:a16="http://schemas.microsoft.com/office/drawing/2014/main" id="{0F077D74-23E9-CE26-5487-5B7BB3D3AA51}"/>
                    </a:ext>
                  </a:extLst>
                </p14:cNvPr>
                <p14:cNvContentPartPr/>
                <p14:nvPr/>
              </p14:nvContentPartPr>
              <p14:xfrm>
                <a:off x="6801775" y="5222062"/>
                <a:ext cx="294480" cy="154080"/>
              </p14:xfrm>
            </p:contentPart>
          </mc:Choice>
          <mc:Fallback>
            <p:pic>
              <p:nvPicPr>
                <p:cNvPr id="486431" name="Freihand 486430">
                  <a:extLst>
                    <a:ext uri="{FF2B5EF4-FFF2-40B4-BE49-F238E27FC236}">
                      <a16:creationId xmlns:a16="http://schemas.microsoft.com/office/drawing/2014/main" id="{0F077D74-23E9-CE26-5487-5B7BB3D3AA51}"/>
                    </a:ext>
                  </a:extLst>
                </p:cNvPr>
                <p:cNvPicPr/>
                <p:nvPr/>
              </p:nvPicPr>
              <p:blipFill>
                <a:blip r:embed="rId156"/>
                <a:stretch>
                  <a:fillRect/>
                </a:stretch>
              </p:blipFill>
              <p:spPr>
                <a:xfrm>
                  <a:off x="6793135" y="5213422"/>
                  <a:ext cx="3121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86432" name="Freihand 486431">
                  <a:extLst>
                    <a:ext uri="{FF2B5EF4-FFF2-40B4-BE49-F238E27FC236}">
                      <a16:creationId xmlns:a16="http://schemas.microsoft.com/office/drawing/2014/main" id="{97061028-700A-59BA-1EDB-2DACC3957280}"/>
                    </a:ext>
                  </a:extLst>
                </p14:cNvPr>
                <p14:cNvContentPartPr/>
                <p14:nvPr/>
              </p14:nvContentPartPr>
              <p14:xfrm>
                <a:off x="7149535" y="5142502"/>
                <a:ext cx="115920" cy="183600"/>
              </p14:xfrm>
            </p:contentPart>
          </mc:Choice>
          <mc:Fallback>
            <p:pic>
              <p:nvPicPr>
                <p:cNvPr id="486432" name="Freihand 486431">
                  <a:extLst>
                    <a:ext uri="{FF2B5EF4-FFF2-40B4-BE49-F238E27FC236}">
                      <a16:creationId xmlns:a16="http://schemas.microsoft.com/office/drawing/2014/main" id="{97061028-700A-59BA-1EDB-2DACC3957280}"/>
                    </a:ext>
                  </a:extLst>
                </p:cNvPr>
                <p:cNvPicPr/>
                <p:nvPr/>
              </p:nvPicPr>
              <p:blipFill>
                <a:blip r:embed="rId158"/>
                <a:stretch>
                  <a:fillRect/>
                </a:stretch>
              </p:blipFill>
              <p:spPr>
                <a:xfrm>
                  <a:off x="7140535" y="5133502"/>
                  <a:ext cx="1335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86433" name="Freihand 486432">
                  <a:extLst>
                    <a:ext uri="{FF2B5EF4-FFF2-40B4-BE49-F238E27FC236}">
                      <a16:creationId xmlns:a16="http://schemas.microsoft.com/office/drawing/2014/main" id="{138F3ED8-4F8A-12BA-2A20-A9EBE709D090}"/>
                    </a:ext>
                  </a:extLst>
                </p14:cNvPr>
                <p14:cNvContentPartPr/>
                <p14:nvPr/>
              </p14:nvContentPartPr>
              <p14:xfrm>
                <a:off x="7271215" y="5217742"/>
                <a:ext cx="141480" cy="140400"/>
              </p14:xfrm>
            </p:contentPart>
          </mc:Choice>
          <mc:Fallback>
            <p:pic>
              <p:nvPicPr>
                <p:cNvPr id="486433" name="Freihand 486432">
                  <a:extLst>
                    <a:ext uri="{FF2B5EF4-FFF2-40B4-BE49-F238E27FC236}">
                      <a16:creationId xmlns:a16="http://schemas.microsoft.com/office/drawing/2014/main" id="{138F3ED8-4F8A-12BA-2A20-A9EBE709D090}"/>
                    </a:ext>
                  </a:extLst>
                </p:cNvPr>
                <p:cNvPicPr/>
                <p:nvPr/>
              </p:nvPicPr>
              <p:blipFill>
                <a:blip r:embed="rId160"/>
                <a:stretch>
                  <a:fillRect/>
                </a:stretch>
              </p:blipFill>
              <p:spPr>
                <a:xfrm>
                  <a:off x="7262575" y="5208742"/>
                  <a:ext cx="159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86434" name="Freihand 486433">
                  <a:extLst>
                    <a:ext uri="{FF2B5EF4-FFF2-40B4-BE49-F238E27FC236}">
                      <a16:creationId xmlns:a16="http://schemas.microsoft.com/office/drawing/2014/main" id="{FD88FAD5-3BEB-5330-2413-A7E0E093E4C2}"/>
                    </a:ext>
                  </a:extLst>
                </p14:cNvPr>
                <p14:cNvContentPartPr/>
                <p14:nvPr/>
              </p14:nvContentPartPr>
              <p14:xfrm>
                <a:off x="7441495" y="5132782"/>
                <a:ext cx="30960" cy="183960"/>
              </p14:xfrm>
            </p:contentPart>
          </mc:Choice>
          <mc:Fallback>
            <p:pic>
              <p:nvPicPr>
                <p:cNvPr id="486434" name="Freihand 486433">
                  <a:extLst>
                    <a:ext uri="{FF2B5EF4-FFF2-40B4-BE49-F238E27FC236}">
                      <a16:creationId xmlns:a16="http://schemas.microsoft.com/office/drawing/2014/main" id="{FD88FAD5-3BEB-5330-2413-A7E0E093E4C2}"/>
                    </a:ext>
                  </a:extLst>
                </p:cNvPr>
                <p:cNvPicPr/>
                <p:nvPr/>
              </p:nvPicPr>
              <p:blipFill>
                <a:blip r:embed="rId162"/>
                <a:stretch>
                  <a:fillRect/>
                </a:stretch>
              </p:blipFill>
              <p:spPr>
                <a:xfrm>
                  <a:off x="7432855" y="5124142"/>
                  <a:ext cx="486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86435" name="Freihand 486434">
                  <a:extLst>
                    <a:ext uri="{FF2B5EF4-FFF2-40B4-BE49-F238E27FC236}">
                      <a16:creationId xmlns:a16="http://schemas.microsoft.com/office/drawing/2014/main" id="{8A7AD810-D15F-0996-0829-739136387459}"/>
                    </a:ext>
                  </a:extLst>
                </p14:cNvPr>
                <p14:cNvContentPartPr/>
                <p14:nvPr/>
              </p14:nvContentPartPr>
              <p14:xfrm>
                <a:off x="7534375" y="5099302"/>
                <a:ext cx="477360" cy="325080"/>
              </p14:xfrm>
            </p:contentPart>
          </mc:Choice>
          <mc:Fallback>
            <p:pic>
              <p:nvPicPr>
                <p:cNvPr id="486435" name="Freihand 486434">
                  <a:extLst>
                    <a:ext uri="{FF2B5EF4-FFF2-40B4-BE49-F238E27FC236}">
                      <a16:creationId xmlns:a16="http://schemas.microsoft.com/office/drawing/2014/main" id="{8A7AD810-D15F-0996-0829-739136387459}"/>
                    </a:ext>
                  </a:extLst>
                </p:cNvPr>
                <p:cNvPicPr/>
                <p:nvPr/>
              </p:nvPicPr>
              <p:blipFill>
                <a:blip r:embed="rId164"/>
                <a:stretch>
                  <a:fillRect/>
                </a:stretch>
              </p:blipFill>
              <p:spPr>
                <a:xfrm>
                  <a:off x="7525375" y="5090662"/>
                  <a:ext cx="49500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86436" name="Freihand 486435">
                  <a:extLst>
                    <a:ext uri="{FF2B5EF4-FFF2-40B4-BE49-F238E27FC236}">
                      <a16:creationId xmlns:a16="http://schemas.microsoft.com/office/drawing/2014/main" id="{84D8BE3F-4F0D-C83C-F7EA-93DD10843133}"/>
                    </a:ext>
                  </a:extLst>
                </p14:cNvPr>
                <p14:cNvContentPartPr/>
                <p14:nvPr/>
              </p14:nvContentPartPr>
              <p14:xfrm>
                <a:off x="6499015" y="5544982"/>
                <a:ext cx="75960" cy="218160"/>
              </p14:xfrm>
            </p:contentPart>
          </mc:Choice>
          <mc:Fallback>
            <p:pic>
              <p:nvPicPr>
                <p:cNvPr id="486436" name="Freihand 486435">
                  <a:extLst>
                    <a:ext uri="{FF2B5EF4-FFF2-40B4-BE49-F238E27FC236}">
                      <a16:creationId xmlns:a16="http://schemas.microsoft.com/office/drawing/2014/main" id="{84D8BE3F-4F0D-C83C-F7EA-93DD10843133}"/>
                    </a:ext>
                  </a:extLst>
                </p:cNvPr>
                <p:cNvPicPr/>
                <p:nvPr/>
              </p:nvPicPr>
              <p:blipFill>
                <a:blip r:embed="rId166"/>
                <a:stretch>
                  <a:fillRect/>
                </a:stretch>
              </p:blipFill>
              <p:spPr>
                <a:xfrm>
                  <a:off x="6490375" y="5535982"/>
                  <a:ext cx="9360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86437" name="Freihand 486436">
                  <a:extLst>
                    <a:ext uri="{FF2B5EF4-FFF2-40B4-BE49-F238E27FC236}">
                      <a16:creationId xmlns:a16="http://schemas.microsoft.com/office/drawing/2014/main" id="{AB618890-CD1F-FF63-4CA1-75B9BB9A0C0E}"/>
                    </a:ext>
                  </a:extLst>
                </p14:cNvPr>
                <p14:cNvContentPartPr/>
                <p14:nvPr/>
              </p14:nvContentPartPr>
              <p14:xfrm>
                <a:off x="6734095" y="5569822"/>
                <a:ext cx="5400" cy="144360"/>
              </p14:xfrm>
            </p:contentPart>
          </mc:Choice>
          <mc:Fallback>
            <p:pic>
              <p:nvPicPr>
                <p:cNvPr id="486437" name="Freihand 486436">
                  <a:extLst>
                    <a:ext uri="{FF2B5EF4-FFF2-40B4-BE49-F238E27FC236}">
                      <a16:creationId xmlns:a16="http://schemas.microsoft.com/office/drawing/2014/main" id="{AB618890-CD1F-FF63-4CA1-75B9BB9A0C0E}"/>
                    </a:ext>
                  </a:extLst>
                </p:cNvPr>
                <p:cNvPicPr/>
                <p:nvPr/>
              </p:nvPicPr>
              <p:blipFill>
                <a:blip r:embed="rId168"/>
                <a:stretch>
                  <a:fillRect/>
                </a:stretch>
              </p:blipFill>
              <p:spPr>
                <a:xfrm>
                  <a:off x="6725455" y="5561182"/>
                  <a:ext cx="230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86438" name="Freihand 486437">
                  <a:extLst>
                    <a:ext uri="{FF2B5EF4-FFF2-40B4-BE49-F238E27FC236}">
                      <a16:creationId xmlns:a16="http://schemas.microsoft.com/office/drawing/2014/main" id="{BA4ABCB6-4A21-AF70-8F5D-6C0DD9067AB0}"/>
                    </a:ext>
                  </a:extLst>
                </p14:cNvPr>
                <p14:cNvContentPartPr/>
                <p14:nvPr/>
              </p14:nvContentPartPr>
              <p14:xfrm>
                <a:off x="6670735" y="5530582"/>
                <a:ext cx="149040" cy="203040"/>
              </p14:xfrm>
            </p:contentPart>
          </mc:Choice>
          <mc:Fallback>
            <p:pic>
              <p:nvPicPr>
                <p:cNvPr id="486438" name="Freihand 486437">
                  <a:extLst>
                    <a:ext uri="{FF2B5EF4-FFF2-40B4-BE49-F238E27FC236}">
                      <a16:creationId xmlns:a16="http://schemas.microsoft.com/office/drawing/2014/main" id="{BA4ABCB6-4A21-AF70-8F5D-6C0DD9067AB0}"/>
                    </a:ext>
                  </a:extLst>
                </p:cNvPr>
                <p:cNvPicPr/>
                <p:nvPr/>
              </p:nvPicPr>
              <p:blipFill>
                <a:blip r:embed="rId170"/>
                <a:stretch>
                  <a:fillRect/>
                </a:stretch>
              </p:blipFill>
              <p:spPr>
                <a:xfrm>
                  <a:off x="6661735" y="5521942"/>
                  <a:ext cx="1666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86439" name="Freihand 486438">
                  <a:extLst>
                    <a:ext uri="{FF2B5EF4-FFF2-40B4-BE49-F238E27FC236}">
                      <a16:creationId xmlns:a16="http://schemas.microsoft.com/office/drawing/2014/main" id="{1A1E7153-7131-9D52-D9B8-F90A28681E47}"/>
                    </a:ext>
                  </a:extLst>
                </p14:cNvPr>
                <p14:cNvContentPartPr/>
                <p14:nvPr/>
              </p14:nvContentPartPr>
              <p14:xfrm>
                <a:off x="6885295" y="5596102"/>
                <a:ext cx="170640" cy="86760"/>
              </p14:xfrm>
            </p:contentPart>
          </mc:Choice>
          <mc:Fallback>
            <p:pic>
              <p:nvPicPr>
                <p:cNvPr id="486439" name="Freihand 486438">
                  <a:extLst>
                    <a:ext uri="{FF2B5EF4-FFF2-40B4-BE49-F238E27FC236}">
                      <a16:creationId xmlns:a16="http://schemas.microsoft.com/office/drawing/2014/main" id="{1A1E7153-7131-9D52-D9B8-F90A28681E47}"/>
                    </a:ext>
                  </a:extLst>
                </p:cNvPr>
                <p:cNvPicPr/>
                <p:nvPr/>
              </p:nvPicPr>
              <p:blipFill>
                <a:blip r:embed="rId172"/>
                <a:stretch>
                  <a:fillRect/>
                </a:stretch>
              </p:blipFill>
              <p:spPr>
                <a:xfrm>
                  <a:off x="6876295" y="5587102"/>
                  <a:ext cx="1882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86440" name="Freihand 486439">
                  <a:extLst>
                    <a:ext uri="{FF2B5EF4-FFF2-40B4-BE49-F238E27FC236}">
                      <a16:creationId xmlns:a16="http://schemas.microsoft.com/office/drawing/2014/main" id="{27E2AB83-4A16-73D3-B85B-B9FB2794431A}"/>
                    </a:ext>
                  </a:extLst>
                </p14:cNvPr>
                <p14:cNvContentPartPr/>
                <p14:nvPr/>
              </p14:nvContentPartPr>
              <p14:xfrm>
                <a:off x="7119295" y="5541022"/>
                <a:ext cx="246600" cy="253080"/>
              </p14:xfrm>
            </p:contentPart>
          </mc:Choice>
          <mc:Fallback>
            <p:pic>
              <p:nvPicPr>
                <p:cNvPr id="486440" name="Freihand 486439">
                  <a:extLst>
                    <a:ext uri="{FF2B5EF4-FFF2-40B4-BE49-F238E27FC236}">
                      <a16:creationId xmlns:a16="http://schemas.microsoft.com/office/drawing/2014/main" id="{27E2AB83-4A16-73D3-B85B-B9FB2794431A}"/>
                    </a:ext>
                  </a:extLst>
                </p:cNvPr>
                <p:cNvPicPr/>
                <p:nvPr/>
              </p:nvPicPr>
              <p:blipFill>
                <a:blip r:embed="rId174"/>
                <a:stretch>
                  <a:fillRect/>
                </a:stretch>
              </p:blipFill>
              <p:spPr>
                <a:xfrm>
                  <a:off x="7110655" y="5532382"/>
                  <a:ext cx="2642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86441" name="Freihand 486440">
                  <a:extLst>
                    <a:ext uri="{FF2B5EF4-FFF2-40B4-BE49-F238E27FC236}">
                      <a16:creationId xmlns:a16="http://schemas.microsoft.com/office/drawing/2014/main" id="{41D71FD1-B18A-BDA7-3D4A-960034BF54D4}"/>
                    </a:ext>
                  </a:extLst>
                </p14:cNvPr>
                <p14:cNvContentPartPr/>
                <p14:nvPr/>
              </p14:nvContentPartPr>
              <p14:xfrm>
                <a:off x="7418815" y="5397022"/>
                <a:ext cx="297000" cy="424080"/>
              </p14:xfrm>
            </p:contentPart>
          </mc:Choice>
          <mc:Fallback>
            <p:pic>
              <p:nvPicPr>
                <p:cNvPr id="486441" name="Freihand 486440">
                  <a:extLst>
                    <a:ext uri="{FF2B5EF4-FFF2-40B4-BE49-F238E27FC236}">
                      <a16:creationId xmlns:a16="http://schemas.microsoft.com/office/drawing/2014/main" id="{41D71FD1-B18A-BDA7-3D4A-960034BF54D4}"/>
                    </a:ext>
                  </a:extLst>
                </p:cNvPr>
                <p:cNvPicPr/>
                <p:nvPr/>
              </p:nvPicPr>
              <p:blipFill>
                <a:blip r:embed="rId176"/>
                <a:stretch>
                  <a:fillRect/>
                </a:stretch>
              </p:blipFill>
              <p:spPr>
                <a:xfrm>
                  <a:off x="7409815" y="5388022"/>
                  <a:ext cx="314640" cy="4417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86442" name="Freihand 486441">
                  <a:extLst>
                    <a:ext uri="{FF2B5EF4-FFF2-40B4-BE49-F238E27FC236}">
                      <a16:creationId xmlns:a16="http://schemas.microsoft.com/office/drawing/2014/main" id="{1191FA1A-647B-D389-5DB9-62F274757375}"/>
                    </a:ext>
                  </a:extLst>
                </p14:cNvPr>
                <p14:cNvContentPartPr/>
                <p14:nvPr/>
              </p14:nvContentPartPr>
              <p14:xfrm>
                <a:off x="7716895" y="5403862"/>
                <a:ext cx="164880" cy="153720"/>
              </p14:xfrm>
            </p:contentPart>
          </mc:Choice>
          <mc:Fallback>
            <p:pic>
              <p:nvPicPr>
                <p:cNvPr id="486442" name="Freihand 486441">
                  <a:extLst>
                    <a:ext uri="{FF2B5EF4-FFF2-40B4-BE49-F238E27FC236}">
                      <a16:creationId xmlns:a16="http://schemas.microsoft.com/office/drawing/2014/main" id="{1191FA1A-647B-D389-5DB9-62F274757375}"/>
                    </a:ext>
                  </a:extLst>
                </p:cNvPr>
                <p:cNvPicPr/>
                <p:nvPr/>
              </p:nvPicPr>
              <p:blipFill>
                <a:blip r:embed="rId178"/>
                <a:stretch>
                  <a:fillRect/>
                </a:stretch>
              </p:blipFill>
              <p:spPr>
                <a:xfrm>
                  <a:off x="7707895" y="5395222"/>
                  <a:ext cx="182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86443" name="Freihand 486442">
                  <a:extLst>
                    <a:ext uri="{FF2B5EF4-FFF2-40B4-BE49-F238E27FC236}">
                      <a16:creationId xmlns:a16="http://schemas.microsoft.com/office/drawing/2014/main" id="{F98386BA-5ED8-B79A-A37F-09F0AD0B27D7}"/>
                    </a:ext>
                  </a:extLst>
                </p14:cNvPr>
                <p14:cNvContentPartPr/>
                <p14:nvPr/>
              </p14:nvContentPartPr>
              <p14:xfrm>
                <a:off x="7888255" y="5341222"/>
                <a:ext cx="119160" cy="364680"/>
              </p14:xfrm>
            </p:contentPart>
          </mc:Choice>
          <mc:Fallback>
            <p:pic>
              <p:nvPicPr>
                <p:cNvPr id="486443" name="Freihand 486442">
                  <a:extLst>
                    <a:ext uri="{FF2B5EF4-FFF2-40B4-BE49-F238E27FC236}">
                      <a16:creationId xmlns:a16="http://schemas.microsoft.com/office/drawing/2014/main" id="{F98386BA-5ED8-B79A-A37F-09F0AD0B27D7}"/>
                    </a:ext>
                  </a:extLst>
                </p:cNvPr>
                <p:cNvPicPr/>
                <p:nvPr/>
              </p:nvPicPr>
              <p:blipFill>
                <a:blip r:embed="rId180"/>
                <a:stretch>
                  <a:fillRect/>
                </a:stretch>
              </p:blipFill>
              <p:spPr>
                <a:xfrm>
                  <a:off x="7879615" y="5332582"/>
                  <a:ext cx="136800" cy="3823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86446" name="Freihand 486445">
                  <a:extLst>
                    <a:ext uri="{FF2B5EF4-FFF2-40B4-BE49-F238E27FC236}">
                      <a16:creationId xmlns:a16="http://schemas.microsoft.com/office/drawing/2014/main" id="{EE559244-D4F4-0966-F712-EE8B1FE0A942}"/>
                    </a:ext>
                  </a:extLst>
                </p14:cNvPr>
                <p14:cNvContentPartPr/>
                <p14:nvPr/>
              </p14:nvContentPartPr>
              <p14:xfrm>
                <a:off x="3119335" y="4380742"/>
                <a:ext cx="1025640" cy="497880"/>
              </p14:xfrm>
            </p:contentPart>
          </mc:Choice>
          <mc:Fallback>
            <p:pic>
              <p:nvPicPr>
                <p:cNvPr id="486446" name="Freihand 486445">
                  <a:extLst>
                    <a:ext uri="{FF2B5EF4-FFF2-40B4-BE49-F238E27FC236}">
                      <a16:creationId xmlns:a16="http://schemas.microsoft.com/office/drawing/2014/main" id="{EE559244-D4F4-0966-F712-EE8B1FE0A942}"/>
                    </a:ext>
                  </a:extLst>
                </p:cNvPr>
                <p:cNvPicPr/>
                <p:nvPr/>
              </p:nvPicPr>
              <p:blipFill>
                <a:blip r:embed="rId182"/>
                <a:stretch>
                  <a:fillRect/>
                </a:stretch>
              </p:blipFill>
              <p:spPr>
                <a:xfrm>
                  <a:off x="3110335" y="4372102"/>
                  <a:ext cx="1043280" cy="515520"/>
                </a:xfrm>
                <a:prstGeom prst="rect">
                  <a:avLst/>
                </a:prstGeom>
              </p:spPr>
            </p:pic>
          </mc:Fallback>
        </mc:AlternateContent>
      </p:gr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441AA6FB-2B21-82D0-23CA-3D509833AB9A}"/>
              </a:ext>
            </a:extLst>
          </p:cNvPr>
          <p:cNvGrpSpPr/>
          <p:nvPr/>
        </p:nvGrpSpPr>
        <p:grpSpPr>
          <a:xfrm>
            <a:off x="2494375" y="1009342"/>
            <a:ext cx="6435720" cy="160920"/>
            <a:chOff x="2494375" y="1009342"/>
            <a:chExt cx="6435720" cy="160920"/>
          </a:xfrm>
        </p:grpSpPr>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D37E1DD4-26B1-82B5-D590-51ADDBE14549}"/>
                    </a:ext>
                  </a:extLst>
                </p14:cNvPr>
                <p14:cNvContentPartPr/>
                <p14:nvPr/>
              </p14:nvContentPartPr>
              <p14:xfrm>
                <a:off x="2494375" y="1029502"/>
                <a:ext cx="1734120" cy="75600"/>
              </p14:xfrm>
            </p:contentPart>
          </mc:Choice>
          <mc:Fallback xmlns="">
            <p:pic>
              <p:nvPicPr>
                <p:cNvPr id="3" name="Freihand 2">
                  <a:extLst>
                    <a:ext uri="{FF2B5EF4-FFF2-40B4-BE49-F238E27FC236}">
                      <a16:creationId xmlns:a16="http://schemas.microsoft.com/office/drawing/2014/main" id="{D37E1DD4-26B1-82B5-D590-51ADDBE14549}"/>
                    </a:ext>
                  </a:extLst>
                </p:cNvPr>
                <p:cNvPicPr/>
                <p:nvPr/>
              </p:nvPicPr>
              <p:blipFill>
                <a:blip r:embed="rId4"/>
                <a:stretch>
                  <a:fillRect/>
                </a:stretch>
              </p:blipFill>
              <p:spPr>
                <a:xfrm>
                  <a:off x="2485735" y="1020862"/>
                  <a:ext cx="17517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AEE49B9-5918-E65E-641B-952B39AB5FC5}"/>
                    </a:ext>
                  </a:extLst>
                </p14:cNvPr>
                <p14:cNvContentPartPr/>
                <p14:nvPr/>
              </p14:nvContentPartPr>
              <p14:xfrm>
                <a:off x="4995295" y="1009342"/>
                <a:ext cx="3934800" cy="160920"/>
              </p14:xfrm>
            </p:contentPart>
          </mc:Choice>
          <mc:Fallback xmlns="">
            <p:pic>
              <p:nvPicPr>
                <p:cNvPr id="5" name="Freihand 4">
                  <a:extLst>
                    <a:ext uri="{FF2B5EF4-FFF2-40B4-BE49-F238E27FC236}">
                      <a16:creationId xmlns:a16="http://schemas.microsoft.com/office/drawing/2014/main" id="{3AEE49B9-5918-E65E-641B-952B39AB5FC5}"/>
                    </a:ext>
                  </a:extLst>
                </p:cNvPr>
                <p:cNvPicPr/>
                <p:nvPr/>
              </p:nvPicPr>
              <p:blipFill>
                <a:blip r:embed="rId6"/>
                <a:stretch>
                  <a:fillRect/>
                </a:stretch>
              </p:blipFill>
              <p:spPr>
                <a:xfrm>
                  <a:off x="4986295" y="1000342"/>
                  <a:ext cx="3952440" cy="17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DE63517A-009E-CC0B-6495-C1A99BE3733D}"/>
                  </a:ext>
                </a:extLst>
              </p14:cNvPr>
              <p14:cNvContentPartPr/>
              <p14:nvPr/>
            </p14:nvContentPartPr>
            <p14:xfrm>
              <a:off x="4807375" y="2951542"/>
              <a:ext cx="5056920" cy="101520"/>
            </p14:xfrm>
          </p:contentPart>
        </mc:Choice>
        <mc:Fallback xmlns="">
          <p:pic>
            <p:nvPicPr>
              <p:cNvPr id="7" name="Freihand 6">
                <a:extLst>
                  <a:ext uri="{FF2B5EF4-FFF2-40B4-BE49-F238E27FC236}">
                    <a16:creationId xmlns:a16="http://schemas.microsoft.com/office/drawing/2014/main" id="{DE63517A-009E-CC0B-6495-C1A99BE3733D}"/>
                  </a:ext>
                </a:extLst>
              </p:cNvPr>
              <p:cNvPicPr/>
              <p:nvPr/>
            </p:nvPicPr>
            <p:blipFill>
              <a:blip r:embed="rId8"/>
              <a:stretch>
                <a:fillRect/>
              </a:stretch>
            </p:blipFill>
            <p:spPr>
              <a:xfrm>
                <a:off x="4798735" y="2942542"/>
                <a:ext cx="50745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FD6B14E0-79EA-9342-FC11-D610A472AD8B}"/>
                  </a:ext>
                </a:extLst>
              </p14:cNvPr>
              <p14:cNvContentPartPr/>
              <p14:nvPr/>
            </p14:nvContentPartPr>
            <p14:xfrm>
              <a:off x="360655" y="3237382"/>
              <a:ext cx="4377240" cy="530640"/>
            </p14:xfrm>
          </p:contentPart>
        </mc:Choice>
        <mc:Fallback xmlns="">
          <p:pic>
            <p:nvPicPr>
              <p:cNvPr id="8" name="Freihand 7">
                <a:extLst>
                  <a:ext uri="{FF2B5EF4-FFF2-40B4-BE49-F238E27FC236}">
                    <a16:creationId xmlns:a16="http://schemas.microsoft.com/office/drawing/2014/main" id="{FD6B14E0-79EA-9342-FC11-D610A472AD8B}"/>
                  </a:ext>
                </a:extLst>
              </p:cNvPr>
              <p:cNvPicPr/>
              <p:nvPr/>
            </p:nvPicPr>
            <p:blipFill>
              <a:blip r:embed="rId10"/>
              <a:stretch>
                <a:fillRect/>
              </a:stretch>
            </p:blipFill>
            <p:spPr>
              <a:xfrm>
                <a:off x="351655" y="3228742"/>
                <a:ext cx="4394880" cy="548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D045E4C6-FF87-9041-04BF-2DAB60DDF522}"/>
                  </a:ext>
                </a:extLst>
              </p14:cNvPr>
              <p14:cNvContentPartPr/>
              <p14:nvPr/>
            </p14:nvContentPartPr>
            <p14:xfrm>
              <a:off x="6415855" y="3658222"/>
              <a:ext cx="3309480" cy="106920"/>
            </p14:xfrm>
          </p:contentPart>
        </mc:Choice>
        <mc:Fallback xmlns="">
          <p:pic>
            <p:nvPicPr>
              <p:cNvPr id="9" name="Freihand 8">
                <a:extLst>
                  <a:ext uri="{FF2B5EF4-FFF2-40B4-BE49-F238E27FC236}">
                    <a16:creationId xmlns:a16="http://schemas.microsoft.com/office/drawing/2014/main" id="{D045E4C6-FF87-9041-04BF-2DAB60DDF522}"/>
                  </a:ext>
                </a:extLst>
              </p:cNvPr>
              <p:cNvPicPr/>
              <p:nvPr/>
            </p:nvPicPr>
            <p:blipFill>
              <a:blip r:embed="rId12"/>
              <a:stretch>
                <a:fillRect/>
              </a:stretch>
            </p:blipFill>
            <p:spPr>
              <a:xfrm>
                <a:off x="6406855" y="3649582"/>
                <a:ext cx="3327120" cy="124560"/>
              </a:xfrm>
              <a:prstGeom prst="rect">
                <a:avLst/>
              </a:prstGeom>
            </p:spPr>
          </p:pic>
        </mc:Fallback>
      </mc:AlternateContent>
      <p:grpSp>
        <p:nvGrpSpPr>
          <p:cNvPr id="13" name="Gruppieren 12">
            <a:extLst>
              <a:ext uri="{FF2B5EF4-FFF2-40B4-BE49-F238E27FC236}">
                <a16:creationId xmlns:a16="http://schemas.microsoft.com/office/drawing/2014/main" id="{F2B082CE-D768-B4E2-B08C-13F6E8954A21}"/>
              </a:ext>
            </a:extLst>
          </p:cNvPr>
          <p:cNvGrpSpPr/>
          <p:nvPr/>
        </p:nvGrpSpPr>
        <p:grpSpPr>
          <a:xfrm>
            <a:off x="1369375" y="3967462"/>
            <a:ext cx="8872200" cy="199440"/>
            <a:chOff x="1369375" y="3967462"/>
            <a:chExt cx="8872200" cy="19944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B9EB7B3-27F3-6E9D-92D0-6B95D81594AC}"/>
                    </a:ext>
                  </a:extLst>
                </p14:cNvPr>
                <p14:cNvContentPartPr/>
                <p14:nvPr/>
              </p14:nvContentPartPr>
              <p14:xfrm>
                <a:off x="1369375" y="4015702"/>
                <a:ext cx="3278520" cy="138240"/>
              </p14:xfrm>
            </p:contentPart>
          </mc:Choice>
          <mc:Fallback xmlns="">
            <p:pic>
              <p:nvPicPr>
                <p:cNvPr id="10" name="Freihand 9">
                  <a:extLst>
                    <a:ext uri="{FF2B5EF4-FFF2-40B4-BE49-F238E27FC236}">
                      <a16:creationId xmlns:a16="http://schemas.microsoft.com/office/drawing/2014/main" id="{AB9EB7B3-27F3-6E9D-92D0-6B95D81594AC}"/>
                    </a:ext>
                  </a:extLst>
                </p:cNvPr>
                <p:cNvPicPr/>
                <p:nvPr/>
              </p:nvPicPr>
              <p:blipFill>
                <a:blip r:embed="rId14"/>
                <a:stretch>
                  <a:fillRect/>
                </a:stretch>
              </p:blipFill>
              <p:spPr>
                <a:xfrm>
                  <a:off x="1360735" y="4007062"/>
                  <a:ext cx="3296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407F046-413B-1FD7-D6DC-1CF9228199A7}"/>
                    </a:ext>
                  </a:extLst>
                </p14:cNvPr>
                <p14:cNvContentPartPr/>
                <p14:nvPr/>
              </p14:nvContentPartPr>
              <p14:xfrm>
                <a:off x="5388415" y="3967462"/>
                <a:ext cx="4853160" cy="199440"/>
              </p14:xfrm>
            </p:contentPart>
          </mc:Choice>
          <mc:Fallback xmlns="">
            <p:pic>
              <p:nvPicPr>
                <p:cNvPr id="12" name="Freihand 11">
                  <a:extLst>
                    <a:ext uri="{FF2B5EF4-FFF2-40B4-BE49-F238E27FC236}">
                      <a16:creationId xmlns:a16="http://schemas.microsoft.com/office/drawing/2014/main" id="{1407F046-413B-1FD7-D6DC-1CF9228199A7}"/>
                    </a:ext>
                  </a:extLst>
                </p:cNvPr>
                <p:cNvPicPr/>
                <p:nvPr/>
              </p:nvPicPr>
              <p:blipFill>
                <a:blip r:embed="rId16"/>
                <a:stretch>
                  <a:fillRect/>
                </a:stretch>
              </p:blipFill>
              <p:spPr>
                <a:xfrm>
                  <a:off x="5379415" y="3958462"/>
                  <a:ext cx="4870800" cy="21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B9DA431D-5C4B-5956-E436-9BCDC0F5CA55}"/>
                  </a:ext>
                </a:extLst>
              </p14:cNvPr>
              <p14:cNvContentPartPr/>
              <p14:nvPr/>
            </p14:nvContentPartPr>
            <p14:xfrm>
              <a:off x="987415" y="4404142"/>
              <a:ext cx="7046640" cy="102240"/>
            </p14:xfrm>
          </p:contentPart>
        </mc:Choice>
        <mc:Fallback xmlns="">
          <p:pic>
            <p:nvPicPr>
              <p:cNvPr id="14" name="Freihand 13">
                <a:extLst>
                  <a:ext uri="{FF2B5EF4-FFF2-40B4-BE49-F238E27FC236}">
                    <a16:creationId xmlns:a16="http://schemas.microsoft.com/office/drawing/2014/main" id="{B9DA431D-5C4B-5956-E436-9BCDC0F5CA55}"/>
                  </a:ext>
                </a:extLst>
              </p:cNvPr>
              <p:cNvPicPr/>
              <p:nvPr/>
            </p:nvPicPr>
            <p:blipFill>
              <a:blip r:embed="rId18"/>
              <a:stretch>
                <a:fillRect/>
              </a:stretch>
            </p:blipFill>
            <p:spPr>
              <a:xfrm>
                <a:off x="978775" y="4395502"/>
                <a:ext cx="70642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067F0AE7-2D6D-9896-C16D-089F1FD9F72B}"/>
                  </a:ext>
                </a:extLst>
              </p14:cNvPr>
              <p14:cNvContentPartPr/>
              <p14:nvPr/>
            </p14:nvContentPartPr>
            <p14:xfrm>
              <a:off x="6410815" y="501742"/>
              <a:ext cx="2413080" cy="742680"/>
            </p14:xfrm>
          </p:contentPart>
        </mc:Choice>
        <mc:Fallback xmlns="">
          <p:pic>
            <p:nvPicPr>
              <p:cNvPr id="15" name="Freihand 14">
                <a:extLst>
                  <a:ext uri="{FF2B5EF4-FFF2-40B4-BE49-F238E27FC236}">
                    <a16:creationId xmlns:a16="http://schemas.microsoft.com/office/drawing/2014/main" id="{067F0AE7-2D6D-9896-C16D-089F1FD9F72B}"/>
                  </a:ext>
                </a:extLst>
              </p:cNvPr>
              <p:cNvPicPr/>
              <p:nvPr/>
            </p:nvPicPr>
            <p:blipFill>
              <a:blip r:embed="rId20"/>
              <a:stretch>
                <a:fillRect/>
              </a:stretch>
            </p:blipFill>
            <p:spPr>
              <a:xfrm>
                <a:off x="6401815" y="492742"/>
                <a:ext cx="2430720" cy="760320"/>
              </a:xfrm>
              <a:prstGeom prst="rect">
                <a:avLst/>
              </a:prstGeom>
            </p:spPr>
          </p:pic>
        </mc:Fallback>
      </mc:AlternateContent>
      <p:grpSp>
        <p:nvGrpSpPr>
          <p:cNvPr id="18" name="Gruppieren 17">
            <a:extLst>
              <a:ext uri="{FF2B5EF4-FFF2-40B4-BE49-F238E27FC236}">
                <a16:creationId xmlns:a16="http://schemas.microsoft.com/office/drawing/2014/main" id="{6204C498-B405-04B8-4B17-8570A03BF0F6}"/>
              </a:ext>
            </a:extLst>
          </p:cNvPr>
          <p:cNvGrpSpPr/>
          <p:nvPr/>
        </p:nvGrpSpPr>
        <p:grpSpPr>
          <a:xfrm>
            <a:off x="8846215" y="711982"/>
            <a:ext cx="514800" cy="246600"/>
            <a:chOff x="8846215" y="711982"/>
            <a:chExt cx="514800" cy="246600"/>
          </a:xfrm>
        </p:grpSpPr>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76BA1A6F-CE8C-9029-DAD7-5E1FF983AA2C}"/>
                    </a:ext>
                  </a:extLst>
                </p14:cNvPr>
                <p14:cNvContentPartPr/>
                <p14:nvPr/>
              </p14:nvContentPartPr>
              <p14:xfrm>
                <a:off x="8952415" y="718822"/>
                <a:ext cx="408600" cy="120240"/>
              </p14:xfrm>
            </p:contentPart>
          </mc:Choice>
          <mc:Fallback xmlns="">
            <p:pic>
              <p:nvPicPr>
                <p:cNvPr id="16" name="Freihand 15">
                  <a:extLst>
                    <a:ext uri="{FF2B5EF4-FFF2-40B4-BE49-F238E27FC236}">
                      <a16:creationId xmlns:a16="http://schemas.microsoft.com/office/drawing/2014/main" id="{76BA1A6F-CE8C-9029-DAD7-5E1FF983AA2C}"/>
                    </a:ext>
                  </a:extLst>
                </p:cNvPr>
                <p:cNvPicPr/>
                <p:nvPr/>
              </p:nvPicPr>
              <p:blipFill>
                <a:blip r:embed="rId22"/>
                <a:stretch>
                  <a:fillRect/>
                </a:stretch>
              </p:blipFill>
              <p:spPr>
                <a:xfrm>
                  <a:off x="8943415" y="709822"/>
                  <a:ext cx="426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1C3FEC51-7F25-DA7F-79F7-2871D9A6B5B8}"/>
                    </a:ext>
                  </a:extLst>
                </p14:cNvPr>
                <p14:cNvContentPartPr/>
                <p14:nvPr/>
              </p14:nvContentPartPr>
              <p14:xfrm>
                <a:off x="8846215" y="711982"/>
                <a:ext cx="307440" cy="246600"/>
              </p14:xfrm>
            </p:contentPart>
          </mc:Choice>
          <mc:Fallback xmlns="">
            <p:pic>
              <p:nvPicPr>
                <p:cNvPr id="17" name="Freihand 16">
                  <a:extLst>
                    <a:ext uri="{FF2B5EF4-FFF2-40B4-BE49-F238E27FC236}">
                      <a16:creationId xmlns:a16="http://schemas.microsoft.com/office/drawing/2014/main" id="{1C3FEC51-7F25-DA7F-79F7-2871D9A6B5B8}"/>
                    </a:ext>
                  </a:extLst>
                </p:cNvPr>
                <p:cNvPicPr/>
                <p:nvPr/>
              </p:nvPicPr>
              <p:blipFill>
                <a:blip r:embed="rId24"/>
                <a:stretch>
                  <a:fillRect/>
                </a:stretch>
              </p:blipFill>
              <p:spPr>
                <a:xfrm>
                  <a:off x="8837575" y="703342"/>
                  <a:ext cx="325080" cy="26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7949265A-7315-CAB3-DFC4-4C093CEB772D}"/>
                  </a:ext>
                </a:extLst>
              </p14:cNvPr>
              <p14:cNvContentPartPr/>
              <p14:nvPr/>
            </p14:nvContentPartPr>
            <p14:xfrm>
              <a:off x="205495" y="1422982"/>
              <a:ext cx="10584360" cy="4123080"/>
            </p14:xfrm>
          </p:contentPart>
        </mc:Choice>
        <mc:Fallback xmlns="">
          <p:pic>
            <p:nvPicPr>
              <p:cNvPr id="19" name="Freihand 18">
                <a:extLst>
                  <a:ext uri="{FF2B5EF4-FFF2-40B4-BE49-F238E27FC236}">
                    <a16:creationId xmlns:a16="http://schemas.microsoft.com/office/drawing/2014/main" id="{7949265A-7315-CAB3-DFC4-4C093CEB772D}"/>
                  </a:ext>
                </a:extLst>
              </p:cNvPr>
              <p:cNvPicPr/>
              <p:nvPr/>
            </p:nvPicPr>
            <p:blipFill>
              <a:blip r:embed="rId26"/>
              <a:stretch>
                <a:fillRect/>
              </a:stretch>
            </p:blipFill>
            <p:spPr>
              <a:xfrm>
                <a:off x="196855" y="1414342"/>
                <a:ext cx="10602000" cy="414072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EB67012-8E2A-DE7E-80D3-17A2F6C7AFB5}"/>
              </a:ext>
            </a:extLst>
          </p:cNvPr>
          <p:cNvPicPr>
            <a:picLocks noChangeAspect="1"/>
          </p:cNvPicPr>
          <p:nvPr/>
        </p:nvPicPr>
        <p:blipFill>
          <a:blip r:embed="rId3"/>
          <a:stretch>
            <a:fillRect/>
          </a:stretch>
        </p:blipFill>
        <p:spPr>
          <a:xfrm>
            <a:off x="130168" y="858098"/>
            <a:ext cx="7487946" cy="4343009"/>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CE9E069B-01CE-8BE3-95B7-4CB740C6AE94}"/>
                  </a:ext>
                </a:extLst>
              </p14:cNvPr>
              <p14:cNvContentPartPr/>
              <p14:nvPr/>
            </p14:nvContentPartPr>
            <p14:xfrm>
              <a:off x="3847255" y="1383382"/>
              <a:ext cx="54360" cy="1094400"/>
            </p14:xfrm>
          </p:contentPart>
        </mc:Choice>
        <mc:Fallback>
          <p:pic>
            <p:nvPicPr>
              <p:cNvPr id="2" name="Freihand 1">
                <a:extLst>
                  <a:ext uri="{FF2B5EF4-FFF2-40B4-BE49-F238E27FC236}">
                    <a16:creationId xmlns:a16="http://schemas.microsoft.com/office/drawing/2014/main" id="{CE9E069B-01CE-8BE3-95B7-4CB740C6AE94}"/>
                  </a:ext>
                </a:extLst>
              </p:cNvPr>
              <p:cNvPicPr/>
              <p:nvPr/>
            </p:nvPicPr>
            <p:blipFill>
              <a:blip r:embed="rId5"/>
              <a:stretch>
                <a:fillRect/>
              </a:stretch>
            </p:blipFill>
            <p:spPr>
              <a:xfrm>
                <a:off x="3838615" y="1374382"/>
                <a:ext cx="72000" cy="1112040"/>
              </a:xfrm>
              <a:prstGeom prst="rect">
                <a:avLst/>
              </a:prstGeom>
            </p:spPr>
          </p:pic>
        </mc:Fallback>
      </mc:AlternateContent>
      <p:grpSp>
        <p:nvGrpSpPr>
          <p:cNvPr id="488490" name="Gruppieren 488489">
            <a:extLst>
              <a:ext uri="{FF2B5EF4-FFF2-40B4-BE49-F238E27FC236}">
                <a16:creationId xmlns:a16="http://schemas.microsoft.com/office/drawing/2014/main" id="{A8B57C2A-A0B1-CC6F-95BF-F4A47DE6A31F}"/>
              </a:ext>
            </a:extLst>
          </p:cNvPr>
          <p:cNvGrpSpPr/>
          <p:nvPr/>
        </p:nvGrpSpPr>
        <p:grpSpPr>
          <a:xfrm>
            <a:off x="3381775" y="606142"/>
            <a:ext cx="8081280" cy="3385800"/>
            <a:chOff x="3381775" y="606142"/>
            <a:chExt cx="8081280" cy="3385800"/>
          </a:xfrm>
        </p:grpSpPr>
        <mc:AlternateContent xmlns:mc="http://schemas.openxmlformats.org/markup-compatibility/2006">
          <mc:Choice xmlns:p14="http://schemas.microsoft.com/office/powerpoint/2010/main" Requires="p14">
            <p:contentPart p14:bwMode="auto" r:id="rId6">
              <p14:nvContentPartPr>
                <p14:cNvPr id="27" name="Freihand 26">
                  <a:extLst>
                    <a:ext uri="{FF2B5EF4-FFF2-40B4-BE49-F238E27FC236}">
                      <a16:creationId xmlns:a16="http://schemas.microsoft.com/office/drawing/2014/main" id="{5CBA39B2-BC13-6000-54D8-49C17E7F6AC5}"/>
                    </a:ext>
                  </a:extLst>
                </p14:cNvPr>
                <p14:cNvContentPartPr/>
                <p14:nvPr/>
              </p14:nvContentPartPr>
              <p14:xfrm>
                <a:off x="11202055" y="606142"/>
                <a:ext cx="20520" cy="9720"/>
              </p14:xfrm>
            </p:contentPart>
          </mc:Choice>
          <mc:Fallback>
            <p:pic>
              <p:nvPicPr>
                <p:cNvPr id="27" name="Freihand 26">
                  <a:extLst>
                    <a:ext uri="{FF2B5EF4-FFF2-40B4-BE49-F238E27FC236}">
                      <a16:creationId xmlns:a16="http://schemas.microsoft.com/office/drawing/2014/main" id="{5CBA39B2-BC13-6000-54D8-49C17E7F6AC5}"/>
                    </a:ext>
                  </a:extLst>
                </p:cNvPr>
                <p:cNvPicPr/>
                <p:nvPr/>
              </p:nvPicPr>
              <p:blipFill>
                <a:blip r:embed="rId7"/>
                <a:stretch>
                  <a:fillRect/>
                </a:stretch>
              </p:blipFill>
              <p:spPr>
                <a:xfrm>
                  <a:off x="11193055" y="597502"/>
                  <a:ext cx="38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2E28108A-603C-ED54-397A-EEC664290F00}"/>
                    </a:ext>
                  </a:extLst>
                </p14:cNvPr>
                <p14:cNvContentPartPr/>
                <p14:nvPr/>
              </p14:nvContentPartPr>
              <p14:xfrm>
                <a:off x="4340095" y="1973062"/>
                <a:ext cx="1753920" cy="828360"/>
              </p14:xfrm>
            </p:contentPart>
          </mc:Choice>
          <mc:Fallback>
            <p:pic>
              <p:nvPicPr>
                <p:cNvPr id="4" name="Freihand 3">
                  <a:extLst>
                    <a:ext uri="{FF2B5EF4-FFF2-40B4-BE49-F238E27FC236}">
                      <a16:creationId xmlns:a16="http://schemas.microsoft.com/office/drawing/2014/main" id="{2E28108A-603C-ED54-397A-EEC664290F00}"/>
                    </a:ext>
                  </a:extLst>
                </p:cNvPr>
                <p:cNvPicPr/>
                <p:nvPr/>
              </p:nvPicPr>
              <p:blipFill>
                <a:blip r:embed="rId9"/>
                <a:stretch>
                  <a:fillRect/>
                </a:stretch>
              </p:blipFill>
              <p:spPr>
                <a:xfrm>
                  <a:off x="4331095" y="1964422"/>
                  <a:ext cx="1771560" cy="846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6E9D5DDB-9408-0970-5370-1A02587855AC}"/>
                    </a:ext>
                  </a:extLst>
                </p14:cNvPr>
                <p14:cNvContentPartPr/>
                <p14:nvPr/>
              </p14:nvContentPartPr>
              <p14:xfrm>
                <a:off x="5926255" y="2649502"/>
                <a:ext cx="156240" cy="176760"/>
              </p14:xfrm>
            </p:contentPart>
          </mc:Choice>
          <mc:Fallback>
            <p:pic>
              <p:nvPicPr>
                <p:cNvPr id="5" name="Freihand 4">
                  <a:extLst>
                    <a:ext uri="{FF2B5EF4-FFF2-40B4-BE49-F238E27FC236}">
                      <a16:creationId xmlns:a16="http://schemas.microsoft.com/office/drawing/2014/main" id="{6E9D5DDB-9408-0970-5370-1A02587855AC}"/>
                    </a:ext>
                  </a:extLst>
                </p:cNvPr>
                <p:cNvPicPr/>
                <p:nvPr/>
              </p:nvPicPr>
              <p:blipFill>
                <a:blip r:embed="rId11"/>
                <a:stretch>
                  <a:fillRect/>
                </a:stretch>
              </p:blipFill>
              <p:spPr>
                <a:xfrm>
                  <a:off x="5917255" y="2640862"/>
                  <a:ext cx="1738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830DBF77-7E68-E779-C659-38D0C91266E3}"/>
                    </a:ext>
                  </a:extLst>
                </p14:cNvPr>
                <p14:cNvContentPartPr/>
                <p14:nvPr/>
              </p14:nvContentPartPr>
              <p14:xfrm>
                <a:off x="5273935" y="1178542"/>
                <a:ext cx="2116440" cy="943920"/>
              </p14:xfrm>
            </p:contentPart>
          </mc:Choice>
          <mc:Fallback>
            <p:pic>
              <p:nvPicPr>
                <p:cNvPr id="8" name="Freihand 7">
                  <a:extLst>
                    <a:ext uri="{FF2B5EF4-FFF2-40B4-BE49-F238E27FC236}">
                      <a16:creationId xmlns:a16="http://schemas.microsoft.com/office/drawing/2014/main" id="{830DBF77-7E68-E779-C659-38D0C91266E3}"/>
                    </a:ext>
                  </a:extLst>
                </p:cNvPr>
                <p:cNvPicPr/>
                <p:nvPr/>
              </p:nvPicPr>
              <p:blipFill>
                <a:blip r:embed="rId13"/>
                <a:stretch>
                  <a:fillRect/>
                </a:stretch>
              </p:blipFill>
              <p:spPr>
                <a:xfrm>
                  <a:off x="5264935" y="1169542"/>
                  <a:ext cx="2134080" cy="961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4658BFA7-F4FD-C3B8-6B7E-38A58FF75CC4}"/>
                    </a:ext>
                  </a:extLst>
                </p14:cNvPr>
                <p14:cNvContentPartPr/>
                <p14:nvPr/>
              </p14:nvContentPartPr>
              <p14:xfrm>
                <a:off x="5226055" y="1832662"/>
                <a:ext cx="421200" cy="376920"/>
              </p14:xfrm>
            </p:contentPart>
          </mc:Choice>
          <mc:Fallback>
            <p:pic>
              <p:nvPicPr>
                <p:cNvPr id="9" name="Freihand 8">
                  <a:extLst>
                    <a:ext uri="{FF2B5EF4-FFF2-40B4-BE49-F238E27FC236}">
                      <a16:creationId xmlns:a16="http://schemas.microsoft.com/office/drawing/2014/main" id="{4658BFA7-F4FD-C3B8-6B7E-38A58FF75CC4}"/>
                    </a:ext>
                  </a:extLst>
                </p:cNvPr>
                <p:cNvPicPr/>
                <p:nvPr/>
              </p:nvPicPr>
              <p:blipFill>
                <a:blip r:embed="rId15"/>
                <a:stretch>
                  <a:fillRect/>
                </a:stretch>
              </p:blipFill>
              <p:spPr>
                <a:xfrm>
                  <a:off x="5217415" y="1824022"/>
                  <a:ext cx="43884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B84017E0-9EF4-E26D-546F-98563A2D6706}"/>
                    </a:ext>
                  </a:extLst>
                </p14:cNvPr>
                <p14:cNvContentPartPr/>
                <p14:nvPr/>
              </p14:nvContentPartPr>
              <p14:xfrm>
                <a:off x="7598095" y="935182"/>
                <a:ext cx="164520" cy="252360"/>
              </p14:xfrm>
            </p:contentPart>
          </mc:Choice>
          <mc:Fallback>
            <p:pic>
              <p:nvPicPr>
                <p:cNvPr id="10" name="Freihand 9">
                  <a:extLst>
                    <a:ext uri="{FF2B5EF4-FFF2-40B4-BE49-F238E27FC236}">
                      <a16:creationId xmlns:a16="http://schemas.microsoft.com/office/drawing/2014/main" id="{B84017E0-9EF4-E26D-546F-98563A2D6706}"/>
                    </a:ext>
                  </a:extLst>
                </p:cNvPr>
                <p:cNvPicPr/>
                <p:nvPr/>
              </p:nvPicPr>
              <p:blipFill>
                <a:blip r:embed="rId17"/>
                <a:stretch>
                  <a:fillRect/>
                </a:stretch>
              </p:blipFill>
              <p:spPr>
                <a:xfrm>
                  <a:off x="7589455" y="926542"/>
                  <a:ext cx="18216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6D54447E-0613-9640-94F8-AEB1214D74BD}"/>
                    </a:ext>
                  </a:extLst>
                </p14:cNvPr>
                <p14:cNvContentPartPr/>
                <p14:nvPr/>
              </p14:nvContentPartPr>
              <p14:xfrm>
                <a:off x="7845775" y="818902"/>
                <a:ext cx="281880" cy="295920"/>
              </p14:xfrm>
            </p:contentPart>
          </mc:Choice>
          <mc:Fallback>
            <p:pic>
              <p:nvPicPr>
                <p:cNvPr id="11" name="Freihand 10">
                  <a:extLst>
                    <a:ext uri="{FF2B5EF4-FFF2-40B4-BE49-F238E27FC236}">
                      <a16:creationId xmlns:a16="http://schemas.microsoft.com/office/drawing/2014/main" id="{6D54447E-0613-9640-94F8-AEB1214D74BD}"/>
                    </a:ext>
                  </a:extLst>
                </p:cNvPr>
                <p:cNvPicPr/>
                <p:nvPr/>
              </p:nvPicPr>
              <p:blipFill>
                <a:blip r:embed="rId19"/>
                <a:stretch>
                  <a:fillRect/>
                </a:stretch>
              </p:blipFill>
              <p:spPr>
                <a:xfrm>
                  <a:off x="7836775" y="809902"/>
                  <a:ext cx="29952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A72C1907-328A-A971-029B-EFC5B5BC660A}"/>
                    </a:ext>
                  </a:extLst>
                </p14:cNvPr>
                <p14:cNvContentPartPr/>
                <p14:nvPr/>
              </p14:nvContentPartPr>
              <p14:xfrm>
                <a:off x="7981855" y="810262"/>
                <a:ext cx="5040" cy="9720"/>
              </p14:xfrm>
            </p:contentPart>
          </mc:Choice>
          <mc:Fallback>
            <p:pic>
              <p:nvPicPr>
                <p:cNvPr id="12" name="Freihand 11">
                  <a:extLst>
                    <a:ext uri="{FF2B5EF4-FFF2-40B4-BE49-F238E27FC236}">
                      <a16:creationId xmlns:a16="http://schemas.microsoft.com/office/drawing/2014/main" id="{A72C1907-328A-A971-029B-EFC5B5BC660A}"/>
                    </a:ext>
                  </a:extLst>
                </p:cNvPr>
                <p:cNvPicPr/>
                <p:nvPr/>
              </p:nvPicPr>
              <p:blipFill>
                <a:blip r:embed="rId21"/>
                <a:stretch>
                  <a:fillRect/>
                </a:stretch>
              </p:blipFill>
              <p:spPr>
                <a:xfrm>
                  <a:off x="7972855" y="801262"/>
                  <a:ext cx="226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A9110C25-0115-DC6A-F70B-123876C7F6D5}"/>
                    </a:ext>
                  </a:extLst>
                </p14:cNvPr>
                <p14:cNvContentPartPr/>
                <p14:nvPr/>
              </p14:nvContentPartPr>
              <p14:xfrm>
                <a:off x="8367415" y="879022"/>
                <a:ext cx="314640" cy="170640"/>
              </p14:xfrm>
            </p:contentPart>
          </mc:Choice>
          <mc:Fallback>
            <p:pic>
              <p:nvPicPr>
                <p:cNvPr id="13" name="Freihand 12">
                  <a:extLst>
                    <a:ext uri="{FF2B5EF4-FFF2-40B4-BE49-F238E27FC236}">
                      <a16:creationId xmlns:a16="http://schemas.microsoft.com/office/drawing/2014/main" id="{A9110C25-0115-DC6A-F70B-123876C7F6D5}"/>
                    </a:ext>
                  </a:extLst>
                </p:cNvPr>
                <p:cNvPicPr/>
                <p:nvPr/>
              </p:nvPicPr>
              <p:blipFill>
                <a:blip r:embed="rId23"/>
                <a:stretch>
                  <a:fillRect/>
                </a:stretch>
              </p:blipFill>
              <p:spPr>
                <a:xfrm>
                  <a:off x="8358415" y="870382"/>
                  <a:ext cx="33228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D5182991-1921-8787-7B47-A7CD40FC6BDC}"/>
                    </a:ext>
                  </a:extLst>
                </p14:cNvPr>
                <p14:cNvContentPartPr/>
                <p14:nvPr/>
              </p14:nvContentPartPr>
              <p14:xfrm>
                <a:off x="8988415" y="792622"/>
                <a:ext cx="39240" cy="195120"/>
              </p14:xfrm>
            </p:contentPart>
          </mc:Choice>
          <mc:Fallback>
            <p:pic>
              <p:nvPicPr>
                <p:cNvPr id="15" name="Freihand 14">
                  <a:extLst>
                    <a:ext uri="{FF2B5EF4-FFF2-40B4-BE49-F238E27FC236}">
                      <a16:creationId xmlns:a16="http://schemas.microsoft.com/office/drawing/2014/main" id="{D5182991-1921-8787-7B47-A7CD40FC6BDC}"/>
                    </a:ext>
                  </a:extLst>
                </p:cNvPr>
                <p:cNvPicPr/>
                <p:nvPr/>
              </p:nvPicPr>
              <p:blipFill>
                <a:blip r:embed="rId25"/>
                <a:stretch>
                  <a:fillRect/>
                </a:stretch>
              </p:blipFill>
              <p:spPr>
                <a:xfrm>
                  <a:off x="8979775" y="783982"/>
                  <a:ext cx="568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870ABF87-8E15-12B2-FE5C-A6EC1911F1EE}"/>
                    </a:ext>
                  </a:extLst>
                </p14:cNvPr>
                <p14:cNvContentPartPr/>
                <p14:nvPr/>
              </p14:nvContentPartPr>
              <p14:xfrm>
                <a:off x="8917855" y="743662"/>
                <a:ext cx="161280" cy="140040"/>
              </p14:xfrm>
            </p:contentPart>
          </mc:Choice>
          <mc:Fallback>
            <p:pic>
              <p:nvPicPr>
                <p:cNvPr id="16" name="Freihand 15">
                  <a:extLst>
                    <a:ext uri="{FF2B5EF4-FFF2-40B4-BE49-F238E27FC236}">
                      <a16:creationId xmlns:a16="http://schemas.microsoft.com/office/drawing/2014/main" id="{870ABF87-8E15-12B2-FE5C-A6EC1911F1EE}"/>
                    </a:ext>
                  </a:extLst>
                </p:cNvPr>
                <p:cNvPicPr/>
                <p:nvPr/>
              </p:nvPicPr>
              <p:blipFill>
                <a:blip r:embed="rId27"/>
                <a:stretch>
                  <a:fillRect/>
                </a:stretch>
              </p:blipFill>
              <p:spPr>
                <a:xfrm>
                  <a:off x="8908855" y="734662"/>
                  <a:ext cx="1789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E1CD42D9-CF20-335B-E813-F0ACED7591A0}"/>
                    </a:ext>
                  </a:extLst>
                </p14:cNvPr>
                <p14:cNvContentPartPr/>
                <p14:nvPr/>
              </p14:nvContentPartPr>
              <p14:xfrm>
                <a:off x="9065095" y="870022"/>
                <a:ext cx="237600" cy="77760"/>
              </p14:xfrm>
            </p:contentPart>
          </mc:Choice>
          <mc:Fallback>
            <p:pic>
              <p:nvPicPr>
                <p:cNvPr id="17" name="Freihand 16">
                  <a:extLst>
                    <a:ext uri="{FF2B5EF4-FFF2-40B4-BE49-F238E27FC236}">
                      <a16:creationId xmlns:a16="http://schemas.microsoft.com/office/drawing/2014/main" id="{E1CD42D9-CF20-335B-E813-F0ACED7591A0}"/>
                    </a:ext>
                  </a:extLst>
                </p:cNvPr>
                <p:cNvPicPr/>
                <p:nvPr/>
              </p:nvPicPr>
              <p:blipFill>
                <a:blip r:embed="rId29"/>
                <a:stretch>
                  <a:fillRect/>
                </a:stretch>
              </p:blipFill>
              <p:spPr>
                <a:xfrm>
                  <a:off x="9056455" y="861022"/>
                  <a:ext cx="255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1DEF3D56-3EF7-1B77-5381-81CE16115445}"/>
                    </a:ext>
                  </a:extLst>
                </p14:cNvPr>
                <p14:cNvContentPartPr/>
                <p14:nvPr/>
              </p14:nvContentPartPr>
              <p14:xfrm>
                <a:off x="9289375" y="786502"/>
                <a:ext cx="18000" cy="16920"/>
              </p14:xfrm>
            </p:contentPart>
          </mc:Choice>
          <mc:Fallback>
            <p:pic>
              <p:nvPicPr>
                <p:cNvPr id="18" name="Freihand 17">
                  <a:extLst>
                    <a:ext uri="{FF2B5EF4-FFF2-40B4-BE49-F238E27FC236}">
                      <a16:creationId xmlns:a16="http://schemas.microsoft.com/office/drawing/2014/main" id="{1DEF3D56-3EF7-1B77-5381-81CE16115445}"/>
                    </a:ext>
                  </a:extLst>
                </p:cNvPr>
                <p:cNvPicPr/>
                <p:nvPr/>
              </p:nvPicPr>
              <p:blipFill>
                <a:blip r:embed="rId31"/>
                <a:stretch>
                  <a:fillRect/>
                </a:stretch>
              </p:blipFill>
              <p:spPr>
                <a:xfrm>
                  <a:off x="9280375" y="777502"/>
                  <a:ext cx="356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230B1B03-FEC4-3C19-CC2B-5D7AE69DBD7A}"/>
                    </a:ext>
                  </a:extLst>
                </p14:cNvPr>
                <p14:cNvContentPartPr/>
                <p14:nvPr/>
              </p14:nvContentPartPr>
              <p14:xfrm>
                <a:off x="9357055" y="857782"/>
                <a:ext cx="266040" cy="79200"/>
              </p14:xfrm>
            </p:contentPart>
          </mc:Choice>
          <mc:Fallback>
            <p:pic>
              <p:nvPicPr>
                <p:cNvPr id="19" name="Freihand 18">
                  <a:extLst>
                    <a:ext uri="{FF2B5EF4-FFF2-40B4-BE49-F238E27FC236}">
                      <a16:creationId xmlns:a16="http://schemas.microsoft.com/office/drawing/2014/main" id="{230B1B03-FEC4-3C19-CC2B-5D7AE69DBD7A}"/>
                    </a:ext>
                  </a:extLst>
                </p:cNvPr>
                <p:cNvPicPr/>
                <p:nvPr/>
              </p:nvPicPr>
              <p:blipFill>
                <a:blip r:embed="rId33"/>
                <a:stretch>
                  <a:fillRect/>
                </a:stretch>
              </p:blipFill>
              <p:spPr>
                <a:xfrm>
                  <a:off x="9348055" y="849142"/>
                  <a:ext cx="2836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72A6EC28-9B44-9574-EDA9-C4C836EAFE47}"/>
                    </a:ext>
                  </a:extLst>
                </p14:cNvPr>
                <p14:cNvContentPartPr/>
                <p14:nvPr/>
              </p14:nvContentPartPr>
              <p14:xfrm>
                <a:off x="9709495" y="727102"/>
                <a:ext cx="115920" cy="206640"/>
              </p14:xfrm>
            </p:contentPart>
          </mc:Choice>
          <mc:Fallback>
            <p:pic>
              <p:nvPicPr>
                <p:cNvPr id="20" name="Freihand 19">
                  <a:extLst>
                    <a:ext uri="{FF2B5EF4-FFF2-40B4-BE49-F238E27FC236}">
                      <a16:creationId xmlns:a16="http://schemas.microsoft.com/office/drawing/2014/main" id="{72A6EC28-9B44-9574-EDA9-C4C836EAFE47}"/>
                    </a:ext>
                  </a:extLst>
                </p:cNvPr>
                <p:cNvPicPr/>
                <p:nvPr/>
              </p:nvPicPr>
              <p:blipFill>
                <a:blip r:embed="rId35"/>
                <a:stretch>
                  <a:fillRect/>
                </a:stretch>
              </p:blipFill>
              <p:spPr>
                <a:xfrm>
                  <a:off x="9700495" y="718102"/>
                  <a:ext cx="1335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20FDB3FC-D638-1AE7-93BA-541B80272557}"/>
                    </a:ext>
                  </a:extLst>
                </p14:cNvPr>
                <p14:cNvContentPartPr/>
                <p14:nvPr/>
              </p14:nvContentPartPr>
              <p14:xfrm>
                <a:off x="9757375" y="755902"/>
                <a:ext cx="281160" cy="185760"/>
              </p14:xfrm>
            </p:contentPart>
          </mc:Choice>
          <mc:Fallback>
            <p:pic>
              <p:nvPicPr>
                <p:cNvPr id="21" name="Freihand 20">
                  <a:extLst>
                    <a:ext uri="{FF2B5EF4-FFF2-40B4-BE49-F238E27FC236}">
                      <a16:creationId xmlns:a16="http://schemas.microsoft.com/office/drawing/2014/main" id="{20FDB3FC-D638-1AE7-93BA-541B80272557}"/>
                    </a:ext>
                  </a:extLst>
                </p:cNvPr>
                <p:cNvPicPr/>
                <p:nvPr/>
              </p:nvPicPr>
              <p:blipFill>
                <a:blip r:embed="rId37"/>
                <a:stretch>
                  <a:fillRect/>
                </a:stretch>
              </p:blipFill>
              <p:spPr>
                <a:xfrm>
                  <a:off x="9748375" y="747262"/>
                  <a:ext cx="2988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D44F1578-B03A-3B37-0FAE-D2C431CAAC01}"/>
                    </a:ext>
                  </a:extLst>
                </p14:cNvPr>
                <p14:cNvContentPartPr/>
                <p14:nvPr/>
              </p14:nvContentPartPr>
              <p14:xfrm>
                <a:off x="10057615" y="795142"/>
                <a:ext cx="97920" cy="149400"/>
              </p14:xfrm>
            </p:contentPart>
          </mc:Choice>
          <mc:Fallback>
            <p:pic>
              <p:nvPicPr>
                <p:cNvPr id="22" name="Freihand 21">
                  <a:extLst>
                    <a:ext uri="{FF2B5EF4-FFF2-40B4-BE49-F238E27FC236}">
                      <a16:creationId xmlns:a16="http://schemas.microsoft.com/office/drawing/2014/main" id="{D44F1578-B03A-3B37-0FAE-D2C431CAAC01}"/>
                    </a:ext>
                  </a:extLst>
                </p:cNvPr>
                <p:cNvPicPr/>
                <p:nvPr/>
              </p:nvPicPr>
              <p:blipFill>
                <a:blip r:embed="rId39"/>
                <a:stretch>
                  <a:fillRect/>
                </a:stretch>
              </p:blipFill>
              <p:spPr>
                <a:xfrm>
                  <a:off x="10048975" y="786502"/>
                  <a:ext cx="115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BB671870-1E8E-0B93-35AF-0FA78691B2EC}"/>
                    </a:ext>
                  </a:extLst>
                </p14:cNvPr>
                <p14:cNvContentPartPr/>
                <p14:nvPr/>
              </p14:nvContentPartPr>
              <p14:xfrm>
                <a:off x="10178215" y="826462"/>
                <a:ext cx="72000" cy="91080"/>
              </p14:xfrm>
            </p:contentPart>
          </mc:Choice>
          <mc:Fallback>
            <p:pic>
              <p:nvPicPr>
                <p:cNvPr id="23" name="Freihand 22">
                  <a:extLst>
                    <a:ext uri="{FF2B5EF4-FFF2-40B4-BE49-F238E27FC236}">
                      <a16:creationId xmlns:a16="http://schemas.microsoft.com/office/drawing/2014/main" id="{BB671870-1E8E-0B93-35AF-0FA78691B2EC}"/>
                    </a:ext>
                  </a:extLst>
                </p:cNvPr>
                <p:cNvPicPr/>
                <p:nvPr/>
              </p:nvPicPr>
              <p:blipFill>
                <a:blip r:embed="rId41"/>
                <a:stretch>
                  <a:fillRect/>
                </a:stretch>
              </p:blipFill>
              <p:spPr>
                <a:xfrm>
                  <a:off x="10169575" y="817462"/>
                  <a:ext cx="89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6D44874E-609F-07BA-86C8-4658095CEA66}"/>
                    </a:ext>
                  </a:extLst>
                </p14:cNvPr>
                <p14:cNvContentPartPr/>
                <p14:nvPr/>
              </p14:nvContentPartPr>
              <p14:xfrm>
                <a:off x="10434175" y="805942"/>
                <a:ext cx="183600" cy="107640"/>
              </p14:xfrm>
            </p:contentPart>
          </mc:Choice>
          <mc:Fallback>
            <p:pic>
              <p:nvPicPr>
                <p:cNvPr id="24" name="Freihand 23">
                  <a:extLst>
                    <a:ext uri="{FF2B5EF4-FFF2-40B4-BE49-F238E27FC236}">
                      <a16:creationId xmlns:a16="http://schemas.microsoft.com/office/drawing/2014/main" id="{6D44874E-609F-07BA-86C8-4658095CEA66}"/>
                    </a:ext>
                  </a:extLst>
                </p:cNvPr>
                <p:cNvPicPr/>
                <p:nvPr/>
              </p:nvPicPr>
              <p:blipFill>
                <a:blip r:embed="rId43"/>
                <a:stretch>
                  <a:fillRect/>
                </a:stretch>
              </p:blipFill>
              <p:spPr>
                <a:xfrm>
                  <a:off x="10425175" y="797302"/>
                  <a:ext cx="2012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6AAAD0B7-A1C6-B13A-46EE-4402D2D12265}"/>
                    </a:ext>
                  </a:extLst>
                </p14:cNvPr>
                <p14:cNvContentPartPr/>
                <p14:nvPr/>
              </p14:nvContentPartPr>
              <p14:xfrm>
                <a:off x="10676095" y="822142"/>
                <a:ext cx="333000" cy="69480"/>
              </p14:xfrm>
            </p:contentPart>
          </mc:Choice>
          <mc:Fallback>
            <p:pic>
              <p:nvPicPr>
                <p:cNvPr id="25" name="Freihand 24">
                  <a:extLst>
                    <a:ext uri="{FF2B5EF4-FFF2-40B4-BE49-F238E27FC236}">
                      <a16:creationId xmlns:a16="http://schemas.microsoft.com/office/drawing/2014/main" id="{6AAAD0B7-A1C6-B13A-46EE-4402D2D12265}"/>
                    </a:ext>
                  </a:extLst>
                </p:cNvPr>
                <p:cNvPicPr/>
                <p:nvPr/>
              </p:nvPicPr>
              <p:blipFill>
                <a:blip r:embed="rId45"/>
                <a:stretch>
                  <a:fillRect/>
                </a:stretch>
              </p:blipFill>
              <p:spPr>
                <a:xfrm>
                  <a:off x="10667455" y="813142"/>
                  <a:ext cx="350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398392CE-D2B3-37AE-181B-EBC6380FA294}"/>
                    </a:ext>
                  </a:extLst>
                </p14:cNvPr>
                <p14:cNvContentPartPr/>
                <p14:nvPr/>
              </p14:nvContentPartPr>
              <p14:xfrm>
                <a:off x="11071375" y="702622"/>
                <a:ext cx="391680" cy="212760"/>
              </p14:xfrm>
            </p:contentPart>
          </mc:Choice>
          <mc:Fallback>
            <p:pic>
              <p:nvPicPr>
                <p:cNvPr id="26" name="Freihand 25">
                  <a:extLst>
                    <a:ext uri="{FF2B5EF4-FFF2-40B4-BE49-F238E27FC236}">
                      <a16:creationId xmlns:a16="http://schemas.microsoft.com/office/drawing/2014/main" id="{398392CE-D2B3-37AE-181B-EBC6380FA294}"/>
                    </a:ext>
                  </a:extLst>
                </p:cNvPr>
                <p:cNvPicPr/>
                <p:nvPr/>
              </p:nvPicPr>
              <p:blipFill>
                <a:blip r:embed="rId47"/>
                <a:stretch>
                  <a:fillRect/>
                </a:stretch>
              </p:blipFill>
              <p:spPr>
                <a:xfrm>
                  <a:off x="11062735" y="693622"/>
                  <a:ext cx="4093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17451894-3353-E052-8834-3448BC85000C}"/>
                    </a:ext>
                  </a:extLst>
                </p14:cNvPr>
                <p14:cNvContentPartPr/>
                <p14:nvPr/>
              </p14:nvContentPartPr>
              <p14:xfrm>
                <a:off x="7945135" y="1295182"/>
                <a:ext cx="398160" cy="162360"/>
              </p14:xfrm>
            </p:contentPart>
          </mc:Choice>
          <mc:Fallback>
            <p:pic>
              <p:nvPicPr>
                <p:cNvPr id="28" name="Freihand 27">
                  <a:extLst>
                    <a:ext uri="{FF2B5EF4-FFF2-40B4-BE49-F238E27FC236}">
                      <a16:creationId xmlns:a16="http://schemas.microsoft.com/office/drawing/2014/main" id="{17451894-3353-E052-8834-3448BC85000C}"/>
                    </a:ext>
                  </a:extLst>
                </p:cNvPr>
                <p:cNvPicPr/>
                <p:nvPr/>
              </p:nvPicPr>
              <p:blipFill>
                <a:blip r:embed="rId49"/>
                <a:stretch>
                  <a:fillRect/>
                </a:stretch>
              </p:blipFill>
              <p:spPr>
                <a:xfrm>
                  <a:off x="7936495" y="1286182"/>
                  <a:ext cx="4158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0BF32DD9-8267-100C-0835-74691932CD82}"/>
                    </a:ext>
                  </a:extLst>
                </p14:cNvPr>
                <p14:cNvContentPartPr/>
                <p14:nvPr/>
              </p14:nvContentPartPr>
              <p14:xfrm>
                <a:off x="8267695" y="1196182"/>
                <a:ext cx="5040" cy="19080"/>
              </p14:xfrm>
            </p:contentPart>
          </mc:Choice>
          <mc:Fallback>
            <p:pic>
              <p:nvPicPr>
                <p:cNvPr id="29" name="Freihand 28">
                  <a:extLst>
                    <a:ext uri="{FF2B5EF4-FFF2-40B4-BE49-F238E27FC236}">
                      <a16:creationId xmlns:a16="http://schemas.microsoft.com/office/drawing/2014/main" id="{0BF32DD9-8267-100C-0835-74691932CD82}"/>
                    </a:ext>
                  </a:extLst>
                </p:cNvPr>
                <p:cNvPicPr/>
                <p:nvPr/>
              </p:nvPicPr>
              <p:blipFill>
                <a:blip r:embed="rId51"/>
                <a:stretch>
                  <a:fillRect/>
                </a:stretch>
              </p:blipFill>
              <p:spPr>
                <a:xfrm>
                  <a:off x="8258695" y="1187182"/>
                  <a:ext cx="226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12A563A8-C4BB-A413-4F84-754E73402BCB}"/>
                    </a:ext>
                  </a:extLst>
                </p14:cNvPr>
                <p14:cNvContentPartPr/>
                <p14:nvPr/>
              </p14:nvContentPartPr>
              <p14:xfrm>
                <a:off x="8584855" y="1206262"/>
                <a:ext cx="133920" cy="213120"/>
              </p14:xfrm>
            </p:contentPart>
          </mc:Choice>
          <mc:Fallback>
            <p:pic>
              <p:nvPicPr>
                <p:cNvPr id="30" name="Freihand 29">
                  <a:extLst>
                    <a:ext uri="{FF2B5EF4-FFF2-40B4-BE49-F238E27FC236}">
                      <a16:creationId xmlns:a16="http://schemas.microsoft.com/office/drawing/2014/main" id="{12A563A8-C4BB-A413-4F84-754E73402BCB}"/>
                    </a:ext>
                  </a:extLst>
                </p:cNvPr>
                <p:cNvPicPr/>
                <p:nvPr/>
              </p:nvPicPr>
              <p:blipFill>
                <a:blip r:embed="rId53"/>
                <a:stretch>
                  <a:fillRect/>
                </a:stretch>
              </p:blipFill>
              <p:spPr>
                <a:xfrm>
                  <a:off x="8575855" y="1197262"/>
                  <a:ext cx="1515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D23EA7D6-C8D5-73A8-D6B5-E30FEC5994ED}"/>
                    </a:ext>
                  </a:extLst>
                </p14:cNvPr>
                <p14:cNvContentPartPr/>
                <p14:nvPr/>
              </p14:nvContentPartPr>
              <p14:xfrm>
                <a:off x="8607535" y="1303462"/>
                <a:ext cx="126720" cy="32400"/>
              </p14:xfrm>
            </p:contentPart>
          </mc:Choice>
          <mc:Fallback>
            <p:pic>
              <p:nvPicPr>
                <p:cNvPr id="31" name="Freihand 30">
                  <a:extLst>
                    <a:ext uri="{FF2B5EF4-FFF2-40B4-BE49-F238E27FC236}">
                      <a16:creationId xmlns:a16="http://schemas.microsoft.com/office/drawing/2014/main" id="{D23EA7D6-C8D5-73A8-D6B5-E30FEC5994ED}"/>
                    </a:ext>
                  </a:extLst>
                </p:cNvPr>
                <p:cNvPicPr/>
                <p:nvPr/>
              </p:nvPicPr>
              <p:blipFill>
                <a:blip r:embed="rId55"/>
                <a:stretch>
                  <a:fillRect/>
                </a:stretch>
              </p:blipFill>
              <p:spPr>
                <a:xfrm>
                  <a:off x="8598895" y="1294462"/>
                  <a:ext cx="1443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99DEFCE3-E892-C3A4-3F95-C7F254AE69FC}"/>
                    </a:ext>
                  </a:extLst>
                </p14:cNvPr>
                <p14:cNvContentPartPr/>
                <p14:nvPr/>
              </p14:nvContentPartPr>
              <p14:xfrm>
                <a:off x="8778895" y="1197262"/>
                <a:ext cx="152280" cy="233280"/>
              </p14:xfrm>
            </p:contentPart>
          </mc:Choice>
          <mc:Fallback>
            <p:pic>
              <p:nvPicPr>
                <p:cNvPr id="32" name="Freihand 31">
                  <a:extLst>
                    <a:ext uri="{FF2B5EF4-FFF2-40B4-BE49-F238E27FC236}">
                      <a16:creationId xmlns:a16="http://schemas.microsoft.com/office/drawing/2014/main" id="{99DEFCE3-E892-C3A4-3F95-C7F254AE69FC}"/>
                    </a:ext>
                  </a:extLst>
                </p:cNvPr>
                <p:cNvPicPr/>
                <p:nvPr/>
              </p:nvPicPr>
              <p:blipFill>
                <a:blip r:embed="rId57"/>
                <a:stretch>
                  <a:fillRect/>
                </a:stretch>
              </p:blipFill>
              <p:spPr>
                <a:xfrm>
                  <a:off x="8769895" y="1188622"/>
                  <a:ext cx="16992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AADFD0AE-F654-20A9-D87F-EC6DF7AE5DC3}"/>
                    </a:ext>
                  </a:extLst>
                </p14:cNvPr>
                <p14:cNvContentPartPr/>
                <p14:nvPr/>
              </p14:nvContentPartPr>
              <p14:xfrm>
                <a:off x="8894095" y="1293022"/>
                <a:ext cx="92160" cy="122400"/>
              </p14:xfrm>
            </p:contentPart>
          </mc:Choice>
          <mc:Fallback>
            <p:pic>
              <p:nvPicPr>
                <p:cNvPr id="33" name="Freihand 32">
                  <a:extLst>
                    <a:ext uri="{FF2B5EF4-FFF2-40B4-BE49-F238E27FC236}">
                      <a16:creationId xmlns:a16="http://schemas.microsoft.com/office/drawing/2014/main" id="{AADFD0AE-F654-20A9-D87F-EC6DF7AE5DC3}"/>
                    </a:ext>
                  </a:extLst>
                </p:cNvPr>
                <p:cNvPicPr/>
                <p:nvPr/>
              </p:nvPicPr>
              <p:blipFill>
                <a:blip r:embed="rId59"/>
                <a:stretch>
                  <a:fillRect/>
                </a:stretch>
              </p:blipFill>
              <p:spPr>
                <a:xfrm>
                  <a:off x="8885095" y="1284382"/>
                  <a:ext cx="109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8392F719-9514-0973-EC1D-76D35CB88CD8}"/>
                    </a:ext>
                  </a:extLst>
                </p14:cNvPr>
                <p14:cNvContentPartPr/>
                <p14:nvPr/>
              </p14:nvContentPartPr>
              <p14:xfrm>
                <a:off x="9026575" y="1200142"/>
                <a:ext cx="232560" cy="177840"/>
              </p14:xfrm>
            </p:contentPart>
          </mc:Choice>
          <mc:Fallback>
            <p:pic>
              <p:nvPicPr>
                <p:cNvPr id="34" name="Freihand 33">
                  <a:extLst>
                    <a:ext uri="{FF2B5EF4-FFF2-40B4-BE49-F238E27FC236}">
                      <a16:creationId xmlns:a16="http://schemas.microsoft.com/office/drawing/2014/main" id="{8392F719-9514-0973-EC1D-76D35CB88CD8}"/>
                    </a:ext>
                  </a:extLst>
                </p:cNvPr>
                <p:cNvPicPr/>
                <p:nvPr/>
              </p:nvPicPr>
              <p:blipFill>
                <a:blip r:embed="rId61"/>
                <a:stretch>
                  <a:fillRect/>
                </a:stretch>
              </p:blipFill>
              <p:spPr>
                <a:xfrm>
                  <a:off x="9017935" y="1191142"/>
                  <a:ext cx="2502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074DE4B7-D539-F022-E5D4-E891938705FB}"/>
                    </a:ext>
                  </a:extLst>
                </p14:cNvPr>
                <p14:cNvContentPartPr/>
                <p14:nvPr/>
              </p14:nvContentPartPr>
              <p14:xfrm>
                <a:off x="9168055" y="1226062"/>
                <a:ext cx="35280" cy="5040"/>
              </p14:xfrm>
            </p:contentPart>
          </mc:Choice>
          <mc:Fallback>
            <p:pic>
              <p:nvPicPr>
                <p:cNvPr id="35" name="Freihand 34">
                  <a:extLst>
                    <a:ext uri="{FF2B5EF4-FFF2-40B4-BE49-F238E27FC236}">
                      <a16:creationId xmlns:a16="http://schemas.microsoft.com/office/drawing/2014/main" id="{074DE4B7-D539-F022-E5D4-E891938705FB}"/>
                    </a:ext>
                  </a:extLst>
                </p:cNvPr>
                <p:cNvPicPr/>
                <p:nvPr/>
              </p:nvPicPr>
              <p:blipFill>
                <a:blip r:embed="rId63"/>
                <a:stretch>
                  <a:fillRect/>
                </a:stretch>
              </p:blipFill>
              <p:spPr>
                <a:xfrm>
                  <a:off x="9159055" y="1217062"/>
                  <a:ext cx="529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Freihand 35">
                  <a:extLst>
                    <a:ext uri="{FF2B5EF4-FFF2-40B4-BE49-F238E27FC236}">
                      <a16:creationId xmlns:a16="http://schemas.microsoft.com/office/drawing/2014/main" id="{187D9331-C38D-0BF9-EFA2-86A275D556C0}"/>
                    </a:ext>
                  </a:extLst>
                </p14:cNvPr>
                <p14:cNvContentPartPr/>
                <p14:nvPr/>
              </p14:nvContentPartPr>
              <p14:xfrm>
                <a:off x="9287215" y="1280062"/>
                <a:ext cx="79560" cy="111240"/>
              </p14:xfrm>
            </p:contentPart>
          </mc:Choice>
          <mc:Fallback>
            <p:pic>
              <p:nvPicPr>
                <p:cNvPr id="36" name="Freihand 35">
                  <a:extLst>
                    <a:ext uri="{FF2B5EF4-FFF2-40B4-BE49-F238E27FC236}">
                      <a16:creationId xmlns:a16="http://schemas.microsoft.com/office/drawing/2014/main" id="{187D9331-C38D-0BF9-EFA2-86A275D556C0}"/>
                    </a:ext>
                  </a:extLst>
                </p:cNvPr>
                <p:cNvPicPr/>
                <p:nvPr/>
              </p:nvPicPr>
              <p:blipFill>
                <a:blip r:embed="rId65"/>
                <a:stretch>
                  <a:fillRect/>
                </a:stretch>
              </p:blipFill>
              <p:spPr>
                <a:xfrm>
                  <a:off x="9278215" y="1271422"/>
                  <a:ext cx="972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Freihand 36">
                  <a:extLst>
                    <a:ext uri="{FF2B5EF4-FFF2-40B4-BE49-F238E27FC236}">
                      <a16:creationId xmlns:a16="http://schemas.microsoft.com/office/drawing/2014/main" id="{36D3A89F-C6FD-BCD9-71EB-B1FD5FE1F6C6}"/>
                    </a:ext>
                  </a:extLst>
                </p14:cNvPr>
                <p14:cNvContentPartPr/>
                <p14:nvPr/>
              </p14:nvContentPartPr>
              <p14:xfrm>
                <a:off x="9475495" y="1196182"/>
                <a:ext cx="118440" cy="189720"/>
              </p14:xfrm>
            </p:contentPart>
          </mc:Choice>
          <mc:Fallback>
            <p:pic>
              <p:nvPicPr>
                <p:cNvPr id="37" name="Freihand 36">
                  <a:extLst>
                    <a:ext uri="{FF2B5EF4-FFF2-40B4-BE49-F238E27FC236}">
                      <a16:creationId xmlns:a16="http://schemas.microsoft.com/office/drawing/2014/main" id="{36D3A89F-C6FD-BCD9-71EB-B1FD5FE1F6C6}"/>
                    </a:ext>
                  </a:extLst>
                </p:cNvPr>
                <p:cNvPicPr/>
                <p:nvPr/>
              </p:nvPicPr>
              <p:blipFill>
                <a:blip r:embed="rId67"/>
                <a:stretch>
                  <a:fillRect/>
                </a:stretch>
              </p:blipFill>
              <p:spPr>
                <a:xfrm>
                  <a:off x="9466495" y="1187182"/>
                  <a:ext cx="1360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Freihand 37">
                  <a:extLst>
                    <a:ext uri="{FF2B5EF4-FFF2-40B4-BE49-F238E27FC236}">
                      <a16:creationId xmlns:a16="http://schemas.microsoft.com/office/drawing/2014/main" id="{9EB823F7-D599-FEE3-F8C4-8381F03A66FC}"/>
                    </a:ext>
                  </a:extLst>
                </p14:cNvPr>
                <p14:cNvContentPartPr/>
                <p14:nvPr/>
              </p14:nvContentPartPr>
              <p14:xfrm>
                <a:off x="9652255" y="1265662"/>
                <a:ext cx="37080" cy="112320"/>
              </p14:xfrm>
            </p:contentPart>
          </mc:Choice>
          <mc:Fallback>
            <p:pic>
              <p:nvPicPr>
                <p:cNvPr id="38" name="Freihand 37">
                  <a:extLst>
                    <a:ext uri="{FF2B5EF4-FFF2-40B4-BE49-F238E27FC236}">
                      <a16:creationId xmlns:a16="http://schemas.microsoft.com/office/drawing/2014/main" id="{9EB823F7-D599-FEE3-F8C4-8381F03A66FC}"/>
                    </a:ext>
                  </a:extLst>
                </p:cNvPr>
                <p:cNvPicPr/>
                <p:nvPr/>
              </p:nvPicPr>
              <p:blipFill>
                <a:blip r:embed="rId69"/>
                <a:stretch>
                  <a:fillRect/>
                </a:stretch>
              </p:blipFill>
              <p:spPr>
                <a:xfrm>
                  <a:off x="9643255" y="1257022"/>
                  <a:ext cx="5472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9" name="Freihand 38">
                  <a:extLst>
                    <a:ext uri="{FF2B5EF4-FFF2-40B4-BE49-F238E27FC236}">
                      <a16:creationId xmlns:a16="http://schemas.microsoft.com/office/drawing/2014/main" id="{0BFBFE9C-EB43-8738-DBD2-BFCC09E85CA3}"/>
                    </a:ext>
                  </a:extLst>
                </p14:cNvPr>
                <p14:cNvContentPartPr/>
                <p14:nvPr/>
              </p14:nvContentPartPr>
              <p14:xfrm>
                <a:off x="9647215" y="1249822"/>
                <a:ext cx="181080" cy="133560"/>
              </p14:xfrm>
            </p:contentPart>
          </mc:Choice>
          <mc:Fallback>
            <p:pic>
              <p:nvPicPr>
                <p:cNvPr id="39" name="Freihand 38">
                  <a:extLst>
                    <a:ext uri="{FF2B5EF4-FFF2-40B4-BE49-F238E27FC236}">
                      <a16:creationId xmlns:a16="http://schemas.microsoft.com/office/drawing/2014/main" id="{0BFBFE9C-EB43-8738-DBD2-BFCC09E85CA3}"/>
                    </a:ext>
                  </a:extLst>
                </p:cNvPr>
                <p:cNvPicPr/>
                <p:nvPr/>
              </p:nvPicPr>
              <p:blipFill>
                <a:blip r:embed="rId71"/>
                <a:stretch>
                  <a:fillRect/>
                </a:stretch>
              </p:blipFill>
              <p:spPr>
                <a:xfrm>
                  <a:off x="9638215" y="1240822"/>
                  <a:ext cx="1987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0" name="Freihand 39">
                  <a:extLst>
                    <a:ext uri="{FF2B5EF4-FFF2-40B4-BE49-F238E27FC236}">
                      <a16:creationId xmlns:a16="http://schemas.microsoft.com/office/drawing/2014/main" id="{B2885E83-54C9-BB9C-1577-50CDAE9E58D8}"/>
                    </a:ext>
                  </a:extLst>
                </p14:cNvPr>
                <p14:cNvContentPartPr/>
                <p14:nvPr/>
              </p14:nvContentPartPr>
              <p14:xfrm>
                <a:off x="9828295" y="1194022"/>
                <a:ext cx="19800" cy="48960"/>
              </p14:xfrm>
            </p:contentPart>
          </mc:Choice>
          <mc:Fallback>
            <p:pic>
              <p:nvPicPr>
                <p:cNvPr id="40" name="Freihand 39">
                  <a:extLst>
                    <a:ext uri="{FF2B5EF4-FFF2-40B4-BE49-F238E27FC236}">
                      <a16:creationId xmlns:a16="http://schemas.microsoft.com/office/drawing/2014/main" id="{B2885E83-54C9-BB9C-1577-50CDAE9E58D8}"/>
                    </a:ext>
                  </a:extLst>
                </p:cNvPr>
                <p:cNvPicPr/>
                <p:nvPr/>
              </p:nvPicPr>
              <p:blipFill>
                <a:blip r:embed="rId73"/>
                <a:stretch>
                  <a:fillRect/>
                </a:stretch>
              </p:blipFill>
              <p:spPr>
                <a:xfrm>
                  <a:off x="9819655" y="1185022"/>
                  <a:ext cx="3744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1" name="Freihand 40">
                  <a:extLst>
                    <a:ext uri="{FF2B5EF4-FFF2-40B4-BE49-F238E27FC236}">
                      <a16:creationId xmlns:a16="http://schemas.microsoft.com/office/drawing/2014/main" id="{5D4CB2A3-B251-7597-769F-E62B5DF5238A}"/>
                    </a:ext>
                  </a:extLst>
                </p14:cNvPr>
                <p14:cNvContentPartPr/>
                <p14:nvPr/>
              </p14:nvContentPartPr>
              <p14:xfrm>
                <a:off x="9849175" y="1264222"/>
                <a:ext cx="80640" cy="267840"/>
              </p14:xfrm>
            </p:contentPart>
          </mc:Choice>
          <mc:Fallback>
            <p:pic>
              <p:nvPicPr>
                <p:cNvPr id="41" name="Freihand 40">
                  <a:extLst>
                    <a:ext uri="{FF2B5EF4-FFF2-40B4-BE49-F238E27FC236}">
                      <a16:creationId xmlns:a16="http://schemas.microsoft.com/office/drawing/2014/main" id="{5D4CB2A3-B251-7597-769F-E62B5DF5238A}"/>
                    </a:ext>
                  </a:extLst>
                </p:cNvPr>
                <p:cNvPicPr/>
                <p:nvPr/>
              </p:nvPicPr>
              <p:blipFill>
                <a:blip r:embed="rId75"/>
                <a:stretch>
                  <a:fillRect/>
                </a:stretch>
              </p:blipFill>
              <p:spPr>
                <a:xfrm>
                  <a:off x="9840535" y="1255222"/>
                  <a:ext cx="9828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2" name="Freihand 41">
                  <a:extLst>
                    <a:ext uri="{FF2B5EF4-FFF2-40B4-BE49-F238E27FC236}">
                      <a16:creationId xmlns:a16="http://schemas.microsoft.com/office/drawing/2014/main" id="{48873855-9B68-7851-F4A0-C8A0A60E25C6}"/>
                    </a:ext>
                  </a:extLst>
                </p14:cNvPr>
                <p14:cNvContentPartPr/>
                <p14:nvPr/>
              </p14:nvContentPartPr>
              <p14:xfrm>
                <a:off x="10039975" y="1154782"/>
                <a:ext cx="150120" cy="205560"/>
              </p14:xfrm>
            </p:contentPart>
          </mc:Choice>
          <mc:Fallback>
            <p:pic>
              <p:nvPicPr>
                <p:cNvPr id="42" name="Freihand 41">
                  <a:extLst>
                    <a:ext uri="{FF2B5EF4-FFF2-40B4-BE49-F238E27FC236}">
                      <a16:creationId xmlns:a16="http://schemas.microsoft.com/office/drawing/2014/main" id="{48873855-9B68-7851-F4A0-C8A0A60E25C6}"/>
                    </a:ext>
                  </a:extLst>
                </p:cNvPr>
                <p:cNvPicPr/>
                <p:nvPr/>
              </p:nvPicPr>
              <p:blipFill>
                <a:blip r:embed="rId77"/>
                <a:stretch>
                  <a:fillRect/>
                </a:stretch>
              </p:blipFill>
              <p:spPr>
                <a:xfrm>
                  <a:off x="10031335" y="1145782"/>
                  <a:ext cx="16776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Freihand 42">
                  <a:extLst>
                    <a:ext uri="{FF2B5EF4-FFF2-40B4-BE49-F238E27FC236}">
                      <a16:creationId xmlns:a16="http://schemas.microsoft.com/office/drawing/2014/main" id="{E6D94F0A-2296-315C-1FE7-AA684A9AE4C2}"/>
                    </a:ext>
                  </a:extLst>
                </p14:cNvPr>
                <p14:cNvContentPartPr/>
                <p14:nvPr/>
              </p14:nvContentPartPr>
              <p14:xfrm>
                <a:off x="10179655" y="1146862"/>
                <a:ext cx="297360" cy="207720"/>
              </p14:xfrm>
            </p:contentPart>
          </mc:Choice>
          <mc:Fallback>
            <p:pic>
              <p:nvPicPr>
                <p:cNvPr id="43" name="Freihand 42">
                  <a:extLst>
                    <a:ext uri="{FF2B5EF4-FFF2-40B4-BE49-F238E27FC236}">
                      <a16:creationId xmlns:a16="http://schemas.microsoft.com/office/drawing/2014/main" id="{E6D94F0A-2296-315C-1FE7-AA684A9AE4C2}"/>
                    </a:ext>
                  </a:extLst>
                </p:cNvPr>
                <p:cNvPicPr/>
                <p:nvPr/>
              </p:nvPicPr>
              <p:blipFill>
                <a:blip r:embed="rId79"/>
                <a:stretch>
                  <a:fillRect/>
                </a:stretch>
              </p:blipFill>
              <p:spPr>
                <a:xfrm>
                  <a:off x="10170655" y="1138222"/>
                  <a:ext cx="3150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 name="Freihand 43">
                  <a:extLst>
                    <a:ext uri="{FF2B5EF4-FFF2-40B4-BE49-F238E27FC236}">
                      <a16:creationId xmlns:a16="http://schemas.microsoft.com/office/drawing/2014/main" id="{D4AF1A87-6E8F-219C-C4A5-6DAB9381159A}"/>
                    </a:ext>
                  </a:extLst>
                </p14:cNvPr>
                <p14:cNvContentPartPr/>
                <p14:nvPr/>
              </p14:nvContentPartPr>
              <p14:xfrm>
                <a:off x="10380535" y="1104742"/>
                <a:ext cx="20880" cy="3960"/>
              </p14:xfrm>
            </p:contentPart>
          </mc:Choice>
          <mc:Fallback>
            <p:pic>
              <p:nvPicPr>
                <p:cNvPr id="44" name="Freihand 43">
                  <a:extLst>
                    <a:ext uri="{FF2B5EF4-FFF2-40B4-BE49-F238E27FC236}">
                      <a16:creationId xmlns:a16="http://schemas.microsoft.com/office/drawing/2014/main" id="{D4AF1A87-6E8F-219C-C4A5-6DAB9381159A}"/>
                    </a:ext>
                  </a:extLst>
                </p:cNvPr>
                <p:cNvPicPr/>
                <p:nvPr/>
              </p:nvPicPr>
              <p:blipFill>
                <a:blip r:embed="rId81"/>
                <a:stretch>
                  <a:fillRect/>
                </a:stretch>
              </p:blipFill>
              <p:spPr>
                <a:xfrm>
                  <a:off x="10371895" y="1095742"/>
                  <a:ext cx="385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5" name="Freihand 44">
                  <a:extLst>
                    <a:ext uri="{FF2B5EF4-FFF2-40B4-BE49-F238E27FC236}">
                      <a16:creationId xmlns:a16="http://schemas.microsoft.com/office/drawing/2014/main" id="{03FBB5C2-461F-D5B5-6410-AFFEF36B1DB9}"/>
                    </a:ext>
                  </a:extLst>
                </p14:cNvPr>
                <p14:cNvContentPartPr/>
                <p14:nvPr/>
              </p14:nvContentPartPr>
              <p14:xfrm>
                <a:off x="10626415" y="1232182"/>
                <a:ext cx="419400" cy="103680"/>
              </p14:xfrm>
            </p:contentPart>
          </mc:Choice>
          <mc:Fallback>
            <p:pic>
              <p:nvPicPr>
                <p:cNvPr id="45" name="Freihand 44">
                  <a:extLst>
                    <a:ext uri="{FF2B5EF4-FFF2-40B4-BE49-F238E27FC236}">
                      <a16:creationId xmlns:a16="http://schemas.microsoft.com/office/drawing/2014/main" id="{03FBB5C2-461F-D5B5-6410-AFFEF36B1DB9}"/>
                    </a:ext>
                  </a:extLst>
                </p:cNvPr>
                <p:cNvPicPr/>
                <p:nvPr/>
              </p:nvPicPr>
              <p:blipFill>
                <a:blip r:embed="rId83"/>
                <a:stretch>
                  <a:fillRect/>
                </a:stretch>
              </p:blipFill>
              <p:spPr>
                <a:xfrm>
                  <a:off x="10617415" y="1223182"/>
                  <a:ext cx="437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6" name="Freihand 45">
                  <a:extLst>
                    <a:ext uri="{FF2B5EF4-FFF2-40B4-BE49-F238E27FC236}">
                      <a16:creationId xmlns:a16="http://schemas.microsoft.com/office/drawing/2014/main" id="{82886416-FBBE-325A-4E85-7F195FDB6522}"/>
                    </a:ext>
                  </a:extLst>
                </p14:cNvPr>
                <p14:cNvContentPartPr/>
                <p14:nvPr/>
              </p14:nvContentPartPr>
              <p14:xfrm>
                <a:off x="10955815" y="1087822"/>
                <a:ext cx="10080" cy="18360"/>
              </p14:xfrm>
            </p:contentPart>
          </mc:Choice>
          <mc:Fallback>
            <p:pic>
              <p:nvPicPr>
                <p:cNvPr id="46" name="Freihand 45">
                  <a:extLst>
                    <a:ext uri="{FF2B5EF4-FFF2-40B4-BE49-F238E27FC236}">
                      <a16:creationId xmlns:a16="http://schemas.microsoft.com/office/drawing/2014/main" id="{82886416-FBBE-325A-4E85-7F195FDB6522}"/>
                    </a:ext>
                  </a:extLst>
                </p:cNvPr>
                <p:cNvPicPr/>
                <p:nvPr/>
              </p:nvPicPr>
              <p:blipFill>
                <a:blip r:embed="rId85"/>
                <a:stretch>
                  <a:fillRect/>
                </a:stretch>
              </p:blipFill>
              <p:spPr>
                <a:xfrm>
                  <a:off x="10947175" y="1078822"/>
                  <a:ext cx="277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7" name="Freihand 46">
                  <a:extLst>
                    <a:ext uri="{FF2B5EF4-FFF2-40B4-BE49-F238E27FC236}">
                      <a16:creationId xmlns:a16="http://schemas.microsoft.com/office/drawing/2014/main" id="{B594D038-7F3D-4554-608C-E59B6C8540F0}"/>
                    </a:ext>
                  </a:extLst>
                </p14:cNvPr>
                <p14:cNvContentPartPr/>
                <p14:nvPr/>
              </p14:nvContentPartPr>
              <p14:xfrm>
                <a:off x="8064655" y="1671382"/>
                <a:ext cx="19440" cy="183600"/>
              </p14:xfrm>
            </p:contentPart>
          </mc:Choice>
          <mc:Fallback>
            <p:pic>
              <p:nvPicPr>
                <p:cNvPr id="47" name="Freihand 46">
                  <a:extLst>
                    <a:ext uri="{FF2B5EF4-FFF2-40B4-BE49-F238E27FC236}">
                      <a16:creationId xmlns:a16="http://schemas.microsoft.com/office/drawing/2014/main" id="{B594D038-7F3D-4554-608C-E59B6C8540F0}"/>
                    </a:ext>
                  </a:extLst>
                </p:cNvPr>
                <p:cNvPicPr/>
                <p:nvPr/>
              </p:nvPicPr>
              <p:blipFill>
                <a:blip r:embed="rId87"/>
                <a:stretch>
                  <a:fillRect/>
                </a:stretch>
              </p:blipFill>
              <p:spPr>
                <a:xfrm>
                  <a:off x="8056015" y="1662382"/>
                  <a:ext cx="37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8" name="Freihand 47">
                  <a:extLst>
                    <a:ext uri="{FF2B5EF4-FFF2-40B4-BE49-F238E27FC236}">
                      <a16:creationId xmlns:a16="http://schemas.microsoft.com/office/drawing/2014/main" id="{84ACE039-1669-C2D4-E129-04F096B08FEE}"/>
                    </a:ext>
                  </a:extLst>
                </p14:cNvPr>
                <p14:cNvContentPartPr/>
                <p14:nvPr/>
              </p14:nvContentPartPr>
              <p14:xfrm>
                <a:off x="7965655" y="1624942"/>
                <a:ext cx="189720" cy="25200"/>
              </p14:xfrm>
            </p:contentPart>
          </mc:Choice>
          <mc:Fallback>
            <p:pic>
              <p:nvPicPr>
                <p:cNvPr id="48" name="Freihand 47">
                  <a:extLst>
                    <a:ext uri="{FF2B5EF4-FFF2-40B4-BE49-F238E27FC236}">
                      <a16:creationId xmlns:a16="http://schemas.microsoft.com/office/drawing/2014/main" id="{84ACE039-1669-C2D4-E129-04F096B08FEE}"/>
                    </a:ext>
                  </a:extLst>
                </p:cNvPr>
                <p:cNvPicPr/>
                <p:nvPr/>
              </p:nvPicPr>
              <p:blipFill>
                <a:blip r:embed="rId89"/>
                <a:stretch>
                  <a:fillRect/>
                </a:stretch>
              </p:blipFill>
              <p:spPr>
                <a:xfrm>
                  <a:off x="7957015" y="1615942"/>
                  <a:ext cx="2073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9" name="Freihand 48">
                  <a:extLst>
                    <a:ext uri="{FF2B5EF4-FFF2-40B4-BE49-F238E27FC236}">
                      <a16:creationId xmlns:a16="http://schemas.microsoft.com/office/drawing/2014/main" id="{83985F82-C4EA-3FDF-15DE-E79EFE7D71CB}"/>
                    </a:ext>
                  </a:extLst>
                </p14:cNvPr>
                <p14:cNvContentPartPr/>
                <p14:nvPr/>
              </p14:nvContentPartPr>
              <p14:xfrm>
                <a:off x="8158255" y="1713862"/>
                <a:ext cx="349920" cy="158760"/>
              </p14:xfrm>
            </p:contentPart>
          </mc:Choice>
          <mc:Fallback>
            <p:pic>
              <p:nvPicPr>
                <p:cNvPr id="49" name="Freihand 48">
                  <a:extLst>
                    <a:ext uri="{FF2B5EF4-FFF2-40B4-BE49-F238E27FC236}">
                      <a16:creationId xmlns:a16="http://schemas.microsoft.com/office/drawing/2014/main" id="{83985F82-C4EA-3FDF-15DE-E79EFE7D71CB}"/>
                    </a:ext>
                  </a:extLst>
                </p:cNvPr>
                <p:cNvPicPr/>
                <p:nvPr/>
              </p:nvPicPr>
              <p:blipFill>
                <a:blip r:embed="rId91"/>
                <a:stretch>
                  <a:fillRect/>
                </a:stretch>
              </p:blipFill>
              <p:spPr>
                <a:xfrm>
                  <a:off x="8149615" y="1705222"/>
                  <a:ext cx="3675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0" name="Freihand 49">
                  <a:extLst>
                    <a:ext uri="{FF2B5EF4-FFF2-40B4-BE49-F238E27FC236}">
                      <a16:creationId xmlns:a16="http://schemas.microsoft.com/office/drawing/2014/main" id="{1610429D-84AC-06EC-05A9-747BDCBC7294}"/>
                    </a:ext>
                  </a:extLst>
                </p14:cNvPr>
                <p14:cNvContentPartPr/>
                <p14:nvPr/>
              </p14:nvContentPartPr>
              <p14:xfrm>
                <a:off x="8647495" y="1653382"/>
                <a:ext cx="102600" cy="167400"/>
              </p14:xfrm>
            </p:contentPart>
          </mc:Choice>
          <mc:Fallback>
            <p:pic>
              <p:nvPicPr>
                <p:cNvPr id="50" name="Freihand 49">
                  <a:extLst>
                    <a:ext uri="{FF2B5EF4-FFF2-40B4-BE49-F238E27FC236}">
                      <a16:creationId xmlns:a16="http://schemas.microsoft.com/office/drawing/2014/main" id="{1610429D-84AC-06EC-05A9-747BDCBC7294}"/>
                    </a:ext>
                  </a:extLst>
                </p:cNvPr>
                <p:cNvPicPr/>
                <p:nvPr/>
              </p:nvPicPr>
              <p:blipFill>
                <a:blip r:embed="rId93"/>
                <a:stretch>
                  <a:fillRect/>
                </a:stretch>
              </p:blipFill>
              <p:spPr>
                <a:xfrm>
                  <a:off x="8638495" y="1644382"/>
                  <a:ext cx="1202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1" name="Freihand 50">
                  <a:extLst>
                    <a:ext uri="{FF2B5EF4-FFF2-40B4-BE49-F238E27FC236}">
                      <a16:creationId xmlns:a16="http://schemas.microsoft.com/office/drawing/2014/main" id="{DAE0FE22-05BC-2E25-6EC4-6E122DDFEDE6}"/>
                    </a:ext>
                  </a:extLst>
                </p14:cNvPr>
                <p14:cNvContentPartPr/>
                <p14:nvPr/>
              </p14:nvContentPartPr>
              <p14:xfrm>
                <a:off x="8579455" y="1748062"/>
                <a:ext cx="114480" cy="104400"/>
              </p14:xfrm>
            </p:contentPart>
          </mc:Choice>
          <mc:Fallback>
            <p:pic>
              <p:nvPicPr>
                <p:cNvPr id="51" name="Freihand 50">
                  <a:extLst>
                    <a:ext uri="{FF2B5EF4-FFF2-40B4-BE49-F238E27FC236}">
                      <a16:creationId xmlns:a16="http://schemas.microsoft.com/office/drawing/2014/main" id="{DAE0FE22-05BC-2E25-6EC4-6E122DDFEDE6}"/>
                    </a:ext>
                  </a:extLst>
                </p:cNvPr>
                <p:cNvPicPr/>
                <p:nvPr/>
              </p:nvPicPr>
              <p:blipFill>
                <a:blip r:embed="rId95"/>
                <a:stretch>
                  <a:fillRect/>
                </a:stretch>
              </p:blipFill>
              <p:spPr>
                <a:xfrm>
                  <a:off x="8570815" y="1739062"/>
                  <a:ext cx="1321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2" name="Freihand 51">
                  <a:extLst>
                    <a:ext uri="{FF2B5EF4-FFF2-40B4-BE49-F238E27FC236}">
                      <a16:creationId xmlns:a16="http://schemas.microsoft.com/office/drawing/2014/main" id="{31BAFD48-D1F7-5C65-E223-D3792A356F1F}"/>
                    </a:ext>
                  </a:extLst>
                </p14:cNvPr>
                <p14:cNvContentPartPr/>
                <p14:nvPr/>
              </p14:nvContentPartPr>
              <p14:xfrm>
                <a:off x="8950615" y="1718542"/>
                <a:ext cx="259200" cy="97200"/>
              </p14:xfrm>
            </p:contentPart>
          </mc:Choice>
          <mc:Fallback>
            <p:pic>
              <p:nvPicPr>
                <p:cNvPr id="52" name="Freihand 51">
                  <a:extLst>
                    <a:ext uri="{FF2B5EF4-FFF2-40B4-BE49-F238E27FC236}">
                      <a16:creationId xmlns:a16="http://schemas.microsoft.com/office/drawing/2014/main" id="{31BAFD48-D1F7-5C65-E223-D3792A356F1F}"/>
                    </a:ext>
                  </a:extLst>
                </p:cNvPr>
                <p:cNvPicPr/>
                <p:nvPr/>
              </p:nvPicPr>
              <p:blipFill>
                <a:blip r:embed="rId97"/>
                <a:stretch>
                  <a:fillRect/>
                </a:stretch>
              </p:blipFill>
              <p:spPr>
                <a:xfrm>
                  <a:off x="8941975" y="1709902"/>
                  <a:ext cx="276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3" name="Freihand 52">
                  <a:extLst>
                    <a:ext uri="{FF2B5EF4-FFF2-40B4-BE49-F238E27FC236}">
                      <a16:creationId xmlns:a16="http://schemas.microsoft.com/office/drawing/2014/main" id="{1A285CA4-8557-01CA-7D16-8E0A8337C6D1}"/>
                    </a:ext>
                  </a:extLst>
                </p14:cNvPr>
                <p14:cNvContentPartPr/>
                <p14:nvPr/>
              </p14:nvContentPartPr>
              <p14:xfrm>
                <a:off x="9229975" y="1645462"/>
                <a:ext cx="248400" cy="172080"/>
              </p14:xfrm>
            </p:contentPart>
          </mc:Choice>
          <mc:Fallback>
            <p:pic>
              <p:nvPicPr>
                <p:cNvPr id="53" name="Freihand 52">
                  <a:extLst>
                    <a:ext uri="{FF2B5EF4-FFF2-40B4-BE49-F238E27FC236}">
                      <a16:creationId xmlns:a16="http://schemas.microsoft.com/office/drawing/2014/main" id="{1A285CA4-8557-01CA-7D16-8E0A8337C6D1}"/>
                    </a:ext>
                  </a:extLst>
                </p:cNvPr>
                <p:cNvPicPr/>
                <p:nvPr/>
              </p:nvPicPr>
              <p:blipFill>
                <a:blip r:embed="rId99"/>
                <a:stretch>
                  <a:fillRect/>
                </a:stretch>
              </p:blipFill>
              <p:spPr>
                <a:xfrm>
                  <a:off x="9220975" y="1636462"/>
                  <a:ext cx="2660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4" name="Freihand 53">
                  <a:extLst>
                    <a:ext uri="{FF2B5EF4-FFF2-40B4-BE49-F238E27FC236}">
                      <a16:creationId xmlns:a16="http://schemas.microsoft.com/office/drawing/2014/main" id="{679794A3-A4C1-146F-3E8A-A56BF9AD6224}"/>
                    </a:ext>
                  </a:extLst>
                </p14:cNvPr>
                <p14:cNvContentPartPr/>
                <p14:nvPr/>
              </p14:nvContentPartPr>
              <p14:xfrm>
                <a:off x="9348055" y="1662742"/>
                <a:ext cx="200160" cy="177120"/>
              </p14:xfrm>
            </p:contentPart>
          </mc:Choice>
          <mc:Fallback>
            <p:pic>
              <p:nvPicPr>
                <p:cNvPr id="54" name="Freihand 53">
                  <a:extLst>
                    <a:ext uri="{FF2B5EF4-FFF2-40B4-BE49-F238E27FC236}">
                      <a16:creationId xmlns:a16="http://schemas.microsoft.com/office/drawing/2014/main" id="{679794A3-A4C1-146F-3E8A-A56BF9AD6224}"/>
                    </a:ext>
                  </a:extLst>
                </p:cNvPr>
                <p:cNvPicPr/>
                <p:nvPr/>
              </p:nvPicPr>
              <p:blipFill>
                <a:blip r:embed="rId101"/>
                <a:stretch>
                  <a:fillRect/>
                </a:stretch>
              </p:blipFill>
              <p:spPr>
                <a:xfrm>
                  <a:off x="9339415" y="1653742"/>
                  <a:ext cx="2178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5" name="Freihand 54">
                  <a:extLst>
                    <a:ext uri="{FF2B5EF4-FFF2-40B4-BE49-F238E27FC236}">
                      <a16:creationId xmlns:a16="http://schemas.microsoft.com/office/drawing/2014/main" id="{AEF239F5-34E2-7493-ED04-C3285ED61EF2}"/>
                    </a:ext>
                  </a:extLst>
                </p14:cNvPr>
                <p14:cNvContentPartPr/>
                <p14:nvPr/>
              </p14:nvContentPartPr>
              <p14:xfrm>
                <a:off x="9627775" y="1643662"/>
                <a:ext cx="194040" cy="199440"/>
              </p14:xfrm>
            </p:contentPart>
          </mc:Choice>
          <mc:Fallback>
            <p:pic>
              <p:nvPicPr>
                <p:cNvPr id="55" name="Freihand 54">
                  <a:extLst>
                    <a:ext uri="{FF2B5EF4-FFF2-40B4-BE49-F238E27FC236}">
                      <a16:creationId xmlns:a16="http://schemas.microsoft.com/office/drawing/2014/main" id="{AEF239F5-34E2-7493-ED04-C3285ED61EF2}"/>
                    </a:ext>
                  </a:extLst>
                </p:cNvPr>
                <p:cNvPicPr/>
                <p:nvPr/>
              </p:nvPicPr>
              <p:blipFill>
                <a:blip r:embed="rId103"/>
                <a:stretch>
                  <a:fillRect/>
                </a:stretch>
              </p:blipFill>
              <p:spPr>
                <a:xfrm>
                  <a:off x="9619135" y="1634662"/>
                  <a:ext cx="2116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6" name="Freihand 55">
                  <a:extLst>
                    <a:ext uri="{FF2B5EF4-FFF2-40B4-BE49-F238E27FC236}">
                      <a16:creationId xmlns:a16="http://schemas.microsoft.com/office/drawing/2014/main" id="{4D1D1ED7-BF98-CD47-20ED-21ACA7430950}"/>
                    </a:ext>
                  </a:extLst>
                </p14:cNvPr>
                <p14:cNvContentPartPr/>
                <p14:nvPr/>
              </p14:nvContentPartPr>
              <p14:xfrm>
                <a:off x="9966175" y="1783342"/>
                <a:ext cx="14400" cy="35280"/>
              </p14:xfrm>
            </p:contentPart>
          </mc:Choice>
          <mc:Fallback>
            <p:pic>
              <p:nvPicPr>
                <p:cNvPr id="56" name="Freihand 55">
                  <a:extLst>
                    <a:ext uri="{FF2B5EF4-FFF2-40B4-BE49-F238E27FC236}">
                      <a16:creationId xmlns:a16="http://schemas.microsoft.com/office/drawing/2014/main" id="{4D1D1ED7-BF98-CD47-20ED-21ACA7430950}"/>
                    </a:ext>
                  </a:extLst>
                </p:cNvPr>
                <p:cNvPicPr/>
                <p:nvPr/>
              </p:nvPicPr>
              <p:blipFill>
                <a:blip r:embed="rId105"/>
                <a:stretch>
                  <a:fillRect/>
                </a:stretch>
              </p:blipFill>
              <p:spPr>
                <a:xfrm>
                  <a:off x="9957535" y="1774342"/>
                  <a:ext cx="320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7" name="Freihand 56">
                  <a:extLst>
                    <a:ext uri="{FF2B5EF4-FFF2-40B4-BE49-F238E27FC236}">
                      <a16:creationId xmlns:a16="http://schemas.microsoft.com/office/drawing/2014/main" id="{328404E6-5611-230D-F6DA-D7F667ACDF9A}"/>
                    </a:ext>
                  </a:extLst>
                </p14:cNvPr>
                <p14:cNvContentPartPr/>
                <p14:nvPr/>
              </p14:nvContentPartPr>
              <p14:xfrm>
                <a:off x="10197295" y="1685422"/>
                <a:ext cx="131400" cy="108360"/>
              </p14:xfrm>
            </p:contentPart>
          </mc:Choice>
          <mc:Fallback>
            <p:pic>
              <p:nvPicPr>
                <p:cNvPr id="57" name="Freihand 56">
                  <a:extLst>
                    <a:ext uri="{FF2B5EF4-FFF2-40B4-BE49-F238E27FC236}">
                      <a16:creationId xmlns:a16="http://schemas.microsoft.com/office/drawing/2014/main" id="{328404E6-5611-230D-F6DA-D7F667ACDF9A}"/>
                    </a:ext>
                  </a:extLst>
                </p:cNvPr>
                <p:cNvPicPr/>
                <p:nvPr/>
              </p:nvPicPr>
              <p:blipFill>
                <a:blip r:embed="rId107"/>
                <a:stretch>
                  <a:fillRect/>
                </a:stretch>
              </p:blipFill>
              <p:spPr>
                <a:xfrm>
                  <a:off x="10188655" y="1676782"/>
                  <a:ext cx="14904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8" name="Freihand 57">
                  <a:extLst>
                    <a:ext uri="{FF2B5EF4-FFF2-40B4-BE49-F238E27FC236}">
                      <a16:creationId xmlns:a16="http://schemas.microsoft.com/office/drawing/2014/main" id="{48E746B4-3CA5-F4F4-F210-C4F79C31645C}"/>
                    </a:ext>
                  </a:extLst>
                </p14:cNvPr>
                <p14:cNvContentPartPr/>
                <p14:nvPr/>
              </p14:nvContentPartPr>
              <p14:xfrm>
                <a:off x="10378015" y="1552582"/>
                <a:ext cx="106920" cy="237240"/>
              </p14:xfrm>
            </p:contentPart>
          </mc:Choice>
          <mc:Fallback>
            <p:pic>
              <p:nvPicPr>
                <p:cNvPr id="58" name="Freihand 57">
                  <a:extLst>
                    <a:ext uri="{FF2B5EF4-FFF2-40B4-BE49-F238E27FC236}">
                      <a16:creationId xmlns:a16="http://schemas.microsoft.com/office/drawing/2014/main" id="{48E746B4-3CA5-F4F4-F210-C4F79C31645C}"/>
                    </a:ext>
                  </a:extLst>
                </p:cNvPr>
                <p:cNvPicPr/>
                <p:nvPr/>
              </p:nvPicPr>
              <p:blipFill>
                <a:blip r:embed="rId109"/>
                <a:stretch>
                  <a:fillRect/>
                </a:stretch>
              </p:blipFill>
              <p:spPr>
                <a:xfrm>
                  <a:off x="10369375" y="1543582"/>
                  <a:ext cx="1245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88448" name="Freihand 488447">
                  <a:extLst>
                    <a:ext uri="{FF2B5EF4-FFF2-40B4-BE49-F238E27FC236}">
                      <a16:creationId xmlns:a16="http://schemas.microsoft.com/office/drawing/2014/main" id="{2A91FADD-4CD2-FFAD-65B8-64CE275CB3A0}"/>
                    </a:ext>
                  </a:extLst>
                </p14:cNvPr>
                <p14:cNvContentPartPr/>
                <p14:nvPr/>
              </p14:nvContentPartPr>
              <p14:xfrm>
                <a:off x="4528375" y="1260622"/>
                <a:ext cx="749880" cy="983160"/>
              </p14:xfrm>
            </p:contentPart>
          </mc:Choice>
          <mc:Fallback>
            <p:pic>
              <p:nvPicPr>
                <p:cNvPr id="488448" name="Freihand 488447">
                  <a:extLst>
                    <a:ext uri="{FF2B5EF4-FFF2-40B4-BE49-F238E27FC236}">
                      <a16:creationId xmlns:a16="http://schemas.microsoft.com/office/drawing/2014/main" id="{2A91FADD-4CD2-FFAD-65B8-64CE275CB3A0}"/>
                    </a:ext>
                  </a:extLst>
                </p:cNvPr>
                <p:cNvPicPr/>
                <p:nvPr/>
              </p:nvPicPr>
              <p:blipFill>
                <a:blip r:embed="rId111"/>
                <a:stretch>
                  <a:fillRect/>
                </a:stretch>
              </p:blipFill>
              <p:spPr>
                <a:xfrm>
                  <a:off x="4519735" y="1251622"/>
                  <a:ext cx="767520" cy="1000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88449" name="Freihand 488448">
                  <a:extLst>
                    <a:ext uri="{FF2B5EF4-FFF2-40B4-BE49-F238E27FC236}">
                      <a16:creationId xmlns:a16="http://schemas.microsoft.com/office/drawing/2014/main" id="{2E5B3D05-3B8F-323C-6AF1-0FFAB99DD920}"/>
                    </a:ext>
                  </a:extLst>
                </p14:cNvPr>
                <p14:cNvContentPartPr/>
                <p14:nvPr/>
              </p14:nvContentPartPr>
              <p14:xfrm>
                <a:off x="4519015" y="2071702"/>
                <a:ext cx="302760" cy="188640"/>
              </p14:xfrm>
            </p:contentPart>
          </mc:Choice>
          <mc:Fallback>
            <p:pic>
              <p:nvPicPr>
                <p:cNvPr id="488449" name="Freihand 488448">
                  <a:extLst>
                    <a:ext uri="{FF2B5EF4-FFF2-40B4-BE49-F238E27FC236}">
                      <a16:creationId xmlns:a16="http://schemas.microsoft.com/office/drawing/2014/main" id="{2E5B3D05-3B8F-323C-6AF1-0FFAB99DD920}"/>
                    </a:ext>
                  </a:extLst>
                </p:cNvPr>
                <p:cNvPicPr/>
                <p:nvPr/>
              </p:nvPicPr>
              <p:blipFill>
                <a:blip r:embed="rId113"/>
                <a:stretch>
                  <a:fillRect/>
                </a:stretch>
              </p:blipFill>
              <p:spPr>
                <a:xfrm>
                  <a:off x="4510015" y="2063062"/>
                  <a:ext cx="3204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88453" name="Freihand 488452">
                  <a:extLst>
                    <a:ext uri="{FF2B5EF4-FFF2-40B4-BE49-F238E27FC236}">
                      <a16:creationId xmlns:a16="http://schemas.microsoft.com/office/drawing/2014/main" id="{86B084AA-0693-BDE5-4D5C-B2FE426FA6A3}"/>
                    </a:ext>
                  </a:extLst>
                </p14:cNvPr>
                <p14:cNvContentPartPr/>
                <p14:nvPr/>
              </p14:nvContentPartPr>
              <p14:xfrm>
                <a:off x="5257375" y="1265302"/>
                <a:ext cx="1014120" cy="1207080"/>
              </p14:xfrm>
            </p:contentPart>
          </mc:Choice>
          <mc:Fallback>
            <p:pic>
              <p:nvPicPr>
                <p:cNvPr id="488453" name="Freihand 488452">
                  <a:extLst>
                    <a:ext uri="{FF2B5EF4-FFF2-40B4-BE49-F238E27FC236}">
                      <a16:creationId xmlns:a16="http://schemas.microsoft.com/office/drawing/2014/main" id="{86B084AA-0693-BDE5-4D5C-B2FE426FA6A3}"/>
                    </a:ext>
                  </a:extLst>
                </p:cNvPr>
                <p:cNvPicPr/>
                <p:nvPr/>
              </p:nvPicPr>
              <p:blipFill>
                <a:blip r:embed="rId115"/>
                <a:stretch>
                  <a:fillRect/>
                </a:stretch>
              </p:blipFill>
              <p:spPr>
                <a:xfrm>
                  <a:off x="5248375" y="1256302"/>
                  <a:ext cx="1031760" cy="1224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88454" name="Freihand 488453">
                  <a:extLst>
                    <a:ext uri="{FF2B5EF4-FFF2-40B4-BE49-F238E27FC236}">
                      <a16:creationId xmlns:a16="http://schemas.microsoft.com/office/drawing/2014/main" id="{D6813426-DA7D-A897-3BD8-890BD61A94F7}"/>
                    </a:ext>
                  </a:extLst>
                </p14:cNvPr>
                <p14:cNvContentPartPr/>
                <p14:nvPr/>
              </p14:nvContentPartPr>
              <p14:xfrm>
                <a:off x="6177535" y="2377702"/>
                <a:ext cx="173160" cy="171720"/>
              </p14:xfrm>
            </p:contentPart>
          </mc:Choice>
          <mc:Fallback>
            <p:pic>
              <p:nvPicPr>
                <p:cNvPr id="488454" name="Freihand 488453">
                  <a:extLst>
                    <a:ext uri="{FF2B5EF4-FFF2-40B4-BE49-F238E27FC236}">
                      <a16:creationId xmlns:a16="http://schemas.microsoft.com/office/drawing/2014/main" id="{D6813426-DA7D-A897-3BD8-890BD61A94F7}"/>
                    </a:ext>
                  </a:extLst>
                </p:cNvPr>
                <p:cNvPicPr/>
                <p:nvPr/>
              </p:nvPicPr>
              <p:blipFill>
                <a:blip r:embed="rId117"/>
                <a:stretch>
                  <a:fillRect/>
                </a:stretch>
              </p:blipFill>
              <p:spPr>
                <a:xfrm>
                  <a:off x="6168535" y="2368702"/>
                  <a:ext cx="19080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488456" name="Freihand 488455">
                  <a:extLst>
                    <a:ext uri="{FF2B5EF4-FFF2-40B4-BE49-F238E27FC236}">
                      <a16:creationId xmlns:a16="http://schemas.microsoft.com/office/drawing/2014/main" id="{E8D85A2C-E2D5-B903-DCD3-F1A5BCAC822E}"/>
                    </a:ext>
                  </a:extLst>
                </p14:cNvPr>
                <p14:cNvContentPartPr/>
                <p14:nvPr/>
              </p14:nvContentPartPr>
              <p14:xfrm>
                <a:off x="4781095" y="816022"/>
                <a:ext cx="206640" cy="265680"/>
              </p14:xfrm>
            </p:contentPart>
          </mc:Choice>
          <mc:Fallback>
            <p:pic>
              <p:nvPicPr>
                <p:cNvPr id="488456" name="Freihand 488455">
                  <a:extLst>
                    <a:ext uri="{FF2B5EF4-FFF2-40B4-BE49-F238E27FC236}">
                      <a16:creationId xmlns:a16="http://schemas.microsoft.com/office/drawing/2014/main" id="{E8D85A2C-E2D5-B903-DCD3-F1A5BCAC822E}"/>
                    </a:ext>
                  </a:extLst>
                </p:cNvPr>
                <p:cNvPicPr/>
                <p:nvPr/>
              </p:nvPicPr>
              <p:blipFill>
                <a:blip r:embed="rId119"/>
                <a:stretch>
                  <a:fillRect/>
                </a:stretch>
              </p:blipFill>
              <p:spPr>
                <a:xfrm>
                  <a:off x="4772455" y="807382"/>
                  <a:ext cx="2242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488458" name="Freihand 488457">
                  <a:extLst>
                    <a:ext uri="{FF2B5EF4-FFF2-40B4-BE49-F238E27FC236}">
                      <a16:creationId xmlns:a16="http://schemas.microsoft.com/office/drawing/2014/main" id="{3A9B843E-2759-AA1B-C49F-BFCF74DC0C9F}"/>
                    </a:ext>
                  </a:extLst>
                </p14:cNvPr>
                <p14:cNvContentPartPr/>
                <p14:nvPr/>
              </p14:nvContentPartPr>
              <p14:xfrm>
                <a:off x="3476815" y="782902"/>
                <a:ext cx="26280" cy="229680"/>
              </p14:xfrm>
            </p:contentPart>
          </mc:Choice>
          <mc:Fallback>
            <p:pic>
              <p:nvPicPr>
                <p:cNvPr id="488458" name="Freihand 488457">
                  <a:extLst>
                    <a:ext uri="{FF2B5EF4-FFF2-40B4-BE49-F238E27FC236}">
                      <a16:creationId xmlns:a16="http://schemas.microsoft.com/office/drawing/2014/main" id="{3A9B843E-2759-AA1B-C49F-BFCF74DC0C9F}"/>
                    </a:ext>
                  </a:extLst>
                </p:cNvPr>
                <p:cNvPicPr/>
                <p:nvPr/>
              </p:nvPicPr>
              <p:blipFill>
                <a:blip r:embed="rId121"/>
                <a:stretch>
                  <a:fillRect/>
                </a:stretch>
              </p:blipFill>
              <p:spPr>
                <a:xfrm>
                  <a:off x="3467815" y="773902"/>
                  <a:ext cx="439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488459" name="Freihand 488458">
                  <a:extLst>
                    <a:ext uri="{FF2B5EF4-FFF2-40B4-BE49-F238E27FC236}">
                      <a16:creationId xmlns:a16="http://schemas.microsoft.com/office/drawing/2014/main" id="{56F2BB8B-964F-CB9F-5DE5-32B3EE4D1989}"/>
                    </a:ext>
                  </a:extLst>
                </p14:cNvPr>
                <p14:cNvContentPartPr/>
                <p14:nvPr/>
              </p14:nvContentPartPr>
              <p14:xfrm>
                <a:off x="3381775" y="726022"/>
                <a:ext cx="204840" cy="174600"/>
              </p14:xfrm>
            </p:contentPart>
          </mc:Choice>
          <mc:Fallback>
            <p:pic>
              <p:nvPicPr>
                <p:cNvPr id="488459" name="Freihand 488458">
                  <a:extLst>
                    <a:ext uri="{FF2B5EF4-FFF2-40B4-BE49-F238E27FC236}">
                      <a16:creationId xmlns:a16="http://schemas.microsoft.com/office/drawing/2014/main" id="{56F2BB8B-964F-CB9F-5DE5-32B3EE4D1989}"/>
                    </a:ext>
                  </a:extLst>
                </p:cNvPr>
                <p:cNvPicPr/>
                <p:nvPr/>
              </p:nvPicPr>
              <p:blipFill>
                <a:blip r:embed="rId123"/>
                <a:stretch>
                  <a:fillRect/>
                </a:stretch>
              </p:blipFill>
              <p:spPr>
                <a:xfrm>
                  <a:off x="3372775" y="717022"/>
                  <a:ext cx="2224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488460" name="Freihand 488459">
                  <a:extLst>
                    <a:ext uri="{FF2B5EF4-FFF2-40B4-BE49-F238E27FC236}">
                      <a16:creationId xmlns:a16="http://schemas.microsoft.com/office/drawing/2014/main" id="{E233977C-A0A1-1E42-041B-1AA4081910D1}"/>
                    </a:ext>
                  </a:extLst>
                </p14:cNvPr>
                <p14:cNvContentPartPr/>
                <p14:nvPr/>
              </p14:nvContentPartPr>
              <p14:xfrm>
                <a:off x="3579415" y="860662"/>
                <a:ext cx="219240" cy="100080"/>
              </p14:xfrm>
            </p:contentPart>
          </mc:Choice>
          <mc:Fallback>
            <p:pic>
              <p:nvPicPr>
                <p:cNvPr id="488460" name="Freihand 488459">
                  <a:extLst>
                    <a:ext uri="{FF2B5EF4-FFF2-40B4-BE49-F238E27FC236}">
                      <a16:creationId xmlns:a16="http://schemas.microsoft.com/office/drawing/2014/main" id="{E233977C-A0A1-1E42-041B-1AA4081910D1}"/>
                    </a:ext>
                  </a:extLst>
                </p:cNvPr>
                <p:cNvPicPr/>
                <p:nvPr/>
              </p:nvPicPr>
              <p:blipFill>
                <a:blip r:embed="rId125"/>
                <a:stretch>
                  <a:fillRect/>
                </a:stretch>
              </p:blipFill>
              <p:spPr>
                <a:xfrm>
                  <a:off x="3570775" y="852022"/>
                  <a:ext cx="2368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488461" name="Freihand 488460">
                  <a:extLst>
                    <a:ext uri="{FF2B5EF4-FFF2-40B4-BE49-F238E27FC236}">
                      <a16:creationId xmlns:a16="http://schemas.microsoft.com/office/drawing/2014/main" id="{8B0EBD5E-76F0-8E70-F41D-575182C9841E}"/>
                    </a:ext>
                  </a:extLst>
                </p14:cNvPr>
                <p14:cNvContentPartPr/>
                <p14:nvPr/>
              </p14:nvContentPartPr>
              <p14:xfrm>
                <a:off x="3768055" y="781102"/>
                <a:ext cx="21600" cy="37440"/>
              </p14:xfrm>
            </p:contentPart>
          </mc:Choice>
          <mc:Fallback>
            <p:pic>
              <p:nvPicPr>
                <p:cNvPr id="488461" name="Freihand 488460">
                  <a:extLst>
                    <a:ext uri="{FF2B5EF4-FFF2-40B4-BE49-F238E27FC236}">
                      <a16:creationId xmlns:a16="http://schemas.microsoft.com/office/drawing/2014/main" id="{8B0EBD5E-76F0-8E70-F41D-575182C9841E}"/>
                    </a:ext>
                  </a:extLst>
                </p:cNvPr>
                <p:cNvPicPr/>
                <p:nvPr/>
              </p:nvPicPr>
              <p:blipFill>
                <a:blip r:embed="rId127"/>
                <a:stretch>
                  <a:fillRect/>
                </a:stretch>
              </p:blipFill>
              <p:spPr>
                <a:xfrm>
                  <a:off x="3759415" y="772462"/>
                  <a:ext cx="3924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488462" name="Freihand 488461">
                  <a:extLst>
                    <a:ext uri="{FF2B5EF4-FFF2-40B4-BE49-F238E27FC236}">
                      <a16:creationId xmlns:a16="http://schemas.microsoft.com/office/drawing/2014/main" id="{E9FE8449-8C93-258D-7E54-B98C6D9F92DD}"/>
                    </a:ext>
                  </a:extLst>
                </p14:cNvPr>
                <p14:cNvContentPartPr/>
                <p14:nvPr/>
              </p14:nvContentPartPr>
              <p14:xfrm>
                <a:off x="3846535" y="832582"/>
                <a:ext cx="96480" cy="122400"/>
              </p14:xfrm>
            </p:contentPart>
          </mc:Choice>
          <mc:Fallback>
            <p:pic>
              <p:nvPicPr>
                <p:cNvPr id="488462" name="Freihand 488461">
                  <a:extLst>
                    <a:ext uri="{FF2B5EF4-FFF2-40B4-BE49-F238E27FC236}">
                      <a16:creationId xmlns:a16="http://schemas.microsoft.com/office/drawing/2014/main" id="{E9FE8449-8C93-258D-7E54-B98C6D9F92DD}"/>
                    </a:ext>
                  </a:extLst>
                </p:cNvPr>
                <p:cNvPicPr/>
                <p:nvPr/>
              </p:nvPicPr>
              <p:blipFill>
                <a:blip r:embed="rId129"/>
                <a:stretch>
                  <a:fillRect/>
                </a:stretch>
              </p:blipFill>
              <p:spPr>
                <a:xfrm>
                  <a:off x="3837895" y="823942"/>
                  <a:ext cx="1141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488463" name="Freihand 488462">
                  <a:extLst>
                    <a:ext uri="{FF2B5EF4-FFF2-40B4-BE49-F238E27FC236}">
                      <a16:creationId xmlns:a16="http://schemas.microsoft.com/office/drawing/2014/main" id="{2291BCE9-7628-1633-18A0-4813C0E9BFAD}"/>
                    </a:ext>
                  </a:extLst>
                </p14:cNvPr>
                <p14:cNvContentPartPr/>
                <p14:nvPr/>
              </p14:nvContentPartPr>
              <p14:xfrm>
                <a:off x="3985495" y="817102"/>
                <a:ext cx="103680" cy="150120"/>
              </p14:xfrm>
            </p:contentPart>
          </mc:Choice>
          <mc:Fallback>
            <p:pic>
              <p:nvPicPr>
                <p:cNvPr id="488463" name="Freihand 488462">
                  <a:extLst>
                    <a:ext uri="{FF2B5EF4-FFF2-40B4-BE49-F238E27FC236}">
                      <a16:creationId xmlns:a16="http://schemas.microsoft.com/office/drawing/2014/main" id="{2291BCE9-7628-1633-18A0-4813C0E9BFAD}"/>
                    </a:ext>
                  </a:extLst>
                </p:cNvPr>
                <p:cNvPicPr/>
                <p:nvPr/>
              </p:nvPicPr>
              <p:blipFill>
                <a:blip r:embed="rId131"/>
                <a:stretch>
                  <a:fillRect/>
                </a:stretch>
              </p:blipFill>
              <p:spPr>
                <a:xfrm>
                  <a:off x="3976495" y="808462"/>
                  <a:ext cx="12132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488464" name="Freihand 488463">
                  <a:extLst>
                    <a:ext uri="{FF2B5EF4-FFF2-40B4-BE49-F238E27FC236}">
                      <a16:creationId xmlns:a16="http://schemas.microsoft.com/office/drawing/2014/main" id="{ECF01E1C-6ED2-9991-72B9-EEB4477620FC}"/>
                    </a:ext>
                  </a:extLst>
                </p14:cNvPr>
                <p14:cNvContentPartPr/>
                <p14:nvPr/>
              </p14:nvContentPartPr>
              <p14:xfrm>
                <a:off x="4097815" y="717382"/>
                <a:ext cx="108000" cy="231120"/>
              </p14:xfrm>
            </p:contentPart>
          </mc:Choice>
          <mc:Fallback>
            <p:pic>
              <p:nvPicPr>
                <p:cNvPr id="488464" name="Freihand 488463">
                  <a:extLst>
                    <a:ext uri="{FF2B5EF4-FFF2-40B4-BE49-F238E27FC236}">
                      <a16:creationId xmlns:a16="http://schemas.microsoft.com/office/drawing/2014/main" id="{ECF01E1C-6ED2-9991-72B9-EEB4477620FC}"/>
                    </a:ext>
                  </a:extLst>
                </p:cNvPr>
                <p:cNvPicPr/>
                <p:nvPr/>
              </p:nvPicPr>
              <p:blipFill>
                <a:blip r:embed="rId133"/>
                <a:stretch>
                  <a:fillRect/>
                </a:stretch>
              </p:blipFill>
              <p:spPr>
                <a:xfrm>
                  <a:off x="4089175" y="708382"/>
                  <a:ext cx="12564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488465" name="Freihand 488464">
                  <a:extLst>
                    <a:ext uri="{FF2B5EF4-FFF2-40B4-BE49-F238E27FC236}">
                      <a16:creationId xmlns:a16="http://schemas.microsoft.com/office/drawing/2014/main" id="{AED503A0-452C-F87D-96D1-42BD87528581}"/>
                    </a:ext>
                  </a:extLst>
                </p14:cNvPr>
                <p14:cNvContentPartPr/>
                <p14:nvPr/>
              </p14:nvContentPartPr>
              <p14:xfrm>
                <a:off x="4143895" y="853102"/>
                <a:ext cx="66240" cy="73080"/>
              </p14:xfrm>
            </p:contentPart>
          </mc:Choice>
          <mc:Fallback>
            <p:pic>
              <p:nvPicPr>
                <p:cNvPr id="488465" name="Freihand 488464">
                  <a:extLst>
                    <a:ext uri="{FF2B5EF4-FFF2-40B4-BE49-F238E27FC236}">
                      <a16:creationId xmlns:a16="http://schemas.microsoft.com/office/drawing/2014/main" id="{AED503A0-452C-F87D-96D1-42BD87528581}"/>
                    </a:ext>
                  </a:extLst>
                </p:cNvPr>
                <p:cNvPicPr/>
                <p:nvPr/>
              </p:nvPicPr>
              <p:blipFill>
                <a:blip r:embed="rId135"/>
                <a:stretch>
                  <a:fillRect/>
                </a:stretch>
              </p:blipFill>
              <p:spPr>
                <a:xfrm>
                  <a:off x="4134895" y="844102"/>
                  <a:ext cx="838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488467" name="Freihand 488466">
                  <a:extLst>
                    <a:ext uri="{FF2B5EF4-FFF2-40B4-BE49-F238E27FC236}">
                      <a16:creationId xmlns:a16="http://schemas.microsoft.com/office/drawing/2014/main" id="{FD4E96E7-F7A3-9489-735D-6CB95B96A55E}"/>
                    </a:ext>
                  </a:extLst>
                </p14:cNvPr>
                <p14:cNvContentPartPr/>
                <p14:nvPr/>
              </p14:nvContentPartPr>
              <p14:xfrm>
                <a:off x="4264135" y="810982"/>
                <a:ext cx="102240" cy="146880"/>
              </p14:xfrm>
            </p:contentPart>
          </mc:Choice>
          <mc:Fallback>
            <p:pic>
              <p:nvPicPr>
                <p:cNvPr id="488467" name="Freihand 488466">
                  <a:extLst>
                    <a:ext uri="{FF2B5EF4-FFF2-40B4-BE49-F238E27FC236}">
                      <a16:creationId xmlns:a16="http://schemas.microsoft.com/office/drawing/2014/main" id="{FD4E96E7-F7A3-9489-735D-6CB95B96A55E}"/>
                    </a:ext>
                  </a:extLst>
                </p:cNvPr>
                <p:cNvPicPr/>
                <p:nvPr/>
              </p:nvPicPr>
              <p:blipFill>
                <a:blip r:embed="rId137"/>
                <a:stretch>
                  <a:fillRect/>
                </a:stretch>
              </p:blipFill>
              <p:spPr>
                <a:xfrm>
                  <a:off x="4255135" y="802342"/>
                  <a:ext cx="11988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488468" name="Freihand 488467">
                  <a:extLst>
                    <a:ext uri="{FF2B5EF4-FFF2-40B4-BE49-F238E27FC236}">
                      <a16:creationId xmlns:a16="http://schemas.microsoft.com/office/drawing/2014/main" id="{00727B98-6021-BC74-951A-A3C72B4F99FE}"/>
                    </a:ext>
                  </a:extLst>
                </p14:cNvPr>
                <p14:cNvContentPartPr/>
                <p14:nvPr/>
              </p14:nvContentPartPr>
              <p14:xfrm>
                <a:off x="4318855" y="759502"/>
                <a:ext cx="38520" cy="40680"/>
              </p14:xfrm>
            </p:contentPart>
          </mc:Choice>
          <mc:Fallback>
            <p:pic>
              <p:nvPicPr>
                <p:cNvPr id="488468" name="Freihand 488467">
                  <a:extLst>
                    <a:ext uri="{FF2B5EF4-FFF2-40B4-BE49-F238E27FC236}">
                      <a16:creationId xmlns:a16="http://schemas.microsoft.com/office/drawing/2014/main" id="{00727B98-6021-BC74-951A-A3C72B4F99FE}"/>
                    </a:ext>
                  </a:extLst>
                </p:cNvPr>
                <p:cNvPicPr/>
                <p:nvPr/>
              </p:nvPicPr>
              <p:blipFill>
                <a:blip r:embed="rId139"/>
                <a:stretch>
                  <a:fillRect/>
                </a:stretch>
              </p:blipFill>
              <p:spPr>
                <a:xfrm>
                  <a:off x="4309855" y="750862"/>
                  <a:ext cx="561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488469" name="Freihand 488468">
                  <a:extLst>
                    <a:ext uri="{FF2B5EF4-FFF2-40B4-BE49-F238E27FC236}">
                      <a16:creationId xmlns:a16="http://schemas.microsoft.com/office/drawing/2014/main" id="{F1C77978-0C08-2E59-99F9-5D9ED380C361}"/>
                    </a:ext>
                  </a:extLst>
                </p14:cNvPr>
                <p14:cNvContentPartPr/>
                <p14:nvPr/>
              </p14:nvContentPartPr>
              <p14:xfrm>
                <a:off x="4400935" y="798742"/>
                <a:ext cx="81360" cy="144360"/>
              </p14:xfrm>
            </p:contentPart>
          </mc:Choice>
          <mc:Fallback>
            <p:pic>
              <p:nvPicPr>
                <p:cNvPr id="488469" name="Freihand 488468">
                  <a:extLst>
                    <a:ext uri="{FF2B5EF4-FFF2-40B4-BE49-F238E27FC236}">
                      <a16:creationId xmlns:a16="http://schemas.microsoft.com/office/drawing/2014/main" id="{F1C77978-0C08-2E59-99F9-5D9ED380C361}"/>
                    </a:ext>
                  </a:extLst>
                </p:cNvPr>
                <p:cNvPicPr/>
                <p:nvPr/>
              </p:nvPicPr>
              <p:blipFill>
                <a:blip r:embed="rId141"/>
                <a:stretch>
                  <a:fillRect/>
                </a:stretch>
              </p:blipFill>
              <p:spPr>
                <a:xfrm>
                  <a:off x="4392295" y="790102"/>
                  <a:ext cx="990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488470" name="Freihand 488469">
                  <a:extLst>
                    <a:ext uri="{FF2B5EF4-FFF2-40B4-BE49-F238E27FC236}">
                      <a16:creationId xmlns:a16="http://schemas.microsoft.com/office/drawing/2014/main" id="{2EAD47DB-24FA-EBBF-2669-F531D648E423}"/>
                    </a:ext>
                  </a:extLst>
                </p14:cNvPr>
                <p14:cNvContentPartPr/>
                <p14:nvPr/>
              </p14:nvContentPartPr>
              <p14:xfrm>
                <a:off x="4578775" y="868942"/>
                <a:ext cx="143280" cy="151920"/>
              </p14:xfrm>
            </p:contentPart>
          </mc:Choice>
          <mc:Fallback>
            <p:pic>
              <p:nvPicPr>
                <p:cNvPr id="488470" name="Freihand 488469">
                  <a:extLst>
                    <a:ext uri="{FF2B5EF4-FFF2-40B4-BE49-F238E27FC236}">
                      <a16:creationId xmlns:a16="http://schemas.microsoft.com/office/drawing/2014/main" id="{2EAD47DB-24FA-EBBF-2669-F531D648E423}"/>
                    </a:ext>
                  </a:extLst>
                </p:cNvPr>
                <p:cNvPicPr/>
                <p:nvPr/>
              </p:nvPicPr>
              <p:blipFill>
                <a:blip r:embed="rId143"/>
                <a:stretch>
                  <a:fillRect/>
                </a:stretch>
              </p:blipFill>
              <p:spPr>
                <a:xfrm>
                  <a:off x="4570135" y="859942"/>
                  <a:ext cx="1609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488472" name="Freihand 488471">
                  <a:extLst>
                    <a:ext uri="{FF2B5EF4-FFF2-40B4-BE49-F238E27FC236}">
                      <a16:creationId xmlns:a16="http://schemas.microsoft.com/office/drawing/2014/main" id="{65986D39-F459-0722-47F8-EF79FB3D612E}"/>
                    </a:ext>
                  </a:extLst>
                </p14:cNvPr>
                <p14:cNvContentPartPr/>
                <p14:nvPr/>
              </p14:nvContentPartPr>
              <p14:xfrm>
                <a:off x="5067655" y="856702"/>
                <a:ext cx="227160" cy="120240"/>
              </p14:xfrm>
            </p:contentPart>
          </mc:Choice>
          <mc:Fallback>
            <p:pic>
              <p:nvPicPr>
                <p:cNvPr id="488472" name="Freihand 488471">
                  <a:extLst>
                    <a:ext uri="{FF2B5EF4-FFF2-40B4-BE49-F238E27FC236}">
                      <a16:creationId xmlns:a16="http://schemas.microsoft.com/office/drawing/2014/main" id="{65986D39-F459-0722-47F8-EF79FB3D612E}"/>
                    </a:ext>
                  </a:extLst>
                </p:cNvPr>
                <p:cNvPicPr/>
                <p:nvPr/>
              </p:nvPicPr>
              <p:blipFill>
                <a:blip r:embed="rId145"/>
                <a:stretch>
                  <a:fillRect/>
                </a:stretch>
              </p:blipFill>
              <p:spPr>
                <a:xfrm>
                  <a:off x="5058655" y="848062"/>
                  <a:ext cx="2448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488473" name="Freihand 488472">
                  <a:extLst>
                    <a:ext uri="{FF2B5EF4-FFF2-40B4-BE49-F238E27FC236}">
                      <a16:creationId xmlns:a16="http://schemas.microsoft.com/office/drawing/2014/main" id="{BC529749-17E5-F5E4-D9C5-6FF139AD6D20}"/>
                    </a:ext>
                  </a:extLst>
                </p14:cNvPr>
                <p14:cNvContentPartPr/>
                <p14:nvPr/>
              </p14:nvContentPartPr>
              <p14:xfrm>
                <a:off x="5265655" y="859942"/>
                <a:ext cx="281520" cy="94680"/>
              </p14:xfrm>
            </p:contentPart>
          </mc:Choice>
          <mc:Fallback>
            <p:pic>
              <p:nvPicPr>
                <p:cNvPr id="488473" name="Freihand 488472">
                  <a:extLst>
                    <a:ext uri="{FF2B5EF4-FFF2-40B4-BE49-F238E27FC236}">
                      <a16:creationId xmlns:a16="http://schemas.microsoft.com/office/drawing/2014/main" id="{BC529749-17E5-F5E4-D9C5-6FF139AD6D20}"/>
                    </a:ext>
                  </a:extLst>
                </p:cNvPr>
                <p:cNvPicPr/>
                <p:nvPr/>
              </p:nvPicPr>
              <p:blipFill>
                <a:blip r:embed="rId147"/>
                <a:stretch>
                  <a:fillRect/>
                </a:stretch>
              </p:blipFill>
              <p:spPr>
                <a:xfrm>
                  <a:off x="5257015" y="850942"/>
                  <a:ext cx="29916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488474" name="Freihand 488473">
                  <a:extLst>
                    <a:ext uri="{FF2B5EF4-FFF2-40B4-BE49-F238E27FC236}">
                      <a16:creationId xmlns:a16="http://schemas.microsoft.com/office/drawing/2014/main" id="{D8C5A2F8-C9C0-4022-A0A4-E228264F4D7C}"/>
                    </a:ext>
                  </a:extLst>
                </p14:cNvPr>
                <p14:cNvContentPartPr/>
                <p14:nvPr/>
              </p14:nvContentPartPr>
              <p14:xfrm>
                <a:off x="5591455" y="789382"/>
                <a:ext cx="81000" cy="100440"/>
              </p14:xfrm>
            </p:contentPart>
          </mc:Choice>
          <mc:Fallback>
            <p:pic>
              <p:nvPicPr>
                <p:cNvPr id="488474" name="Freihand 488473">
                  <a:extLst>
                    <a:ext uri="{FF2B5EF4-FFF2-40B4-BE49-F238E27FC236}">
                      <a16:creationId xmlns:a16="http://schemas.microsoft.com/office/drawing/2014/main" id="{D8C5A2F8-C9C0-4022-A0A4-E228264F4D7C}"/>
                    </a:ext>
                  </a:extLst>
                </p:cNvPr>
                <p:cNvPicPr/>
                <p:nvPr/>
              </p:nvPicPr>
              <p:blipFill>
                <a:blip r:embed="rId149"/>
                <a:stretch>
                  <a:fillRect/>
                </a:stretch>
              </p:blipFill>
              <p:spPr>
                <a:xfrm>
                  <a:off x="5582455" y="780382"/>
                  <a:ext cx="986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488475" name="Freihand 488474">
                  <a:extLst>
                    <a:ext uri="{FF2B5EF4-FFF2-40B4-BE49-F238E27FC236}">
                      <a16:creationId xmlns:a16="http://schemas.microsoft.com/office/drawing/2014/main" id="{1DC6BAC7-D695-03EC-4F30-7650937FCFD5}"/>
                    </a:ext>
                  </a:extLst>
                </p14:cNvPr>
                <p14:cNvContentPartPr/>
                <p14:nvPr/>
              </p14:nvContentPartPr>
              <p14:xfrm>
                <a:off x="5772535" y="696502"/>
                <a:ext cx="140760" cy="150840"/>
              </p14:xfrm>
            </p:contentPart>
          </mc:Choice>
          <mc:Fallback>
            <p:pic>
              <p:nvPicPr>
                <p:cNvPr id="488475" name="Freihand 488474">
                  <a:extLst>
                    <a:ext uri="{FF2B5EF4-FFF2-40B4-BE49-F238E27FC236}">
                      <a16:creationId xmlns:a16="http://schemas.microsoft.com/office/drawing/2014/main" id="{1DC6BAC7-D695-03EC-4F30-7650937FCFD5}"/>
                    </a:ext>
                  </a:extLst>
                </p:cNvPr>
                <p:cNvPicPr/>
                <p:nvPr/>
              </p:nvPicPr>
              <p:blipFill>
                <a:blip r:embed="rId151"/>
                <a:stretch>
                  <a:fillRect/>
                </a:stretch>
              </p:blipFill>
              <p:spPr>
                <a:xfrm>
                  <a:off x="5763535" y="687862"/>
                  <a:ext cx="15840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488476" name="Freihand 488475">
                  <a:extLst>
                    <a:ext uri="{FF2B5EF4-FFF2-40B4-BE49-F238E27FC236}">
                      <a16:creationId xmlns:a16="http://schemas.microsoft.com/office/drawing/2014/main" id="{58A54145-C885-8707-777D-8DA0B961978D}"/>
                    </a:ext>
                  </a:extLst>
                </p14:cNvPr>
                <p14:cNvContentPartPr/>
                <p14:nvPr/>
              </p14:nvContentPartPr>
              <p14:xfrm>
                <a:off x="5858575" y="734302"/>
                <a:ext cx="247680" cy="138600"/>
              </p14:xfrm>
            </p:contentPart>
          </mc:Choice>
          <mc:Fallback>
            <p:pic>
              <p:nvPicPr>
                <p:cNvPr id="488476" name="Freihand 488475">
                  <a:extLst>
                    <a:ext uri="{FF2B5EF4-FFF2-40B4-BE49-F238E27FC236}">
                      <a16:creationId xmlns:a16="http://schemas.microsoft.com/office/drawing/2014/main" id="{58A54145-C885-8707-777D-8DA0B961978D}"/>
                    </a:ext>
                  </a:extLst>
                </p:cNvPr>
                <p:cNvPicPr/>
                <p:nvPr/>
              </p:nvPicPr>
              <p:blipFill>
                <a:blip r:embed="rId153"/>
                <a:stretch>
                  <a:fillRect/>
                </a:stretch>
              </p:blipFill>
              <p:spPr>
                <a:xfrm>
                  <a:off x="5849575" y="725662"/>
                  <a:ext cx="2653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88477" name="Freihand 488476">
                  <a:extLst>
                    <a:ext uri="{FF2B5EF4-FFF2-40B4-BE49-F238E27FC236}">
                      <a16:creationId xmlns:a16="http://schemas.microsoft.com/office/drawing/2014/main" id="{75316884-9691-30C9-E923-2F37243F8CE7}"/>
                    </a:ext>
                  </a:extLst>
                </p14:cNvPr>
                <p14:cNvContentPartPr/>
                <p14:nvPr/>
              </p14:nvContentPartPr>
              <p14:xfrm>
                <a:off x="6112375" y="674542"/>
                <a:ext cx="113040" cy="171000"/>
              </p14:xfrm>
            </p:contentPart>
          </mc:Choice>
          <mc:Fallback>
            <p:pic>
              <p:nvPicPr>
                <p:cNvPr id="488477" name="Freihand 488476">
                  <a:extLst>
                    <a:ext uri="{FF2B5EF4-FFF2-40B4-BE49-F238E27FC236}">
                      <a16:creationId xmlns:a16="http://schemas.microsoft.com/office/drawing/2014/main" id="{75316884-9691-30C9-E923-2F37243F8CE7}"/>
                    </a:ext>
                  </a:extLst>
                </p:cNvPr>
                <p:cNvPicPr/>
                <p:nvPr/>
              </p:nvPicPr>
              <p:blipFill>
                <a:blip r:embed="rId155"/>
                <a:stretch>
                  <a:fillRect/>
                </a:stretch>
              </p:blipFill>
              <p:spPr>
                <a:xfrm>
                  <a:off x="6103375" y="665542"/>
                  <a:ext cx="1306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488478" name="Freihand 488477">
                  <a:extLst>
                    <a:ext uri="{FF2B5EF4-FFF2-40B4-BE49-F238E27FC236}">
                      <a16:creationId xmlns:a16="http://schemas.microsoft.com/office/drawing/2014/main" id="{099AF414-A1C6-1741-0029-5CC21B043B69}"/>
                    </a:ext>
                  </a:extLst>
                </p14:cNvPr>
                <p14:cNvContentPartPr/>
                <p14:nvPr/>
              </p14:nvContentPartPr>
              <p14:xfrm>
                <a:off x="6290935" y="695422"/>
                <a:ext cx="118080" cy="103680"/>
              </p14:xfrm>
            </p:contentPart>
          </mc:Choice>
          <mc:Fallback>
            <p:pic>
              <p:nvPicPr>
                <p:cNvPr id="488478" name="Freihand 488477">
                  <a:extLst>
                    <a:ext uri="{FF2B5EF4-FFF2-40B4-BE49-F238E27FC236}">
                      <a16:creationId xmlns:a16="http://schemas.microsoft.com/office/drawing/2014/main" id="{099AF414-A1C6-1741-0029-5CC21B043B69}"/>
                    </a:ext>
                  </a:extLst>
                </p:cNvPr>
                <p:cNvPicPr/>
                <p:nvPr/>
              </p:nvPicPr>
              <p:blipFill>
                <a:blip r:embed="rId157"/>
                <a:stretch>
                  <a:fillRect/>
                </a:stretch>
              </p:blipFill>
              <p:spPr>
                <a:xfrm>
                  <a:off x="6281935" y="686782"/>
                  <a:ext cx="135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88479" name="Freihand 488478">
                  <a:extLst>
                    <a:ext uri="{FF2B5EF4-FFF2-40B4-BE49-F238E27FC236}">
                      <a16:creationId xmlns:a16="http://schemas.microsoft.com/office/drawing/2014/main" id="{998FB5ED-EBD4-50BA-3442-2C14B6FC52C1}"/>
                    </a:ext>
                  </a:extLst>
                </p14:cNvPr>
                <p14:cNvContentPartPr/>
                <p14:nvPr/>
              </p14:nvContentPartPr>
              <p14:xfrm>
                <a:off x="3562855" y="959662"/>
                <a:ext cx="2900520" cy="316800"/>
              </p14:xfrm>
            </p:contentPart>
          </mc:Choice>
          <mc:Fallback>
            <p:pic>
              <p:nvPicPr>
                <p:cNvPr id="488479" name="Freihand 488478">
                  <a:extLst>
                    <a:ext uri="{FF2B5EF4-FFF2-40B4-BE49-F238E27FC236}">
                      <a16:creationId xmlns:a16="http://schemas.microsoft.com/office/drawing/2014/main" id="{998FB5ED-EBD4-50BA-3442-2C14B6FC52C1}"/>
                    </a:ext>
                  </a:extLst>
                </p:cNvPr>
                <p:cNvPicPr/>
                <p:nvPr/>
              </p:nvPicPr>
              <p:blipFill>
                <a:blip r:embed="rId159"/>
                <a:stretch>
                  <a:fillRect/>
                </a:stretch>
              </p:blipFill>
              <p:spPr>
                <a:xfrm>
                  <a:off x="3553855" y="951022"/>
                  <a:ext cx="291816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88480" name="Freihand 488479">
                  <a:extLst>
                    <a:ext uri="{FF2B5EF4-FFF2-40B4-BE49-F238E27FC236}">
                      <a16:creationId xmlns:a16="http://schemas.microsoft.com/office/drawing/2014/main" id="{75A20112-C24C-12D8-55E6-2ADC254918C4}"/>
                    </a:ext>
                  </a:extLst>
                </p14:cNvPr>
                <p14:cNvContentPartPr/>
                <p14:nvPr/>
              </p14:nvContentPartPr>
              <p14:xfrm>
                <a:off x="5058655" y="970462"/>
                <a:ext cx="528840" cy="543240"/>
              </p14:xfrm>
            </p:contentPart>
          </mc:Choice>
          <mc:Fallback>
            <p:pic>
              <p:nvPicPr>
                <p:cNvPr id="488480" name="Freihand 488479">
                  <a:extLst>
                    <a:ext uri="{FF2B5EF4-FFF2-40B4-BE49-F238E27FC236}">
                      <a16:creationId xmlns:a16="http://schemas.microsoft.com/office/drawing/2014/main" id="{75A20112-C24C-12D8-55E6-2ADC254918C4}"/>
                    </a:ext>
                  </a:extLst>
                </p:cNvPr>
                <p:cNvPicPr/>
                <p:nvPr/>
              </p:nvPicPr>
              <p:blipFill>
                <a:blip r:embed="rId161"/>
                <a:stretch>
                  <a:fillRect/>
                </a:stretch>
              </p:blipFill>
              <p:spPr>
                <a:xfrm>
                  <a:off x="5050015" y="961462"/>
                  <a:ext cx="546480" cy="560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488482" name="Freihand 488481">
                  <a:extLst>
                    <a:ext uri="{FF2B5EF4-FFF2-40B4-BE49-F238E27FC236}">
                      <a16:creationId xmlns:a16="http://schemas.microsoft.com/office/drawing/2014/main" id="{7BA132D6-05EB-4A24-F6C9-F3758C3C3CC5}"/>
                    </a:ext>
                  </a:extLst>
                </p14:cNvPr>
                <p14:cNvContentPartPr/>
                <p14:nvPr/>
              </p14:nvContentPartPr>
              <p14:xfrm>
                <a:off x="4323535" y="2356102"/>
                <a:ext cx="211320" cy="37800"/>
              </p14:xfrm>
            </p:contentPart>
          </mc:Choice>
          <mc:Fallback>
            <p:pic>
              <p:nvPicPr>
                <p:cNvPr id="488482" name="Freihand 488481">
                  <a:extLst>
                    <a:ext uri="{FF2B5EF4-FFF2-40B4-BE49-F238E27FC236}">
                      <a16:creationId xmlns:a16="http://schemas.microsoft.com/office/drawing/2014/main" id="{7BA132D6-05EB-4A24-F6C9-F3758C3C3CC5}"/>
                    </a:ext>
                  </a:extLst>
                </p:cNvPr>
                <p:cNvPicPr/>
                <p:nvPr/>
              </p:nvPicPr>
              <p:blipFill>
                <a:blip r:embed="rId163"/>
                <a:stretch>
                  <a:fillRect/>
                </a:stretch>
              </p:blipFill>
              <p:spPr>
                <a:xfrm>
                  <a:off x="4314895" y="2347102"/>
                  <a:ext cx="2289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488484" name="Freihand 488483">
                  <a:extLst>
                    <a:ext uri="{FF2B5EF4-FFF2-40B4-BE49-F238E27FC236}">
                      <a16:creationId xmlns:a16="http://schemas.microsoft.com/office/drawing/2014/main" id="{FB2A5711-0E74-2862-F2D9-23497C1B4125}"/>
                    </a:ext>
                  </a:extLst>
                </p14:cNvPr>
                <p14:cNvContentPartPr/>
                <p14:nvPr/>
              </p14:nvContentPartPr>
              <p14:xfrm>
                <a:off x="6181495" y="2845342"/>
                <a:ext cx="234720" cy="60840"/>
              </p14:xfrm>
            </p:contentPart>
          </mc:Choice>
          <mc:Fallback>
            <p:pic>
              <p:nvPicPr>
                <p:cNvPr id="488484" name="Freihand 488483">
                  <a:extLst>
                    <a:ext uri="{FF2B5EF4-FFF2-40B4-BE49-F238E27FC236}">
                      <a16:creationId xmlns:a16="http://schemas.microsoft.com/office/drawing/2014/main" id="{FB2A5711-0E74-2862-F2D9-23497C1B4125}"/>
                    </a:ext>
                  </a:extLst>
                </p:cNvPr>
                <p:cNvPicPr/>
                <p:nvPr/>
              </p:nvPicPr>
              <p:blipFill>
                <a:blip r:embed="rId165"/>
                <a:stretch>
                  <a:fillRect/>
                </a:stretch>
              </p:blipFill>
              <p:spPr>
                <a:xfrm>
                  <a:off x="6172495" y="2836342"/>
                  <a:ext cx="252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488486" name="Freihand 488485">
                  <a:extLst>
                    <a:ext uri="{FF2B5EF4-FFF2-40B4-BE49-F238E27FC236}">
                      <a16:creationId xmlns:a16="http://schemas.microsoft.com/office/drawing/2014/main" id="{1E113313-E00A-A673-D18F-11441ACBD998}"/>
                    </a:ext>
                  </a:extLst>
                </p14:cNvPr>
                <p14:cNvContentPartPr/>
                <p14:nvPr/>
              </p14:nvContentPartPr>
              <p14:xfrm>
                <a:off x="4168735" y="2160982"/>
                <a:ext cx="615240" cy="855720"/>
              </p14:xfrm>
            </p:contentPart>
          </mc:Choice>
          <mc:Fallback>
            <p:pic>
              <p:nvPicPr>
                <p:cNvPr id="488486" name="Freihand 488485">
                  <a:extLst>
                    <a:ext uri="{FF2B5EF4-FFF2-40B4-BE49-F238E27FC236}">
                      <a16:creationId xmlns:a16="http://schemas.microsoft.com/office/drawing/2014/main" id="{1E113313-E00A-A673-D18F-11441ACBD998}"/>
                    </a:ext>
                  </a:extLst>
                </p:cNvPr>
                <p:cNvPicPr/>
                <p:nvPr/>
              </p:nvPicPr>
              <p:blipFill>
                <a:blip r:embed="rId167"/>
                <a:stretch>
                  <a:fillRect/>
                </a:stretch>
              </p:blipFill>
              <p:spPr>
                <a:xfrm>
                  <a:off x="4160095" y="2151982"/>
                  <a:ext cx="632880" cy="873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488487" name="Freihand 488486">
                  <a:extLst>
                    <a:ext uri="{FF2B5EF4-FFF2-40B4-BE49-F238E27FC236}">
                      <a16:creationId xmlns:a16="http://schemas.microsoft.com/office/drawing/2014/main" id="{8D834A64-2008-CD3D-8FE0-3BD75527AAE7}"/>
                    </a:ext>
                  </a:extLst>
                </p14:cNvPr>
                <p14:cNvContentPartPr/>
                <p14:nvPr/>
              </p14:nvContentPartPr>
              <p14:xfrm>
                <a:off x="6199135" y="2589382"/>
                <a:ext cx="383040" cy="615600"/>
              </p14:xfrm>
            </p:contentPart>
          </mc:Choice>
          <mc:Fallback>
            <p:pic>
              <p:nvPicPr>
                <p:cNvPr id="488487" name="Freihand 488486">
                  <a:extLst>
                    <a:ext uri="{FF2B5EF4-FFF2-40B4-BE49-F238E27FC236}">
                      <a16:creationId xmlns:a16="http://schemas.microsoft.com/office/drawing/2014/main" id="{8D834A64-2008-CD3D-8FE0-3BD75527AAE7}"/>
                    </a:ext>
                  </a:extLst>
                </p:cNvPr>
                <p:cNvPicPr/>
                <p:nvPr/>
              </p:nvPicPr>
              <p:blipFill>
                <a:blip r:embed="rId169"/>
                <a:stretch>
                  <a:fillRect/>
                </a:stretch>
              </p:blipFill>
              <p:spPr>
                <a:xfrm>
                  <a:off x="6190135" y="2580382"/>
                  <a:ext cx="400680" cy="633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488488" name="Freihand 488487">
                  <a:extLst>
                    <a:ext uri="{FF2B5EF4-FFF2-40B4-BE49-F238E27FC236}">
                      <a16:creationId xmlns:a16="http://schemas.microsoft.com/office/drawing/2014/main" id="{993EE050-224A-D5ED-37AE-BBDF139C3861}"/>
                    </a:ext>
                  </a:extLst>
                </p14:cNvPr>
                <p14:cNvContentPartPr/>
                <p14:nvPr/>
              </p14:nvContentPartPr>
              <p14:xfrm>
                <a:off x="4577695" y="3022462"/>
                <a:ext cx="1699920" cy="656280"/>
              </p14:xfrm>
            </p:contentPart>
          </mc:Choice>
          <mc:Fallback>
            <p:pic>
              <p:nvPicPr>
                <p:cNvPr id="488488" name="Freihand 488487">
                  <a:extLst>
                    <a:ext uri="{FF2B5EF4-FFF2-40B4-BE49-F238E27FC236}">
                      <a16:creationId xmlns:a16="http://schemas.microsoft.com/office/drawing/2014/main" id="{993EE050-224A-D5ED-37AE-BBDF139C3861}"/>
                    </a:ext>
                  </a:extLst>
                </p:cNvPr>
                <p:cNvPicPr/>
                <p:nvPr/>
              </p:nvPicPr>
              <p:blipFill>
                <a:blip r:embed="rId171"/>
                <a:stretch>
                  <a:fillRect/>
                </a:stretch>
              </p:blipFill>
              <p:spPr>
                <a:xfrm>
                  <a:off x="4569055" y="3013822"/>
                  <a:ext cx="1717560" cy="6739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488489" name="Freihand 488488">
                  <a:extLst>
                    <a:ext uri="{FF2B5EF4-FFF2-40B4-BE49-F238E27FC236}">
                      <a16:creationId xmlns:a16="http://schemas.microsoft.com/office/drawing/2014/main" id="{7A640047-7E23-FD85-CF54-FC5022DA545B}"/>
                    </a:ext>
                  </a:extLst>
                </p14:cNvPr>
                <p14:cNvContentPartPr/>
                <p14:nvPr/>
              </p14:nvContentPartPr>
              <p14:xfrm>
                <a:off x="5894215" y="3653182"/>
                <a:ext cx="2368080" cy="338760"/>
              </p14:xfrm>
            </p:contentPart>
          </mc:Choice>
          <mc:Fallback>
            <p:pic>
              <p:nvPicPr>
                <p:cNvPr id="488489" name="Freihand 488488">
                  <a:extLst>
                    <a:ext uri="{FF2B5EF4-FFF2-40B4-BE49-F238E27FC236}">
                      <a16:creationId xmlns:a16="http://schemas.microsoft.com/office/drawing/2014/main" id="{7A640047-7E23-FD85-CF54-FC5022DA545B}"/>
                    </a:ext>
                  </a:extLst>
                </p:cNvPr>
                <p:cNvPicPr/>
                <p:nvPr/>
              </p:nvPicPr>
              <p:blipFill>
                <a:blip r:embed="rId173"/>
                <a:stretch>
                  <a:fillRect/>
                </a:stretch>
              </p:blipFill>
              <p:spPr>
                <a:xfrm>
                  <a:off x="5885215" y="3644182"/>
                  <a:ext cx="2385720" cy="356400"/>
                </a:xfrm>
                <a:prstGeom prst="rect">
                  <a:avLst/>
                </a:prstGeom>
              </p:spPr>
            </p:pic>
          </mc:Fallback>
        </mc:AlternateContent>
      </p:grpSp>
      <p:grpSp>
        <p:nvGrpSpPr>
          <p:cNvPr id="488530" name="Gruppieren 488529">
            <a:extLst>
              <a:ext uri="{FF2B5EF4-FFF2-40B4-BE49-F238E27FC236}">
                <a16:creationId xmlns:a16="http://schemas.microsoft.com/office/drawing/2014/main" id="{E3E325F8-6BFF-1147-C180-5A81911AC03E}"/>
              </a:ext>
            </a:extLst>
          </p:cNvPr>
          <p:cNvGrpSpPr/>
          <p:nvPr/>
        </p:nvGrpSpPr>
        <p:grpSpPr>
          <a:xfrm>
            <a:off x="8441215" y="2291302"/>
            <a:ext cx="3265920" cy="1794600"/>
            <a:chOff x="8441215" y="2291302"/>
            <a:chExt cx="3265920" cy="1794600"/>
          </a:xfrm>
        </p:grpSpPr>
        <mc:AlternateContent xmlns:mc="http://schemas.openxmlformats.org/markup-compatibility/2006">
          <mc:Choice xmlns:p14="http://schemas.microsoft.com/office/powerpoint/2010/main" Requires="p14">
            <p:contentPart p14:bwMode="auto" r:id="rId174">
              <p14:nvContentPartPr>
                <p14:cNvPr id="488491" name="Freihand 488490">
                  <a:extLst>
                    <a:ext uri="{FF2B5EF4-FFF2-40B4-BE49-F238E27FC236}">
                      <a16:creationId xmlns:a16="http://schemas.microsoft.com/office/drawing/2014/main" id="{559405D8-E7E6-529C-3D8A-D57D6C6F4894}"/>
                    </a:ext>
                  </a:extLst>
                </p14:cNvPr>
                <p14:cNvContentPartPr/>
                <p14:nvPr/>
              </p14:nvContentPartPr>
              <p14:xfrm>
                <a:off x="8441215" y="3441502"/>
                <a:ext cx="324720" cy="202680"/>
              </p14:xfrm>
            </p:contentPart>
          </mc:Choice>
          <mc:Fallback>
            <p:pic>
              <p:nvPicPr>
                <p:cNvPr id="488491" name="Freihand 488490">
                  <a:extLst>
                    <a:ext uri="{FF2B5EF4-FFF2-40B4-BE49-F238E27FC236}">
                      <a16:creationId xmlns:a16="http://schemas.microsoft.com/office/drawing/2014/main" id="{559405D8-E7E6-529C-3D8A-D57D6C6F4894}"/>
                    </a:ext>
                  </a:extLst>
                </p:cNvPr>
                <p:cNvPicPr/>
                <p:nvPr/>
              </p:nvPicPr>
              <p:blipFill>
                <a:blip r:embed="rId175"/>
                <a:stretch>
                  <a:fillRect/>
                </a:stretch>
              </p:blipFill>
              <p:spPr>
                <a:xfrm>
                  <a:off x="8432215" y="3432862"/>
                  <a:ext cx="34236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488492" name="Freihand 488491">
                  <a:extLst>
                    <a:ext uri="{FF2B5EF4-FFF2-40B4-BE49-F238E27FC236}">
                      <a16:creationId xmlns:a16="http://schemas.microsoft.com/office/drawing/2014/main" id="{5DEA9D8E-4072-A1DC-FCAA-BB5D7BB25D0E}"/>
                    </a:ext>
                  </a:extLst>
                </p14:cNvPr>
                <p14:cNvContentPartPr/>
                <p14:nvPr/>
              </p14:nvContentPartPr>
              <p14:xfrm>
                <a:off x="8888335" y="3234142"/>
                <a:ext cx="385920" cy="236160"/>
              </p14:xfrm>
            </p:contentPart>
          </mc:Choice>
          <mc:Fallback>
            <p:pic>
              <p:nvPicPr>
                <p:cNvPr id="488492" name="Freihand 488491">
                  <a:extLst>
                    <a:ext uri="{FF2B5EF4-FFF2-40B4-BE49-F238E27FC236}">
                      <a16:creationId xmlns:a16="http://schemas.microsoft.com/office/drawing/2014/main" id="{5DEA9D8E-4072-A1DC-FCAA-BB5D7BB25D0E}"/>
                    </a:ext>
                  </a:extLst>
                </p:cNvPr>
                <p:cNvPicPr/>
                <p:nvPr/>
              </p:nvPicPr>
              <p:blipFill>
                <a:blip r:embed="rId177"/>
                <a:stretch>
                  <a:fillRect/>
                </a:stretch>
              </p:blipFill>
              <p:spPr>
                <a:xfrm>
                  <a:off x="8879695" y="3225502"/>
                  <a:ext cx="40356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488493" name="Freihand 488492">
                  <a:extLst>
                    <a:ext uri="{FF2B5EF4-FFF2-40B4-BE49-F238E27FC236}">
                      <a16:creationId xmlns:a16="http://schemas.microsoft.com/office/drawing/2014/main" id="{BEDC0188-EE9B-5316-1257-EFD582C40AAA}"/>
                    </a:ext>
                  </a:extLst>
                </p14:cNvPr>
                <p14:cNvContentPartPr/>
                <p14:nvPr/>
              </p14:nvContentPartPr>
              <p14:xfrm>
                <a:off x="9481615" y="3030742"/>
                <a:ext cx="468720" cy="330480"/>
              </p14:xfrm>
            </p:contentPart>
          </mc:Choice>
          <mc:Fallback>
            <p:pic>
              <p:nvPicPr>
                <p:cNvPr id="488493" name="Freihand 488492">
                  <a:extLst>
                    <a:ext uri="{FF2B5EF4-FFF2-40B4-BE49-F238E27FC236}">
                      <a16:creationId xmlns:a16="http://schemas.microsoft.com/office/drawing/2014/main" id="{BEDC0188-EE9B-5316-1257-EFD582C40AAA}"/>
                    </a:ext>
                  </a:extLst>
                </p:cNvPr>
                <p:cNvPicPr/>
                <p:nvPr/>
              </p:nvPicPr>
              <p:blipFill>
                <a:blip r:embed="rId179"/>
                <a:stretch>
                  <a:fillRect/>
                </a:stretch>
              </p:blipFill>
              <p:spPr>
                <a:xfrm>
                  <a:off x="9472615" y="3022102"/>
                  <a:ext cx="48636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488494" name="Freihand 488493">
                  <a:extLst>
                    <a:ext uri="{FF2B5EF4-FFF2-40B4-BE49-F238E27FC236}">
                      <a16:creationId xmlns:a16="http://schemas.microsoft.com/office/drawing/2014/main" id="{1AAD4D5D-63F1-00D8-1D7E-02BC91AD82C6}"/>
                    </a:ext>
                  </a:extLst>
                </p14:cNvPr>
                <p14:cNvContentPartPr/>
                <p14:nvPr/>
              </p14:nvContentPartPr>
              <p14:xfrm>
                <a:off x="9909295" y="2975662"/>
                <a:ext cx="43200" cy="12240"/>
              </p14:xfrm>
            </p:contentPart>
          </mc:Choice>
          <mc:Fallback>
            <p:pic>
              <p:nvPicPr>
                <p:cNvPr id="488494" name="Freihand 488493">
                  <a:extLst>
                    <a:ext uri="{FF2B5EF4-FFF2-40B4-BE49-F238E27FC236}">
                      <a16:creationId xmlns:a16="http://schemas.microsoft.com/office/drawing/2014/main" id="{1AAD4D5D-63F1-00D8-1D7E-02BC91AD82C6}"/>
                    </a:ext>
                  </a:extLst>
                </p:cNvPr>
                <p:cNvPicPr/>
                <p:nvPr/>
              </p:nvPicPr>
              <p:blipFill>
                <a:blip r:embed="rId181"/>
                <a:stretch>
                  <a:fillRect/>
                </a:stretch>
              </p:blipFill>
              <p:spPr>
                <a:xfrm>
                  <a:off x="9900655" y="2966662"/>
                  <a:ext cx="60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488495" name="Freihand 488494">
                  <a:extLst>
                    <a:ext uri="{FF2B5EF4-FFF2-40B4-BE49-F238E27FC236}">
                      <a16:creationId xmlns:a16="http://schemas.microsoft.com/office/drawing/2014/main" id="{83DFCFFA-6D79-37B9-B5F9-3903D6D86064}"/>
                    </a:ext>
                  </a:extLst>
                </p14:cNvPr>
                <p14:cNvContentPartPr/>
                <p14:nvPr/>
              </p14:nvContentPartPr>
              <p14:xfrm>
                <a:off x="9988855" y="2956942"/>
                <a:ext cx="145800" cy="239040"/>
              </p14:xfrm>
            </p:contentPart>
          </mc:Choice>
          <mc:Fallback>
            <p:pic>
              <p:nvPicPr>
                <p:cNvPr id="488495" name="Freihand 488494">
                  <a:extLst>
                    <a:ext uri="{FF2B5EF4-FFF2-40B4-BE49-F238E27FC236}">
                      <a16:creationId xmlns:a16="http://schemas.microsoft.com/office/drawing/2014/main" id="{83DFCFFA-6D79-37B9-B5F9-3903D6D86064}"/>
                    </a:ext>
                  </a:extLst>
                </p:cNvPr>
                <p:cNvPicPr/>
                <p:nvPr/>
              </p:nvPicPr>
              <p:blipFill>
                <a:blip r:embed="rId183"/>
                <a:stretch>
                  <a:fillRect/>
                </a:stretch>
              </p:blipFill>
              <p:spPr>
                <a:xfrm>
                  <a:off x="9980215" y="2947942"/>
                  <a:ext cx="1634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488496" name="Freihand 488495">
                  <a:extLst>
                    <a:ext uri="{FF2B5EF4-FFF2-40B4-BE49-F238E27FC236}">
                      <a16:creationId xmlns:a16="http://schemas.microsoft.com/office/drawing/2014/main" id="{B1A64D5C-B94A-C786-22A1-30CC95C2B1AE}"/>
                    </a:ext>
                  </a:extLst>
                </p14:cNvPr>
                <p14:cNvContentPartPr/>
                <p14:nvPr/>
              </p14:nvContentPartPr>
              <p14:xfrm>
                <a:off x="10358575" y="2725102"/>
                <a:ext cx="86040" cy="203760"/>
              </p14:xfrm>
            </p:contentPart>
          </mc:Choice>
          <mc:Fallback>
            <p:pic>
              <p:nvPicPr>
                <p:cNvPr id="488496" name="Freihand 488495">
                  <a:extLst>
                    <a:ext uri="{FF2B5EF4-FFF2-40B4-BE49-F238E27FC236}">
                      <a16:creationId xmlns:a16="http://schemas.microsoft.com/office/drawing/2014/main" id="{B1A64D5C-B94A-C786-22A1-30CC95C2B1AE}"/>
                    </a:ext>
                  </a:extLst>
                </p:cNvPr>
                <p:cNvPicPr/>
                <p:nvPr/>
              </p:nvPicPr>
              <p:blipFill>
                <a:blip r:embed="rId185"/>
                <a:stretch>
                  <a:fillRect/>
                </a:stretch>
              </p:blipFill>
              <p:spPr>
                <a:xfrm>
                  <a:off x="10349935" y="2716462"/>
                  <a:ext cx="1036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488497" name="Freihand 488496">
                  <a:extLst>
                    <a:ext uri="{FF2B5EF4-FFF2-40B4-BE49-F238E27FC236}">
                      <a16:creationId xmlns:a16="http://schemas.microsoft.com/office/drawing/2014/main" id="{6F3AFDF4-6C2B-5C74-4AB0-FCE4C253D4E7}"/>
                    </a:ext>
                  </a:extLst>
                </p14:cNvPr>
                <p14:cNvContentPartPr/>
                <p14:nvPr/>
              </p14:nvContentPartPr>
              <p14:xfrm>
                <a:off x="10483495" y="2774062"/>
                <a:ext cx="108360" cy="110520"/>
              </p14:xfrm>
            </p:contentPart>
          </mc:Choice>
          <mc:Fallback>
            <p:pic>
              <p:nvPicPr>
                <p:cNvPr id="488497" name="Freihand 488496">
                  <a:extLst>
                    <a:ext uri="{FF2B5EF4-FFF2-40B4-BE49-F238E27FC236}">
                      <a16:creationId xmlns:a16="http://schemas.microsoft.com/office/drawing/2014/main" id="{6F3AFDF4-6C2B-5C74-4AB0-FCE4C253D4E7}"/>
                    </a:ext>
                  </a:extLst>
                </p:cNvPr>
                <p:cNvPicPr/>
                <p:nvPr/>
              </p:nvPicPr>
              <p:blipFill>
                <a:blip r:embed="rId187"/>
                <a:stretch>
                  <a:fillRect/>
                </a:stretch>
              </p:blipFill>
              <p:spPr>
                <a:xfrm>
                  <a:off x="10474855" y="2765062"/>
                  <a:ext cx="126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488498" name="Freihand 488497">
                  <a:extLst>
                    <a:ext uri="{FF2B5EF4-FFF2-40B4-BE49-F238E27FC236}">
                      <a16:creationId xmlns:a16="http://schemas.microsoft.com/office/drawing/2014/main" id="{5DD8727A-AC56-379D-430D-DE7358B0D2CD}"/>
                    </a:ext>
                  </a:extLst>
                </p14:cNvPr>
                <p14:cNvContentPartPr/>
                <p14:nvPr/>
              </p14:nvContentPartPr>
              <p14:xfrm>
                <a:off x="10599415" y="2719342"/>
                <a:ext cx="94320" cy="135360"/>
              </p14:xfrm>
            </p:contentPart>
          </mc:Choice>
          <mc:Fallback>
            <p:pic>
              <p:nvPicPr>
                <p:cNvPr id="488498" name="Freihand 488497">
                  <a:extLst>
                    <a:ext uri="{FF2B5EF4-FFF2-40B4-BE49-F238E27FC236}">
                      <a16:creationId xmlns:a16="http://schemas.microsoft.com/office/drawing/2014/main" id="{5DD8727A-AC56-379D-430D-DE7358B0D2CD}"/>
                    </a:ext>
                  </a:extLst>
                </p:cNvPr>
                <p:cNvPicPr/>
                <p:nvPr/>
              </p:nvPicPr>
              <p:blipFill>
                <a:blip r:embed="rId189"/>
                <a:stretch>
                  <a:fillRect/>
                </a:stretch>
              </p:blipFill>
              <p:spPr>
                <a:xfrm>
                  <a:off x="10590415" y="2710342"/>
                  <a:ext cx="1119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488499" name="Freihand 488498">
                  <a:extLst>
                    <a:ext uri="{FF2B5EF4-FFF2-40B4-BE49-F238E27FC236}">
                      <a16:creationId xmlns:a16="http://schemas.microsoft.com/office/drawing/2014/main" id="{15AA1A1E-E7B6-6C03-3DC0-1DB2517A8423}"/>
                    </a:ext>
                  </a:extLst>
                </p14:cNvPr>
                <p14:cNvContentPartPr/>
                <p14:nvPr/>
              </p14:nvContentPartPr>
              <p14:xfrm>
                <a:off x="10714975" y="2573182"/>
                <a:ext cx="236880" cy="248040"/>
              </p14:xfrm>
            </p:contentPart>
          </mc:Choice>
          <mc:Fallback>
            <p:pic>
              <p:nvPicPr>
                <p:cNvPr id="488499" name="Freihand 488498">
                  <a:extLst>
                    <a:ext uri="{FF2B5EF4-FFF2-40B4-BE49-F238E27FC236}">
                      <a16:creationId xmlns:a16="http://schemas.microsoft.com/office/drawing/2014/main" id="{15AA1A1E-E7B6-6C03-3DC0-1DB2517A8423}"/>
                    </a:ext>
                  </a:extLst>
                </p:cNvPr>
                <p:cNvPicPr/>
                <p:nvPr/>
              </p:nvPicPr>
              <p:blipFill>
                <a:blip r:embed="rId191"/>
                <a:stretch>
                  <a:fillRect/>
                </a:stretch>
              </p:blipFill>
              <p:spPr>
                <a:xfrm>
                  <a:off x="10705975" y="2564182"/>
                  <a:ext cx="25452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488500" name="Freihand 488499">
                  <a:extLst>
                    <a:ext uri="{FF2B5EF4-FFF2-40B4-BE49-F238E27FC236}">
                      <a16:creationId xmlns:a16="http://schemas.microsoft.com/office/drawing/2014/main" id="{95E2038A-90A9-B37F-7DDE-6D8CCCD50E8E}"/>
                    </a:ext>
                  </a:extLst>
                </p14:cNvPr>
                <p14:cNvContentPartPr/>
                <p14:nvPr/>
              </p14:nvContentPartPr>
              <p14:xfrm>
                <a:off x="10887775" y="2526022"/>
                <a:ext cx="44640" cy="29880"/>
              </p14:xfrm>
            </p:contentPart>
          </mc:Choice>
          <mc:Fallback>
            <p:pic>
              <p:nvPicPr>
                <p:cNvPr id="488500" name="Freihand 488499">
                  <a:extLst>
                    <a:ext uri="{FF2B5EF4-FFF2-40B4-BE49-F238E27FC236}">
                      <a16:creationId xmlns:a16="http://schemas.microsoft.com/office/drawing/2014/main" id="{95E2038A-90A9-B37F-7DDE-6D8CCCD50E8E}"/>
                    </a:ext>
                  </a:extLst>
                </p:cNvPr>
                <p:cNvPicPr/>
                <p:nvPr/>
              </p:nvPicPr>
              <p:blipFill>
                <a:blip r:embed="rId193"/>
                <a:stretch>
                  <a:fillRect/>
                </a:stretch>
              </p:blipFill>
              <p:spPr>
                <a:xfrm>
                  <a:off x="10879135" y="2517382"/>
                  <a:ext cx="6228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488501" name="Freihand 488500">
                  <a:extLst>
                    <a:ext uri="{FF2B5EF4-FFF2-40B4-BE49-F238E27FC236}">
                      <a16:creationId xmlns:a16="http://schemas.microsoft.com/office/drawing/2014/main" id="{BBFF65C8-3540-B142-AE5A-B38600D988C2}"/>
                    </a:ext>
                  </a:extLst>
                </p14:cNvPr>
                <p14:cNvContentPartPr/>
                <p14:nvPr/>
              </p14:nvContentPartPr>
              <p14:xfrm>
                <a:off x="10979575" y="2530342"/>
                <a:ext cx="228960" cy="278280"/>
              </p14:xfrm>
            </p:contentPart>
          </mc:Choice>
          <mc:Fallback>
            <p:pic>
              <p:nvPicPr>
                <p:cNvPr id="488501" name="Freihand 488500">
                  <a:extLst>
                    <a:ext uri="{FF2B5EF4-FFF2-40B4-BE49-F238E27FC236}">
                      <a16:creationId xmlns:a16="http://schemas.microsoft.com/office/drawing/2014/main" id="{BBFF65C8-3540-B142-AE5A-B38600D988C2}"/>
                    </a:ext>
                  </a:extLst>
                </p:cNvPr>
                <p:cNvPicPr/>
                <p:nvPr/>
              </p:nvPicPr>
              <p:blipFill>
                <a:blip r:embed="rId195"/>
                <a:stretch>
                  <a:fillRect/>
                </a:stretch>
              </p:blipFill>
              <p:spPr>
                <a:xfrm>
                  <a:off x="10970575" y="2521342"/>
                  <a:ext cx="2466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488502" name="Freihand 488501">
                  <a:extLst>
                    <a:ext uri="{FF2B5EF4-FFF2-40B4-BE49-F238E27FC236}">
                      <a16:creationId xmlns:a16="http://schemas.microsoft.com/office/drawing/2014/main" id="{9638B402-4B11-4690-EAF0-F01C7F385865}"/>
                    </a:ext>
                  </a:extLst>
                </p14:cNvPr>
                <p14:cNvContentPartPr/>
                <p14:nvPr/>
              </p14:nvContentPartPr>
              <p14:xfrm>
                <a:off x="11159575" y="2433502"/>
                <a:ext cx="203040" cy="139680"/>
              </p14:xfrm>
            </p:contentPart>
          </mc:Choice>
          <mc:Fallback>
            <p:pic>
              <p:nvPicPr>
                <p:cNvPr id="488502" name="Freihand 488501">
                  <a:extLst>
                    <a:ext uri="{FF2B5EF4-FFF2-40B4-BE49-F238E27FC236}">
                      <a16:creationId xmlns:a16="http://schemas.microsoft.com/office/drawing/2014/main" id="{9638B402-4B11-4690-EAF0-F01C7F385865}"/>
                    </a:ext>
                  </a:extLst>
                </p:cNvPr>
                <p:cNvPicPr/>
                <p:nvPr/>
              </p:nvPicPr>
              <p:blipFill>
                <a:blip r:embed="rId197"/>
                <a:stretch>
                  <a:fillRect/>
                </a:stretch>
              </p:blipFill>
              <p:spPr>
                <a:xfrm>
                  <a:off x="11150935" y="2424502"/>
                  <a:ext cx="2206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88503" name="Freihand 488502">
                  <a:extLst>
                    <a:ext uri="{FF2B5EF4-FFF2-40B4-BE49-F238E27FC236}">
                      <a16:creationId xmlns:a16="http://schemas.microsoft.com/office/drawing/2014/main" id="{525DAC22-94E4-3494-6766-0353EE46A6D4}"/>
                    </a:ext>
                  </a:extLst>
                </p14:cNvPr>
                <p14:cNvContentPartPr/>
                <p14:nvPr/>
              </p14:nvContentPartPr>
              <p14:xfrm>
                <a:off x="11360455" y="2291302"/>
                <a:ext cx="120240" cy="240120"/>
              </p14:xfrm>
            </p:contentPart>
          </mc:Choice>
          <mc:Fallback>
            <p:pic>
              <p:nvPicPr>
                <p:cNvPr id="488503" name="Freihand 488502">
                  <a:extLst>
                    <a:ext uri="{FF2B5EF4-FFF2-40B4-BE49-F238E27FC236}">
                      <a16:creationId xmlns:a16="http://schemas.microsoft.com/office/drawing/2014/main" id="{525DAC22-94E4-3494-6766-0353EE46A6D4}"/>
                    </a:ext>
                  </a:extLst>
                </p:cNvPr>
                <p:cNvPicPr/>
                <p:nvPr/>
              </p:nvPicPr>
              <p:blipFill>
                <a:blip r:embed="rId199"/>
                <a:stretch>
                  <a:fillRect/>
                </a:stretch>
              </p:blipFill>
              <p:spPr>
                <a:xfrm>
                  <a:off x="11351455" y="2282662"/>
                  <a:ext cx="13788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88504" name="Freihand 488503">
                  <a:extLst>
                    <a:ext uri="{FF2B5EF4-FFF2-40B4-BE49-F238E27FC236}">
                      <a16:creationId xmlns:a16="http://schemas.microsoft.com/office/drawing/2014/main" id="{AF48F0F8-E207-8529-8B2F-13B2657C6FE7}"/>
                    </a:ext>
                  </a:extLst>
                </p14:cNvPr>
                <p14:cNvContentPartPr/>
                <p14:nvPr/>
              </p14:nvContentPartPr>
              <p14:xfrm>
                <a:off x="8804095" y="3786382"/>
                <a:ext cx="176760" cy="133200"/>
              </p14:xfrm>
            </p:contentPart>
          </mc:Choice>
          <mc:Fallback>
            <p:pic>
              <p:nvPicPr>
                <p:cNvPr id="488504" name="Freihand 488503">
                  <a:extLst>
                    <a:ext uri="{FF2B5EF4-FFF2-40B4-BE49-F238E27FC236}">
                      <a16:creationId xmlns:a16="http://schemas.microsoft.com/office/drawing/2014/main" id="{AF48F0F8-E207-8529-8B2F-13B2657C6FE7}"/>
                    </a:ext>
                  </a:extLst>
                </p:cNvPr>
                <p:cNvPicPr/>
                <p:nvPr/>
              </p:nvPicPr>
              <p:blipFill>
                <a:blip r:embed="rId201"/>
                <a:stretch>
                  <a:fillRect/>
                </a:stretch>
              </p:blipFill>
              <p:spPr>
                <a:xfrm>
                  <a:off x="8795455" y="3777382"/>
                  <a:ext cx="1944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88505" name="Freihand 488504">
                  <a:extLst>
                    <a:ext uri="{FF2B5EF4-FFF2-40B4-BE49-F238E27FC236}">
                      <a16:creationId xmlns:a16="http://schemas.microsoft.com/office/drawing/2014/main" id="{F6A84C6B-68EC-4908-1B18-DB56AAC7CD44}"/>
                    </a:ext>
                  </a:extLst>
                </p14:cNvPr>
                <p14:cNvContentPartPr/>
                <p14:nvPr/>
              </p14:nvContentPartPr>
              <p14:xfrm>
                <a:off x="9017215" y="3703582"/>
                <a:ext cx="260280" cy="141840"/>
              </p14:xfrm>
            </p:contentPart>
          </mc:Choice>
          <mc:Fallback>
            <p:pic>
              <p:nvPicPr>
                <p:cNvPr id="488505" name="Freihand 488504">
                  <a:extLst>
                    <a:ext uri="{FF2B5EF4-FFF2-40B4-BE49-F238E27FC236}">
                      <a16:creationId xmlns:a16="http://schemas.microsoft.com/office/drawing/2014/main" id="{F6A84C6B-68EC-4908-1B18-DB56AAC7CD44}"/>
                    </a:ext>
                  </a:extLst>
                </p:cNvPr>
                <p:cNvPicPr/>
                <p:nvPr/>
              </p:nvPicPr>
              <p:blipFill>
                <a:blip r:embed="rId203"/>
                <a:stretch>
                  <a:fillRect/>
                </a:stretch>
              </p:blipFill>
              <p:spPr>
                <a:xfrm>
                  <a:off x="9008215" y="3694942"/>
                  <a:ext cx="27792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88506" name="Freihand 488505">
                  <a:extLst>
                    <a:ext uri="{FF2B5EF4-FFF2-40B4-BE49-F238E27FC236}">
                      <a16:creationId xmlns:a16="http://schemas.microsoft.com/office/drawing/2014/main" id="{C18AD4C9-1CA4-5A97-CAC1-BDC9F60E4D73}"/>
                    </a:ext>
                  </a:extLst>
                </p14:cNvPr>
                <p14:cNvContentPartPr/>
                <p14:nvPr/>
              </p14:nvContentPartPr>
              <p14:xfrm>
                <a:off x="9387655" y="3608542"/>
                <a:ext cx="101520" cy="133560"/>
              </p14:xfrm>
            </p:contentPart>
          </mc:Choice>
          <mc:Fallback>
            <p:pic>
              <p:nvPicPr>
                <p:cNvPr id="488506" name="Freihand 488505">
                  <a:extLst>
                    <a:ext uri="{FF2B5EF4-FFF2-40B4-BE49-F238E27FC236}">
                      <a16:creationId xmlns:a16="http://schemas.microsoft.com/office/drawing/2014/main" id="{C18AD4C9-1CA4-5A97-CAC1-BDC9F60E4D73}"/>
                    </a:ext>
                  </a:extLst>
                </p:cNvPr>
                <p:cNvPicPr/>
                <p:nvPr/>
              </p:nvPicPr>
              <p:blipFill>
                <a:blip r:embed="rId205"/>
                <a:stretch>
                  <a:fillRect/>
                </a:stretch>
              </p:blipFill>
              <p:spPr>
                <a:xfrm>
                  <a:off x="9379015" y="3599542"/>
                  <a:ext cx="11916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88507" name="Freihand 488506">
                  <a:extLst>
                    <a:ext uri="{FF2B5EF4-FFF2-40B4-BE49-F238E27FC236}">
                      <a16:creationId xmlns:a16="http://schemas.microsoft.com/office/drawing/2014/main" id="{8476183F-799C-D0B1-ACED-313F74973D4C}"/>
                    </a:ext>
                  </a:extLst>
                </p14:cNvPr>
                <p14:cNvContentPartPr/>
                <p14:nvPr/>
              </p14:nvContentPartPr>
              <p14:xfrm>
                <a:off x="9497095" y="3465622"/>
                <a:ext cx="322920" cy="179640"/>
              </p14:xfrm>
            </p:contentPart>
          </mc:Choice>
          <mc:Fallback>
            <p:pic>
              <p:nvPicPr>
                <p:cNvPr id="488507" name="Freihand 488506">
                  <a:extLst>
                    <a:ext uri="{FF2B5EF4-FFF2-40B4-BE49-F238E27FC236}">
                      <a16:creationId xmlns:a16="http://schemas.microsoft.com/office/drawing/2014/main" id="{8476183F-799C-D0B1-ACED-313F74973D4C}"/>
                    </a:ext>
                  </a:extLst>
                </p:cNvPr>
                <p:cNvPicPr/>
                <p:nvPr/>
              </p:nvPicPr>
              <p:blipFill>
                <a:blip r:embed="rId207"/>
                <a:stretch>
                  <a:fillRect/>
                </a:stretch>
              </p:blipFill>
              <p:spPr>
                <a:xfrm>
                  <a:off x="9488455" y="3456982"/>
                  <a:ext cx="3405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88508" name="Freihand 488507">
                  <a:extLst>
                    <a:ext uri="{FF2B5EF4-FFF2-40B4-BE49-F238E27FC236}">
                      <a16:creationId xmlns:a16="http://schemas.microsoft.com/office/drawing/2014/main" id="{6AB582BA-0487-5C44-58A3-7388C60BB7A9}"/>
                    </a:ext>
                  </a:extLst>
                </p14:cNvPr>
                <p14:cNvContentPartPr/>
                <p14:nvPr/>
              </p14:nvContentPartPr>
              <p14:xfrm>
                <a:off x="9906775" y="3388942"/>
                <a:ext cx="152280" cy="151200"/>
              </p14:xfrm>
            </p:contentPart>
          </mc:Choice>
          <mc:Fallback>
            <p:pic>
              <p:nvPicPr>
                <p:cNvPr id="488508" name="Freihand 488507">
                  <a:extLst>
                    <a:ext uri="{FF2B5EF4-FFF2-40B4-BE49-F238E27FC236}">
                      <a16:creationId xmlns:a16="http://schemas.microsoft.com/office/drawing/2014/main" id="{6AB582BA-0487-5C44-58A3-7388C60BB7A9}"/>
                    </a:ext>
                  </a:extLst>
                </p:cNvPr>
                <p:cNvPicPr/>
                <p:nvPr/>
              </p:nvPicPr>
              <p:blipFill>
                <a:blip r:embed="rId209"/>
                <a:stretch>
                  <a:fillRect/>
                </a:stretch>
              </p:blipFill>
              <p:spPr>
                <a:xfrm>
                  <a:off x="9898135" y="3379942"/>
                  <a:ext cx="169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88509" name="Freihand 488508">
                  <a:extLst>
                    <a:ext uri="{FF2B5EF4-FFF2-40B4-BE49-F238E27FC236}">
                      <a16:creationId xmlns:a16="http://schemas.microsoft.com/office/drawing/2014/main" id="{B944CFE2-3D66-51FC-BE96-3F52995BCF83}"/>
                    </a:ext>
                  </a:extLst>
                </p14:cNvPr>
                <p14:cNvContentPartPr/>
                <p14:nvPr/>
              </p14:nvContentPartPr>
              <p14:xfrm>
                <a:off x="9994615" y="3358342"/>
                <a:ext cx="12240" cy="12240"/>
              </p14:xfrm>
            </p:contentPart>
          </mc:Choice>
          <mc:Fallback>
            <p:pic>
              <p:nvPicPr>
                <p:cNvPr id="488509" name="Freihand 488508">
                  <a:extLst>
                    <a:ext uri="{FF2B5EF4-FFF2-40B4-BE49-F238E27FC236}">
                      <a16:creationId xmlns:a16="http://schemas.microsoft.com/office/drawing/2014/main" id="{B944CFE2-3D66-51FC-BE96-3F52995BCF83}"/>
                    </a:ext>
                  </a:extLst>
                </p:cNvPr>
                <p:cNvPicPr/>
                <p:nvPr/>
              </p:nvPicPr>
              <p:blipFill>
                <a:blip r:embed="rId211"/>
                <a:stretch>
                  <a:fillRect/>
                </a:stretch>
              </p:blipFill>
              <p:spPr>
                <a:xfrm>
                  <a:off x="9985615" y="3349702"/>
                  <a:ext cx="298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88510" name="Freihand 488509">
                  <a:extLst>
                    <a:ext uri="{FF2B5EF4-FFF2-40B4-BE49-F238E27FC236}">
                      <a16:creationId xmlns:a16="http://schemas.microsoft.com/office/drawing/2014/main" id="{AEB461BC-EAC4-8B58-2797-EBC0B91F5E5F}"/>
                    </a:ext>
                  </a:extLst>
                </p14:cNvPr>
                <p14:cNvContentPartPr/>
                <p14:nvPr/>
              </p14:nvContentPartPr>
              <p14:xfrm>
                <a:off x="10101535" y="3208582"/>
                <a:ext cx="129960" cy="287280"/>
              </p14:xfrm>
            </p:contentPart>
          </mc:Choice>
          <mc:Fallback>
            <p:pic>
              <p:nvPicPr>
                <p:cNvPr id="488510" name="Freihand 488509">
                  <a:extLst>
                    <a:ext uri="{FF2B5EF4-FFF2-40B4-BE49-F238E27FC236}">
                      <a16:creationId xmlns:a16="http://schemas.microsoft.com/office/drawing/2014/main" id="{AEB461BC-EAC4-8B58-2797-EBC0B91F5E5F}"/>
                    </a:ext>
                  </a:extLst>
                </p:cNvPr>
                <p:cNvPicPr/>
                <p:nvPr/>
              </p:nvPicPr>
              <p:blipFill>
                <a:blip r:embed="rId213"/>
                <a:stretch>
                  <a:fillRect/>
                </a:stretch>
              </p:blipFill>
              <p:spPr>
                <a:xfrm>
                  <a:off x="10092895" y="3199942"/>
                  <a:ext cx="14760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88511" name="Freihand 488510">
                  <a:extLst>
                    <a:ext uri="{FF2B5EF4-FFF2-40B4-BE49-F238E27FC236}">
                      <a16:creationId xmlns:a16="http://schemas.microsoft.com/office/drawing/2014/main" id="{F71119BF-4C25-01DC-2E75-36A47538CE10}"/>
                    </a:ext>
                  </a:extLst>
                </p14:cNvPr>
                <p14:cNvContentPartPr/>
                <p14:nvPr/>
              </p14:nvContentPartPr>
              <p14:xfrm>
                <a:off x="10492855" y="3014542"/>
                <a:ext cx="364680" cy="391680"/>
              </p14:xfrm>
            </p:contentPart>
          </mc:Choice>
          <mc:Fallback>
            <p:pic>
              <p:nvPicPr>
                <p:cNvPr id="488511" name="Freihand 488510">
                  <a:extLst>
                    <a:ext uri="{FF2B5EF4-FFF2-40B4-BE49-F238E27FC236}">
                      <a16:creationId xmlns:a16="http://schemas.microsoft.com/office/drawing/2014/main" id="{F71119BF-4C25-01DC-2E75-36A47538CE10}"/>
                    </a:ext>
                  </a:extLst>
                </p:cNvPr>
                <p:cNvPicPr/>
                <p:nvPr/>
              </p:nvPicPr>
              <p:blipFill>
                <a:blip r:embed="rId215"/>
                <a:stretch>
                  <a:fillRect/>
                </a:stretch>
              </p:blipFill>
              <p:spPr>
                <a:xfrm>
                  <a:off x="10484215" y="3005542"/>
                  <a:ext cx="382320" cy="4093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488512" name="Freihand 488511">
                  <a:extLst>
                    <a:ext uri="{FF2B5EF4-FFF2-40B4-BE49-F238E27FC236}">
                      <a16:creationId xmlns:a16="http://schemas.microsoft.com/office/drawing/2014/main" id="{CA899923-DCB7-C4EB-008D-B8DC344E848E}"/>
                    </a:ext>
                  </a:extLst>
                </p14:cNvPr>
                <p14:cNvContentPartPr/>
                <p14:nvPr/>
              </p14:nvContentPartPr>
              <p14:xfrm>
                <a:off x="10979215" y="2940022"/>
                <a:ext cx="346680" cy="191520"/>
              </p14:xfrm>
            </p:contentPart>
          </mc:Choice>
          <mc:Fallback>
            <p:pic>
              <p:nvPicPr>
                <p:cNvPr id="488512" name="Freihand 488511">
                  <a:extLst>
                    <a:ext uri="{FF2B5EF4-FFF2-40B4-BE49-F238E27FC236}">
                      <a16:creationId xmlns:a16="http://schemas.microsoft.com/office/drawing/2014/main" id="{CA899923-DCB7-C4EB-008D-B8DC344E848E}"/>
                    </a:ext>
                  </a:extLst>
                </p:cNvPr>
                <p:cNvPicPr/>
                <p:nvPr/>
              </p:nvPicPr>
              <p:blipFill>
                <a:blip r:embed="rId217"/>
                <a:stretch>
                  <a:fillRect/>
                </a:stretch>
              </p:blipFill>
              <p:spPr>
                <a:xfrm>
                  <a:off x="10970215" y="2931382"/>
                  <a:ext cx="3643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488513" name="Freihand 488512">
                  <a:extLst>
                    <a:ext uri="{FF2B5EF4-FFF2-40B4-BE49-F238E27FC236}">
                      <a16:creationId xmlns:a16="http://schemas.microsoft.com/office/drawing/2014/main" id="{E586C849-950A-3FAD-2D99-CCA1CEF57367}"/>
                    </a:ext>
                  </a:extLst>
                </p14:cNvPr>
                <p14:cNvContentPartPr/>
                <p14:nvPr/>
              </p14:nvContentPartPr>
              <p14:xfrm>
                <a:off x="11254255" y="2796022"/>
                <a:ext cx="10800" cy="18360"/>
              </p14:xfrm>
            </p:contentPart>
          </mc:Choice>
          <mc:Fallback>
            <p:pic>
              <p:nvPicPr>
                <p:cNvPr id="488513" name="Freihand 488512">
                  <a:extLst>
                    <a:ext uri="{FF2B5EF4-FFF2-40B4-BE49-F238E27FC236}">
                      <a16:creationId xmlns:a16="http://schemas.microsoft.com/office/drawing/2014/main" id="{E586C849-950A-3FAD-2D99-CCA1CEF57367}"/>
                    </a:ext>
                  </a:extLst>
                </p:cNvPr>
                <p:cNvPicPr/>
                <p:nvPr/>
              </p:nvPicPr>
              <p:blipFill>
                <a:blip r:embed="rId219"/>
                <a:stretch>
                  <a:fillRect/>
                </a:stretch>
              </p:blipFill>
              <p:spPr>
                <a:xfrm>
                  <a:off x="11245255" y="2787382"/>
                  <a:ext cx="284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488514" name="Freihand 488513">
                  <a:extLst>
                    <a:ext uri="{FF2B5EF4-FFF2-40B4-BE49-F238E27FC236}">
                      <a16:creationId xmlns:a16="http://schemas.microsoft.com/office/drawing/2014/main" id="{FAB7AF3A-9478-D281-3FA9-4C7DFA941D78}"/>
                    </a:ext>
                  </a:extLst>
                </p14:cNvPr>
                <p14:cNvContentPartPr/>
                <p14:nvPr/>
              </p14:nvContentPartPr>
              <p14:xfrm>
                <a:off x="9449215" y="3723382"/>
                <a:ext cx="162000" cy="241560"/>
              </p14:xfrm>
            </p:contentPart>
          </mc:Choice>
          <mc:Fallback>
            <p:pic>
              <p:nvPicPr>
                <p:cNvPr id="488514" name="Freihand 488513">
                  <a:extLst>
                    <a:ext uri="{FF2B5EF4-FFF2-40B4-BE49-F238E27FC236}">
                      <a16:creationId xmlns:a16="http://schemas.microsoft.com/office/drawing/2014/main" id="{FAB7AF3A-9478-D281-3FA9-4C7DFA941D78}"/>
                    </a:ext>
                  </a:extLst>
                </p:cNvPr>
                <p:cNvPicPr/>
                <p:nvPr/>
              </p:nvPicPr>
              <p:blipFill>
                <a:blip r:embed="rId221"/>
                <a:stretch>
                  <a:fillRect/>
                </a:stretch>
              </p:blipFill>
              <p:spPr>
                <a:xfrm>
                  <a:off x="9440215" y="3714742"/>
                  <a:ext cx="1796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488515" name="Freihand 488514">
                  <a:extLst>
                    <a:ext uri="{FF2B5EF4-FFF2-40B4-BE49-F238E27FC236}">
                      <a16:creationId xmlns:a16="http://schemas.microsoft.com/office/drawing/2014/main" id="{813576BC-F8D6-A933-E718-D2E89A469C6B}"/>
                    </a:ext>
                  </a:extLst>
                </p14:cNvPr>
                <p14:cNvContentPartPr/>
                <p14:nvPr/>
              </p14:nvContentPartPr>
              <p14:xfrm>
                <a:off x="9561535" y="3718342"/>
                <a:ext cx="479880" cy="222840"/>
              </p14:xfrm>
            </p:contentPart>
          </mc:Choice>
          <mc:Fallback>
            <p:pic>
              <p:nvPicPr>
                <p:cNvPr id="488515" name="Freihand 488514">
                  <a:extLst>
                    <a:ext uri="{FF2B5EF4-FFF2-40B4-BE49-F238E27FC236}">
                      <a16:creationId xmlns:a16="http://schemas.microsoft.com/office/drawing/2014/main" id="{813576BC-F8D6-A933-E718-D2E89A469C6B}"/>
                    </a:ext>
                  </a:extLst>
                </p:cNvPr>
                <p:cNvPicPr/>
                <p:nvPr/>
              </p:nvPicPr>
              <p:blipFill>
                <a:blip r:embed="rId223"/>
                <a:stretch>
                  <a:fillRect/>
                </a:stretch>
              </p:blipFill>
              <p:spPr>
                <a:xfrm>
                  <a:off x="9552895" y="3709342"/>
                  <a:ext cx="4975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488516" name="Freihand 488515">
                  <a:extLst>
                    <a:ext uri="{FF2B5EF4-FFF2-40B4-BE49-F238E27FC236}">
                      <a16:creationId xmlns:a16="http://schemas.microsoft.com/office/drawing/2014/main" id="{0CE5DBD6-8D73-7D95-4007-BF118250B8A0}"/>
                    </a:ext>
                  </a:extLst>
                </p14:cNvPr>
                <p14:cNvContentPartPr/>
                <p14:nvPr/>
              </p14:nvContentPartPr>
              <p14:xfrm>
                <a:off x="9924775" y="3750022"/>
                <a:ext cx="82800" cy="30960"/>
              </p14:xfrm>
            </p:contentPart>
          </mc:Choice>
          <mc:Fallback>
            <p:pic>
              <p:nvPicPr>
                <p:cNvPr id="488516" name="Freihand 488515">
                  <a:extLst>
                    <a:ext uri="{FF2B5EF4-FFF2-40B4-BE49-F238E27FC236}">
                      <a16:creationId xmlns:a16="http://schemas.microsoft.com/office/drawing/2014/main" id="{0CE5DBD6-8D73-7D95-4007-BF118250B8A0}"/>
                    </a:ext>
                  </a:extLst>
                </p:cNvPr>
                <p:cNvPicPr/>
                <p:nvPr/>
              </p:nvPicPr>
              <p:blipFill>
                <a:blip r:embed="rId225"/>
                <a:stretch>
                  <a:fillRect/>
                </a:stretch>
              </p:blipFill>
              <p:spPr>
                <a:xfrm>
                  <a:off x="9916135" y="3741382"/>
                  <a:ext cx="100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488517" name="Freihand 488516">
                  <a:extLst>
                    <a:ext uri="{FF2B5EF4-FFF2-40B4-BE49-F238E27FC236}">
                      <a16:creationId xmlns:a16="http://schemas.microsoft.com/office/drawing/2014/main" id="{CDA595FE-D6D1-0939-757E-582124024783}"/>
                    </a:ext>
                  </a:extLst>
                </p14:cNvPr>
                <p14:cNvContentPartPr/>
                <p14:nvPr/>
              </p14:nvContentPartPr>
              <p14:xfrm>
                <a:off x="10106935" y="3618622"/>
                <a:ext cx="142920" cy="140400"/>
              </p14:xfrm>
            </p:contentPart>
          </mc:Choice>
          <mc:Fallback>
            <p:pic>
              <p:nvPicPr>
                <p:cNvPr id="488517" name="Freihand 488516">
                  <a:extLst>
                    <a:ext uri="{FF2B5EF4-FFF2-40B4-BE49-F238E27FC236}">
                      <a16:creationId xmlns:a16="http://schemas.microsoft.com/office/drawing/2014/main" id="{CDA595FE-D6D1-0939-757E-582124024783}"/>
                    </a:ext>
                  </a:extLst>
                </p:cNvPr>
                <p:cNvPicPr/>
                <p:nvPr/>
              </p:nvPicPr>
              <p:blipFill>
                <a:blip r:embed="rId227"/>
                <a:stretch>
                  <a:fillRect/>
                </a:stretch>
              </p:blipFill>
              <p:spPr>
                <a:xfrm>
                  <a:off x="10097935" y="3609622"/>
                  <a:ext cx="1605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488518" name="Freihand 488517">
                  <a:extLst>
                    <a:ext uri="{FF2B5EF4-FFF2-40B4-BE49-F238E27FC236}">
                      <a16:creationId xmlns:a16="http://schemas.microsoft.com/office/drawing/2014/main" id="{97F64969-9B1C-C0F4-0A4E-D82FC2DD3FBD}"/>
                    </a:ext>
                  </a:extLst>
                </p14:cNvPr>
                <p14:cNvContentPartPr/>
                <p14:nvPr/>
              </p14:nvContentPartPr>
              <p14:xfrm>
                <a:off x="10266775" y="3485782"/>
                <a:ext cx="100800" cy="208800"/>
              </p14:xfrm>
            </p:contentPart>
          </mc:Choice>
          <mc:Fallback>
            <p:pic>
              <p:nvPicPr>
                <p:cNvPr id="488518" name="Freihand 488517">
                  <a:extLst>
                    <a:ext uri="{FF2B5EF4-FFF2-40B4-BE49-F238E27FC236}">
                      <a16:creationId xmlns:a16="http://schemas.microsoft.com/office/drawing/2014/main" id="{97F64969-9B1C-C0F4-0A4E-D82FC2DD3FBD}"/>
                    </a:ext>
                  </a:extLst>
                </p:cNvPr>
                <p:cNvPicPr/>
                <p:nvPr/>
              </p:nvPicPr>
              <p:blipFill>
                <a:blip r:embed="rId229"/>
                <a:stretch>
                  <a:fillRect/>
                </a:stretch>
              </p:blipFill>
              <p:spPr>
                <a:xfrm>
                  <a:off x="10258135" y="3477142"/>
                  <a:ext cx="1184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488519" name="Freihand 488518">
                  <a:extLst>
                    <a:ext uri="{FF2B5EF4-FFF2-40B4-BE49-F238E27FC236}">
                      <a16:creationId xmlns:a16="http://schemas.microsoft.com/office/drawing/2014/main" id="{3ED8AE37-C8BD-D497-AB34-9D29A45F9B96}"/>
                    </a:ext>
                  </a:extLst>
                </p14:cNvPr>
                <p14:cNvContentPartPr/>
                <p14:nvPr/>
              </p14:nvContentPartPr>
              <p14:xfrm>
                <a:off x="10380535" y="3418462"/>
                <a:ext cx="242280" cy="226080"/>
              </p14:xfrm>
            </p:contentPart>
          </mc:Choice>
          <mc:Fallback>
            <p:pic>
              <p:nvPicPr>
                <p:cNvPr id="488519" name="Freihand 488518">
                  <a:extLst>
                    <a:ext uri="{FF2B5EF4-FFF2-40B4-BE49-F238E27FC236}">
                      <a16:creationId xmlns:a16="http://schemas.microsoft.com/office/drawing/2014/main" id="{3ED8AE37-C8BD-D497-AB34-9D29A45F9B96}"/>
                    </a:ext>
                  </a:extLst>
                </p:cNvPr>
                <p:cNvPicPr/>
                <p:nvPr/>
              </p:nvPicPr>
              <p:blipFill>
                <a:blip r:embed="rId231"/>
                <a:stretch>
                  <a:fillRect/>
                </a:stretch>
              </p:blipFill>
              <p:spPr>
                <a:xfrm>
                  <a:off x="10371895" y="3409462"/>
                  <a:ext cx="25992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488520" name="Freihand 488519">
                  <a:extLst>
                    <a:ext uri="{FF2B5EF4-FFF2-40B4-BE49-F238E27FC236}">
                      <a16:creationId xmlns:a16="http://schemas.microsoft.com/office/drawing/2014/main" id="{68A11116-49F5-B043-59EC-22DEC2BE90F7}"/>
                    </a:ext>
                  </a:extLst>
                </p14:cNvPr>
                <p14:cNvContentPartPr/>
                <p14:nvPr/>
              </p14:nvContentPartPr>
              <p14:xfrm>
                <a:off x="10478455" y="3447262"/>
                <a:ext cx="91080" cy="5040"/>
              </p14:xfrm>
            </p:contentPart>
          </mc:Choice>
          <mc:Fallback>
            <p:pic>
              <p:nvPicPr>
                <p:cNvPr id="488520" name="Freihand 488519">
                  <a:extLst>
                    <a:ext uri="{FF2B5EF4-FFF2-40B4-BE49-F238E27FC236}">
                      <a16:creationId xmlns:a16="http://schemas.microsoft.com/office/drawing/2014/main" id="{68A11116-49F5-B043-59EC-22DEC2BE90F7}"/>
                    </a:ext>
                  </a:extLst>
                </p:cNvPr>
                <p:cNvPicPr/>
                <p:nvPr/>
              </p:nvPicPr>
              <p:blipFill>
                <a:blip r:embed="rId233"/>
                <a:stretch>
                  <a:fillRect/>
                </a:stretch>
              </p:blipFill>
              <p:spPr>
                <a:xfrm>
                  <a:off x="10469815" y="3438262"/>
                  <a:ext cx="10872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488521" name="Freihand 488520">
                  <a:extLst>
                    <a:ext uri="{FF2B5EF4-FFF2-40B4-BE49-F238E27FC236}">
                      <a16:creationId xmlns:a16="http://schemas.microsoft.com/office/drawing/2014/main" id="{524F638D-3CB9-BD22-0667-5427F464FCE0}"/>
                    </a:ext>
                  </a:extLst>
                </p14:cNvPr>
                <p14:cNvContentPartPr/>
                <p14:nvPr/>
              </p14:nvContentPartPr>
              <p14:xfrm>
                <a:off x="10787695" y="3287782"/>
                <a:ext cx="459720" cy="207000"/>
              </p14:xfrm>
            </p:contentPart>
          </mc:Choice>
          <mc:Fallback>
            <p:pic>
              <p:nvPicPr>
                <p:cNvPr id="488521" name="Freihand 488520">
                  <a:extLst>
                    <a:ext uri="{FF2B5EF4-FFF2-40B4-BE49-F238E27FC236}">
                      <a16:creationId xmlns:a16="http://schemas.microsoft.com/office/drawing/2014/main" id="{524F638D-3CB9-BD22-0667-5427F464FCE0}"/>
                    </a:ext>
                  </a:extLst>
                </p:cNvPr>
                <p:cNvPicPr/>
                <p:nvPr/>
              </p:nvPicPr>
              <p:blipFill>
                <a:blip r:embed="rId235"/>
                <a:stretch>
                  <a:fillRect/>
                </a:stretch>
              </p:blipFill>
              <p:spPr>
                <a:xfrm>
                  <a:off x="10778695" y="3278782"/>
                  <a:ext cx="4773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488522" name="Freihand 488521">
                  <a:extLst>
                    <a:ext uri="{FF2B5EF4-FFF2-40B4-BE49-F238E27FC236}">
                      <a16:creationId xmlns:a16="http://schemas.microsoft.com/office/drawing/2014/main" id="{EB763110-1F3A-E3DB-DEC4-1A041238E079}"/>
                    </a:ext>
                  </a:extLst>
                </p14:cNvPr>
                <p14:cNvContentPartPr/>
                <p14:nvPr/>
              </p14:nvContentPartPr>
              <p14:xfrm>
                <a:off x="11289895" y="3102022"/>
                <a:ext cx="209880" cy="217440"/>
              </p14:xfrm>
            </p:contentPart>
          </mc:Choice>
          <mc:Fallback>
            <p:pic>
              <p:nvPicPr>
                <p:cNvPr id="488522" name="Freihand 488521">
                  <a:extLst>
                    <a:ext uri="{FF2B5EF4-FFF2-40B4-BE49-F238E27FC236}">
                      <a16:creationId xmlns:a16="http://schemas.microsoft.com/office/drawing/2014/main" id="{EB763110-1F3A-E3DB-DEC4-1A041238E079}"/>
                    </a:ext>
                  </a:extLst>
                </p:cNvPr>
                <p:cNvPicPr/>
                <p:nvPr/>
              </p:nvPicPr>
              <p:blipFill>
                <a:blip r:embed="rId237"/>
                <a:stretch>
                  <a:fillRect/>
                </a:stretch>
              </p:blipFill>
              <p:spPr>
                <a:xfrm>
                  <a:off x="11280895" y="3093382"/>
                  <a:ext cx="2275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88523" name="Freihand 488522">
                  <a:extLst>
                    <a:ext uri="{FF2B5EF4-FFF2-40B4-BE49-F238E27FC236}">
                      <a16:creationId xmlns:a16="http://schemas.microsoft.com/office/drawing/2014/main" id="{ABE75607-E93B-D5D8-5CDA-5688F327EFCB}"/>
                    </a:ext>
                  </a:extLst>
                </p14:cNvPr>
                <p14:cNvContentPartPr/>
                <p14:nvPr/>
              </p14:nvContentPartPr>
              <p14:xfrm>
                <a:off x="11170375" y="3194542"/>
                <a:ext cx="124200" cy="28800"/>
              </p14:xfrm>
            </p:contentPart>
          </mc:Choice>
          <mc:Fallback>
            <p:pic>
              <p:nvPicPr>
                <p:cNvPr id="488523" name="Freihand 488522">
                  <a:extLst>
                    <a:ext uri="{FF2B5EF4-FFF2-40B4-BE49-F238E27FC236}">
                      <a16:creationId xmlns:a16="http://schemas.microsoft.com/office/drawing/2014/main" id="{ABE75607-E93B-D5D8-5CDA-5688F327EFCB}"/>
                    </a:ext>
                  </a:extLst>
                </p:cNvPr>
                <p:cNvPicPr/>
                <p:nvPr/>
              </p:nvPicPr>
              <p:blipFill>
                <a:blip r:embed="rId239"/>
                <a:stretch>
                  <a:fillRect/>
                </a:stretch>
              </p:blipFill>
              <p:spPr>
                <a:xfrm>
                  <a:off x="11161735" y="3185542"/>
                  <a:ext cx="14184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488524" name="Freihand 488523">
                  <a:extLst>
                    <a:ext uri="{FF2B5EF4-FFF2-40B4-BE49-F238E27FC236}">
                      <a16:creationId xmlns:a16="http://schemas.microsoft.com/office/drawing/2014/main" id="{E06B33CA-25F3-CB59-8BC0-291C9248A231}"/>
                    </a:ext>
                  </a:extLst>
                </p14:cNvPr>
                <p14:cNvContentPartPr/>
                <p14:nvPr/>
              </p14:nvContentPartPr>
              <p14:xfrm>
                <a:off x="11568535" y="3170782"/>
                <a:ext cx="138600" cy="60840"/>
              </p14:xfrm>
            </p:contentPart>
          </mc:Choice>
          <mc:Fallback>
            <p:pic>
              <p:nvPicPr>
                <p:cNvPr id="488524" name="Freihand 488523">
                  <a:extLst>
                    <a:ext uri="{FF2B5EF4-FFF2-40B4-BE49-F238E27FC236}">
                      <a16:creationId xmlns:a16="http://schemas.microsoft.com/office/drawing/2014/main" id="{E06B33CA-25F3-CB59-8BC0-291C9248A231}"/>
                    </a:ext>
                  </a:extLst>
                </p:cNvPr>
                <p:cNvPicPr/>
                <p:nvPr/>
              </p:nvPicPr>
              <p:blipFill>
                <a:blip r:embed="rId241"/>
                <a:stretch>
                  <a:fillRect/>
                </a:stretch>
              </p:blipFill>
              <p:spPr>
                <a:xfrm>
                  <a:off x="11559535" y="3161782"/>
                  <a:ext cx="15624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488525" name="Freihand 488524">
                  <a:extLst>
                    <a:ext uri="{FF2B5EF4-FFF2-40B4-BE49-F238E27FC236}">
                      <a16:creationId xmlns:a16="http://schemas.microsoft.com/office/drawing/2014/main" id="{6D003E7A-99D5-8741-3434-0E1F487C7E5E}"/>
                    </a:ext>
                  </a:extLst>
                </p14:cNvPr>
                <p14:cNvContentPartPr/>
                <p14:nvPr/>
              </p14:nvContentPartPr>
              <p14:xfrm>
                <a:off x="10435615" y="3799702"/>
                <a:ext cx="281520" cy="142200"/>
              </p14:xfrm>
            </p:contentPart>
          </mc:Choice>
          <mc:Fallback>
            <p:pic>
              <p:nvPicPr>
                <p:cNvPr id="488525" name="Freihand 488524">
                  <a:extLst>
                    <a:ext uri="{FF2B5EF4-FFF2-40B4-BE49-F238E27FC236}">
                      <a16:creationId xmlns:a16="http://schemas.microsoft.com/office/drawing/2014/main" id="{6D003E7A-99D5-8741-3434-0E1F487C7E5E}"/>
                    </a:ext>
                  </a:extLst>
                </p:cNvPr>
                <p:cNvPicPr/>
                <p:nvPr/>
              </p:nvPicPr>
              <p:blipFill>
                <a:blip r:embed="rId243"/>
                <a:stretch>
                  <a:fillRect/>
                </a:stretch>
              </p:blipFill>
              <p:spPr>
                <a:xfrm>
                  <a:off x="10426975" y="3790702"/>
                  <a:ext cx="2991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488526" name="Freihand 488525">
                  <a:extLst>
                    <a:ext uri="{FF2B5EF4-FFF2-40B4-BE49-F238E27FC236}">
                      <a16:creationId xmlns:a16="http://schemas.microsoft.com/office/drawing/2014/main" id="{ABA90634-D3D3-47FF-9F30-F65592CEFF6B}"/>
                    </a:ext>
                  </a:extLst>
                </p14:cNvPr>
                <p14:cNvContentPartPr/>
                <p14:nvPr/>
              </p14:nvContentPartPr>
              <p14:xfrm>
                <a:off x="10776175" y="3641302"/>
                <a:ext cx="232200" cy="301680"/>
              </p14:xfrm>
            </p:contentPart>
          </mc:Choice>
          <mc:Fallback>
            <p:pic>
              <p:nvPicPr>
                <p:cNvPr id="488526" name="Freihand 488525">
                  <a:extLst>
                    <a:ext uri="{FF2B5EF4-FFF2-40B4-BE49-F238E27FC236}">
                      <a16:creationId xmlns:a16="http://schemas.microsoft.com/office/drawing/2014/main" id="{ABA90634-D3D3-47FF-9F30-F65592CEFF6B}"/>
                    </a:ext>
                  </a:extLst>
                </p:cNvPr>
                <p:cNvPicPr/>
                <p:nvPr/>
              </p:nvPicPr>
              <p:blipFill>
                <a:blip r:embed="rId245"/>
                <a:stretch>
                  <a:fillRect/>
                </a:stretch>
              </p:blipFill>
              <p:spPr>
                <a:xfrm>
                  <a:off x="10767175" y="3632662"/>
                  <a:ext cx="249840" cy="3193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488527" name="Freihand 488526">
                  <a:extLst>
                    <a:ext uri="{FF2B5EF4-FFF2-40B4-BE49-F238E27FC236}">
                      <a16:creationId xmlns:a16="http://schemas.microsoft.com/office/drawing/2014/main" id="{B7369932-9DD0-E0E1-6EB6-025EF1361189}"/>
                    </a:ext>
                  </a:extLst>
                </p14:cNvPr>
                <p14:cNvContentPartPr/>
                <p14:nvPr/>
              </p14:nvContentPartPr>
              <p14:xfrm>
                <a:off x="11005495" y="3547702"/>
                <a:ext cx="420480" cy="232920"/>
              </p14:xfrm>
            </p:contentPart>
          </mc:Choice>
          <mc:Fallback>
            <p:pic>
              <p:nvPicPr>
                <p:cNvPr id="488527" name="Freihand 488526">
                  <a:extLst>
                    <a:ext uri="{FF2B5EF4-FFF2-40B4-BE49-F238E27FC236}">
                      <a16:creationId xmlns:a16="http://schemas.microsoft.com/office/drawing/2014/main" id="{B7369932-9DD0-E0E1-6EB6-025EF1361189}"/>
                    </a:ext>
                  </a:extLst>
                </p:cNvPr>
                <p:cNvPicPr/>
                <p:nvPr/>
              </p:nvPicPr>
              <p:blipFill>
                <a:blip r:embed="rId247"/>
                <a:stretch>
                  <a:fillRect/>
                </a:stretch>
              </p:blipFill>
              <p:spPr>
                <a:xfrm>
                  <a:off x="10996495" y="3539062"/>
                  <a:ext cx="4381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488528" name="Freihand 488527">
                  <a:extLst>
                    <a:ext uri="{FF2B5EF4-FFF2-40B4-BE49-F238E27FC236}">
                      <a16:creationId xmlns:a16="http://schemas.microsoft.com/office/drawing/2014/main" id="{A62B6359-0F52-4DF2-E6D4-44E4802155D0}"/>
                    </a:ext>
                  </a:extLst>
                </p14:cNvPr>
                <p14:cNvContentPartPr/>
                <p14:nvPr/>
              </p14:nvContentPartPr>
              <p14:xfrm>
                <a:off x="10891735" y="3593062"/>
                <a:ext cx="76680" cy="32400"/>
              </p14:xfrm>
            </p:contentPart>
          </mc:Choice>
          <mc:Fallback>
            <p:pic>
              <p:nvPicPr>
                <p:cNvPr id="488528" name="Freihand 488527">
                  <a:extLst>
                    <a:ext uri="{FF2B5EF4-FFF2-40B4-BE49-F238E27FC236}">
                      <a16:creationId xmlns:a16="http://schemas.microsoft.com/office/drawing/2014/main" id="{A62B6359-0F52-4DF2-E6D4-44E4802155D0}"/>
                    </a:ext>
                  </a:extLst>
                </p:cNvPr>
                <p:cNvPicPr/>
                <p:nvPr/>
              </p:nvPicPr>
              <p:blipFill>
                <a:blip r:embed="rId249"/>
                <a:stretch>
                  <a:fillRect/>
                </a:stretch>
              </p:blipFill>
              <p:spPr>
                <a:xfrm>
                  <a:off x="10883095" y="3584422"/>
                  <a:ext cx="943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488529" name="Freihand 488528">
                  <a:extLst>
                    <a:ext uri="{FF2B5EF4-FFF2-40B4-BE49-F238E27FC236}">
                      <a16:creationId xmlns:a16="http://schemas.microsoft.com/office/drawing/2014/main" id="{AD4313D2-ED27-E5B7-D6EE-6504AC651C32}"/>
                    </a:ext>
                  </a:extLst>
                </p14:cNvPr>
                <p14:cNvContentPartPr/>
                <p14:nvPr/>
              </p14:nvContentPartPr>
              <p14:xfrm>
                <a:off x="10478095" y="3696382"/>
                <a:ext cx="1059840" cy="389520"/>
              </p14:xfrm>
            </p:contentPart>
          </mc:Choice>
          <mc:Fallback>
            <p:pic>
              <p:nvPicPr>
                <p:cNvPr id="488529" name="Freihand 488528">
                  <a:extLst>
                    <a:ext uri="{FF2B5EF4-FFF2-40B4-BE49-F238E27FC236}">
                      <a16:creationId xmlns:a16="http://schemas.microsoft.com/office/drawing/2014/main" id="{AD4313D2-ED27-E5B7-D6EE-6504AC651C32}"/>
                    </a:ext>
                  </a:extLst>
                </p:cNvPr>
                <p:cNvPicPr/>
                <p:nvPr/>
              </p:nvPicPr>
              <p:blipFill>
                <a:blip r:embed="rId251"/>
                <a:stretch>
                  <a:fillRect/>
                </a:stretch>
              </p:blipFill>
              <p:spPr>
                <a:xfrm>
                  <a:off x="10469095" y="3687382"/>
                  <a:ext cx="1077480" cy="407160"/>
                </a:xfrm>
                <a:prstGeom prst="rect">
                  <a:avLst/>
                </a:prstGeom>
              </p:spPr>
            </p:pic>
          </mc:Fallback>
        </mc:AlternateContent>
      </p:grpSp>
    </p:spTree>
    <p:extLst>
      <p:ext uri="{BB962C8B-B14F-4D97-AF65-F5344CB8AC3E}">
        <p14:creationId xmlns:p14="http://schemas.microsoft.com/office/powerpoint/2010/main" val="85892571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4174DFC-0552-EA29-2704-C8C4C5248B25}"/>
                  </a:ext>
                </a:extLst>
              </p14:cNvPr>
              <p14:cNvContentPartPr/>
              <p14:nvPr/>
            </p14:nvContentPartPr>
            <p14:xfrm>
              <a:off x="2106295" y="2002582"/>
              <a:ext cx="1729440" cy="185760"/>
            </p14:xfrm>
          </p:contentPart>
        </mc:Choice>
        <mc:Fallback>
          <p:pic>
            <p:nvPicPr>
              <p:cNvPr id="2" name="Freihand 1">
                <a:extLst>
                  <a:ext uri="{FF2B5EF4-FFF2-40B4-BE49-F238E27FC236}">
                    <a16:creationId xmlns:a16="http://schemas.microsoft.com/office/drawing/2014/main" id="{C4174DFC-0552-EA29-2704-C8C4C5248B25}"/>
                  </a:ext>
                </a:extLst>
              </p:cNvPr>
              <p:cNvPicPr/>
              <p:nvPr/>
            </p:nvPicPr>
            <p:blipFill>
              <a:blip r:embed="rId4"/>
              <a:stretch>
                <a:fillRect/>
              </a:stretch>
            </p:blipFill>
            <p:spPr>
              <a:xfrm>
                <a:off x="2097295" y="1993582"/>
                <a:ext cx="1747080" cy="203400"/>
              </a:xfrm>
              <a:prstGeom prst="rect">
                <a:avLst/>
              </a:prstGeom>
            </p:spPr>
          </p:pic>
        </mc:Fallback>
      </mc:AlternateContent>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421246" y="1025526"/>
            <a:ext cx="9056687" cy="4801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t>Arbeitslose sind Personen zwischen 15 und 65 (67) Jahren, die</a:t>
            </a:r>
          </a:p>
          <a:p>
            <a:endParaRPr lang="de-DE" dirty="0"/>
          </a:p>
          <a:p>
            <a:pPr>
              <a:buFontTx/>
              <a:buChar char="•"/>
            </a:pPr>
            <a:r>
              <a:rPr lang="de-DE" dirty="0"/>
              <a:t> 	vorübergehend nicht in einem Beschäftigungsverhältnis stehen oder 	weniger als 15 	Stunden pro Woche arbeiten,</a:t>
            </a:r>
          </a:p>
          <a:p>
            <a:pPr>
              <a:buFontTx/>
              <a:buChar char="•"/>
            </a:pPr>
            <a:r>
              <a:rPr lang="de-DE" dirty="0"/>
              <a:t> 	eine versicherungspflichtige Beschäftigung suchen und dabei den 	Vermittlungsbemühungen der Agentur für Arbeit zur Verfügung stehen,</a:t>
            </a:r>
          </a:p>
          <a:p>
            <a:pPr>
              <a:buFontTx/>
              <a:buChar char="•"/>
            </a:pPr>
            <a:r>
              <a:rPr lang="de-DE" dirty="0"/>
              <a:t> 	sich bei einer Agentur für Arbeit arbeitslos gemeldet haben.</a:t>
            </a:r>
          </a:p>
          <a:p>
            <a:pPr marL="571500" indent="-571500">
              <a:buFont typeface="Wingdings" panose="05000000000000000000" pitchFamily="2" charset="2"/>
              <a:buChar char="Ø"/>
            </a:pPr>
            <a:endParaRPr lang="de-DE" sz="3600" dirty="0">
              <a:cs typeface="Times New Roman" pitchFamily="18" charset="0"/>
            </a:endParaRPr>
          </a:p>
          <a:p>
            <a:pPr marL="1485900" lvl="2" indent="-571500">
              <a:buFont typeface="Wingdings" panose="05000000000000000000" pitchFamily="2" charset="2"/>
              <a:buChar char="Ø"/>
            </a:pPr>
            <a:r>
              <a:rPr lang="de-DE" b="1" dirty="0">
                <a:cs typeface="Times New Roman" pitchFamily="18" charset="0"/>
              </a:rPr>
              <a:t>aber als nicht arbeitslos gelten Personen, die</a:t>
            </a:r>
          </a:p>
          <a:p>
            <a:pPr>
              <a:buFontTx/>
              <a:buNone/>
            </a:pPr>
            <a:endParaRPr lang="de-DE" dirty="0">
              <a:cs typeface="Times New Roman" pitchFamily="18" charset="0"/>
            </a:endParaRPr>
          </a:p>
          <a:p>
            <a:pPr>
              <a:buFontTx/>
              <a:buChar char="•"/>
            </a:pPr>
            <a:r>
              <a:rPr lang="de-DE" dirty="0"/>
              <a:t> 	nicht arbeiten dürfen oder können,</a:t>
            </a:r>
          </a:p>
          <a:p>
            <a:pPr>
              <a:buFontTx/>
              <a:buChar char="•"/>
            </a:pPr>
            <a:r>
              <a:rPr lang="de-DE" dirty="0"/>
              <a:t> 	ihre Verfügbarkeit einschränken,</a:t>
            </a:r>
          </a:p>
          <a:p>
            <a:pPr>
              <a:buFontTx/>
              <a:buChar char="•"/>
            </a:pPr>
            <a:r>
              <a:rPr lang="de-DE" dirty="0"/>
              <a:t> 	sich als Nichtleistungsempfänger länger als drei Monate nicht mehr bei der 	zuständigen Agentur für Arbeit gemeldet haben,</a:t>
            </a:r>
          </a:p>
          <a:p>
            <a:pPr>
              <a:buFontTx/>
              <a:buChar char="•"/>
            </a:pPr>
            <a:r>
              <a:rPr lang="de-DE" dirty="0"/>
              <a:t> 	arbeitsunfähig erkrankt sind,</a:t>
            </a:r>
          </a:p>
          <a:p>
            <a:pPr>
              <a:buFontTx/>
              <a:buChar char="•"/>
            </a:pPr>
            <a:r>
              <a:rPr lang="de-DE" dirty="0"/>
              <a:t> 	Schüler, Studenten und Schulabgänger, die eine Ausbildungsstelle suchen </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AB5674A-6010-B085-F83E-993B26CD7FA4}"/>
                  </a:ext>
                </a:extLst>
              </p14:cNvPr>
              <p14:cNvContentPartPr/>
              <p14:nvPr/>
            </p14:nvContentPartPr>
            <p14:xfrm>
              <a:off x="8763775" y="1875142"/>
              <a:ext cx="598680" cy="48240"/>
            </p14:xfrm>
          </p:contentPart>
        </mc:Choice>
        <mc:Fallback>
          <p:pic>
            <p:nvPicPr>
              <p:cNvPr id="2" name="Freihand 1">
                <a:extLst>
                  <a:ext uri="{FF2B5EF4-FFF2-40B4-BE49-F238E27FC236}">
                    <a16:creationId xmlns:a16="http://schemas.microsoft.com/office/drawing/2014/main" id="{9AB5674A-6010-B085-F83E-993B26CD7FA4}"/>
                  </a:ext>
                </a:extLst>
              </p:cNvPr>
              <p:cNvPicPr/>
              <p:nvPr/>
            </p:nvPicPr>
            <p:blipFill>
              <a:blip r:embed="rId4"/>
              <a:stretch>
                <a:fillRect/>
              </a:stretch>
            </p:blipFill>
            <p:spPr>
              <a:xfrm>
                <a:off x="8754775" y="1866502"/>
                <a:ext cx="61632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D67FE7CB-65E4-9E5B-FF66-53B3588A37AB}"/>
                  </a:ext>
                </a:extLst>
              </p14:cNvPr>
              <p14:cNvContentPartPr/>
              <p14:nvPr/>
            </p14:nvContentPartPr>
            <p14:xfrm>
              <a:off x="1406455" y="2095462"/>
              <a:ext cx="2832120" cy="72720"/>
            </p14:xfrm>
          </p:contentPart>
        </mc:Choice>
        <mc:Fallback>
          <p:pic>
            <p:nvPicPr>
              <p:cNvPr id="3" name="Freihand 2">
                <a:extLst>
                  <a:ext uri="{FF2B5EF4-FFF2-40B4-BE49-F238E27FC236}">
                    <a16:creationId xmlns:a16="http://schemas.microsoft.com/office/drawing/2014/main" id="{D67FE7CB-65E4-9E5B-FF66-53B3588A37AB}"/>
                  </a:ext>
                </a:extLst>
              </p:cNvPr>
              <p:cNvPicPr/>
              <p:nvPr/>
            </p:nvPicPr>
            <p:blipFill>
              <a:blip r:embed="rId6"/>
              <a:stretch>
                <a:fillRect/>
              </a:stretch>
            </p:blipFill>
            <p:spPr>
              <a:xfrm>
                <a:off x="1397455" y="2086462"/>
                <a:ext cx="28497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69BBE254-A4CC-42A6-B115-342D372FB9B8}"/>
                  </a:ext>
                </a:extLst>
              </p14:cNvPr>
              <p14:cNvContentPartPr/>
              <p14:nvPr/>
            </p14:nvContentPartPr>
            <p14:xfrm>
              <a:off x="1866895" y="2370502"/>
              <a:ext cx="3517560" cy="75960"/>
            </p14:xfrm>
          </p:contentPart>
        </mc:Choice>
        <mc:Fallback>
          <p:pic>
            <p:nvPicPr>
              <p:cNvPr id="5" name="Freihand 4">
                <a:extLst>
                  <a:ext uri="{FF2B5EF4-FFF2-40B4-BE49-F238E27FC236}">
                    <a16:creationId xmlns:a16="http://schemas.microsoft.com/office/drawing/2014/main" id="{69BBE254-A4CC-42A6-B115-342D372FB9B8}"/>
                  </a:ext>
                </a:extLst>
              </p:cNvPr>
              <p:cNvPicPr/>
              <p:nvPr/>
            </p:nvPicPr>
            <p:blipFill>
              <a:blip r:embed="rId8"/>
              <a:stretch>
                <a:fillRect/>
              </a:stretch>
            </p:blipFill>
            <p:spPr>
              <a:xfrm>
                <a:off x="1857895" y="2361862"/>
                <a:ext cx="35352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305BC92D-F6D8-FEA1-B556-85F2EF20449C}"/>
                  </a:ext>
                </a:extLst>
              </p14:cNvPr>
              <p14:cNvContentPartPr/>
              <p14:nvPr/>
            </p14:nvContentPartPr>
            <p14:xfrm>
              <a:off x="1396735" y="2716822"/>
              <a:ext cx="4761360" cy="65880"/>
            </p14:xfrm>
          </p:contentPart>
        </mc:Choice>
        <mc:Fallback>
          <p:pic>
            <p:nvPicPr>
              <p:cNvPr id="6" name="Freihand 5">
                <a:extLst>
                  <a:ext uri="{FF2B5EF4-FFF2-40B4-BE49-F238E27FC236}">
                    <a16:creationId xmlns:a16="http://schemas.microsoft.com/office/drawing/2014/main" id="{305BC92D-F6D8-FEA1-B556-85F2EF20449C}"/>
                  </a:ext>
                </a:extLst>
              </p:cNvPr>
              <p:cNvPicPr/>
              <p:nvPr/>
            </p:nvPicPr>
            <p:blipFill>
              <a:blip r:embed="rId10"/>
              <a:stretch>
                <a:fillRect/>
              </a:stretch>
            </p:blipFill>
            <p:spPr>
              <a:xfrm>
                <a:off x="1388095" y="2707822"/>
                <a:ext cx="4779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987991E1-F0EB-11AB-19D6-EF5A9CDC3886}"/>
                  </a:ext>
                </a:extLst>
              </p14:cNvPr>
              <p14:cNvContentPartPr/>
              <p14:nvPr/>
            </p14:nvContentPartPr>
            <p14:xfrm>
              <a:off x="2298175" y="2938582"/>
              <a:ext cx="4007160" cy="72720"/>
            </p14:xfrm>
          </p:contentPart>
        </mc:Choice>
        <mc:Fallback>
          <p:pic>
            <p:nvPicPr>
              <p:cNvPr id="7" name="Freihand 6">
                <a:extLst>
                  <a:ext uri="{FF2B5EF4-FFF2-40B4-BE49-F238E27FC236}">
                    <a16:creationId xmlns:a16="http://schemas.microsoft.com/office/drawing/2014/main" id="{987991E1-F0EB-11AB-19D6-EF5A9CDC3886}"/>
                  </a:ext>
                </a:extLst>
              </p:cNvPr>
              <p:cNvPicPr/>
              <p:nvPr/>
            </p:nvPicPr>
            <p:blipFill>
              <a:blip r:embed="rId12"/>
              <a:stretch>
                <a:fillRect/>
              </a:stretch>
            </p:blipFill>
            <p:spPr>
              <a:xfrm>
                <a:off x="2289535" y="2929942"/>
                <a:ext cx="40248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2BDD6703-CAF4-5038-EBC8-FCA96ACCF49D}"/>
                  </a:ext>
                </a:extLst>
              </p14:cNvPr>
              <p14:cNvContentPartPr/>
              <p14:nvPr/>
            </p14:nvContentPartPr>
            <p14:xfrm>
              <a:off x="1902895" y="4281022"/>
              <a:ext cx="2892240" cy="139320"/>
            </p14:xfrm>
          </p:contentPart>
        </mc:Choice>
        <mc:Fallback>
          <p:pic>
            <p:nvPicPr>
              <p:cNvPr id="8" name="Freihand 7">
                <a:extLst>
                  <a:ext uri="{FF2B5EF4-FFF2-40B4-BE49-F238E27FC236}">
                    <a16:creationId xmlns:a16="http://schemas.microsoft.com/office/drawing/2014/main" id="{2BDD6703-CAF4-5038-EBC8-FCA96ACCF49D}"/>
                  </a:ext>
                </a:extLst>
              </p:cNvPr>
              <p:cNvPicPr/>
              <p:nvPr/>
            </p:nvPicPr>
            <p:blipFill>
              <a:blip r:embed="rId14"/>
              <a:stretch>
                <a:fillRect/>
              </a:stretch>
            </p:blipFill>
            <p:spPr>
              <a:xfrm>
                <a:off x="1894255" y="4272022"/>
                <a:ext cx="2909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AE5A2940-6DDC-9D85-CEF5-0E4F23DEDA5E}"/>
                  </a:ext>
                </a:extLst>
              </p14:cNvPr>
              <p14:cNvContentPartPr/>
              <p14:nvPr/>
            </p14:nvContentPartPr>
            <p14:xfrm>
              <a:off x="1551895" y="4557142"/>
              <a:ext cx="2982600" cy="106920"/>
            </p14:xfrm>
          </p:contentPart>
        </mc:Choice>
        <mc:Fallback>
          <p:pic>
            <p:nvPicPr>
              <p:cNvPr id="9" name="Freihand 8">
                <a:extLst>
                  <a:ext uri="{FF2B5EF4-FFF2-40B4-BE49-F238E27FC236}">
                    <a16:creationId xmlns:a16="http://schemas.microsoft.com/office/drawing/2014/main" id="{AE5A2940-6DDC-9D85-CEF5-0E4F23DEDA5E}"/>
                  </a:ext>
                </a:extLst>
              </p:cNvPr>
              <p:cNvPicPr/>
              <p:nvPr/>
            </p:nvPicPr>
            <p:blipFill>
              <a:blip r:embed="rId16"/>
              <a:stretch>
                <a:fillRect/>
              </a:stretch>
            </p:blipFill>
            <p:spPr>
              <a:xfrm>
                <a:off x="1543255" y="4548142"/>
                <a:ext cx="3000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95EC51D8-8A3B-4739-664D-C0314F56643E}"/>
                  </a:ext>
                </a:extLst>
              </p14:cNvPr>
              <p14:cNvContentPartPr/>
              <p14:nvPr/>
            </p14:nvContentPartPr>
            <p14:xfrm>
              <a:off x="5350255" y="4484422"/>
              <a:ext cx="1376640" cy="592560"/>
            </p14:xfrm>
          </p:contentPart>
        </mc:Choice>
        <mc:Fallback>
          <p:pic>
            <p:nvPicPr>
              <p:cNvPr id="10" name="Freihand 9">
                <a:extLst>
                  <a:ext uri="{FF2B5EF4-FFF2-40B4-BE49-F238E27FC236}">
                    <a16:creationId xmlns:a16="http://schemas.microsoft.com/office/drawing/2014/main" id="{95EC51D8-8A3B-4739-664D-C0314F56643E}"/>
                  </a:ext>
                </a:extLst>
              </p:cNvPr>
              <p:cNvPicPr/>
              <p:nvPr/>
            </p:nvPicPr>
            <p:blipFill>
              <a:blip r:embed="rId18"/>
              <a:stretch>
                <a:fillRect/>
              </a:stretch>
            </p:blipFill>
            <p:spPr>
              <a:xfrm>
                <a:off x="5341615" y="4475422"/>
                <a:ext cx="1394280" cy="610200"/>
              </a:xfrm>
              <a:prstGeom prst="rect">
                <a:avLst/>
              </a:prstGeom>
            </p:spPr>
          </p:pic>
        </mc:Fallback>
      </mc:AlternateContent>
      <p:grpSp>
        <p:nvGrpSpPr>
          <p:cNvPr id="56" name="Gruppieren 55">
            <a:extLst>
              <a:ext uri="{FF2B5EF4-FFF2-40B4-BE49-F238E27FC236}">
                <a16:creationId xmlns:a16="http://schemas.microsoft.com/office/drawing/2014/main" id="{7AD8A114-E1C0-929C-8CFB-F3D29438966E}"/>
              </a:ext>
            </a:extLst>
          </p:cNvPr>
          <p:cNvGrpSpPr/>
          <p:nvPr/>
        </p:nvGrpSpPr>
        <p:grpSpPr>
          <a:xfrm>
            <a:off x="6065575" y="3027862"/>
            <a:ext cx="5396760" cy="1374840"/>
            <a:chOff x="6065575" y="3027862"/>
            <a:chExt cx="5396760" cy="1374840"/>
          </a:xfrm>
        </p:grpSpPr>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7E3C8BC0-67B1-9044-FB82-36854AEB8354}"/>
                    </a:ext>
                  </a:extLst>
                </p14:cNvPr>
                <p14:cNvContentPartPr/>
                <p14:nvPr/>
              </p14:nvContentPartPr>
              <p14:xfrm>
                <a:off x="6092575" y="4107862"/>
                <a:ext cx="235080" cy="284760"/>
              </p14:xfrm>
            </p:contentPart>
          </mc:Choice>
          <mc:Fallback>
            <p:pic>
              <p:nvPicPr>
                <p:cNvPr id="11" name="Freihand 10">
                  <a:extLst>
                    <a:ext uri="{FF2B5EF4-FFF2-40B4-BE49-F238E27FC236}">
                      <a16:creationId xmlns:a16="http://schemas.microsoft.com/office/drawing/2014/main" id="{7E3C8BC0-67B1-9044-FB82-36854AEB8354}"/>
                    </a:ext>
                  </a:extLst>
                </p:cNvPr>
                <p:cNvPicPr/>
                <p:nvPr/>
              </p:nvPicPr>
              <p:blipFill>
                <a:blip r:embed="rId20"/>
                <a:stretch>
                  <a:fillRect/>
                </a:stretch>
              </p:blipFill>
              <p:spPr>
                <a:xfrm>
                  <a:off x="6083575" y="4099222"/>
                  <a:ext cx="2527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A91D2DC9-6530-5E36-8F09-8F13DD36B5C3}"/>
                    </a:ext>
                  </a:extLst>
                </p14:cNvPr>
                <p14:cNvContentPartPr/>
                <p14:nvPr/>
              </p14:nvContentPartPr>
              <p14:xfrm>
                <a:off x="6065575" y="4210822"/>
                <a:ext cx="160560" cy="191880"/>
              </p14:xfrm>
            </p:contentPart>
          </mc:Choice>
          <mc:Fallback>
            <p:pic>
              <p:nvPicPr>
                <p:cNvPr id="12" name="Freihand 11">
                  <a:extLst>
                    <a:ext uri="{FF2B5EF4-FFF2-40B4-BE49-F238E27FC236}">
                      <a16:creationId xmlns:a16="http://schemas.microsoft.com/office/drawing/2014/main" id="{A91D2DC9-6530-5E36-8F09-8F13DD36B5C3}"/>
                    </a:ext>
                  </a:extLst>
                </p:cNvPr>
                <p:cNvPicPr/>
                <p:nvPr/>
              </p:nvPicPr>
              <p:blipFill>
                <a:blip r:embed="rId22"/>
                <a:stretch>
                  <a:fillRect/>
                </a:stretch>
              </p:blipFill>
              <p:spPr>
                <a:xfrm>
                  <a:off x="6056575" y="4201822"/>
                  <a:ext cx="1782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4" name="Freihand 13">
                  <a:extLst>
                    <a:ext uri="{FF2B5EF4-FFF2-40B4-BE49-F238E27FC236}">
                      <a16:creationId xmlns:a16="http://schemas.microsoft.com/office/drawing/2014/main" id="{FCE9EF10-97F4-238F-F0DB-CEE0C770CC4D}"/>
                    </a:ext>
                  </a:extLst>
                </p14:cNvPr>
                <p14:cNvContentPartPr/>
                <p14:nvPr/>
              </p14:nvContentPartPr>
              <p14:xfrm>
                <a:off x="6511975" y="3881062"/>
                <a:ext cx="70200" cy="161640"/>
              </p14:xfrm>
            </p:contentPart>
          </mc:Choice>
          <mc:Fallback>
            <p:pic>
              <p:nvPicPr>
                <p:cNvPr id="14" name="Freihand 13">
                  <a:extLst>
                    <a:ext uri="{FF2B5EF4-FFF2-40B4-BE49-F238E27FC236}">
                      <a16:creationId xmlns:a16="http://schemas.microsoft.com/office/drawing/2014/main" id="{FCE9EF10-97F4-238F-F0DB-CEE0C770CC4D}"/>
                    </a:ext>
                  </a:extLst>
                </p:cNvPr>
                <p:cNvPicPr/>
                <p:nvPr/>
              </p:nvPicPr>
              <p:blipFill>
                <a:blip r:embed="rId24"/>
                <a:stretch>
                  <a:fillRect/>
                </a:stretch>
              </p:blipFill>
              <p:spPr>
                <a:xfrm>
                  <a:off x="6502975" y="3872422"/>
                  <a:ext cx="87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9708AC91-DA63-5382-233D-30AF71090B8E}"/>
                    </a:ext>
                  </a:extLst>
                </p14:cNvPr>
                <p14:cNvContentPartPr/>
                <p14:nvPr/>
              </p14:nvContentPartPr>
              <p14:xfrm>
                <a:off x="6639775" y="3887902"/>
                <a:ext cx="183240" cy="84600"/>
              </p14:xfrm>
            </p:contentPart>
          </mc:Choice>
          <mc:Fallback>
            <p:pic>
              <p:nvPicPr>
                <p:cNvPr id="15" name="Freihand 14">
                  <a:extLst>
                    <a:ext uri="{FF2B5EF4-FFF2-40B4-BE49-F238E27FC236}">
                      <a16:creationId xmlns:a16="http://schemas.microsoft.com/office/drawing/2014/main" id="{9708AC91-DA63-5382-233D-30AF71090B8E}"/>
                    </a:ext>
                  </a:extLst>
                </p:cNvPr>
                <p:cNvPicPr/>
                <p:nvPr/>
              </p:nvPicPr>
              <p:blipFill>
                <a:blip r:embed="rId26"/>
                <a:stretch>
                  <a:fillRect/>
                </a:stretch>
              </p:blipFill>
              <p:spPr>
                <a:xfrm>
                  <a:off x="6630775" y="3879262"/>
                  <a:ext cx="2008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3962757A-75F8-4841-E301-25834C2601C1}"/>
                    </a:ext>
                  </a:extLst>
                </p14:cNvPr>
                <p14:cNvContentPartPr/>
                <p14:nvPr/>
              </p14:nvContentPartPr>
              <p14:xfrm>
                <a:off x="6792415" y="3760822"/>
                <a:ext cx="7200" cy="20520"/>
              </p14:xfrm>
            </p:contentPart>
          </mc:Choice>
          <mc:Fallback>
            <p:pic>
              <p:nvPicPr>
                <p:cNvPr id="16" name="Freihand 15">
                  <a:extLst>
                    <a:ext uri="{FF2B5EF4-FFF2-40B4-BE49-F238E27FC236}">
                      <a16:creationId xmlns:a16="http://schemas.microsoft.com/office/drawing/2014/main" id="{3962757A-75F8-4841-E301-25834C2601C1}"/>
                    </a:ext>
                  </a:extLst>
                </p:cNvPr>
                <p:cNvPicPr/>
                <p:nvPr/>
              </p:nvPicPr>
              <p:blipFill>
                <a:blip r:embed="rId28"/>
                <a:stretch>
                  <a:fillRect/>
                </a:stretch>
              </p:blipFill>
              <p:spPr>
                <a:xfrm>
                  <a:off x="6783415" y="3752182"/>
                  <a:ext cx="24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42055925-B796-E73F-6480-088335EF3C35}"/>
                    </a:ext>
                  </a:extLst>
                </p14:cNvPr>
                <p14:cNvContentPartPr/>
                <p14:nvPr/>
              </p14:nvContentPartPr>
              <p14:xfrm>
                <a:off x="6913015" y="3729142"/>
                <a:ext cx="107640" cy="183960"/>
              </p14:xfrm>
            </p:contentPart>
          </mc:Choice>
          <mc:Fallback>
            <p:pic>
              <p:nvPicPr>
                <p:cNvPr id="17" name="Freihand 16">
                  <a:extLst>
                    <a:ext uri="{FF2B5EF4-FFF2-40B4-BE49-F238E27FC236}">
                      <a16:creationId xmlns:a16="http://schemas.microsoft.com/office/drawing/2014/main" id="{42055925-B796-E73F-6480-088335EF3C35}"/>
                    </a:ext>
                  </a:extLst>
                </p:cNvPr>
                <p:cNvPicPr/>
                <p:nvPr/>
              </p:nvPicPr>
              <p:blipFill>
                <a:blip r:embed="rId30"/>
                <a:stretch>
                  <a:fillRect/>
                </a:stretch>
              </p:blipFill>
              <p:spPr>
                <a:xfrm>
                  <a:off x="6904375" y="3720142"/>
                  <a:ext cx="12528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C1FAE514-3B93-73D4-0BE0-58C4D1EA5334}"/>
                    </a:ext>
                  </a:extLst>
                </p14:cNvPr>
                <p14:cNvContentPartPr/>
                <p14:nvPr/>
              </p14:nvContentPartPr>
              <p14:xfrm>
                <a:off x="7087615" y="3710782"/>
                <a:ext cx="342000" cy="120960"/>
              </p14:xfrm>
            </p:contentPart>
          </mc:Choice>
          <mc:Fallback>
            <p:pic>
              <p:nvPicPr>
                <p:cNvPr id="18" name="Freihand 17">
                  <a:extLst>
                    <a:ext uri="{FF2B5EF4-FFF2-40B4-BE49-F238E27FC236}">
                      <a16:creationId xmlns:a16="http://schemas.microsoft.com/office/drawing/2014/main" id="{C1FAE514-3B93-73D4-0BE0-58C4D1EA5334}"/>
                    </a:ext>
                  </a:extLst>
                </p:cNvPr>
                <p:cNvPicPr/>
                <p:nvPr/>
              </p:nvPicPr>
              <p:blipFill>
                <a:blip r:embed="rId32"/>
                <a:stretch>
                  <a:fillRect/>
                </a:stretch>
              </p:blipFill>
              <p:spPr>
                <a:xfrm>
                  <a:off x="7078615" y="3702142"/>
                  <a:ext cx="359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083C0C16-D400-6BF7-187E-7D2F0477D4CF}"/>
                    </a:ext>
                  </a:extLst>
                </p14:cNvPr>
                <p14:cNvContentPartPr/>
                <p14:nvPr/>
              </p14:nvContentPartPr>
              <p14:xfrm>
                <a:off x="7358335" y="3606742"/>
                <a:ext cx="11880" cy="15840"/>
              </p14:xfrm>
            </p:contentPart>
          </mc:Choice>
          <mc:Fallback>
            <p:pic>
              <p:nvPicPr>
                <p:cNvPr id="19" name="Freihand 18">
                  <a:extLst>
                    <a:ext uri="{FF2B5EF4-FFF2-40B4-BE49-F238E27FC236}">
                      <a16:creationId xmlns:a16="http://schemas.microsoft.com/office/drawing/2014/main" id="{083C0C16-D400-6BF7-187E-7D2F0477D4CF}"/>
                    </a:ext>
                  </a:extLst>
                </p:cNvPr>
                <p:cNvPicPr/>
                <p:nvPr/>
              </p:nvPicPr>
              <p:blipFill>
                <a:blip r:embed="rId34"/>
                <a:stretch>
                  <a:fillRect/>
                </a:stretch>
              </p:blipFill>
              <p:spPr>
                <a:xfrm>
                  <a:off x="7349695" y="3597742"/>
                  <a:ext cx="295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2E32C6D6-F28C-C997-99FA-16B1989A307E}"/>
                    </a:ext>
                  </a:extLst>
                </p14:cNvPr>
                <p14:cNvContentPartPr/>
                <p14:nvPr/>
              </p14:nvContentPartPr>
              <p14:xfrm>
                <a:off x="7568935" y="3483982"/>
                <a:ext cx="303840" cy="234000"/>
              </p14:xfrm>
            </p:contentPart>
          </mc:Choice>
          <mc:Fallback>
            <p:pic>
              <p:nvPicPr>
                <p:cNvPr id="20" name="Freihand 19">
                  <a:extLst>
                    <a:ext uri="{FF2B5EF4-FFF2-40B4-BE49-F238E27FC236}">
                      <a16:creationId xmlns:a16="http://schemas.microsoft.com/office/drawing/2014/main" id="{2E32C6D6-F28C-C997-99FA-16B1989A307E}"/>
                    </a:ext>
                  </a:extLst>
                </p:cNvPr>
                <p:cNvPicPr/>
                <p:nvPr/>
              </p:nvPicPr>
              <p:blipFill>
                <a:blip r:embed="rId36"/>
                <a:stretch>
                  <a:fillRect/>
                </a:stretch>
              </p:blipFill>
              <p:spPr>
                <a:xfrm>
                  <a:off x="7560295" y="3475342"/>
                  <a:ext cx="3214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CE7F62BC-1199-7EAC-1722-0F26D726823C}"/>
                    </a:ext>
                  </a:extLst>
                </p14:cNvPr>
                <p14:cNvContentPartPr/>
                <p14:nvPr/>
              </p14:nvContentPartPr>
              <p14:xfrm>
                <a:off x="7860895" y="3533302"/>
                <a:ext cx="158040" cy="292320"/>
              </p14:xfrm>
            </p:contentPart>
          </mc:Choice>
          <mc:Fallback>
            <p:pic>
              <p:nvPicPr>
                <p:cNvPr id="21" name="Freihand 20">
                  <a:extLst>
                    <a:ext uri="{FF2B5EF4-FFF2-40B4-BE49-F238E27FC236}">
                      <a16:creationId xmlns:a16="http://schemas.microsoft.com/office/drawing/2014/main" id="{CE7F62BC-1199-7EAC-1722-0F26D726823C}"/>
                    </a:ext>
                  </a:extLst>
                </p:cNvPr>
                <p:cNvPicPr/>
                <p:nvPr/>
              </p:nvPicPr>
              <p:blipFill>
                <a:blip r:embed="rId38"/>
                <a:stretch>
                  <a:fillRect/>
                </a:stretch>
              </p:blipFill>
              <p:spPr>
                <a:xfrm>
                  <a:off x="7852255" y="3524302"/>
                  <a:ext cx="1756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86C2A76C-AA42-2E17-D32B-BFFCEA396BE6}"/>
                    </a:ext>
                  </a:extLst>
                </p14:cNvPr>
                <p14:cNvContentPartPr/>
                <p14:nvPr/>
              </p14:nvContentPartPr>
              <p14:xfrm>
                <a:off x="8240335" y="3529342"/>
                <a:ext cx="8280" cy="13320"/>
              </p14:xfrm>
            </p:contentPart>
          </mc:Choice>
          <mc:Fallback>
            <p:pic>
              <p:nvPicPr>
                <p:cNvPr id="22" name="Freihand 21">
                  <a:extLst>
                    <a:ext uri="{FF2B5EF4-FFF2-40B4-BE49-F238E27FC236}">
                      <a16:creationId xmlns:a16="http://schemas.microsoft.com/office/drawing/2014/main" id="{86C2A76C-AA42-2E17-D32B-BFFCEA396BE6}"/>
                    </a:ext>
                  </a:extLst>
                </p:cNvPr>
                <p:cNvPicPr/>
                <p:nvPr/>
              </p:nvPicPr>
              <p:blipFill>
                <a:blip r:embed="rId40"/>
                <a:stretch>
                  <a:fillRect/>
                </a:stretch>
              </p:blipFill>
              <p:spPr>
                <a:xfrm>
                  <a:off x="8231335" y="3520342"/>
                  <a:ext cx="259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F98658EE-693A-B21B-9D15-C0AD0F04D777}"/>
                    </a:ext>
                  </a:extLst>
                </p14:cNvPr>
                <p14:cNvContentPartPr/>
                <p14:nvPr/>
              </p14:nvContentPartPr>
              <p14:xfrm>
                <a:off x="8199295" y="3442582"/>
                <a:ext cx="280080" cy="142560"/>
              </p14:xfrm>
            </p:contentPart>
          </mc:Choice>
          <mc:Fallback>
            <p:pic>
              <p:nvPicPr>
                <p:cNvPr id="23" name="Freihand 22">
                  <a:extLst>
                    <a:ext uri="{FF2B5EF4-FFF2-40B4-BE49-F238E27FC236}">
                      <a16:creationId xmlns:a16="http://schemas.microsoft.com/office/drawing/2014/main" id="{F98658EE-693A-B21B-9D15-C0AD0F04D777}"/>
                    </a:ext>
                  </a:extLst>
                </p:cNvPr>
                <p:cNvPicPr/>
                <p:nvPr/>
              </p:nvPicPr>
              <p:blipFill>
                <a:blip r:embed="rId42"/>
                <a:stretch>
                  <a:fillRect/>
                </a:stretch>
              </p:blipFill>
              <p:spPr>
                <a:xfrm>
                  <a:off x="8190295" y="3433582"/>
                  <a:ext cx="2977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CAAE673B-9591-6FB0-A735-258199936670}"/>
                    </a:ext>
                  </a:extLst>
                </p14:cNvPr>
                <p14:cNvContentPartPr/>
                <p14:nvPr/>
              </p14:nvContentPartPr>
              <p14:xfrm>
                <a:off x="8670175" y="3354382"/>
                <a:ext cx="2880" cy="1800"/>
              </p14:xfrm>
            </p:contentPart>
          </mc:Choice>
          <mc:Fallback>
            <p:pic>
              <p:nvPicPr>
                <p:cNvPr id="24" name="Freihand 23">
                  <a:extLst>
                    <a:ext uri="{FF2B5EF4-FFF2-40B4-BE49-F238E27FC236}">
                      <a16:creationId xmlns:a16="http://schemas.microsoft.com/office/drawing/2014/main" id="{CAAE673B-9591-6FB0-A735-258199936670}"/>
                    </a:ext>
                  </a:extLst>
                </p:cNvPr>
                <p:cNvPicPr/>
                <p:nvPr/>
              </p:nvPicPr>
              <p:blipFill>
                <a:blip r:embed="rId44"/>
                <a:stretch>
                  <a:fillRect/>
                </a:stretch>
              </p:blipFill>
              <p:spPr>
                <a:xfrm>
                  <a:off x="8661175" y="3345382"/>
                  <a:ext cx="20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8DB67C34-3CDD-BE63-913A-B9B7AFAD48FD}"/>
                    </a:ext>
                  </a:extLst>
                </p14:cNvPr>
                <p14:cNvContentPartPr/>
                <p14:nvPr/>
              </p14:nvContentPartPr>
              <p14:xfrm>
                <a:off x="8692135" y="3293542"/>
                <a:ext cx="105120" cy="195120"/>
              </p14:xfrm>
            </p:contentPart>
          </mc:Choice>
          <mc:Fallback>
            <p:pic>
              <p:nvPicPr>
                <p:cNvPr id="25" name="Freihand 24">
                  <a:extLst>
                    <a:ext uri="{FF2B5EF4-FFF2-40B4-BE49-F238E27FC236}">
                      <a16:creationId xmlns:a16="http://schemas.microsoft.com/office/drawing/2014/main" id="{8DB67C34-3CDD-BE63-913A-B9B7AFAD48FD}"/>
                    </a:ext>
                  </a:extLst>
                </p:cNvPr>
                <p:cNvPicPr/>
                <p:nvPr/>
              </p:nvPicPr>
              <p:blipFill>
                <a:blip r:embed="rId46"/>
                <a:stretch>
                  <a:fillRect/>
                </a:stretch>
              </p:blipFill>
              <p:spPr>
                <a:xfrm>
                  <a:off x="8683495" y="3284542"/>
                  <a:ext cx="1227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936AD62E-D3D9-E0AB-6780-89599E2DDF8E}"/>
                    </a:ext>
                  </a:extLst>
                </p14:cNvPr>
                <p14:cNvContentPartPr/>
                <p14:nvPr/>
              </p14:nvContentPartPr>
              <p14:xfrm>
                <a:off x="8685655" y="3366262"/>
                <a:ext cx="126360" cy="61200"/>
              </p14:xfrm>
            </p:contentPart>
          </mc:Choice>
          <mc:Fallback>
            <p:pic>
              <p:nvPicPr>
                <p:cNvPr id="26" name="Freihand 25">
                  <a:extLst>
                    <a:ext uri="{FF2B5EF4-FFF2-40B4-BE49-F238E27FC236}">
                      <a16:creationId xmlns:a16="http://schemas.microsoft.com/office/drawing/2014/main" id="{936AD62E-D3D9-E0AB-6780-89599E2DDF8E}"/>
                    </a:ext>
                  </a:extLst>
                </p:cNvPr>
                <p:cNvPicPr/>
                <p:nvPr/>
              </p:nvPicPr>
              <p:blipFill>
                <a:blip r:embed="rId48"/>
                <a:stretch>
                  <a:fillRect/>
                </a:stretch>
              </p:blipFill>
              <p:spPr>
                <a:xfrm>
                  <a:off x="8676655" y="3357262"/>
                  <a:ext cx="1440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6BBC472F-1BF1-73BD-8B0B-EC2BA20F0C1D}"/>
                    </a:ext>
                  </a:extLst>
                </p14:cNvPr>
                <p14:cNvContentPartPr/>
                <p14:nvPr/>
              </p14:nvContentPartPr>
              <p14:xfrm>
                <a:off x="8736775" y="3230902"/>
                <a:ext cx="232560" cy="264240"/>
              </p14:xfrm>
            </p:contentPart>
          </mc:Choice>
          <mc:Fallback>
            <p:pic>
              <p:nvPicPr>
                <p:cNvPr id="27" name="Freihand 26">
                  <a:extLst>
                    <a:ext uri="{FF2B5EF4-FFF2-40B4-BE49-F238E27FC236}">
                      <a16:creationId xmlns:a16="http://schemas.microsoft.com/office/drawing/2014/main" id="{6BBC472F-1BF1-73BD-8B0B-EC2BA20F0C1D}"/>
                    </a:ext>
                  </a:extLst>
                </p:cNvPr>
                <p:cNvPicPr/>
                <p:nvPr/>
              </p:nvPicPr>
              <p:blipFill>
                <a:blip r:embed="rId50"/>
                <a:stretch>
                  <a:fillRect/>
                </a:stretch>
              </p:blipFill>
              <p:spPr>
                <a:xfrm>
                  <a:off x="8727775" y="3222262"/>
                  <a:ext cx="2502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282493D9-6C38-691A-58AF-AACCD426B84B}"/>
                    </a:ext>
                  </a:extLst>
                </p14:cNvPr>
                <p14:cNvContentPartPr/>
                <p14:nvPr/>
              </p14:nvContentPartPr>
              <p14:xfrm>
                <a:off x="9028375" y="3210022"/>
                <a:ext cx="207000" cy="318960"/>
              </p14:xfrm>
            </p:contentPart>
          </mc:Choice>
          <mc:Fallback>
            <p:pic>
              <p:nvPicPr>
                <p:cNvPr id="28" name="Freihand 27">
                  <a:extLst>
                    <a:ext uri="{FF2B5EF4-FFF2-40B4-BE49-F238E27FC236}">
                      <a16:creationId xmlns:a16="http://schemas.microsoft.com/office/drawing/2014/main" id="{282493D9-6C38-691A-58AF-AACCD426B84B}"/>
                    </a:ext>
                  </a:extLst>
                </p:cNvPr>
                <p:cNvPicPr/>
                <p:nvPr/>
              </p:nvPicPr>
              <p:blipFill>
                <a:blip r:embed="rId52"/>
                <a:stretch>
                  <a:fillRect/>
                </a:stretch>
              </p:blipFill>
              <p:spPr>
                <a:xfrm>
                  <a:off x="9019375" y="3201022"/>
                  <a:ext cx="22464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Freihand 28">
                  <a:extLst>
                    <a:ext uri="{FF2B5EF4-FFF2-40B4-BE49-F238E27FC236}">
                      <a16:creationId xmlns:a16="http://schemas.microsoft.com/office/drawing/2014/main" id="{886A9D8B-2F2F-C1C7-0966-08EA24188122}"/>
                    </a:ext>
                  </a:extLst>
                </p14:cNvPr>
                <p14:cNvContentPartPr/>
                <p14:nvPr/>
              </p14:nvContentPartPr>
              <p14:xfrm>
                <a:off x="9247615" y="3186982"/>
                <a:ext cx="91080" cy="175320"/>
              </p14:xfrm>
            </p:contentPart>
          </mc:Choice>
          <mc:Fallback>
            <p:pic>
              <p:nvPicPr>
                <p:cNvPr id="29" name="Freihand 28">
                  <a:extLst>
                    <a:ext uri="{FF2B5EF4-FFF2-40B4-BE49-F238E27FC236}">
                      <a16:creationId xmlns:a16="http://schemas.microsoft.com/office/drawing/2014/main" id="{886A9D8B-2F2F-C1C7-0966-08EA24188122}"/>
                    </a:ext>
                  </a:extLst>
                </p:cNvPr>
                <p:cNvPicPr/>
                <p:nvPr/>
              </p:nvPicPr>
              <p:blipFill>
                <a:blip r:embed="rId54"/>
                <a:stretch>
                  <a:fillRect/>
                </a:stretch>
              </p:blipFill>
              <p:spPr>
                <a:xfrm>
                  <a:off x="9238615" y="3178342"/>
                  <a:ext cx="10872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0" name="Freihand 29">
                  <a:extLst>
                    <a:ext uri="{FF2B5EF4-FFF2-40B4-BE49-F238E27FC236}">
                      <a16:creationId xmlns:a16="http://schemas.microsoft.com/office/drawing/2014/main" id="{FC4BB865-5DAD-8114-F3DC-D6FC7230F0B1}"/>
                    </a:ext>
                  </a:extLst>
                </p14:cNvPr>
                <p14:cNvContentPartPr/>
                <p14:nvPr/>
              </p14:nvContentPartPr>
              <p14:xfrm>
                <a:off x="9413575" y="3224422"/>
                <a:ext cx="295920" cy="249840"/>
              </p14:xfrm>
            </p:contentPart>
          </mc:Choice>
          <mc:Fallback>
            <p:pic>
              <p:nvPicPr>
                <p:cNvPr id="30" name="Freihand 29">
                  <a:extLst>
                    <a:ext uri="{FF2B5EF4-FFF2-40B4-BE49-F238E27FC236}">
                      <a16:creationId xmlns:a16="http://schemas.microsoft.com/office/drawing/2014/main" id="{FC4BB865-5DAD-8114-F3DC-D6FC7230F0B1}"/>
                    </a:ext>
                  </a:extLst>
                </p:cNvPr>
                <p:cNvPicPr/>
                <p:nvPr/>
              </p:nvPicPr>
              <p:blipFill>
                <a:blip r:embed="rId56"/>
                <a:stretch>
                  <a:fillRect/>
                </a:stretch>
              </p:blipFill>
              <p:spPr>
                <a:xfrm>
                  <a:off x="9404935" y="3215422"/>
                  <a:ext cx="3135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Freihand 30">
                  <a:extLst>
                    <a:ext uri="{FF2B5EF4-FFF2-40B4-BE49-F238E27FC236}">
                      <a16:creationId xmlns:a16="http://schemas.microsoft.com/office/drawing/2014/main" id="{A8E215C1-623D-E25D-4B2D-6B5729573B90}"/>
                    </a:ext>
                  </a:extLst>
                </p14:cNvPr>
                <p14:cNvContentPartPr/>
                <p14:nvPr/>
              </p14:nvContentPartPr>
              <p14:xfrm>
                <a:off x="9926935" y="3041902"/>
                <a:ext cx="214560" cy="160920"/>
              </p14:xfrm>
            </p:contentPart>
          </mc:Choice>
          <mc:Fallback>
            <p:pic>
              <p:nvPicPr>
                <p:cNvPr id="31" name="Freihand 30">
                  <a:extLst>
                    <a:ext uri="{FF2B5EF4-FFF2-40B4-BE49-F238E27FC236}">
                      <a16:creationId xmlns:a16="http://schemas.microsoft.com/office/drawing/2014/main" id="{A8E215C1-623D-E25D-4B2D-6B5729573B90}"/>
                    </a:ext>
                  </a:extLst>
                </p:cNvPr>
                <p:cNvPicPr/>
                <p:nvPr/>
              </p:nvPicPr>
              <p:blipFill>
                <a:blip r:embed="rId58"/>
                <a:stretch>
                  <a:fillRect/>
                </a:stretch>
              </p:blipFill>
              <p:spPr>
                <a:xfrm>
                  <a:off x="9917935" y="3033262"/>
                  <a:ext cx="232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2" name="Freihand 31">
                  <a:extLst>
                    <a:ext uri="{FF2B5EF4-FFF2-40B4-BE49-F238E27FC236}">
                      <a16:creationId xmlns:a16="http://schemas.microsoft.com/office/drawing/2014/main" id="{1846BF81-0A9B-B446-F4D9-F260ED09115B}"/>
                    </a:ext>
                  </a:extLst>
                </p14:cNvPr>
                <p14:cNvContentPartPr/>
                <p14:nvPr/>
              </p14:nvContentPartPr>
              <p14:xfrm>
                <a:off x="10201975" y="3043342"/>
                <a:ext cx="102600" cy="100800"/>
              </p14:xfrm>
            </p:contentPart>
          </mc:Choice>
          <mc:Fallback>
            <p:pic>
              <p:nvPicPr>
                <p:cNvPr id="32" name="Freihand 31">
                  <a:extLst>
                    <a:ext uri="{FF2B5EF4-FFF2-40B4-BE49-F238E27FC236}">
                      <a16:creationId xmlns:a16="http://schemas.microsoft.com/office/drawing/2014/main" id="{1846BF81-0A9B-B446-F4D9-F260ED09115B}"/>
                    </a:ext>
                  </a:extLst>
                </p:cNvPr>
                <p:cNvPicPr/>
                <p:nvPr/>
              </p:nvPicPr>
              <p:blipFill>
                <a:blip r:embed="rId60"/>
                <a:stretch>
                  <a:fillRect/>
                </a:stretch>
              </p:blipFill>
              <p:spPr>
                <a:xfrm>
                  <a:off x="10193335" y="3034342"/>
                  <a:ext cx="12024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3" name="Freihand 32">
                  <a:extLst>
                    <a:ext uri="{FF2B5EF4-FFF2-40B4-BE49-F238E27FC236}">
                      <a16:creationId xmlns:a16="http://schemas.microsoft.com/office/drawing/2014/main" id="{77A768A1-9FA8-4188-0F35-FE2E8FF58F46}"/>
                    </a:ext>
                  </a:extLst>
                </p14:cNvPr>
                <p14:cNvContentPartPr/>
                <p14:nvPr/>
              </p14:nvContentPartPr>
              <p14:xfrm>
                <a:off x="7381735" y="3997342"/>
                <a:ext cx="41760" cy="145800"/>
              </p14:xfrm>
            </p:contentPart>
          </mc:Choice>
          <mc:Fallback>
            <p:pic>
              <p:nvPicPr>
                <p:cNvPr id="33" name="Freihand 32">
                  <a:extLst>
                    <a:ext uri="{FF2B5EF4-FFF2-40B4-BE49-F238E27FC236}">
                      <a16:creationId xmlns:a16="http://schemas.microsoft.com/office/drawing/2014/main" id="{77A768A1-9FA8-4188-0F35-FE2E8FF58F46}"/>
                    </a:ext>
                  </a:extLst>
                </p:cNvPr>
                <p:cNvPicPr/>
                <p:nvPr/>
              </p:nvPicPr>
              <p:blipFill>
                <a:blip r:embed="rId62"/>
                <a:stretch>
                  <a:fillRect/>
                </a:stretch>
              </p:blipFill>
              <p:spPr>
                <a:xfrm>
                  <a:off x="7372735" y="3988342"/>
                  <a:ext cx="5940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4" name="Freihand 33">
                  <a:extLst>
                    <a:ext uri="{FF2B5EF4-FFF2-40B4-BE49-F238E27FC236}">
                      <a16:creationId xmlns:a16="http://schemas.microsoft.com/office/drawing/2014/main" id="{70B6DF81-0CFD-4585-2607-337178FC4511}"/>
                    </a:ext>
                  </a:extLst>
                </p14:cNvPr>
                <p14:cNvContentPartPr/>
                <p14:nvPr/>
              </p14:nvContentPartPr>
              <p14:xfrm>
                <a:off x="7320895" y="3942622"/>
                <a:ext cx="176400" cy="213480"/>
              </p14:xfrm>
            </p:contentPart>
          </mc:Choice>
          <mc:Fallback>
            <p:pic>
              <p:nvPicPr>
                <p:cNvPr id="34" name="Freihand 33">
                  <a:extLst>
                    <a:ext uri="{FF2B5EF4-FFF2-40B4-BE49-F238E27FC236}">
                      <a16:creationId xmlns:a16="http://schemas.microsoft.com/office/drawing/2014/main" id="{70B6DF81-0CFD-4585-2607-337178FC4511}"/>
                    </a:ext>
                  </a:extLst>
                </p:cNvPr>
                <p:cNvPicPr/>
                <p:nvPr/>
              </p:nvPicPr>
              <p:blipFill>
                <a:blip r:embed="rId64"/>
                <a:stretch>
                  <a:fillRect/>
                </a:stretch>
              </p:blipFill>
              <p:spPr>
                <a:xfrm>
                  <a:off x="7311895" y="3933982"/>
                  <a:ext cx="19404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5" name="Freihand 34">
                  <a:extLst>
                    <a:ext uri="{FF2B5EF4-FFF2-40B4-BE49-F238E27FC236}">
                      <a16:creationId xmlns:a16="http://schemas.microsoft.com/office/drawing/2014/main" id="{0A39F072-8750-1771-8F22-5517F63042CA}"/>
                    </a:ext>
                  </a:extLst>
                </p14:cNvPr>
                <p14:cNvContentPartPr/>
                <p14:nvPr/>
              </p14:nvContentPartPr>
              <p14:xfrm>
                <a:off x="7559575" y="3966022"/>
                <a:ext cx="192600" cy="115920"/>
              </p14:xfrm>
            </p:contentPart>
          </mc:Choice>
          <mc:Fallback>
            <p:pic>
              <p:nvPicPr>
                <p:cNvPr id="35" name="Freihand 34">
                  <a:extLst>
                    <a:ext uri="{FF2B5EF4-FFF2-40B4-BE49-F238E27FC236}">
                      <a16:creationId xmlns:a16="http://schemas.microsoft.com/office/drawing/2014/main" id="{0A39F072-8750-1771-8F22-5517F63042CA}"/>
                    </a:ext>
                  </a:extLst>
                </p:cNvPr>
                <p:cNvPicPr/>
                <p:nvPr/>
              </p:nvPicPr>
              <p:blipFill>
                <a:blip r:embed="rId66"/>
                <a:stretch>
                  <a:fillRect/>
                </a:stretch>
              </p:blipFill>
              <p:spPr>
                <a:xfrm>
                  <a:off x="7550935" y="3957382"/>
                  <a:ext cx="210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6" name="Freihand 35">
                  <a:extLst>
                    <a:ext uri="{FF2B5EF4-FFF2-40B4-BE49-F238E27FC236}">
                      <a16:creationId xmlns:a16="http://schemas.microsoft.com/office/drawing/2014/main" id="{FDD88D69-1BC1-3E94-AB94-43875105A4AC}"/>
                    </a:ext>
                  </a:extLst>
                </p14:cNvPr>
                <p14:cNvContentPartPr/>
                <p14:nvPr/>
              </p14:nvContentPartPr>
              <p14:xfrm>
                <a:off x="7686655" y="3890062"/>
                <a:ext cx="41760" cy="31320"/>
              </p14:xfrm>
            </p:contentPart>
          </mc:Choice>
          <mc:Fallback>
            <p:pic>
              <p:nvPicPr>
                <p:cNvPr id="36" name="Freihand 35">
                  <a:extLst>
                    <a:ext uri="{FF2B5EF4-FFF2-40B4-BE49-F238E27FC236}">
                      <a16:creationId xmlns:a16="http://schemas.microsoft.com/office/drawing/2014/main" id="{FDD88D69-1BC1-3E94-AB94-43875105A4AC}"/>
                    </a:ext>
                  </a:extLst>
                </p:cNvPr>
                <p:cNvPicPr/>
                <p:nvPr/>
              </p:nvPicPr>
              <p:blipFill>
                <a:blip r:embed="rId68"/>
                <a:stretch>
                  <a:fillRect/>
                </a:stretch>
              </p:blipFill>
              <p:spPr>
                <a:xfrm>
                  <a:off x="7677655" y="3881062"/>
                  <a:ext cx="5940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7" name="Freihand 36">
                  <a:extLst>
                    <a:ext uri="{FF2B5EF4-FFF2-40B4-BE49-F238E27FC236}">
                      <a16:creationId xmlns:a16="http://schemas.microsoft.com/office/drawing/2014/main" id="{BF061E1F-A824-7E70-59AA-D844AE5EF372}"/>
                    </a:ext>
                  </a:extLst>
                </p14:cNvPr>
                <p14:cNvContentPartPr/>
                <p14:nvPr/>
              </p14:nvContentPartPr>
              <p14:xfrm>
                <a:off x="7813735" y="3839662"/>
                <a:ext cx="237240" cy="290160"/>
              </p14:xfrm>
            </p:contentPart>
          </mc:Choice>
          <mc:Fallback>
            <p:pic>
              <p:nvPicPr>
                <p:cNvPr id="37" name="Freihand 36">
                  <a:extLst>
                    <a:ext uri="{FF2B5EF4-FFF2-40B4-BE49-F238E27FC236}">
                      <a16:creationId xmlns:a16="http://schemas.microsoft.com/office/drawing/2014/main" id="{BF061E1F-A824-7E70-59AA-D844AE5EF372}"/>
                    </a:ext>
                  </a:extLst>
                </p:cNvPr>
                <p:cNvPicPr/>
                <p:nvPr/>
              </p:nvPicPr>
              <p:blipFill>
                <a:blip r:embed="rId70"/>
                <a:stretch>
                  <a:fillRect/>
                </a:stretch>
              </p:blipFill>
              <p:spPr>
                <a:xfrm>
                  <a:off x="7804735" y="3831022"/>
                  <a:ext cx="25488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8" name="Freihand 37">
                  <a:extLst>
                    <a:ext uri="{FF2B5EF4-FFF2-40B4-BE49-F238E27FC236}">
                      <a16:creationId xmlns:a16="http://schemas.microsoft.com/office/drawing/2014/main" id="{536A154D-6EC2-EB55-C472-26D3AA30F760}"/>
                    </a:ext>
                  </a:extLst>
                </p14:cNvPr>
                <p14:cNvContentPartPr/>
                <p14:nvPr/>
              </p14:nvContentPartPr>
              <p14:xfrm>
                <a:off x="8095975" y="3717982"/>
                <a:ext cx="240120" cy="343440"/>
              </p14:xfrm>
            </p:contentPart>
          </mc:Choice>
          <mc:Fallback>
            <p:pic>
              <p:nvPicPr>
                <p:cNvPr id="38" name="Freihand 37">
                  <a:extLst>
                    <a:ext uri="{FF2B5EF4-FFF2-40B4-BE49-F238E27FC236}">
                      <a16:creationId xmlns:a16="http://schemas.microsoft.com/office/drawing/2014/main" id="{536A154D-6EC2-EB55-C472-26D3AA30F760}"/>
                    </a:ext>
                  </a:extLst>
                </p:cNvPr>
                <p:cNvPicPr/>
                <p:nvPr/>
              </p:nvPicPr>
              <p:blipFill>
                <a:blip r:embed="rId72"/>
                <a:stretch>
                  <a:fillRect/>
                </a:stretch>
              </p:blipFill>
              <p:spPr>
                <a:xfrm>
                  <a:off x="8086975" y="3708982"/>
                  <a:ext cx="25776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9" name="Freihand 38">
                  <a:extLst>
                    <a:ext uri="{FF2B5EF4-FFF2-40B4-BE49-F238E27FC236}">
                      <a16:creationId xmlns:a16="http://schemas.microsoft.com/office/drawing/2014/main" id="{C7303745-0A9B-79CF-ABA6-4972EA5C75A2}"/>
                    </a:ext>
                  </a:extLst>
                </p14:cNvPr>
                <p14:cNvContentPartPr/>
                <p14:nvPr/>
              </p14:nvContentPartPr>
              <p14:xfrm>
                <a:off x="8370655" y="3685942"/>
                <a:ext cx="95760" cy="146160"/>
              </p14:xfrm>
            </p:contentPart>
          </mc:Choice>
          <mc:Fallback>
            <p:pic>
              <p:nvPicPr>
                <p:cNvPr id="39" name="Freihand 38">
                  <a:extLst>
                    <a:ext uri="{FF2B5EF4-FFF2-40B4-BE49-F238E27FC236}">
                      <a16:creationId xmlns:a16="http://schemas.microsoft.com/office/drawing/2014/main" id="{C7303745-0A9B-79CF-ABA6-4972EA5C75A2}"/>
                    </a:ext>
                  </a:extLst>
                </p:cNvPr>
                <p:cNvPicPr/>
                <p:nvPr/>
              </p:nvPicPr>
              <p:blipFill>
                <a:blip r:embed="rId74"/>
                <a:stretch>
                  <a:fillRect/>
                </a:stretch>
              </p:blipFill>
              <p:spPr>
                <a:xfrm>
                  <a:off x="8361655" y="3677302"/>
                  <a:ext cx="113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0" name="Freihand 39">
                  <a:extLst>
                    <a:ext uri="{FF2B5EF4-FFF2-40B4-BE49-F238E27FC236}">
                      <a16:creationId xmlns:a16="http://schemas.microsoft.com/office/drawing/2014/main" id="{0003007A-8CE2-C190-EF1C-956E11A2C034}"/>
                    </a:ext>
                  </a:extLst>
                </p14:cNvPr>
                <p14:cNvContentPartPr/>
                <p14:nvPr/>
              </p14:nvContentPartPr>
              <p14:xfrm>
                <a:off x="8508175" y="3729502"/>
                <a:ext cx="70200" cy="77400"/>
              </p14:xfrm>
            </p:contentPart>
          </mc:Choice>
          <mc:Fallback>
            <p:pic>
              <p:nvPicPr>
                <p:cNvPr id="40" name="Freihand 39">
                  <a:extLst>
                    <a:ext uri="{FF2B5EF4-FFF2-40B4-BE49-F238E27FC236}">
                      <a16:creationId xmlns:a16="http://schemas.microsoft.com/office/drawing/2014/main" id="{0003007A-8CE2-C190-EF1C-956E11A2C034}"/>
                    </a:ext>
                  </a:extLst>
                </p:cNvPr>
                <p:cNvPicPr/>
                <p:nvPr/>
              </p:nvPicPr>
              <p:blipFill>
                <a:blip r:embed="rId76"/>
                <a:stretch>
                  <a:fillRect/>
                </a:stretch>
              </p:blipFill>
              <p:spPr>
                <a:xfrm>
                  <a:off x="8499535" y="3720862"/>
                  <a:ext cx="878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1" name="Freihand 40">
                  <a:extLst>
                    <a:ext uri="{FF2B5EF4-FFF2-40B4-BE49-F238E27FC236}">
                      <a16:creationId xmlns:a16="http://schemas.microsoft.com/office/drawing/2014/main" id="{E8DF7919-2B11-E9A7-AAE0-831B365B590F}"/>
                    </a:ext>
                  </a:extLst>
                </p14:cNvPr>
                <p14:cNvContentPartPr/>
                <p14:nvPr/>
              </p14:nvContentPartPr>
              <p14:xfrm>
                <a:off x="8353375" y="3666862"/>
                <a:ext cx="23400" cy="213120"/>
              </p14:xfrm>
            </p:contentPart>
          </mc:Choice>
          <mc:Fallback>
            <p:pic>
              <p:nvPicPr>
                <p:cNvPr id="41" name="Freihand 40">
                  <a:extLst>
                    <a:ext uri="{FF2B5EF4-FFF2-40B4-BE49-F238E27FC236}">
                      <a16:creationId xmlns:a16="http://schemas.microsoft.com/office/drawing/2014/main" id="{E8DF7919-2B11-E9A7-AAE0-831B365B590F}"/>
                    </a:ext>
                  </a:extLst>
                </p:cNvPr>
                <p:cNvPicPr/>
                <p:nvPr/>
              </p:nvPicPr>
              <p:blipFill>
                <a:blip r:embed="rId78"/>
                <a:stretch>
                  <a:fillRect/>
                </a:stretch>
              </p:blipFill>
              <p:spPr>
                <a:xfrm>
                  <a:off x="8344375" y="3658222"/>
                  <a:ext cx="410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2" name="Freihand 41">
                  <a:extLst>
                    <a:ext uri="{FF2B5EF4-FFF2-40B4-BE49-F238E27FC236}">
                      <a16:creationId xmlns:a16="http://schemas.microsoft.com/office/drawing/2014/main" id="{F3E3F712-494E-07A5-630F-9B0C7734F5C0}"/>
                    </a:ext>
                  </a:extLst>
                </p14:cNvPr>
                <p14:cNvContentPartPr/>
                <p14:nvPr/>
              </p14:nvContentPartPr>
              <p14:xfrm>
                <a:off x="8773135" y="3665062"/>
                <a:ext cx="200520" cy="105480"/>
              </p14:xfrm>
            </p:contentPart>
          </mc:Choice>
          <mc:Fallback>
            <p:pic>
              <p:nvPicPr>
                <p:cNvPr id="42" name="Freihand 41">
                  <a:extLst>
                    <a:ext uri="{FF2B5EF4-FFF2-40B4-BE49-F238E27FC236}">
                      <a16:creationId xmlns:a16="http://schemas.microsoft.com/office/drawing/2014/main" id="{F3E3F712-494E-07A5-630F-9B0C7734F5C0}"/>
                    </a:ext>
                  </a:extLst>
                </p:cNvPr>
                <p:cNvPicPr/>
                <p:nvPr/>
              </p:nvPicPr>
              <p:blipFill>
                <a:blip r:embed="rId80"/>
                <a:stretch>
                  <a:fillRect/>
                </a:stretch>
              </p:blipFill>
              <p:spPr>
                <a:xfrm>
                  <a:off x="8764495" y="3656062"/>
                  <a:ext cx="21816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3" name="Freihand 42">
                  <a:extLst>
                    <a:ext uri="{FF2B5EF4-FFF2-40B4-BE49-F238E27FC236}">
                      <a16:creationId xmlns:a16="http://schemas.microsoft.com/office/drawing/2014/main" id="{F3B00D48-7B4A-D5F2-767E-DB85990353FC}"/>
                    </a:ext>
                  </a:extLst>
                </p14:cNvPr>
                <p14:cNvContentPartPr/>
                <p14:nvPr/>
              </p14:nvContentPartPr>
              <p14:xfrm>
                <a:off x="9012895" y="3530062"/>
                <a:ext cx="112680" cy="347040"/>
              </p14:xfrm>
            </p:contentPart>
          </mc:Choice>
          <mc:Fallback>
            <p:pic>
              <p:nvPicPr>
                <p:cNvPr id="43" name="Freihand 42">
                  <a:extLst>
                    <a:ext uri="{FF2B5EF4-FFF2-40B4-BE49-F238E27FC236}">
                      <a16:creationId xmlns:a16="http://schemas.microsoft.com/office/drawing/2014/main" id="{F3B00D48-7B4A-D5F2-767E-DB85990353FC}"/>
                    </a:ext>
                  </a:extLst>
                </p:cNvPr>
                <p:cNvPicPr/>
                <p:nvPr/>
              </p:nvPicPr>
              <p:blipFill>
                <a:blip r:embed="rId82"/>
                <a:stretch>
                  <a:fillRect/>
                </a:stretch>
              </p:blipFill>
              <p:spPr>
                <a:xfrm>
                  <a:off x="9004255" y="3521422"/>
                  <a:ext cx="130320" cy="364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4" name="Freihand 43">
                  <a:extLst>
                    <a:ext uri="{FF2B5EF4-FFF2-40B4-BE49-F238E27FC236}">
                      <a16:creationId xmlns:a16="http://schemas.microsoft.com/office/drawing/2014/main" id="{9859A880-6ACD-AD80-7F3A-439BDEC0DC44}"/>
                    </a:ext>
                  </a:extLst>
                </p14:cNvPr>
                <p14:cNvContentPartPr/>
                <p14:nvPr/>
              </p14:nvContentPartPr>
              <p14:xfrm>
                <a:off x="9291895" y="3585862"/>
                <a:ext cx="81000" cy="130680"/>
              </p14:xfrm>
            </p:contentPart>
          </mc:Choice>
          <mc:Fallback>
            <p:pic>
              <p:nvPicPr>
                <p:cNvPr id="44" name="Freihand 43">
                  <a:extLst>
                    <a:ext uri="{FF2B5EF4-FFF2-40B4-BE49-F238E27FC236}">
                      <a16:creationId xmlns:a16="http://schemas.microsoft.com/office/drawing/2014/main" id="{9859A880-6ACD-AD80-7F3A-439BDEC0DC44}"/>
                    </a:ext>
                  </a:extLst>
                </p:cNvPr>
                <p:cNvPicPr/>
                <p:nvPr/>
              </p:nvPicPr>
              <p:blipFill>
                <a:blip r:embed="rId84"/>
                <a:stretch>
                  <a:fillRect/>
                </a:stretch>
              </p:blipFill>
              <p:spPr>
                <a:xfrm>
                  <a:off x="9282895" y="3576862"/>
                  <a:ext cx="986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5" name="Freihand 44">
                  <a:extLst>
                    <a:ext uri="{FF2B5EF4-FFF2-40B4-BE49-F238E27FC236}">
                      <a16:creationId xmlns:a16="http://schemas.microsoft.com/office/drawing/2014/main" id="{019BCFDA-DE36-B392-BD4D-C45E9E7BC76C}"/>
                    </a:ext>
                  </a:extLst>
                </p14:cNvPr>
                <p14:cNvContentPartPr/>
                <p14:nvPr/>
              </p14:nvContentPartPr>
              <p14:xfrm>
                <a:off x="9408895" y="3561742"/>
                <a:ext cx="203040" cy="131400"/>
              </p14:xfrm>
            </p:contentPart>
          </mc:Choice>
          <mc:Fallback>
            <p:pic>
              <p:nvPicPr>
                <p:cNvPr id="45" name="Freihand 44">
                  <a:extLst>
                    <a:ext uri="{FF2B5EF4-FFF2-40B4-BE49-F238E27FC236}">
                      <a16:creationId xmlns:a16="http://schemas.microsoft.com/office/drawing/2014/main" id="{019BCFDA-DE36-B392-BD4D-C45E9E7BC76C}"/>
                    </a:ext>
                  </a:extLst>
                </p:cNvPr>
                <p:cNvPicPr/>
                <p:nvPr/>
              </p:nvPicPr>
              <p:blipFill>
                <a:blip r:embed="rId86"/>
                <a:stretch>
                  <a:fillRect/>
                </a:stretch>
              </p:blipFill>
              <p:spPr>
                <a:xfrm>
                  <a:off x="9400255" y="3552742"/>
                  <a:ext cx="220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6" name="Freihand 45">
                  <a:extLst>
                    <a:ext uri="{FF2B5EF4-FFF2-40B4-BE49-F238E27FC236}">
                      <a16:creationId xmlns:a16="http://schemas.microsoft.com/office/drawing/2014/main" id="{1B4185F9-0321-9D24-7B12-0E4C8C759500}"/>
                    </a:ext>
                  </a:extLst>
                </p14:cNvPr>
                <p14:cNvContentPartPr/>
                <p14:nvPr/>
              </p14:nvContentPartPr>
              <p14:xfrm>
                <a:off x="9711295" y="3391822"/>
                <a:ext cx="200520" cy="232920"/>
              </p14:xfrm>
            </p:contentPart>
          </mc:Choice>
          <mc:Fallback>
            <p:pic>
              <p:nvPicPr>
                <p:cNvPr id="46" name="Freihand 45">
                  <a:extLst>
                    <a:ext uri="{FF2B5EF4-FFF2-40B4-BE49-F238E27FC236}">
                      <a16:creationId xmlns:a16="http://schemas.microsoft.com/office/drawing/2014/main" id="{1B4185F9-0321-9D24-7B12-0E4C8C759500}"/>
                    </a:ext>
                  </a:extLst>
                </p:cNvPr>
                <p:cNvPicPr/>
                <p:nvPr/>
              </p:nvPicPr>
              <p:blipFill>
                <a:blip r:embed="rId88"/>
                <a:stretch>
                  <a:fillRect/>
                </a:stretch>
              </p:blipFill>
              <p:spPr>
                <a:xfrm>
                  <a:off x="9702655" y="3382822"/>
                  <a:ext cx="21816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7" name="Freihand 46">
                  <a:extLst>
                    <a:ext uri="{FF2B5EF4-FFF2-40B4-BE49-F238E27FC236}">
                      <a16:creationId xmlns:a16="http://schemas.microsoft.com/office/drawing/2014/main" id="{91D5E0F4-DF7F-012A-9686-2D5F875C0C9A}"/>
                    </a:ext>
                  </a:extLst>
                </p14:cNvPr>
                <p14:cNvContentPartPr/>
                <p14:nvPr/>
              </p14:nvContentPartPr>
              <p14:xfrm>
                <a:off x="9961855" y="3342142"/>
                <a:ext cx="88560" cy="359280"/>
              </p14:xfrm>
            </p:contentPart>
          </mc:Choice>
          <mc:Fallback>
            <p:pic>
              <p:nvPicPr>
                <p:cNvPr id="47" name="Freihand 46">
                  <a:extLst>
                    <a:ext uri="{FF2B5EF4-FFF2-40B4-BE49-F238E27FC236}">
                      <a16:creationId xmlns:a16="http://schemas.microsoft.com/office/drawing/2014/main" id="{91D5E0F4-DF7F-012A-9686-2D5F875C0C9A}"/>
                    </a:ext>
                  </a:extLst>
                </p:cNvPr>
                <p:cNvPicPr/>
                <p:nvPr/>
              </p:nvPicPr>
              <p:blipFill>
                <a:blip r:embed="rId90"/>
                <a:stretch>
                  <a:fillRect/>
                </a:stretch>
              </p:blipFill>
              <p:spPr>
                <a:xfrm>
                  <a:off x="9953215" y="3333502"/>
                  <a:ext cx="106200" cy="376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8" name="Freihand 47">
                  <a:extLst>
                    <a:ext uri="{FF2B5EF4-FFF2-40B4-BE49-F238E27FC236}">
                      <a16:creationId xmlns:a16="http://schemas.microsoft.com/office/drawing/2014/main" id="{E097039D-AF20-5103-8350-7B317FD89C17}"/>
                    </a:ext>
                  </a:extLst>
                </p14:cNvPr>
                <p14:cNvContentPartPr/>
                <p14:nvPr/>
              </p14:nvContentPartPr>
              <p14:xfrm>
                <a:off x="10093975" y="3328462"/>
                <a:ext cx="282240" cy="212040"/>
              </p14:xfrm>
            </p:contentPart>
          </mc:Choice>
          <mc:Fallback>
            <p:pic>
              <p:nvPicPr>
                <p:cNvPr id="48" name="Freihand 47">
                  <a:extLst>
                    <a:ext uri="{FF2B5EF4-FFF2-40B4-BE49-F238E27FC236}">
                      <a16:creationId xmlns:a16="http://schemas.microsoft.com/office/drawing/2014/main" id="{E097039D-AF20-5103-8350-7B317FD89C17}"/>
                    </a:ext>
                  </a:extLst>
                </p:cNvPr>
                <p:cNvPicPr/>
                <p:nvPr/>
              </p:nvPicPr>
              <p:blipFill>
                <a:blip r:embed="rId92"/>
                <a:stretch>
                  <a:fillRect/>
                </a:stretch>
              </p:blipFill>
              <p:spPr>
                <a:xfrm>
                  <a:off x="10085335" y="3319462"/>
                  <a:ext cx="29988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9" name="Freihand 48">
                  <a:extLst>
                    <a:ext uri="{FF2B5EF4-FFF2-40B4-BE49-F238E27FC236}">
                      <a16:creationId xmlns:a16="http://schemas.microsoft.com/office/drawing/2014/main" id="{7AC6A605-2308-696E-EA6C-E4FF4E4922FA}"/>
                    </a:ext>
                  </a:extLst>
                </p14:cNvPr>
                <p14:cNvContentPartPr/>
                <p14:nvPr/>
              </p14:nvContentPartPr>
              <p14:xfrm>
                <a:off x="10555135" y="3287782"/>
                <a:ext cx="269640" cy="171000"/>
              </p14:xfrm>
            </p:contentPart>
          </mc:Choice>
          <mc:Fallback>
            <p:pic>
              <p:nvPicPr>
                <p:cNvPr id="49" name="Freihand 48">
                  <a:extLst>
                    <a:ext uri="{FF2B5EF4-FFF2-40B4-BE49-F238E27FC236}">
                      <a16:creationId xmlns:a16="http://schemas.microsoft.com/office/drawing/2014/main" id="{7AC6A605-2308-696E-EA6C-E4FF4E4922FA}"/>
                    </a:ext>
                  </a:extLst>
                </p:cNvPr>
                <p:cNvPicPr/>
                <p:nvPr/>
              </p:nvPicPr>
              <p:blipFill>
                <a:blip r:embed="rId94"/>
                <a:stretch>
                  <a:fillRect/>
                </a:stretch>
              </p:blipFill>
              <p:spPr>
                <a:xfrm>
                  <a:off x="10546135" y="3278782"/>
                  <a:ext cx="287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0" name="Freihand 49">
                  <a:extLst>
                    <a:ext uri="{FF2B5EF4-FFF2-40B4-BE49-F238E27FC236}">
                      <a16:creationId xmlns:a16="http://schemas.microsoft.com/office/drawing/2014/main" id="{EF9A4E1D-E585-F327-8B9D-8E8B4AE9AA8A}"/>
                    </a:ext>
                  </a:extLst>
                </p14:cNvPr>
                <p14:cNvContentPartPr/>
                <p14:nvPr/>
              </p14:nvContentPartPr>
              <p14:xfrm>
                <a:off x="10844575" y="3126862"/>
                <a:ext cx="21960" cy="259920"/>
              </p14:xfrm>
            </p:contentPart>
          </mc:Choice>
          <mc:Fallback>
            <p:pic>
              <p:nvPicPr>
                <p:cNvPr id="50" name="Freihand 49">
                  <a:extLst>
                    <a:ext uri="{FF2B5EF4-FFF2-40B4-BE49-F238E27FC236}">
                      <a16:creationId xmlns:a16="http://schemas.microsoft.com/office/drawing/2014/main" id="{EF9A4E1D-E585-F327-8B9D-8E8B4AE9AA8A}"/>
                    </a:ext>
                  </a:extLst>
                </p:cNvPr>
                <p:cNvPicPr/>
                <p:nvPr/>
              </p:nvPicPr>
              <p:blipFill>
                <a:blip r:embed="rId96"/>
                <a:stretch>
                  <a:fillRect/>
                </a:stretch>
              </p:blipFill>
              <p:spPr>
                <a:xfrm>
                  <a:off x="10835575" y="3117862"/>
                  <a:ext cx="3960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1" name="Freihand 50">
                  <a:extLst>
                    <a:ext uri="{FF2B5EF4-FFF2-40B4-BE49-F238E27FC236}">
                      <a16:creationId xmlns:a16="http://schemas.microsoft.com/office/drawing/2014/main" id="{F45F4503-2BAE-3929-2371-0A633DC65E48}"/>
                    </a:ext>
                  </a:extLst>
                </p14:cNvPr>
                <p14:cNvContentPartPr/>
                <p14:nvPr/>
              </p14:nvContentPartPr>
              <p14:xfrm>
                <a:off x="10937815" y="3027862"/>
                <a:ext cx="524520" cy="390960"/>
              </p14:xfrm>
            </p:contentPart>
          </mc:Choice>
          <mc:Fallback>
            <p:pic>
              <p:nvPicPr>
                <p:cNvPr id="51" name="Freihand 50">
                  <a:extLst>
                    <a:ext uri="{FF2B5EF4-FFF2-40B4-BE49-F238E27FC236}">
                      <a16:creationId xmlns:a16="http://schemas.microsoft.com/office/drawing/2014/main" id="{F45F4503-2BAE-3929-2371-0A633DC65E48}"/>
                    </a:ext>
                  </a:extLst>
                </p:cNvPr>
                <p:cNvPicPr/>
                <p:nvPr/>
              </p:nvPicPr>
              <p:blipFill>
                <a:blip r:embed="rId98"/>
                <a:stretch>
                  <a:fillRect/>
                </a:stretch>
              </p:blipFill>
              <p:spPr>
                <a:xfrm>
                  <a:off x="10929175" y="3018862"/>
                  <a:ext cx="542160" cy="4086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2" name="Freihand 51">
                  <a:extLst>
                    <a:ext uri="{FF2B5EF4-FFF2-40B4-BE49-F238E27FC236}">
                      <a16:creationId xmlns:a16="http://schemas.microsoft.com/office/drawing/2014/main" id="{1E0F7A5F-B17E-DB7E-2006-572721980245}"/>
                    </a:ext>
                  </a:extLst>
                </p14:cNvPr>
                <p14:cNvContentPartPr/>
                <p14:nvPr/>
              </p14:nvContentPartPr>
              <p14:xfrm>
                <a:off x="10286215" y="3698902"/>
                <a:ext cx="210240" cy="115200"/>
              </p14:xfrm>
            </p:contentPart>
          </mc:Choice>
          <mc:Fallback>
            <p:pic>
              <p:nvPicPr>
                <p:cNvPr id="52" name="Freihand 51">
                  <a:extLst>
                    <a:ext uri="{FF2B5EF4-FFF2-40B4-BE49-F238E27FC236}">
                      <a16:creationId xmlns:a16="http://schemas.microsoft.com/office/drawing/2014/main" id="{1E0F7A5F-B17E-DB7E-2006-572721980245}"/>
                    </a:ext>
                  </a:extLst>
                </p:cNvPr>
                <p:cNvPicPr/>
                <p:nvPr/>
              </p:nvPicPr>
              <p:blipFill>
                <a:blip r:embed="rId100"/>
                <a:stretch>
                  <a:fillRect/>
                </a:stretch>
              </p:blipFill>
              <p:spPr>
                <a:xfrm>
                  <a:off x="10277215" y="3690262"/>
                  <a:ext cx="227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4" name="Freihand 53">
                  <a:extLst>
                    <a:ext uri="{FF2B5EF4-FFF2-40B4-BE49-F238E27FC236}">
                      <a16:creationId xmlns:a16="http://schemas.microsoft.com/office/drawing/2014/main" id="{51F66CDF-3A8F-6395-CAEF-08FA809D8A72}"/>
                    </a:ext>
                  </a:extLst>
                </p14:cNvPr>
                <p14:cNvContentPartPr/>
                <p14:nvPr/>
              </p14:nvContentPartPr>
              <p14:xfrm>
                <a:off x="10528855" y="3630862"/>
                <a:ext cx="154440" cy="110160"/>
              </p14:xfrm>
            </p:contentPart>
          </mc:Choice>
          <mc:Fallback>
            <p:pic>
              <p:nvPicPr>
                <p:cNvPr id="54" name="Freihand 53">
                  <a:extLst>
                    <a:ext uri="{FF2B5EF4-FFF2-40B4-BE49-F238E27FC236}">
                      <a16:creationId xmlns:a16="http://schemas.microsoft.com/office/drawing/2014/main" id="{51F66CDF-3A8F-6395-CAEF-08FA809D8A72}"/>
                    </a:ext>
                  </a:extLst>
                </p:cNvPr>
                <p:cNvPicPr/>
                <p:nvPr/>
              </p:nvPicPr>
              <p:blipFill>
                <a:blip r:embed="rId102"/>
                <a:stretch>
                  <a:fillRect/>
                </a:stretch>
              </p:blipFill>
              <p:spPr>
                <a:xfrm>
                  <a:off x="10519855" y="3622222"/>
                  <a:ext cx="1720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5" name="Freihand 54">
                  <a:extLst>
                    <a:ext uri="{FF2B5EF4-FFF2-40B4-BE49-F238E27FC236}">
                      <a16:creationId xmlns:a16="http://schemas.microsoft.com/office/drawing/2014/main" id="{84429E7C-4951-B126-D446-574EA2AF1FAA}"/>
                    </a:ext>
                  </a:extLst>
                </p14:cNvPr>
                <p14:cNvContentPartPr/>
                <p14:nvPr/>
              </p14:nvContentPartPr>
              <p14:xfrm>
                <a:off x="10726855" y="3485782"/>
                <a:ext cx="374040" cy="186840"/>
              </p14:xfrm>
            </p:contentPart>
          </mc:Choice>
          <mc:Fallback>
            <p:pic>
              <p:nvPicPr>
                <p:cNvPr id="55" name="Freihand 54">
                  <a:extLst>
                    <a:ext uri="{FF2B5EF4-FFF2-40B4-BE49-F238E27FC236}">
                      <a16:creationId xmlns:a16="http://schemas.microsoft.com/office/drawing/2014/main" id="{84429E7C-4951-B126-D446-574EA2AF1FAA}"/>
                    </a:ext>
                  </a:extLst>
                </p:cNvPr>
                <p:cNvPicPr/>
                <p:nvPr/>
              </p:nvPicPr>
              <p:blipFill>
                <a:blip r:embed="rId104"/>
                <a:stretch>
                  <a:fillRect/>
                </a:stretch>
              </p:blipFill>
              <p:spPr>
                <a:xfrm>
                  <a:off x="10717855" y="3476782"/>
                  <a:ext cx="391680" cy="20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5">
            <p14:nvContentPartPr>
              <p14:cNvPr id="57" name="Freihand 56">
                <a:extLst>
                  <a:ext uri="{FF2B5EF4-FFF2-40B4-BE49-F238E27FC236}">
                    <a16:creationId xmlns:a16="http://schemas.microsoft.com/office/drawing/2014/main" id="{79A7C9FC-5495-E002-5F28-A520320E1D59}"/>
                  </a:ext>
                </a:extLst>
              </p14:cNvPr>
              <p14:cNvContentPartPr/>
              <p14:nvPr/>
            </p14:nvContentPartPr>
            <p14:xfrm>
              <a:off x="1380895" y="5373622"/>
              <a:ext cx="2666520" cy="90720"/>
            </p14:xfrm>
          </p:contentPart>
        </mc:Choice>
        <mc:Fallback>
          <p:pic>
            <p:nvPicPr>
              <p:cNvPr id="57" name="Freihand 56">
                <a:extLst>
                  <a:ext uri="{FF2B5EF4-FFF2-40B4-BE49-F238E27FC236}">
                    <a16:creationId xmlns:a16="http://schemas.microsoft.com/office/drawing/2014/main" id="{79A7C9FC-5495-E002-5F28-A520320E1D59}"/>
                  </a:ext>
                </a:extLst>
              </p:cNvPr>
              <p:cNvPicPr/>
              <p:nvPr/>
            </p:nvPicPr>
            <p:blipFill>
              <a:blip r:embed="rId106"/>
              <a:stretch>
                <a:fillRect/>
              </a:stretch>
            </p:blipFill>
            <p:spPr>
              <a:xfrm>
                <a:off x="1371895" y="5364982"/>
                <a:ext cx="26841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8" name="Freihand 57">
                <a:extLst>
                  <a:ext uri="{FF2B5EF4-FFF2-40B4-BE49-F238E27FC236}">
                    <a16:creationId xmlns:a16="http://schemas.microsoft.com/office/drawing/2014/main" id="{6BEA3E9A-19D6-C658-F861-28CB526D5B93}"/>
                  </a:ext>
                </a:extLst>
              </p14:cNvPr>
              <p14:cNvContentPartPr/>
              <p14:nvPr/>
            </p14:nvContentPartPr>
            <p14:xfrm>
              <a:off x="1507255" y="5767102"/>
              <a:ext cx="6348960" cy="77760"/>
            </p14:xfrm>
          </p:contentPart>
        </mc:Choice>
        <mc:Fallback>
          <p:pic>
            <p:nvPicPr>
              <p:cNvPr id="58" name="Freihand 57">
                <a:extLst>
                  <a:ext uri="{FF2B5EF4-FFF2-40B4-BE49-F238E27FC236}">
                    <a16:creationId xmlns:a16="http://schemas.microsoft.com/office/drawing/2014/main" id="{6BEA3E9A-19D6-C658-F861-28CB526D5B93}"/>
                  </a:ext>
                </a:extLst>
              </p:cNvPr>
              <p:cNvPicPr/>
              <p:nvPr/>
            </p:nvPicPr>
            <p:blipFill>
              <a:blip r:embed="rId108"/>
              <a:stretch>
                <a:fillRect/>
              </a:stretch>
            </p:blipFill>
            <p:spPr>
              <a:xfrm>
                <a:off x="1498255" y="5758102"/>
                <a:ext cx="6366600" cy="95400"/>
              </a:xfrm>
              <a:prstGeom prst="rect">
                <a:avLst/>
              </a:prstGeom>
            </p:spPr>
          </p:pic>
        </mc:Fallback>
      </mc:AlternateContent>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16349A9-5D57-BE10-FE11-AE04A3FDC911}"/>
                  </a:ext>
                </a:extLst>
              </p14:cNvPr>
              <p14:cNvContentPartPr/>
              <p14:nvPr/>
            </p14:nvContentPartPr>
            <p14:xfrm>
              <a:off x="6401815" y="376822"/>
              <a:ext cx="1316880" cy="105480"/>
            </p14:xfrm>
          </p:contentPart>
        </mc:Choice>
        <mc:Fallback>
          <p:pic>
            <p:nvPicPr>
              <p:cNvPr id="2" name="Freihand 1">
                <a:extLst>
                  <a:ext uri="{FF2B5EF4-FFF2-40B4-BE49-F238E27FC236}">
                    <a16:creationId xmlns:a16="http://schemas.microsoft.com/office/drawing/2014/main" id="{216349A9-5D57-BE10-FE11-AE04A3FDC911}"/>
                  </a:ext>
                </a:extLst>
              </p:cNvPr>
              <p:cNvPicPr/>
              <p:nvPr/>
            </p:nvPicPr>
            <p:blipFill>
              <a:blip r:embed="rId4"/>
              <a:stretch>
                <a:fillRect/>
              </a:stretch>
            </p:blipFill>
            <p:spPr>
              <a:xfrm>
                <a:off x="6393175" y="367822"/>
                <a:ext cx="1334520" cy="123120"/>
              </a:xfrm>
              <a:prstGeom prst="rect">
                <a:avLst/>
              </a:prstGeom>
            </p:spPr>
          </p:pic>
        </mc:Fallback>
      </mc:AlternateContent>
      <p:grpSp>
        <p:nvGrpSpPr>
          <p:cNvPr id="35" name="Gruppieren 34">
            <a:extLst>
              <a:ext uri="{FF2B5EF4-FFF2-40B4-BE49-F238E27FC236}">
                <a16:creationId xmlns:a16="http://schemas.microsoft.com/office/drawing/2014/main" id="{816C67FE-F2F9-2DA5-7282-5011FB816E67}"/>
              </a:ext>
            </a:extLst>
          </p:cNvPr>
          <p:cNvGrpSpPr/>
          <p:nvPr/>
        </p:nvGrpSpPr>
        <p:grpSpPr>
          <a:xfrm>
            <a:off x="8617615" y="77662"/>
            <a:ext cx="3388320" cy="787320"/>
            <a:chOff x="8617615" y="77662"/>
            <a:chExt cx="3388320" cy="78732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36F980B-08B5-171A-CE4B-8F99572F54B4}"/>
                    </a:ext>
                  </a:extLst>
                </p14:cNvPr>
                <p14:cNvContentPartPr/>
                <p14:nvPr/>
              </p14:nvContentPartPr>
              <p14:xfrm>
                <a:off x="8617615" y="209782"/>
                <a:ext cx="15120" cy="126000"/>
              </p14:xfrm>
            </p:contentPart>
          </mc:Choice>
          <mc:Fallback>
            <p:pic>
              <p:nvPicPr>
                <p:cNvPr id="3" name="Freihand 2">
                  <a:extLst>
                    <a:ext uri="{FF2B5EF4-FFF2-40B4-BE49-F238E27FC236}">
                      <a16:creationId xmlns:a16="http://schemas.microsoft.com/office/drawing/2014/main" id="{636F980B-08B5-171A-CE4B-8F99572F54B4}"/>
                    </a:ext>
                  </a:extLst>
                </p:cNvPr>
                <p:cNvPicPr/>
                <p:nvPr/>
              </p:nvPicPr>
              <p:blipFill>
                <a:blip r:embed="rId6"/>
                <a:stretch>
                  <a:fillRect/>
                </a:stretch>
              </p:blipFill>
              <p:spPr>
                <a:xfrm>
                  <a:off x="8608615" y="201142"/>
                  <a:ext cx="327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FB675958-AB4C-6497-C8FF-049A3FC2E71A}"/>
                    </a:ext>
                  </a:extLst>
                </p14:cNvPr>
                <p14:cNvContentPartPr/>
                <p14:nvPr/>
              </p14:nvContentPartPr>
              <p14:xfrm>
                <a:off x="8761255" y="156502"/>
                <a:ext cx="112320" cy="216720"/>
              </p14:xfrm>
            </p:contentPart>
          </mc:Choice>
          <mc:Fallback>
            <p:pic>
              <p:nvPicPr>
                <p:cNvPr id="5" name="Freihand 4">
                  <a:extLst>
                    <a:ext uri="{FF2B5EF4-FFF2-40B4-BE49-F238E27FC236}">
                      <a16:creationId xmlns:a16="http://schemas.microsoft.com/office/drawing/2014/main" id="{FB675958-AB4C-6497-C8FF-049A3FC2E71A}"/>
                    </a:ext>
                  </a:extLst>
                </p:cNvPr>
                <p:cNvPicPr/>
                <p:nvPr/>
              </p:nvPicPr>
              <p:blipFill>
                <a:blip r:embed="rId8"/>
                <a:stretch>
                  <a:fillRect/>
                </a:stretch>
              </p:blipFill>
              <p:spPr>
                <a:xfrm>
                  <a:off x="8752615" y="147502"/>
                  <a:ext cx="12996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7DDA3B87-A73A-4A2F-5572-EA9F8F6138F0}"/>
                    </a:ext>
                  </a:extLst>
                </p14:cNvPr>
                <p14:cNvContentPartPr/>
                <p14:nvPr/>
              </p14:nvContentPartPr>
              <p14:xfrm>
                <a:off x="8974375" y="211222"/>
                <a:ext cx="97560" cy="110160"/>
              </p14:xfrm>
            </p:contentPart>
          </mc:Choice>
          <mc:Fallback>
            <p:pic>
              <p:nvPicPr>
                <p:cNvPr id="6" name="Freihand 5">
                  <a:extLst>
                    <a:ext uri="{FF2B5EF4-FFF2-40B4-BE49-F238E27FC236}">
                      <a16:creationId xmlns:a16="http://schemas.microsoft.com/office/drawing/2014/main" id="{7DDA3B87-A73A-4A2F-5572-EA9F8F6138F0}"/>
                    </a:ext>
                  </a:extLst>
                </p:cNvPr>
                <p:cNvPicPr/>
                <p:nvPr/>
              </p:nvPicPr>
              <p:blipFill>
                <a:blip r:embed="rId10"/>
                <a:stretch>
                  <a:fillRect/>
                </a:stretch>
              </p:blipFill>
              <p:spPr>
                <a:xfrm>
                  <a:off x="8965375" y="202582"/>
                  <a:ext cx="1152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DBE27D6E-CB71-BF59-B18B-B3F8E76D0C6A}"/>
                    </a:ext>
                  </a:extLst>
                </p14:cNvPr>
                <p14:cNvContentPartPr/>
                <p14:nvPr/>
              </p14:nvContentPartPr>
              <p14:xfrm>
                <a:off x="9298015" y="238582"/>
                <a:ext cx="7200" cy="5040"/>
              </p14:xfrm>
            </p:contentPart>
          </mc:Choice>
          <mc:Fallback>
            <p:pic>
              <p:nvPicPr>
                <p:cNvPr id="8" name="Freihand 7">
                  <a:extLst>
                    <a:ext uri="{FF2B5EF4-FFF2-40B4-BE49-F238E27FC236}">
                      <a16:creationId xmlns:a16="http://schemas.microsoft.com/office/drawing/2014/main" id="{DBE27D6E-CB71-BF59-B18B-B3F8E76D0C6A}"/>
                    </a:ext>
                  </a:extLst>
                </p:cNvPr>
                <p:cNvPicPr/>
                <p:nvPr/>
              </p:nvPicPr>
              <p:blipFill>
                <a:blip r:embed="rId12"/>
                <a:stretch>
                  <a:fillRect/>
                </a:stretch>
              </p:blipFill>
              <p:spPr>
                <a:xfrm>
                  <a:off x="9289375" y="229582"/>
                  <a:ext cx="2484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2CE05E89-5B59-0C35-3F34-167AB009AE9A}"/>
                    </a:ext>
                  </a:extLst>
                </p14:cNvPr>
                <p14:cNvContentPartPr/>
                <p14:nvPr/>
              </p14:nvContentPartPr>
              <p14:xfrm>
                <a:off x="9302695" y="302302"/>
                <a:ext cx="13320" cy="7200"/>
              </p14:xfrm>
            </p:contentPart>
          </mc:Choice>
          <mc:Fallback>
            <p:pic>
              <p:nvPicPr>
                <p:cNvPr id="9" name="Freihand 8">
                  <a:extLst>
                    <a:ext uri="{FF2B5EF4-FFF2-40B4-BE49-F238E27FC236}">
                      <a16:creationId xmlns:a16="http://schemas.microsoft.com/office/drawing/2014/main" id="{2CE05E89-5B59-0C35-3F34-167AB009AE9A}"/>
                    </a:ext>
                  </a:extLst>
                </p:cNvPr>
                <p:cNvPicPr/>
                <p:nvPr/>
              </p:nvPicPr>
              <p:blipFill>
                <a:blip r:embed="rId14"/>
                <a:stretch>
                  <a:fillRect/>
                </a:stretch>
              </p:blipFill>
              <p:spPr>
                <a:xfrm>
                  <a:off x="9293695" y="293662"/>
                  <a:ext cx="3096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E1FE8B4B-6904-B1A4-5468-E8E1C67DB84D}"/>
                    </a:ext>
                  </a:extLst>
                </p14:cNvPr>
                <p14:cNvContentPartPr/>
                <p14:nvPr/>
              </p14:nvContentPartPr>
              <p14:xfrm>
                <a:off x="9630295" y="261262"/>
                <a:ext cx="24120" cy="108360"/>
              </p14:xfrm>
            </p:contentPart>
          </mc:Choice>
          <mc:Fallback>
            <p:pic>
              <p:nvPicPr>
                <p:cNvPr id="10" name="Freihand 9">
                  <a:extLst>
                    <a:ext uri="{FF2B5EF4-FFF2-40B4-BE49-F238E27FC236}">
                      <a16:creationId xmlns:a16="http://schemas.microsoft.com/office/drawing/2014/main" id="{E1FE8B4B-6904-B1A4-5468-E8E1C67DB84D}"/>
                    </a:ext>
                  </a:extLst>
                </p:cNvPr>
                <p:cNvPicPr/>
                <p:nvPr/>
              </p:nvPicPr>
              <p:blipFill>
                <a:blip r:embed="rId16"/>
                <a:stretch>
                  <a:fillRect/>
                </a:stretch>
              </p:blipFill>
              <p:spPr>
                <a:xfrm>
                  <a:off x="9621655" y="252262"/>
                  <a:ext cx="417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149FEDB6-8AA2-9586-DD91-DA643EB05D40}"/>
                    </a:ext>
                  </a:extLst>
                </p14:cNvPr>
                <p14:cNvContentPartPr/>
                <p14:nvPr/>
              </p14:nvContentPartPr>
              <p14:xfrm>
                <a:off x="9541735" y="184222"/>
                <a:ext cx="165960" cy="187560"/>
              </p14:xfrm>
            </p:contentPart>
          </mc:Choice>
          <mc:Fallback>
            <p:pic>
              <p:nvPicPr>
                <p:cNvPr id="11" name="Freihand 10">
                  <a:extLst>
                    <a:ext uri="{FF2B5EF4-FFF2-40B4-BE49-F238E27FC236}">
                      <a16:creationId xmlns:a16="http://schemas.microsoft.com/office/drawing/2014/main" id="{149FEDB6-8AA2-9586-DD91-DA643EB05D40}"/>
                    </a:ext>
                  </a:extLst>
                </p:cNvPr>
                <p:cNvPicPr/>
                <p:nvPr/>
              </p:nvPicPr>
              <p:blipFill>
                <a:blip r:embed="rId18"/>
                <a:stretch>
                  <a:fillRect/>
                </a:stretch>
              </p:blipFill>
              <p:spPr>
                <a:xfrm>
                  <a:off x="9532735" y="175582"/>
                  <a:ext cx="1836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B21C6450-31D0-AC4B-76FC-646F7DAEBF08}"/>
                    </a:ext>
                  </a:extLst>
                </p14:cNvPr>
                <p14:cNvContentPartPr/>
                <p14:nvPr/>
              </p14:nvContentPartPr>
              <p14:xfrm>
                <a:off x="9730015" y="273862"/>
                <a:ext cx="176040" cy="63000"/>
              </p14:xfrm>
            </p:contentPart>
          </mc:Choice>
          <mc:Fallback>
            <p:pic>
              <p:nvPicPr>
                <p:cNvPr id="12" name="Freihand 11">
                  <a:extLst>
                    <a:ext uri="{FF2B5EF4-FFF2-40B4-BE49-F238E27FC236}">
                      <a16:creationId xmlns:a16="http://schemas.microsoft.com/office/drawing/2014/main" id="{B21C6450-31D0-AC4B-76FC-646F7DAEBF08}"/>
                    </a:ext>
                  </a:extLst>
                </p:cNvPr>
                <p:cNvPicPr/>
                <p:nvPr/>
              </p:nvPicPr>
              <p:blipFill>
                <a:blip r:embed="rId20"/>
                <a:stretch>
                  <a:fillRect/>
                </a:stretch>
              </p:blipFill>
              <p:spPr>
                <a:xfrm>
                  <a:off x="9721375" y="265222"/>
                  <a:ext cx="1936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3" name="Freihand 12">
                  <a:extLst>
                    <a:ext uri="{FF2B5EF4-FFF2-40B4-BE49-F238E27FC236}">
                      <a16:creationId xmlns:a16="http://schemas.microsoft.com/office/drawing/2014/main" id="{E9DE15C3-608E-5E28-A5EE-18E4A95AB55B}"/>
                    </a:ext>
                  </a:extLst>
                </p14:cNvPr>
                <p14:cNvContentPartPr/>
                <p14:nvPr/>
              </p14:nvContentPartPr>
              <p14:xfrm>
                <a:off x="9952495" y="150742"/>
                <a:ext cx="268200" cy="189720"/>
              </p14:xfrm>
            </p:contentPart>
          </mc:Choice>
          <mc:Fallback>
            <p:pic>
              <p:nvPicPr>
                <p:cNvPr id="13" name="Freihand 12">
                  <a:extLst>
                    <a:ext uri="{FF2B5EF4-FFF2-40B4-BE49-F238E27FC236}">
                      <a16:creationId xmlns:a16="http://schemas.microsoft.com/office/drawing/2014/main" id="{E9DE15C3-608E-5E28-A5EE-18E4A95AB55B}"/>
                    </a:ext>
                  </a:extLst>
                </p:cNvPr>
                <p:cNvPicPr/>
                <p:nvPr/>
              </p:nvPicPr>
              <p:blipFill>
                <a:blip r:embed="rId22"/>
                <a:stretch>
                  <a:fillRect/>
                </a:stretch>
              </p:blipFill>
              <p:spPr>
                <a:xfrm>
                  <a:off x="9943495" y="141742"/>
                  <a:ext cx="2858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5C4266F2-1159-2B13-06A3-6523E4AC28C0}"/>
                    </a:ext>
                  </a:extLst>
                </p14:cNvPr>
                <p14:cNvContentPartPr/>
                <p14:nvPr/>
              </p14:nvContentPartPr>
              <p14:xfrm>
                <a:off x="10307095" y="254422"/>
                <a:ext cx="126000" cy="69840"/>
              </p14:xfrm>
            </p:contentPart>
          </mc:Choice>
          <mc:Fallback>
            <p:pic>
              <p:nvPicPr>
                <p:cNvPr id="16" name="Freihand 15">
                  <a:extLst>
                    <a:ext uri="{FF2B5EF4-FFF2-40B4-BE49-F238E27FC236}">
                      <a16:creationId xmlns:a16="http://schemas.microsoft.com/office/drawing/2014/main" id="{5C4266F2-1159-2B13-06A3-6523E4AC28C0}"/>
                    </a:ext>
                  </a:extLst>
                </p:cNvPr>
                <p:cNvPicPr/>
                <p:nvPr/>
              </p:nvPicPr>
              <p:blipFill>
                <a:blip r:embed="rId24"/>
                <a:stretch>
                  <a:fillRect/>
                </a:stretch>
              </p:blipFill>
              <p:spPr>
                <a:xfrm>
                  <a:off x="10298455" y="245422"/>
                  <a:ext cx="1436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7EBCCA5E-E0D9-5A90-83AF-B29662A5B6DC}"/>
                    </a:ext>
                  </a:extLst>
                </p14:cNvPr>
                <p14:cNvContentPartPr/>
                <p14:nvPr/>
              </p14:nvContentPartPr>
              <p14:xfrm>
                <a:off x="10449295" y="119422"/>
                <a:ext cx="368640" cy="210960"/>
              </p14:xfrm>
            </p:contentPart>
          </mc:Choice>
          <mc:Fallback>
            <p:pic>
              <p:nvPicPr>
                <p:cNvPr id="17" name="Freihand 16">
                  <a:extLst>
                    <a:ext uri="{FF2B5EF4-FFF2-40B4-BE49-F238E27FC236}">
                      <a16:creationId xmlns:a16="http://schemas.microsoft.com/office/drawing/2014/main" id="{7EBCCA5E-E0D9-5A90-83AF-B29662A5B6DC}"/>
                    </a:ext>
                  </a:extLst>
                </p:cNvPr>
                <p:cNvPicPr/>
                <p:nvPr/>
              </p:nvPicPr>
              <p:blipFill>
                <a:blip r:embed="rId26"/>
                <a:stretch>
                  <a:fillRect/>
                </a:stretch>
              </p:blipFill>
              <p:spPr>
                <a:xfrm>
                  <a:off x="10440295" y="110422"/>
                  <a:ext cx="38628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B2AB10F8-8EF2-B2C2-92E9-E1199AFD974E}"/>
                    </a:ext>
                  </a:extLst>
                </p14:cNvPr>
                <p14:cNvContentPartPr/>
                <p14:nvPr/>
              </p14:nvContentPartPr>
              <p14:xfrm>
                <a:off x="10870495" y="195382"/>
                <a:ext cx="275040" cy="76680"/>
              </p14:xfrm>
            </p:contentPart>
          </mc:Choice>
          <mc:Fallback>
            <p:pic>
              <p:nvPicPr>
                <p:cNvPr id="18" name="Freihand 17">
                  <a:extLst>
                    <a:ext uri="{FF2B5EF4-FFF2-40B4-BE49-F238E27FC236}">
                      <a16:creationId xmlns:a16="http://schemas.microsoft.com/office/drawing/2014/main" id="{B2AB10F8-8EF2-B2C2-92E9-E1199AFD974E}"/>
                    </a:ext>
                  </a:extLst>
                </p:cNvPr>
                <p:cNvPicPr/>
                <p:nvPr/>
              </p:nvPicPr>
              <p:blipFill>
                <a:blip r:embed="rId28"/>
                <a:stretch>
                  <a:fillRect/>
                </a:stretch>
              </p:blipFill>
              <p:spPr>
                <a:xfrm>
                  <a:off x="10861495" y="186742"/>
                  <a:ext cx="2926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216B908F-6337-DCB8-C462-F46605D5FBD6}"/>
                    </a:ext>
                  </a:extLst>
                </p14:cNvPr>
                <p14:cNvContentPartPr/>
                <p14:nvPr/>
              </p14:nvContentPartPr>
              <p14:xfrm>
                <a:off x="11207095" y="77662"/>
                <a:ext cx="273960" cy="176400"/>
              </p14:xfrm>
            </p:contentPart>
          </mc:Choice>
          <mc:Fallback>
            <p:pic>
              <p:nvPicPr>
                <p:cNvPr id="19" name="Freihand 18">
                  <a:extLst>
                    <a:ext uri="{FF2B5EF4-FFF2-40B4-BE49-F238E27FC236}">
                      <a16:creationId xmlns:a16="http://schemas.microsoft.com/office/drawing/2014/main" id="{216B908F-6337-DCB8-C462-F46605D5FBD6}"/>
                    </a:ext>
                  </a:extLst>
                </p:cNvPr>
                <p:cNvPicPr/>
                <p:nvPr/>
              </p:nvPicPr>
              <p:blipFill>
                <a:blip r:embed="rId30"/>
                <a:stretch>
                  <a:fillRect/>
                </a:stretch>
              </p:blipFill>
              <p:spPr>
                <a:xfrm>
                  <a:off x="11198455" y="68662"/>
                  <a:ext cx="2916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5A169BCE-ABF7-883E-53E5-93B5BE052164}"/>
                    </a:ext>
                  </a:extLst>
                </p14:cNvPr>
                <p14:cNvContentPartPr/>
                <p14:nvPr/>
              </p14:nvContentPartPr>
              <p14:xfrm>
                <a:off x="9573415" y="527662"/>
                <a:ext cx="99720" cy="164520"/>
              </p14:xfrm>
            </p:contentPart>
          </mc:Choice>
          <mc:Fallback>
            <p:pic>
              <p:nvPicPr>
                <p:cNvPr id="20" name="Freihand 19">
                  <a:extLst>
                    <a:ext uri="{FF2B5EF4-FFF2-40B4-BE49-F238E27FC236}">
                      <a16:creationId xmlns:a16="http://schemas.microsoft.com/office/drawing/2014/main" id="{5A169BCE-ABF7-883E-53E5-93B5BE052164}"/>
                    </a:ext>
                  </a:extLst>
                </p:cNvPr>
                <p:cNvPicPr/>
                <p:nvPr/>
              </p:nvPicPr>
              <p:blipFill>
                <a:blip r:embed="rId32"/>
                <a:stretch>
                  <a:fillRect/>
                </a:stretch>
              </p:blipFill>
              <p:spPr>
                <a:xfrm>
                  <a:off x="9564415" y="518662"/>
                  <a:ext cx="117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78D2619F-908B-FFF0-96C0-3762D4E6B10C}"/>
                    </a:ext>
                  </a:extLst>
                </p14:cNvPr>
                <p14:cNvContentPartPr/>
                <p14:nvPr/>
              </p14:nvContentPartPr>
              <p14:xfrm>
                <a:off x="9706975" y="570862"/>
                <a:ext cx="114120" cy="110160"/>
              </p14:xfrm>
            </p:contentPart>
          </mc:Choice>
          <mc:Fallback>
            <p:pic>
              <p:nvPicPr>
                <p:cNvPr id="21" name="Freihand 20">
                  <a:extLst>
                    <a:ext uri="{FF2B5EF4-FFF2-40B4-BE49-F238E27FC236}">
                      <a16:creationId xmlns:a16="http://schemas.microsoft.com/office/drawing/2014/main" id="{78D2619F-908B-FFF0-96C0-3762D4E6B10C}"/>
                    </a:ext>
                  </a:extLst>
                </p:cNvPr>
                <p:cNvPicPr/>
                <p:nvPr/>
              </p:nvPicPr>
              <p:blipFill>
                <a:blip r:embed="rId34"/>
                <a:stretch>
                  <a:fillRect/>
                </a:stretch>
              </p:blipFill>
              <p:spPr>
                <a:xfrm>
                  <a:off x="9698335" y="561862"/>
                  <a:ext cx="1317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FB97350F-58C9-676C-331A-0D030A9C12F9}"/>
                    </a:ext>
                  </a:extLst>
                </p14:cNvPr>
                <p14:cNvContentPartPr/>
                <p14:nvPr/>
              </p14:nvContentPartPr>
              <p14:xfrm>
                <a:off x="9883015" y="501742"/>
                <a:ext cx="80640" cy="163800"/>
              </p14:xfrm>
            </p:contentPart>
          </mc:Choice>
          <mc:Fallback>
            <p:pic>
              <p:nvPicPr>
                <p:cNvPr id="22" name="Freihand 21">
                  <a:extLst>
                    <a:ext uri="{FF2B5EF4-FFF2-40B4-BE49-F238E27FC236}">
                      <a16:creationId xmlns:a16="http://schemas.microsoft.com/office/drawing/2014/main" id="{FB97350F-58C9-676C-331A-0D030A9C12F9}"/>
                    </a:ext>
                  </a:extLst>
                </p:cNvPr>
                <p:cNvPicPr/>
                <p:nvPr/>
              </p:nvPicPr>
              <p:blipFill>
                <a:blip r:embed="rId36"/>
                <a:stretch>
                  <a:fillRect/>
                </a:stretch>
              </p:blipFill>
              <p:spPr>
                <a:xfrm>
                  <a:off x="9874375" y="492742"/>
                  <a:ext cx="982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DB315595-A205-24C7-594A-457C7CE8E84A}"/>
                    </a:ext>
                  </a:extLst>
                </p14:cNvPr>
                <p14:cNvContentPartPr/>
                <p14:nvPr/>
              </p14:nvContentPartPr>
              <p14:xfrm>
                <a:off x="9991375" y="545302"/>
                <a:ext cx="233280" cy="114840"/>
              </p14:xfrm>
            </p:contentPart>
          </mc:Choice>
          <mc:Fallback>
            <p:pic>
              <p:nvPicPr>
                <p:cNvPr id="25" name="Freihand 24">
                  <a:extLst>
                    <a:ext uri="{FF2B5EF4-FFF2-40B4-BE49-F238E27FC236}">
                      <a16:creationId xmlns:a16="http://schemas.microsoft.com/office/drawing/2014/main" id="{DB315595-A205-24C7-594A-457C7CE8E84A}"/>
                    </a:ext>
                  </a:extLst>
                </p:cNvPr>
                <p:cNvPicPr/>
                <p:nvPr/>
              </p:nvPicPr>
              <p:blipFill>
                <a:blip r:embed="rId38"/>
                <a:stretch>
                  <a:fillRect/>
                </a:stretch>
              </p:blipFill>
              <p:spPr>
                <a:xfrm>
                  <a:off x="9982375" y="536662"/>
                  <a:ext cx="2509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22C2221C-4028-19F6-99EF-56A96521644A}"/>
                    </a:ext>
                  </a:extLst>
                </p14:cNvPr>
                <p14:cNvContentPartPr/>
                <p14:nvPr/>
              </p14:nvContentPartPr>
              <p14:xfrm>
                <a:off x="10476295" y="476182"/>
                <a:ext cx="128520" cy="123480"/>
              </p14:xfrm>
            </p:contentPart>
          </mc:Choice>
          <mc:Fallback>
            <p:pic>
              <p:nvPicPr>
                <p:cNvPr id="26" name="Freihand 25">
                  <a:extLst>
                    <a:ext uri="{FF2B5EF4-FFF2-40B4-BE49-F238E27FC236}">
                      <a16:creationId xmlns:a16="http://schemas.microsoft.com/office/drawing/2014/main" id="{22C2221C-4028-19F6-99EF-56A96521644A}"/>
                    </a:ext>
                  </a:extLst>
                </p:cNvPr>
                <p:cNvPicPr/>
                <p:nvPr/>
              </p:nvPicPr>
              <p:blipFill>
                <a:blip r:embed="rId40"/>
                <a:stretch>
                  <a:fillRect/>
                </a:stretch>
              </p:blipFill>
              <p:spPr>
                <a:xfrm>
                  <a:off x="10467655" y="467182"/>
                  <a:ext cx="1461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EC51DC78-31BC-1297-9AA2-CF0074C52531}"/>
                    </a:ext>
                  </a:extLst>
                </p14:cNvPr>
                <p14:cNvContentPartPr/>
                <p14:nvPr/>
              </p14:nvContentPartPr>
              <p14:xfrm>
                <a:off x="10637575" y="495262"/>
                <a:ext cx="141480" cy="239040"/>
              </p14:xfrm>
            </p:contentPart>
          </mc:Choice>
          <mc:Fallback>
            <p:pic>
              <p:nvPicPr>
                <p:cNvPr id="27" name="Freihand 26">
                  <a:extLst>
                    <a:ext uri="{FF2B5EF4-FFF2-40B4-BE49-F238E27FC236}">
                      <a16:creationId xmlns:a16="http://schemas.microsoft.com/office/drawing/2014/main" id="{EC51DC78-31BC-1297-9AA2-CF0074C52531}"/>
                    </a:ext>
                  </a:extLst>
                </p:cNvPr>
                <p:cNvPicPr/>
                <p:nvPr/>
              </p:nvPicPr>
              <p:blipFill>
                <a:blip r:embed="rId42"/>
                <a:stretch>
                  <a:fillRect/>
                </a:stretch>
              </p:blipFill>
              <p:spPr>
                <a:xfrm>
                  <a:off x="10628575" y="486262"/>
                  <a:ext cx="1591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A10F22FB-4FAF-0C7D-1C67-AE24FAD1F29C}"/>
                    </a:ext>
                  </a:extLst>
                </p14:cNvPr>
                <p14:cNvContentPartPr/>
                <p14:nvPr/>
              </p14:nvContentPartPr>
              <p14:xfrm>
                <a:off x="10849975" y="486622"/>
                <a:ext cx="287280" cy="67320"/>
              </p14:xfrm>
            </p:contentPart>
          </mc:Choice>
          <mc:Fallback>
            <p:pic>
              <p:nvPicPr>
                <p:cNvPr id="28" name="Freihand 27">
                  <a:extLst>
                    <a:ext uri="{FF2B5EF4-FFF2-40B4-BE49-F238E27FC236}">
                      <a16:creationId xmlns:a16="http://schemas.microsoft.com/office/drawing/2014/main" id="{A10F22FB-4FAF-0C7D-1C67-AE24FAD1F29C}"/>
                    </a:ext>
                  </a:extLst>
                </p:cNvPr>
                <p:cNvPicPr/>
                <p:nvPr/>
              </p:nvPicPr>
              <p:blipFill>
                <a:blip r:embed="rId44"/>
                <a:stretch>
                  <a:fillRect/>
                </a:stretch>
              </p:blipFill>
              <p:spPr>
                <a:xfrm>
                  <a:off x="10841335" y="477622"/>
                  <a:ext cx="3049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8761394E-4489-6B0E-3287-35370F3B3CC0}"/>
                    </a:ext>
                  </a:extLst>
                </p14:cNvPr>
                <p14:cNvContentPartPr/>
                <p14:nvPr/>
              </p14:nvContentPartPr>
              <p14:xfrm>
                <a:off x="11147335" y="377902"/>
                <a:ext cx="21600" cy="36000"/>
              </p14:xfrm>
            </p:contentPart>
          </mc:Choice>
          <mc:Fallback>
            <p:pic>
              <p:nvPicPr>
                <p:cNvPr id="29" name="Freihand 28">
                  <a:extLst>
                    <a:ext uri="{FF2B5EF4-FFF2-40B4-BE49-F238E27FC236}">
                      <a16:creationId xmlns:a16="http://schemas.microsoft.com/office/drawing/2014/main" id="{8761394E-4489-6B0E-3287-35370F3B3CC0}"/>
                    </a:ext>
                  </a:extLst>
                </p:cNvPr>
                <p:cNvPicPr/>
                <p:nvPr/>
              </p:nvPicPr>
              <p:blipFill>
                <a:blip r:embed="rId46"/>
                <a:stretch>
                  <a:fillRect/>
                </a:stretch>
              </p:blipFill>
              <p:spPr>
                <a:xfrm>
                  <a:off x="11138335" y="368902"/>
                  <a:ext cx="3924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6385F5C8-BFB2-5E79-340D-53B1E6977BDD}"/>
                    </a:ext>
                  </a:extLst>
                </p14:cNvPr>
                <p14:cNvContentPartPr/>
                <p14:nvPr/>
              </p14:nvContentPartPr>
              <p14:xfrm>
                <a:off x="11224735" y="436582"/>
                <a:ext cx="169920" cy="114120"/>
              </p14:xfrm>
            </p:contentPart>
          </mc:Choice>
          <mc:Fallback>
            <p:pic>
              <p:nvPicPr>
                <p:cNvPr id="30" name="Freihand 29">
                  <a:extLst>
                    <a:ext uri="{FF2B5EF4-FFF2-40B4-BE49-F238E27FC236}">
                      <a16:creationId xmlns:a16="http://schemas.microsoft.com/office/drawing/2014/main" id="{6385F5C8-BFB2-5E79-340D-53B1E6977BDD}"/>
                    </a:ext>
                  </a:extLst>
                </p:cNvPr>
                <p:cNvPicPr/>
                <p:nvPr/>
              </p:nvPicPr>
              <p:blipFill>
                <a:blip r:embed="rId48"/>
                <a:stretch>
                  <a:fillRect/>
                </a:stretch>
              </p:blipFill>
              <p:spPr>
                <a:xfrm>
                  <a:off x="11216095" y="427582"/>
                  <a:ext cx="1875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F46E57EE-8CD6-22E2-030A-3E56EF9D78D3}"/>
                    </a:ext>
                  </a:extLst>
                </p14:cNvPr>
                <p14:cNvContentPartPr/>
                <p14:nvPr/>
              </p14:nvContentPartPr>
              <p14:xfrm>
                <a:off x="11387815" y="325342"/>
                <a:ext cx="353160" cy="194040"/>
              </p14:xfrm>
            </p:contentPart>
          </mc:Choice>
          <mc:Fallback>
            <p:pic>
              <p:nvPicPr>
                <p:cNvPr id="31" name="Freihand 30">
                  <a:extLst>
                    <a:ext uri="{FF2B5EF4-FFF2-40B4-BE49-F238E27FC236}">
                      <a16:creationId xmlns:a16="http://schemas.microsoft.com/office/drawing/2014/main" id="{F46E57EE-8CD6-22E2-030A-3E56EF9D78D3}"/>
                    </a:ext>
                  </a:extLst>
                </p:cNvPr>
                <p:cNvPicPr/>
                <p:nvPr/>
              </p:nvPicPr>
              <p:blipFill>
                <a:blip r:embed="rId50"/>
                <a:stretch>
                  <a:fillRect/>
                </a:stretch>
              </p:blipFill>
              <p:spPr>
                <a:xfrm>
                  <a:off x="11379175" y="316342"/>
                  <a:ext cx="3708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7104B954-CEB8-7DDD-5AD7-F134CF8E2AE0}"/>
                    </a:ext>
                  </a:extLst>
                </p14:cNvPr>
                <p14:cNvContentPartPr/>
                <p14:nvPr/>
              </p14:nvContentPartPr>
              <p14:xfrm>
                <a:off x="11766535" y="335782"/>
                <a:ext cx="5040" cy="63720"/>
              </p14:xfrm>
            </p:contentPart>
          </mc:Choice>
          <mc:Fallback>
            <p:pic>
              <p:nvPicPr>
                <p:cNvPr id="32" name="Freihand 31">
                  <a:extLst>
                    <a:ext uri="{FF2B5EF4-FFF2-40B4-BE49-F238E27FC236}">
                      <a16:creationId xmlns:a16="http://schemas.microsoft.com/office/drawing/2014/main" id="{7104B954-CEB8-7DDD-5AD7-F134CF8E2AE0}"/>
                    </a:ext>
                  </a:extLst>
                </p:cNvPr>
                <p:cNvPicPr/>
                <p:nvPr/>
              </p:nvPicPr>
              <p:blipFill>
                <a:blip r:embed="rId52"/>
                <a:stretch>
                  <a:fillRect/>
                </a:stretch>
              </p:blipFill>
              <p:spPr>
                <a:xfrm>
                  <a:off x="11757535" y="327142"/>
                  <a:ext cx="22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2C6E2A0D-E95D-46FD-D4B1-B5309D684838}"/>
                    </a:ext>
                  </a:extLst>
                </p14:cNvPr>
                <p14:cNvContentPartPr/>
                <p14:nvPr/>
              </p14:nvContentPartPr>
              <p14:xfrm>
                <a:off x="11797495" y="449542"/>
                <a:ext cx="208440" cy="50040"/>
              </p14:xfrm>
            </p:contentPart>
          </mc:Choice>
          <mc:Fallback>
            <p:pic>
              <p:nvPicPr>
                <p:cNvPr id="33" name="Freihand 32">
                  <a:extLst>
                    <a:ext uri="{FF2B5EF4-FFF2-40B4-BE49-F238E27FC236}">
                      <a16:creationId xmlns:a16="http://schemas.microsoft.com/office/drawing/2014/main" id="{2C6E2A0D-E95D-46FD-D4B1-B5309D684838}"/>
                    </a:ext>
                  </a:extLst>
                </p:cNvPr>
                <p:cNvPicPr/>
                <p:nvPr/>
              </p:nvPicPr>
              <p:blipFill>
                <a:blip r:embed="rId54"/>
                <a:stretch>
                  <a:fillRect/>
                </a:stretch>
              </p:blipFill>
              <p:spPr>
                <a:xfrm>
                  <a:off x="11788495" y="440542"/>
                  <a:ext cx="2260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F416886E-3890-A727-EDFB-4AFC9F7C2C23}"/>
                    </a:ext>
                  </a:extLst>
                </p14:cNvPr>
                <p14:cNvContentPartPr/>
                <p14:nvPr/>
              </p14:nvContentPartPr>
              <p14:xfrm>
                <a:off x="9775015" y="709462"/>
                <a:ext cx="2121840" cy="155520"/>
              </p14:xfrm>
            </p:contentPart>
          </mc:Choice>
          <mc:Fallback>
            <p:pic>
              <p:nvPicPr>
                <p:cNvPr id="34" name="Freihand 33">
                  <a:extLst>
                    <a:ext uri="{FF2B5EF4-FFF2-40B4-BE49-F238E27FC236}">
                      <a16:creationId xmlns:a16="http://schemas.microsoft.com/office/drawing/2014/main" id="{F416886E-3890-A727-EDFB-4AFC9F7C2C23}"/>
                    </a:ext>
                  </a:extLst>
                </p:cNvPr>
                <p:cNvPicPr/>
                <p:nvPr/>
              </p:nvPicPr>
              <p:blipFill>
                <a:blip r:embed="rId56"/>
                <a:stretch>
                  <a:fillRect/>
                </a:stretch>
              </p:blipFill>
              <p:spPr>
                <a:xfrm>
                  <a:off x="9766015" y="700462"/>
                  <a:ext cx="2139480" cy="17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437A5C99-3417-011F-7841-22CAB8AA1215}"/>
                  </a:ext>
                </a:extLst>
              </p14:cNvPr>
              <p14:cNvContentPartPr/>
              <p14:nvPr/>
            </p14:nvContentPartPr>
            <p14:xfrm>
              <a:off x="5593975" y="1304902"/>
              <a:ext cx="1925280" cy="90720"/>
            </p14:xfrm>
          </p:contentPart>
        </mc:Choice>
        <mc:Fallback>
          <p:pic>
            <p:nvPicPr>
              <p:cNvPr id="36" name="Freihand 35">
                <a:extLst>
                  <a:ext uri="{FF2B5EF4-FFF2-40B4-BE49-F238E27FC236}">
                    <a16:creationId xmlns:a16="http://schemas.microsoft.com/office/drawing/2014/main" id="{437A5C99-3417-011F-7841-22CAB8AA1215}"/>
                  </a:ext>
                </a:extLst>
              </p:cNvPr>
              <p:cNvPicPr/>
              <p:nvPr/>
            </p:nvPicPr>
            <p:blipFill>
              <a:blip r:embed="rId58"/>
              <a:stretch>
                <a:fillRect/>
              </a:stretch>
            </p:blipFill>
            <p:spPr>
              <a:xfrm>
                <a:off x="5585335" y="1296262"/>
                <a:ext cx="1942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E6C94872-140D-545C-3716-BB07FE2F47A6}"/>
                  </a:ext>
                </a:extLst>
              </p14:cNvPr>
              <p14:cNvContentPartPr/>
              <p14:nvPr/>
            </p14:nvContentPartPr>
            <p14:xfrm>
              <a:off x="3310135" y="2296702"/>
              <a:ext cx="5162400" cy="120960"/>
            </p14:xfrm>
          </p:contentPart>
        </mc:Choice>
        <mc:Fallback>
          <p:pic>
            <p:nvPicPr>
              <p:cNvPr id="37" name="Freihand 36">
                <a:extLst>
                  <a:ext uri="{FF2B5EF4-FFF2-40B4-BE49-F238E27FC236}">
                    <a16:creationId xmlns:a16="http://schemas.microsoft.com/office/drawing/2014/main" id="{E6C94872-140D-545C-3716-BB07FE2F47A6}"/>
                  </a:ext>
                </a:extLst>
              </p:cNvPr>
              <p:cNvPicPr/>
              <p:nvPr/>
            </p:nvPicPr>
            <p:blipFill>
              <a:blip r:embed="rId60"/>
              <a:stretch>
                <a:fillRect/>
              </a:stretch>
            </p:blipFill>
            <p:spPr>
              <a:xfrm>
                <a:off x="3301135" y="2287702"/>
                <a:ext cx="51800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53B10894-1124-958C-061C-33205EABAF67}"/>
                  </a:ext>
                </a:extLst>
              </p14:cNvPr>
              <p14:cNvContentPartPr/>
              <p14:nvPr/>
            </p14:nvContentPartPr>
            <p14:xfrm>
              <a:off x="1707775" y="2675782"/>
              <a:ext cx="6856200" cy="101520"/>
            </p14:xfrm>
          </p:contentPart>
        </mc:Choice>
        <mc:Fallback>
          <p:pic>
            <p:nvPicPr>
              <p:cNvPr id="38" name="Freihand 37">
                <a:extLst>
                  <a:ext uri="{FF2B5EF4-FFF2-40B4-BE49-F238E27FC236}">
                    <a16:creationId xmlns:a16="http://schemas.microsoft.com/office/drawing/2014/main" id="{53B10894-1124-958C-061C-33205EABAF67}"/>
                  </a:ext>
                </a:extLst>
              </p:cNvPr>
              <p:cNvPicPr/>
              <p:nvPr/>
            </p:nvPicPr>
            <p:blipFill>
              <a:blip r:embed="rId62"/>
              <a:stretch>
                <a:fillRect/>
              </a:stretch>
            </p:blipFill>
            <p:spPr>
              <a:xfrm>
                <a:off x="1699135" y="2667142"/>
                <a:ext cx="68738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9" name="Freihand 38">
                <a:extLst>
                  <a:ext uri="{FF2B5EF4-FFF2-40B4-BE49-F238E27FC236}">
                    <a16:creationId xmlns:a16="http://schemas.microsoft.com/office/drawing/2014/main" id="{0981F7EE-A820-12A4-6181-479D3B4C8085}"/>
                  </a:ext>
                </a:extLst>
              </p14:cNvPr>
              <p14:cNvContentPartPr/>
              <p14:nvPr/>
            </p14:nvContentPartPr>
            <p14:xfrm>
              <a:off x="1994695" y="3091582"/>
              <a:ext cx="7455960" cy="113040"/>
            </p14:xfrm>
          </p:contentPart>
        </mc:Choice>
        <mc:Fallback>
          <p:pic>
            <p:nvPicPr>
              <p:cNvPr id="39" name="Freihand 38">
                <a:extLst>
                  <a:ext uri="{FF2B5EF4-FFF2-40B4-BE49-F238E27FC236}">
                    <a16:creationId xmlns:a16="http://schemas.microsoft.com/office/drawing/2014/main" id="{0981F7EE-A820-12A4-6181-479D3B4C8085}"/>
                  </a:ext>
                </a:extLst>
              </p:cNvPr>
              <p:cNvPicPr/>
              <p:nvPr/>
            </p:nvPicPr>
            <p:blipFill>
              <a:blip r:embed="rId64"/>
              <a:stretch>
                <a:fillRect/>
              </a:stretch>
            </p:blipFill>
            <p:spPr>
              <a:xfrm>
                <a:off x="1986055" y="3082942"/>
                <a:ext cx="74736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0" name="Freihand 39">
                <a:extLst>
                  <a:ext uri="{FF2B5EF4-FFF2-40B4-BE49-F238E27FC236}">
                    <a16:creationId xmlns:a16="http://schemas.microsoft.com/office/drawing/2014/main" id="{D20D7C4C-9075-C7E9-AF18-9B11D9EF1A87}"/>
                  </a:ext>
                </a:extLst>
              </p14:cNvPr>
              <p14:cNvContentPartPr/>
              <p14:nvPr/>
            </p14:nvContentPartPr>
            <p14:xfrm>
              <a:off x="686095" y="4597462"/>
              <a:ext cx="1771560" cy="77400"/>
            </p14:xfrm>
          </p:contentPart>
        </mc:Choice>
        <mc:Fallback>
          <p:pic>
            <p:nvPicPr>
              <p:cNvPr id="40" name="Freihand 39">
                <a:extLst>
                  <a:ext uri="{FF2B5EF4-FFF2-40B4-BE49-F238E27FC236}">
                    <a16:creationId xmlns:a16="http://schemas.microsoft.com/office/drawing/2014/main" id="{D20D7C4C-9075-C7E9-AF18-9B11D9EF1A87}"/>
                  </a:ext>
                </a:extLst>
              </p:cNvPr>
              <p:cNvPicPr/>
              <p:nvPr/>
            </p:nvPicPr>
            <p:blipFill>
              <a:blip r:embed="rId66"/>
              <a:stretch>
                <a:fillRect/>
              </a:stretch>
            </p:blipFill>
            <p:spPr>
              <a:xfrm>
                <a:off x="677455" y="4588462"/>
                <a:ext cx="1789200" cy="95040"/>
              </a:xfrm>
              <a:prstGeom prst="rect">
                <a:avLst/>
              </a:prstGeom>
            </p:spPr>
          </p:pic>
        </mc:Fallback>
      </mc:AlternateContent>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6" name="Freihand 5">
                <a:extLst>
                  <a:ext uri="{FF2B5EF4-FFF2-40B4-BE49-F238E27FC236}">
                    <a16:creationId xmlns:a16="http://schemas.microsoft.com/office/drawing/2014/main" id="{7AB11C34-1284-8FC9-0F06-D6818C1EDB4F}"/>
                  </a:ext>
                </a:extLst>
              </p14:cNvPr>
              <p14:cNvContentPartPr/>
              <p14:nvPr/>
            </p14:nvContentPartPr>
            <p14:xfrm>
              <a:off x="4801975" y="1607302"/>
              <a:ext cx="3155400" cy="606960"/>
            </p14:xfrm>
          </p:contentPart>
        </mc:Choice>
        <mc:Fallback>
          <p:pic>
            <p:nvPicPr>
              <p:cNvPr id="6" name="Freihand 5">
                <a:extLst>
                  <a:ext uri="{FF2B5EF4-FFF2-40B4-BE49-F238E27FC236}">
                    <a16:creationId xmlns:a16="http://schemas.microsoft.com/office/drawing/2014/main" id="{7AB11C34-1284-8FC9-0F06-D6818C1EDB4F}"/>
                  </a:ext>
                </a:extLst>
              </p:cNvPr>
              <p:cNvPicPr/>
              <p:nvPr/>
            </p:nvPicPr>
            <p:blipFill>
              <a:blip r:embed="rId4"/>
              <a:stretch>
                <a:fillRect/>
              </a:stretch>
            </p:blipFill>
            <p:spPr>
              <a:xfrm>
                <a:off x="4792975" y="1598662"/>
                <a:ext cx="3173040" cy="624600"/>
              </a:xfrm>
              <a:prstGeom prst="rect">
                <a:avLst/>
              </a:prstGeom>
            </p:spPr>
          </p:pic>
        </mc:Fallback>
      </mc:AlternateContent>
      <p:grpSp>
        <p:nvGrpSpPr>
          <p:cNvPr id="17" name="Gruppieren 16">
            <a:extLst>
              <a:ext uri="{FF2B5EF4-FFF2-40B4-BE49-F238E27FC236}">
                <a16:creationId xmlns:a16="http://schemas.microsoft.com/office/drawing/2014/main" id="{D81EA09E-FDE1-DE9E-42C6-D93FEC07BEED}"/>
              </a:ext>
            </a:extLst>
          </p:cNvPr>
          <p:cNvGrpSpPr/>
          <p:nvPr/>
        </p:nvGrpSpPr>
        <p:grpSpPr>
          <a:xfrm>
            <a:off x="4746535" y="1099702"/>
            <a:ext cx="3443400" cy="2478240"/>
            <a:chOff x="4746535" y="1099702"/>
            <a:chExt cx="3443400" cy="2478240"/>
          </a:xfrm>
        </p:grpSpPr>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B74D0497-021B-D2A2-6C19-51C6D4C50C3B}"/>
                    </a:ext>
                  </a:extLst>
                </p14:cNvPr>
                <p14:cNvContentPartPr/>
                <p14:nvPr/>
              </p14:nvContentPartPr>
              <p14:xfrm>
                <a:off x="4746535" y="1099702"/>
                <a:ext cx="1052280" cy="474120"/>
              </p14:xfrm>
            </p:contentPart>
          </mc:Choice>
          <mc:Fallback>
            <p:pic>
              <p:nvPicPr>
                <p:cNvPr id="2" name="Freihand 1">
                  <a:extLst>
                    <a:ext uri="{FF2B5EF4-FFF2-40B4-BE49-F238E27FC236}">
                      <a16:creationId xmlns:a16="http://schemas.microsoft.com/office/drawing/2014/main" id="{B74D0497-021B-D2A2-6C19-51C6D4C50C3B}"/>
                    </a:ext>
                  </a:extLst>
                </p:cNvPr>
                <p:cNvPicPr/>
                <p:nvPr/>
              </p:nvPicPr>
              <p:blipFill>
                <a:blip r:embed="rId6"/>
                <a:stretch>
                  <a:fillRect/>
                </a:stretch>
              </p:blipFill>
              <p:spPr>
                <a:xfrm>
                  <a:off x="4737895" y="1091062"/>
                  <a:ext cx="1069920" cy="491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BF5BC639-617A-2AC2-CE60-4AF69B8BD8FB}"/>
                    </a:ext>
                  </a:extLst>
                </p14:cNvPr>
                <p14:cNvContentPartPr/>
                <p14:nvPr/>
              </p14:nvContentPartPr>
              <p14:xfrm>
                <a:off x="5152615" y="1155862"/>
                <a:ext cx="2374920" cy="444240"/>
              </p14:xfrm>
            </p:contentPart>
          </mc:Choice>
          <mc:Fallback>
            <p:pic>
              <p:nvPicPr>
                <p:cNvPr id="3" name="Freihand 2">
                  <a:extLst>
                    <a:ext uri="{FF2B5EF4-FFF2-40B4-BE49-F238E27FC236}">
                      <a16:creationId xmlns:a16="http://schemas.microsoft.com/office/drawing/2014/main" id="{BF5BC639-617A-2AC2-CE60-4AF69B8BD8FB}"/>
                    </a:ext>
                  </a:extLst>
                </p:cNvPr>
                <p:cNvPicPr/>
                <p:nvPr/>
              </p:nvPicPr>
              <p:blipFill>
                <a:blip r:embed="rId8"/>
                <a:stretch>
                  <a:fillRect/>
                </a:stretch>
              </p:blipFill>
              <p:spPr>
                <a:xfrm>
                  <a:off x="5143615" y="1146862"/>
                  <a:ext cx="2392560" cy="4618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7BFEA9D5-DFD1-3F4F-9FF9-DAD3448F741A}"/>
                    </a:ext>
                  </a:extLst>
                </p14:cNvPr>
                <p14:cNvContentPartPr/>
                <p14:nvPr/>
              </p14:nvContentPartPr>
              <p14:xfrm>
                <a:off x="5174935" y="2512342"/>
                <a:ext cx="1706040" cy="434520"/>
              </p14:xfrm>
            </p:contentPart>
          </mc:Choice>
          <mc:Fallback>
            <p:pic>
              <p:nvPicPr>
                <p:cNvPr id="8" name="Freihand 7">
                  <a:extLst>
                    <a:ext uri="{FF2B5EF4-FFF2-40B4-BE49-F238E27FC236}">
                      <a16:creationId xmlns:a16="http://schemas.microsoft.com/office/drawing/2014/main" id="{7BFEA9D5-DFD1-3F4F-9FF9-DAD3448F741A}"/>
                    </a:ext>
                  </a:extLst>
                </p:cNvPr>
                <p:cNvPicPr/>
                <p:nvPr/>
              </p:nvPicPr>
              <p:blipFill>
                <a:blip r:embed="rId10"/>
                <a:stretch>
                  <a:fillRect/>
                </a:stretch>
              </p:blipFill>
              <p:spPr>
                <a:xfrm>
                  <a:off x="5166295" y="2503342"/>
                  <a:ext cx="1723680" cy="452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CF2AC5F-8A5F-3BDB-6459-6A5A5F2CCC64}"/>
                    </a:ext>
                  </a:extLst>
                </p14:cNvPr>
                <p14:cNvContentPartPr/>
                <p14:nvPr/>
              </p14:nvContentPartPr>
              <p14:xfrm>
                <a:off x="4921495" y="3054142"/>
                <a:ext cx="2434680" cy="523800"/>
              </p14:xfrm>
            </p:contentPart>
          </mc:Choice>
          <mc:Fallback>
            <p:pic>
              <p:nvPicPr>
                <p:cNvPr id="9" name="Freihand 8">
                  <a:extLst>
                    <a:ext uri="{FF2B5EF4-FFF2-40B4-BE49-F238E27FC236}">
                      <a16:creationId xmlns:a16="http://schemas.microsoft.com/office/drawing/2014/main" id="{8CF2AC5F-8A5F-3BDB-6459-6A5A5F2CCC64}"/>
                    </a:ext>
                  </a:extLst>
                </p:cNvPr>
                <p:cNvPicPr/>
                <p:nvPr/>
              </p:nvPicPr>
              <p:blipFill>
                <a:blip r:embed="rId12"/>
                <a:stretch>
                  <a:fillRect/>
                </a:stretch>
              </p:blipFill>
              <p:spPr>
                <a:xfrm>
                  <a:off x="4912495" y="3045142"/>
                  <a:ext cx="2452320" cy="541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3FDF08E5-77A1-FD4C-C328-6E96E373D20B}"/>
                    </a:ext>
                  </a:extLst>
                </p14:cNvPr>
                <p14:cNvContentPartPr/>
                <p14:nvPr/>
              </p14:nvContentPartPr>
              <p14:xfrm>
                <a:off x="7778095" y="1859662"/>
                <a:ext cx="389160" cy="1053000"/>
              </p14:xfrm>
            </p:contentPart>
          </mc:Choice>
          <mc:Fallback>
            <p:pic>
              <p:nvPicPr>
                <p:cNvPr id="14" name="Freihand 13">
                  <a:extLst>
                    <a:ext uri="{FF2B5EF4-FFF2-40B4-BE49-F238E27FC236}">
                      <a16:creationId xmlns:a16="http://schemas.microsoft.com/office/drawing/2014/main" id="{3FDF08E5-77A1-FD4C-C328-6E96E373D20B}"/>
                    </a:ext>
                  </a:extLst>
                </p:cNvPr>
                <p:cNvPicPr/>
                <p:nvPr/>
              </p:nvPicPr>
              <p:blipFill>
                <a:blip r:embed="rId14"/>
                <a:stretch>
                  <a:fillRect/>
                </a:stretch>
              </p:blipFill>
              <p:spPr>
                <a:xfrm>
                  <a:off x="7769095" y="1850662"/>
                  <a:ext cx="406800" cy="1070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5" name="Freihand 14">
                  <a:extLst>
                    <a:ext uri="{FF2B5EF4-FFF2-40B4-BE49-F238E27FC236}">
                      <a16:creationId xmlns:a16="http://schemas.microsoft.com/office/drawing/2014/main" id="{1B809EF0-7687-AD35-825A-E291A95FDD2F}"/>
                    </a:ext>
                  </a:extLst>
                </p14:cNvPr>
                <p14:cNvContentPartPr/>
                <p14:nvPr/>
              </p14:nvContentPartPr>
              <p14:xfrm>
                <a:off x="7706455" y="2804662"/>
                <a:ext cx="194040" cy="293040"/>
              </p14:xfrm>
            </p:contentPart>
          </mc:Choice>
          <mc:Fallback>
            <p:pic>
              <p:nvPicPr>
                <p:cNvPr id="15" name="Freihand 14">
                  <a:extLst>
                    <a:ext uri="{FF2B5EF4-FFF2-40B4-BE49-F238E27FC236}">
                      <a16:creationId xmlns:a16="http://schemas.microsoft.com/office/drawing/2014/main" id="{1B809EF0-7687-AD35-825A-E291A95FDD2F}"/>
                    </a:ext>
                  </a:extLst>
                </p:cNvPr>
                <p:cNvPicPr/>
                <p:nvPr/>
              </p:nvPicPr>
              <p:blipFill>
                <a:blip r:embed="rId16"/>
                <a:stretch>
                  <a:fillRect/>
                </a:stretch>
              </p:blipFill>
              <p:spPr>
                <a:xfrm>
                  <a:off x="7697455" y="2795662"/>
                  <a:ext cx="21168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6" name="Freihand 15">
                  <a:extLst>
                    <a:ext uri="{FF2B5EF4-FFF2-40B4-BE49-F238E27FC236}">
                      <a16:creationId xmlns:a16="http://schemas.microsoft.com/office/drawing/2014/main" id="{387AD467-D1AF-EF6A-43CC-D0FACFBA0557}"/>
                    </a:ext>
                  </a:extLst>
                </p14:cNvPr>
                <p14:cNvContentPartPr/>
                <p14:nvPr/>
              </p14:nvContentPartPr>
              <p14:xfrm>
                <a:off x="7967095" y="1834102"/>
                <a:ext cx="222840" cy="288000"/>
              </p14:xfrm>
            </p:contentPart>
          </mc:Choice>
          <mc:Fallback>
            <p:pic>
              <p:nvPicPr>
                <p:cNvPr id="16" name="Freihand 15">
                  <a:extLst>
                    <a:ext uri="{FF2B5EF4-FFF2-40B4-BE49-F238E27FC236}">
                      <a16:creationId xmlns:a16="http://schemas.microsoft.com/office/drawing/2014/main" id="{387AD467-D1AF-EF6A-43CC-D0FACFBA0557}"/>
                    </a:ext>
                  </a:extLst>
                </p:cNvPr>
                <p:cNvPicPr/>
                <p:nvPr/>
              </p:nvPicPr>
              <p:blipFill>
                <a:blip r:embed="rId18"/>
                <a:stretch>
                  <a:fillRect/>
                </a:stretch>
              </p:blipFill>
              <p:spPr>
                <a:xfrm>
                  <a:off x="7958455" y="1825462"/>
                  <a:ext cx="240480" cy="305640"/>
                </a:xfrm>
                <a:prstGeom prst="rect">
                  <a:avLst/>
                </a:prstGeom>
              </p:spPr>
            </p:pic>
          </mc:Fallback>
        </mc:AlternateContent>
      </p:grpSp>
      <p:grpSp>
        <p:nvGrpSpPr>
          <p:cNvPr id="19" name="Gruppieren 18">
            <a:extLst>
              <a:ext uri="{FF2B5EF4-FFF2-40B4-BE49-F238E27FC236}">
                <a16:creationId xmlns:a16="http://schemas.microsoft.com/office/drawing/2014/main" id="{ED3F8287-8DB5-B2D8-3ED5-4B083F0CECFB}"/>
              </a:ext>
            </a:extLst>
          </p:cNvPr>
          <p:cNvGrpSpPr/>
          <p:nvPr/>
        </p:nvGrpSpPr>
        <p:grpSpPr>
          <a:xfrm>
            <a:off x="664495" y="3953782"/>
            <a:ext cx="8573400" cy="623880"/>
            <a:chOff x="664495" y="3953782"/>
            <a:chExt cx="8573400" cy="623880"/>
          </a:xfrm>
        </p:grpSpPr>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A11EFC4B-30B5-2357-5231-61BD0B0203CB}"/>
                    </a:ext>
                  </a:extLst>
                </p14:cNvPr>
                <p14:cNvContentPartPr/>
                <p14:nvPr/>
              </p14:nvContentPartPr>
              <p14:xfrm>
                <a:off x="888055" y="3996622"/>
                <a:ext cx="8349840" cy="138600"/>
              </p14:xfrm>
            </p:contentPart>
          </mc:Choice>
          <mc:Fallback>
            <p:pic>
              <p:nvPicPr>
                <p:cNvPr id="11" name="Freihand 10">
                  <a:extLst>
                    <a:ext uri="{FF2B5EF4-FFF2-40B4-BE49-F238E27FC236}">
                      <a16:creationId xmlns:a16="http://schemas.microsoft.com/office/drawing/2014/main" id="{A11EFC4B-30B5-2357-5231-61BD0B0203CB}"/>
                    </a:ext>
                  </a:extLst>
                </p:cNvPr>
                <p:cNvPicPr/>
                <p:nvPr/>
              </p:nvPicPr>
              <p:blipFill>
                <a:blip r:embed="rId20"/>
                <a:stretch>
                  <a:fillRect/>
                </a:stretch>
              </p:blipFill>
              <p:spPr>
                <a:xfrm>
                  <a:off x="879055" y="3987982"/>
                  <a:ext cx="8367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42F3AA9F-DE60-4A1E-6CE3-BD162A38FC76}"/>
                    </a:ext>
                  </a:extLst>
                </p14:cNvPr>
                <p14:cNvContentPartPr/>
                <p14:nvPr/>
              </p14:nvContentPartPr>
              <p14:xfrm>
                <a:off x="664495" y="4363462"/>
                <a:ext cx="6904800" cy="214200"/>
              </p14:xfrm>
            </p:contentPart>
          </mc:Choice>
          <mc:Fallback>
            <p:pic>
              <p:nvPicPr>
                <p:cNvPr id="12" name="Freihand 11">
                  <a:extLst>
                    <a:ext uri="{FF2B5EF4-FFF2-40B4-BE49-F238E27FC236}">
                      <a16:creationId xmlns:a16="http://schemas.microsoft.com/office/drawing/2014/main" id="{42F3AA9F-DE60-4A1E-6CE3-BD162A38FC76}"/>
                    </a:ext>
                  </a:extLst>
                </p:cNvPr>
                <p:cNvPicPr/>
                <p:nvPr/>
              </p:nvPicPr>
              <p:blipFill>
                <a:blip r:embed="rId22"/>
                <a:stretch>
                  <a:fillRect/>
                </a:stretch>
              </p:blipFill>
              <p:spPr>
                <a:xfrm>
                  <a:off x="655855" y="4354822"/>
                  <a:ext cx="692244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42EBF6C3-0CC4-FB14-D3B5-238F620FE8F5}"/>
                    </a:ext>
                  </a:extLst>
                </p14:cNvPr>
                <p14:cNvContentPartPr/>
                <p14:nvPr/>
              </p14:nvContentPartPr>
              <p14:xfrm>
                <a:off x="6184015" y="3953782"/>
                <a:ext cx="1538280" cy="479520"/>
              </p14:xfrm>
            </p:contentPart>
          </mc:Choice>
          <mc:Fallback>
            <p:pic>
              <p:nvPicPr>
                <p:cNvPr id="18" name="Freihand 17">
                  <a:extLst>
                    <a:ext uri="{FF2B5EF4-FFF2-40B4-BE49-F238E27FC236}">
                      <a16:creationId xmlns:a16="http://schemas.microsoft.com/office/drawing/2014/main" id="{42EBF6C3-0CC4-FB14-D3B5-238F620FE8F5}"/>
                    </a:ext>
                  </a:extLst>
                </p:cNvPr>
                <p:cNvPicPr/>
                <p:nvPr/>
              </p:nvPicPr>
              <p:blipFill>
                <a:blip r:embed="rId24"/>
                <a:stretch>
                  <a:fillRect/>
                </a:stretch>
              </p:blipFill>
              <p:spPr>
                <a:xfrm>
                  <a:off x="6175375" y="3945142"/>
                  <a:ext cx="1555920" cy="497160"/>
                </a:xfrm>
                <a:prstGeom prst="rect">
                  <a:avLst/>
                </a:prstGeom>
              </p:spPr>
            </p:pic>
          </mc:Fallback>
        </mc:AlternateContent>
      </p:gr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225137" y="5521375"/>
            <a:ext cx="10652760" cy="923330"/>
          </a:xfrm>
          <a:prstGeom prst="rect">
            <a:avLst/>
          </a:prstGeom>
        </p:spPr>
        <p:txBody>
          <a:bodyPr wrap="square">
            <a:spAutoFit/>
          </a:bodyPr>
          <a:lstStyle/>
          <a:p>
            <a:r>
              <a:rPr lang="de-DE" dirty="0"/>
              <a:t>→ Man kann somit nicht davon reden, dass die eine Kennzahl besser </a:t>
            </a:r>
            <a:r>
              <a:rPr lang="de-DE"/>
              <a:t>ist,</a:t>
            </a:r>
          </a:p>
          <a:p>
            <a:r>
              <a:rPr lang="de-DE"/>
              <a:t>als </a:t>
            </a:r>
            <a:r>
              <a:rPr lang="de-DE" dirty="0"/>
              <a:t>die andere, sondern vielmehr ist für die jeweilige </a:t>
            </a:r>
            <a:r>
              <a:rPr lang="de-DE"/>
              <a:t>Situation immer</a:t>
            </a:r>
          </a:p>
          <a:p>
            <a:r>
              <a:rPr lang="de-DE"/>
              <a:t>die </a:t>
            </a:r>
            <a:r>
              <a:rPr lang="de-DE" dirty="0"/>
              <a:t>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4B351E8-8D6C-3457-342D-899C768C3D4C}"/>
              </a:ext>
            </a:extLst>
          </p:cNvPr>
          <p:cNvPicPr>
            <a:picLocks noChangeAspect="1"/>
          </p:cNvPicPr>
          <p:nvPr/>
        </p:nvPicPr>
        <p:blipFill>
          <a:blip r:embed="rId3"/>
          <a:stretch>
            <a:fillRect/>
          </a:stretch>
        </p:blipFill>
        <p:spPr>
          <a:xfrm>
            <a:off x="393160" y="721260"/>
            <a:ext cx="7742186" cy="5172764"/>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9205338A-0F26-73ED-3CFC-1B7336DBDB78}"/>
                  </a:ext>
                </a:extLst>
              </p14:cNvPr>
              <p14:cNvContentPartPr/>
              <p14:nvPr/>
            </p14:nvContentPartPr>
            <p14:xfrm>
              <a:off x="1888495" y="1713502"/>
              <a:ext cx="2313000" cy="128520"/>
            </p14:xfrm>
          </p:contentPart>
        </mc:Choice>
        <mc:Fallback>
          <p:pic>
            <p:nvPicPr>
              <p:cNvPr id="3" name="Freihand 2">
                <a:extLst>
                  <a:ext uri="{FF2B5EF4-FFF2-40B4-BE49-F238E27FC236}">
                    <a16:creationId xmlns:a16="http://schemas.microsoft.com/office/drawing/2014/main" id="{9205338A-0F26-73ED-3CFC-1B7336DBDB78}"/>
                  </a:ext>
                </a:extLst>
              </p:cNvPr>
              <p:cNvPicPr/>
              <p:nvPr/>
            </p:nvPicPr>
            <p:blipFill>
              <a:blip r:embed="rId5"/>
              <a:stretch>
                <a:fillRect/>
              </a:stretch>
            </p:blipFill>
            <p:spPr>
              <a:xfrm>
                <a:off x="1879495" y="1704502"/>
                <a:ext cx="2330640" cy="146160"/>
              </a:xfrm>
              <a:prstGeom prst="rect">
                <a:avLst/>
              </a:prstGeom>
            </p:spPr>
          </p:pic>
        </mc:Fallback>
      </mc:AlternateContent>
      <p:grpSp>
        <p:nvGrpSpPr>
          <p:cNvPr id="6" name="Gruppieren 5">
            <a:extLst>
              <a:ext uri="{FF2B5EF4-FFF2-40B4-BE49-F238E27FC236}">
                <a16:creationId xmlns:a16="http://schemas.microsoft.com/office/drawing/2014/main" id="{F82BDAFB-0808-0E2D-BEFC-AC2C3A8CCA8E}"/>
              </a:ext>
            </a:extLst>
          </p:cNvPr>
          <p:cNvGrpSpPr/>
          <p:nvPr/>
        </p:nvGrpSpPr>
        <p:grpSpPr>
          <a:xfrm>
            <a:off x="4454935" y="1749502"/>
            <a:ext cx="2076840" cy="1402200"/>
            <a:chOff x="4454935" y="1749502"/>
            <a:chExt cx="2076840" cy="1402200"/>
          </a:xfrm>
        </p:grpSpPr>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D36EE649-803C-2EA0-19F0-6381BCCEBA5B}"/>
                    </a:ext>
                  </a:extLst>
                </p14:cNvPr>
                <p14:cNvContentPartPr/>
                <p14:nvPr/>
              </p14:nvContentPartPr>
              <p14:xfrm>
                <a:off x="4454935" y="1749502"/>
                <a:ext cx="1946520" cy="1299960"/>
              </p14:xfrm>
            </p:contentPart>
          </mc:Choice>
          <mc:Fallback>
            <p:pic>
              <p:nvPicPr>
                <p:cNvPr id="4" name="Freihand 3">
                  <a:extLst>
                    <a:ext uri="{FF2B5EF4-FFF2-40B4-BE49-F238E27FC236}">
                      <a16:creationId xmlns:a16="http://schemas.microsoft.com/office/drawing/2014/main" id="{D36EE649-803C-2EA0-19F0-6381BCCEBA5B}"/>
                    </a:ext>
                  </a:extLst>
                </p:cNvPr>
                <p:cNvPicPr/>
                <p:nvPr/>
              </p:nvPicPr>
              <p:blipFill>
                <a:blip r:embed="rId7"/>
                <a:stretch>
                  <a:fillRect/>
                </a:stretch>
              </p:blipFill>
              <p:spPr>
                <a:xfrm>
                  <a:off x="4446295" y="1740862"/>
                  <a:ext cx="1964160" cy="1317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BDAD9FF-6B19-596B-8D4A-903EE6DC6781}"/>
                    </a:ext>
                  </a:extLst>
                </p14:cNvPr>
                <p14:cNvContentPartPr/>
                <p14:nvPr/>
              </p14:nvContentPartPr>
              <p14:xfrm>
                <a:off x="6230455" y="2823382"/>
                <a:ext cx="301320" cy="328320"/>
              </p14:xfrm>
            </p:contentPart>
          </mc:Choice>
          <mc:Fallback>
            <p:pic>
              <p:nvPicPr>
                <p:cNvPr id="5" name="Freihand 4">
                  <a:extLst>
                    <a:ext uri="{FF2B5EF4-FFF2-40B4-BE49-F238E27FC236}">
                      <a16:creationId xmlns:a16="http://schemas.microsoft.com/office/drawing/2014/main" id="{3BDAD9FF-6B19-596B-8D4A-903EE6DC6781}"/>
                    </a:ext>
                  </a:extLst>
                </p:cNvPr>
                <p:cNvPicPr/>
                <p:nvPr/>
              </p:nvPicPr>
              <p:blipFill>
                <a:blip r:embed="rId9"/>
                <a:stretch>
                  <a:fillRect/>
                </a:stretch>
              </p:blipFill>
              <p:spPr>
                <a:xfrm>
                  <a:off x="6221815" y="2814742"/>
                  <a:ext cx="318960" cy="345960"/>
                </a:xfrm>
                <a:prstGeom prst="rect">
                  <a:avLst/>
                </a:prstGeom>
              </p:spPr>
            </p:pic>
          </mc:Fallback>
        </mc:AlternateContent>
      </p:grpSp>
      <p:grpSp>
        <p:nvGrpSpPr>
          <p:cNvPr id="19" name="Gruppieren 18">
            <a:extLst>
              <a:ext uri="{FF2B5EF4-FFF2-40B4-BE49-F238E27FC236}">
                <a16:creationId xmlns:a16="http://schemas.microsoft.com/office/drawing/2014/main" id="{431C6ADC-B873-706D-C298-75611C1025DD}"/>
              </a:ext>
            </a:extLst>
          </p:cNvPr>
          <p:cNvGrpSpPr/>
          <p:nvPr/>
        </p:nvGrpSpPr>
        <p:grpSpPr>
          <a:xfrm>
            <a:off x="3834655" y="516502"/>
            <a:ext cx="3704760" cy="1456560"/>
            <a:chOff x="3834655" y="516502"/>
            <a:chExt cx="3704760" cy="1456560"/>
          </a:xfrm>
        </p:grpSpPr>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A6E2DCE1-3D06-F862-01DB-815C4F0CB44C}"/>
                    </a:ext>
                  </a:extLst>
                </p14:cNvPr>
                <p14:cNvContentPartPr/>
                <p14:nvPr/>
              </p14:nvContentPartPr>
              <p14:xfrm>
                <a:off x="3834655" y="1084942"/>
                <a:ext cx="676080" cy="888120"/>
              </p14:xfrm>
            </p:contentPart>
          </mc:Choice>
          <mc:Fallback>
            <p:pic>
              <p:nvPicPr>
                <p:cNvPr id="7" name="Freihand 6">
                  <a:extLst>
                    <a:ext uri="{FF2B5EF4-FFF2-40B4-BE49-F238E27FC236}">
                      <a16:creationId xmlns:a16="http://schemas.microsoft.com/office/drawing/2014/main" id="{A6E2DCE1-3D06-F862-01DB-815C4F0CB44C}"/>
                    </a:ext>
                  </a:extLst>
                </p:cNvPr>
                <p:cNvPicPr/>
                <p:nvPr/>
              </p:nvPicPr>
              <p:blipFill>
                <a:blip r:embed="rId11"/>
                <a:stretch>
                  <a:fillRect/>
                </a:stretch>
              </p:blipFill>
              <p:spPr>
                <a:xfrm>
                  <a:off x="3825655" y="1075942"/>
                  <a:ext cx="693720" cy="905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0B2A9393-7705-78F4-3B8D-F15F9BC1F76F}"/>
                    </a:ext>
                  </a:extLst>
                </p14:cNvPr>
                <p14:cNvContentPartPr/>
                <p14:nvPr/>
              </p14:nvContentPartPr>
              <p14:xfrm>
                <a:off x="4615495" y="979462"/>
                <a:ext cx="510840" cy="268560"/>
              </p14:xfrm>
            </p:contentPart>
          </mc:Choice>
          <mc:Fallback>
            <p:pic>
              <p:nvPicPr>
                <p:cNvPr id="8" name="Freihand 7">
                  <a:extLst>
                    <a:ext uri="{FF2B5EF4-FFF2-40B4-BE49-F238E27FC236}">
                      <a16:creationId xmlns:a16="http://schemas.microsoft.com/office/drawing/2014/main" id="{0B2A9393-7705-78F4-3B8D-F15F9BC1F76F}"/>
                    </a:ext>
                  </a:extLst>
                </p:cNvPr>
                <p:cNvPicPr/>
                <p:nvPr/>
              </p:nvPicPr>
              <p:blipFill>
                <a:blip r:embed="rId13"/>
                <a:stretch>
                  <a:fillRect/>
                </a:stretch>
              </p:blipFill>
              <p:spPr>
                <a:xfrm>
                  <a:off x="4606495" y="970462"/>
                  <a:ext cx="5284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82CE5A9A-F957-DFF3-D317-223EDB6B1297}"/>
                    </a:ext>
                  </a:extLst>
                </p14:cNvPr>
                <p14:cNvContentPartPr/>
                <p14:nvPr/>
              </p14:nvContentPartPr>
              <p14:xfrm>
                <a:off x="5338015" y="870022"/>
                <a:ext cx="212400" cy="129600"/>
              </p14:xfrm>
            </p:contentPart>
          </mc:Choice>
          <mc:Fallback>
            <p:pic>
              <p:nvPicPr>
                <p:cNvPr id="9" name="Freihand 8">
                  <a:extLst>
                    <a:ext uri="{FF2B5EF4-FFF2-40B4-BE49-F238E27FC236}">
                      <a16:creationId xmlns:a16="http://schemas.microsoft.com/office/drawing/2014/main" id="{82CE5A9A-F957-DFF3-D317-223EDB6B1297}"/>
                    </a:ext>
                  </a:extLst>
                </p:cNvPr>
                <p:cNvPicPr/>
                <p:nvPr/>
              </p:nvPicPr>
              <p:blipFill>
                <a:blip r:embed="rId15"/>
                <a:stretch>
                  <a:fillRect/>
                </a:stretch>
              </p:blipFill>
              <p:spPr>
                <a:xfrm>
                  <a:off x="5329015" y="861382"/>
                  <a:ext cx="230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67148B48-A4C5-FDDC-33ED-A560C1869C26}"/>
                    </a:ext>
                  </a:extLst>
                </p14:cNvPr>
                <p14:cNvContentPartPr/>
                <p14:nvPr/>
              </p14:nvContentPartPr>
              <p14:xfrm>
                <a:off x="5632135" y="837262"/>
                <a:ext cx="88920" cy="150480"/>
              </p14:xfrm>
            </p:contentPart>
          </mc:Choice>
          <mc:Fallback>
            <p:pic>
              <p:nvPicPr>
                <p:cNvPr id="12" name="Freihand 11">
                  <a:extLst>
                    <a:ext uri="{FF2B5EF4-FFF2-40B4-BE49-F238E27FC236}">
                      <a16:creationId xmlns:a16="http://schemas.microsoft.com/office/drawing/2014/main" id="{67148B48-A4C5-FDDC-33ED-A560C1869C26}"/>
                    </a:ext>
                  </a:extLst>
                </p:cNvPr>
                <p:cNvPicPr/>
                <p:nvPr/>
              </p:nvPicPr>
              <p:blipFill>
                <a:blip r:embed="rId17"/>
                <a:stretch>
                  <a:fillRect/>
                </a:stretch>
              </p:blipFill>
              <p:spPr>
                <a:xfrm>
                  <a:off x="5623135" y="828262"/>
                  <a:ext cx="10656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58817114-1DA5-3222-22F1-20D3DDD017A6}"/>
                    </a:ext>
                  </a:extLst>
                </p14:cNvPr>
                <p14:cNvContentPartPr/>
                <p14:nvPr/>
              </p14:nvContentPartPr>
              <p14:xfrm>
                <a:off x="5756695" y="739702"/>
                <a:ext cx="118800" cy="241200"/>
              </p14:xfrm>
            </p:contentPart>
          </mc:Choice>
          <mc:Fallback>
            <p:pic>
              <p:nvPicPr>
                <p:cNvPr id="13" name="Freihand 12">
                  <a:extLst>
                    <a:ext uri="{FF2B5EF4-FFF2-40B4-BE49-F238E27FC236}">
                      <a16:creationId xmlns:a16="http://schemas.microsoft.com/office/drawing/2014/main" id="{58817114-1DA5-3222-22F1-20D3DDD017A6}"/>
                    </a:ext>
                  </a:extLst>
                </p:cNvPr>
                <p:cNvPicPr/>
                <p:nvPr/>
              </p:nvPicPr>
              <p:blipFill>
                <a:blip r:embed="rId19"/>
                <a:stretch>
                  <a:fillRect/>
                </a:stretch>
              </p:blipFill>
              <p:spPr>
                <a:xfrm>
                  <a:off x="5747695" y="731062"/>
                  <a:ext cx="13644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80648EB2-C0EB-D7F5-B2D1-4D092C030E7A}"/>
                    </a:ext>
                  </a:extLst>
                </p14:cNvPr>
                <p14:cNvContentPartPr/>
                <p14:nvPr/>
              </p14:nvContentPartPr>
              <p14:xfrm>
                <a:off x="5893495" y="792622"/>
                <a:ext cx="205200" cy="134640"/>
              </p14:xfrm>
            </p:contentPart>
          </mc:Choice>
          <mc:Fallback>
            <p:pic>
              <p:nvPicPr>
                <p:cNvPr id="14" name="Freihand 13">
                  <a:extLst>
                    <a:ext uri="{FF2B5EF4-FFF2-40B4-BE49-F238E27FC236}">
                      <a16:creationId xmlns:a16="http://schemas.microsoft.com/office/drawing/2014/main" id="{80648EB2-C0EB-D7F5-B2D1-4D092C030E7A}"/>
                    </a:ext>
                  </a:extLst>
                </p:cNvPr>
                <p:cNvPicPr/>
                <p:nvPr/>
              </p:nvPicPr>
              <p:blipFill>
                <a:blip r:embed="rId21"/>
                <a:stretch>
                  <a:fillRect/>
                </a:stretch>
              </p:blipFill>
              <p:spPr>
                <a:xfrm>
                  <a:off x="5884855" y="783622"/>
                  <a:ext cx="2228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6D3A90A6-6253-47D8-5190-AAA8BCE35A78}"/>
                    </a:ext>
                  </a:extLst>
                </p14:cNvPr>
                <p14:cNvContentPartPr/>
                <p14:nvPr/>
              </p14:nvContentPartPr>
              <p14:xfrm>
                <a:off x="6333055" y="661942"/>
                <a:ext cx="168480" cy="200160"/>
              </p14:xfrm>
            </p:contentPart>
          </mc:Choice>
          <mc:Fallback>
            <p:pic>
              <p:nvPicPr>
                <p:cNvPr id="15" name="Freihand 14">
                  <a:extLst>
                    <a:ext uri="{FF2B5EF4-FFF2-40B4-BE49-F238E27FC236}">
                      <a16:creationId xmlns:a16="http://schemas.microsoft.com/office/drawing/2014/main" id="{6D3A90A6-6253-47D8-5190-AAA8BCE35A78}"/>
                    </a:ext>
                  </a:extLst>
                </p:cNvPr>
                <p:cNvPicPr/>
                <p:nvPr/>
              </p:nvPicPr>
              <p:blipFill>
                <a:blip r:embed="rId23"/>
                <a:stretch>
                  <a:fillRect/>
                </a:stretch>
              </p:blipFill>
              <p:spPr>
                <a:xfrm>
                  <a:off x="6324415" y="653302"/>
                  <a:ext cx="186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B66EE860-A61E-D7C8-EC9B-FBC9705EDBF3}"/>
                    </a:ext>
                  </a:extLst>
                </p14:cNvPr>
                <p14:cNvContentPartPr/>
                <p14:nvPr/>
              </p14:nvContentPartPr>
              <p14:xfrm>
                <a:off x="6436015" y="787582"/>
                <a:ext cx="81360" cy="64800"/>
              </p14:xfrm>
            </p:contentPart>
          </mc:Choice>
          <mc:Fallback>
            <p:pic>
              <p:nvPicPr>
                <p:cNvPr id="16" name="Freihand 15">
                  <a:extLst>
                    <a:ext uri="{FF2B5EF4-FFF2-40B4-BE49-F238E27FC236}">
                      <a16:creationId xmlns:a16="http://schemas.microsoft.com/office/drawing/2014/main" id="{B66EE860-A61E-D7C8-EC9B-FBC9705EDBF3}"/>
                    </a:ext>
                  </a:extLst>
                </p:cNvPr>
                <p:cNvPicPr/>
                <p:nvPr/>
              </p:nvPicPr>
              <p:blipFill>
                <a:blip r:embed="rId25"/>
                <a:stretch>
                  <a:fillRect/>
                </a:stretch>
              </p:blipFill>
              <p:spPr>
                <a:xfrm>
                  <a:off x="6427015" y="778582"/>
                  <a:ext cx="990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9D474B13-1EB4-99E9-E733-260DAF07163B}"/>
                    </a:ext>
                  </a:extLst>
                </p14:cNvPr>
                <p14:cNvContentPartPr/>
                <p14:nvPr/>
              </p14:nvContentPartPr>
              <p14:xfrm>
                <a:off x="6539335" y="735022"/>
                <a:ext cx="447480" cy="81720"/>
              </p14:xfrm>
            </p:contentPart>
          </mc:Choice>
          <mc:Fallback>
            <p:pic>
              <p:nvPicPr>
                <p:cNvPr id="17" name="Freihand 16">
                  <a:extLst>
                    <a:ext uri="{FF2B5EF4-FFF2-40B4-BE49-F238E27FC236}">
                      <a16:creationId xmlns:a16="http://schemas.microsoft.com/office/drawing/2014/main" id="{9D474B13-1EB4-99E9-E733-260DAF07163B}"/>
                    </a:ext>
                  </a:extLst>
                </p:cNvPr>
                <p:cNvPicPr/>
                <p:nvPr/>
              </p:nvPicPr>
              <p:blipFill>
                <a:blip r:embed="rId27"/>
                <a:stretch>
                  <a:fillRect/>
                </a:stretch>
              </p:blipFill>
              <p:spPr>
                <a:xfrm>
                  <a:off x="6530695" y="726382"/>
                  <a:ext cx="4651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76A0B94A-2A3E-8299-02CF-CDBDBC7A770D}"/>
                    </a:ext>
                  </a:extLst>
                </p14:cNvPr>
                <p14:cNvContentPartPr/>
                <p14:nvPr/>
              </p14:nvContentPartPr>
              <p14:xfrm>
                <a:off x="7063135" y="516502"/>
                <a:ext cx="476280" cy="259920"/>
              </p14:xfrm>
            </p:contentPart>
          </mc:Choice>
          <mc:Fallback>
            <p:pic>
              <p:nvPicPr>
                <p:cNvPr id="18" name="Freihand 17">
                  <a:extLst>
                    <a:ext uri="{FF2B5EF4-FFF2-40B4-BE49-F238E27FC236}">
                      <a16:creationId xmlns:a16="http://schemas.microsoft.com/office/drawing/2014/main" id="{76A0B94A-2A3E-8299-02CF-CDBDBC7A770D}"/>
                    </a:ext>
                  </a:extLst>
                </p:cNvPr>
                <p:cNvPicPr/>
                <p:nvPr/>
              </p:nvPicPr>
              <p:blipFill>
                <a:blip r:embed="rId29"/>
                <a:stretch>
                  <a:fillRect/>
                </a:stretch>
              </p:blipFill>
              <p:spPr>
                <a:xfrm>
                  <a:off x="7054135" y="507502"/>
                  <a:ext cx="493920" cy="277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9A067CF5-4740-EC5E-E55F-373AC0667E4B}"/>
                  </a:ext>
                </a:extLst>
              </p14:cNvPr>
              <p14:cNvContentPartPr/>
              <p14:nvPr/>
            </p14:nvContentPartPr>
            <p14:xfrm>
              <a:off x="7790695" y="506422"/>
              <a:ext cx="157320" cy="147600"/>
            </p14:xfrm>
          </p:contentPart>
        </mc:Choice>
        <mc:Fallback>
          <p:pic>
            <p:nvPicPr>
              <p:cNvPr id="20" name="Freihand 19">
                <a:extLst>
                  <a:ext uri="{FF2B5EF4-FFF2-40B4-BE49-F238E27FC236}">
                    <a16:creationId xmlns:a16="http://schemas.microsoft.com/office/drawing/2014/main" id="{9A067CF5-4740-EC5E-E55F-373AC0667E4B}"/>
                  </a:ext>
                </a:extLst>
              </p:cNvPr>
              <p:cNvPicPr/>
              <p:nvPr/>
            </p:nvPicPr>
            <p:blipFill>
              <a:blip r:embed="rId31"/>
              <a:stretch>
                <a:fillRect/>
              </a:stretch>
            </p:blipFill>
            <p:spPr>
              <a:xfrm>
                <a:off x="7781695" y="497782"/>
                <a:ext cx="17496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37A54690-8C41-1F6C-F3F2-AE4836821BD7}"/>
                  </a:ext>
                </a:extLst>
              </p14:cNvPr>
              <p14:cNvContentPartPr/>
              <p14:nvPr/>
            </p14:nvContentPartPr>
            <p14:xfrm>
              <a:off x="7956295" y="557902"/>
              <a:ext cx="135720" cy="109800"/>
            </p14:xfrm>
          </p:contentPart>
        </mc:Choice>
        <mc:Fallback>
          <p:pic>
            <p:nvPicPr>
              <p:cNvPr id="21" name="Freihand 20">
                <a:extLst>
                  <a:ext uri="{FF2B5EF4-FFF2-40B4-BE49-F238E27FC236}">
                    <a16:creationId xmlns:a16="http://schemas.microsoft.com/office/drawing/2014/main" id="{37A54690-8C41-1F6C-F3F2-AE4836821BD7}"/>
                  </a:ext>
                </a:extLst>
              </p:cNvPr>
              <p:cNvPicPr/>
              <p:nvPr/>
            </p:nvPicPr>
            <p:blipFill>
              <a:blip r:embed="rId33"/>
              <a:stretch>
                <a:fillRect/>
              </a:stretch>
            </p:blipFill>
            <p:spPr>
              <a:xfrm>
                <a:off x="7947655" y="549262"/>
                <a:ext cx="153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E4021066-BA69-F02F-DE6F-BF701EDEA0C1}"/>
                  </a:ext>
                </a:extLst>
              </p14:cNvPr>
              <p14:cNvContentPartPr/>
              <p14:nvPr/>
            </p14:nvContentPartPr>
            <p14:xfrm>
              <a:off x="8151775" y="547822"/>
              <a:ext cx="103680" cy="121680"/>
            </p14:xfrm>
          </p:contentPart>
        </mc:Choice>
        <mc:Fallback>
          <p:pic>
            <p:nvPicPr>
              <p:cNvPr id="22" name="Freihand 21">
                <a:extLst>
                  <a:ext uri="{FF2B5EF4-FFF2-40B4-BE49-F238E27FC236}">
                    <a16:creationId xmlns:a16="http://schemas.microsoft.com/office/drawing/2014/main" id="{E4021066-BA69-F02F-DE6F-BF701EDEA0C1}"/>
                  </a:ext>
                </a:extLst>
              </p:cNvPr>
              <p:cNvPicPr/>
              <p:nvPr/>
            </p:nvPicPr>
            <p:blipFill>
              <a:blip r:embed="rId35"/>
              <a:stretch>
                <a:fillRect/>
              </a:stretch>
            </p:blipFill>
            <p:spPr>
              <a:xfrm>
                <a:off x="8143135" y="539182"/>
                <a:ext cx="121320" cy="139320"/>
              </a:xfrm>
              <a:prstGeom prst="rect">
                <a:avLst/>
              </a:prstGeom>
            </p:spPr>
          </p:pic>
        </mc:Fallback>
      </mc:AlternateContent>
      <p:grpSp>
        <p:nvGrpSpPr>
          <p:cNvPr id="49" name="Gruppieren 48">
            <a:extLst>
              <a:ext uri="{FF2B5EF4-FFF2-40B4-BE49-F238E27FC236}">
                <a16:creationId xmlns:a16="http://schemas.microsoft.com/office/drawing/2014/main" id="{5FCCCFAE-D44B-42C7-038D-9C668F605E7E}"/>
              </a:ext>
            </a:extLst>
          </p:cNvPr>
          <p:cNvGrpSpPr/>
          <p:nvPr/>
        </p:nvGrpSpPr>
        <p:grpSpPr>
          <a:xfrm>
            <a:off x="8485495" y="306982"/>
            <a:ext cx="1409760" cy="423000"/>
            <a:chOff x="8485495" y="306982"/>
            <a:chExt cx="1409760" cy="423000"/>
          </a:xfrm>
        </p:grpSpPr>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B04A3364-E2A5-90B6-62FC-D60E38F89F19}"/>
                    </a:ext>
                  </a:extLst>
                </p14:cNvPr>
                <p14:cNvContentPartPr/>
                <p14:nvPr/>
              </p14:nvContentPartPr>
              <p14:xfrm>
                <a:off x="8485495" y="511462"/>
                <a:ext cx="322200" cy="99000"/>
              </p14:xfrm>
            </p:contentPart>
          </mc:Choice>
          <mc:Fallback>
            <p:pic>
              <p:nvPicPr>
                <p:cNvPr id="23" name="Freihand 22">
                  <a:extLst>
                    <a:ext uri="{FF2B5EF4-FFF2-40B4-BE49-F238E27FC236}">
                      <a16:creationId xmlns:a16="http://schemas.microsoft.com/office/drawing/2014/main" id="{B04A3364-E2A5-90B6-62FC-D60E38F89F19}"/>
                    </a:ext>
                  </a:extLst>
                </p:cNvPr>
                <p:cNvPicPr/>
                <p:nvPr/>
              </p:nvPicPr>
              <p:blipFill>
                <a:blip r:embed="rId37"/>
                <a:stretch>
                  <a:fillRect/>
                </a:stretch>
              </p:blipFill>
              <p:spPr>
                <a:xfrm>
                  <a:off x="8476855" y="502462"/>
                  <a:ext cx="339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95CA11E3-0C33-F463-90BE-2442F4212D8F}"/>
                    </a:ext>
                  </a:extLst>
                </p14:cNvPr>
                <p14:cNvContentPartPr/>
                <p14:nvPr/>
              </p14:nvContentPartPr>
              <p14:xfrm>
                <a:off x="8903095" y="311302"/>
                <a:ext cx="215280" cy="265680"/>
              </p14:xfrm>
            </p:contentPart>
          </mc:Choice>
          <mc:Fallback>
            <p:pic>
              <p:nvPicPr>
                <p:cNvPr id="24" name="Freihand 23">
                  <a:extLst>
                    <a:ext uri="{FF2B5EF4-FFF2-40B4-BE49-F238E27FC236}">
                      <a16:creationId xmlns:a16="http://schemas.microsoft.com/office/drawing/2014/main" id="{95CA11E3-0C33-F463-90BE-2442F4212D8F}"/>
                    </a:ext>
                  </a:extLst>
                </p:cNvPr>
                <p:cNvPicPr/>
                <p:nvPr/>
              </p:nvPicPr>
              <p:blipFill>
                <a:blip r:embed="rId39"/>
                <a:stretch>
                  <a:fillRect/>
                </a:stretch>
              </p:blipFill>
              <p:spPr>
                <a:xfrm>
                  <a:off x="8894095" y="302302"/>
                  <a:ext cx="2329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6" name="Freihand 25">
                  <a:extLst>
                    <a:ext uri="{FF2B5EF4-FFF2-40B4-BE49-F238E27FC236}">
                      <a16:creationId xmlns:a16="http://schemas.microsoft.com/office/drawing/2014/main" id="{BCB96230-674D-8155-4EB6-95D4B26A03E6}"/>
                    </a:ext>
                  </a:extLst>
                </p14:cNvPr>
                <p14:cNvContentPartPr/>
                <p14:nvPr/>
              </p14:nvContentPartPr>
              <p14:xfrm>
                <a:off x="9188215" y="472942"/>
                <a:ext cx="77760" cy="257040"/>
              </p14:xfrm>
            </p:contentPart>
          </mc:Choice>
          <mc:Fallback>
            <p:pic>
              <p:nvPicPr>
                <p:cNvPr id="26" name="Freihand 25">
                  <a:extLst>
                    <a:ext uri="{FF2B5EF4-FFF2-40B4-BE49-F238E27FC236}">
                      <a16:creationId xmlns:a16="http://schemas.microsoft.com/office/drawing/2014/main" id="{BCB96230-674D-8155-4EB6-95D4B26A03E6}"/>
                    </a:ext>
                  </a:extLst>
                </p:cNvPr>
                <p:cNvPicPr/>
                <p:nvPr/>
              </p:nvPicPr>
              <p:blipFill>
                <a:blip r:embed="rId41"/>
                <a:stretch>
                  <a:fillRect/>
                </a:stretch>
              </p:blipFill>
              <p:spPr>
                <a:xfrm>
                  <a:off x="9179215" y="464302"/>
                  <a:ext cx="9540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7" name="Freihand 26">
                  <a:extLst>
                    <a:ext uri="{FF2B5EF4-FFF2-40B4-BE49-F238E27FC236}">
                      <a16:creationId xmlns:a16="http://schemas.microsoft.com/office/drawing/2014/main" id="{79CD8449-2921-6B2B-266B-51D0996DDA11}"/>
                    </a:ext>
                  </a:extLst>
                </p14:cNvPr>
                <p14:cNvContentPartPr/>
                <p14:nvPr/>
              </p14:nvContentPartPr>
              <p14:xfrm>
                <a:off x="9304855" y="474382"/>
                <a:ext cx="106560" cy="75600"/>
              </p14:xfrm>
            </p:contentPart>
          </mc:Choice>
          <mc:Fallback>
            <p:pic>
              <p:nvPicPr>
                <p:cNvPr id="27" name="Freihand 26">
                  <a:extLst>
                    <a:ext uri="{FF2B5EF4-FFF2-40B4-BE49-F238E27FC236}">
                      <a16:creationId xmlns:a16="http://schemas.microsoft.com/office/drawing/2014/main" id="{79CD8449-2921-6B2B-266B-51D0996DDA11}"/>
                    </a:ext>
                  </a:extLst>
                </p:cNvPr>
                <p:cNvPicPr/>
                <p:nvPr/>
              </p:nvPicPr>
              <p:blipFill>
                <a:blip r:embed="rId43"/>
                <a:stretch>
                  <a:fillRect/>
                </a:stretch>
              </p:blipFill>
              <p:spPr>
                <a:xfrm>
                  <a:off x="9296215" y="465382"/>
                  <a:ext cx="124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8" name="Freihand 27">
                  <a:extLst>
                    <a:ext uri="{FF2B5EF4-FFF2-40B4-BE49-F238E27FC236}">
                      <a16:creationId xmlns:a16="http://schemas.microsoft.com/office/drawing/2014/main" id="{B03AA26D-5E7E-553D-1D2E-26E97FB6B802}"/>
                    </a:ext>
                  </a:extLst>
                </p14:cNvPr>
                <p14:cNvContentPartPr/>
                <p14:nvPr/>
              </p14:nvContentPartPr>
              <p14:xfrm>
                <a:off x="9451375" y="322462"/>
                <a:ext cx="304200" cy="200520"/>
              </p14:xfrm>
            </p:contentPart>
          </mc:Choice>
          <mc:Fallback>
            <p:pic>
              <p:nvPicPr>
                <p:cNvPr id="28" name="Freihand 27">
                  <a:extLst>
                    <a:ext uri="{FF2B5EF4-FFF2-40B4-BE49-F238E27FC236}">
                      <a16:creationId xmlns:a16="http://schemas.microsoft.com/office/drawing/2014/main" id="{B03AA26D-5E7E-553D-1D2E-26E97FB6B802}"/>
                    </a:ext>
                  </a:extLst>
                </p:cNvPr>
                <p:cNvPicPr/>
                <p:nvPr/>
              </p:nvPicPr>
              <p:blipFill>
                <a:blip r:embed="rId45"/>
                <a:stretch>
                  <a:fillRect/>
                </a:stretch>
              </p:blipFill>
              <p:spPr>
                <a:xfrm>
                  <a:off x="9442375" y="313822"/>
                  <a:ext cx="32184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C059F1B3-4148-799A-EBB3-B20441CB0DD1}"/>
                    </a:ext>
                  </a:extLst>
                </p14:cNvPr>
                <p14:cNvContentPartPr/>
                <p14:nvPr/>
              </p14:nvContentPartPr>
              <p14:xfrm>
                <a:off x="9751615" y="310222"/>
                <a:ext cx="23400" cy="68040"/>
              </p14:xfrm>
            </p:contentPart>
          </mc:Choice>
          <mc:Fallback>
            <p:pic>
              <p:nvPicPr>
                <p:cNvPr id="29" name="Freihand 28">
                  <a:extLst>
                    <a:ext uri="{FF2B5EF4-FFF2-40B4-BE49-F238E27FC236}">
                      <a16:creationId xmlns:a16="http://schemas.microsoft.com/office/drawing/2014/main" id="{C059F1B3-4148-799A-EBB3-B20441CB0DD1}"/>
                    </a:ext>
                  </a:extLst>
                </p:cNvPr>
                <p:cNvPicPr/>
                <p:nvPr/>
              </p:nvPicPr>
              <p:blipFill>
                <a:blip r:embed="rId47"/>
                <a:stretch>
                  <a:fillRect/>
                </a:stretch>
              </p:blipFill>
              <p:spPr>
                <a:xfrm>
                  <a:off x="9742615" y="301222"/>
                  <a:ext cx="410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A24888C2-F953-64EE-3188-4CA11CB21209}"/>
                    </a:ext>
                  </a:extLst>
                </p14:cNvPr>
                <p14:cNvContentPartPr/>
                <p14:nvPr/>
              </p14:nvContentPartPr>
              <p14:xfrm>
                <a:off x="9293335" y="306982"/>
                <a:ext cx="601920" cy="408960"/>
              </p14:xfrm>
            </p:contentPart>
          </mc:Choice>
          <mc:Fallback>
            <p:pic>
              <p:nvPicPr>
                <p:cNvPr id="30" name="Freihand 29">
                  <a:extLst>
                    <a:ext uri="{FF2B5EF4-FFF2-40B4-BE49-F238E27FC236}">
                      <a16:creationId xmlns:a16="http://schemas.microsoft.com/office/drawing/2014/main" id="{A24888C2-F953-64EE-3188-4CA11CB21209}"/>
                    </a:ext>
                  </a:extLst>
                </p:cNvPr>
                <p:cNvPicPr/>
                <p:nvPr/>
              </p:nvPicPr>
              <p:blipFill>
                <a:blip r:embed="rId49"/>
                <a:stretch>
                  <a:fillRect/>
                </a:stretch>
              </p:blipFill>
              <p:spPr>
                <a:xfrm>
                  <a:off x="9284695" y="298342"/>
                  <a:ext cx="619560" cy="426600"/>
                </a:xfrm>
                <a:prstGeom prst="rect">
                  <a:avLst/>
                </a:prstGeom>
              </p:spPr>
            </p:pic>
          </mc:Fallback>
        </mc:AlternateContent>
      </p:grpSp>
      <p:grpSp>
        <p:nvGrpSpPr>
          <p:cNvPr id="48" name="Gruppieren 47">
            <a:extLst>
              <a:ext uri="{FF2B5EF4-FFF2-40B4-BE49-F238E27FC236}">
                <a16:creationId xmlns:a16="http://schemas.microsoft.com/office/drawing/2014/main" id="{F2EEC5F2-3B69-07D5-D8EA-0B8AE3A9AF8F}"/>
              </a:ext>
            </a:extLst>
          </p:cNvPr>
          <p:cNvGrpSpPr/>
          <p:nvPr/>
        </p:nvGrpSpPr>
        <p:grpSpPr>
          <a:xfrm>
            <a:off x="10163455" y="282142"/>
            <a:ext cx="1072800" cy="225000"/>
            <a:chOff x="10163455" y="282142"/>
            <a:chExt cx="1072800" cy="225000"/>
          </a:xfrm>
        </p:grpSpPr>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CA510CBD-7AEB-21E8-BD1A-F0CCEE11D66A}"/>
                    </a:ext>
                  </a:extLst>
                </p14:cNvPr>
                <p14:cNvContentPartPr/>
                <p14:nvPr/>
              </p14:nvContentPartPr>
              <p14:xfrm>
                <a:off x="10163455" y="382942"/>
                <a:ext cx="459000" cy="124200"/>
              </p14:xfrm>
            </p:contentPart>
          </mc:Choice>
          <mc:Fallback>
            <p:pic>
              <p:nvPicPr>
                <p:cNvPr id="31" name="Freihand 30">
                  <a:extLst>
                    <a:ext uri="{FF2B5EF4-FFF2-40B4-BE49-F238E27FC236}">
                      <a16:creationId xmlns:a16="http://schemas.microsoft.com/office/drawing/2014/main" id="{CA510CBD-7AEB-21E8-BD1A-F0CCEE11D66A}"/>
                    </a:ext>
                  </a:extLst>
                </p:cNvPr>
                <p:cNvPicPr/>
                <p:nvPr/>
              </p:nvPicPr>
              <p:blipFill>
                <a:blip r:embed="rId51"/>
                <a:stretch>
                  <a:fillRect/>
                </a:stretch>
              </p:blipFill>
              <p:spPr>
                <a:xfrm>
                  <a:off x="10154455" y="374302"/>
                  <a:ext cx="4766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5A083A23-C8F9-02B0-E20B-8D3E0D77DD5D}"/>
                    </a:ext>
                  </a:extLst>
                </p14:cNvPr>
                <p14:cNvContentPartPr/>
                <p14:nvPr/>
              </p14:nvContentPartPr>
              <p14:xfrm>
                <a:off x="10589695" y="282142"/>
                <a:ext cx="31320" cy="35280"/>
              </p14:xfrm>
            </p:contentPart>
          </mc:Choice>
          <mc:Fallback>
            <p:pic>
              <p:nvPicPr>
                <p:cNvPr id="32" name="Freihand 31">
                  <a:extLst>
                    <a:ext uri="{FF2B5EF4-FFF2-40B4-BE49-F238E27FC236}">
                      <a16:creationId xmlns:a16="http://schemas.microsoft.com/office/drawing/2014/main" id="{5A083A23-C8F9-02B0-E20B-8D3E0D77DD5D}"/>
                    </a:ext>
                  </a:extLst>
                </p:cNvPr>
                <p:cNvPicPr/>
                <p:nvPr/>
              </p:nvPicPr>
              <p:blipFill>
                <a:blip r:embed="rId53"/>
                <a:stretch>
                  <a:fillRect/>
                </a:stretch>
              </p:blipFill>
              <p:spPr>
                <a:xfrm>
                  <a:off x="10580695" y="273502"/>
                  <a:ext cx="4896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01D00DBA-4628-0ADA-489C-4D58D6C60091}"/>
                    </a:ext>
                  </a:extLst>
                </p14:cNvPr>
                <p14:cNvContentPartPr/>
                <p14:nvPr/>
              </p14:nvContentPartPr>
              <p14:xfrm>
                <a:off x="10659535" y="326422"/>
                <a:ext cx="370080" cy="154800"/>
              </p14:xfrm>
            </p:contentPart>
          </mc:Choice>
          <mc:Fallback>
            <p:pic>
              <p:nvPicPr>
                <p:cNvPr id="33" name="Freihand 32">
                  <a:extLst>
                    <a:ext uri="{FF2B5EF4-FFF2-40B4-BE49-F238E27FC236}">
                      <a16:creationId xmlns:a16="http://schemas.microsoft.com/office/drawing/2014/main" id="{01D00DBA-4628-0ADA-489C-4D58D6C60091}"/>
                    </a:ext>
                  </a:extLst>
                </p:cNvPr>
                <p:cNvPicPr/>
                <p:nvPr/>
              </p:nvPicPr>
              <p:blipFill>
                <a:blip r:embed="rId55"/>
                <a:stretch>
                  <a:fillRect/>
                </a:stretch>
              </p:blipFill>
              <p:spPr>
                <a:xfrm>
                  <a:off x="10650895" y="317782"/>
                  <a:ext cx="3877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Freihand 33">
                  <a:extLst>
                    <a:ext uri="{FF2B5EF4-FFF2-40B4-BE49-F238E27FC236}">
                      <a16:creationId xmlns:a16="http://schemas.microsoft.com/office/drawing/2014/main" id="{EAB0D4C0-F06D-8E80-2B6F-8D7C33BBA847}"/>
                    </a:ext>
                  </a:extLst>
                </p14:cNvPr>
                <p14:cNvContentPartPr/>
                <p14:nvPr/>
              </p14:nvContentPartPr>
              <p14:xfrm>
                <a:off x="11111695" y="418942"/>
                <a:ext cx="124560" cy="38880"/>
              </p14:xfrm>
            </p:contentPart>
          </mc:Choice>
          <mc:Fallback>
            <p:pic>
              <p:nvPicPr>
                <p:cNvPr id="34" name="Freihand 33">
                  <a:extLst>
                    <a:ext uri="{FF2B5EF4-FFF2-40B4-BE49-F238E27FC236}">
                      <a16:creationId xmlns:a16="http://schemas.microsoft.com/office/drawing/2014/main" id="{EAB0D4C0-F06D-8E80-2B6F-8D7C33BBA847}"/>
                    </a:ext>
                  </a:extLst>
                </p:cNvPr>
                <p:cNvPicPr/>
                <p:nvPr/>
              </p:nvPicPr>
              <p:blipFill>
                <a:blip r:embed="rId57"/>
                <a:stretch>
                  <a:fillRect/>
                </a:stretch>
              </p:blipFill>
              <p:spPr>
                <a:xfrm>
                  <a:off x="11103055" y="410302"/>
                  <a:ext cx="142200" cy="56520"/>
                </a:xfrm>
                <a:prstGeom prst="rect">
                  <a:avLst/>
                </a:prstGeom>
              </p:spPr>
            </p:pic>
          </mc:Fallback>
        </mc:AlternateContent>
      </p:grpSp>
      <p:grpSp>
        <p:nvGrpSpPr>
          <p:cNvPr id="47" name="Gruppieren 46">
            <a:extLst>
              <a:ext uri="{FF2B5EF4-FFF2-40B4-BE49-F238E27FC236}">
                <a16:creationId xmlns:a16="http://schemas.microsoft.com/office/drawing/2014/main" id="{D2273435-349E-430A-107B-0ACFD3EC3189}"/>
              </a:ext>
            </a:extLst>
          </p:cNvPr>
          <p:cNvGrpSpPr/>
          <p:nvPr/>
        </p:nvGrpSpPr>
        <p:grpSpPr>
          <a:xfrm>
            <a:off x="10002175" y="657982"/>
            <a:ext cx="1151640" cy="252360"/>
            <a:chOff x="10002175" y="657982"/>
            <a:chExt cx="1151640" cy="252360"/>
          </a:xfrm>
        </p:grpSpPr>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C0F51F8F-20AD-0309-E9FE-CCB4FBE13225}"/>
                    </a:ext>
                  </a:extLst>
                </p14:cNvPr>
                <p14:cNvContentPartPr/>
                <p14:nvPr/>
              </p14:nvContentPartPr>
              <p14:xfrm>
                <a:off x="10002175" y="739702"/>
                <a:ext cx="157680" cy="160200"/>
              </p14:xfrm>
            </p:contentPart>
          </mc:Choice>
          <mc:Fallback>
            <p:pic>
              <p:nvPicPr>
                <p:cNvPr id="35" name="Freihand 34">
                  <a:extLst>
                    <a:ext uri="{FF2B5EF4-FFF2-40B4-BE49-F238E27FC236}">
                      <a16:creationId xmlns:a16="http://schemas.microsoft.com/office/drawing/2014/main" id="{C0F51F8F-20AD-0309-E9FE-CCB4FBE13225}"/>
                    </a:ext>
                  </a:extLst>
                </p:cNvPr>
                <p:cNvPicPr/>
                <p:nvPr/>
              </p:nvPicPr>
              <p:blipFill>
                <a:blip r:embed="rId59"/>
                <a:stretch>
                  <a:fillRect/>
                </a:stretch>
              </p:blipFill>
              <p:spPr>
                <a:xfrm>
                  <a:off x="9993535" y="730702"/>
                  <a:ext cx="1753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B9564F55-AFDD-60AD-5806-A1966C30F19D}"/>
                    </a:ext>
                  </a:extLst>
                </p14:cNvPr>
                <p14:cNvContentPartPr/>
                <p14:nvPr/>
              </p14:nvContentPartPr>
              <p14:xfrm>
                <a:off x="10122415" y="836542"/>
                <a:ext cx="44640" cy="73800"/>
              </p14:xfrm>
            </p:contentPart>
          </mc:Choice>
          <mc:Fallback>
            <p:pic>
              <p:nvPicPr>
                <p:cNvPr id="36" name="Freihand 35">
                  <a:extLst>
                    <a:ext uri="{FF2B5EF4-FFF2-40B4-BE49-F238E27FC236}">
                      <a16:creationId xmlns:a16="http://schemas.microsoft.com/office/drawing/2014/main" id="{B9564F55-AFDD-60AD-5806-A1966C30F19D}"/>
                    </a:ext>
                  </a:extLst>
                </p:cNvPr>
                <p:cNvPicPr/>
                <p:nvPr/>
              </p:nvPicPr>
              <p:blipFill>
                <a:blip r:embed="rId61"/>
                <a:stretch>
                  <a:fillRect/>
                </a:stretch>
              </p:blipFill>
              <p:spPr>
                <a:xfrm>
                  <a:off x="10113775" y="827542"/>
                  <a:ext cx="622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342B2FBF-DB49-1849-9688-182EF8A19EBE}"/>
                    </a:ext>
                  </a:extLst>
                </p14:cNvPr>
                <p14:cNvContentPartPr/>
                <p14:nvPr/>
              </p14:nvContentPartPr>
              <p14:xfrm>
                <a:off x="10216375" y="777502"/>
                <a:ext cx="107280" cy="122400"/>
              </p14:xfrm>
            </p:contentPart>
          </mc:Choice>
          <mc:Fallback>
            <p:pic>
              <p:nvPicPr>
                <p:cNvPr id="37" name="Freihand 36">
                  <a:extLst>
                    <a:ext uri="{FF2B5EF4-FFF2-40B4-BE49-F238E27FC236}">
                      <a16:creationId xmlns:a16="http://schemas.microsoft.com/office/drawing/2014/main" id="{342B2FBF-DB49-1849-9688-182EF8A19EBE}"/>
                    </a:ext>
                  </a:extLst>
                </p:cNvPr>
                <p:cNvPicPr/>
                <p:nvPr/>
              </p:nvPicPr>
              <p:blipFill>
                <a:blip r:embed="rId63"/>
                <a:stretch>
                  <a:fillRect/>
                </a:stretch>
              </p:blipFill>
              <p:spPr>
                <a:xfrm>
                  <a:off x="10207735" y="768862"/>
                  <a:ext cx="1249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77EF4F13-C216-7789-0869-88680A33905E}"/>
                    </a:ext>
                  </a:extLst>
                </p14:cNvPr>
                <p14:cNvContentPartPr/>
                <p14:nvPr/>
              </p14:nvContentPartPr>
              <p14:xfrm>
                <a:off x="10351375" y="657982"/>
                <a:ext cx="89280" cy="213120"/>
              </p14:xfrm>
            </p:contentPart>
          </mc:Choice>
          <mc:Fallback>
            <p:pic>
              <p:nvPicPr>
                <p:cNvPr id="38" name="Freihand 37">
                  <a:extLst>
                    <a:ext uri="{FF2B5EF4-FFF2-40B4-BE49-F238E27FC236}">
                      <a16:creationId xmlns:a16="http://schemas.microsoft.com/office/drawing/2014/main" id="{77EF4F13-C216-7789-0869-88680A33905E}"/>
                    </a:ext>
                  </a:extLst>
                </p:cNvPr>
                <p:cNvPicPr/>
                <p:nvPr/>
              </p:nvPicPr>
              <p:blipFill>
                <a:blip r:embed="rId65"/>
                <a:stretch>
                  <a:fillRect/>
                </a:stretch>
              </p:blipFill>
              <p:spPr>
                <a:xfrm>
                  <a:off x="10342375" y="648982"/>
                  <a:ext cx="1069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4BD84259-1A9C-3404-8B8E-CFDE299D6760}"/>
                    </a:ext>
                  </a:extLst>
                </p14:cNvPr>
                <p14:cNvContentPartPr/>
                <p14:nvPr/>
              </p14:nvContentPartPr>
              <p14:xfrm>
                <a:off x="10489615" y="761662"/>
                <a:ext cx="327240" cy="133920"/>
              </p14:xfrm>
            </p:contentPart>
          </mc:Choice>
          <mc:Fallback>
            <p:pic>
              <p:nvPicPr>
                <p:cNvPr id="39" name="Freihand 38">
                  <a:extLst>
                    <a:ext uri="{FF2B5EF4-FFF2-40B4-BE49-F238E27FC236}">
                      <a16:creationId xmlns:a16="http://schemas.microsoft.com/office/drawing/2014/main" id="{4BD84259-1A9C-3404-8B8E-CFDE299D6760}"/>
                    </a:ext>
                  </a:extLst>
                </p:cNvPr>
                <p:cNvPicPr/>
                <p:nvPr/>
              </p:nvPicPr>
              <p:blipFill>
                <a:blip r:embed="rId67"/>
                <a:stretch>
                  <a:fillRect/>
                </a:stretch>
              </p:blipFill>
              <p:spPr>
                <a:xfrm>
                  <a:off x="10480615" y="752662"/>
                  <a:ext cx="344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0" name="Freihand 39">
                  <a:extLst>
                    <a:ext uri="{FF2B5EF4-FFF2-40B4-BE49-F238E27FC236}">
                      <a16:creationId xmlns:a16="http://schemas.microsoft.com/office/drawing/2014/main" id="{998BB68D-8D89-F538-E2A9-180587BA38FE}"/>
                    </a:ext>
                  </a:extLst>
                </p14:cNvPr>
                <p14:cNvContentPartPr/>
                <p14:nvPr/>
              </p14:nvContentPartPr>
              <p14:xfrm>
                <a:off x="10886335" y="700822"/>
                <a:ext cx="267480" cy="104040"/>
              </p14:xfrm>
            </p:contentPart>
          </mc:Choice>
          <mc:Fallback>
            <p:pic>
              <p:nvPicPr>
                <p:cNvPr id="40" name="Freihand 39">
                  <a:extLst>
                    <a:ext uri="{FF2B5EF4-FFF2-40B4-BE49-F238E27FC236}">
                      <a16:creationId xmlns:a16="http://schemas.microsoft.com/office/drawing/2014/main" id="{998BB68D-8D89-F538-E2A9-180587BA38FE}"/>
                    </a:ext>
                  </a:extLst>
                </p:cNvPr>
                <p:cNvPicPr/>
                <p:nvPr/>
              </p:nvPicPr>
              <p:blipFill>
                <a:blip r:embed="rId69"/>
                <a:stretch>
                  <a:fillRect/>
                </a:stretch>
              </p:blipFill>
              <p:spPr>
                <a:xfrm>
                  <a:off x="10877335" y="692182"/>
                  <a:ext cx="285120" cy="121680"/>
                </a:xfrm>
                <a:prstGeom prst="rect">
                  <a:avLst/>
                </a:prstGeom>
              </p:spPr>
            </p:pic>
          </mc:Fallback>
        </mc:AlternateContent>
      </p:grpSp>
      <p:grpSp>
        <p:nvGrpSpPr>
          <p:cNvPr id="46" name="Gruppieren 45">
            <a:extLst>
              <a:ext uri="{FF2B5EF4-FFF2-40B4-BE49-F238E27FC236}">
                <a16:creationId xmlns:a16="http://schemas.microsoft.com/office/drawing/2014/main" id="{87DB7B69-0785-B731-D1E3-C22299FA2BB7}"/>
              </a:ext>
            </a:extLst>
          </p:cNvPr>
          <p:cNvGrpSpPr/>
          <p:nvPr/>
        </p:nvGrpSpPr>
        <p:grpSpPr>
          <a:xfrm>
            <a:off x="11377015" y="474022"/>
            <a:ext cx="698040" cy="321840"/>
            <a:chOff x="11377015" y="474022"/>
            <a:chExt cx="698040" cy="321840"/>
          </a:xfrm>
        </p:grpSpPr>
        <mc:AlternateContent xmlns:mc="http://schemas.openxmlformats.org/markup-compatibility/2006">
          <mc:Choice xmlns:p14="http://schemas.microsoft.com/office/powerpoint/2010/main" Requires="p14">
            <p:contentPart p14:bwMode="auto" r:id="rId70">
              <p14:nvContentPartPr>
                <p14:cNvPr id="41" name="Freihand 40">
                  <a:extLst>
                    <a:ext uri="{FF2B5EF4-FFF2-40B4-BE49-F238E27FC236}">
                      <a16:creationId xmlns:a16="http://schemas.microsoft.com/office/drawing/2014/main" id="{210BE675-B2C3-2073-4E63-CB80F67BE804}"/>
                    </a:ext>
                  </a:extLst>
                </p14:cNvPr>
                <p14:cNvContentPartPr/>
                <p14:nvPr/>
              </p14:nvContentPartPr>
              <p14:xfrm>
                <a:off x="11377015" y="628822"/>
                <a:ext cx="219240" cy="166320"/>
              </p14:xfrm>
            </p:contentPart>
          </mc:Choice>
          <mc:Fallback>
            <p:pic>
              <p:nvPicPr>
                <p:cNvPr id="41" name="Freihand 40">
                  <a:extLst>
                    <a:ext uri="{FF2B5EF4-FFF2-40B4-BE49-F238E27FC236}">
                      <a16:creationId xmlns:a16="http://schemas.microsoft.com/office/drawing/2014/main" id="{210BE675-B2C3-2073-4E63-CB80F67BE804}"/>
                    </a:ext>
                  </a:extLst>
                </p:cNvPr>
                <p:cNvPicPr/>
                <p:nvPr/>
              </p:nvPicPr>
              <p:blipFill>
                <a:blip r:embed="rId71"/>
                <a:stretch>
                  <a:fillRect/>
                </a:stretch>
              </p:blipFill>
              <p:spPr>
                <a:xfrm>
                  <a:off x="11368015" y="620182"/>
                  <a:ext cx="2368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2" name="Freihand 41">
                  <a:extLst>
                    <a:ext uri="{FF2B5EF4-FFF2-40B4-BE49-F238E27FC236}">
                      <a16:creationId xmlns:a16="http://schemas.microsoft.com/office/drawing/2014/main" id="{50928F7F-0035-F99C-3463-9C0DFB9B9F4D}"/>
                    </a:ext>
                  </a:extLst>
                </p14:cNvPr>
                <p14:cNvContentPartPr/>
                <p14:nvPr/>
              </p14:nvContentPartPr>
              <p14:xfrm>
                <a:off x="11641615" y="660862"/>
                <a:ext cx="81000" cy="91080"/>
              </p14:xfrm>
            </p:contentPart>
          </mc:Choice>
          <mc:Fallback>
            <p:pic>
              <p:nvPicPr>
                <p:cNvPr id="42" name="Freihand 41">
                  <a:extLst>
                    <a:ext uri="{FF2B5EF4-FFF2-40B4-BE49-F238E27FC236}">
                      <a16:creationId xmlns:a16="http://schemas.microsoft.com/office/drawing/2014/main" id="{50928F7F-0035-F99C-3463-9C0DFB9B9F4D}"/>
                    </a:ext>
                  </a:extLst>
                </p:cNvPr>
                <p:cNvPicPr/>
                <p:nvPr/>
              </p:nvPicPr>
              <p:blipFill>
                <a:blip r:embed="rId73"/>
                <a:stretch>
                  <a:fillRect/>
                </a:stretch>
              </p:blipFill>
              <p:spPr>
                <a:xfrm>
                  <a:off x="11632615" y="652222"/>
                  <a:ext cx="98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3" name="Freihand 42">
                  <a:extLst>
                    <a:ext uri="{FF2B5EF4-FFF2-40B4-BE49-F238E27FC236}">
                      <a16:creationId xmlns:a16="http://schemas.microsoft.com/office/drawing/2014/main" id="{F3913222-05EA-BAB7-5944-4C34380B04E6}"/>
                    </a:ext>
                  </a:extLst>
                </p14:cNvPr>
                <p14:cNvContentPartPr/>
                <p14:nvPr/>
              </p14:nvContentPartPr>
              <p14:xfrm>
                <a:off x="11742775" y="545302"/>
                <a:ext cx="256320" cy="231840"/>
              </p14:xfrm>
            </p:contentPart>
          </mc:Choice>
          <mc:Fallback>
            <p:pic>
              <p:nvPicPr>
                <p:cNvPr id="43" name="Freihand 42">
                  <a:extLst>
                    <a:ext uri="{FF2B5EF4-FFF2-40B4-BE49-F238E27FC236}">
                      <a16:creationId xmlns:a16="http://schemas.microsoft.com/office/drawing/2014/main" id="{F3913222-05EA-BAB7-5944-4C34380B04E6}"/>
                    </a:ext>
                  </a:extLst>
                </p:cNvPr>
                <p:cNvPicPr/>
                <p:nvPr/>
              </p:nvPicPr>
              <p:blipFill>
                <a:blip r:embed="rId75"/>
                <a:stretch>
                  <a:fillRect/>
                </a:stretch>
              </p:blipFill>
              <p:spPr>
                <a:xfrm>
                  <a:off x="11733775" y="536662"/>
                  <a:ext cx="2739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4" name="Freihand 43">
                  <a:extLst>
                    <a:ext uri="{FF2B5EF4-FFF2-40B4-BE49-F238E27FC236}">
                      <a16:creationId xmlns:a16="http://schemas.microsoft.com/office/drawing/2014/main" id="{4D713BD1-29C5-1666-CD30-9B9505F23EF9}"/>
                    </a:ext>
                  </a:extLst>
                </p14:cNvPr>
                <p14:cNvContentPartPr/>
                <p14:nvPr/>
              </p14:nvContentPartPr>
              <p14:xfrm>
                <a:off x="12007015" y="474022"/>
                <a:ext cx="68040" cy="197280"/>
              </p14:xfrm>
            </p:contentPart>
          </mc:Choice>
          <mc:Fallback>
            <p:pic>
              <p:nvPicPr>
                <p:cNvPr id="44" name="Freihand 43">
                  <a:extLst>
                    <a:ext uri="{FF2B5EF4-FFF2-40B4-BE49-F238E27FC236}">
                      <a16:creationId xmlns:a16="http://schemas.microsoft.com/office/drawing/2014/main" id="{4D713BD1-29C5-1666-CD30-9B9505F23EF9}"/>
                    </a:ext>
                  </a:extLst>
                </p:cNvPr>
                <p:cNvPicPr/>
                <p:nvPr/>
              </p:nvPicPr>
              <p:blipFill>
                <a:blip r:embed="rId77"/>
                <a:stretch>
                  <a:fillRect/>
                </a:stretch>
              </p:blipFill>
              <p:spPr>
                <a:xfrm>
                  <a:off x="11998375" y="465022"/>
                  <a:ext cx="856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5" name="Freihand 44">
                  <a:extLst>
                    <a:ext uri="{FF2B5EF4-FFF2-40B4-BE49-F238E27FC236}">
                      <a16:creationId xmlns:a16="http://schemas.microsoft.com/office/drawing/2014/main" id="{0F98CDB6-4793-668A-A4F9-F7992C5D5E15}"/>
                    </a:ext>
                  </a:extLst>
                </p14:cNvPr>
                <p14:cNvContentPartPr/>
                <p14:nvPr/>
              </p14:nvContentPartPr>
              <p14:xfrm>
                <a:off x="12028975" y="779662"/>
                <a:ext cx="10800" cy="16200"/>
              </p14:xfrm>
            </p:contentPart>
          </mc:Choice>
          <mc:Fallback>
            <p:pic>
              <p:nvPicPr>
                <p:cNvPr id="45" name="Freihand 44">
                  <a:extLst>
                    <a:ext uri="{FF2B5EF4-FFF2-40B4-BE49-F238E27FC236}">
                      <a16:creationId xmlns:a16="http://schemas.microsoft.com/office/drawing/2014/main" id="{0F98CDB6-4793-668A-A4F9-F7992C5D5E15}"/>
                    </a:ext>
                  </a:extLst>
                </p:cNvPr>
                <p:cNvPicPr/>
                <p:nvPr/>
              </p:nvPicPr>
              <p:blipFill>
                <a:blip r:embed="rId79"/>
                <a:stretch>
                  <a:fillRect/>
                </a:stretch>
              </p:blipFill>
              <p:spPr>
                <a:xfrm>
                  <a:off x="12020335" y="771022"/>
                  <a:ext cx="28440" cy="33840"/>
                </a:xfrm>
                <a:prstGeom prst="rect">
                  <a:avLst/>
                </a:prstGeom>
              </p:spPr>
            </p:pic>
          </mc:Fallback>
        </mc:AlternateContent>
      </p:grpSp>
      <p:grpSp>
        <p:nvGrpSpPr>
          <p:cNvPr id="53" name="Gruppieren 52">
            <a:extLst>
              <a:ext uri="{FF2B5EF4-FFF2-40B4-BE49-F238E27FC236}">
                <a16:creationId xmlns:a16="http://schemas.microsoft.com/office/drawing/2014/main" id="{2D648045-BA62-4E9C-DEBA-7F4987C8B36F}"/>
              </a:ext>
            </a:extLst>
          </p:cNvPr>
          <p:cNvGrpSpPr/>
          <p:nvPr/>
        </p:nvGrpSpPr>
        <p:grpSpPr>
          <a:xfrm>
            <a:off x="2903335" y="1558342"/>
            <a:ext cx="1042920" cy="834120"/>
            <a:chOff x="2903335" y="1558342"/>
            <a:chExt cx="1042920" cy="834120"/>
          </a:xfrm>
        </p:grpSpPr>
        <mc:AlternateContent xmlns:mc="http://schemas.openxmlformats.org/markup-compatibility/2006">
          <mc:Choice xmlns:p14="http://schemas.microsoft.com/office/powerpoint/2010/main" Requires="p14">
            <p:contentPart p14:bwMode="auto" r:id="rId80">
              <p14:nvContentPartPr>
                <p14:cNvPr id="50" name="Freihand 49">
                  <a:extLst>
                    <a:ext uri="{FF2B5EF4-FFF2-40B4-BE49-F238E27FC236}">
                      <a16:creationId xmlns:a16="http://schemas.microsoft.com/office/drawing/2014/main" id="{0208BED9-4343-B8E3-16C7-71CEF91B3A2E}"/>
                    </a:ext>
                  </a:extLst>
                </p14:cNvPr>
                <p14:cNvContentPartPr/>
                <p14:nvPr/>
              </p14:nvContentPartPr>
              <p14:xfrm>
                <a:off x="3613975" y="1629622"/>
                <a:ext cx="332280" cy="461520"/>
              </p14:xfrm>
            </p:contentPart>
          </mc:Choice>
          <mc:Fallback>
            <p:pic>
              <p:nvPicPr>
                <p:cNvPr id="50" name="Freihand 49">
                  <a:extLst>
                    <a:ext uri="{FF2B5EF4-FFF2-40B4-BE49-F238E27FC236}">
                      <a16:creationId xmlns:a16="http://schemas.microsoft.com/office/drawing/2014/main" id="{0208BED9-4343-B8E3-16C7-71CEF91B3A2E}"/>
                    </a:ext>
                  </a:extLst>
                </p:cNvPr>
                <p:cNvPicPr/>
                <p:nvPr/>
              </p:nvPicPr>
              <p:blipFill>
                <a:blip r:embed="rId81"/>
                <a:stretch>
                  <a:fillRect/>
                </a:stretch>
              </p:blipFill>
              <p:spPr>
                <a:xfrm>
                  <a:off x="3605335" y="1620622"/>
                  <a:ext cx="349920" cy="479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1" name="Freihand 50">
                  <a:extLst>
                    <a:ext uri="{FF2B5EF4-FFF2-40B4-BE49-F238E27FC236}">
                      <a16:creationId xmlns:a16="http://schemas.microsoft.com/office/drawing/2014/main" id="{E49D8841-9502-E79E-4A06-ABE632E56529}"/>
                    </a:ext>
                  </a:extLst>
                </p14:cNvPr>
                <p14:cNvContentPartPr/>
                <p14:nvPr/>
              </p14:nvContentPartPr>
              <p14:xfrm>
                <a:off x="3242815" y="1815022"/>
                <a:ext cx="324360" cy="577440"/>
              </p14:xfrm>
            </p:contentPart>
          </mc:Choice>
          <mc:Fallback>
            <p:pic>
              <p:nvPicPr>
                <p:cNvPr id="51" name="Freihand 50">
                  <a:extLst>
                    <a:ext uri="{FF2B5EF4-FFF2-40B4-BE49-F238E27FC236}">
                      <a16:creationId xmlns:a16="http://schemas.microsoft.com/office/drawing/2014/main" id="{E49D8841-9502-E79E-4A06-ABE632E56529}"/>
                    </a:ext>
                  </a:extLst>
                </p:cNvPr>
                <p:cNvPicPr/>
                <p:nvPr/>
              </p:nvPicPr>
              <p:blipFill>
                <a:blip r:embed="rId83"/>
                <a:stretch>
                  <a:fillRect/>
                </a:stretch>
              </p:blipFill>
              <p:spPr>
                <a:xfrm>
                  <a:off x="3234175" y="1806382"/>
                  <a:ext cx="342000" cy="595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2" name="Freihand 51">
                  <a:extLst>
                    <a:ext uri="{FF2B5EF4-FFF2-40B4-BE49-F238E27FC236}">
                      <a16:creationId xmlns:a16="http://schemas.microsoft.com/office/drawing/2014/main" id="{0AF0B296-B905-7744-7F45-BD83FC625956}"/>
                    </a:ext>
                  </a:extLst>
                </p14:cNvPr>
                <p14:cNvContentPartPr/>
                <p14:nvPr/>
              </p14:nvContentPartPr>
              <p14:xfrm>
                <a:off x="2903335" y="1558342"/>
                <a:ext cx="315360" cy="529200"/>
              </p14:xfrm>
            </p:contentPart>
          </mc:Choice>
          <mc:Fallback>
            <p:pic>
              <p:nvPicPr>
                <p:cNvPr id="52" name="Freihand 51">
                  <a:extLst>
                    <a:ext uri="{FF2B5EF4-FFF2-40B4-BE49-F238E27FC236}">
                      <a16:creationId xmlns:a16="http://schemas.microsoft.com/office/drawing/2014/main" id="{0AF0B296-B905-7744-7F45-BD83FC625956}"/>
                    </a:ext>
                  </a:extLst>
                </p:cNvPr>
                <p:cNvPicPr/>
                <p:nvPr/>
              </p:nvPicPr>
              <p:blipFill>
                <a:blip r:embed="rId85"/>
                <a:stretch>
                  <a:fillRect/>
                </a:stretch>
              </p:blipFill>
              <p:spPr>
                <a:xfrm>
                  <a:off x="2894335" y="1549342"/>
                  <a:ext cx="333000" cy="546840"/>
                </a:xfrm>
                <a:prstGeom prst="rect">
                  <a:avLst/>
                </a:prstGeom>
              </p:spPr>
            </p:pic>
          </mc:Fallback>
        </mc:AlternateContent>
      </p:grpSp>
      <p:grpSp>
        <p:nvGrpSpPr>
          <p:cNvPr id="135183" name="Gruppieren 135182">
            <a:extLst>
              <a:ext uri="{FF2B5EF4-FFF2-40B4-BE49-F238E27FC236}">
                <a16:creationId xmlns:a16="http://schemas.microsoft.com/office/drawing/2014/main" id="{5CB9C599-3591-94D3-B94F-C20D362ECD68}"/>
              </a:ext>
            </a:extLst>
          </p:cNvPr>
          <p:cNvGrpSpPr/>
          <p:nvPr/>
        </p:nvGrpSpPr>
        <p:grpSpPr>
          <a:xfrm>
            <a:off x="8411335" y="1079182"/>
            <a:ext cx="2755080" cy="781560"/>
            <a:chOff x="8411335" y="1079182"/>
            <a:chExt cx="2755080" cy="781560"/>
          </a:xfrm>
        </p:grpSpPr>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857A3F3A-B0D0-C1D1-ACFF-85B8C0C4C2D0}"/>
                    </a:ext>
                  </a:extLst>
                </p14:cNvPr>
                <p14:cNvContentPartPr/>
                <p14:nvPr/>
              </p14:nvContentPartPr>
              <p14:xfrm>
                <a:off x="8411335" y="1254502"/>
                <a:ext cx="299880" cy="86760"/>
              </p14:xfrm>
            </p:contentPart>
          </mc:Choice>
          <mc:Fallback>
            <p:pic>
              <p:nvPicPr>
                <p:cNvPr id="54" name="Freihand 53">
                  <a:extLst>
                    <a:ext uri="{FF2B5EF4-FFF2-40B4-BE49-F238E27FC236}">
                      <a16:creationId xmlns:a16="http://schemas.microsoft.com/office/drawing/2014/main" id="{857A3F3A-B0D0-C1D1-ACFF-85B8C0C4C2D0}"/>
                    </a:ext>
                  </a:extLst>
                </p:cNvPr>
                <p:cNvPicPr/>
                <p:nvPr/>
              </p:nvPicPr>
              <p:blipFill>
                <a:blip r:embed="rId87"/>
                <a:stretch>
                  <a:fillRect/>
                </a:stretch>
              </p:blipFill>
              <p:spPr>
                <a:xfrm>
                  <a:off x="8402335" y="1245862"/>
                  <a:ext cx="3175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52E17EDC-E902-6D98-736F-B4590B226F91}"/>
                    </a:ext>
                  </a:extLst>
                </p14:cNvPr>
                <p14:cNvContentPartPr/>
                <p14:nvPr/>
              </p14:nvContentPartPr>
              <p14:xfrm>
                <a:off x="8684935" y="1180342"/>
                <a:ext cx="95400" cy="210600"/>
              </p14:xfrm>
            </p:contentPart>
          </mc:Choice>
          <mc:Fallback>
            <p:pic>
              <p:nvPicPr>
                <p:cNvPr id="55" name="Freihand 54">
                  <a:extLst>
                    <a:ext uri="{FF2B5EF4-FFF2-40B4-BE49-F238E27FC236}">
                      <a16:creationId xmlns:a16="http://schemas.microsoft.com/office/drawing/2014/main" id="{52E17EDC-E902-6D98-736F-B4590B226F91}"/>
                    </a:ext>
                  </a:extLst>
                </p:cNvPr>
                <p:cNvPicPr/>
                <p:nvPr/>
              </p:nvPicPr>
              <p:blipFill>
                <a:blip r:embed="rId89"/>
                <a:stretch>
                  <a:fillRect/>
                </a:stretch>
              </p:blipFill>
              <p:spPr>
                <a:xfrm>
                  <a:off x="8676295" y="1171702"/>
                  <a:ext cx="11304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7" name="Freihand 56">
                  <a:extLst>
                    <a:ext uri="{FF2B5EF4-FFF2-40B4-BE49-F238E27FC236}">
                      <a16:creationId xmlns:a16="http://schemas.microsoft.com/office/drawing/2014/main" id="{D1BF2A02-6737-E437-DA07-6E8A83C8AE45}"/>
                    </a:ext>
                  </a:extLst>
                </p14:cNvPr>
                <p14:cNvContentPartPr/>
                <p14:nvPr/>
              </p14:nvContentPartPr>
              <p14:xfrm>
                <a:off x="8914615" y="1193302"/>
                <a:ext cx="110160" cy="159840"/>
              </p14:xfrm>
            </p:contentPart>
          </mc:Choice>
          <mc:Fallback>
            <p:pic>
              <p:nvPicPr>
                <p:cNvPr id="57" name="Freihand 56">
                  <a:extLst>
                    <a:ext uri="{FF2B5EF4-FFF2-40B4-BE49-F238E27FC236}">
                      <a16:creationId xmlns:a16="http://schemas.microsoft.com/office/drawing/2014/main" id="{D1BF2A02-6737-E437-DA07-6E8A83C8AE45}"/>
                    </a:ext>
                  </a:extLst>
                </p:cNvPr>
                <p:cNvPicPr/>
                <p:nvPr/>
              </p:nvPicPr>
              <p:blipFill>
                <a:blip r:embed="rId91"/>
                <a:stretch>
                  <a:fillRect/>
                </a:stretch>
              </p:blipFill>
              <p:spPr>
                <a:xfrm>
                  <a:off x="8905615" y="1184302"/>
                  <a:ext cx="1278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8" name="Freihand 57">
                  <a:extLst>
                    <a:ext uri="{FF2B5EF4-FFF2-40B4-BE49-F238E27FC236}">
                      <a16:creationId xmlns:a16="http://schemas.microsoft.com/office/drawing/2014/main" id="{F3E3132D-6EBF-1FB1-B1AE-311D8E0D914E}"/>
                    </a:ext>
                  </a:extLst>
                </p14:cNvPr>
                <p14:cNvContentPartPr/>
                <p14:nvPr/>
              </p14:nvContentPartPr>
              <p14:xfrm>
                <a:off x="9077695" y="1212382"/>
                <a:ext cx="135360" cy="125280"/>
              </p14:xfrm>
            </p:contentPart>
          </mc:Choice>
          <mc:Fallback>
            <p:pic>
              <p:nvPicPr>
                <p:cNvPr id="58" name="Freihand 57">
                  <a:extLst>
                    <a:ext uri="{FF2B5EF4-FFF2-40B4-BE49-F238E27FC236}">
                      <a16:creationId xmlns:a16="http://schemas.microsoft.com/office/drawing/2014/main" id="{F3E3132D-6EBF-1FB1-B1AE-311D8E0D914E}"/>
                    </a:ext>
                  </a:extLst>
                </p:cNvPr>
                <p:cNvPicPr/>
                <p:nvPr/>
              </p:nvPicPr>
              <p:blipFill>
                <a:blip r:embed="rId93"/>
                <a:stretch>
                  <a:fillRect/>
                </a:stretch>
              </p:blipFill>
              <p:spPr>
                <a:xfrm>
                  <a:off x="9068695" y="1203382"/>
                  <a:ext cx="15300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9" name="Freihand 58">
                  <a:extLst>
                    <a:ext uri="{FF2B5EF4-FFF2-40B4-BE49-F238E27FC236}">
                      <a16:creationId xmlns:a16="http://schemas.microsoft.com/office/drawing/2014/main" id="{C3B97D75-1617-8214-5D36-E275F899B30A}"/>
                    </a:ext>
                  </a:extLst>
                </p14:cNvPr>
                <p14:cNvContentPartPr/>
                <p14:nvPr/>
              </p14:nvContentPartPr>
              <p14:xfrm>
                <a:off x="9260575" y="1192582"/>
                <a:ext cx="106920" cy="131760"/>
              </p14:xfrm>
            </p:contentPart>
          </mc:Choice>
          <mc:Fallback>
            <p:pic>
              <p:nvPicPr>
                <p:cNvPr id="59" name="Freihand 58">
                  <a:extLst>
                    <a:ext uri="{FF2B5EF4-FFF2-40B4-BE49-F238E27FC236}">
                      <a16:creationId xmlns:a16="http://schemas.microsoft.com/office/drawing/2014/main" id="{C3B97D75-1617-8214-5D36-E275F899B30A}"/>
                    </a:ext>
                  </a:extLst>
                </p:cNvPr>
                <p:cNvPicPr/>
                <p:nvPr/>
              </p:nvPicPr>
              <p:blipFill>
                <a:blip r:embed="rId95"/>
                <a:stretch>
                  <a:fillRect/>
                </a:stretch>
              </p:blipFill>
              <p:spPr>
                <a:xfrm>
                  <a:off x="9251575" y="1183582"/>
                  <a:ext cx="12456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0" name="Freihand 59">
                  <a:extLst>
                    <a:ext uri="{FF2B5EF4-FFF2-40B4-BE49-F238E27FC236}">
                      <a16:creationId xmlns:a16="http://schemas.microsoft.com/office/drawing/2014/main" id="{8845A0B0-F44B-0BF9-5476-E1951B76BC58}"/>
                    </a:ext>
                  </a:extLst>
                </p14:cNvPr>
                <p14:cNvContentPartPr/>
                <p14:nvPr/>
              </p14:nvContentPartPr>
              <p14:xfrm>
                <a:off x="9308815" y="1186822"/>
                <a:ext cx="109080" cy="135720"/>
              </p14:xfrm>
            </p:contentPart>
          </mc:Choice>
          <mc:Fallback>
            <p:pic>
              <p:nvPicPr>
                <p:cNvPr id="60" name="Freihand 59">
                  <a:extLst>
                    <a:ext uri="{FF2B5EF4-FFF2-40B4-BE49-F238E27FC236}">
                      <a16:creationId xmlns:a16="http://schemas.microsoft.com/office/drawing/2014/main" id="{8845A0B0-F44B-0BF9-5476-E1951B76BC58}"/>
                    </a:ext>
                  </a:extLst>
                </p:cNvPr>
                <p:cNvPicPr/>
                <p:nvPr/>
              </p:nvPicPr>
              <p:blipFill>
                <a:blip r:embed="rId97"/>
                <a:stretch>
                  <a:fillRect/>
                </a:stretch>
              </p:blipFill>
              <p:spPr>
                <a:xfrm>
                  <a:off x="9299815" y="1177822"/>
                  <a:ext cx="1267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1FDD24CE-5FCE-0D4E-0A80-7119A52C8158}"/>
                    </a:ext>
                  </a:extLst>
                </p14:cNvPr>
                <p14:cNvContentPartPr/>
                <p14:nvPr/>
              </p14:nvContentPartPr>
              <p14:xfrm>
                <a:off x="9440575" y="1205902"/>
                <a:ext cx="236520" cy="81360"/>
              </p14:xfrm>
            </p:contentPart>
          </mc:Choice>
          <mc:Fallback>
            <p:pic>
              <p:nvPicPr>
                <p:cNvPr id="61" name="Freihand 60">
                  <a:extLst>
                    <a:ext uri="{FF2B5EF4-FFF2-40B4-BE49-F238E27FC236}">
                      <a16:creationId xmlns:a16="http://schemas.microsoft.com/office/drawing/2014/main" id="{1FDD24CE-5FCE-0D4E-0A80-7119A52C8158}"/>
                    </a:ext>
                  </a:extLst>
                </p:cNvPr>
                <p:cNvPicPr/>
                <p:nvPr/>
              </p:nvPicPr>
              <p:blipFill>
                <a:blip r:embed="rId99"/>
                <a:stretch>
                  <a:fillRect/>
                </a:stretch>
              </p:blipFill>
              <p:spPr>
                <a:xfrm>
                  <a:off x="9431935" y="1196902"/>
                  <a:ext cx="2541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8924FCAD-E678-6D02-C732-85E6E8354436}"/>
                    </a:ext>
                  </a:extLst>
                </p14:cNvPr>
                <p14:cNvContentPartPr/>
                <p14:nvPr/>
              </p14:nvContentPartPr>
              <p14:xfrm>
                <a:off x="9568015" y="1116982"/>
                <a:ext cx="6480" cy="11880"/>
              </p14:xfrm>
            </p:contentPart>
          </mc:Choice>
          <mc:Fallback>
            <p:pic>
              <p:nvPicPr>
                <p:cNvPr id="62" name="Freihand 61">
                  <a:extLst>
                    <a:ext uri="{FF2B5EF4-FFF2-40B4-BE49-F238E27FC236}">
                      <a16:creationId xmlns:a16="http://schemas.microsoft.com/office/drawing/2014/main" id="{8924FCAD-E678-6D02-C732-85E6E8354436}"/>
                    </a:ext>
                  </a:extLst>
                </p:cNvPr>
                <p:cNvPicPr/>
                <p:nvPr/>
              </p:nvPicPr>
              <p:blipFill>
                <a:blip r:embed="rId101"/>
                <a:stretch>
                  <a:fillRect/>
                </a:stretch>
              </p:blipFill>
              <p:spPr>
                <a:xfrm>
                  <a:off x="9559015" y="1108342"/>
                  <a:ext cx="241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A87842C2-F509-B3BD-F81B-53DA23BA9C52}"/>
                    </a:ext>
                  </a:extLst>
                </p14:cNvPr>
                <p14:cNvContentPartPr/>
                <p14:nvPr/>
              </p14:nvContentPartPr>
              <p14:xfrm>
                <a:off x="9717775" y="1117702"/>
                <a:ext cx="299880" cy="241200"/>
              </p14:xfrm>
            </p:contentPart>
          </mc:Choice>
          <mc:Fallback>
            <p:pic>
              <p:nvPicPr>
                <p:cNvPr id="63" name="Freihand 62">
                  <a:extLst>
                    <a:ext uri="{FF2B5EF4-FFF2-40B4-BE49-F238E27FC236}">
                      <a16:creationId xmlns:a16="http://schemas.microsoft.com/office/drawing/2014/main" id="{A87842C2-F509-B3BD-F81B-53DA23BA9C52}"/>
                    </a:ext>
                  </a:extLst>
                </p:cNvPr>
                <p:cNvPicPr/>
                <p:nvPr/>
              </p:nvPicPr>
              <p:blipFill>
                <a:blip r:embed="rId103"/>
                <a:stretch>
                  <a:fillRect/>
                </a:stretch>
              </p:blipFill>
              <p:spPr>
                <a:xfrm>
                  <a:off x="9709135" y="1109062"/>
                  <a:ext cx="3175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35168" name="Freihand 135167">
                  <a:extLst>
                    <a:ext uri="{FF2B5EF4-FFF2-40B4-BE49-F238E27FC236}">
                      <a16:creationId xmlns:a16="http://schemas.microsoft.com/office/drawing/2014/main" id="{BFA2FEAB-C208-B376-04AD-217DDE095334}"/>
                    </a:ext>
                  </a:extLst>
                </p14:cNvPr>
                <p14:cNvContentPartPr/>
                <p14:nvPr/>
              </p14:nvContentPartPr>
              <p14:xfrm>
                <a:off x="10183255" y="1145422"/>
                <a:ext cx="109080" cy="170640"/>
              </p14:xfrm>
            </p:contentPart>
          </mc:Choice>
          <mc:Fallback>
            <p:pic>
              <p:nvPicPr>
                <p:cNvPr id="135168" name="Freihand 135167">
                  <a:extLst>
                    <a:ext uri="{FF2B5EF4-FFF2-40B4-BE49-F238E27FC236}">
                      <a16:creationId xmlns:a16="http://schemas.microsoft.com/office/drawing/2014/main" id="{BFA2FEAB-C208-B376-04AD-217DDE095334}"/>
                    </a:ext>
                  </a:extLst>
                </p:cNvPr>
                <p:cNvPicPr/>
                <p:nvPr/>
              </p:nvPicPr>
              <p:blipFill>
                <a:blip r:embed="rId105"/>
                <a:stretch>
                  <a:fillRect/>
                </a:stretch>
              </p:blipFill>
              <p:spPr>
                <a:xfrm>
                  <a:off x="10174255" y="1136782"/>
                  <a:ext cx="126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35169" name="Freihand 135168">
                  <a:extLst>
                    <a:ext uri="{FF2B5EF4-FFF2-40B4-BE49-F238E27FC236}">
                      <a16:creationId xmlns:a16="http://schemas.microsoft.com/office/drawing/2014/main" id="{30CF7CE8-240D-6E63-8FF3-5FD7FAEEE8B7}"/>
                    </a:ext>
                  </a:extLst>
                </p14:cNvPr>
                <p14:cNvContentPartPr/>
                <p14:nvPr/>
              </p14:nvContentPartPr>
              <p14:xfrm>
                <a:off x="10300975" y="1196542"/>
                <a:ext cx="108360" cy="116640"/>
              </p14:xfrm>
            </p:contentPart>
          </mc:Choice>
          <mc:Fallback>
            <p:pic>
              <p:nvPicPr>
                <p:cNvPr id="135169" name="Freihand 135168">
                  <a:extLst>
                    <a:ext uri="{FF2B5EF4-FFF2-40B4-BE49-F238E27FC236}">
                      <a16:creationId xmlns:a16="http://schemas.microsoft.com/office/drawing/2014/main" id="{30CF7CE8-240D-6E63-8FF3-5FD7FAEEE8B7}"/>
                    </a:ext>
                  </a:extLst>
                </p:cNvPr>
                <p:cNvPicPr/>
                <p:nvPr/>
              </p:nvPicPr>
              <p:blipFill>
                <a:blip r:embed="rId107"/>
                <a:stretch>
                  <a:fillRect/>
                </a:stretch>
              </p:blipFill>
              <p:spPr>
                <a:xfrm>
                  <a:off x="10292335" y="1187542"/>
                  <a:ext cx="12600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35170" name="Freihand 135169">
                  <a:extLst>
                    <a:ext uri="{FF2B5EF4-FFF2-40B4-BE49-F238E27FC236}">
                      <a16:creationId xmlns:a16="http://schemas.microsoft.com/office/drawing/2014/main" id="{F8C7E524-C480-FF49-6336-112E08EF3D71}"/>
                    </a:ext>
                  </a:extLst>
                </p14:cNvPr>
                <p14:cNvContentPartPr/>
                <p14:nvPr/>
              </p14:nvContentPartPr>
              <p14:xfrm>
                <a:off x="10456855" y="1148662"/>
                <a:ext cx="392400" cy="87840"/>
              </p14:xfrm>
            </p:contentPart>
          </mc:Choice>
          <mc:Fallback>
            <p:pic>
              <p:nvPicPr>
                <p:cNvPr id="135170" name="Freihand 135169">
                  <a:extLst>
                    <a:ext uri="{FF2B5EF4-FFF2-40B4-BE49-F238E27FC236}">
                      <a16:creationId xmlns:a16="http://schemas.microsoft.com/office/drawing/2014/main" id="{F8C7E524-C480-FF49-6336-112E08EF3D71}"/>
                    </a:ext>
                  </a:extLst>
                </p:cNvPr>
                <p:cNvPicPr/>
                <p:nvPr/>
              </p:nvPicPr>
              <p:blipFill>
                <a:blip r:embed="rId109"/>
                <a:stretch>
                  <a:fillRect/>
                </a:stretch>
              </p:blipFill>
              <p:spPr>
                <a:xfrm>
                  <a:off x="10448215" y="1139662"/>
                  <a:ext cx="410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35173" name="Freihand 135172">
                  <a:extLst>
                    <a:ext uri="{FF2B5EF4-FFF2-40B4-BE49-F238E27FC236}">
                      <a16:creationId xmlns:a16="http://schemas.microsoft.com/office/drawing/2014/main" id="{F9A5C910-BB5E-1ED2-25B8-B7C711DAFC8C}"/>
                    </a:ext>
                  </a:extLst>
                </p14:cNvPr>
                <p14:cNvContentPartPr/>
                <p14:nvPr/>
              </p14:nvContentPartPr>
              <p14:xfrm>
                <a:off x="10783375" y="1079182"/>
                <a:ext cx="383040" cy="362520"/>
              </p14:xfrm>
            </p:contentPart>
          </mc:Choice>
          <mc:Fallback>
            <p:pic>
              <p:nvPicPr>
                <p:cNvPr id="135173" name="Freihand 135172">
                  <a:extLst>
                    <a:ext uri="{FF2B5EF4-FFF2-40B4-BE49-F238E27FC236}">
                      <a16:creationId xmlns:a16="http://schemas.microsoft.com/office/drawing/2014/main" id="{F9A5C910-BB5E-1ED2-25B8-B7C711DAFC8C}"/>
                    </a:ext>
                  </a:extLst>
                </p:cNvPr>
                <p:cNvPicPr/>
                <p:nvPr/>
              </p:nvPicPr>
              <p:blipFill>
                <a:blip r:embed="rId111"/>
                <a:stretch>
                  <a:fillRect/>
                </a:stretch>
              </p:blipFill>
              <p:spPr>
                <a:xfrm>
                  <a:off x="10774735" y="1070542"/>
                  <a:ext cx="40068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35174" name="Freihand 135173">
                  <a:extLst>
                    <a:ext uri="{FF2B5EF4-FFF2-40B4-BE49-F238E27FC236}">
                      <a16:creationId xmlns:a16="http://schemas.microsoft.com/office/drawing/2014/main" id="{0EA391E9-46F5-365D-D07B-AC6340B327D7}"/>
                    </a:ext>
                  </a:extLst>
                </p14:cNvPr>
                <p14:cNvContentPartPr/>
                <p14:nvPr/>
              </p14:nvContentPartPr>
              <p14:xfrm>
                <a:off x="8963215" y="1505782"/>
                <a:ext cx="120240" cy="175320"/>
              </p14:xfrm>
            </p:contentPart>
          </mc:Choice>
          <mc:Fallback>
            <p:pic>
              <p:nvPicPr>
                <p:cNvPr id="135174" name="Freihand 135173">
                  <a:extLst>
                    <a:ext uri="{FF2B5EF4-FFF2-40B4-BE49-F238E27FC236}">
                      <a16:creationId xmlns:a16="http://schemas.microsoft.com/office/drawing/2014/main" id="{0EA391E9-46F5-365D-D07B-AC6340B327D7}"/>
                    </a:ext>
                  </a:extLst>
                </p:cNvPr>
                <p:cNvPicPr/>
                <p:nvPr/>
              </p:nvPicPr>
              <p:blipFill>
                <a:blip r:embed="rId113"/>
                <a:stretch>
                  <a:fillRect/>
                </a:stretch>
              </p:blipFill>
              <p:spPr>
                <a:xfrm>
                  <a:off x="8954575" y="1497142"/>
                  <a:ext cx="1378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5175" name="Freihand 135174">
                  <a:extLst>
                    <a:ext uri="{FF2B5EF4-FFF2-40B4-BE49-F238E27FC236}">
                      <a16:creationId xmlns:a16="http://schemas.microsoft.com/office/drawing/2014/main" id="{CC48448C-BDE0-CA4D-5035-D20CDD339B0D}"/>
                    </a:ext>
                  </a:extLst>
                </p14:cNvPr>
                <p14:cNvContentPartPr/>
                <p14:nvPr/>
              </p14:nvContentPartPr>
              <p14:xfrm>
                <a:off x="9146815" y="1479502"/>
                <a:ext cx="370440" cy="192600"/>
              </p14:xfrm>
            </p:contentPart>
          </mc:Choice>
          <mc:Fallback>
            <p:pic>
              <p:nvPicPr>
                <p:cNvPr id="135175" name="Freihand 135174">
                  <a:extLst>
                    <a:ext uri="{FF2B5EF4-FFF2-40B4-BE49-F238E27FC236}">
                      <a16:creationId xmlns:a16="http://schemas.microsoft.com/office/drawing/2014/main" id="{CC48448C-BDE0-CA4D-5035-D20CDD339B0D}"/>
                    </a:ext>
                  </a:extLst>
                </p:cNvPr>
                <p:cNvPicPr/>
                <p:nvPr/>
              </p:nvPicPr>
              <p:blipFill>
                <a:blip r:embed="rId115"/>
                <a:stretch>
                  <a:fillRect/>
                </a:stretch>
              </p:blipFill>
              <p:spPr>
                <a:xfrm>
                  <a:off x="9137815" y="1470862"/>
                  <a:ext cx="3880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5176" name="Freihand 135175">
                  <a:extLst>
                    <a:ext uri="{FF2B5EF4-FFF2-40B4-BE49-F238E27FC236}">
                      <a16:creationId xmlns:a16="http://schemas.microsoft.com/office/drawing/2014/main" id="{9BEC1AEB-0CB9-2D21-FA99-2E1794AE7A38}"/>
                    </a:ext>
                  </a:extLst>
                </p14:cNvPr>
                <p14:cNvContentPartPr/>
                <p14:nvPr/>
              </p14:nvContentPartPr>
              <p14:xfrm>
                <a:off x="9579895" y="1574902"/>
                <a:ext cx="257760" cy="77760"/>
              </p14:xfrm>
            </p:contentPart>
          </mc:Choice>
          <mc:Fallback>
            <p:pic>
              <p:nvPicPr>
                <p:cNvPr id="135176" name="Freihand 135175">
                  <a:extLst>
                    <a:ext uri="{FF2B5EF4-FFF2-40B4-BE49-F238E27FC236}">
                      <a16:creationId xmlns:a16="http://schemas.microsoft.com/office/drawing/2014/main" id="{9BEC1AEB-0CB9-2D21-FA99-2E1794AE7A38}"/>
                    </a:ext>
                  </a:extLst>
                </p:cNvPr>
                <p:cNvPicPr/>
                <p:nvPr/>
              </p:nvPicPr>
              <p:blipFill>
                <a:blip r:embed="rId117"/>
                <a:stretch>
                  <a:fillRect/>
                </a:stretch>
              </p:blipFill>
              <p:spPr>
                <a:xfrm>
                  <a:off x="9570895" y="1566262"/>
                  <a:ext cx="275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5177" name="Freihand 135176">
                  <a:extLst>
                    <a:ext uri="{FF2B5EF4-FFF2-40B4-BE49-F238E27FC236}">
                      <a16:creationId xmlns:a16="http://schemas.microsoft.com/office/drawing/2014/main" id="{3671000A-9ABA-CAC3-2B9D-B171C70B3FEF}"/>
                    </a:ext>
                  </a:extLst>
                </p14:cNvPr>
                <p14:cNvContentPartPr/>
                <p14:nvPr/>
              </p14:nvContentPartPr>
              <p14:xfrm>
                <a:off x="9867175" y="1445302"/>
                <a:ext cx="193320" cy="184680"/>
              </p14:xfrm>
            </p:contentPart>
          </mc:Choice>
          <mc:Fallback>
            <p:pic>
              <p:nvPicPr>
                <p:cNvPr id="135177" name="Freihand 135176">
                  <a:extLst>
                    <a:ext uri="{FF2B5EF4-FFF2-40B4-BE49-F238E27FC236}">
                      <a16:creationId xmlns:a16="http://schemas.microsoft.com/office/drawing/2014/main" id="{3671000A-9ABA-CAC3-2B9D-B171C70B3FEF}"/>
                    </a:ext>
                  </a:extLst>
                </p:cNvPr>
                <p:cNvPicPr/>
                <p:nvPr/>
              </p:nvPicPr>
              <p:blipFill>
                <a:blip r:embed="rId119"/>
                <a:stretch>
                  <a:fillRect/>
                </a:stretch>
              </p:blipFill>
              <p:spPr>
                <a:xfrm>
                  <a:off x="9858175" y="1436662"/>
                  <a:ext cx="21096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5178" name="Freihand 135177">
                  <a:extLst>
                    <a:ext uri="{FF2B5EF4-FFF2-40B4-BE49-F238E27FC236}">
                      <a16:creationId xmlns:a16="http://schemas.microsoft.com/office/drawing/2014/main" id="{81E87996-5089-F409-519B-6C78AAD9351A}"/>
                    </a:ext>
                  </a:extLst>
                </p14:cNvPr>
                <p14:cNvContentPartPr/>
                <p14:nvPr/>
              </p14:nvContentPartPr>
              <p14:xfrm>
                <a:off x="9959695" y="1596502"/>
                <a:ext cx="36000" cy="31320"/>
              </p14:xfrm>
            </p:contentPart>
          </mc:Choice>
          <mc:Fallback>
            <p:pic>
              <p:nvPicPr>
                <p:cNvPr id="135178" name="Freihand 135177">
                  <a:extLst>
                    <a:ext uri="{FF2B5EF4-FFF2-40B4-BE49-F238E27FC236}">
                      <a16:creationId xmlns:a16="http://schemas.microsoft.com/office/drawing/2014/main" id="{81E87996-5089-F409-519B-6C78AAD9351A}"/>
                    </a:ext>
                  </a:extLst>
                </p:cNvPr>
                <p:cNvPicPr/>
                <p:nvPr/>
              </p:nvPicPr>
              <p:blipFill>
                <a:blip r:embed="rId121"/>
                <a:stretch>
                  <a:fillRect/>
                </a:stretch>
              </p:blipFill>
              <p:spPr>
                <a:xfrm>
                  <a:off x="9950695" y="1587502"/>
                  <a:ext cx="536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5181" name="Freihand 135180">
                  <a:extLst>
                    <a:ext uri="{FF2B5EF4-FFF2-40B4-BE49-F238E27FC236}">
                      <a16:creationId xmlns:a16="http://schemas.microsoft.com/office/drawing/2014/main" id="{809EB81B-17B8-96DA-6035-8634E3BA1241}"/>
                    </a:ext>
                  </a:extLst>
                </p14:cNvPr>
                <p14:cNvContentPartPr/>
                <p14:nvPr/>
              </p14:nvContentPartPr>
              <p14:xfrm>
                <a:off x="10102975" y="1546822"/>
                <a:ext cx="526680" cy="247320"/>
              </p14:xfrm>
            </p:contentPart>
          </mc:Choice>
          <mc:Fallback>
            <p:pic>
              <p:nvPicPr>
                <p:cNvPr id="135181" name="Freihand 135180">
                  <a:extLst>
                    <a:ext uri="{FF2B5EF4-FFF2-40B4-BE49-F238E27FC236}">
                      <a16:creationId xmlns:a16="http://schemas.microsoft.com/office/drawing/2014/main" id="{809EB81B-17B8-96DA-6035-8634E3BA1241}"/>
                    </a:ext>
                  </a:extLst>
                </p:cNvPr>
                <p:cNvPicPr/>
                <p:nvPr/>
              </p:nvPicPr>
              <p:blipFill>
                <a:blip r:embed="rId123"/>
                <a:stretch>
                  <a:fillRect/>
                </a:stretch>
              </p:blipFill>
              <p:spPr>
                <a:xfrm>
                  <a:off x="10094335" y="1538182"/>
                  <a:ext cx="5443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5182" name="Freihand 135181">
                  <a:extLst>
                    <a:ext uri="{FF2B5EF4-FFF2-40B4-BE49-F238E27FC236}">
                      <a16:creationId xmlns:a16="http://schemas.microsoft.com/office/drawing/2014/main" id="{0F92BE68-B7C2-4768-B26D-018483B0AFEE}"/>
                    </a:ext>
                  </a:extLst>
                </p14:cNvPr>
                <p14:cNvContentPartPr/>
                <p14:nvPr/>
              </p14:nvContentPartPr>
              <p14:xfrm>
                <a:off x="8945575" y="1739782"/>
                <a:ext cx="1752480" cy="120960"/>
              </p14:xfrm>
            </p:contentPart>
          </mc:Choice>
          <mc:Fallback>
            <p:pic>
              <p:nvPicPr>
                <p:cNvPr id="135182" name="Freihand 135181">
                  <a:extLst>
                    <a:ext uri="{FF2B5EF4-FFF2-40B4-BE49-F238E27FC236}">
                      <a16:creationId xmlns:a16="http://schemas.microsoft.com/office/drawing/2014/main" id="{0F92BE68-B7C2-4768-B26D-018483B0AFEE}"/>
                    </a:ext>
                  </a:extLst>
                </p:cNvPr>
                <p:cNvPicPr/>
                <p:nvPr/>
              </p:nvPicPr>
              <p:blipFill>
                <a:blip r:embed="rId125"/>
                <a:stretch>
                  <a:fillRect/>
                </a:stretch>
              </p:blipFill>
              <p:spPr>
                <a:xfrm>
                  <a:off x="8936575" y="1731142"/>
                  <a:ext cx="1770120" cy="138600"/>
                </a:xfrm>
                <a:prstGeom prst="rect">
                  <a:avLst/>
                </a:prstGeom>
              </p:spPr>
            </p:pic>
          </mc:Fallback>
        </mc:AlternateContent>
      </p:grpSp>
    </p:spTree>
    <p:extLst>
      <p:ext uri="{BB962C8B-B14F-4D97-AF65-F5344CB8AC3E}">
        <p14:creationId xmlns:p14="http://schemas.microsoft.com/office/powerpoint/2010/main" val="325978574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EDF71A7-A3C4-4F58-B4D5-2627451DBE98}"/>
                  </a:ext>
                </a:extLst>
              </p14:cNvPr>
              <p14:cNvContentPartPr/>
              <p14:nvPr/>
            </p14:nvContentPartPr>
            <p14:xfrm>
              <a:off x="419335" y="2660302"/>
              <a:ext cx="1679760" cy="150120"/>
            </p14:xfrm>
          </p:contentPart>
        </mc:Choice>
        <mc:Fallback>
          <p:pic>
            <p:nvPicPr>
              <p:cNvPr id="2" name="Freihand 1">
                <a:extLst>
                  <a:ext uri="{FF2B5EF4-FFF2-40B4-BE49-F238E27FC236}">
                    <a16:creationId xmlns:a16="http://schemas.microsoft.com/office/drawing/2014/main" id="{BEDF71A7-A3C4-4F58-B4D5-2627451DBE98}"/>
                  </a:ext>
                </a:extLst>
              </p:cNvPr>
              <p:cNvPicPr/>
              <p:nvPr/>
            </p:nvPicPr>
            <p:blipFill>
              <a:blip r:embed="rId4"/>
              <a:stretch>
                <a:fillRect/>
              </a:stretch>
            </p:blipFill>
            <p:spPr>
              <a:xfrm>
                <a:off x="410695" y="2651662"/>
                <a:ext cx="1697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BAE1203-1AD8-262D-B8BB-B8DF64D7F8EC}"/>
                  </a:ext>
                </a:extLst>
              </p14:cNvPr>
              <p14:cNvContentPartPr/>
              <p14:nvPr/>
            </p14:nvContentPartPr>
            <p14:xfrm>
              <a:off x="623815" y="3408022"/>
              <a:ext cx="1415880" cy="171000"/>
            </p14:xfrm>
          </p:contentPart>
        </mc:Choice>
        <mc:Fallback>
          <p:pic>
            <p:nvPicPr>
              <p:cNvPr id="3" name="Freihand 2">
                <a:extLst>
                  <a:ext uri="{FF2B5EF4-FFF2-40B4-BE49-F238E27FC236}">
                    <a16:creationId xmlns:a16="http://schemas.microsoft.com/office/drawing/2014/main" id="{7BAE1203-1AD8-262D-B8BB-B8DF64D7F8EC}"/>
                  </a:ext>
                </a:extLst>
              </p:cNvPr>
              <p:cNvPicPr/>
              <p:nvPr/>
            </p:nvPicPr>
            <p:blipFill>
              <a:blip r:embed="rId6"/>
              <a:stretch>
                <a:fillRect/>
              </a:stretch>
            </p:blipFill>
            <p:spPr>
              <a:xfrm>
                <a:off x="614815" y="3399382"/>
                <a:ext cx="14335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890E1535-0F50-1198-B54F-1682E77A2C30}"/>
                  </a:ext>
                </a:extLst>
              </p14:cNvPr>
              <p14:cNvContentPartPr/>
              <p14:nvPr/>
            </p14:nvContentPartPr>
            <p14:xfrm>
              <a:off x="487015" y="4225222"/>
              <a:ext cx="1581480" cy="65880"/>
            </p14:xfrm>
          </p:contentPart>
        </mc:Choice>
        <mc:Fallback>
          <p:pic>
            <p:nvPicPr>
              <p:cNvPr id="8" name="Freihand 7">
                <a:extLst>
                  <a:ext uri="{FF2B5EF4-FFF2-40B4-BE49-F238E27FC236}">
                    <a16:creationId xmlns:a16="http://schemas.microsoft.com/office/drawing/2014/main" id="{890E1535-0F50-1198-B54F-1682E77A2C30}"/>
                  </a:ext>
                </a:extLst>
              </p:cNvPr>
              <p:cNvPicPr/>
              <p:nvPr/>
            </p:nvPicPr>
            <p:blipFill>
              <a:blip r:embed="rId8"/>
              <a:stretch>
                <a:fillRect/>
              </a:stretch>
            </p:blipFill>
            <p:spPr>
              <a:xfrm>
                <a:off x="478375" y="4216582"/>
                <a:ext cx="1599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199A3E5B-2CBF-F030-6B4B-2C58344B8009}"/>
                  </a:ext>
                </a:extLst>
              </p14:cNvPr>
              <p14:cNvContentPartPr/>
              <p14:nvPr/>
            </p14:nvContentPartPr>
            <p14:xfrm>
              <a:off x="2462335" y="2065942"/>
              <a:ext cx="1596240" cy="894960"/>
            </p14:xfrm>
          </p:contentPart>
        </mc:Choice>
        <mc:Fallback>
          <p:pic>
            <p:nvPicPr>
              <p:cNvPr id="9" name="Freihand 8">
                <a:extLst>
                  <a:ext uri="{FF2B5EF4-FFF2-40B4-BE49-F238E27FC236}">
                    <a16:creationId xmlns:a16="http://schemas.microsoft.com/office/drawing/2014/main" id="{199A3E5B-2CBF-F030-6B4B-2C58344B8009}"/>
                  </a:ext>
                </a:extLst>
              </p:cNvPr>
              <p:cNvPicPr/>
              <p:nvPr/>
            </p:nvPicPr>
            <p:blipFill>
              <a:blip r:embed="rId10"/>
              <a:stretch>
                <a:fillRect/>
              </a:stretch>
            </p:blipFill>
            <p:spPr>
              <a:xfrm>
                <a:off x="2453695" y="2056942"/>
                <a:ext cx="1613880" cy="912600"/>
              </a:xfrm>
              <a:prstGeom prst="rect">
                <a:avLst/>
              </a:prstGeom>
            </p:spPr>
          </p:pic>
        </mc:Fallback>
      </mc:AlternateContent>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558926" y="105251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8895227"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37878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a:t>
            </a:r>
            <a:r>
              <a:rPr lang="de-DE" sz="2000">
                <a:solidFill>
                  <a:schemeClr val="tx1"/>
                </a:solidFill>
              </a:rPr>
              <a:t>reine Preisentwicklung</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47775FCC-1464-365A-FA13-6AF05A521979}"/>
              </a:ext>
            </a:extLst>
          </p:cNvPr>
          <p:cNvPicPr>
            <a:picLocks noChangeAspect="1"/>
          </p:cNvPicPr>
          <p:nvPr/>
        </p:nvPicPr>
        <p:blipFill>
          <a:blip r:embed="rId3"/>
          <a:stretch>
            <a:fillRect/>
          </a:stretch>
        </p:blipFill>
        <p:spPr>
          <a:xfrm>
            <a:off x="1162659" y="3976053"/>
            <a:ext cx="6047756" cy="279221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5630E8C-2789-9B92-2F06-DA1A08825D24}"/>
                  </a:ext>
                </a:extLst>
              </p14:cNvPr>
              <p14:cNvContentPartPr/>
              <p14:nvPr/>
            </p14:nvContentPartPr>
            <p14:xfrm>
              <a:off x="1012255" y="1243767"/>
              <a:ext cx="4803840" cy="86040"/>
            </p14:xfrm>
          </p:contentPart>
        </mc:Choice>
        <mc:Fallback xmlns="">
          <p:pic>
            <p:nvPicPr>
              <p:cNvPr id="2" name="Freihand 1">
                <a:extLst>
                  <a:ext uri="{FF2B5EF4-FFF2-40B4-BE49-F238E27FC236}">
                    <a16:creationId xmlns:a16="http://schemas.microsoft.com/office/drawing/2014/main" id="{05630E8C-2789-9B92-2F06-DA1A08825D24}"/>
                  </a:ext>
                </a:extLst>
              </p:cNvPr>
              <p:cNvPicPr/>
              <p:nvPr/>
            </p:nvPicPr>
            <p:blipFill>
              <a:blip r:embed="rId5"/>
              <a:stretch>
                <a:fillRect/>
              </a:stretch>
            </p:blipFill>
            <p:spPr>
              <a:xfrm>
                <a:off x="1003615" y="1234767"/>
                <a:ext cx="4821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7C473F35-6989-5992-77D1-6CAD4651D13E}"/>
                  </a:ext>
                </a:extLst>
              </p14:cNvPr>
              <p14:cNvContentPartPr/>
              <p14:nvPr/>
            </p14:nvContentPartPr>
            <p14:xfrm>
              <a:off x="2421295" y="807807"/>
              <a:ext cx="954360" cy="653400"/>
            </p14:xfrm>
          </p:contentPart>
        </mc:Choice>
        <mc:Fallback xmlns="">
          <p:pic>
            <p:nvPicPr>
              <p:cNvPr id="3" name="Freihand 2">
                <a:extLst>
                  <a:ext uri="{FF2B5EF4-FFF2-40B4-BE49-F238E27FC236}">
                    <a16:creationId xmlns:a16="http://schemas.microsoft.com/office/drawing/2014/main" id="{7C473F35-6989-5992-77D1-6CAD4651D13E}"/>
                  </a:ext>
                </a:extLst>
              </p:cNvPr>
              <p:cNvPicPr/>
              <p:nvPr/>
            </p:nvPicPr>
            <p:blipFill>
              <a:blip r:embed="rId7"/>
              <a:stretch>
                <a:fillRect/>
              </a:stretch>
            </p:blipFill>
            <p:spPr>
              <a:xfrm>
                <a:off x="2412655" y="798807"/>
                <a:ext cx="972000" cy="671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985D3D57-63B4-6930-A8CD-1E2A24BAA8ED}"/>
                  </a:ext>
                </a:extLst>
              </p14:cNvPr>
              <p14:cNvContentPartPr/>
              <p14:nvPr/>
            </p14:nvContentPartPr>
            <p14:xfrm>
              <a:off x="1091455" y="1875567"/>
              <a:ext cx="2049480" cy="84960"/>
            </p14:xfrm>
          </p:contentPart>
        </mc:Choice>
        <mc:Fallback xmlns="">
          <p:pic>
            <p:nvPicPr>
              <p:cNvPr id="5" name="Freihand 4">
                <a:extLst>
                  <a:ext uri="{FF2B5EF4-FFF2-40B4-BE49-F238E27FC236}">
                    <a16:creationId xmlns:a16="http://schemas.microsoft.com/office/drawing/2014/main" id="{985D3D57-63B4-6930-A8CD-1E2A24BAA8ED}"/>
                  </a:ext>
                </a:extLst>
              </p:cNvPr>
              <p:cNvPicPr/>
              <p:nvPr/>
            </p:nvPicPr>
            <p:blipFill>
              <a:blip r:embed="rId9"/>
              <a:stretch>
                <a:fillRect/>
              </a:stretch>
            </p:blipFill>
            <p:spPr>
              <a:xfrm>
                <a:off x="1082455" y="1866567"/>
                <a:ext cx="2067120" cy="102600"/>
              </a:xfrm>
              <a:prstGeom prst="rect">
                <a:avLst/>
              </a:prstGeom>
            </p:spPr>
          </p:pic>
        </mc:Fallback>
      </mc:AlternateContent>
      <p:grpSp>
        <p:nvGrpSpPr>
          <p:cNvPr id="8" name="Gruppieren 7">
            <a:extLst>
              <a:ext uri="{FF2B5EF4-FFF2-40B4-BE49-F238E27FC236}">
                <a16:creationId xmlns:a16="http://schemas.microsoft.com/office/drawing/2014/main" id="{3F9EB959-64FB-44C0-7A5D-955980AFAE5B}"/>
              </a:ext>
            </a:extLst>
          </p:cNvPr>
          <p:cNvGrpSpPr/>
          <p:nvPr/>
        </p:nvGrpSpPr>
        <p:grpSpPr>
          <a:xfrm>
            <a:off x="2582575" y="1972767"/>
            <a:ext cx="2896560" cy="655200"/>
            <a:chOff x="2582575" y="1972767"/>
            <a:chExt cx="2896560" cy="655200"/>
          </a:xfrm>
        </p:grpSpPr>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96B9CEF5-C929-395D-6C84-CD4F8397B416}"/>
                    </a:ext>
                  </a:extLst>
                </p14:cNvPr>
                <p14:cNvContentPartPr/>
                <p14:nvPr/>
              </p14:nvContentPartPr>
              <p14:xfrm>
                <a:off x="2582575" y="2460207"/>
                <a:ext cx="2896560" cy="65880"/>
              </p14:xfrm>
            </p:contentPart>
          </mc:Choice>
          <mc:Fallback xmlns="">
            <p:pic>
              <p:nvPicPr>
                <p:cNvPr id="6" name="Freihand 5">
                  <a:extLst>
                    <a:ext uri="{FF2B5EF4-FFF2-40B4-BE49-F238E27FC236}">
                      <a16:creationId xmlns:a16="http://schemas.microsoft.com/office/drawing/2014/main" id="{96B9CEF5-C929-395D-6C84-CD4F8397B416}"/>
                    </a:ext>
                  </a:extLst>
                </p:cNvPr>
                <p:cNvPicPr/>
                <p:nvPr/>
              </p:nvPicPr>
              <p:blipFill>
                <a:blip r:embed="rId11"/>
                <a:stretch>
                  <a:fillRect/>
                </a:stretch>
              </p:blipFill>
              <p:spPr>
                <a:xfrm>
                  <a:off x="2573575" y="2451567"/>
                  <a:ext cx="29142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577BCD40-C743-3412-9D41-9209017E4CE0}"/>
                    </a:ext>
                  </a:extLst>
                </p14:cNvPr>
                <p14:cNvContentPartPr/>
                <p14:nvPr/>
              </p14:nvContentPartPr>
              <p14:xfrm>
                <a:off x="3113575" y="1972767"/>
                <a:ext cx="1388160" cy="655200"/>
              </p14:xfrm>
            </p:contentPart>
          </mc:Choice>
          <mc:Fallback xmlns="">
            <p:pic>
              <p:nvPicPr>
                <p:cNvPr id="7" name="Freihand 6">
                  <a:extLst>
                    <a:ext uri="{FF2B5EF4-FFF2-40B4-BE49-F238E27FC236}">
                      <a16:creationId xmlns:a16="http://schemas.microsoft.com/office/drawing/2014/main" id="{577BCD40-C743-3412-9D41-9209017E4CE0}"/>
                    </a:ext>
                  </a:extLst>
                </p:cNvPr>
                <p:cNvPicPr/>
                <p:nvPr/>
              </p:nvPicPr>
              <p:blipFill>
                <a:blip r:embed="rId13"/>
                <a:stretch>
                  <a:fillRect/>
                </a:stretch>
              </p:blipFill>
              <p:spPr>
                <a:xfrm>
                  <a:off x="3104575" y="1963767"/>
                  <a:ext cx="1405800" cy="67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882A5106-914B-C89D-9D2D-DB8C6A960CB0}"/>
                  </a:ext>
                </a:extLst>
              </p14:cNvPr>
              <p14:cNvContentPartPr/>
              <p14:nvPr/>
            </p14:nvContentPartPr>
            <p14:xfrm>
              <a:off x="1294495" y="6733407"/>
              <a:ext cx="2756880" cy="52920"/>
            </p14:xfrm>
          </p:contentPart>
        </mc:Choice>
        <mc:Fallback xmlns="">
          <p:pic>
            <p:nvPicPr>
              <p:cNvPr id="9" name="Freihand 8">
                <a:extLst>
                  <a:ext uri="{FF2B5EF4-FFF2-40B4-BE49-F238E27FC236}">
                    <a16:creationId xmlns:a16="http://schemas.microsoft.com/office/drawing/2014/main" id="{882A5106-914B-C89D-9D2D-DB8C6A960CB0}"/>
                  </a:ext>
                </a:extLst>
              </p:cNvPr>
              <p:cNvPicPr/>
              <p:nvPr/>
            </p:nvPicPr>
            <p:blipFill>
              <a:blip r:embed="rId15"/>
              <a:stretch>
                <a:fillRect/>
              </a:stretch>
            </p:blipFill>
            <p:spPr>
              <a:xfrm>
                <a:off x="1285855" y="6724407"/>
                <a:ext cx="2774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2E053318-0EAC-CD03-F8B2-C169330339FA}"/>
                  </a:ext>
                </a:extLst>
              </p14:cNvPr>
              <p14:cNvContentPartPr/>
              <p14:nvPr/>
            </p14:nvContentPartPr>
            <p14:xfrm>
              <a:off x="1777615" y="5765727"/>
              <a:ext cx="41040" cy="40680"/>
            </p14:xfrm>
          </p:contentPart>
        </mc:Choice>
        <mc:Fallback xmlns="">
          <p:pic>
            <p:nvPicPr>
              <p:cNvPr id="11" name="Freihand 10">
                <a:extLst>
                  <a:ext uri="{FF2B5EF4-FFF2-40B4-BE49-F238E27FC236}">
                    <a16:creationId xmlns:a16="http://schemas.microsoft.com/office/drawing/2014/main" id="{2E053318-0EAC-CD03-F8B2-C169330339FA}"/>
                  </a:ext>
                </a:extLst>
              </p:cNvPr>
              <p:cNvPicPr/>
              <p:nvPr/>
            </p:nvPicPr>
            <p:blipFill>
              <a:blip r:embed="rId17"/>
              <a:stretch>
                <a:fillRect/>
              </a:stretch>
            </p:blipFill>
            <p:spPr>
              <a:xfrm>
                <a:off x="1768615" y="5756727"/>
                <a:ext cx="58680" cy="58320"/>
              </a:xfrm>
              <a:prstGeom prst="rect">
                <a:avLst/>
              </a:prstGeom>
            </p:spPr>
          </p:pic>
        </mc:Fallback>
      </mc:AlternateContent>
      <p:grpSp>
        <p:nvGrpSpPr>
          <p:cNvPr id="21" name="Gruppieren 20">
            <a:extLst>
              <a:ext uri="{FF2B5EF4-FFF2-40B4-BE49-F238E27FC236}">
                <a16:creationId xmlns:a16="http://schemas.microsoft.com/office/drawing/2014/main" id="{386A0A1B-4DCB-3077-F73C-B5682B06E183}"/>
              </a:ext>
            </a:extLst>
          </p:cNvPr>
          <p:cNvGrpSpPr/>
          <p:nvPr/>
        </p:nvGrpSpPr>
        <p:grpSpPr>
          <a:xfrm>
            <a:off x="1991815" y="4551807"/>
            <a:ext cx="2387880" cy="1234440"/>
            <a:chOff x="1991815" y="4551807"/>
            <a:chExt cx="2387880" cy="1234440"/>
          </a:xfrm>
        </p:grpSpPr>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D051E638-4C6E-6196-2C85-83DAAADE0AD3}"/>
                    </a:ext>
                  </a:extLst>
                </p14:cNvPr>
                <p14:cNvContentPartPr/>
                <p14:nvPr/>
              </p14:nvContentPartPr>
              <p14:xfrm>
                <a:off x="1991815" y="4551807"/>
                <a:ext cx="1926360" cy="1234440"/>
              </p14:xfrm>
            </p:contentPart>
          </mc:Choice>
          <mc:Fallback xmlns="">
            <p:pic>
              <p:nvPicPr>
                <p:cNvPr id="12" name="Freihand 11">
                  <a:extLst>
                    <a:ext uri="{FF2B5EF4-FFF2-40B4-BE49-F238E27FC236}">
                      <a16:creationId xmlns:a16="http://schemas.microsoft.com/office/drawing/2014/main" id="{D051E638-4C6E-6196-2C85-83DAAADE0AD3}"/>
                    </a:ext>
                  </a:extLst>
                </p:cNvPr>
                <p:cNvPicPr/>
                <p:nvPr/>
              </p:nvPicPr>
              <p:blipFill>
                <a:blip r:embed="rId19"/>
                <a:stretch>
                  <a:fillRect/>
                </a:stretch>
              </p:blipFill>
              <p:spPr>
                <a:xfrm>
                  <a:off x="1982815" y="4543167"/>
                  <a:ext cx="1944000" cy="1252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79A769B9-E256-BBFE-8047-A87BBC1AC166}"/>
                    </a:ext>
                  </a:extLst>
                </p14:cNvPr>
                <p14:cNvContentPartPr/>
                <p14:nvPr/>
              </p14:nvContentPartPr>
              <p14:xfrm>
                <a:off x="2064535" y="5102607"/>
                <a:ext cx="2315160" cy="672480"/>
              </p14:xfrm>
            </p:contentPart>
          </mc:Choice>
          <mc:Fallback xmlns="">
            <p:pic>
              <p:nvPicPr>
                <p:cNvPr id="13" name="Freihand 12">
                  <a:extLst>
                    <a:ext uri="{FF2B5EF4-FFF2-40B4-BE49-F238E27FC236}">
                      <a16:creationId xmlns:a16="http://schemas.microsoft.com/office/drawing/2014/main" id="{79A769B9-E256-BBFE-8047-A87BBC1AC166}"/>
                    </a:ext>
                  </a:extLst>
                </p:cNvPr>
                <p:cNvPicPr/>
                <p:nvPr/>
              </p:nvPicPr>
              <p:blipFill>
                <a:blip r:embed="rId21"/>
                <a:stretch>
                  <a:fillRect/>
                </a:stretch>
              </p:blipFill>
              <p:spPr>
                <a:xfrm>
                  <a:off x="2055535" y="5093967"/>
                  <a:ext cx="2332800" cy="690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8F6A0322-F135-46A9-86DD-27FC6B6DA0AD}"/>
                    </a:ext>
                  </a:extLst>
                </p14:cNvPr>
                <p14:cNvContentPartPr/>
                <p14:nvPr/>
              </p14:nvContentPartPr>
              <p14:xfrm>
                <a:off x="2500855" y="5657367"/>
                <a:ext cx="1012680" cy="78120"/>
              </p14:xfrm>
            </p:contentPart>
          </mc:Choice>
          <mc:Fallback xmlns="">
            <p:pic>
              <p:nvPicPr>
                <p:cNvPr id="15" name="Freihand 14">
                  <a:extLst>
                    <a:ext uri="{FF2B5EF4-FFF2-40B4-BE49-F238E27FC236}">
                      <a16:creationId xmlns:a16="http://schemas.microsoft.com/office/drawing/2014/main" id="{8F6A0322-F135-46A9-86DD-27FC6B6DA0AD}"/>
                    </a:ext>
                  </a:extLst>
                </p:cNvPr>
                <p:cNvPicPr/>
                <p:nvPr/>
              </p:nvPicPr>
              <p:blipFill>
                <a:blip r:embed="rId23"/>
                <a:stretch>
                  <a:fillRect/>
                </a:stretch>
              </p:blipFill>
              <p:spPr>
                <a:xfrm>
                  <a:off x="2492215" y="5648367"/>
                  <a:ext cx="1030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B0077163-9872-84E8-D4B6-397CE626ED34}"/>
                    </a:ext>
                  </a:extLst>
                </p14:cNvPr>
                <p14:cNvContentPartPr/>
                <p14:nvPr/>
              </p14:nvContentPartPr>
              <p14:xfrm>
                <a:off x="3522535" y="5512287"/>
                <a:ext cx="487440" cy="203400"/>
              </p14:xfrm>
            </p:contentPart>
          </mc:Choice>
          <mc:Fallback xmlns="">
            <p:pic>
              <p:nvPicPr>
                <p:cNvPr id="17" name="Freihand 16">
                  <a:extLst>
                    <a:ext uri="{FF2B5EF4-FFF2-40B4-BE49-F238E27FC236}">
                      <a16:creationId xmlns:a16="http://schemas.microsoft.com/office/drawing/2014/main" id="{B0077163-9872-84E8-D4B6-397CE626ED34}"/>
                    </a:ext>
                  </a:extLst>
                </p:cNvPr>
                <p:cNvPicPr/>
                <p:nvPr/>
              </p:nvPicPr>
              <p:blipFill>
                <a:blip r:embed="rId25"/>
                <a:stretch>
                  <a:fillRect/>
                </a:stretch>
              </p:blipFill>
              <p:spPr>
                <a:xfrm>
                  <a:off x="3513895" y="5503647"/>
                  <a:ext cx="5050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A1600A66-3B5D-148A-8B78-EBF44BED1AD4}"/>
                    </a:ext>
                  </a:extLst>
                </p14:cNvPr>
                <p14:cNvContentPartPr/>
                <p14:nvPr/>
              </p14:nvContentPartPr>
              <p14:xfrm>
                <a:off x="2488975" y="5603007"/>
                <a:ext cx="1023480" cy="122040"/>
              </p14:xfrm>
            </p:contentPart>
          </mc:Choice>
          <mc:Fallback xmlns="">
            <p:pic>
              <p:nvPicPr>
                <p:cNvPr id="20" name="Freihand 19">
                  <a:extLst>
                    <a:ext uri="{FF2B5EF4-FFF2-40B4-BE49-F238E27FC236}">
                      <a16:creationId xmlns:a16="http://schemas.microsoft.com/office/drawing/2014/main" id="{A1600A66-3B5D-148A-8B78-EBF44BED1AD4}"/>
                    </a:ext>
                  </a:extLst>
                </p:cNvPr>
                <p:cNvPicPr/>
                <p:nvPr/>
              </p:nvPicPr>
              <p:blipFill>
                <a:blip r:embed="rId27"/>
                <a:stretch>
                  <a:fillRect/>
                </a:stretch>
              </p:blipFill>
              <p:spPr>
                <a:xfrm>
                  <a:off x="2480335" y="5594367"/>
                  <a:ext cx="104112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11EA53E3-3F70-00C3-FEFC-48633CEC85D2}"/>
                  </a:ext>
                </a:extLst>
              </p14:cNvPr>
              <p14:cNvContentPartPr/>
              <p14:nvPr/>
            </p14:nvContentPartPr>
            <p14:xfrm>
              <a:off x="5716735" y="6011967"/>
              <a:ext cx="784440" cy="65520"/>
            </p14:xfrm>
          </p:contentPart>
        </mc:Choice>
        <mc:Fallback xmlns="">
          <p:pic>
            <p:nvPicPr>
              <p:cNvPr id="22" name="Freihand 21">
                <a:extLst>
                  <a:ext uri="{FF2B5EF4-FFF2-40B4-BE49-F238E27FC236}">
                    <a16:creationId xmlns:a16="http://schemas.microsoft.com/office/drawing/2014/main" id="{11EA53E3-3F70-00C3-FEFC-48633CEC85D2}"/>
                  </a:ext>
                </a:extLst>
              </p:cNvPr>
              <p:cNvPicPr/>
              <p:nvPr/>
            </p:nvPicPr>
            <p:blipFill>
              <a:blip r:embed="rId29"/>
              <a:stretch>
                <a:fillRect/>
              </a:stretch>
            </p:blipFill>
            <p:spPr>
              <a:xfrm>
                <a:off x="5707735" y="6002967"/>
                <a:ext cx="802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18036E7B-5543-C511-6A5B-E932939A47E7}"/>
                  </a:ext>
                </a:extLst>
              </p14:cNvPr>
              <p14:cNvContentPartPr/>
              <p14:nvPr/>
            </p14:nvContentPartPr>
            <p14:xfrm>
              <a:off x="6548695" y="5344887"/>
              <a:ext cx="534240" cy="681120"/>
            </p14:xfrm>
          </p:contentPart>
        </mc:Choice>
        <mc:Fallback xmlns="">
          <p:pic>
            <p:nvPicPr>
              <p:cNvPr id="23" name="Freihand 22">
                <a:extLst>
                  <a:ext uri="{FF2B5EF4-FFF2-40B4-BE49-F238E27FC236}">
                    <a16:creationId xmlns:a16="http://schemas.microsoft.com/office/drawing/2014/main" id="{18036E7B-5543-C511-6A5B-E932939A47E7}"/>
                  </a:ext>
                </a:extLst>
              </p:cNvPr>
              <p:cNvPicPr/>
              <p:nvPr/>
            </p:nvPicPr>
            <p:blipFill>
              <a:blip r:embed="rId31"/>
              <a:stretch>
                <a:fillRect/>
              </a:stretch>
            </p:blipFill>
            <p:spPr>
              <a:xfrm>
                <a:off x="6540055" y="5335887"/>
                <a:ext cx="551880"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4" name="Freihand 13">
                <a:extLst>
                  <a:ext uri="{FF2B5EF4-FFF2-40B4-BE49-F238E27FC236}">
                    <a16:creationId xmlns:a16="http://schemas.microsoft.com/office/drawing/2014/main" id="{C1EA4233-8F48-9A51-9784-B5B6418C94C9}"/>
                  </a:ext>
                </a:extLst>
              </p14:cNvPr>
              <p14:cNvContentPartPr/>
              <p14:nvPr/>
            </p14:nvContentPartPr>
            <p14:xfrm>
              <a:off x="2469895" y="1245567"/>
              <a:ext cx="3403800" cy="46440"/>
            </p14:xfrm>
          </p:contentPart>
        </mc:Choice>
        <mc:Fallback xmlns="">
          <p:pic>
            <p:nvPicPr>
              <p:cNvPr id="14" name="Freihand 13">
                <a:extLst>
                  <a:ext uri="{FF2B5EF4-FFF2-40B4-BE49-F238E27FC236}">
                    <a16:creationId xmlns:a16="http://schemas.microsoft.com/office/drawing/2014/main" id="{C1EA4233-8F48-9A51-9784-B5B6418C94C9}"/>
                  </a:ext>
                </a:extLst>
              </p:cNvPr>
              <p:cNvPicPr/>
              <p:nvPr/>
            </p:nvPicPr>
            <p:blipFill>
              <a:blip r:embed="rId33"/>
              <a:stretch>
                <a:fillRect/>
              </a:stretch>
            </p:blipFill>
            <p:spPr>
              <a:xfrm>
                <a:off x="2460895" y="1236927"/>
                <a:ext cx="34214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6" name="Freihand 15">
                <a:extLst>
                  <a:ext uri="{FF2B5EF4-FFF2-40B4-BE49-F238E27FC236}">
                    <a16:creationId xmlns:a16="http://schemas.microsoft.com/office/drawing/2014/main" id="{E20CBE3B-0329-E11A-D186-FB933E6E2CAD}"/>
                  </a:ext>
                </a:extLst>
              </p14:cNvPr>
              <p14:cNvContentPartPr/>
              <p14:nvPr/>
            </p14:nvContentPartPr>
            <p14:xfrm>
              <a:off x="2393935" y="816807"/>
              <a:ext cx="1015560" cy="575280"/>
            </p14:xfrm>
          </p:contentPart>
        </mc:Choice>
        <mc:Fallback xmlns="">
          <p:pic>
            <p:nvPicPr>
              <p:cNvPr id="16" name="Freihand 15">
                <a:extLst>
                  <a:ext uri="{FF2B5EF4-FFF2-40B4-BE49-F238E27FC236}">
                    <a16:creationId xmlns:a16="http://schemas.microsoft.com/office/drawing/2014/main" id="{E20CBE3B-0329-E11A-D186-FB933E6E2CAD}"/>
                  </a:ext>
                </a:extLst>
              </p:cNvPr>
              <p:cNvPicPr/>
              <p:nvPr/>
            </p:nvPicPr>
            <p:blipFill>
              <a:blip r:embed="rId35"/>
              <a:stretch>
                <a:fillRect/>
              </a:stretch>
            </p:blipFill>
            <p:spPr>
              <a:xfrm>
                <a:off x="2385295" y="808167"/>
                <a:ext cx="103320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06FC2B49-3988-3775-8C65-F96AD0124B5D}"/>
                  </a:ext>
                </a:extLst>
              </p14:cNvPr>
              <p14:cNvContentPartPr/>
              <p14:nvPr/>
            </p14:nvContentPartPr>
            <p14:xfrm>
              <a:off x="5694775" y="6026727"/>
              <a:ext cx="842400" cy="89280"/>
            </p14:xfrm>
          </p:contentPart>
        </mc:Choice>
        <mc:Fallback xmlns="">
          <p:pic>
            <p:nvPicPr>
              <p:cNvPr id="19" name="Freihand 18">
                <a:extLst>
                  <a:ext uri="{FF2B5EF4-FFF2-40B4-BE49-F238E27FC236}">
                    <a16:creationId xmlns:a16="http://schemas.microsoft.com/office/drawing/2014/main" id="{06FC2B49-3988-3775-8C65-F96AD0124B5D}"/>
                  </a:ext>
                </a:extLst>
              </p:cNvPr>
              <p:cNvPicPr/>
              <p:nvPr/>
            </p:nvPicPr>
            <p:blipFill>
              <a:blip r:embed="rId37"/>
              <a:stretch>
                <a:fillRect/>
              </a:stretch>
            </p:blipFill>
            <p:spPr>
              <a:xfrm>
                <a:off x="5686135" y="6018087"/>
                <a:ext cx="860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A93BBCCB-F1CC-4788-9C28-8C1FB6BE3F3A}"/>
                  </a:ext>
                </a:extLst>
              </p14:cNvPr>
              <p14:cNvContentPartPr/>
              <p14:nvPr/>
            </p14:nvContentPartPr>
            <p14:xfrm>
              <a:off x="2244755" y="749074"/>
              <a:ext cx="1200600" cy="709200"/>
            </p14:xfrm>
          </p:contentPart>
        </mc:Choice>
        <mc:Fallback xmlns="">
          <p:pic>
            <p:nvPicPr>
              <p:cNvPr id="24" name="Freihand 23">
                <a:extLst>
                  <a:ext uri="{FF2B5EF4-FFF2-40B4-BE49-F238E27FC236}">
                    <a16:creationId xmlns:a16="http://schemas.microsoft.com/office/drawing/2014/main" id="{A93BBCCB-F1CC-4788-9C28-8C1FB6BE3F3A}"/>
                  </a:ext>
                </a:extLst>
              </p:cNvPr>
              <p:cNvPicPr/>
              <p:nvPr/>
            </p:nvPicPr>
            <p:blipFill>
              <a:blip r:embed="rId39"/>
              <a:stretch>
                <a:fillRect/>
              </a:stretch>
            </p:blipFill>
            <p:spPr>
              <a:xfrm>
                <a:off x="2240435" y="744754"/>
                <a:ext cx="1209240" cy="717840"/>
              </a:xfrm>
              <a:prstGeom prst="rect">
                <a:avLst/>
              </a:prstGeom>
            </p:spPr>
          </p:pic>
        </mc:Fallback>
      </mc:AlternateContent>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2B392A9-9BAB-4302-2289-F3DF03E90655}"/>
              </a:ext>
            </a:extLst>
          </p:cNvPr>
          <p:cNvPicPr>
            <a:picLocks noChangeAspect="1"/>
          </p:cNvPicPr>
          <p:nvPr/>
        </p:nvPicPr>
        <p:blipFill>
          <a:blip r:embed="rId3"/>
          <a:stretch>
            <a:fillRect/>
          </a:stretch>
        </p:blipFill>
        <p:spPr>
          <a:xfrm>
            <a:off x="173182" y="1112398"/>
            <a:ext cx="6517307" cy="3986651"/>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911B373-C2AE-9666-4E9E-D8E5E0FBC6BC}"/>
              </a:ext>
            </a:extLst>
          </p:cNvPr>
          <p:cNvPicPr>
            <a:picLocks noChangeAspect="1"/>
          </p:cNvPicPr>
          <p:nvPr/>
        </p:nvPicPr>
        <p:blipFill>
          <a:blip r:embed="rId3"/>
          <a:stretch>
            <a:fillRect/>
          </a:stretch>
        </p:blipFill>
        <p:spPr>
          <a:xfrm>
            <a:off x="67827" y="624597"/>
            <a:ext cx="8362225" cy="5115191"/>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B8AA6BB3-E9D0-2F97-D191-96684907D068}"/>
              </a:ext>
            </a:extLst>
          </p:cNvPr>
          <p:cNvPicPr>
            <a:picLocks noChangeAspect="1"/>
          </p:cNvPicPr>
          <p:nvPr/>
        </p:nvPicPr>
        <p:blipFill>
          <a:blip r:embed="rId3"/>
          <a:stretch>
            <a:fillRect/>
          </a:stretch>
        </p:blipFill>
        <p:spPr>
          <a:xfrm>
            <a:off x="7380" y="1167606"/>
            <a:ext cx="7552883" cy="3283207"/>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F23E6D6-9BBB-74D7-025E-C7276A54D2F9}"/>
                  </a:ext>
                </a:extLst>
              </p14:cNvPr>
              <p14:cNvContentPartPr/>
              <p14:nvPr/>
            </p14:nvContentPartPr>
            <p14:xfrm>
              <a:off x="3162535" y="636022"/>
              <a:ext cx="730440" cy="74160"/>
            </p14:xfrm>
          </p:contentPart>
        </mc:Choice>
        <mc:Fallback xmlns="">
          <p:pic>
            <p:nvPicPr>
              <p:cNvPr id="2" name="Freihand 1">
                <a:extLst>
                  <a:ext uri="{FF2B5EF4-FFF2-40B4-BE49-F238E27FC236}">
                    <a16:creationId xmlns:a16="http://schemas.microsoft.com/office/drawing/2014/main" id="{8F23E6D6-9BBB-74D7-025E-C7276A54D2F9}"/>
                  </a:ext>
                </a:extLst>
              </p:cNvPr>
              <p:cNvPicPr/>
              <p:nvPr/>
            </p:nvPicPr>
            <p:blipFill>
              <a:blip r:embed="rId4"/>
              <a:stretch>
                <a:fillRect/>
              </a:stretch>
            </p:blipFill>
            <p:spPr>
              <a:xfrm>
                <a:off x="3153535" y="627022"/>
                <a:ext cx="7480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CAFD121-CE18-ED3B-51C5-C0513A02D461}"/>
                  </a:ext>
                </a:extLst>
              </p14:cNvPr>
              <p14:cNvContentPartPr/>
              <p14:nvPr/>
            </p14:nvContentPartPr>
            <p14:xfrm>
              <a:off x="744775" y="633502"/>
              <a:ext cx="1491840" cy="43200"/>
            </p14:xfrm>
          </p:contentPart>
        </mc:Choice>
        <mc:Fallback xmlns="">
          <p:pic>
            <p:nvPicPr>
              <p:cNvPr id="3" name="Freihand 2">
                <a:extLst>
                  <a:ext uri="{FF2B5EF4-FFF2-40B4-BE49-F238E27FC236}">
                    <a16:creationId xmlns:a16="http://schemas.microsoft.com/office/drawing/2014/main" id="{DCAFD121-CE18-ED3B-51C5-C0513A02D461}"/>
                  </a:ext>
                </a:extLst>
              </p:cNvPr>
              <p:cNvPicPr/>
              <p:nvPr/>
            </p:nvPicPr>
            <p:blipFill>
              <a:blip r:embed="rId6"/>
              <a:stretch>
                <a:fillRect/>
              </a:stretch>
            </p:blipFill>
            <p:spPr>
              <a:xfrm>
                <a:off x="736135" y="624862"/>
                <a:ext cx="15094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55DADB39-D4FD-6F7E-5AC7-5DD9BB5C05D5}"/>
                  </a:ext>
                </a:extLst>
              </p14:cNvPr>
              <p14:cNvContentPartPr/>
              <p14:nvPr/>
            </p14:nvContentPartPr>
            <p14:xfrm>
              <a:off x="1160575" y="1655182"/>
              <a:ext cx="2894400" cy="104400"/>
            </p14:xfrm>
          </p:contentPart>
        </mc:Choice>
        <mc:Fallback xmlns="">
          <p:pic>
            <p:nvPicPr>
              <p:cNvPr id="5" name="Freihand 4">
                <a:extLst>
                  <a:ext uri="{FF2B5EF4-FFF2-40B4-BE49-F238E27FC236}">
                    <a16:creationId xmlns:a16="http://schemas.microsoft.com/office/drawing/2014/main" id="{55DADB39-D4FD-6F7E-5AC7-5DD9BB5C05D5}"/>
                  </a:ext>
                </a:extLst>
              </p:cNvPr>
              <p:cNvPicPr/>
              <p:nvPr/>
            </p:nvPicPr>
            <p:blipFill>
              <a:blip r:embed="rId8"/>
              <a:stretch>
                <a:fillRect/>
              </a:stretch>
            </p:blipFill>
            <p:spPr>
              <a:xfrm>
                <a:off x="1151575" y="1646182"/>
                <a:ext cx="2912040" cy="122040"/>
              </a:xfrm>
              <a:prstGeom prst="rect">
                <a:avLst/>
              </a:prstGeom>
            </p:spPr>
          </p:pic>
        </mc:Fallback>
      </mc:AlternateContent>
      <p:grpSp>
        <p:nvGrpSpPr>
          <p:cNvPr id="24" name="Gruppieren 23">
            <a:extLst>
              <a:ext uri="{FF2B5EF4-FFF2-40B4-BE49-F238E27FC236}">
                <a16:creationId xmlns:a16="http://schemas.microsoft.com/office/drawing/2014/main" id="{4997BE4B-FDFF-6927-7E31-13C252CA8F90}"/>
              </a:ext>
            </a:extLst>
          </p:cNvPr>
          <p:cNvGrpSpPr/>
          <p:nvPr/>
        </p:nvGrpSpPr>
        <p:grpSpPr>
          <a:xfrm>
            <a:off x="1900015" y="5162662"/>
            <a:ext cx="5875920" cy="591120"/>
            <a:chOff x="1900015" y="5162662"/>
            <a:chExt cx="5875920" cy="591120"/>
          </a:xfrm>
        </p:grpSpPr>
        <mc:AlternateContent xmlns:mc="http://schemas.openxmlformats.org/markup-compatibility/2006" xmlns:p14="http://schemas.microsoft.com/office/powerpoint/2010/main">
          <mc:Choice Requires="p14">
            <p:contentPart p14:bwMode="auto" r:id="rId9">
              <p14:nvContentPartPr>
                <p14:cNvPr id="21" name="Freihand 20">
                  <a:extLst>
                    <a:ext uri="{FF2B5EF4-FFF2-40B4-BE49-F238E27FC236}">
                      <a16:creationId xmlns:a16="http://schemas.microsoft.com/office/drawing/2014/main" id="{67CF8157-31DD-821D-B978-C382D931F45C}"/>
                    </a:ext>
                  </a:extLst>
                </p14:cNvPr>
                <p14:cNvContentPartPr/>
                <p14:nvPr/>
              </p14:nvContentPartPr>
              <p14:xfrm>
                <a:off x="1900015" y="5652982"/>
                <a:ext cx="5875920" cy="100800"/>
              </p14:xfrm>
            </p:contentPart>
          </mc:Choice>
          <mc:Fallback xmlns="">
            <p:pic>
              <p:nvPicPr>
                <p:cNvPr id="21" name="Freihand 20">
                  <a:extLst>
                    <a:ext uri="{FF2B5EF4-FFF2-40B4-BE49-F238E27FC236}">
                      <a16:creationId xmlns:a16="http://schemas.microsoft.com/office/drawing/2014/main" id="{67CF8157-31DD-821D-B978-C382D931F45C}"/>
                    </a:ext>
                  </a:extLst>
                </p:cNvPr>
                <p:cNvPicPr/>
                <p:nvPr/>
              </p:nvPicPr>
              <p:blipFill>
                <a:blip r:embed="rId10"/>
                <a:stretch>
                  <a:fillRect/>
                </a:stretch>
              </p:blipFill>
              <p:spPr>
                <a:xfrm>
                  <a:off x="1891015" y="5643982"/>
                  <a:ext cx="5893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2" name="Freihand 21">
                  <a:extLst>
                    <a:ext uri="{FF2B5EF4-FFF2-40B4-BE49-F238E27FC236}">
                      <a16:creationId xmlns:a16="http://schemas.microsoft.com/office/drawing/2014/main" id="{F3A34626-A99F-C946-4C2D-06769CA37F5F}"/>
                    </a:ext>
                  </a:extLst>
                </p14:cNvPr>
                <p14:cNvContentPartPr/>
                <p14:nvPr/>
              </p14:nvContentPartPr>
              <p14:xfrm>
                <a:off x="5197615" y="5162662"/>
                <a:ext cx="1076040" cy="573120"/>
              </p14:xfrm>
            </p:contentPart>
          </mc:Choice>
          <mc:Fallback xmlns="">
            <p:pic>
              <p:nvPicPr>
                <p:cNvPr id="22" name="Freihand 21">
                  <a:extLst>
                    <a:ext uri="{FF2B5EF4-FFF2-40B4-BE49-F238E27FC236}">
                      <a16:creationId xmlns:a16="http://schemas.microsoft.com/office/drawing/2014/main" id="{F3A34626-A99F-C946-4C2D-06769CA37F5F}"/>
                    </a:ext>
                  </a:extLst>
                </p:cNvPr>
                <p:cNvPicPr/>
                <p:nvPr/>
              </p:nvPicPr>
              <p:blipFill>
                <a:blip r:embed="rId12"/>
                <a:stretch>
                  <a:fillRect/>
                </a:stretch>
              </p:blipFill>
              <p:spPr>
                <a:xfrm>
                  <a:off x="5188615" y="5154022"/>
                  <a:ext cx="1093680" cy="590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17041363-E926-57F3-8A48-FC91285DE5AD}"/>
                  </a:ext>
                </a:extLst>
              </p14:cNvPr>
              <p14:cNvContentPartPr/>
              <p14:nvPr/>
            </p14:nvContentPartPr>
            <p14:xfrm>
              <a:off x="259495" y="6034582"/>
              <a:ext cx="2216160" cy="115200"/>
            </p14:xfrm>
          </p:contentPart>
        </mc:Choice>
        <mc:Fallback xmlns="">
          <p:pic>
            <p:nvPicPr>
              <p:cNvPr id="23" name="Freihand 22">
                <a:extLst>
                  <a:ext uri="{FF2B5EF4-FFF2-40B4-BE49-F238E27FC236}">
                    <a16:creationId xmlns:a16="http://schemas.microsoft.com/office/drawing/2014/main" id="{17041363-E926-57F3-8A48-FC91285DE5AD}"/>
                  </a:ext>
                </a:extLst>
              </p:cNvPr>
              <p:cNvPicPr/>
              <p:nvPr/>
            </p:nvPicPr>
            <p:blipFill>
              <a:blip r:embed="rId14"/>
              <a:stretch>
                <a:fillRect/>
              </a:stretch>
            </p:blipFill>
            <p:spPr>
              <a:xfrm>
                <a:off x="250855" y="6025942"/>
                <a:ext cx="2233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B5FBF1C8-C6A7-C8ED-0ADC-683A166E6741}"/>
                  </a:ext>
                </a:extLst>
              </p14:cNvPr>
              <p14:cNvContentPartPr/>
              <p14:nvPr/>
            </p14:nvContentPartPr>
            <p14:xfrm>
              <a:off x="3410215" y="6473422"/>
              <a:ext cx="2188800" cy="111600"/>
            </p14:xfrm>
          </p:contentPart>
        </mc:Choice>
        <mc:Fallback xmlns="">
          <p:pic>
            <p:nvPicPr>
              <p:cNvPr id="25" name="Freihand 24">
                <a:extLst>
                  <a:ext uri="{FF2B5EF4-FFF2-40B4-BE49-F238E27FC236}">
                    <a16:creationId xmlns:a16="http://schemas.microsoft.com/office/drawing/2014/main" id="{B5FBF1C8-C6A7-C8ED-0ADC-683A166E6741}"/>
                  </a:ext>
                </a:extLst>
              </p:cNvPr>
              <p:cNvPicPr/>
              <p:nvPr/>
            </p:nvPicPr>
            <p:blipFill>
              <a:blip r:embed="rId16"/>
              <a:stretch>
                <a:fillRect/>
              </a:stretch>
            </p:blipFill>
            <p:spPr>
              <a:xfrm>
                <a:off x="3401215" y="6464422"/>
                <a:ext cx="22064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 name="Freihand 132">
                <a:extLst>
                  <a:ext uri="{FF2B5EF4-FFF2-40B4-BE49-F238E27FC236}">
                    <a16:creationId xmlns:a16="http://schemas.microsoft.com/office/drawing/2014/main" id="{7DCF4626-43A5-42A5-8B01-629639DA87E5}"/>
                  </a:ext>
                </a:extLst>
              </p14:cNvPr>
              <p14:cNvContentPartPr/>
              <p14:nvPr/>
            </p14:nvContentPartPr>
            <p14:xfrm>
              <a:off x="5388415" y="2426662"/>
              <a:ext cx="2932560" cy="1535400"/>
            </p14:xfrm>
          </p:contentPart>
        </mc:Choice>
        <mc:Fallback xmlns="">
          <p:pic>
            <p:nvPicPr>
              <p:cNvPr id="133" name="Freihand 132">
                <a:extLst>
                  <a:ext uri="{FF2B5EF4-FFF2-40B4-BE49-F238E27FC236}">
                    <a16:creationId xmlns:a16="http://schemas.microsoft.com/office/drawing/2014/main" id="{7DCF4626-43A5-42A5-8B01-629639DA87E5}"/>
                  </a:ext>
                </a:extLst>
              </p:cNvPr>
              <p:cNvPicPr/>
              <p:nvPr/>
            </p:nvPicPr>
            <p:blipFill>
              <a:blip r:embed="rId18"/>
              <a:stretch>
                <a:fillRect/>
              </a:stretch>
            </p:blipFill>
            <p:spPr>
              <a:xfrm>
                <a:off x="5379775" y="2418022"/>
                <a:ext cx="2950200" cy="1553040"/>
              </a:xfrm>
              <a:prstGeom prst="rect">
                <a:avLst/>
              </a:prstGeom>
            </p:spPr>
          </p:pic>
        </mc:Fallback>
      </mc:AlternateContent>
      <p:grpSp>
        <p:nvGrpSpPr>
          <p:cNvPr id="141" name="Gruppieren 140">
            <a:extLst>
              <a:ext uri="{FF2B5EF4-FFF2-40B4-BE49-F238E27FC236}">
                <a16:creationId xmlns:a16="http://schemas.microsoft.com/office/drawing/2014/main" id="{8EE9884D-2EDB-24DB-FA4F-597059D2CFF8}"/>
              </a:ext>
            </a:extLst>
          </p:cNvPr>
          <p:cNvGrpSpPr/>
          <p:nvPr/>
        </p:nvGrpSpPr>
        <p:grpSpPr>
          <a:xfrm>
            <a:off x="719215" y="853822"/>
            <a:ext cx="11375640" cy="3304800"/>
            <a:chOff x="719215" y="853822"/>
            <a:chExt cx="11375640" cy="3304800"/>
          </a:xfrm>
        </p:grpSpPr>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30F6BF68-D3DC-9C9B-5277-4459ECA62EEF}"/>
                    </a:ext>
                  </a:extLst>
                </p14:cNvPr>
                <p14:cNvContentPartPr/>
                <p14:nvPr/>
              </p14:nvContentPartPr>
              <p14:xfrm>
                <a:off x="1026655" y="3613222"/>
                <a:ext cx="2507400" cy="79560"/>
              </p14:xfrm>
            </p:contentPart>
          </mc:Choice>
          <mc:Fallback xmlns="">
            <p:pic>
              <p:nvPicPr>
                <p:cNvPr id="12" name="Freihand 11">
                  <a:extLst>
                    <a:ext uri="{FF2B5EF4-FFF2-40B4-BE49-F238E27FC236}">
                      <a16:creationId xmlns:a16="http://schemas.microsoft.com/office/drawing/2014/main" id="{30F6BF68-D3DC-9C9B-5277-4459ECA62EEF}"/>
                    </a:ext>
                  </a:extLst>
                </p:cNvPr>
                <p:cNvPicPr/>
                <p:nvPr/>
              </p:nvPicPr>
              <p:blipFill>
                <a:blip r:embed="rId20"/>
                <a:stretch>
                  <a:fillRect/>
                </a:stretch>
              </p:blipFill>
              <p:spPr>
                <a:xfrm>
                  <a:off x="1018015" y="3604582"/>
                  <a:ext cx="25250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632F51D2-92B0-EC70-561B-6A8C5CFEA253}"/>
                    </a:ext>
                  </a:extLst>
                </p14:cNvPr>
                <p14:cNvContentPartPr/>
                <p14:nvPr/>
              </p14:nvContentPartPr>
              <p14:xfrm>
                <a:off x="5619175" y="3517822"/>
                <a:ext cx="2735640" cy="118440"/>
              </p14:xfrm>
            </p:contentPart>
          </mc:Choice>
          <mc:Fallback xmlns="">
            <p:pic>
              <p:nvPicPr>
                <p:cNvPr id="15" name="Freihand 14">
                  <a:extLst>
                    <a:ext uri="{FF2B5EF4-FFF2-40B4-BE49-F238E27FC236}">
                      <a16:creationId xmlns:a16="http://schemas.microsoft.com/office/drawing/2014/main" id="{632F51D2-92B0-EC70-561B-6A8C5CFEA253}"/>
                    </a:ext>
                  </a:extLst>
                </p:cNvPr>
                <p:cNvPicPr/>
                <p:nvPr/>
              </p:nvPicPr>
              <p:blipFill>
                <a:blip r:embed="rId22"/>
                <a:stretch>
                  <a:fillRect/>
                </a:stretch>
              </p:blipFill>
              <p:spPr>
                <a:xfrm>
                  <a:off x="5610175" y="3509182"/>
                  <a:ext cx="2753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7843A5E1-3898-5E00-5012-A165C7A5174D}"/>
                    </a:ext>
                  </a:extLst>
                </p14:cNvPr>
                <p14:cNvContentPartPr/>
                <p14:nvPr/>
              </p14:nvContentPartPr>
              <p14:xfrm>
                <a:off x="1087135" y="2517382"/>
                <a:ext cx="1590120" cy="1046880"/>
              </p14:xfrm>
            </p:contentPart>
          </mc:Choice>
          <mc:Fallback xmlns="">
            <p:pic>
              <p:nvPicPr>
                <p:cNvPr id="18" name="Freihand 17">
                  <a:extLst>
                    <a:ext uri="{FF2B5EF4-FFF2-40B4-BE49-F238E27FC236}">
                      <a16:creationId xmlns:a16="http://schemas.microsoft.com/office/drawing/2014/main" id="{7843A5E1-3898-5E00-5012-A165C7A5174D}"/>
                    </a:ext>
                  </a:extLst>
                </p:cNvPr>
                <p:cNvPicPr/>
                <p:nvPr/>
              </p:nvPicPr>
              <p:blipFill>
                <a:blip r:embed="rId24"/>
                <a:stretch>
                  <a:fillRect/>
                </a:stretch>
              </p:blipFill>
              <p:spPr>
                <a:xfrm>
                  <a:off x="1078135" y="2508742"/>
                  <a:ext cx="1607760" cy="1064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B40948AF-9490-F3F0-BCC4-F821330F4C39}"/>
                    </a:ext>
                  </a:extLst>
                </p14:cNvPr>
                <p14:cNvContentPartPr/>
                <p14:nvPr/>
              </p14:nvContentPartPr>
              <p14:xfrm>
                <a:off x="1239415" y="2142982"/>
                <a:ext cx="1812960" cy="1837800"/>
              </p14:xfrm>
            </p:contentPart>
          </mc:Choice>
          <mc:Fallback xmlns="">
            <p:pic>
              <p:nvPicPr>
                <p:cNvPr id="19" name="Freihand 18">
                  <a:extLst>
                    <a:ext uri="{FF2B5EF4-FFF2-40B4-BE49-F238E27FC236}">
                      <a16:creationId xmlns:a16="http://schemas.microsoft.com/office/drawing/2014/main" id="{B40948AF-9490-F3F0-BCC4-F821330F4C39}"/>
                    </a:ext>
                  </a:extLst>
                </p:cNvPr>
                <p:cNvPicPr/>
                <p:nvPr/>
              </p:nvPicPr>
              <p:blipFill>
                <a:blip r:embed="rId26"/>
                <a:stretch>
                  <a:fillRect/>
                </a:stretch>
              </p:blipFill>
              <p:spPr>
                <a:xfrm>
                  <a:off x="1230415" y="2133982"/>
                  <a:ext cx="1830600" cy="1855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Freihand 25">
                  <a:extLst>
                    <a:ext uri="{FF2B5EF4-FFF2-40B4-BE49-F238E27FC236}">
                      <a16:creationId xmlns:a16="http://schemas.microsoft.com/office/drawing/2014/main" id="{F79CC5EC-33C4-E10F-B043-C3CE673829C0}"/>
                    </a:ext>
                  </a:extLst>
                </p14:cNvPr>
                <p14:cNvContentPartPr/>
                <p14:nvPr/>
              </p14:nvContentPartPr>
              <p14:xfrm>
                <a:off x="9342655" y="1002142"/>
                <a:ext cx="195480" cy="246240"/>
              </p14:xfrm>
            </p:contentPart>
          </mc:Choice>
          <mc:Fallback xmlns="">
            <p:pic>
              <p:nvPicPr>
                <p:cNvPr id="26" name="Freihand 25">
                  <a:extLst>
                    <a:ext uri="{FF2B5EF4-FFF2-40B4-BE49-F238E27FC236}">
                      <a16:creationId xmlns:a16="http://schemas.microsoft.com/office/drawing/2014/main" id="{F79CC5EC-33C4-E10F-B043-C3CE673829C0}"/>
                    </a:ext>
                  </a:extLst>
                </p:cNvPr>
                <p:cNvPicPr/>
                <p:nvPr/>
              </p:nvPicPr>
              <p:blipFill>
                <a:blip r:embed="rId28"/>
                <a:stretch>
                  <a:fillRect/>
                </a:stretch>
              </p:blipFill>
              <p:spPr>
                <a:xfrm>
                  <a:off x="9333655" y="993502"/>
                  <a:ext cx="2131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B39D621B-18C0-AD73-917E-36CE4448FCDF}"/>
                    </a:ext>
                  </a:extLst>
                </p14:cNvPr>
                <p14:cNvContentPartPr/>
                <p14:nvPr/>
              </p14:nvContentPartPr>
              <p14:xfrm>
                <a:off x="9535255" y="1104022"/>
                <a:ext cx="636120" cy="106920"/>
              </p14:xfrm>
            </p:contentPart>
          </mc:Choice>
          <mc:Fallback xmlns="">
            <p:pic>
              <p:nvPicPr>
                <p:cNvPr id="27" name="Freihand 26">
                  <a:extLst>
                    <a:ext uri="{FF2B5EF4-FFF2-40B4-BE49-F238E27FC236}">
                      <a16:creationId xmlns:a16="http://schemas.microsoft.com/office/drawing/2014/main" id="{B39D621B-18C0-AD73-917E-36CE4448FCDF}"/>
                    </a:ext>
                  </a:extLst>
                </p:cNvPr>
                <p:cNvPicPr/>
                <p:nvPr/>
              </p:nvPicPr>
              <p:blipFill>
                <a:blip r:embed="rId30"/>
                <a:stretch>
                  <a:fillRect/>
                </a:stretch>
              </p:blipFill>
              <p:spPr>
                <a:xfrm>
                  <a:off x="9526615" y="1095022"/>
                  <a:ext cx="653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B42754D8-6192-1B96-AA36-C4AB299ED4DE}"/>
                    </a:ext>
                  </a:extLst>
                </p14:cNvPr>
                <p14:cNvContentPartPr/>
                <p14:nvPr/>
              </p14:nvContentPartPr>
              <p14:xfrm>
                <a:off x="10230415" y="1037782"/>
                <a:ext cx="461880" cy="233640"/>
              </p14:xfrm>
            </p:contentPart>
          </mc:Choice>
          <mc:Fallback xmlns="">
            <p:pic>
              <p:nvPicPr>
                <p:cNvPr id="28" name="Freihand 27">
                  <a:extLst>
                    <a:ext uri="{FF2B5EF4-FFF2-40B4-BE49-F238E27FC236}">
                      <a16:creationId xmlns:a16="http://schemas.microsoft.com/office/drawing/2014/main" id="{B42754D8-6192-1B96-AA36-C4AB299ED4DE}"/>
                    </a:ext>
                  </a:extLst>
                </p:cNvPr>
                <p:cNvPicPr/>
                <p:nvPr/>
              </p:nvPicPr>
              <p:blipFill>
                <a:blip r:embed="rId32"/>
                <a:stretch>
                  <a:fillRect/>
                </a:stretch>
              </p:blipFill>
              <p:spPr>
                <a:xfrm>
                  <a:off x="10221415" y="1028782"/>
                  <a:ext cx="4795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7998E867-B43D-6B53-8E3C-CE04112C6043}"/>
                    </a:ext>
                  </a:extLst>
                </p14:cNvPr>
                <p14:cNvContentPartPr/>
                <p14:nvPr/>
              </p14:nvContentPartPr>
              <p14:xfrm>
                <a:off x="10749895" y="1103302"/>
                <a:ext cx="72720" cy="79200"/>
              </p14:xfrm>
            </p:contentPart>
          </mc:Choice>
          <mc:Fallback xmlns="">
            <p:pic>
              <p:nvPicPr>
                <p:cNvPr id="29" name="Freihand 28">
                  <a:extLst>
                    <a:ext uri="{FF2B5EF4-FFF2-40B4-BE49-F238E27FC236}">
                      <a16:creationId xmlns:a16="http://schemas.microsoft.com/office/drawing/2014/main" id="{7998E867-B43D-6B53-8E3C-CE04112C6043}"/>
                    </a:ext>
                  </a:extLst>
                </p:cNvPr>
                <p:cNvPicPr/>
                <p:nvPr/>
              </p:nvPicPr>
              <p:blipFill>
                <a:blip r:embed="rId34"/>
                <a:stretch>
                  <a:fillRect/>
                </a:stretch>
              </p:blipFill>
              <p:spPr>
                <a:xfrm>
                  <a:off x="10740895" y="1094302"/>
                  <a:ext cx="903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057084D3-0FCD-E905-69BE-AF90228FFA97}"/>
                    </a:ext>
                  </a:extLst>
                </p14:cNvPr>
                <p14:cNvContentPartPr/>
                <p14:nvPr/>
              </p14:nvContentPartPr>
              <p14:xfrm>
                <a:off x="10855735" y="1073422"/>
                <a:ext cx="57240" cy="105480"/>
              </p14:xfrm>
            </p:contentPart>
          </mc:Choice>
          <mc:Fallback xmlns="">
            <p:pic>
              <p:nvPicPr>
                <p:cNvPr id="30" name="Freihand 29">
                  <a:extLst>
                    <a:ext uri="{FF2B5EF4-FFF2-40B4-BE49-F238E27FC236}">
                      <a16:creationId xmlns:a16="http://schemas.microsoft.com/office/drawing/2014/main" id="{057084D3-0FCD-E905-69BE-AF90228FFA97}"/>
                    </a:ext>
                  </a:extLst>
                </p:cNvPr>
                <p:cNvPicPr/>
                <p:nvPr/>
              </p:nvPicPr>
              <p:blipFill>
                <a:blip r:embed="rId36"/>
                <a:stretch>
                  <a:fillRect/>
                </a:stretch>
              </p:blipFill>
              <p:spPr>
                <a:xfrm>
                  <a:off x="10847095" y="1064422"/>
                  <a:ext cx="74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1" name="Freihand 30">
                  <a:extLst>
                    <a:ext uri="{FF2B5EF4-FFF2-40B4-BE49-F238E27FC236}">
                      <a16:creationId xmlns:a16="http://schemas.microsoft.com/office/drawing/2014/main" id="{764023BD-4E7E-D869-179F-600214EC8AE2}"/>
                    </a:ext>
                  </a:extLst>
                </p14:cNvPr>
                <p14:cNvContentPartPr/>
                <p14:nvPr/>
              </p14:nvContentPartPr>
              <p14:xfrm>
                <a:off x="10985335" y="979822"/>
                <a:ext cx="340560" cy="188640"/>
              </p14:xfrm>
            </p:contentPart>
          </mc:Choice>
          <mc:Fallback xmlns="">
            <p:pic>
              <p:nvPicPr>
                <p:cNvPr id="31" name="Freihand 30">
                  <a:extLst>
                    <a:ext uri="{FF2B5EF4-FFF2-40B4-BE49-F238E27FC236}">
                      <a16:creationId xmlns:a16="http://schemas.microsoft.com/office/drawing/2014/main" id="{764023BD-4E7E-D869-179F-600214EC8AE2}"/>
                    </a:ext>
                  </a:extLst>
                </p:cNvPr>
                <p:cNvPicPr/>
                <p:nvPr/>
              </p:nvPicPr>
              <p:blipFill>
                <a:blip r:embed="rId38"/>
                <a:stretch>
                  <a:fillRect/>
                </a:stretch>
              </p:blipFill>
              <p:spPr>
                <a:xfrm>
                  <a:off x="10976335" y="970822"/>
                  <a:ext cx="3582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2" name="Freihand 31">
                  <a:extLst>
                    <a:ext uri="{FF2B5EF4-FFF2-40B4-BE49-F238E27FC236}">
                      <a16:creationId xmlns:a16="http://schemas.microsoft.com/office/drawing/2014/main" id="{3DB14695-7DCD-74FD-8BFA-2A990EB09F8D}"/>
                    </a:ext>
                  </a:extLst>
                </p14:cNvPr>
                <p14:cNvContentPartPr/>
                <p14:nvPr/>
              </p14:nvContentPartPr>
              <p14:xfrm>
                <a:off x="11366575" y="1043542"/>
                <a:ext cx="90360" cy="123120"/>
              </p14:xfrm>
            </p:contentPart>
          </mc:Choice>
          <mc:Fallback xmlns="">
            <p:pic>
              <p:nvPicPr>
                <p:cNvPr id="32" name="Freihand 31">
                  <a:extLst>
                    <a:ext uri="{FF2B5EF4-FFF2-40B4-BE49-F238E27FC236}">
                      <a16:creationId xmlns:a16="http://schemas.microsoft.com/office/drawing/2014/main" id="{3DB14695-7DCD-74FD-8BFA-2A990EB09F8D}"/>
                    </a:ext>
                  </a:extLst>
                </p:cNvPr>
                <p:cNvPicPr/>
                <p:nvPr/>
              </p:nvPicPr>
              <p:blipFill>
                <a:blip r:embed="rId40"/>
                <a:stretch>
                  <a:fillRect/>
                </a:stretch>
              </p:blipFill>
              <p:spPr>
                <a:xfrm>
                  <a:off x="11357935" y="1034542"/>
                  <a:ext cx="108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3" name="Freihand 32">
                  <a:extLst>
                    <a:ext uri="{FF2B5EF4-FFF2-40B4-BE49-F238E27FC236}">
                      <a16:creationId xmlns:a16="http://schemas.microsoft.com/office/drawing/2014/main" id="{E6D0C0BA-150B-7760-7074-27BD6ADDCF8C}"/>
                    </a:ext>
                  </a:extLst>
                </p14:cNvPr>
                <p14:cNvContentPartPr/>
                <p14:nvPr/>
              </p14:nvContentPartPr>
              <p14:xfrm>
                <a:off x="11304295" y="853822"/>
                <a:ext cx="6120" cy="69120"/>
              </p14:xfrm>
            </p:contentPart>
          </mc:Choice>
          <mc:Fallback xmlns="">
            <p:pic>
              <p:nvPicPr>
                <p:cNvPr id="33" name="Freihand 32">
                  <a:extLst>
                    <a:ext uri="{FF2B5EF4-FFF2-40B4-BE49-F238E27FC236}">
                      <a16:creationId xmlns:a16="http://schemas.microsoft.com/office/drawing/2014/main" id="{E6D0C0BA-150B-7760-7074-27BD6ADDCF8C}"/>
                    </a:ext>
                  </a:extLst>
                </p:cNvPr>
                <p:cNvPicPr/>
                <p:nvPr/>
              </p:nvPicPr>
              <p:blipFill>
                <a:blip r:embed="rId42"/>
                <a:stretch>
                  <a:fillRect/>
                </a:stretch>
              </p:blipFill>
              <p:spPr>
                <a:xfrm>
                  <a:off x="11295295" y="845182"/>
                  <a:ext cx="23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4" name="Freihand 33">
                  <a:extLst>
                    <a:ext uri="{FF2B5EF4-FFF2-40B4-BE49-F238E27FC236}">
                      <a16:creationId xmlns:a16="http://schemas.microsoft.com/office/drawing/2014/main" id="{7CF2C4B4-5301-AE4C-881B-564D40F58079}"/>
                    </a:ext>
                  </a:extLst>
                </p14:cNvPr>
                <p14:cNvContentPartPr/>
                <p14:nvPr/>
              </p14:nvContentPartPr>
              <p14:xfrm>
                <a:off x="10206655" y="1527382"/>
                <a:ext cx="27360" cy="105480"/>
              </p14:xfrm>
            </p:contentPart>
          </mc:Choice>
          <mc:Fallback xmlns="">
            <p:pic>
              <p:nvPicPr>
                <p:cNvPr id="34" name="Freihand 33">
                  <a:extLst>
                    <a:ext uri="{FF2B5EF4-FFF2-40B4-BE49-F238E27FC236}">
                      <a16:creationId xmlns:a16="http://schemas.microsoft.com/office/drawing/2014/main" id="{7CF2C4B4-5301-AE4C-881B-564D40F58079}"/>
                    </a:ext>
                  </a:extLst>
                </p:cNvPr>
                <p:cNvPicPr/>
                <p:nvPr/>
              </p:nvPicPr>
              <p:blipFill>
                <a:blip r:embed="rId44"/>
                <a:stretch>
                  <a:fillRect/>
                </a:stretch>
              </p:blipFill>
              <p:spPr>
                <a:xfrm>
                  <a:off x="10198015" y="1518382"/>
                  <a:ext cx="45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17BBD2AA-7CE3-8A51-58E2-990B9DA28716}"/>
                    </a:ext>
                  </a:extLst>
                </p14:cNvPr>
                <p14:cNvContentPartPr/>
                <p14:nvPr/>
              </p14:nvContentPartPr>
              <p14:xfrm>
                <a:off x="10138255" y="1441702"/>
                <a:ext cx="417600" cy="203040"/>
              </p14:xfrm>
            </p:contentPart>
          </mc:Choice>
          <mc:Fallback xmlns="">
            <p:pic>
              <p:nvPicPr>
                <p:cNvPr id="35" name="Freihand 34">
                  <a:extLst>
                    <a:ext uri="{FF2B5EF4-FFF2-40B4-BE49-F238E27FC236}">
                      <a16:creationId xmlns:a16="http://schemas.microsoft.com/office/drawing/2014/main" id="{17BBD2AA-7CE3-8A51-58E2-990B9DA28716}"/>
                    </a:ext>
                  </a:extLst>
                </p:cNvPr>
                <p:cNvPicPr/>
                <p:nvPr/>
              </p:nvPicPr>
              <p:blipFill>
                <a:blip r:embed="rId46"/>
                <a:stretch>
                  <a:fillRect/>
                </a:stretch>
              </p:blipFill>
              <p:spPr>
                <a:xfrm>
                  <a:off x="10129615" y="1433062"/>
                  <a:ext cx="4352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586FF044-A732-72E5-FAD3-346F0F71B726}"/>
                    </a:ext>
                  </a:extLst>
                </p14:cNvPr>
                <p14:cNvContentPartPr/>
                <p14:nvPr/>
              </p14:nvContentPartPr>
              <p14:xfrm>
                <a:off x="10603015" y="1446382"/>
                <a:ext cx="243360" cy="179280"/>
              </p14:xfrm>
            </p:contentPart>
          </mc:Choice>
          <mc:Fallback xmlns="">
            <p:pic>
              <p:nvPicPr>
                <p:cNvPr id="36" name="Freihand 35">
                  <a:extLst>
                    <a:ext uri="{FF2B5EF4-FFF2-40B4-BE49-F238E27FC236}">
                      <a16:creationId xmlns:a16="http://schemas.microsoft.com/office/drawing/2014/main" id="{586FF044-A732-72E5-FAD3-346F0F71B726}"/>
                    </a:ext>
                  </a:extLst>
                </p:cNvPr>
                <p:cNvPicPr/>
                <p:nvPr/>
              </p:nvPicPr>
              <p:blipFill>
                <a:blip r:embed="rId48"/>
                <a:stretch>
                  <a:fillRect/>
                </a:stretch>
              </p:blipFill>
              <p:spPr>
                <a:xfrm>
                  <a:off x="10594015" y="1437382"/>
                  <a:ext cx="261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 name="Freihand 38">
                  <a:extLst>
                    <a:ext uri="{FF2B5EF4-FFF2-40B4-BE49-F238E27FC236}">
                      <a16:creationId xmlns:a16="http://schemas.microsoft.com/office/drawing/2014/main" id="{F19CA6FE-D2CD-5E15-506F-A3798A1D8913}"/>
                    </a:ext>
                  </a:extLst>
                </p14:cNvPr>
                <p14:cNvContentPartPr/>
                <p14:nvPr/>
              </p14:nvContentPartPr>
              <p14:xfrm>
                <a:off x="9181015" y="2193742"/>
                <a:ext cx="143640" cy="320040"/>
              </p14:xfrm>
            </p:contentPart>
          </mc:Choice>
          <mc:Fallback xmlns="">
            <p:pic>
              <p:nvPicPr>
                <p:cNvPr id="39" name="Freihand 38">
                  <a:extLst>
                    <a:ext uri="{FF2B5EF4-FFF2-40B4-BE49-F238E27FC236}">
                      <a16:creationId xmlns:a16="http://schemas.microsoft.com/office/drawing/2014/main" id="{F19CA6FE-D2CD-5E15-506F-A3798A1D8913}"/>
                    </a:ext>
                  </a:extLst>
                </p:cNvPr>
                <p:cNvPicPr/>
                <p:nvPr/>
              </p:nvPicPr>
              <p:blipFill>
                <a:blip r:embed="rId50"/>
                <a:stretch>
                  <a:fillRect/>
                </a:stretch>
              </p:blipFill>
              <p:spPr>
                <a:xfrm>
                  <a:off x="9172015" y="2185102"/>
                  <a:ext cx="16128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Freihand 39">
                  <a:extLst>
                    <a:ext uri="{FF2B5EF4-FFF2-40B4-BE49-F238E27FC236}">
                      <a16:creationId xmlns:a16="http://schemas.microsoft.com/office/drawing/2014/main" id="{A332AE18-88D9-3A32-AD31-0A47AD5F385F}"/>
                    </a:ext>
                  </a:extLst>
                </p14:cNvPr>
                <p14:cNvContentPartPr/>
                <p14:nvPr/>
              </p14:nvContentPartPr>
              <p14:xfrm>
                <a:off x="9338695" y="2299582"/>
                <a:ext cx="87120" cy="142200"/>
              </p14:xfrm>
            </p:contentPart>
          </mc:Choice>
          <mc:Fallback xmlns="">
            <p:pic>
              <p:nvPicPr>
                <p:cNvPr id="40" name="Freihand 39">
                  <a:extLst>
                    <a:ext uri="{FF2B5EF4-FFF2-40B4-BE49-F238E27FC236}">
                      <a16:creationId xmlns:a16="http://schemas.microsoft.com/office/drawing/2014/main" id="{A332AE18-88D9-3A32-AD31-0A47AD5F385F}"/>
                    </a:ext>
                  </a:extLst>
                </p:cNvPr>
                <p:cNvPicPr/>
                <p:nvPr/>
              </p:nvPicPr>
              <p:blipFill>
                <a:blip r:embed="rId52"/>
                <a:stretch>
                  <a:fillRect/>
                </a:stretch>
              </p:blipFill>
              <p:spPr>
                <a:xfrm>
                  <a:off x="9329695" y="2290942"/>
                  <a:ext cx="1047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E7A1AFED-65A7-4D38-404E-D5BF8C65C472}"/>
                    </a:ext>
                  </a:extLst>
                </p14:cNvPr>
                <p14:cNvContentPartPr/>
                <p14:nvPr/>
              </p14:nvContentPartPr>
              <p14:xfrm>
                <a:off x="9438055" y="2305342"/>
                <a:ext cx="115200" cy="102240"/>
              </p14:xfrm>
            </p:contentPart>
          </mc:Choice>
          <mc:Fallback xmlns="">
            <p:pic>
              <p:nvPicPr>
                <p:cNvPr id="41" name="Freihand 40">
                  <a:extLst>
                    <a:ext uri="{FF2B5EF4-FFF2-40B4-BE49-F238E27FC236}">
                      <a16:creationId xmlns:a16="http://schemas.microsoft.com/office/drawing/2014/main" id="{E7A1AFED-65A7-4D38-404E-D5BF8C65C472}"/>
                    </a:ext>
                  </a:extLst>
                </p:cNvPr>
                <p:cNvPicPr/>
                <p:nvPr/>
              </p:nvPicPr>
              <p:blipFill>
                <a:blip r:embed="rId54"/>
                <a:stretch>
                  <a:fillRect/>
                </a:stretch>
              </p:blipFill>
              <p:spPr>
                <a:xfrm>
                  <a:off x="9429415" y="2296342"/>
                  <a:ext cx="132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E61F1B50-A58F-AB16-45EC-B0042EBA0B47}"/>
                    </a:ext>
                  </a:extLst>
                </p14:cNvPr>
                <p14:cNvContentPartPr/>
                <p14:nvPr/>
              </p14:nvContentPartPr>
              <p14:xfrm>
                <a:off x="9498895" y="2366902"/>
                <a:ext cx="39600" cy="23040"/>
              </p14:xfrm>
            </p:contentPart>
          </mc:Choice>
          <mc:Fallback xmlns="">
            <p:pic>
              <p:nvPicPr>
                <p:cNvPr id="42" name="Freihand 41">
                  <a:extLst>
                    <a:ext uri="{FF2B5EF4-FFF2-40B4-BE49-F238E27FC236}">
                      <a16:creationId xmlns:a16="http://schemas.microsoft.com/office/drawing/2014/main" id="{E61F1B50-A58F-AB16-45EC-B0042EBA0B47}"/>
                    </a:ext>
                  </a:extLst>
                </p:cNvPr>
                <p:cNvPicPr/>
                <p:nvPr/>
              </p:nvPicPr>
              <p:blipFill>
                <a:blip r:embed="rId56"/>
                <a:stretch>
                  <a:fillRect/>
                </a:stretch>
              </p:blipFill>
              <p:spPr>
                <a:xfrm>
                  <a:off x="9489895" y="2357902"/>
                  <a:ext cx="572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3" name="Freihand 42">
                  <a:extLst>
                    <a:ext uri="{FF2B5EF4-FFF2-40B4-BE49-F238E27FC236}">
                      <a16:creationId xmlns:a16="http://schemas.microsoft.com/office/drawing/2014/main" id="{CBE87A53-275B-FF4D-FDCD-5CFC0993181D}"/>
                    </a:ext>
                  </a:extLst>
                </p14:cNvPr>
                <p14:cNvContentPartPr/>
                <p14:nvPr/>
              </p14:nvContentPartPr>
              <p14:xfrm>
                <a:off x="9657295" y="2206342"/>
                <a:ext cx="19080" cy="37080"/>
              </p14:xfrm>
            </p:contentPart>
          </mc:Choice>
          <mc:Fallback xmlns="">
            <p:pic>
              <p:nvPicPr>
                <p:cNvPr id="43" name="Freihand 42">
                  <a:extLst>
                    <a:ext uri="{FF2B5EF4-FFF2-40B4-BE49-F238E27FC236}">
                      <a16:creationId xmlns:a16="http://schemas.microsoft.com/office/drawing/2014/main" id="{CBE87A53-275B-FF4D-FDCD-5CFC0993181D}"/>
                    </a:ext>
                  </a:extLst>
                </p:cNvPr>
                <p:cNvPicPr/>
                <p:nvPr/>
              </p:nvPicPr>
              <p:blipFill>
                <a:blip r:embed="rId58"/>
                <a:stretch>
                  <a:fillRect/>
                </a:stretch>
              </p:blipFill>
              <p:spPr>
                <a:xfrm>
                  <a:off x="9648295" y="2197342"/>
                  <a:ext cx="367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4" name="Freihand 43">
                  <a:extLst>
                    <a:ext uri="{FF2B5EF4-FFF2-40B4-BE49-F238E27FC236}">
                      <a16:creationId xmlns:a16="http://schemas.microsoft.com/office/drawing/2014/main" id="{449DEB33-D455-97AF-71B9-C63A71C4008D}"/>
                    </a:ext>
                  </a:extLst>
                </p14:cNvPr>
                <p14:cNvContentPartPr/>
                <p14:nvPr/>
              </p14:nvContentPartPr>
              <p14:xfrm>
                <a:off x="9795535" y="2128942"/>
                <a:ext cx="25560" cy="162360"/>
              </p14:xfrm>
            </p:contentPart>
          </mc:Choice>
          <mc:Fallback xmlns="">
            <p:pic>
              <p:nvPicPr>
                <p:cNvPr id="44" name="Freihand 43">
                  <a:extLst>
                    <a:ext uri="{FF2B5EF4-FFF2-40B4-BE49-F238E27FC236}">
                      <a16:creationId xmlns:a16="http://schemas.microsoft.com/office/drawing/2014/main" id="{449DEB33-D455-97AF-71B9-C63A71C4008D}"/>
                    </a:ext>
                  </a:extLst>
                </p:cNvPr>
                <p:cNvPicPr/>
                <p:nvPr/>
              </p:nvPicPr>
              <p:blipFill>
                <a:blip r:embed="rId60"/>
                <a:stretch>
                  <a:fillRect/>
                </a:stretch>
              </p:blipFill>
              <p:spPr>
                <a:xfrm>
                  <a:off x="9786535" y="2119942"/>
                  <a:ext cx="432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Freihand 44">
                  <a:extLst>
                    <a:ext uri="{FF2B5EF4-FFF2-40B4-BE49-F238E27FC236}">
                      <a16:creationId xmlns:a16="http://schemas.microsoft.com/office/drawing/2014/main" id="{7F3A91E6-41A2-00B3-1202-3D8F7418C7E2}"/>
                    </a:ext>
                  </a:extLst>
                </p14:cNvPr>
                <p14:cNvContentPartPr/>
                <p14:nvPr/>
              </p14:nvContentPartPr>
              <p14:xfrm>
                <a:off x="9717415" y="2069182"/>
                <a:ext cx="191880" cy="101160"/>
              </p14:xfrm>
            </p:contentPart>
          </mc:Choice>
          <mc:Fallback xmlns="">
            <p:pic>
              <p:nvPicPr>
                <p:cNvPr id="45" name="Freihand 44">
                  <a:extLst>
                    <a:ext uri="{FF2B5EF4-FFF2-40B4-BE49-F238E27FC236}">
                      <a16:creationId xmlns:a16="http://schemas.microsoft.com/office/drawing/2014/main" id="{7F3A91E6-41A2-00B3-1202-3D8F7418C7E2}"/>
                    </a:ext>
                  </a:extLst>
                </p:cNvPr>
                <p:cNvPicPr/>
                <p:nvPr/>
              </p:nvPicPr>
              <p:blipFill>
                <a:blip r:embed="rId62"/>
                <a:stretch>
                  <a:fillRect/>
                </a:stretch>
              </p:blipFill>
              <p:spPr>
                <a:xfrm>
                  <a:off x="9708775" y="2060542"/>
                  <a:ext cx="2095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Freihand 45">
                  <a:extLst>
                    <a:ext uri="{FF2B5EF4-FFF2-40B4-BE49-F238E27FC236}">
                      <a16:creationId xmlns:a16="http://schemas.microsoft.com/office/drawing/2014/main" id="{58AC3E5C-B7F6-0E2D-92DA-F764A6E025F3}"/>
                    </a:ext>
                  </a:extLst>
                </p14:cNvPr>
                <p14:cNvContentPartPr/>
                <p14:nvPr/>
              </p14:nvContentPartPr>
              <p14:xfrm>
                <a:off x="9940975" y="2063422"/>
                <a:ext cx="167760" cy="158760"/>
              </p14:xfrm>
            </p:contentPart>
          </mc:Choice>
          <mc:Fallback xmlns="">
            <p:pic>
              <p:nvPicPr>
                <p:cNvPr id="46" name="Freihand 45">
                  <a:extLst>
                    <a:ext uri="{FF2B5EF4-FFF2-40B4-BE49-F238E27FC236}">
                      <a16:creationId xmlns:a16="http://schemas.microsoft.com/office/drawing/2014/main" id="{58AC3E5C-B7F6-0E2D-92DA-F764A6E025F3}"/>
                    </a:ext>
                  </a:extLst>
                </p:cNvPr>
                <p:cNvPicPr/>
                <p:nvPr/>
              </p:nvPicPr>
              <p:blipFill>
                <a:blip r:embed="rId64"/>
                <a:stretch>
                  <a:fillRect/>
                </a:stretch>
              </p:blipFill>
              <p:spPr>
                <a:xfrm>
                  <a:off x="9931975" y="2054422"/>
                  <a:ext cx="1854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8" name="Freihand 47">
                  <a:extLst>
                    <a:ext uri="{FF2B5EF4-FFF2-40B4-BE49-F238E27FC236}">
                      <a16:creationId xmlns:a16="http://schemas.microsoft.com/office/drawing/2014/main" id="{A1F39A8F-B08A-9774-B67B-F05F6ED93C73}"/>
                    </a:ext>
                  </a:extLst>
                </p14:cNvPr>
                <p14:cNvContentPartPr/>
                <p14:nvPr/>
              </p14:nvContentPartPr>
              <p14:xfrm>
                <a:off x="10249855" y="2108782"/>
                <a:ext cx="19080" cy="167400"/>
              </p14:xfrm>
            </p:contentPart>
          </mc:Choice>
          <mc:Fallback xmlns="">
            <p:pic>
              <p:nvPicPr>
                <p:cNvPr id="48" name="Freihand 47">
                  <a:extLst>
                    <a:ext uri="{FF2B5EF4-FFF2-40B4-BE49-F238E27FC236}">
                      <a16:creationId xmlns:a16="http://schemas.microsoft.com/office/drawing/2014/main" id="{A1F39A8F-B08A-9774-B67B-F05F6ED93C73}"/>
                    </a:ext>
                  </a:extLst>
                </p:cNvPr>
                <p:cNvPicPr/>
                <p:nvPr/>
              </p:nvPicPr>
              <p:blipFill>
                <a:blip r:embed="rId66"/>
                <a:stretch>
                  <a:fillRect/>
                </a:stretch>
              </p:blipFill>
              <p:spPr>
                <a:xfrm>
                  <a:off x="10241215" y="2100142"/>
                  <a:ext cx="36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9" name="Freihand 48">
                  <a:extLst>
                    <a:ext uri="{FF2B5EF4-FFF2-40B4-BE49-F238E27FC236}">
                      <a16:creationId xmlns:a16="http://schemas.microsoft.com/office/drawing/2014/main" id="{CFAAB3B6-25C7-EA90-DF77-ABDFFC2AB0BD}"/>
                    </a:ext>
                  </a:extLst>
                </p14:cNvPr>
                <p14:cNvContentPartPr/>
                <p14:nvPr/>
              </p14:nvContentPartPr>
              <p14:xfrm>
                <a:off x="10194775" y="2164582"/>
                <a:ext cx="145440" cy="12240"/>
              </p14:xfrm>
            </p:contentPart>
          </mc:Choice>
          <mc:Fallback xmlns="">
            <p:pic>
              <p:nvPicPr>
                <p:cNvPr id="49" name="Freihand 48">
                  <a:extLst>
                    <a:ext uri="{FF2B5EF4-FFF2-40B4-BE49-F238E27FC236}">
                      <a16:creationId xmlns:a16="http://schemas.microsoft.com/office/drawing/2014/main" id="{CFAAB3B6-25C7-EA90-DF77-ABDFFC2AB0BD}"/>
                    </a:ext>
                  </a:extLst>
                </p:cNvPr>
                <p:cNvPicPr/>
                <p:nvPr/>
              </p:nvPicPr>
              <p:blipFill>
                <a:blip r:embed="rId68"/>
                <a:stretch>
                  <a:fillRect/>
                </a:stretch>
              </p:blipFill>
              <p:spPr>
                <a:xfrm>
                  <a:off x="10186135" y="2155582"/>
                  <a:ext cx="1630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0" name="Freihand 49">
                  <a:extLst>
                    <a:ext uri="{FF2B5EF4-FFF2-40B4-BE49-F238E27FC236}">
                      <a16:creationId xmlns:a16="http://schemas.microsoft.com/office/drawing/2014/main" id="{7BA2062D-0D3D-6E93-1181-58E30A7F014B}"/>
                    </a:ext>
                  </a:extLst>
                </p14:cNvPr>
                <p14:cNvContentPartPr/>
                <p14:nvPr/>
              </p14:nvContentPartPr>
              <p14:xfrm>
                <a:off x="10459735" y="2112742"/>
                <a:ext cx="168120" cy="297000"/>
              </p14:xfrm>
            </p:contentPart>
          </mc:Choice>
          <mc:Fallback xmlns="">
            <p:pic>
              <p:nvPicPr>
                <p:cNvPr id="50" name="Freihand 49">
                  <a:extLst>
                    <a:ext uri="{FF2B5EF4-FFF2-40B4-BE49-F238E27FC236}">
                      <a16:creationId xmlns:a16="http://schemas.microsoft.com/office/drawing/2014/main" id="{7BA2062D-0D3D-6E93-1181-58E30A7F014B}"/>
                    </a:ext>
                  </a:extLst>
                </p:cNvPr>
                <p:cNvPicPr/>
                <p:nvPr/>
              </p:nvPicPr>
              <p:blipFill>
                <a:blip r:embed="rId70"/>
                <a:stretch>
                  <a:fillRect/>
                </a:stretch>
              </p:blipFill>
              <p:spPr>
                <a:xfrm>
                  <a:off x="10451095" y="2104102"/>
                  <a:ext cx="18576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1" name="Freihand 50">
                  <a:extLst>
                    <a:ext uri="{FF2B5EF4-FFF2-40B4-BE49-F238E27FC236}">
                      <a16:creationId xmlns:a16="http://schemas.microsoft.com/office/drawing/2014/main" id="{B17EE1BF-BCDB-2D86-ABDA-4CEA3E13ABBB}"/>
                    </a:ext>
                  </a:extLst>
                </p14:cNvPr>
                <p14:cNvContentPartPr/>
                <p14:nvPr/>
              </p14:nvContentPartPr>
              <p14:xfrm>
                <a:off x="10641175" y="2232262"/>
                <a:ext cx="65880" cy="83160"/>
              </p14:xfrm>
            </p:contentPart>
          </mc:Choice>
          <mc:Fallback xmlns="">
            <p:pic>
              <p:nvPicPr>
                <p:cNvPr id="51" name="Freihand 50">
                  <a:extLst>
                    <a:ext uri="{FF2B5EF4-FFF2-40B4-BE49-F238E27FC236}">
                      <a16:creationId xmlns:a16="http://schemas.microsoft.com/office/drawing/2014/main" id="{B17EE1BF-BCDB-2D86-ABDA-4CEA3E13ABBB}"/>
                    </a:ext>
                  </a:extLst>
                </p:cNvPr>
                <p:cNvPicPr/>
                <p:nvPr/>
              </p:nvPicPr>
              <p:blipFill>
                <a:blip r:embed="rId72"/>
                <a:stretch>
                  <a:fillRect/>
                </a:stretch>
              </p:blipFill>
              <p:spPr>
                <a:xfrm>
                  <a:off x="10632175" y="2223262"/>
                  <a:ext cx="83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8EFCBBEF-3AF8-D157-1082-65BE8D7F7A45}"/>
                    </a:ext>
                  </a:extLst>
                </p14:cNvPr>
                <p14:cNvContentPartPr/>
                <p14:nvPr/>
              </p14:nvContentPartPr>
              <p14:xfrm>
                <a:off x="10741615" y="2225422"/>
                <a:ext cx="93240" cy="102240"/>
              </p14:xfrm>
            </p:contentPart>
          </mc:Choice>
          <mc:Fallback xmlns="">
            <p:pic>
              <p:nvPicPr>
                <p:cNvPr id="52" name="Freihand 51">
                  <a:extLst>
                    <a:ext uri="{FF2B5EF4-FFF2-40B4-BE49-F238E27FC236}">
                      <a16:creationId xmlns:a16="http://schemas.microsoft.com/office/drawing/2014/main" id="{8EFCBBEF-3AF8-D157-1082-65BE8D7F7A45}"/>
                    </a:ext>
                  </a:extLst>
                </p:cNvPr>
                <p:cNvPicPr/>
                <p:nvPr/>
              </p:nvPicPr>
              <p:blipFill>
                <a:blip r:embed="rId74"/>
                <a:stretch>
                  <a:fillRect/>
                </a:stretch>
              </p:blipFill>
              <p:spPr>
                <a:xfrm>
                  <a:off x="10732975" y="2216422"/>
                  <a:ext cx="110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87E3AC94-2E8F-2396-5CBA-5851ADD430C3}"/>
                    </a:ext>
                  </a:extLst>
                </p14:cNvPr>
                <p14:cNvContentPartPr/>
                <p14:nvPr/>
              </p14:nvContentPartPr>
              <p14:xfrm>
                <a:off x="10796335" y="2163862"/>
                <a:ext cx="158400" cy="173160"/>
              </p14:xfrm>
            </p:contentPart>
          </mc:Choice>
          <mc:Fallback xmlns="">
            <p:pic>
              <p:nvPicPr>
                <p:cNvPr id="53" name="Freihand 52">
                  <a:extLst>
                    <a:ext uri="{FF2B5EF4-FFF2-40B4-BE49-F238E27FC236}">
                      <a16:creationId xmlns:a16="http://schemas.microsoft.com/office/drawing/2014/main" id="{87E3AC94-2E8F-2396-5CBA-5851ADD430C3}"/>
                    </a:ext>
                  </a:extLst>
                </p:cNvPr>
                <p:cNvPicPr/>
                <p:nvPr/>
              </p:nvPicPr>
              <p:blipFill>
                <a:blip r:embed="rId76"/>
                <a:stretch>
                  <a:fillRect/>
                </a:stretch>
              </p:blipFill>
              <p:spPr>
                <a:xfrm>
                  <a:off x="10787695" y="2155222"/>
                  <a:ext cx="1760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E1B16C17-3AC1-2DED-4059-D0E9F57DAC39}"/>
                    </a:ext>
                  </a:extLst>
                </p14:cNvPr>
                <p14:cNvContentPartPr/>
                <p14:nvPr/>
              </p14:nvContentPartPr>
              <p14:xfrm>
                <a:off x="11011975" y="2027062"/>
                <a:ext cx="110880" cy="176040"/>
              </p14:xfrm>
            </p:contentPart>
          </mc:Choice>
          <mc:Fallback xmlns="">
            <p:pic>
              <p:nvPicPr>
                <p:cNvPr id="54" name="Freihand 53">
                  <a:extLst>
                    <a:ext uri="{FF2B5EF4-FFF2-40B4-BE49-F238E27FC236}">
                      <a16:creationId xmlns:a16="http://schemas.microsoft.com/office/drawing/2014/main" id="{E1B16C17-3AC1-2DED-4059-D0E9F57DAC39}"/>
                    </a:ext>
                  </a:extLst>
                </p:cNvPr>
                <p:cNvPicPr/>
                <p:nvPr/>
              </p:nvPicPr>
              <p:blipFill>
                <a:blip r:embed="rId78"/>
                <a:stretch>
                  <a:fillRect/>
                </a:stretch>
              </p:blipFill>
              <p:spPr>
                <a:xfrm>
                  <a:off x="11002975" y="2018062"/>
                  <a:ext cx="1285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DFC25547-FFF8-4FAC-4192-34FB1416E037}"/>
                    </a:ext>
                  </a:extLst>
                </p14:cNvPr>
                <p14:cNvContentPartPr/>
                <p14:nvPr/>
              </p14:nvContentPartPr>
              <p14:xfrm>
                <a:off x="11187655" y="2018062"/>
                <a:ext cx="135720" cy="137880"/>
              </p14:xfrm>
            </p:contentPart>
          </mc:Choice>
          <mc:Fallback xmlns="">
            <p:pic>
              <p:nvPicPr>
                <p:cNvPr id="55" name="Freihand 54">
                  <a:extLst>
                    <a:ext uri="{FF2B5EF4-FFF2-40B4-BE49-F238E27FC236}">
                      <a16:creationId xmlns:a16="http://schemas.microsoft.com/office/drawing/2014/main" id="{DFC25547-FFF8-4FAC-4192-34FB1416E037}"/>
                    </a:ext>
                  </a:extLst>
                </p:cNvPr>
                <p:cNvPicPr/>
                <p:nvPr/>
              </p:nvPicPr>
              <p:blipFill>
                <a:blip r:embed="rId80"/>
                <a:stretch>
                  <a:fillRect/>
                </a:stretch>
              </p:blipFill>
              <p:spPr>
                <a:xfrm>
                  <a:off x="11178655" y="2009062"/>
                  <a:ext cx="1533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245F1E26-6F90-3383-96B8-BFEA71E84304}"/>
                    </a:ext>
                  </a:extLst>
                </p14:cNvPr>
                <p14:cNvContentPartPr/>
                <p14:nvPr/>
              </p14:nvContentPartPr>
              <p14:xfrm>
                <a:off x="11292775" y="2099062"/>
                <a:ext cx="43560" cy="62280"/>
              </p14:xfrm>
            </p:contentPart>
          </mc:Choice>
          <mc:Fallback xmlns="">
            <p:pic>
              <p:nvPicPr>
                <p:cNvPr id="56" name="Freihand 55">
                  <a:extLst>
                    <a:ext uri="{FF2B5EF4-FFF2-40B4-BE49-F238E27FC236}">
                      <a16:creationId xmlns:a16="http://schemas.microsoft.com/office/drawing/2014/main" id="{245F1E26-6F90-3383-96B8-BFEA71E84304}"/>
                    </a:ext>
                  </a:extLst>
                </p:cNvPr>
                <p:cNvPicPr/>
                <p:nvPr/>
              </p:nvPicPr>
              <p:blipFill>
                <a:blip r:embed="rId82"/>
                <a:stretch>
                  <a:fillRect/>
                </a:stretch>
              </p:blipFill>
              <p:spPr>
                <a:xfrm>
                  <a:off x="11284135" y="2090062"/>
                  <a:ext cx="61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54FA3319-3A2D-E9F1-41AB-3772952F786E}"/>
                    </a:ext>
                  </a:extLst>
                </p14:cNvPr>
                <p14:cNvContentPartPr/>
                <p14:nvPr/>
              </p14:nvContentPartPr>
              <p14:xfrm>
                <a:off x="9407815" y="2828422"/>
                <a:ext cx="12600" cy="174600"/>
              </p14:xfrm>
            </p:contentPart>
          </mc:Choice>
          <mc:Fallback xmlns="">
            <p:pic>
              <p:nvPicPr>
                <p:cNvPr id="57" name="Freihand 56">
                  <a:extLst>
                    <a:ext uri="{FF2B5EF4-FFF2-40B4-BE49-F238E27FC236}">
                      <a16:creationId xmlns:a16="http://schemas.microsoft.com/office/drawing/2014/main" id="{54FA3319-3A2D-E9F1-41AB-3772952F786E}"/>
                    </a:ext>
                  </a:extLst>
                </p:cNvPr>
                <p:cNvPicPr/>
                <p:nvPr/>
              </p:nvPicPr>
              <p:blipFill>
                <a:blip r:embed="rId84"/>
                <a:stretch>
                  <a:fillRect/>
                </a:stretch>
              </p:blipFill>
              <p:spPr>
                <a:xfrm>
                  <a:off x="9399175" y="2819782"/>
                  <a:ext cx="302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D5CC3F93-5DC2-0DBD-90AF-7DBE662F185E}"/>
                    </a:ext>
                  </a:extLst>
                </p14:cNvPr>
                <p14:cNvContentPartPr/>
                <p14:nvPr/>
              </p14:nvContentPartPr>
              <p14:xfrm>
                <a:off x="9334735" y="2874502"/>
                <a:ext cx="150120" cy="38160"/>
              </p14:xfrm>
            </p:contentPart>
          </mc:Choice>
          <mc:Fallback xmlns="">
            <p:pic>
              <p:nvPicPr>
                <p:cNvPr id="58" name="Freihand 57">
                  <a:extLst>
                    <a:ext uri="{FF2B5EF4-FFF2-40B4-BE49-F238E27FC236}">
                      <a16:creationId xmlns:a16="http://schemas.microsoft.com/office/drawing/2014/main" id="{D5CC3F93-5DC2-0DBD-90AF-7DBE662F185E}"/>
                    </a:ext>
                  </a:extLst>
                </p:cNvPr>
                <p:cNvPicPr/>
                <p:nvPr/>
              </p:nvPicPr>
              <p:blipFill>
                <a:blip r:embed="rId86"/>
                <a:stretch>
                  <a:fillRect/>
                </a:stretch>
              </p:blipFill>
              <p:spPr>
                <a:xfrm>
                  <a:off x="9325735" y="2865502"/>
                  <a:ext cx="167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Freihand 58">
                  <a:extLst>
                    <a:ext uri="{FF2B5EF4-FFF2-40B4-BE49-F238E27FC236}">
                      <a16:creationId xmlns:a16="http://schemas.microsoft.com/office/drawing/2014/main" id="{E924CED2-5DB8-8DB5-E433-84D3797163E7}"/>
                    </a:ext>
                  </a:extLst>
                </p14:cNvPr>
                <p14:cNvContentPartPr/>
                <p14:nvPr/>
              </p14:nvContentPartPr>
              <p14:xfrm>
                <a:off x="9611575" y="2799262"/>
                <a:ext cx="129960" cy="333360"/>
              </p14:xfrm>
            </p:contentPart>
          </mc:Choice>
          <mc:Fallback xmlns="">
            <p:pic>
              <p:nvPicPr>
                <p:cNvPr id="59" name="Freihand 58">
                  <a:extLst>
                    <a:ext uri="{FF2B5EF4-FFF2-40B4-BE49-F238E27FC236}">
                      <a16:creationId xmlns:a16="http://schemas.microsoft.com/office/drawing/2014/main" id="{E924CED2-5DB8-8DB5-E433-84D3797163E7}"/>
                    </a:ext>
                  </a:extLst>
                </p:cNvPr>
                <p:cNvPicPr/>
                <p:nvPr/>
              </p:nvPicPr>
              <p:blipFill>
                <a:blip r:embed="rId88"/>
                <a:stretch>
                  <a:fillRect/>
                </a:stretch>
              </p:blipFill>
              <p:spPr>
                <a:xfrm>
                  <a:off x="9602935" y="2790622"/>
                  <a:ext cx="14760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Freihand 59">
                  <a:extLst>
                    <a:ext uri="{FF2B5EF4-FFF2-40B4-BE49-F238E27FC236}">
                      <a16:creationId xmlns:a16="http://schemas.microsoft.com/office/drawing/2014/main" id="{997099D6-417D-2A1F-30B7-A6CE254EB42C}"/>
                    </a:ext>
                  </a:extLst>
                </p14:cNvPr>
                <p14:cNvContentPartPr/>
                <p14:nvPr/>
              </p14:nvContentPartPr>
              <p14:xfrm>
                <a:off x="9813535" y="2911222"/>
                <a:ext cx="33840" cy="114840"/>
              </p14:xfrm>
            </p:contentPart>
          </mc:Choice>
          <mc:Fallback xmlns="">
            <p:pic>
              <p:nvPicPr>
                <p:cNvPr id="60" name="Freihand 59">
                  <a:extLst>
                    <a:ext uri="{FF2B5EF4-FFF2-40B4-BE49-F238E27FC236}">
                      <a16:creationId xmlns:a16="http://schemas.microsoft.com/office/drawing/2014/main" id="{997099D6-417D-2A1F-30B7-A6CE254EB42C}"/>
                    </a:ext>
                  </a:extLst>
                </p:cNvPr>
                <p:cNvPicPr/>
                <p:nvPr/>
              </p:nvPicPr>
              <p:blipFill>
                <a:blip r:embed="rId90"/>
                <a:stretch>
                  <a:fillRect/>
                </a:stretch>
              </p:blipFill>
              <p:spPr>
                <a:xfrm>
                  <a:off x="9804535" y="2902222"/>
                  <a:ext cx="51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Freihand 60">
                  <a:extLst>
                    <a:ext uri="{FF2B5EF4-FFF2-40B4-BE49-F238E27FC236}">
                      <a16:creationId xmlns:a16="http://schemas.microsoft.com/office/drawing/2014/main" id="{205BEE5F-A026-7E1C-F231-B073086A0DA8}"/>
                    </a:ext>
                  </a:extLst>
                </p14:cNvPr>
                <p14:cNvContentPartPr/>
                <p14:nvPr/>
              </p14:nvContentPartPr>
              <p14:xfrm>
                <a:off x="9764935" y="2878462"/>
                <a:ext cx="160200" cy="147240"/>
              </p14:xfrm>
            </p:contentPart>
          </mc:Choice>
          <mc:Fallback xmlns="">
            <p:pic>
              <p:nvPicPr>
                <p:cNvPr id="61" name="Freihand 60">
                  <a:extLst>
                    <a:ext uri="{FF2B5EF4-FFF2-40B4-BE49-F238E27FC236}">
                      <a16:creationId xmlns:a16="http://schemas.microsoft.com/office/drawing/2014/main" id="{205BEE5F-A026-7E1C-F231-B073086A0DA8}"/>
                    </a:ext>
                  </a:extLst>
                </p:cNvPr>
                <p:cNvPicPr/>
                <p:nvPr/>
              </p:nvPicPr>
              <p:blipFill>
                <a:blip r:embed="rId92"/>
                <a:stretch>
                  <a:fillRect/>
                </a:stretch>
              </p:blipFill>
              <p:spPr>
                <a:xfrm>
                  <a:off x="9756295" y="2869822"/>
                  <a:ext cx="177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Freihand 61">
                  <a:extLst>
                    <a:ext uri="{FF2B5EF4-FFF2-40B4-BE49-F238E27FC236}">
                      <a16:creationId xmlns:a16="http://schemas.microsoft.com/office/drawing/2014/main" id="{14956927-2A37-ABD1-6846-FB1F2F1B565A}"/>
                    </a:ext>
                  </a:extLst>
                </p14:cNvPr>
                <p14:cNvContentPartPr/>
                <p14:nvPr/>
              </p14:nvContentPartPr>
              <p14:xfrm>
                <a:off x="10018375" y="2847142"/>
                <a:ext cx="6120" cy="16920"/>
              </p14:xfrm>
            </p:contentPart>
          </mc:Choice>
          <mc:Fallback xmlns="">
            <p:pic>
              <p:nvPicPr>
                <p:cNvPr id="62" name="Freihand 61">
                  <a:extLst>
                    <a:ext uri="{FF2B5EF4-FFF2-40B4-BE49-F238E27FC236}">
                      <a16:creationId xmlns:a16="http://schemas.microsoft.com/office/drawing/2014/main" id="{14956927-2A37-ABD1-6846-FB1F2F1B565A}"/>
                    </a:ext>
                  </a:extLst>
                </p:cNvPr>
                <p:cNvPicPr/>
                <p:nvPr/>
              </p:nvPicPr>
              <p:blipFill>
                <a:blip r:embed="rId94"/>
                <a:stretch>
                  <a:fillRect/>
                </a:stretch>
              </p:blipFill>
              <p:spPr>
                <a:xfrm>
                  <a:off x="10009375" y="2838142"/>
                  <a:ext cx="237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5" name="Freihand 64">
                  <a:extLst>
                    <a:ext uri="{FF2B5EF4-FFF2-40B4-BE49-F238E27FC236}">
                      <a16:creationId xmlns:a16="http://schemas.microsoft.com/office/drawing/2014/main" id="{41A6820A-697B-9630-8360-B56780FAE365}"/>
                    </a:ext>
                  </a:extLst>
                </p14:cNvPr>
                <p14:cNvContentPartPr/>
                <p14:nvPr/>
              </p14:nvContentPartPr>
              <p14:xfrm>
                <a:off x="10212415" y="2739142"/>
                <a:ext cx="29160" cy="177480"/>
              </p14:xfrm>
            </p:contentPart>
          </mc:Choice>
          <mc:Fallback xmlns="">
            <p:pic>
              <p:nvPicPr>
                <p:cNvPr id="65" name="Freihand 64">
                  <a:extLst>
                    <a:ext uri="{FF2B5EF4-FFF2-40B4-BE49-F238E27FC236}">
                      <a16:creationId xmlns:a16="http://schemas.microsoft.com/office/drawing/2014/main" id="{41A6820A-697B-9630-8360-B56780FAE365}"/>
                    </a:ext>
                  </a:extLst>
                </p:cNvPr>
                <p:cNvPicPr/>
                <p:nvPr/>
              </p:nvPicPr>
              <p:blipFill>
                <a:blip r:embed="rId96"/>
                <a:stretch>
                  <a:fillRect/>
                </a:stretch>
              </p:blipFill>
              <p:spPr>
                <a:xfrm>
                  <a:off x="10203415" y="2730502"/>
                  <a:ext cx="46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6" name="Freihand 65">
                  <a:extLst>
                    <a:ext uri="{FF2B5EF4-FFF2-40B4-BE49-F238E27FC236}">
                      <a16:creationId xmlns:a16="http://schemas.microsoft.com/office/drawing/2014/main" id="{21BE6911-2EAE-8E20-333B-15E67588CCD0}"/>
                    </a:ext>
                  </a:extLst>
                </p14:cNvPr>
                <p14:cNvContentPartPr/>
                <p14:nvPr/>
              </p14:nvContentPartPr>
              <p14:xfrm>
                <a:off x="10113055" y="2688022"/>
                <a:ext cx="220680" cy="95760"/>
              </p14:xfrm>
            </p:contentPart>
          </mc:Choice>
          <mc:Fallback xmlns="">
            <p:pic>
              <p:nvPicPr>
                <p:cNvPr id="66" name="Freihand 65">
                  <a:extLst>
                    <a:ext uri="{FF2B5EF4-FFF2-40B4-BE49-F238E27FC236}">
                      <a16:creationId xmlns:a16="http://schemas.microsoft.com/office/drawing/2014/main" id="{21BE6911-2EAE-8E20-333B-15E67588CCD0}"/>
                    </a:ext>
                  </a:extLst>
                </p:cNvPr>
                <p:cNvPicPr/>
                <p:nvPr/>
              </p:nvPicPr>
              <p:blipFill>
                <a:blip r:embed="rId98"/>
                <a:stretch>
                  <a:fillRect/>
                </a:stretch>
              </p:blipFill>
              <p:spPr>
                <a:xfrm>
                  <a:off x="10104415" y="2679382"/>
                  <a:ext cx="2383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7" name="Freihand 66">
                  <a:extLst>
                    <a:ext uri="{FF2B5EF4-FFF2-40B4-BE49-F238E27FC236}">
                      <a16:creationId xmlns:a16="http://schemas.microsoft.com/office/drawing/2014/main" id="{67FA259A-3E47-B3EC-491C-87EBE42D2404}"/>
                    </a:ext>
                  </a:extLst>
                </p14:cNvPr>
                <p14:cNvContentPartPr/>
                <p14:nvPr/>
              </p14:nvContentPartPr>
              <p14:xfrm>
                <a:off x="10372975" y="2902942"/>
                <a:ext cx="11880" cy="93600"/>
              </p14:xfrm>
            </p:contentPart>
          </mc:Choice>
          <mc:Fallback xmlns="">
            <p:pic>
              <p:nvPicPr>
                <p:cNvPr id="67" name="Freihand 66">
                  <a:extLst>
                    <a:ext uri="{FF2B5EF4-FFF2-40B4-BE49-F238E27FC236}">
                      <a16:creationId xmlns:a16="http://schemas.microsoft.com/office/drawing/2014/main" id="{67FA259A-3E47-B3EC-491C-87EBE42D2404}"/>
                    </a:ext>
                  </a:extLst>
                </p:cNvPr>
                <p:cNvPicPr/>
                <p:nvPr/>
              </p:nvPicPr>
              <p:blipFill>
                <a:blip r:embed="rId100"/>
                <a:stretch>
                  <a:fillRect/>
                </a:stretch>
              </p:blipFill>
              <p:spPr>
                <a:xfrm>
                  <a:off x="10363975" y="2893942"/>
                  <a:ext cx="29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8" name="Freihand 67">
                  <a:extLst>
                    <a:ext uri="{FF2B5EF4-FFF2-40B4-BE49-F238E27FC236}">
                      <a16:creationId xmlns:a16="http://schemas.microsoft.com/office/drawing/2014/main" id="{020233CB-1E01-E44C-8E40-3BC36BDB7097}"/>
                    </a:ext>
                  </a:extLst>
                </p14:cNvPr>
                <p14:cNvContentPartPr/>
                <p14:nvPr/>
              </p14:nvContentPartPr>
              <p14:xfrm>
                <a:off x="10315375" y="2851822"/>
                <a:ext cx="153720" cy="169560"/>
              </p14:xfrm>
            </p:contentPart>
          </mc:Choice>
          <mc:Fallback xmlns="">
            <p:pic>
              <p:nvPicPr>
                <p:cNvPr id="68" name="Freihand 67">
                  <a:extLst>
                    <a:ext uri="{FF2B5EF4-FFF2-40B4-BE49-F238E27FC236}">
                      <a16:creationId xmlns:a16="http://schemas.microsoft.com/office/drawing/2014/main" id="{020233CB-1E01-E44C-8E40-3BC36BDB7097}"/>
                    </a:ext>
                  </a:extLst>
                </p:cNvPr>
                <p:cNvPicPr/>
                <p:nvPr/>
              </p:nvPicPr>
              <p:blipFill>
                <a:blip r:embed="rId102"/>
                <a:stretch>
                  <a:fillRect/>
                </a:stretch>
              </p:blipFill>
              <p:spPr>
                <a:xfrm>
                  <a:off x="10306735" y="2842822"/>
                  <a:ext cx="171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0" name="Freihand 69">
                  <a:extLst>
                    <a:ext uri="{FF2B5EF4-FFF2-40B4-BE49-F238E27FC236}">
                      <a16:creationId xmlns:a16="http://schemas.microsoft.com/office/drawing/2014/main" id="{C5D86CA7-6300-4A63-DAC9-B7486DB36FB4}"/>
                    </a:ext>
                  </a:extLst>
                </p14:cNvPr>
                <p14:cNvContentPartPr/>
                <p14:nvPr/>
              </p14:nvContentPartPr>
              <p14:xfrm>
                <a:off x="10664215" y="2779462"/>
                <a:ext cx="31320" cy="111240"/>
              </p14:xfrm>
            </p:contentPart>
          </mc:Choice>
          <mc:Fallback xmlns="">
            <p:pic>
              <p:nvPicPr>
                <p:cNvPr id="70" name="Freihand 69">
                  <a:extLst>
                    <a:ext uri="{FF2B5EF4-FFF2-40B4-BE49-F238E27FC236}">
                      <a16:creationId xmlns:a16="http://schemas.microsoft.com/office/drawing/2014/main" id="{C5D86CA7-6300-4A63-DAC9-B7486DB36FB4}"/>
                    </a:ext>
                  </a:extLst>
                </p:cNvPr>
                <p:cNvPicPr/>
                <p:nvPr/>
              </p:nvPicPr>
              <p:blipFill>
                <a:blip r:embed="rId104"/>
                <a:stretch>
                  <a:fillRect/>
                </a:stretch>
              </p:blipFill>
              <p:spPr>
                <a:xfrm>
                  <a:off x="10655575" y="2770822"/>
                  <a:ext cx="48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1" name="Freihand 70">
                  <a:extLst>
                    <a:ext uri="{FF2B5EF4-FFF2-40B4-BE49-F238E27FC236}">
                      <a16:creationId xmlns:a16="http://schemas.microsoft.com/office/drawing/2014/main" id="{8DB5F786-28C8-B37C-7F94-4D23A46CA436}"/>
                    </a:ext>
                  </a:extLst>
                </p14:cNvPr>
                <p14:cNvContentPartPr/>
                <p14:nvPr/>
              </p14:nvContentPartPr>
              <p14:xfrm>
                <a:off x="10618855" y="2817262"/>
                <a:ext cx="113760" cy="10080"/>
              </p14:xfrm>
            </p:contentPart>
          </mc:Choice>
          <mc:Fallback xmlns="">
            <p:pic>
              <p:nvPicPr>
                <p:cNvPr id="71" name="Freihand 70">
                  <a:extLst>
                    <a:ext uri="{FF2B5EF4-FFF2-40B4-BE49-F238E27FC236}">
                      <a16:creationId xmlns:a16="http://schemas.microsoft.com/office/drawing/2014/main" id="{8DB5F786-28C8-B37C-7F94-4D23A46CA436}"/>
                    </a:ext>
                  </a:extLst>
                </p:cNvPr>
                <p:cNvPicPr/>
                <p:nvPr/>
              </p:nvPicPr>
              <p:blipFill>
                <a:blip r:embed="rId106"/>
                <a:stretch>
                  <a:fillRect/>
                </a:stretch>
              </p:blipFill>
              <p:spPr>
                <a:xfrm>
                  <a:off x="10610215" y="2808262"/>
                  <a:ext cx="131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Freihand 72">
                  <a:extLst>
                    <a:ext uri="{FF2B5EF4-FFF2-40B4-BE49-F238E27FC236}">
                      <a16:creationId xmlns:a16="http://schemas.microsoft.com/office/drawing/2014/main" id="{E7483383-476B-84F0-A201-5240373B2A35}"/>
                    </a:ext>
                  </a:extLst>
                </p14:cNvPr>
                <p14:cNvContentPartPr/>
                <p14:nvPr/>
              </p14:nvContentPartPr>
              <p14:xfrm>
                <a:off x="10919815" y="2726542"/>
                <a:ext cx="42480" cy="151560"/>
              </p14:xfrm>
            </p:contentPart>
          </mc:Choice>
          <mc:Fallback xmlns="">
            <p:pic>
              <p:nvPicPr>
                <p:cNvPr id="73" name="Freihand 72">
                  <a:extLst>
                    <a:ext uri="{FF2B5EF4-FFF2-40B4-BE49-F238E27FC236}">
                      <a16:creationId xmlns:a16="http://schemas.microsoft.com/office/drawing/2014/main" id="{E7483383-476B-84F0-A201-5240373B2A35}"/>
                    </a:ext>
                  </a:extLst>
                </p:cNvPr>
                <p:cNvPicPr/>
                <p:nvPr/>
              </p:nvPicPr>
              <p:blipFill>
                <a:blip r:embed="rId108"/>
                <a:stretch>
                  <a:fillRect/>
                </a:stretch>
              </p:blipFill>
              <p:spPr>
                <a:xfrm>
                  <a:off x="10910815" y="2717542"/>
                  <a:ext cx="601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 name="Freihand 73">
                  <a:extLst>
                    <a:ext uri="{FF2B5EF4-FFF2-40B4-BE49-F238E27FC236}">
                      <a16:creationId xmlns:a16="http://schemas.microsoft.com/office/drawing/2014/main" id="{67563C65-9130-66F6-40D5-F6855A8D3CD0}"/>
                    </a:ext>
                  </a:extLst>
                </p14:cNvPr>
                <p14:cNvContentPartPr/>
                <p14:nvPr/>
              </p14:nvContentPartPr>
              <p14:xfrm>
                <a:off x="10862575" y="2680102"/>
                <a:ext cx="125280" cy="29160"/>
              </p14:xfrm>
            </p:contentPart>
          </mc:Choice>
          <mc:Fallback xmlns="">
            <p:pic>
              <p:nvPicPr>
                <p:cNvPr id="74" name="Freihand 73">
                  <a:extLst>
                    <a:ext uri="{FF2B5EF4-FFF2-40B4-BE49-F238E27FC236}">
                      <a16:creationId xmlns:a16="http://schemas.microsoft.com/office/drawing/2014/main" id="{67563C65-9130-66F6-40D5-F6855A8D3CD0}"/>
                    </a:ext>
                  </a:extLst>
                </p:cNvPr>
                <p:cNvPicPr/>
                <p:nvPr/>
              </p:nvPicPr>
              <p:blipFill>
                <a:blip r:embed="rId110"/>
                <a:stretch>
                  <a:fillRect/>
                </a:stretch>
              </p:blipFill>
              <p:spPr>
                <a:xfrm>
                  <a:off x="10853575" y="2671102"/>
                  <a:ext cx="1429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Freihand 74">
                  <a:extLst>
                    <a:ext uri="{FF2B5EF4-FFF2-40B4-BE49-F238E27FC236}">
                      <a16:creationId xmlns:a16="http://schemas.microsoft.com/office/drawing/2014/main" id="{7F833C2A-3EB2-9463-E863-238FEBEB8636}"/>
                    </a:ext>
                  </a:extLst>
                </p14:cNvPr>
                <p14:cNvContentPartPr/>
                <p14:nvPr/>
              </p14:nvContentPartPr>
              <p14:xfrm>
                <a:off x="11001895" y="2804302"/>
                <a:ext cx="65880" cy="88920"/>
              </p14:xfrm>
            </p:contentPart>
          </mc:Choice>
          <mc:Fallback xmlns="">
            <p:pic>
              <p:nvPicPr>
                <p:cNvPr id="75" name="Freihand 74">
                  <a:extLst>
                    <a:ext uri="{FF2B5EF4-FFF2-40B4-BE49-F238E27FC236}">
                      <a16:creationId xmlns:a16="http://schemas.microsoft.com/office/drawing/2014/main" id="{7F833C2A-3EB2-9463-E863-238FEBEB8636}"/>
                    </a:ext>
                  </a:extLst>
                </p:cNvPr>
                <p:cNvPicPr/>
                <p:nvPr/>
              </p:nvPicPr>
              <p:blipFill>
                <a:blip r:embed="rId112"/>
                <a:stretch>
                  <a:fillRect/>
                </a:stretch>
              </p:blipFill>
              <p:spPr>
                <a:xfrm>
                  <a:off x="10992895" y="2795302"/>
                  <a:ext cx="83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7617964B-F01F-E45D-8523-638726BC5CAC}"/>
                    </a:ext>
                  </a:extLst>
                </p14:cNvPr>
                <p14:cNvContentPartPr/>
                <p14:nvPr/>
              </p14:nvContentPartPr>
              <p14:xfrm>
                <a:off x="11126815" y="2739142"/>
                <a:ext cx="30240" cy="133200"/>
              </p14:xfrm>
            </p:contentPart>
          </mc:Choice>
          <mc:Fallback xmlns="">
            <p:pic>
              <p:nvPicPr>
                <p:cNvPr id="76" name="Freihand 75">
                  <a:extLst>
                    <a:ext uri="{FF2B5EF4-FFF2-40B4-BE49-F238E27FC236}">
                      <a16:creationId xmlns:a16="http://schemas.microsoft.com/office/drawing/2014/main" id="{7617964B-F01F-E45D-8523-638726BC5CAC}"/>
                    </a:ext>
                  </a:extLst>
                </p:cNvPr>
                <p:cNvPicPr/>
                <p:nvPr/>
              </p:nvPicPr>
              <p:blipFill>
                <a:blip r:embed="rId114"/>
                <a:stretch>
                  <a:fillRect/>
                </a:stretch>
              </p:blipFill>
              <p:spPr>
                <a:xfrm>
                  <a:off x="11117815" y="2730502"/>
                  <a:ext cx="478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Freihand 76">
                  <a:extLst>
                    <a:ext uri="{FF2B5EF4-FFF2-40B4-BE49-F238E27FC236}">
                      <a16:creationId xmlns:a16="http://schemas.microsoft.com/office/drawing/2014/main" id="{A10BF3E8-A915-3E4A-7264-DB60FC50996B}"/>
                    </a:ext>
                  </a:extLst>
                </p14:cNvPr>
                <p14:cNvContentPartPr/>
                <p14:nvPr/>
              </p14:nvContentPartPr>
              <p14:xfrm>
                <a:off x="11092615" y="2682982"/>
                <a:ext cx="142200" cy="51480"/>
              </p14:xfrm>
            </p:contentPart>
          </mc:Choice>
          <mc:Fallback xmlns="">
            <p:pic>
              <p:nvPicPr>
                <p:cNvPr id="77" name="Freihand 76">
                  <a:extLst>
                    <a:ext uri="{FF2B5EF4-FFF2-40B4-BE49-F238E27FC236}">
                      <a16:creationId xmlns:a16="http://schemas.microsoft.com/office/drawing/2014/main" id="{A10BF3E8-A915-3E4A-7264-DB60FC50996B}"/>
                    </a:ext>
                  </a:extLst>
                </p:cNvPr>
                <p:cNvPicPr/>
                <p:nvPr/>
              </p:nvPicPr>
              <p:blipFill>
                <a:blip r:embed="rId116"/>
                <a:stretch>
                  <a:fillRect/>
                </a:stretch>
              </p:blipFill>
              <p:spPr>
                <a:xfrm>
                  <a:off x="11083975" y="2674342"/>
                  <a:ext cx="1598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Freihand 77">
                  <a:extLst>
                    <a:ext uri="{FF2B5EF4-FFF2-40B4-BE49-F238E27FC236}">
                      <a16:creationId xmlns:a16="http://schemas.microsoft.com/office/drawing/2014/main" id="{4D62F6B0-CCCF-ED59-AC00-9AAEEDF97EB0}"/>
                    </a:ext>
                  </a:extLst>
                </p14:cNvPr>
                <p14:cNvContentPartPr/>
                <p14:nvPr/>
              </p14:nvContentPartPr>
              <p14:xfrm>
                <a:off x="11297455" y="2603062"/>
                <a:ext cx="58680" cy="270000"/>
              </p14:xfrm>
            </p:contentPart>
          </mc:Choice>
          <mc:Fallback xmlns="">
            <p:pic>
              <p:nvPicPr>
                <p:cNvPr id="78" name="Freihand 77">
                  <a:extLst>
                    <a:ext uri="{FF2B5EF4-FFF2-40B4-BE49-F238E27FC236}">
                      <a16:creationId xmlns:a16="http://schemas.microsoft.com/office/drawing/2014/main" id="{4D62F6B0-CCCF-ED59-AC00-9AAEEDF97EB0}"/>
                    </a:ext>
                  </a:extLst>
                </p:cNvPr>
                <p:cNvPicPr/>
                <p:nvPr/>
              </p:nvPicPr>
              <p:blipFill>
                <a:blip r:embed="rId118"/>
                <a:stretch>
                  <a:fillRect/>
                </a:stretch>
              </p:blipFill>
              <p:spPr>
                <a:xfrm>
                  <a:off x="11288815" y="2594422"/>
                  <a:ext cx="763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 name="Freihand 78">
                  <a:extLst>
                    <a:ext uri="{FF2B5EF4-FFF2-40B4-BE49-F238E27FC236}">
                      <a16:creationId xmlns:a16="http://schemas.microsoft.com/office/drawing/2014/main" id="{9FAA9734-16C6-5520-CCA0-582B0655C1D7}"/>
                    </a:ext>
                  </a:extLst>
                </p14:cNvPr>
                <p14:cNvContentPartPr/>
                <p14:nvPr/>
              </p14:nvContentPartPr>
              <p14:xfrm>
                <a:off x="11411935" y="2683702"/>
                <a:ext cx="20880" cy="139320"/>
              </p14:xfrm>
            </p:contentPart>
          </mc:Choice>
          <mc:Fallback xmlns="">
            <p:pic>
              <p:nvPicPr>
                <p:cNvPr id="79" name="Freihand 78">
                  <a:extLst>
                    <a:ext uri="{FF2B5EF4-FFF2-40B4-BE49-F238E27FC236}">
                      <a16:creationId xmlns:a16="http://schemas.microsoft.com/office/drawing/2014/main" id="{9FAA9734-16C6-5520-CCA0-582B0655C1D7}"/>
                    </a:ext>
                  </a:extLst>
                </p:cNvPr>
                <p:cNvPicPr/>
                <p:nvPr/>
              </p:nvPicPr>
              <p:blipFill>
                <a:blip r:embed="rId120"/>
                <a:stretch>
                  <a:fillRect/>
                </a:stretch>
              </p:blipFill>
              <p:spPr>
                <a:xfrm>
                  <a:off x="11403295" y="2674702"/>
                  <a:ext cx="38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0" name="Freihand 79">
                  <a:extLst>
                    <a:ext uri="{FF2B5EF4-FFF2-40B4-BE49-F238E27FC236}">
                      <a16:creationId xmlns:a16="http://schemas.microsoft.com/office/drawing/2014/main" id="{29ABE7FD-2DD3-E62E-904D-97BED420D2D9}"/>
                    </a:ext>
                  </a:extLst>
                </p14:cNvPr>
                <p14:cNvContentPartPr/>
                <p14:nvPr/>
              </p14:nvContentPartPr>
              <p14:xfrm>
                <a:off x="11400775" y="2687662"/>
                <a:ext cx="106200" cy="75600"/>
              </p14:xfrm>
            </p:contentPart>
          </mc:Choice>
          <mc:Fallback xmlns="">
            <p:pic>
              <p:nvPicPr>
                <p:cNvPr id="80" name="Freihand 79">
                  <a:extLst>
                    <a:ext uri="{FF2B5EF4-FFF2-40B4-BE49-F238E27FC236}">
                      <a16:creationId xmlns:a16="http://schemas.microsoft.com/office/drawing/2014/main" id="{29ABE7FD-2DD3-E62E-904D-97BED420D2D9}"/>
                    </a:ext>
                  </a:extLst>
                </p:cNvPr>
                <p:cNvPicPr/>
                <p:nvPr/>
              </p:nvPicPr>
              <p:blipFill>
                <a:blip r:embed="rId122"/>
                <a:stretch>
                  <a:fillRect/>
                </a:stretch>
              </p:blipFill>
              <p:spPr>
                <a:xfrm>
                  <a:off x="11391775" y="2679022"/>
                  <a:ext cx="1238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1" name="Freihand 80">
                  <a:extLst>
                    <a:ext uri="{FF2B5EF4-FFF2-40B4-BE49-F238E27FC236}">
                      <a16:creationId xmlns:a16="http://schemas.microsoft.com/office/drawing/2014/main" id="{99EFD239-B59E-AC63-EBE7-E823ACADBF11}"/>
                    </a:ext>
                  </a:extLst>
                </p14:cNvPr>
                <p14:cNvContentPartPr/>
                <p14:nvPr/>
              </p14:nvContentPartPr>
              <p14:xfrm>
                <a:off x="11386735" y="2706382"/>
                <a:ext cx="242280" cy="137160"/>
              </p14:xfrm>
            </p:contentPart>
          </mc:Choice>
          <mc:Fallback xmlns="">
            <p:pic>
              <p:nvPicPr>
                <p:cNvPr id="81" name="Freihand 80">
                  <a:extLst>
                    <a:ext uri="{FF2B5EF4-FFF2-40B4-BE49-F238E27FC236}">
                      <a16:creationId xmlns:a16="http://schemas.microsoft.com/office/drawing/2014/main" id="{99EFD239-B59E-AC63-EBE7-E823ACADBF11}"/>
                    </a:ext>
                  </a:extLst>
                </p:cNvPr>
                <p:cNvPicPr/>
                <p:nvPr/>
              </p:nvPicPr>
              <p:blipFill>
                <a:blip r:embed="rId124"/>
                <a:stretch>
                  <a:fillRect/>
                </a:stretch>
              </p:blipFill>
              <p:spPr>
                <a:xfrm>
                  <a:off x="11377735" y="2697382"/>
                  <a:ext cx="259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2" name="Freihand 81">
                  <a:extLst>
                    <a:ext uri="{FF2B5EF4-FFF2-40B4-BE49-F238E27FC236}">
                      <a16:creationId xmlns:a16="http://schemas.microsoft.com/office/drawing/2014/main" id="{5B235E1D-98FA-D936-5744-470D24587768}"/>
                    </a:ext>
                  </a:extLst>
                </p14:cNvPr>
                <p14:cNvContentPartPr/>
                <p14:nvPr/>
              </p14:nvContentPartPr>
              <p14:xfrm>
                <a:off x="11530735" y="2746342"/>
                <a:ext cx="234720" cy="54000"/>
              </p14:xfrm>
            </p:contentPart>
          </mc:Choice>
          <mc:Fallback xmlns="">
            <p:pic>
              <p:nvPicPr>
                <p:cNvPr id="82" name="Freihand 81">
                  <a:extLst>
                    <a:ext uri="{FF2B5EF4-FFF2-40B4-BE49-F238E27FC236}">
                      <a16:creationId xmlns:a16="http://schemas.microsoft.com/office/drawing/2014/main" id="{5B235E1D-98FA-D936-5744-470D24587768}"/>
                    </a:ext>
                  </a:extLst>
                </p:cNvPr>
                <p:cNvPicPr/>
                <p:nvPr/>
              </p:nvPicPr>
              <p:blipFill>
                <a:blip r:embed="rId126"/>
                <a:stretch>
                  <a:fillRect/>
                </a:stretch>
              </p:blipFill>
              <p:spPr>
                <a:xfrm>
                  <a:off x="11521735" y="2737702"/>
                  <a:ext cx="2523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3" name="Freihand 82">
                  <a:extLst>
                    <a:ext uri="{FF2B5EF4-FFF2-40B4-BE49-F238E27FC236}">
                      <a16:creationId xmlns:a16="http://schemas.microsoft.com/office/drawing/2014/main" id="{A5E97A8C-BF21-46CA-B135-9C3388E0A66C}"/>
                    </a:ext>
                  </a:extLst>
                </p14:cNvPr>
                <p14:cNvContentPartPr/>
                <p14:nvPr/>
              </p14:nvContentPartPr>
              <p14:xfrm>
                <a:off x="11798935" y="2673262"/>
                <a:ext cx="101880" cy="146880"/>
              </p14:xfrm>
            </p:contentPart>
          </mc:Choice>
          <mc:Fallback xmlns="">
            <p:pic>
              <p:nvPicPr>
                <p:cNvPr id="83" name="Freihand 82">
                  <a:extLst>
                    <a:ext uri="{FF2B5EF4-FFF2-40B4-BE49-F238E27FC236}">
                      <a16:creationId xmlns:a16="http://schemas.microsoft.com/office/drawing/2014/main" id="{A5E97A8C-BF21-46CA-B135-9C3388E0A66C}"/>
                    </a:ext>
                  </a:extLst>
                </p:cNvPr>
                <p:cNvPicPr/>
                <p:nvPr/>
              </p:nvPicPr>
              <p:blipFill>
                <a:blip r:embed="rId128"/>
                <a:stretch>
                  <a:fillRect/>
                </a:stretch>
              </p:blipFill>
              <p:spPr>
                <a:xfrm>
                  <a:off x="11790295" y="2664262"/>
                  <a:ext cx="1195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4" name="Freihand 83">
                  <a:extLst>
                    <a:ext uri="{FF2B5EF4-FFF2-40B4-BE49-F238E27FC236}">
                      <a16:creationId xmlns:a16="http://schemas.microsoft.com/office/drawing/2014/main" id="{606DBD4E-A323-793B-F6B7-6A25CAD446A7}"/>
                    </a:ext>
                  </a:extLst>
                </p14:cNvPr>
                <p14:cNvContentPartPr/>
                <p14:nvPr/>
              </p14:nvContentPartPr>
              <p14:xfrm>
                <a:off x="11769055" y="2660302"/>
                <a:ext cx="165600" cy="7920"/>
              </p14:xfrm>
            </p:contentPart>
          </mc:Choice>
          <mc:Fallback xmlns="">
            <p:pic>
              <p:nvPicPr>
                <p:cNvPr id="84" name="Freihand 83">
                  <a:extLst>
                    <a:ext uri="{FF2B5EF4-FFF2-40B4-BE49-F238E27FC236}">
                      <a16:creationId xmlns:a16="http://schemas.microsoft.com/office/drawing/2014/main" id="{606DBD4E-A323-793B-F6B7-6A25CAD446A7}"/>
                    </a:ext>
                  </a:extLst>
                </p:cNvPr>
                <p:cNvPicPr/>
                <p:nvPr/>
              </p:nvPicPr>
              <p:blipFill>
                <a:blip r:embed="rId130"/>
                <a:stretch>
                  <a:fillRect/>
                </a:stretch>
              </p:blipFill>
              <p:spPr>
                <a:xfrm>
                  <a:off x="11760415" y="2651662"/>
                  <a:ext cx="183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5" name="Freihand 84">
                  <a:extLst>
                    <a:ext uri="{FF2B5EF4-FFF2-40B4-BE49-F238E27FC236}">
                      <a16:creationId xmlns:a16="http://schemas.microsoft.com/office/drawing/2014/main" id="{EDA9CD5A-B53D-C4BB-9C3E-E20B0332BC58}"/>
                    </a:ext>
                  </a:extLst>
                </p14:cNvPr>
                <p14:cNvContentPartPr/>
                <p14:nvPr/>
              </p14:nvContentPartPr>
              <p14:xfrm>
                <a:off x="11951575" y="2663902"/>
                <a:ext cx="76680" cy="141120"/>
              </p14:xfrm>
            </p:contentPart>
          </mc:Choice>
          <mc:Fallback xmlns="">
            <p:pic>
              <p:nvPicPr>
                <p:cNvPr id="85" name="Freihand 84">
                  <a:extLst>
                    <a:ext uri="{FF2B5EF4-FFF2-40B4-BE49-F238E27FC236}">
                      <a16:creationId xmlns:a16="http://schemas.microsoft.com/office/drawing/2014/main" id="{EDA9CD5A-B53D-C4BB-9C3E-E20B0332BC58}"/>
                    </a:ext>
                  </a:extLst>
                </p:cNvPr>
                <p:cNvPicPr/>
                <p:nvPr/>
              </p:nvPicPr>
              <p:blipFill>
                <a:blip r:embed="rId132"/>
                <a:stretch>
                  <a:fillRect/>
                </a:stretch>
              </p:blipFill>
              <p:spPr>
                <a:xfrm>
                  <a:off x="11942935" y="2655262"/>
                  <a:ext cx="943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6" name="Freihand 85">
                  <a:extLst>
                    <a:ext uri="{FF2B5EF4-FFF2-40B4-BE49-F238E27FC236}">
                      <a16:creationId xmlns:a16="http://schemas.microsoft.com/office/drawing/2014/main" id="{53D37F41-FBA2-561C-2532-F95E0D9FED34}"/>
                    </a:ext>
                  </a:extLst>
                </p14:cNvPr>
                <p14:cNvContentPartPr/>
                <p14:nvPr/>
              </p14:nvContentPartPr>
              <p14:xfrm>
                <a:off x="11997655" y="2594782"/>
                <a:ext cx="97200" cy="274680"/>
              </p14:xfrm>
            </p:contentPart>
          </mc:Choice>
          <mc:Fallback xmlns="">
            <p:pic>
              <p:nvPicPr>
                <p:cNvPr id="86" name="Freihand 85">
                  <a:extLst>
                    <a:ext uri="{FF2B5EF4-FFF2-40B4-BE49-F238E27FC236}">
                      <a16:creationId xmlns:a16="http://schemas.microsoft.com/office/drawing/2014/main" id="{53D37F41-FBA2-561C-2532-F95E0D9FED34}"/>
                    </a:ext>
                  </a:extLst>
                </p:cNvPr>
                <p:cNvPicPr/>
                <p:nvPr/>
              </p:nvPicPr>
              <p:blipFill>
                <a:blip r:embed="rId134"/>
                <a:stretch>
                  <a:fillRect/>
                </a:stretch>
              </p:blipFill>
              <p:spPr>
                <a:xfrm>
                  <a:off x="11989015" y="2586142"/>
                  <a:ext cx="1148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8" name="Freihand 87">
                  <a:extLst>
                    <a:ext uri="{FF2B5EF4-FFF2-40B4-BE49-F238E27FC236}">
                      <a16:creationId xmlns:a16="http://schemas.microsoft.com/office/drawing/2014/main" id="{4EEAD14B-0AFA-6594-ED30-75B1334A4DDA}"/>
                    </a:ext>
                  </a:extLst>
                </p14:cNvPr>
                <p14:cNvContentPartPr/>
                <p14:nvPr/>
              </p14:nvContentPartPr>
              <p14:xfrm>
                <a:off x="10775455" y="2444302"/>
                <a:ext cx="429120" cy="608400"/>
              </p14:xfrm>
            </p:contentPart>
          </mc:Choice>
          <mc:Fallback xmlns="">
            <p:pic>
              <p:nvPicPr>
                <p:cNvPr id="88" name="Freihand 87">
                  <a:extLst>
                    <a:ext uri="{FF2B5EF4-FFF2-40B4-BE49-F238E27FC236}">
                      <a16:creationId xmlns:a16="http://schemas.microsoft.com/office/drawing/2014/main" id="{4EEAD14B-0AFA-6594-ED30-75B1334A4DDA}"/>
                    </a:ext>
                  </a:extLst>
                </p:cNvPr>
                <p:cNvPicPr/>
                <p:nvPr/>
              </p:nvPicPr>
              <p:blipFill>
                <a:blip r:embed="rId136"/>
                <a:stretch>
                  <a:fillRect/>
                </a:stretch>
              </p:blipFill>
              <p:spPr>
                <a:xfrm>
                  <a:off x="10766455" y="2435662"/>
                  <a:ext cx="44676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9" name="Freihand 88">
                  <a:extLst>
                    <a:ext uri="{FF2B5EF4-FFF2-40B4-BE49-F238E27FC236}">
                      <a16:creationId xmlns:a16="http://schemas.microsoft.com/office/drawing/2014/main" id="{5A63A015-8129-B03F-D2B9-B1C98AB2E8B2}"/>
                    </a:ext>
                  </a:extLst>
                </p14:cNvPr>
                <p14:cNvContentPartPr/>
                <p14:nvPr/>
              </p14:nvContentPartPr>
              <p14:xfrm>
                <a:off x="9478735" y="2610622"/>
                <a:ext cx="502560" cy="644040"/>
              </p14:xfrm>
            </p:contentPart>
          </mc:Choice>
          <mc:Fallback xmlns="">
            <p:pic>
              <p:nvPicPr>
                <p:cNvPr id="89" name="Freihand 88">
                  <a:extLst>
                    <a:ext uri="{FF2B5EF4-FFF2-40B4-BE49-F238E27FC236}">
                      <a16:creationId xmlns:a16="http://schemas.microsoft.com/office/drawing/2014/main" id="{5A63A015-8129-B03F-D2B9-B1C98AB2E8B2}"/>
                    </a:ext>
                  </a:extLst>
                </p:cNvPr>
                <p:cNvPicPr/>
                <p:nvPr/>
              </p:nvPicPr>
              <p:blipFill>
                <a:blip r:embed="rId138"/>
                <a:stretch>
                  <a:fillRect/>
                </a:stretch>
              </p:blipFill>
              <p:spPr>
                <a:xfrm>
                  <a:off x="9470095" y="2601622"/>
                  <a:ext cx="520200" cy="661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0" name="Freihand 89">
                  <a:extLst>
                    <a:ext uri="{FF2B5EF4-FFF2-40B4-BE49-F238E27FC236}">
                      <a16:creationId xmlns:a16="http://schemas.microsoft.com/office/drawing/2014/main" id="{461D1D94-BABC-5A80-3E16-1B695EB216EB}"/>
                    </a:ext>
                  </a:extLst>
                </p14:cNvPr>
                <p14:cNvContentPartPr/>
                <p14:nvPr/>
              </p14:nvContentPartPr>
              <p14:xfrm>
                <a:off x="9020455" y="2076382"/>
                <a:ext cx="676800" cy="542520"/>
              </p14:xfrm>
            </p:contentPart>
          </mc:Choice>
          <mc:Fallback xmlns="">
            <p:pic>
              <p:nvPicPr>
                <p:cNvPr id="90" name="Freihand 89">
                  <a:extLst>
                    <a:ext uri="{FF2B5EF4-FFF2-40B4-BE49-F238E27FC236}">
                      <a16:creationId xmlns:a16="http://schemas.microsoft.com/office/drawing/2014/main" id="{461D1D94-BABC-5A80-3E16-1B695EB216EB}"/>
                    </a:ext>
                  </a:extLst>
                </p:cNvPr>
                <p:cNvPicPr/>
                <p:nvPr/>
              </p:nvPicPr>
              <p:blipFill>
                <a:blip r:embed="rId140"/>
                <a:stretch>
                  <a:fillRect/>
                </a:stretch>
              </p:blipFill>
              <p:spPr>
                <a:xfrm>
                  <a:off x="9011815" y="2067742"/>
                  <a:ext cx="694440" cy="5601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1" name="Freihand 90">
                  <a:extLst>
                    <a:ext uri="{FF2B5EF4-FFF2-40B4-BE49-F238E27FC236}">
                      <a16:creationId xmlns:a16="http://schemas.microsoft.com/office/drawing/2014/main" id="{7BA8A5FE-8745-3695-0811-3B913C08A4D0}"/>
                    </a:ext>
                  </a:extLst>
                </p14:cNvPr>
                <p14:cNvContentPartPr/>
                <p14:nvPr/>
              </p14:nvContentPartPr>
              <p14:xfrm>
                <a:off x="10391695" y="1916542"/>
                <a:ext cx="465480" cy="536760"/>
              </p14:xfrm>
            </p:contentPart>
          </mc:Choice>
          <mc:Fallback xmlns="">
            <p:pic>
              <p:nvPicPr>
                <p:cNvPr id="91" name="Freihand 90">
                  <a:extLst>
                    <a:ext uri="{FF2B5EF4-FFF2-40B4-BE49-F238E27FC236}">
                      <a16:creationId xmlns:a16="http://schemas.microsoft.com/office/drawing/2014/main" id="{7BA8A5FE-8745-3695-0811-3B913C08A4D0}"/>
                    </a:ext>
                  </a:extLst>
                </p:cNvPr>
                <p:cNvPicPr/>
                <p:nvPr/>
              </p:nvPicPr>
              <p:blipFill>
                <a:blip r:embed="rId142"/>
                <a:stretch>
                  <a:fillRect/>
                </a:stretch>
              </p:blipFill>
              <p:spPr>
                <a:xfrm>
                  <a:off x="10383055" y="1907902"/>
                  <a:ext cx="48312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2" name="Freihand 91">
                  <a:extLst>
                    <a:ext uri="{FF2B5EF4-FFF2-40B4-BE49-F238E27FC236}">
                      <a16:creationId xmlns:a16="http://schemas.microsoft.com/office/drawing/2014/main" id="{54ABBE5D-3440-E030-4C23-9AAFCB53F110}"/>
                    </a:ext>
                  </a:extLst>
                </p14:cNvPr>
                <p14:cNvContentPartPr/>
                <p14:nvPr/>
              </p14:nvContentPartPr>
              <p14:xfrm>
                <a:off x="8767015" y="2251702"/>
                <a:ext cx="130320" cy="10080"/>
              </p14:xfrm>
            </p:contentPart>
          </mc:Choice>
          <mc:Fallback xmlns="">
            <p:pic>
              <p:nvPicPr>
                <p:cNvPr id="92" name="Freihand 91">
                  <a:extLst>
                    <a:ext uri="{FF2B5EF4-FFF2-40B4-BE49-F238E27FC236}">
                      <a16:creationId xmlns:a16="http://schemas.microsoft.com/office/drawing/2014/main" id="{54ABBE5D-3440-E030-4C23-9AAFCB53F110}"/>
                    </a:ext>
                  </a:extLst>
                </p:cNvPr>
                <p:cNvPicPr/>
                <p:nvPr/>
              </p:nvPicPr>
              <p:blipFill>
                <a:blip r:embed="rId144"/>
                <a:stretch>
                  <a:fillRect/>
                </a:stretch>
              </p:blipFill>
              <p:spPr>
                <a:xfrm>
                  <a:off x="8758375" y="2243062"/>
                  <a:ext cx="147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3" name="Freihand 92">
                  <a:extLst>
                    <a:ext uri="{FF2B5EF4-FFF2-40B4-BE49-F238E27FC236}">
                      <a16:creationId xmlns:a16="http://schemas.microsoft.com/office/drawing/2014/main" id="{A2DDE2D8-3107-E010-2D04-28AA538A4D8B}"/>
                    </a:ext>
                  </a:extLst>
                </p14:cNvPr>
                <p14:cNvContentPartPr/>
                <p14:nvPr/>
              </p14:nvContentPartPr>
              <p14:xfrm>
                <a:off x="8748655" y="2300302"/>
                <a:ext cx="137520" cy="31320"/>
              </p14:xfrm>
            </p:contentPart>
          </mc:Choice>
          <mc:Fallback xmlns="">
            <p:pic>
              <p:nvPicPr>
                <p:cNvPr id="93" name="Freihand 92">
                  <a:extLst>
                    <a:ext uri="{FF2B5EF4-FFF2-40B4-BE49-F238E27FC236}">
                      <a16:creationId xmlns:a16="http://schemas.microsoft.com/office/drawing/2014/main" id="{A2DDE2D8-3107-E010-2D04-28AA538A4D8B}"/>
                    </a:ext>
                  </a:extLst>
                </p:cNvPr>
                <p:cNvPicPr/>
                <p:nvPr/>
              </p:nvPicPr>
              <p:blipFill>
                <a:blip r:embed="rId146"/>
                <a:stretch>
                  <a:fillRect/>
                </a:stretch>
              </p:blipFill>
              <p:spPr>
                <a:xfrm>
                  <a:off x="8739655" y="2291302"/>
                  <a:ext cx="1551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4" name="Freihand 93">
                  <a:extLst>
                    <a:ext uri="{FF2B5EF4-FFF2-40B4-BE49-F238E27FC236}">
                      <a16:creationId xmlns:a16="http://schemas.microsoft.com/office/drawing/2014/main" id="{1F13B823-15CF-3BBE-C550-C168307ED9EB}"/>
                    </a:ext>
                  </a:extLst>
                </p14:cNvPr>
                <p14:cNvContentPartPr/>
                <p14:nvPr/>
              </p14:nvContentPartPr>
              <p14:xfrm>
                <a:off x="8304775" y="2187622"/>
                <a:ext cx="15480" cy="220680"/>
              </p14:xfrm>
            </p:contentPart>
          </mc:Choice>
          <mc:Fallback xmlns="">
            <p:pic>
              <p:nvPicPr>
                <p:cNvPr id="94" name="Freihand 93">
                  <a:extLst>
                    <a:ext uri="{FF2B5EF4-FFF2-40B4-BE49-F238E27FC236}">
                      <a16:creationId xmlns:a16="http://schemas.microsoft.com/office/drawing/2014/main" id="{1F13B823-15CF-3BBE-C550-C168307ED9EB}"/>
                    </a:ext>
                  </a:extLst>
                </p:cNvPr>
                <p:cNvPicPr/>
                <p:nvPr/>
              </p:nvPicPr>
              <p:blipFill>
                <a:blip r:embed="rId148"/>
                <a:stretch>
                  <a:fillRect/>
                </a:stretch>
              </p:blipFill>
              <p:spPr>
                <a:xfrm>
                  <a:off x="8295775" y="2178982"/>
                  <a:ext cx="331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5" name="Freihand 94">
                  <a:extLst>
                    <a:ext uri="{FF2B5EF4-FFF2-40B4-BE49-F238E27FC236}">
                      <a16:creationId xmlns:a16="http://schemas.microsoft.com/office/drawing/2014/main" id="{77FFC0ED-EBAF-9D88-40FE-6B5ECDB8C219}"/>
                    </a:ext>
                  </a:extLst>
                </p14:cNvPr>
                <p14:cNvContentPartPr/>
                <p14:nvPr/>
              </p14:nvContentPartPr>
              <p14:xfrm>
                <a:off x="8186695" y="2138302"/>
                <a:ext cx="244080" cy="292680"/>
              </p14:xfrm>
            </p:contentPart>
          </mc:Choice>
          <mc:Fallback xmlns="">
            <p:pic>
              <p:nvPicPr>
                <p:cNvPr id="95" name="Freihand 94">
                  <a:extLst>
                    <a:ext uri="{FF2B5EF4-FFF2-40B4-BE49-F238E27FC236}">
                      <a16:creationId xmlns:a16="http://schemas.microsoft.com/office/drawing/2014/main" id="{77FFC0ED-EBAF-9D88-40FE-6B5ECDB8C219}"/>
                    </a:ext>
                  </a:extLst>
                </p:cNvPr>
                <p:cNvPicPr/>
                <p:nvPr/>
              </p:nvPicPr>
              <p:blipFill>
                <a:blip r:embed="rId150"/>
                <a:stretch>
                  <a:fillRect/>
                </a:stretch>
              </p:blipFill>
              <p:spPr>
                <a:xfrm>
                  <a:off x="8177695" y="2129302"/>
                  <a:ext cx="2617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6" name="Freihand 95">
                  <a:extLst>
                    <a:ext uri="{FF2B5EF4-FFF2-40B4-BE49-F238E27FC236}">
                      <a16:creationId xmlns:a16="http://schemas.microsoft.com/office/drawing/2014/main" id="{738BF331-545C-5424-CDE8-0180401A6C0F}"/>
                    </a:ext>
                  </a:extLst>
                </p14:cNvPr>
                <p14:cNvContentPartPr/>
                <p14:nvPr/>
              </p14:nvContentPartPr>
              <p14:xfrm>
                <a:off x="8503495" y="2159902"/>
                <a:ext cx="99360" cy="222840"/>
              </p14:xfrm>
            </p:contentPart>
          </mc:Choice>
          <mc:Fallback xmlns="">
            <p:pic>
              <p:nvPicPr>
                <p:cNvPr id="96" name="Freihand 95">
                  <a:extLst>
                    <a:ext uri="{FF2B5EF4-FFF2-40B4-BE49-F238E27FC236}">
                      <a16:creationId xmlns:a16="http://schemas.microsoft.com/office/drawing/2014/main" id="{738BF331-545C-5424-CDE8-0180401A6C0F}"/>
                    </a:ext>
                  </a:extLst>
                </p:cNvPr>
                <p:cNvPicPr/>
                <p:nvPr/>
              </p:nvPicPr>
              <p:blipFill>
                <a:blip r:embed="rId152"/>
                <a:stretch>
                  <a:fillRect/>
                </a:stretch>
              </p:blipFill>
              <p:spPr>
                <a:xfrm>
                  <a:off x="8494495" y="2150902"/>
                  <a:ext cx="1170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7" name="Freihand 96">
                  <a:extLst>
                    <a:ext uri="{FF2B5EF4-FFF2-40B4-BE49-F238E27FC236}">
                      <a16:creationId xmlns:a16="http://schemas.microsoft.com/office/drawing/2014/main" id="{A1238482-A651-1A59-9C20-F9D442CAC7A2}"/>
                    </a:ext>
                  </a:extLst>
                </p14:cNvPr>
                <p14:cNvContentPartPr/>
                <p14:nvPr/>
              </p14:nvContentPartPr>
              <p14:xfrm>
                <a:off x="8500255" y="2117422"/>
                <a:ext cx="238680" cy="149040"/>
              </p14:xfrm>
            </p:contentPart>
          </mc:Choice>
          <mc:Fallback xmlns="">
            <p:pic>
              <p:nvPicPr>
                <p:cNvPr id="97" name="Freihand 96">
                  <a:extLst>
                    <a:ext uri="{FF2B5EF4-FFF2-40B4-BE49-F238E27FC236}">
                      <a16:creationId xmlns:a16="http://schemas.microsoft.com/office/drawing/2014/main" id="{A1238482-A651-1A59-9C20-F9D442CAC7A2}"/>
                    </a:ext>
                  </a:extLst>
                </p:cNvPr>
                <p:cNvPicPr/>
                <p:nvPr/>
              </p:nvPicPr>
              <p:blipFill>
                <a:blip r:embed="rId154"/>
                <a:stretch>
                  <a:fillRect/>
                </a:stretch>
              </p:blipFill>
              <p:spPr>
                <a:xfrm>
                  <a:off x="8491615" y="2108422"/>
                  <a:ext cx="2563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9" name="Freihand 98">
                  <a:extLst>
                    <a:ext uri="{FF2B5EF4-FFF2-40B4-BE49-F238E27FC236}">
                      <a16:creationId xmlns:a16="http://schemas.microsoft.com/office/drawing/2014/main" id="{C0B8B9D4-22CC-550D-7F9A-89945A6EA872}"/>
                    </a:ext>
                  </a:extLst>
                </p14:cNvPr>
                <p14:cNvContentPartPr/>
                <p14:nvPr/>
              </p14:nvContentPartPr>
              <p14:xfrm>
                <a:off x="9082015" y="2627182"/>
                <a:ext cx="222120" cy="810360"/>
              </p14:xfrm>
            </p:contentPart>
          </mc:Choice>
          <mc:Fallback xmlns="">
            <p:pic>
              <p:nvPicPr>
                <p:cNvPr id="99" name="Freihand 98">
                  <a:extLst>
                    <a:ext uri="{FF2B5EF4-FFF2-40B4-BE49-F238E27FC236}">
                      <a16:creationId xmlns:a16="http://schemas.microsoft.com/office/drawing/2014/main" id="{C0B8B9D4-22CC-550D-7F9A-89945A6EA872}"/>
                    </a:ext>
                  </a:extLst>
                </p:cNvPr>
                <p:cNvPicPr/>
                <p:nvPr/>
              </p:nvPicPr>
              <p:blipFill>
                <a:blip r:embed="rId156"/>
                <a:stretch>
                  <a:fillRect/>
                </a:stretch>
              </p:blipFill>
              <p:spPr>
                <a:xfrm>
                  <a:off x="9073375" y="2618542"/>
                  <a:ext cx="239760" cy="828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0" name="Freihand 99">
                  <a:extLst>
                    <a:ext uri="{FF2B5EF4-FFF2-40B4-BE49-F238E27FC236}">
                      <a16:creationId xmlns:a16="http://schemas.microsoft.com/office/drawing/2014/main" id="{02712F3C-3D96-EA47-0D3B-50A1571BB083}"/>
                    </a:ext>
                  </a:extLst>
                </p14:cNvPr>
                <p14:cNvContentPartPr/>
                <p14:nvPr/>
              </p14:nvContentPartPr>
              <p14:xfrm>
                <a:off x="9354895" y="3271222"/>
                <a:ext cx="351360" cy="209880"/>
              </p14:xfrm>
            </p:contentPart>
          </mc:Choice>
          <mc:Fallback xmlns="">
            <p:pic>
              <p:nvPicPr>
                <p:cNvPr id="100" name="Freihand 99">
                  <a:extLst>
                    <a:ext uri="{FF2B5EF4-FFF2-40B4-BE49-F238E27FC236}">
                      <a16:creationId xmlns:a16="http://schemas.microsoft.com/office/drawing/2014/main" id="{02712F3C-3D96-EA47-0D3B-50A1571BB083}"/>
                    </a:ext>
                  </a:extLst>
                </p:cNvPr>
                <p:cNvPicPr/>
                <p:nvPr/>
              </p:nvPicPr>
              <p:blipFill>
                <a:blip r:embed="rId158"/>
                <a:stretch>
                  <a:fillRect/>
                </a:stretch>
              </p:blipFill>
              <p:spPr>
                <a:xfrm>
                  <a:off x="9345895" y="3262582"/>
                  <a:ext cx="3690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1" name="Freihand 100">
                  <a:extLst>
                    <a:ext uri="{FF2B5EF4-FFF2-40B4-BE49-F238E27FC236}">
                      <a16:creationId xmlns:a16="http://schemas.microsoft.com/office/drawing/2014/main" id="{EE336C0D-C962-A451-D8CA-2FA7FD6C3AEE}"/>
                    </a:ext>
                  </a:extLst>
                </p14:cNvPr>
                <p14:cNvContentPartPr/>
                <p14:nvPr/>
              </p14:nvContentPartPr>
              <p14:xfrm>
                <a:off x="9675655" y="2416942"/>
                <a:ext cx="916920" cy="1022040"/>
              </p14:xfrm>
            </p:contentPart>
          </mc:Choice>
          <mc:Fallback xmlns="">
            <p:pic>
              <p:nvPicPr>
                <p:cNvPr id="101" name="Freihand 100">
                  <a:extLst>
                    <a:ext uri="{FF2B5EF4-FFF2-40B4-BE49-F238E27FC236}">
                      <a16:creationId xmlns:a16="http://schemas.microsoft.com/office/drawing/2014/main" id="{EE336C0D-C962-A451-D8CA-2FA7FD6C3AEE}"/>
                    </a:ext>
                  </a:extLst>
                </p:cNvPr>
                <p:cNvPicPr/>
                <p:nvPr/>
              </p:nvPicPr>
              <p:blipFill>
                <a:blip r:embed="rId160"/>
                <a:stretch>
                  <a:fillRect/>
                </a:stretch>
              </p:blipFill>
              <p:spPr>
                <a:xfrm>
                  <a:off x="9666655" y="2408302"/>
                  <a:ext cx="934560" cy="1039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2" name="Freihand 101">
                  <a:extLst>
                    <a:ext uri="{FF2B5EF4-FFF2-40B4-BE49-F238E27FC236}">
                      <a16:creationId xmlns:a16="http://schemas.microsoft.com/office/drawing/2014/main" id="{4B2CBD38-847E-A533-75FD-7F78C478FFE8}"/>
                    </a:ext>
                  </a:extLst>
                </p14:cNvPr>
                <p14:cNvContentPartPr/>
                <p14:nvPr/>
              </p14:nvContentPartPr>
              <p14:xfrm>
                <a:off x="9604735" y="3048382"/>
                <a:ext cx="1241280" cy="442800"/>
              </p14:xfrm>
            </p:contentPart>
          </mc:Choice>
          <mc:Fallback xmlns="">
            <p:pic>
              <p:nvPicPr>
                <p:cNvPr id="102" name="Freihand 101">
                  <a:extLst>
                    <a:ext uri="{FF2B5EF4-FFF2-40B4-BE49-F238E27FC236}">
                      <a16:creationId xmlns:a16="http://schemas.microsoft.com/office/drawing/2014/main" id="{4B2CBD38-847E-A533-75FD-7F78C478FFE8}"/>
                    </a:ext>
                  </a:extLst>
                </p:cNvPr>
                <p:cNvPicPr/>
                <p:nvPr/>
              </p:nvPicPr>
              <p:blipFill>
                <a:blip r:embed="rId162"/>
                <a:stretch>
                  <a:fillRect/>
                </a:stretch>
              </p:blipFill>
              <p:spPr>
                <a:xfrm>
                  <a:off x="9596095" y="3039382"/>
                  <a:ext cx="125892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3" name="Freihand 102">
                  <a:extLst>
                    <a:ext uri="{FF2B5EF4-FFF2-40B4-BE49-F238E27FC236}">
                      <a16:creationId xmlns:a16="http://schemas.microsoft.com/office/drawing/2014/main" id="{51B13809-EFE4-B8EE-0BF2-F33F2EE1482F}"/>
                    </a:ext>
                  </a:extLst>
                </p14:cNvPr>
                <p14:cNvContentPartPr/>
                <p14:nvPr/>
              </p14:nvContentPartPr>
              <p14:xfrm>
                <a:off x="9344815" y="3612142"/>
                <a:ext cx="346320" cy="312480"/>
              </p14:xfrm>
            </p:contentPart>
          </mc:Choice>
          <mc:Fallback xmlns="">
            <p:pic>
              <p:nvPicPr>
                <p:cNvPr id="103" name="Freihand 102">
                  <a:extLst>
                    <a:ext uri="{FF2B5EF4-FFF2-40B4-BE49-F238E27FC236}">
                      <a16:creationId xmlns:a16="http://schemas.microsoft.com/office/drawing/2014/main" id="{51B13809-EFE4-B8EE-0BF2-F33F2EE1482F}"/>
                    </a:ext>
                  </a:extLst>
                </p:cNvPr>
                <p:cNvPicPr/>
                <p:nvPr/>
              </p:nvPicPr>
              <p:blipFill>
                <a:blip r:embed="rId164"/>
                <a:stretch>
                  <a:fillRect/>
                </a:stretch>
              </p:blipFill>
              <p:spPr>
                <a:xfrm>
                  <a:off x="9336175" y="3603142"/>
                  <a:ext cx="36396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4" name="Freihand 103">
                  <a:extLst>
                    <a:ext uri="{FF2B5EF4-FFF2-40B4-BE49-F238E27FC236}">
                      <a16:creationId xmlns:a16="http://schemas.microsoft.com/office/drawing/2014/main" id="{9F42AA6D-3B5C-F6A0-EADE-47BBBDFB28E5}"/>
                    </a:ext>
                  </a:extLst>
                </p14:cNvPr>
                <p14:cNvContentPartPr/>
                <p14:nvPr/>
              </p14:nvContentPartPr>
              <p14:xfrm>
                <a:off x="9672775" y="3707182"/>
                <a:ext cx="342360" cy="136440"/>
              </p14:xfrm>
            </p:contentPart>
          </mc:Choice>
          <mc:Fallback xmlns="">
            <p:pic>
              <p:nvPicPr>
                <p:cNvPr id="104" name="Freihand 103">
                  <a:extLst>
                    <a:ext uri="{FF2B5EF4-FFF2-40B4-BE49-F238E27FC236}">
                      <a16:creationId xmlns:a16="http://schemas.microsoft.com/office/drawing/2014/main" id="{9F42AA6D-3B5C-F6A0-EADE-47BBBDFB28E5}"/>
                    </a:ext>
                  </a:extLst>
                </p:cNvPr>
                <p:cNvPicPr/>
                <p:nvPr/>
              </p:nvPicPr>
              <p:blipFill>
                <a:blip r:embed="rId166"/>
                <a:stretch>
                  <a:fillRect/>
                </a:stretch>
              </p:blipFill>
              <p:spPr>
                <a:xfrm>
                  <a:off x="9664135" y="3698182"/>
                  <a:ext cx="360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5" name="Freihand 104">
                  <a:extLst>
                    <a:ext uri="{FF2B5EF4-FFF2-40B4-BE49-F238E27FC236}">
                      <a16:creationId xmlns:a16="http://schemas.microsoft.com/office/drawing/2014/main" id="{2BEA76C6-3079-37BE-ECD2-5CC2FCD18F0C}"/>
                    </a:ext>
                  </a:extLst>
                </p14:cNvPr>
                <p14:cNvContentPartPr/>
                <p14:nvPr/>
              </p14:nvContentPartPr>
              <p14:xfrm>
                <a:off x="10065895" y="3598822"/>
                <a:ext cx="28800" cy="64440"/>
              </p14:xfrm>
            </p:contentPart>
          </mc:Choice>
          <mc:Fallback xmlns="">
            <p:pic>
              <p:nvPicPr>
                <p:cNvPr id="105" name="Freihand 104">
                  <a:extLst>
                    <a:ext uri="{FF2B5EF4-FFF2-40B4-BE49-F238E27FC236}">
                      <a16:creationId xmlns:a16="http://schemas.microsoft.com/office/drawing/2014/main" id="{2BEA76C6-3079-37BE-ECD2-5CC2FCD18F0C}"/>
                    </a:ext>
                  </a:extLst>
                </p:cNvPr>
                <p:cNvPicPr/>
                <p:nvPr/>
              </p:nvPicPr>
              <p:blipFill>
                <a:blip r:embed="rId168"/>
                <a:stretch>
                  <a:fillRect/>
                </a:stretch>
              </p:blipFill>
              <p:spPr>
                <a:xfrm>
                  <a:off x="10056895" y="3590182"/>
                  <a:ext cx="46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6" name="Freihand 105">
                  <a:extLst>
                    <a:ext uri="{FF2B5EF4-FFF2-40B4-BE49-F238E27FC236}">
                      <a16:creationId xmlns:a16="http://schemas.microsoft.com/office/drawing/2014/main" id="{0976834E-7918-B32B-3F95-158516057B39}"/>
                    </a:ext>
                  </a:extLst>
                </p14:cNvPr>
                <p14:cNvContentPartPr/>
                <p14:nvPr/>
              </p14:nvContentPartPr>
              <p14:xfrm>
                <a:off x="10119535" y="3656422"/>
                <a:ext cx="270000" cy="174960"/>
              </p14:xfrm>
            </p:contentPart>
          </mc:Choice>
          <mc:Fallback xmlns="">
            <p:pic>
              <p:nvPicPr>
                <p:cNvPr id="106" name="Freihand 105">
                  <a:extLst>
                    <a:ext uri="{FF2B5EF4-FFF2-40B4-BE49-F238E27FC236}">
                      <a16:creationId xmlns:a16="http://schemas.microsoft.com/office/drawing/2014/main" id="{0976834E-7918-B32B-3F95-158516057B39}"/>
                    </a:ext>
                  </a:extLst>
                </p:cNvPr>
                <p:cNvPicPr/>
                <p:nvPr/>
              </p:nvPicPr>
              <p:blipFill>
                <a:blip r:embed="rId170"/>
                <a:stretch>
                  <a:fillRect/>
                </a:stretch>
              </p:blipFill>
              <p:spPr>
                <a:xfrm>
                  <a:off x="10110895" y="3647782"/>
                  <a:ext cx="287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7" name="Freihand 106">
                  <a:extLst>
                    <a:ext uri="{FF2B5EF4-FFF2-40B4-BE49-F238E27FC236}">
                      <a16:creationId xmlns:a16="http://schemas.microsoft.com/office/drawing/2014/main" id="{37623BF5-C97D-2E4B-E68E-ED1161FDE2FA}"/>
                    </a:ext>
                  </a:extLst>
                </p14:cNvPr>
                <p14:cNvContentPartPr/>
                <p14:nvPr/>
              </p14:nvContentPartPr>
              <p14:xfrm>
                <a:off x="9301255" y="3954862"/>
                <a:ext cx="1209240" cy="115560"/>
              </p14:xfrm>
            </p:contentPart>
          </mc:Choice>
          <mc:Fallback xmlns="">
            <p:pic>
              <p:nvPicPr>
                <p:cNvPr id="107" name="Freihand 106">
                  <a:extLst>
                    <a:ext uri="{FF2B5EF4-FFF2-40B4-BE49-F238E27FC236}">
                      <a16:creationId xmlns:a16="http://schemas.microsoft.com/office/drawing/2014/main" id="{37623BF5-C97D-2E4B-E68E-ED1161FDE2FA}"/>
                    </a:ext>
                  </a:extLst>
                </p:cNvPr>
                <p:cNvPicPr/>
                <p:nvPr/>
              </p:nvPicPr>
              <p:blipFill>
                <a:blip r:embed="rId172"/>
                <a:stretch>
                  <a:fillRect/>
                </a:stretch>
              </p:blipFill>
              <p:spPr>
                <a:xfrm>
                  <a:off x="9292255" y="3946222"/>
                  <a:ext cx="1226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0" name="Freihand 109">
                  <a:extLst>
                    <a:ext uri="{FF2B5EF4-FFF2-40B4-BE49-F238E27FC236}">
                      <a16:creationId xmlns:a16="http://schemas.microsoft.com/office/drawing/2014/main" id="{A0B608BA-0886-ABDE-1790-080A4AF458DD}"/>
                    </a:ext>
                  </a:extLst>
                </p14:cNvPr>
                <p14:cNvContentPartPr/>
                <p14:nvPr/>
              </p14:nvContentPartPr>
              <p14:xfrm>
                <a:off x="10912615" y="3488302"/>
                <a:ext cx="92520" cy="556920"/>
              </p14:xfrm>
            </p:contentPart>
          </mc:Choice>
          <mc:Fallback xmlns="">
            <p:pic>
              <p:nvPicPr>
                <p:cNvPr id="110" name="Freihand 109">
                  <a:extLst>
                    <a:ext uri="{FF2B5EF4-FFF2-40B4-BE49-F238E27FC236}">
                      <a16:creationId xmlns:a16="http://schemas.microsoft.com/office/drawing/2014/main" id="{A0B608BA-0886-ABDE-1790-080A4AF458DD}"/>
                    </a:ext>
                  </a:extLst>
                </p:cNvPr>
                <p:cNvPicPr/>
                <p:nvPr/>
              </p:nvPicPr>
              <p:blipFill>
                <a:blip r:embed="rId174"/>
                <a:stretch>
                  <a:fillRect/>
                </a:stretch>
              </p:blipFill>
              <p:spPr>
                <a:xfrm>
                  <a:off x="10903975" y="3479662"/>
                  <a:ext cx="110160" cy="574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1" name="Freihand 110">
                  <a:extLst>
                    <a:ext uri="{FF2B5EF4-FFF2-40B4-BE49-F238E27FC236}">
                      <a16:creationId xmlns:a16="http://schemas.microsoft.com/office/drawing/2014/main" id="{B9F63D4F-1701-E952-7CB0-1AACCD925773}"/>
                    </a:ext>
                  </a:extLst>
                </p14:cNvPr>
                <p14:cNvContentPartPr/>
                <p14:nvPr/>
              </p14:nvContentPartPr>
              <p14:xfrm>
                <a:off x="10840615" y="3854422"/>
                <a:ext cx="805320" cy="184320"/>
              </p14:xfrm>
            </p:contentPart>
          </mc:Choice>
          <mc:Fallback xmlns="">
            <p:pic>
              <p:nvPicPr>
                <p:cNvPr id="111" name="Freihand 110">
                  <a:extLst>
                    <a:ext uri="{FF2B5EF4-FFF2-40B4-BE49-F238E27FC236}">
                      <a16:creationId xmlns:a16="http://schemas.microsoft.com/office/drawing/2014/main" id="{B9F63D4F-1701-E952-7CB0-1AACCD925773}"/>
                    </a:ext>
                  </a:extLst>
                </p:cNvPr>
                <p:cNvPicPr/>
                <p:nvPr/>
              </p:nvPicPr>
              <p:blipFill>
                <a:blip r:embed="rId176"/>
                <a:stretch>
                  <a:fillRect/>
                </a:stretch>
              </p:blipFill>
              <p:spPr>
                <a:xfrm>
                  <a:off x="10831975" y="3845422"/>
                  <a:ext cx="822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2" name="Freihand 111">
                  <a:extLst>
                    <a:ext uri="{FF2B5EF4-FFF2-40B4-BE49-F238E27FC236}">
                      <a16:creationId xmlns:a16="http://schemas.microsoft.com/office/drawing/2014/main" id="{B3F69C15-48E6-9957-5578-453B18018EEF}"/>
                    </a:ext>
                  </a:extLst>
                </p14:cNvPr>
                <p14:cNvContentPartPr/>
                <p14:nvPr/>
              </p14:nvContentPartPr>
              <p14:xfrm>
                <a:off x="11634415" y="3796102"/>
                <a:ext cx="254880" cy="207000"/>
              </p14:xfrm>
            </p:contentPart>
          </mc:Choice>
          <mc:Fallback xmlns="">
            <p:pic>
              <p:nvPicPr>
                <p:cNvPr id="112" name="Freihand 111">
                  <a:extLst>
                    <a:ext uri="{FF2B5EF4-FFF2-40B4-BE49-F238E27FC236}">
                      <a16:creationId xmlns:a16="http://schemas.microsoft.com/office/drawing/2014/main" id="{B3F69C15-48E6-9957-5578-453B18018EEF}"/>
                    </a:ext>
                  </a:extLst>
                </p:cNvPr>
                <p:cNvPicPr/>
                <p:nvPr/>
              </p:nvPicPr>
              <p:blipFill>
                <a:blip r:embed="rId178"/>
                <a:stretch>
                  <a:fillRect/>
                </a:stretch>
              </p:blipFill>
              <p:spPr>
                <a:xfrm>
                  <a:off x="11625415" y="3787102"/>
                  <a:ext cx="2725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3" name="Freihand 112">
                  <a:extLst>
                    <a:ext uri="{FF2B5EF4-FFF2-40B4-BE49-F238E27FC236}">
                      <a16:creationId xmlns:a16="http://schemas.microsoft.com/office/drawing/2014/main" id="{08D3D8AA-058F-0D06-BD5E-A26E239D5056}"/>
                    </a:ext>
                  </a:extLst>
                </p14:cNvPr>
                <p14:cNvContentPartPr/>
                <p14:nvPr/>
              </p14:nvContentPartPr>
              <p14:xfrm>
                <a:off x="10784455" y="3283462"/>
                <a:ext cx="177840" cy="208080"/>
              </p14:xfrm>
            </p:contentPart>
          </mc:Choice>
          <mc:Fallback xmlns="">
            <p:pic>
              <p:nvPicPr>
                <p:cNvPr id="113" name="Freihand 112">
                  <a:extLst>
                    <a:ext uri="{FF2B5EF4-FFF2-40B4-BE49-F238E27FC236}">
                      <a16:creationId xmlns:a16="http://schemas.microsoft.com/office/drawing/2014/main" id="{08D3D8AA-058F-0D06-BD5E-A26E239D5056}"/>
                    </a:ext>
                  </a:extLst>
                </p:cNvPr>
                <p:cNvPicPr/>
                <p:nvPr/>
              </p:nvPicPr>
              <p:blipFill>
                <a:blip r:embed="rId180"/>
                <a:stretch>
                  <a:fillRect/>
                </a:stretch>
              </p:blipFill>
              <p:spPr>
                <a:xfrm>
                  <a:off x="10775455" y="3274822"/>
                  <a:ext cx="1954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 name="Freihand 113">
                  <a:extLst>
                    <a:ext uri="{FF2B5EF4-FFF2-40B4-BE49-F238E27FC236}">
                      <a16:creationId xmlns:a16="http://schemas.microsoft.com/office/drawing/2014/main" id="{DA3B2784-E67A-4F44-C2B3-A0C420BB90CB}"/>
                    </a:ext>
                  </a:extLst>
                </p14:cNvPr>
                <p14:cNvContentPartPr/>
                <p14:nvPr/>
              </p14:nvContentPartPr>
              <p14:xfrm>
                <a:off x="10578535" y="3301822"/>
                <a:ext cx="108000" cy="301320"/>
              </p14:xfrm>
            </p:contentPart>
          </mc:Choice>
          <mc:Fallback xmlns="">
            <p:pic>
              <p:nvPicPr>
                <p:cNvPr id="114" name="Freihand 113">
                  <a:extLst>
                    <a:ext uri="{FF2B5EF4-FFF2-40B4-BE49-F238E27FC236}">
                      <a16:creationId xmlns:a16="http://schemas.microsoft.com/office/drawing/2014/main" id="{DA3B2784-E67A-4F44-C2B3-A0C420BB90CB}"/>
                    </a:ext>
                  </a:extLst>
                </p:cNvPr>
                <p:cNvPicPr/>
                <p:nvPr/>
              </p:nvPicPr>
              <p:blipFill>
                <a:blip r:embed="rId182"/>
                <a:stretch>
                  <a:fillRect/>
                </a:stretch>
              </p:blipFill>
              <p:spPr>
                <a:xfrm>
                  <a:off x="10569895" y="3292822"/>
                  <a:ext cx="1256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5" name="Freihand 114">
                  <a:extLst>
                    <a:ext uri="{FF2B5EF4-FFF2-40B4-BE49-F238E27FC236}">
                      <a16:creationId xmlns:a16="http://schemas.microsoft.com/office/drawing/2014/main" id="{102A46FC-8746-0DE1-CF70-7594D5066591}"/>
                    </a:ext>
                  </a:extLst>
                </p14:cNvPr>
                <p14:cNvContentPartPr/>
                <p14:nvPr/>
              </p14:nvContentPartPr>
              <p14:xfrm>
                <a:off x="11567095" y="3990502"/>
                <a:ext cx="174960" cy="168120"/>
              </p14:xfrm>
            </p:contentPart>
          </mc:Choice>
          <mc:Fallback xmlns="">
            <p:pic>
              <p:nvPicPr>
                <p:cNvPr id="115" name="Freihand 114">
                  <a:extLst>
                    <a:ext uri="{FF2B5EF4-FFF2-40B4-BE49-F238E27FC236}">
                      <a16:creationId xmlns:a16="http://schemas.microsoft.com/office/drawing/2014/main" id="{102A46FC-8746-0DE1-CF70-7594D5066591}"/>
                    </a:ext>
                  </a:extLst>
                </p:cNvPr>
                <p:cNvPicPr/>
                <p:nvPr/>
              </p:nvPicPr>
              <p:blipFill>
                <a:blip r:embed="rId184"/>
                <a:stretch>
                  <a:fillRect/>
                </a:stretch>
              </p:blipFill>
              <p:spPr>
                <a:xfrm>
                  <a:off x="11558095" y="3981862"/>
                  <a:ext cx="192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6" name="Freihand 115">
                  <a:extLst>
                    <a:ext uri="{FF2B5EF4-FFF2-40B4-BE49-F238E27FC236}">
                      <a16:creationId xmlns:a16="http://schemas.microsoft.com/office/drawing/2014/main" id="{C66F1C97-FF3E-B1DF-8B5D-88F92393109D}"/>
                    </a:ext>
                  </a:extLst>
                </p14:cNvPr>
                <p14:cNvContentPartPr/>
                <p14:nvPr/>
              </p14:nvContentPartPr>
              <p14:xfrm>
                <a:off x="11140135" y="3400462"/>
                <a:ext cx="425520" cy="407160"/>
              </p14:xfrm>
            </p:contentPart>
          </mc:Choice>
          <mc:Fallback xmlns="">
            <p:pic>
              <p:nvPicPr>
                <p:cNvPr id="116" name="Freihand 115">
                  <a:extLst>
                    <a:ext uri="{FF2B5EF4-FFF2-40B4-BE49-F238E27FC236}">
                      <a16:creationId xmlns:a16="http://schemas.microsoft.com/office/drawing/2014/main" id="{C66F1C97-FF3E-B1DF-8B5D-88F92393109D}"/>
                    </a:ext>
                  </a:extLst>
                </p:cNvPr>
                <p:cNvPicPr/>
                <p:nvPr/>
              </p:nvPicPr>
              <p:blipFill>
                <a:blip r:embed="rId186"/>
                <a:stretch>
                  <a:fillRect/>
                </a:stretch>
              </p:blipFill>
              <p:spPr>
                <a:xfrm>
                  <a:off x="11131135" y="3391462"/>
                  <a:ext cx="44316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7" name="Freihand 116">
                  <a:extLst>
                    <a:ext uri="{FF2B5EF4-FFF2-40B4-BE49-F238E27FC236}">
                      <a16:creationId xmlns:a16="http://schemas.microsoft.com/office/drawing/2014/main" id="{E4358143-1BA4-0ED4-B50E-3DF93BDD017F}"/>
                    </a:ext>
                  </a:extLst>
                </p14:cNvPr>
                <p14:cNvContentPartPr/>
                <p14:nvPr/>
              </p14:nvContentPartPr>
              <p14:xfrm>
                <a:off x="11227615" y="3317662"/>
                <a:ext cx="351360" cy="405720"/>
              </p14:xfrm>
            </p:contentPart>
          </mc:Choice>
          <mc:Fallback xmlns="">
            <p:pic>
              <p:nvPicPr>
                <p:cNvPr id="117" name="Freihand 116">
                  <a:extLst>
                    <a:ext uri="{FF2B5EF4-FFF2-40B4-BE49-F238E27FC236}">
                      <a16:creationId xmlns:a16="http://schemas.microsoft.com/office/drawing/2014/main" id="{E4358143-1BA4-0ED4-B50E-3DF93BDD017F}"/>
                    </a:ext>
                  </a:extLst>
                </p:cNvPr>
                <p:cNvPicPr/>
                <p:nvPr/>
              </p:nvPicPr>
              <p:blipFill>
                <a:blip r:embed="rId188"/>
                <a:stretch>
                  <a:fillRect/>
                </a:stretch>
              </p:blipFill>
              <p:spPr>
                <a:xfrm>
                  <a:off x="11218615" y="3308662"/>
                  <a:ext cx="369000" cy="423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8" name="Freihand 117">
                  <a:extLst>
                    <a:ext uri="{FF2B5EF4-FFF2-40B4-BE49-F238E27FC236}">
                      <a16:creationId xmlns:a16="http://schemas.microsoft.com/office/drawing/2014/main" id="{7289A531-F133-28E5-D582-283EEC7A34E8}"/>
                    </a:ext>
                  </a:extLst>
                </p14:cNvPr>
                <p14:cNvContentPartPr/>
                <p14:nvPr/>
              </p14:nvContentPartPr>
              <p14:xfrm>
                <a:off x="11716495" y="3189142"/>
                <a:ext cx="81000" cy="142920"/>
              </p14:xfrm>
            </p:contentPart>
          </mc:Choice>
          <mc:Fallback xmlns="">
            <p:pic>
              <p:nvPicPr>
                <p:cNvPr id="118" name="Freihand 117">
                  <a:extLst>
                    <a:ext uri="{FF2B5EF4-FFF2-40B4-BE49-F238E27FC236}">
                      <a16:creationId xmlns:a16="http://schemas.microsoft.com/office/drawing/2014/main" id="{7289A531-F133-28E5-D582-283EEC7A34E8}"/>
                    </a:ext>
                  </a:extLst>
                </p:cNvPr>
                <p:cNvPicPr/>
                <p:nvPr/>
              </p:nvPicPr>
              <p:blipFill>
                <a:blip r:embed="rId190"/>
                <a:stretch>
                  <a:fillRect/>
                </a:stretch>
              </p:blipFill>
              <p:spPr>
                <a:xfrm>
                  <a:off x="11707495" y="3180502"/>
                  <a:ext cx="986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9" name="Freihand 118">
                  <a:extLst>
                    <a:ext uri="{FF2B5EF4-FFF2-40B4-BE49-F238E27FC236}">
                      <a16:creationId xmlns:a16="http://schemas.microsoft.com/office/drawing/2014/main" id="{5A2C7C49-723F-C408-883A-742CCDB197C9}"/>
                    </a:ext>
                  </a:extLst>
                </p14:cNvPr>
                <p14:cNvContentPartPr/>
                <p14:nvPr/>
              </p14:nvContentPartPr>
              <p14:xfrm>
                <a:off x="11734855" y="3203542"/>
                <a:ext cx="76680" cy="151200"/>
              </p14:xfrm>
            </p:contentPart>
          </mc:Choice>
          <mc:Fallback xmlns="">
            <p:pic>
              <p:nvPicPr>
                <p:cNvPr id="119" name="Freihand 118">
                  <a:extLst>
                    <a:ext uri="{FF2B5EF4-FFF2-40B4-BE49-F238E27FC236}">
                      <a16:creationId xmlns:a16="http://schemas.microsoft.com/office/drawing/2014/main" id="{5A2C7C49-723F-C408-883A-742CCDB197C9}"/>
                    </a:ext>
                  </a:extLst>
                </p:cNvPr>
                <p:cNvPicPr/>
                <p:nvPr/>
              </p:nvPicPr>
              <p:blipFill>
                <a:blip r:embed="rId192"/>
                <a:stretch>
                  <a:fillRect/>
                </a:stretch>
              </p:blipFill>
              <p:spPr>
                <a:xfrm>
                  <a:off x="11726215" y="3194902"/>
                  <a:ext cx="943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0" name="Freihand 119">
                  <a:extLst>
                    <a:ext uri="{FF2B5EF4-FFF2-40B4-BE49-F238E27FC236}">
                      <a16:creationId xmlns:a16="http://schemas.microsoft.com/office/drawing/2014/main" id="{D19EFE26-8F58-95D2-DD11-1ACE2600D78F}"/>
                    </a:ext>
                  </a:extLst>
                </p14:cNvPr>
                <p14:cNvContentPartPr/>
                <p14:nvPr/>
              </p14:nvContentPartPr>
              <p14:xfrm>
                <a:off x="11699215" y="3593062"/>
                <a:ext cx="103320" cy="190080"/>
              </p14:xfrm>
            </p:contentPart>
          </mc:Choice>
          <mc:Fallback xmlns="">
            <p:pic>
              <p:nvPicPr>
                <p:cNvPr id="120" name="Freihand 119">
                  <a:extLst>
                    <a:ext uri="{FF2B5EF4-FFF2-40B4-BE49-F238E27FC236}">
                      <a16:creationId xmlns:a16="http://schemas.microsoft.com/office/drawing/2014/main" id="{D19EFE26-8F58-95D2-DD11-1ACE2600D78F}"/>
                    </a:ext>
                  </a:extLst>
                </p:cNvPr>
                <p:cNvPicPr/>
                <p:nvPr/>
              </p:nvPicPr>
              <p:blipFill>
                <a:blip r:embed="rId194"/>
                <a:stretch>
                  <a:fillRect/>
                </a:stretch>
              </p:blipFill>
              <p:spPr>
                <a:xfrm>
                  <a:off x="11690575" y="3584062"/>
                  <a:ext cx="120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2" name="Freihand 121">
                  <a:extLst>
                    <a:ext uri="{FF2B5EF4-FFF2-40B4-BE49-F238E27FC236}">
                      <a16:creationId xmlns:a16="http://schemas.microsoft.com/office/drawing/2014/main" id="{5AFE94EF-5044-F935-DFC6-C40253422EC4}"/>
                    </a:ext>
                  </a:extLst>
                </p14:cNvPr>
                <p14:cNvContentPartPr/>
                <p14:nvPr/>
              </p14:nvContentPartPr>
              <p14:xfrm>
                <a:off x="11202775" y="2898982"/>
                <a:ext cx="241560" cy="233640"/>
              </p14:xfrm>
            </p:contentPart>
          </mc:Choice>
          <mc:Fallback xmlns="">
            <p:pic>
              <p:nvPicPr>
                <p:cNvPr id="122" name="Freihand 121">
                  <a:extLst>
                    <a:ext uri="{FF2B5EF4-FFF2-40B4-BE49-F238E27FC236}">
                      <a16:creationId xmlns:a16="http://schemas.microsoft.com/office/drawing/2014/main" id="{5AFE94EF-5044-F935-DFC6-C40253422EC4}"/>
                    </a:ext>
                  </a:extLst>
                </p:cNvPr>
                <p:cNvPicPr/>
                <p:nvPr/>
              </p:nvPicPr>
              <p:blipFill>
                <a:blip r:embed="rId196"/>
                <a:stretch>
                  <a:fillRect/>
                </a:stretch>
              </p:blipFill>
              <p:spPr>
                <a:xfrm>
                  <a:off x="11194135" y="2890342"/>
                  <a:ext cx="2592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3" name="Freihand 122">
                  <a:extLst>
                    <a:ext uri="{FF2B5EF4-FFF2-40B4-BE49-F238E27FC236}">
                      <a16:creationId xmlns:a16="http://schemas.microsoft.com/office/drawing/2014/main" id="{D242F67A-8AE3-E93E-3EB9-D0DE6FE668A8}"/>
                    </a:ext>
                  </a:extLst>
                </p14:cNvPr>
                <p14:cNvContentPartPr/>
                <p14:nvPr/>
              </p14:nvContentPartPr>
              <p14:xfrm>
                <a:off x="11481415" y="2951902"/>
                <a:ext cx="192960" cy="124200"/>
              </p14:xfrm>
            </p:contentPart>
          </mc:Choice>
          <mc:Fallback xmlns="">
            <p:pic>
              <p:nvPicPr>
                <p:cNvPr id="123" name="Freihand 122">
                  <a:extLst>
                    <a:ext uri="{FF2B5EF4-FFF2-40B4-BE49-F238E27FC236}">
                      <a16:creationId xmlns:a16="http://schemas.microsoft.com/office/drawing/2014/main" id="{D242F67A-8AE3-E93E-3EB9-D0DE6FE668A8}"/>
                    </a:ext>
                  </a:extLst>
                </p:cNvPr>
                <p:cNvPicPr/>
                <p:nvPr/>
              </p:nvPicPr>
              <p:blipFill>
                <a:blip r:embed="rId198"/>
                <a:stretch>
                  <a:fillRect/>
                </a:stretch>
              </p:blipFill>
              <p:spPr>
                <a:xfrm>
                  <a:off x="11472775" y="2942902"/>
                  <a:ext cx="2106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6" name="Freihand 125">
                  <a:extLst>
                    <a:ext uri="{FF2B5EF4-FFF2-40B4-BE49-F238E27FC236}">
                      <a16:creationId xmlns:a16="http://schemas.microsoft.com/office/drawing/2014/main" id="{50159E7F-CFC9-118B-A02B-1C5D219659C2}"/>
                    </a:ext>
                  </a:extLst>
                </p14:cNvPr>
                <p14:cNvContentPartPr/>
                <p14:nvPr/>
              </p14:nvContentPartPr>
              <p14:xfrm>
                <a:off x="11506615" y="2942182"/>
                <a:ext cx="242280" cy="138960"/>
              </p14:xfrm>
            </p:contentPart>
          </mc:Choice>
          <mc:Fallback xmlns="">
            <p:pic>
              <p:nvPicPr>
                <p:cNvPr id="126" name="Freihand 125">
                  <a:extLst>
                    <a:ext uri="{FF2B5EF4-FFF2-40B4-BE49-F238E27FC236}">
                      <a16:creationId xmlns:a16="http://schemas.microsoft.com/office/drawing/2014/main" id="{50159E7F-CFC9-118B-A02B-1C5D219659C2}"/>
                    </a:ext>
                  </a:extLst>
                </p:cNvPr>
                <p:cNvPicPr/>
                <p:nvPr/>
              </p:nvPicPr>
              <p:blipFill>
                <a:blip r:embed="rId200"/>
                <a:stretch>
                  <a:fillRect/>
                </a:stretch>
              </p:blipFill>
              <p:spPr>
                <a:xfrm>
                  <a:off x="11497975" y="2933182"/>
                  <a:ext cx="259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7" name="Freihand 126">
                  <a:extLst>
                    <a:ext uri="{FF2B5EF4-FFF2-40B4-BE49-F238E27FC236}">
                      <a16:creationId xmlns:a16="http://schemas.microsoft.com/office/drawing/2014/main" id="{6915F0EB-CC17-1782-BDF7-4AF3C45436D3}"/>
                    </a:ext>
                  </a:extLst>
                </p14:cNvPr>
                <p14:cNvContentPartPr/>
                <p14:nvPr/>
              </p14:nvContentPartPr>
              <p14:xfrm>
                <a:off x="11735935" y="2853982"/>
                <a:ext cx="131040" cy="210240"/>
              </p14:xfrm>
            </p:contentPart>
          </mc:Choice>
          <mc:Fallback xmlns="">
            <p:pic>
              <p:nvPicPr>
                <p:cNvPr id="127" name="Freihand 126">
                  <a:extLst>
                    <a:ext uri="{FF2B5EF4-FFF2-40B4-BE49-F238E27FC236}">
                      <a16:creationId xmlns:a16="http://schemas.microsoft.com/office/drawing/2014/main" id="{6915F0EB-CC17-1782-BDF7-4AF3C45436D3}"/>
                    </a:ext>
                  </a:extLst>
                </p:cNvPr>
                <p:cNvPicPr/>
                <p:nvPr/>
              </p:nvPicPr>
              <p:blipFill>
                <a:blip r:embed="rId202"/>
                <a:stretch>
                  <a:fillRect/>
                </a:stretch>
              </p:blipFill>
              <p:spPr>
                <a:xfrm>
                  <a:off x="11726935" y="2844982"/>
                  <a:ext cx="1486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8" name="Freihand 127">
                  <a:extLst>
                    <a:ext uri="{FF2B5EF4-FFF2-40B4-BE49-F238E27FC236}">
                      <a16:creationId xmlns:a16="http://schemas.microsoft.com/office/drawing/2014/main" id="{6E99091B-ECFA-DDD9-3FB5-439E4BF64A43}"/>
                    </a:ext>
                  </a:extLst>
                </p14:cNvPr>
                <p14:cNvContentPartPr/>
                <p14:nvPr/>
              </p14:nvContentPartPr>
              <p14:xfrm>
                <a:off x="11798935" y="3043342"/>
                <a:ext cx="52920" cy="43560"/>
              </p14:xfrm>
            </p:contentPart>
          </mc:Choice>
          <mc:Fallback xmlns="">
            <p:pic>
              <p:nvPicPr>
                <p:cNvPr id="128" name="Freihand 127">
                  <a:extLst>
                    <a:ext uri="{FF2B5EF4-FFF2-40B4-BE49-F238E27FC236}">
                      <a16:creationId xmlns:a16="http://schemas.microsoft.com/office/drawing/2014/main" id="{6E99091B-ECFA-DDD9-3FB5-439E4BF64A43}"/>
                    </a:ext>
                  </a:extLst>
                </p:cNvPr>
                <p:cNvPicPr/>
                <p:nvPr/>
              </p:nvPicPr>
              <p:blipFill>
                <a:blip r:embed="rId204"/>
                <a:stretch>
                  <a:fillRect/>
                </a:stretch>
              </p:blipFill>
              <p:spPr>
                <a:xfrm>
                  <a:off x="11790295" y="3034342"/>
                  <a:ext cx="705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9" name="Freihand 128">
                  <a:extLst>
                    <a:ext uri="{FF2B5EF4-FFF2-40B4-BE49-F238E27FC236}">
                      <a16:creationId xmlns:a16="http://schemas.microsoft.com/office/drawing/2014/main" id="{C59A347F-6759-5DBB-7AD8-5D3CADEF6E04}"/>
                    </a:ext>
                  </a:extLst>
                </p14:cNvPr>
                <p14:cNvContentPartPr/>
                <p14:nvPr/>
              </p14:nvContentPartPr>
              <p14:xfrm>
                <a:off x="11907655" y="2859382"/>
                <a:ext cx="170280" cy="218160"/>
              </p14:xfrm>
            </p:contentPart>
          </mc:Choice>
          <mc:Fallback xmlns="">
            <p:pic>
              <p:nvPicPr>
                <p:cNvPr id="129" name="Freihand 128">
                  <a:extLst>
                    <a:ext uri="{FF2B5EF4-FFF2-40B4-BE49-F238E27FC236}">
                      <a16:creationId xmlns:a16="http://schemas.microsoft.com/office/drawing/2014/main" id="{C59A347F-6759-5DBB-7AD8-5D3CADEF6E04}"/>
                    </a:ext>
                  </a:extLst>
                </p:cNvPr>
                <p:cNvPicPr/>
                <p:nvPr/>
              </p:nvPicPr>
              <p:blipFill>
                <a:blip r:embed="rId206"/>
                <a:stretch>
                  <a:fillRect/>
                </a:stretch>
              </p:blipFill>
              <p:spPr>
                <a:xfrm>
                  <a:off x="11898655" y="2850742"/>
                  <a:ext cx="1879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0" name="Freihand 129">
                  <a:extLst>
                    <a:ext uri="{FF2B5EF4-FFF2-40B4-BE49-F238E27FC236}">
                      <a16:creationId xmlns:a16="http://schemas.microsoft.com/office/drawing/2014/main" id="{4300DB76-C1A0-1BC3-F8E5-461CEC624E47}"/>
                    </a:ext>
                  </a:extLst>
                </p14:cNvPr>
                <p14:cNvContentPartPr/>
                <p14:nvPr/>
              </p14:nvContentPartPr>
              <p14:xfrm>
                <a:off x="11572135" y="2904742"/>
                <a:ext cx="61920" cy="37080"/>
              </p14:xfrm>
            </p:contentPart>
          </mc:Choice>
          <mc:Fallback xmlns="">
            <p:pic>
              <p:nvPicPr>
                <p:cNvPr id="130" name="Freihand 129">
                  <a:extLst>
                    <a:ext uri="{FF2B5EF4-FFF2-40B4-BE49-F238E27FC236}">
                      <a16:creationId xmlns:a16="http://schemas.microsoft.com/office/drawing/2014/main" id="{4300DB76-C1A0-1BC3-F8E5-461CEC624E47}"/>
                    </a:ext>
                  </a:extLst>
                </p:cNvPr>
                <p:cNvPicPr/>
                <p:nvPr/>
              </p:nvPicPr>
              <p:blipFill>
                <a:blip r:embed="rId208"/>
                <a:stretch>
                  <a:fillRect/>
                </a:stretch>
              </p:blipFill>
              <p:spPr>
                <a:xfrm>
                  <a:off x="11563135" y="2896102"/>
                  <a:ext cx="795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1" name="Freihand 130">
                  <a:extLst>
                    <a:ext uri="{FF2B5EF4-FFF2-40B4-BE49-F238E27FC236}">
                      <a16:creationId xmlns:a16="http://schemas.microsoft.com/office/drawing/2014/main" id="{82896916-8FC4-ED91-00B8-D9080F7EB193}"/>
                    </a:ext>
                  </a:extLst>
                </p14:cNvPr>
                <p14:cNvContentPartPr/>
                <p14:nvPr/>
              </p14:nvContentPartPr>
              <p14:xfrm>
                <a:off x="11240575" y="3143422"/>
                <a:ext cx="836280" cy="70200"/>
              </p14:xfrm>
            </p:contentPart>
          </mc:Choice>
          <mc:Fallback xmlns="">
            <p:pic>
              <p:nvPicPr>
                <p:cNvPr id="131" name="Freihand 130">
                  <a:extLst>
                    <a:ext uri="{FF2B5EF4-FFF2-40B4-BE49-F238E27FC236}">
                      <a16:creationId xmlns:a16="http://schemas.microsoft.com/office/drawing/2014/main" id="{82896916-8FC4-ED91-00B8-D9080F7EB193}"/>
                    </a:ext>
                  </a:extLst>
                </p:cNvPr>
                <p:cNvPicPr/>
                <p:nvPr/>
              </p:nvPicPr>
              <p:blipFill>
                <a:blip r:embed="rId210"/>
                <a:stretch>
                  <a:fillRect/>
                </a:stretch>
              </p:blipFill>
              <p:spPr>
                <a:xfrm>
                  <a:off x="11231935" y="3134422"/>
                  <a:ext cx="8539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5" name="Freihand 134">
                  <a:extLst>
                    <a:ext uri="{FF2B5EF4-FFF2-40B4-BE49-F238E27FC236}">
                      <a16:creationId xmlns:a16="http://schemas.microsoft.com/office/drawing/2014/main" id="{94F7D345-2142-14CB-3466-EF548AFED3A7}"/>
                    </a:ext>
                  </a:extLst>
                </p14:cNvPr>
                <p14:cNvContentPartPr/>
                <p14:nvPr/>
              </p14:nvContentPartPr>
              <p14:xfrm>
                <a:off x="9210895" y="2486062"/>
                <a:ext cx="710280" cy="109080"/>
              </p14:xfrm>
            </p:contentPart>
          </mc:Choice>
          <mc:Fallback xmlns="">
            <p:pic>
              <p:nvPicPr>
                <p:cNvPr id="135" name="Freihand 134">
                  <a:extLst>
                    <a:ext uri="{FF2B5EF4-FFF2-40B4-BE49-F238E27FC236}">
                      <a16:creationId xmlns:a16="http://schemas.microsoft.com/office/drawing/2014/main" id="{94F7D345-2142-14CB-3466-EF548AFED3A7}"/>
                    </a:ext>
                  </a:extLst>
                </p:cNvPr>
                <p:cNvPicPr/>
                <p:nvPr/>
              </p:nvPicPr>
              <p:blipFill>
                <a:blip r:embed="rId212"/>
                <a:stretch>
                  <a:fillRect/>
                </a:stretch>
              </p:blipFill>
              <p:spPr>
                <a:xfrm>
                  <a:off x="9201895" y="2477062"/>
                  <a:ext cx="727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6" name="Freihand 135">
                  <a:extLst>
                    <a:ext uri="{FF2B5EF4-FFF2-40B4-BE49-F238E27FC236}">
                      <a16:creationId xmlns:a16="http://schemas.microsoft.com/office/drawing/2014/main" id="{B72F248D-56D2-CC42-B265-7895E708D48C}"/>
                    </a:ext>
                  </a:extLst>
                </p14:cNvPr>
                <p14:cNvContentPartPr/>
                <p14:nvPr/>
              </p14:nvContentPartPr>
              <p14:xfrm>
                <a:off x="10426975" y="2393182"/>
                <a:ext cx="295920" cy="19440"/>
              </p14:xfrm>
            </p:contentPart>
          </mc:Choice>
          <mc:Fallback xmlns="">
            <p:pic>
              <p:nvPicPr>
                <p:cNvPr id="136" name="Freihand 135">
                  <a:extLst>
                    <a:ext uri="{FF2B5EF4-FFF2-40B4-BE49-F238E27FC236}">
                      <a16:creationId xmlns:a16="http://schemas.microsoft.com/office/drawing/2014/main" id="{B72F248D-56D2-CC42-B265-7895E708D48C}"/>
                    </a:ext>
                  </a:extLst>
                </p:cNvPr>
                <p:cNvPicPr/>
                <p:nvPr/>
              </p:nvPicPr>
              <p:blipFill>
                <a:blip r:embed="rId214"/>
                <a:stretch>
                  <a:fillRect/>
                </a:stretch>
              </p:blipFill>
              <p:spPr>
                <a:xfrm>
                  <a:off x="10418335" y="2384182"/>
                  <a:ext cx="313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7" name="Freihand 136">
                  <a:extLst>
                    <a:ext uri="{FF2B5EF4-FFF2-40B4-BE49-F238E27FC236}">
                      <a16:creationId xmlns:a16="http://schemas.microsoft.com/office/drawing/2014/main" id="{3E67A673-3B49-9AAC-BBC9-FB39D9DF20AF}"/>
                    </a:ext>
                  </a:extLst>
                </p14:cNvPr>
                <p14:cNvContentPartPr/>
                <p14:nvPr/>
              </p14:nvContentPartPr>
              <p14:xfrm>
                <a:off x="9574495" y="3167182"/>
                <a:ext cx="331560" cy="84600"/>
              </p14:xfrm>
            </p:contentPart>
          </mc:Choice>
          <mc:Fallback xmlns="">
            <p:pic>
              <p:nvPicPr>
                <p:cNvPr id="137" name="Freihand 136">
                  <a:extLst>
                    <a:ext uri="{FF2B5EF4-FFF2-40B4-BE49-F238E27FC236}">
                      <a16:creationId xmlns:a16="http://schemas.microsoft.com/office/drawing/2014/main" id="{3E67A673-3B49-9AAC-BBC9-FB39D9DF20AF}"/>
                    </a:ext>
                  </a:extLst>
                </p:cNvPr>
                <p:cNvPicPr/>
                <p:nvPr/>
              </p:nvPicPr>
              <p:blipFill>
                <a:blip r:embed="rId216"/>
                <a:stretch>
                  <a:fillRect/>
                </a:stretch>
              </p:blipFill>
              <p:spPr>
                <a:xfrm>
                  <a:off x="9565855" y="3158182"/>
                  <a:ext cx="349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 name="Freihand 137">
                  <a:extLst>
                    <a:ext uri="{FF2B5EF4-FFF2-40B4-BE49-F238E27FC236}">
                      <a16:creationId xmlns:a16="http://schemas.microsoft.com/office/drawing/2014/main" id="{FDB3A728-13F2-D326-8E43-1C54A2E60DDB}"/>
                    </a:ext>
                  </a:extLst>
                </p14:cNvPr>
                <p14:cNvContentPartPr/>
                <p14:nvPr/>
              </p14:nvContentPartPr>
              <p14:xfrm>
                <a:off x="10865095" y="3138742"/>
                <a:ext cx="209160" cy="45360"/>
              </p14:xfrm>
            </p:contentPart>
          </mc:Choice>
          <mc:Fallback xmlns="">
            <p:pic>
              <p:nvPicPr>
                <p:cNvPr id="138" name="Freihand 137">
                  <a:extLst>
                    <a:ext uri="{FF2B5EF4-FFF2-40B4-BE49-F238E27FC236}">
                      <a16:creationId xmlns:a16="http://schemas.microsoft.com/office/drawing/2014/main" id="{FDB3A728-13F2-D326-8E43-1C54A2E60DDB}"/>
                    </a:ext>
                  </a:extLst>
                </p:cNvPr>
                <p:cNvPicPr/>
                <p:nvPr/>
              </p:nvPicPr>
              <p:blipFill>
                <a:blip r:embed="rId218"/>
                <a:stretch>
                  <a:fillRect/>
                </a:stretch>
              </p:blipFill>
              <p:spPr>
                <a:xfrm>
                  <a:off x="10856095" y="3129742"/>
                  <a:ext cx="2268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0" name="Freihand 139">
                  <a:extLst>
                    <a:ext uri="{FF2B5EF4-FFF2-40B4-BE49-F238E27FC236}">
                      <a16:creationId xmlns:a16="http://schemas.microsoft.com/office/drawing/2014/main" id="{D823478A-2854-63C2-F3F1-C96CC7EB1207}"/>
                    </a:ext>
                  </a:extLst>
                </p14:cNvPr>
                <p14:cNvContentPartPr/>
                <p14:nvPr/>
              </p14:nvContentPartPr>
              <p14:xfrm>
                <a:off x="719215" y="2213182"/>
                <a:ext cx="2983680" cy="1770480"/>
              </p14:xfrm>
            </p:contentPart>
          </mc:Choice>
          <mc:Fallback xmlns="">
            <p:pic>
              <p:nvPicPr>
                <p:cNvPr id="140" name="Freihand 139">
                  <a:extLst>
                    <a:ext uri="{FF2B5EF4-FFF2-40B4-BE49-F238E27FC236}">
                      <a16:creationId xmlns:a16="http://schemas.microsoft.com/office/drawing/2014/main" id="{D823478A-2854-63C2-F3F1-C96CC7EB1207}"/>
                    </a:ext>
                  </a:extLst>
                </p:cNvPr>
                <p:cNvPicPr/>
                <p:nvPr/>
              </p:nvPicPr>
              <p:blipFill>
                <a:blip r:embed="rId220"/>
                <a:stretch>
                  <a:fillRect/>
                </a:stretch>
              </p:blipFill>
              <p:spPr>
                <a:xfrm>
                  <a:off x="710575" y="2204542"/>
                  <a:ext cx="3001320" cy="1788120"/>
                </a:xfrm>
                <a:prstGeom prst="rect">
                  <a:avLst/>
                </a:prstGeom>
              </p:spPr>
            </p:pic>
          </mc:Fallback>
        </mc:AlternateContent>
      </p:gr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4697FA0-DEEA-0855-679C-25F8701ECCE3}"/>
                  </a:ext>
                </a:extLst>
              </p14:cNvPr>
              <p14:cNvContentPartPr/>
              <p14:nvPr/>
            </p14:nvContentPartPr>
            <p14:xfrm>
              <a:off x="1320055" y="439102"/>
              <a:ext cx="5763600" cy="169560"/>
            </p14:xfrm>
          </p:contentPart>
        </mc:Choice>
        <mc:Fallback xmlns="">
          <p:pic>
            <p:nvPicPr>
              <p:cNvPr id="2" name="Freihand 1">
                <a:extLst>
                  <a:ext uri="{FF2B5EF4-FFF2-40B4-BE49-F238E27FC236}">
                    <a16:creationId xmlns:a16="http://schemas.microsoft.com/office/drawing/2014/main" id="{A4697FA0-DEEA-0855-679C-25F8701ECCE3}"/>
                  </a:ext>
                </a:extLst>
              </p:cNvPr>
              <p:cNvPicPr/>
              <p:nvPr/>
            </p:nvPicPr>
            <p:blipFill>
              <a:blip r:embed="rId4"/>
              <a:stretch>
                <a:fillRect/>
              </a:stretch>
            </p:blipFill>
            <p:spPr>
              <a:xfrm>
                <a:off x="1311415" y="430462"/>
                <a:ext cx="57812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Freihand 9">
                <a:extLst>
                  <a:ext uri="{FF2B5EF4-FFF2-40B4-BE49-F238E27FC236}">
                    <a16:creationId xmlns:a16="http://schemas.microsoft.com/office/drawing/2014/main" id="{AED06B46-8CF4-9F3F-9A13-99E0A8443A11}"/>
                  </a:ext>
                </a:extLst>
              </p14:cNvPr>
              <p14:cNvContentPartPr/>
              <p14:nvPr/>
            </p14:nvContentPartPr>
            <p14:xfrm>
              <a:off x="5860015" y="1095022"/>
              <a:ext cx="1825920" cy="63000"/>
            </p14:xfrm>
          </p:contentPart>
        </mc:Choice>
        <mc:Fallback xmlns="">
          <p:pic>
            <p:nvPicPr>
              <p:cNvPr id="10" name="Freihand 9">
                <a:extLst>
                  <a:ext uri="{FF2B5EF4-FFF2-40B4-BE49-F238E27FC236}">
                    <a16:creationId xmlns:a16="http://schemas.microsoft.com/office/drawing/2014/main" id="{AED06B46-8CF4-9F3F-9A13-99E0A8443A11}"/>
                  </a:ext>
                </a:extLst>
              </p:cNvPr>
              <p:cNvPicPr/>
              <p:nvPr/>
            </p:nvPicPr>
            <p:blipFill>
              <a:blip r:embed="rId6"/>
              <a:stretch>
                <a:fillRect/>
              </a:stretch>
            </p:blipFill>
            <p:spPr>
              <a:xfrm>
                <a:off x="5851375" y="1086382"/>
                <a:ext cx="1843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9" name="Freihand 18">
                <a:extLst>
                  <a:ext uri="{FF2B5EF4-FFF2-40B4-BE49-F238E27FC236}">
                    <a16:creationId xmlns:a16="http://schemas.microsoft.com/office/drawing/2014/main" id="{46D00A55-6C14-C435-8849-EA8B42FB2CCB}"/>
                  </a:ext>
                </a:extLst>
              </p14:cNvPr>
              <p14:cNvContentPartPr/>
              <p14:nvPr/>
            </p14:nvContentPartPr>
            <p14:xfrm>
              <a:off x="4743655" y="2542222"/>
              <a:ext cx="1702440" cy="618480"/>
            </p14:xfrm>
          </p:contentPart>
        </mc:Choice>
        <mc:Fallback xmlns="">
          <p:pic>
            <p:nvPicPr>
              <p:cNvPr id="19" name="Freihand 18">
                <a:extLst>
                  <a:ext uri="{FF2B5EF4-FFF2-40B4-BE49-F238E27FC236}">
                    <a16:creationId xmlns:a16="http://schemas.microsoft.com/office/drawing/2014/main" id="{46D00A55-6C14-C435-8849-EA8B42FB2CCB}"/>
                  </a:ext>
                </a:extLst>
              </p:cNvPr>
              <p:cNvPicPr/>
              <p:nvPr/>
            </p:nvPicPr>
            <p:blipFill>
              <a:blip r:embed="rId8"/>
              <a:stretch>
                <a:fillRect/>
              </a:stretch>
            </p:blipFill>
            <p:spPr>
              <a:xfrm>
                <a:off x="4734655" y="2533582"/>
                <a:ext cx="1720080" cy="636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1" name="Freihand 40">
                <a:extLst>
                  <a:ext uri="{FF2B5EF4-FFF2-40B4-BE49-F238E27FC236}">
                    <a16:creationId xmlns:a16="http://schemas.microsoft.com/office/drawing/2014/main" id="{FF434087-A506-237D-4830-92EDC37719A1}"/>
                  </a:ext>
                </a:extLst>
              </p14:cNvPr>
              <p14:cNvContentPartPr/>
              <p14:nvPr/>
            </p14:nvContentPartPr>
            <p14:xfrm>
              <a:off x="3692095" y="3226222"/>
              <a:ext cx="2431800" cy="406800"/>
            </p14:xfrm>
          </p:contentPart>
        </mc:Choice>
        <mc:Fallback xmlns="">
          <p:pic>
            <p:nvPicPr>
              <p:cNvPr id="41" name="Freihand 40">
                <a:extLst>
                  <a:ext uri="{FF2B5EF4-FFF2-40B4-BE49-F238E27FC236}">
                    <a16:creationId xmlns:a16="http://schemas.microsoft.com/office/drawing/2014/main" id="{FF434087-A506-237D-4830-92EDC37719A1}"/>
                  </a:ext>
                </a:extLst>
              </p:cNvPr>
              <p:cNvPicPr/>
              <p:nvPr/>
            </p:nvPicPr>
            <p:blipFill>
              <a:blip r:embed="rId10"/>
              <a:stretch>
                <a:fillRect/>
              </a:stretch>
            </p:blipFill>
            <p:spPr>
              <a:xfrm>
                <a:off x="3683455" y="3217222"/>
                <a:ext cx="244944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7" name="Freihand 66">
                <a:extLst>
                  <a:ext uri="{FF2B5EF4-FFF2-40B4-BE49-F238E27FC236}">
                    <a16:creationId xmlns:a16="http://schemas.microsoft.com/office/drawing/2014/main" id="{939A4BAE-8BD0-165D-3188-C1E77FE10EC8}"/>
                  </a:ext>
                </a:extLst>
              </p14:cNvPr>
              <p14:cNvContentPartPr/>
              <p14:nvPr/>
            </p14:nvContentPartPr>
            <p14:xfrm>
              <a:off x="3642415" y="479782"/>
              <a:ext cx="1037880" cy="502560"/>
            </p14:xfrm>
          </p:contentPart>
        </mc:Choice>
        <mc:Fallback xmlns="">
          <p:pic>
            <p:nvPicPr>
              <p:cNvPr id="67" name="Freihand 66">
                <a:extLst>
                  <a:ext uri="{FF2B5EF4-FFF2-40B4-BE49-F238E27FC236}">
                    <a16:creationId xmlns:a16="http://schemas.microsoft.com/office/drawing/2014/main" id="{939A4BAE-8BD0-165D-3188-C1E77FE10EC8}"/>
                  </a:ext>
                </a:extLst>
              </p:cNvPr>
              <p:cNvPicPr/>
              <p:nvPr/>
            </p:nvPicPr>
            <p:blipFill>
              <a:blip r:embed="rId12"/>
              <a:stretch>
                <a:fillRect/>
              </a:stretch>
            </p:blipFill>
            <p:spPr>
              <a:xfrm>
                <a:off x="3633415" y="471142"/>
                <a:ext cx="1055520" cy="520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9" name="Freihand 68">
                <a:extLst>
                  <a:ext uri="{FF2B5EF4-FFF2-40B4-BE49-F238E27FC236}">
                    <a16:creationId xmlns:a16="http://schemas.microsoft.com/office/drawing/2014/main" id="{003B73F6-ADE9-3FE2-371C-0A56BD12D421}"/>
                  </a:ext>
                </a:extLst>
              </p14:cNvPr>
              <p14:cNvContentPartPr/>
              <p14:nvPr/>
            </p14:nvContentPartPr>
            <p14:xfrm>
              <a:off x="2255335" y="3391822"/>
              <a:ext cx="1189440" cy="39240"/>
            </p14:xfrm>
          </p:contentPart>
        </mc:Choice>
        <mc:Fallback xmlns="">
          <p:pic>
            <p:nvPicPr>
              <p:cNvPr id="69" name="Freihand 68">
                <a:extLst>
                  <a:ext uri="{FF2B5EF4-FFF2-40B4-BE49-F238E27FC236}">
                    <a16:creationId xmlns:a16="http://schemas.microsoft.com/office/drawing/2014/main" id="{003B73F6-ADE9-3FE2-371C-0A56BD12D421}"/>
                  </a:ext>
                </a:extLst>
              </p:cNvPr>
              <p:cNvPicPr/>
              <p:nvPr/>
            </p:nvPicPr>
            <p:blipFill>
              <a:blip r:embed="rId14"/>
              <a:stretch>
                <a:fillRect/>
              </a:stretch>
            </p:blipFill>
            <p:spPr>
              <a:xfrm>
                <a:off x="2246695" y="3383182"/>
                <a:ext cx="12070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3" name="Freihand 122">
                <a:extLst>
                  <a:ext uri="{FF2B5EF4-FFF2-40B4-BE49-F238E27FC236}">
                    <a16:creationId xmlns:a16="http://schemas.microsoft.com/office/drawing/2014/main" id="{E66B8EAC-B531-D8C8-FCA4-B5AF8EA2FAC8}"/>
                  </a:ext>
                </a:extLst>
              </p14:cNvPr>
              <p14:cNvContentPartPr/>
              <p14:nvPr/>
            </p14:nvContentPartPr>
            <p14:xfrm>
              <a:off x="10688695" y="2323342"/>
              <a:ext cx="1045440" cy="147960"/>
            </p14:xfrm>
          </p:contentPart>
        </mc:Choice>
        <mc:Fallback xmlns="">
          <p:pic>
            <p:nvPicPr>
              <p:cNvPr id="123" name="Freihand 122">
                <a:extLst>
                  <a:ext uri="{FF2B5EF4-FFF2-40B4-BE49-F238E27FC236}">
                    <a16:creationId xmlns:a16="http://schemas.microsoft.com/office/drawing/2014/main" id="{E66B8EAC-B531-D8C8-FCA4-B5AF8EA2FAC8}"/>
                  </a:ext>
                </a:extLst>
              </p:cNvPr>
              <p:cNvPicPr/>
              <p:nvPr/>
            </p:nvPicPr>
            <p:blipFill>
              <a:blip r:embed="rId16"/>
              <a:stretch>
                <a:fillRect/>
              </a:stretch>
            </p:blipFill>
            <p:spPr>
              <a:xfrm>
                <a:off x="10679695" y="2314702"/>
                <a:ext cx="1063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7F0461AA-C3DE-1413-E968-ED282F2CDF58}"/>
                  </a:ext>
                </a:extLst>
              </p14:cNvPr>
              <p14:cNvContentPartPr/>
              <p14:nvPr/>
            </p14:nvContentPartPr>
            <p14:xfrm>
              <a:off x="3746455" y="3041542"/>
              <a:ext cx="2564640" cy="59040"/>
            </p14:xfrm>
          </p:contentPart>
        </mc:Choice>
        <mc:Fallback xmlns="">
          <p:pic>
            <p:nvPicPr>
              <p:cNvPr id="11" name="Freihand 10">
                <a:extLst>
                  <a:ext uri="{FF2B5EF4-FFF2-40B4-BE49-F238E27FC236}">
                    <a16:creationId xmlns:a16="http://schemas.microsoft.com/office/drawing/2014/main" id="{7F0461AA-C3DE-1413-E968-ED282F2CDF58}"/>
                  </a:ext>
                </a:extLst>
              </p:cNvPr>
              <p:cNvPicPr/>
              <p:nvPr/>
            </p:nvPicPr>
            <p:blipFill>
              <a:blip r:embed="rId18"/>
              <a:stretch>
                <a:fillRect/>
              </a:stretch>
            </p:blipFill>
            <p:spPr>
              <a:xfrm>
                <a:off x="3737815" y="3032902"/>
                <a:ext cx="2582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EF6887FC-12B5-65C9-8F28-649A5FAEDDB3}"/>
                  </a:ext>
                </a:extLst>
              </p14:cNvPr>
              <p14:cNvContentPartPr/>
              <p14:nvPr/>
            </p14:nvContentPartPr>
            <p14:xfrm>
              <a:off x="3550975" y="2564542"/>
              <a:ext cx="1104840" cy="571320"/>
            </p14:xfrm>
          </p:contentPart>
        </mc:Choice>
        <mc:Fallback xmlns="">
          <p:pic>
            <p:nvPicPr>
              <p:cNvPr id="12" name="Freihand 11">
                <a:extLst>
                  <a:ext uri="{FF2B5EF4-FFF2-40B4-BE49-F238E27FC236}">
                    <a16:creationId xmlns:a16="http://schemas.microsoft.com/office/drawing/2014/main" id="{EF6887FC-12B5-65C9-8F28-649A5FAEDDB3}"/>
                  </a:ext>
                </a:extLst>
              </p:cNvPr>
              <p:cNvPicPr/>
              <p:nvPr/>
            </p:nvPicPr>
            <p:blipFill>
              <a:blip r:embed="rId20"/>
              <a:stretch>
                <a:fillRect/>
              </a:stretch>
            </p:blipFill>
            <p:spPr>
              <a:xfrm>
                <a:off x="3541975" y="2555542"/>
                <a:ext cx="1122480" cy="588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CD000DD8-E1D7-E4EA-F168-B47594BD358D}"/>
                  </a:ext>
                </a:extLst>
              </p14:cNvPr>
              <p14:cNvContentPartPr/>
              <p14:nvPr/>
            </p14:nvContentPartPr>
            <p14:xfrm>
              <a:off x="4071535" y="2256382"/>
              <a:ext cx="158040" cy="269280"/>
            </p14:xfrm>
          </p:contentPart>
        </mc:Choice>
        <mc:Fallback xmlns="">
          <p:pic>
            <p:nvPicPr>
              <p:cNvPr id="15" name="Freihand 14">
                <a:extLst>
                  <a:ext uri="{FF2B5EF4-FFF2-40B4-BE49-F238E27FC236}">
                    <a16:creationId xmlns:a16="http://schemas.microsoft.com/office/drawing/2014/main" id="{CD000DD8-E1D7-E4EA-F168-B47594BD358D}"/>
                  </a:ext>
                </a:extLst>
              </p:cNvPr>
              <p:cNvPicPr/>
              <p:nvPr/>
            </p:nvPicPr>
            <p:blipFill>
              <a:blip r:embed="rId22"/>
              <a:stretch>
                <a:fillRect/>
              </a:stretch>
            </p:blipFill>
            <p:spPr>
              <a:xfrm>
                <a:off x="4062535" y="2247382"/>
                <a:ext cx="1756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3DBC427F-7EC0-0E43-B0EA-3980F4B2289D}"/>
                  </a:ext>
                </a:extLst>
              </p14:cNvPr>
              <p14:cNvContentPartPr/>
              <p14:nvPr/>
            </p14:nvContentPartPr>
            <p14:xfrm>
              <a:off x="4256215" y="2317942"/>
              <a:ext cx="322560" cy="98640"/>
            </p14:xfrm>
          </p:contentPart>
        </mc:Choice>
        <mc:Fallback xmlns="">
          <p:pic>
            <p:nvPicPr>
              <p:cNvPr id="16" name="Freihand 15">
                <a:extLst>
                  <a:ext uri="{FF2B5EF4-FFF2-40B4-BE49-F238E27FC236}">
                    <a16:creationId xmlns:a16="http://schemas.microsoft.com/office/drawing/2014/main" id="{3DBC427F-7EC0-0E43-B0EA-3980F4B2289D}"/>
                  </a:ext>
                </a:extLst>
              </p:cNvPr>
              <p:cNvPicPr/>
              <p:nvPr/>
            </p:nvPicPr>
            <p:blipFill>
              <a:blip r:embed="rId24"/>
              <a:stretch>
                <a:fillRect/>
              </a:stretch>
            </p:blipFill>
            <p:spPr>
              <a:xfrm>
                <a:off x="4247215" y="2309302"/>
                <a:ext cx="340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AE87D701-F58A-963A-851B-689F3082DE83}"/>
                  </a:ext>
                </a:extLst>
              </p14:cNvPr>
              <p14:cNvContentPartPr/>
              <p14:nvPr/>
            </p14:nvContentPartPr>
            <p14:xfrm>
              <a:off x="4591015" y="2287702"/>
              <a:ext cx="372960" cy="234720"/>
            </p14:xfrm>
          </p:contentPart>
        </mc:Choice>
        <mc:Fallback xmlns="">
          <p:pic>
            <p:nvPicPr>
              <p:cNvPr id="17" name="Freihand 16">
                <a:extLst>
                  <a:ext uri="{FF2B5EF4-FFF2-40B4-BE49-F238E27FC236}">
                    <a16:creationId xmlns:a16="http://schemas.microsoft.com/office/drawing/2014/main" id="{AE87D701-F58A-963A-851B-689F3082DE83}"/>
                  </a:ext>
                </a:extLst>
              </p:cNvPr>
              <p:cNvPicPr/>
              <p:nvPr/>
            </p:nvPicPr>
            <p:blipFill>
              <a:blip r:embed="rId26"/>
              <a:stretch>
                <a:fillRect/>
              </a:stretch>
            </p:blipFill>
            <p:spPr>
              <a:xfrm>
                <a:off x="4582375" y="2278702"/>
                <a:ext cx="39060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E60313C2-6D8B-914B-F3EE-40B4047AB349}"/>
                  </a:ext>
                </a:extLst>
              </p14:cNvPr>
              <p14:cNvContentPartPr/>
              <p14:nvPr/>
            </p14:nvContentPartPr>
            <p14:xfrm>
              <a:off x="5212375" y="2296342"/>
              <a:ext cx="243000" cy="95760"/>
            </p14:xfrm>
          </p:contentPart>
        </mc:Choice>
        <mc:Fallback xmlns="">
          <p:pic>
            <p:nvPicPr>
              <p:cNvPr id="21" name="Freihand 20">
                <a:extLst>
                  <a:ext uri="{FF2B5EF4-FFF2-40B4-BE49-F238E27FC236}">
                    <a16:creationId xmlns:a16="http://schemas.microsoft.com/office/drawing/2014/main" id="{E60313C2-6D8B-914B-F3EE-40B4047AB349}"/>
                  </a:ext>
                </a:extLst>
              </p:cNvPr>
              <p:cNvPicPr/>
              <p:nvPr/>
            </p:nvPicPr>
            <p:blipFill>
              <a:blip r:embed="rId28"/>
              <a:stretch>
                <a:fillRect/>
              </a:stretch>
            </p:blipFill>
            <p:spPr>
              <a:xfrm>
                <a:off x="5203735" y="2287342"/>
                <a:ext cx="2606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AF4B042D-C0CA-DFCB-6CE5-913496539648}"/>
                  </a:ext>
                </a:extLst>
              </p14:cNvPr>
              <p14:cNvContentPartPr/>
              <p14:nvPr/>
            </p14:nvContentPartPr>
            <p14:xfrm>
              <a:off x="5710615" y="2147662"/>
              <a:ext cx="194040" cy="203040"/>
            </p14:xfrm>
          </p:contentPart>
        </mc:Choice>
        <mc:Fallback xmlns="">
          <p:pic>
            <p:nvPicPr>
              <p:cNvPr id="22" name="Freihand 21">
                <a:extLst>
                  <a:ext uri="{FF2B5EF4-FFF2-40B4-BE49-F238E27FC236}">
                    <a16:creationId xmlns:a16="http://schemas.microsoft.com/office/drawing/2014/main" id="{AF4B042D-C0CA-DFCB-6CE5-913496539648}"/>
                  </a:ext>
                </a:extLst>
              </p:cNvPr>
              <p:cNvPicPr/>
              <p:nvPr/>
            </p:nvPicPr>
            <p:blipFill>
              <a:blip r:embed="rId30"/>
              <a:stretch>
                <a:fillRect/>
              </a:stretch>
            </p:blipFill>
            <p:spPr>
              <a:xfrm>
                <a:off x="5701975" y="2138662"/>
                <a:ext cx="2116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AFBB18E8-8EDE-5277-36C0-325FEFEB1FA1}"/>
                  </a:ext>
                </a:extLst>
              </p14:cNvPr>
              <p14:cNvContentPartPr/>
              <p14:nvPr/>
            </p14:nvContentPartPr>
            <p14:xfrm>
              <a:off x="4644295" y="2436022"/>
              <a:ext cx="174960" cy="141840"/>
            </p14:xfrm>
          </p:contentPart>
        </mc:Choice>
        <mc:Fallback xmlns="">
          <p:pic>
            <p:nvPicPr>
              <p:cNvPr id="23" name="Freihand 22">
                <a:extLst>
                  <a:ext uri="{FF2B5EF4-FFF2-40B4-BE49-F238E27FC236}">
                    <a16:creationId xmlns:a16="http://schemas.microsoft.com/office/drawing/2014/main" id="{AFBB18E8-8EDE-5277-36C0-325FEFEB1FA1}"/>
                  </a:ext>
                </a:extLst>
              </p:cNvPr>
              <p:cNvPicPr/>
              <p:nvPr/>
            </p:nvPicPr>
            <p:blipFill>
              <a:blip r:embed="rId32"/>
              <a:stretch>
                <a:fillRect/>
              </a:stretch>
            </p:blipFill>
            <p:spPr>
              <a:xfrm>
                <a:off x="4635655" y="2427022"/>
                <a:ext cx="192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137A8FE8-5D64-1552-9855-2FA4D4129435}"/>
                  </a:ext>
                </a:extLst>
              </p14:cNvPr>
              <p14:cNvContentPartPr/>
              <p14:nvPr/>
            </p14:nvContentPartPr>
            <p14:xfrm>
              <a:off x="4600375" y="2503342"/>
              <a:ext cx="179640" cy="176400"/>
            </p14:xfrm>
          </p:contentPart>
        </mc:Choice>
        <mc:Fallback xmlns="">
          <p:pic>
            <p:nvPicPr>
              <p:cNvPr id="24" name="Freihand 23">
                <a:extLst>
                  <a:ext uri="{FF2B5EF4-FFF2-40B4-BE49-F238E27FC236}">
                    <a16:creationId xmlns:a16="http://schemas.microsoft.com/office/drawing/2014/main" id="{137A8FE8-5D64-1552-9855-2FA4D4129435}"/>
                  </a:ext>
                </a:extLst>
              </p:cNvPr>
              <p:cNvPicPr/>
              <p:nvPr/>
            </p:nvPicPr>
            <p:blipFill>
              <a:blip r:embed="rId34"/>
              <a:stretch>
                <a:fillRect/>
              </a:stretch>
            </p:blipFill>
            <p:spPr>
              <a:xfrm>
                <a:off x="4591375" y="2494342"/>
                <a:ext cx="19728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B0FC6E14-59F0-361F-F640-25D4B46E8BA4}"/>
                  </a:ext>
                </a:extLst>
              </p14:cNvPr>
              <p14:cNvContentPartPr/>
              <p14:nvPr/>
            </p14:nvContentPartPr>
            <p14:xfrm>
              <a:off x="5846695" y="2332702"/>
              <a:ext cx="16920" cy="112320"/>
            </p14:xfrm>
          </p:contentPart>
        </mc:Choice>
        <mc:Fallback xmlns="">
          <p:pic>
            <p:nvPicPr>
              <p:cNvPr id="26" name="Freihand 25">
                <a:extLst>
                  <a:ext uri="{FF2B5EF4-FFF2-40B4-BE49-F238E27FC236}">
                    <a16:creationId xmlns:a16="http://schemas.microsoft.com/office/drawing/2014/main" id="{B0FC6E14-59F0-361F-F640-25D4B46E8BA4}"/>
                  </a:ext>
                </a:extLst>
              </p:cNvPr>
              <p:cNvPicPr/>
              <p:nvPr/>
            </p:nvPicPr>
            <p:blipFill>
              <a:blip r:embed="rId36"/>
              <a:stretch>
                <a:fillRect/>
              </a:stretch>
            </p:blipFill>
            <p:spPr>
              <a:xfrm>
                <a:off x="5838055" y="2324062"/>
                <a:ext cx="345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D15EAFCA-1225-90AB-2E2C-F865B8F84DA9}"/>
                  </a:ext>
                </a:extLst>
              </p14:cNvPr>
              <p14:cNvContentPartPr/>
              <p14:nvPr/>
            </p14:nvContentPartPr>
            <p14:xfrm>
              <a:off x="5916535" y="2275102"/>
              <a:ext cx="647280" cy="115200"/>
            </p14:xfrm>
          </p:contentPart>
        </mc:Choice>
        <mc:Fallback xmlns="">
          <p:pic>
            <p:nvPicPr>
              <p:cNvPr id="27" name="Freihand 26">
                <a:extLst>
                  <a:ext uri="{FF2B5EF4-FFF2-40B4-BE49-F238E27FC236}">
                    <a16:creationId xmlns:a16="http://schemas.microsoft.com/office/drawing/2014/main" id="{D15EAFCA-1225-90AB-2E2C-F865B8F84DA9}"/>
                  </a:ext>
                </a:extLst>
              </p:cNvPr>
              <p:cNvPicPr/>
              <p:nvPr/>
            </p:nvPicPr>
            <p:blipFill>
              <a:blip r:embed="rId38"/>
              <a:stretch>
                <a:fillRect/>
              </a:stretch>
            </p:blipFill>
            <p:spPr>
              <a:xfrm>
                <a:off x="5907535" y="2266102"/>
                <a:ext cx="664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A005FF6C-B124-6BED-DCF5-B3212C98F2EE}"/>
                  </a:ext>
                </a:extLst>
              </p14:cNvPr>
              <p14:cNvContentPartPr/>
              <p14:nvPr/>
            </p14:nvContentPartPr>
            <p14:xfrm>
              <a:off x="6754975" y="2313622"/>
              <a:ext cx="298440" cy="58320"/>
            </p14:xfrm>
          </p:contentPart>
        </mc:Choice>
        <mc:Fallback xmlns="">
          <p:pic>
            <p:nvPicPr>
              <p:cNvPr id="28" name="Freihand 27">
                <a:extLst>
                  <a:ext uri="{FF2B5EF4-FFF2-40B4-BE49-F238E27FC236}">
                    <a16:creationId xmlns:a16="http://schemas.microsoft.com/office/drawing/2014/main" id="{A005FF6C-B124-6BED-DCF5-B3212C98F2EE}"/>
                  </a:ext>
                </a:extLst>
              </p:cNvPr>
              <p:cNvPicPr/>
              <p:nvPr/>
            </p:nvPicPr>
            <p:blipFill>
              <a:blip r:embed="rId40"/>
              <a:stretch>
                <a:fillRect/>
              </a:stretch>
            </p:blipFill>
            <p:spPr>
              <a:xfrm>
                <a:off x="6746335" y="2304622"/>
                <a:ext cx="3160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726ECEBC-4BE8-F95C-DCA0-34AFBCB65B46}"/>
                  </a:ext>
                </a:extLst>
              </p14:cNvPr>
              <p14:cNvContentPartPr/>
              <p14:nvPr/>
            </p14:nvContentPartPr>
            <p14:xfrm>
              <a:off x="7098415" y="2308942"/>
              <a:ext cx="71280" cy="59040"/>
            </p14:xfrm>
          </p:contentPart>
        </mc:Choice>
        <mc:Fallback xmlns="">
          <p:pic>
            <p:nvPicPr>
              <p:cNvPr id="29" name="Freihand 28">
                <a:extLst>
                  <a:ext uri="{FF2B5EF4-FFF2-40B4-BE49-F238E27FC236}">
                    <a16:creationId xmlns:a16="http://schemas.microsoft.com/office/drawing/2014/main" id="{726ECEBC-4BE8-F95C-DCA0-34AFBCB65B46}"/>
                  </a:ext>
                </a:extLst>
              </p:cNvPr>
              <p:cNvPicPr/>
              <p:nvPr/>
            </p:nvPicPr>
            <p:blipFill>
              <a:blip r:embed="rId42"/>
              <a:stretch>
                <a:fillRect/>
              </a:stretch>
            </p:blipFill>
            <p:spPr>
              <a:xfrm>
                <a:off x="7089775" y="2300302"/>
                <a:ext cx="88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3F87B402-59FA-117F-E734-AB803B9C1342}"/>
                  </a:ext>
                </a:extLst>
              </p14:cNvPr>
              <p14:cNvContentPartPr/>
              <p14:nvPr/>
            </p14:nvContentPartPr>
            <p14:xfrm>
              <a:off x="7382455" y="2219662"/>
              <a:ext cx="355320" cy="123480"/>
            </p14:xfrm>
          </p:contentPart>
        </mc:Choice>
        <mc:Fallback xmlns="">
          <p:pic>
            <p:nvPicPr>
              <p:cNvPr id="30" name="Freihand 29">
                <a:extLst>
                  <a:ext uri="{FF2B5EF4-FFF2-40B4-BE49-F238E27FC236}">
                    <a16:creationId xmlns:a16="http://schemas.microsoft.com/office/drawing/2014/main" id="{3F87B402-59FA-117F-E734-AB803B9C1342}"/>
                  </a:ext>
                </a:extLst>
              </p:cNvPr>
              <p:cNvPicPr/>
              <p:nvPr/>
            </p:nvPicPr>
            <p:blipFill>
              <a:blip r:embed="rId44"/>
              <a:stretch>
                <a:fillRect/>
              </a:stretch>
            </p:blipFill>
            <p:spPr>
              <a:xfrm>
                <a:off x="7373455" y="2211022"/>
                <a:ext cx="372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4A5EB833-72BE-1BE9-0810-ED87A9509C60}"/>
                  </a:ext>
                </a:extLst>
              </p14:cNvPr>
              <p14:cNvContentPartPr/>
              <p14:nvPr/>
            </p14:nvContentPartPr>
            <p14:xfrm>
              <a:off x="7967455" y="2122822"/>
              <a:ext cx="186120" cy="197640"/>
            </p14:xfrm>
          </p:contentPart>
        </mc:Choice>
        <mc:Fallback xmlns="">
          <p:pic>
            <p:nvPicPr>
              <p:cNvPr id="31" name="Freihand 30">
                <a:extLst>
                  <a:ext uri="{FF2B5EF4-FFF2-40B4-BE49-F238E27FC236}">
                    <a16:creationId xmlns:a16="http://schemas.microsoft.com/office/drawing/2014/main" id="{4A5EB833-72BE-1BE9-0810-ED87A9509C60}"/>
                  </a:ext>
                </a:extLst>
              </p:cNvPr>
              <p:cNvPicPr/>
              <p:nvPr/>
            </p:nvPicPr>
            <p:blipFill>
              <a:blip r:embed="rId46"/>
              <a:stretch>
                <a:fillRect/>
              </a:stretch>
            </p:blipFill>
            <p:spPr>
              <a:xfrm>
                <a:off x="7958455" y="2113822"/>
                <a:ext cx="2037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538B2A49-DE61-83BC-03CE-A1B359416497}"/>
                  </a:ext>
                </a:extLst>
              </p14:cNvPr>
              <p14:cNvContentPartPr/>
              <p14:nvPr/>
            </p14:nvContentPartPr>
            <p14:xfrm>
              <a:off x="8110015" y="2225062"/>
              <a:ext cx="228600" cy="92160"/>
            </p14:xfrm>
          </p:contentPart>
        </mc:Choice>
        <mc:Fallback xmlns="">
          <p:pic>
            <p:nvPicPr>
              <p:cNvPr id="32" name="Freihand 31">
                <a:extLst>
                  <a:ext uri="{FF2B5EF4-FFF2-40B4-BE49-F238E27FC236}">
                    <a16:creationId xmlns:a16="http://schemas.microsoft.com/office/drawing/2014/main" id="{538B2A49-DE61-83BC-03CE-A1B359416497}"/>
                  </a:ext>
                </a:extLst>
              </p:cNvPr>
              <p:cNvPicPr/>
              <p:nvPr/>
            </p:nvPicPr>
            <p:blipFill>
              <a:blip r:embed="rId48"/>
              <a:stretch>
                <a:fillRect/>
              </a:stretch>
            </p:blipFill>
            <p:spPr>
              <a:xfrm>
                <a:off x="8101015" y="2216062"/>
                <a:ext cx="246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3C8FECDB-D015-0054-2C91-0621A21884BB}"/>
                  </a:ext>
                </a:extLst>
              </p14:cNvPr>
              <p14:cNvContentPartPr/>
              <p14:nvPr/>
            </p14:nvContentPartPr>
            <p14:xfrm>
              <a:off x="8299015" y="2208142"/>
              <a:ext cx="118080" cy="197280"/>
            </p14:xfrm>
          </p:contentPart>
        </mc:Choice>
        <mc:Fallback xmlns="">
          <p:pic>
            <p:nvPicPr>
              <p:cNvPr id="33" name="Freihand 32">
                <a:extLst>
                  <a:ext uri="{FF2B5EF4-FFF2-40B4-BE49-F238E27FC236}">
                    <a16:creationId xmlns:a16="http://schemas.microsoft.com/office/drawing/2014/main" id="{3C8FECDB-D015-0054-2C91-0621A21884BB}"/>
                  </a:ext>
                </a:extLst>
              </p:cNvPr>
              <p:cNvPicPr/>
              <p:nvPr/>
            </p:nvPicPr>
            <p:blipFill>
              <a:blip r:embed="rId50"/>
              <a:stretch>
                <a:fillRect/>
              </a:stretch>
            </p:blipFill>
            <p:spPr>
              <a:xfrm>
                <a:off x="8290015" y="2199142"/>
                <a:ext cx="1357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C09171CA-875C-33A4-CC16-67E582F39F2B}"/>
                  </a:ext>
                </a:extLst>
              </p14:cNvPr>
              <p14:cNvContentPartPr/>
              <p14:nvPr/>
            </p14:nvContentPartPr>
            <p14:xfrm>
              <a:off x="8455255" y="2198422"/>
              <a:ext cx="289080" cy="75600"/>
            </p14:xfrm>
          </p:contentPart>
        </mc:Choice>
        <mc:Fallback xmlns="">
          <p:pic>
            <p:nvPicPr>
              <p:cNvPr id="34" name="Freihand 33">
                <a:extLst>
                  <a:ext uri="{FF2B5EF4-FFF2-40B4-BE49-F238E27FC236}">
                    <a16:creationId xmlns:a16="http://schemas.microsoft.com/office/drawing/2014/main" id="{C09171CA-875C-33A4-CC16-67E582F39F2B}"/>
                  </a:ext>
                </a:extLst>
              </p:cNvPr>
              <p:cNvPicPr/>
              <p:nvPr/>
            </p:nvPicPr>
            <p:blipFill>
              <a:blip r:embed="rId52"/>
              <a:stretch>
                <a:fillRect/>
              </a:stretch>
            </p:blipFill>
            <p:spPr>
              <a:xfrm>
                <a:off x="8446255" y="2189782"/>
                <a:ext cx="306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06471ACD-FA8E-A8F6-D153-73A6BACCA29D}"/>
                  </a:ext>
                </a:extLst>
              </p14:cNvPr>
              <p14:cNvContentPartPr/>
              <p14:nvPr/>
            </p14:nvContentPartPr>
            <p14:xfrm>
              <a:off x="8752615" y="2107702"/>
              <a:ext cx="31320" cy="42840"/>
            </p14:xfrm>
          </p:contentPart>
        </mc:Choice>
        <mc:Fallback xmlns="">
          <p:pic>
            <p:nvPicPr>
              <p:cNvPr id="35" name="Freihand 34">
                <a:extLst>
                  <a:ext uri="{FF2B5EF4-FFF2-40B4-BE49-F238E27FC236}">
                    <a16:creationId xmlns:a16="http://schemas.microsoft.com/office/drawing/2014/main" id="{06471ACD-FA8E-A8F6-D153-73A6BACCA29D}"/>
                  </a:ext>
                </a:extLst>
              </p:cNvPr>
              <p:cNvPicPr/>
              <p:nvPr/>
            </p:nvPicPr>
            <p:blipFill>
              <a:blip r:embed="rId54"/>
              <a:stretch>
                <a:fillRect/>
              </a:stretch>
            </p:blipFill>
            <p:spPr>
              <a:xfrm>
                <a:off x="8743975" y="2099062"/>
                <a:ext cx="48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C9643875-327D-B5E8-1425-D473C566DF0E}"/>
                  </a:ext>
                </a:extLst>
              </p14:cNvPr>
              <p14:cNvContentPartPr/>
              <p14:nvPr/>
            </p14:nvContentPartPr>
            <p14:xfrm>
              <a:off x="8774215" y="2139742"/>
              <a:ext cx="259920" cy="136800"/>
            </p14:xfrm>
          </p:contentPart>
        </mc:Choice>
        <mc:Fallback xmlns="">
          <p:pic>
            <p:nvPicPr>
              <p:cNvPr id="36" name="Freihand 35">
                <a:extLst>
                  <a:ext uri="{FF2B5EF4-FFF2-40B4-BE49-F238E27FC236}">
                    <a16:creationId xmlns:a16="http://schemas.microsoft.com/office/drawing/2014/main" id="{C9643875-327D-B5E8-1425-D473C566DF0E}"/>
                  </a:ext>
                </a:extLst>
              </p:cNvPr>
              <p:cNvPicPr/>
              <p:nvPr/>
            </p:nvPicPr>
            <p:blipFill>
              <a:blip r:embed="rId56"/>
              <a:stretch>
                <a:fillRect/>
              </a:stretch>
            </p:blipFill>
            <p:spPr>
              <a:xfrm>
                <a:off x="8765215" y="2131102"/>
                <a:ext cx="277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45C85264-5F96-1107-6B30-7721790D64E5}"/>
                  </a:ext>
                </a:extLst>
              </p14:cNvPr>
              <p14:cNvContentPartPr/>
              <p14:nvPr/>
            </p14:nvContentPartPr>
            <p14:xfrm>
              <a:off x="9060055" y="2160262"/>
              <a:ext cx="146520" cy="107640"/>
            </p14:xfrm>
          </p:contentPart>
        </mc:Choice>
        <mc:Fallback xmlns="">
          <p:pic>
            <p:nvPicPr>
              <p:cNvPr id="37" name="Freihand 36">
                <a:extLst>
                  <a:ext uri="{FF2B5EF4-FFF2-40B4-BE49-F238E27FC236}">
                    <a16:creationId xmlns:a16="http://schemas.microsoft.com/office/drawing/2014/main" id="{45C85264-5F96-1107-6B30-7721790D64E5}"/>
                  </a:ext>
                </a:extLst>
              </p:cNvPr>
              <p:cNvPicPr/>
              <p:nvPr/>
            </p:nvPicPr>
            <p:blipFill>
              <a:blip r:embed="rId58"/>
              <a:stretch>
                <a:fillRect/>
              </a:stretch>
            </p:blipFill>
            <p:spPr>
              <a:xfrm>
                <a:off x="9051415" y="2151622"/>
                <a:ext cx="164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3C33CB09-FDCF-1270-4AAF-035CCE011AC8}"/>
                  </a:ext>
                </a:extLst>
              </p14:cNvPr>
              <p14:cNvContentPartPr/>
              <p14:nvPr/>
            </p14:nvContentPartPr>
            <p14:xfrm>
              <a:off x="6444655" y="2460862"/>
              <a:ext cx="228960" cy="181800"/>
            </p14:xfrm>
          </p:contentPart>
        </mc:Choice>
        <mc:Fallback xmlns="">
          <p:pic>
            <p:nvPicPr>
              <p:cNvPr id="38" name="Freihand 37">
                <a:extLst>
                  <a:ext uri="{FF2B5EF4-FFF2-40B4-BE49-F238E27FC236}">
                    <a16:creationId xmlns:a16="http://schemas.microsoft.com/office/drawing/2014/main" id="{3C33CB09-FDCF-1270-4AAF-035CCE011AC8}"/>
                  </a:ext>
                </a:extLst>
              </p:cNvPr>
              <p:cNvPicPr/>
              <p:nvPr/>
            </p:nvPicPr>
            <p:blipFill>
              <a:blip r:embed="rId60"/>
              <a:stretch>
                <a:fillRect/>
              </a:stretch>
            </p:blipFill>
            <p:spPr>
              <a:xfrm>
                <a:off x="6435655" y="2451862"/>
                <a:ext cx="246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509DC345-F73D-18D5-F68B-FAFD5DFEF050}"/>
                  </a:ext>
                </a:extLst>
              </p14:cNvPr>
              <p14:cNvContentPartPr/>
              <p14:nvPr/>
            </p14:nvContentPartPr>
            <p14:xfrm>
              <a:off x="6382735" y="2535022"/>
              <a:ext cx="183960" cy="184680"/>
            </p14:xfrm>
          </p:contentPart>
        </mc:Choice>
        <mc:Fallback xmlns="">
          <p:pic>
            <p:nvPicPr>
              <p:cNvPr id="39" name="Freihand 38">
                <a:extLst>
                  <a:ext uri="{FF2B5EF4-FFF2-40B4-BE49-F238E27FC236}">
                    <a16:creationId xmlns:a16="http://schemas.microsoft.com/office/drawing/2014/main" id="{509DC345-F73D-18D5-F68B-FAFD5DFEF050}"/>
                  </a:ext>
                </a:extLst>
              </p:cNvPr>
              <p:cNvPicPr/>
              <p:nvPr/>
            </p:nvPicPr>
            <p:blipFill>
              <a:blip r:embed="rId62"/>
              <a:stretch>
                <a:fillRect/>
              </a:stretch>
            </p:blipFill>
            <p:spPr>
              <a:xfrm>
                <a:off x="6373735" y="2526022"/>
                <a:ext cx="2016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AC0584F7-0FD3-5978-E16D-59092B7588C8}"/>
                  </a:ext>
                </a:extLst>
              </p14:cNvPr>
              <p14:cNvContentPartPr/>
              <p14:nvPr/>
            </p14:nvContentPartPr>
            <p14:xfrm>
              <a:off x="6285535" y="3392542"/>
              <a:ext cx="376560" cy="81000"/>
            </p14:xfrm>
          </p:contentPart>
        </mc:Choice>
        <mc:Fallback xmlns="">
          <p:pic>
            <p:nvPicPr>
              <p:cNvPr id="42" name="Freihand 41">
                <a:extLst>
                  <a:ext uri="{FF2B5EF4-FFF2-40B4-BE49-F238E27FC236}">
                    <a16:creationId xmlns:a16="http://schemas.microsoft.com/office/drawing/2014/main" id="{AC0584F7-0FD3-5978-E16D-59092B7588C8}"/>
                  </a:ext>
                </a:extLst>
              </p:cNvPr>
              <p:cNvPicPr/>
              <p:nvPr/>
            </p:nvPicPr>
            <p:blipFill>
              <a:blip r:embed="rId64"/>
              <a:stretch>
                <a:fillRect/>
              </a:stretch>
            </p:blipFill>
            <p:spPr>
              <a:xfrm>
                <a:off x="6276895" y="3383542"/>
                <a:ext cx="3942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3" name="Freihand 42">
                <a:extLst>
                  <a:ext uri="{FF2B5EF4-FFF2-40B4-BE49-F238E27FC236}">
                    <a16:creationId xmlns:a16="http://schemas.microsoft.com/office/drawing/2014/main" id="{E60C5BAA-8F1A-A092-2F99-7588D6EDDA58}"/>
                  </a:ext>
                </a:extLst>
              </p14:cNvPr>
              <p14:cNvContentPartPr/>
              <p14:nvPr/>
            </p14:nvContentPartPr>
            <p14:xfrm>
              <a:off x="6222535" y="3376342"/>
              <a:ext cx="213480" cy="151560"/>
            </p14:xfrm>
          </p:contentPart>
        </mc:Choice>
        <mc:Fallback xmlns="">
          <p:pic>
            <p:nvPicPr>
              <p:cNvPr id="43" name="Freihand 42">
                <a:extLst>
                  <a:ext uri="{FF2B5EF4-FFF2-40B4-BE49-F238E27FC236}">
                    <a16:creationId xmlns:a16="http://schemas.microsoft.com/office/drawing/2014/main" id="{E60C5BAA-8F1A-A092-2F99-7588D6EDDA58}"/>
                  </a:ext>
                </a:extLst>
              </p:cNvPr>
              <p:cNvPicPr/>
              <p:nvPr/>
            </p:nvPicPr>
            <p:blipFill>
              <a:blip r:embed="rId66"/>
              <a:stretch>
                <a:fillRect/>
              </a:stretch>
            </p:blipFill>
            <p:spPr>
              <a:xfrm>
                <a:off x="6213895" y="3367702"/>
                <a:ext cx="2311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46F459C3-CE1A-437A-E2AF-782E22D3BD72}"/>
                  </a:ext>
                </a:extLst>
              </p14:cNvPr>
              <p14:cNvContentPartPr/>
              <p14:nvPr/>
            </p14:nvContentPartPr>
            <p14:xfrm>
              <a:off x="6796375" y="3382822"/>
              <a:ext cx="135000" cy="106560"/>
            </p14:xfrm>
          </p:contentPart>
        </mc:Choice>
        <mc:Fallback xmlns="">
          <p:pic>
            <p:nvPicPr>
              <p:cNvPr id="45" name="Freihand 44">
                <a:extLst>
                  <a:ext uri="{FF2B5EF4-FFF2-40B4-BE49-F238E27FC236}">
                    <a16:creationId xmlns:a16="http://schemas.microsoft.com/office/drawing/2014/main" id="{46F459C3-CE1A-437A-E2AF-782E22D3BD72}"/>
                  </a:ext>
                </a:extLst>
              </p:cNvPr>
              <p:cNvPicPr/>
              <p:nvPr/>
            </p:nvPicPr>
            <p:blipFill>
              <a:blip r:embed="rId68"/>
              <a:stretch>
                <a:fillRect/>
              </a:stretch>
            </p:blipFill>
            <p:spPr>
              <a:xfrm>
                <a:off x="6787735" y="3373822"/>
                <a:ext cx="152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A30FC097-9F4E-77F9-2ECD-7ACD1990F66C}"/>
                  </a:ext>
                </a:extLst>
              </p14:cNvPr>
              <p14:cNvContentPartPr/>
              <p14:nvPr/>
            </p14:nvContentPartPr>
            <p14:xfrm>
              <a:off x="7010935" y="3384982"/>
              <a:ext cx="340200" cy="87120"/>
            </p14:xfrm>
          </p:contentPart>
        </mc:Choice>
        <mc:Fallback xmlns="">
          <p:pic>
            <p:nvPicPr>
              <p:cNvPr id="47" name="Freihand 46">
                <a:extLst>
                  <a:ext uri="{FF2B5EF4-FFF2-40B4-BE49-F238E27FC236}">
                    <a16:creationId xmlns:a16="http://schemas.microsoft.com/office/drawing/2014/main" id="{A30FC097-9F4E-77F9-2ECD-7ACD1990F66C}"/>
                  </a:ext>
                </a:extLst>
              </p:cNvPr>
              <p:cNvPicPr/>
              <p:nvPr/>
            </p:nvPicPr>
            <p:blipFill>
              <a:blip r:embed="rId70"/>
              <a:stretch>
                <a:fillRect/>
              </a:stretch>
            </p:blipFill>
            <p:spPr>
              <a:xfrm>
                <a:off x="7002295" y="3376342"/>
                <a:ext cx="357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3AC96007-8B74-D15F-392B-B31075E35154}"/>
                  </a:ext>
                </a:extLst>
              </p14:cNvPr>
              <p14:cNvContentPartPr/>
              <p14:nvPr/>
            </p14:nvContentPartPr>
            <p14:xfrm>
              <a:off x="7375615" y="3352222"/>
              <a:ext cx="205560" cy="85320"/>
            </p14:xfrm>
          </p:contentPart>
        </mc:Choice>
        <mc:Fallback xmlns="">
          <p:pic>
            <p:nvPicPr>
              <p:cNvPr id="48" name="Freihand 47">
                <a:extLst>
                  <a:ext uri="{FF2B5EF4-FFF2-40B4-BE49-F238E27FC236}">
                    <a16:creationId xmlns:a16="http://schemas.microsoft.com/office/drawing/2014/main" id="{3AC96007-8B74-D15F-392B-B31075E35154}"/>
                  </a:ext>
                </a:extLst>
              </p:cNvPr>
              <p:cNvPicPr/>
              <p:nvPr/>
            </p:nvPicPr>
            <p:blipFill>
              <a:blip r:embed="rId72"/>
              <a:stretch>
                <a:fillRect/>
              </a:stretch>
            </p:blipFill>
            <p:spPr>
              <a:xfrm>
                <a:off x="7366615" y="3343582"/>
                <a:ext cx="2232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F3A696CE-C581-2436-17AE-42FFF33DED12}"/>
                  </a:ext>
                </a:extLst>
              </p14:cNvPr>
              <p14:cNvContentPartPr/>
              <p14:nvPr/>
            </p14:nvContentPartPr>
            <p14:xfrm>
              <a:off x="7590535" y="3270862"/>
              <a:ext cx="296280" cy="142920"/>
            </p14:xfrm>
          </p:contentPart>
        </mc:Choice>
        <mc:Fallback xmlns="">
          <p:pic>
            <p:nvPicPr>
              <p:cNvPr id="49" name="Freihand 48">
                <a:extLst>
                  <a:ext uri="{FF2B5EF4-FFF2-40B4-BE49-F238E27FC236}">
                    <a16:creationId xmlns:a16="http://schemas.microsoft.com/office/drawing/2014/main" id="{F3A696CE-C581-2436-17AE-42FFF33DED12}"/>
                  </a:ext>
                </a:extLst>
              </p:cNvPr>
              <p:cNvPicPr/>
              <p:nvPr/>
            </p:nvPicPr>
            <p:blipFill>
              <a:blip r:embed="rId74"/>
              <a:stretch>
                <a:fillRect/>
              </a:stretch>
            </p:blipFill>
            <p:spPr>
              <a:xfrm>
                <a:off x="7581535" y="3262222"/>
                <a:ext cx="313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732D9B2E-36EC-221E-7DA9-E23AD0EB18D8}"/>
                  </a:ext>
                </a:extLst>
              </p14:cNvPr>
              <p14:cNvContentPartPr/>
              <p14:nvPr/>
            </p14:nvContentPartPr>
            <p14:xfrm>
              <a:off x="7888255" y="3295702"/>
              <a:ext cx="106200" cy="118440"/>
            </p14:xfrm>
          </p:contentPart>
        </mc:Choice>
        <mc:Fallback xmlns="">
          <p:pic>
            <p:nvPicPr>
              <p:cNvPr id="50" name="Freihand 49">
                <a:extLst>
                  <a:ext uri="{FF2B5EF4-FFF2-40B4-BE49-F238E27FC236}">
                    <a16:creationId xmlns:a16="http://schemas.microsoft.com/office/drawing/2014/main" id="{732D9B2E-36EC-221E-7DA9-E23AD0EB18D8}"/>
                  </a:ext>
                </a:extLst>
              </p:cNvPr>
              <p:cNvPicPr/>
              <p:nvPr/>
            </p:nvPicPr>
            <p:blipFill>
              <a:blip r:embed="rId76"/>
              <a:stretch>
                <a:fillRect/>
              </a:stretch>
            </p:blipFill>
            <p:spPr>
              <a:xfrm>
                <a:off x="7879255" y="3287062"/>
                <a:ext cx="123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4FB1D79C-28E2-A5F3-2F8D-9F1B796156DA}"/>
                  </a:ext>
                </a:extLst>
              </p14:cNvPr>
              <p14:cNvContentPartPr/>
              <p14:nvPr/>
            </p14:nvContentPartPr>
            <p14:xfrm>
              <a:off x="7841095" y="3356542"/>
              <a:ext cx="64800" cy="72360"/>
            </p14:xfrm>
          </p:contentPart>
        </mc:Choice>
        <mc:Fallback xmlns="">
          <p:pic>
            <p:nvPicPr>
              <p:cNvPr id="51" name="Freihand 50">
                <a:extLst>
                  <a:ext uri="{FF2B5EF4-FFF2-40B4-BE49-F238E27FC236}">
                    <a16:creationId xmlns:a16="http://schemas.microsoft.com/office/drawing/2014/main" id="{4FB1D79C-28E2-A5F3-2F8D-9F1B796156DA}"/>
                  </a:ext>
                </a:extLst>
              </p:cNvPr>
              <p:cNvPicPr/>
              <p:nvPr/>
            </p:nvPicPr>
            <p:blipFill>
              <a:blip r:embed="rId78"/>
              <a:stretch>
                <a:fillRect/>
              </a:stretch>
            </p:blipFill>
            <p:spPr>
              <a:xfrm>
                <a:off x="7832095" y="3347542"/>
                <a:ext cx="82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185DE565-A825-BFC9-10F8-D4DDF11CAC43}"/>
                  </a:ext>
                </a:extLst>
              </p14:cNvPr>
              <p14:cNvContentPartPr/>
              <p14:nvPr/>
            </p14:nvContentPartPr>
            <p14:xfrm>
              <a:off x="8184895" y="3242782"/>
              <a:ext cx="26640" cy="129960"/>
            </p14:xfrm>
          </p:contentPart>
        </mc:Choice>
        <mc:Fallback xmlns="">
          <p:pic>
            <p:nvPicPr>
              <p:cNvPr id="52" name="Freihand 51">
                <a:extLst>
                  <a:ext uri="{FF2B5EF4-FFF2-40B4-BE49-F238E27FC236}">
                    <a16:creationId xmlns:a16="http://schemas.microsoft.com/office/drawing/2014/main" id="{185DE565-A825-BFC9-10F8-D4DDF11CAC43}"/>
                  </a:ext>
                </a:extLst>
              </p:cNvPr>
              <p:cNvPicPr/>
              <p:nvPr/>
            </p:nvPicPr>
            <p:blipFill>
              <a:blip r:embed="rId80"/>
              <a:stretch>
                <a:fillRect/>
              </a:stretch>
            </p:blipFill>
            <p:spPr>
              <a:xfrm>
                <a:off x="8176255" y="3234142"/>
                <a:ext cx="442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25B954CD-71C8-7128-3305-F99B15863BC1}"/>
                  </a:ext>
                </a:extLst>
              </p14:cNvPr>
              <p14:cNvContentPartPr/>
              <p14:nvPr/>
            </p14:nvContentPartPr>
            <p14:xfrm>
              <a:off x="8134495" y="3171142"/>
              <a:ext cx="149760" cy="227520"/>
            </p14:xfrm>
          </p:contentPart>
        </mc:Choice>
        <mc:Fallback xmlns="">
          <p:pic>
            <p:nvPicPr>
              <p:cNvPr id="53" name="Freihand 52">
                <a:extLst>
                  <a:ext uri="{FF2B5EF4-FFF2-40B4-BE49-F238E27FC236}">
                    <a16:creationId xmlns:a16="http://schemas.microsoft.com/office/drawing/2014/main" id="{25B954CD-71C8-7128-3305-F99B15863BC1}"/>
                  </a:ext>
                </a:extLst>
              </p:cNvPr>
              <p:cNvPicPr/>
              <p:nvPr/>
            </p:nvPicPr>
            <p:blipFill>
              <a:blip r:embed="rId82"/>
              <a:stretch>
                <a:fillRect/>
              </a:stretch>
            </p:blipFill>
            <p:spPr>
              <a:xfrm>
                <a:off x="8125495" y="3162142"/>
                <a:ext cx="1674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387764BD-BA96-680C-493B-988FB7C7C4C5}"/>
                  </a:ext>
                </a:extLst>
              </p14:cNvPr>
              <p14:cNvContentPartPr/>
              <p14:nvPr/>
            </p14:nvContentPartPr>
            <p14:xfrm>
              <a:off x="8370295" y="3200662"/>
              <a:ext cx="173880" cy="162720"/>
            </p14:xfrm>
          </p:contentPart>
        </mc:Choice>
        <mc:Fallback xmlns="">
          <p:pic>
            <p:nvPicPr>
              <p:cNvPr id="54" name="Freihand 53">
                <a:extLst>
                  <a:ext uri="{FF2B5EF4-FFF2-40B4-BE49-F238E27FC236}">
                    <a16:creationId xmlns:a16="http://schemas.microsoft.com/office/drawing/2014/main" id="{387764BD-BA96-680C-493B-988FB7C7C4C5}"/>
                  </a:ext>
                </a:extLst>
              </p:cNvPr>
              <p:cNvPicPr/>
              <p:nvPr/>
            </p:nvPicPr>
            <p:blipFill>
              <a:blip r:embed="rId84"/>
              <a:stretch>
                <a:fillRect/>
              </a:stretch>
            </p:blipFill>
            <p:spPr>
              <a:xfrm>
                <a:off x="8361295" y="3191662"/>
                <a:ext cx="191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6A61A0AE-18CD-28F1-06CA-582180EC5992}"/>
                  </a:ext>
                </a:extLst>
              </p14:cNvPr>
              <p14:cNvContentPartPr/>
              <p14:nvPr/>
            </p14:nvContentPartPr>
            <p14:xfrm>
              <a:off x="8425375" y="3150982"/>
              <a:ext cx="200880" cy="112320"/>
            </p14:xfrm>
          </p:contentPart>
        </mc:Choice>
        <mc:Fallback xmlns="">
          <p:pic>
            <p:nvPicPr>
              <p:cNvPr id="55" name="Freihand 54">
                <a:extLst>
                  <a:ext uri="{FF2B5EF4-FFF2-40B4-BE49-F238E27FC236}">
                    <a16:creationId xmlns:a16="http://schemas.microsoft.com/office/drawing/2014/main" id="{6A61A0AE-18CD-28F1-06CA-582180EC5992}"/>
                  </a:ext>
                </a:extLst>
              </p:cNvPr>
              <p:cNvPicPr/>
              <p:nvPr/>
            </p:nvPicPr>
            <p:blipFill>
              <a:blip r:embed="rId86"/>
              <a:stretch>
                <a:fillRect/>
              </a:stretch>
            </p:blipFill>
            <p:spPr>
              <a:xfrm>
                <a:off x="8416735" y="3142342"/>
                <a:ext cx="2185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78D057CA-CB9A-E5F5-48EA-C4FEF60C0AE9}"/>
                  </a:ext>
                </a:extLst>
              </p14:cNvPr>
              <p14:cNvContentPartPr/>
              <p14:nvPr/>
            </p14:nvContentPartPr>
            <p14:xfrm>
              <a:off x="8752255" y="3237742"/>
              <a:ext cx="322920" cy="82440"/>
            </p14:xfrm>
          </p:contentPart>
        </mc:Choice>
        <mc:Fallback xmlns="">
          <p:pic>
            <p:nvPicPr>
              <p:cNvPr id="56" name="Freihand 55">
                <a:extLst>
                  <a:ext uri="{FF2B5EF4-FFF2-40B4-BE49-F238E27FC236}">
                    <a16:creationId xmlns:a16="http://schemas.microsoft.com/office/drawing/2014/main" id="{78D057CA-CB9A-E5F5-48EA-C4FEF60C0AE9}"/>
                  </a:ext>
                </a:extLst>
              </p:cNvPr>
              <p:cNvPicPr/>
              <p:nvPr/>
            </p:nvPicPr>
            <p:blipFill>
              <a:blip r:embed="rId88"/>
              <a:stretch>
                <a:fillRect/>
              </a:stretch>
            </p:blipFill>
            <p:spPr>
              <a:xfrm>
                <a:off x="8743615" y="3228742"/>
                <a:ext cx="3405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578949E4-6AA4-EA83-55DD-ACCED589C793}"/>
                  </a:ext>
                </a:extLst>
              </p14:cNvPr>
              <p14:cNvContentPartPr/>
              <p14:nvPr/>
            </p14:nvContentPartPr>
            <p14:xfrm>
              <a:off x="9112615" y="3226222"/>
              <a:ext cx="108720" cy="85320"/>
            </p14:xfrm>
          </p:contentPart>
        </mc:Choice>
        <mc:Fallback xmlns="">
          <p:pic>
            <p:nvPicPr>
              <p:cNvPr id="57" name="Freihand 56">
                <a:extLst>
                  <a:ext uri="{FF2B5EF4-FFF2-40B4-BE49-F238E27FC236}">
                    <a16:creationId xmlns:a16="http://schemas.microsoft.com/office/drawing/2014/main" id="{578949E4-6AA4-EA83-55DD-ACCED589C793}"/>
                  </a:ext>
                </a:extLst>
              </p:cNvPr>
              <p:cNvPicPr/>
              <p:nvPr/>
            </p:nvPicPr>
            <p:blipFill>
              <a:blip r:embed="rId90"/>
              <a:stretch>
                <a:fillRect/>
              </a:stretch>
            </p:blipFill>
            <p:spPr>
              <a:xfrm>
                <a:off x="9103975" y="3217222"/>
                <a:ext cx="126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51F216ED-ABA7-312D-1141-A0315110A4CA}"/>
                  </a:ext>
                </a:extLst>
              </p14:cNvPr>
              <p14:cNvContentPartPr/>
              <p14:nvPr/>
            </p14:nvContentPartPr>
            <p14:xfrm>
              <a:off x="9338695" y="3156382"/>
              <a:ext cx="159480" cy="131400"/>
            </p14:xfrm>
          </p:contentPart>
        </mc:Choice>
        <mc:Fallback xmlns="">
          <p:pic>
            <p:nvPicPr>
              <p:cNvPr id="58" name="Freihand 57">
                <a:extLst>
                  <a:ext uri="{FF2B5EF4-FFF2-40B4-BE49-F238E27FC236}">
                    <a16:creationId xmlns:a16="http://schemas.microsoft.com/office/drawing/2014/main" id="{51F216ED-ABA7-312D-1141-A0315110A4CA}"/>
                  </a:ext>
                </a:extLst>
              </p:cNvPr>
              <p:cNvPicPr/>
              <p:nvPr/>
            </p:nvPicPr>
            <p:blipFill>
              <a:blip r:embed="rId92"/>
              <a:stretch>
                <a:fillRect/>
              </a:stretch>
            </p:blipFill>
            <p:spPr>
              <a:xfrm>
                <a:off x="9329695" y="3147742"/>
                <a:ext cx="177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06D53EEE-7C43-CA86-628F-CFC31EC371ED}"/>
                  </a:ext>
                </a:extLst>
              </p14:cNvPr>
              <p14:cNvContentPartPr/>
              <p14:nvPr/>
            </p14:nvContentPartPr>
            <p14:xfrm>
              <a:off x="9502135" y="3213622"/>
              <a:ext cx="350280" cy="67680"/>
            </p14:xfrm>
          </p:contentPart>
        </mc:Choice>
        <mc:Fallback xmlns="">
          <p:pic>
            <p:nvPicPr>
              <p:cNvPr id="59" name="Freihand 58">
                <a:extLst>
                  <a:ext uri="{FF2B5EF4-FFF2-40B4-BE49-F238E27FC236}">
                    <a16:creationId xmlns:a16="http://schemas.microsoft.com/office/drawing/2014/main" id="{06D53EEE-7C43-CA86-628F-CFC31EC371ED}"/>
                  </a:ext>
                </a:extLst>
              </p:cNvPr>
              <p:cNvPicPr/>
              <p:nvPr/>
            </p:nvPicPr>
            <p:blipFill>
              <a:blip r:embed="rId94"/>
              <a:stretch>
                <a:fillRect/>
              </a:stretch>
            </p:blipFill>
            <p:spPr>
              <a:xfrm>
                <a:off x="9493495" y="3204622"/>
                <a:ext cx="367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5D85175A-1D38-D7C6-176B-36FC54C44EB8}"/>
                  </a:ext>
                </a:extLst>
              </p14:cNvPr>
              <p14:cNvContentPartPr/>
              <p14:nvPr/>
            </p14:nvContentPartPr>
            <p14:xfrm>
              <a:off x="10087855" y="3104902"/>
              <a:ext cx="172440" cy="172440"/>
            </p14:xfrm>
          </p:contentPart>
        </mc:Choice>
        <mc:Fallback xmlns="">
          <p:pic>
            <p:nvPicPr>
              <p:cNvPr id="60" name="Freihand 59">
                <a:extLst>
                  <a:ext uri="{FF2B5EF4-FFF2-40B4-BE49-F238E27FC236}">
                    <a16:creationId xmlns:a16="http://schemas.microsoft.com/office/drawing/2014/main" id="{5D85175A-1D38-D7C6-176B-36FC54C44EB8}"/>
                  </a:ext>
                </a:extLst>
              </p:cNvPr>
              <p:cNvPicPr/>
              <p:nvPr/>
            </p:nvPicPr>
            <p:blipFill>
              <a:blip r:embed="rId96"/>
              <a:stretch>
                <a:fillRect/>
              </a:stretch>
            </p:blipFill>
            <p:spPr>
              <a:xfrm>
                <a:off x="10078855" y="3096262"/>
                <a:ext cx="190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1AB01A74-40E9-0DFE-0A39-5F81028C4379}"/>
                  </a:ext>
                </a:extLst>
              </p14:cNvPr>
              <p14:cNvContentPartPr/>
              <p14:nvPr/>
            </p14:nvContentPartPr>
            <p14:xfrm>
              <a:off x="10212775" y="3157462"/>
              <a:ext cx="444240" cy="286920"/>
            </p14:xfrm>
          </p:contentPart>
        </mc:Choice>
        <mc:Fallback xmlns="">
          <p:pic>
            <p:nvPicPr>
              <p:cNvPr id="61" name="Freihand 60">
                <a:extLst>
                  <a:ext uri="{FF2B5EF4-FFF2-40B4-BE49-F238E27FC236}">
                    <a16:creationId xmlns:a16="http://schemas.microsoft.com/office/drawing/2014/main" id="{1AB01A74-40E9-0DFE-0A39-5F81028C4379}"/>
                  </a:ext>
                </a:extLst>
              </p:cNvPr>
              <p:cNvPicPr/>
              <p:nvPr/>
            </p:nvPicPr>
            <p:blipFill>
              <a:blip r:embed="rId98"/>
              <a:stretch>
                <a:fillRect/>
              </a:stretch>
            </p:blipFill>
            <p:spPr>
              <a:xfrm>
                <a:off x="10203775" y="3148462"/>
                <a:ext cx="4618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10FF210B-9468-7F96-A776-3CD20772BF7D}"/>
                  </a:ext>
                </a:extLst>
              </p14:cNvPr>
              <p14:cNvContentPartPr/>
              <p14:nvPr/>
            </p14:nvContentPartPr>
            <p14:xfrm>
              <a:off x="10701655" y="3026782"/>
              <a:ext cx="70920" cy="195840"/>
            </p14:xfrm>
          </p:contentPart>
        </mc:Choice>
        <mc:Fallback xmlns="">
          <p:pic>
            <p:nvPicPr>
              <p:cNvPr id="62" name="Freihand 61">
                <a:extLst>
                  <a:ext uri="{FF2B5EF4-FFF2-40B4-BE49-F238E27FC236}">
                    <a16:creationId xmlns:a16="http://schemas.microsoft.com/office/drawing/2014/main" id="{10FF210B-9468-7F96-A776-3CD20772BF7D}"/>
                  </a:ext>
                </a:extLst>
              </p:cNvPr>
              <p:cNvPicPr/>
              <p:nvPr/>
            </p:nvPicPr>
            <p:blipFill>
              <a:blip r:embed="rId100"/>
              <a:stretch>
                <a:fillRect/>
              </a:stretch>
            </p:blipFill>
            <p:spPr>
              <a:xfrm>
                <a:off x="10692655" y="3017782"/>
                <a:ext cx="88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F7EAD549-1FA0-F3B1-0528-24E07E3E245A}"/>
                  </a:ext>
                </a:extLst>
              </p14:cNvPr>
              <p14:cNvContentPartPr/>
              <p14:nvPr/>
            </p14:nvContentPartPr>
            <p14:xfrm>
              <a:off x="10702375" y="3157822"/>
              <a:ext cx="74160" cy="91440"/>
            </p14:xfrm>
          </p:contentPart>
        </mc:Choice>
        <mc:Fallback xmlns="">
          <p:pic>
            <p:nvPicPr>
              <p:cNvPr id="63" name="Freihand 62">
                <a:extLst>
                  <a:ext uri="{FF2B5EF4-FFF2-40B4-BE49-F238E27FC236}">
                    <a16:creationId xmlns:a16="http://schemas.microsoft.com/office/drawing/2014/main" id="{F7EAD549-1FA0-F3B1-0528-24E07E3E245A}"/>
                  </a:ext>
                </a:extLst>
              </p:cNvPr>
              <p:cNvPicPr/>
              <p:nvPr/>
            </p:nvPicPr>
            <p:blipFill>
              <a:blip r:embed="rId102"/>
              <a:stretch>
                <a:fillRect/>
              </a:stretch>
            </p:blipFill>
            <p:spPr>
              <a:xfrm>
                <a:off x="10693735" y="3148822"/>
                <a:ext cx="918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4" name="Freihand 63">
                <a:extLst>
                  <a:ext uri="{FF2B5EF4-FFF2-40B4-BE49-F238E27FC236}">
                    <a16:creationId xmlns:a16="http://schemas.microsoft.com/office/drawing/2014/main" id="{7A59F2B8-8DD3-2E51-172B-6DD6B4D66F99}"/>
                  </a:ext>
                </a:extLst>
              </p14:cNvPr>
              <p14:cNvContentPartPr/>
              <p14:nvPr/>
            </p14:nvContentPartPr>
            <p14:xfrm>
              <a:off x="10831975" y="3150262"/>
              <a:ext cx="108000" cy="84240"/>
            </p14:xfrm>
          </p:contentPart>
        </mc:Choice>
        <mc:Fallback xmlns="">
          <p:pic>
            <p:nvPicPr>
              <p:cNvPr id="64" name="Freihand 63">
                <a:extLst>
                  <a:ext uri="{FF2B5EF4-FFF2-40B4-BE49-F238E27FC236}">
                    <a16:creationId xmlns:a16="http://schemas.microsoft.com/office/drawing/2014/main" id="{7A59F2B8-8DD3-2E51-172B-6DD6B4D66F99}"/>
                  </a:ext>
                </a:extLst>
              </p:cNvPr>
              <p:cNvPicPr/>
              <p:nvPr/>
            </p:nvPicPr>
            <p:blipFill>
              <a:blip r:embed="rId104"/>
              <a:stretch>
                <a:fillRect/>
              </a:stretch>
            </p:blipFill>
            <p:spPr>
              <a:xfrm>
                <a:off x="10822975" y="3141262"/>
                <a:ext cx="125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0" name="Freihand 69">
                <a:extLst>
                  <a:ext uri="{FF2B5EF4-FFF2-40B4-BE49-F238E27FC236}">
                    <a16:creationId xmlns:a16="http://schemas.microsoft.com/office/drawing/2014/main" id="{E8DFB963-63D5-243D-1E0C-CCC3F80BE7EF}"/>
                  </a:ext>
                </a:extLst>
              </p14:cNvPr>
              <p14:cNvContentPartPr/>
              <p14:nvPr/>
            </p14:nvContentPartPr>
            <p14:xfrm>
              <a:off x="2895055" y="958222"/>
              <a:ext cx="5256720" cy="1968120"/>
            </p14:xfrm>
          </p:contentPart>
        </mc:Choice>
        <mc:Fallback xmlns="">
          <p:pic>
            <p:nvPicPr>
              <p:cNvPr id="70" name="Freihand 69">
                <a:extLst>
                  <a:ext uri="{FF2B5EF4-FFF2-40B4-BE49-F238E27FC236}">
                    <a16:creationId xmlns:a16="http://schemas.microsoft.com/office/drawing/2014/main" id="{E8DFB963-63D5-243D-1E0C-CCC3F80BE7EF}"/>
                  </a:ext>
                </a:extLst>
              </p:cNvPr>
              <p:cNvPicPr/>
              <p:nvPr/>
            </p:nvPicPr>
            <p:blipFill>
              <a:blip r:embed="rId106"/>
              <a:stretch>
                <a:fillRect/>
              </a:stretch>
            </p:blipFill>
            <p:spPr>
              <a:xfrm>
                <a:off x="2886415" y="949222"/>
                <a:ext cx="5274360" cy="1985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1" name="Freihand 70">
                <a:extLst>
                  <a:ext uri="{FF2B5EF4-FFF2-40B4-BE49-F238E27FC236}">
                    <a16:creationId xmlns:a16="http://schemas.microsoft.com/office/drawing/2014/main" id="{E897AADC-C81D-7814-292B-FC5979FFE080}"/>
                  </a:ext>
                </a:extLst>
              </p14:cNvPr>
              <p14:cNvContentPartPr/>
              <p14:nvPr/>
            </p14:nvContentPartPr>
            <p14:xfrm>
              <a:off x="2688415" y="2512342"/>
              <a:ext cx="902160" cy="376200"/>
            </p14:xfrm>
          </p:contentPart>
        </mc:Choice>
        <mc:Fallback xmlns="">
          <p:pic>
            <p:nvPicPr>
              <p:cNvPr id="71" name="Freihand 70">
                <a:extLst>
                  <a:ext uri="{FF2B5EF4-FFF2-40B4-BE49-F238E27FC236}">
                    <a16:creationId xmlns:a16="http://schemas.microsoft.com/office/drawing/2014/main" id="{E897AADC-C81D-7814-292B-FC5979FFE080}"/>
                  </a:ext>
                </a:extLst>
              </p:cNvPr>
              <p:cNvPicPr/>
              <p:nvPr/>
            </p:nvPicPr>
            <p:blipFill>
              <a:blip r:embed="rId108"/>
              <a:stretch>
                <a:fillRect/>
              </a:stretch>
            </p:blipFill>
            <p:spPr>
              <a:xfrm>
                <a:off x="2679415" y="2503702"/>
                <a:ext cx="91980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0CA1AA55-5EC8-0405-80E3-7A522E6FBD4C}"/>
                  </a:ext>
                </a:extLst>
              </p14:cNvPr>
              <p14:cNvContentPartPr/>
              <p14:nvPr/>
            </p14:nvContentPartPr>
            <p14:xfrm>
              <a:off x="8403775" y="766702"/>
              <a:ext cx="51480" cy="234720"/>
            </p14:xfrm>
          </p:contentPart>
        </mc:Choice>
        <mc:Fallback xmlns="">
          <p:pic>
            <p:nvPicPr>
              <p:cNvPr id="72" name="Freihand 71">
                <a:extLst>
                  <a:ext uri="{FF2B5EF4-FFF2-40B4-BE49-F238E27FC236}">
                    <a16:creationId xmlns:a16="http://schemas.microsoft.com/office/drawing/2014/main" id="{0CA1AA55-5EC8-0405-80E3-7A522E6FBD4C}"/>
                  </a:ext>
                </a:extLst>
              </p:cNvPr>
              <p:cNvPicPr/>
              <p:nvPr/>
            </p:nvPicPr>
            <p:blipFill>
              <a:blip r:embed="rId110"/>
              <a:stretch>
                <a:fillRect/>
              </a:stretch>
            </p:blipFill>
            <p:spPr>
              <a:xfrm>
                <a:off x="8395135" y="758062"/>
                <a:ext cx="69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Freihand 72">
                <a:extLst>
                  <a:ext uri="{FF2B5EF4-FFF2-40B4-BE49-F238E27FC236}">
                    <a16:creationId xmlns:a16="http://schemas.microsoft.com/office/drawing/2014/main" id="{AC67182D-2DEA-1882-3051-B09327B0562B}"/>
                  </a:ext>
                </a:extLst>
              </p14:cNvPr>
              <p14:cNvContentPartPr/>
              <p14:nvPr/>
            </p14:nvContentPartPr>
            <p14:xfrm>
              <a:off x="8286775" y="742942"/>
              <a:ext cx="281160" cy="244800"/>
            </p14:xfrm>
          </p:contentPart>
        </mc:Choice>
        <mc:Fallback xmlns="">
          <p:pic>
            <p:nvPicPr>
              <p:cNvPr id="73" name="Freihand 72">
                <a:extLst>
                  <a:ext uri="{FF2B5EF4-FFF2-40B4-BE49-F238E27FC236}">
                    <a16:creationId xmlns:a16="http://schemas.microsoft.com/office/drawing/2014/main" id="{AC67182D-2DEA-1882-3051-B09327B0562B}"/>
                  </a:ext>
                </a:extLst>
              </p:cNvPr>
              <p:cNvPicPr/>
              <p:nvPr/>
            </p:nvPicPr>
            <p:blipFill>
              <a:blip r:embed="rId112"/>
              <a:stretch>
                <a:fillRect/>
              </a:stretch>
            </p:blipFill>
            <p:spPr>
              <a:xfrm>
                <a:off x="8277775" y="734302"/>
                <a:ext cx="298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Freihand 73">
                <a:extLst>
                  <a:ext uri="{FF2B5EF4-FFF2-40B4-BE49-F238E27FC236}">
                    <a16:creationId xmlns:a16="http://schemas.microsoft.com/office/drawing/2014/main" id="{35FABEC8-8F7B-FB78-2EA8-75274FC278AA}"/>
                  </a:ext>
                </a:extLst>
              </p14:cNvPr>
              <p14:cNvContentPartPr/>
              <p14:nvPr/>
            </p14:nvContentPartPr>
            <p14:xfrm>
              <a:off x="8603575" y="847702"/>
              <a:ext cx="181800" cy="101520"/>
            </p14:xfrm>
          </p:contentPart>
        </mc:Choice>
        <mc:Fallback xmlns="">
          <p:pic>
            <p:nvPicPr>
              <p:cNvPr id="74" name="Freihand 73">
                <a:extLst>
                  <a:ext uri="{FF2B5EF4-FFF2-40B4-BE49-F238E27FC236}">
                    <a16:creationId xmlns:a16="http://schemas.microsoft.com/office/drawing/2014/main" id="{35FABEC8-8F7B-FB78-2EA8-75274FC278AA}"/>
                  </a:ext>
                </a:extLst>
              </p:cNvPr>
              <p:cNvPicPr/>
              <p:nvPr/>
            </p:nvPicPr>
            <p:blipFill>
              <a:blip r:embed="rId114"/>
              <a:stretch>
                <a:fillRect/>
              </a:stretch>
            </p:blipFill>
            <p:spPr>
              <a:xfrm>
                <a:off x="8594935" y="839062"/>
                <a:ext cx="1994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Freihand 74">
                <a:extLst>
                  <a:ext uri="{FF2B5EF4-FFF2-40B4-BE49-F238E27FC236}">
                    <a16:creationId xmlns:a16="http://schemas.microsoft.com/office/drawing/2014/main" id="{9FCA3571-6B23-82C9-5ED1-FD7834597C26}"/>
                  </a:ext>
                </a:extLst>
              </p14:cNvPr>
              <p14:cNvContentPartPr/>
              <p14:nvPr/>
            </p14:nvContentPartPr>
            <p14:xfrm>
              <a:off x="8907775" y="762382"/>
              <a:ext cx="353880" cy="187560"/>
            </p14:xfrm>
          </p:contentPart>
        </mc:Choice>
        <mc:Fallback xmlns="">
          <p:pic>
            <p:nvPicPr>
              <p:cNvPr id="75" name="Freihand 74">
                <a:extLst>
                  <a:ext uri="{FF2B5EF4-FFF2-40B4-BE49-F238E27FC236}">
                    <a16:creationId xmlns:a16="http://schemas.microsoft.com/office/drawing/2014/main" id="{9FCA3571-6B23-82C9-5ED1-FD7834597C26}"/>
                  </a:ext>
                </a:extLst>
              </p:cNvPr>
              <p:cNvPicPr/>
              <p:nvPr/>
            </p:nvPicPr>
            <p:blipFill>
              <a:blip r:embed="rId116"/>
              <a:stretch>
                <a:fillRect/>
              </a:stretch>
            </p:blipFill>
            <p:spPr>
              <a:xfrm>
                <a:off x="8898775" y="753382"/>
                <a:ext cx="371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6" name="Freihand 75">
                <a:extLst>
                  <a:ext uri="{FF2B5EF4-FFF2-40B4-BE49-F238E27FC236}">
                    <a16:creationId xmlns:a16="http://schemas.microsoft.com/office/drawing/2014/main" id="{57452CA1-EC6A-DE64-09D8-911D9B737822}"/>
                  </a:ext>
                </a:extLst>
              </p14:cNvPr>
              <p14:cNvContentPartPr/>
              <p14:nvPr/>
            </p14:nvContentPartPr>
            <p14:xfrm>
              <a:off x="9290815" y="825022"/>
              <a:ext cx="67320" cy="68760"/>
            </p14:xfrm>
          </p:contentPart>
        </mc:Choice>
        <mc:Fallback xmlns="">
          <p:pic>
            <p:nvPicPr>
              <p:cNvPr id="76" name="Freihand 75">
                <a:extLst>
                  <a:ext uri="{FF2B5EF4-FFF2-40B4-BE49-F238E27FC236}">
                    <a16:creationId xmlns:a16="http://schemas.microsoft.com/office/drawing/2014/main" id="{57452CA1-EC6A-DE64-09D8-911D9B737822}"/>
                  </a:ext>
                </a:extLst>
              </p:cNvPr>
              <p:cNvPicPr/>
              <p:nvPr/>
            </p:nvPicPr>
            <p:blipFill>
              <a:blip r:embed="rId118"/>
              <a:stretch>
                <a:fillRect/>
              </a:stretch>
            </p:blipFill>
            <p:spPr>
              <a:xfrm>
                <a:off x="9281815" y="816382"/>
                <a:ext cx="849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7" name="Freihand 76">
                <a:extLst>
                  <a:ext uri="{FF2B5EF4-FFF2-40B4-BE49-F238E27FC236}">
                    <a16:creationId xmlns:a16="http://schemas.microsoft.com/office/drawing/2014/main" id="{FB7C71EE-24A0-771D-7A86-57C2425385E6}"/>
                  </a:ext>
                </a:extLst>
              </p14:cNvPr>
              <p14:cNvContentPartPr/>
              <p14:nvPr/>
            </p14:nvContentPartPr>
            <p14:xfrm>
              <a:off x="9270295" y="787582"/>
              <a:ext cx="150480" cy="148680"/>
            </p14:xfrm>
          </p:contentPart>
        </mc:Choice>
        <mc:Fallback xmlns="">
          <p:pic>
            <p:nvPicPr>
              <p:cNvPr id="77" name="Freihand 76">
                <a:extLst>
                  <a:ext uri="{FF2B5EF4-FFF2-40B4-BE49-F238E27FC236}">
                    <a16:creationId xmlns:a16="http://schemas.microsoft.com/office/drawing/2014/main" id="{FB7C71EE-24A0-771D-7A86-57C2425385E6}"/>
                  </a:ext>
                </a:extLst>
              </p:cNvPr>
              <p:cNvPicPr/>
              <p:nvPr/>
            </p:nvPicPr>
            <p:blipFill>
              <a:blip r:embed="rId120"/>
              <a:stretch>
                <a:fillRect/>
              </a:stretch>
            </p:blipFill>
            <p:spPr>
              <a:xfrm>
                <a:off x="9261295" y="778942"/>
                <a:ext cx="168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8" name="Freihand 77">
                <a:extLst>
                  <a:ext uri="{FF2B5EF4-FFF2-40B4-BE49-F238E27FC236}">
                    <a16:creationId xmlns:a16="http://schemas.microsoft.com/office/drawing/2014/main" id="{DB17F189-C492-419D-DCC0-E6920325F74F}"/>
                  </a:ext>
                </a:extLst>
              </p14:cNvPr>
              <p14:cNvContentPartPr/>
              <p14:nvPr/>
            </p14:nvContentPartPr>
            <p14:xfrm>
              <a:off x="9564775" y="731422"/>
              <a:ext cx="444240" cy="169920"/>
            </p14:xfrm>
          </p:contentPart>
        </mc:Choice>
        <mc:Fallback xmlns="">
          <p:pic>
            <p:nvPicPr>
              <p:cNvPr id="78" name="Freihand 77">
                <a:extLst>
                  <a:ext uri="{FF2B5EF4-FFF2-40B4-BE49-F238E27FC236}">
                    <a16:creationId xmlns:a16="http://schemas.microsoft.com/office/drawing/2014/main" id="{DB17F189-C492-419D-DCC0-E6920325F74F}"/>
                  </a:ext>
                </a:extLst>
              </p:cNvPr>
              <p:cNvPicPr/>
              <p:nvPr/>
            </p:nvPicPr>
            <p:blipFill>
              <a:blip r:embed="rId122"/>
              <a:stretch>
                <a:fillRect/>
              </a:stretch>
            </p:blipFill>
            <p:spPr>
              <a:xfrm>
                <a:off x="9556135" y="722422"/>
                <a:ext cx="461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Freihand 78">
                <a:extLst>
                  <a:ext uri="{FF2B5EF4-FFF2-40B4-BE49-F238E27FC236}">
                    <a16:creationId xmlns:a16="http://schemas.microsoft.com/office/drawing/2014/main" id="{2BDE4080-1AC0-45D9-A69A-7E5C2833E384}"/>
                  </a:ext>
                </a:extLst>
              </p14:cNvPr>
              <p14:cNvContentPartPr/>
              <p14:nvPr/>
            </p14:nvContentPartPr>
            <p14:xfrm>
              <a:off x="10213855" y="769582"/>
              <a:ext cx="178200" cy="153720"/>
            </p14:xfrm>
          </p:contentPart>
        </mc:Choice>
        <mc:Fallback xmlns="">
          <p:pic>
            <p:nvPicPr>
              <p:cNvPr id="79" name="Freihand 78">
                <a:extLst>
                  <a:ext uri="{FF2B5EF4-FFF2-40B4-BE49-F238E27FC236}">
                    <a16:creationId xmlns:a16="http://schemas.microsoft.com/office/drawing/2014/main" id="{2BDE4080-1AC0-45D9-A69A-7E5C2833E384}"/>
                  </a:ext>
                </a:extLst>
              </p:cNvPr>
              <p:cNvPicPr/>
              <p:nvPr/>
            </p:nvPicPr>
            <p:blipFill>
              <a:blip r:embed="rId124"/>
              <a:stretch>
                <a:fillRect/>
              </a:stretch>
            </p:blipFill>
            <p:spPr>
              <a:xfrm>
                <a:off x="10205215" y="760582"/>
                <a:ext cx="1958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0" name="Freihand 79">
                <a:extLst>
                  <a:ext uri="{FF2B5EF4-FFF2-40B4-BE49-F238E27FC236}">
                    <a16:creationId xmlns:a16="http://schemas.microsoft.com/office/drawing/2014/main" id="{407BA03A-AF3C-097C-E0BB-36EF2EBD175A}"/>
                  </a:ext>
                </a:extLst>
              </p14:cNvPr>
              <p14:cNvContentPartPr/>
              <p14:nvPr/>
            </p14:nvContentPartPr>
            <p14:xfrm>
              <a:off x="10451455" y="774982"/>
              <a:ext cx="146160" cy="104760"/>
            </p14:xfrm>
          </p:contentPart>
        </mc:Choice>
        <mc:Fallback xmlns="">
          <p:pic>
            <p:nvPicPr>
              <p:cNvPr id="80" name="Freihand 79">
                <a:extLst>
                  <a:ext uri="{FF2B5EF4-FFF2-40B4-BE49-F238E27FC236}">
                    <a16:creationId xmlns:a16="http://schemas.microsoft.com/office/drawing/2014/main" id="{407BA03A-AF3C-097C-E0BB-36EF2EBD175A}"/>
                  </a:ext>
                </a:extLst>
              </p:cNvPr>
              <p:cNvPicPr/>
              <p:nvPr/>
            </p:nvPicPr>
            <p:blipFill>
              <a:blip r:embed="rId126"/>
              <a:stretch>
                <a:fillRect/>
              </a:stretch>
            </p:blipFill>
            <p:spPr>
              <a:xfrm>
                <a:off x="10442455" y="766342"/>
                <a:ext cx="1638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1" name="Freihand 80">
                <a:extLst>
                  <a:ext uri="{FF2B5EF4-FFF2-40B4-BE49-F238E27FC236}">
                    <a16:creationId xmlns:a16="http://schemas.microsoft.com/office/drawing/2014/main" id="{CF00B6E5-4D50-AA03-9ED5-3D868AD1A942}"/>
                  </a:ext>
                </a:extLst>
              </p14:cNvPr>
              <p14:cNvContentPartPr/>
              <p14:nvPr/>
            </p14:nvContentPartPr>
            <p14:xfrm>
              <a:off x="10620655" y="661582"/>
              <a:ext cx="61200" cy="204840"/>
            </p14:xfrm>
          </p:contentPart>
        </mc:Choice>
        <mc:Fallback xmlns="">
          <p:pic>
            <p:nvPicPr>
              <p:cNvPr id="81" name="Freihand 80">
                <a:extLst>
                  <a:ext uri="{FF2B5EF4-FFF2-40B4-BE49-F238E27FC236}">
                    <a16:creationId xmlns:a16="http://schemas.microsoft.com/office/drawing/2014/main" id="{CF00B6E5-4D50-AA03-9ED5-3D868AD1A942}"/>
                  </a:ext>
                </a:extLst>
              </p:cNvPr>
              <p:cNvPicPr/>
              <p:nvPr/>
            </p:nvPicPr>
            <p:blipFill>
              <a:blip r:embed="rId128"/>
              <a:stretch>
                <a:fillRect/>
              </a:stretch>
            </p:blipFill>
            <p:spPr>
              <a:xfrm>
                <a:off x="10611655" y="652582"/>
                <a:ext cx="78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2" name="Freihand 81">
                <a:extLst>
                  <a:ext uri="{FF2B5EF4-FFF2-40B4-BE49-F238E27FC236}">
                    <a16:creationId xmlns:a16="http://schemas.microsoft.com/office/drawing/2014/main" id="{2CD97969-AAE3-BE12-E299-FEFD2B876398}"/>
                  </a:ext>
                </a:extLst>
              </p14:cNvPr>
              <p14:cNvContentPartPr/>
              <p14:nvPr/>
            </p14:nvContentPartPr>
            <p14:xfrm>
              <a:off x="10686895" y="751942"/>
              <a:ext cx="281520" cy="106560"/>
            </p14:xfrm>
          </p:contentPart>
        </mc:Choice>
        <mc:Fallback xmlns="">
          <p:pic>
            <p:nvPicPr>
              <p:cNvPr id="82" name="Freihand 81">
                <a:extLst>
                  <a:ext uri="{FF2B5EF4-FFF2-40B4-BE49-F238E27FC236}">
                    <a16:creationId xmlns:a16="http://schemas.microsoft.com/office/drawing/2014/main" id="{2CD97969-AAE3-BE12-E299-FEFD2B876398}"/>
                  </a:ext>
                </a:extLst>
              </p:cNvPr>
              <p:cNvPicPr/>
              <p:nvPr/>
            </p:nvPicPr>
            <p:blipFill>
              <a:blip r:embed="rId130"/>
              <a:stretch>
                <a:fillRect/>
              </a:stretch>
            </p:blipFill>
            <p:spPr>
              <a:xfrm>
                <a:off x="10678255" y="743302"/>
                <a:ext cx="299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3" name="Freihand 82">
                <a:extLst>
                  <a:ext uri="{FF2B5EF4-FFF2-40B4-BE49-F238E27FC236}">
                    <a16:creationId xmlns:a16="http://schemas.microsoft.com/office/drawing/2014/main" id="{6B88AF43-DAE3-A841-AA67-A1A172D1DFC7}"/>
                  </a:ext>
                </a:extLst>
              </p14:cNvPr>
              <p14:cNvContentPartPr/>
              <p14:nvPr/>
            </p14:nvContentPartPr>
            <p14:xfrm>
              <a:off x="11279815" y="727102"/>
              <a:ext cx="60120" cy="151200"/>
            </p14:xfrm>
          </p:contentPart>
        </mc:Choice>
        <mc:Fallback xmlns="">
          <p:pic>
            <p:nvPicPr>
              <p:cNvPr id="83" name="Freihand 82">
                <a:extLst>
                  <a:ext uri="{FF2B5EF4-FFF2-40B4-BE49-F238E27FC236}">
                    <a16:creationId xmlns:a16="http://schemas.microsoft.com/office/drawing/2014/main" id="{6B88AF43-DAE3-A841-AA67-A1A172D1DFC7}"/>
                  </a:ext>
                </a:extLst>
              </p:cNvPr>
              <p:cNvPicPr/>
              <p:nvPr/>
            </p:nvPicPr>
            <p:blipFill>
              <a:blip r:embed="rId132"/>
              <a:stretch>
                <a:fillRect/>
              </a:stretch>
            </p:blipFill>
            <p:spPr>
              <a:xfrm>
                <a:off x="11271175" y="718102"/>
                <a:ext cx="77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34297A1F-6EA9-8A29-10D9-C2439EA4EA76}"/>
                  </a:ext>
                </a:extLst>
              </p14:cNvPr>
              <p14:cNvContentPartPr/>
              <p14:nvPr/>
            </p14:nvContentPartPr>
            <p14:xfrm>
              <a:off x="11218975" y="672742"/>
              <a:ext cx="181080" cy="237960"/>
            </p14:xfrm>
          </p:contentPart>
        </mc:Choice>
        <mc:Fallback xmlns="">
          <p:pic>
            <p:nvPicPr>
              <p:cNvPr id="84" name="Freihand 83">
                <a:extLst>
                  <a:ext uri="{FF2B5EF4-FFF2-40B4-BE49-F238E27FC236}">
                    <a16:creationId xmlns:a16="http://schemas.microsoft.com/office/drawing/2014/main" id="{34297A1F-6EA9-8A29-10D9-C2439EA4EA76}"/>
                  </a:ext>
                </a:extLst>
              </p:cNvPr>
              <p:cNvPicPr/>
              <p:nvPr/>
            </p:nvPicPr>
            <p:blipFill>
              <a:blip r:embed="rId134"/>
              <a:stretch>
                <a:fillRect/>
              </a:stretch>
            </p:blipFill>
            <p:spPr>
              <a:xfrm>
                <a:off x="11210335" y="664102"/>
                <a:ext cx="1987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5" name="Freihand 84">
                <a:extLst>
                  <a:ext uri="{FF2B5EF4-FFF2-40B4-BE49-F238E27FC236}">
                    <a16:creationId xmlns:a16="http://schemas.microsoft.com/office/drawing/2014/main" id="{7D3644BB-6764-1DE0-2877-078CE423C2FB}"/>
                  </a:ext>
                </a:extLst>
              </p14:cNvPr>
              <p14:cNvContentPartPr/>
              <p14:nvPr/>
            </p14:nvContentPartPr>
            <p14:xfrm>
              <a:off x="11484655" y="721342"/>
              <a:ext cx="152640" cy="172800"/>
            </p14:xfrm>
          </p:contentPart>
        </mc:Choice>
        <mc:Fallback xmlns="">
          <p:pic>
            <p:nvPicPr>
              <p:cNvPr id="85" name="Freihand 84">
                <a:extLst>
                  <a:ext uri="{FF2B5EF4-FFF2-40B4-BE49-F238E27FC236}">
                    <a16:creationId xmlns:a16="http://schemas.microsoft.com/office/drawing/2014/main" id="{7D3644BB-6764-1DE0-2877-078CE423C2FB}"/>
                  </a:ext>
                </a:extLst>
              </p:cNvPr>
              <p:cNvPicPr/>
              <p:nvPr/>
            </p:nvPicPr>
            <p:blipFill>
              <a:blip r:embed="rId136"/>
              <a:stretch>
                <a:fillRect/>
              </a:stretch>
            </p:blipFill>
            <p:spPr>
              <a:xfrm>
                <a:off x="11476015" y="712702"/>
                <a:ext cx="170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6" name="Freihand 85">
                <a:extLst>
                  <a:ext uri="{FF2B5EF4-FFF2-40B4-BE49-F238E27FC236}">
                    <a16:creationId xmlns:a16="http://schemas.microsoft.com/office/drawing/2014/main" id="{FD52CED8-AA1E-9E3C-2FEF-BEE36438D9D2}"/>
                  </a:ext>
                </a:extLst>
              </p14:cNvPr>
              <p14:cNvContentPartPr/>
              <p14:nvPr/>
            </p14:nvContentPartPr>
            <p14:xfrm>
              <a:off x="11521015" y="673102"/>
              <a:ext cx="209880" cy="102600"/>
            </p14:xfrm>
          </p:contentPart>
        </mc:Choice>
        <mc:Fallback xmlns="">
          <p:pic>
            <p:nvPicPr>
              <p:cNvPr id="86" name="Freihand 85">
                <a:extLst>
                  <a:ext uri="{FF2B5EF4-FFF2-40B4-BE49-F238E27FC236}">
                    <a16:creationId xmlns:a16="http://schemas.microsoft.com/office/drawing/2014/main" id="{FD52CED8-AA1E-9E3C-2FEF-BEE36438D9D2}"/>
                  </a:ext>
                </a:extLst>
              </p:cNvPr>
              <p:cNvPicPr/>
              <p:nvPr/>
            </p:nvPicPr>
            <p:blipFill>
              <a:blip r:embed="rId138"/>
              <a:stretch>
                <a:fillRect/>
              </a:stretch>
            </p:blipFill>
            <p:spPr>
              <a:xfrm>
                <a:off x="11512015" y="664102"/>
                <a:ext cx="227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7" name="Freihand 86">
                <a:extLst>
                  <a:ext uri="{FF2B5EF4-FFF2-40B4-BE49-F238E27FC236}">
                    <a16:creationId xmlns:a16="http://schemas.microsoft.com/office/drawing/2014/main" id="{86430610-C160-7AD8-D660-CFAF59A54CE9}"/>
                  </a:ext>
                </a:extLst>
              </p14:cNvPr>
              <p14:cNvContentPartPr/>
              <p14:nvPr/>
            </p14:nvContentPartPr>
            <p14:xfrm>
              <a:off x="8860615" y="1198342"/>
              <a:ext cx="439560" cy="144000"/>
            </p14:xfrm>
          </p:contentPart>
        </mc:Choice>
        <mc:Fallback xmlns="">
          <p:pic>
            <p:nvPicPr>
              <p:cNvPr id="87" name="Freihand 86">
                <a:extLst>
                  <a:ext uri="{FF2B5EF4-FFF2-40B4-BE49-F238E27FC236}">
                    <a16:creationId xmlns:a16="http://schemas.microsoft.com/office/drawing/2014/main" id="{86430610-C160-7AD8-D660-CFAF59A54CE9}"/>
                  </a:ext>
                </a:extLst>
              </p:cNvPr>
              <p:cNvPicPr/>
              <p:nvPr/>
            </p:nvPicPr>
            <p:blipFill>
              <a:blip r:embed="rId140"/>
              <a:stretch>
                <a:fillRect/>
              </a:stretch>
            </p:blipFill>
            <p:spPr>
              <a:xfrm>
                <a:off x="8851615" y="1189342"/>
                <a:ext cx="457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8" name="Freihand 87">
                <a:extLst>
                  <a:ext uri="{FF2B5EF4-FFF2-40B4-BE49-F238E27FC236}">
                    <a16:creationId xmlns:a16="http://schemas.microsoft.com/office/drawing/2014/main" id="{A59E9D5E-A95F-D55F-8A3A-63EC4AEB975B}"/>
                  </a:ext>
                </a:extLst>
              </p14:cNvPr>
              <p14:cNvContentPartPr/>
              <p14:nvPr/>
            </p14:nvContentPartPr>
            <p14:xfrm>
              <a:off x="9375055" y="1179622"/>
              <a:ext cx="92160" cy="152640"/>
            </p14:xfrm>
          </p:contentPart>
        </mc:Choice>
        <mc:Fallback xmlns="">
          <p:pic>
            <p:nvPicPr>
              <p:cNvPr id="88" name="Freihand 87">
                <a:extLst>
                  <a:ext uri="{FF2B5EF4-FFF2-40B4-BE49-F238E27FC236}">
                    <a16:creationId xmlns:a16="http://schemas.microsoft.com/office/drawing/2014/main" id="{A59E9D5E-A95F-D55F-8A3A-63EC4AEB975B}"/>
                  </a:ext>
                </a:extLst>
              </p:cNvPr>
              <p:cNvPicPr/>
              <p:nvPr/>
            </p:nvPicPr>
            <p:blipFill>
              <a:blip r:embed="rId142"/>
              <a:stretch>
                <a:fillRect/>
              </a:stretch>
            </p:blipFill>
            <p:spPr>
              <a:xfrm>
                <a:off x="9366055" y="1170622"/>
                <a:ext cx="109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9" name="Freihand 88">
                <a:extLst>
                  <a:ext uri="{FF2B5EF4-FFF2-40B4-BE49-F238E27FC236}">
                    <a16:creationId xmlns:a16="http://schemas.microsoft.com/office/drawing/2014/main" id="{A72E951E-AA78-727B-1C53-E8DAACF1D937}"/>
                  </a:ext>
                </a:extLst>
              </p14:cNvPr>
              <p14:cNvContentPartPr/>
              <p14:nvPr/>
            </p14:nvContentPartPr>
            <p14:xfrm>
              <a:off x="9658375" y="1125622"/>
              <a:ext cx="216000" cy="127440"/>
            </p14:xfrm>
          </p:contentPart>
        </mc:Choice>
        <mc:Fallback xmlns="">
          <p:pic>
            <p:nvPicPr>
              <p:cNvPr id="89" name="Freihand 88">
                <a:extLst>
                  <a:ext uri="{FF2B5EF4-FFF2-40B4-BE49-F238E27FC236}">
                    <a16:creationId xmlns:a16="http://schemas.microsoft.com/office/drawing/2014/main" id="{A72E951E-AA78-727B-1C53-E8DAACF1D937}"/>
                  </a:ext>
                </a:extLst>
              </p:cNvPr>
              <p:cNvPicPr/>
              <p:nvPr/>
            </p:nvPicPr>
            <p:blipFill>
              <a:blip r:embed="rId144"/>
              <a:stretch>
                <a:fillRect/>
              </a:stretch>
            </p:blipFill>
            <p:spPr>
              <a:xfrm>
                <a:off x="9649735" y="1116622"/>
                <a:ext cx="233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0" name="Freihand 89">
                <a:extLst>
                  <a:ext uri="{FF2B5EF4-FFF2-40B4-BE49-F238E27FC236}">
                    <a16:creationId xmlns:a16="http://schemas.microsoft.com/office/drawing/2014/main" id="{4E9F4EE6-0B3F-E09E-DBF7-BBCBC4EABF98}"/>
                  </a:ext>
                </a:extLst>
              </p14:cNvPr>
              <p14:cNvContentPartPr/>
              <p14:nvPr/>
            </p14:nvContentPartPr>
            <p14:xfrm>
              <a:off x="9896335" y="1178542"/>
              <a:ext cx="422640" cy="69480"/>
            </p14:xfrm>
          </p:contentPart>
        </mc:Choice>
        <mc:Fallback xmlns="">
          <p:pic>
            <p:nvPicPr>
              <p:cNvPr id="90" name="Freihand 89">
                <a:extLst>
                  <a:ext uri="{FF2B5EF4-FFF2-40B4-BE49-F238E27FC236}">
                    <a16:creationId xmlns:a16="http://schemas.microsoft.com/office/drawing/2014/main" id="{4E9F4EE6-0B3F-E09E-DBF7-BBCBC4EABF98}"/>
                  </a:ext>
                </a:extLst>
              </p:cNvPr>
              <p:cNvPicPr/>
              <p:nvPr/>
            </p:nvPicPr>
            <p:blipFill>
              <a:blip r:embed="rId146"/>
              <a:stretch>
                <a:fillRect/>
              </a:stretch>
            </p:blipFill>
            <p:spPr>
              <a:xfrm>
                <a:off x="9887335" y="1169902"/>
                <a:ext cx="4402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1" name="Freihand 90">
                <a:extLst>
                  <a:ext uri="{FF2B5EF4-FFF2-40B4-BE49-F238E27FC236}">
                    <a16:creationId xmlns:a16="http://schemas.microsoft.com/office/drawing/2014/main" id="{768CFAB5-AC17-0AA1-DD75-A7C2817D8EB0}"/>
                  </a:ext>
                </a:extLst>
              </p14:cNvPr>
              <p14:cNvContentPartPr/>
              <p14:nvPr/>
            </p14:nvContentPartPr>
            <p14:xfrm>
              <a:off x="10534255" y="1093222"/>
              <a:ext cx="204840" cy="183960"/>
            </p14:xfrm>
          </p:contentPart>
        </mc:Choice>
        <mc:Fallback xmlns="">
          <p:pic>
            <p:nvPicPr>
              <p:cNvPr id="91" name="Freihand 90">
                <a:extLst>
                  <a:ext uri="{FF2B5EF4-FFF2-40B4-BE49-F238E27FC236}">
                    <a16:creationId xmlns:a16="http://schemas.microsoft.com/office/drawing/2014/main" id="{768CFAB5-AC17-0AA1-DD75-A7C2817D8EB0}"/>
                  </a:ext>
                </a:extLst>
              </p:cNvPr>
              <p:cNvPicPr/>
              <p:nvPr/>
            </p:nvPicPr>
            <p:blipFill>
              <a:blip r:embed="rId148"/>
              <a:stretch>
                <a:fillRect/>
              </a:stretch>
            </p:blipFill>
            <p:spPr>
              <a:xfrm>
                <a:off x="10525615" y="1084582"/>
                <a:ext cx="2224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2" name="Freihand 91">
                <a:extLst>
                  <a:ext uri="{FF2B5EF4-FFF2-40B4-BE49-F238E27FC236}">
                    <a16:creationId xmlns:a16="http://schemas.microsoft.com/office/drawing/2014/main" id="{D2AA6121-D33D-638B-F749-26D2472647DC}"/>
                  </a:ext>
                </a:extLst>
              </p14:cNvPr>
              <p14:cNvContentPartPr/>
              <p14:nvPr/>
            </p14:nvContentPartPr>
            <p14:xfrm>
              <a:off x="10675375" y="1170262"/>
              <a:ext cx="231120" cy="92520"/>
            </p14:xfrm>
          </p:contentPart>
        </mc:Choice>
        <mc:Fallback xmlns="">
          <p:pic>
            <p:nvPicPr>
              <p:cNvPr id="92" name="Freihand 91">
                <a:extLst>
                  <a:ext uri="{FF2B5EF4-FFF2-40B4-BE49-F238E27FC236}">
                    <a16:creationId xmlns:a16="http://schemas.microsoft.com/office/drawing/2014/main" id="{D2AA6121-D33D-638B-F749-26D2472647DC}"/>
                  </a:ext>
                </a:extLst>
              </p:cNvPr>
              <p:cNvPicPr/>
              <p:nvPr/>
            </p:nvPicPr>
            <p:blipFill>
              <a:blip r:embed="rId150"/>
              <a:stretch>
                <a:fillRect/>
              </a:stretch>
            </p:blipFill>
            <p:spPr>
              <a:xfrm>
                <a:off x="10666375" y="1161622"/>
                <a:ext cx="2487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3" name="Freihand 92">
                <a:extLst>
                  <a:ext uri="{FF2B5EF4-FFF2-40B4-BE49-F238E27FC236}">
                    <a16:creationId xmlns:a16="http://schemas.microsoft.com/office/drawing/2014/main" id="{8C02EDEE-CC0B-BA33-64C4-78187FC5FE73}"/>
                  </a:ext>
                </a:extLst>
              </p14:cNvPr>
              <p14:cNvContentPartPr/>
              <p14:nvPr/>
            </p14:nvContentPartPr>
            <p14:xfrm>
              <a:off x="10892815" y="1154782"/>
              <a:ext cx="109800" cy="297360"/>
            </p14:xfrm>
          </p:contentPart>
        </mc:Choice>
        <mc:Fallback xmlns="">
          <p:pic>
            <p:nvPicPr>
              <p:cNvPr id="93" name="Freihand 92">
                <a:extLst>
                  <a:ext uri="{FF2B5EF4-FFF2-40B4-BE49-F238E27FC236}">
                    <a16:creationId xmlns:a16="http://schemas.microsoft.com/office/drawing/2014/main" id="{8C02EDEE-CC0B-BA33-64C4-78187FC5FE73}"/>
                  </a:ext>
                </a:extLst>
              </p:cNvPr>
              <p:cNvPicPr/>
              <p:nvPr/>
            </p:nvPicPr>
            <p:blipFill>
              <a:blip r:embed="rId152"/>
              <a:stretch>
                <a:fillRect/>
              </a:stretch>
            </p:blipFill>
            <p:spPr>
              <a:xfrm>
                <a:off x="10883815" y="1146142"/>
                <a:ext cx="1274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4" name="Freihand 93">
                <a:extLst>
                  <a:ext uri="{FF2B5EF4-FFF2-40B4-BE49-F238E27FC236}">
                    <a16:creationId xmlns:a16="http://schemas.microsoft.com/office/drawing/2014/main" id="{4B2EF67B-BE59-7C26-EC0E-BE05E694462B}"/>
                  </a:ext>
                </a:extLst>
              </p14:cNvPr>
              <p14:cNvContentPartPr/>
              <p14:nvPr/>
            </p14:nvContentPartPr>
            <p14:xfrm>
              <a:off x="11047255" y="1172782"/>
              <a:ext cx="102960" cy="64080"/>
            </p14:xfrm>
          </p:contentPart>
        </mc:Choice>
        <mc:Fallback xmlns="">
          <p:pic>
            <p:nvPicPr>
              <p:cNvPr id="94" name="Freihand 93">
                <a:extLst>
                  <a:ext uri="{FF2B5EF4-FFF2-40B4-BE49-F238E27FC236}">
                    <a16:creationId xmlns:a16="http://schemas.microsoft.com/office/drawing/2014/main" id="{4B2EF67B-BE59-7C26-EC0E-BE05E694462B}"/>
                  </a:ext>
                </a:extLst>
              </p:cNvPr>
              <p:cNvPicPr/>
              <p:nvPr/>
            </p:nvPicPr>
            <p:blipFill>
              <a:blip r:embed="rId154"/>
              <a:stretch>
                <a:fillRect/>
              </a:stretch>
            </p:blipFill>
            <p:spPr>
              <a:xfrm>
                <a:off x="11038615" y="1163782"/>
                <a:ext cx="1206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5" name="Freihand 94">
                <a:extLst>
                  <a:ext uri="{FF2B5EF4-FFF2-40B4-BE49-F238E27FC236}">
                    <a16:creationId xmlns:a16="http://schemas.microsoft.com/office/drawing/2014/main" id="{946386D7-A308-2646-80B1-6A8C2D94E535}"/>
                  </a:ext>
                </a:extLst>
              </p14:cNvPr>
              <p14:cNvContentPartPr/>
              <p14:nvPr/>
            </p14:nvContentPartPr>
            <p14:xfrm>
              <a:off x="11186575" y="1045342"/>
              <a:ext cx="107280" cy="190080"/>
            </p14:xfrm>
          </p:contentPart>
        </mc:Choice>
        <mc:Fallback xmlns="">
          <p:pic>
            <p:nvPicPr>
              <p:cNvPr id="95" name="Freihand 94">
                <a:extLst>
                  <a:ext uri="{FF2B5EF4-FFF2-40B4-BE49-F238E27FC236}">
                    <a16:creationId xmlns:a16="http://schemas.microsoft.com/office/drawing/2014/main" id="{946386D7-A308-2646-80B1-6A8C2D94E535}"/>
                  </a:ext>
                </a:extLst>
              </p:cNvPr>
              <p:cNvPicPr/>
              <p:nvPr/>
            </p:nvPicPr>
            <p:blipFill>
              <a:blip r:embed="rId156"/>
              <a:stretch>
                <a:fillRect/>
              </a:stretch>
            </p:blipFill>
            <p:spPr>
              <a:xfrm>
                <a:off x="11177575" y="1036702"/>
                <a:ext cx="1249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6" name="Freihand 95">
                <a:extLst>
                  <a:ext uri="{FF2B5EF4-FFF2-40B4-BE49-F238E27FC236}">
                    <a16:creationId xmlns:a16="http://schemas.microsoft.com/office/drawing/2014/main" id="{2C875C10-7421-8680-AAB1-CA9AA468EEA9}"/>
                  </a:ext>
                </a:extLst>
              </p14:cNvPr>
              <p14:cNvContentPartPr/>
              <p14:nvPr/>
            </p14:nvContentPartPr>
            <p14:xfrm>
              <a:off x="11324455" y="1120222"/>
              <a:ext cx="155160" cy="124920"/>
            </p14:xfrm>
          </p:contentPart>
        </mc:Choice>
        <mc:Fallback xmlns="">
          <p:pic>
            <p:nvPicPr>
              <p:cNvPr id="96" name="Freihand 95">
                <a:extLst>
                  <a:ext uri="{FF2B5EF4-FFF2-40B4-BE49-F238E27FC236}">
                    <a16:creationId xmlns:a16="http://schemas.microsoft.com/office/drawing/2014/main" id="{2C875C10-7421-8680-AAB1-CA9AA468EEA9}"/>
                  </a:ext>
                </a:extLst>
              </p:cNvPr>
              <p:cNvPicPr/>
              <p:nvPr/>
            </p:nvPicPr>
            <p:blipFill>
              <a:blip r:embed="rId158"/>
              <a:stretch>
                <a:fillRect/>
              </a:stretch>
            </p:blipFill>
            <p:spPr>
              <a:xfrm>
                <a:off x="11315815" y="1111222"/>
                <a:ext cx="1728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7" name="Freihand 96">
                <a:extLst>
                  <a:ext uri="{FF2B5EF4-FFF2-40B4-BE49-F238E27FC236}">
                    <a16:creationId xmlns:a16="http://schemas.microsoft.com/office/drawing/2014/main" id="{2E729D5A-9453-958E-226C-21E840BA3420}"/>
                  </a:ext>
                </a:extLst>
              </p14:cNvPr>
              <p14:cNvContentPartPr/>
              <p14:nvPr/>
            </p14:nvContentPartPr>
            <p14:xfrm>
              <a:off x="10394575" y="1345942"/>
              <a:ext cx="1334520" cy="112680"/>
            </p14:xfrm>
          </p:contentPart>
        </mc:Choice>
        <mc:Fallback xmlns="">
          <p:pic>
            <p:nvPicPr>
              <p:cNvPr id="97" name="Freihand 96">
                <a:extLst>
                  <a:ext uri="{FF2B5EF4-FFF2-40B4-BE49-F238E27FC236}">
                    <a16:creationId xmlns:a16="http://schemas.microsoft.com/office/drawing/2014/main" id="{2E729D5A-9453-958E-226C-21E840BA3420}"/>
                  </a:ext>
                </a:extLst>
              </p:cNvPr>
              <p:cNvPicPr/>
              <p:nvPr/>
            </p:nvPicPr>
            <p:blipFill>
              <a:blip r:embed="rId160"/>
              <a:stretch>
                <a:fillRect/>
              </a:stretch>
            </p:blipFill>
            <p:spPr>
              <a:xfrm>
                <a:off x="10385575" y="1336942"/>
                <a:ext cx="13521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1" name="Freihand 100">
                <a:extLst>
                  <a:ext uri="{FF2B5EF4-FFF2-40B4-BE49-F238E27FC236}">
                    <a16:creationId xmlns:a16="http://schemas.microsoft.com/office/drawing/2014/main" id="{211EDCBC-FA13-739C-33D9-A6BFBDD62A40}"/>
                  </a:ext>
                </a:extLst>
              </p14:cNvPr>
              <p14:cNvContentPartPr/>
              <p14:nvPr/>
            </p14:nvContentPartPr>
            <p14:xfrm>
              <a:off x="8496295" y="1637542"/>
              <a:ext cx="209160" cy="195840"/>
            </p14:xfrm>
          </p:contentPart>
        </mc:Choice>
        <mc:Fallback xmlns="">
          <p:pic>
            <p:nvPicPr>
              <p:cNvPr id="101" name="Freihand 100">
                <a:extLst>
                  <a:ext uri="{FF2B5EF4-FFF2-40B4-BE49-F238E27FC236}">
                    <a16:creationId xmlns:a16="http://schemas.microsoft.com/office/drawing/2014/main" id="{211EDCBC-FA13-739C-33D9-A6BFBDD62A40}"/>
                  </a:ext>
                </a:extLst>
              </p:cNvPr>
              <p:cNvPicPr/>
              <p:nvPr/>
            </p:nvPicPr>
            <p:blipFill>
              <a:blip r:embed="rId162"/>
              <a:stretch>
                <a:fillRect/>
              </a:stretch>
            </p:blipFill>
            <p:spPr>
              <a:xfrm>
                <a:off x="8487655" y="1628542"/>
                <a:ext cx="2268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2" name="Freihand 101">
                <a:extLst>
                  <a:ext uri="{FF2B5EF4-FFF2-40B4-BE49-F238E27FC236}">
                    <a16:creationId xmlns:a16="http://schemas.microsoft.com/office/drawing/2014/main" id="{421A6A19-0C9E-4DD1-440D-9658EA5B3EAE}"/>
                  </a:ext>
                </a:extLst>
              </p14:cNvPr>
              <p14:cNvContentPartPr/>
              <p14:nvPr/>
            </p14:nvContentPartPr>
            <p14:xfrm>
              <a:off x="8863495" y="1616302"/>
              <a:ext cx="146880" cy="169920"/>
            </p14:xfrm>
          </p:contentPart>
        </mc:Choice>
        <mc:Fallback xmlns="">
          <p:pic>
            <p:nvPicPr>
              <p:cNvPr id="102" name="Freihand 101">
                <a:extLst>
                  <a:ext uri="{FF2B5EF4-FFF2-40B4-BE49-F238E27FC236}">
                    <a16:creationId xmlns:a16="http://schemas.microsoft.com/office/drawing/2014/main" id="{421A6A19-0C9E-4DD1-440D-9658EA5B3EAE}"/>
                  </a:ext>
                </a:extLst>
              </p:cNvPr>
              <p:cNvPicPr/>
              <p:nvPr/>
            </p:nvPicPr>
            <p:blipFill>
              <a:blip r:embed="rId164"/>
              <a:stretch>
                <a:fillRect/>
              </a:stretch>
            </p:blipFill>
            <p:spPr>
              <a:xfrm>
                <a:off x="8854855" y="1607662"/>
                <a:ext cx="164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3" name="Freihand 102">
                <a:extLst>
                  <a:ext uri="{FF2B5EF4-FFF2-40B4-BE49-F238E27FC236}">
                    <a16:creationId xmlns:a16="http://schemas.microsoft.com/office/drawing/2014/main" id="{7E2147E9-A511-974E-FD60-30C498DDAF46}"/>
                  </a:ext>
                </a:extLst>
              </p14:cNvPr>
              <p14:cNvContentPartPr/>
              <p14:nvPr/>
            </p14:nvContentPartPr>
            <p14:xfrm>
              <a:off x="9045295" y="1611622"/>
              <a:ext cx="148320" cy="118440"/>
            </p14:xfrm>
          </p:contentPart>
        </mc:Choice>
        <mc:Fallback xmlns="">
          <p:pic>
            <p:nvPicPr>
              <p:cNvPr id="103" name="Freihand 102">
                <a:extLst>
                  <a:ext uri="{FF2B5EF4-FFF2-40B4-BE49-F238E27FC236}">
                    <a16:creationId xmlns:a16="http://schemas.microsoft.com/office/drawing/2014/main" id="{7E2147E9-A511-974E-FD60-30C498DDAF46}"/>
                  </a:ext>
                </a:extLst>
              </p:cNvPr>
              <p:cNvPicPr/>
              <p:nvPr/>
            </p:nvPicPr>
            <p:blipFill>
              <a:blip r:embed="rId166"/>
              <a:stretch>
                <a:fillRect/>
              </a:stretch>
            </p:blipFill>
            <p:spPr>
              <a:xfrm>
                <a:off x="9036295" y="1602982"/>
                <a:ext cx="1659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4" name="Freihand 103">
                <a:extLst>
                  <a:ext uri="{FF2B5EF4-FFF2-40B4-BE49-F238E27FC236}">
                    <a16:creationId xmlns:a16="http://schemas.microsoft.com/office/drawing/2014/main" id="{1E703EF9-5D06-D544-7EA1-EAC844BE6388}"/>
                  </a:ext>
                </a:extLst>
              </p14:cNvPr>
              <p14:cNvContentPartPr/>
              <p14:nvPr/>
            </p14:nvContentPartPr>
            <p14:xfrm>
              <a:off x="9218455" y="1452502"/>
              <a:ext cx="195480" cy="310680"/>
            </p14:xfrm>
          </p:contentPart>
        </mc:Choice>
        <mc:Fallback xmlns="">
          <p:pic>
            <p:nvPicPr>
              <p:cNvPr id="104" name="Freihand 103">
                <a:extLst>
                  <a:ext uri="{FF2B5EF4-FFF2-40B4-BE49-F238E27FC236}">
                    <a16:creationId xmlns:a16="http://schemas.microsoft.com/office/drawing/2014/main" id="{1E703EF9-5D06-D544-7EA1-EAC844BE6388}"/>
                  </a:ext>
                </a:extLst>
              </p:cNvPr>
              <p:cNvPicPr/>
              <p:nvPr/>
            </p:nvPicPr>
            <p:blipFill>
              <a:blip r:embed="rId168"/>
              <a:stretch>
                <a:fillRect/>
              </a:stretch>
            </p:blipFill>
            <p:spPr>
              <a:xfrm>
                <a:off x="9209815" y="1443862"/>
                <a:ext cx="2131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5" name="Freihand 104">
                <a:extLst>
                  <a:ext uri="{FF2B5EF4-FFF2-40B4-BE49-F238E27FC236}">
                    <a16:creationId xmlns:a16="http://schemas.microsoft.com/office/drawing/2014/main" id="{F4C6E5F8-6A15-5242-59EA-535D536FF5D7}"/>
                  </a:ext>
                </a:extLst>
              </p14:cNvPr>
              <p14:cNvContentPartPr/>
              <p14:nvPr/>
            </p14:nvContentPartPr>
            <p14:xfrm>
              <a:off x="9187495" y="1554022"/>
              <a:ext cx="123840" cy="30240"/>
            </p14:xfrm>
          </p:contentPart>
        </mc:Choice>
        <mc:Fallback xmlns="">
          <p:pic>
            <p:nvPicPr>
              <p:cNvPr id="105" name="Freihand 104">
                <a:extLst>
                  <a:ext uri="{FF2B5EF4-FFF2-40B4-BE49-F238E27FC236}">
                    <a16:creationId xmlns:a16="http://schemas.microsoft.com/office/drawing/2014/main" id="{F4C6E5F8-6A15-5242-59EA-535D536FF5D7}"/>
                  </a:ext>
                </a:extLst>
              </p:cNvPr>
              <p:cNvPicPr/>
              <p:nvPr/>
            </p:nvPicPr>
            <p:blipFill>
              <a:blip r:embed="rId170"/>
              <a:stretch>
                <a:fillRect/>
              </a:stretch>
            </p:blipFill>
            <p:spPr>
              <a:xfrm>
                <a:off x="9178855" y="1545382"/>
                <a:ext cx="1414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6" name="Freihand 105">
                <a:extLst>
                  <a:ext uri="{FF2B5EF4-FFF2-40B4-BE49-F238E27FC236}">
                    <a16:creationId xmlns:a16="http://schemas.microsoft.com/office/drawing/2014/main" id="{8D2463F6-735D-5B72-FF41-9AD3BEBCD439}"/>
                  </a:ext>
                </a:extLst>
              </p14:cNvPr>
              <p14:cNvContentPartPr/>
              <p14:nvPr/>
            </p14:nvContentPartPr>
            <p14:xfrm>
              <a:off x="9397735" y="1610182"/>
              <a:ext cx="146880" cy="91080"/>
            </p14:xfrm>
          </p:contentPart>
        </mc:Choice>
        <mc:Fallback xmlns="">
          <p:pic>
            <p:nvPicPr>
              <p:cNvPr id="106" name="Freihand 105">
                <a:extLst>
                  <a:ext uri="{FF2B5EF4-FFF2-40B4-BE49-F238E27FC236}">
                    <a16:creationId xmlns:a16="http://schemas.microsoft.com/office/drawing/2014/main" id="{8D2463F6-735D-5B72-FF41-9AD3BEBCD439}"/>
                  </a:ext>
                </a:extLst>
              </p:cNvPr>
              <p:cNvPicPr/>
              <p:nvPr/>
            </p:nvPicPr>
            <p:blipFill>
              <a:blip r:embed="rId172"/>
              <a:stretch>
                <a:fillRect/>
              </a:stretch>
            </p:blipFill>
            <p:spPr>
              <a:xfrm>
                <a:off x="9388735" y="1601182"/>
                <a:ext cx="164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7" name="Freihand 106">
                <a:extLst>
                  <a:ext uri="{FF2B5EF4-FFF2-40B4-BE49-F238E27FC236}">
                    <a16:creationId xmlns:a16="http://schemas.microsoft.com/office/drawing/2014/main" id="{718DA4DB-088F-FB1D-56A5-481F897FE617}"/>
                  </a:ext>
                </a:extLst>
              </p14:cNvPr>
              <p14:cNvContentPartPr/>
              <p14:nvPr/>
            </p14:nvContentPartPr>
            <p14:xfrm>
              <a:off x="9763495" y="1637902"/>
              <a:ext cx="440640" cy="113760"/>
            </p14:xfrm>
          </p:contentPart>
        </mc:Choice>
        <mc:Fallback xmlns="">
          <p:pic>
            <p:nvPicPr>
              <p:cNvPr id="107" name="Freihand 106">
                <a:extLst>
                  <a:ext uri="{FF2B5EF4-FFF2-40B4-BE49-F238E27FC236}">
                    <a16:creationId xmlns:a16="http://schemas.microsoft.com/office/drawing/2014/main" id="{718DA4DB-088F-FB1D-56A5-481F897FE617}"/>
                  </a:ext>
                </a:extLst>
              </p:cNvPr>
              <p:cNvPicPr/>
              <p:nvPr/>
            </p:nvPicPr>
            <p:blipFill>
              <a:blip r:embed="rId174"/>
              <a:stretch>
                <a:fillRect/>
              </a:stretch>
            </p:blipFill>
            <p:spPr>
              <a:xfrm>
                <a:off x="9754855" y="1628902"/>
                <a:ext cx="458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8" name="Freihand 107">
                <a:extLst>
                  <a:ext uri="{FF2B5EF4-FFF2-40B4-BE49-F238E27FC236}">
                    <a16:creationId xmlns:a16="http://schemas.microsoft.com/office/drawing/2014/main" id="{3D220566-6C6D-0849-C4C1-2EA868656B5D}"/>
                  </a:ext>
                </a:extLst>
              </p14:cNvPr>
              <p14:cNvContentPartPr/>
              <p14:nvPr/>
            </p14:nvContentPartPr>
            <p14:xfrm>
              <a:off x="10179295" y="1542142"/>
              <a:ext cx="7920" cy="8640"/>
            </p14:xfrm>
          </p:contentPart>
        </mc:Choice>
        <mc:Fallback xmlns="">
          <p:pic>
            <p:nvPicPr>
              <p:cNvPr id="108" name="Freihand 107">
                <a:extLst>
                  <a:ext uri="{FF2B5EF4-FFF2-40B4-BE49-F238E27FC236}">
                    <a16:creationId xmlns:a16="http://schemas.microsoft.com/office/drawing/2014/main" id="{3D220566-6C6D-0849-C4C1-2EA868656B5D}"/>
                  </a:ext>
                </a:extLst>
              </p:cNvPr>
              <p:cNvPicPr/>
              <p:nvPr/>
            </p:nvPicPr>
            <p:blipFill>
              <a:blip r:embed="rId176"/>
              <a:stretch>
                <a:fillRect/>
              </a:stretch>
            </p:blipFill>
            <p:spPr>
              <a:xfrm>
                <a:off x="10170655" y="1533502"/>
                <a:ext cx="25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9" name="Freihand 108">
                <a:extLst>
                  <a:ext uri="{FF2B5EF4-FFF2-40B4-BE49-F238E27FC236}">
                    <a16:creationId xmlns:a16="http://schemas.microsoft.com/office/drawing/2014/main" id="{15A4FC73-E771-4E19-A453-15064B46916C}"/>
                  </a:ext>
                </a:extLst>
              </p14:cNvPr>
              <p14:cNvContentPartPr/>
              <p14:nvPr/>
            </p14:nvContentPartPr>
            <p14:xfrm>
              <a:off x="10521295" y="1601182"/>
              <a:ext cx="60120" cy="198360"/>
            </p14:xfrm>
          </p:contentPart>
        </mc:Choice>
        <mc:Fallback xmlns="">
          <p:pic>
            <p:nvPicPr>
              <p:cNvPr id="109" name="Freihand 108">
                <a:extLst>
                  <a:ext uri="{FF2B5EF4-FFF2-40B4-BE49-F238E27FC236}">
                    <a16:creationId xmlns:a16="http://schemas.microsoft.com/office/drawing/2014/main" id="{15A4FC73-E771-4E19-A453-15064B46916C}"/>
                  </a:ext>
                </a:extLst>
              </p:cNvPr>
              <p:cNvPicPr/>
              <p:nvPr/>
            </p:nvPicPr>
            <p:blipFill>
              <a:blip r:embed="rId178"/>
              <a:stretch>
                <a:fillRect/>
              </a:stretch>
            </p:blipFill>
            <p:spPr>
              <a:xfrm>
                <a:off x="10512655" y="1592182"/>
                <a:ext cx="777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0" name="Freihand 109">
                <a:extLst>
                  <a:ext uri="{FF2B5EF4-FFF2-40B4-BE49-F238E27FC236}">
                    <a16:creationId xmlns:a16="http://schemas.microsoft.com/office/drawing/2014/main" id="{B25A14EC-AE08-8A5F-148D-C9F85232BB58}"/>
                  </a:ext>
                </a:extLst>
              </p14:cNvPr>
              <p14:cNvContentPartPr/>
              <p14:nvPr/>
            </p14:nvContentPartPr>
            <p14:xfrm>
              <a:off x="10444975" y="1538902"/>
              <a:ext cx="228600" cy="284400"/>
            </p14:xfrm>
          </p:contentPart>
        </mc:Choice>
        <mc:Fallback xmlns="">
          <p:pic>
            <p:nvPicPr>
              <p:cNvPr id="110" name="Freihand 109">
                <a:extLst>
                  <a:ext uri="{FF2B5EF4-FFF2-40B4-BE49-F238E27FC236}">
                    <a16:creationId xmlns:a16="http://schemas.microsoft.com/office/drawing/2014/main" id="{B25A14EC-AE08-8A5F-148D-C9F85232BB58}"/>
                  </a:ext>
                </a:extLst>
              </p:cNvPr>
              <p:cNvPicPr/>
              <p:nvPr/>
            </p:nvPicPr>
            <p:blipFill>
              <a:blip r:embed="rId180"/>
              <a:stretch>
                <a:fillRect/>
              </a:stretch>
            </p:blipFill>
            <p:spPr>
              <a:xfrm>
                <a:off x="10436335" y="1530262"/>
                <a:ext cx="2462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1" name="Freihand 110">
                <a:extLst>
                  <a:ext uri="{FF2B5EF4-FFF2-40B4-BE49-F238E27FC236}">
                    <a16:creationId xmlns:a16="http://schemas.microsoft.com/office/drawing/2014/main" id="{A60CFAF0-D9E6-F5E5-503F-29CD60B7214D}"/>
                  </a:ext>
                </a:extLst>
              </p14:cNvPr>
              <p14:cNvContentPartPr/>
              <p14:nvPr/>
            </p14:nvContentPartPr>
            <p14:xfrm>
              <a:off x="10690135" y="1640422"/>
              <a:ext cx="285480" cy="153000"/>
            </p14:xfrm>
          </p:contentPart>
        </mc:Choice>
        <mc:Fallback xmlns="">
          <p:pic>
            <p:nvPicPr>
              <p:cNvPr id="111" name="Freihand 110">
                <a:extLst>
                  <a:ext uri="{FF2B5EF4-FFF2-40B4-BE49-F238E27FC236}">
                    <a16:creationId xmlns:a16="http://schemas.microsoft.com/office/drawing/2014/main" id="{A60CFAF0-D9E6-F5E5-503F-29CD60B7214D}"/>
                  </a:ext>
                </a:extLst>
              </p:cNvPr>
              <p:cNvPicPr/>
              <p:nvPr/>
            </p:nvPicPr>
            <p:blipFill>
              <a:blip r:embed="rId182"/>
              <a:stretch>
                <a:fillRect/>
              </a:stretch>
            </p:blipFill>
            <p:spPr>
              <a:xfrm>
                <a:off x="10681135" y="1631422"/>
                <a:ext cx="3031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2" name="Freihand 111">
                <a:extLst>
                  <a:ext uri="{FF2B5EF4-FFF2-40B4-BE49-F238E27FC236}">
                    <a16:creationId xmlns:a16="http://schemas.microsoft.com/office/drawing/2014/main" id="{1676C850-3112-6249-6EC4-1857768AC119}"/>
                  </a:ext>
                </a:extLst>
              </p14:cNvPr>
              <p14:cNvContentPartPr/>
              <p14:nvPr/>
            </p14:nvContentPartPr>
            <p14:xfrm>
              <a:off x="11043655" y="1667782"/>
              <a:ext cx="20880" cy="97200"/>
            </p14:xfrm>
          </p:contentPart>
        </mc:Choice>
        <mc:Fallback xmlns="">
          <p:pic>
            <p:nvPicPr>
              <p:cNvPr id="112" name="Freihand 111">
                <a:extLst>
                  <a:ext uri="{FF2B5EF4-FFF2-40B4-BE49-F238E27FC236}">
                    <a16:creationId xmlns:a16="http://schemas.microsoft.com/office/drawing/2014/main" id="{1676C850-3112-6249-6EC4-1857768AC119}"/>
                  </a:ext>
                </a:extLst>
              </p:cNvPr>
              <p:cNvPicPr/>
              <p:nvPr/>
            </p:nvPicPr>
            <p:blipFill>
              <a:blip r:embed="rId184"/>
              <a:stretch>
                <a:fillRect/>
              </a:stretch>
            </p:blipFill>
            <p:spPr>
              <a:xfrm>
                <a:off x="11034655" y="1658782"/>
                <a:ext cx="38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3" name="Freihand 112">
                <a:extLst>
                  <a:ext uri="{FF2B5EF4-FFF2-40B4-BE49-F238E27FC236}">
                    <a16:creationId xmlns:a16="http://schemas.microsoft.com/office/drawing/2014/main" id="{E7CB27D6-6DA7-2CE8-E348-8E062BF30D3D}"/>
                  </a:ext>
                </a:extLst>
              </p14:cNvPr>
              <p14:cNvContentPartPr/>
              <p14:nvPr/>
            </p14:nvContentPartPr>
            <p14:xfrm>
              <a:off x="11071015" y="1611262"/>
              <a:ext cx="122760" cy="175320"/>
            </p14:xfrm>
          </p:contentPart>
        </mc:Choice>
        <mc:Fallback xmlns="">
          <p:pic>
            <p:nvPicPr>
              <p:cNvPr id="113" name="Freihand 112">
                <a:extLst>
                  <a:ext uri="{FF2B5EF4-FFF2-40B4-BE49-F238E27FC236}">
                    <a16:creationId xmlns:a16="http://schemas.microsoft.com/office/drawing/2014/main" id="{E7CB27D6-6DA7-2CE8-E348-8E062BF30D3D}"/>
                  </a:ext>
                </a:extLst>
              </p:cNvPr>
              <p:cNvPicPr/>
              <p:nvPr/>
            </p:nvPicPr>
            <p:blipFill>
              <a:blip r:embed="rId186"/>
              <a:stretch>
                <a:fillRect/>
              </a:stretch>
            </p:blipFill>
            <p:spPr>
              <a:xfrm>
                <a:off x="11062015" y="1602622"/>
                <a:ext cx="140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 name="Freihand 113">
                <a:extLst>
                  <a:ext uri="{FF2B5EF4-FFF2-40B4-BE49-F238E27FC236}">
                    <a16:creationId xmlns:a16="http://schemas.microsoft.com/office/drawing/2014/main" id="{70557DEE-69AD-1D2A-B34E-A0E7823DB6AD}"/>
                  </a:ext>
                </a:extLst>
              </p14:cNvPr>
              <p14:cNvContentPartPr/>
              <p14:nvPr/>
            </p14:nvContentPartPr>
            <p14:xfrm>
              <a:off x="11164615" y="1629982"/>
              <a:ext cx="130680" cy="322920"/>
            </p14:xfrm>
          </p:contentPart>
        </mc:Choice>
        <mc:Fallback xmlns="">
          <p:pic>
            <p:nvPicPr>
              <p:cNvPr id="114" name="Freihand 113">
                <a:extLst>
                  <a:ext uri="{FF2B5EF4-FFF2-40B4-BE49-F238E27FC236}">
                    <a16:creationId xmlns:a16="http://schemas.microsoft.com/office/drawing/2014/main" id="{70557DEE-69AD-1D2A-B34E-A0E7823DB6AD}"/>
                  </a:ext>
                </a:extLst>
              </p:cNvPr>
              <p:cNvPicPr/>
              <p:nvPr/>
            </p:nvPicPr>
            <p:blipFill>
              <a:blip r:embed="rId188"/>
              <a:stretch>
                <a:fillRect/>
              </a:stretch>
            </p:blipFill>
            <p:spPr>
              <a:xfrm>
                <a:off x="11155975" y="1620982"/>
                <a:ext cx="14832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5" name="Freihand 114">
                <a:extLst>
                  <a:ext uri="{FF2B5EF4-FFF2-40B4-BE49-F238E27FC236}">
                    <a16:creationId xmlns:a16="http://schemas.microsoft.com/office/drawing/2014/main" id="{12864787-AB49-8B86-312F-BE7F4F8B3BE9}"/>
                  </a:ext>
                </a:extLst>
              </p14:cNvPr>
              <p14:cNvContentPartPr/>
              <p14:nvPr/>
            </p14:nvContentPartPr>
            <p14:xfrm>
              <a:off x="11322655" y="1666702"/>
              <a:ext cx="151920" cy="100080"/>
            </p14:xfrm>
          </p:contentPart>
        </mc:Choice>
        <mc:Fallback xmlns="">
          <p:pic>
            <p:nvPicPr>
              <p:cNvPr id="115" name="Freihand 114">
                <a:extLst>
                  <a:ext uri="{FF2B5EF4-FFF2-40B4-BE49-F238E27FC236}">
                    <a16:creationId xmlns:a16="http://schemas.microsoft.com/office/drawing/2014/main" id="{12864787-AB49-8B86-312F-BE7F4F8B3BE9}"/>
                  </a:ext>
                </a:extLst>
              </p:cNvPr>
              <p:cNvPicPr/>
              <p:nvPr/>
            </p:nvPicPr>
            <p:blipFill>
              <a:blip r:embed="rId190"/>
              <a:stretch>
                <a:fillRect/>
              </a:stretch>
            </p:blipFill>
            <p:spPr>
              <a:xfrm>
                <a:off x="11314015" y="1658062"/>
                <a:ext cx="169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6" name="Freihand 115">
                <a:extLst>
                  <a:ext uri="{FF2B5EF4-FFF2-40B4-BE49-F238E27FC236}">
                    <a16:creationId xmlns:a16="http://schemas.microsoft.com/office/drawing/2014/main" id="{B2505E5B-5012-2645-8878-B914B6780D68}"/>
                  </a:ext>
                </a:extLst>
              </p14:cNvPr>
              <p14:cNvContentPartPr/>
              <p14:nvPr/>
            </p14:nvContentPartPr>
            <p14:xfrm>
              <a:off x="11509495" y="1541062"/>
              <a:ext cx="270000" cy="221400"/>
            </p14:xfrm>
          </p:contentPart>
        </mc:Choice>
        <mc:Fallback xmlns="">
          <p:pic>
            <p:nvPicPr>
              <p:cNvPr id="116" name="Freihand 115">
                <a:extLst>
                  <a:ext uri="{FF2B5EF4-FFF2-40B4-BE49-F238E27FC236}">
                    <a16:creationId xmlns:a16="http://schemas.microsoft.com/office/drawing/2014/main" id="{B2505E5B-5012-2645-8878-B914B6780D68}"/>
                  </a:ext>
                </a:extLst>
              </p:cNvPr>
              <p:cNvPicPr/>
              <p:nvPr/>
            </p:nvPicPr>
            <p:blipFill>
              <a:blip r:embed="rId192"/>
              <a:stretch>
                <a:fillRect/>
              </a:stretch>
            </p:blipFill>
            <p:spPr>
              <a:xfrm>
                <a:off x="11500855" y="1532422"/>
                <a:ext cx="2876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7" name="Freihand 116">
                <a:extLst>
                  <a:ext uri="{FF2B5EF4-FFF2-40B4-BE49-F238E27FC236}">
                    <a16:creationId xmlns:a16="http://schemas.microsoft.com/office/drawing/2014/main" id="{A25F1B9C-46CF-8946-0E20-344C59422919}"/>
                  </a:ext>
                </a:extLst>
              </p14:cNvPr>
              <p14:cNvContentPartPr/>
              <p14:nvPr/>
            </p14:nvContentPartPr>
            <p14:xfrm>
              <a:off x="9904615" y="2090062"/>
              <a:ext cx="429840" cy="126720"/>
            </p14:xfrm>
          </p:contentPart>
        </mc:Choice>
        <mc:Fallback xmlns="">
          <p:pic>
            <p:nvPicPr>
              <p:cNvPr id="117" name="Freihand 116">
                <a:extLst>
                  <a:ext uri="{FF2B5EF4-FFF2-40B4-BE49-F238E27FC236}">
                    <a16:creationId xmlns:a16="http://schemas.microsoft.com/office/drawing/2014/main" id="{A25F1B9C-46CF-8946-0E20-344C59422919}"/>
                  </a:ext>
                </a:extLst>
              </p:cNvPr>
              <p:cNvPicPr/>
              <p:nvPr/>
            </p:nvPicPr>
            <p:blipFill>
              <a:blip r:embed="rId194"/>
              <a:stretch>
                <a:fillRect/>
              </a:stretch>
            </p:blipFill>
            <p:spPr>
              <a:xfrm>
                <a:off x="9895615" y="2081422"/>
                <a:ext cx="447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8" name="Freihand 117">
                <a:extLst>
                  <a:ext uri="{FF2B5EF4-FFF2-40B4-BE49-F238E27FC236}">
                    <a16:creationId xmlns:a16="http://schemas.microsoft.com/office/drawing/2014/main" id="{E3709B37-8D96-B128-A7BD-7AD410C29AB3}"/>
                  </a:ext>
                </a:extLst>
              </p14:cNvPr>
              <p14:cNvContentPartPr/>
              <p14:nvPr/>
            </p14:nvContentPartPr>
            <p14:xfrm>
              <a:off x="10399975" y="2036422"/>
              <a:ext cx="127080" cy="306720"/>
            </p14:xfrm>
          </p:contentPart>
        </mc:Choice>
        <mc:Fallback xmlns="">
          <p:pic>
            <p:nvPicPr>
              <p:cNvPr id="118" name="Freihand 117">
                <a:extLst>
                  <a:ext uri="{FF2B5EF4-FFF2-40B4-BE49-F238E27FC236}">
                    <a16:creationId xmlns:a16="http://schemas.microsoft.com/office/drawing/2014/main" id="{E3709B37-8D96-B128-A7BD-7AD410C29AB3}"/>
                  </a:ext>
                </a:extLst>
              </p:cNvPr>
              <p:cNvPicPr/>
              <p:nvPr/>
            </p:nvPicPr>
            <p:blipFill>
              <a:blip r:embed="rId196"/>
              <a:stretch>
                <a:fillRect/>
              </a:stretch>
            </p:blipFill>
            <p:spPr>
              <a:xfrm>
                <a:off x="10390975" y="2027782"/>
                <a:ext cx="14472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9" name="Freihand 118">
                <a:extLst>
                  <a:ext uri="{FF2B5EF4-FFF2-40B4-BE49-F238E27FC236}">
                    <a16:creationId xmlns:a16="http://schemas.microsoft.com/office/drawing/2014/main" id="{B30E2A15-D55D-C427-FFAD-0B60F96B8C2D}"/>
                  </a:ext>
                </a:extLst>
              </p14:cNvPr>
              <p14:cNvContentPartPr/>
              <p14:nvPr/>
            </p14:nvContentPartPr>
            <p14:xfrm>
              <a:off x="10735855" y="2052982"/>
              <a:ext cx="274680" cy="187920"/>
            </p14:xfrm>
          </p:contentPart>
        </mc:Choice>
        <mc:Fallback xmlns="">
          <p:pic>
            <p:nvPicPr>
              <p:cNvPr id="119" name="Freihand 118">
                <a:extLst>
                  <a:ext uri="{FF2B5EF4-FFF2-40B4-BE49-F238E27FC236}">
                    <a16:creationId xmlns:a16="http://schemas.microsoft.com/office/drawing/2014/main" id="{B30E2A15-D55D-C427-FFAD-0B60F96B8C2D}"/>
                  </a:ext>
                </a:extLst>
              </p:cNvPr>
              <p:cNvPicPr/>
              <p:nvPr/>
            </p:nvPicPr>
            <p:blipFill>
              <a:blip r:embed="rId198"/>
              <a:stretch>
                <a:fillRect/>
              </a:stretch>
            </p:blipFill>
            <p:spPr>
              <a:xfrm>
                <a:off x="10726855" y="2043982"/>
                <a:ext cx="292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AEF109E3-E833-2632-8AFF-BAB6FB95B0F5}"/>
                  </a:ext>
                </a:extLst>
              </p14:cNvPr>
              <p14:cNvContentPartPr/>
              <p14:nvPr/>
            </p14:nvContentPartPr>
            <p14:xfrm>
              <a:off x="11039695" y="2032822"/>
              <a:ext cx="406080" cy="176040"/>
            </p14:xfrm>
          </p:contentPart>
        </mc:Choice>
        <mc:Fallback xmlns="">
          <p:pic>
            <p:nvPicPr>
              <p:cNvPr id="120" name="Freihand 119">
                <a:extLst>
                  <a:ext uri="{FF2B5EF4-FFF2-40B4-BE49-F238E27FC236}">
                    <a16:creationId xmlns:a16="http://schemas.microsoft.com/office/drawing/2014/main" id="{AEF109E3-E833-2632-8AFF-BAB6FB95B0F5}"/>
                  </a:ext>
                </a:extLst>
              </p:cNvPr>
              <p:cNvPicPr/>
              <p:nvPr/>
            </p:nvPicPr>
            <p:blipFill>
              <a:blip r:embed="rId200"/>
              <a:stretch>
                <a:fillRect/>
              </a:stretch>
            </p:blipFill>
            <p:spPr>
              <a:xfrm>
                <a:off x="11030695" y="2023822"/>
                <a:ext cx="4237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A3E0301E-EF71-6FC0-E575-626C54D88D8D}"/>
                  </a:ext>
                </a:extLst>
              </p14:cNvPr>
              <p14:cNvContentPartPr/>
              <p14:nvPr/>
            </p14:nvContentPartPr>
            <p14:xfrm>
              <a:off x="10547575" y="2306422"/>
              <a:ext cx="1164960" cy="79200"/>
            </p14:xfrm>
          </p:contentPart>
        </mc:Choice>
        <mc:Fallback xmlns="">
          <p:pic>
            <p:nvPicPr>
              <p:cNvPr id="121" name="Freihand 120">
                <a:extLst>
                  <a:ext uri="{FF2B5EF4-FFF2-40B4-BE49-F238E27FC236}">
                    <a16:creationId xmlns:a16="http://schemas.microsoft.com/office/drawing/2014/main" id="{A3E0301E-EF71-6FC0-E575-626C54D88D8D}"/>
                  </a:ext>
                </a:extLst>
              </p:cNvPr>
              <p:cNvPicPr/>
              <p:nvPr/>
            </p:nvPicPr>
            <p:blipFill>
              <a:blip r:embed="rId202"/>
              <a:stretch>
                <a:fillRect/>
              </a:stretch>
            </p:blipFill>
            <p:spPr>
              <a:xfrm>
                <a:off x="10538935" y="2297422"/>
                <a:ext cx="1182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5" name="Freihand 124">
                <a:extLst>
                  <a:ext uri="{FF2B5EF4-FFF2-40B4-BE49-F238E27FC236}">
                    <a16:creationId xmlns:a16="http://schemas.microsoft.com/office/drawing/2014/main" id="{563A9F18-B991-A1E6-1D85-5CD69E7CD472}"/>
                  </a:ext>
                </a:extLst>
              </p14:cNvPr>
              <p14:cNvContentPartPr/>
              <p14:nvPr/>
            </p14:nvContentPartPr>
            <p14:xfrm>
              <a:off x="10120975" y="2582542"/>
              <a:ext cx="365760" cy="135720"/>
            </p14:xfrm>
          </p:contentPart>
        </mc:Choice>
        <mc:Fallback xmlns="">
          <p:pic>
            <p:nvPicPr>
              <p:cNvPr id="125" name="Freihand 124">
                <a:extLst>
                  <a:ext uri="{FF2B5EF4-FFF2-40B4-BE49-F238E27FC236}">
                    <a16:creationId xmlns:a16="http://schemas.microsoft.com/office/drawing/2014/main" id="{563A9F18-B991-A1E6-1D85-5CD69E7CD472}"/>
                  </a:ext>
                </a:extLst>
              </p:cNvPr>
              <p:cNvPicPr/>
              <p:nvPr/>
            </p:nvPicPr>
            <p:blipFill>
              <a:blip r:embed="rId204"/>
              <a:stretch>
                <a:fillRect/>
              </a:stretch>
            </p:blipFill>
            <p:spPr>
              <a:xfrm>
                <a:off x="10112335" y="2573542"/>
                <a:ext cx="3834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6" name="Freihand 125">
                <a:extLst>
                  <a:ext uri="{FF2B5EF4-FFF2-40B4-BE49-F238E27FC236}">
                    <a16:creationId xmlns:a16="http://schemas.microsoft.com/office/drawing/2014/main" id="{2FF9AA47-1DC6-0382-712C-0A21B6DDDA23}"/>
                  </a:ext>
                </a:extLst>
              </p14:cNvPr>
              <p14:cNvContentPartPr/>
              <p14:nvPr/>
            </p14:nvContentPartPr>
            <p14:xfrm>
              <a:off x="10396375" y="2487502"/>
              <a:ext cx="290520" cy="116280"/>
            </p14:xfrm>
          </p:contentPart>
        </mc:Choice>
        <mc:Fallback xmlns="">
          <p:pic>
            <p:nvPicPr>
              <p:cNvPr id="126" name="Freihand 125">
                <a:extLst>
                  <a:ext uri="{FF2B5EF4-FFF2-40B4-BE49-F238E27FC236}">
                    <a16:creationId xmlns:a16="http://schemas.microsoft.com/office/drawing/2014/main" id="{2FF9AA47-1DC6-0382-712C-0A21B6DDDA23}"/>
                  </a:ext>
                </a:extLst>
              </p:cNvPr>
              <p:cNvPicPr/>
              <p:nvPr/>
            </p:nvPicPr>
            <p:blipFill>
              <a:blip r:embed="rId206"/>
              <a:stretch>
                <a:fillRect/>
              </a:stretch>
            </p:blipFill>
            <p:spPr>
              <a:xfrm>
                <a:off x="10387735" y="2478862"/>
                <a:ext cx="308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Freihand 127">
                <a:extLst>
                  <a:ext uri="{FF2B5EF4-FFF2-40B4-BE49-F238E27FC236}">
                    <a16:creationId xmlns:a16="http://schemas.microsoft.com/office/drawing/2014/main" id="{A1CC1D19-EE33-046E-F5CA-FA7E579C8CCB}"/>
                  </a:ext>
                </a:extLst>
              </p14:cNvPr>
              <p14:cNvContentPartPr/>
              <p14:nvPr/>
            </p14:nvContentPartPr>
            <p14:xfrm>
              <a:off x="8868895" y="2666062"/>
              <a:ext cx="191880" cy="183240"/>
            </p14:xfrm>
          </p:contentPart>
        </mc:Choice>
        <mc:Fallback xmlns="">
          <p:pic>
            <p:nvPicPr>
              <p:cNvPr id="128" name="Freihand 127">
                <a:extLst>
                  <a:ext uri="{FF2B5EF4-FFF2-40B4-BE49-F238E27FC236}">
                    <a16:creationId xmlns:a16="http://schemas.microsoft.com/office/drawing/2014/main" id="{A1CC1D19-EE33-046E-F5CA-FA7E579C8CCB}"/>
                  </a:ext>
                </a:extLst>
              </p:cNvPr>
              <p:cNvPicPr/>
              <p:nvPr/>
            </p:nvPicPr>
            <p:blipFill>
              <a:blip r:embed="rId208"/>
              <a:stretch>
                <a:fillRect/>
              </a:stretch>
            </p:blipFill>
            <p:spPr>
              <a:xfrm>
                <a:off x="8859895" y="2657422"/>
                <a:ext cx="2095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9" name="Freihand 128">
                <a:extLst>
                  <a:ext uri="{FF2B5EF4-FFF2-40B4-BE49-F238E27FC236}">
                    <a16:creationId xmlns:a16="http://schemas.microsoft.com/office/drawing/2014/main" id="{20863037-B645-0BF1-6EA5-378E4A6C602D}"/>
                  </a:ext>
                </a:extLst>
              </p14:cNvPr>
              <p14:cNvContentPartPr/>
              <p14:nvPr/>
            </p14:nvContentPartPr>
            <p14:xfrm>
              <a:off x="9071575" y="2627542"/>
              <a:ext cx="622080" cy="192960"/>
            </p14:xfrm>
          </p:contentPart>
        </mc:Choice>
        <mc:Fallback xmlns="">
          <p:pic>
            <p:nvPicPr>
              <p:cNvPr id="129" name="Freihand 128">
                <a:extLst>
                  <a:ext uri="{FF2B5EF4-FFF2-40B4-BE49-F238E27FC236}">
                    <a16:creationId xmlns:a16="http://schemas.microsoft.com/office/drawing/2014/main" id="{20863037-B645-0BF1-6EA5-378E4A6C602D}"/>
                  </a:ext>
                </a:extLst>
              </p:cNvPr>
              <p:cNvPicPr/>
              <p:nvPr/>
            </p:nvPicPr>
            <p:blipFill>
              <a:blip r:embed="rId210"/>
              <a:stretch>
                <a:fillRect/>
              </a:stretch>
            </p:blipFill>
            <p:spPr>
              <a:xfrm>
                <a:off x="9062575" y="2618542"/>
                <a:ext cx="6397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0" name="Freihand 129">
                <a:extLst>
                  <a:ext uri="{FF2B5EF4-FFF2-40B4-BE49-F238E27FC236}">
                    <a16:creationId xmlns:a16="http://schemas.microsoft.com/office/drawing/2014/main" id="{53F1FA69-B96A-ABBD-816F-F0697D7E8731}"/>
                  </a:ext>
                </a:extLst>
              </p14:cNvPr>
              <p14:cNvContentPartPr/>
              <p14:nvPr/>
            </p14:nvContentPartPr>
            <p14:xfrm>
              <a:off x="9709495" y="2598382"/>
              <a:ext cx="194040" cy="178920"/>
            </p14:xfrm>
          </p:contentPart>
        </mc:Choice>
        <mc:Fallback xmlns="">
          <p:pic>
            <p:nvPicPr>
              <p:cNvPr id="130" name="Freihand 129">
                <a:extLst>
                  <a:ext uri="{FF2B5EF4-FFF2-40B4-BE49-F238E27FC236}">
                    <a16:creationId xmlns:a16="http://schemas.microsoft.com/office/drawing/2014/main" id="{53F1FA69-B96A-ABBD-816F-F0697D7E8731}"/>
                  </a:ext>
                </a:extLst>
              </p:cNvPr>
              <p:cNvPicPr/>
              <p:nvPr/>
            </p:nvPicPr>
            <p:blipFill>
              <a:blip r:embed="rId212"/>
              <a:stretch>
                <a:fillRect/>
              </a:stretch>
            </p:blipFill>
            <p:spPr>
              <a:xfrm>
                <a:off x="9700855" y="2589742"/>
                <a:ext cx="2116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1" name="Freihand 130">
                <a:extLst>
                  <a:ext uri="{FF2B5EF4-FFF2-40B4-BE49-F238E27FC236}">
                    <a16:creationId xmlns:a16="http://schemas.microsoft.com/office/drawing/2014/main" id="{C51A17B7-32FA-1A95-D6AD-B8C492780D90}"/>
                  </a:ext>
                </a:extLst>
              </p14:cNvPr>
              <p14:cNvContentPartPr/>
              <p14:nvPr/>
            </p14:nvContentPartPr>
            <p14:xfrm>
              <a:off x="10043935" y="2716102"/>
              <a:ext cx="434160" cy="109080"/>
            </p14:xfrm>
          </p:contentPart>
        </mc:Choice>
        <mc:Fallback xmlns="">
          <p:pic>
            <p:nvPicPr>
              <p:cNvPr id="131" name="Freihand 130">
                <a:extLst>
                  <a:ext uri="{FF2B5EF4-FFF2-40B4-BE49-F238E27FC236}">
                    <a16:creationId xmlns:a16="http://schemas.microsoft.com/office/drawing/2014/main" id="{C51A17B7-32FA-1A95-D6AD-B8C492780D90}"/>
                  </a:ext>
                </a:extLst>
              </p:cNvPr>
              <p:cNvPicPr/>
              <p:nvPr/>
            </p:nvPicPr>
            <p:blipFill>
              <a:blip r:embed="rId214"/>
              <a:stretch>
                <a:fillRect/>
              </a:stretch>
            </p:blipFill>
            <p:spPr>
              <a:xfrm>
                <a:off x="10034935" y="2707102"/>
                <a:ext cx="451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2" name="Freihand 131">
                <a:extLst>
                  <a:ext uri="{FF2B5EF4-FFF2-40B4-BE49-F238E27FC236}">
                    <a16:creationId xmlns:a16="http://schemas.microsoft.com/office/drawing/2014/main" id="{DE2FF33D-56DC-DF12-C3A6-081C922B2190}"/>
                  </a:ext>
                </a:extLst>
              </p14:cNvPr>
              <p14:cNvContentPartPr/>
              <p14:nvPr/>
            </p14:nvContentPartPr>
            <p14:xfrm>
              <a:off x="10387735" y="2613502"/>
              <a:ext cx="76680" cy="20880"/>
            </p14:xfrm>
          </p:contentPart>
        </mc:Choice>
        <mc:Fallback xmlns="">
          <p:pic>
            <p:nvPicPr>
              <p:cNvPr id="132" name="Freihand 131">
                <a:extLst>
                  <a:ext uri="{FF2B5EF4-FFF2-40B4-BE49-F238E27FC236}">
                    <a16:creationId xmlns:a16="http://schemas.microsoft.com/office/drawing/2014/main" id="{DE2FF33D-56DC-DF12-C3A6-081C922B2190}"/>
                  </a:ext>
                </a:extLst>
              </p:cNvPr>
              <p:cNvPicPr/>
              <p:nvPr/>
            </p:nvPicPr>
            <p:blipFill>
              <a:blip r:embed="rId216"/>
              <a:stretch>
                <a:fillRect/>
              </a:stretch>
            </p:blipFill>
            <p:spPr>
              <a:xfrm>
                <a:off x="10379095" y="2604502"/>
                <a:ext cx="943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3" name="Freihand 132">
                <a:extLst>
                  <a:ext uri="{FF2B5EF4-FFF2-40B4-BE49-F238E27FC236}">
                    <a16:creationId xmlns:a16="http://schemas.microsoft.com/office/drawing/2014/main" id="{496CFB44-8037-3316-5DED-8C7FD907E5BC}"/>
                  </a:ext>
                </a:extLst>
              </p14:cNvPr>
              <p14:cNvContentPartPr/>
              <p14:nvPr/>
            </p14:nvContentPartPr>
            <p14:xfrm>
              <a:off x="10530655" y="2634742"/>
              <a:ext cx="151920" cy="138240"/>
            </p14:xfrm>
          </p:contentPart>
        </mc:Choice>
        <mc:Fallback xmlns="">
          <p:pic>
            <p:nvPicPr>
              <p:cNvPr id="133" name="Freihand 132">
                <a:extLst>
                  <a:ext uri="{FF2B5EF4-FFF2-40B4-BE49-F238E27FC236}">
                    <a16:creationId xmlns:a16="http://schemas.microsoft.com/office/drawing/2014/main" id="{496CFB44-8037-3316-5DED-8C7FD907E5BC}"/>
                  </a:ext>
                </a:extLst>
              </p:cNvPr>
              <p:cNvPicPr/>
              <p:nvPr/>
            </p:nvPicPr>
            <p:blipFill>
              <a:blip r:embed="rId218"/>
              <a:stretch>
                <a:fillRect/>
              </a:stretch>
            </p:blipFill>
            <p:spPr>
              <a:xfrm>
                <a:off x="10522015" y="2626102"/>
                <a:ext cx="169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4" name="Freihand 133">
                <a:extLst>
                  <a:ext uri="{FF2B5EF4-FFF2-40B4-BE49-F238E27FC236}">
                    <a16:creationId xmlns:a16="http://schemas.microsoft.com/office/drawing/2014/main" id="{34E39917-71B3-F241-8B9C-71F37C134E72}"/>
                  </a:ext>
                </a:extLst>
              </p14:cNvPr>
              <p14:cNvContentPartPr/>
              <p14:nvPr/>
            </p14:nvContentPartPr>
            <p14:xfrm>
              <a:off x="10951495" y="2612782"/>
              <a:ext cx="426960" cy="128520"/>
            </p14:xfrm>
          </p:contentPart>
        </mc:Choice>
        <mc:Fallback xmlns="">
          <p:pic>
            <p:nvPicPr>
              <p:cNvPr id="134" name="Freihand 133">
                <a:extLst>
                  <a:ext uri="{FF2B5EF4-FFF2-40B4-BE49-F238E27FC236}">
                    <a16:creationId xmlns:a16="http://schemas.microsoft.com/office/drawing/2014/main" id="{34E39917-71B3-F241-8B9C-71F37C134E72}"/>
                  </a:ext>
                </a:extLst>
              </p:cNvPr>
              <p:cNvPicPr/>
              <p:nvPr/>
            </p:nvPicPr>
            <p:blipFill>
              <a:blip r:embed="rId220"/>
              <a:stretch>
                <a:fillRect/>
              </a:stretch>
            </p:blipFill>
            <p:spPr>
              <a:xfrm>
                <a:off x="10942495" y="2604142"/>
                <a:ext cx="444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5" name="Freihand 134">
                <a:extLst>
                  <a:ext uri="{FF2B5EF4-FFF2-40B4-BE49-F238E27FC236}">
                    <a16:creationId xmlns:a16="http://schemas.microsoft.com/office/drawing/2014/main" id="{888647F5-4DA0-310D-8186-E36909800689}"/>
                  </a:ext>
                </a:extLst>
              </p14:cNvPr>
              <p14:cNvContentPartPr/>
              <p14:nvPr/>
            </p14:nvContentPartPr>
            <p14:xfrm>
              <a:off x="11353615" y="2531422"/>
              <a:ext cx="7560" cy="12240"/>
            </p14:xfrm>
          </p:contentPart>
        </mc:Choice>
        <mc:Fallback xmlns="">
          <p:pic>
            <p:nvPicPr>
              <p:cNvPr id="135" name="Freihand 134">
                <a:extLst>
                  <a:ext uri="{FF2B5EF4-FFF2-40B4-BE49-F238E27FC236}">
                    <a16:creationId xmlns:a16="http://schemas.microsoft.com/office/drawing/2014/main" id="{888647F5-4DA0-310D-8186-E36909800689}"/>
                  </a:ext>
                </a:extLst>
              </p:cNvPr>
              <p:cNvPicPr/>
              <p:nvPr/>
            </p:nvPicPr>
            <p:blipFill>
              <a:blip r:embed="rId222"/>
              <a:stretch>
                <a:fillRect/>
              </a:stretch>
            </p:blipFill>
            <p:spPr>
              <a:xfrm>
                <a:off x="11344975" y="2522422"/>
                <a:ext cx="25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6" name="Freihand 135">
                <a:extLst>
                  <a:ext uri="{FF2B5EF4-FFF2-40B4-BE49-F238E27FC236}">
                    <a16:creationId xmlns:a16="http://schemas.microsoft.com/office/drawing/2014/main" id="{DD6A8B60-0946-07EA-EC27-1529A7C7CEA0}"/>
                  </a:ext>
                </a:extLst>
              </p14:cNvPr>
              <p14:cNvContentPartPr/>
              <p14:nvPr/>
            </p14:nvContentPartPr>
            <p14:xfrm>
              <a:off x="9440575" y="2877022"/>
              <a:ext cx="262080" cy="169200"/>
            </p14:xfrm>
          </p:contentPart>
        </mc:Choice>
        <mc:Fallback xmlns="">
          <p:pic>
            <p:nvPicPr>
              <p:cNvPr id="136" name="Freihand 135">
                <a:extLst>
                  <a:ext uri="{FF2B5EF4-FFF2-40B4-BE49-F238E27FC236}">
                    <a16:creationId xmlns:a16="http://schemas.microsoft.com/office/drawing/2014/main" id="{DD6A8B60-0946-07EA-EC27-1529A7C7CEA0}"/>
                  </a:ext>
                </a:extLst>
              </p:cNvPr>
              <p:cNvPicPr/>
              <p:nvPr/>
            </p:nvPicPr>
            <p:blipFill>
              <a:blip r:embed="rId224"/>
              <a:stretch>
                <a:fillRect/>
              </a:stretch>
            </p:blipFill>
            <p:spPr>
              <a:xfrm>
                <a:off x="9431575" y="2868022"/>
                <a:ext cx="2797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7" name="Freihand 136">
                <a:extLst>
                  <a:ext uri="{FF2B5EF4-FFF2-40B4-BE49-F238E27FC236}">
                    <a16:creationId xmlns:a16="http://schemas.microsoft.com/office/drawing/2014/main" id="{9B7E66B3-CCB6-BB00-991C-50A7BC16EBFB}"/>
                  </a:ext>
                </a:extLst>
              </p14:cNvPr>
              <p14:cNvContentPartPr/>
              <p14:nvPr/>
            </p14:nvContentPartPr>
            <p14:xfrm>
              <a:off x="9760975" y="2842462"/>
              <a:ext cx="352800" cy="180720"/>
            </p14:xfrm>
          </p:contentPart>
        </mc:Choice>
        <mc:Fallback xmlns="">
          <p:pic>
            <p:nvPicPr>
              <p:cNvPr id="137" name="Freihand 136">
                <a:extLst>
                  <a:ext uri="{FF2B5EF4-FFF2-40B4-BE49-F238E27FC236}">
                    <a16:creationId xmlns:a16="http://schemas.microsoft.com/office/drawing/2014/main" id="{9B7E66B3-CCB6-BB00-991C-50A7BC16EBFB}"/>
                  </a:ext>
                </a:extLst>
              </p:cNvPr>
              <p:cNvPicPr/>
              <p:nvPr/>
            </p:nvPicPr>
            <p:blipFill>
              <a:blip r:embed="rId226"/>
              <a:stretch>
                <a:fillRect/>
              </a:stretch>
            </p:blipFill>
            <p:spPr>
              <a:xfrm>
                <a:off x="9752335" y="2833822"/>
                <a:ext cx="3704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 name="Freihand 137">
                <a:extLst>
                  <a:ext uri="{FF2B5EF4-FFF2-40B4-BE49-F238E27FC236}">
                    <a16:creationId xmlns:a16="http://schemas.microsoft.com/office/drawing/2014/main" id="{21BC3258-D5A5-4252-02B3-474BB31B9721}"/>
                  </a:ext>
                </a:extLst>
              </p14:cNvPr>
              <p14:cNvContentPartPr/>
              <p14:nvPr/>
            </p14:nvContentPartPr>
            <p14:xfrm>
              <a:off x="10159495" y="2945062"/>
              <a:ext cx="48240" cy="76320"/>
            </p14:xfrm>
          </p:contentPart>
        </mc:Choice>
        <mc:Fallback xmlns="">
          <p:pic>
            <p:nvPicPr>
              <p:cNvPr id="138" name="Freihand 137">
                <a:extLst>
                  <a:ext uri="{FF2B5EF4-FFF2-40B4-BE49-F238E27FC236}">
                    <a16:creationId xmlns:a16="http://schemas.microsoft.com/office/drawing/2014/main" id="{21BC3258-D5A5-4252-02B3-474BB31B9721}"/>
                  </a:ext>
                </a:extLst>
              </p:cNvPr>
              <p:cNvPicPr/>
              <p:nvPr/>
            </p:nvPicPr>
            <p:blipFill>
              <a:blip r:embed="rId228"/>
              <a:stretch>
                <a:fillRect/>
              </a:stretch>
            </p:blipFill>
            <p:spPr>
              <a:xfrm>
                <a:off x="10150495" y="2936422"/>
                <a:ext cx="658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9" name="Freihand 138">
                <a:extLst>
                  <a:ext uri="{FF2B5EF4-FFF2-40B4-BE49-F238E27FC236}">
                    <a16:creationId xmlns:a16="http://schemas.microsoft.com/office/drawing/2014/main" id="{2058BB4C-27B8-10C9-0953-9FF686F98150}"/>
                  </a:ext>
                </a:extLst>
              </p14:cNvPr>
              <p14:cNvContentPartPr/>
              <p14:nvPr/>
            </p14:nvContentPartPr>
            <p14:xfrm>
              <a:off x="10222135" y="2851822"/>
              <a:ext cx="521280" cy="156960"/>
            </p14:xfrm>
          </p:contentPart>
        </mc:Choice>
        <mc:Fallback xmlns="">
          <p:pic>
            <p:nvPicPr>
              <p:cNvPr id="139" name="Freihand 138">
                <a:extLst>
                  <a:ext uri="{FF2B5EF4-FFF2-40B4-BE49-F238E27FC236}">
                    <a16:creationId xmlns:a16="http://schemas.microsoft.com/office/drawing/2014/main" id="{2058BB4C-27B8-10C9-0953-9FF686F98150}"/>
                  </a:ext>
                </a:extLst>
              </p:cNvPr>
              <p:cNvPicPr/>
              <p:nvPr/>
            </p:nvPicPr>
            <p:blipFill>
              <a:blip r:embed="rId230"/>
              <a:stretch>
                <a:fillRect/>
              </a:stretch>
            </p:blipFill>
            <p:spPr>
              <a:xfrm>
                <a:off x="10213495" y="2842822"/>
                <a:ext cx="538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0" name="Freihand 139">
                <a:extLst>
                  <a:ext uri="{FF2B5EF4-FFF2-40B4-BE49-F238E27FC236}">
                    <a16:creationId xmlns:a16="http://schemas.microsoft.com/office/drawing/2014/main" id="{D71E9532-F13E-982F-8242-6EFF06871007}"/>
                  </a:ext>
                </a:extLst>
              </p14:cNvPr>
              <p14:cNvContentPartPr/>
              <p14:nvPr/>
            </p14:nvContentPartPr>
            <p14:xfrm>
              <a:off x="10778335" y="2893222"/>
              <a:ext cx="105120" cy="100080"/>
            </p14:xfrm>
          </p:contentPart>
        </mc:Choice>
        <mc:Fallback xmlns="">
          <p:pic>
            <p:nvPicPr>
              <p:cNvPr id="140" name="Freihand 139">
                <a:extLst>
                  <a:ext uri="{FF2B5EF4-FFF2-40B4-BE49-F238E27FC236}">
                    <a16:creationId xmlns:a16="http://schemas.microsoft.com/office/drawing/2014/main" id="{D71E9532-F13E-982F-8242-6EFF06871007}"/>
                  </a:ext>
                </a:extLst>
              </p:cNvPr>
              <p:cNvPicPr/>
              <p:nvPr/>
            </p:nvPicPr>
            <p:blipFill>
              <a:blip r:embed="rId232"/>
              <a:stretch>
                <a:fillRect/>
              </a:stretch>
            </p:blipFill>
            <p:spPr>
              <a:xfrm>
                <a:off x="10769695" y="2884222"/>
                <a:ext cx="122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 name="Freihand 140">
                <a:extLst>
                  <a:ext uri="{FF2B5EF4-FFF2-40B4-BE49-F238E27FC236}">
                    <a16:creationId xmlns:a16="http://schemas.microsoft.com/office/drawing/2014/main" id="{9A4B9EFD-8D04-B6ED-E972-FF3C0D61B067}"/>
                  </a:ext>
                </a:extLst>
              </p14:cNvPr>
              <p14:cNvContentPartPr/>
              <p14:nvPr/>
            </p14:nvContentPartPr>
            <p14:xfrm>
              <a:off x="10866895" y="2818342"/>
              <a:ext cx="405720" cy="160200"/>
            </p14:xfrm>
          </p:contentPart>
        </mc:Choice>
        <mc:Fallback xmlns="">
          <p:pic>
            <p:nvPicPr>
              <p:cNvPr id="141" name="Freihand 140">
                <a:extLst>
                  <a:ext uri="{FF2B5EF4-FFF2-40B4-BE49-F238E27FC236}">
                    <a16:creationId xmlns:a16="http://schemas.microsoft.com/office/drawing/2014/main" id="{9A4B9EFD-8D04-B6ED-E972-FF3C0D61B067}"/>
                  </a:ext>
                </a:extLst>
              </p:cNvPr>
              <p:cNvPicPr/>
              <p:nvPr/>
            </p:nvPicPr>
            <p:blipFill>
              <a:blip r:embed="rId234"/>
              <a:stretch>
                <a:fillRect/>
              </a:stretch>
            </p:blipFill>
            <p:spPr>
              <a:xfrm>
                <a:off x="10857895" y="2809702"/>
                <a:ext cx="4233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FEF68FD6-B56D-39F6-0F9C-FD00BFCE9DE3}"/>
                  </a:ext>
                </a:extLst>
              </p14:cNvPr>
              <p14:cNvContentPartPr/>
              <p14:nvPr/>
            </p14:nvContentPartPr>
            <p14:xfrm>
              <a:off x="9499255" y="3085822"/>
              <a:ext cx="1530000" cy="490680"/>
            </p14:xfrm>
          </p:contentPart>
        </mc:Choice>
        <mc:Fallback xmlns="">
          <p:pic>
            <p:nvPicPr>
              <p:cNvPr id="142" name="Freihand 141">
                <a:extLst>
                  <a:ext uri="{FF2B5EF4-FFF2-40B4-BE49-F238E27FC236}">
                    <a16:creationId xmlns:a16="http://schemas.microsoft.com/office/drawing/2014/main" id="{FEF68FD6-B56D-39F6-0F9C-FD00BFCE9DE3}"/>
                  </a:ext>
                </a:extLst>
              </p:cNvPr>
              <p:cNvPicPr/>
              <p:nvPr/>
            </p:nvPicPr>
            <p:blipFill>
              <a:blip r:embed="rId236"/>
              <a:stretch>
                <a:fillRect/>
              </a:stretch>
            </p:blipFill>
            <p:spPr>
              <a:xfrm>
                <a:off x="9490615" y="3076822"/>
                <a:ext cx="154764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3" name="Freihand 142">
                <a:extLst>
                  <a:ext uri="{FF2B5EF4-FFF2-40B4-BE49-F238E27FC236}">
                    <a16:creationId xmlns:a16="http://schemas.microsoft.com/office/drawing/2014/main" id="{2B4E86D8-A05E-74BE-40F0-7C1F528BEB98}"/>
                  </a:ext>
                </a:extLst>
              </p14:cNvPr>
              <p14:cNvContentPartPr/>
              <p14:nvPr/>
            </p14:nvContentPartPr>
            <p14:xfrm>
              <a:off x="11276935" y="3072502"/>
              <a:ext cx="221760" cy="107280"/>
            </p14:xfrm>
          </p:contentPart>
        </mc:Choice>
        <mc:Fallback xmlns="">
          <p:pic>
            <p:nvPicPr>
              <p:cNvPr id="143" name="Freihand 142">
                <a:extLst>
                  <a:ext uri="{FF2B5EF4-FFF2-40B4-BE49-F238E27FC236}">
                    <a16:creationId xmlns:a16="http://schemas.microsoft.com/office/drawing/2014/main" id="{2B4E86D8-A05E-74BE-40F0-7C1F528BEB98}"/>
                  </a:ext>
                </a:extLst>
              </p:cNvPr>
              <p:cNvPicPr/>
              <p:nvPr/>
            </p:nvPicPr>
            <p:blipFill>
              <a:blip r:embed="rId238"/>
              <a:stretch>
                <a:fillRect/>
              </a:stretch>
            </p:blipFill>
            <p:spPr>
              <a:xfrm>
                <a:off x="11267935" y="3063862"/>
                <a:ext cx="239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4" name="Freihand 143">
                <a:extLst>
                  <a:ext uri="{FF2B5EF4-FFF2-40B4-BE49-F238E27FC236}">
                    <a16:creationId xmlns:a16="http://schemas.microsoft.com/office/drawing/2014/main" id="{AC16EB9A-7721-7FF0-65C3-59859919546A}"/>
                  </a:ext>
                </a:extLst>
              </p14:cNvPr>
              <p14:cNvContentPartPr/>
              <p14:nvPr/>
            </p14:nvContentPartPr>
            <p14:xfrm>
              <a:off x="11536495" y="2976742"/>
              <a:ext cx="12240" cy="36360"/>
            </p14:xfrm>
          </p:contentPart>
        </mc:Choice>
        <mc:Fallback xmlns="">
          <p:pic>
            <p:nvPicPr>
              <p:cNvPr id="144" name="Freihand 143">
                <a:extLst>
                  <a:ext uri="{FF2B5EF4-FFF2-40B4-BE49-F238E27FC236}">
                    <a16:creationId xmlns:a16="http://schemas.microsoft.com/office/drawing/2014/main" id="{AC16EB9A-7721-7FF0-65C3-59859919546A}"/>
                  </a:ext>
                </a:extLst>
              </p:cNvPr>
              <p:cNvPicPr/>
              <p:nvPr/>
            </p:nvPicPr>
            <p:blipFill>
              <a:blip r:embed="rId240"/>
              <a:stretch>
                <a:fillRect/>
              </a:stretch>
            </p:blipFill>
            <p:spPr>
              <a:xfrm>
                <a:off x="11527495" y="2967742"/>
                <a:ext cx="298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5" name="Freihand 144">
                <a:extLst>
                  <a:ext uri="{FF2B5EF4-FFF2-40B4-BE49-F238E27FC236}">
                    <a16:creationId xmlns:a16="http://schemas.microsoft.com/office/drawing/2014/main" id="{EA599B73-C872-C134-083C-6B5F28D6ECA4}"/>
                  </a:ext>
                </a:extLst>
              </p14:cNvPr>
              <p14:cNvContentPartPr/>
              <p14:nvPr/>
            </p14:nvContentPartPr>
            <p14:xfrm>
              <a:off x="11543695" y="2936782"/>
              <a:ext cx="241560" cy="211680"/>
            </p14:xfrm>
          </p:contentPart>
        </mc:Choice>
        <mc:Fallback xmlns="">
          <p:pic>
            <p:nvPicPr>
              <p:cNvPr id="145" name="Freihand 144">
                <a:extLst>
                  <a:ext uri="{FF2B5EF4-FFF2-40B4-BE49-F238E27FC236}">
                    <a16:creationId xmlns:a16="http://schemas.microsoft.com/office/drawing/2014/main" id="{EA599B73-C872-C134-083C-6B5F28D6ECA4}"/>
                  </a:ext>
                </a:extLst>
              </p:cNvPr>
              <p:cNvPicPr/>
              <p:nvPr/>
            </p:nvPicPr>
            <p:blipFill>
              <a:blip r:embed="rId242"/>
              <a:stretch>
                <a:fillRect/>
              </a:stretch>
            </p:blipFill>
            <p:spPr>
              <a:xfrm>
                <a:off x="11535055" y="2927782"/>
                <a:ext cx="2592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6" name="Freihand 145">
                <a:extLst>
                  <a:ext uri="{FF2B5EF4-FFF2-40B4-BE49-F238E27FC236}">
                    <a16:creationId xmlns:a16="http://schemas.microsoft.com/office/drawing/2014/main" id="{12895F14-0598-790E-997E-14A3F5430FB0}"/>
                  </a:ext>
                </a:extLst>
              </p14:cNvPr>
              <p14:cNvContentPartPr/>
              <p14:nvPr/>
            </p14:nvContentPartPr>
            <p14:xfrm>
              <a:off x="11789215" y="2859022"/>
              <a:ext cx="152640" cy="243360"/>
            </p14:xfrm>
          </p:contentPart>
        </mc:Choice>
        <mc:Fallback xmlns="">
          <p:pic>
            <p:nvPicPr>
              <p:cNvPr id="146" name="Freihand 145">
                <a:extLst>
                  <a:ext uri="{FF2B5EF4-FFF2-40B4-BE49-F238E27FC236}">
                    <a16:creationId xmlns:a16="http://schemas.microsoft.com/office/drawing/2014/main" id="{12895F14-0598-790E-997E-14A3F5430FB0}"/>
                  </a:ext>
                </a:extLst>
              </p:cNvPr>
              <p:cNvPicPr/>
              <p:nvPr/>
            </p:nvPicPr>
            <p:blipFill>
              <a:blip r:embed="rId244"/>
              <a:stretch>
                <a:fillRect/>
              </a:stretch>
            </p:blipFill>
            <p:spPr>
              <a:xfrm>
                <a:off x="11780215" y="2850022"/>
                <a:ext cx="1702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7" name="Freihand 146">
                <a:extLst>
                  <a:ext uri="{FF2B5EF4-FFF2-40B4-BE49-F238E27FC236}">
                    <a16:creationId xmlns:a16="http://schemas.microsoft.com/office/drawing/2014/main" id="{2FBDB249-C458-B8BF-4385-F02C651B2966}"/>
                  </a:ext>
                </a:extLst>
              </p14:cNvPr>
              <p14:cNvContentPartPr/>
              <p14:nvPr/>
            </p14:nvContentPartPr>
            <p14:xfrm>
              <a:off x="11248855" y="3201022"/>
              <a:ext cx="620280" cy="47160"/>
            </p14:xfrm>
          </p:contentPart>
        </mc:Choice>
        <mc:Fallback xmlns="">
          <p:pic>
            <p:nvPicPr>
              <p:cNvPr id="147" name="Freihand 146">
                <a:extLst>
                  <a:ext uri="{FF2B5EF4-FFF2-40B4-BE49-F238E27FC236}">
                    <a16:creationId xmlns:a16="http://schemas.microsoft.com/office/drawing/2014/main" id="{2FBDB249-C458-B8BF-4385-F02C651B2966}"/>
                  </a:ext>
                </a:extLst>
              </p:cNvPr>
              <p:cNvPicPr/>
              <p:nvPr/>
            </p:nvPicPr>
            <p:blipFill>
              <a:blip r:embed="rId246"/>
              <a:stretch>
                <a:fillRect/>
              </a:stretch>
            </p:blipFill>
            <p:spPr>
              <a:xfrm>
                <a:off x="11240215" y="3192382"/>
                <a:ext cx="63792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8" name="Freihand 147">
                <a:extLst>
                  <a:ext uri="{FF2B5EF4-FFF2-40B4-BE49-F238E27FC236}">
                    <a16:creationId xmlns:a16="http://schemas.microsoft.com/office/drawing/2014/main" id="{6DE40539-F3F9-8ADA-1BAE-839B33CBABB9}"/>
                  </a:ext>
                </a:extLst>
              </p14:cNvPr>
              <p14:cNvContentPartPr/>
              <p14:nvPr/>
            </p14:nvContentPartPr>
            <p14:xfrm>
              <a:off x="10562695" y="3609622"/>
              <a:ext cx="113040" cy="141120"/>
            </p14:xfrm>
          </p:contentPart>
        </mc:Choice>
        <mc:Fallback xmlns="">
          <p:pic>
            <p:nvPicPr>
              <p:cNvPr id="148" name="Freihand 147">
                <a:extLst>
                  <a:ext uri="{FF2B5EF4-FFF2-40B4-BE49-F238E27FC236}">
                    <a16:creationId xmlns:a16="http://schemas.microsoft.com/office/drawing/2014/main" id="{6DE40539-F3F9-8ADA-1BAE-839B33CBABB9}"/>
                  </a:ext>
                </a:extLst>
              </p:cNvPr>
              <p:cNvPicPr/>
              <p:nvPr/>
            </p:nvPicPr>
            <p:blipFill>
              <a:blip r:embed="rId248"/>
              <a:stretch>
                <a:fillRect/>
              </a:stretch>
            </p:blipFill>
            <p:spPr>
              <a:xfrm>
                <a:off x="10553695" y="3600622"/>
                <a:ext cx="130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9" name="Freihand 148">
                <a:extLst>
                  <a:ext uri="{FF2B5EF4-FFF2-40B4-BE49-F238E27FC236}">
                    <a16:creationId xmlns:a16="http://schemas.microsoft.com/office/drawing/2014/main" id="{00D2A849-5075-5417-88AF-E421EAA93C38}"/>
                  </a:ext>
                </a:extLst>
              </p14:cNvPr>
              <p14:cNvContentPartPr/>
              <p14:nvPr/>
            </p14:nvContentPartPr>
            <p14:xfrm>
              <a:off x="10720735" y="3652102"/>
              <a:ext cx="120240" cy="87120"/>
            </p14:xfrm>
          </p:contentPart>
        </mc:Choice>
        <mc:Fallback xmlns="">
          <p:pic>
            <p:nvPicPr>
              <p:cNvPr id="149" name="Freihand 148">
                <a:extLst>
                  <a:ext uri="{FF2B5EF4-FFF2-40B4-BE49-F238E27FC236}">
                    <a16:creationId xmlns:a16="http://schemas.microsoft.com/office/drawing/2014/main" id="{00D2A849-5075-5417-88AF-E421EAA93C38}"/>
                  </a:ext>
                </a:extLst>
              </p:cNvPr>
              <p:cNvPicPr/>
              <p:nvPr/>
            </p:nvPicPr>
            <p:blipFill>
              <a:blip r:embed="rId250"/>
              <a:stretch>
                <a:fillRect/>
              </a:stretch>
            </p:blipFill>
            <p:spPr>
              <a:xfrm>
                <a:off x="10711735" y="3643102"/>
                <a:ext cx="1378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0" name="Freihand 149">
                <a:extLst>
                  <a:ext uri="{FF2B5EF4-FFF2-40B4-BE49-F238E27FC236}">
                    <a16:creationId xmlns:a16="http://schemas.microsoft.com/office/drawing/2014/main" id="{EA125654-0FC4-3C79-0D0E-F0513C661937}"/>
                  </a:ext>
                </a:extLst>
              </p14:cNvPr>
              <p14:cNvContentPartPr/>
              <p14:nvPr/>
            </p14:nvContentPartPr>
            <p14:xfrm>
              <a:off x="10884895" y="3633022"/>
              <a:ext cx="316440" cy="93240"/>
            </p14:xfrm>
          </p:contentPart>
        </mc:Choice>
        <mc:Fallback xmlns="">
          <p:pic>
            <p:nvPicPr>
              <p:cNvPr id="150" name="Freihand 149">
                <a:extLst>
                  <a:ext uri="{FF2B5EF4-FFF2-40B4-BE49-F238E27FC236}">
                    <a16:creationId xmlns:a16="http://schemas.microsoft.com/office/drawing/2014/main" id="{EA125654-0FC4-3C79-0D0E-F0513C661937}"/>
                  </a:ext>
                </a:extLst>
              </p:cNvPr>
              <p:cNvPicPr/>
              <p:nvPr/>
            </p:nvPicPr>
            <p:blipFill>
              <a:blip r:embed="rId252"/>
              <a:stretch>
                <a:fillRect/>
              </a:stretch>
            </p:blipFill>
            <p:spPr>
              <a:xfrm>
                <a:off x="10875895" y="3624382"/>
                <a:ext cx="3340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1" name="Freihand 150">
                <a:extLst>
                  <a:ext uri="{FF2B5EF4-FFF2-40B4-BE49-F238E27FC236}">
                    <a16:creationId xmlns:a16="http://schemas.microsoft.com/office/drawing/2014/main" id="{28C55714-2DF9-BCDD-8EFD-13DF4F89136A}"/>
                  </a:ext>
                </a:extLst>
              </p14:cNvPr>
              <p14:cNvContentPartPr/>
              <p14:nvPr/>
            </p14:nvContentPartPr>
            <p14:xfrm>
              <a:off x="11194135" y="3482902"/>
              <a:ext cx="7560" cy="25560"/>
            </p14:xfrm>
          </p:contentPart>
        </mc:Choice>
        <mc:Fallback xmlns="">
          <p:pic>
            <p:nvPicPr>
              <p:cNvPr id="151" name="Freihand 150">
                <a:extLst>
                  <a:ext uri="{FF2B5EF4-FFF2-40B4-BE49-F238E27FC236}">
                    <a16:creationId xmlns:a16="http://schemas.microsoft.com/office/drawing/2014/main" id="{28C55714-2DF9-BCDD-8EFD-13DF4F89136A}"/>
                  </a:ext>
                </a:extLst>
              </p:cNvPr>
              <p:cNvPicPr/>
              <p:nvPr/>
            </p:nvPicPr>
            <p:blipFill>
              <a:blip r:embed="rId254"/>
              <a:stretch>
                <a:fillRect/>
              </a:stretch>
            </p:blipFill>
            <p:spPr>
              <a:xfrm>
                <a:off x="11185495" y="3473902"/>
                <a:ext cx="252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2" name="Freihand 151">
                <a:extLst>
                  <a:ext uri="{FF2B5EF4-FFF2-40B4-BE49-F238E27FC236}">
                    <a16:creationId xmlns:a16="http://schemas.microsoft.com/office/drawing/2014/main" id="{0133E021-ED49-A67F-0830-BE5DA3735633}"/>
                  </a:ext>
                </a:extLst>
              </p14:cNvPr>
              <p14:cNvContentPartPr/>
              <p14:nvPr/>
            </p14:nvContentPartPr>
            <p14:xfrm>
              <a:off x="11229055" y="3482182"/>
              <a:ext cx="276120" cy="340920"/>
            </p14:xfrm>
          </p:contentPart>
        </mc:Choice>
        <mc:Fallback xmlns="">
          <p:pic>
            <p:nvPicPr>
              <p:cNvPr id="152" name="Freihand 151">
                <a:extLst>
                  <a:ext uri="{FF2B5EF4-FFF2-40B4-BE49-F238E27FC236}">
                    <a16:creationId xmlns:a16="http://schemas.microsoft.com/office/drawing/2014/main" id="{0133E021-ED49-A67F-0830-BE5DA3735633}"/>
                  </a:ext>
                </a:extLst>
              </p:cNvPr>
              <p:cNvPicPr/>
              <p:nvPr/>
            </p:nvPicPr>
            <p:blipFill>
              <a:blip r:embed="rId256"/>
              <a:stretch>
                <a:fillRect/>
              </a:stretch>
            </p:blipFill>
            <p:spPr>
              <a:xfrm>
                <a:off x="11220415" y="3473182"/>
                <a:ext cx="29376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3" name="Freihand 152">
                <a:extLst>
                  <a:ext uri="{FF2B5EF4-FFF2-40B4-BE49-F238E27FC236}">
                    <a16:creationId xmlns:a16="http://schemas.microsoft.com/office/drawing/2014/main" id="{17121E15-5595-ED7C-694C-F8C690F82DF5}"/>
                  </a:ext>
                </a:extLst>
              </p14:cNvPr>
              <p14:cNvContentPartPr/>
              <p14:nvPr/>
            </p14:nvContentPartPr>
            <p14:xfrm>
              <a:off x="11551255" y="3562462"/>
              <a:ext cx="107640" cy="97920"/>
            </p14:xfrm>
          </p:contentPart>
        </mc:Choice>
        <mc:Fallback xmlns="">
          <p:pic>
            <p:nvPicPr>
              <p:cNvPr id="153" name="Freihand 152">
                <a:extLst>
                  <a:ext uri="{FF2B5EF4-FFF2-40B4-BE49-F238E27FC236}">
                    <a16:creationId xmlns:a16="http://schemas.microsoft.com/office/drawing/2014/main" id="{17121E15-5595-ED7C-694C-F8C690F82DF5}"/>
                  </a:ext>
                </a:extLst>
              </p:cNvPr>
              <p:cNvPicPr/>
              <p:nvPr/>
            </p:nvPicPr>
            <p:blipFill>
              <a:blip r:embed="rId258"/>
              <a:stretch>
                <a:fillRect/>
              </a:stretch>
            </p:blipFill>
            <p:spPr>
              <a:xfrm>
                <a:off x="11542615" y="3553822"/>
                <a:ext cx="125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4" name="Freihand 153">
                <a:extLst>
                  <a:ext uri="{FF2B5EF4-FFF2-40B4-BE49-F238E27FC236}">
                    <a16:creationId xmlns:a16="http://schemas.microsoft.com/office/drawing/2014/main" id="{F94E8763-4D9F-B84E-23FE-4407D95CDA19}"/>
                  </a:ext>
                </a:extLst>
              </p14:cNvPr>
              <p14:cNvContentPartPr/>
              <p14:nvPr/>
            </p14:nvContentPartPr>
            <p14:xfrm>
              <a:off x="11671855" y="3547702"/>
              <a:ext cx="83880" cy="120240"/>
            </p14:xfrm>
          </p:contentPart>
        </mc:Choice>
        <mc:Fallback xmlns="">
          <p:pic>
            <p:nvPicPr>
              <p:cNvPr id="154" name="Freihand 153">
                <a:extLst>
                  <a:ext uri="{FF2B5EF4-FFF2-40B4-BE49-F238E27FC236}">
                    <a16:creationId xmlns:a16="http://schemas.microsoft.com/office/drawing/2014/main" id="{F94E8763-4D9F-B84E-23FE-4407D95CDA19}"/>
                  </a:ext>
                </a:extLst>
              </p:cNvPr>
              <p:cNvPicPr/>
              <p:nvPr/>
            </p:nvPicPr>
            <p:blipFill>
              <a:blip r:embed="rId260"/>
              <a:stretch>
                <a:fillRect/>
              </a:stretch>
            </p:blipFill>
            <p:spPr>
              <a:xfrm>
                <a:off x="11663215" y="3538702"/>
                <a:ext cx="1015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5" name="Freihand 154">
                <a:extLst>
                  <a:ext uri="{FF2B5EF4-FFF2-40B4-BE49-F238E27FC236}">
                    <a16:creationId xmlns:a16="http://schemas.microsoft.com/office/drawing/2014/main" id="{CE83CB25-3B75-B5B2-EBF1-B817E9441CC5}"/>
                  </a:ext>
                </a:extLst>
              </p14:cNvPr>
              <p14:cNvContentPartPr/>
              <p14:nvPr/>
            </p14:nvContentPartPr>
            <p14:xfrm>
              <a:off x="11733415" y="3410542"/>
              <a:ext cx="160200" cy="261000"/>
            </p14:xfrm>
          </p:contentPart>
        </mc:Choice>
        <mc:Fallback xmlns="">
          <p:pic>
            <p:nvPicPr>
              <p:cNvPr id="155" name="Freihand 154">
                <a:extLst>
                  <a:ext uri="{FF2B5EF4-FFF2-40B4-BE49-F238E27FC236}">
                    <a16:creationId xmlns:a16="http://schemas.microsoft.com/office/drawing/2014/main" id="{CE83CB25-3B75-B5B2-EBF1-B817E9441CC5}"/>
                  </a:ext>
                </a:extLst>
              </p:cNvPr>
              <p:cNvPicPr/>
              <p:nvPr/>
            </p:nvPicPr>
            <p:blipFill>
              <a:blip r:embed="rId262"/>
              <a:stretch>
                <a:fillRect/>
              </a:stretch>
            </p:blipFill>
            <p:spPr>
              <a:xfrm>
                <a:off x="11724775" y="3401902"/>
                <a:ext cx="1778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6" name="Freihand 155">
                <a:extLst>
                  <a:ext uri="{FF2B5EF4-FFF2-40B4-BE49-F238E27FC236}">
                    <a16:creationId xmlns:a16="http://schemas.microsoft.com/office/drawing/2014/main" id="{6AE77777-31E9-FD00-1A8F-D3A80EEDED28}"/>
                  </a:ext>
                </a:extLst>
              </p14:cNvPr>
              <p14:cNvContentPartPr/>
              <p14:nvPr/>
            </p14:nvContentPartPr>
            <p14:xfrm>
              <a:off x="11990455" y="3294622"/>
              <a:ext cx="90720" cy="252720"/>
            </p14:xfrm>
          </p:contentPart>
        </mc:Choice>
        <mc:Fallback xmlns="">
          <p:pic>
            <p:nvPicPr>
              <p:cNvPr id="156" name="Freihand 155">
                <a:extLst>
                  <a:ext uri="{FF2B5EF4-FFF2-40B4-BE49-F238E27FC236}">
                    <a16:creationId xmlns:a16="http://schemas.microsoft.com/office/drawing/2014/main" id="{6AE77777-31E9-FD00-1A8F-D3A80EEDED28}"/>
                  </a:ext>
                </a:extLst>
              </p:cNvPr>
              <p:cNvPicPr/>
              <p:nvPr/>
            </p:nvPicPr>
            <p:blipFill>
              <a:blip r:embed="rId264"/>
              <a:stretch>
                <a:fillRect/>
              </a:stretch>
            </p:blipFill>
            <p:spPr>
              <a:xfrm>
                <a:off x="11981455" y="3285982"/>
                <a:ext cx="10836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7" name="Freihand 156">
                <a:extLst>
                  <a:ext uri="{FF2B5EF4-FFF2-40B4-BE49-F238E27FC236}">
                    <a16:creationId xmlns:a16="http://schemas.microsoft.com/office/drawing/2014/main" id="{2968DAA3-00E8-FE1A-2EFD-9872F378199A}"/>
                  </a:ext>
                </a:extLst>
              </p14:cNvPr>
              <p14:cNvContentPartPr/>
              <p14:nvPr/>
            </p14:nvContentPartPr>
            <p14:xfrm>
              <a:off x="11906215" y="3615022"/>
              <a:ext cx="115560" cy="117360"/>
            </p14:xfrm>
          </p:contentPart>
        </mc:Choice>
        <mc:Fallback xmlns="">
          <p:pic>
            <p:nvPicPr>
              <p:cNvPr id="157" name="Freihand 156">
                <a:extLst>
                  <a:ext uri="{FF2B5EF4-FFF2-40B4-BE49-F238E27FC236}">
                    <a16:creationId xmlns:a16="http://schemas.microsoft.com/office/drawing/2014/main" id="{2968DAA3-00E8-FE1A-2EFD-9872F378199A}"/>
                  </a:ext>
                </a:extLst>
              </p:cNvPr>
              <p:cNvPicPr/>
              <p:nvPr/>
            </p:nvPicPr>
            <p:blipFill>
              <a:blip r:embed="rId266"/>
              <a:stretch>
                <a:fillRect/>
              </a:stretch>
            </p:blipFill>
            <p:spPr>
              <a:xfrm>
                <a:off x="11897575" y="3606022"/>
                <a:ext cx="133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9" name="Freihand 158">
                <a:extLst>
                  <a:ext uri="{FF2B5EF4-FFF2-40B4-BE49-F238E27FC236}">
                    <a16:creationId xmlns:a16="http://schemas.microsoft.com/office/drawing/2014/main" id="{F63555A0-5ADF-0C10-6E5C-B8398785998F}"/>
                  </a:ext>
                </a:extLst>
              </p14:cNvPr>
              <p14:cNvContentPartPr/>
              <p14:nvPr/>
            </p14:nvContentPartPr>
            <p14:xfrm>
              <a:off x="3656455" y="4158262"/>
              <a:ext cx="460800" cy="21240"/>
            </p14:xfrm>
          </p:contentPart>
        </mc:Choice>
        <mc:Fallback xmlns="">
          <p:pic>
            <p:nvPicPr>
              <p:cNvPr id="159" name="Freihand 158">
                <a:extLst>
                  <a:ext uri="{FF2B5EF4-FFF2-40B4-BE49-F238E27FC236}">
                    <a16:creationId xmlns:a16="http://schemas.microsoft.com/office/drawing/2014/main" id="{F63555A0-5ADF-0C10-6E5C-B8398785998F}"/>
                  </a:ext>
                </a:extLst>
              </p:cNvPr>
              <p:cNvPicPr/>
              <p:nvPr/>
            </p:nvPicPr>
            <p:blipFill>
              <a:blip r:embed="rId268"/>
              <a:stretch>
                <a:fillRect/>
              </a:stretch>
            </p:blipFill>
            <p:spPr>
              <a:xfrm>
                <a:off x="3647815" y="4149262"/>
                <a:ext cx="478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0" name="Freihand 159">
                <a:extLst>
                  <a:ext uri="{FF2B5EF4-FFF2-40B4-BE49-F238E27FC236}">
                    <a16:creationId xmlns:a16="http://schemas.microsoft.com/office/drawing/2014/main" id="{2448B0B0-9056-3E19-E58B-4A35CAA2C1FD}"/>
                  </a:ext>
                </a:extLst>
              </p14:cNvPr>
              <p14:cNvContentPartPr/>
              <p14:nvPr/>
            </p14:nvContentPartPr>
            <p14:xfrm>
              <a:off x="4207255" y="4080142"/>
              <a:ext cx="726120" cy="104040"/>
            </p14:xfrm>
          </p:contentPart>
        </mc:Choice>
        <mc:Fallback xmlns="">
          <p:pic>
            <p:nvPicPr>
              <p:cNvPr id="160" name="Freihand 159">
                <a:extLst>
                  <a:ext uri="{FF2B5EF4-FFF2-40B4-BE49-F238E27FC236}">
                    <a16:creationId xmlns:a16="http://schemas.microsoft.com/office/drawing/2014/main" id="{2448B0B0-9056-3E19-E58B-4A35CAA2C1FD}"/>
                  </a:ext>
                </a:extLst>
              </p:cNvPr>
              <p:cNvPicPr/>
              <p:nvPr/>
            </p:nvPicPr>
            <p:blipFill>
              <a:blip r:embed="rId270"/>
              <a:stretch>
                <a:fillRect/>
              </a:stretch>
            </p:blipFill>
            <p:spPr>
              <a:xfrm>
                <a:off x="4198615" y="4071502"/>
                <a:ext cx="743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1" name="Freihand 160">
                <a:extLst>
                  <a:ext uri="{FF2B5EF4-FFF2-40B4-BE49-F238E27FC236}">
                    <a16:creationId xmlns:a16="http://schemas.microsoft.com/office/drawing/2014/main" id="{8107F995-EAD4-4ABD-4A6A-2068CB747F30}"/>
                  </a:ext>
                </a:extLst>
              </p14:cNvPr>
              <p14:cNvContentPartPr/>
              <p14:nvPr/>
            </p14:nvContentPartPr>
            <p14:xfrm>
              <a:off x="4991695" y="4160782"/>
              <a:ext cx="439920" cy="39600"/>
            </p14:xfrm>
          </p:contentPart>
        </mc:Choice>
        <mc:Fallback xmlns="">
          <p:pic>
            <p:nvPicPr>
              <p:cNvPr id="161" name="Freihand 160">
                <a:extLst>
                  <a:ext uri="{FF2B5EF4-FFF2-40B4-BE49-F238E27FC236}">
                    <a16:creationId xmlns:a16="http://schemas.microsoft.com/office/drawing/2014/main" id="{8107F995-EAD4-4ABD-4A6A-2068CB747F30}"/>
                  </a:ext>
                </a:extLst>
              </p:cNvPr>
              <p:cNvPicPr/>
              <p:nvPr/>
            </p:nvPicPr>
            <p:blipFill>
              <a:blip r:embed="rId272"/>
              <a:stretch>
                <a:fillRect/>
              </a:stretch>
            </p:blipFill>
            <p:spPr>
              <a:xfrm>
                <a:off x="4982695" y="4151782"/>
                <a:ext cx="457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2" name="Freihand 161">
                <a:extLst>
                  <a:ext uri="{FF2B5EF4-FFF2-40B4-BE49-F238E27FC236}">
                    <a16:creationId xmlns:a16="http://schemas.microsoft.com/office/drawing/2014/main" id="{CC41ED27-4F1D-C5E1-719C-E140CDB78F08}"/>
                  </a:ext>
                </a:extLst>
              </p14:cNvPr>
              <p14:cNvContentPartPr/>
              <p14:nvPr/>
            </p14:nvContentPartPr>
            <p14:xfrm>
              <a:off x="5613415" y="4106062"/>
              <a:ext cx="718200" cy="50040"/>
            </p14:xfrm>
          </p:contentPart>
        </mc:Choice>
        <mc:Fallback xmlns="">
          <p:pic>
            <p:nvPicPr>
              <p:cNvPr id="162" name="Freihand 161">
                <a:extLst>
                  <a:ext uri="{FF2B5EF4-FFF2-40B4-BE49-F238E27FC236}">
                    <a16:creationId xmlns:a16="http://schemas.microsoft.com/office/drawing/2014/main" id="{CC41ED27-4F1D-C5E1-719C-E140CDB78F08}"/>
                  </a:ext>
                </a:extLst>
              </p:cNvPr>
              <p:cNvPicPr/>
              <p:nvPr/>
            </p:nvPicPr>
            <p:blipFill>
              <a:blip r:embed="rId274"/>
              <a:stretch>
                <a:fillRect/>
              </a:stretch>
            </p:blipFill>
            <p:spPr>
              <a:xfrm>
                <a:off x="5604415" y="4097422"/>
                <a:ext cx="7358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3" name="Freihand 162">
                <a:extLst>
                  <a:ext uri="{FF2B5EF4-FFF2-40B4-BE49-F238E27FC236}">
                    <a16:creationId xmlns:a16="http://schemas.microsoft.com/office/drawing/2014/main" id="{95EFBF52-B9C5-FF3A-2885-CB61980E5E2D}"/>
                  </a:ext>
                </a:extLst>
              </p14:cNvPr>
              <p14:cNvContentPartPr/>
              <p14:nvPr/>
            </p14:nvContentPartPr>
            <p14:xfrm>
              <a:off x="3869935" y="4757662"/>
              <a:ext cx="2770920" cy="68400"/>
            </p14:xfrm>
          </p:contentPart>
        </mc:Choice>
        <mc:Fallback xmlns="">
          <p:pic>
            <p:nvPicPr>
              <p:cNvPr id="163" name="Freihand 162">
                <a:extLst>
                  <a:ext uri="{FF2B5EF4-FFF2-40B4-BE49-F238E27FC236}">
                    <a16:creationId xmlns:a16="http://schemas.microsoft.com/office/drawing/2014/main" id="{95EFBF52-B9C5-FF3A-2885-CB61980E5E2D}"/>
                  </a:ext>
                </a:extLst>
              </p:cNvPr>
              <p:cNvPicPr/>
              <p:nvPr/>
            </p:nvPicPr>
            <p:blipFill>
              <a:blip r:embed="rId276"/>
              <a:stretch>
                <a:fillRect/>
              </a:stretch>
            </p:blipFill>
            <p:spPr>
              <a:xfrm>
                <a:off x="3861295" y="4749022"/>
                <a:ext cx="27885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4" name="Freihand 163">
                <a:extLst>
                  <a:ext uri="{FF2B5EF4-FFF2-40B4-BE49-F238E27FC236}">
                    <a16:creationId xmlns:a16="http://schemas.microsoft.com/office/drawing/2014/main" id="{43E05EB1-3D44-A55C-4DB7-D36F25EA69A2}"/>
                  </a:ext>
                </a:extLst>
              </p14:cNvPr>
              <p14:cNvContentPartPr/>
              <p14:nvPr/>
            </p14:nvContentPartPr>
            <p14:xfrm>
              <a:off x="1661335" y="3924622"/>
              <a:ext cx="1839240" cy="826200"/>
            </p14:xfrm>
          </p:contentPart>
        </mc:Choice>
        <mc:Fallback xmlns="">
          <p:pic>
            <p:nvPicPr>
              <p:cNvPr id="164" name="Freihand 163">
                <a:extLst>
                  <a:ext uri="{FF2B5EF4-FFF2-40B4-BE49-F238E27FC236}">
                    <a16:creationId xmlns:a16="http://schemas.microsoft.com/office/drawing/2014/main" id="{43E05EB1-3D44-A55C-4DB7-D36F25EA69A2}"/>
                  </a:ext>
                </a:extLst>
              </p:cNvPr>
              <p:cNvPicPr/>
              <p:nvPr/>
            </p:nvPicPr>
            <p:blipFill>
              <a:blip r:embed="rId278"/>
              <a:stretch>
                <a:fillRect/>
              </a:stretch>
            </p:blipFill>
            <p:spPr>
              <a:xfrm>
                <a:off x="1652335" y="3915622"/>
                <a:ext cx="1856880" cy="843840"/>
              </a:xfrm>
              <a:prstGeom prst="rect">
                <a:avLst/>
              </a:prstGeom>
            </p:spPr>
          </p:pic>
        </mc:Fallback>
      </mc:AlternateContent>
      <p:grpSp>
        <p:nvGrpSpPr>
          <p:cNvPr id="166" name="Gruppieren 165">
            <a:extLst>
              <a:ext uri="{FF2B5EF4-FFF2-40B4-BE49-F238E27FC236}">
                <a16:creationId xmlns:a16="http://schemas.microsoft.com/office/drawing/2014/main" id="{F672133E-9272-5E6A-11DB-15600396ACFD}"/>
              </a:ext>
            </a:extLst>
          </p:cNvPr>
          <p:cNvGrpSpPr/>
          <p:nvPr/>
        </p:nvGrpSpPr>
        <p:grpSpPr>
          <a:xfrm>
            <a:off x="3401575" y="385102"/>
            <a:ext cx="4178520" cy="840600"/>
            <a:chOff x="3401575" y="385102"/>
            <a:chExt cx="4178520" cy="840600"/>
          </a:xfrm>
        </p:grpSpPr>
        <mc:AlternateContent xmlns:mc="http://schemas.openxmlformats.org/markup-compatibility/2006" xmlns:p14="http://schemas.microsoft.com/office/powerpoint/2010/main">
          <mc:Choice Requires="p14">
            <p:contentPart p14:bwMode="auto" r:id="rId279">
              <p14:nvContentPartPr>
                <p14:cNvPr id="3" name="Freihand 2">
                  <a:extLst>
                    <a:ext uri="{FF2B5EF4-FFF2-40B4-BE49-F238E27FC236}">
                      <a16:creationId xmlns:a16="http://schemas.microsoft.com/office/drawing/2014/main" id="{DF6D6210-A782-8EA1-71FE-E256B838E1F6}"/>
                    </a:ext>
                  </a:extLst>
                </p14:cNvPr>
                <p14:cNvContentPartPr/>
                <p14:nvPr/>
              </p14:nvContentPartPr>
              <p14:xfrm>
                <a:off x="3612535" y="814582"/>
                <a:ext cx="2724840" cy="78120"/>
              </p14:xfrm>
            </p:contentPart>
          </mc:Choice>
          <mc:Fallback xmlns="">
            <p:pic>
              <p:nvPicPr>
                <p:cNvPr id="3" name="Freihand 2">
                  <a:extLst>
                    <a:ext uri="{FF2B5EF4-FFF2-40B4-BE49-F238E27FC236}">
                      <a16:creationId xmlns:a16="http://schemas.microsoft.com/office/drawing/2014/main" id="{DF6D6210-A782-8EA1-71FE-E256B838E1F6}"/>
                    </a:ext>
                  </a:extLst>
                </p:cNvPr>
                <p:cNvPicPr/>
                <p:nvPr/>
              </p:nvPicPr>
              <p:blipFill>
                <a:blip r:embed="rId280"/>
                <a:stretch>
                  <a:fillRect/>
                </a:stretch>
              </p:blipFill>
              <p:spPr>
                <a:xfrm>
                  <a:off x="3603535" y="805582"/>
                  <a:ext cx="27424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5" name="Freihand 4">
                  <a:extLst>
                    <a:ext uri="{FF2B5EF4-FFF2-40B4-BE49-F238E27FC236}">
                      <a16:creationId xmlns:a16="http://schemas.microsoft.com/office/drawing/2014/main" id="{553B4D2E-0FF8-6D25-C0D4-83102ABA4980}"/>
                    </a:ext>
                  </a:extLst>
                </p14:cNvPr>
                <p14:cNvContentPartPr/>
                <p14:nvPr/>
              </p14:nvContentPartPr>
              <p14:xfrm>
                <a:off x="3401575" y="385102"/>
                <a:ext cx="1276200" cy="366840"/>
              </p14:xfrm>
            </p:contentPart>
          </mc:Choice>
          <mc:Fallback xmlns="">
            <p:pic>
              <p:nvPicPr>
                <p:cNvPr id="5" name="Freihand 4">
                  <a:extLst>
                    <a:ext uri="{FF2B5EF4-FFF2-40B4-BE49-F238E27FC236}">
                      <a16:creationId xmlns:a16="http://schemas.microsoft.com/office/drawing/2014/main" id="{553B4D2E-0FF8-6D25-C0D4-83102ABA4980}"/>
                    </a:ext>
                  </a:extLst>
                </p:cNvPr>
                <p:cNvPicPr/>
                <p:nvPr/>
              </p:nvPicPr>
              <p:blipFill>
                <a:blip r:embed="rId282"/>
                <a:stretch>
                  <a:fillRect/>
                </a:stretch>
              </p:blipFill>
              <p:spPr>
                <a:xfrm>
                  <a:off x="3392575" y="376462"/>
                  <a:ext cx="129384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5" name="Freihand 164">
                  <a:extLst>
                    <a:ext uri="{FF2B5EF4-FFF2-40B4-BE49-F238E27FC236}">
                      <a16:creationId xmlns:a16="http://schemas.microsoft.com/office/drawing/2014/main" id="{1DF81705-7151-2458-0508-179AE00982DF}"/>
                    </a:ext>
                  </a:extLst>
                </p14:cNvPr>
                <p14:cNvContentPartPr/>
                <p14:nvPr/>
              </p14:nvContentPartPr>
              <p14:xfrm>
                <a:off x="5071255" y="715222"/>
                <a:ext cx="2508840" cy="510480"/>
              </p14:xfrm>
            </p:contentPart>
          </mc:Choice>
          <mc:Fallback xmlns="">
            <p:pic>
              <p:nvPicPr>
                <p:cNvPr id="165" name="Freihand 164">
                  <a:extLst>
                    <a:ext uri="{FF2B5EF4-FFF2-40B4-BE49-F238E27FC236}">
                      <a16:creationId xmlns:a16="http://schemas.microsoft.com/office/drawing/2014/main" id="{1DF81705-7151-2458-0508-179AE00982DF}"/>
                    </a:ext>
                  </a:extLst>
                </p:cNvPr>
                <p:cNvPicPr/>
                <p:nvPr/>
              </p:nvPicPr>
              <p:blipFill>
                <a:blip r:embed="rId284"/>
                <a:stretch>
                  <a:fillRect/>
                </a:stretch>
              </p:blipFill>
              <p:spPr>
                <a:xfrm>
                  <a:off x="5062615" y="706582"/>
                  <a:ext cx="2526480" cy="52812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1" name="Gruppieren 30">
            <a:extLst>
              <a:ext uri="{FF2B5EF4-FFF2-40B4-BE49-F238E27FC236}">
                <a16:creationId xmlns:a16="http://schemas.microsoft.com/office/drawing/2014/main" id="{BD6D918F-654B-AB98-27B4-D52FC5C32CB8}"/>
              </a:ext>
            </a:extLst>
          </p:cNvPr>
          <p:cNvGrpSpPr/>
          <p:nvPr/>
        </p:nvGrpSpPr>
        <p:grpSpPr>
          <a:xfrm>
            <a:off x="4290775" y="1245142"/>
            <a:ext cx="3615120" cy="435600"/>
            <a:chOff x="4290775" y="1245142"/>
            <a:chExt cx="3615120" cy="4356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268FB5C-805D-BBCE-A0E6-5D37A12B1CAB}"/>
                    </a:ext>
                  </a:extLst>
                </p14:cNvPr>
                <p14:cNvContentPartPr/>
                <p14:nvPr/>
              </p14:nvContentPartPr>
              <p14:xfrm>
                <a:off x="4293655" y="1306702"/>
                <a:ext cx="263520" cy="215280"/>
              </p14:xfrm>
            </p:contentPart>
          </mc:Choice>
          <mc:Fallback xmlns="">
            <p:pic>
              <p:nvPicPr>
                <p:cNvPr id="2" name="Freihand 1">
                  <a:extLst>
                    <a:ext uri="{FF2B5EF4-FFF2-40B4-BE49-F238E27FC236}">
                      <a16:creationId xmlns:a16="http://schemas.microsoft.com/office/drawing/2014/main" id="{7268FB5C-805D-BBCE-A0E6-5D37A12B1CAB}"/>
                    </a:ext>
                  </a:extLst>
                </p:cNvPr>
                <p:cNvPicPr/>
                <p:nvPr/>
              </p:nvPicPr>
              <p:blipFill>
                <a:blip r:embed="rId4"/>
                <a:stretch>
                  <a:fillRect/>
                </a:stretch>
              </p:blipFill>
              <p:spPr>
                <a:xfrm>
                  <a:off x="4285015" y="1297702"/>
                  <a:ext cx="2811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A532682-316D-7D18-F998-2A7AAAD450E3}"/>
                    </a:ext>
                  </a:extLst>
                </p14:cNvPr>
                <p14:cNvContentPartPr/>
                <p14:nvPr/>
              </p14:nvContentPartPr>
              <p14:xfrm>
                <a:off x="4547455" y="1251982"/>
                <a:ext cx="266400" cy="284760"/>
              </p14:xfrm>
            </p:contentPart>
          </mc:Choice>
          <mc:Fallback xmlns="">
            <p:pic>
              <p:nvPicPr>
                <p:cNvPr id="3" name="Freihand 2">
                  <a:extLst>
                    <a:ext uri="{FF2B5EF4-FFF2-40B4-BE49-F238E27FC236}">
                      <a16:creationId xmlns:a16="http://schemas.microsoft.com/office/drawing/2014/main" id="{5A532682-316D-7D18-F998-2A7AAAD450E3}"/>
                    </a:ext>
                  </a:extLst>
                </p:cNvPr>
                <p:cNvPicPr/>
                <p:nvPr/>
              </p:nvPicPr>
              <p:blipFill>
                <a:blip r:embed="rId6"/>
                <a:stretch>
                  <a:fillRect/>
                </a:stretch>
              </p:blipFill>
              <p:spPr>
                <a:xfrm>
                  <a:off x="4538455" y="1243342"/>
                  <a:ext cx="28404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2A76AEDB-BC7E-5230-6696-0D5933AF7EDC}"/>
                    </a:ext>
                  </a:extLst>
                </p14:cNvPr>
                <p14:cNvContentPartPr/>
                <p14:nvPr/>
              </p14:nvContentPartPr>
              <p14:xfrm>
                <a:off x="4993135" y="1260982"/>
                <a:ext cx="109440" cy="264960"/>
              </p14:xfrm>
            </p:contentPart>
          </mc:Choice>
          <mc:Fallback xmlns="">
            <p:pic>
              <p:nvPicPr>
                <p:cNvPr id="8" name="Freihand 7">
                  <a:extLst>
                    <a:ext uri="{FF2B5EF4-FFF2-40B4-BE49-F238E27FC236}">
                      <a16:creationId xmlns:a16="http://schemas.microsoft.com/office/drawing/2014/main" id="{2A76AEDB-BC7E-5230-6696-0D5933AF7EDC}"/>
                    </a:ext>
                  </a:extLst>
                </p:cNvPr>
                <p:cNvPicPr/>
                <p:nvPr/>
              </p:nvPicPr>
              <p:blipFill>
                <a:blip r:embed="rId8"/>
                <a:stretch>
                  <a:fillRect/>
                </a:stretch>
              </p:blipFill>
              <p:spPr>
                <a:xfrm>
                  <a:off x="4984135" y="1252342"/>
                  <a:ext cx="1270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654A5DEC-2896-B16E-F13F-5C9E76F20D08}"/>
                    </a:ext>
                  </a:extLst>
                </p14:cNvPr>
                <p14:cNvContentPartPr/>
                <p14:nvPr/>
              </p14:nvContentPartPr>
              <p14:xfrm>
                <a:off x="5174215" y="1363222"/>
                <a:ext cx="243000" cy="127800"/>
              </p14:xfrm>
            </p:contentPart>
          </mc:Choice>
          <mc:Fallback xmlns="">
            <p:pic>
              <p:nvPicPr>
                <p:cNvPr id="9" name="Freihand 8">
                  <a:extLst>
                    <a:ext uri="{FF2B5EF4-FFF2-40B4-BE49-F238E27FC236}">
                      <a16:creationId xmlns:a16="http://schemas.microsoft.com/office/drawing/2014/main" id="{654A5DEC-2896-B16E-F13F-5C9E76F20D08}"/>
                    </a:ext>
                  </a:extLst>
                </p:cNvPr>
                <p:cNvPicPr/>
                <p:nvPr/>
              </p:nvPicPr>
              <p:blipFill>
                <a:blip r:embed="rId10"/>
                <a:stretch>
                  <a:fillRect/>
                </a:stretch>
              </p:blipFill>
              <p:spPr>
                <a:xfrm>
                  <a:off x="5165575" y="1354582"/>
                  <a:ext cx="260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92AED052-38D0-ED73-A259-74F200D7AF0C}"/>
                    </a:ext>
                  </a:extLst>
                </p14:cNvPr>
                <p14:cNvContentPartPr/>
                <p14:nvPr/>
              </p14:nvContentPartPr>
              <p14:xfrm>
                <a:off x="5433775" y="1277902"/>
                <a:ext cx="169920" cy="248400"/>
              </p14:xfrm>
            </p:contentPart>
          </mc:Choice>
          <mc:Fallback xmlns="">
            <p:pic>
              <p:nvPicPr>
                <p:cNvPr id="10" name="Freihand 9">
                  <a:extLst>
                    <a:ext uri="{FF2B5EF4-FFF2-40B4-BE49-F238E27FC236}">
                      <a16:creationId xmlns:a16="http://schemas.microsoft.com/office/drawing/2014/main" id="{92AED052-38D0-ED73-A259-74F200D7AF0C}"/>
                    </a:ext>
                  </a:extLst>
                </p:cNvPr>
                <p:cNvPicPr/>
                <p:nvPr/>
              </p:nvPicPr>
              <p:blipFill>
                <a:blip r:embed="rId12"/>
                <a:stretch>
                  <a:fillRect/>
                </a:stretch>
              </p:blipFill>
              <p:spPr>
                <a:xfrm>
                  <a:off x="5424775" y="1269262"/>
                  <a:ext cx="1875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E300C083-F6BA-16E4-C422-7AC2EF6B31F5}"/>
                    </a:ext>
                  </a:extLst>
                </p14:cNvPr>
                <p14:cNvContentPartPr/>
                <p14:nvPr/>
              </p14:nvContentPartPr>
              <p14:xfrm>
                <a:off x="6027055" y="1443142"/>
                <a:ext cx="106560" cy="19080"/>
              </p14:xfrm>
            </p:contentPart>
          </mc:Choice>
          <mc:Fallback xmlns="">
            <p:pic>
              <p:nvPicPr>
                <p:cNvPr id="12" name="Freihand 11">
                  <a:extLst>
                    <a:ext uri="{FF2B5EF4-FFF2-40B4-BE49-F238E27FC236}">
                      <a16:creationId xmlns:a16="http://schemas.microsoft.com/office/drawing/2014/main" id="{E300C083-F6BA-16E4-C422-7AC2EF6B31F5}"/>
                    </a:ext>
                  </a:extLst>
                </p:cNvPr>
                <p:cNvPicPr/>
                <p:nvPr/>
              </p:nvPicPr>
              <p:blipFill>
                <a:blip r:embed="rId14"/>
                <a:stretch>
                  <a:fillRect/>
                </a:stretch>
              </p:blipFill>
              <p:spPr>
                <a:xfrm>
                  <a:off x="6018415" y="1434502"/>
                  <a:ext cx="1242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F87A5410-B161-2349-971B-DEE205B324C1}"/>
                    </a:ext>
                  </a:extLst>
                </p14:cNvPr>
                <p14:cNvContentPartPr/>
                <p14:nvPr/>
              </p14:nvContentPartPr>
              <p14:xfrm>
                <a:off x="6400735" y="1252342"/>
                <a:ext cx="265320" cy="225360"/>
              </p14:xfrm>
            </p:contentPart>
          </mc:Choice>
          <mc:Fallback xmlns="">
            <p:pic>
              <p:nvPicPr>
                <p:cNvPr id="14" name="Freihand 13">
                  <a:extLst>
                    <a:ext uri="{FF2B5EF4-FFF2-40B4-BE49-F238E27FC236}">
                      <a16:creationId xmlns:a16="http://schemas.microsoft.com/office/drawing/2014/main" id="{F87A5410-B161-2349-971B-DEE205B324C1}"/>
                    </a:ext>
                  </a:extLst>
                </p:cNvPr>
                <p:cNvPicPr/>
                <p:nvPr/>
              </p:nvPicPr>
              <p:blipFill>
                <a:blip r:embed="rId16"/>
                <a:stretch>
                  <a:fillRect/>
                </a:stretch>
              </p:blipFill>
              <p:spPr>
                <a:xfrm>
                  <a:off x="6392095" y="1243702"/>
                  <a:ext cx="2829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7586478F-620E-E3B6-F070-06AB3C456D37}"/>
                    </a:ext>
                  </a:extLst>
                </p14:cNvPr>
                <p14:cNvContentPartPr/>
                <p14:nvPr/>
              </p14:nvContentPartPr>
              <p14:xfrm>
                <a:off x="6669655" y="1245142"/>
                <a:ext cx="325440" cy="199800"/>
              </p14:xfrm>
            </p:contentPart>
          </mc:Choice>
          <mc:Fallback xmlns="">
            <p:pic>
              <p:nvPicPr>
                <p:cNvPr id="15" name="Freihand 14">
                  <a:extLst>
                    <a:ext uri="{FF2B5EF4-FFF2-40B4-BE49-F238E27FC236}">
                      <a16:creationId xmlns:a16="http://schemas.microsoft.com/office/drawing/2014/main" id="{7586478F-620E-E3B6-F070-06AB3C456D37}"/>
                    </a:ext>
                  </a:extLst>
                </p:cNvPr>
                <p:cNvPicPr/>
                <p:nvPr/>
              </p:nvPicPr>
              <p:blipFill>
                <a:blip r:embed="rId18"/>
                <a:stretch>
                  <a:fillRect/>
                </a:stretch>
              </p:blipFill>
              <p:spPr>
                <a:xfrm>
                  <a:off x="6661015" y="1236142"/>
                  <a:ext cx="3430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3424CB71-C8D4-3E11-38BB-AA9DFEBA6BC4}"/>
                    </a:ext>
                  </a:extLst>
                </p14:cNvPr>
                <p14:cNvContentPartPr/>
                <p14:nvPr/>
              </p14:nvContentPartPr>
              <p14:xfrm>
                <a:off x="7108855" y="1344142"/>
                <a:ext cx="237240" cy="258120"/>
              </p14:xfrm>
            </p:contentPart>
          </mc:Choice>
          <mc:Fallback xmlns="">
            <p:pic>
              <p:nvPicPr>
                <p:cNvPr id="16" name="Freihand 15">
                  <a:extLst>
                    <a:ext uri="{FF2B5EF4-FFF2-40B4-BE49-F238E27FC236}">
                      <a16:creationId xmlns:a16="http://schemas.microsoft.com/office/drawing/2014/main" id="{3424CB71-C8D4-3E11-38BB-AA9DFEBA6BC4}"/>
                    </a:ext>
                  </a:extLst>
                </p:cNvPr>
                <p:cNvPicPr/>
                <p:nvPr/>
              </p:nvPicPr>
              <p:blipFill>
                <a:blip r:embed="rId20"/>
                <a:stretch>
                  <a:fillRect/>
                </a:stretch>
              </p:blipFill>
              <p:spPr>
                <a:xfrm>
                  <a:off x="7099855" y="1335502"/>
                  <a:ext cx="2548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BA4283C6-B5C0-1886-6984-B219BC8C9437}"/>
                    </a:ext>
                  </a:extLst>
                </p14:cNvPr>
                <p14:cNvContentPartPr/>
                <p14:nvPr/>
              </p14:nvContentPartPr>
              <p14:xfrm>
                <a:off x="7374175" y="1250542"/>
                <a:ext cx="531720" cy="219960"/>
              </p14:xfrm>
            </p:contentPart>
          </mc:Choice>
          <mc:Fallback xmlns="">
            <p:pic>
              <p:nvPicPr>
                <p:cNvPr id="17" name="Freihand 16">
                  <a:extLst>
                    <a:ext uri="{FF2B5EF4-FFF2-40B4-BE49-F238E27FC236}">
                      <a16:creationId xmlns:a16="http://schemas.microsoft.com/office/drawing/2014/main" id="{BA4283C6-B5C0-1886-6984-B219BC8C9437}"/>
                    </a:ext>
                  </a:extLst>
                </p:cNvPr>
                <p:cNvPicPr/>
                <p:nvPr/>
              </p:nvPicPr>
              <p:blipFill>
                <a:blip r:embed="rId22"/>
                <a:stretch>
                  <a:fillRect/>
                </a:stretch>
              </p:blipFill>
              <p:spPr>
                <a:xfrm>
                  <a:off x="7365535" y="1241542"/>
                  <a:ext cx="5493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Freihand 26">
                  <a:extLst>
                    <a:ext uri="{FF2B5EF4-FFF2-40B4-BE49-F238E27FC236}">
                      <a16:creationId xmlns:a16="http://schemas.microsoft.com/office/drawing/2014/main" id="{3DC8B2EB-D023-0CE5-85B5-CDE1571FC940}"/>
                    </a:ext>
                  </a:extLst>
                </p14:cNvPr>
                <p14:cNvContentPartPr/>
                <p14:nvPr/>
              </p14:nvContentPartPr>
              <p14:xfrm>
                <a:off x="6436735" y="1503622"/>
                <a:ext cx="1320120" cy="106920"/>
              </p14:xfrm>
            </p:contentPart>
          </mc:Choice>
          <mc:Fallback xmlns="">
            <p:pic>
              <p:nvPicPr>
                <p:cNvPr id="27" name="Freihand 26">
                  <a:extLst>
                    <a:ext uri="{FF2B5EF4-FFF2-40B4-BE49-F238E27FC236}">
                      <a16:creationId xmlns:a16="http://schemas.microsoft.com/office/drawing/2014/main" id="{3DC8B2EB-D023-0CE5-85B5-CDE1571FC940}"/>
                    </a:ext>
                  </a:extLst>
                </p:cNvPr>
                <p:cNvPicPr/>
                <p:nvPr/>
              </p:nvPicPr>
              <p:blipFill>
                <a:blip r:embed="rId24"/>
                <a:stretch>
                  <a:fillRect/>
                </a:stretch>
              </p:blipFill>
              <p:spPr>
                <a:xfrm>
                  <a:off x="6428095" y="1494622"/>
                  <a:ext cx="1337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Freihand 27">
                  <a:extLst>
                    <a:ext uri="{FF2B5EF4-FFF2-40B4-BE49-F238E27FC236}">
                      <a16:creationId xmlns:a16="http://schemas.microsoft.com/office/drawing/2014/main" id="{37A0181E-4746-2349-89FD-74BBD7A41B78}"/>
                    </a:ext>
                  </a:extLst>
                </p14:cNvPr>
                <p14:cNvContentPartPr/>
                <p14:nvPr/>
              </p14:nvContentPartPr>
              <p14:xfrm>
                <a:off x="4290775" y="1627462"/>
                <a:ext cx="1430640" cy="53280"/>
              </p14:xfrm>
            </p:contentPart>
          </mc:Choice>
          <mc:Fallback xmlns="">
            <p:pic>
              <p:nvPicPr>
                <p:cNvPr id="28" name="Freihand 27">
                  <a:extLst>
                    <a:ext uri="{FF2B5EF4-FFF2-40B4-BE49-F238E27FC236}">
                      <a16:creationId xmlns:a16="http://schemas.microsoft.com/office/drawing/2014/main" id="{37A0181E-4746-2349-89FD-74BBD7A41B78}"/>
                    </a:ext>
                  </a:extLst>
                </p:cNvPr>
                <p:cNvPicPr/>
                <p:nvPr/>
              </p:nvPicPr>
              <p:blipFill>
                <a:blip r:embed="rId26"/>
                <a:stretch>
                  <a:fillRect/>
                </a:stretch>
              </p:blipFill>
              <p:spPr>
                <a:xfrm>
                  <a:off x="4282135" y="1618822"/>
                  <a:ext cx="1448280" cy="70920"/>
                </a:xfrm>
                <a:prstGeom prst="rect">
                  <a:avLst/>
                </a:prstGeom>
              </p:spPr>
            </p:pic>
          </mc:Fallback>
        </mc:AlternateContent>
      </p:grpSp>
      <p:grpSp>
        <p:nvGrpSpPr>
          <p:cNvPr id="30" name="Gruppieren 29">
            <a:extLst>
              <a:ext uri="{FF2B5EF4-FFF2-40B4-BE49-F238E27FC236}">
                <a16:creationId xmlns:a16="http://schemas.microsoft.com/office/drawing/2014/main" id="{02EA30D4-CB12-343F-A4A7-2E9D0FD338FA}"/>
              </a:ext>
            </a:extLst>
          </p:cNvPr>
          <p:cNvGrpSpPr/>
          <p:nvPr/>
        </p:nvGrpSpPr>
        <p:grpSpPr>
          <a:xfrm>
            <a:off x="5628175" y="2680822"/>
            <a:ext cx="1771920" cy="354960"/>
            <a:chOff x="5628175" y="2680822"/>
            <a:chExt cx="1771920" cy="354960"/>
          </a:xfrm>
        </p:grpSpPr>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78963EAB-CBEA-73F7-5E91-0B881774368F}"/>
                    </a:ext>
                  </a:extLst>
                </p14:cNvPr>
                <p14:cNvContentPartPr/>
                <p14:nvPr/>
              </p14:nvContentPartPr>
              <p14:xfrm>
                <a:off x="5691535" y="2685502"/>
                <a:ext cx="278280" cy="213840"/>
              </p14:xfrm>
            </p:contentPart>
          </mc:Choice>
          <mc:Fallback xmlns="">
            <p:pic>
              <p:nvPicPr>
                <p:cNvPr id="20" name="Freihand 19">
                  <a:extLst>
                    <a:ext uri="{FF2B5EF4-FFF2-40B4-BE49-F238E27FC236}">
                      <a16:creationId xmlns:a16="http://schemas.microsoft.com/office/drawing/2014/main" id="{78963EAB-CBEA-73F7-5E91-0B881774368F}"/>
                    </a:ext>
                  </a:extLst>
                </p:cNvPr>
                <p:cNvPicPr/>
                <p:nvPr/>
              </p:nvPicPr>
              <p:blipFill>
                <a:blip r:embed="rId28"/>
                <a:stretch>
                  <a:fillRect/>
                </a:stretch>
              </p:blipFill>
              <p:spPr>
                <a:xfrm>
                  <a:off x="5682895" y="2676862"/>
                  <a:ext cx="2959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558CCBAD-FB2A-D168-679E-215057C395AA}"/>
                    </a:ext>
                  </a:extLst>
                </p14:cNvPr>
                <p14:cNvContentPartPr/>
                <p14:nvPr/>
              </p14:nvContentPartPr>
              <p14:xfrm>
                <a:off x="6030295" y="2783782"/>
                <a:ext cx="171000" cy="82800"/>
              </p14:xfrm>
            </p:contentPart>
          </mc:Choice>
          <mc:Fallback xmlns="">
            <p:pic>
              <p:nvPicPr>
                <p:cNvPr id="21" name="Freihand 20">
                  <a:extLst>
                    <a:ext uri="{FF2B5EF4-FFF2-40B4-BE49-F238E27FC236}">
                      <a16:creationId xmlns:a16="http://schemas.microsoft.com/office/drawing/2014/main" id="{558CCBAD-FB2A-D168-679E-215057C395AA}"/>
                    </a:ext>
                  </a:extLst>
                </p:cNvPr>
                <p:cNvPicPr/>
                <p:nvPr/>
              </p:nvPicPr>
              <p:blipFill>
                <a:blip r:embed="rId30"/>
                <a:stretch>
                  <a:fillRect/>
                </a:stretch>
              </p:blipFill>
              <p:spPr>
                <a:xfrm>
                  <a:off x="6021655" y="2774782"/>
                  <a:ext cx="1886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A42088B9-6585-026C-AFC1-C981F6A75310}"/>
                    </a:ext>
                  </a:extLst>
                </p14:cNvPr>
                <p14:cNvContentPartPr/>
                <p14:nvPr/>
              </p14:nvContentPartPr>
              <p14:xfrm>
                <a:off x="6198775" y="2702062"/>
                <a:ext cx="112320" cy="142200"/>
              </p14:xfrm>
            </p:contentPart>
          </mc:Choice>
          <mc:Fallback xmlns="">
            <p:pic>
              <p:nvPicPr>
                <p:cNvPr id="22" name="Freihand 21">
                  <a:extLst>
                    <a:ext uri="{FF2B5EF4-FFF2-40B4-BE49-F238E27FC236}">
                      <a16:creationId xmlns:a16="http://schemas.microsoft.com/office/drawing/2014/main" id="{A42088B9-6585-026C-AFC1-C981F6A75310}"/>
                    </a:ext>
                  </a:extLst>
                </p:cNvPr>
                <p:cNvPicPr/>
                <p:nvPr/>
              </p:nvPicPr>
              <p:blipFill>
                <a:blip r:embed="rId32"/>
                <a:stretch>
                  <a:fillRect/>
                </a:stretch>
              </p:blipFill>
              <p:spPr>
                <a:xfrm>
                  <a:off x="6190135" y="2693062"/>
                  <a:ext cx="129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F51A74AD-25AF-AF10-3559-2711C2E9A974}"/>
                    </a:ext>
                  </a:extLst>
                </p14:cNvPr>
                <p14:cNvContentPartPr/>
                <p14:nvPr/>
              </p14:nvContentPartPr>
              <p14:xfrm>
                <a:off x="6505495" y="2754622"/>
                <a:ext cx="201600" cy="281160"/>
              </p14:xfrm>
            </p:contentPart>
          </mc:Choice>
          <mc:Fallback xmlns="">
            <p:pic>
              <p:nvPicPr>
                <p:cNvPr id="23" name="Freihand 22">
                  <a:extLst>
                    <a:ext uri="{FF2B5EF4-FFF2-40B4-BE49-F238E27FC236}">
                      <a16:creationId xmlns:a16="http://schemas.microsoft.com/office/drawing/2014/main" id="{F51A74AD-25AF-AF10-3559-2711C2E9A974}"/>
                    </a:ext>
                  </a:extLst>
                </p:cNvPr>
                <p:cNvPicPr/>
                <p:nvPr/>
              </p:nvPicPr>
              <p:blipFill>
                <a:blip r:embed="rId34"/>
                <a:stretch>
                  <a:fillRect/>
                </a:stretch>
              </p:blipFill>
              <p:spPr>
                <a:xfrm>
                  <a:off x="6496495" y="2745622"/>
                  <a:ext cx="21924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2D0B2A21-1CCC-9A3F-9AA8-9519FB4A2116}"/>
                    </a:ext>
                  </a:extLst>
                </p14:cNvPr>
                <p14:cNvContentPartPr/>
                <p14:nvPr/>
              </p14:nvContentPartPr>
              <p14:xfrm>
                <a:off x="6738415" y="2754982"/>
                <a:ext cx="94680" cy="145800"/>
              </p14:xfrm>
            </p:contentPart>
          </mc:Choice>
          <mc:Fallback xmlns="">
            <p:pic>
              <p:nvPicPr>
                <p:cNvPr id="24" name="Freihand 23">
                  <a:extLst>
                    <a:ext uri="{FF2B5EF4-FFF2-40B4-BE49-F238E27FC236}">
                      <a16:creationId xmlns:a16="http://schemas.microsoft.com/office/drawing/2014/main" id="{2D0B2A21-1CCC-9A3F-9AA8-9519FB4A2116}"/>
                    </a:ext>
                  </a:extLst>
                </p:cNvPr>
                <p:cNvPicPr/>
                <p:nvPr/>
              </p:nvPicPr>
              <p:blipFill>
                <a:blip r:embed="rId36"/>
                <a:stretch>
                  <a:fillRect/>
                </a:stretch>
              </p:blipFill>
              <p:spPr>
                <a:xfrm>
                  <a:off x="6729775" y="2745982"/>
                  <a:ext cx="112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A5269702-CB48-2CF1-16D5-83AF9BD11E64}"/>
                    </a:ext>
                  </a:extLst>
                </p14:cNvPr>
                <p14:cNvContentPartPr/>
                <p14:nvPr/>
              </p14:nvContentPartPr>
              <p14:xfrm>
                <a:off x="6859015" y="2680822"/>
                <a:ext cx="407880" cy="196200"/>
              </p14:xfrm>
            </p:contentPart>
          </mc:Choice>
          <mc:Fallback xmlns="">
            <p:pic>
              <p:nvPicPr>
                <p:cNvPr id="25" name="Freihand 24">
                  <a:extLst>
                    <a:ext uri="{FF2B5EF4-FFF2-40B4-BE49-F238E27FC236}">
                      <a16:creationId xmlns:a16="http://schemas.microsoft.com/office/drawing/2014/main" id="{A5269702-CB48-2CF1-16D5-83AF9BD11E64}"/>
                    </a:ext>
                  </a:extLst>
                </p:cNvPr>
                <p:cNvPicPr/>
                <p:nvPr/>
              </p:nvPicPr>
              <p:blipFill>
                <a:blip r:embed="rId38"/>
                <a:stretch>
                  <a:fillRect/>
                </a:stretch>
              </p:blipFill>
              <p:spPr>
                <a:xfrm>
                  <a:off x="6850375" y="2672182"/>
                  <a:ext cx="4255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BCB391C3-8BB7-71F1-78F3-EB3A9E0DC900}"/>
                    </a:ext>
                  </a:extLst>
                </p14:cNvPr>
                <p14:cNvContentPartPr/>
                <p14:nvPr/>
              </p14:nvContentPartPr>
              <p14:xfrm>
                <a:off x="7342855" y="2977822"/>
                <a:ext cx="39960" cy="21600"/>
              </p14:xfrm>
            </p:contentPart>
          </mc:Choice>
          <mc:Fallback xmlns="">
            <p:pic>
              <p:nvPicPr>
                <p:cNvPr id="26" name="Freihand 25">
                  <a:extLst>
                    <a:ext uri="{FF2B5EF4-FFF2-40B4-BE49-F238E27FC236}">
                      <a16:creationId xmlns:a16="http://schemas.microsoft.com/office/drawing/2014/main" id="{BCB391C3-8BB7-71F1-78F3-EB3A9E0DC900}"/>
                    </a:ext>
                  </a:extLst>
                </p:cNvPr>
                <p:cNvPicPr/>
                <p:nvPr/>
              </p:nvPicPr>
              <p:blipFill>
                <a:blip r:embed="rId40"/>
                <a:stretch>
                  <a:fillRect/>
                </a:stretch>
              </p:blipFill>
              <p:spPr>
                <a:xfrm>
                  <a:off x="7334215" y="2968822"/>
                  <a:ext cx="57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3DAE1524-05B2-4471-4B0B-916A0C549CD7}"/>
                    </a:ext>
                  </a:extLst>
                </p14:cNvPr>
                <p14:cNvContentPartPr/>
                <p14:nvPr/>
              </p14:nvContentPartPr>
              <p14:xfrm>
                <a:off x="5628175" y="2979262"/>
                <a:ext cx="1771920" cy="38520"/>
              </p14:xfrm>
            </p:contentPart>
          </mc:Choice>
          <mc:Fallback xmlns="">
            <p:pic>
              <p:nvPicPr>
                <p:cNvPr id="29" name="Freihand 28">
                  <a:extLst>
                    <a:ext uri="{FF2B5EF4-FFF2-40B4-BE49-F238E27FC236}">
                      <a16:creationId xmlns:a16="http://schemas.microsoft.com/office/drawing/2014/main" id="{3DAE1524-05B2-4471-4B0B-916A0C549CD7}"/>
                    </a:ext>
                  </a:extLst>
                </p:cNvPr>
                <p:cNvPicPr/>
                <p:nvPr/>
              </p:nvPicPr>
              <p:blipFill>
                <a:blip r:embed="rId42"/>
                <a:stretch>
                  <a:fillRect/>
                </a:stretch>
              </p:blipFill>
              <p:spPr>
                <a:xfrm>
                  <a:off x="5619175" y="2970622"/>
                  <a:ext cx="178956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5F25DB7C-E4A0-2E2D-05A8-1D2F1FF810ED}"/>
                  </a:ext>
                </a:extLst>
              </p14:cNvPr>
              <p14:cNvContentPartPr/>
              <p14:nvPr/>
            </p14:nvContentPartPr>
            <p14:xfrm>
              <a:off x="4402735" y="3647422"/>
              <a:ext cx="1430640" cy="32760"/>
            </p14:xfrm>
          </p:contentPart>
        </mc:Choice>
        <mc:Fallback xmlns="">
          <p:pic>
            <p:nvPicPr>
              <p:cNvPr id="32" name="Freihand 31">
                <a:extLst>
                  <a:ext uri="{FF2B5EF4-FFF2-40B4-BE49-F238E27FC236}">
                    <a16:creationId xmlns:a16="http://schemas.microsoft.com/office/drawing/2014/main" id="{5F25DB7C-E4A0-2E2D-05A8-1D2F1FF810ED}"/>
                  </a:ext>
                </a:extLst>
              </p:cNvPr>
              <p:cNvPicPr/>
              <p:nvPr/>
            </p:nvPicPr>
            <p:blipFill>
              <a:blip r:embed="rId44"/>
              <a:stretch>
                <a:fillRect/>
              </a:stretch>
            </p:blipFill>
            <p:spPr>
              <a:xfrm>
                <a:off x="4394095" y="3638422"/>
                <a:ext cx="14482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9E17481E-8DE9-CF99-FCC1-05D4E16FA441}"/>
                  </a:ext>
                </a:extLst>
              </p14:cNvPr>
              <p14:cNvContentPartPr/>
              <p14:nvPr/>
            </p14:nvContentPartPr>
            <p14:xfrm>
              <a:off x="4281775" y="4223782"/>
              <a:ext cx="1928160" cy="120240"/>
            </p14:xfrm>
          </p:contentPart>
        </mc:Choice>
        <mc:Fallback xmlns="">
          <p:pic>
            <p:nvPicPr>
              <p:cNvPr id="33" name="Freihand 32">
                <a:extLst>
                  <a:ext uri="{FF2B5EF4-FFF2-40B4-BE49-F238E27FC236}">
                    <a16:creationId xmlns:a16="http://schemas.microsoft.com/office/drawing/2014/main" id="{9E17481E-8DE9-CF99-FCC1-05D4E16FA441}"/>
                  </a:ext>
                </a:extLst>
              </p:cNvPr>
              <p:cNvPicPr/>
              <p:nvPr/>
            </p:nvPicPr>
            <p:blipFill>
              <a:blip r:embed="rId46"/>
              <a:stretch>
                <a:fillRect/>
              </a:stretch>
            </p:blipFill>
            <p:spPr>
              <a:xfrm>
                <a:off x="4272775" y="4214782"/>
                <a:ext cx="1945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F6AC9F32-58E4-1B75-A8A6-37BEC4660E17}"/>
                  </a:ext>
                </a:extLst>
              </p14:cNvPr>
              <p14:cNvContentPartPr/>
              <p14:nvPr/>
            </p14:nvContentPartPr>
            <p14:xfrm>
              <a:off x="3323095" y="3921382"/>
              <a:ext cx="579600" cy="67320"/>
            </p14:xfrm>
          </p:contentPart>
        </mc:Choice>
        <mc:Fallback xmlns="">
          <p:pic>
            <p:nvPicPr>
              <p:cNvPr id="34" name="Freihand 33">
                <a:extLst>
                  <a:ext uri="{FF2B5EF4-FFF2-40B4-BE49-F238E27FC236}">
                    <a16:creationId xmlns:a16="http://schemas.microsoft.com/office/drawing/2014/main" id="{F6AC9F32-58E4-1B75-A8A6-37BEC4660E17}"/>
                  </a:ext>
                </a:extLst>
              </p:cNvPr>
              <p:cNvPicPr/>
              <p:nvPr/>
            </p:nvPicPr>
            <p:blipFill>
              <a:blip r:embed="rId48"/>
              <a:stretch>
                <a:fillRect/>
              </a:stretch>
            </p:blipFill>
            <p:spPr>
              <a:xfrm>
                <a:off x="3314455" y="3912742"/>
                <a:ext cx="597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Freihand 34">
                <a:extLst>
                  <a:ext uri="{FF2B5EF4-FFF2-40B4-BE49-F238E27FC236}">
                    <a16:creationId xmlns:a16="http://schemas.microsoft.com/office/drawing/2014/main" id="{3774A4D1-C7F7-F9E5-5A7D-FDF97D9CBE24}"/>
                  </a:ext>
                </a:extLst>
              </p14:cNvPr>
              <p14:cNvContentPartPr/>
              <p14:nvPr/>
            </p14:nvContentPartPr>
            <p14:xfrm>
              <a:off x="3004135" y="4403422"/>
              <a:ext cx="3498840" cy="41400"/>
            </p14:xfrm>
          </p:contentPart>
        </mc:Choice>
        <mc:Fallback xmlns="">
          <p:pic>
            <p:nvPicPr>
              <p:cNvPr id="35" name="Freihand 34">
                <a:extLst>
                  <a:ext uri="{FF2B5EF4-FFF2-40B4-BE49-F238E27FC236}">
                    <a16:creationId xmlns:a16="http://schemas.microsoft.com/office/drawing/2014/main" id="{3774A4D1-C7F7-F9E5-5A7D-FDF97D9CBE24}"/>
                  </a:ext>
                </a:extLst>
              </p:cNvPr>
              <p:cNvPicPr/>
              <p:nvPr/>
            </p:nvPicPr>
            <p:blipFill>
              <a:blip r:embed="rId50"/>
              <a:stretch>
                <a:fillRect/>
              </a:stretch>
            </p:blipFill>
            <p:spPr>
              <a:xfrm>
                <a:off x="2995135" y="4394422"/>
                <a:ext cx="3516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 name="Freihand 4">
                <a:extLst>
                  <a:ext uri="{FF2B5EF4-FFF2-40B4-BE49-F238E27FC236}">
                    <a16:creationId xmlns:a16="http://schemas.microsoft.com/office/drawing/2014/main" id="{20E0E2B9-D5D0-4E17-B171-9013143ACB49}"/>
                  </a:ext>
                </a:extLst>
              </p14:cNvPr>
              <p14:cNvContentPartPr/>
              <p14:nvPr/>
            </p14:nvContentPartPr>
            <p14:xfrm>
              <a:off x="3972755" y="2987587"/>
              <a:ext cx="2287440" cy="1487160"/>
            </p14:xfrm>
          </p:contentPart>
        </mc:Choice>
        <mc:Fallback xmlns="">
          <p:pic>
            <p:nvPicPr>
              <p:cNvPr id="5" name="Freihand 4">
                <a:extLst>
                  <a:ext uri="{FF2B5EF4-FFF2-40B4-BE49-F238E27FC236}">
                    <a16:creationId xmlns:a16="http://schemas.microsoft.com/office/drawing/2014/main" id="{20E0E2B9-D5D0-4E17-B171-9013143ACB49}"/>
                  </a:ext>
                </a:extLst>
              </p:cNvPr>
              <p:cNvPicPr/>
              <p:nvPr/>
            </p:nvPicPr>
            <p:blipFill>
              <a:blip r:embed="rId52"/>
              <a:stretch>
                <a:fillRect/>
              </a:stretch>
            </p:blipFill>
            <p:spPr>
              <a:xfrm>
                <a:off x="3963755" y="2978587"/>
                <a:ext cx="2305080" cy="1504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8" name="Freihand 17">
                <a:extLst>
                  <a:ext uri="{FF2B5EF4-FFF2-40B4-BE49-F238E27FC236}">
                    <a16:creationId xmlns:a16="http://schemas.microsoft.com/office/drawing/2014/main" id="{A04CBB33-11DA-4AD8-A593-DC6A92027863}"/>
                  </a:ext>
                </a:extLst>
              </p14:cNvPr>
              <p14:cNvContentPartPr/>
              <p14:nvPr/>
            </p14:nvContentPartPr>
            <p14:xfrm>
              <a:off x="3059795" y="3434347"/>
              <a:ext cx="881280" cy="668880"/>
            </p14:xfrm>
          </p:contentPart>
        </mc:Choice>
        <mc:Fallback xmlns="">
          <p:pic>
            <p:nvPicPr>
              <p:cNvPr id="18" name="Freihand 17">
                <a:extLst>
                  <a:ext uri="{FF2B5EF4-FFF2-40B4-BE49-F238E27FC236}">
                    <a16:creationId xmlns:a16="http://schemas.microsoft.com/office/drawing/2014/main" id="{A04CBB33-11DA-4AD8-A593-DC6A92027863}"/>
                  </a:ext>
                </a:extLst>
              </p:cNvPr>
              <p:cNvPicPr/>
              <p:nvPr/>
            </p:nvPicPr>
            <p:blipFill>
              <a:blip r:embed="rId54"/>
              <a:stretch>
                <a:fillRect/>
              </a:stretch>
            </p:blipFill>
            <p:spPr>
              <a:xfrm>
                <a:off x="3050795" y="3425347"/>
                <a:ext cx="898920" cy="686520"/>
              </a:xfrm>
              <a:prstGeom prst="rect">
                <a:avLst/>
              </a:prstGeom>
            </p:spPr>
          </p:pic>
        </mc:Fallback>
      </mc:AlternateContent>
    </p:spTree>
    <p:extLst>
      <p:ext uri="{BB962C8B-B14F-4D97-AF65-F5344CB8AC3E}">
        <p14:creationId xmlns:p14="http://schemas.microsoft.com/office/powerpoint/2010/main" val="229907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nvGraphicFramePr>
        <p:xfrm>
          <a:off x="1279525" y="1192213"/>
          <a:ext cx="9921875" cy="2071687"/>
        </p:xfrm>
        <a:graphic>
          <a:graphicData uri="http://schemas.openxmlformats.org/presentationml/2006/ole">
            <mc:AlternateContent xmlns:mc="http://schemas.openxmlformats.org/markup-compatibility/2006">
              <mc:Choice xmlns:v="urn:schemas-microsoft-com:vml" Requires="v">
                <p:oleObj name="Worksheet" r:id="rId3" imgW="9911002" imgH="2071935" progId="Excel.Sheet.12">
                  <p:embed/>
                </p:oleObj>
              </mc:Choice>
              <mc:Fallback>
                <p:oleObj name="Worksheet" r:id="rId3" imgW="9911002" imgH="2071935" progId="Excel.Sheet.12">
                  <p:embed/>
                  <p:pic>
                    <p:nvPicPr>
                      <p:cNvPr id="2" name="Objekt 1"/>
                      <p:cNvPicPr/>
                      <p:nvPr/>
                    </p:nvPicPr>
                    <p:blipFill>
                      <a:blip r:embed="rId4"/>
                      <a:stretch>
                        <a:fillRect/>
                      </a:stretch>
                    </p:blipFill>
                    <p:spPr>
                      <a:xfrm>
                        <a:off x="1279525" y="1192213"/>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E626305-C204-FE6F-C974-80F432D56437}"/>
                  </a:ext>
                </a:extLst>
              </p14:cNvPr>
              <p14:cNvContentPartPr/>
              <p14:nvPr/>
            </p14:nvContentPartPr>
            <p14:xfrm>
              <a:off x="3079735" y="1597942"/>
              <a:ext cx="200520" cy="26640"/>
            </p14:xfrm>
          </p:contentPart>
        </mc:Choice>
        <mc:Fallback xmlns="">
          <p:pic>
            <p:nvPicPr>
              <p:cNvPr id="3" name="Freihand 2">
                <a:extLst>
                  <a:ext uri="{FF2B5EF4-FFF2-40B4-BE49-F238E27FC236}">
                    <a16:creationId xmlns:a16="http://schemas.microsoft.com/office/drawing/2014/main" id="{AE626305-C204-FE6F-C974-80F432D56437}"/>
                  </a:ext>
                </a:extLst>
              </p:cNvPr>
              <p:cNvPicPr/>
              <p:nvPr/>
            </p:nvPicPr>
            <p:blipFill>
              <a:blip r:embed="rId7"/>
              <a:stretch>
                <a:fillRect/>
              </a:stretch>
            </p:blipFill>
            <p:spPr>
              <a:xfrm>
                <a:off x="3071095" y="1589302"/>
                <a:ext cx="218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AA6E644A-6302-5C49-54CC-9E19631A0105}"/>
                  </a:ext>
                </a:extLst>
              </p14:cNvPr>
              <p14:cNvContentPartPr/>
              <p14:nvPr/>
            </p14:nvContentPartPr>
            <p14:xfrm>
              <a:off x="4626295" y="1579582"/>
              <a:ext cx="159840" cy="22680"/>
            </p14:xfrm>
          </p:contentPart>
        </mc:Choice>
        <mc:Fallback xmlns="">
          <p:pic>
            <p:nvPicPr>
              <p:cNvPr id="4" name="Freihand 3">
                <a:extLst>
                  <a:ext uri="{FF2B5EF4-FFF2-40B4-BE49-F238E27FC236}">
                    <a16:creationId xmlns:a16="http://schemas.microsoft.com/office/drawing/2014/main" id="{AA6E644A-6302-5C49-54CC-9E19631A0105}"/>
                  </a:ext>
                </a:extLst>
              </p:cNvPr>
              <p:cNvPicPr/>
              <p:nvPr/>
            </p:nvPicPr>
            <p:blipFill>
              <a:blip r:embed="rId9"/>
              <a:stretch>
                <a:fillRect/>
              </a:stretch>
            </p:blipFill>
            <p:spPr>
              <a:xfrm>
                <a:off x="4617655" y="1570582"/>
                <a:ext cx="177480" cy="40320"/>
              </a:xfrm>
              <a:prstGeom prst="rect">
                <a:avLst/>
              </a:prstGeom>
            </p:spPr>
          </p:pic>
        </mc:Fallback>
      </mc:AlternateContent>
      <p:grpSp>
        <p:nvGrpSpPr>
          <p:cNvPr id="19" name="Gruppieren 18">
            <a:extLst>
              <a:ext uri="{FF2B5EF4-FFF2-40B4-BE49-F238E27FC236}">
                <a16:creationId xmlns:a16="http://schemas.microsoft.com/office/drawing/2014/main" id="{8D0D0332-306A-8446-FF40-F7C4704A62FC}"/>
              </a:ext>
            </a:extLst>
          </p:cNvPr>
          <p:cNvGrpSpPr/>
          <p:nvPr/>
        </p:nvGrpSpPr>
        <p:grpSpPr>
          <a:xfrm>
            <a:off x="2155975" y="273142"/>
            <a:ext cx="2611080" cy="928080"/>
            <a:chOff x="2155975" y="273142"/>
            <a:chExt cx="2611080" cy="928080"/>
          </a:xfrm>
        </p:grpSpPr>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99BF2F85-C202-CA80-9D60-8432E22C8EFC}"/>
                    </a:ext>
                  </a:extLst>
                </p14:cNvPr>
                <p14:cNvContentPartPr/>
                <p14:nvPr/>
              </p14:nvContentPartPr>
              <p14:xfrm>
                <a:off x="3218335" y="882262"/>
                <a:ext cx="73080" cy="280080"/>
              </p14:xfrm>
            </p:contentPart>
          </mc:Choice>
          <mc:Fallback xmlns="">
            <p:pic>
              <p:nvPicPr>
                <p:cNvPr id="5" name="Freihand 4">
                  <a:extLst>
                    <a:ext uri="{FF2B5EF4-FFF2-40B4-BE49-F238E27FC236}">
                      <a16:creationId xmlns:a16="http://schemas.microsoft.com/office/drawing/2014/main" id="{99BF2F85-C202-CA80-9D60-8432E22C8EFC}"/>
                    </a:ext>
                  </a:extLst>
                </p:cNvPr>
                <p:cNvPicPr/>
                <p:nvPr/>
              </p:nvPicPr>
              <p:blipFill>
                <a:blip r:embed="rId11"/>
                <a:stretch>
                  <a:fillRect/>
                </a:stretch>
              </p:blipFill>
              <p:spPr>
                <a:xfrm>
                  <a:off x="3209335" y="873622"/>
                  <a:ext cx="9072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DF06BE9F-DCC8-DEA6-B4D2-36A62654B291}"/>
                    </a:ext>
                  </a:extLst>
                </p14:cNvPr>
                <p14:cNvContentPartPr/>
                <p14:nvPr/>
              </p14:nvContentPartPr>
              <p14:xfrm>
                <a:off x="3224815" y="813142"/>
                <a:ext cx="1542240" cy="259200"/>
              </p14:xfrm>
            </p:contentPart>
          </mc:Choice>
          <mc:Fallback xmlns="">
            <p:pic>
              <p:nvPicPr>
                <p:cNvPr id="8" name="Freihand 7">
                  <a:extLst>
                    <a:ext uri="{FF2B5EF4-FFF2-40B4-BE49-F238E27FC236}">
                      <a16:creationId xmlns:a16="http://schemas.microsoft.com/office/drawing/2014/main" id="{DF06BE9F-DCC8-DEA6-B4D2-36A62654B291}"/>
                    </a:ext>
                  </a:extLst>
                </p:cNvPr>
                <p:cNvPicPr/>
                <p:nvPr/>
              </p:nvPicPr>
              <p:blipFill>
                <a:blip r:embed="rId13"/>
                <a:stretch>
                  <a:fillRect/>
                </a:stretch>
              </p:blipFill>
              <p:spPr>
                <a:xfrm>
                  <a:off x="3216175" y="804142"/>
                  <a:ext cx="15598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91F6195C-561B-DD6E-FC71-040C33711E46}"/>
                    </a:ext>
                  </a:extLst>
                </p14:cNvPr>
                <p14:cNvContentPartPr/>
                <p14:nvPr/>
              </p14:nvContentPartPr>
              <p14:xfrm>
                <a:off x="3696415" y="498502"/>
                <a:ext cx="153360" cy="196920"/>
              </p14:xfrm>
            </p:contentPart>
          </mc:Choice>
          <mc:Fallback xmlns="">
            <p:pic>
              <p:nvPicPr>
                <p:cNvPr id="9" name="Freihand 8">
                  <a:extLst>
                    <a:ext uri="{FF2B5EF4-FFF2-40B4-BE49-F238E27FC236}">
                      <a16:creationId xmlns:a16="http://schemas.microsoft.com/office/drawing/2014/main" id="{91F6195C-561B-DD6E-FC71-040C33711E46}"/>
                    </a:ext>
                  </a:extLst>
                </p:cNvPr>
                <p:cNvPicPr/>
                <p:nvPr/>
              </p:nvPicPr>
              <p:blipFill>
                <a:blip r:embed="rId15"/>
                <a:stretch>
                  <a:fillRect/>
                </a:stretch>
              </p:blipFill>
              <p:spPr>
                <a:xfrm>
                  <a:off x="3687775" y="489862"/>
                  <a:ext cx="1710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D8B82B7F-0C5B-5842-A296-6A1566B0C4EC}"/>
                    </a:ext>
                  </a:extLst>
                </p14:cNvPr>
                <p14:cNvContentPartPr/>
                <p14:nvPr/>
              </p14:nvContentPartPr>
              <p14:xfrm>
                <a:off x="3892975" y="590302"/>
                <a:ext cx="290160" cy="82080"/>
              </p14:xfrm>
            </p:contentPart>
          </mc:Choice>
          <mc:Fallback xmlns="">
            <p:pic>
              <p:nvPicPr>
                <p:cNvPr id="10" name="Freihand 9">
                  <a:extLst>
                    <a:ext uri="{FF2B5EF4-FFF2-40B4-BE49-F238E27FC236}">
                      <a16:creationId xmlns:a16="http://schemas.microsoft.com/office/drawing/2014/main" id="{D8B82B7F-0C5B-5842-A296-6A1566B0C4EC}"/>
                    </a:ext>
                  </a:extLst>
                </p:cNvPr>
                <p:cNvPicPr/>
                <p:nvPr/>
              </p:nvPicPr>
              <p:blipFill>
                <a:blip r:embed="rId17"/>
                <a:stretch>
                  <a:fillRect/>
                </a:stretch>
              </p:blipFill>
              <p:spPr>
                <a:xfrm>
                  <a:off x="3883975" y="581662"/>
                  <a:ext cx="3078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2AABCC64-05D3-FCFA-194E-735C233C08E7}"/>
                    </a:ext>
                  </a:extLst>
                </p14:cNvPr>
                <p14:cNvContentPartPr/>
                <p14:nvPr/>
              </p14:nvContentPartPr>
              <p14:xfrm>
                <a:off x="4180975" y="596062"/>
                <a:ext cx="266760" cy="186120"/>
              </p14:xfrm>
            </p:contentPart>
          </mc:Choice>
          <mc:Fallback xmlns="">
            <p:pic>
              <p:nvPicPr>
                <p:cNvPr id="11" name="Freihand 10">
                  <a:extLst>
                    <a:ext uri="{FF2B5EF4-FFF2-40B4-BE49-F238E27FC236}">
                      <a16:creationId xmlns:a16="http://schemas.microsoft.com/office/drawing/2014/main" id="{2AABCC64-05D3-FCFA-194E-735C233C08E7}"/>
                    </a:ext>
                  </a:extLst>
                </p:cNvPr>
                <p:cNvPicPr/>
                <p:nvPr/>
              </p:nvPicPr>
              <p:blipFill>
                <a:blip r:embed="rId19"/>
                <a:stretch>
                  <a:fillRect/>
                </a:stretch>
              </p:blipFill>
              <p:spPr>
                <a:xfrm>
                  <a:off x="4172335" y="587062"/>
                  <a:ext cx="2844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C2EE7507-6BD2-8398-736E-75F9FD59F42B}"/>
                    </a:ext>
                  </a:extLst>
                </p14:cNvPr>
                <p14:cNvContentPartPr/>
                <p14:nvPr/>
              </p14:nvContentPartPr>
              <p14:xfrm>
                <a:off x="2561695" y="947062"/>
                <a:ext cx="1325160" cy="254160"/>
              </p14:xfrm>
            </p:contentPart>
          </mc:Choice>
          <mc:Fallback xmlns="">
            <p:pic>
              <p:nvPicPr>
                <p:cNvPr id="12" name="Freihand 11">
                  <a:extLst>
                    <a:ext uri="{FF2B5EF4-FFF2-40B4-BE49-F238E27FC236}">
                      <a16:creationId xmlns:a16="http://schemas.microsoft.com/office/drawing/2014/main" id="{C2EE7507-6BD2-8398-736E-75F9FD59F42B}"/>
                    </a:ext>
                  </a:extLst>
                </p:cNvPr>
                <p:cNvPicPr/>
                <p:nvPr/>
              </p:nvPicPr>
              <p:blipFill>
                <a:blip r:embed="rId21"/>
                <a:stretch>
                  <a:fillRect/>
                </a:stretch>
              </p:blipFill>
              <p:spPr>
                <a:xfrm>
                  <a:off x="2552695" y="938062"/>
                  <a:ext cx="134280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9B08CC4D-C35D-E058-5717-4FD2CB28842F}"/>
                    </a:ext>
                  </a:extLst>
                </p14:cNvPr>
                <p14:cNvContentPartPr/>
                <p14:nvPr/>
              </p14:nvContentPartPr>
              <p14:xfrm>
                <a:off x="2762575" y="641062"/>
                <a:ext cx="127800" cy="250200"/>
              </p14:xfrm>
            </p:contentPart>
          </mc:Choice>
          <mc:Fallback xmlns="">
            <p:pic>
              <p:nvPicPr>
                <p:cNvPr id="13" name="Freihand 12">
                  <a:extLst>
                    <a:ext uri="{FF2B5EF4-FFF2-40B4-BE49-F238E27FC236}">
                      <a16:creationId xmlns:a16="http://schemas.microsoft.com/office/drawing/2014/main" id="{9B08CC4D-C35D-E058-5717-4FD2CB28842F}"/>
                    </a:ext>
                  </a:extLst>
                </p:cNvPr>
                <p:cNvPicPr/>
                <p:nvPr/>
              </p:nvPicPr>
              <p:blipFill>
                <a:blip r:embed="rId23"/>
                <a:stretch>
                  <a:fillRect/>
                </a:stretch>
              </p:blipFill>
              <p:spPr>
                <a:xfrm>
                  <a:off x="2753935" y="632422"/>
                  <a:ext cx="14544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FBE7D667-2746-ADA0-028D-E1F6C59001D8}"/>
                    </a:ext>
                  </a:extLst>
                </p14:cNvPr>
                <p14:cNvContentPartPr/>
                <p14:nvPr/>
              </p14:nvContentPartPr>
              <p14:xfrm>
                <a:off x="2230135" y="435862"/>
                <a:ext cx="48960" cy="241920"/>
              </p14:xfrm>
            </p:contentPart>
          </mc:Choice>
          <mc:Fallback xmlns="">
            <p:pic>
              <p:nvPicPr>
                <p:cNvPr id="14" name="Freihand 13">
                  <a:extLst>
                    <a:ext uri="{FF2B5EF4-FFF2-40B4-BE49-F238E27FC236}">
                      <a16:creationId xmlns:a16="http://schemas.microsoft.com/office/drawing/2014/main" id="{FBE7D667-2746-ADA0-028D-E1F6C59001D8}"/>
                    </a:ext>
                  </a:extLst>
                </p:cNvPr>
                <p:cNvPicPr/>
                <p:nvPr/>
              </p:nvPicPr>
              <p:blipFill>
                <a:blip r:embed="rId25"/>
                <a:stretch>
                  <a:fillRect/>
                </a:stretch>
              </p:blipFill>
              <p:spPr>
                <a:xfrm>
                  <a:off x="2221135" y="427222"/>
                  <a:ext cx="666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A55109E1-E3A2-E265-B798-ACE6C73FA637}"/>
                    </a:ext>
                  </a:extLst>
                </p14:cNvPr>
                <p14:cNvContentPartPr/>
                <p14:nvPr/>
              </p14:nvContentPartPr>
              <p14:xfrm>
                <a:off x="2155975" y="375742"/>
                <a:ext cx="174960" cy="166320"/>
              </p14:xfrm>
            </p:contentPart>
          </mc:Choice>
          <mc:Fallback xmlns="">
            <p:pic>
              <p:nvPicPr>
                <p:cNvPr id="15" name="Freihand 14">
                  <a:extLst>
                    <a:ext uri="{FF2B5EF4-FFF2-40B4-BE49-F238E27FC236}">
                      <a16:creationId xmlns:a16="http://schemas.microsoft.com/office/drawing/2014/main" id="{A55109E1-E3A2-E265-B798-ACE6C73FA637}"/>
                    </a:ext>
                  </a:extLst>
                </p:cNvPr>
                <p:cNvPicPr/>
                <p:nvPr/>
              </p:nvPicPr>
              <p:blipFill>
                <a:blip r:embed="rId27"/>
                <a:stretch>
                  <a:fillRect/>
                </a:stretch>
              </p:blipFill>
              <p:spPr>
                <a:xfrm>
                  <a:off x="2146975" y="366742"/>
                  <a:ext cx="1926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34D08917-833F-BBDC-E78D-CCC1F66B448F}"/>
                    </a:ext>
                  </a:extLst>
                </p14:cNvPr>
                <p14:cNvContentPartPr/>
                <p14:nvPr/>
              </p14:nvContentPartPr>
              <p14:xfrm>
                <a:off x="2421295" y="413182"/>
                <a:ext cx="264240" cy="193680"/>
              </p14:xfrm>
            </p:contentPart>
          </mc:Choice>
          <mc:Fallback xmlns="">
            <p:pic>
              <p:nvPicPr>
                <p:cNvPr id="16" name="Freihand 15">
                  <a:extLst>
                    <a:ext uri="{FF2B5EF4-FFF2-40B4-BE49-F238E27FC236}">
                      <a16:creationId xmlns:a16="http://schemas.microsoft.com/office/drawing/2014/main" id="{34D08917-833F-BBDC-E78D-CCC1F66B448F}"/>
                    </a:ext>
                  </a:extLst>
                </p:cNvPr>
                <p:cNvPicPr/>
                <p:nvPr/>
              </p:nvPicPr>
              <p:blipFill>
                <a:blip r:embed="rId29"/>
                <a:stretch>
                  <a:fillRect/>
                </a:stretch>
              </p:blipFill>
              <p:spPr>
                <a:xfrm>
                  <a:off x="2412655" y="404182"/>
                  <a:ext cx="281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BB796683-2D8C-58BA-86AA-0060AF73A05A}"/>
                    </a:ext>
                  </a:extLst>
                </p14:cNvPr>
                <p14:cNvContentPartPr/>
                <p14:nvPr/>
              </p14:nvContentPartPr>
              <p14:xfrm>
                <a:off x="2650255" y="313822"/>
                <a:ext cx="91080" cy="36000"/>
              </p14:xfrm>
            </p:contentPart>
          </mc:Choice>
          <mc:Fallback xmlns="">
            <p:pic>
              <p:nvPicPr>
                <p:cNvPr id="17" name="Freihand 16">
                  <a:extLst>
                    <a:ext uri="{FF2B5EF4-FFF2-40B4-BE49-F238E27FC236}">
                      <a16:creationId xmlns:a16="http://schemas.microsoft.com/office/drawing/2014/main" id="{BB796683-2D8C-58BA-86AA-0060AF73A05A}"/>
                    </a:ext>
                  </a:extLst>
                </p:cNvPr>
                <p:cNvPicPr/>
                <p:nvPr/>
              </p:nvPicPr>
              <p:blipFill>
                <a:blip r:embed="rId31"/>
                <a:stretch>
                  <a:fillRect/>
                </a:stretch>
              </p:blipFill>
              <p:spPr>
                <a:xfrm>
                  <a:off x="2641255" y="304822"/>
                  <a:ext cx="108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5E007ACB-13C6-FD26-09E2-4F92E08EDF93}"/>
                    </a:ext>
                  </a:extLst>
                </p14:cNvPr>
                <p14:cNvContentPartPr/>
                <p14:nvPr/>
              </p14:nvContentPartPr>
              <p14:xfrm>
                <a:off x="2743855" y="273142"/>
                <a:ext cx="336240" cy="220320"/>
              </p14:xfrm>
            </p:contentPart>
          </mc:Choice>
          <mc:Fallback xmlns="">
            <p:pic>
              <p:nvPicPr>
                <p:cNvPr id="18" name="Freihand 17">
                  <a:extLst>
                    <a:ext uri="{FF2B5EF4-FFF2-40B4-BE49-F238E27FC236}">
                      <a16:creationId xmlns:a16="http://schemas.microsoft.com/office/drawing/2014/main" id="{5E007ACB-13C6-FD26-09E2-4F92E08EDF93}"/>
                    </a:ext>
                  </a:extLst>
                </p:cNvPr>
                <p:cNvPicPr/>
                <p:nvPr/>
              </p:nvPicPr>
              <p:blipFill>
                <a:blip r:embed="rId33"/>
                <a:stretch>
                  <a:fillRect/>
                </a:stretch>
              </p:blipFill>
              <p:spPr>
                <a:xfrm>
                  <a:off x="2735215" y="264142"/>
                  <a:ext cx="353880" cy="23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3EF2F1AC-9ED2-C9CF-B305-B753AAF8A4AE}"/>
                  </a:ext>
                </a:extLst>
              </p14:cNvPr>
              <p14:cNvContentPartPr/>
              <p14:nvPr/>
            </p14:nvContentPartPr>
            <p14:xfrm>
              <a:off x="1516975" y="2034262"/>
              <a:ext cx="383760" cy="45360"/>
            </p14:xfrm>
          </p:contentPart>
        </mc:Choice>
        <mc:Fallback xmlns="">
          <p:pic>
            <p:nvPicPr>
              <p:cNvPr id="20" name="Freihand 19">
                <a:extLst>
                  <a:ext uri="{FF2B5EF4-FFF2-40B4-BE49-F238E27FC236}">
                    <a16:creationId xmlns:a16="http://schemas.microsoft.com/office/drawing/2014/main" id="{3EF2F1AC-9ED2-C9CF-B305-B753AAF8A4AE}"/>
                  </a:ext>
                </a:extLst>
              </p:cNvPr>
              <p:cNvPicPr/>
              <p:nvPr/>
            </p:nvPicPr>
            <p:blipFill>
              <a:blip r:embed="rId35"/>
              <a:stretch>
                <a:fillRect/>
              </a:stretch>
            </p:blipFill>
            <p:spPr>
              <a:xfrm>
                <a:off x="1507975" y="2025622"/>
                <a:ext cx="401400" cy="63000"/>
              </a:xfrm>
              <a:prstGeom prst="rect">
                <a:avLst/>
              </a:prstGeom>
            </p:spPr>
          </p:pic>
        </mc:Fallback>
      </mc:AlternateContent>
      <p:grpSp>
        <p:nvGrpSpPr>
          <p:cNvPr id="24" name="Gruppieren 23">
            <a:extLst>
              <a:ext uri="{FF2B5EF4-FFF2-40B4-BE49-F238E27FC236}">
                <a16:creationId xmlns:a16="http://schemas.microsoft.com/office/drawing/2014/main" id="{7ED43BF8-4D1A-3722-36B7-EA353A78767E}"/>
              </a:ext>
            </a:extLst>
          </p:cNvPr>
          <p:cNvGrpSpPr/>
          <p:nvPr/>
        </p:nvGrpSpPr>
        <p:grpSpPr>
          <a:xfrm>
            <a:off x="9765655" y="1850662"/>
            <a:ext cx="474480" cy="173160"/>
            <a:chOff x="9765655" y="1850662"/>
            <a:chExt cx="474480" cy="173160"/>
          </a:xfrm>
        </p:grpSpPr>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87CF6B79-2F28-2B20-D6C6-0349AF211531}"/>
                    </a:ext>
                  </a:extLst>
                </p14:cNvPr>
                <p14:cNvContentPartPr/>
                <p14:nvPr/>
              </p14:nvContentPartPr>
              <p14:xfrm>
                <a:off x="9765655" y="1862902"/>
                <a:ext cx="132840" cy="160920"/>
              </p14:xfrm>
            </p:contentPart>
          </mc:Choice>
          <mc:Fallback xmlns="">
            <p:pic>
              <p:nvPicPr>
                <p:cNvPr id="21" name="Freihand 20">
                  <a:extLst>
                    <a:ext uri="{FF2B5EF4-FFF2-40B4-BE49-F238E27FC236}">
                      <a16:creationId xmlns:a16="http://schemas.microsoft.com/office/drawing/2014/main" id="{87CF6B79-2F28-2B20-D6C6-0349AF211531}"/>
                    </a:ext>
                  </a:extLst>
                </p:cNvPr>
                <p:cNvPicPr/>
                <p:nvPr/>
              </p:nvPicPr>
              <p:blipFill>
                <a:blip r:embed="rId37"/>
                <a:stretch>
                  <a:fillRect/>
                </a:stretch>
              </p:blipFill>
              <p:spPr>
                <a:xfrm>
                  <a:off x="9756655" y="1854262"/>
                  <a:ext cx="150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027EA1B9-D555-DA00-5A85-DC29EDB8D91B}"/>
                    </a:ext>
                  </a:extLst>
                </p14:cNvPr>
                <p14:cNvContentPartPr/>
                <p14:nvPr/>
              </p14:nvContentPartPr>
              <p14:xfrm>
                <a:off x="9960055" y="1850662"/>
                <a:ext cx="86400" cy="138240"/>
              </p14:xfrm>
            </p:contentPart>
          </mc:Choice>
          <mc:Fallback xmlns="">
            <p:pic>
              <p:nvPicPr>
                <p:cNvPr id="22" name="Freihand 21">
                  <a:extLst>
                    <a:ext uri="{FF2B5EF4-FFF2-40B4-BE49-F238E27FC236}">
                      <a16:creationId xmlns:a16="http://schemas.microsoft.com/office/drawing/2014/main" id="{027EA1B9-D555-DA00-5A85-DC29EDB8D91B}"/>
                    </a:ext>
                  </a:extLst>
                </p:cNvPr>
                <p:cNvPicPr/>
                <p:nvPr/>
              </p:nvPicPr>
              <p:blipFill>
                <a:blip r:embed="rId39"/>
                <a:stretch>
                  <a:fillRect/>
                </a:stretch>
              </p:blipFill>
              <p:spPr>
                <a:xfrm>
                  <a:off x="9951415" y="1841662"/>
                  <a:ext cx="104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37E63949-4AFE-47F6-4133-4953E6E5FEED}"/>
                    </a:ext>
                  </a:extLst>
                </p14:cNvPr>
                <p14:cNvContentPartPr/>
                <p14:nvPr/>
              </p14:nvContentPartPr>
              <p14:xfrm>
                <a:off x="10128175" y="1867582"/>
                <a:ext cx="111960" cy="134280"/>
              </p14:xfrm>
            </p:contentPart>
          </mc:Choice>
          <mc:Fallback xmlns="">
            <p:pic>
              <p:nvPicPr>
                <p:cNvPr id="23" name="Freihand 22">
                  <a:extLst>
                    <a:ext uri="{FF2B5EF4-FFF2-40B4-BE49-F238E27FC236}">
                      <a16:creationId xmlns:a16="http://schemas.microsoft.com/office/drawing/2014/main" id="{37E63949-4AFE-47F6-4133-4953E6E5FEED}"/>
                    </a:ext>
                  </a:extLst>
                </p:cNvPr>
                <p:cNvPicPr/>
                <p:nvPr/>
              </p:nvPicPr>
              <p:blipFill>
                <a:blip r:embed="rId41"/>
                <a:stretch>
                  <a:fillRect/>
                </a:stretch>
              </p:blipFill>
              <p:spPr>
                <a:xfrm>
                  <a:off x="10119175" y="1858582"/>
                  <a:ext cx="129600" cy="151920"/>
                </a:xfrm>
                <a:prstGeom prst="rect">
                  <a:avLst/>
                </a:prstGeom>
              </p:spPr>
            </p:pic>
          </mc:Fallback>
        </mc:AlternateContent>
      </p:grpSp>
      <p:grpSp>
        <p:nvGrpSpPr>
          <p:cNvPr id="33" name="Gruppieren 32">
            <a:extLst>
              <a:ext uri="{FF2B5EF4-FFF2-40B4-BE49-F238E27FC236}">
                <a16:creationId xmlns:a16="http://schemas.microsoft.com/office/drawing/2014/main" id="{419F7FF2-B33F-A0EC-7302-44B63EA2E999}"/>
              </a:ext>
            </a:extLst>
          </p:cNvPr>
          <p:cNvGrpSpPr/>
          <p:nvPr/>
        </p:nvGrpSpPr>
        <p:grpSpPr>
          <a:xfrm>
            <a:off x="6947215" y="936982"/>
            <a:ext cx="117000" cy="113760"/>
            <a:chOff x="6947215" y="936982"/>
            <a:chExt cx="117000" cy="113760"/>
          </a:xfrm>
        </p:grpSpPr>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57C8F144-9D17-DC3A-8CFE-C3E796A713A1}"/>
                    </a:ext>
                  </a:extLst>
                </p14:cNvPr>
                <p14:cNvContentPartPr/>
                <p14:nvPr/>
              </p14:nvContentPartPr>
              <p14:xfrm>
                <a:off x="6990415" y="936982"/>
                <a:ext cx="48960" cy="113760"/>
              </p14:xfrm>
            </p:contentPart>
          </mc:Choice>
          <mc:Fallback xmlns="">
            <p:pic>
              <p:nvPicPr>
                <p:cNvPr id="25" name="Freihand 24">
                  <a:extLst>
                    <a:ext uri="{FF2B5EF4-FFF2-40B4-BE49-F238E27FC236}">
                      <a16:creationId xmlns:a16="http://schemas.microsoft.com/office/drawing/2014/main" id="{57C8F144-9D17-DC3A-8CFE-C3E796A713A1}"/>
                    </a:ext>
                  </a:extLst>
                </p:cNvPr>
                <p:cNvPicPr/>
                <p:nvPr/>
              </p:nvPicPr>
              <p:blipFill>
                <a:blip r:embed="rId43"/>
                <a:stretch>
                  <a:fillRect/>
                </a:stretch>
              </p:blipFill>
              <p:spPr>
                <a:xfrm>
                  <a:off x="6981775" y="928342"/>
                  <a:ext cx="66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0293EDF8-FC70-EDEA-AC7D-9F58B9B3B442}"/>
                    </a:ext>
                  </a:extLst>
                </p14:cNvPr>
                <p14:cNvContentPartPr/>
                <p14:nvPr/>
              </p14:nvContentPartPr>
              <p14:xfrm>
                <a:off x="6947215" y="958582"/>
                <a:ext cx="117000" cy="91800"/>
              </p14:xfrm>
            </p:contentPart>
          </mc:Choice>
          <mc:Fallback xmlns="">
            <p:pic>
              <p:nvPicPr>
                <p:cNvPr id="26" name="Freihand 25">
                  <a:extLst>
                    <a:ext uri="{FF2B5EF4-FFF2-40B4-BE49-F238E27FC236}">
                      <a16:creationId xmlns:a16="http://schemas.microsoft.com/office/drawing/2014/main" id="{0293EDF8-FC70-EDEA-AC7D-9F58B9B3B442}"/>
                    </a:ext>
                  </a:extLst>
                </p:cNvPr>
                <p:cNvPicPr/>
                <p:nvPr/>
              </p:nvPicPr>
              <p:blipFill>
                <a:blip r:embed="rId45"/>
                <a:stretch>
                  <a:fillRect/>
                </a:stretch>
              </p:blipFill>
              <p:spPr>
                <a:xfrm>
                  <a:off x="6938215" y="949942"/>
                  <a:ext cx="134640" cy="109440"/>
                </a:xfrm>
                <a:prstGeom prst="rect">
                  <a:avLst/>
                </a:prstGeom>
              </p:spPr>
            </p:pic>
          </mc:Fallback>
        </mc:AlternateContent>
      </p:grpSp>
      <p:grpSp>
        <p:nvGrpSpPr>
          <p:cNvPr id="32" name="Gruppieren 31">
            <a:extLst>
              <a:ext uri="{FF2B5EF4-FFF2-40B4-BE49-F238E27FC236}">
                <a16:creationId xmlns:a16="http://schemas.microsoft.com/office/drawing/2014/main" id="{39438CB1-8718-81E5-C3E2-CCB2FAE62E67}"/>
              </a:ext>
            </a:extLst>
          </p:cNvPr>
          <p:cNvGrpSpPr/>
          <p:nvPr/>
        </p:nvGrpSpPr>
        <p:grpSpPr>
          <a:xfrm>
            <a:off x="9278935" y="985582"/>
            <a:ext cx="149040" cy="98280"/>
            <a:chOff x="9278935" y="985582"/>
            <a:chExt cx="149040" cy="98280"/>
          </a:xfrm>
        </p:grpSpPr>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EC494FF4-C3DD-AAA2-E8CC-3AB58E618AEF}"/>
                    </a:ext>
                  </a:extLst>
                </p14:cNvPr>
                <p14:cNvContentPartPr/>
                <p14:nvPr/>
              </p14:nvContentPartPr>
              <p14:xfrm>
                <a:off x="9290815" y="1007182"/>
                <a:ext cx="97920" cy="32760"/>
              </p14:xfrm>
            </p:contentPart>
          </mc:Choice>
          <mc:Fallback xmlns="">
            <p:pic>
              <p:nvPicPr>
                <p:cNvPr id="27" name="Freihand 26">
                  <a:extLst>
                    <a:ext uri="{FF2B5EF4-FFF2-40B4-BE49-F238E27FC236}">
                      <a16:creationId xmlns:a16="http://schemas.microsoft.com/office/drawing/2014/main" id="{EC494FF4-C3DD-AAA2-E8CC-3AB58E618AEF}"/>
                    </a:ext>
                  </a:extLst>
                </p:cNvPr>
                <p:cNvPicPr/>
                <p:nvPr/>
              </p:nvPicPr>
              <p:blipFill>
                <a:blip r:embed="rId47"/>
                <a:stretch>
                  <a:fillRect/>
                </a:stretch>
              </p:blipFill>
              <p:spPr>
                <a:xfrm>
                  <a:off x="9281815" y="998542"/>
                  <a:ext cx="115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8" name="Freihand 27">
                  <a:extLst>
                    <a:ext uri="{FF2B5EF4-FFF2-40B4-BE49-F238E27FC236}">
                      <a16:creationId xmlns:a16="http://schemas.microsoft.com/office/drawing/2014/main" id="{4641EDD4-AAAC-DBB5-684B-ADF52B4FEC71}"/>
                    </a:ext>
                  </a:extLst>
                </p14:cNvPr>
                <p14:cNvContentPartPr/>
                <p14:nvPr/>
              </p14:nvContentPartPr>
              <p14:xfrm>
                <a:off x="9278935" y="985582"/>
                <a:ext cx="149040" cy="98280"/>
              </p14:xfrm>
            </p:contentPart>
          </mc:Choice>
          <mc:Fallback xmlns="">
            <p:pic>
              <p:nvPicPr>
                <p:cNvPr id="28" name="Freihand 27">
                  <a:extLst>
                    <a:ext uri="{FF2B5EF4-FFF2-40B4-BE49-F238E27FC236}">
                      <a16:creationId xmlns:a16="http://schemas.microsoft.com/office/drawing/2014/main" id="{4641EDD4-AAAC-DBB5-684B-ADF52B4FEC71}"/>
                    </a:ext>
                  </a:extLst>
                </p:cNvPr>
                <p:cNvPicPr/>
                <p:nvPr/>
              </p:nvPicPr>
              <p:blipFill>
                <a:blip r:embed="rId49"/>
                <a:stretch>
                  <a:fillRect/>
                </a:stretch>
              </p:blipFill>
              <p:spPr>
                <a:xfrm>
                  <a:off x="9270295" y="976582"/>
                  <a:ext cx="166680" cy="115920"/>
                </a:xfrm>
                <a:prstGeom prst="rect">
                  <a:avLst/>
                </a:prstGeom>
              </p:spPr>
            </p:pic>
          </mc:Fallback>
        </mc:AlternateContent>
      </p:grpSp>
      <p:grpSp>
        <p:nvGrpSpPr>
          <p:cNvPr id="31" name="Gruppieren 30">
            <a:extLst>
              <a:ext uri="{FF2B5EF4-FFF2-40B4-BE49-F238E27FC236}">
                <a16:creationId xmlns:a16="http://schemas.microsoft.com/office/drawing/2014/main" id="{37FD3ACB-0A01-B7FD-EDC2-777C4CACB0D3}"/>
              </a:ext>
            </a:extLst>
          </p:cNvPr>
          <p:cNvGrpSpPr/>
          <p:nvPr/>
        </p:nvGrpSpPr>
        <p:grpSpPr>
          <a:xfrm>
            <a:off x="10779775" y="1003222"/>
            <a:ext cx="136080" cy="140400"/>
            <a:chOff x="10779775" y="1003222"/>
            <a:chExt cx="136080" cy="140400"/>
          </a:xfrm>
        </p:grpSpPr>
        <mc:AlternateContent xmlns:mc="http://schemas.openxmlformats.org/markup-compatibility/2006" xmlns:p14="http://schemas.microsoft.com/office/powerpoint/2010/main">
          <mc:Choice Requires="p14">
            <p:contentPart p14:bwMode="auto" r:id="rId50">
              <p14:nvContentPartPr>
                <p14:cNvPr id="29" name="Freihand 28">
                  <a:extLst>
                    <a:ext uri="{FF2B5EF4-FFF2-40B4-BE49-F238E27FC236}">
                      <a16:creationId xmlns:a16="http://schemas.microsoft.com/office/drawing/2014/main" id="{F556917B-CE2C-02A0-7747-1FC92814A0A4}"/>
                    </a:ext>
                  </a:extLst>
                </p14:cNvPr>
                <p14:cNvContentPartPr/>
                <p14:nvPr/>
              </p14:nvContentPartPr>
              <p14:xfrm>
                <a:off x="10808215" y="1003222"/>
                <a:ext cx="64440" cy="83880"/>
              </p14:xfrm>
            </p:contentPart>
          </mc:Choice>
          <mc:Fallback xmlns="">
            <p:pic>
              <p:nvPicPr>
                <p:cNvPr id="29" name="Freihand 28">
                  <a:extLst>
                    <a:ext uri="{FF2B5EF4-FFF2-40B4-BE49-F238E27FC236}">
                      <a16:creationId xmlns:a16="http://schemas.microsoft.com/office/drawing/2014/main" id="{F556917B-CE2C-02A0-7747-1FC92814A0A4}"/>
                    </a:ext>
                  </a:extLst>
                </p:cNvPr>
                <p:cNvPicPr/>
                <p:nvPr/>
              </p:nvPicPr>
              <p:blipFill>
                <a:blip r:embed="rId51"/>
                <a:stretch>
                  <a:fillRect/>
                </a:stretch>
              </p:blipFill>
              <p:spPr>
                <a:xfrm>
                  <a:off x="10799575" y="994222"/>
                  <a:ext cx="820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0" name="Freihand 29">
                  <a:extLst>
                    <a:ext uri="{FF2B5EF4-FFF2-40B4-BE49-F238E27FC236}">
                      <a16:creationId xmlns:a16="http://schemas.microsoft.com/office/drawing/2014/main" id="{FD2ADB17-A21C-D70F-A6BD-92D10F800A1B}"/>
                    </a:ext>
                  </a:extLst>
                </p14:cNvPr>
                <p14:cNvContentPartPr/>
                <p14:nvPr/>
              </p14:nvContentPartPr>
              <p14:xfrm>
                <a:off x="10779775" y="1029862"/>
                <a:ext cx="136080" cy="113760"/>
              </p14:xfrm>
            </p:contentPart>
          </mc:Choice>
          <mc:Fallback xmlns="">
            <p:pic>
              <p:nvPicPr>
                <p:cNvPr id="30" name="Freihand 29">
                  <a:extLst>
                    <a:ext uri="{FF2B5EF4-FFF2-40B4-BE49-F238E27FC236}">
                      <a16:creationId xmlns:a16="http://schemas.microsoft.com/office/drawing/2014/main" id="{FD2ADB17-A21C-D70F-A6BD-92D10F800A1B}"/>
                    </a:ext>
                  </a:extLst>
                </p:cNvPr>
                <p:cNvPicPr/>
                <p:nvPr/>
              </p:nvPicPr>
              <p:blipFill>
                <a:blip r:embed="rId53"/>
                <a:stretch>
                  <a:fillRect/>
                </a:stretch>
              </p:blipFill>
              <p:spPr>
                <a:xfrm>
                  <a:off x="10771135" y="1021222"/>
                  <a:ext cx="15372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FE078319-1E6E-9BB0-CD95-00B427DAC62A}"/>
                  </a:ext>
                </a:extLst>
              </p14:cNvPr>
              <p14:cNvContentPartPr/>
              <p14:nvPr/>
            </p14:nvContentPartPr>
            <p14:xfrm>
              <a:off x="6913015" y="1860022"/>
              <a:ext cx="208800" cy="52560"/>
            </p14:xfrm>
          </p:contentPart>
        </mc:Choice>
        <mc:Fallback xmlns="">
          <p:pic>
            <p:nvPicPr>
              <p:cNvPr id="34" name="Freihand 33">
                <a:extLst>
                  <a:ext uri="{FF2B5EF4-FFF2-40B4-BE49-F238E27FC236}">
                    <a16:creationId xmlns:a16="http://schemas.microsoft.com/office/drawing/2014/main" id="{FE078319-1E6E-9BB0-CD95-00B427DAC62A}"/>
                  </a:ext>
                </a:extLst>
              </p:cNvPr>
              <p:cNvPicPr/>
              <p:nvPr/>
            </p:nvPicPr>
            <p:blipFill>
              <a:blip r:embed="rId55"/>
              <a:stretch>
                <a:fillRect/>
              </a:stretch>
            </p:blipFill>
            <p:spPr>
              <a:xfrm>
                <a:off x="6904375" y="1851382"/>
                <a:ext cx="2264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FFCB4700-E739-FB5B-98C2-FB2C40E6FC25}"/>
                  </a:ext>
                </a:extLst>
              </p14:cNvPr>
              <p14:cNvContentPartPr/>
              <p14:nvPr/>
            </p14:nvContentPartPr>
            <p14:xfrm>
              <a:off x="9251215" y="1895662"/>
              <a:ext cx="163440" cy="89280"/>
            </p14:xfrm>
          </p:contentPart>
        </mc:Choice>
        <mc:Fallback xmlns="">
          <p:pic>
            <p:nvPicPr>
              <p:cNvPr id="35" name="Freihand 34">
                <a:extLst>
                  <a:ext uri="{FF2B5EF4-FFF2-40B4-BE49-F238E27FC236}">
                    <a16:creationId xmlns:a16="http://schemas.microsoft.com/office/drawing/2014/main" id="{FFCB4700-E739-FB5B-98C2-FB2C40E6FC25}"/>
                  </a:ext>
                </a:extLst>
              </p:cNvPr>
              <p:cNvPicPr/>
              <p:nvPr/>
            </p:nvPicPr>
            <p:blipFill>
              <a:blip r:embed="rId57"/>
              <a:stretch>
                <a:fillRect/>
              </a:stretch>
            </p:blipFill>
            <p:spPr>
              <a:xfrm>
                <a:off x="9242215" y="1887022"/>
                <a:ext cx="1810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4BB55F76-0DD2-B300-7F69-E9205413777B}"/>
                  </a:ext>
                </a:extLst>
              </p14:cNvPr>
              <p14:cNvContentPartPr/>
              <p14:nvPr/>
            </p14:nvContentPartPr>
            <p14:xfrm>
              <a:off x="10763575" y="1867222"/>
              <a:ext cx="221760" cy="81720"/>
            </p14:xfrm>
          </p:contentPart>
        </mc:Choice>
        <mc:Fallback xmlns="">
          <p:pic>
            <p:nvPicPr>
              <p:cNvPr id="36" name="Freihand 35">
                <a:extLst>
                  <a:ext uri="{FF2B5EF4-FFF2-40B4-BE49-F238E27FC236}">
                    <a16:creationId xmlns:a16="http://schemas.microsoft.com/office/drawing/2014/main" id="{4BB55F76-0DD2-B300-7F69-E9205413777B}"/>
                  </a:ext>
                </a:extLst>
              </p:cNvPr>
              <p:cNvPicPr/>
              <p:nvPr/>
            </p:nvPicPr>
            <p:blipFill>
              <a:blip r:embed="rId59"/>
              <a:stretch>
                <a:fillRect/>
              </a:stretch>
            </p:blipFill>
            <p:spPr>
              <a:xfrm>
                <a:off x="10754575" y="1858582"/>
                <a:ext cx="239400" cy="99360"/>
              </a:xfrm>
              <a:prstGeom prst="rect">
                <a:avLst/>
              </a:prstGeom>
            </p:spPr>
          </p:pic>
        </mc:Fallback>
      </mc:AlternateContent>
      <p:grpSp>
        <p:nvGrpSpPr>
          <p:cNvPr id="43" name="Gruppieren 42">
            <a:extLst>
              <a:ext uri="{FF2B5EF4-FFF2-40B4-BE49-F238E27FC236}">
                <a16:creationId xmlns:a16="http://schemas.microsoft.com/office/drawing/2014/main" id="{38EFF1FD-4DB8-9598-8852-0173C66B2932}"/>
              </a:ext>
            </a:extLst>
          </p:cNvPr>
          <p:cNvGrpSpPr/>
          <p:nvPr/>
        </p:nvGrpSpPr>
        <p:grpSpPr>
          <a:xfrm>
            <a:off x="5131375" y="1762462"/>
            <a:ext cx="588240" cy="267120"/>
            <a:chOff x="5131375" y="1762462"/>
            <a:chExt cx="588240" cy="267120"/>
          </a:xfrm>
        </p:grpSpPr>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44F81F34-F34A-C9EA-AAD3-E447BFDEC0F9}"/>
                    </a:ext>
                  </a:extLst>
                </p14:cNvPr>
                <p14:cNvContentPartPr/>
                <p14:nvPr/>
              </p14:nvContentPartPr>
              <p14:xfrm>
                <a:off x="5157295" y="1827622"/>
                <a:ext cx="37440" cy="44640"/>
              </p14:xfrm>
            </p:contentPart>
          </mc:Choice>
          <mc:Fallback xmlns="">
            <p:pic>
              <p:nvPicPr>
                <p:cNvPr id="37" name="Freihand 36">
                  <a:extLst>
                    <a:ext uri="{FF2B5EF4-FFF2-40B4-BE49-F238E27FC236}">
                      <a16:creationId xmlns:a16="http://schemas.microsoft.com/office/drawing/2014/main" id="{44F81F34-F34A-C9EA-AAD3-E447BFDEC0F9}"/>
                    </a:ext>
                  </a:extLst>
                </p:cNvPr>
                <p:cNvPicPr/>
                <p:nvPr/>
              </p:nvPicPr>
              <p:blipFill>
                <a:blip r:embed="rId61"/>
                <a:stretch>
                  <a:fillRect/>
                </a:stretch>
              </p:blipFill>
              <p:spPr>
                <a:xfrm>
                  <a:off x="5148295" y="1818622"/>
                  <a:ext cx="55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F925EEBD-1668-0D1E-3EF2-141CDD456A80}"/>
                    </a:ext>
                  </a:extLst>
                </p14:cNvPr>
                <p14:cNvContentPartPr/>
                <p14:nvPr/>
              </p14:nvContentPartPr>
              <p14:xfrm>
                <a:off x="5131375" y="1762462"/>
                <a:ext cx="136440" cy="157680"/>
              </p14:xfrm>
            </p:contentPart>
          </mc:Choice>
          <mc:Fallback xmlns="">
            <p:pic>
              <p:nvPicPr>
                <p:cNvPr id="38" name="Freihand 37">
                  <a:extLst>
                    <a:ext uri="{FF2B5EF4-FFF2-40B4-BE49-F238E27FC236}">
                      <a16:creationId xmlns:a16="http://schemas.microsoft.com/office/drawing/2014/main" id="{F925EEBD-1668-0D1E-3EF2-141CDD456A80}"/>
                    </a:ext>
                  </a:extLst>
                </p:cNvPr>
                <p:cNvPicPr/>
                <p:nvPr/>
              </p:nvPicPr>
              <p:blipFill>
                <a:blip r:embed="rId63"/>
                <a:stretch>
                  <a:fillRect/>
                </a:stretch>
              </p:blipFill>
              <p:spPr>
                <a:xfrm>
                  <a:off x="5122735" y="1753822"/>
                  <a:ext cx="154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6E02BEDC-66C4-CEB0-4BBB-D42115BEE375}"/>
                    </a:ext>
                  </a:extLst>
                </p14:cNvPr>
                <p14:cNvContentPartPr/>
                <p14:nvPr/>
              </p14:nvContentPartPr>
              <p14:xfrm>
                <a:off x="5319655" y="1834462"/>
                <a:ext cx="91080" cy="195120"/>
              </p14:xfrm>
            </p:contentPart>
          </mc:Choice>
          <mc:Fallback xmlns="">
            <p:pic>
              <p:nvPicPr>
                <p:cNvPr id="40" name="Freihand 39">
                  <a:extLst>
                    <a:ext uri="{FF2B5EF4-FFF2-40B4-BE49-F238E27FC236}">
                      <a16:creationId xmlns:a16="http://schemas.microsoft.com/office/drawing/2014/main" id="{6E02BEDC-66C4-CEB0-4BBB-D42115BEE375}"/>
                    </a:ext>
                  </a:extLst>
                </p:cNvPr>
                <p:cNvPicPr/>
                <p:nvPr/>
              </p:nvPicPr>
              <p:blipFill>
                <a:blip r:embed="rId65"/>
                <a:stretch>
                  <a:fillRect/>
                </a:stretch>
              </p:blipFill>
              <p:spPr>
                <a:xfrm>
                  <a:off x="5311015" y="1825822"/>
                  <a:ext cx="108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0733D51A-C256-5A04-35C4-3E5403BCDCEA}"/>
                    </a:ext>
                  </a:extLst>
                </p14:cNvPr>
                <p14:cNvContentPartPr/>
                <p14:nvPr/>
              </p14:nvContentPartPr>
              <p14:xfrm>
                <a:off x="5467255" y="1835902"/>
                <a:ext cx="123840" cy="181080"/>
              </p14:xfrm>
            </p:contentPart>
          </mc:Choice>
          <mc:Fallback xmlns="">
            <p:pic>
              <p:nvPicPr>
                <p:cNvPr id="41" name="Freihand 40">
                  <a:extLst>
                    <a:ext uri="{FF2B5EF4-FFF2-40B4-BE49-F238E27FC236}">
                      <a16:creationId xmlns:a16="http://schemas.microsoft.com/office/drawing/2014/main" id="{0733D51A-C256-5A04-35C4-3E5403BCDCEA}"/>
                    </a:ext>
                  </a:extLst>
                </p:cNvPr>
                <p:cNvPicPr/>
                <p:nvPr/>
              </p:nvPicPr>
              <p:blipFill>
                <a:blip r:embed="rId67"/>
                <a:stretch>
                  <a:fillRect/>
                </a:stretch>
              </p:blipFill>
              <p:spPr>
                <a:xfrm>
                  <a:off x="5458255" y="1827262"/>
                  <a:ext cx="141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EBBD94A5-7235-9D6A-7AC5-FFC1970DA938}"/>
                    </a:ext>
                  </a:extLst>
                </p14:cNvPr>
                <p14:cNvContentPartPr/>
                <p14:nvPr/>
              </p14:nvContentPartPr>
              <p14:xfrm>
                <a:off x="5654095" y="1860742"/>
                <a:ext cx="65520" cy="100800"/>
              </p14:xfrm>
            </p:contentPart>
          </mc:Choice>
          <mc:Fallback xmlns="">
            <p:pic>
              <p:nvPicPr>
                <p:cNvPr id="42" name="Freihand 41">
                  <a:extLst>
                    <a:ext uri="{FF2B5EF4-FFF2-40B4-BE49-F238E27FC236}">
                      <a16:creationId xmlns:a16="http://schemas.microsoft.com/office/drawing/2014/main" id="{EBBD94A5-7235-9D6A-7AC5-FFC1970DA938}"/>
                    </a:ext>
                  </a:extLst>
                </p:cNvPr>
                <p:cNvPicPr/>
                <p:nvPr/>
              </p:nvPicPr>
              <p:blipFill>
                <a:blip r:embed="rId69"/>
                <a:stretch>
                  <a:fillRect/>
                </a:stretch>
              </p:blipFill>
              <p:spPr>
                <a:xfrm>
                  <a:off x="5645455" y="1852102"/>
                  <a:ext cx="83160" cy="118440"/>
                </a:xfrm>
                <a:prstGeom prst="rect">
                  <a:avLst/>
                </a:prstGeom>
              </p:spPr>
            </p:pic>
          </mc:Fallback>
        </mc:AlternateContent>
      </p:grpSp>
      <p:grpSp>
        <p:nvGrpSpPr>
          <p:cNvPr id="69" name="Gruppieren 68">
            <a:extLst>
              <a:ext uri="{FF2B5EF4-FFF2-40B4-BE49-F238E27FC236}">
                <a16:creationId xmlns:a16="http://schemas.microsoft.com/office/drawing/2014/main" id="{E7E5816A-9DA2-25E0-1903-C1CF0E1935A6}"/>
              </a:ext>
            </a:extLst>
          </p:cNvPr>
          <p:cNvGrpSpPr/>
          <p:nvPr/>
        </p:nvGrpSpPr>
        <p:grpSpPr>
          <a:xfrm>
            <a:off x="5191135" y="2587222"/>
            <a:ext cx="559800" cy="194040"/>
            <a:chOff x="5191135" y="2587222"/>
            <a:chExt cx="559800" cy="194040"/>
          </a:xfrm>
        </p:grpSpPr>
        <mc:AlternateContent xmlns:mc="http://schemas.openxmlformats.org/markup-compatibility/2006" xmlns:p14="http://schemas.microsoft.com/office/powerpoint/2010/main">
          <mc:Choice Requires="p14">
            <p:contentPart p14:bwMode="auto" r:id="rId70">
              <p14:nvContentPartPr>
                <p14:cNvPr id="66" name="Freihand 65">
                  <a:extLst>
                    <a:ext uri="{FF2B5EF4-FFF2-40B4-BE49-F238E27FC236}">
                      <a16:creationId xmlns:a16="http://schemas.microsoft.com/office/drawing/2014/main" id="{99CB531E-F7A1-341C-4300-E957360A080D}"/>
                    </a:ext>
                  </a:extLst>
                </p14:cNvPr>
                <p14:cNvContentPartPr/>
                <p14:nvPr/>
              </p14:nvContentPartPr>
              <p14:xfrm>
                <a:off x="5191135" y="2594782"/>
                <a:ext cx="118800" cy="186480"/>
              </p14:xfrm>
            </p:contentPart>
          </mc:Choice>
          <mc:Fallback xmlns="">
            <p:pic>
              <p:nvPicPr>
                <p:cNvPr id="66" name="Freihand 65">
                  <a:extLst>
                    <a:ext uri="{FF2B5EF4-FFF2-40B4-BE49-F238E27FC236}">
                      <a16:creationId xmlns:a16="http://schemas.microsoft.com/office/drawing/2014/main" id="{99CB531E-F7A1-341C-4300-E957360A080D}"/>
                    </a:ext>
                  </a:extLst>
                </p:cNvPr>
                <p:cNvPicPr/>
                <p:nvPr/>
              </p:nvPicPr>
              <p:blipFill>
                <a:blip r:embed="rId71"/>
                <a:stretch>
                  <a:fillRect/>
                </a:stretch>
              </p:blipFill>
              <p:spPr>
                <a:xfrm>
                  <a:off x="5182135" y="2586142"/>
                  <a:ext cx="136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7" name="Freihand 66">
                  <a:extLst>
                    <a:ext uri="{FF2B5EF4-FFF2-40B4-BE49-F238E27FC236}">
                      <a16:creationId xmlns:a16="http://schemas.microsoft.com/office/drawing/2014/main" id="{7821B7A8-29A2-757B-F37D-D35C1EDC95C6}"/>
                    </a:ext>
                  </a:extLst>
                </p14:cNvPr>
                <p14:cNvContentPartPr/>
                <p14:nvPr/>
              </p14:nvContentPartPr>
              <p14:xfrm>
                <a:off x="5377615" y="2587222"/>
                <a:ext cx="144360" cy="153360"/>
              </p14:xfrm>
            </p:contentPart>
          </mc:Choice>
          <mc:Fallback xmlns="">
            <p:pic>
              <p:nvPicPr>
                <p:cNvPr id="67" name="Freihand 66">
                  <a:extLst>
                    <a:ext uri="{FF2B5EF4-FFF2-40B4-BE49-F238E27FC236}">
                      <a16:creationId xmlns:a16="http://schemas.microsoft.com/office/drawing/2014/main" id="{7821B7A8-29A2-757B-F37D-D35C1EDC95C6}"/>
                    </a:ext>
                  </a:extLst>
                </p:cNvPr>
                <p:cNvPicPr/>
                <p:nvPr/>
              </p:nvPicPr>
              <p:blipFill>
                <a:blip r:embed="rId73"/>
                <a:stretch>
                  <a:fillRect/>
                </a:stretch>
              </p:blipFill>
              <p:spPr>
                <a:xfrm>
                  <a:off x="5368615" y="2578582"/>
                  <a:ext cx="162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8" name="Freihand 67">
                  <a:extLst>
                    <a:ext uri="{FF2B5EF4-FFF2-40B4-BE49-F238E27FC236}">
                      <a16:creationId xmlns:a16="http://schemas.microsoft.com/office/drawing/2014/main" id="{DC425A6F-AFF2-C663-A504-7FF8821C558F}"/>
                    </a:ext>
                  </a:extLst>
                </p14:cNvPr>
                <p14:cNvContentPartPr/>
                <p14:nvPr/>
              </p14:nvContentPartPr>
              <p14:xfrm>
                <a:off x="5595055" y="2605582"/>
                <a:ext cx="155880" cy="149760"/>
              </p14:xfrm>
            </p:contentPart>
          </mc:Choice>
          <mc:Fallback xmlns="">
            <p:pic>
              <p:nvPicPr>
                <p:cNvPr id="68" name="Freihand 67">
                  <a:extLst>
                    <a:ext uri="{FF2B5EF4-FFF2-40B4-BE49-F238E27FC236}">
                      <a16:creationId xmlns:a16="http://schemas.microsoft.com/office/drawing/2014/main" id="{DC425A6F-AFF2-C663-A504-7FF8821C558F}"/>
                    </a:ext>
                  </a:extLst>
                </p:cNvPr>
                <p:cNvPicPr/>
                <p:nvPr/>
              </p:nvPicPr>
              <p:blipFill>
                <a:blip r:embed="rId75"/>
                <a:stretch>
                  <a:fillRect/>
                </a:stretch>
              </p:blipFill>
              <p:spPr>
                <a:xfrm>
                  <a:off x="5586415" y="2596942"/>
                  <a:ext cx="173520" cy="167400"/>
                </a:xfrm>
                <a:prstGeom prst="rect">
                  <a:avLst/>
                </a:prstGeom>
              </p:spPr>
            </p:pic>
          </mc:Fallback>
        </mc:AlternateContent>
      </p:grpSp>
      <p:grpSp>
        <p:nvGrpSpPr>
          <p:cNvPr id="75" name="Gruppieren 74">
            <a:extLst>
              <a:ext uri="{FF2B5EF4-FFF2-40B4-BE49-F238E27FC236}">
                <a16:creationId xmlns:a16="http://schemas.microsoft.com/office/drawing/2014/main" id="{5DC82BDD-ED0C-E2D1-5A15-61CA9C5A58A4}"/>
              </a:ext>
            </a:extLst>
          </p:cNvPr>
          <p:cNvGrpSpPr/>
          <p:nvPr/>
        </p:nvGrpSpPr>
        <p:grpSpPr>
          <a:xfrm>
            <a:off x="5203735" y="2950822"/>
            <a:ext cx="561960" cy="227160"/>
            <a:chOff x="5203735" y="2950822"/>
            <a:chExt cx="561960" cy="227160"/>
          </a:xfrm>
        </p:grpSpPr>
        <mc:AlternateContent xmlns:mc="http://schemas.openxmlformats.org/markup-compatibility/2006" xmlns:p14="http://schemas.microsoft.com/office/powerpoint/2010/main">
          <mc:Choice Requires="p14">
            <p:contentPart p14:bwMode="auto" r:id="rId76">
              <p14:nvContentPartPr>
                <p14:cNvPr id="71" name="Freihand 70">
                  <a:extLst>
                    <a:ext uri="{FF2B5EF4-FFF2-40B4-BE49-F238E27FC236}">
                      <a16:creationId xmlns:a16="http://schemas.microsoft.com/office/drawing/2014/main" id="{81216B38-2F5A-DD3B-1A70-3BF9EC9AABCC}"/>
                    </a:ext>
                  </a:extLst>
                </p14:cNvPr>
                <p14:cNvContentPartPr/>
                <p14:nvPr/>
              </p14:nvContentPartPr>
              <p14:xfrm>
                <a:off x="5203735" y="2981062"/>
                <a:ext cx="107280" cy="196920"/>
              </p14:xfrm>
            </p:contentPart>
          </mc:Choice>
          <mc:Fallback xmlns="">
            <p:pic>
              <p:nvPicPr>
                <p:cNvPr id="71" name="Freihand 70">
                  <a:extLst>
                    <a:ext uri="{FF2B5EF4-FFF2-40B4-BE49-F238E27FC236}">
                      <a16:creationId xmlns:a16="http://schemas.microsoft.com/office/drawing/2014/main" id="{81216B38-2F5A-DD3B-1A70-3BF9EC9AABCC}"/>
                    </a:ext>
                  </a:extLst>
                </p:cNvPr>
                <p:cNvPicPr/>
                <p:nvPr/>
              </p:nvPicPr>
              <p:blipFill>
                <a:blip r:embed="rId77"/>
                <a:stretch>
                  <a:fillRect/>
                </a:stretch>
              </p:blipFill>
              <p:spPr>
                <a:xfrm>
                  <a:off x="5195095" y="2972062"/>
                  <a:ext cx="1249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2" name="Freihand 71">
                  <a:extLst>
                    <a:ext uri="{FF2B5EF4-FFF2-40B4-BE49-F238E27FC236}">
                      <a16:creationId xmlns:a16="http://schemas.microsoft.com/office/drawing/2014/main" id="{577E7A37-4A2A-EC9F-DEDE-685A63472865}"/>
                    </a:ext>
                  </a:extLst>
                </p14:cNvPr>
                <p14:cNvContentPartPr/>
                <p14:nvPr/>
              </p14:nvContentPartPr>
              <p14:xfrm>
                <a:off x="5373295" y="2986462"/>
                <a:ext cx="133200" cy="159480"/>
              </p14:xfrm>
            </p:contentPart>
          </mc:Choice>
          <mc:Fallback xmlns="">
            <p:pic>
              <p:nvPicPr>
                <p:cNvPr id="72" name="Freihand 71">
                  <a:extLst>
                    <a:ext uri="{FF2B5EF4-FFF2-40B4-BE49-F238E27FC236}">
                      <a16:creationId xmlns:a16="http://schemas.microsoft.com/office/drawing/2014/main" id="{577E7A37-4A2A-EC9F-DEDE-685A63472865}"/>
                    </a:ext>
                  </a:extLst>
                </p:cNvPr>
                <p:cNvPicPr/>
                <p:nvPr/>
              </p:nvPicPr>
              <p:blipFill>
                <a:blip r:embed="rId79"/>
                <a:stretch>
                  <a:fillRect/>
                </a:stretch>
              </p:blipFill>
              <p:spPr>
                <a:xfrm>
                  <a:off x="5364655" y="2977462"/>
                  <a:ext cx="1508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3" name="Freihand 72">
                  <a:extLst>
                    <a:ext uri="{FF2B5EF4-FFF2-40B4-BE49-F238E27FC236}">
                      <a16:creationId xmlns:a16="http://schemas.microsoft.com/office/drawing/2014/main" id="{1D6CDFF1-A153-2FA6-C49A-E9A543207B3F}"/>
                    </a:ext>
                  </a:extLst>
                </p14:cNvPr>
                <p14:cNvContentPartPr/>
                <p14:nvPr/>
              </p14:nvContentPartPr>
              <p14:xfrm>
                <a:off x="5641135" y="2950822"/>
                <a:ext cx="102240" cy="189720"/>
              </p14:xfrm>
            </p:contentPart>
          </mc:Choice>
          <mc:Fallback xmlns="">
            <p:pic>
              <p:nvPicPr>
                <p:cNvPr id="73" name="Freihand 72">
                  <a:extLst>
                    <a:ext uri="{FF2B5EF4-FFF2-40B4-BE49-F238E27FC236}">
                      <a16:creationId xmlns:a16="http://schemas.microsoft.com/office/drawing/2014/main" id="{1D6CDFF1-A153-2FA6-C49A-E9A543207B3F}"/>
                    </a:ext>
                  </a:extLst>
                </p:cNvPr>
                <p:cNvPicPr/>
                <p:nvPr/>
              </p:nvPicPr>
              <p:blipFill>
                <a:blip r:embed="rId81"/>
                <a:stretch>
                  <a:fillRect/>
                </a:stretch>
              </p:blipFill>
              <p:spPr>
                <a:xfrm>
                  <a:off x="5632495" y="2942182"/>
                  <a:ext cx="119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4" name="Freihand 73">
                  <a:extLst>
                    <a:ext uri="{FF2B5EF4-FFF2-40B4-BE49-F238E27FC236}">
                      <a16:creationId xmlns:a16="http://schemas.microsoft.com/office/drawing/2014/main" id="{ADDAF837-2820-00BA-AA9B-1113EC8FB214}"/>
                    </a:ext>
                  </a:extLst>
                </p14:cNvPr>
                <p14:cNvContentPartPr/>
                <p14:nvPr/>
              </p14:nvContentPartPr>
              <p14:xfrm>
                <a:off x="5656615" y="3039022"/>
                <a:ext cx="109080" cy="11880"/>
              </p14:xfrm>
            </p:contentPart>
          </mc:Choice>
          <mc:Fallback xmlns="">
            <p:pic>
              <p:nvPicPr>
                <p:cNvPr id="74" name="Freihand 73">
                  <a:extLst>
                    <a:ext uri="{FF2B5EF4-FFF2-40B4-BE49-F238E27FC236}">
                      <a16:creationId xmlns:a16="http://schemas.microsoft.com/office/drawing/2014/main" id="{ADDAF837-2820-00BA-AA9B-1113EC8FB214}"/>
                    </a:ext>
                  </a:extLst>
                </p:cNvPr>
                <p:cNvPicPr/>
                <p:nvPr/>
              </p:nvPicPr>
              <p:blipFill>
                <a:blip r:embed="rId83"/>
                <a:stretch>
                  <a:fillRect/>
                </a:stretch>
              </p:blipFill>
              <p:spPr>
                <a:xfrm>
                  <a:off x="5647975" y="3030382"/>
                  <a:ext cx="126720" cy="2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63" name="Freihand 62">
                <a:extLst>
                  <a:ext uri="{FF2B5EF4-FFF2-40B4-BE49-F238E27FC236}">
                    <a16:creationId xmlns:a16="http://schemas.microsoft.com/office/drawing/2014/main" id="{BE705F4F-4A7C-CB78-3991-ACF75AACF509}"/>
                  </a:ext>
                </a:extLst>
              </p14:cNvPr>
              <p14:cNvContentPartPr/>
              <p14:nvPr/>
            </p14:nvContentPartPr>
            <p14:xfrm>
              <a:off x="5197615" y="2270782"/>
              <a:ext cx="84960" cy="140040"/>
            </p14:xfrm>
          </p:contentPart>
        </mc:Choice>
        <mc:Fallback xmlns="">
          <p:pic>
            <p:nvPicPr>
              <p:cNvPr id="63" name="Freihand 62">
                <a:extLst>
                  <a:ext uri="{FF2B5EF4-FFF2-40B4-BE49-F238E27FC236}">
                    <a16:creationId xmlns:a16="http://schemas.microsoft.com/office/drawing/2014/main" id="{BE705F4F-4A7C-CB78-3991-ACF75AACF509}"/>
                  </a:ext>
                </a:extLst>
              </p:cNvPr>
              <p:cNvPicPr/>
              <p:nvPr/>
            </p:nvPicPr>
            <p:blipFill>
              <a:blip r:embed="rId85"/>
              <a:stretch>
                <a:fillRect/>
              </a:stretch>
            </p:blipFill>
            <p:spPr>
              <a:xfrm>
                <a:off x="5188615" y="2262142"/>
                <a:ext cx="102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Freihand 63">
                <a:extLst>
                  <a:ext uri="{FF2B5EF4-FFF2-40B4-BE49-F238E27FC236}">
                    <a16:creationId xmlns:a16="http://schemas.microsoft.com/office/drawing/2014/main" id="{C3DE0F3A-C02E-5CC8-D910-99DC2BA6F4F8}"/>
                  </a:ext>
                </a:extLst>
              </p14:cNvPr>
              <p14:cNvContentPartPr/>
              <p14:nvPr/>
            </p14:nvContentPartPr>
            <p14:xfrm>
              <a:off x="5218495" y="2229022"/>
              <a:ext cx="168480" cy="25200"/>
            </p14:xfrm>
          </p:contentPart>
        </mc:Choice>
        <mc:Fallback xmlns="">
          <p:pic>
            <p:nvPicPr>
              <p:cNvPr id="64" name="Freihand 63">
                <a:extLst>
                  <a:ext uri="{FF2B5EF4-FFF2-40B4-BE49-F238E27FC236}">
                    <a16:creationId xmlns:a16="http://schemas.microsoft.com/office/drawing/2014/main" id="{C3DE0F3A-C02E-5CC8-D910-99DC2BA6F4F8}"/>
                  </a:ext>
                </a:extLst>
              </p:cNvPr>
              <p:cNvPicPr/>
              <p:nvPr/>
            </p:nvPicPr>
            <p:blipFill>
              <a:blip r:embed="rId87"/>
              <a:stretch>
                <a:fillRect/>
              </a:stretch>
            </p:blipFill>
            <p:spPr>
              <a:xfrm>
                <a:off x="5209855" y="2220022"/>
                <a:ext cx="186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Freihand 64">
                <a:extLst>
                  <a:ext uri="{FF2B5EF4-FFF2-40B4-BE49-F238E27FC236}">
                    <a16:creationId xmlns:a16="http://schemas.microsoft.com/office/drawing/2014/main" id="{7161B868-A386-A7D7-A758-C7CFAACAB2E5}"/>
                  </a:ext>
                </a:extLst>
              </p14:cNvPr>
              <p14:cNvContentPartPr/>
              <p14:nvPr/>
            </p14:nvContentPartPr>
            <p14:xfrm>
              <a:off x="5423335" y="2223262"/>
              <a:ext cx="255240" cy="143280"/>
            </p14:xfrm>
          </p:contentPart>
        </mc:Choice>
        <mc:Fallback xmlns="">
          <p:pic>
            <p:nvPicPr>
              <p:cNvPr id="65" name="Freihand 64">
                <a:extLst>
                  <a:ext uri="{FF2B5EF4-FFF2-40B4-BE49-F238E27FC236}">
                    <a16:creationId xmlns:a16="http://schemas.microsoft.com/office/drawing/2014/main" id="{7161B868-A386-A7D7-A758-C7CFAACAB2E5}"/>
                  </a:ext>
                </a:extLst>
              </p:cNvPr>
              <p:cNvPicPr/>
              <p:nvPr/>
            </p:nvPicPr>
            <p:blipFill>
              <a:blip r:embed="rId89"/>
              <a:stretch>
                <a:fillRect/>
              </a:stretch>
            </p:blipFill>
            <p:spPr>
              <a:xfrm>
                <a:off x="5414695" y="2214622"/>
                <a:ext cx="272880" cy="160920"/>
              </a:xfrm>
              <a:prstGeom prst="rect">
                <a:avLst/>
              </a:prstGeom>
            </p:spPr>
          </p:pic>
        </mc:Fallback>
      </mc:AlternateContent>
      <p:grpSp>
        <p:nvGrpSpPr>
          <p:cNvPr id="135" name="Gruppieren 134">
            <a:extLst>
              <a:ext uri="{FF2B5EF4-FFF2-40B4-BE49-F238E27FC236}">
                <a16:creationId xmlns:a16="http://schemas.microsoft.com/office/drawing/2014/main" id="{2416F21F-D921-90EB-1302-CD5C9BD1B395}"/>
              </a:ext>
            </a:extLst>
          </p:cNvPr>
          <p:cNvGrpSpPr/>
          <p:nvPr/>
        </p:nvGrpSpPr>
        <p:grpSpPr>
          <a:xfrm>
            <a:off x="7990495" y="3315502"/>
            <a:ext cx="391320" cy="232200"/>
            <a:chOff x="7990495" y="3315502"/>
            <a:chExt cx="391320" cy="232200"/>
          </a:xfrm>
        </p:grpSpPr>
        <mc:AlternateContent xmlns:mc="http://schemas.openxmlformats.org/markup-compatibility/2006" xmlns:p14="http://schemas.microsoft.com/office/powerpoint/2010/main">
          <mc:Choice Requires="p14">
            <p:contentPart p14:bwMode="auto" r:id="rId90">
              <p14:nvContentPartPr>
                <p14:cNvPr id="118" name="Freihand 117">
                  <a:extLst>
                    <a:ext uri="{FF2B5EF4-FFF2-40B4-BE49-F238E27FC236}">
                      <a16:creationId xmlns:a16="http://schemas.microsoft.com/office/drawing/2014/main" id="{482A1A55-17E7-E8A2-03ED-154F06D15FD5}"/>
                    </a:ext>
                  </a:extLst>
                </p14:cNvPr>
                <p14:cNvContentPartPr/>
                <p14:nvPr/>
              </p14:nvContentPartPr>
              <p14:xfrm>
                <a:off x="8007055" y="3350062"/>
                <a:ext cx="86760" cy="131400"/>
              </p14:xfrm>
            </p:contentPart>
          </mc:Choice>
          <mc:Fallback xmlns="">
            <p:pic>
              <p:nvPicPr>
                <p:cNvPr id="118" name="Freihand 117">
                  <a:extLst>
                    <a:ext uri="{FF2B5EF4-FFF2-40B4-BE49-F238E27FC236}">
                      <a16:creationId xmlns:a16="http://schemas.microsoft.com/office/drawing/2014/main" id="{482A1A55-17E7-E8A2-03ED-154F06D15FD5}"/>
                    </a:ext>
                  </a:extLst>
                </p:cNvPr>
                <p:cNvPicPr/>
                <p:nvPr/>
              </p:nvPicPr>
              <p:blipFill>
                <a:blip r:embed="rId91"/>
                <a:stretch>
                  <a:fillRect/>
                </a:stretch>
              </p:blipFill>
              <p:spPr>
                <a:xfrm>
                  <a:off x="7998055" y="3341062"/>
                  <a:ext cx="104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19" name="Freihand 118">
                  <a:extLst>
                    <a:ext uri="{FF2B5EF4-FFF2-40B4-BE49-F238E27FC236}">
                      <a16:creationId xmlns:a16="http://schemas.microsoft.com/office/drawing/2014/main" id="{3976C693-A582-93B0-0E1A-982D5295E967}"/>
                    </a:ext>
                  </a:extLst>
                </p14:cNvPr>
                <p14:cNvContentPartPr/>
                <p14:nvPr/>
              </p14:nvContentPartPr>
              <p14:xfrm>
                <a:off x="8034415" y="3329902"/>
                <a:ext cx="96480" cy="21960"/>
              </p14:xfrm>
            </p:contentPart>
          </mc:Choice>
          <mc:Fallback xmlns="">
            <p:pic>
              <p:nvPicPr>
                <p:cNvPr id="119" name="Freihand 118">
                  <a:extLst>
                    <a:ext uri="{FF2B5EF4-FFF2-40B4-BE49-F238E27FC236}">
                      <a16:creationId xmlns:a16="http://schemas.microsoft.com/office/drawing/2014/main" id="{3976C693-A582-93B0-0E1A-982D5295E967}"/>
                    </a:ext>
                  </a:extLst>
                </p:cNvPr>
                <p:cNvPicPr/>
                <p:nvPr/>
              </p:nvPicPr>
              <p:blipFill>
                <a:blip r:embed="rId93"/>
                <a:stretch>
                  <a:fillRect/>
                </a:stretch>
              </p:blipFill>
              <p:spPr>
                <a:xfrm>
                  <a:off x="8025415" y="3321262"/>
                  <a:ext cx="114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20" name="Freihand 119">
                  <a:extLst>
                    <a:ext uri="{FF2B5EF4-FFF2-40B4-BE49-F238E27FC236}">
                      <a16:creationId xmlns:a16="http://schemas.microsoft.com/office/drawing/2014/main" id="{CA890FA0-2388-4215-3CD2-162AE6993422}"/>
                    </a:ext>
                  </a:extLst>
                </p14:cNvPr>
                <p14:cNvContentPartPr/>
                <p14:nvPr/>
              </p14:nvContentPartPr>
              <p14:xfrm>
                <a:off x="8156815" y="3315502"/>
                <a:ext cx="188280" cy="144360"/>
              </p14:xfrm>
            </p:contentPart>
          </mc:Choice>
          <mc:Fallback xmlns="">
            <p:pic>
              <p:nvPicPr>
                <p:cNvPr id="120" name="Freihand 119">
                  <a:extLst>
                    <a:ext uri="{FF2B5EF4-FFF2-40B4-BE49-F238E27FC236}">
                      <a16:creationId xmlns:a16="http://schemas.microsoft.com/office/drawing/2014/main" id="{CA890FA0-2388-4215-3CD2-162AE6993422}"/>
                    </a:ext>
                  </a:extLst>
                </p:cNvPr>
                <p:cNvPicPr/>
                <p:nvPr/>
              </p:nvPicPr>
              <p:blipFill>
                <a:blip r:embed="rId95"/>
                <a:stretch>
                  <a:fillRect/>
                </a:stretch>
              </p:blipFill>
              <p:spPr>
                <a:xfrm>
                  <a:off x="8148175" y="3306862"/>
                  <a:ext cx="2059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21" name="Freihand 120">
                  <a:extLst>
                    <a:ext uri="{FF2B5EF4-FFF2-40B4-BE49-F238E27FC236}">
                      <a16:creationId xmlns:a16="http://schemas.microsoft.com/office/drawing/2014/main" id="{E5683990-DFB4-51FB-7ADE-1536441169B3}"/>
                    </a:ext>
                  </a:extLst>
                </p14:cNvPr>
                <p14:cNvContentPartPr/>
                <p14:nvPr/>
              </p14:nvContentPartPr>
              <p14:xfrm>
                <a:off x="7990495" y="3513142"/>
                <a:ext cx="391320" cy="34560"/>
              </p14:xfrm>
            </p:contentPart>
          </mc:Choice>
          <mc:Fallback xmlns="">
            <p:pic>
              <p:nvPicPr>
                <p:cNvPr id="121" name="Freihand 120">
                  <a:extLst>
                    <a:ext uri="{FF2B5EF4-FFF2-40B4-BE49-F238E27FC236}">
                      <a16:creationId xmlns:a16="http://schemas.microsoft.com/office/drawing/2014/main" id="{E5683990-DFB4-51FB-7ADE-1536441169B3}"/>
                    </a:ext>
                  </a:extLst>
                </p:cNvPr>
                <p:cNvPicPr/>
                <p:nvPr/>
              </p:nvPicPr>
              <p:blipFill>
                <a:blip r:embed="rId97"/>
                <a:stretch>
                  <a:fillRect/>
                </a:stretch>
              </p:blipFill>
              <p:spPr>
                <a:xfrm>
                  <a:off x="7981495" y="3504502"/>
                  <a:ext cx="408960" cy="52200"/>
                </a:xfrm>
                <a:prstGeom prst="rect">
                  <a:avLst/>
                </a:prstGeom>
              </p:spPr>
            </p:pic>
          </mc:Fallback>
        </mc:AlternateContent>
      </p:grpSp>
      <p:grpSp>
        <p:nvGrpSpPr>
          <p:cNvPr id="134" name="Gruppieren 133">
            <a:extLst>
              <a:ext uri="{FF2B5EF4-FFF2-40B4-BE49-F238E27FC236}">
                <a16:creationId xmlns:a16="http://schemas.microsoft.com/office/drawing/2014/main" id="{3DFEE26B-31C5-32EF-A115-2B4E451AB910}"/>
              </a:ext>
            </a:extLst>
          </p:cNvPr>
          <p:cNvGrpSpPr/>
          <p:nvPr/>
        </p:nvGrpSpPr>
        <p:grpSpPr>
          <a:xfrm>
            <a:off x="8027935" y="3636262"/>
            <a:ext cx="325080" cy="132840"/>
            <a:chOff x="8027935" y="3636262"/>
            <a:chExt cx="325080" cy="132840"/>
          </a:xfrm>
        </p:grpSpPr>
        <mc:AlternateContent xmlns:mc="http://schemas.openxmlformats.org/markup-compatibility/2006" xmlns:p14="http://schemas.microsoft.com/office/powerpoint/2010/main">
          <mc:Choice Requires="p14">
            <p:contentPart p14:bwMode="auto" r:id="rId98">
              <p14:nvContentPartPr>
                <p14:cNvPr id="122" name="Freihand 121">
                  <a:extLst>
                    <a:ext uri="{FF2B5EF4-FFF2-40B4-BE49-F238E27FC236}">
                      <a16:creationId xmlns:a16="http://schemas.microsoft.com/office/drawing/2014/main" id="{CBF1FC6C-EB63-45D4-D5D5-C3A23551C9CB}"/>
                    </a:ext>
                  </a:extLst>
                </p14:cNvPr>
                <p14:cNvContentPartPr/>
                <p14:nvPr/>
              </p14:nvContentPartPr>
              <p14:xfrm>
                <a:off x="8027935" y="3637702"/>
                <a:ext cx="105840" cy="120960"/>
              </p14:xfrm>
            </p:contentPart>
          </mc:Choice>
          <mc:Fallback xmlns="">
            <p:pic>
              <p:nvPicPr>
                <p:cNvPr id="122" name="Freihand 121">
                  <a:extLst>
                    <a:ext uri="{FF2B5EF4-FFF2-40B4-BE49-F238E27FC236}">
                      <a16:creationId xmlns:a16="http://schemas.microsoft.com/office/drawing/2014/main" id="{CBF1FC6C-EB63-45D4-D5D5-C3A23551C9CB}"/>
                    </a:ext>
                  </a:extLst>
                </p:cNvPr>
                <p:cNvPicPr/>
                <p:nvPr/>
              </p:nvPicPr>
              <p:blipFill>
                <a:blip r:embed="rId99"/>
                <a:stretch>
                  <a:fillRect/>
                </a:stretch>
              </p:blipFill>
              <p:spPr>
                <a:xfrm>
                  <a:off x="8019295" y="3629062"/>
                  <a:ext cx="123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23" name="Freihand 122">
                  <a:extLst>
                    <a:ext uri="{FF2B5EF4-FFF2-40B4-BE49-F238E27FC236}">
                      <a16:creationId xmlns:a16="http://schemas.microsoft.com/office/drawing/2014/main" id="{5418AE31-BB4C-0B3A-CE8D-5213AEB43744}"/>
                    </a:ext>
                  </a:extLst>
                </p14:cNvPr>
                <p14:cNvContentPartPr/>
                <p14:nvPr/>
              </p14:nvContentPartPr>
              <p14:xfrm>
                <a:off x="8144575" y="3636262"/>
                <a:ext cx="59400" cy="132840"/>
              </p14:xfrm>
            </p:contentPart>
          </mc:Choice>
          <mc:Fallback xmlns="">
            <p:pic>
              <p:nvPicPr>
                <p:cNvPr id="123" name="Freihand 122">
                  <a:extLst>
                    <a:ext uri="{FF2B5EF4-FFF2-40B4-BE49-F238E27FC236}">
                      <a16:creationId xmlns:a16="http://schemas.microsoft.com/office/drawing/2014/main" id="{5418AE31-BB4C-0B3A-CE8D-5213AEB43744}"/>
                    </a:ext>
                  </a:extLst>
                </p:cNvPr>
                <p:cNvPicPr/>
                <p:nvPr/>
              </p:nvPicPr>
              <p:blipFill>
                <a:blip r:embed="rId101"/>
                <a:stretch>
                  <a:fillRect/>
                </a:stretch>
              </p:blipFill>
              <p:spPr>
                <a:xfrm>
                  <a:off x="8135575" y="3627622"/>
                  <a:ext cx="77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24" name="Freihand 123">
                  <a:extLst>
                    <a:ext uri="{FF2B5EF4-FFF2-40B4-BE49-F238E27FC236}">
                      <a16:creationId xmlns:a16="http://schemas.microsoft.com/office/drawing/2014/main" id="{A98DFB34-5453-45E5-7B8B-4C9D80D2178C}"/>
                    </a:ext>
                  </a:extLst>
                </p14:cNvPr>
                <p14:cNvContentPartPr/>
                <p14:nvPr/>
              </p14:nvContentPartPr>
              <p14:xfrm>
                <a:off x="8294335" y="3640582"/>
                <a:ext cx="58680" cy="80280"/>
              </p14:xfrm>
            </p:contentPart>
          </mc:Choice>
          <mc:Fallback xmlns="">
            <p:pic>
              <p:nvPicPr>
                <p:cNvPr id="124" name="Freihand 123">
                  <a:extLst>
                    <a:ext uri="{FF2B5EF4-FFF2-40B4-BE49-F238E27FC236}">
                      <a16:creationId xmlns:a16="http://schemas.microsoft.com/office/drawing/2014/main" id="{A98DFB34-5453-45E5-7B8B-4C9D80D2178C}"/>
                    </a:ext>
                  </a:extLst>
                </p:cNvPr>
                <p:cNvPicPr/>
                <p:nvPr/>
              </p:nvPicPr>
              <p:blipFill>
                <a:blip r:embed="rId103"/>
                <a:stretch>
                  <a:fillRect/>
                </a:stretch>
              </p:blipFill>
              <p:spPr>
                <a:xfrm>
                  <a:off x="8285335" y="3631942"/>
                  <a:ext cx="76320" cy="97920"/>
                </a:xfrm>
                <a:prstGeom prst="rect">
                  <a:avLst/>
                </a:prstGeom>
              </p:spPr>
            </p:pic>
          </mc:Fallback>
        </mc:AlternateContent>
      </p:grpSp>
      <p:grpSp>
        <p:nvGrpSpPr>
          <p:cNvPr id="133" name="Gruppieren 132">
            <a:extLst>
              <a:ext uri="{FF2B5EF4-FFF2-40B4-BE49-F238E27FC236}">
                <a16:creationId xmlns:a16="http://schemas.microsoft.com/office/drawing/2014/main" id="{01013519-299C-77F0-F7A4-5C3B141BE554}"/>
              </a:ext>
            </a:extLst>
          </p:cNvPr>
          <p:cNvGrpSpPr/>
          <p:nvPr/>
        </p:nvGrpSpPr>
        <p:grpSpPr>
          <a:xfrm>
            <a:off x="8593855" y="3511702"/>
            <a:ext cx="143640" cy="68400"/>
            <a:chOff x="8593855" y="3511702"/>
            <a:chExt cx="143640" cy="68400"/>
          </a:xfrm>
        </p:grpSpPr>
        <mc:AlternateContent xmlns:mc="http://schemas.openxmlformats.org/markup-compatibility/2006" xmlns:p14="http://schemas.microsoft.com/office/powerpoint/2010/main">
          <mc:Choice Requires="p14">
            <p:contentPart p14:bwMode="auto" r:id="rId104">
              <p14:nvContentPartPr>
                <p14:cNvPr id="125" name="Freihand 124">
                  <a:extLst>
                    <a:ext uri="{FF2B5EF4-FFF2-40B4-BE49-F238E27FC236}">
                      <a16:creationId xmlns:a16="http://schemas.microsoft.com/office/drawing/2014/main" id="{7EC8969B-6B8D-73A8-0D90-42A4DC1FE8BC}"/>
                    </a:ext>
                  </a:extLst>
                </p14:cNvPr>
                <p14:cNvContentPartPr/>
                <p14:nvPr/>
              </p14:nvContentPartPr>
              <p14:xfrm>
                <a:off x="8593855" y="3511702"/>
                <a:ext cx="143640" cy="21960"/>
              </p14:xfrm>
            </p:contentPart>
          </mc:Choice>
          <mc:Fallback xmlns="">
            <p:pic>
              <p:nvPicPr>
                <p:cNvPr id="125" name="Freihand 124">
                  <a:extLst>
                    <a:ext uri="{FF2B5EF4-FFF2-40B4-BE49-F238E27FC236}">
                      <a16:creationId xmlns:a16="http://schemas.microsoft.com/office/drawing/2014/main" id="{7EC8969B-6B8D-73A8-0D90-42A4DC1FE8BC}"/>
                    </a:ext>
                  </a:extLst>
                </p:cNvPr>
                <p:cNvPicPr/>
                <p:nvPr/>
              </p:nvPicPr>
              <p:blipFill>
                <a:blip r:embed="rId105"/>
                <a:stretch>
                  <a:fillRect/>
                </a:stretch>
              </p:blipFill>
              <p:spPr>
                <a:xfrm>
                  <a:off x="8584855" y="3502702"/>
                  <a:ext cx="161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26" name="Freihand 125">
                  <a:extLst>
                    <a:ext uri="{FF2B5EF4-FFF2-40B4-BE49-F238E27FC236}">
                      <a16:creationId xmlns:a16="http://schemas.microsoft.com/office/drawing/2014/main" id="{AF52E233-45D0-7090-06FD-E6CA1D70233C}"/>
                    </a:ext>
                  </a:extLst>
                </p14:cNvPr>
                <p14:cNvContentPartPr/>
                <p14:nvPr/>
              </p14:nvContentPartPr>
              <p14:xfrm>
                <a:off x="8602135" y="3553462"/>
                <a:ext cx="125640" cy="26640"/>
              </p14:xfrm>
            </p:contentPart>
          </mc:Choice>
          <mc:Fallback xmlns="">
            <p:pic>
              <p:nvPicPr>
                <p:cNvPr id="126" name="Freihand 125">
                  <a:extLst>
                    <a:ext uri="{FF2B5EF4-FFF2-40B4-BE49-F238E27FC236}">
                      <a16:creationId xmlns:a16="http://schemas.microsoft.com/office/drawing/2014/main" id="{AF52E233-45D0-7090-06FD-E6CA1D70233C}"/>
                    </a:ext>
                  </a:extLst>
                </p:cNvPr>
                <p:cNvPicPr/>
                <p:nvPr/>
              </p:nvPicPr>
              <p:blipFill>
                <a:blip r:embed="rId107"/>
                <a:stretch>
                  <a:fillRect/>
                </a:stretch>
              </p:blipFill>
              <p:spPr>
                <a:xfrm>
                  <a:off x="8593135" y="3544822"/>
                  <a:ext cx="143280" cy="44280"/>
                </a:xfrm>
                <a:prstGeom prst="rect">
                  <a:avLst/>
                </a:prstGeom>
              </p:spPr>
            </p:pic>
          </mc:Fallback>
        </mc:AlternateContent>
      </p:grpSp>
      <p:grpSp>
        <p:nvGrpSpPr>
          <p:cNvPr id="132" name="Gruppieren 131">
            <a:extLst>
              <a:ext uri="{FF2B5EF4-FFF2-40B4-BE49-F238E27FC236}">
                <a16:creationId xmlns:a16="http://schemas.microsoft.com/office/drawing/2014/main" id="{2F1BFB9F-B0AC-619F-0EF4-7A7D102351E8}"/>
              </a:ext>
            </a:extLst>
          </p:cNvPr>
          <p:cNvGrpSpPr/>
          <p:nvPr/>
        </p:nvGrpSpPr>
        <p:grpSpPr>
          <a:xfrm>
            <a:off x="8915695" y="3352942"/>
            <a:ext cx="507960" cy="376200"/>
            <a:chOff x="8915695" y="3352942"/>
            <a:chExt cx="507960" cy="376200"/>
          </a:xfrm>
        </p:grpSpPr>
        <mc:AlternateContent xmlns:mc="http://schemas.openxmlformats.org/markup-compatibility/2006" xmlns:p14="http://schemas.microsoft.com/office/powerpoint/2010/main">
          <mc:Choice Requires="p14">
            <p:contentPart p14:bwMode="auto" r:id="rId108">
              <p14:nvContentPartPr>
                <p14:cNvPr id="127" name="Freihand 126">
                  <a:extLst>
                    <a:ext uri="{FF2B5EF4-FFF2-40B4-BE49-F238E27FC236}">
                      <a16:creationId xmlns:a16="http://schemas.microsoft.com/office/drawing/2014/main" id="{42D41822-6387-37CB-0084-B3D79811AA15}"/>
                    </a:ext>
                  </a:extLst>
                </p14:cNvPr>
                <p14:cNvContentPartPr/>
                <p14:nvPr/>
              </p14:nvContentPartPr>
              <p14:xfrm>
                <a:off x="9013615" y="3352942"/>
                <a:ext cx="152640" cy="129600"/>
              </p14:xfrm>
            </p:contentPart>
          </mc:Choice>
          <mc:Fallback xmlns="">
            <p:pic>
              <p:nvPicPr>
                <p:cNvPr id="127" name="Freihand 126">
                  <a:extLst>
                    <a:ext uri="{FF2B5EF4-FFF2-40B4-BE49-F238E27FC236}">
                      <a16:creationId xmlns:a16="http://schemas.microsoft.com/office/drawing/2014/main" id="{42D41822-6387-37CB-0084-B3D79811AA15}"/>
                    </a:ext>
                  </a:extLst>
                </p:cNvPr>
                <p:cNvPicPr/>
                <p:nvPr/>
              </p:nvPicPr>
              <p:blipFill>
                <a:blip r:embed="rId109"/>
                <a:stretch>
                  <a:fillRect/>
                </a:stretch>
              </p:blipFill>
              <p:spPr>
                <a:xfrm>
                  <a:off x="9004975" y="3343942"/>
                  <a:ext cx="1702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8" name="Freihand 127">
                  <a:extLst>
                    <a:ext uri="{FF2B5EF4-FFF2-40B4-BE49-F238E27FC236}">
                      <a16:creationId xmlns:a16="http://schemas.microsoft.com/office/drawing/2014/main" id="{186B45EB-96ED-B1C4-16A3-04A84A3E57A2}"/>
                    </a:ext>
                  </a:extLst>
                </p14:cNvPr>
                <p14:cNvContentPartPr/>
                <p14:nvPr/>
              </p14:nvContentPartPr>
              <p14:xfrm>
                <a:off x="8945215" y="3522502"/>
                <a:ext cx="432360" cy="45000"/>
              </p14:xfrm>
            </p:contentPart>
          </mc:Choice>
          <mc:Fallback xmlns="">
            <p:pic>
              <p:nvPicPr>
                <p:cNvPr id="128" name="Freihand 127">
                  <a:extLst>
                    <a:ext uri="{FF2B5EF4-FFF2-40B4-BE49-F238E27FC236}">
                      <a16:creationId xmlns:a16="http://schemas.microsoft.com/office/drawing/2014/main" id="{186B45EB-96ED-B1C4-16A3-04A84A3E57A2}"/>
                    </a:ext>
                  </a:extLst>
                </p:cNvPr>
                <p:cNvPicPr/>
                <p:nvPr/>
              </p:nvPicPr>
              <p:blipFill>
                <a:blip r:embed="rId111"/>
                <a:stretch>
                  <a:fillRect/>
                </a:stretch>
              </p:blipFill>
              <p:spPr>
                <a:xfrm>
                  <a:off x="8936575" y="3513862"/>
                  <a:ext cx="45000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9" name="Freihand 128">
                  <a:extLst>
                    <a:ext uri="{FF2B5EF4-FFF2-40B4-BE49-F238E27FC236}">
                      <a16:creationId xmlns:a16="http://schemas.microsoft.com/office/drawing/2014/main" id="{C62CAA3D-F16F-2783-3FAE-A27C5E334D22}"/>
                    </a:ext>
                  </a:extLst>
                </p14:cNvPr>
                <p14:cNvContentPartPr/>
                <p14:nvPr/>
              </p14:nvContentPartPr>
              <p14:xfrm>
                <a:off x="8915695" y="3627622"/>
                <a:ext cx="163440" cy="101520"/>
              </p14:xfrm>
            </p:contentPart>
          </mc:Choice>
          <mc:Fallback xmlns="">
            <p:pic>
              <p:nvPicPr>
                <p:cNvPr id="129" name="Freihand 128">
                  <a:extLst>
                    <a:ext uri="{FF2B5EF4-FFF2-40B4-BE49-F238E27FC236}">
                      <a16:creationId xmlns:a16="http://schemas.microsoft.com/office/drawing/2014/main" id="{C62CAA3D-F16F-2783-3FAE-A27C5E334D22}"/>
                    </a:ext>
                  </a:extLst>
                </p:cNvPr>
                <p:cNvPicPr/>
                <p:nvPr/>
              </p:nvPicPr>
              <p:blipFill>
                <a:blip r:embed="rId113"/>
                <a:stretch>
                  <a:fillRect/>
                </a:stretch>
              </p:blipFill>
              <p:spPr>
                <a:xfrm>
                  <a:off x="8906695" y="3618622"/>
                  <a:ext cx="181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0" name="Freihand 129">
                  <a:extLst>
                    <a:ext uri="{FF2B5EF4-FFF2-40B4-BE49-F238E27FC236}">
                      <a16:creationId xmlns:a16="http://schemas.microsoft.com/office/drawing/2014/main" id="{FAAADB68-E37E-90B2-4329-D8245884B87B}"/>
                    </a:ext>
                  </a:extLst>
                </p14:cNvPr>
                <p14:cNvContentPartPr/>
                <p14:nvPr/>
              </p14:nvContentPartPr>
              <p14:xfrm>
                <a:off x="9137455" y="3614302"/>
                <a:ext cx="105480" cy="106920"/>
              </p14:xfrm>
            </p:contentPart>
          </mc:Choice>
          <mc:Fallback xmlns="">
            <p:pic>
              <p:nvPicPr>
                <p:cNvPr id="130" name="Freihand 129">
                  <a:extLst>
                    <a:ext uri="{FF2B5EF4-FFF2-40B4-BE49-F238E27FC236}">
                      <a16:creationId xmlns:a16="http://schemas.microsoft.com/office/drawing/2014/main" id="{FAAADB68-E37E-90B2-4329-D8245884B87B}"/>
                    </a:ext>
                  </a:extLst>
                </p:cNvPr>
                <p:cNvPicPr/>
                <p:nvPr/>
              </p:nvPicPr>
              <p:blipFill>
                <a:blip r:embed="rId115"/>
                <a:stretch>
                  <a:fillRect/>
                </a:stretch>
              </p:blipFill>
              <p:spPr>
                <a:xfrm>
                  <a:off x="9128815" y="3605662"/>
                  <a:ext cx="1231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1" name="Freihand 130">
                  <a:extLst>
                    <a:ext uri="{FF2B5EF4-FFF2-40B4-BE49-F238E27FC236}">
                      <a16:creationId xmlns:a16="http://schemas.microsoft.com/office/drawing/2014/main" id="{AEC1AF2F-75E2-3F60-AC59-5DB2D51214BC}"/>
                    </a:ext>
                  </a:extLst>
                </p14:cNvPr>
                <p14:cNvContentPartPr/>
                <p14:nvPr/>
              </p14:nvContentPartPr>
              <p14:xfrm>
                <a:off x="9301975" y="3621502"/>
                <a:ext cx="121680" cy="97920"/>
              </p14:xfrm>
            </p:contentPart>
          </mc:Choice>
          <mc:Fallback xmlns="">
            <p:pic>
              <p:nvPicPr>
                <p:cNvPr id="131" name="Freihand 130">
                  <a:extLst>
                    <a:ext uri="{FF2B5EF4-FFF2-40B4-BE49-F238E27FC236}">
                      <a16:creationId xmlns:a16="http://schemas.microsoft.com/office/drawing/2014/main" id="{AEC1AF2F-75E2-3F60-AC59-5DB2D51214BC}"/>
                    </a:ext>
                  </a:extLst>
                </p:cNvPr>
                <p:cNvPicPr/>
                <p:nvPr/>
              </p:nvPicPr>
              <p:blipFill>
                <a:blip r:embed="rId117"/>
                <a:stretch>
                  <a:fillRect/>
                </a:stretch>
              </p:blipFill>
              <p:spPr>
                <a:xfrm>
                  <a:off x="9293335" y="3612862"/>
                  <a:ext cx="139320" cy="115560"/>
                </a:xfrm>
                <a:prstGeom prst="rect">
                  <a:avLst/>
                </a:prstGeom>
              </p:spPr>
            </p:pic>
          </mc:Fallback>
        </mc:AlternateContent>
      </p:grpSp>
      <p:grpSp>
        <p:nvGrpSpPr>
          <p:cNvPr id="168" name="Gruppieren 167">
            <a:extLst>
              <a:ext uri="{FF2B5EF4-FFF2-40B4-BE49-F238E27FC236}">
                <a16:creationId xmlns:a16="http://schemas.microsoft.com/office/drawing/2014/main" id="{47E4711A-5873-4E0E-CF41-929B36ED5EE4}"/>
              </a:ext>
            </a:extLst>
          </p:cNvPr>
          <p:cNvGrpSpPr/>
          <p:nvPr/>
        </p:nvGrpSpPr>
        <p:grpSpPr>
          <a:xfrm>
            <a:off x="9653335" y="3288142"/>
            <a:ext cx="1868040" cy="545040"/>
            <a:chOff x="9653335" y="3288142"/>
            <a:chExt cx="1868040" cy="545040"/>
          </a:xfrm>
        </p:grpSpPr>
        <mc:AlternateContent xmlns:mc="http://schemas.openxmlformats.org/markup-compatibility/2006" xmlns:p14="http://schemas.microsoft.com/office/powerpoint/2010/main">
          <mc:Choice Requires="p14">
            <p:contentPart p14:bwMode="auto" r:id="rId118">
              <p14:nvContentPartPr>
                <p14:cNvPr id="145" name="Freihand 144">
                  <a:extLst>
                    <a:ext uri="{FF2B5EF4-FFF2-40B4-BE49-F238E27FC236}">
                      <a16:creationId xmlns:a16="http://schemas.microsoft.com/office/drawing/2014/main" id="{CD1D7CEA-7A8A-63AA-C905-160B3C56D4CC}"/>
                    </a:ext>
                  </a:extLst>
                </p14:cNvPr>
                <p14:cNvContentPartPr/>
                <p14:nvPr/>
              </p14:nvContentPartPr>
              <p14:xfrm>
                <a:off x="9736495" y="3329182"/>
                <a:ext cx="76680" cy="109800"/>
              </p14:xfrm>
            </p:contentPart>
          </mc:Choice>
          <mc:Fallback xmlns="">
            <p:pic>
              <p:nvPicPr>
                <p:cNvPr id="145" name="Freihand 144">
                  <a:extLst>
                    <a:ext uri="{FF2B5EF4-FFF2-40B4-BE49-F238E27FC236}">
                      <a16:creationId xmlns:a16="http://schemas.microsoft.com/office/drawing/2014/main" id="{CD1D7CEA-7A8A-63AA-C905-160B3C56D4CC}"/>
                    </a:ext>
                  </a:extLst>
                </p:cNvPr>
                <p:cNvPicPr/>
                <p:nvPr/>
              </p:nvPicPr>
              <p:blipFill>
                <a:blip r:embed="rId119"/>
                <a:stretch>
                  <a:fillRect/>
                </a:stretch>
              </p:blipFill>
              <p:spPr>
                <a:xfrm>
                  <a:off x="9727855" y="3320182"/>
                  <a:ext cx="94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6" name="Freihand 145">
                  <a:extLst>
                    <a:ext uri="{FF2B5EF4-FFF2-40B4-BE49-F238E27FC236}">
                      <a16:creationId xmlns:a16="http://schemas.microsoft.com/office/drawing/2014/main" id="{51A86117-CFE7-B1F5-D539-ECEDF449DBE8}"/>
                    </a:ext>
                  </a:extLst>
                </p14:cNvPr>
                <p14:cNvContentPartPr/>
                <p14:nvPr/>
              </p14:nvContentPartPr>
              <p14:xfrm>
                <a:off x="9653335" y="3288142"/>
                <a:ext cx="193320" cy="176040"/>
              </p14:xfrm>
            </p:contentPart>
          </mc:Choice>
          <mc:Fallback xmlns="">
            <p:pic>
              <p:nvPicPr>
                <p:cNvPr id="146" name="Freihand 145">
                  <a:extLst>
                    <a:ext uri="{FF2B5EF4-FFF2-40B4-BE49-F238E27FC236}">
                      <a16:creationId xmlns:a16="http://schemas.microsoft.com/office/drawing/2014/main" id="{51A86117-CFE7-B1F5-D539-ECEDF449DBE8}"/>
                    </a:ext>
                  </a:extLst>
                </p:cNvPr>
                <p:cNvPicPr/>
                <p:nvPr/>
              </p:nvPicPr>
              <p:blipFill>
                <a:blip r:embed="rId121"/>
                <a:stretch>
                  <a:fillRect/>
                </a:stretch>
              </p:blipFill>
              <p:spPr>
                <a:xfrm>
                  <a:off x="9644695" y="3279142"/>
                  <a:ext cx="210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7" name="Freihand 146">
                  <a:extLst>
                    <a:ext uri="{FF2B5EF4-FFF2-40B4-BE49-F238E27FC236}">
                      <a16:creationId xmlns:a16="http://schemas.microsoft.com/office/drawing/2014/main" id="{E57F300E-D22C-3520-E463-1E4677A30BA3}"/>
                    </a:ext>
                  </a:extLst>
                </p14:cNvPr>
                <p14:cNvContentPartPr/>
                <p14:nvPr/>
              </p14:nvContentPartPr>
              <p14:xfrm>
                <a:off x="9961855" y="3397582"/>
                <a:ext cx="138600" cy="143280"/>
              </p14:xfrm>
            </p:contentPart>
          </mc:Choice>
          <mc:Fallback xmlns="">
            <p:pic>
              <p:nvPicPr>
                <p:cNvPr id="147" name="Freihand 146">
                  <a:extLst>
                    <a:ext uri="{FF2B5EF4-FFF2-40B4-BE49-F238E27FC236}">
                      <a16:creationId xmlns:a16="http://schemas.microsoft.com/office/drawing/2014/main" id="{E57F300E-D22C-3520-E463-1E4677A30BA3}"/>
                    </a:ext>
                  </a:extLst>
                </p:cNvPr>
                <p:cNvPicPr/>
                <p:nvPr/>
              </p:nvPicPr>
              <p:blipFill>
                <a:blip r:embed="rId123"/>
                <a:stretch>
                  <a:fillRect/>
                </a:stretch>
              </p:blipFill>
              <p:spPr>
                <a:xfrm>
                  <a:off x="9952855" y="3388942"/>
                  <a:ext cx="1562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8" name="Freihand 147">
                  <a:extLst>
                    <a:ext uri="{FF2B5EF4-FFF2-40B4-BE49-F238E27FC236}">
                      <a16:creationId xmlns:a16="http://schemas.microsoft.com/office/drawing/2014/main" id="{7F53125E-2A39-685C-D4D8-9F82ACBDB46F}"/>
                    </a:ext>
                  </a:extLst>
                </p14:cNvPr>
                <p14:cNvContentPartPr/>
                <p14:nvPr/>
              </p14:nvContentPartPr>
              <p14:xfrm>
                <a:off x="10130335" y="3428542"/>
                <a:ext cx="77400" cy="68760"/>
              </p14:xfrm>
            </p:contentPart>
          </mc:Choice>
          <mc:Fallback xmlns="">
            <p:pic>
              <p:nvPicPr>
                <p:cNvPr id="148" name="Freihand 147">
                  <a:extLst>
                    <a:ext uri="{FF2B5EF4-FFF2-40B4-BE49-F238E27FC236}">
                      <a16:creationId xmlns:a16="http://schemas.microsoft.com/office/drawing/2014/main" id="{7F53125E-2A39-685C-D4D8-9F82ACBDB46F}"/>
                    </a:ext>
                  </a:extLst>
                </p:cNvPr>
                <p:cNvPicPr/>
                <p:nvPr/>
              </p:nvPicPr>
              <p:blipFill>
                <a:blip r:embed="rId125"/>
                <a:stretch>
                  <a:fillRect/>
                </a:stretch>
              </p:blipFill>
              <p:spPr>
                <a:xfrm>
                  <a:off x="10121695" y="3419542"/>
                  <a:ext cx="95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9" name="Freihand 148">
                  <a:extLst>
                    <a:ext uri="{FF2B5EF4-FFF2-40B4-BE49-F238E27FC236}">
                      <a16:creationId xmlns:a16="http://schemas.microsoft.com/office/drawing/2014/main" id="{3F211291-9D13-F457-F533-72952E471AB3}"/>
                    </a:ext>
                  </a:extLst>
                </p14:cNvPr>
                <p14:cNvContentPartPr/>
                <p14:nvPr/>
              </p14:nvContentPartPr>
              <p14:xfrm>
                <a:off x="10262815" y="3410902"/>
                <a:ext cx="93960" cy="83160"/>
              </p14:xfrm>
            </p:contentPart>
          </mc:Choice>
          <mc:Fallback xmlns="">
            <p:pic>
              <p:nvPicPr>
                <p:cNvPr id="149" name="Freihand 148">
                  <a:extLst>
                    <a:ext uri="{FF2B5EF4-FFF2-40B4-BE49-F238E27FC236}">
                      <a16:creationId xmlns:a16="http://schemas.microsoft.com/office/drawing/2014/main" id="{3F211291-9D13-F457-F533-72952E471AB3}"/>
                    </a:ext>
                  </a:extLst>
                </p:cNvPr>
                <p:cNvPicPr/>
                <p:nvPr/>
              </p:nvPicPr>
              <p:blipFill>
                <a:blip r:embed="rId127"/>
                <a:stretch>
                  <a:fillRect/>
                </a:stretch>
              </p:blipFill>
              <p:spPr>
                <a:xfrm>
                  <a:off x="10253815" y="3402262"/>
                  <a:ext cx="111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51" name="Freihand 150">
                  <a:extLst>
                    <a:ext uri="{FF2B5EF4-FFF2-40B4-BE49-F238E27FC236}">
                      <a16:creationId xmlns:a16="http://schemas.microsoft.com/office/drawing/2014/main" id="{6EF76C1E-F297-ECF2-82EA-9CD11D5B4291}"/>
                    </a:ext>
                  </a:extLst>
                </p14:cNvPr>
                <p14:cNvContentPartPr/>
                <p14:nvPr/>
              </p14:nvContentPartPr>
              <p14:xfrm>
                <a:off x="9924055" y="3568582"/>
                <a:ext cx="455040" cy="58320"/>
              </p14:xfrm>
            </p:contentPart>
          </mc:Choice>
          <mc:Fallback xmlns="">
            <p:pic>
              <p:nvPicPr>
                <p:cNvPr id="151" name="Freihand 150">
                  <a:extLst>
                    <a:ext uri="{FF2B5EF4-FFF2-40B4-BE49-F238E27FC236}">
                      <a16:creationId xmlns:a16="http://schemas.microsoft.com/office/drawing/2014/main" id="{6EF76C1E-F297-ECF2-82EA-9CD11D5B4291}"/>
                    </a:ext>
                  </a:extLst>
                </p:cNvPr>
                <p:cNvPicPr/>
                <p:nvPr/>
              </p:nvPicPr>
              <p:blipFill>
                <a:blip r:embed="rId129"/>
                <a:stretch>
                  <a:fillRect/>
                </a:stretch>
              </p:blipFill>
              <p:spPr>
                <a:xfrm>
                  <a:off x="9915415" y="3559582"/>
                  <a:ext cx="4726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3" name="Freihand 152">
                  <a:extLst>
                    <a:ext uri="{FF2B5EF4-FFF2-40B4-BE49-F238E27FC236}">
                      <a16:creationId xmlns:a16="http://schemas.microsoft.com/office/drawing/2014/main" id="{D7C0AF2E-DF49-3B3B-1F2A-2B85FAB0EE5B}"/>
                    </a:ext>
                  </a:extLst>
                </p14:cNvPr>
                <p14:cNvContentPartPr/>
                <p14:nvPr/>
              </p14:nvContentPartPr>
              <p14:xfrm>
                <a:off x="9931615" y="3695302"/>
                <a:ext cx="132120" cy="131760"/>
              </p14:xfrm>
            </p:contentPart>
          </mc:Choice>
          <mc:Fallback xmlns="">
            <p:pic>
              <p:nvPicPr>
                <p:cNvPr id="153" name="Freihand 152">
                  <a:extLst>
                    <a:ext uri="{FF2B5EF4-FFF2-40B4-BE49-F238E27FC236}">
                      <a16:creationId xmlns:a16="http://schemas.microsoft.com/office/drawing/2014/main" id="{D7C0AF2E-DF49-3B3B-1F2A-2B85FAB0EE5B}"/>
                    </a:ext>
                  </a:extLst>
                </p:cNvPr>
                <p:cNvPicPr/>
                <p:nvPr/>
              </p:nvPicPr>
              <p:blipFill>
                <a:blip r:embed="rId131"/>
                <a:stretch>
                  <a:fillRect/>
                </a:stretch>
              </p:blipFill>
              <p:spPr>
                <a:xfrm>
                  <a:off x="9922615" y="3686662"/>
                  <a:ext cx="149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54" name="Freihand 153">
                  <a:extLst>
                    <a:ext uri="{FF2B5EF4-FFF2-40B4-BE49-F238E27FC236}">
                      <a16:creationId xmlns:a16="http://schemas.microsoft.com/office/drawing/2014/main" id="{D7BDEB8A-7D33-9652-A470-FE0F28B96899}"/>
                    </a:ext>
                  </a:extLst>
                </p14:cNvPr>
                <p14:cNvContentPartPr/>
                <p14:nvPr/>
              </p14:nvContentPartPr>
              <p14:xfrm>
                <a:off x="10090375" y="3703222"/>
                <a:ext cx="83880" cy="119160"/>
              </p14:xfrm>
            </p:contentPart>
          </mc:Choice>
          <mc:Fallback xmlns="">
            <p:pic>
              <p:nvPicPr>
                <p:cNvPr id="154" name="Freihand 153">
                  <a:extLst>
                    <a:ext uri="{FF2B5EF4-FFF2-40B4-BE49-F238E27FC236}">
                      <a16:creationId xmlns:a16="http://schemas.microsoft.com/office/drawing/2014/main" id="{D7BDEB8A-7D33-9652-A470-FE0F28B96899}"/>
                    </a:ext>
                  </a:extLst>
                </p:cNvPr>
                <p:cNvPicPr/>
                <p:nvPr/>
              </p:nvPicPr>
              <p:blipFill>
                <a:blip r:embed="rId133"/>
                <a:stretch>
                  <a:fillRect/>
                </a:stretch>
              </p:blipFill>
              <p:spPr>
                <a:xfrm>
                  <a:off x="10081375" y="3694582"/>
                  <a:ext cx="101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55" name="Freihand 154">
                  <a:extLst>
                    <a:ext uri="{FF2B5EF4-FFF2-40B4-BE49-F238E27FC236}">
                      <a16:creationId xmlns:a16="http://schemas.microsoft.com/office/drawing/2014/main" id="{9264DFE7-DD19-7D84-72CC-2FAFEA750855}"/>
                    </a:ext>
                  </a:extLst>
                </p14:cNvPr>
                <p14:cNvContentPartPr/>
                <p14:nvPr/>
              </p14:nvContentPartPr>
              <p14:xfrm>
                <a:off x="10236175" y="3720142"/>
                <a:ext cx="85680" cy="83520"/>
              </p14:xfrm>
            </p:contentPart>
          </mc:Choice>
          <mc:Fallback xmlns="">
            <p:pic>
              <p:nvPicPr>
                <p:cNvPr id="155" name="Freihand 154">
                  <a:extLst>
                    <a:ext uri="{FF2B5EF4-FFF2-40B4-BE49-F238E27FC236}">
                      <a16:creationId xmlns:a16="http://schemas.microsoft.com/office/drawing/2014/main" id="{9264DFE7-DD19-7D84-72CC-2FAFEA750855}"/>
                    </a:ext>
                  </a:extLst>
                </p:cNvPr>
                <p:cNvPicPr/>
                <p:nvPr/>
              </p:nvPicPr>
              <p:blipFill>
                <a:blip r:embed="rId135"/>
                <a:stretch>
                  <a:fillRect/>
                </a:stretch>
              </p:blipFill>
              <p:spPr>
                <a:xfrm>
                  <a:off x="10227535" y="3711142"/>
                  <a:ext cx="1033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57" name="Freihand 156">
                  <a:extLst>
                    <a:ext uri="{FF2B5EF4-FFF2-40B4-BE49-F238E27FC236}">
                      <a16:creationId xmlns:a16="http://schemas.microsoft.com/office/drawing/2014/main" id="{27960601-3FF6-EE11-E583-41B9FF902F8C}"/>
                    </a:ext>
                  </a:extLst>
                </p14:cNvPr>
                <p14:cNvContentPartPr/>
                <p14:nvPr/>
              </p14:nvContentPartPr>
              <p14:xfrm>
                <a:off x="9915055" y="3672262"/>
                <a:ext cx="95040" cy="160920"/>
              </p14:xfrm>
            </p:contentPart>
          </mc:Choice>
          <mc:Fallback xmlns="">
            <p:pic>
              <p:nvPicPr>
                <p:cNvPr id="157" name="Freihand 156">
                  <a:extLst>
                    <a:ext uri="{FF2B5EF4-FFF2-40B4-BE49-F238E27FC236}">
                      <a16:creationId xmlns:a16="http://schemas.microsoft.com/office/drawing/2014/main" id="{27960601-3FF6-EE11-E583-41B9FF902F8C}"/>
                    </a:ext>
                  </a:extLst>
                </p:cNvPr>
                <p:cNvPicPr/>
                <p:nvPr/>
              </p:nvPicPr>
              <p:blipFill>
                <a:blip r:embed="rId137"/>
                <a:stretch>
                  <a:fillRect/>
                </a:stretch>
              </p:blipFill>
              <p:spPr>
                <a:xfrm>
                  <a:off x="9906415" y="3663622"/>
                  <a:ext cx="1126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58" name="Freihand 157">
                  <a:extLst>
                    <a:ext uri="{FF2B5EF4-FFF2-40B4-BE49-F238E27FC236}">
                      <a16:creationId xmlns:a16="http://schemas.microsoft.com/office/drawing/2014/main" id="{4F4DDFF9-D829-7A6A-C574-5A5B8927CB82}"/>
                    </a:ext>
                  </a:extLst>
                </p14:cNvPr>
                <p14:cNvContentPartPr/>
                <p14:nvPr/>
              </p14:nvContentPartPr>
              <p14:xfrm>
                <a:off x="9973375" y="3670102"/>
                <a:ext cx="93240" cy="20520"/>
              </p14:xfrm>
            </p:contentPart>
          </mc:Choice>
          <mc:Fallback xmlns="">
            <p:pic>
              <p:nvPicPr>
                <p:cNvPr id="158" name="Freihand 157">
                  <a:extLst>
                    <a:ext uri="{FF2B5EF4-FFF2-40B4-BE49-F238E27FC236}">
                      <a16:creationId xmlns:a16="http://schemas.microsoft.com/office/drawing/2014/main" id="{4F4DDFF9-D829-7A6A-C574-5A5B8927CB82}"/>
                    </a:ext>
                  </a:extLst>
                </p:cNvPr>
                <p:cNvPicPr/>
                <p:nvPr/>
              </p:nvPicPr>
              <p:blipFill>
                <a:blip r:embed="rId139"/>
                <a:stretch>
                  <a:fillRect/>
                </a:stretch>
              </p:blipFill>
              <p:spPr>
                <a:xfrm>
                  <a:off x="9964735" y="3661102"/>
                  <a:ext cx="1108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0" name="Freihand 159">
                  <a:extLst>
                    <a:ext uri="{FF2B5EF4-FFF2-40B4-BE49-F238E27FC236}">
                      <a16:creationId xmlns:a16="http://schemas.microsoft.com/office/drawing/2014/main" id="{98FD9F62-BC96-21FA-B02B-324E2C5F8FFA}"/>
                    </a:ext>
                  </a:extLst>
                </p14:cNvPr>
                <p14:cNvContentPartPr/>
                <p14:nvPr/>
              </p14:nvContentPartPr>
              <p14:xfrm>
                <a:off x="10522015" y="3593062"/>
                <a:ext cx="20520" cy="16200"/>
              </p14:xfrm>
            </p:contentPart>
          </mc:Choice>
          <mc:Fallback xmlns="">
            <p:pic>
              <p:nvPicPr>
                <p:cNvPr id="160" name="Freihand 159">
                  <a:extLst>
                    <a:ext uri="{FF2B5EF4-FFF2-40B4-BE49-F238E27FC236}">
                      <a16:creationId xmlns:a16="http://schemas.microsoft.com/office/drawing/2014/main" id="{98FD9F62-BC96-21FA-B02B-324E2C5F8FFA}"/>
                    </a:ext>
                  </a:extLst>
                </p:cNvPr>
                <p:cNvPicPr/>
                <p:nvPr/>
              </p:nvPicPr>
              <p:blipFill>
                <a:blip r:embed="rId141"/>
                <a:stretch>
                  <a:fillRect/>
                </a:stretch>
              </p:blipFill>
              <p:spPr>
                <a:xfrm>
                  <a:off x="10513015" y="3584422"/>
                  <a:ext cx="38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1" name="Freihand 160">
                  <a:extLst>
                    <a:ext uri="{FF2B5EF4-FFF2-40B4-BE49-F238E27FC236}">
                      <a16:creationId xmlns:a16="http://schemas.microsoft.com/office/drawing/2014/main" id="{9AFECE40-E95F-DC1F-7094-BC15778AA868}"/>
                    </a:ext>
                  </a:extLst>
                </p14:cNvPr>
                <p14:cNvContentPartPr/>
                <p14:nvPr/>
              </p14:nvContentPartPr>
              <p14:xfrm>
                <a:off x="10614175" y="3500902"/>
                <a:ext cx="97200" cy="146880"/>
              </p14:xfrm>
            </p:contentPart>
          </mc:Choice>
          <mc:Fallback xmlns="">
            <p:pic>
              <p:nvPicPr>
                <p:cNvPr id="161" name="Freihand 160">
                  <a:extLst>
                    <a:ext uri="{FF2B5EF4-FFF2-40B4-BE49-F238E27FC236}">
                      <a16:creationId xmlns:a16="http://schemas.microsoft.com/office/drawing/2014/main" id="{9AFECE40-E95F-DC1F-7094-BC15778AA868}"/>
                    </a:ext>
                  </a:extLst>
                </p:cNvPr>
                <p:cNvPicPr/>
                <p:nvPr/>
              </p:nvPicPr>
              <p:blipFill>
                <a:blip r:embed="rId143"/>
                <a:stretch>
                  <a:fillRect/>
                </a:stretch>
              </p:blipFill>
              <p:spPr>
                <a:xfrm>
                  <a:off x="10605535" y="3491902"/>
                  <a:ext cx="114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2" name="Freihand 161">
                  <a:extLst>
                    <a:ext uri="{FF2B5EF4-FFF2-40B4-BE49-F238E27FC236}">
                      <a16:creationId xmlns:a16="http://schemas.microsoft.com/office/drawing/2014/main" id="{5E7C2E9B-3373-71F7-E23B-CDA2B950D9A4}"/>
                    </a:ext>
                  </a:extLst>
                </p14:cNvPr>
                <p14:cNvContentPartPr/>
                <p14:nvPr/>
              </p14:nvContentPartPr>
              <p14:xfrm>
                <a:off x="10752055" y="3518182"/>
                <a:ext cx="65160" cy="113040"/>
              </p14:xfrm>
            </p:contentPart>
          </mc:Choice>
          <mc:Fallback xmlns="">
            <p:pic>
              <p:nvPicPr>
                <p:cNvPr id="162" name="Freihand 161">
                  <a:extLst>
                    <a:ext uri="{FF2B5EF4-FFF2-40B4-BE49-F238E27FC236}">
                      <a16:creationId xmlns:a16="http://schemas.microsoft.com/office/drawing/2014/main" id="{5E7C2E9B-3373-71F7-E23B-CDA2B950D9A4}"/>
                    </a:ext>
                  </a:extLst>
                </p:cNvPr>
                <p:cNvPicPr/>
                <p:nvPr/>
              </p:nvPicPr>
              <p:blipFill>
                <a:blip r:embed="rId145"/>
                <a:stretch>
                  <a:fillRect/>
                </a:stretch>
              </p:blipFill>
              <p:spPr>
                <a:xfrm>
                  <a:off x="10743055" y="3509542"/>
                  <a:ext cx="82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63" name="Freihand 162">
                  <a:extLst>
                    <a:ext uri="{FF2B5EF4-FFF2-40B4-BE49-F238E27FC236}">
                      <a16:creationId xmlns:a16="http://schemas.microsoft.com/office/drawing/2014/main" id="{D66D7C81-AEEB-3CEC-3B2B-4363B978F3FF}"/>
                    </a:ext>
                  </a:extLst>
                </p14:cNvPr>
                <p14:cNvContentPartPr/>
                <p14:nvPr/>
              </p14:nvContentPartPr>
              <p14:xfrm>
                <a:off x="10887415" y="3491902"/>
                <a:ext cx="96480" cy="133920"/>
              </p14:xfrm>
            </p:contentPart>
          </mc:Choice>
          <mc:Fallback xmlns="">
            <p:pic>
              <p:nvPicPr>
                <p:cNvPr id="163" name="Freihand 162">
                  <a:extLst>
                    <a:ext uri="{FF2B5EF4-FFF2-40B4-BE49-F238E27FC236}">
                      <a16:creationId xmlns:a16="http://schemas.microsoft.com/office/drawing/2014/main" id="{D66D7C81-AEEB-3CEC-3B2B-4363B978F3FF}"/>
                    </a:ext>
                  </a:extLst>
                </p:cNvPr>
                <p:cNvPicPr/>
                <p:nvPr/>
              </p:nvPicPr>
              <p:blipFill>
                <a:blip r:embed="rId147"/>
                <a:stretch>
                  <a:fillRect/>
                </a:stretch>
              </p:blipFill>
              <p:spPr>
                <a:xfrm>
                  <a:off x="10878415" y="3482902"/>
                  <a:ext cx="1141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64" name="Freihand 163">
                  <a:extLst>
                    <a:ext uri="{FF2B5EF4-FFF2-40B4-BE49-F238E27FC236}">
                      <a16:creationId xmlns:a16="http://schemas.microsoft.com/office/drawing/2014/main" id="{424E4A80-8667-1A32-B2DE-63BC9EE8A322}"/>
                    </a:ext>
                  </a:extLst>
                </p14:cNvPr>
                <p14:cNvContentPartPr/>
                <p14:nvPr/>
              </p14:nvContentPartPr>
              <p14:xfrm>
                <a:off x="10957615" y="3516382"/>
                <a:ext cx="138240" cy="181800"/>
              </p14:xfrm>
            </p:contentPart>
          </mc:Choice>
          <mc:Fallback xmlns="">
            <p:pic>
              <p:nvPicPr>
                <p:cNvPr id="164" name="Freihand 163">
                  <a:extLst>
                    <a:ext uri="{FF2B5EF4-FFF2-40B4-BE49-F238E27FC236}">
                      <a16:creationId xmlns:a16="http://schemas.microsoft.com/office/drawing/2014/main" id="{424E4A80-8667-1A32-B2DE-63BC9EE8A322}"/>
                    </a:ext>
                  </a:extLst>
                </p:cNvPr>
                <p:cNvPicPr/>
                <p:nvPr/>
              </p:nvPicPr>
              <p:blipFill>
                <a:blip r:embed="rId149"/>
                <a:stretch>
                  <a:fillRect/>
                </a:stretch>
              </p:blipFill>
              <p:spPr>
                <a:xfrm>
                  <a:off x="10948615" y="3507382"/>
                  <a:ext cx="1558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5" name="Freihand 164">
                  <a:extLst>
                    <a:ext uri="{FF2B5EF4-FFF2-40B4-BE49-F238E27FC236}">
                      <a16:creationId xmlns:a16="http://schemas.microsoft.com/office/drawing/2014/main" id="{BFF68F2B-9AD4-FBF9-2E26-DCB20F480434}"/>
                    </a:ext>
                  </a:extLst>
                </p14:cNvPr>
                <p14:cNvContentPartPr/>
                <p14:nvPr/>
              </p14:nvContentPartPr>
              <p14:xfrm>
                <a:off x="11141215" y="3499462"/>
                <a:ext cx="122760" cy="141480"/>
              </p14:xfrm>
            </p:contentPart>
          </mc:Choice>
          <mc:Fallback xmlns="">
            <p:pic>
              <p:nvPicPr>
                <p:cNvPr id="165" name="Freihand 164">
                  <a:extLst>
                    <a:ext uri="{FF2B5EF4-FFF2-40B4-BE49-F238E27FC236}">
                      <a16:creationId xmlns:a16="http://schemas.microsoft.com/office/drawing/2014/main" id="{BFF68F2B-9AD4-FBF9-2E26-DCB20F480434}"/>
                    </a:ext>
                  </a:extLst>
                </p:cNvPr>
                <p:cNvPicPr/>
                <p:nvPr/>
              </p:nvPicPr>
              <p:blipFill>
                <a:blip r:embed="rId151"/>
                <a:stretch>
                  <a:fillRect/>
                </a:stretch>
              </p:blipFill>
              <p:spPr>
                <a:xfrm>
                  <a:off x="11132215" y="3490822"/>
                  <a:ext cx="1404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6" name="Freihand 165">
                  <a:extLst>
                    <a:ext uri="{FF2B5EF4-FFF2-40B4-BE49-F238E27FC236}">
                      <a16:creationId xmlns:a16="http://schemas.microsoft.com/office/drawing/2014/main" id="{4E1D29E8-88E8-ED7E-55AB-A585661AA779}"/>
                    </a:ext>
                  </a:extLst>
                </p14:cNvPr>
                <p14:cNvContentPartPr/>
                <p14:nvPr/>
              </p14:nvContentPartPr>
              <p14:xfrm>
                <a:off x="11359375" y="3548782"/>
                <a:ext cx="162000" cy="26640"/>
              </p14:xfrm>
            </p:contentPart>
          </mc:Choice>
          <mc:Fallback xmlns="">
            <p:pic>
              <p:nvPicPr>
                <p:cNvPr id="166" name="Freihand 165">
                  <a:extLst>
                    <a:ext uri="{FF2B5EF4-FFF2-40B4-BE49-F238E27FC236}">
                      <a16:creationId xmlns:a16="http://schemas.microsoft.com/office/drawing/2014/main" id="{4E1D29E8-88E8-ED7E-55AB-A585661AA779}"/>
                    </a:ext>
                  </a:extLst>
                </p:cNvPr>
                <p:cNvPicPr/>
                <p:nvPr/>
              </p:nvPicPr>
              <p:blipFill>
                <a:blip r:embed="rId153"/>
                <a:stretch>
                  <a:fillRect/>
                </a:stretch>
              </p:blipFill>
              <p:spPr>
                <a:xfrm>
                  <a:off x="11350735" y="3540142"/>
                  <a:ext cx="179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67" name="Freihand 166">
                  <a:extLst>
                    <a:ext uri="{FF2B5EF4-FFF2-40B4-BE49-F238E27FC236}">
                      <a16:creationId xmlns:a16="http://schemas.microsoft.com/office/drawing/2014/main" id="{2307A57B-11BF-9E6F-A247-E3CDCEEDAC21}"/>
                    </a:ext>
                  </a:extLst>
                </p14:cNvPr>
                <p14:cNvContentPartPr/>
                <p14:nvPr/>
              </p14:nvContentPartPr>
              <p14:xfrm>
                <a:off x="11404375" y="3621142"/>
                <a:ext cx="114480" cy="30960"/>
              </p14:xfrm>
            </p:contentPart>
          </mc:Choice>
          <mc:Fallback xmlns="">
            <p:pic>
              <p:nvPicPr>
                <p:cNvPr id="167" name="Freihand 166">
                  <a:extLst>
                    <a:ext uri="{FF2B5EF4-FFF2-40B4-BE49-F238E27FC236}">
                      <a16:creationId xmlns:a16="http://schemas.microsoft.com/office/drawing/2014/main" id="{2307A57B-11BF-9E6F-A247-E3CDCEEDAC21}"/>
                    </a:ext>
                  </a:extLst>
                </p:cNvPr>
                <p:cNvPicPr/>
                <p:nvPr/>
              </p:nvPicPr>
              <p:blipFill>
                <a:blip r:embed="rId155"/>
                <a:stretch>
                  <a:fillRect/>
                </a:stretch>
              </p:blipFill>
              <p:spPr>
                <a:xfrm>
                  <a:off x="11395375" y="3612142"/>
                  <a:ext cx="132120" cy="48600"/>
                </a:xfrm>
                <a:prstGeom prst="rect">
                  <a:avLst/>
                </a:prstGeom>
              </p:spPr>
            </p:pic>
          </mc:Fallback>
        </mc:AlternateContent>
      </p:grpSp>
      <p:grpSp>
        <p:nvGrpSpPr>
          <p:cNvPr id="182" name="Gruppieren 181">
            <a:extLst>
              <a:ext uri="{FF2B5EF4-FFF2-40B4-BE49-F238E27FC236}">
                <a16:creationId xmlns:a16="http://schemas.microsoft.com/office/drawing/2014/main" id="{F1C4F6F3-735E-D081-3AE3-35E3909412B8}"/>
              </a:ext>
            </a:extLst>
          </p:cNvPr>
          <p:cNvGrpSpPr/>
          <p:nvPr/>
        </p:nvGrpSpPr>
        <p:grpSpPr>
          <a:xfrm>
            <a:off x="5924095" y="2968102"/>
            <a:ext cx="611640" cy="216720"/>
            <a:chOff x="5924095" y="2968102"/>
            <a:chExt cx="611640" cy="216720"/>
          </a:xfrm>
        </p:grpSpPr>
        <mc:AlternateContent xmlns:mc="http://schemas.openxmlformats.org/markup-compatibility/2006" xmlns:p14="http://schemas.microsoft.com/office/powerpoint/2010/main">
          <mc:Choice Requires="p14">
            <p:contentPart p14:bwMode="auto" r:id="rId156">
              <p14:nvContentPartPr>
                <p14:cNvPr id="177" name="Freihand 176">
                  <a:extLst>
                    <a:ext uri="{FF2B5EF4-FFF2-40B4-BE49-F238E27FC236}">
                      <a16:creationId xmlns:a16="http://schemas.microsoft.com/office/drawing/2014/main" id="{18AAD9DF-F777-1194-1B4E-45AFE014683A}"/>
                    </a:ext>
                  </a:extLst>
                </p14:cNvPr>
                <p14:cNvContentPartPr/>
                <p14:nvPr/>
              </p14:nvContentPartPr>
              <p14:xfrm>
                <a:off x="5924095" y="3000502"/>
                <a:ext cx="140040" cy="138600"/>
              </p14:xfrm>
            </p:contentPart>
          </mc:Choice>
          <mc:Fallback xmlns="">
            <p:pic>
              <p:nvPicPr>
                <p:cNvPr id="177" name="Freihand 176">
                  <a:extLst>
                    <a:ext uri="{FF2B5EF4-FFF2-40B4-BE49-F238E27FC236}">
                      <a16:creationId xmlns:a16="http://schemas.microsoft.com/office/drawing/2014/main" id="{18AAD9DF-F777-1194-1B4E-45AFE014683A}"/>
                    </a:ext>
                  </a:extLst>
                </p:cNvPr>
                <p:cNvPicPr/>
                <p:nvPr/>
              </p:nvPicPr>
              <p:blipFill>
                <a:blip r:embed="rId157"/>
                <a:stretch>
                  <a:fillRect/>
                </a:stretch>
              </p:blipFill>
              <p:spPr>
                <a:xfrm>
                  <a:off x="5915455" y="2991502"/>
                  <a:ext cx="1576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8" name="Freihand 177">
                  <a:extLst>
                    <a:ext uri="{FF2B5EF4-FFF2-40B4-BE49-F238E27FC236}">
                      <a16:creationId xmlns:a16="http://schemas.microsoft.com/office/drawing/2014/main" id="{14A9162E-F0DC-17A2-708F-C82CB0E23CB8}"/>
                    </a:ext>
                  </a:extLst>
                </p14:cNvPr>
                <p14:cNvContentPartPr/>
                <p14:nvPr/>
              </p14:nvContentPartPr>
              <p14:xfrm>
                <a:off x="6088975" y="2968102"/>
                <a:ext cx="67320" cy="137880"/>
              </p14:xfrm>
            </p:contentPart>
          </mc:Choice>
          <mc:Fallback xmlns="">
            <p:pic>
              <p:nvPicPr>
                <p:cNvPr id="178" name="Freihand 177">
                  <a:extLst>
                    <a:ext uri="{FF2B5EF4-FFF2-40B4-BE49-F238E27FC236}">
                      <a16:creationId xmlns:a16="http://schemas.microsoft.com/office/drawing/2014/main" id="{14A9162E-F0DC-17A2-708F-C82CB0E23CB8}"/>
                    </a:ext>
                  </a:extLst>
                </p:cNvPr>
                <p:cNvPicPr/>
                <p:nvPr/>
              </p:nvPicPr>
              <p:blipFill>
                <a:blip r:embed="rId159"/>
                <a:stretch>
                  <a:fillRect/>
                </a:stretch>
              </p:blipFill>
              <p:spPr>
                <a:xfrm>
                  <a:off x="6080335" y="2959462"/>
                  <a:ext cx="84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9" name="Freihand 178">
                  <a:extLst>
                    <a:ext uri="{FF2B5EF4-FFF2-40B4-BE49-F238E27FC236}">
                      <a16:creationId xmlns:a16="http://schemas.microsoft.com/office/drawing/2014/main" id="{C1733B74-7F0A-2DE8-C0A8-1355A5458CCC}"/>
                    </a:ext>
                  </a:extLst>
                </p14:cNvPr>
                <p14:cNvContentPartPr/>
                <p14:nvPr/>
              </p14:nvContentPartPr>
              <p14:xfrm>
                <a:off x="6187975" y="2986102"/>
                <a:ext cx="109080" cy="192960"/>
              </p14:xfrm>
            </p:contentPart>
          </mc:Choice>
          <mc:Fallback xmlns="">
            <p:pic>
              <p:nvPicPr>
                <p:cNvPr id="179" name="Freihand 178">
                  <a:extLst>
                    <a:ext uri="{FF2B5EF4-FFF2-40B4-BE49-F238E27FC236}">
                      <a16:creationId xmlns:a16="http://schemas.microsoft.com/office/drawing/2014/main" id="{C1733B74-7F0A-2DE8-C0A8-1355A5458CCC}"/>
                    </a:ext>
                  </a:extLst>
                </p:cNvPr>
                <p:cNvPicPr/>
                <p:nvPr/>
              </p:nvPicPr>
              <p:blipFill>
                <a:blip r:embed="rId161"/>
                <a:stretch>
                  <a:fillRect/>
                </a:stretch>
              </p:blipFill>
              <p:spPr>
                <a:xfrm>
                  <a:off x="6178975" y="2977462"/>
                  <a:ext cx="1267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80" name="Freihand 179">
                  <a:extLst>
                    <a:ext uri="{FF2B5EF4-FFF2-40B4-BE49-F238E27FC236}">
                      <a16:creationId xmlns:a16="http://schemas.microsoft.com/office/drawing/2014/main" id="{FC709B71-D259-A547-0B36-C54825F68A14}"/>
                    </a:ext>
                  </a:extLst>
                </p14:cNvPr>
                <p14:cNvContentPartPr/>
                <p14:nvPr/>
              </p14:nvContentPartPr>
              <p14:xfrm>
                <a:off x="6339895" y="3003382"/>
                <a:ext cx="83880" cy="128880"/>
              </p14:xfrm>
            </p:contentPart>
          </mc:Choice>
          <mc:Fallback xmlns="">
            <p:pic>
              <p:nvPicPr>
                <p:cNvPr id="180" name="Freihand 179">
                  <a:extLst>
                    <a:ext uri="{FF2B5EF4-FFF2-40B4-BE49-F238E27FC236}">
                      <a16:creationId xmlns:a16="http://schemas.microsoft.com/office/drawing/2014/main" id="{FC709B71-D259-A547-0B36-C54825F68A14}"/>
                    </a:ext>
                  </a:extLst>
                </p:cNvPr>
                <p:cNvPicPr/>
                <p:nvPr/>
              </p:nvPicPr>
              <p:blipFill>
                <a:blip r:embed="rId163"/>
                <a:stretch>
                  <a:fillRect/>
                </a:stretch>
              </p:blipFill>
              <p:spPr>
                <a:xfrm>
                  <a:off x="6330895" y="2994382"/>
                  <a:ext cx="101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81" name="Freihand 180">
                  <a:extLst>
                    <a:ext uri="{FF2B5EF4-FFF2-40B4-BE49-F238E27FC236}">
                      <a16:creationId xmlns:a16="http://schemas.microsoft.com/office/drawing/2014/main" id="{704853C5-2B9A-14E7-1150-E6DB6A849CFD}"/>
                    </a:ext>
                  </a:extLst>
                </p14:cNvPr>
                <p14:cNvContentPartPr/>
                <p14:nvPr/>
              </p14:nvContentPartPr>
              <p14:xfrm>
                <a:off x="6480655" y="3005542"/>
                <a:ext cx="55080" cy="179280"/>
              </p14:xfrm>
            </p:contentPart>
          </mc:Choice>
          <mc:Fallback xmlns="">
            <p:pic>
              <p:nvPicPr>
                <p:cNvPr id="181" name="Freihand 180">
                  <a:extLst>
                    <a:ext uri="{FF2B5EF4-FFF2-40B4-BE49-F238E27FC236}">
                      <a16:creationId xmlns:a16="http://schemas.microsoft.com/office/drawing/2014/main" id="{704853C5-2B9A-14E7-1150-E6DB6A849CFD}"/>
                    </a:ext>
                  </a:extLst>
                </p:cNvPr>
                <p:cNvPicPr/>
                <p:nvPr/>
              </p:nvPicPr>
              <p:blipFill>
                <a:blip r:embed="rId165"/>
                <a:stretch>
                  <a:fillRect/>
                </a:stretch>
              </p:blipFill>
              <p:spPr>
                <a:xfrm>
                  <a:off x="6472015" y="2996542"/>
                  <a:ext cx="72720" cy="196920"/>
                </a:xfrm>
                <a:prstGeom prst="rect">
                  <a:avLst/>
                </a:prstGeom>
              </p:spPr>
            </p:pic>
          </mc:Fallback>
        </mc:AlternateContent>
      </p:grpSp>
      <p:grpSp>
        <p:nvGrpSpPr>
          <p:cNvPr id="262" name="Gruppieren 261">
            <a:extLst>
              <a:ext uri="{FF2B5EF4-FFF2-40B4-BE49-F238E27FC236}">
                <a16:creationId xmlns:a16="http://schemas.microsoft.com/office/drawing/2014/main" id="{8F3B1884-FA6E-48F8-AC03-766448F7673C}"/>
              </a:ext>
            </a:extLst>
          </p:cNvPr>
          <p:cNvGrpSpPr/>
          <p:nvPr/>
        </p:nvGrpSpPr>
        <p:grpSpPr>
          <a:xfrm>
            <a:off x="213775" y="3354382"/>
            <a:ext cx="7527240" cy="1104120"/>
            <a:chOff x="213775" y="3354382"/>
            <a:chExt cx="7527240" cy="1104120"/>
          </a:xfrm>
        </p:grpSpPr>
        <mc:AlternateContent xmlns:mc="http://schemas.openxmlformats.org/markup-compatibility/2006" xmlns:p14="http://schemas.microsoft.com/office/powerpoint/2010/main">
          <mc:Choice Requires="p14">
            <p:contentPart p14:bwMode="auto" r:id="rId166">
              <p14:nvContentPartPr>
                <p14:cNvPr id="112" name="Freihand 111">
                  <a:extLst>
                    <a:ext uri="{FF2B5EF4-FFF2-40B4-BE49-F238E27FC236}">
                      <a16:creationId xmlns:a16="http://schemas.microsoft.com/office/drawing/2014/main" id="{5164E724-DFC3-D873-308D-BC613A6B9662}"/>
                    </a:ext>
                  </a:extLst>
                </p14:cNvPr>
                <p14:cNvContentPartPr/>
                <p14:nvPr/>
              </p14:nvContentPartPr>
              <p14:xfrm>
                <a:off x="7645255" y="3498382"/>
                <a:ext cx="95760" cy="7920"/>
              </p14:xfrm>
            </p:contentPart>
          </mc:Choice>
          <mc:Fallback xmlns="">
            <p:pic>
              <p:nvPicPr>
                <p:cNvPr id="112" name="Freihand 111">
                  <a:extLst>
                    <a:ext uri="{FF2B5EF4-FFF2-40B4-BE49-F238E27FC236}">
                      <a16:creationId xmlns:a16="http://schemas.microsoft.com/office/drawing/2014/main" id="{5164E724-DFC3-D873-308D-BC613A6B9662}"/>
                    </a:ext>
                  </a:extLst>
                </p:cNvPr>
                <p:cNvPicPr/>
                <p:nvPr/>
              </p:nvPicPr>
              <p:blipFill>
                <a:blip r:embed="rId167"/>
                <a:stretch>
                  <a:fillRect/>
                </a:stretch>
              </p:blipFill>
              <p:spPr>
                <a:xfrm>
                  <a:off x="7636615" y="3489382"/>
                  <a:ext cx="113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3" name="Freihand 112">
                  <a:extLst>
                    <a:ext uri="{FF2B5EF4-FFF2-40B4-BE49-F238E27FC236}">
                      <a16:creationId xmlns:a16="http://schemas.microsoft.com/office/drawing/2014/main" id="{2564D776-B263-56F8-BCEA-A18F0549DED9}"/>
                    </a:ext>
                  </a:extLst>
                </p14:cNvPr>
                <p14:cNvContentPartPr/>
                <p14:nvPr/>
              </p14:nvContentPartPr>
              <p14:xfrm>
                <a:off x="7643095" y="3544102"/>
                <a:ext cx="70560" cy="30960"/>
              </p14:xfrm>
            </p:contentPart>
          </mc:Choice>
          <mc:Fallback xmlns="">
            <p:pic>
              <p:nvPicPr>
                <p:cNvPr id="113" name="Freihand 112">
                  <a:extLst>
                    <a:ext uri="{FF2B5EF4-FFF2-40B4-BE49-F238E27FC236}">
                      <a16:creationId xmlns:a16="http://schemas.microsoft.com/office/drawing/2014/main" id="{2564D776-B263-56F8-BCEA-A18F0549DED9}"/>
                    </a:ext>
                  </a:extLst>
                </p:cNvPr>
                <p:cNvPicPr/>
                <p:nvPr/>
              </p:nvPicPr>
              <p:blipFill>
                <a:blip r:embed="rId169"/>
                <a:stretch>
                  <a:fillRect/>
                </a:stretch>
              </p:blipFill>
              <p:spPr>
                <a:xfrm>
                  <a:off x="7634455" y="3535462"/>
                  <a:ext cx="882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5" name="Freihand 114">
                  <a:extLst>
                    <a:ext uri="{FF2B5EF4-FFF2-40B4-BE49-F238E27FC236}">
                      <a16:creationId xmlns:a16="http://schemas.microsoft.com/office/drawing/2014/main" id="{4B215CCC-5FE3-3BCB-A7AA-43723CEEF4AA}"/>
                    </a:ext>
                  </a:extLst>
                </p14:cNvPr>
                <p14:cNvContentPartPr/>
                <p14:nvPr/>
              </p14:nvContentPartPr>
              <p14:xfrm>
                <a:off x="7648495" y="3482182"/>
                <a:ext cx="59040" cy="41760"/>
              </p14:xfrm>
            </p:contentPart>
          </mc:Choice>
          <mc:Fallback xmlns="">
            <p:pic>
              <p:nvPicPr>
                <p:cNvPr id="115" name="Freihand 114">
                  <a:extLst>
                    <a:ext uri="{FF2B5EF4-FFF2-40B4-BE49-F238E27FC236}">
                      <a16:creationId xmlns:a16="http://schemas.microsoft.com/office/drawing/2014/main" id="{4B215CCC-5FE3-3BCB-A7AA-43723CEEF4AA}"/>
                    </a:ext>
                  </a:extLst>
                </p:cNvPr>
                <p:cNvPicPr/>
                <p:nvPr/>
              </p:nvPicPr>
              <p:blipFill>
                <a:blip r:embed="rId171"/>
                <a:stretch>
                  <a:fillRect/>
                </a:stretch>
              </p:blipFill>
              <p:spPr>
                <a:xfrm>
                  <a:off x="7639855" y="3473182"/>
                  <a:ext cx="766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6" name="Freihand 115">
                  <a:extLst>
                    <a:ext uri="{FF2B5EF4-FFF2-40B4-BE49-F238E27FC236}">
                      <a16:creationId xmlns:a16="http://schemas.microsoft.com/office/drawing/2014/main" id="{11E0216F-DCE0-AC11-7C83-74C6F7EC8283}"/>
                    </a:ext>
                  </a:extLst>
                </p14:cNvPr>
                <p14:cNvContentPartPr/>
                <p14:nvPr/>
              </p14:nvContentPartPr>
              <p14:xfrm>
                <a:off x="7656055" y="3594142"/>
                <a:ext cx="30960" cy="27000"/>
              </p14:xfrm>
            </p:contentPart>
          </mc:Choice>
          <mc:Fallback xmlns="">
            <p:pic>
              <p:nvPicPr>
                <p:cNvPr id="116" name="Freihand 115">
                  <a:extLst>
                    <a:ext uri="{FF2B5EF4-FFF2-40B4-BE49-F238E27FC236}">
                      <a16:creationId xmlns:a16="http://schemas.microsoft.com/office/drawing/2014/main" id="{11E0216F-DCE0-AC11-7C83-74C6F7EC8283}"/>
                    </a:ext>
                  </a:extLst>
                </p:cNvPr>
                <p:cNvPicPr/>
                <p:nvPr/>
              </p:nvPicPr>
              <p:blipFill>
                <a:blip r:embed="rId173"/>
                <a:stretch>
                  <a:fillRect/>
                </a:stretch>
              </p:blipFill>
              <p:spPr>
                <a:xfrm>
                  <a:off x="7647055" y="3585502"/>
                  <a:ext cx="48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4" name="Freihand 43">
                  <a:extLst>
                    <a:ext uri="{FF2B5EF4-FFF2-40B4-BE49-F238E27FC236}">
                      <a16:creationId xmlns:a16="http://schemas.microsoft.com/office/drawing/2014/main" id="{0372D343-10E7-C4A3-C4AD-3C8E77DB4F39}"/>
                    </a:ext>
                  </a:extLst>
                </p14:cNvPr>
                <p14:cNvContentPartPr/>
                <p14:nvPr/>
              </p14:nvContentPartPr>
              <p14:xfrm>
                <a:off x="934495" y="3566062"/>
                <a:ext cx="127440" cy="124920"/>
              </p14:xfrm>
            </p:contentPart>
          </mc:Choice>
          <mc:Fallback xmlns="">
            <p:pic>
              <p:nvPicPr>
                <p:cNvPr id="44" name="Freihand 43">
                  <a:extLst>
                    <a:ext uri="{FF2B5EF4-FFF2-40B4-BE49-F238E27FC236}">
                      <a16:creationId xmlns:a16="http://schemas.microsoft.com/office/drawing/2014/main" id="{0372D343-10E7-C4A3-C4AD-3C8E77DB4F39}"/>
                    </a:ext>
                  </a:extLst>
                </p:cNvPr>
                <p:cNvPicPr/>
                <p:nvPr/>
              </p:nvPicPr>
              <p:blipFill>
                <a:blip r:embed="rId175"/>
                <a:stretch>
                  <a:fillRect/>
                </a:stretch>
              </p:blipFill>
              <p:spPr>
                <a:xfrm>
                  <a:off x="925855" y="3557422"/>
                  <a:ext cx="145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5" name="Freihand 44">
                  <a:extLst>
                    <a:ext uri="{FF2B5EF4-FFF2-40B4-BE49-F238E27FC236}">
                      <a16:creationId xmlns:a16="http://schemas.microsoft.com/office/drawing/2014/main" id="{2A196B7A-E9B2-8249-122D-346C402C538A}"/>
                    </a:ext>
                  </a:extLst>
                </p14:cNvPr>
                <p14:cNvContentPartPr/>
                <p14:nvPr/>
              </p14:nvContentPartPr>
              <p14:xfrm>
                <a:off x="1126015" y="3667942"/>
                <a:ext cx="8640" cy="55080"/>
              </p14:xfrm>
            </p:contentPart>
          </mc:Choice>
          <mc:Fallback xmlns="">
            <p:pic>
              <p:nvPicPr>
                <p:cNvPr id="45" name="Freihand 44">
                  <a:extLst>
                    <a:ext uri="{FF2B5EF4-FFF2-40B4-BE49-F238E27FC236}">
                      <a16:creationId xmlns:a16="http://schemas.microsoft.com/office/drawing/2014/main" id="{2A196B7A-E9B2-8249-122D-346C402C538A}"/>
                    </a:ext>
                  </a:extLst>
                </p:cNvPr>
                <p:cNvPicPr/>
                <p:nvPr/>
              </p:nvPicPr>
              <p:blipFill>
                <a:blip r:embed="rId177"/>
                <a:stretch>
                  <a:fillRect/>
                </a:stretch>
              </p:blipFill>
              <p:spPr>
                <a:xfrm>
                  <a:off x="1117015" y="3659302"/>
                  <a:ext cx="26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6" name="Freihand 45">
                  <a:extLst>
                    <a:ext uri="{FF2B5EF4-FFF2-40B4-BE49-F238E27FC236}">
                      <a16:creationId xmlns:a16="http://schemas.microsoft.com/office/drawing/2014/main" id="{30FC26AB-F33D-5694-305A-E3AA13F4FEE0}"/>
                    </a:ext>
                  </a:extLst>
                </p14:cNvPr>
                <p14:cNvContentPartPr/>
                <p14:nvPr/>
              </p14:nvContentPartPr>
              <p14:xfrm>
                <a:off x="1256695" y="3511342"/>
                <a:ext cx="248760" cy="164880"/>
              </p14:xfrm>
            </p:contentPart>
          </mc:Choice>
          <mc:Fallback xmlns="">
            <p:pic>
              <p:nvPicPr>
                <p:cNvPr id="46" name="Freihand 45">
                  <a:extLst>
                    <a:ext uri="{FF2B5EF4-FFF2-40B4-BE49-F238E27FC236}">
                      <a16:creationId xmlns:a16="http://schemas.microsoft.com/office/drawing/2014/main" id="{30FC26AB-F33D-5694-305A-E3AA13F4FEE0}"/>
                    </a:ext>
                  </a:extLst>
                </p:cNvPr>
                <p:cNvPicPr/>
                <p:nvPr/>
              </p:nvPicPr>
              <p:blipFill>
                <a:blip r:embed="rId179"/>
                <a:stretch>
                  <a:fillRect/>
                </a:stretch>
              </p:blipFill>
              <p:spPr>
                <a:xfrm>
                  <a:off x="1247695" y="3502342"/>
                  <a:ext cx="266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7" name="Freihand 46">
                  <a:extLst>
                    <a:ext uri="{FF2B5EF4-FFF2-40B4-BE49-F238E27FC236}">
                      <a16:creationId xmlns:a16="http://schemas.microsoft.com/office/drawing/2014/main" id="{D0B1A103-DB6C-5CFD-F60D-AC09156148A8}"/>
                    </a:ext>
                  </a:extLst>
                </p14:cNvPr>
                <p14:cNvContentPartPr/>
                <p14:nvPr/>
              </p14:nvContentPartPr>
              <p14:xfrm>
                <a:off x="1653055" y="3534742"/>
                <a:ext cx="133920" cy="102240"/>
              </p14:xfrm>
            </p:contentPart>
          </mc:Choice>
          <mc:Fallback xmlns="">
            <p:pic>
              <p:nvPicPr>
                <p:cNvPr id="47" name="Freihand 46">
                  <a:extLst>
                    <a:ext uri="{FF2B5EF4-FFF2-40B4-BE49-F238E27FC236}">
                      <a16:creationId xmlns:a16="http://schemas.microsoft.com/office/drawing/2014/main" id="{D0B1A103-DB6C-5CFD-F60D-AC09156148A8}"/>
                    </a:ext>
                  </a:extLst>
                </p:cNvPr>
                <p:cNvPicPr/>
                <p:nvPr/>
              </p:nvPicPr>
              <p:blipFill>
                <a:blip r:embed="rId181"/>
                <a:stretch>
                  <a:fillRect/>
                </a:stretch>
              </p:blipFill>
              <p:spPr>
                <a:xfrm>
                  <a:off x="1644055" y="3525742"/>
                  <a:ext cx="151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 name="Freihand 47">
                  <a:extLst>
                    <a:ext uri="{FF2B5EF4-FFF2-40B4-BE49-F238E27FC236}">
                      <a16:creationId xmlns:a16="http://schemas.microsoft.com/office/drawing/2014/main" id="{C4758D60-C48A-5194-2687-BCF0A2C182EB}"/>
                    </a:ext>
                  </a:extLst>
                </p14:cNvPr>
                <p14:cNvContentPartPr/>
                <p14:nvPr/>
              </p14:nvContentPartPr>
              <p14:xfrm>
                <a:off x="1822255" y="3519262"/>
                <a:ext cx="79200" cy="131400"/>
              </p14:xfrm>
            </p:contentPart>
          </mc:Choice>
          <mc:Fallback xmlns="">
            <p:pic>
              <p:nvPicPr>
                <p:cNvPr id="48" name="Freihand 47">
                  <a:extLst>
                    <a:ext uri="{FF2B5EF4-FFF2-40B4-BE49-F238E27FC236}">
                      <a16:creationId xmlns:a16="http://schemas.microsoft.com/office/drawing/2014/main" id="{C4758D60-C48A-5194-2687-BCF0A2C182EB}"/>
                    </a:ext>
                  </a:extLst>
                </p:cNvPr>
                <p:cNvPicPr/>
                <p:nvPr/>
              </p:nvPicPr>
              <p:blipFill>
                <a:blip r:embed="rId183"/>
                <a:stretch>
                  <a:fillRect/>
                </a:stretch>
              </p:blipFill>
              <p:spPr>
                <a:xfrm>
                  <a:off x="1813255" y="3510622"/>
                  <a:ext cx="96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9" name="Freihand 48">
                  <a:extLst>
                    <a:ext uri="{FF2B5EF4-FFF2-40B4-BE49-F238E27FC236}">
                      <a16:creationId xmlns:a16="http://schemas.microsoft.com/office/drawing/2014/main" id="{1C5E4757-0D83-2A74-C486-F31DADE6593C}"/>
                    </a:ext>
                  </a:extLst>
                </p14:cNvPr>
                <p14:cNvContentPartPr/>
                <p14:nvPr/>
              </p14:nvContentPartPr>
              <p14:xfrm>
                <a:off x="1985335" y="3536542"/>
                <a:ext cx="53640" cy="108720"/>
              </p14:xfrm>
            </p:contentPart>
          </mc:Choice>
          <mc:Fallback xmlns="">
            <p:pic>
              <p:nvPicPr>
                <p:cNvPr id="49" name="Freihand 48">
                  <a:extLst>
                    <a:ext uri="{FF2B5EF4-FFF2-40B4-BE49-F238E27FC236}">
                      <a16:creationId xmlns:a16="http://schemas.microsoft.com/office/drawing/2014/main" id="{1C5E4757-0D83-2A74-C486-F31DADE6593C}"/>
                    </a:ext>
                  </a:extLst>
                </p:cNvPr>
                <p:cNvPicPr/>
                <p:nvPr/>
              </p:nvPicPr>
              <p:blipFill>
                <a:blip r:embed="rId185"/>
                <a:stretch>
                  <a:fillRect/>
                </a:stretch>
              </p:blipFill>
              <p:spPr>
                <a:xfrm>
                  <a:off x="1976695" y="3527542"/>
                  <a:ext cx="71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0" name="Freihand 49">
                  <a:extLst>
                    <a:ext uri="{FF2B5EF4-FFF2-40B4-BE49-F238E27FC236}">
                      <a16:creationId xmlns:a16="http://schemas.microsoft.com/office/drawing/2014/main" id="{4A99FCD3-0DD1-07A3-154D-7E8983642326}"/>
                    </a:ext>
                  </a:extLst>
                </p14:cNvPr>
                <p14:cNvContentPartPr/>
                <p14:nvPr/>
              </p14:nvContentPartPr>
              <p14:xfrm>
                <a:off x="2237335" y="3624742"/>
                <a:ext cx="93600" cy="87840"/>
              </p14:xfrm>
            </p:contentPart>
          </mc:Choice>
          <mc:Fallback xmlns="">
            <p:pic>
              <p:nvPicPr>
                <p:cNvPr id="50" name="Freihand 49">
                  <a:extLst>
                    <a:ext uri="{FF2B5EF4-FFF2-40B4-BE49-F238E27FC236}">
                      <a16:creationId xmlns:a16="http://schemas.microsoft.com/office/drawing/2014/main" id="{4A99FCD3-0DD1-07A3-154D-7E8983642326}"/>
                    </a:ext>
                  </a:extLst>
                </p:cNvPr>
                <p:cNvPicPr/>
                <p:nvPr/>
              </p:nvPicPr>
              <p:blipFill>
                <a:blip r:embed="rId187"/>
                <a:stretch>
                  <a:fillRect/>
                </a:stretch>
              </p:blipFill>
              <p:spPr>
                <a:xfrm>
                  <a:off x="2228695" y="3615742"/>
                  <a:ext cx="1112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2" name="Freihand 51">
                  <a:extLst>
                    <a:ext uri="{FF2B5EF4-FFF2-40B4-BE49-F238E27FC236}">
                      <a16:creationId xmlns:a16="http://schemas.microsoft.com/office/drawing/2014/main" id="{F80AA772-EC5C-7D24-7C8D-593629132CE6}"/>
                    </a:ext>
                  </a:extLst>
                </p14:cNvPr>
                <p14:cNvContentPartPr/>
                <p14:nvPr/>
              </p14:nvContentPartPr>
              <p14:xfrm>
                <a:off x="2514895" y="3536542"/>
                <a:ext cx="111600" cy="159120"/>
              </p14:xfrm>
            </p:contentPart>
          </mc:Choice>
          <mc:Fallback xmlns="">
            <p:pic>
              <p:nvPicPr>
                <p:cNvPr id="52" name="Freihand 51">
                  <a:extLst>
                    <a:ext uri="{FF2B5EF4-FFF2-40B4-BE49-F238E27FC236}">
                      <a16:creationId xmlns:a16="http://schemas.microsoft.com/office/drawing/2014/main" id="{F80AA772-EC5C-7D24-7C8D-593629132CE6}"/>
                    </a:ext>
                  </a:extLst>
                </p:cNvPr>
                <p:cNvPicPr/>
                <p:nvPr/>
              </p:nvPicPr>
              <p:blipFill>
                <a:blip r:embed="rId189"/>
                <a:stretch>
                  <a:fillRect/>
                </a:stretch>
              </p:blipFill>
              <p:spPr>
                <a:xfrm>
                  <a:off x="2506255" y="3527902"/>
                  <a:ext cx="1292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3" name="Freihand 52">
                  <a:extLst>
                    <a:ext uri="{FF2B5EF4-FFF2-40B4-BE49-F238E27FC236}">
                      <a16:creationId xmlns:a16="http://schemas.microsoft.com/office/drawing/2014/main" id="{8172BE17-0BEA-FEBA-8B0E-66EF4A0D3A71}"/>
                    </a:ext>
                  </a:extLst>
                </p14:cNvPr>
                <p14:cNvContentPartPr/>
                <p14:nvPr/>
              </p14:nvContentPartPr>
              <p14:xfrm>
                <a:off x="2720095" y="3613222"/>
                <a:ext cx="22680" cy="26280"/>
              </p14:xfrm>
            </p:contentPart>
          </mc:Choice>
          <mc:Fallback xmlns="">
            <p:pic>
              <p:nvPicPr>
                <p:cNvPr id="53" name="Freihand 52">
                  <a:extLst>
                    <a:ext uri="{FF2B5EF4-FFF2-40B4-BE49-F238E27FC236}">
                      <a16:creationId xmlns:a16="http://schemas.microsoft.com/office/drawing/2014/main" id="{8172BE17-0BEA-FEBA-8B0E-66EF4A0D3A71}"/>
                    </a:ext>
                  </a:extLst>
                </p:cNvPr>
                <p:cNvPicPr/>
                <p:nvPr/>
              </p:nvPicPr>
              <p:blipFill>
                <a:blip r:embed="rId191"/>
                <a:stretch>
                  <a:fillRect/>
                </a:stretch>
              </p:blipFill>
              <p:spPr>
                <a:xfrm>
                  <a:off x="2711455" y="3604582"/>
                  <a:ext cx="403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4" name="Freihand 53">
                  <a:extLst>
                    <a:ext uri="{FF2B5EF4-FFF2-40B4-BE49-F238E27FC236}">
                      <a16:creationId xmlns:a16="http://schemas.microsoft.com/office/drawing/2014/main" id="{F4A85EDC-0B0E-02B2-48DA-543FD48281B9}"/>
                    </a:ext>
                  </a:extLst>
                </p14:cNvPr>
                <p14:cNvContentPartPr/>
                <p14:nvPr/>
              </p14:nvContentPartPr>
              <p14:xfrm>
                <a:off x="2838895" y="3521782"/>
                <a:ext cx="115920" cy="138240"/>
              </p14:xfrm>
            </p:contentPart>
          </mc:Choice>
          <mc:Fallback xmlns="">
            <p:pic>
              <p:nvPicPr>
                <p:cNvPr id="54" name="Freihand 53">
                  <a:extLst>
                    <a:ext uri="{FF2B5EF4-FFF2-40B4-BE49-F238E27FC236}">
                      <a16:creationId xmlns:a16="http://schemas.microsoft.com/office/drawing/2014/main" id="{F4A85EDC-0B0E-02B2-48DA-543FD48281B9}"/>
                    </a:ext>
                  </a:extLst>
                </p:cNvPr>
                <p:cNvPicPr/>
                <p:nvPr/>
              </p:nvPicPr>
              <p:blipFill>
                <a:blip r:embed="rId193"/>
                <a:stretch>
                  <a:fillRect/>
                </a:stretch>
              </p:blipFill>
              <p:spPr>
                <a:xfrm>
                  <a:off x="2830255" y="3513142"/>
                  <a:ext cx="133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5" name="Freihand 54">
                  <a:extLst>
                    <a:ext uri="{FF2B5EF4-FFF2-40B4-BE49-F238E27FC236}">
                      <a16:creationId xmlns:a16="http://schemas.microsoft.com/office/drawing/2014/main" id="{514F24B7-079C-A037-E79B-AFB0054C7A0F}"/>
                    </a:ext>
                  </a:extLst>
                </p14:cNvPr>
                <p14:cNvContentPartPr/>
                <p14:nvPr/>
              </p14:nvContentPartPr>
              <p14:xfrm>
                <a:off x="3005215" y="3518902"/>
                <a:ext cx="68400" cy="123480"/>
              </p14:xfrm>
            </p:contentPart>
          </mc:Choice>
          <mc:Fallback xmlns="">
            <p:pic>
              <p:nvPicPr>
                <p:cNvPr id="55" name="Freihand 54">
                  <a:extLst>
                    <a:ext uri="{FF2B5EF4-FFF2-40B4-BE49-F238E27FC236}">
                      <a16:creationId xmlns:a16="http://schemas.microsoft.com/office/drawing/2014/main" id="{514F24B7-079C-A037-E79B-AFB0054C7A0F}"/>
                    </a:ext>
                  </a:extLst>
                </p:cNvPr>
                <p:cNvPicPr/>
                <p:nvPr/>
              </p:nvPicPr>
              <p:blipFill>
                <a:blip r:embed="rId195"/>
                <a:stretch>
                  <a:fillRect/>
                </a:stretch>
              </p:blipFill>
              <p:spPr>
                <a:xfrm>
                  <a:off x="2996215" y="3510262"/>
                  <a:ext cx="86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6" name="Freihand 55">
                  <a:extLst>
                    <a:ext uri="{FF2B5EF4-FFF2-40B4-BE49-F238E27FC236}">
                      <a16:creationId xmlns:a16="http://schemas.microsoft.com/office/drawing/2014/main" id="{34C492F1-302F-D01D-5AC2-D600B2188E1B}"/>
                    </a:ext>
                  </a:extLst>
                </p14:cNvPr>
                <p14:cNvContentPartPr/>
                <p14:nvPr/>
              </p14:nvContentPartPr>
              <p14:xfrm>
                <a:off x="3116455" y="3517462"/>
                <a:ext cx="71640" cy="124560"/>
              </p14:xfrm>
            </p:contentPart>
          </mc:Choice>
          <mc:Fallback xmlns="">
            <p:pic>
              <p:nvPicPr>
                <p:cNvPr id="56" name="Freihand 55">
                  <a:extLst>
                    <a:ext uri="{FF2B5EF4-FFF2-40B4-BE49-F238E27FC236}">
                      <a16:creationId xmlns:a16="http://schemas.microsoft.com/office/drawing/2014/main" id="{34C492F1-302F-D01D-5AC2-D600B2188E1B}"/>
                    </a:ext>
                  </a:extLst>
                </p:cNvPr>
                <p:cNvPicPr/>
                <p:nvPr/>
              </p:nvPicPr>
              <p:blipFill>
                <a:blip r:embed="rId197"/>
                <a:stretch>
                  <a:fillRect/>
                </a:stretch>
              </p:blipFill>
              <p:spPr>
                <a:xfrm>
                  <a:off x="3107455" y="3508462"/>
                  <a:ext cx="892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7" name="Freihand 56">
                  <a:extLst>
                    <a:ext uri="{FF2B5EF4-FFF2-40B4-BE49-F238E27FC236}">
                      <a16:creationId xmlns:a16="http://schemas.microsoft.com/office/drawing/2014/main" id="{8401A1F0-FF5A-5639-CD29-9BF425B724AC}"/>
                    </a:ext>
                  </a:extLst>
                </p14:cNvPr>
                <p14:cNvContentPartPr/>
                <p14:nvPr/>
              </p14:nvContentPartPr>
              <p14:xfrm>
                <a:off x="3323815" y="3553462"/>
                <a:ext cx="120600" cy="68040"/>
              </p14:xfrm>
            </p:contentPart>
          </mc:Choice>
          <mc:Fallback xmlns="">
            <p:pic>
              <p:nvPicPr>
                <p:cNvPr id="57" name="Freihand 56">
                  <a:extLst>
                    <a:ext uri="{FF2B5EF4-FFF2-40B4-BE49-F238E27FC236}">
                      <a16:creationId xmlns:a16="http://schemas.microsoft.com/office/drawing/2014/main" id="{8401A1F0-FF5A-5639-CD29-9BF425B724AC}"/>
                    </a:ext>
                  </a:extLst>
                </p:cNvPr>
                <p:cNvPicPr/>
                <p:nvPr/>
              </p:nvPicPr>
              <p:blipFill>
                <a:blip r:embed="rId199"/>
                <a:stretch>
                  <a:fillRect/>
                </a:stretch>
              </p:blipFill>
              <p:spPr>
                <a:xfrm>
                  <a:off x="3315175" y="3544822"/>
                  <a:ext cx="138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8" name="Freihand 57">
                  <a:extLst>
                    <a:ext uri="{FF2B5EF4-FFF2-40B4-BE49-F238E27FC236}">
                      <a16:creationId xmlns:a16="http://schemas.microsoft.com/office/drawing/2014/main" id="{0AE6740E-34C7-D32A-0D28-D4A4FC1130AB}"/>
                    </a:ext>
                  </a:extLst>
                </p14:cNvPr>
                <p14:cNvContentPartPr/>
                <p14:nvPr/>
              </p14:nvContentPartPr>
              <p14:xfrm>
                <a:off x="3598495" y="3467062"/>
                <a:ext cx="42120" cy="93600"/>
              </p14:xfrm>
            </p:contentPart>
          </mc:Choice>
          <mc:Fallback xmlns="">
            <p:pic>
              <p:nvPicPr>
                <p:cNvPr id="58" name="Freihand 57">
                  <a:extLst>
                    <a:ext uri="{FF2B5EF4-FFF2-40B4-BE49-F238E27FC236}">
                      <a16:creationId xmlns:a16="http://schemas.microsoft.com/office/drawing/2014/main" id="{0AE6740E-34C7-D32A-0D28-D4A4FC1130AB}"/>
                    </a:ext>
                  </a:extLst>
                </p:cNvPr>
                <p:cNvPicPr/>
                <p:nvPr/>
              </p:nvPicPr>
              <p:blipFill>
                <a:blip r:embed="rId201"/>
                <a:stretch>
                  <a:fillRect/>
                </a:stretch>
              </p:blipFill>
              <p:spPr>
                <a:xfrm>
                  <a:off x="3589495" y="3458062"/>
                  <a:ext cx="59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9" name="Freihand 58">
                  <a:extLst>
                    <a:ext uri="{FF2B5EF4-FFF2-40B4-BE49-F238E27FC236}">
                      <a16:creationId xmlns:a16="http://schemas.microsoft.com/office/drawing/2014/main" id="{A14FF3A6-8815-5BCB-7EFE-804798370266}"/>
                    </a:ext>
                  </a:extLst>
                </p14:cNvPr>
                <p14:cNvContentPartPr/>
                <p14:nvPr/>
              </p14:nvContentPartPr>
              <p14:xfrm>
                <a:off x="3641695" y="3525742"/>
                <a:ext cx="48960" cy="79200"/>
              </p14:xfrm>
            </p:contentPart>
          </mc:Choice>
          <mc:Fallback xmlns="">
            <p:pic>
              <p:nvPicPr>
                <p:cNvPr id="59" name="Freihand 58">
                  <a:extLst>
                    <a:ext uri="{FF2B5EF4-FFF2-40B4-BE49-F238E27FC236}">
                      <a16:creationId xmlns:a16="http://schemas.microsoft.com/office/drawing/2014/main" id="{A14FF3A6-8815-5BCB-7EFE-804798370266}"/>
                    </a:ext>
                  </a:extLst>
                </p:cNvPr>
                <p:cNvPicPr/>
                <p:nvPr/>
              </p:nvPicPr>
              <p:blipFill>
                <a:blip r:embed="rId203"/>
                <a:stretch>
                  <a:fillRect/>
                </a:stretch>
              </p:blipFill>
              <p:spPr>
                <a:xfrm>
                  <a:off x="3633055" y="3516742"/>
                  <a:ext cx="66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60" name="Freihand 59">
                  <a:extLst>
                    <a:ext uri="{FF2B5EF4-FFF2-40B4-BE49-F238E27FC236}">
                      <a16:creationId xmlns:a16="http://schemas.microsoft.com/office/drawing/2014/main" id="{2971CEA8-B3D5-4D11-C750-A580183C3333}"/>
                    </a:ext>
                  </a:extLst>
                </p14:cNvPr>
                <p14:cNvContentPartPr/>
                <p14:nvPr/>
              </p14:nvContentPartPr>
              <p14:xfrm>
                <a:off x="3774895" y="3462742"/>
                <a:ext cx="96480" cy="174960"/>
              </p14:xfrm>
            </p:contentPart>
          </mc:Choice>
          <mc:Fallback xmlns="">
            <p:pic>
              <p:nvPicPr>
                <p:cNvPr id="60" name="Freihand 59">
                  <a:extLst>
                    <a:ext uri="{FF2B5EF4-FFF2-40B4-BE49-F238E27FC236}">
                      <a16:creationId xmlns:a16="http://schemas.microsoft.com/office/drawing/2014/main" id="{2971CEA8-B3D5-4D11-C750-A580183C3333}"/>
                    </a:ext>
                  </a:extLst>
                </p:cNvPr>
                <p:cNvPicPr/>
                <p:nvPr/>
              </p:nvPicPr>
              <p:blipFill>
                <a:blip r:embed="rId205"/>
                <a:stretch>
                  <a:fillRect/>
                </a:stretch>
              </p:blipFill>
              <p:spPr>
                <a:xfrm>
                  <a:off x="3766255" y="3453742"/>
                  <a:ext cx="114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61" name="Freihand 60">
                  <a:extLst>
                    <a:ext uri="{FF2B5EF4-FFF2-40B4-BE49-F238E27FC236}">
                      <a16:creationId xmlns:a16="http://schemas.microsoft.com/office/drawing/2014/main" id="{AC3D7923-33D0-6901-C799-AD04EC635341}"/>
                    </a:ext>
                  </a:extLst>
                </p14:cNvPr>
                <p14:cNvContentPartPr/>
                <p14:nvPr/>
              </p14:nvContentPartPr>
              <p14:xfrm>
                <a:off x="3939415" y="3501622"/>
                <a:ext cx="139680" cy="108360"/>
              </p14:xfrm>
            </p:contentPart>
          </mc:Choice>
          <mc:Fallback xmlns="">
            <p:pic>
              <p:nvPicPr>
                <p:cNvPr id="61" name="Freihand 60">
                  <a:extLst>
                    <a:ext uri="{FF2B5EF4-FFF2-40B4-BE49-F238E27FC236}">
                      <a16:creationId xmlns:a16="http://schemas.microsoft.com/office/drawing/2014/main" id="{AC3D7923-33D0-6901-C799-AD04EC635341}"/>
                    </a:ext>
                  </a:extLst>
                </p:cNvPr>
                <p:cNvPicPr/>
                <p:nvPr/>
              </p:nvPicPr>
              <p:blipFill>
                <a:blip r:embed="rId207"/>
                <a:stretch>
                  <a:fillRect/>
                </a:stretch>
              </p:blipFill>
              <p:spPr>
                <a:xfrm>
                  <a:off x="3930775" y="3492622"/>
                  <a:ext cx="157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79" name="Freihand 78">
                  <a:extLst>
                    <a:ext uri="{FF2B5EF4-FFF2-40B4-BE49-F238E27FC236}">
                      <a16:creationId xmlns:a16="http://schemas.microsoft.com/office/drawing/2014/main" id="{F362EA1B-0C2C-7605-2A23-73621EFF3C80}"/>
                    </a:ext>
                  </a:extLst>
                </p14:cNvPr>
                <p14:cNvContentPartPr/>
                <p14:nvPr/>
              </p14:nvContentPartPr>
              <p14:xfrm>
                <a:off x="415015" y="3521782"/>
                <a:ext cx="148320" cy="121680"/>
              </p14:xfrm>
            </p:contentPart>
          </mc:Choice>
          <mc:Fallback xmlns="">
            <p:pic>
              <p:nvPicPr>
                <p:cNvPr id="79" name="Freihand 78">
                  <a:extLst>
                    <a:ext uri="{FF2B5EF4-FFF2-40B4-BE49-F238E27FC236}">
                      <a16:creationId xmlns:a16="http://schemas.microsoft.com/office/drawing/2014/main" id="{F362EA1B-0C2C-7605-2A23-73621EFF3C80}"/>
                    </a:ext>
                  </a:extLst>
                </p:cNvPr>
                <p:cNvPicPr/>
                <p:nvPr/>
              </p:nvPicPr>
              <p:blipFill>
                <a:blip r:embed="rId209"/>
                <a:stretch>
                  <a:fillRect/>
                </a:stretch>
              </p:blipFill>
              <p:spPr>
                <a:xfrm>
                  <a:off x="406015" y="3512782"/>
                  <a:ext cx="1659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80" name="Freihand 79">
                  <a:extLst>
                    <a:ext uri="{FF2B5EF4-FFF2-40B4-BE49-F238E27FC236}">
                      <a16:creationId xmlns:a16="http://schemas.microsoft.com/office/drawing/2014/main" id="{2E395B34-A501-8F48-F694-13ED32BEBEE4}"/>
                    </a:ext>
                  </a:extLst>
                </p14:cNvPr>
                <p14:cNvContentPartPr/>
                <p14:nvPr/>
              </p14:nvContentPartPr>
              <p14:xfrm>
                <a:off x="335095" y="3468862"/>
                <a:ext cx="349200" cy="241560"/>
              </p14:xfrm>
            </p:contentPart>
          </mc:Choice>
          <mc:Fallback xmlns="">
            <p:pic>
              <p:nvPicPr>
                <p:cNvPr id="80" name="Freihand 79">
                  <a:extLst>
                    <a:ext uri="{FF2B5EF4-FFF2-40B4-BE49-F238E27FC236}">
                      <a16:creationId xmlns:a16="http://schemas.microsoft.com/office/drawing/2014/main" id="{2E395B34-A501-8F48-F694-13ED32BEBEE4}"/>
                    </a:ext>
                  </a:extLst>
                </p:cNvPr>
                <p:cNvPicPr/>
                <p:nvPr/>
              </p:nvPicPr>
              <p:blipFill>
                <a:blip r:embed="rId211"/>
                <a:stretch>
                  <a:fillRect/>
                </a:stretch>
              </p:blipFill>
              <p:spPr>
                <a:xfrm>
                  <a:off x="326095" y="3460222"/>
                  <a:ext cx="3668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82" name="Freihand 81">
                  <a:extLst>
                    <a:ext uri="{FF2B5EF4-FFF2-40B4-BE49-F238E27FC236}">
                      <a16:creationId xmlns:a16="http://schemas.microsoft.com/office/drawing/2014/main" id="{A632252B-FC1C-9AB9-5EC8-0C52CD6CF616}"/>
                    </a:ext>
                  </a:extLst>
                </p14:cNvPr>
                <p14:cNvContentPartPr/>
                <p14:nvPr/>
              </p14:nvContentPartPr>
              <p14:xfrm>
                <a:off x="4440175" y="3426742"/>
                <a:ext cx="81360" cy="95400"/>
              </p14:xfrm>
            </p:contentPart>
          </mc:Choice>
          <mc:Fallback xmlns="">
            <p:pic>
              <p:nvPicPr>
                <p:cNvPr id="82" name="Freihand 81">
                  <a:extLst>
                    <a:ext uri="{FF2B5EF4-FFF2-40B4-BE49-F238E27FC236}">
                      <a16:creationId xmlns:a16="http://schemas.microsoft.com/office/drawing/2014/main" id="{A632252B-FC1C-9AB9-5EC8-0C52CD6CF616}"/>
                    </a:ext>
                  </a:extLst>
                </p:cNvPr>
                <p:cNvPicPr/>
                <p:nvPr/>
              </p:nvPicPr>
              <p:blipFill>
                <a:blip r:embed="rId213"/>
                <a:stretch>
                  <a:fillRect/>
                </a:stretch>
              </p:blipFill>
              <p:spPr>
                <a:xfrm>
                  <a:off x="4431175" y="3418102"/>
                  <a:ext cx="990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83" name="Freihand 82">
                  <a:extLst>
                    <a:ext uri="{FF2B5EF4-FFF2-40B4-BE49-F238E27FC236}">
                      <a16:creationId xmlns:a16="http://schemas.microsoft.com/office/drawing/2014/main" id="{9A2FEC3E-4B41-F4D7-EBB5-6B3D6C5D6463}"/>
                    </a:ext>
                  </a:extLst>
                </p14:cNvPr>
                <p14:cNvContentPartPr/>
                <p14:nvPr/>
              </p14:nvContentPartPr>
              <p14:xfrm>
                <a:off x="4338655" y="3354382"/>
                <a:ext cx="315720" cy="302400"/>
              </p14:xfrm>
            </p:contentPart>
          </mc:Choice>
          <mc:Fallback xmlns="">
            <p:pic>
              <p:nvPicPr>
                <p:cNvPr id="83" name="Freihand 82">
                  <a:extLst>
                    <a:ext uri="{FF2B5EF4-FFF2-40B4-BE49-F238E27FC236}">
                      <a16:creationId xmlns:a16="http://schemas.microsoft.com/office/drawing/2014/main" id="{9A2FEC3E-4B41-F4D7-EBB5-6B3D6C5D6463}"/>
                    </a:ext>
                  </a:extLst>
                </p:cNvPr>
                <p:cNvPicPr/>
                <p:nvPr/>
              </p:nvPicPr>
              <p:blipFill>
                <a:blip r:embed="rId215"/>
                <a:stretch>
                  <a:fillRect/>
                </a:stretch>
              </p:blipFill>
              <p:spPr>
                <a:xfrm>
                  <a:off x="4329655" y="3345382"/>
                  <a:ext cx="3333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85" name="Freihand 84">
                  <a:extLst>
                    <a:ext uri="{FF2B5EF4-FFF2-40B4-BE49-F238E27FC236}">
                      <a16:creationId xmlns:a16="http://schemas.microsoft.com/office/drawing/2014/main" id="{CBAF806D-E113-FF00-1725-73F7C1846CD1}"/>
                    </a:ext>
                  </a:extLst>
                </p14:cNvPr>
                <p14:cNvContentPartPr/>
                <p14:nvPr/>
              </p14:nvContentPartPr>
              <p14:xfrm>
                <a:off x="4930495" y="3412342"/>
                <a:ext cx="100080" cy="160200"/>
              </p14:xfrm>
            </p:contentPart>
          </mc:Choice>
          <mc:Fallback xmlns="">
            <p:pic>
              <p:nvPicPr>
                <p:cNvPr id="85" name="Freihand 84">
                  <a:extLst>
                    <a:ext uri="{FF2B5EF4-FFF2-40B4-BE49-F238E27FC236}">
                      <a16:creationId xmlns:a16="http://schemas.microsoft.com/office/drawing/2014/main" id="{CBAF806D-E113-FF00-1725-73F7C1846CD1}"/>
                    </a:ext>
                  </a:extLst>
                </p:cNvPr>
                <p:cNvPicPr/>
                <p:nvPr/>
              </p:nvPicPr>
              <p:blipFill>
                <a:blip r:embed="rId217"/>
                <a:stretch>
                  <a:fillRect/>
                </a:stretch>
              </p:blipFill>
              <p:spPr>
                <a:xfrm>
                  <a:off x="4921495" y="3403342"/>
                  <a:ext cx="117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86" name="Freihand 85">
                  <a:extLst>
                    <a:ext uri="{FF2B5EF4-FFF2-40B4-BE49-F238E27FC236}">
                      <a16:creationId xmlns:a16="http://schemas.microsoft.com/office/drawing/2014/main" id="{85118216-28D3-2C1C-89F5-8C521B4A88B3}"/>
                    </a:ext>
                  </a:extLst>
                </p14:cNvPr>
                <p14:cNvContentPartPr/>
                <p14:nvPr/>
              </p14:nvContentPartPr>
              <p14:xfrm>
                <a:off x="4959295" y="3386782"/>
                <a:ext cx="112680" cy="19800"/>
              </p14:xfrm>
            </p:contentPart>
          </mc:Choice>
          <mc:Fallback xmlns="">
            <p:pic>
              <p:nvPicPr>
                <p:cNvPr id="86" name="Freihand 85">
                  <a:extLst>
                    <a:ext uri="{FF2B5EF4-FFF2-40B4-BE49-F238E27FC236}">
                      <a16:creationId xmlns:a16="http://schemas.microsoft.com/office/drawing/2014/main" id="{85118216-28D3-2C1C-89F5-8C521B4A88B3}"/>
                    </a:ext>
                  </a:extLst>
                </p:cNvPr>
                <p:cNvPicPr/>
                <p:nvPr/>
              </p:nvPicPr>
              <p:blipFill>
                <a:blip r:embed="rId219"/>
                <a:stretch>
                  <a:fillRect/>
                </a:stretch>
              </p:blipFill>
              <p:spPr>
                <a:xfrm>
                  <a:off x="4950295" y="3378142"/>
                  <a:ext cx="130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87" name="Freihand 86">
                  <a:extLst>
                    <a:ext uri="{FF2B5EF4-FFF2-40B4-BE49-F238E27FC236}">
                      <a16:creationId xmlns:a16="http://schemas.microsoft.com/office/drawing/2014/main" id="{3CF6BC38-9FC5-86F8-D110-3B0F4F62D8C3}"/>
                    </a:ext>
                  </a:extLst>
                </p14:cNvPr>
                <p14:cNvContentPartPr/>
                <p14:nvPr/>
              </p14:nvContentPartPr>
              <p14:xfrm>
                <a:off x="5147215" y="3403342"/>
                <a:ext cx="81000" cy="123840"/>
              </p14:xfrm>
            </p:contentPart>
          </mc:Choice>
          <mc:Fallback xmlns="">
            <p:pic>
              <p:nvPicPr>
                <p:cNvPr id="87" name="Freihand 86">
                  <a:extLst>
                    <a:ext uri="{FF2B5EF4-FFF2-40B4-BE49-F238E27FC236}">
                      <a16:creationId xmlns:a16="http://schemas.microsoft.com/office/drawing/2014/main" id="{3CF6BC38-9FC5-86F8-D110-3B0F4F62D8C3}"/>
                    </a:ext>
                  </a:extLst>
                </p:cNvPr>
                <p:cNvPicPr/>
                <p:nvPr/>
              </p:nvPicPr>
              <p:blipFill>
                <a:blip r:embed="rId221"/>
                <a:stretch>
                  <a:fillRect/>
                </a:stretch>
              </p:blipFill>
              <p:spPr>
                <a:xfrm>
                  <a:off x="5138575" y="3394342"/>
                  <a:ext cx="986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89" name="Freihand 88">
                  <a:extLst>
                    <a:ext uri="{FF2B5EF4-FFF2-40B4-BE49-F238E27FC236}">
                      <a16:creationId xmlns:a16="http://schemas.microsoft.com/office/drawing/2014/main" id="{C7798348-B305-1192-AEEB-F0BECF34EDC5}"/>
                    </a:ext>
                  </a:extLst>
                </p14:cNvPr>
                <p14:cNvContentPartPr/>
                <p14:nvPr/>
              </p14:nvContentPartPr>
              <p14:xfrm>
                <a:off x="5310655" y="3428902"/>
                <a:ext cx="105120" cy="87480"/>
              </p14:xfrm>
            </p:contentPart>
          </mc:Choice>
          <mc:Fallback xmlns="">
            <p:pic>
              <p:nvPicPr>
                <p:cNvPr id="89" name="Freihand 88">
                  <a:extLst>
                    <a:ext uri="{FF2B5EF4-FFF2-40B4-BE49-F238E27FC236}">
                      <a16:creationId xmlns:a16="http://schemas.microsoft.com/office/drawing/2014/main" id="{C7798348-B305-1192-AEEB-F0BECF34EDC5}"/>
                    </a:ext>
                  </a:extLst>
                </p:cNvPr>
                <p:cNvPicPr/>
                <p:nvPr/>
              </p:nvPicPr>
              <p:blipFill>
                <a:blip r:embed="rId223"/>
                <a:stretch>
                  <a:fillRect/>
                </a:stretch>
              </p:blipFill>
              <p:spPr>
                <a:xfrm>
                  <a:off x="5301655" y="3419902"/>
                  <a:ext cx="1227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0" name="Freihand 89">
                  <a:extLst>
                    <a:ext uri="{FF2B5EF4-FFF2-40B4-BE49-F238E27FC236}">
                      <a16:creationId xmlns:a16="http://schemas.microsoft.com/office/drawing/2014/main" id="{B45FCC02-C914-F891-467D-058E26808152}"/>
                    </a:ext>
                  </a:extLst>
                </p14:cNvPr>
                <p14:cNvContentPartPr/>
                <p14:nvPr/>
              </p14:nvContentPartPr>
              <p14:xfrm>
                <a:off x="4932295" y="3575782"/>
                <a:ext cx="492840" cy="107280"/>
              </p14:xfrm>
            </p:contentPart>
          </mc:Choice>
          <mc:Fallback xmlns="">
            <p:pic>
              <p:nvPicPr>
                <p:cNvPr id="90" name="Freihand 89">
                  <a:extLst>
                    <a:ext uri="{FF2B5EF4-FFF2-40B4-BE49-F238E27FC236}">
                      <a16:creationId xmlns:a16="http://schemas.microsoft.com/office/drawing/2014/main" id="{B45FCC02-C914-F891-467D-058E26808152}"/>
                    </a:ext>
                  </a:extLst>
                </p:cNvPr>
                <p:cNvPicPr/>
                <p:nvPr/>
              </p:nvPicPr>
              <p:blipFill>
                <a:blip r:embed="rId225"/>
                <a:stretch>
                  <a:fillRect/>
                </a:stretch>
              </p:blipFill>
              <p:spPr>
                <a:xfrm>
                  <a:off x="4923295" y="3566782"/>
                  <a:ext cx="510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92" name="Freihand 91">
                  <a:extLst>
                    <a:ext uri="{FF2B5EF4-FFF2-40B4-BE49-F238E27FC236}">
                      <a16:creationId xmlns:a16="http://schemas.microsoft.com/office/drawing/2014/main" id="{EFDAADEB-1534-7955-5A13-51CA2F28CC0E}"/>
                    </a:ext>
                  </a:extLst>
                </p14:cNvPr>
                <p14:cNvContentPartPr/>
                <p14:nvPr/>
              </p14:nvContentPartPr>
              <p14:xfrm>
                <a:off x="4965055" y="3700342"/>
                <a:ext cx="100800" cy="140760"/>
              </p14:xfrm>
            </p:contentPart>
          </mc:Choice>
          <mc:Fallback xmlns="">
            <p:pic>
              <p:nvPicPr>
                <p:cNvPr id="92" name="Freihand 91">
                  <a:extLst>
                    <a:ext uri="{FF2B5EF4-FFF2-40B4-BE49-F238E27FC236}">
                      <a16:creationId xmlns:a16="http://schemas.microsoft.com/office/drawing/2014/main" id="{EFDAADEB-1534-7955-5A13-51CA2F28CC0E}"/>
                    </a:ext>
                  </a:extLst>
                </p:cNvPr>
                <p:cNvPicPr/>
                <p:nvPr/>
              </p:nvPicPr>
              <p:blipFill>
                <a:blip r:embed="rId227"/>
                <a:stretch>
                  <a:fillRect/>
                </a:stretch>
              </p:blipFill>
              <p:spPr>
                <a:xfrm>
                  <a:off x="4956055" y="3691702"/>
                  <a:ext cx="118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93" name="Freihand 92">
                  <a:extLst>
                    <a:ext uri="{FF2B5EF4-FFF2-40B4-BE49-F238E27FC236}">
                      <a16:creationId xmlns:a16="http://schemas.microsoft.com/office/drawing/2014/main" id="{7BF7D09D-53E0-687E-73FD-88220102D676}"/>
                    </a:ext>
                  </a:extLst>
                </p14:cNvPr>
                <p14:cNvContentPartPr/>
                <p14:nvPr/>
              </p14:nvContentPartPr>
              <p14:xfrm>
                <a:off x="5032375" y="3747862"/>
                <a:ext cx="33840" cy="103680"/>
              </p14:xfrm>
            </p:contentPart>
          </mc:Choice>
          <mc:Fallback xmlns="">
            <p:pic>
              <p:nvPicPr>
                <p:cNvPr id="93" name="Freihand 92">
                  <a:extLst>
                    <a:ext uri="{FF2B5EF4-FFF2-40B4-BE49-F238E27FC236}">
                      <a16:creationId xmlns:a16="http://schemas.microsoft.com/office/drawing/2014/main" id="{7BF7D09D-53E0-687E-73FD-88220102D676}"/>
                    </a:ext>
                  </a:extLst>
                </p:cNvPr>
                <p:cNvPicPr/>
                <p:nvPr/>
              </p:nvPicPr>
              <p:blipFill>
                <a:blip r:embed="rId229"/>
                <a:stretch>
                  <a:fillRect/>
                </a:stretch>
              </p:blipFill>
              <p:spPr>
                <a:xfrm>
                  <a:off x="5023735" y="3739222"/>
                  <a:ext cx="51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94" name="Freihand 93">
                  <a:extLst>
                    <a:ext uri="{FF2B5EF4-FFF2-40B4-BE49-F238E27FC236}">
                      <a16:creationId xmlns:a16="http://schemas.microsoft.com/office/drawing/2014/main" id="{A181563E-03A2-E27F-EC1A-25477D27EA56}"/>
                    </a:ext>
                  </a:extLst>
                </p14:cNvPr>
                <p14:cNvContentPartPr/>
                <p14:nvPr/>
              </p14:nvContentPartPr>
              <p14:xfrm>
                <a:off x="5129575" y="3709342"/>
                <a:ext cx="57600" cy="154440"/>
              </p14:xfrm>
            </p:contentPart>
          </mc:Choice>
          <mc:Fallback xmlns="">
            <p:pic>
              <p:nvPicPr>
                <p:cNvPr id="94" name="Freihand 93">
                  <a:extLst>
                    <a:ext uri="{FF2B5EF4-FFF2-40B4-BE49-F238E27FC236}">
                      <a16:creationId xmlns:a16="http://schemas.microsoft.com/office/drawing/2014/main" id="{A181563E-03A2-E27F-EC1A-25477D27EA56}"/>
                    </a:ext>
                  </a:extLst>
                </p:cNvPr>
                <p:cNvPicPr/>
                <p:nvPr/>
              </p:nvPicPr>
              <p:blipFill>
                <a:blip r:embed="rId231"/>
                <a:stretch>
                  <a:fillRect/>
                </a:stretch>
              </p:blipFill>
              <p:spPr>
                <a:xfrm>
                  <a:off x="5120575" y="3700342"/>
                  <a:ext cx="752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95" name="Freihand 94">
                  <a:extLst>
                    <a:ext uri="{FF2B5EF4-FFF2-40B4-BE49-F238E27FC236}">
                      <a16:creationId xmlns:a16="http://schemas.microsoft.com/office/drawing/2014/main" id="{A40982F3-A600-CC80-B08D-1B2897229A35}"/>
                    </a:ext>
                  </a:extLst>
                </p14:cNvPr>
                <p14:cNvContentPartPr/>
                <p14:nvPr/>
              </p14:nvContentPartPr>
              <p14:xfrm>
                <a:off x="5274655" y="3710422"/>
                <a:ext cx="106200" cy="124920"/>
              </p14:xfrm>
            </p:contentPart>
          </mc:Choice>
          <mc:Fallback xmlns="">
            <p:pic>
              <p:nvPicPr>
                <p:cNvPr id="95" name="Freihand 94">
                  <a:extLst>
                    <a:ext uri="{FF2B5EF4-FFF2-40B4-BE49-F238E27FC236}">
                      <a16:creationId xmlns:a16="http://schemas.microsoft.com/office/drawing/2014/main" id="{A40982F3-A600-CC80-B08D-1B2897229A35}"/>
                    </a:ext>
                  </a:extLst>
                </p:cNvPr>
                <p:cNvPicPr/>
                <p:nvPr/>
              </p:nvPicPr>
              <p:blipFill>
                <a:blip r:embed="rId233"/>
                <a:stretch>
                  <a:fillRect/>
                </a:stretch>
              </p:blipFill>
              <p:spPr>
                <a:xfrm>
                  <a:off x="5265655" y="3701422"/>
                  <a:ext cx="1238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96" name="Freihand 95">
                  <a:extLst>
                    <a:ext uri="{FF2B5EF4-FFF2-40B4-BE49-F238E27FC236}">
                      <a16:creationId xmlns:a16="http://schemas.microsoft.com/office/drawing/2014/main" id="{C7C85D55-AEBF-C41A-DC96-BAB76FC3D286}"/>
                    </a:ext>
                  </a:extLst>
                </p14:cNvPr>
                <p14:cNvContentPartPr/>
                <p14:nvPr/>
              </p14:nvContentPartPr>
              <p14:xfrm>
                <a:off x="5588215" y="3620422"/>
                <a:ext cx="9000" cy="22680"/>
              </p14:xfrm>
            </p:contentPart>
          </mc:Choice>
          <mc:Fallback xmlns="">
            <p:pic>
              <p:nvPicPr>
                <p:cNvPr id="96" name="Freihand 95">
                  <a:extLst>
                    <a:ext uri="{FF2B5EF4-FFF2-40B4-BE49-F238E27FC236}">
                      <a16:creationId xmlns:a16="http://schemas.microsoft.com/office/drawing/2014/main" id="{C7C85D55-AEBF-C41A-DC96-BAB76FC3D286}"/>
                    </a:ext>
                  </a:extLst>
                </p:cNvPr>
                <p:cNvPicPr/>
                <p:nvPr/>
              </p:nvPicPr>
              <p:blipFill>
                <a:blip r:embed="rId235"/>
                <a:stretch>
                  <a:fillRect/>
                </a:stretch>
              </p:blipFill>
              <p:spPr>
                <a:xfrm>
                  <a:off x="5579215" y="3611782"/>
                  <a:ext cx="26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98" name="Freihand 97">
                  <a:extLst>
                    <a:ext uri="{FF2B5EF4-FFF2-40B4-BE49-F238E27FC236}">
                      <a16:creationId xmlns:a16="http://schemas.microsoft.com/office/drawing/2014/main" id="{57BBED93-61FF-1D24-C2E4-A4622238DB93}"/>
                    </a:ext>
                  </a:extLst>
                </p14:cNvPr>
                <p14:cNvContentPartPr/>
                <p14:nvPr/>
              </p14:nvContentPartPr>
              <p14:xfrm>
                <a:off x="5694055" y="3515662"/>
                <a:ext cx="117360" cy="145800"/>
              </p14:xfrm>
            </p:contentPart>
          </mc:Choice>
          <mc:Fallback xmlns="">
            <p:pic>
              <p:nvPicPr>
                <p:cNvPr id="98" name="Freihand 97">
                  <a:extLst>
                    <a:ext uri="{FF2B5EF4-FFF2-40B4-BE49-F238E27FC236}">
                      <a16:creationId xmlns:a16="http://schemas.microsoft.com/office/drawing/2014/main" id="{57BBED93-61FF-1D24-C2E4-A4622238DB93}"/>
                    </a:ext>
                  </a:extLst>
                </p:cNvPr>
                <p:cNvPicPr/>
                <p:nvPr/>
              </p:nvPicPr>
              <p:blipFill>
                <a:blip r:embed="rId237"/>
                <a:stretch>
                  <a:fillRect/>
                </a:stretch>
              </p:blipFill>
              <p:spPr>
                <a:xfrm>
                  <a:off x="5685055" y="3506662"/>
                  <a:ext cx="135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99" name="Freihand 98">
                  <a:extLst>
                    <a:ext uri="{FF2B5EF4-FFF2-40B4-BE49-F238E27FC236}">
                      <a16:creationId xmlns:a16="http://schemas.microsoft.com/office/drawing/2014/main" id="{D7E358F9-AD6B-97E5-CA16-4522F63EEF9F}"/>
                    </a:ext>
                  </a:extLst>
                </p14:cNvPr>
                <p14:cNvContentPartPr/>
                <p14:nvPr/>
              </p14:nvContentPartPr>
              <p14:xfrm>
                <a:off x="5888095" y="3498742"/>
                <a:ext cx="96840" cy="113400"/>
              </p14:xfrm>
            </p:contentPart>
          </mc:Choice>
          <mc:Fallback xmlns="">
            <p:pic>
              <p:nvPicPr>
                <p:cNvPr id="99" name="Freihand 98">
                  <a:extLst>
                    <a:ext uri="{FF2B5EF4-FFF2-40B4-BE49-F238E27FC236}">
                      <a16:creationId xmlns:a16="http://schemas.microsoft.com/office/drawing/2014/main" id="{D7E358F9-AD6B-97E5-CA16-4522F63EEF9F}"/>
                    </a:ext>
                  </a:extLst>
                </p:cNvPr>
                <p:cNvPicPr/>
                <p:nvPr/>
              </p:nvPicPr>
              <p:blipFill>
                <a:blip r:embed="rId239"/>
                <a:stretch>
                  <a:fillRect/>
                </a:stretch>
              </p:blipFill>
              <p:spPr>
                <a:xfrm>
                  <a:off x="5879095" y="3490102"/>
                  <a:ext cx="114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00" name="Freihand 99">
                  <a:extLst>
                    <a:ext uri="{FF2B5EF4-FFF2-40B4-BE49-F238E27FC236}">
                      <a16:creationId xmlns:a16="http://schemas.microsoft.com/office/drawing/2014/main" id="{CC8A42E6-3130-F0F8-3DCC-14EEAB2B8CDC}"/>
                    </a:ext>
                  </a:extLst>
                </p14:cNvPr>
                <p14:cNvContentPartPr/>
                <p14:nvPr/>
              </p14:nvContentPartPr>
              <p14:xfrm>
                <a:off x="6056935" y="3507382"/>
                <a:ext cx="69840" cy="117720"/>
              </p14:xfrm>
            </p:contentPart>
          </mc:Choice>
          <mc:Fallback xmlns="">
            <p:pic>
              <p:nvPicPr>
                <p:cNvPr id="100" name="Freihand 99">
                  <a:extLst>
                    <a:ext uri="{FF2B5EF4-FFF2-40B4-BE49-F238E27FC236}">
                      <a16:creationId xmlns:a16="http://schemas.microsoft.com/office/drawing/2014/main" id="{CC8A42E6-3130-F0F8-3DCC-14EEAB2B8CDC}"/>
                    </a:ext>
                  </a:extLst>
                </p:cNvPr>
                <p:cNvPicPr/>
                <p:nvPr/>
              </p:nvPicPr>
              <p:blipFill>
                <a:blip r:embed="rId241"/>
                <a:stretch>
                  <a:fillRect/>
                </a:stretch>
              </p:blipFill>
              <p:spPr>
                <a:xfrm>
                  <a:off x="6048295" y="3498742"/>
                  <a:ext cx="87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02" name="Freihand 101">
                  <a:extLst>
                    <a:ext uri="{FF2B5EF4-FFF2-40B4-BE49-F238E27FC236}">
                      <a16:creationId xmlns:a16="http://schemas.microsoft.com/office/drawing/2014/main" id="{CAF39C44-DF7E-0B7A-F0D8-68D35A13ACFC}"/>
                    </a:ext>
                  </a:extLst>
                </p14:cNvPr>
                <p14:cNvContentPartPr/>
                <p14:nvPr/>
              </p14:nvContentPartPr>
              <p14:xfrm>
                <a:off x="6288775" y="3550942"/>
                <a:ext cx="126360" cy="11880"/>
              </p14:xfrm>
            </p:contentPart>
          </mc:Choice>
          <mc:Fallback xmlns="">
            <p:pic>
              <p:nvPicPr>
                <p:cNvPr id="102" name="Freihand 101">
                  <a:extLst>
                    <a:ext uri="{FF2B5EF4-FFF2-40B4-BE49-F238E27FC236}">
                      <a16:creationId xmlns:a16="http://schemas.microsoft.com/office/drawing/2014/main" id="{CAF39C44-DF7E-0B7A-F0D8-68D35A13ACFC}"/>
                    </a:ext>
                  </a:extLst>
                </p:cNvPr>
                <p:cNvPicPr/>
                <p:nvPr/>
              </p:nvPicPr>
              <p:blipFill>
                <a:blip r:embed="rId243"/>
                <a:stretch>
                  <a:fillRect/>
                </a:stretch>
              </p:blipFill>
              <p:spPr>
                <a:xfrm>
                  <a:off x="6280135" y="3541942"/>
                  <a:ext cx="144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03" name="Freihand 102">
                  <a:extLst>
                    <a:ext uri="{FF2B5EF4-FFF2-40B4-BE49-F238E27FC236}">
                      <a16:creationId xmlns:a16="http://schemas.microsoft.com/office/drawing/2014/main" id="{980A9038-4D3F-4CFC-E85A-9382C660A3A3}"/>
                    </a:ext>
                  </a:extLst>
                </p14:cNvPr>
                <p14:cNvContentPartPr/>
                <p14:nvPr/>
              </p14:nvContentPartPr>
              <p14:xfrm>
                <a:off x="6281215" y="3610702"/>
                <a:ext cx="114840" cy="32760"/>
              </p14:xfrm>
            </p:contentPart>
          </mc:Choice>
          <mc:Fallback xmlns="">
            <p:pic>
              <p:nvPicPr>
                <p:cNvPr id="103" name="Freihand 102">
                  <a:extLst>
                    <a:ext uri="{FF2B5EF4-FFF2-40B4-BE49-F238E27FC236}">
                      <a16:creationId xmlns:a16="http://schemas.microsoft.com/office/drawing/2014/main" id="{980A9038-4D3F-4CFC-E85A-9382C660A3A3}"/>
                    </a:ext>
                  </a:extLst>
                </p:cNvPr>
                <p:cNvPicPr/>
                <p:nvPr/>
              </p:nvPicPr>
              <p:blipFill>
                <a:blip r:embed="rId245"/>
                <a:stretch>
                  <a:fillRect/>
                </a:stretch>
              </p:blipFill>
              <p:spPr>
                <a:xfrm>
                  <a:off x="6272215" y="3602062"/>
                  <a:ext cx="1324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04" name="Freihand 103">
                  <a:extLst>
                    <a:ext uri="{FF2B5EF4-FFF2-40B4-BE49-F238E27FC236}">
                      <a16:creationId xmlns:a16="http://schemas.microsoft.com/office/drawing/2014/main" id="{3F2252A2-A019-14E3-D140-6452F16B7B41}"/>
                    </a:ext>
                  </a:extLst>
                </p14:cNvPr>
                <p14:cNvContentPartPr/>
                <p14:nvPr/>
              </p14:nvContentPartPr>
              <p14:xfrm>
                <a:off x="6538615" y="3475702"/>
                <a:ext cx="104760" cy="124200"/>
              </p14:xfrm>
            </p:contentPart>
          </mc:Choice>
          <mc:Fallback xmlns="">
            <p:pic>
              <p:nvPicPr>
                <p:cNvPr id="104" name="Freihand 103">
                  <a:extLst>
                    <a:ext uri="{FF2B5EF4-FFF2-40B4-BE49-F238E27FC236}">
                      <a16:creationId xmlns:a16="http://schemas.microsoft.com/office/drawing/2014/main" id="{3F2252A2-A019-14E3-D140-6452F16B7B41}"/>
                    </a:ext>
                  </a:extLst>
                </p:cNvPr>
                <p:cNvPicPr/>
                <p:nvPr/>
              </p:nvPicPr>
              <p:blipFill>
                <a:blip r:embed="rId247"/>
                <a:stretch>
                  <a:fillRect/>
                </a:stretch>
              </p:blipFill>
              <p:spPr>
                <a:xfrm>
                  <a:off x="6529615" y="3467062"/>
                  <a:ext cx="1224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05" name="Freihand 104">
                  <a:extLst>
                    <a:ext uri="{FF2B5EF4-FFF2-40B4-BE49-F238E27FC236}">
                      <a16:creationId xmlns:a16="http://schemas.microsoft.com/office/drawing/2014/main" id="{64C07715-54A3-8814-84F1-8B6F9D84CCAF}"/>
                    </a:ext>
                  </a:extLst>
                </p14:cNvPr>
                <p14:cNvContentPartPr/>
                <p14:nvPr/>
              </p14:nvContentPartPr>
              <p14:xfrm>
                <a:off x="6710335" y="3464542"/>
                <a:ext cx="102960" cy="128520"/>
              </p14:xfrm>
            </p:contentPart>
          </mc:Choice>
          <mc:Fallback xmlns="">
            <p:pic>
              <p:nvPicPr>
                <p:cNvPr id="105" name="Freihand 104">
                  <a:extLst>
                    <a:ext uri="{FF2B5EF4-FFF2-40B4-BE49-F238E27FC236}">
                      <a16:creationId xmlns:a16="http://schemas.microsoft.com/office/drawing/2014/main" id="{64C07715-54A3-8814-84F1-8B6F9D84CCAF}"/>
                    </a:ext>
                  </a:extLst>
                </p:cNvPr>
                <p:cNvPicPr/>
                <p:nvPr/>
              </p:nvPicPr>
              <p:blipFill>
                <a:blip r:embed="rId249"/>
                <a:stretch>
                  <a:fillRect/>
                </a:stretch>
              </p:blipFill>
              <p:spPr>
                <a:xfrm>
                  <a:off x="6701335" y="3455902"/>
                  <a:ext cx="1206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06" name="Freihand 105">
                  <a:extLst>
                    <a:ext uri="{FF2B5EF4-FFF2-40B4-BE49-F238E27FC236}">
                      <a16:creationId xmlns:a16="http://schemas.microsoft.com/office/drawing/2014/main" id="{A0DC5A6F-BC1A-63E4-A545-4B891C12F5B0}"/>
                    </a:ext>
                  </a:extLst>
                </p14:cNvPr>
                <p14:cNvContentPartPr/>
                <p14:nvPr/>
              </p14:nvContentPartPr>
              <p14:xfrm>
                <a:off x="6922375" y="3457702"/>
                <a:ext cx="80280" cy="145440"/>
              </p14:xfrm>
            </p:contentPart>
          </mc:Choice>
          <mc:Fallback xmlns="">
            <p:pic>
              <p:nvPicPr>
                <p:cNvPr id="106" name="Freihand 105">
                  <a:extLst>
                    <a:ext uri="{FF2B5EF4-FFF2-40B4-BE49-F238E27FC236}">
                      <a16:creationId xmlns:a16="http://schemas.microsoft.com/office/drawing/2014/main" id="{A0DC5A6F-BC1A-63E4-A545-4B891C12F5B0}"/>
                    </a:ext>
                  </a:extLst>
                </p:cNvPr>
                <p:cNvPicPr/>
                <p:nvPr/>
              </p:nvPicPr>
              <p:blipFill>
                <a:blip r:embed="rId251"/>
                <a:stretch>
                  <a:fillRect/>
                </a:stretch>
              </p:blipFill>
              <p:spPr>
                <a:xfrm>
                  <a:off x="6913735" y="3449062"/>
                  <a:ext cx="97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07" name="Freihand 106">
                  <a:extLst>
                    <a:ext uri="{FF2B5EF4-FFF2-40B4-BE49-F238E27FC236}">
                      <a16:creationId xmlns:a16="http://schemas.microsoft.com/office/drawing/2014/main" id="{0851F8FA-CE01-3661-4238-9AF37FE97AA9}"/>
                    </a:ext>
                  </a:extLst>
                </p14:cNvPr>
                <p14:cNvContentPartPr/>
                <p14:nvPr/>
              </p14:nvContentPartPr>
              <p14:xfrm>
                <a:off x="7012735" y="3589462"/>
                <a:ext cx="12240" cy="94680"/>
              </p14:xfrm>
            </p:contentPart>
          </mc:Choice>
          <mc:Fallback xmlns="">
            <p:pic>
              <p:nvPicPr>
                <p:cNvPr id="107" name="Freihand 106">
                  <a:extLst>
                    <a:ext uri="{FF2B5EF4-FFF2-40B4-BE49-F238E27FC236}">
                      <a16:creationId xmlns:a16="http://schemas.microsoft.com/office/drawing/2014/main" id="{0851F8FA-CE01-3661-4238-9AF37FE97AA9}"/>
                    </a:ext>
                  </a:extLst>
                </p:cNvPr>
                <p:cNvPicPr/>
                <p:nvPr/>
              </p:nvPicPr>
              <p:blipFill>
                <a:blip r:embed="rId253"/>
                <a:stretch>
                  <a:fillRect/>
                </a:stretch>
              </p:blipFill>
              <p:spPr>
                <a:xfrm>
                  <a:off x="7003735" y="3580822"/>
                  <a:ext cx="298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09" name="Freihand 108">
                  <a:extLst>
                    <a:ext uri="{FF2B5EF4-FFF2-40B4-BE49-F238E27FC236}">
                      <a16:creationId xmlns:a16="http://schemas.microsoft.com/office/drawing/2014/main" id="{4B1CD258-CCF3-F542-6027-C83A8DCEDBB9}"/>
                    </a:ext>
                  </a:extLst>
                </p14:cNvPr>
                <p14:cNvContentPartPr/>
                <p14:nvPr/>
              </p14:nvContentPartPr>
              <p14:xfrm>
                <a:off x="7099495" y="3459502"/>
                <a:ext cx="96480" cy="94680"/>
              </p14:xfrm>
            </p:contentPart>
          </mc:Choice>
          <mc:Fallback xmlns="">
            <p:pic>
              <p:nvPicPr>
                <p:cNvPr id="109" name="Freihand 108">
                  <a:extLst>
                    <a:ext uri="{FF2B5EF4-FFF2-40B4-BE49-F238E27FC236}">
                      <a16:creationId xmlns:a16="http://schemas.microsoft.com/office/drawing/2014/main" id="{4B1CD258-CCF3-F542-6027-C83A8DCEDBB9}"/>
                    </a:ext>
                  </a:extLst>
                </p:cNvPr>
                <p:cNvPicPr/>
                <p:nvPr/>
              </p:nvPicPr>
              <p:blipFill>
                <a:blip r:embed="rId255"/>
                <a:stretch>
                  <a:fillRect/>
                </a:stretch>
              </p:blipFill>
              <p:spPr>
                <a:xfrm>
                  <a:off x="7090855" y="3450502"/>
                  <a:ext cx="1141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0" name="Freihand 109">
                  <a:extLst>
                    <a:ext uri="{FF2B5EF4-FFF2-40B4-BE49-F238E27FC236}">
                      <a16:creationId xmlns:a16="http://schemas.microsoft.com/office/drawing/2014/main" id="{587157A5-C4C6-60B3-4866-F4251E090DDF}"/>
                    </a:ext>
                  </a:extLst>
                </p14:cNvPr>
                <p14:cNvContentPartPr/>
                <p14:nvPr/>
              </p14:nvContentPartPr>
              <p14:xfrm>
                <a:off x="7252495" y="3444382"/>
                <a:ext cx="101520" cy="143280"/>
              </p14:xfrm>
            </p:contentPart>
          </mc:Choice>
          <mc:Fallback xmlns="">
            <p:pic>
              <p:nvPicPr>
                <p:cNvPr id="110" name="Freihand 109">
                  <a:extLst>
                    <a:ext uri="{FF2B5EF4-FFF2-40B4-BE49-F238E27FC236}">
                      <a16:creationId xmlns:a16="http://schemas.microsoft.com/office/drawing/2014/main" id="{587157A5-C4C6-60B3-4866-F4251E090DDF}"/>
                    </a:ext>
                  </a:extLst>
                </p:cNvPr>
                <p:cNvPicPr/>
                <p:nvPr/>
              </p:nvPicPr>
              <p:blipFill>
                <a:blip r:embed="rId257"/>
                <a:stretch>
                  <a:fillRect/>
                </a:stretch>
              </p:blipFill>
              <p:spPr>
                <a:xfrm>
                  <a:off x="7243855" y="3435742"/>
                  <a:ext cx="119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86" name="Freihand 185">
                  <a:extLst>
                    <a:ext uri="{FF2B5EF4-FFF2-40B4-BE49-F238E27FC236}">
                      <a16:creationId xmlns:a16="http://schemas.microsoft.com/office/drawing/2014/main" id="{440C2F3F-239B-E397-30E7-AD3C218A2D18}"/>
                    </a:ext>
                  </a:extLst>
                </p14:cNvPr>
                <p14:cNvContentPartPr/>
                <p14:nvPr/>
              </p14:nvContentPartPr>
              <p14:xfrm>
                <a:off x="294775" y="3906982"/>
                <a:ext cx="109080" cy="137880"/>
              </p14:xfrm>
            </p:contentPart>
          </mc:Choice>
          <mc:Fallback xmlns="">
            <p:pic>
              <p:nvPicPr>
                <p:cNvPr id="186" name="Freihand 185">
                  <a:extLst>
                    <a:ext uri="{FF2B5EF4-FFF2-40B4-BE49-F238E27FC236}">
                      <a16:creationId xmlns:a16="http://schemas.microsoft.com/office/drawing/2014/main" id="{440C2F3F-239B-E397-30E7-AD3C218A2D18}"/>
                    </a:ext>
                  </a:extLst>
                </p:cNvPr>
                <p:cNvPicPr/>
                <p:nvPr/>
              </p:nvPicPr>
              <p:blipFill>
                <a:blip r:embed="rId259"/>
                <a:stretch>
                  <a:fillRect/>
                </a:stretch>
              </p:blipFill>
              <p:spPr>
                <a:xfrm>
                  <a:off x="285775" y="3897982"/>
                  <a:ext cx="126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87" name="Freihand 186">
                  <a:extLst>
                    <a:ext uri="{FF2B5EF4-FFF2-40B4-BE49-F238E27FC236}">
                      <a16:creationId xmlns:a16="http://schemas.microsoft.com/office/drawing/2014/main" id="{42DAC544-1E01-D786-00B2-41F353248162}"/>
                    </a:ext>
                  </a:extLst>
                </p14:cNvPr>
                <p14:cNvContentPartPr/>
                <p14:nvPr/>
              </p14:nvContentPartPr>
              <p14:xfrm>
                <a:off x="213775" y="3853342"/>
                <a:ext cx="249480" cy="236520"/>
              </p14:xfrm>
            </p:contentPart>
          </mc:Choice>
          <mc:Fallback xmlns="">
            <p:pic>
              <p:nvPicPr>
                <p:cNvPr id="187" name="Freihand 186">
                  <a:extLst>
                    <a:ext uri="{FF2B5EF4-FFF2-40B4-BE49-F238E27FC236}">
                      <a16:creationId xmlns:a16="http://schemas.microsoft.com/office/drawing/2014/main" id="{42DAC544-1E01-D786-00B2-41F353248162}"/>
                    </a:ext>
                  </a:extLst>
                </p:cNvPr>
                <p:cNvPicPr/>
                <p:nvPr/>
              </p:nvPicPr>
              <p:blipFill>
                <a:blip r:embed="rId261"/>
                <a:stretch>
                  <a:fillRect/>
                </a:stretch>
              </p:blipFill>
              <p:spPr>
                <a:xfrm>
                  <a:off x="205135" y="3844702"/>
                  <a:ext cx="2671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8" name="Freihand 207">
                  <a:extLst>
                    <a:ext uri="{FF2B5EF4-FFF2-40B4-BE49-F238E27FC236}">
                      <a16:creationId xmlns:a16="http://schemas.microsoft.com/office/drawing/2014/main" id="{FF62953F-777E-DF1D-F6ED-92A81BB6EEA6}"/>
                    </a:ext>
                  </a:extLst>
                </p14:cNvPr>
                <p14:cNvContentPartPr/>
                <p14:nvPr/>
              </p14:nvContentPartPr>
              <p14:xfrm>
                <a:off x="1007575" y="4244662"/>
                <a:ext cx="167040" cy="136440"/>
              </p14:xfrm>
            </p:contentPart>
          </mc:Choice>
          <mc:Fallback xmlns="">
            <p:pic>
              <p:nvPicPr>
                <p:cNvPr id="208" name="Freihand 207">
                  <a:extLst>
                    <a:ext uri="{FF2B5EF4-FFF2-40B4-BE49-F238E27FC236}">
                      <a16:creationId xmlns:a16="http://schemas.microsoft.com/office/drawing/2014/main" id="{FF62953F-777E-DF1D-F6ED-92A81BB6EEA6}"/>
                    </a:ext>
                  </a:extLst>
                </p:cNvPr>
                <p:cNvPicPr/>
                <p:nvPr/>
              </p:nvPicPr>
              <p:blipFill>
                <a:blip r:embed="rId263"/>
                <a:stretch>
                  <a:fillRect/>
                </a:stretch>
              </p:blipFill>
              <p:spPr>
                <a:xfrm>
                  <a:off x="998935" y="4236022"/>
                  <a:ext cx="184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9" name="Freihand 208">
                  <a:extLst>
                    <a:ext uri="{FF2B5EF4-FFF2-40B4-BE49-F238E27FC236}">
                      <a16:creationId xmlns:a16="http://schemas.microsoft.com/office/drawing/2014/main" id="{EAF4D8E9-B3F4-8987-13AA-851FB3F9ADC8}"/>
                    </a:ext>
                  </a:extLst>
                </p14:cNvPr>
                <p14:cNvContentPartPr/>
                <p14:nvPr/>
              </p14:nvContentPartPr>
              <p14:xfrm>
                <a:off x="1284055" y="4263382"/>
                <a:ext cx="120600" cy="98280"/>
              </p14:xfrm>
            </p:contentPart>
          </mc:Choice>
          <mc:Fallback xmlns="">
            <p:pic>
              <p:nvPicPr>
                <p:cNvPr id="209" name="Freihand 208">
                  <a:extLst>
                    <a:ext uri="{FF2B5EF4-FFF2-40B4-BE49-F238E27FC236}">
                      <a16:creationId xmlns:a16="http://schemas.microsoft.com/office/drawing/2014/main" id="{EAF4D8E9-B3F4-8987-13AA-851FB3F9ADC8}"/>
                    </a:ext>
                  </a:extLst>
                </p:cNvPr>
                <p:cNvPicPr/>
                <p:nvPr/>
              </p:nvPicPr>
              <p:blipFill>
                <a:blip r:embed="rId265"/>
                <a:stretch>
                  <a:fillRect/>
                </a:stretch>
              </p:blipFill>
              <p:spPr>
                <a:xfrm>
                  <a:off x="1275055" y="4254742"/>
                  <a:ext cx="138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0" name="Freihand 209">
                  <a:extLst>
                    <a:ext uri="{FF2B5EF4-FFF2-40B4-BE49-F238E27FC236}">
                      <a16:creationId xmlns:a16="http://schemas.microsoft.com/office/drawing/2014/main" id="{B6780FC5-008D-653F-38AB-7C2AC72A741D}"/>
                    </a:ext>
                  </a:extLst>
                </p14:cNvPr>
                <p14:cNvContentPartPr/>
                <p14:nvPr/>
              </p14:nvContentPartPr>
              <p14:xfrm>
                <a:off x="1474855" y="4274902"/>
                <a:ext cx="100440" cy="101520"/>
              </p14:xfrm>
            </p:contentPart>
          </mc:Choice>
          <mc:Fallback xmlns="">
            <p:pic>
              <p:nvPicPr>
                <p:cNvPr id="210" name="Freihand 209">
                  <a:extLst>
                    <a:ext uri="{FF2B5EF4-FFF2-40B4-BE49-F238E27FC236}">
                      <a16:creationId xmlns:a16="http://schemas.microsoft.com/office/drawing/2014/main" id="{B6780FC5-008D-653F-38AB-7C2AC72A741D}"/>
                    </a:ext>
                  </a:extLst>
                </p:cNvPr>
                <p:cNvPicPr/>
                <p:nvPr/>
              </p:nvPicPr>
              <p:blipFill>
                <a:blip r:embed="rId267"/>
                <a:stretch>
                  <a:fillRect/>
                </a:stretch>
              </p:blipFill>
              <p:spPr>
                <a:xfrm>
                  <a:off x="1465855" y="4265902"/>
                  <a:ext cx="118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6" name="Freihand 195">
                  <a:extLst>
                    <a:ext uri="{FF2B5EF4-FFF2-40B4-BE49-F238E27FC236}">
                      <a16:creationId xmlns:a16="http://schemas.microsoft.com/office/drawing/2014/main" id="{9040706F-394C-4ED6-BB8C-FD838A46DD37}"/>
                    </a:ext>
                  </a:extLst>
                </p14:cNvPr>
                <p14:cNvContentPartPr/>
                <p14:nvPr/>
              </p14:nvContentPartPr>
              <p14:xfrm>
                <a:off x="690415" y="3903382"/>
                <a:ext cx="131400" cy="97920"/>
              </p14:xfrm>
            </p:contentPart>
          </mc:Choice>
          <mc:Fallback xmlns="">
            <p:pic>
              <p:nvPicPr>
                <p:cNvPr id="196" name="Freihand 195">
                  <a:extLst>
                    <a:ext uri="{FF2B5EF4-FFF2-40B4-BE49-F238E27FC236}">
                      <a16:creationId xmlns:a16="http://schemas.microsoft.com/office/drawing/2014/main" id="{9040706F-394C-4ED6-BB8C-FD838A46DD37}"/>
                    </a:ext>
                  </a:extLst>
                </p:cNvPr>
                <p:cNvPicPr/>
                <p:nvPr/>
              </p:nvPicPr>
              <p:blipFill>
                <a:blip r:embed="rId269"/>
                <a:stretch>
                  <a:fillRect/>
                </a:stretch>
              </p:blipFill>
              <p:spPr>
                <a:xfrm>
                  <a:off x="681775" y="3894382"/>
                  <a:ext cx="149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7" name="Freihand 196">
                  <a:extLst>
                    <a:ext uri="{FF2B5EF4-FFF2-40B4-BE49-F238E27FC236}">
                      <a16:creationId xmlns:a16="http://schemas.microsoft.com/office/drawing/2014/main" id="{15892565-BDD1-109C-9EFF-EE44D08A3CC5}"/>
                    </a:ext>
                  </a:extLst>
                </p14:cNvPr>
                <p14:cNvContentPartPr/>
                <p14:nvPr/>
              </p14:nvContentPartPr>
              <p14:xfrm>
                <a:off x="886255" y="3889342"/>
                <a:ext cx="92880" cy="100080"/>
              </p14:xfrm>
            </p:contentPart>
          </mc:Choice>
          <mc:Fallback xmlns="">
            <p:pic>
              <p:nvPicPr>
                <p:cNvPr id="197" name="Freihand 196">
                  <a:extLst>
                    <a:ext uri="{FF2B5EF4-FFF2-40B4-BE49-F238E27FC236}">
                      <a16:creationId xmlns:a16="http://schemas.microsoft.com/office/drawing/2014/main" id="{15892565-BDD1-109C-9EFF-EE44D08A3CC5}"/>
                    </a:ext>
                  </a:extLst>
                </p:cNvPr>
                <p:cNvPicPr/>
                <p:nvPr/>
              </p:nvPicPr>
              <p:blipFill>
                <a:blip r:embed="rId271"/>
                <a:stretch>
                  <a:fillRect/>
                </a:stretch>
              </p:blipFill>
              <p:spPr>
                <a:xfrm>
                  <a:off x="877615" y="3880702"/>
                  <a:ext cx="110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99" name="Freihand 198">
                  <a:extLst>
                    <a:ext uri="{FF2B5EF4-FFF2-40B4-BE49-F238E27FC236}">
                      <a16:creationId xmlns:a16="http://schemas.microsoft.com/office/drawing/2014/main" id="{CFB8F98C-13A2-C1C6-6400-32C94E0FAD1F}"/>
                    </a:ext>
                  </a:extLst>
                </p14:cNvPr>
                <p14:cNvContentPartPr/>
                <p14:nvPr/>
              </p14:nvContentPartPr>
              <p14:xfrm>
                <a:off x="1074895" y="3884302"/>
                <a:ext cx="83520" cy="119520"/>
              </p14:xfrm>
            </p:contentPart>
          </mc:Choice>
          <mc:Fallback xmlns="">
            <p:pic>
              <p:nvPicPr>
                <p:cNvPr id="199" name="Freihand 198">
                  <a:extLst>
                    <a:ext uri="{FF2B5EF4-FFF2-40B4-BE49-F238E27FC236}">
                      <a16:creationId xmlns:a16="http://schemas.microsoft.com/office/drawing/2014/main" id="{CFB8F98C-13A2-C1C6-6400-32C94E0FAD1F}"/>
                    </a:ext>
                  </a:extLst>
                </p:cNvPr>
                <p:cNvPicPr/>
                <p:nvPr/>
              </p:nvPicPr>
              <p:blipFill>
                <a:blip r:embed="rId273"/>
                <a:stretch>
                  <a:fillRect/>
                </a:stretch>
              </p:blipFill>
              <p:spPr>
                <a:xfrm>
                  <a:off x="1066255" y="3875302"/>
                  <a:ext cx="1011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0" name="Freihand 199">
                  <a:extLst>
                    <a:ext uri="{FF2B5EF4-FFF2-40B4-BE49-F238E27FC236}">
                      <a16:creationId xmlns:a16="http://schemas.microsoft.com/office/drawing/2014/main" id="{1266B107-13A0-5FCD-AD60-7D672CD6A445}"/>
                    </a:ext>
                  </a:extLst>
                </p14:cNvPr>
                <p14:cNvContentPartPr/>
                <p14:nvPr/>
              </p14:nvContentPartPr>
              <p14:xfrm>
                <a:off x="1157695" y="3896542"/>
                <a:ext cx="146520" cy="192960"/>
              </p14:xfrm>
            </p:contentPart>
          </mc:Choice>
          <mc:Fallback xmlns="">
            <p:pic>
              <p:nvPicPr>
                <p:cNvPr id="200" name="Freihand 199">
                  <a:extLst>
                    <a:ext uri="{FF2B5EF4-FFF2-40B4-BE49-F238E27FC236}">
                      <a16:creationId xmlns:a16="http://schemas.microsoft.com/office/drawing/2014/main" id="{1266B107-13A0-5FCD-AD60-7D672CD6A445}"/>
                    </a:ext>
                  </a:extLst>
                </p:cNvPr>
                <p:cNvPicPr/>
                <p:nvPr/>
              </p:nvPicPr>
              <p:blipFill>
                <a:blip r:embed="rId275"/>
                <a:stretch>
                  <a:fillRect/>
                </a:stretch>
              </p:blipFill>
              <p:spPr>
                <a:xfrm>
                  <a:off x="1149055" y="3887902"/>
                  <a:ext cx="1641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1" name="Freihand 200">
                  <a:extLst>
                    <a:ext uri="{FF2B5EF4-FFF2-40B4-BE49-F238E27FC236}">
                      <a16:creationId xmlns:a16="http://schemas.microsoft.com/office/drawing/2014/main" id="{94B4A7E0-F6D9-26F2-AC96-0ED77D0A2007}"/>
                    </a:ext>
                  </a:extLst>
                </p14:cNvPr>
                <p14:cNvContentPartPr/>
                <p14:nvPr/>
              </p14:nvContentPartPr>
              <p14:xfrm>
                <a:off x="1348135" y="3889702"/>
                <a:ext cx="112680" cy="93960"/>
              </p14:xfrm>
            </p:contentPart>
          </mc:Choice>
          <mc:Fallback xmlns="">
            <p:pic>
              <p:nvPicPr>
                <p:cNvPr id="201" name="Freihand 200">
                  <a:extLst>
                    <a:ext uri="{FF2B5EF4-FFF2-40B4-BE49-F238E27FC236}">
                      <a16:creationId xmlns:a16="http://schemas.microsoft.com/office/drawing/2014/main" id="{94B4A7E0-F6D9-26F2-AC96-0ED77D0A2007}"/>
                    </a:ext>
                  </a:extLst>
                </p:cNvPr>
                <p:cNvPicPr/>
                <p:nvPr/>
              </p:nvPicPr>
              <p:blipFill>
                <a:blip r:embed="rId277"/>
                <a:stretch>
                  <a:fillRect/>
                </a:stretch>
              </p:blipFill>
              <p:spPr>
                <a:xfrm>
                  <a:off x="1339495" y="3881062"/>
                  <a:ext cx="130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2" name="Freihand 201">
                  <a:extLst>
                    <a:ext uri="{FF2B5EF4-FFF2-40B4-BE49-F238E27FC236}">
                      <a16:creationId xmlns:a16="http://schemas.microsoft.com/office/drawing/2014/main" id="{76E34C95-1C85-B3AC-4BB6-1CB00C46325D}"/>
                    </a:ext>
                  </a:extLst>
                </p14:cNvPr>
                <p14:cNvContentPartPr/>
                <p14:nvPr/>
              </p14:nvContentPartPr>
              <p14:xfrm>
                <a:off x="1532815" y="3930022"/>
                <a:ext cx="83520" cy="5400"/>
              </p14:xfrm>
            </p:contentPart>
          </mc:Choice>
          <mc:Fallback xmlns="">
            <p:pic>
              <p:nvPicPr>
                <p:cNvPr id="202" name="Freihand 201">
                  <a:extLst>
                    <a:ext uri="{FF2B5EF4-FFF2-40B4-BE49-F238E27FC236}">
                      <a16:creationId xmlns:a16="http://schemas.microsoft.com/office/drawing/2014/main" id="{76E34C95-1C85-B3AC-4BB6-1CB00C46325D}"/>
                    </a:ext>
                  </a:extLst>
                </p:cNvPr>
                <p:cNvPicPr/>
                <p:nvPr/>
              </p:nvPicPr>
              <p:blipFill>
                <a:blip r:embed="rId279"/>
                <a:stretch>
                  <a:fillRect/>
                </a:stretch>
              </p:blipFill>
              <p:spPr>
                <a:xfrm>
                  <a:off x="1524175" y="3921382"/>
                  <a:ext cx="1011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3" name="Freihand 202">
                  <a:extLst>
                    <a:ext uri="{FF2B5EF4-FFF2-40B4-BE49-F238E27FC236}">
                      <a16:creationId xmlns:a16="http://schemas.microsoft.com/office/drawing/2014/main" id="{5307489E-2D39-10DC-E5D9-11F7DB0A0521}"/>
                    </a:ext>
                  </a:extLst>
                </p14:cNvPr>
                <p14:cNvContentPartPr/>
                <p14:nvPr/>
              </p14:nvContentPartPr>
              <p14:xfrm>
                <a:off x="1701655" y="3879622"/>
                <a:ext cx="113400" cy="84600"/>
              </p14:xfrm>
            </p:contentPart>
          </mc:Choice>
          <mc:Fallback xmlns="">
            <p:pic>
              <p:nvPicPr>
                <p:cNvPr id="203" name="Freihand 202">
                  <a:extLst>
                    <a:ext uri="{FF2B5EF4-FFF2-40B4-BE49-F238E27FC236}">
                      <a16:creationId xmlns:a16="http://schemas.microsoft.com/office/drawing/2014/main" id="{5307489E-2D39-10DC-E5D9-11F7DB0A0521}"/>
                    </a:ext>
                  </a:extLst>
                </p:cNvPr>
                <p:cNvPicPr/>
                <p:nvPr/>
              </p:nvPicPr>
              <p:blipFill>
                <a:blip r:embed="rId281"/>
                <a:stretch>
                  <a:fillRect/>
                </a:stretch>
              </p:blipFill>
              <p:spPr>
                <a:xfrm>
                  <a:off x="1693015" y="3870622"/>
                  <a:ext cx="131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4" name="Freihand 203">
                  <a:extLst>
                    <a:ext uri="{FF2B5EF4-FFF2-40B4-BE49-F238E27FC236}">
                      <a16:creationId xmlns:a16="http://schemas.microsoft.com/office/drawing/2014/main" id="{012A8B1D-FABC-703F-369D-20FE8DA9CD00}"/>
                    </a:ext>
                  </a:extLst>
                </p14:cNvPr>
                <p14:cNvContentPartPr/>
                <p14:nvPr/>
              </p14:nvContentPartPr>
              <p14:xfrm>
                <a:off x="1919455" y="3887902"/>
                <a:ext cx="75240" cy="79200"/>
              </p14:xfrm>
            </p:contentPart>
          </mc:Choice>
          <mc:Fallback xmlns="">
            <p:pic>
              <p:nvPicPr>
                <p:cNvPr id="204" name="Freihand 203">
                  <a:extLst>
                    <a:ext uri="{FF2B5EF4-FFF2-40B4-BE49-F238E27FC236}">
                      <a16:creationId xmlns:a16="http://schemas.microsoft.com/office/drawing/2014/main" id="{012A8B1D-FABC-703F-369D-20FE8DA9CD00}"/>
                    </a:ext>
                  </a:extLst>
                </p:cNvPr>
                <p:cNvPicPr/>
                <p:nvPr/>
              </p:nvPicPr>
              <p:blipFill>
                <a:blip r:embed="rId283"/>
                <a:stretch>
                  <a:fillRect/>
                </a:stretch>
              </p:blipFill>
              <p:spPr>
                <a:xfrm>
                  <a:off x="1910455" y="3878902"/>
                  <a:ext cx="92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5" name="Freihand 204">
                  <a:extLst>
                    <a:ext uri="{FF2B5EF4-FFF2-40B4-BE49-F238E27FC236}">
                      <a16:creationId xmlns:a16="http://schemas.microsoft.com/office/drawing/2014/main" id="{DEA78D06-7967-4255-1F45-1D5E7906A137}"/>
                    </a:ext>
                  </a:extLst>
                </p14:cNvPr>
                <p14:cNvContentPartPr/>
                <p14:nvPr/>
              </p14:nvContentPartPr>
              <p14:xfrm>
                <a:off x="2033215" y="3895822"/>
                <a:ext cx="131760" cy="71280"/>
              </p14:xfrm>
            </p:contentPart>
          </mc:Choice>
          <mc:Fallback xmlns="">
            <p:pic>
              <p:nvPicPr>
                <p:cNvPr id="205" name="Freihand 204">
                  <a:extLst>
                    <a:ext uri="{FF2B5EF4-FFF2-40B4-BE49-F238E27FC236}">
                      <a16:creationId xmlns:a16="http://schemas.microsoft.com/office/drawing/2014/main" id="{DEA78D06-7967-4255-1F45-1D5E7906A137}"/>
                    </a:ext>
                  </a:extLst>
                </p:cNvPr>
                <p:cNvPicPr/>
                <p:nvPr/>
              </p:nvPicPr>
              <p:blipFill>
                <a:blip r:embed="rId285"/>
                <a:stretch>
                  <a:fillRect/>
                </a:stretch>
              </p:blipFill>
              <p:spPr>
                <a:xfrm>
                  <a:off x="2024575" y="3886822"/>
                  <a:ext cx="149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07" name="Freihand 206">
                  <a:extLst>
                    <a:ext uri="{FF2B5EF4-FFF2-40B4-BE49-F238E27FC236}">
                      <a16:creationId xmlns:a16="http://schemas.microsoft.com/office/drawing/2014/main" id="{BA5CC0B8-0F88-C0AD-0D46-78DE055B449B}"/>
                    </a:ext>
                  </a:extLst>
                </p14:cNvPr>
                <p14:cNvContentPartPr/>
                <p14:nvPr/>
              </p14:nvContentPartPr>
              <p14:xfrm>
                <a:off x="684295" y="4107502"/>
                <a:ext cx="1555200" cy="40680"/>
              </p14:xfrm>
            </p:contentPart>
          </mc:Choice>
          <mc:Fallback xmlns="">
            <p:pic>
              <p:nvPicPr>
                <p:cNvPr id="207" name="Freihand 206">
                  <a:extLst>
                    <a:ext uri="{FF2B5EF4-FFF2-40B4-BE49-F238E27FC236}">
                      <a16:creationId xmlns:a16="http://schemas.microsoft.com/office/drawing/2014/main" id="{BA5CC0B8-0F88-C0AD-0D46-78DE055B449B}"/>
                    </a:ext>
                  </a:extLst>
                </p:cNvPr>
                <p:cNvPicPr/>
                <p:nvPr/>
              </p:nvPicPr>
              <p:blipFill>
                <a:blip r:embed="rId287"/>
                <a:stretch>
                  <a:fillRect/>
                </a:stretch>
              </p:blipFill>
              <p:spPr>
                <a:xfrm>
                  <a:off x="675295" y="4098862"/>
                  <a:ext cx="15728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1" name="Freihand 210">
                  <a:extLst>
                    <a:ext uri="{FF2B5EF4-FFF2-40B4-BE49-F238E27FC236}">
                      <a16:creationId xmlns:a16="http://schemas.microsoft.com/office/drawing/2014/main" id="{50C17621-568A-50AC-FCE8-4C637DE91717}"/>
                    </a:ext>
                  </a:extLst>
                </p14:cNvPr>
                <p14:cNvContentPartPr/>
                <p14:nvPr/>
              </p14:nvContentPartPr>
              <p14:xfrm>
                <a:off x="2406175" y="4079422"/>
                <a:ext cx="144720" cy="24120"/>
              </p14:xfrm>
            </p:contentPart>
          </mc:Choice>
          <mc:Fallback xmlns="">
            <p:pic>
              <p:nvPicPr>
                <p:cNvPr id="211" name="Freihand 210">
                  <a:extLst>
                    <a:ext uri="{FF2B5EF4-FFF2-40B4-BE49-F238E27FC236}">
                      <a16:creationId xmlns:a16="http://schemas.microsoft.com/office/drawing/2014/main" id="{50C17621-568A-50AC-FCE8-4C637DE91717}"/>
                    </a:ext>
                  </a:extLst>
                </p:cNvPr>
                <p:cNvPicPr/>
                <p:nvPr/>
              </p:nvPicPr>
              <p:blipFill>
                <a:blip r:embed="rId289"/>
                <a:stretch>
                  <a:fillRect/>
                </a:stretch>
              </p:blipFill>
              <p:spPr>
                <a:xfrm>
                  <a:off x="2397175" y="4070422"/>
                  <a:ext cx="162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2" name="Freihand 211">
                  <a:extLst>
                    <a:ext uri="{FF2B5EF4-FFF2-40B4-BE49-F238E27FC236}">
                      <a16:creationId xmlns:a16="http://schemas.microsoft.com/office/drawing/2014/main" id="{AE4E19DD-DED7-99AD-12E5-ED4CB9B9A021}"/>
                    </a:ext>
                  </a:extLst>
                </p14:cNvPr>
                <p14:cNvContentPartPr/>
                <p14:nvPr/>
              </p14:nvContentPartPr>
              <p14:xfrm>
                <a:off x="2423455" y="4132342"/>
                <a:ext cx="162000" cy="13680"/>
              </p14:xfrm>
            </p:contentPart>
          </mc:Choice>
          <mc:Fallback xmlns="">
            <p:pic>
              <p:nvPicPr>
                <p:cNvPr id="212" name="Freihand 211">
                  <a:extLst>
                    <a:ext uri="{FF2B5EF4-FFF2-40B4-BE49-F238E27FC236}">
                      <a16:creationId xmlns:a16="http://schemas.microsoft.com/office/drawing/2014/main" id="{AE4E19DD-DED7-99AD-12E5-ED4CB9B9A021}"/>
                    </a:ext>
                  </a:extLst>
                </p:cNvPr>
                <p:cNvPicPr/>
                <p:nvPr/>
              </p:nvPicPr>
              <p:blipFill>
                <a:blip r:embed="rId291"/>
                <a:stretch>
                  <a:fillRect/>
                </a:stretch>
              </p:blipFill>
              <p:spPr>
                <a:xfrm>
                  <a:off x="2414815" y="4123702"/>
                  <a:ext cx="179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15" name="Freihand 214">
                  <a:extLst>
                    <a:ext uri="{FF2B5EF4-FFF2-40B4-BE49-F238E27FC236}">
                      <a16:creationId xmlns:a16="http://schemas.microsoft.com/office/drawing/2014/main" id="{DBC96D05-FD73-A402-7079-D53971F7348B}"/>
                    </a:ext>
                  </a:extLst>
                </p14:cNvPr>
                <p14:cNvContentPartPr/>
                <p14:nvPr/>
              </p14:nvContentPartPr>
              <p14:xfrm>
                <a:off x="2723695" y="3909502"/>
                <a:ext cx="133920" cy="109800"/>
              </p14:xfrm>
            </p:contentPart>
          </mc:Choice>
          <mc:Fallback xmlns="">
            <p:pic>
              <p:nvPicPr>
                <p:cNvPr id="215" name="Freihand 214">
                  <a:extLst>
                    <a:ext uri="{FF2B5EF4-FFF2-40B4-BE49-F238E27FC236}">
                      <a16:creationId xmlns:a16="http://schemas.microsoft.com/office/drawing/2014/main" id="{DBC96D05-FD73-A402-7079-D53971F7348B}"/>
                    </a:ext>
                  </a:extLst>
                </p:cNvPr>
                <p:cNvPicPr/>
                <p:nvPr/>
              </p:nvPicPr>
              <p:blipFill>
                <a:blip r:embed="rId293"/>
                <a:stretch>
                  <a:fillRect/>
                </a:stretch>
              </p:blipFill>
              <p:spPr>
                <a:xfrm>
                  <a:off x="2714695" y="3900862"/>
                  <a:ext cx="151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16" name="Freihand 215">
                  <a:extLst>
                    <a:ext uri="{FF2B5EF4-FFF2-40B4-BE49-F238E27FC236}">
                      <a16:creationId xmlns:a16="http://schemas.microsoft.com/office/drawing/2014/main" id="{6990A519-1484-D1FB-A687-CE0D2CAB9C8E}"/>
                    </a:ext>
                  </a:extLst>
                </p14:cNvPr>
                <p14:cNvContentPartPr/>
                <p14:nvPr/>
              </p14:nvContentPartPr>
              <p14:xfrm>
                <a:off x="2912695" y="3918502"/>
                <a:ext cx="69840" cy="84960"/>
              </p14:xfrm>
            </p:contentPart>
          </mc:Choice>
          <mc:Fallback xmlns="">
            <p:pic>
              <p:nvPicPr>
                <p:cNvPr id="216" name="Freihand 215">
                  <a:extLst>
                    <a:ext uri="{FF2B5EF4-FFF2-40B4-BE49-F238E27FC236}">
                      <a16:creationId xmlns:a16="http://schemas.microsoft.com/office/drawing/2014/main" id="{6990A519-1484-D1FB-A687-CE0D2CAB9C8E}"/>
                    </a:ext>
                  </a:extLst>
                </p:cNvPr>
                <p:cNvPicPr/>
                <p:nvPr/>
              </p:nvPicPr>
              <p:blipFill>
                <a:blip r:embed="rId295"/>
                <a:stretch>
                  <a:fillRect/>
                </a:stretch>
              </p:blipFill>
              <p:spPr>
                <a:xfrm>
                  <a:off x="2903695" y="3909862"/>
                  <a:ext cx="87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17" name="Freihand 216">
                  <a:extLst>
                    <a:ext uri="{FF2B5EF4-FFF2-40B4-BE49-F238E27FC236}">
                      <a16:creationId xmlns:a16="http://schemas.microsoft.com/office/drawing/2014/main" id="{4BC85C8B-2907-B25A-A549-C87E556187A5}"/>
                    </a:ext>
                  </a:extLst>
                </p14:cNvPr>
                <p14:cNvContentPartPr/>
                <p14:nvPr/>
              </p14:nvContentPartPr>
              <p14:xfrm>
                <a:off x="3046975" y="3891502"/>
                <a:ext cx="88560" cy="126720"/>
              </p14:xfrm>
            </p:contentPart>
          </mc:Choice>
          <mc:Fallback xmlns="">
            <p:pic>
              <p:nvPicPr>
                <p:cNvPr id="217" name="Freihand 216">
                  <a:extLst>
                    <a:ext uri="{FF2B5EF4-FFF2-40B4-BE49-F238E27FC236}">
                      <a16:creationId xmlns:a16="http://schemas.microsoft.com/office/drawing/2014/main" id="{4BC85C8B-2907-B25A-A549-C87E556187A5}"/>
                    </a:ext>
                  </a:extLst>
                </p:cNvPr>
                <p:cNvPicPr/>
                <p:nvPr/>
              </p:nvPicPr>
              <p:blipFill>
                <a:blip r:embed="rId297"/>
                <a:stretch>
                  <a:fillRect/>
                </a:stretch>
              </p:blipFill>
              <p:spPr>
                <a:xfrm>
                  <a:off x="3038335" y="3882502"/>
                  <a:ext cx="106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8" name="Freihand 217">
                  <a:extLst>
                    <a:ext uri="{FF2B5EF4-FFF2-40B4-BE49-F238E27FC236}">
                      <a16:creationId xmlns:a16="http://schemas.microsoft.com/office/drawing/2014/main" id="{7176E1A3-35DD-B58D-0858-D6D3CC7E6306}"/>
                    </a:ext>
                  </a:extLst>
                </p14:cNvPr>
                <p14:cNvContentPartPr/>
                <p14:nvPr/>
              </p14:nvContentPartPr>
              <p14:xfrm>
                <a:off x="3157135" y="3983302"/>
                <a:ext cx="24120" cy="87120"/>
              </p14:xfrm>
            </p:contentPart>
          </mc:Choice>
          <mc:Fallback xmlns="">
            <p:pic>
              <p:nvPicPr>
                <p:cNvPr id="218" name="Freihand 217">
                  <a:extLst>
                    <a:ext uri="{FF2B5EF4-FFF2-40B4-BE49-F238E27FC236}">
                      <a16:creationId xmlns:a16="http://schemas.microsoft.com/office/drawing/2014/main" id="{7176E1A3-35DD-B58D-0858-D6D3CC7E6306}"/>
                    </a:ext>
                  </a:extLst>
                </p:cNvPr>
                <p:cNvPicPr/>
                <p:nvPr/>
              </p:nvPicPr>
              <p:blipFill>
                <a:blip r:embed="rId299"/>
                <a:stretch>
                  <a:fillRect/>
                </a:stretch>
              </p:blipFill>
              <p:spPr>
                <a:xfrm>
                  <a:off x="3148495" y="3974302"/>
                  <a:ext cx="41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19" name="Freihand 218">
                  <a:extLst>
                    <a:ext uri="{FF2B5EF4-FFF2-40B4-BE49-F238E27FC236}">
                      <a16:creationId xmlns:a16="http://schemas.microsoft.com/office/drawing/2014/main" id="{28D376F5-A547-8193-7705-DA15D5CA9F55}"/>
                    </a:ext>
                  </a:extLst>
                </p14:cNvPr>
                <p14:cNvContentPartPr/>
                <p14:nvPr/>
              </p14:nvContentPartPr>
              <p14:xfrm>
                <a:off x="3268735" y="3892582"/>
                <a:ext cx="30960" cy="85320"/>
              </p14:xfrm>
            </p:contentPart>
          </mc:Choice>
          <mc:Fallback xmlns="">
            <p:pic>
              <p:nvPicPr>
                <p:cNvPr id="219" name="Freihand 218">
                  <a:extLst>
                    <a:ext uri="{FF2B5EF4-FFF2-40B4-BE49-F238E27FC236}">
                      <a16:creationId xmlns:a16="http://schemas.microsoft.com/office/drawing/2014/main" id="{28D376F5-A547-8193-7705-DA15D5CA9F55}"/>
                    </a:ext>
                  </a:extLst>
                </p:cNvPr>
                <p:cNvPicPr/>
                <p:nvPr/>
              </p:nvPicPr>
              <p:blipFill>
                <a:blip r:embed="rId301"/>
                <a:stretch>
                  <a:fillRect/>
                </a:stretch>
              </p:blipFill>
              <p:spPr>
                <a:xfrm>
                  <a:off x="3260095" y="3883582"/>
                  <a:ext cx="48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0" name="Freihand 219">
                  <a:extLst>
                    <a:ext uri="{FF2B5EF4-FFF2-40B4-BE49-F238E27FC236}">
                      <a16:creationId xmlns:a16="http://schemas.microsoft.com/office/drawing/2014/main" id="{2FE131B2-23B7-FB4B-5740-841D5625D592}"/>
                    </a:ext>
                  </a:extLst>
                </p14:cNvPr>
                <p14:cNvContentPartPr/>
                <p14:nvPr/>
              </p14:nvContentPartPr>
              <p14:xfrm>
                <a:off x="3317335" y="3890422"/>
                <a:ext cx="84240" cy="97200"/>
              </p14:xfrm>
            </p:contentPart>
          </mc:Choice>
          <mc:Fallback xmlns="">
            <p:pic>
              <p:nvPicPr>
                <p:cNvPr id="220" name="Freihand 219">
                  <a:extLst>
                    <a:ext uri="{FF2B5EF4-FFF2-40B4-BE49-F238E27FC236}">
                      <a16:creationId xmlns:a16="http://schemas.microsoft.com/office/drawing/2014/main" id="{2FE131B2-23B7-FB4B-5740-841D5625D592}"/>
                    </a:ext>
                  </a:extLst>
                </p:cNvPr>
                <p:cNvPicPr/>
                <p:nvPr/>
              </p:nvPicPr>
              <p:blipFill>
                <a:blip r:embed="rId303"/>
                <a:stretch>
                  <a:fillRect/>
                </a:stretch>
              </p:blipFill>
              <p:spPr>
                <a:xfrm>
                  <a:off x="3308695" y="3881422"/>
                  <a:ext cx="101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21" name="Freihand 220">
                  <a:extLst>
                    <a:ext uri="{FF2B5EF4-FFF2-40B4-BE49-F238E27FC236}">
                      <a16:creationId xmlns:a16="http://schemas.microsoft.com/office/drawing/2014/main" id="{14D2F2A8-E1D1-C8F1-38BB-8AEEA503F56C}"/>
                    </a:ext>
                  </a:extLst>
                </p14:cNvPr>
                <p14:cNvContentPartPr/>
                <p14:nvPr/>
              </p14:nvContentPartPr>
              <p14:xfrm>
                <a:off x="2704255" y="4104622"/>
                <a:ext cx="729720" cy="48240"/>
              </p14:xfrm>
            </p:contentPart>
          </mc:Choice>
          <mc:Fallback xmlns="">
            <p:pic>
              <p:nvPicPr>
                <p:cNvPr id="221" name="Freihand 220">
                  <a:extLst>
                    <a:ext uri="{FF2B5EF4-FFF2-40B4-BE49-F238E27FC236}">
                      <a16:creationId xmlns:a16="http://schemas.microsoft.com/office/drawing/2014/main" id="{14D2F2A8-E1D1-C8F1-38BB-8AEEA503F56C}"/>
                    </a:ext>
                  </a:extLst>
                </p:cNvPr>
                <p:cNvPicPr/>
                <p:nvPr/>
              </p:nvPicPr>
              <p:blipFill>
                <a:blip r:embed="rId305"/>
                <a:stretch>
                  <a:fillRect/>
                </a:stretch>
              </p:blipFill>
              <p:spPr>
                <a:xfrm>
                  <a:off x="2695615" y="4095622"/>
                  <a:ext cx="7473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22" name="Freihand 221">
                  <a:extLst>
                    <a:ext uri="{FF2B5EF4-FFF2-40B4-BE49-F238E27FC236}">
                      <a16:creationId xmlns:a16="http://schemas.microsoft.com/office/drawing/2014/main" id="{E83C9FAD-8CC4-DD20-1A30-C68FC342BF86}"/>
                    </a:ext>
                  </a:extLst>
                </p14:cNvPr>
                <p14:cNvContentPartPr/>
                <p14:nvPr/>
              </p14:nvContentPartPr>
              <p14:xfrm>
                <a:off x="2762215" y="4201822"/>
                <a:ext cx="160920" cy="122040"/>
              </p14:xfrm>
            </p:contentPart>
          </mc:Choice>
          <mc:Fallback xmlns="">
            <p:pic>
              <p:nvPicPr>
                <p:cNvPr id="222" name="Freihand 221">
                  <a:extLst>
                    <a:ext uri="{FF2B5EF4-FFF2-40B4-BE49-F238E27FC236}">
                      <a16:creationId xmlns:a16="http://schemas.microsoft.com/office/drawing/2014/main" id="{E83C9FAD-8CC4-DD20-1A30-C68FC342BF86}"/>
                    </a:ext>
                  </a:extLst>
                </p:cNvPr>
                <p:cNvPicPr/>
                <p:nvPr/>
              </p:nvPicPr>
              <p:blipFill>
                <a:blip r:embed="rId307"/>
                <a:stretch>
                  <a:fillRect/>
                </a:stretch>
              </p:blipFill>
              <p:spPr>
                <a:xfrm>
                  <a:off x="2753215" y="4192822"/>
                  <a:ext cx="178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23" name="Freihand 222">
                  <a:extLst>
                    <a:ext uri="{FF2B5EF4-FFF2-40B4-BE49-F238E27FC236}">
                      <a16:creationId xmlns:a16="http://schemas.microsoft.com/office/drawing/2014/main" id="{6A779D63-3430-3B61-0928-1267CAF1430C}"/>
                    </a:ext>
                  </a:extLst>
                </p14:cNvPr>
                <p14:cNvContentPartPr/>
                <p14:nvPr/>
              </p14:nvContentPartPr>
              <p14:xfrm>
                <a:off x="2949775" y="4182382"/>
                <a:ext cx="254160" cy="120240"/>
              </p14:xfrm>
            </p:contentPart>
          </mc:Choice>
          <mc:Fallback xmlns="">
            <p:pic>
              <p:nvPicPr>
                <p:cNvPr id="223" name="Freihand 222">
                  <a:extLst>
                    <a:ext uri="{FF2B5EF4-FFF2-40B4-BE49-F238E27FC236}">
                      <a16:creationId xmlns:a16="http://schemas.microsoft.com/office/drawing/2014/main" id="{6A779D63-3430-3B61-0928-1267CAF1430C}"/>
                    </a:ext>
                  </a:extLst>
                </p:cNvPr>
                <p:cNvPicPr/>
                <p:nvPr/>
              </p:nvPicPr>
              <p:blipFill>
                <a:blip r:embed="rId309"/>
                <a:stretch>
                  <a:fillRect/>
                </a:stretch>
              </p:blipFill>
              <p:spPr>
                <a:xfrm>
                  <a:off x="2940775" y="4173382"/>
                  <a:ext cx="271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24" name="Freihand 223">
                  <a:extLst>
                    <a:ext uri="{FF2B5EF4-FFF2-40B4-BE49-F238E27FC236}">
                      <a16:creationId xmlns:a16="http://schemas.microsoft.com/office/drawing/2014/main" id="{7205CA98-8F16-622F-D4DD-36A9AD2CF8C3}"/>
                    </a:ext>
                  </a:extLst>
                </p14:cNvPr>
                <p14:cNvContentPartPr/>
                <p14:nvPr/>
              </p14:nvContentPartPr>
              <p14:xfrm>
                <a:off x="3596335" y="4151062"/>
                <a:ext cx="108360" cy="12600"/>
              </p14:xfrm>
            </p:contentPart>
          </mc:Choice>
          <mc:Fallback xmlns="">
            <p:pic>
              <p:nvPicPr>
                <p:cNvPr id="224" name="Freihand 223">
                  <a:extLst>
                    <a:ext uri="{FF2B5EF4-FFF2-40B4-BE49-F238E27FC236}">
                      <a16:creationId xmlns:a16="http://schemas.microsoft.com/office/drawing/2014/main" id="{7205CA98-8F16-622F-D4DD-36A9AD2CF8C3}"/>
                    </a:ext>
                  </a:extLst>
                </p:cNvPr>
                <p:cNvPicPr/>
                <p:nvPr/>
              </p:nvPicPr>
              <p:blipFill>
                <a:blip r:embed="rId311"/>
                <a:stretch>
                  <a:fillRect/>
                </a:stretch>
              </p:blipFill>
              <p:spPr>
                <a:xfrm>
                  <a:off x="3587695" y="4142062"/>
                  <a:ext cx="1260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25" name="Freihand 224">
                  <a:extLst>
                    <a:ext uri="{FF2B5EF4-FFF2-40B4-BE49-F238E27FC236}">
                      <a16:creationId xmlns:a16="http://schemas.microsoft.com/office/drawing/2014/main" id="{8B6E5670-E855-7F4B-BED2-3AFE53DD5590}"/>
                    </a:ext>
                  </a:extLst>
                </p14:cNvPr>
                <p14:cNvContentPartPr/>
                <p14:nvPr/>
              </p14:nvContentPartPr>
              <p14:xfrm>
                <a:off x="3831775" y="4003822"/>
                <a:ext cx="112680" cy="180000"/>
              </p14:xfrm>
            </p:contentPart>
          </mc:Choice>
          <mc:Fallback xmlns="">
            <p:pic>
              <p:nvPicPr>
                <p:cNvPr id="225" name="Freihand 224">
                  <a:extLst>
                    <a:ext uri="{FF2B5EF4-FFF2-40B4-BE49-F238E27FC236}">
                      <a16:creationId xmlns:a16="http://schemas.microsoft.com/office/drawing/2014/main" id="{8B6E5670-E855-7F4B-BED2-3AFE53DD5590}"/>
                    </a:ext>
                  </a:extLst>
                </p:cNvPr>
                <p:cNvPicPr/>
                <p:nvPr/>
              </p:nvPicPr>
              <p:blipFill>
                <a:blip r:embed="rId313"/>
                <a:stretch>
                  <a:fillRect/>
                </a:stretch>
              </p:blipFill>
              <p:spPr>
                <a:xfrm>
                  <a:off x="3822775" y="3995182"/>
                  <a:ext cx="1303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27" name="Freihand 226">
                  <a:extLst>
                    <a:ext uri="{FF2B5EF4-FFF2-40B4-BE49-F238E27FC236}">
                      <a16:creationId xmlns:a16="http://schemas.microsoft.com/office/drawing/2014/main" id="{56267C19-BB21-C383-59E2-21E49FDD3B76}"/>
                    </a:ext>
                  </a:extLst>
                </p14:cNvPr>
                <p14:cNvContentPartPr/>
                <p14:nvPr/>
              </p14:nvContentPartPr>
              <p14:xfrm>
                <a:off x="4078735" y="4103902"/>
                <a:ext cx="101880" cy="32760"/>
              </p14:xfrm>
            </p:contentPart>
          </mc:Choice>
          <mc:Fallback xmlns="">
            <p:pic>
              <p:nvPicPr>
                <p:cNvPr id="227" name="Freihand 226">
                  <a:extLst>
                    <a:ext uri="{FF2B5EF4-FFF2-40B4-BE49-F238E27FC236}">
                      <a16:creationId xmlns:a16="http://schemas.microsoft.com/office/drawing/2014/main" id="{56267C19-BB21-C383-59E2-21E49FDD3B76}"/>
                    </a:ext>
                  </a:extLst>
                </p:cNvPr>
                <p:cNvPicPr/>
                <p:nvPr/>
              </p:nvPicPr>
              <p:blipFill>
                <a:blip r:embed="rId315"/>
                <a:stretch>
                  <a:fillRect/>
                </a:stretch>
              </p:blipFill>
              <p:spPr>
                <a:xfrm>
                  <a:off x="4070095" y="4095262"/>
                  <a:ext cx="119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28" name="Freihand 227">
                  <a:extLst>
                    <a:ext uri="{FF2B5EF4-FFF2-40B4-BE49-F238E27FC236}">
                      <a16:creationId xmlns:a16="http://schemas.microsoft.com/office/drawing/2014/main" id="{1DCD644C-8BA5-3928-8768-9821B8719E06}"/>
                    </a:ext>
                  </a:extLst>
                </p14:cNvPr>
                <p14:cNvContentPartPr/>
                <p14:nvPr/>
              </p14:nvContentPartPr>
              <p14:xfrm>
                <a:off x="4064335" y="4149982"/>
                <a:ext cx="185040" cy="26280"/>
              </p14:xfrm>
            </p:contentPart>
          </mc:Choice>
          <mc:Fallback xmlns="">
            <p:pic>
              <p:nvPicPr>
                <p:cNvPr id="228" name="Freihand 227">
                  <a:extLst>
                    <a:ext uri="{FF2B5EF4-FFF2-40B4-BE49-F238E27FC236}">
                      <a16:creationId xmlns:a16="http://schemas.microsoft.com/office/drawing/2014/main" id="{1DCD644C-8BA5-3928-8768-9821B8719E06}"/>
                    </a:ext>
                  </a:extLst>
                </p:cNvPr>
                <p:cNvPicPr/>
                <p:nvPr/>
              </p:nvPicPr>
              <p:blipFill>
                <a:blip r:embed="rId317"/>
                <a:stretch>
                  <a:fillRect/>
                </a:stretch>
              </p:blipFill>
              <p:spPr>
                <a:xfrm>
                  <a:off x="4055695" y="4140982"/>
                  <a:ext cx="202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29" name="Freihand 228">
                  <a:extLst>
                    <a:ext uri="{FF2B5EF4-FFF2-40B4-BE49-F238E27FC236}">
                      <a16:creationId xmlns:a16="http://schemas.microsoft.com/office/drawing/2014/main" id="{735B087C-3C7E-4E44-B846-479B20A61DDA}"/>
                    </a:ext>
                  </a:extLst>
                </p14:cNvPr>
                <p14:cNvContentPartPr/>
                <p14:nvPr/>
              </p14:nvContentPartPr>
              <p14:xfrm>
                <a:off x="4299775" y="4016782"/>
                <a:ext cx="108000" cy="199440"/>
              </p14:xfrm>
            </p:contentPart>
          </mc:Choice>
          <mc:Fallback xmlns="">
            <p:pic>
              <p:nvPicPr>
                <p:cNvPr id="229" name="Freihand 228">
                  <a:extLst>
                    <a:ext uri="{FF2B5EF4-FFF2-40B4-BE49-F238E27FC236}">
                      <a16:creationId xmlns:a16="http://schemas.microsoft.com/office/drawing/2014/main" id="{735B087C-3C7E-4E44-B846-479B20A61DDA}"/>
                    </a:ext>
                  </a:extLst>
                </p:cNvPr>
                <p:cNvPicPr/>
                <p:nvPr/>
              </p:nvPicPr>
              <p:blipFill>
                <a:blip r:embed="rId319"/>
                <a:stretch>
                  <a:fillRect/>
                </a:stretch>
              </p:blipFill>
              <p:spPr>
                <a:xfrm>
                  <a:off x="4291135" y="4008142"/>
                  <a:ext cx="1256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0" name="Freihand 229">
                  <a:extLst>
                    <a:ext uri="{FF2B5EF4-FFF2-40B4-BE49-F238E27FC236}">
                      <a16:creationId xmlns:a16="http://schemas.microsoft.com/office/drawing/2014/main" id="{20BF8FA1-B4D3-A1AC-F752-48385C6F5475}"/>
                    </a:ext>
                  </a:extLst>
                </p14:cNvPr>
                <p14:cNvContentPartPr/>
                <p14:nvPr/>
              </p14:nvContentPartPr>
              <p14:xfrm>
                <a:off x="4509655" y="4002022"/>
                <a:ext cx="20520" cy="125640"/>
              </p14:xfrm>
            </p:contentPart>
          </mc:Choice>
          <mc:Fallback xmlns="">
            <p:pic>
              <p:nvPicPr>
                <p:cNvPr id="230" name="Freihand 229">
                  <a:extLst>
                    <a:ext uri="{FF2B5EF4-FFF2-40B4-BE49-F238E27FC236}">
                      <a16:creationId xmlns:a16="http://schemas.microsoft.com/office/drawing/2014/main" id="{20BF8FA1-B4D3-A1AC-F752-48385C6F5475}"/>
                    </a:ext>
                  </a:extLst>
                </p:cNvPr>
                <p:cNvPicPr/>
                <p:nvPr/>
              </p:nvPicPr>
              <p:blipFill>
                <a:blip r:embed="rId321"/>
                <a:stretch>
                  <a:fillRect/>
                </a:stretch>
              </p:blipFill>
              <p:spPr>
                <a:xfrm>
                  <a:off x="4501015" y="3993022"/>
                  <a:ext cx="381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31" name="Freihand 230">
                  <a:extLst>
                    <a:ext uri="{FF2B5EF4-FFF2-40B4-BE49-F238E27FC236}">
                      <a16:creationId xmlns:a16="http://schemas.microsoft.com/office/drawing/2014/main" id="{5400F9D0-64BD-74E7-4D4E-9AD28F2B7956}"/>
                    </a:ext>
                  </a:extLst>
                </p14:cNvPr>
                <p14:cNvContentPartPr/>
                <p14:nvPr/>
              </p14:nvContentPartPr>
              <p14:xfrm>
                <a:off x="4614055" y="4009582"/>
                <a:ext cx="79200" cy="116280"/>
              </p14:xfrm>
            </p:contentPart>
          </mc:Choice>
          <mc:Fallback xmlns="">
            <p:pic>
              <p:nvPicPr>
                <p:cNvPr id="231" name="Freihand 230">
                  <a:extLst>
                    <a:ext uri="{FF2B5EF4-FFF2-40B4-BE49-F238E27FC236}">
                      <a16:creationId xmlns:a16="http://schemas.microsoft.com/office/drawing/2014/main" id="{5400F9D0-64BD-74E7-4D4E-9AD28F2B7956}"/>
                    </a:ext>
                  </a:extLst>
                </p:cNvPr>
                <p:cNvPicPr/>
                <p:nvPr/>
              </p:nvPicPr>
              <p:blipFill>
                <a:blip r:embed="rId323"/>
                <a:stretch>
                  <a:fillRect/>
                </a:stretch>
              </p:blipFill>
              <p:spPr>
                <a:xfrm>
                  <a:off x="4605415" y="4000942"/>
                  <a:ext cx="968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32" name="Freihand 231">
                  <a:extLst>
                    <a:ext uri="{FF2B5EF4-FFF2-40B4-BE49-F238E27FC236}">
                      <a16:creationId xmlns:a16="http://schemas.microsoft.com/office/drawing/2014/main" id="{F0C0768A-BF30-F88C-AD3E-985E6535950B}"/>
                    </a:ext>
                  </a:extLst>
                </p14:cNvPr>
                <p14:cNvContentPartPr/>
                <p14:nvPr/>
              </p14:nvContentPartPr>
              <p14:xfrm>
                <a:off x="4736095" y="3943702"/>
                <a:ext cx="125640" cy="136440"/>
              </p14:xfrm>
            </p:contentPart>
          </mc:Choice>
          <mc:Fallback xmlns="">
            <p:pic>
              <p:nvPicPr>
                <p:cNvPr id="232" name="Freihand 231">
                  <a:extLst>
                    <a:ext uri="{FF2B5EF4-FFF2-40B4-BE49-F238E27FC236}">
                      <a16:creationId xmlns:a16="http://schemas.microsoft.com/office/drawing/2014/main" id="{F0C0768A-BF30-F88C-AD3E-985E6535950B}"/>
                    </a:ext>
                  </a:extLst>
                </p:cNvPr>
                <p:cNvPicPr/>
                <p:nvPr/>
              </p:nvPicPr>
              <p:blipFill>
                <a:blip r:embed="rId325"/>
                <a:stretch>
                  <a:fillRect/>
                </a:stretch>
              </p:blipFill>
              <p:spPr>
                <a:xfrm>
                  <a:off x="4727095" y="3935062"/>
                  <a:ext cx="1432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33" name="Freihand 232">
                  <a:extLst>
                    <a:ext uri="{FF2B5EF4-FFF2-40B4-BE49-F238E27FC236}">
                      <a16:creationId xmlns:a16="http://schemas.microsoft.com/office/drawing/2014/main" id="{A1A6F23F-DE1F-01D2-0B0A-803CE63B1938}"/>
                    </a:ext>
                  </a:extLst>
                </p14:cNvPr>
                <p14:cNvContentPartPr/>
                <p14:nvPr/>
              </p14:nvContentPartPr>
              <p14:xfrm>
                <a:off x="4846255" y="4085542"/>
                <a:ext cx="86760" cy="50040"/>
              </p14:xfrm>
            </p:contentPart>
          </mc:Choice>
          <mc:Fallback xmlns="">
            <p:pic>
              <p:nvPicPr>
                <p:cNvPr id="233" name="Freihand 232">
                  <a:extLst>
                    <a:ext uri="{FF2B5EF4-FFF2-40B4-BE49-F238E27FC236}">
                      <a16:creationId xmlns:a16="http://schemas.microsoft.com/office/drawing/2014/main" id="{A1A6F23F-DE1F-01D2-0B0A-803CE63B1938}"/>
                    </a:ext>
                  </a:extLst>
                </p:cNvPr>
                <p:cNvPicPr/>
                <p:nvPr/>
              </p:nvPicPr>
              <p:blipFill>
                <a:blip r:embed="rId327"/>
                <a:stretch>
                  <a:fillRect/>
                </a:stretch>
              </p:blipFill>
              <p:spPr>
                <a:xfrm>
                  <a:off x="4837255" y="4076542"/>
                  <a:ext cx="1044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38" name="Freihand 237">
                  <a:extLst>
                    <a:ext uri="{FF2B5EF4-FFF2-40B4-BE49-F238E27FC236}">
                      <a16:creationId xmlns:a16="http://schemas.microsoft.com/office/drawing/2014/main" id="{A5133870-AE8D-59D0-55C5-10DE2973F0A3}"/>
                    </a:ext>
                  </a:extLst>
                </p14:cNvPr>
                <p14:cNvContentPartPr/>
                <p14:nvPr/>
              </p14:nvContentPartPr>
              <p14:xfrm>
                <a:off x="5276455" y="3963142"/>
                <a:ext cx="118080" cy="173880"/>
              </p14:xfrm>
            </p:contentPart>
          </mc:Choice>
          <mc:Fallback xmlns="">
            <p:pic>
              <p:nvPicPr>
                <p:cNvPr id="238" name="Freihand 237">
                  <a:extLst>
                    <a:ext uri="{FF2B5EF4-FFF2-40B4-BE49-F238E27FC236}">
                      <a16:creationId xmlns:a16="http://schemas.microsoft.com/office/drawing/2014/main" id="{A5133870-AE8D-59D0-55C5-10DE2973F0A3}"/>
                    </a:ext>
                  </a:extLst>
                </p:cNvPr>
                <p:cNvPicPr/>
                <p:nvPr/>
              </p:nvPicPr>
              <p:blipFill>
                <a:blip r:embed="rId329"/>
                <a:stretch>
                  <a:fillRect/>
                </a:stretch>
              </p:blipFill>
              <p:spPr>
                <a:xfrm>
                  <a:off x="5267455" y="3954502"/>
                  <a:ext cx="1357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39" name="Freihand 238">
                  <a:extLst>
                    <a:ext uri="{FF2B5EF4-FFF2-40B4-BE49-F238E27FC236}">
                      <a16:creationId xmlns:a16="http://schemas.microsoft.com/office/drawing/2014/main" id="{582DF50E-B180-F76A-75EB-E7CAD292C71D}"/>
                    </a:ext>
                  </a:extLst>
                </p14:cNvPr>
                <p14:cNvContentPartPr/>
                <p14:nvPr/>
              </p14:nvContentPartPr>
              <p14:xfrm>
                <a:off x="5366095" y="3960622"/>
                <a:ext cx="65880" cy="5040"/>
              </p14:xfrm>
            </p:contentPart>
          </mc:Choice>
          <mc:Fallback xmlns="">
            <p:pic>
              <p:nvPicPr>
                <p:cNvPr id="239" name="Freihand 238">
                  <a:extLst>
                    <a:ext uri="{FF2B5EF4-FFF2-40B4-BE49-F238E27FC236}">
                      <a16:creationId xmlns:a16="http://schemas.microsoft.com/office/drawing/2014/main" id="{582DF50E-B180-F76A-75EB-E7CAD292C71D}"/>
                    </a:ext>
                  </a:extLst>
                </p:cNvPr>
                <p:cNvPicPr/>
                <p:nvPr/>
              </p:nvPicPr>
              <p:blipFill>
                <a:blip r:embed="rId331"/>
                <a:stretch>
                  <a:fillRect/>
                </a:stretch>
              </p:blipFill>
              <p:spPr>
                <a:xfrm>
                  <a:off x="5357455" y="3951622"/>
                  <a:ext cx="83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0" name="Freihand 239">
                  <a:extLst>
                    <a:ext uri="{FF2B5EF4-FFF2-40B4-BE49-F238E27FC236}">
                      <a16:creationId xmlns:a16="http://schemas.microsoft.com/office/drawing/2014/main" id="{BEAF0BB4-CA5C-77F8-640F-342BC68C8C78}"/>
                    </a:ext>
                  </a:extLst>
                </p14:cNvPr>
                <p14:cNvContentPartPr/>
                <p14:nvPr/>
              </p14:nvContentPartPr>
              <p14:xfrm>
                <a:off x="5192935" y="3921742"/>
                <a:ext cx="279720" cy="270720"/>
              </p14:xfrm>
            </p:contentPart>
          </mc:Choice>
          <mc:Fallback xmlns="">
            <p:pic>
              <p:nvPicPr>
                <p:cNvPr id="240" name="Freihand 239">
                  <a:extLst>
                    <a:ext uri="{FF2B5EF4-FFF2-40B4-BE49-F238E27FC236}">
                      <a16:creationId xmlns:a16="http://schemas.microsoft.com/office/drawing/2014/main" id="{BEAF0BB4-CA5C-77F8-640F-342BC68C8C78}"/>
                    </a:ext>
                  </a:extLst>
                </p:cNvPr>
                <p:cNvPicPr/>
                <p:nvPr/>
              </p:nvPicPr>
              <p:blipFill>
                <a:blip r:embed="rId333"/>
                <a:stretch>
                  <a:fillRect/>
                </a:stretch>
              </p:blipFill>
              <p:spPr>
                <a:xfrm>
                  <a:off x="5183935" y="3913102"/>
                  <a:ext cx="29736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3" name="Freihand 242">
                  <a:extLst>
                    <a:ext uri="{FF2B5EF4-FFF2-40B4-BE49-F238E27FC236}">
                      <a16:creationId xmlns:a16="http://schemas.microsoft.com/office/drawing/2014/main" id="{228E2F62-B50A-6D1A-CBE4-06F435B295E3}"/>
                    </a:ext>
                  </a:extLst>
                </p14:cNvPr>
                <p14:cNvContentPartPr/>
                <p14:nvPr/>
              </p14:nvContentPartPr>
              <p14:xfrm>
                <a:off x="5624215" y="3964942"/>
                <a:ext cx="110880" cy="141120"/>
              </p14:xfrm>
            </p:contentPart>
          </mc:Choice>
          <mc:Fallback xmlns="">
            <p:pic>
              <p:nvPicPr>
                <p:cNvPr id="243" name="Freihand 242">
                  <a:extLst>
                    <a:ext uri="{FF2B5EF4-FFF2-40B4-BE49-F238E27FC236}">
                      <a16:creationId xmlns:a16="http://schemas.microsoft.com/office/drawing/2014/main" id="{228E2F62-B50A-6D1A-CBE4-06F435B295E3}"/>
                    </a:ext>
                  </a:extLst>
                </p:cNvPr>
                <p:cNvPicPr/>
                <p:nvPr/>
              </p:nvPicPr>
              <p:blipFill>
                <a:blip r:embed="rId335"/>
                <a:stretch>
                  <a:fillRect/>
                </a:stretch>
              </p:blipFill>
              <p:spPr>
                <a:xfrm>
                  <a:off x="5615575" y="3955942"/>
                  <a:ext cx="128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4" name="Freihand 243">
                  <a:extLst>
                    <a:ext uri="{FF2B5EF4-FFF2-40B4-BE49-F238E27FC236}">
                      <a16:creationId xmlns:a16="http://schemas.microsoft.com/office/drawing/2014/main" id="{32E41D16-C455-1B3F-4033-8F730B278993}"/>
                    </a:ext>
                  </a:extLst>
                </p14:cNvPr>
                <p14:cNvContentPartPr/>
                <p14:nvPr/>
              </p14:nvContentPartPr>
              <p14:xfrm>
                <a:off x="5803495" y="3942262"/>
                <a:ext cx="70560" cy="120960"/>
              </p14:xfrm>
            </p:contentPart>
          </mc:Choice>
          <mc:Fallback xmlns="">
            <p:pic>
              <p:nvPicPr>
                <p:cNvPr id="244" name="Freihand 243">
                  <a:extLst>
                    <a:ext uri="{FF2B5EF4-FFF2-40B4-BE49-F238E27FC236}">
                      <a16:creationId xmlns:a16="http://schemas.microsoft.com/office/drawing/2014/main" id="{32E41D16-C455-1B3F-4033-8F730B278993}"/>
                    </a:ext>
                  </a:extLst>
                </p:cNvPr>
                <p:cNvPicPr/>
                <p:nvPr/>
              </p:nvPicPr>
              <p:blipFill>
                <a:blip r:embed="rId337"/>
                <a:stretch>
                  <a:fillRect/>
                </a:stretch>
              </p:blipFill>
              <p:spPr>
                <a:xfrm>
                  <a:off x="5794495" y="3933622"/>
                  <a:ext cx="88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5" name="Freihand 244">
                  <a:extLst>
                    <a:ext uri="{FF2B5EF4-FFF2-40B4-BE49-F238E27FC236}">
                      <a16:creationId xmlns:a16="http://schemas.microsoft.com/office/drawing/2014/main" id="{6042E4B6-7CF7-5BE3-2FDE-DCFFE2DC9619}"/>
                    </a:ext>
                  </a:extLst>
                </p14:cNvPr>
                <p14:cNvContentPartPr/>
                <p14:nvPr/>
              </p14:nvContentPartPr>
              <p14:xfrm>
                <a:off x="5930215" y="3939022"/>
                <a:ext cx="111240" cy="119160"/>
              </p14:xfrm>
            </p:contentPart>
          </mc:Choice>
          <mc:Fallback xmlns="">
            <p:pic>
              <p:nvPicPr>
                <p:cNvPr id="245" name="Freihand 244">
                  <a:extLst>
                    <a:ext uri="{FF2B5EF4-FFF2-40B4-BE49-F238E27FC236}">
                      <a16:creationId xmlns:a16="http://schemas.microsoft.com/office/drawing/2014/main" id="{6042E4B6-7CF7-5BE3-2FDE-DCFFE2DC9619}"/>
                    </a:ext>
                  </a:extLst>
                </p:cNvPr>
                <p:cNvPicPr/>
                <p:nvPr/>
              </p:nvPicPr>
              <p:blipFill>
                <a:blip r:embed="rId339"/>
                <a:stretch>
                  <a:fillRect/>
                </a:stretch>
              </p:blipFill>
              <p:spPr>
                <a:xfrm>
                  <a:off x="5921215" y="3930022"/>
                  <a:ext cx="1288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6" name="Freihand 245">
                  <a:extLst>
                    <a:ext uri="{FF2B5EF4-FFF2-40B4-BE49-F238E27FC236}">
                      <a16:creationId xmlns:a16="http://schemas.microsoft.com/office/drawing/2014/main" id="{F3258066-2554-15E9-9A91-75864A90E3AF}"/>
                    </a:ext>
                  </a:extLst>
                </p14:cNvPr>
                <p14:cNvContentPartPr/>
                <p14:nvPr/>
              </p14:nvContentPartPr>
              <p14:xfrm>
                <a:off x="6038935" y="4056382"/>
                <a:ext cx="25560" cy="94320"/>
              </p14:xfrm>
            </p:contentPart>
          </mc:Choice>
          <mc:Fallback xmlns="">
            <p:pic>
              <p:nvPicPr>
                <p:cNvPr id="246" name="Freihand 245">
                  <a:extLst>
                    <a:ext uri="{FF2B5EF4-FFF2-40B4-BE49-F238E27FC236}">
                      <a16:creationId xmlns:a16="http://schemas.microsoft.com/office/drawing/2014/main" id="{F3258066-2554-15E9-9A91-75864A90E3AF}"/>
                    </a:ext>
                  </a:extLst>
                </p:cNvPr>
                <p:cNvPicPr/>
                <p:nvPr/>
              </p:nvPicPr>
              <p:blipFill>
                <a:blip r:embed="rId341"/>
                <a:stretch>
                  <a:fillRect/>
                </a:stretch>
              </p:blipFill>
              <p:spPr>
                <a:xfrm>
                  <a:off x="6030295" y="4047742"/>
                  <a:ext cx="43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47" name="Freihand 246">
                  <a:extLst>
                    <a:ext uri="{FF2B5EF4-FFF2-40B4-BE49-F238E27FC236}">
                      <a16:creationId xmlns:a16="http://schemas.microsoft.com/office/drawing/2014/main" id="{D57971D3-FE4A-A39D-490C-64018D13727F}"/>
                    </a:ext>
                  </a:extLst>
                </p14:cNvPr>
                <p14:cNvContentPartPr/>
                <p14:nvPr/>
              </p14:nvContentPartPr>
              <p14:xfrm>
                <a:off x="6146575" y="3945502"/>
                <a:ext cx="53280" cy="111960"/>
              </p14:xfrm>
            </p:contentPart>
          </mc:Choice>
          <mc:Fallback xmlns="">
            <p:pic>
              <p:nvPicPr>
                <p:cNvPr id="247" name="Freihand 246">
                  <a:extLst>
                    <a:ext uri="{FF2B5EF4-FFF2-40B4-BE49-F238E27FC236}">
                      <a16:creationId xmlns:a16="http://schemas.microsoft.com/office/drawing/2014/main" id="{D57971D3-FE4A-A39D-490C-64018D13727F}"/>
                    </a:ext>
                  </a:extLst>
                </p:cNvPr>
                <p:cNvPicPr/>
                <p:nvPr/>
              </p:nvPicPr>
              <p:blipFill>
                <a:blip r:embed="rId343"/>
                <a:stretch>
                  <a:fillRect/>
                </a:stretch>
              </p:blipFill>
              <p:spPr>
                <a:xfrm>
                  <a:off x="6137575" y="3936502"/>
                  <a:ext cx="70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48" name="Freihand 247">
                  <a:extLst>
                    <a:ext uri="{FF2B5EF4-FFF2-40B4-BE49-F238E27FC236}">
                      <a16:creationId xmlns:a16="http://schemas.microsoft.com/office/drawing/2014/main" id="{1C677ECD-06EB-B324-D7B3-583411633C23}"/>
                    </a:ext>
                  </a:extLst>
                </p14:cNvPr>
                <p14:cNvContentPartPr/>
                <p14:nvPr/>
              </p14:nvContentPartPr>
              <p14:xfrm>
                <a:off x="6195895" y="3934702"/>
                <a:ext cx="154800" cy="168120"/>
              </p14:xfrm>
            </p:contentPart>
          </mc:Choice>
          <mc:Fallback xmlns="">
            <p:pic>
              <p:nvPicPr>
                <p:cNvPr id="248" name="Freihand 247">
                  <a:extLst>
                    <a:ext uri="{FF2B5EF4-FFF2-40B4-BE49-F238E27FC236}">
                      <a16:creationId xmlns:a16="http://schemas.microsoft.com/office/drawing/2014/main" id="{1C677ECD-06EB-B324-D7B3-583411633C23}"/>
                    </a:ext>
                  </a:extLst>
                </p:cNvPr>
                <p:cNvPicPr/>
                <p:nvPr/>
              </p:nvPicPr>
              <p:blipFill>
                <a:blip r:embed="rId345"/>
                <a:stretch>
                  <a:fillRect/>
                </a:stretch>
              </p:blipFill>
              <p:spPr>
                <a:xfrm>
                  <a:off x="6187255" y="3926062"/>
                  <a:ext cx="1724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49" name="Freihand 248">
                  <a:extLst>
                    <a:ext uri="{FF2B5EF4-FFF2-40B4-BE49-F238E27FC236}">
                      <a16:creationId xmlns:a16="http://schemas.microsoft.com/office/drawing/2014/main" id="{2B0A6AC0-316E-9084-FF3E-561AAA15E272}"/>
                    </a:ext>
                  </a:extLst>
                </p14:cNvPr>
                <p14:cNvContentPartPr/>
                <p14:nvPr/>
              </p14:nvContentPartPr>
              <p14:xfrm>
                <a:off x="6492535" y="4003462"/>
                <a:ext cx="43560" cy="13680"/>
              </p14:xfrm>
            </p:contentPart>
          </mc:Choice>
          <mc:Fallback xmlns="">
            <p:pic>
              <p:nvPicPr>
                <p:cNvPr id="249" name="Freihand 248">
                  <a:extLst>
                    <a:ext uri="{FF2B5EF4-FFF2-40B4-BE49-F238E27FC236}">
                      <a16:creationId xmlns:a16="http://schemas.microsoft.com/office/drawing/2014/main" id="{2B0A6AC0-316E-9084-FF3E-561AAA15E272}"/>
                    </a:ext>
                  </a:extLst>
                </p:cNvPr>
                <p:cNvPicPr/>
                <p:nvPr/>
              </p:nvPicPr>
              <p:blipFill>
                <a:blip r:embed="rId347"/>
                <a:stretch>
                  <a:fillRect/>
                </a:stretch>
              </p:blipFill>
              <p:spPr>
                <a:xfrm>
                  <a:off x="6483895" y="3994462"/>
                  <a:ext cx="612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0" name="Freihand 249">
                  <a:extLst>
                    <a:ext uri="{FF2B5EF4-FFF2-40B4-BE49-F238E27FC236}">
                      <a16:creationId xmlns:a16="http://schemas.microsoft.com/office/drawing/2014/main" id="{AC16FD8C-7C6C-15DB-3809-378C25D72E9F}"/>
                    </a:ext>
                  </a:extLst>
                </p14:cNvPr>
                <p14:cNvContentPartPr/>
                <p14:nvPr/>
              </p14:nvContentPartPr>
              <p14:xfrm>
                <a:off x="6623215" y="3910582"/>
                <a:ext cx="152640" cy="112680"/>
              </p14:xfrm>
            </p:contentPart>
          </mc:Choice>
          <mc:Fallback xmlns="">
            <p:pic>
              <p:nvPicPr>
                <p:cNvPr id="250" name="Freihand 249">
                  <a:extLst>
                    <a:ext uri="{FF2B5EF4-FFF2-40B4-BE49-F238E27FC236}">
                      <a16:creationId xmlns:a16="http://schemas.microsoft.com/office/drawing/2014/main" id="{AC16FD8C-7C6C-15DB-3809-378C25D72E9F}"/>
                    </a:ext>
                  </a:extLst>
                </p:cNvPr>
                <p:cNvPicPr/>
                <p:nvPr/>
              </p:nvPicPr>
              <p:blipFill>
                <a:blip r:embed="rId349"/>
                <a:stretch>
                  <a:fillRect/>
                </a:stretch>
              </p:blipFill>
              <p:spPr>
                <a:xfrm>
                  <a:off x="6614215" y="3901582"/>
                  <a:ext cx="170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1" name="Freihand 250">
                  <a:extLst>
                    <a:ext uri="{FF2B5EF4-FFF2-40B4-BE49-F238E27FC236}">
                      <a16:creationId xmlns:a16="http://schemas.microsoft.com/office/drawing/2014/main" id="{EA2E4AAE-19A2-51CB-59CC-7487BA5D421A}"/>
                    </a:ext>
                  </a:extLst>
                </p14:cNvPr>
                <p14:cNvContentPartPr/>
                <p14:nvPr/>
              </p14:nvContentPartPr>
              <p14:xfrm>
                <a:off x="6803575" y="3883222"/>
                <a:ext cx="81000" cy="110160"/>
              </p14:xfrm>
            </p:contentPart>
          </mc:Choice>
          <mc:Fallback xmlns="">
            <p:pic>
              <p:nvPicPr>
                <p:cNvPr id="251" name="Freihand 250">
                  <a:extLst>
                    <a:ext uri="{FF2B5EF4-FFF2-40B4-BE49-F238E27FC236}">
                      <a16:creationId xmlns:a16="http://schemas.microsoft.com/office/drawing/2014/main" id="{EA2E4AAE-19A2-51CB-59CC-7487BA5D421A}"/>
                    </a:ext>
                  </a:extLst>
                </p:cNvPr>
                <p:cNvPicPr/>
                <p:nvPr/>
              </p:nvPicPr>
              <p:blipFill>
                <a:blip r:embed="rId351"/>
                <a:stretch>
                  <a:fillRect/>
                </a:stretch>
              </p:blipFill>
              <p:spPr>
                <a:xfrm>
                  <a:off x="6794935" y="3874222"/>
                  <a:ext cx="986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2" name="Freihand 251">
                  <a:extLst>
                    <a:ext uri="{FF2B5EF4-FFF2-40B4-BE49-F238E27FC236}">
                      <a16:creationId xmlns:a16="http://schemas.microsoft.com/office/drawing/2014/main" id="{526F1352-B7BF-2AB8-CF5E-B0CF3130543A}"/>
                    </a:ext>
                  </a:extLst>
                </p14:cNvPr>
                <p14:cNvContentPartPr/>
                <p14:nvPr/>
              </p14:nvContentPartPr>
              <p14:xfrm>
                <a:off x="6947215" y="3892582"/>
                <a:ext cx="75240" cy="162720"/>
              </p14:xfrm>
            </p:contentPart>
          </mc:Choice>
          <mc:Fallback xmlns="">
            <p:pic>
              <p:nvPicPr>
                <p:cNvPr id="252" name="Freihand 251">
                  <a:extLst>
                    <a:ext uri="{FF2B5EF4-FFF2-40B4-BE49-F238E27FC236}">
                      <a16:creationId xmlns:a16="http://schemas.microsoft.com/office/drawing/2014/main" id="{526F1352-B7BF-2AB8-CF5E-B0CF3130543A}"/>
                    </a:ext>
                  </a:extLst>
                </p:cNvPr>
                <p:cNvPicPr/>
                <p:nvPr/>
              </p:nvPicPr>
              <p:blipFill>
                <a:blip r:embed="rId353"/>
                <a:stretch>
                  <a:fillRect/>
                </a:stretch>
              </p:blipFill>
              <p:spPr>
                <a:xfrm>
                  <a:off x="6938215" y="3883942"/>
                  <a:ext cx="928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3" name="Freihand 252">
                  <a:extLst>
                    <a:ext uri="{FF2B5EF4-FFF2-40B4-BE49-F238E27FC236}">
                      <a16:creationId xmlns:a16="http://schemas.microsoft.com/office/drawing/2014/main" id="{34C5FDDC-A34E-4160-A557-F55A451E87BD}"/>
                    </a:ext>
                  </a:extLst>
                </p14:cNvPr>
                <p14:cNvContentPartPr/>
                <p14:nvPr/>
              </p14:nvContentPartPr>
              <p14:xfrm>
                <a:off x="7106695" y="3899782"/>
                <a:ext cx="33840" cy="84960"/>
              </p14:xfrm>
            </p:contentPart>
          </mc:Choice>
          <mc:Fallback xmlns="">
            <p:pic>
              <p:nvPicPr>
                <p:cNvPr id="253" name="Freihand 252">
                  <a:extLst>
                    <a:ext uri="{FF2B5EF4-FFF2-40B4-BE49-F238E27FC236}">
                      <a16:creationId xmlns:a16="http://schemas.microsoft.com/office/drawing/2014/main" id="{34C5FDDC-A34E-4160-A557-F55A451E87BD}"/>
                    </a:ext>
                  </a:extLst>
                </p:cNvPr>
                <p:cNvPicPr/>
                <p:nvPr/>
              </p:nvPicPr>
              <p:blipFill>
                <a:blip r:embed="rId355"/>
                <a:stretch>
                  <a:fillRect/>
                </a:stretch>
              </p:blipFill>
              <p:spPr>
                <a:xfrm>
                  <a:off x="7097695" y="3890782"/>
                  <a:ext cx="514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54" name="Freihand 253">
                  <a:extLst>
                    <a:ext uri="{FF2B5EF4-FFF2-40B4-BE49-F238E27FC236}">
                      <a16:creationId xmlns:a16="http://schemas.microsoft.com/office/drawing/2014/main" id="{B80D41FF-7538-8A9D-EB31-2F84AD5288B1}"/>
                    </a:ext>
                  </a:extLst>
                </p14:cNvPr>
                <p14:cNvContentPartPr/>
                <p14:nvPr/>
              </p14:nvContentPartPr>
              <p14:xfrm>
                <a:off x="7169695" y="3901222"/>
                <a:ext cx="80280" cy="107640"/>
              </p14:xfrm>
            </p:contentPart>
          </mc:Choice>
          <mc:Fallback xmlns="">
            <p:pic>
              <p:nvPicPr>
                <p:cNvPr id="254" name="Freihand 253">
                  <a:extLst>
                    <a:ext uri="{FF2B5EF4-FFF2-40B4-BE49-F238E27FC236}">
                      <a16:creationId xmlns:a16="http://schemas.microsoft.com/office/drawing/2014/main" id="{B80D41FF-7538-8A9D-EB31-2F84AD5288B1}"/>
                    </a:ext>
                  </a:extLst>
                </p:cNvPr>
                <p:cNvPicPr/>
                <p:nvPr/>
              </p:nvPicPr>
              <p:blipFill>
                <a:blip r:embed="rId357"/>
                <a:stretch>
                  <a:fillRect/>
                </a:stretch>
              </p:blipFill>
              <p:spPr>
                <a:xfrm>
                  <a:off x="7161055" y="3892582"/>
                  <a:ext cx="979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55" name="Freihand 254">
                  <a:extLst>
                    <a:ext uri="{FF2B5EF4-FFF2-40B4-BE49-F238E27FC236}">
                      <a16:creationId xmlns:a16="http://schemas.microsoft.com/office/drawing/2014/main" id="{FD608A85-112A-AD05-D5E5-89698D159785}"/>
                    </a:ext>
                  </a:extLst>
                </p14:cNvPr>
                <p14:cNvContentPartPr/>
                <p14:nvPr/>
              </p14:nvContentPartPr>
              <p14:xfrm>
                <a:off x="5782615" y="4137382"/>
                <a:ext cx="1490760" cy="82080"/>
              </p14:xfrm>
            </p:contentPart>
          </mc:Choice>
          <mc:Fallback xmlns="">
            <p:pic>
              <p:nvPicPr>
                <p:cNvPr id="255" name="Freihand 254">
                  <a:extLst>
                    <a:ext uri="{FF2B5EF4-FFF2-40B4-BE49-F238E27FC236}">
                      <a16:creationId xmlns:a16="http://schemas.microsoft.com/office/drawing/2014/main" id="{FD608A85-112A-AD05-D5E5-89698D159785}"/>
                    </a:ext>
                  </a:extLst>
                </p:cNvPr>
                <p:cNvPicPr/>
                <p:nvPr/>
              </p:nvPicPr>
              <p:blipFill>
                <a:blip r:embed="rId359"/>
                <a:stretch>
                  <a:fillRect/>
                </a:stretch>
              </p:blipFill>
              <p:spPr>
                <a:xfrm>
                  <a:off x="5773615" y="4128382"/>
                  <a:ext cx="15084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56" name="Freihand 255">
                  <a:extLst>
                    <a:ext uri="{FF2B5EF4-FFF2-40B4-BE49-F238E27FC236}">
                      <a16:creationId xmlns:a16="http://schemas.microsoft.com/office/drawing/2014/main" id="{B028E281-EF74-889B-560A-9BDF35B83D24}"/>
                    </a:ext>
                  </a:extLst>
                </p14:cNvPr>
                <p14:cNvContentPartPr/>
                <p14:nvPr/>
              </p14:nvContentPartPr>
              <p14:xfrm>
                <a:off x="6126415" y="4331422"/>
                <a:ext cx="179280" cy="81000"/>
              </p14:xfrm>
            </p:contentPart>
          </mc:Choice>
          <mc:Fallback xmlns="">
            <p:pic>
              <p:nvPicPr>
                <p:cNvPr id="256" name="Freihand 255">
                  <a:extLst>
                    <a:ext uri="{FF2B5EF4-FFF2-40B4-BE49-F238E27FC236}">
                      <a16:creationId xmlns:a16="http://schemas.microsoft.com/office/drawing/2014/main" id="{B028E281-EF74-889B-560A-9BDF35B83D24}"/>
                    </a:ext>
                  </a:extLst>
                </p:cNvPr>
                <p:cNvPicPr/>
                <p:nvPr/>
              </p:nvPicPr>
              <p:blipFill>
                <a:blip r:embed="rId361"/>
                <a:stretch>
                  <a:fillRect/>
                </a:stretch>
              </p:blipFill>
              <p:spPr>
                <a:xfrm>
                  <a:off x="6117415" y="4322782"/>
                  <a:ext cx="1969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57" name="Freihand 256">
                  <a:extLst>
                    <a:ext uri="{FF2B5EF4-FFF2-40B4-BE49-F238E27FC236}">
                      <a16:creationId xmlns:a16="http://schemas.microsoft.com/office/drawing/2014/main" id="{972D7960-D8FD-C212-D86C-768D9225E8E2}"/>
                    </a:ext>
                  </a:extLst>
                </p14:cNvPr>
                <p14:cNvContentPartPr/>
                <p14:nvPr/>
              </p14:nvContentPartPr>
              <p14:xfrm>
                <a:off x="6364375" y="4275982"/>
                <a:ext cx="138600" cy="144000"/>
              </p14:xfrm>
            </p:contentPart>
          </mc:Choice>
          <mc:Fallback xmlns="">
            <p:pic>
              <p:nvPicPr>
                <p:cNvPr id="257" name="Freihand 256">
                  <a:extLst>
                    <a:ext uri="{FF2B5EF4-FFF2-40B4-BE49-F238E27FC236}">
                      <a16:creationId xmlns:a16="http://schemas.microsoft.com/office/drawing/2014/main" id="{972D7960-D8FD-C212-D86C-768D9225E8E2}"/>
                    </a:ext>
                  </a:extLst>
                </p:cNvPr>
                <p:cNvPicPr/>
                <p:nvPr/>
              </p:nvPicPr>
              <p:blipFill>
                <a:blip r:embed="rId363"/>
                <a:stretch>
                  <a:fillRect/>
                </a:stretch>
              </p:blipFill>
              <p:spPr>
                <a:xfrm>
                  <a:off x="6355735" y="4266982"/>
                  <a:ext cx="156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58" name="Freihand 257">
                  <a:extLst>
                    <a:ext uri="{FF2B5EF4-FFF2-40B4-BE49-F238E27FC236}">
                      <a16:creationId xmlns:a16="http://schemas.microsoft.com/office/drawing/2014/main" id="{16CC0201-A859-9F8B-0959-50EFFFC6E988}"/>
                    </a:ext>
                  </a:extLst>
                </p14:cNvPr>
                <p14:cNvContentPartPr/>
                <p14:nvPr/>
              </p14:nvContentPartPr>
              <p14:xfrm>
                <a:off x="6564535" y="4269142"/>
                <a:ext cx="91800" cy="146160"/>
              </p14:xfrm>
            </p:contentPart>
          </mc:Choice>
          <mc:Fallback xmlns="">
            <p:pic>
              <p:nvPicPr>
                <p:cNvPr id="258" name="Freihand 257">
                  <a:extLst>
                    <a:ext uri="{FF2B5EF4-FFF2-40B4-BE49-F238E27FC236}">
                      <a16:creationId xmlns:a16="http://schemas.microsoft.com/office/drawing/2014/main" id="{16CC0201-A859-9F8B-0959-50EFFFC6E988}"/>
                    </a:ext>
                  </a:extLst>
                </p:cNvPr>
                <p:cNvPicPr/>
                <p:nvPr/>
              </p:nvPicPr>
              <p:blipFill>
                <a:blip r:embed="rId365"/>
                <a:stretch>
                  <a:fillRect/>
                </a:stretch>
              </p:blipFill>
              <p:spPr>
                <a:xfrm>
                  <a:off x="6555895" y="4260502"/>
                  <a:ext cx="1094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59" name="Freihand 258">
                  <a:extLst>
                    <a:ext uri="{FF2B5EF4-FFF2-40B4-BE49-F238E27FC236}">
                      <a16:creationId xmlns:a16="http://schemas.microsoft.com/office/drawing/2014/main" id="{1705DBB1-C353-5DC6-3539-2DBC8357BC1E}"/>
                    </a:ext>
                  </a:extLst>
                </p14:cNvPr>
                <p14:cNvContentPartPr/>
                <p14:nvPr/>
              </p14:nvContentPartPr>
              <p14:xfrm>
                <a:off x="6699895" y="4271302"/>
                <a:ext cx="131760" cy="187200"/>
              </p14:xfrm>
            </p:contentPart>
          </mc:Choice>
          <mc:Fallback xmlns="">
            <p:pic>
              <p:nvPicPr>
                <p:cNvPr id="259" name="Freihand 258">
                  <a:extLst>
                    <a:ext uri="{FF2B5EF4-FFF2-40B4-BE49-F238E27FC236}">
                      <a16:creationId xmlns:a16="http://schemas.microsoft.com/office/drawing/2014/main" id="{1705DBB1-C353-5DC6-3539-2DBC8357BC1E}"/>
                    </a:ext>
                  </a:extLst>
                </p:cNvPr>
                <p:cNvPicPr/>
                <p:nvPr/>
              </p:nvPicPr>
              <p:blipFill>
                <a:blip r:embed="rId367"/>
                <a:stretch>
                  <a:fillRect/>
                </a:stretch>
              </p:blipFill>
              <p:spPr>
                <a:xfrm>
                  <a:off x="6691255" y="4262302"/>
                  <a:ext cx="149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0" name="Freihand 259">
                  <a:extLst>
                    <a:ext uri="{FF2B5EF4-FFF2-40B4-BE49-F238E27FC236}">
                      <a16:creationId xmlns:a16="http://schemas.microsoft.com/office/drawing/2014/main" id="{876EF49B-DE70-9332-81DE-FDE23ED5D8B9}"/>
                    </a:ext>
                  </a:extLst>
                </p14:cNvPr>
                <p14:cNvContentPartPr/>
                <p14:nvPr/>
              </p14:nvContentPartPr>
              <p14:xfrm>
                <a:off x="6919495" y="4237462"/>
                <a:ext cx="79200" cy="151560"/>
              </p14:xfrm>
            </p:contentPart>
          </mc:Choice>
          <mc:Fallback xmlns="">
            <p:pic>
              <p:nvPicPr>
                <p:cNvPr id="260" name="Freihand 259">
                  <a:extLst>
                    <a:ext uri="{FF2B5EF4-FFF2-40B4-BE49-F238E27FC236}">
                      <a16:creationId xmlns:a16="http://schemas.microsoft.com/office/drawing/2014/main" id="{876EF49B-DE70-9332-81DE-FDE23ED5D8B9}"/>
                    </a:ext>
                  </a:extLst>
                </p:cNvPr>
                <p:cNvPicPr/>
                <p:nvPr/>
              </p:nvPicPr>
              <p:blipFill>
                <a:blip r:embed="rId369"/>
                <a:stretch>
                  <a:fillRect/>
                </a:stretch>
              </p:blipFill>
              <p:spPr>
                <a:xfrm>
                  <a:off x="6910495" y="4228822"/>
                  <a:ext cx="968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61" name="Freihand 260">
                  <a:extLst>
                    <a:ext uri="{FF2B5EF4-FFF2-40B4-BE49-F238E27FC236}">
                      <a16:creationId xmlns:a16="http://schemas.microsoft.com/office/drawing/2014/main" id="{87774F2F-45A7-5B89-14DD-A3FCB0A8080F}"/>
                    </a:ext>
                  </a:extLst>
                </p14:cNvPr>
                <p14:cNvContentPartPr/>
                <p14:nvPr/>
              </p14:nvContentPartPr>
              <p14:xfrm>
                <a:off x="7431055" y="4109662"/>
                <a:ext cx="94320" cy="50040"/>
              </p14:xfrm>
            </p:contentPart>
          </mc:Choice>
          <mc:Fallback xmlns="">
            <p:pic>
              <p:nvPicPr>
                <p:cNvPr id="261" name="Freihand 260">
                  <a:extLst>
                    <a:ext uri="{FF2B5EF4-FFF2-40B4-BE49-F238E27FC236}">
                      <a16:creationId xmlns:a16="http://schemas.microsoft.com/office/drawing/2014/main" id="{87774F2F-45A7-5B89-14DD-A3FCB0A8080F}"/>
                    </a:ext>
                  </a:extLst>
                </p:cNvPr>
                <p:cNvPicPr/>
                <p:nvPr/>
              </p:nvPicPr>
              <p:blipFill>
                <a:blip r:embed="rId371"/>
                <a:stretch>
                  <a:fillRect/>
                </a:stretch>
              </p:blipFill>
              <p:spPr>
                <a:xfrm>
                  <a:off x="7422415" y="4101022"/>
                  <a:ext cx="111960" cy="67680"/>
                </a:xfrm>
                <a:prstGeom prst="rect">
                  <a:avLst/>
                </a:prstGeom>
              </p:spPr>
            </p:pic>
          </mc:Fallback>
        </mc:AlternateContent>
      </p:grpSp>
      <p:grpSp>
        <p:nvGrpSpPr>
          <p:cNvPr id="280" name="Gruppieren 279">
            <a:extLst>
              <a:ext uri="{FF2B5EF4-FFF2-40B4-BE49-F238E27FC236}">
                <a16:creationId xmlns:a16="http://schemas.microsoft.com/office/drawing/2014/main" id="{9AE045FD-B8AF-08A6-CDEF-DCE8BC4C5586}"/>
              </a:ext>
            </a:extLst>
          </p:cNvPr>
          <p:cNvGrpSpPr/>
          <p:nvPr/>
        </p:nvGrpSpPr>
        <p:grpSpPr>
          <a:xfrm>
            <a:off x="6729415" y="2946502"/>
            <a:ext cx="661680" cy="218160"/>
            <a:chOff x="6729415" y="2946502"/>
            <a:chExt cx="661680" cy="218160"/>
          </a:xfrm>
        </p:grpSpPr>
        <mc:AlternateContent xmlns:mc="http://schemas.openxmlformats.org/markup-compatibility/2006" xmlns:p14="http://schemas.microsoft.com/office/powerpoint/2010/main">
          <mc:Choice Requires="p14">
            <p:contentPart p14:bwMode="auto" r:id="rId372">
              <p14:nvContentPartPr>
                <p14:cNvPr id="271" name="Freihand 270">
                  <a:extLst>
                    <a:ext uri="{FF2B5EF4-FFF2-40B4-BE49-F238E27FC236}">
                      <a16:creationId xmlns:a16="http://schemas.microsoft.com/office/drawing/2014/main" id="{623C4199-F181-213A-1A72-24AC8A99573F}"/>
                    </a:ext>
                  </a:extLst>
                </p14:cNvPr>
                <p14:cNvContentPartPr/>
                <p14:nvPr/>
              </p14:nvContentPartPr>
              <p14:xfrm>
                <a:off x="6729415" y="2990062"/>
                <a:ext cx="86400" cy="124920"/>
              </p14:xfrm>
            </p:contentPart>
          </mc:Choice>
          <mc:Fallback xmlns="">
            <p:pic>
              <p:nvPicPr>
                <p:cNvPr id="271" name="Freihand 270">
                  <a:extLst>
                    <a:ext uri="{FF2B5EF4-FFF2-40B4-BE49-F238E27FC236}">
                      <a16:creationId xmlns:a16="http://schemas.microsoft.com/office/drawing/2014/main" id="{623C4199-F181-213A-1A72-24AC8A99573F}"/>
                    </a:ext>
                  </a:extLst>
                </p:cNvPr>
                <p:cNvPicPr/>
                <p:nvPr/>
              </p:nvPicPr>
              <p:blipFill>
                <a:blip r:embed="rId373"/>
                <a:stretch>
                  <a:fillRect/>
                </a:stretch>
              </p:blipFill>
              <p:spPr>
                <a:xfrm>
                  <a:off x="6720415" y="2981062"/>
                  <a:ext cx="104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2" name="Freihand 271">
                  <a:extLst>
                    <a:ext uri="{FF2B5EF4-FFF2-40B4-BE49-F238E27FC236}">
                      <a16:creationId xmlns:a16="http://schemas.microsoft.com/office/drawing/2014/main" id="{1CF4C40C-2E19-6A0A-61F0-5C4A2CDE2F1F}"/>
                    </a:ext>
                  </a:extLst>
                </p14:cNvPr>
                <p14:cNvContentPartPr/>
                <p14:nvPr/>
              </p14:nvContentPartPr>
              <p14:xfrm>
                <a:off x="6841735" y="2954062"/>
                <a:ext cx="89280" cy="171720"/>
              </p14:xfrm>
            </p:contentPart>
          </mc:Choice>
          <mc:Fallback xmlns="">
            <p:pic>
              <p:nvPicPr>
                <p:cNvPr id="272" name="Freihand 271">
                  <a:extLst>
                    <a:ext uri="{FF2B5EF4-FFF2-40B4-BE49-F238E27FC236}">
                      <a16:creationId xmlns:a16="http://schemas.microsoft.com/office/drawing/2014/main" id="{1CF4C40C-2E19-6A0A-61F0-5C4A2CDE2F1F}"/>
                    </a:ext>
                  </a:extLst>
                </p:cNvPr>
                <p:cNvPicPr/>
                <p:nvPr/>
              </p:nvPicPr>
              <p:blipFill>
                <a:blip r:embed="rId375"/>
                <a:stretch>
                  <a:fillRect/>
                </a:stretch>
              </p:blipFill>
              <p:spPr>
                <a:xfrm>
                  <a:off x="6833095" y="2945062"/>
                  <a:ext cx="106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73" name="Freihand 272">
                  <a:extLst>
                    <a:ext uri="{FF2B5EF4-FFF2-40B4-BE49-F238E27FC236}">
                      <a16:creationId xmlns:a16="http://schemas.microsoft.com/office/drawing/2014/main" id="{70A76833-398E-825B-C91D-B4BA22925F21}"/>
                    </a:ext>
                  </a:extLst>
                </p14:cNvPr>
                <p14:cNvContentPartPr/>
                <p14:nvPr/>
              </p14:nvContentPartPr>
              <p14:xfrm>
                <a:off x="6924895" y="3085462"/>
                <a:ext cx="32760" cy="79200"/>
              </p14:xfrm>
            </p:contentPart>
          </mc:Choice>
          <mc:Fallback xmlns="">
            <p:pic>
              <p:nvPicPr>
                <p:cNvPr id="273" name="Freihand 272">
                  <a:extLst>
                    <a:ext uri="{FF2B5EF4-FFF2-40B4-BE49-F238E27FC236}">
                      <a16:creationId xmlns:a16="http://schemas.microsoft.com/office/drawing/2014/main" id="{70A76833-398E-825B-C91D-B4BA22925F21}"/>
                    </a:ext>
                  </a:extLst>
                </p:cNvPr>
                <p:cNvPicPr/>
                <p:nvPr/>
              </p:nvPicPr>
              <p:blipFill>
                <a:blip r:embed="rId377"/>
                <a:stretch>
                  <a:fillRect/>
                </a:stretch>
              </p:blipFill>
              <p:spPr>
                <a:xfrm>
                  <a:off x="6916255" y="3076822"/>
                  <a:ext cx="50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75" name="Freihand 274">
                  <a:extLst>
                    <a:ext uri="{FF2B5EF4-FFF2-40B4-BE49-F238E27FC236}">
                      <a16:creationId xmlns:a16="http://schemas.microsoft.com/office/drawing/2014/main" id="{C8A78E34-7AD0-C54B-5190-A8DD8AC30646}"/>
                    </a:ext>
                  </a:extLst>
                </p14:cNvPr>
                <p14:cNvContentPartPr/>
                <p14:nvPr/>
              </p14:nvContentPartPr>
              <p14:xfrm>
                <a:off x="7010575" y="2978182"/>
                <a:ext cx="69840" cy="118080"/>
              </p14:xfrm>
            </p:contentPart>
          </mc:Choice>
          <mc:Fallback xmlns="">
            <p:pic>
              <p:nvPicPr>
                <p:cNvPr id="275" name="Freihand 274">
                  <a:extLst>
                    <a:ext uri="{FF2B5EF4-FFF2-40B4-BE49-F238E27FC236}">
                      <a16:creationId xmlns:a16="http://schemas.microsoft.com/office/drawing/2014/main" id="{C8A78E34-7AD0-C54B-5190-A8DD8AC30646}"/>
                    </a:ext>
                  </a:extLst>
                </p:cNvPr>
                <p:cNvPicPr/>
                <p:nvPr/>
              </p:nvPicPr>
              <p:blipFill>
                <a:blip r:embed="rId379"/>
                <a:stretch>
                  <a:fillRect/>
                </a:stretch>
              </p:blipFill>
              <p:spPr>
                <a:xfrm>
                  <a:off x="7001935" y="2969182"/>
                  <a:ext cx="87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6" name="Freihand 275">
                  <a:extLst>
                    <a:ext uri="{FF2B5EF4-FFF2-40B4-BE49-F238E27FC236}">
                      <a16:creationId xmlns:a16="http://schemas.microsoft.com/office/drawing/2014/main" id="{3A6780C3-9982-4725-619A-3292A73B473D}"/>
                    </a:ext>
                  </a:extLst>
                </p14:cNvPr>
                <p14:cNvContentPartPr/>
                <p14:nvPr/>
              </p14:nvContentPartPr>
              <p14:xfrm>
                <a:off x="7085455" y="2963422"/>
                <a:ext cx="78480" cy="145440"/>
              </p14:xfrm>
            </p:contentPart>
          </mc:Choice>
          <mc:Fallback xmlns="">
            <p:pic>
              <p:nvPicPr>
                <p:cNvPr id="276" name="Freihand 275">
                  <a:extLst>
                    <a:ext uri="{FF2B5EF4-FFF2-40B4-BE49-F238E27FC236}">
                      <a16:creationId xmlns:a16="http://schemas.microsoft.com/office/drawing/2014/main" id="{3A6780C3-9982-4725-619A-3292A73B473D}"/>
                    </a:ext>
                  </a:extLst>
                </p:cNvPr>
                <p:cNvPicPr/>
                <p:nvPr/>
              </p:nvPicPr>
              <p:blipFill>
                <a:blip r:embed="rId381"/>
                <a:stretch>
                  <a:fillRect/>
                </a:stretch>
              </p:blipFill>
              <p:spPr>
                <a:xfrm>
                  <a:off x="7076455" y="2954782"/>
                  <a:ext cx="961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77" name="Freihand 276">
                  <a:extLst>
                    <a:ext uri="{FF2B5EF4-FFF2-40B4-BE49-F238E27FC236}">
                      <a16:creationId xmlns:a16="http://schemas.microsoft.com/office/drawing/2014/main" id="{E7E2B75D-2459-A3A0-84E7-C450CEF7B6E7}"/>
                    </a:ext>
                  </a:extLst>
                </p14:cNvPr>
                <p14:cNvContentPartPr/>
                <p14:nvPr/>
              </p14:nvContentPartPr>
              <p14:xfrm>
                <a:off x="7261495" y="3001942"/>
                <a:ext cx="70920" cy="98280"/>
              </p14:xfrm>
            </p:contentPart>
          </mc:Choice>
          <mc:Fallback xmlns="">
            <p:pic>
              <p:nvPicPr>
                <p:cNvPr id="277" name="Freihand 276">
                  <a:extLst>
                    <a:ext uri="{FF2B5EF4-FFF2-40B4-BE49-F238E27FC236}">
                      <a16:creationId xmlns:a16="http://schemas.microsoft.com/office/drawing/2014/main" id="{E7E2B75D-2459-A3A0-84E7-C450CEF7B6E7}"/>
                    </a:ext>
                  </a:extLst>
                </p:cNvPr>
                <p:cNvPicPr/>
                <p:nvPr/>
              </p:nvPicPr>
              <p:blipFill>
                <a:blip r:embed="rId383"/>
                <a:stretch>
                  <a:fillRect/>
                </a:stretch>
              </p:blipFill>
              <p:spPr>
                <a:xfrm>
                  <a:off x="7252495" y="2992942"/>
                  <a:ext cx="885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78" name="Freihand 277">
                  <a:extLst>
                    <a:ext uri="{FF2B5EF4-FFF2-40B4-BE49-F238E27FC236}">
                      <a16:creationId xmlns:a16="http://schemas.microsoft.com/office/drawing/2014/main" id="{BF12B9FE-F7CA-5F2E-A12B-EBE1B87DCF5E}"/>
                    </a:ext>
                  </a:extLst>
                </p14:cNvPr>
                <p14:cNvContentPartPr/>
                <p14:nvPr/>
              </p14:nvContentPartPr>
              <p14:xfrm>
                <a:off x="7229815" y="2946502"/>
                <a:ext cx="73440" cy="69480"/>
              </p14:xfrm>
            </p:contentPart>
          </mc:Choice>
          <mc:Fallback xmlns="">
            <p:pic>
              <p:nvPicPr>
                <p:cNvPr id="278" name="Freihand 277">
                  <a:extLst>
                    <a:ext uri="{FF2B5EF4-FFF2-40B4-BE49-F238E27FC236}">
                      <a16:creationId xmlns:a16="http://schemas.microsoft.com/office/drawing/2014/main" id="{BF12B9FE-F7CA-5F2E-A12B-EBE1B87DCF5E}"/>
                    </a:ext>
                  </a:extLst>
                </p:cNvPr>
                <p:cNvPicPr/>
                <p:nvPr/>
              </p:nvPicPr>
              <p:blipFill>
                <a:blip r:embed="rId385"/>
                <a:stretch>
                  <a:fillRect/>
                </a:stretch>
              </p:blipFill>
              <p:spPr>
                <a:xfrm>
                  <a:off x="7221175" y="2937862"/>
                  <a:ext cx="91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79" name="Freihand 278">
                  <a:extLst>
                    <a:ext uri="{FF2B5EF4-FFF2-40B4-BE49-F238E27FC236}">
                      <a16:creationId xmlns:a16="http://schemas.microsoft.com/office/drawing/2014/main" id="{EBEC13D9-209F-87B9-2D3A-ED2EE8C1DE8D}"/>
                    </a:ext>
                  </a:extLst>
                </p14:cNvPr>
                <p14:cNvContentPartPr/>
                <p14:nvPr/>
              </p14:nvContentPartPr>
              <p14:xfrm>
                <a:off x="7316575" y="3091222"/>
                <a:ext cx="74520" cy="61560"/>
              </p14:xfrm>
            </p:contentPart>
          </mc:Choice>
          <mc:Fallback xmlns="">
            <p:pic>
              <p:nvPicPr>
                <p:cNvPr id="279" name="Freihand 278">
                  <a:extLst>
                    <a:ext uri="{FF2B5EF4-FFF2-40B4-BE49-F238E27FC236}">
                      <a16:creationId xmlns:a16="http://schemas.microsoft.com/office/drawing/2014/main" id="{EBEC13D9-209F-87B9-2D3A-ED2EE8C1DE8D}"/>
                    </a:ext>
                  </a:extLst>
                </p:cNvPr>
                <p:cNvPicPr/>
                <p:nvPr/>
              </p:nvPicPr>
              <p:blipFill>
                <a:blip r:embed="rId387"/>
                <a:stretch>
                  <a:fillRect/>
                </a:stretch>
              </p:blipFill>
              <p:spPr>
                <a:xfrm>
                  <a:off x="7307935" y="3082582"/>
                  <a:ext cx="92160" cy="79200"/>
                </a:xfrm>
                <a:prstGeom prst="rect">
                  <a:avLst/>
                </a:prstGeom>
              </p:spPr>
            </p:pic>
          </mc:Fallback>
        </mc:AlternateContent>
      </p:grpSp>
      <p:grpSp>
        <p:nvGrpSpPr>
          <p:cNvPr id="289" name="Gruppieren 288">
            <a:extLst>
              <a:ext uri="{FF2B5EF4-FFF2-40B4-BE49-F238E27FC236}">
                <a16:creationId xmlns:a16="http://schemas.microsoft.com/office/drawing/2014/main" id="{04E61D9C-9D4D-9FF3-8E27-F45855FE2909}"/>
              </a:ext>
            </a:extLst>
          </p:cNvPr>
          <p:cNvGrpSpPr/>
          <p:nvPr/>
        </p:nvGrpSpPr>
        <p:grpSpPr>
          <a:xfrm>
            <a:off x="7666135" y="3935782"/>
            <a:ext cx="1014840" cy="275040"/>
            <a:chOff x="7666135" y="3935782"/>
            <a:chExt cx="1014840" cy="275040"/>
          </a:xfrm>
        </p:grpSpPr>
        <mc:AlternateContent xmlns:mc="http://schemas.openxmlformats.org/markup-compatibility/2006" xmlns:p14="http://schemas.microsoft.com/office/powerpoint/2010/main">
          <mc:Choice Requires="p14">
            <p:contentPart p14:bwMode="auto" r:id="rId388">
              <p14:nvContentPartPr>
                <p14:cNvPr id="281" name="Freihand 280">
                  <a:extLst>
                    <a:ext uri="{FF2B5EF4-FFF2-40B4-BE49-F238E27FC236}">
                      <a16:creationId xmlns:a16="http://schemas.microsoft.com/office/drawing/2014/main" id="{05844BF8-1F4A-920E-4011-D5C53248B8CA}"/>
                    </a:ext>
                  </a:extLst>
                </p14:cNvPr>
                <p14:cNvContentPartPr/>
                <p14:nvPr/>
              </p14:nvContentPartPr>
              <p14:xfrm>
                <a:off x="7666135" y="4003462"/>
                <a:ext cx="144360" cy="203040"/>
              </p14:xfrm>
            </p:contentPart>
          </mc:Choice>
          <mc:Fallback xmlns="">
            <p:pic>
              <p:nvPicPr>
                <p:cNvPr id="281" name="Freihand 280">
                  <a:extLst>
                    <a:ext uri="{FF2B5EF4-FFF2-40B4-BE49-F238E27FC236}">
                      <a16:creationId xmlns:a16="http://schemas.microsoft.com/office/drawing/2014/main" id="{05844BF8-1F4A-920E-4011-D5C53248B8CA}"/>
                    </a:ext>
                  </a:extLst>
                </p:cNvPr>
                <p:cNvPicPr/>
                <p:nvPr/>
              </p:nvPicPr>
              <p:blipFill>
                <a:blip r:embed="rId389"/>
                <a:stretch>
                  <a:fillRect/>
                </a:stretch>
              </p:blipFill>
              <p:spPr>
                <a:xfrm>
                  <a:off x="7657135" y="3994462"/>
                  <a:ext cx="1620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82" name="Freihand 281">
                  <a:extLst>
                    <a:ext uri="{FF2B5EF4-FFF2-40B4-BE49-F238E27FC236}">
                      <a16:creationId xmlns:a16="http://schemas.microsoft.com/office/drawing/2014/main" id="{110964AD-6E58-EEA5-C690-AD1581C814DE}"/>
                    </a:ext>
                  </a:extLst>
                </p14:cNvPr>
                <p14:cNvContentPartPr/>
                <p14:nvPr/>
              </p14:nvContentPartPr>
              <p14:xfrm>
                <a:off x="7896535" y="3980782"/>
                <a:ext cx="128160" cy="202320"/>
              </p14:xfrm>
            </p:contentPart>
          </mc:Choice>
          <mc:Fallback xmlns="">
            <p:pic>
              <p:nvPicPr>
                <p:cNvPr id="282" name="Freihand 281">
                  <a:extLst>
                    <a:ext uri="{FF2B5EF4-FFF2-40B4-BE49-F238E27FC236}">
                      <a16:creationId xmlns:a16="http://schemas.microsoft.com/office/drawing/2014/main" id="{110964AD-6E58-EEA5-C690-AD1581C814DE}"/>
                    </a:ext>
                  </a:extLst>
                </p:cNvPr>
                <p:cNvPicPr/>
                <p:nvPr/>
              </p:nvPicPr>
              <p:blipFill>
                <a:blip r:embed="rId391"/>
                <a:stretch>
                  <a:fillRect/>
                </a:stretch>
              </p:blipFill>
              <p:spPr>
                <a:xfrm>
                  <a:off x="7887895" y="3971782"/>
                  <a:ext cx="1458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83" name="Freihand 282">
                  <a:extLst>
                    <a:ext uri="{FF2B5EF4-FFF2-40B4-BE49-F238E27FC236}">
                      <a16:creationId xmlns:a16="http://schemas.microsoft.com/office/drawing/2014/main" id="{7A600486-B3B6-8DFE-9CB8-97606683AB0C}"/>
                    </a:ext>
                  </a:extLst>
                </p14:cNvPr>
                <p14:cNvContentPartPr/>
                <p14:nvPr/>
              </p14:nvContentPartPr>
              <p14:xfrm>
                <a:off x="7930015" y="4083382"/>
                <a:ext cx="147960" cy="127440"/>
              </p14:xfrm>
            </p:contentPart>
          </mc:Choice>
          <mc:Fallback xmlns="">
            <p:pic>
              <p:nvPicPr>
                <p:cNvPr id="283" name="Freihand 282">
                  <a:extLst>
                    <a:ext uri="{FF2B5EF4-FFF2-40B4-BE49-F238E27FC236}">
                      <a16:creationId xmlns:a16="http://schemas.microsoft.com/office/drawing/2014/main" id="{7A600486-B3B6-8DFE-9CB8-97606683AB0C}"/>
                    </a:ext>
                  </a:extLst>
                </p:cNvPr>
                <p:cNvPicPr/>
                <p:nvPr/>
              </p:nvPicPr>
              <p:blipFill>
                <a:blip r:embed="rId393"/>
                <a:stretch>
                  <a:fillRect/>
                </a:stretch>
              </p:blipFill>
              <p:spPr>
                <a:xfrm>
                  <a:off x="7921375" y="4074382"/>
                  <a:ext cx="165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84" name="Freihand 283">
                  <a:extLst>
                    <a:ext uri="{FF2B5EF4-FFF2-40B4-BE49-F238E27FC236}">
                      <a16:creationId xmlns:a16="http://schemas.microsoft.com/office/drawing/2014/main" id="{A77316D9-BF19-3A68-1AE8-7F3B2502258E}"/>
                    </a:ext>
                  </a:extLst>
                </p14:cNvPr>
                <p14:cNvContentPartPr/>
                <p14:nvPr/>
              </p14:nvContentPartPr>
              <p14:xfrm>
                <a:off x="8152135" y="3978262"/>
                <a:ext cx="71280" cy="177840"/>
              </p14:xfrm>
            </p:contentPart>
          </mc:Choice>
          <mc:Fallback xmlns="">
            <p:pic>
              <p:nvPicPr>
                <p:cNvPr id="284" name="Freihand 283">
                  <a:extLst>
                    <a:ext uri="{FF2B5EF4-FFF2-40B4-BE49-F238E27FC236}">
                      <a16:creationId xmlns:a16="http://schemas.microsoft.com/office/drawing/2014/main" id="{A77316D9-BF19-3A68-1AE8-7F3B2502258E}"/>
                    </a:ext>
                  </a:extLst>
                </p:cNvPr>
                <p:cNvPicPr/>
                <p:nvPr/>
              </p:nvPicPr>
              <p:blipFill>
                <a:blip r:embed="rId395"/>
                <a:stretch>
                  <a:fillRect/>
                </a:stretch>
              </p:blipFill>
              <p:spPr>
                <a:xfrm>
                  <a:off x="8143135" y="3969622"/>
                  <a:ext cx="889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85" name="Freihand 284">
                  <a:extLst>
                    <a:ext uri="{FF2B5EF4-FFF2-40B4-BE49-F238E27FC236}">
                      <a16:creationId xmlns:a16="http://schemas.microsoft.com/office/drawing/2014/main" id="{D2EBF089-C2A6-7C1D-309F-56A8218E8437}"/>
                    </a:ext>
                  </a:extLst>
                </p14:cNvPr>
                <p14:cNvContentPartPr/>
                <p14:nvPr/>
              </p14:nvContentPartPr>
              <p14:xfrm>
                <a:off x="8291095" y="4004182"/>
                <a:ext cx="100080" cy="126720"/>
              </p14:xfrm>
            </p:contentPart>
          </mc:Choice>
          <mc:Fallback xmlns="">
            <p:pic>
              <p:nvPicPr>
                <p:cNvPr id="285" name="Freihand 284">
                  <a:extLst>
                    <a:ext uri="{FF2B5EF4-FFF2-40B4-BE49-F238E27FC236}">
                      <a16:creationId xmlns:a16="http://schemas.microsoft.com/office/drawing/2014/main" id="{D2EBF089-C2A6-7C1D-309F-56A8218E8437}"/>
                    </a:ext>
                  </a:extLst>
                </p:cNvPr>
                <p:cNvPicPr/>
                <p:nvPr/>
              </p:nvPicPr>
              <p:blipFill>
                <a:blip r:embed="rId397"/>
                <a:stretch>
                  <a:fillRect/>
                </a:stretch>
              </p:blipFill>
              <p:spPr>
                <a:xfrm>
                  <a:off x="8282095" y="3995182"/>
                  <a:ext cx="1177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86" name="Freihand 285">
                  <a:extLst>
                    <a:ext uri="{FF2B5EF4-FFF2-40B4-BE49-F238E27FC236}">
                      <a16:creationId xmlns:a16="http://schemas.microsoft.com/office/drawing/2014/main" id="{C120D14F-8B62-CB96-62E4-4EDCD74DC144}"/>
                    </a:ext>
                  </a:extLst>
                </p14:cNvPr>
                <p14:cNvContentPartPr/>
                <p14:nvPr/>
              </p14:nvContentPartPr>
              <p14:xfrm>
                <a:off x="8544175" y="3985462"/>
                <a:ext cx="57240" cy="123120"/>
              </p14:xfrm>
            </p:contentPart>
          </mc:Choice>
          <mc:Fallback xmlns="">
            <p:pic>
              <p:nvPicPr>
                <p:cNvPr id="286" name="Freihand 285">
                  <a:extLst>
                    <a:ext uri="{FF2B5EF4-FFF2-40B4-BE49-F238E27FC236}">
                      <a16:creationId xmlns:a16="http://schemas.microsoft.com/office/drawing/2014/main" id="{C120D14F-8B62-CB96-62E4-4EDCD74DC144}"/>
                    </a:ext>
                  </a:extLst>
                </p:cNvPr>
                <p:cNvPicPr/>
                <p:nvPr/>
              </p:nvPicPr>
              <p:blipFill>
                <a:blip r:embed="rId399"/>
                <a:stretch>
                  <a:fillRect/>
                </a:stretch>
              </p:blipFill>
              <p:spPr>
                <a:xfrm>
                  <a:off x="8535535" y="3976462"/>
                  <a:ext cx="74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87" name="Freihand 286">
                  <a:extLst>
                    <a:ext uri="{FF2B5EF4-FFF2-40B4-BE49-F238E27FC236}">
                      <a16:creationId xmlns:a16="http://schemas.microsoft.com/office/drawing/2014/main" id="{2BA978FA-D730-0B42-94F9-7B5E5B55D764}"/>
                    </a:ext>
                  </a:extLst>
                </p14:cNvPr>
                <p14:cNvContentPartPr/>
                <p14:nvPr/>
              </p14:nvContentPartPr>
              <p14:xfrm>
                <a:off x="8432215" y="3935782"/>
                <a:ext cx="100080" cy="65880"/>
              </p14:xfrm>
            </p:contentPart>
          </mc:Choice>
          <mc:Fallback xmlns="">
            <p:pic>
              <p:nvPicPr>
                <p:cNvPr id="287" name="Freihand 286">
                  <a:extLst>
                    <a:ext uri="{FF2B5EF4-FFF2-40B4-BE49-F238E27FC236}">
                      <a16:creationId xmlns:a16="http://schemas.microsoft.com/office/drawing/2014/main" id="{2BA978FA-D730-0B42-94F9-7B5E5B55D764}"/>
                    </a:ext>
                  </a:extLst>
                </p:cNvPr>
                <p:cNvPicPr/>
                <p:nvPr/>
              </p:nvPicPr>
              <p:blipFill>
                <a:blip r:embed="rId401"/>
                <a:stretch>
                  <a:fillRect/>
                </a:stretch>
              </p:blipFill>
              <p:spPr>
                <a:xfrm>
                  <a:off x="8423215" y="3927142"/>
                  <a:ext cx="1177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88" name="Freihand 287">
                  <a:extLst>
                    <a:ext uri="{FF2B5EF4-FFF2-40B4-BE49-F238E27FC236}">
                      <a16:creationId xmlns:a16="http://schemas.microsoft.com/office/drawing/2014/main" id="{92F09269-E871-9D4D-7B5E-9547A27BB83C}"/>
                    </a:ext>
                  </a:extLst>
                </p14:cNvPr>
                <p14:cNvContentPartPr/>
                <p14:nvPr/>
              </p14:nvContentPartPr>
              <p14:xfrm>
                <a:off x="8599255" y="4075462"/>
                <a:ext cx="81720" cy="80280"/>
              </p14:xfrm>
            </p:contentPart>
          </mc:Choice>
          <mc:Fallback xmlns="">
            <p:pic>
              <p:nvPicPr>
                <p:cNvPr id="288" name="Freihand 287">
                  <a:extLst>
                    <a:ext uri="{FF2B5EF4-FFF2-40B4-BE49-F238E27FC236}">
                      <a16:creationId xmlns:a16="http://schemas.microsoft.com/office/drawing/2014/main" id="{92F09269-E871-9D4D-7B5E-9547A27BB83C}"/>
                    </a:ext>
                  </a:extLst>
                </p:cNvPr>
                <p:cNvPicPr/>
                <p:nvPr/>
              </p:nvPicPr>
              <p:blipFill>
                <a:blip r:embed="rId403"/>
                <a:stretch>
                  <a:fillRect/>
                </a:stretch>
              </p:blipFill>
              <p:spPr>
                <a:xfrm>
                  <a:off x="8590615" y="4066822"/>
                  <a:ext cx="99360" cy="9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4">
            <p14:nvContentPartPr>
              <p14:cNvPr id="290" name="Freihand 289">
                <a:extLst>
                  <a:ext uri="{FF2B5EF4-FFF2-40B4-BE49-F238E27FC236}">
                    <a16:creationId xmlns:a16="http://schemas.microsoft.com/office/drawing/2014/main" id="{DD4CC946-DCAF-E792-C9B5-ACFB4656D304}"/>
                  </a:ext>
                </a:extLst>
              </p14:cNvPr>
              <p14:cNvContentPartPr/>
              <p14:nvPr/>
            </p14:nvContentPartPr>
            <p14:xfrm>
              <a:off x="6626455" y="2137582"/>
              <a:ext cx="232560" cy="231120"/>
            </p14:xfrm>
          </p:contentPart>
        </mc:Choice>
        <mc:Fallback xmlns="">
          <p:pic>
            <p:nvPicPr>
              <p:cNvPr id="290" name="Freihand 289">
                <a:extLst>
                  <a:ext uri="{FF2B5EF4-FFF2-40B4-BE49-F238E27FC236}">
                    <a16:creationId xmlns:a16="http://schemas.microsoft.com/office/drawing/2014/main" id="{DD4CC946-DCAF-E792-C9B5-ACFB4656D304}"/>
                  </a:ext>
                </a:extLst>
              </p:cNvPr>
              <p:cNvPicPr/>
              <p:nvPr/>
            </p:nvPicPr>
            <p:blipFill>
              <a:blip r:embed="rId405"/>
              <a:stretch>
                <a:fillRect/>
              </a:stretch>
            </p:blipFill>
            <p:spPr>
              <a:xfrm>
                <a:off x="6617455" y="2128582"/>
                <a:ext cx="2502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92" name="Freihand 291">
                <a:extLst>
                  <a:ext uri="{FF2B5EF4-FFF2-40B4-BE49-F238E27FC236}">
                    <a16:creationId xmlns:a16="http://schemas.microsoft.com/office/drawing/2014/main" id="{EEF57325-D4E2-DC3A-BE7B-885E310B008B}"/>
                  </a:ext>
                </a:extLst>
              </p14:cNvPr>
              <p14:cNvContentPartPr/>
              <p14:nvPr/>
            </p14:nvContentPartPr>
            <p14:xfrm>
              <a:off x="7603855" y="1863622"/>
              <a:ext cx="308160" cy="24480"/>
            </p14:xfrm>
          </p:contentPart>
        </mc:Choice>
        <mc:Fallback xmlns="">
          <p:pic>
            <p:nvPicPr>
              <p:cNvPr id="292" name="Freihand 291">
                <a:extLst>
                  <a:ext uri="{FF2B5EF4-FFF2-40B4-BE49-F238E27FC236}">
                    <a16:creationId xmlns:a16="http://schemas.microsoft.com/office/drawing/2014/main" id="{EEF57325-D4E2-DC3A-BE7B-885E310B008B}"/>
                  </a:ext>
                </a:extLst>
              </p:cNvPr>
              <p:cNvPicPr/>
              <p:nvPr/>
            </p:nvPicPr>
            <p:blipFill>
              <a:blip r:embed="rId407"/>
              <a:stretch>
                <a:fillRect/>
              </a:stretch>
            </p:blipFill>
            <p:spPr>
              <a:xfrm>
                <a:off x="7594855" y="1854982"/>
                <a:ext cx="325800" cy="42120"/>
              </a:xfrm>
              <a:prstGeom prst="rect">
                <a:avLst/>
              </a:prstGeom>
            </p:spPr>
          </p:pic>
        </mc:Fallback>
      </mc:AlternateContent>
      <p:grpSp>
        <p:nvGrpSpPr>
          <p:cNvPr id="295" name="Gruppieren 294">
            <a:extLst>
              <a:ext uri="{FF2B5EF4-FFF2-40B4-BE49-F238E27FC236}">
                <a16:creationId xmlns:a16="http://schemas.microsoft.com/office/drawing/2014/main" id="{3EF6C137-D3AC-EF30-2855-A6CFA83500FE}"/>
              </a:ext>
            </a:extLst>
          </p:cNvPr>
          <p:cNvGrpSpPr/>
          <p:nvPr/>
        </p:nvGrpSpPr>
        <p:grpSpPr>
          <a:xfrm>
            <a:off x="5854975" y="2115982"/>
            <a:ext cx="1788840" cy="696960"/>
            <a:chOff x="5854975" y="2115982"/>
            <a:chExt cx="1788840" cy="696960"/>
          </a:xfrm>
        </p:grpSpPr>
        <mc:AlternateContent xmlns:mc="http://schemas.openxmlformats.org/markup-compatibility/2006" xmlns:p14="http://schemas.microsoft.com/office/powerpoint/2010/main">
          <mc:Choice Requires="p14">
            <p:contentPart p14:bwMode="auto" r:id="rId408">
              <p14:nvContentPartPr>
                <p14:cNvPr id="142" name="Freihand 141">
                  <a:extLst>
                    <a:ext uri="{FF2B5EF4-FFF2-40B4-BE49-F238E27FC236}">
                      <a16:creationId xmlns:a16="http://schemas.microsoft.com/office/drawing/2014/main" id="{553C08B3-31D6-AC5F-3622-C1F880FBFBBC}"/>
                    </a:ext>
                  </a:extLst>
                </p14:cNvPr>
                <p14:cNvContentPartPr/>
                <p14:nvPr/>
              </p14:nvContentPartPr>
              <p14:xfrm>
                <a:off x="5932735" y="2505862"/>
                <a:ext cx="86400" cy="124560"/>
              </p14:xfrm>
            </p:contentPart>
          </mc:Choice>
          <mc:Fallback xmlns="">
            <p:pic>
              <p:nvPicPr>
                <p:cNvPr id="142" name="Freihand 141">
                  <a:extLst>
                    <a:ext uri="{FF2B5EF4-FFF2-40B4-BE49-F238E27FC236}">
                      <a16:creationId xmlns:a16="http://schemas.microsoft.com/office/drawing/2014/main" id="{553C08B3-31D6-AC5F-3622-C1F880FBFBBC}"/>
                    </a:ext>
                  </a:extLst>
                </p:cNvPr>
                <p:cNvPicPr/>
                <p:nvPr/>
              </p:nvPicPr>
              <p:blipFill>
                <a:blip r:embed="rId409"/>
                <a:stretch>
                  <a:fillRect/>
                </a:stretch>
              </p:blipFill>
              <p:spPr>
                <a:xfrm>
                  <a:off x="5924095" y="2497222"/>
                  <a:ext cx="1040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43" name="Freihand 142">
                  <a:extLst>
                    <a:ext uri="{FF2B5EF4-FFF2-40B4-BE49-F238E27FC236}">
                      <a16:creationId xmlns:a16="http://schemas.microsoft.com/office/drawing/2014/main" id="{C8130F9E-B2EE-9A8F-D220-17963266F555}"/>
                    </a:ext>
                  </a:extLst>
                </p14:cNvPr>
                <p14:cNvContentPartPr/>
                <p14:nvPr/>
              </p14:nvContentPartPr>
              <p14:xfrm>
                <a:off x="5881255" y="2522422"/>
                <a:ext cx="165240" cy="123480"/>
              </p14:xfrm>
            </p:contentPart>
          </mc:Choice>
          <mc:Fallback xmlns="">
            <p:pic>
              <p:nvPicPr>
                <p:cNvPr id="143" name="Freihand 142">
                  <a:extLst>
                    <a:ext uri="{FF2B5EF4-FFF2-40B4-BE49-F238E27FC236}">
                      <a16:creationId xmlns:a16="http://schemas.microsoft.com/office/drawing/2014/main" id="{C8130F9E-B2EE-9A8F-D220-17963266F555}"/>
                    </a:ext>
                  </a:extLst>
                </p:cNvPr>
                <p:cNvPicPr/>
                <p:nvPr/>
              </p:nvPicPr>
              <p:blipFill>
                <a:blip r:embed="rId411"/>
                <a:stretch>
                  <a:fillRect/>
                </a:stretch>
              </p:blipFill>
              <p:spPr>
                <a:xfrm>
                  <a:off x="5872255" y="2513782"/>
                  <a:ext cx="18288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69" name="Freihand 168">
                  <a:extLst>
                    <a:ext uri="{FF2B5EF4-FFF2-40B4-BE49-F238E27FC236}">
                      <a16:creationId xmlns:a16="http://schemas.microsoft.com/office/drawing/2014/main" id="{4EFD5D78-AA4C-FEA3-1087-C71029D9E4BD}"/>
                    </a:ext>
                  </a:extLst>
                </p14:cNvPr>
                <p14:cNvContentPartPr/>
                <p14:nvPr/>
              </p14:nvContentPartPr>
              <p14:xfrm>
                <a:off x="6043255" y="2645182"/>
                <a:ext cx="81000" cy="127440"/>
              </p14:xfrm>
            </p:contentPart>
          </mc:Choice>
          <mc:Fallback xmlns="">
            <p:pic>
              <p:nvPicPr>
                <p:cNvPr id="169" name="Freihand 168">
                  <a:extLst>
                    <a:ext uri="{FF2B5EF4-FFF2-40B4-BE49-F238E27FC236}">
                      <a16:creationId xmlns:a16="http://schemas.microsoft.com/office/drawing/2014/main" id="{4EFD5D78-AA4C-FEA3-1087-C71029D9E4BD}"/>
                    </a:ext>
                  </a:extLst>
                </p:cNvPr>
                <p:cNvPicPr/>
                <p:nvPr/>
              </p:nvPicPr>
              <p:blipFill>
                <a:blip r:embed="rId413"/>
                <a:stretch>
                  <a:fillRect/>
                </a:stretch>
              </p:blipFill>
              <p:spPr>
                <a:xfrm>
                  <a:off x="6034615" y="2636542"/>
                  <a:ext cx="986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70" name="Freihand 169">
                  <a:extLst>
                    <a:ext uri="{FF2B5EF4-FFF2-40B4-BE49-F238E27FC236}">
                      <a16:creationId xmlns:a16="http://schemas.microsoft.com/office/drawing/2014/main" id="{2BEE939D-6FE9-AAF1-EDCD-54F3319E137E}"/>
                    </a:ext>
                  </a:extLst>
                </p14:cNvPr>
                <p14:cNvContentPartPr/>
                <p14:nvPr/>
              </p14:nvContentPartPr>
              <p14:xfrm>
                <a:off x="6172135" y="2618542"/>
                <a:ext cx="85680" cy="143640"/>
              </p14:xfrm>
            </p:contentPart>
          </mc:Choice>
          <mc:Fallback xmlns="">
            <p:pic>
              <p:nvPicPr>
                <p:cNvPr id="170" name="Freihand 169">
                  <a:extLst>
                    <a:ext uri="{FF2B5EF4-FFF2-40B4-BE49-F238E27FC236}">
                      <a16:creationId xmlns:a16="http://schemas.microsoft.com/office/drawing/2014/main" id="{2BEE939D-6FE9-AAF1-EDCD-54F3319E137E}"/>
                    </a:ext>
                  </a:extLst>
                </p:cNvPr>
                <p:cNvPicPr/>
                <p:nvPr/>
              </p:nvPicPr>
              <p:blipFill>
                <a:blip r:embed="rId415"/>
                <a:stretch>
                  <a:fillRect/>
                </a:stretch>
              </p:blipFill>
              <p:spPr>
                <a:xfrm>
                  <a:off x="6163135" y="2609542"/>
                  <a:ext cx="103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71" name="Freihand 170">
                  <a:extLst>
                    <a:ext uri="{FF2B5EF4-FFF2-40B4-BE49-F238E27FC236}">
                      <a16:creationId xmlns:a16="http://schemas.microsoft.com/office/drawing/2014/main" id="{BB153A2F-2249-84FF-740C-4350532C6DCE}"/>
                    </a:ext>
                  </a:extLst>
                </p14:cNvPr>
                <p14:cNvContentPartPr/>
                <p14:nvPr/>
              </p14:nvContentPartPr>
              <p14:xfrm>
                <a:off x="6290935" y="2607382"/>
                <a:ext cx="70560" cy="115920"/>
              </p14:xfrm>
            </p:contentPart>
          </mc:Choice>
          <mc:Fallback xmlns="">
            <p:pic>
              <p:nvPicPr>
                <p:cNvPr id="171" name="Freihand 170">
                  <a:extLst>
                    <a:ext uri="{FF2B5EF4-FFF2-40B4-BE49-F238E27FC236}">
                      <a16:creationId xmlns:a16="http://schemas.microsoft.com/office/drawing/2014/main" id="{BB153A2F-2249-84FF-740C-4350532C6DCE}"/>
                    </a:ext>
                  </a:extLst>
                </p:cNvPr>
                <p:cNvPicPr/>
                <p:nvPr/>
              </p:nvPicPr>
              <p:blipFill>
                <a:blip r:embed="rId417"/>
                <a:stretch>
                  <a:fillRect/>
                </a:stretch>
              </p:blipFill>
              <p:spPr>
                <a:xfrm>
                  <a:off x="6281935" y="2598382"/>
                  <a:ext cx="88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72" name="Freihand 171">
                  <a:extLst>
                    <a:ext uri="{FF2B5EF4-FFF2-40B4-BE49-F238E27FC236}">
                      <a16:creationId xmlns:a16="http://schemas.microsoft.com/office/drawing/2014/main" id="{BAA4586A-2718-B793-AE2D-E5EFD768C025}"/>
                    </a:ext>
                  </a:extLst>
                </p14:cNvPr>
                <p14:cNvContentPartPr/>
                <p14:nvPr/>
              </p14:nvContentPartPr>
              <p14:xfrm>
                <a:off x="6339895" y="2644822"/>
                <a:ext cx="41040" cy="168120"/>
              </p14:xfrm>
            </p:contentPart>
          </mc:Choice>
          <mc:Fallback xmlns="">
            <p:pic>
              <p:nvPicPr>
                <p:cNvPr id="172" name="Freihand 171">
                  <a:extLst>
                    <a:ext uri="{FF2B5EF4-FFF2-40B4-BE49-F238E27FC236}">
                      <a16:creationId xmlns:a16="http://schemas.microsoft.com/office/drawing/2014/main" id="{BAA4586A-2718-B793-AE2D-E5EFD768C025}"/>
                    </a:ext>
                  </a:extLst>
                </p:cNvPr>
                <p:cNvPicPr/>
                <p:nvPr/>
              </p:nvPicPr>
              <p:blipFill>
                <a:blip r:embed="rId419"/>
                <a:stretch>
                  <a:fillRect/>
                </a:stretch>
              </p:blipFill>
              <p:spPr>
                <a:xfrm>
                  <a:off x="6330895" y="2636182"/>
                  <a:ext cx="586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73" name="Freihand 172">
                  <a:extLst>
                    <a:ext uri="{FF2B5EF4-FFF2-40B4-BE49-F238E27FC236}">
                      <a16:creationId xmlns:a16="http://schemas.microsoft.com/office/drawing/2014/main" id="{2FC62CA9-6789-6A5C-150A-3BF728B4C1F4}"/>
                    </a:ext>
                  </a:extLst>
                </p14:cNvPr>
                <p14:cNvContentPartPr/>
                <p14:nvPr/>
              </p14:nvContentPartPr>
              <p14:xfrm>
                <a:off x="6447535" y="2617102"/>
                <a:ext cx="55440" cy="121320"/>
              </p14:xfrm>
            </p:contentPart>
          </mc:Choice>
          <mc:Fallback xmlns="">
            <p:pic>
              <p:nvPicPr>
                <p:cNvPr id="173" name="Freihand 172">
                  <a:extLst>
                    <a:ext uri="{FF2B5EF4-FFF2-40B4-BE49-F238E27FC236}">
                      <a16:creationId xmlns:a16="http://schemas.microsoft.com/office/drawing/2014/main" id="{2FC62CA9-6789-6A5C-150A-3BF728B4C1F4}"/>
                    </a:ext>
                  </a:extLst>
                </p:cNvPr>
                <p:cNvPicPr/>
                <p:nvPr/>
              </p:nvPicPr>
              <p:blipFill>
                <a:blip r:embed="rId421"/>
                <a:stretch>
                  <a:fillRect/>
                </a:stretch>
              </p:blipFill>
              <p:spPr>
                <a:xfrm>
                  <a:off x="6438535" y="2608102"/>
                  <a:ext cx="730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74" name="Freihand 173">
                  <a:extLst>
                    <a:ext uri="{FF2B5EF4-FFF2-40B4-BE49-F238E27FC236}">
                      <a16:creationId xmlns:a16="http://schemas.microsoft.com/office/drawing/2014/main" id="{5B850D72-06F0-FBB9-82F0-0051EC78AD99}"/>
                    </a:ext>
                  </a:extLst>
                </p14:cNvPr>
                <p14:cNvContentPartPr/>
                <p14:nvPr/>
              </p14:nvContentPartPr>
              <p14:xfrm>
                <a:off x="6484255" y="2672182"/>
                <a:ext cx="21600" cy="79920"/>
              </p14:xfrm>
            </p:contentPart>
          </mc:Choice>
          <mc:Fallback xmlns="">
            <p:pic>
              <p:nvPicPr>
                <p:cNvPr id="174" name="Freihand 173">
                  <a:extLst>
                    <a:ext uri="{FF2B5EF4-FFF2-40B4-BE49-F238E27FC236}">
                      <a16:creationId xmlns:a16="http://schemas.microsoft.com/office/drawing/2014/main" id="{5B850D72-06F0-FBB9-82F0-0051EC78AD99}"/>
                    </a:ext>
                  </a:extLst>
                </p:cNvPr>
                <p:cNvPicPr/>
                <p:nvPr/>
              </p:nvPicPr>
              <p:blipFill>
                <a:blip r:embed="rId423"/>
                <a:stretch>
                  <a:fillRect/>
                </a:stretch>
              </p:blipFill>
              <p:spPr>
                <a:xfrm>
                  <a:off x="6475615" y="2663542"/>
                  <a:ext cx="392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75" name="Freihand 174">
                  <a:extLst>
                    <a:ext uri="{FF2B5EF4-FFF2-40B4-BE49-F238E27FC236}">
                      <a16:creationId xmlns:a16="http://schemas.microsoft.com/office/drawing/2014/main" id="{F3A026DA-34EF-124C-512B-173BD3F312CC}"/>
                    </a:ext>
                  </a:extLst>
                </p14:cNvPr>
                <p14:cNvContentPartPr/>
                <p14:nvPr/>
              </p14:nvContentPartPr>
              <p14:xfrm>
                <a:off x="6538975" y="2599822"/>
                <a:ext cx="43200" cy="208080"/>
              </p14:xfrm>
            </p:contentPart>
          </mc:Choice>
          <mc:Fallback xmlns="">
            <p:pic>
              <p:nvPicPr>
                <p:cNvPr id="175" name="Freihand 174">
                  <a:extLst>
                    <a:ext uri="{FF2B5EF4-FFF2-40B4-BE49-F238E27FC236}">
                      <a16:creationId xmlns:a16="http://schemas.microsoft.com/office/drawing/2014/main" id="{F3A026DA-34EF-124C-512B-173BD3F312CC}"/>
                    </a:ext>
                  </a:extLst>
                </p:cNvPr>
                <p:cNvPicPr/>
                <p:nvPr/>
              </p:nvPicPr>
              <p:blipFill>
                <a:blip r:embed="rId425"/>
                <a:stretch>
                  <a:fillRect/>
                </a:stretch>
              </p:blipFill>
              <p:spPr>
                <a:xfrm>
                  <a:off x="6530335" y="2591182"/>
                  <a:ext cx="608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76" name="Freihand 75">
                  <a:extLst>
                    <a:ext uri="{FF2B5EF4-FFF2-40B4-BE49-F238E27FC236}">
                      <a16:creationId xmlns:a16="http://schemas.microsoft.com/office/drawing/2014/main" id="{496956A4-8772-A42E-B6C5-9B13264751DF}"/>
                    </a:ext>
                  </a:extLst>
                </p14:cNvPr>
                <p14:cNvContentPartPr/>
                <p14:nvPr/>
              </p14:nvContentPartPr>
              <p14:xfrm>
                <a:off x="5893495" y="2163862"/>
                <a:ext cx="121680" cy="140040"/>
              </p14:xfrm>
            </p:contentPart>
          </mc:Choice>
          <mc:Fallback xmlns="">
            <p:pic>
              <p:nvPicPr>
                <p:cNvPr id="76" name="Freihand 75">
                  <a:extLst>
                    <a:ext uri="{FF2B5EF4-FFF2-40B4-BE49-F238E27FC236}">
                      <a16:creationId xmlns:a16="http://schemas.microsoft.com/office/drawing/2014/main" id="{496956A4-8772-A42E-B6C5-9B13264751DF}"/>
                    </a:ext>
                  </a:extLst>
                </p:cNvPr>
                <p:cNvPicPr/>
                <p:nvPr/>
              </p:nvPicPr>
              <p:blipFill>
                <a:blip r:embed="rId427"/>
                <a:stretch>
                  <a:fillRect/>
                </a:stretch>
              </p:blipFill>
              <p:spPr>
                <a:xfrm>
                  <a:off x="5884495" y="2155222"/>
                  <a:ext cx="1393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77" name="Freihand 76">
                  <a:extLst>
                    <a:ext uri="{FF2B5EF4-FFF2-40B4-BE49-F238E27FC236}">
                      <a16:creationId xmlns:a16="http://schemas.microsoft.com/office/drawing/2014/main" id="{0EE2DBDA-8396-456F-90C6-DFA1C31B5C55}"/>
                    </a:ext>
                  </a:extLst>
                </p14:cNvPr>
                <p14:cNvContentPartPr/>
                <p14:nvPr/>
              </p14:nvContentPartPr>
              <p14:xfrm>
                <a:off x="5854975" y="2132902"/>
                <a:ext cx="234360" cy="225720"/>
              </p14:xfrm>
            </p:contentPart>
          </mc:Choice>
          <mc:Fallback xmlns="">
            <p:pic>
              <p:nvPicPr>
                <p:cNvPr id="77" name="Freihand 76">
                  <a:extLst>
                    <a:ext uri="{FF2B5EF4-FFF2-40B4-BE49-F238E27FC236}">
                      <a16:creationId xmlns:a16="http://schemas.microsoft.com/office/drawing/2014/main" id="{0EE2DBDA-8396-456F-90C6-DFA1C31B5C55}"/>
                    </a:ext>
                  </a:extLst>
                </p:cNvPr>
                <p:cNvPicPr/>
                <p:nvPr/>
              </p:nvPicPr>
              <p:blipFill>
                <a:blip r:embed="rId429"/>
                <a:stretch>
                  <a:fillRect/>
                </a:stretch>
              </p:blipFill>
              <p:spPr>
                <a:xfrm>
                  <a:off x="5845975" y="2124262"/>
                  <a:ext cx="252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36" name="Freihand 135">
                  <a:extLst>
                    <a:ext uri="{FF2B5EF4-FFF2-40B4-BE49-F238E27FC236}">
                      <a16:creationId xmlns:a16="http://schemas.microsoft.com/office/drawing/2014/main" id="{ABC78CCE-81FE-0B9B-4D18-434DDB7431B5}"/>
                    </a:ext>
                  </a:extLst>
                </p14:cNvPr>
                <p14:cNvContentPartPr/>
                <p14:nvPr/>
              </p14:nvContentPartPr>
              <p14:xfrm>
                <a:off x="6104455" y="2241262"/>
                <a:ext cx="95040" cy="137160"/>
              </p14:xfrm>
            </p:contentPart>
          </mc:Choice>
          <mc:Fallback xmlns="">
            <p:pic>
              <p:nvPicPr>
                <p:cNvPr id="136" name="Freihand 135">
                  <a:extLst>
                    <a:ext uri="{FF2B5EF4-FFF2-40B4-BE49-F238E27FC236}">
                      <a16:creationId xmlns:a16="http://schemas.microsoft.com/office/drawing/2014/main" id="{ABC78CCE-81FE-0B9B-4D18-434DDB7431B5}"/>
                    </a:ext>
                  </a:extLst>
                </p:cNvPr>
                <p:cNvPicPr/>
                <p:nvPr/>
              </p:nvPicPr>
              <p:blipFill>
                <a:blip r:embed="rId431"/>
                <a:stretch>
                  <a:fillRect/>
                </a:stretch>
              </p:blipFill>
              <p:spPr>
                <a:xfrm>
                  <a:off x="6095815" y="2232622"/>
                  <a:ext cx="112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37" name="Freihand 136">
                  <a:extLst>
                    <a:ext uri="{FF2B5EF4-FFF2-40B4-BE49-F238E27FC236}">
                      <a16:creationId xmlns:a16="http://schemas.microsoft.com/office/drawing/2014/main" id="{9636E09A-CA98-556F-A803-495AAF91D36F}"/>
                    </a:ext>
                  </a:extLst>
                </p14:cNvPr>
                <p14:cNvContentPartPr/>
                <p14:nvPr/>
              </p14:nvContentPartPr>
              <p14:xfrm>
                <a:off x="6238375" y="2262502"/>
                <a:ext cx="84960" cy="96480"/>
              </p14:xfrm>
            </p:contentPart>
          </mc:Choice>
          <mc:Fallback xmlns="">
            <p:pic>
              <p:nvPicPr>
                <p:cNvPr id="137" name="Freihand 136">
                  <a:extLst>
                    <a:ext uri="{FF2B5EF4-FFF2-40B4-BE49-F238E27FC236}">
                      <a16:creationId xmlns:a16="http://schemas.microsoft.com/office/drawing/2014/main" id="{9636E09A-CA98-556F-A803-495AAF91D36F}"/>
                    </a:ext>
                  </a:extLst>
                </p:cNvPr>
                <p:cNvPicPr/>
                <p:nvPr/>
              </p:nvPicPr>
              <p:blipFill>
                <a:blip r:embed="rId433"/>
                <a:stretch>
                  <a:fillRect/>
                </a:stretch>
              </p:blipFill>
              <p:spPr>
                <a:xfrm>
                  <a:off x="6229735" y="2253862"/>
                  <a:ext cx="1026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38" name="Freihand 137">
                  <a:extLst>
                    <a:ext uri="{FF2B5EF4-FFF2-40B4-BE49-F238E27FC236}">
                      <a16:creationId xmlns:a16="http://schemas.microsoft.com/office/drawing/2014/main" id="{275027D5-6CDA-C8BE-F24E-B7DB8A6468CA}"/>
                    </a:ext>
                  </a:extLst>
                </p14:cNvPr>
                <p14:cNvContentPartPr/>
                <p14:nvPr/>
              </p14:nvContentPartPr>
              <p14:xfrm>
                <a:off x="6342055" y="2229382"/>
                <a:ext cx="97200" cy="151200"/>
              </p14:xfrm>
            </p:contentPart>
          </mc:Choice>
          <mc:Fallback xmlns="">
            <p:pic>
              <p:nvPicPr>
                <p:cNvPr id="138" name="Freihand 137">
                  <a:extLst>
                    <a:ext uri="{FF2B5EF4-FFF2-40B4-BE49-F238E27FC236}">
                      <a16:creationId xmlns:a16="http://schemas.microsoft.com/office/drawing/2014/main" id="{275027D5-6CDA-C8BE-F24E-B7DB8A6468CA}"/>
                    </a:ext>
                  </a:extLst>
                </p:cNvPr>
                <p:cNvPicPr/>
                <p:nvPr/>
              </p:nvPicPr>
              <p:blipFill>
                <a:blip r:embed="rId435"/>
                <a:stretch>
                  <a:fillRect/>
                </a:stretch>
              </p:blipFill>
              <p:spPr>
                <a:xfrm>
                  <a:off x="6333415" y="2220742"/>
                  <a:ext cx="1148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39" name="Freihand 138">
                  <a:extLst>
                    <a:ext uri="{FF2B5EF4-FFF2-40B4-BE49-F238E27FC236}">
                      <a16:creationId xmlns:a16="http://schemas.microsoft.com/office/drawing/2014/main" id="{B40756C8-9107-98BD-B5BA-59F00C3AE636}"/>
                    </a:ext>
                  </a:extLst>
                </p14:cNvPr>
                <p14:cNvContentPartPr/>
                <p14:nvPr/>
              </p14:nvContentPartPr>
              <p14:xfrm>
                <a:off x="6390295" y="2283742"/>
                <a:ext cx="117000" cy="149040"/>
              </p14:xfrm>
            </p:contentPart>
          </mc:Choice>
          <mc:Fallback xmlns="">
            <p:pic>
              <p:nvPicPr>
                <p:cNvPr id="139" name="Freihand 138">
                  <a:extLst>
                    <a:ext uri="{FF2B5EF4-FFF2-40B4-BE49-F238E27FC236}">
                      <a16:creationId xmlns:a16="http://schemas.microsoft.com/office/drawing/2014/main" id="{B40756C8-9107-98BD-B5BA-59F00C3AE636}"/>
                    </a:ext>
                  </a:extLst>
                </p:cNvPr>
                <p:cNvPicPr/>
                <p:nvPr/>
              </p:nvPicPr>
              <p:blipFill>
                <a:blip r:embed="rId437"/>
                <a:stretch>
                  <a:fillRect/>
                </a:stretch>
              </p:blipFill>
              <p:spPr>
                <a:xfrm>
                  <a:off x="6381655" y="2274742"/>
                  <a:ext cx="134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40" name="Freihand 139">
                  <a:extLst>
                    <a:ext uri="{FF2B5EF4-FFF2-40B4-BE49-F238E27FC236}">
                      <a16:creationId xmlns:a16="http://schemas.microsoft.com/office/drawing/2014/main" id="{3C6F0866-4BC4-4275-BAE3-8030AF26C96F}"/>
                    </a:ext>
                  </a:extLst>
                </p14:cNvPr>
                <p14:cNvContentPartPr/>
                <p14:nvPr/>
              </p14:nvContentPartPr>
              <p14:xfrm>
                <a:off x="6517015" y="2263582"/>
                <a:ext cx="61200" cy="99360"/>
              </p14:xfrm>
            </p:contentPart>
          </mc:Choice>
          <mc:Fallback xmlns="">
            <p:pic>
              <p:nvPicPr>
                <p:cNvPr id="140" name="Freihand 139">
                  <a:extLst>
                    <a:ext uri="{FF2B5EF4-FFF2-40B4-BE49-F238E27FC236}">
                      <a16:creationId xmlns:a16="http://schemas.microsoft.com/office/drawing/2014/main" id="{3C6F0866-4BC4-4275-BAE3-8030AF26C96F}"/>
                    </a:ext>
                  </a:extLst>
                </p:cNvPr>
                <p:cNvPicPr/>
                <p:nvPr/>
              </p:nvPicPr>
              <p:blipFill>
                <a:blip r:embed="rId439"/>
                <a:stretch>
                  <a:fillRect/>
                </a:stretch>
              </p:blipFill>
              <p:spPr>
                <a:xfrm>
                  <a:off x="6508015" y="2254942"/>
                  <a:ext cx="78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83" name="Freihand 182">
                  <a:extLst>
                    <a:ext uri="{FF2B5EF4-FFF2-40B4-BE49-F238E27FC236}">
                      <a16:creationId xmlns:a16="http://schemas.microsoft.com/office/drawing/2014/main" id="{A281C3B5-0DDF-F6FC-3AC6-F60607A69873}"/>
                    </a:ext>
                  </a:extLst>
                </p14:cNvPr>
                <p14:cNvContentPartPr/>
                <p14:nvPr/>
              </p14:nvContentPartPr>
              <p14:xfrm>
                <a:off x="6690895" y="2177542"/>
                <a:ext cx="103320" cy="128160"/>
              </p14:xfrm>
            </p:contentPart>
          </mc:Choice>
          <mc:Fallback xmlns="">
            <p:pic>
              <p:nvPicPr>
                <p:cNvPr id="183" name="Freihand 182">
                  <a:extLst>
                    <a:ext uri="{FF2B5EF4-FFF2-40B4-BE49-F238E27FC236}">
                      <a16:creationId xmlns:a16="http://schemas.microsoft.com/office/drawing/2014/main" id="{A281C3B5-0DDF-F6FC-3AC6-F60607A69873}"/>
                    </a:ext>
                  </a:extLst>
                </p:cNvPr>
                <p:cNvPicPr/>
                <p:nvPr/>
              </p:nvPicPr>
              <p:blipFill>
                <a:blip r:embed="rId441"/>
                <a:stretch>
                  <a:fillRect/>
                </a:stretch>
              </p:blipFill>
              <p:spPr>
                <a:xfrm>
                  <a:off x="6681895" y="2168542"/>
                  <a:ext cx="1209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84" name="Freihand 183">
                  <a:extLst>
                    <a:ext uri="{FF2B5EF4-FFF2-40B4-BE49-F238E27FC236}">
                      <a16:creationId xmlns:a16="http://schemas.microsoft.com/office/drawing/2014/main" id="{974EEA1C-67AE-9C7F-4E3C-E28323437422}"/>
                    </a:ext>
                  </a:extLst>
                </p14:cNvPr>
                <p14:cNvContentPartPr/>
                <p14:nvPr/>
              </p14:nvContentPartPr>
              <p14:xfrm>
                <a:off x="6623575" y="2137222"/>
                <a:ext cx="254520" cy="209160"/>
              </p14:xfrm>
            </p:contentPart>
          </mc:Choice>
          <mc:Fallback xmlns="">
            <p:pic>
              <p:nvPicPr>
                <p:cNvPr id="184" name="Freihand 183">
                  <a:extLst>
                    <a:ext uri="{FF2B5EF4-FFF2-40B4-BE49-F238E27FC236}">
                      <a16:creationId xmlns:a16="http://schemas.microsoft.com/office/drawing/2014/main" id="{974EEA1C-67AE-9C7F-4E3C-E28323437422}"/>
                    </a:ext>
                  </a:extLst>
                </p:cNvPr>
                <p:cNvPicPr/>
                <p:nvPr/>
              </p:nvPicPr>
              <p:blipFill>
                <a:blip r:embed="rId443"/>
                <a:stretch>
                  <a:fillRect/>
                </a:stretch>
              </p:blipFill>
              <p:spPr>
                <a:xfrm>
                  <a:off x="6614575" y="2128582"/>
                  <a:ext cx="272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89" name="Freihand 188">
                  <a:extLst>
                    <a:ext uri="{FF2B5EF4-FFF2-40B4-BE49-F238E27FC236}">
                      <a16:creationId xmlns:a16="http://schemas.microsoft.com/office/drawing/2014/main" id="{A14FC5B7-33AF-D072-F402-7AF3CC1C6CDC}"/>
                    </a:ext>
                  </a:extLst>
                </p14:cNvPr>
                <p14:cNvContentPartPr/>
                <p14:nvPr/>
              </p14:nvContentPartPr>
              <p14:xfrm>
                <a:off x="6848575" y="2183662"/>
                <a:ext cx="172800" cy="262800"/>
              </p14:xfrm>
            </p:contentPart>
          </mc:Choice>
          <mc:Fallback xmlns="">
            <p:pic>
              <p:nvPicPr>
                <p:cNvPr id="189" name="Freihand 188">
                  <a:extLst>
                    <a:ext uri="{FF2B5EF4-FFF2-40B4-BE49-F238E27FC236}">
                      <a16:creationId xmlns:a16="http://schemas.microsoft.com/office/drawing/2014/main" id="{A14FC5B7-33AF-D072-F402-7AF3CC1C6CDC}"/>
                    </a:ext>
                  </a:extLst>
                </p:cNvPr>
                <p:cNvPicPr/>
                <p:nvPr/>
              </p:nvPicPr>
              <p:blipFill>
                <a:blip r:embed="rId445"/>
                <a:stretch>
                  <a:fillRect/>
                </a:stretch>
              </p:blipFill>
              <p:spPr>
                <a:xfrm>
                  <a:off x="6839935" y="2174662"/>
                  <a:ext cx="1904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90" name="Freihand 189">
                  <a:extLst>
                    <a:ext uri="{FF2B5EF4-FFF2-40B4-BE49-F238E27FC236}">
                      <a16:creationId xmlns:a16="http://schemas.microsoft.com/office/drawing/2014/main" id="{A4C72E1B-5710-86DC-3E9D-1ACA43662101}"/>
                    </a:ext>
                  </a:extLst>
                </p14:cNvPr>
                <p14:cNvContentPartPr/>
                <p14:nvPr/>
              </p14:nvContentPartPr>
              <p14:xfrm>
                <a:off x="6942175" y="2397142"/>
                <a:ext cx="18360" cy="117360"/>
              </p14:xfrm>
            </p:contentPart>
          </mc:Choice>
          <mc:Fallback xmlns="">
            <p:pic>
              <p:nvPicPr>
                <p:cNvPr id="190" name="Freihand 189">
                  <a:extLst>
                    <a:ext uri="{FF2B5EF4-FFF2-40B4-BE49-F238E27FC236}">
                      <a16:creationId xmlns:a16="http://schemas.microsoft.com/office/drawing/2014/main" id="{A4C72E1B-5710-86DC-3E9D-1ACA43662101}"/>
                    </a:ext>
                  </a:extLst>
                </p:cNvPr>
                <p:cNvPicPr/>
                <p:nvPr/>
              </p:nvPicPr>
              <p:blipFill>
                <a:blip r:embed="rId447"/>
                <a:stretch>
                  <a:fillRect/>
                </a:stretch>
              </p:blipFill>
              <p:spPr>
                <a:xfrm>
                  <a:off x="6933175" y="2388502"/>
                  <a:ext cx="360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91" name="Freihand 190">
                  <a:extLst>
                    <a:ext uri="{FF2B5EF4-FFF2-40B4-BE49-F238E27FC236}">
                      <a16:creationId xmlns:a16="http://schemas.microsoft.com/office/drawing/2014/main" id="{061BB2CD-8EF0-F341-83B2-506C5822F094}"/>
                    </a:ext>
                  </a:extLst>
                </p14:cNvPr>
                <p14:cNvContentPartPr/>
                <p14:nvPr/>
              </p14:nvContentPartPr>
              <p14:xfrm>
                <a:off x="7024615" y="2279062"/>
                <a:ext cx="30960" cy="104040"/>
              </p14:xfrm>
            </p:contentPart>
          </mc:Choice>
          <mc:Fallback xmlns="">
            <p:pic>
              <p:nvPicPr>
                <p:cNvPr id="191" name="Freihand 190">
                  <a:extLst>
                    <a:ext uri="{FF2B5EF4-FFF2-40B4-BE49-F238E27FC236}">
                      <a16:creationId xmlns:a16="http://schemas.microsoft.com/office/drawing/2014/main" id="{061BB2CD-8EF0-F341-83B2-506C5822F094}"/>
                    </a:ext>
                  </a:extLst>
                </p:cNvPr>
                <p:cNvPicPr/>
                <p:nvPr/>
              </p:nvPicPr>
              <p:blipFill>
                <a:blip r:embed="rId449"/>
                <a:stretch>
                  <a:fillRect/>
                </a:stretch>
              </p:blipFill>
              <p:spPr>
                <a:xfrm>
                  <a:off x="7015975" y="2270422"/>
                  <a:ext cx="48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92" name="Freihand 191">
                  <a:extLst>
                    <a:ext uri="{FF2B5EF4-FFF2-40B4-BE49-F238E27FC236}">
                      <a16:creationId xmlns:a16="http://schemas.microsoft.com/office/drawing/2014/main" id="{7DED4EF2-85CA-72D5-0CF3-749933A87795}"/>
                    </a:ext>
                  </a:extLst>
                </p14:cNvPr>
                <p14:cNvContentPartPr/>
                <p14:nvPr/>
              </p14:nvContentPartPr>
              <p14:xfrm>
                <a:off x="7083295" y="2265742"/>
                <a:ext cx="217440" cy="120960"/>
              </p14:xfrm>
            </p:contentPart>
          </mc:Choice>
          <mc:Fallback xmlns="">
            <p:pic>
              <p:nvPicPr>
                <p:cNvPr id="192" name="Freihand 191">
                  <a:extLst>
                    <a:ext uri="{FF2B5EF4-FFF2-40B4-BE49-F238E27FC236}">
                      <a16:creationId xmlns:a16="http://schemas.microsoft.com/office/drawing/2014/main" id="{7DED4EF2-85CA-72D5-0CF3-749933A87795}"/>
                    </a:ext>
                  </a:extLst>
                </p:cNvPr>
                <p:cNvPicPr/>
                <p:nvPr/>
              </p:nvPicPr>
              <p:blipFill>
                <a:blip r:embed="rId451"/>
                <a:stretch>
                  <a:fillRect/>
                </a:stretch>
              </p:blipFill>
              <p:spPr>
                <a:xfrm>
                  <a:off x="7074655" y="2256742"/>
                  <a:ext cx="2350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93" name="Freihand 192">
                  <a:extLst>
                    <a:ext uri="{FF2B5EF4-FFF2-40B4-BE49-F238E27FC236}">
                      <a16:creationId xmlns:a16="http://schemas.microsoft.com/office/drawing/2014/main" id="{7EFA103F-D140-F010-6715-0A17904EE823}"/>
                    </a:ext>
                  </a:extLst>
                </p14:cNvPr>
                <p14:cNvContentPartPr/>
                <p14:nvPr/>
              </p14:nvContentPartPr>
              <p14:xfrm>
                <a:off x="7207495" y="2199142"/>
                <a:ext cx="59040" cy="83160"/>
              </p14:xfrm>
            </p:contentPart>
          </mc:Choice>
          <mc:Fallback xmlns="">
            <p:pic>
              <p:nvPicPr>
                <p:cNvPr id="193" name="Freihand 192">
                  <a:extLst>
                    <a:ext uri="{FF2B5EF4-FFF2-40B4-BE49-F238E27FC236}">
                      <a16:creationId xmlns:a16="http://schemas.microsoft.com/office/drawing/2014/main" id="{7EFA103F-D140-F010-6715-0A17904EE823}"/>
                    </a:ext>
                  </a:extLst>
                </p:cNvPr>
                <p:cNvPicPr/>
                <p:nvPr/>
              </p:nvPicPr>
              <p:blipFill>
                <a:blip r:embed="rId453"/>
                <a:stretch>
                  <a:fillRect/>
                </a:stretch>
              </p:blipFill>
              <p:spPr>
                <a:xfrm>
                  <a:off x="7198495" y="2190142"/>
                  <a:ext cx="76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94" name="Freihand 193">
                  <a:extLst>
                    <a:ext uri="{FF2B5EF4-FFF2-40B4-BE49-F238E27FC236}">
                      <a16:creationId xmlns:a16="http://schemas.microsoft.com/office/drawing/2014/main" id="{987BEC6A-7B20-8AD4-65D7-201687C72C67}"/>
                    </a:ext>
                  </a:extLst>
                </p14:cNvPr>
                <p14:cNvContentPartPr/>
                <p14:nvPr/>
              </p14:nvContentPartPr>
              <p14:xfrm>
                <a:off x="7276615" y="2375902"/>
                <a:ext cx="90000" cy="92880"/>
              </p14:xfrm>
            </p:contentPart>
          </mc:Choice>
          <mc:Fallback xmlns="">
            <p:pic>
              <p:nvPicPr>
                <p:cNvPr id="194" name="Freihand 193">
                  <a:extLst>
                    <a:ext uri="{FF2B5EF4-FFF2-40B4-BE49-F238E27FC236}">
                      <a16:creationId xmlns:a16="http://schemas.microsoft.com/office/drawing/2014/main" id="{987BEC6A-7B20-8AD4-65D7-201687C72C67}"/>
                    </a:ext>
                  </a:extLst>
                </p:cNvPr>
                <p:cNvPicPr/>
                <p:nvPr/>
              </p:nvPicPr>
              <p:blipFill>
                <a:blip r:embed="rId455"/>
                <a:stretch>
                  <a:fillRect/>
                </a:stretch>
              </p:blipFill>
              <p:spPr>
                <a:xfrm>
                  <a:off x="7267615" y="2366902"/>
                  <a:ext cx="1076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35" name="Freihand 234">
                  <a:extLst>
                    <a:ext uri="{FF2B5EF4-FFF2-40B4-BE49-F238E27FC236}">
                      <a16:creationId xmlns:a16="http://schemas.microsoft.com/office/drawing/2014/main" id="{C752DDBD-41A1-AABC-D9FD-EB980D436A05}"/>
                    </a:ext>
                  </a:extLst>
                </p14:cNvPr>
                <p14:cNvContentPartPr/>
                <p14:nvPr/>
              </p14:nvContentPartPr>
              <p14:xfrm>
                <a:off x="6649855" y="2598382"/>
                <a:ext cx="79200" cy="113760"/>
              </p14:xfrm>
            </p:contentPart>
          </mc:Choice>
          <mc:Fallback xmlns="">
            <p:pic>
              <p:nvPicPr>
                <p:cNvPr id="235" name="Freihand 234">
                  <a:extLst>
                    <a:ext uri="{FF2B5EF4-FFF2-40B4-BE49-F238E27FC236}">
                      <a16:creationId xmlns:a16="http://schemas.microsoft.com/office/drawing/2014/main" id="{C752DDBD-41A1-AABC-D9FD-EB980D436A05}"/>
                    </a:ext>
                  </a:extLst>
                </p:cNvPr>
                <p:cNvPicPr/>
                <p:nvPr/>
              </p:nvPicPr>
              <p:blipFill>
                <a:blip r:embed="rId457"/>
                <a:stretch>
                  <a:fillRect/>
                </a:stretch>
              </p:blipFill>
              <p:spPr>
                <a:xfrm>
                  <a:off x="6641215" y="2589742"/>
                  <a:ext cx="96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36" name="Freihand 235">
                  <a:extLst>
                    <a:ext uri="{FF2B5EF4-FFF2-40B4-BE49-F238E27FC236}">
                      <a16:creationId xmlns:a16="http://schemas.microsoft.com/office/drawing/2014/main" id="{D6C92B48-3E4B-A181-4077-1A672E39067A}"/>
                    </a:ext>
                  </a:extLst>
                </p14:cNvPr>
                <p14:cNvContentPartPr/>
                <p14:nvPr/>
              </p14:nvContentPartPr>
              <p14:xfrm>
                <a:off x="6669655" y="2565262"/>
                <a:ext cx="65880" cy="18360"/>
              </p14:xfrm>
            </p:contentPart>
          </mc:Choice>
          <mc:Fallback xmlns="">
            <p:pic>
              <p:nvPicPr>
                <p:cNvPr id="236" name="Freihand 235">
                  <a:extLst>
                    <a:ext uri="{FF2B5EF4-FFF2-40B4-BE49-F238E27FC236}">
                      <a16:creationId xmlns:a16="http://schemas.microsoft.com/office/drawing/2014/main" id="{D6C92B48-3E4B-A181-4077-1A672E39067A}"/>
                    </a:ext>
                  </a:extLst>
                </p:cNvPr>
                <p:cNvPicPr/>
                <p:nvPr/>
              </p:nvPicPr>
              <p:blipFill>
                <a:blip r:embed="rId459"/>
                <a:stretch>
                  <a:fillRect/>
                </a:stretch>
              </p:blipFill>
              <p:spPr>
                <a:xfrm>
                  <a:off x="6660655" y="2556622"/>
                  <a:ext cx="83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37" name="Freihand 236">
                  <a:extLst>
                    <a:ext uri="{FF2B5EF4-FFF2-40B4-BE49-F238E27FC236}">
                      <a16:creationId xmlns:a16="http://schemas.microsoft.com/office/drawing/2014/main" id="{817DCE2F-549A-38A8-71B3-F638A2AA5291}"/>
                    </a:ext>
                  </a:extLst>
                </p14:cNvPr>
                <p14:cNvContentPartPr/>
                <p14:nvPr/>
              </p14:nvContentPartPr>
              <p14:xfrm>
                <a:off x="6626815" y="2508382"/>
                <a:ext cx="156960" cy="228600"/>
              </p14:xfrm>
            </p:contentPart>
          </mc:Choice>
          <mc:Fallback xmlns="">
            <p:pic>
              <p:nvPicPr>
                <p:cNvPr id="237" name="Freihand 236">
                  <a:extLst>
                    <a:ext uri="{FF2B5EF4-FFF2-40B4-BE49-F238E27FC236}">
                      <a16:creationId xmlns:a16="http://schemas.microsoft.com/office/drawing/2014/main" id="{817DCE2F-549A-38A8-71B3-F638A2AA5291}"/>
                    </a:ext>
                  </a:extLst>
                </p:cNvPr>
                <p:cNvPicPr/>
                <p:nvPr/>
              </p:nvPicPr>
              <p:blipFill>
                <a:blip r:embed="rId461"/>
                <a:stretch>
                  <a:fillRect/>
                </a:stretch>
              </p:blipFill>
              <p:spPr>
                <a:xfrm>
                  <a:off x="6617815" y="2499742"/>
                  <a:ext cx="1746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63" name="Freihand 262">
                  <a:extLst>
                    <a:ext uri="{FF2B5EF4-FFF2-40B4-BE49-F238E27FC236}">
                      <a16:creationId xmlns:a16="http://schemas.microsoft.com/office/drawing/2014/main" id="{4B30CEB3-A080-906C-88C9-6776C6C57773}"/>
                    </a:ext>
                  </a:extLst>
                </p14:cNvPr>
                <p14:cNvContentPartPr/>
                <p14:nvPr/>
              </p14:nvContentPartPr>
              <p14:xfrm>
                <a:off x="6856495" y="2649142"/>
                <a:ext cx="17280" cy="151920"/>
              </p14:xfrm>
            </p:contentPart>
          </mc:Choice>
          <mc:Fallback xmlns="">
            <p:pic>
              <p:nvPicPr>
                <p:cNvPr id="263" name="Freihand 262">
                  <a:extLst>
                    <a:ext uri="{FF2B5EF4-FFF2-40B4-BE49-F238E27FC236}">
                      <a16:creationId xmlns:a16="http://schemas.microsoft.com/office/drawing/2014/main" id="{4B30CEB3-A080-906C-88C9-6776C6C57773}"/>
                    </a:ext>
                  </a:extLst>
                </p:cNvPr>
                <p:cNvPicPr/>
                <p:nvPr/>
              </p:nvPicPr>
              <p:blipFill>
                <a:blip r:embed="rId463"/>
                <a:stretch>
                  <a:fillRect/>
                </a:stretch>
              </p:blipFill>
              <p:spPr>
                <a:xfrm>
                  <a:off x="6847495" y="2640142"/>
                  <a:ext cx="34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64" name="Freihand 263">
                  <a:extLst>
                    <a:ext uri="{FF2B5EF4-FFF2-40B4-BE49-F238E27FC236}">
                      <a16:creationId xmlns:a16="http://schemas.microsoft.com/office/drawing/2014/main" id="{2A24B24B-565B-6F77-72E0-830B73611548}"/>
                    </a:ext>
                  </a:extLst>
                </p14:cNvPr>
                <p14:cNvContentPartPr/>
                <p14:nvPr/>
              </p14:nvContentPartPr>
              <p14:xfrm>
                <a:off x="6941455" y="2615302"/>
                <a:ext cx="86400" cy="169560"/>
              </p14:xfrm>
            </p:contentPart>
          </mc:Choice>
          <mc:Fallback xmlns="">
            <p:pic>
              <p:nvPicPr>
                <p:cNvPr id="264" name="Freihand 263">
                  <a:extLst>
                    <a:ext uri="{FF2B5EF4-FFF2-40B4-BE49-F238E27FC236}">
                      <a16:creationId xmlns:a16="http://schemas.microsoft.com/office/drawing/2014/main" id="{2A24B24B-565B-6F77-72E0-830B73611548}"/>
                    </a:ext>
                  </a:extLst>
                </p:cNvPr>
                <p:cNvPicPr/>
                <p:nvPr/>
              </p:nvPicPr>
              <p:blipFill>
                <a:blip r:embed="rId465"/>
                <a:stretch>
                  <a:fillRect/>
                </a:stretch>
              </p:blipFill>
              <p:spPr>
                <a:xfrm>
                  <a:off x="6932455" y="2606662"/>
                  <a:ext cx="104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65" name="Freihand 264">
                  <a:extLst>
                    <a:ext uri="{FF2B5EF4-FFF2-40B4-BE49-F238E27FC236}">
                      <a16:creationId xmlns:a16="http://schemas.microsoft.com/office/drawing/2014/main" id="{9AFDA570-7219-7859-A58F-1225F40CB318}"/>
                    </a:ext>
                  </a:extLst>
                </p14:cNvPr>
                <p14:cNvContentPartPr/>
                <p14:nvPr/>
              </p14:nvContentPartPr>
              <p14:xfrm>
                <a:off x="7030735" y="2768662"/>
                <a:ext cx="11160" cy="33480"/>
              </p14:xfrm>
            </p:contentPart>
          </mc:Choice>
          <mc:Fallback xmlns="">
            <p:pic>
              <p:nvPicPr>
                <p:cNvPr id="265" name="Freihand 264">
                  <a:extLst>
                    <a:ext uri="{FF2B5EF4-FFF2-40B4-BE49-F238E27FC236}">
                      <a16:creationId xmlns:a16="http://schemas.microsoft.com/office/drawing/2014/main" id="{9AFDA570-7219-7859-A58F-1225F40CB318}"/>
                    </a:ext>
                  </a:extLst>
                </p:cNvPr>
                <p:cNvPicPr/>
                <p:nvPr/>
              </p:nvPicPr>
              <p:blipFill>
                <a:blip r:embed="rId467"/>
                <a:stretch>
                  <a:fillRect/>
                </a:stretch>
              </p:blipFill>
              <p:spPr>
                <a:xfrm>
                  <a:off x="7022095" y="2760022"/>
                  <a:ext cx="288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66" name="Freihand 265">
                  <a:extLst>
                    <a:ext uri="{FF2B5EF4-FFF2-40B4-BE49-F238E27FC236}">
                      <a16:creationId xmlns:a16="http://schemas.microsoft.com/office/drawing/2014/main" id="{A7F398A3-003C-1BEC-1EAF-A98A0CEAAFCB}"/>
                    </a:ext>
                  </a:extLst>
                </p14:cNvPr>
                <p14:cNvContentPartPr/>
                <p14:nvPr/>
              </p14:nvContentPartPr>
              <p14:xfrm>
                <a:off x="7096975" y="2645542"/>
                <a:ext cx="61200" cy="139680"/>
              </p14:xfrm>
            </p:contentPart>
          </mc:Choice>
          <mc:Fallback xmlns="">
            <p:pic>
              <p:nvPicPr>
                <p:cNvPr id="266" name="Freihand 265">
                  <a:extLst>
                    <a:ext uri="{FF2B5EF4-FFF2-40B4-BE49-F238E27FC236}">
                      <a16:creationId xmlns:a16="http://schemas.microsoft.com/office/drawing/2014/main" id="{A7F398A3-003C-1BEC-1EAF-A98A0CEAAFCB}"/>
                    </a:ext>
                  </a:extLst>
                </p:cNvPr>
                <p:cNvPicPr/>
                <p:nvPr/>
              </p:nvPicPr>
              <p:blipFill>
                <a:blip r:embed="rId469"/>
                <a:stretch>
                  <a:fillRect/>
                </a:stretch>
              </p:blipFill>
              <p:spPr>
                <a:xfrm>
                  <a:off x="7088335" y="2636542"/>
                  <a:ext cx="78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67" name="Freihand 266">
                  <a:extLst>
                    <a:ext uri="{FF2B5EF4-FFF2-40B4-BE49-F238E27FC236}">
                      <a16:creationId xmlns:a16="http://schemas.microsoft.com/office/drawing/2014/main" id="{602DE5A5-2DF9-CEED-6BD7-95CD0319CD03}"/>
                    </a:ext>
                  </a:extLst>
                </p14:cNvPr>
                <p14:cNvContentPartPr/>
                <p14:nvPr/>
              </p14:nvContentPartPr>
              <p14:xfrm>
                <a:off x="7222975" y="2648422"/>
                <a:ext cx="150120" cy="129240"/>
              </p14:xfrm>
            </p:contentPart>
          </mc:Choice>
          <mc:Fallback xmlns="">
            <p:pic>
              <p:nvPicPr>
                <p:cNvPr id="267" name="Freihand 266">
                  <a:extLst>
                    <a:ext uri="{FF2B5EF4-FFF2-40B4-BE49-F238E27FC236}">
                      <a16:creationId xmlns:a16="http://schemas.microsoft.com/office/drawing/2014/main" id="{602DE5A5-2DF9-CEED-6BD7-95CD0319CD03}"/>
                    </a:ext>
                  </a:extLst>
                </p:cNvPr>
                <p:cNvPicPr/>
                <p:nvPr/>
              </p:nvPicPr>
              <p:blipFill>
                <a:blip r:embed="rId471"/>
                <a:stretch>
                  <a:fillRect/>
                </a:stretch>
              </p:blipFill>
              <p:spPr>
                <a:xfrm>
                  <a:off x="7214335" y="2639782"/>
                  <a:ext cx="1677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68" name="Freihand 267">
                  <a:extLst>
                    <a:ext uri="{FF2B5EF4-FFF2-40B4-BE49-F238E27FC236}">
                      <a16:creationId xmlns:a16="http://schemas.microsoft.com/office/drawing/2014/main" id="{53F65B39-AB01-C129-6A53-675FBE2E7BA0}"/>
                    </a:ext>
                  </a:extLst>
                </p14:cNvPr>
                <p14:cNvContentPartPr/>
                <p14:nvPr/>
              </p14:nvContentPartPr>
              <p14:xfrm>
                <a:off x="7276615" y="2586502"/>
                <a:ext cx="75600" cy="46440"/>
              </p14:xfrm>
            </p:contentPart>
          </mc:Choice>
          <mc:Fallback xmlns="">
            <p:pic>
              <p:nvPicPr>
                <p:cNvPr id="268" name="Freihand 267">
                  <a:extLst>
                    <a:ext uri="{FF2B5EF4-FFF2-40B4-BE49-F238E27FC236}">
                      <a16:creationId xmlns:a16="http://schemas.microsoft.com/office/drawing/2014/main" id="{53F65B39-AB01-C129-6A53-675FBE2E7BA0}"/>
                    </a:ext>
                  </a:extLst>
                </p:cNvPr>
                <p:cNvPicPr/>
                <p:nvPr/>
              </p:nvPicPr>
              <p:blipFill>
                <a:blip r:embed="rId473"/>
                <a:stretch>
                  <a:fillRect/>
                </a:stretch>
              </p:blipFill>
              <p:spPr>
                <a:xfrm>
                  <a:off x="7267615" y="2577862"/>
                  <a:ext cx="93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69" name="Freihand 268">
                  <a:extLst>
                    <a:ext uri="{FF2B5EF4-FFF2-40B4-BE49-F238E27FC236}">
                      <a16:creationId xmlns:a16="http://schemas.microsoft.com/office/drawing/2014/main" id="{409DFE2E-E454-F6B1-19EA-B12559B1AE4F}"/>
                    </a:ext>
                  </a:extLst>
                </p14:cNvPr>
                <p14:cNvContentPartPr/>
                <p14:nvPr/>
              </p14:nvContentPartPr>
              <p14:xfrm>
                <a:off x="7351495" y="2755702"/>
                <a:ext cx="74520" cy="53280"/>
              </p14:xfrm>
            </p:contentPart>
          </mc:Choice>
          <mc:Fallback xmlns="">
            <p:pic>
              <p:nvPicPr>
                <p:cNvPr id="269" name="Freihand 268">
                  <a:extLst>
                    <a:ext uri="{FF2B5EF4-FFF2-40B4-BE49-F238E27FC236}">
                      <a16:creationId xmlns:a16="http://schemas.microsoft.com/office/drawing/2014/main" id="{409DFE2E-E454-F6B1-19EA-B12559B1AE4F}"/>
                    </a:ext>
                  </a:extLst>
                </p:cNvPr>
                <p:cNvPicPr/>
                <p:nvPr/>
              </p:nvPicPr>
              <p:blipFill>
                <a:blip r:embed="rId475"/>
                <a:stretch>
                  <a:fillRect/>
                </a:stretch>
              </p:blipFill>
              <p:spPr>
                <a:xfrm>
                  <a:off x="7342855" y="2747062"/>
                  <a:ext cx="92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93" name="Freihand 292">
                  <a:extLst>
                    <a:ext uri="{FF2B5EF4-FFF2-40B4-BE49-F238E27FC236}">
                      <a16:creationId xmlns:a16="http://schemas.microsoft.com/office/drawing/2014/main" id="{EA5EC360-C67E-5270-0DAC-A381CD00F0FD}"/>
                    </a:ext>
                  </a:extLst>
                </p14:cNvPr>
                <p14:cNvContentPartPr/>
                <p14:nvPr/>
              </p14:nvContentPartPr>
              <p14:xfrm>
                <a:off x="7482175" y="2147302"/>
                <a:ext cx="87120" cy="159840"/>
              </p14:xfrm>
            </p:contentPart>
          </mc:Choice>
          <mc:Fallback xmlns="">
            <p:pic>
              <p:nvPicPr>
                <p:cNvPr id="293" name="Freihand 292">
                  <a:extLst>
                    <a:ext uri="{FF2B5EF4-FFF2-40B4-BE49-F238E27FC236}">
                      <a16:creationId xmlns:a16="http://schemas.microsoft.com/office/drawing/2014/main" id="{EA5EC360-C67E-5270-0DAC-A381CD00F0FD}"/>
                    </a:ext>
                  </a:extLst>
                </p:cNvPr>
                <p:cNvPicPr/>
                <p:nvPr/>
              </p:nvPicPr>
              <p:blipFill>
                <a:blip r:embed="rId477"/>
                <a:stretch>
                  <a:fillRect/>
                </a:stretch>
              </p:blipFill>
              <p:spPr>
                <a:xfrm>
                  <a:off x="7473175" y="2138302"/>
                  <a:ext cx="104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94" name="Freihand 293">
                  <a:extLst>
                    <a:ext uri="{FF2B5EF4-FFF2-40B4-BE49-F238E27FC236}">
                      <a16:creationId xmlns:a16="http://schemas.microsoft.com/office/drawing/2014/main" id="{7D5B01CA-5256-8E30-FF09-2DDAB68DD4B8}"/>
                    </a:ext>
                  </a:extLst>
                </p14:cNvPr>
                <p14:cNvContentPartPr/>
                <p14:nvPr/>
              </p14:nvContentPartPr>
              <p14:xfrm>
                <a:off x="7430335" y="2115982"/>
                <a:ext cx="213480" cy="219960"/>
              </p14:xfrm>
            </p:contentPart>
          </mc:Choice>
          <mc:Fallback xmlns="">
            <p:pic>
              <p:nvPicPr>
                <p:cNvPr id="294" name="Freihand 293">
                  <a:extLst>
                    <a:ext uri="{FF2B5EF4-FFF2-40B4-BE49-F238E27FC236}">
                      <a16:creationId xmlns:a16="http://schemas.microsoft.com/office/drawing/2014/main" id="{7D5B01CA-5256-8E30-FF09-2DDAB68DD4B8}"/>
                    </a:ext>
                  </a:extLst>
                </p:cNvPr>
                <p:cNvPicPr/>
                <p:nvPr/>
              </p:nvPicPr>
              <p:blipFill>
                <a:blip r:embed="rId479"/>
                <a:stretch>
                  <a:fillRect/>
                </a:stretch>
              </p:blipFill>
              <p:spPr>
                <a:xfrm>
                  <a:off x="7421335" y="2107342"/>
                  <a:ext cx="231120" cy="237600"/>
                </a:xfrm>
                <a:prstGeom prst="rect">
                  <a:avLst/>
                </a:prstGeom>
              </p:spPr>
            </p:pic>
          </mc:Fallback>
        </mc:AlternateContent>
      </p:grpSp>
      <p:grpSp>
        <p:nvGrpSpPr>
          <p:cNvPr id="298" name="Gruppieren 297">
            <a:extLst>
              <a:ext uri="{FF2B5EF4-FFF2-40B4-BE49-F238E27FC236}">
                <a16:creationId xmlns:a16="http://schemas.microsoft.com/office/drawing/2014/main" id="{B1A3CEFD-D0FB-476D-657B-A40DB0D5E03D}"/>
              </a:ext>
            </a:extLst>
          </p:cNvPr>
          <p:cNvGrpSpPr/>
          <p:nvPr/>
        </p:nvGrpSpPr>
        <p:grpSpPr>
          <a:xfrm>
            <a:off x="151135" y="4454542"/>
            <a:ext cx="259920" cy="384120"/>
            <a:chOff x="151135" y="4454542"/>
            <a:chExt cx="259920" cy="384120"/>
          </a:xfrm>
        </p:grpSpPr>
        <mc:AlternateContent xmlns:mc="http://schemas.openxmlformats.org/markup-compatibility/2006" xmlns:p14="http://schemas.microsoft.com/office/powerpoint/2010/main">
          <mc:Choice Requires="p14">
            <p:contentPart p14:bwMode="auto" r:id="rId480">
              <p14:nvContentPartPr>
                <p14:cNvPr id="296" name="Freihand 295">
                  <a:extLst>
                    <a:ext uri="{FF2B5EF4-FFF2-40B4-BE49-F238E27FC236}">
                      <a16:creationId xmlns:a16="http://schemas.microsoft.com/office/drawing/2014/main" id="{9BAA8FE0-3A16-6450-FB7C-D65C5E50D8B6}"/>
                    </a:ext>
                  </a:extLst>
                </p14:cNvPr>
                <p14:cNvContentPartPr/>
                <p14:nvPr/>
              </p14:nvContentPartPr>
              <p14:xfrm>
                <a:off x="232855" y="4508902"/>
                <a:ext cx="110520" cy="225360"/>
              </p14:xfrm>
            </p:contentPart>
          </mc:Choice>
          <mc:Fallback xmlns="">
            <p:pic>
              <p:nvPicPr>
                <p:cNvPr id="296" name="Freihand 295">
                  <a:extLst>
                    <a:ext uri="{FF2B5EF4-FFF2-40B4-BE49-F238E27FC236}">
                      <a16:creationId xmlns:a16="http://schemas.microsoft.com/office/drawing/2014/main" id="{9BAA8FE0-3A16-6450-FB7C-D65C5E50D8B6}"/>
                    </a:ext>
                  </a:extLst>
                </p:cNvPr>
                <p:cNvPicPr/>
                <p:nvPr/>
              </p:nvPicPr>
              <p:blipFill>
                <a:blip r:embed="rId481"/>
                <a:stretch>
                  <a:fillRect/>
                </a:stretch>
              </p:blipFill>
              <p:spPr>
                <a:xfrm>
                  <a:off x="224215" y="4500262"/>
                  <a:ext cx="1281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97" name="Freihand 296">
                  <a:extLst>
                    <a:ext uri="{FF2B5EF4-FFF2-40B4-BE49-F238E27FC236}">
                      <a16:creationId xmlns:a16="http://schemas.microsoft.com/office/drawing/2014/main" id="{CD41F06F-B04D-547B-EFF4-00CD18419DD6}"/>
                    </a:ext>
                  </a:extLst>
                </p14:cNvPr>
                <p14:cNvContentPartPr/>
                <p14:nvPr/>
              </p14:nvContentPartPr>
              <p14:xfrm>
                <a:off x="151135" y="4454542"/>
                <a:ext cx="259920" cy="384120"/>
              </p14:xfrm>
            </p:contentPart>
          </mc:Choice>
          <mc:Fallback xmlns="">
            <p:pic>
              <p:nvPicPr>
                <p:cNvPr id="297" name="Freihand 296">
                  <a:extLst>
                    <a:ext uri="{FF2B5EF4-FFF2-40B4-BE49-F238E27FC236}">
                      <a16:creationId xmlns:a16="http://schemas.microsoft.com/office/drawing/2014/main" id="{CD41F06F-B04D-547B-EFF4-00CD18419DD6}"/>
                    </a:ext>
                  </a:extLst>
                </p:cNvPr>
                <p:cNvPicPr/>
                <p:nvPr/>
              </p:nvPicPr>
              <p:blipFill>
                <a:blip r:embed="rId483"/>
                <a:stretch>
                  <a:fillRect/>
                </a:stretch>
              </p:blipFill>
              <p:spPr>
                <a:xfrm>
                  <a:off x="142135" y="4445902"/>
                  <a:ext cx="277560" cy="401760"/>
                </a:xfrm>
                <a:prstGeom prst="rect">
                  <a:avLst/>
                </a:prstGeom>
              </p:spPr>
            </p:pic>
          </mc:Fallback>
        </mc:AlternateContent>
      </p:grpSp>
      <p:grpSp>
        <p:nvGrpSpPr>
          <p:cNvPr id="303" name="Gruppieren 302">
            <a:extLst>
              <a:ext uri="{FF2B5EF4-FFF2-40B4-BE49-F238E27FC236}">
                <a16:creationId xmlns:a16="http://schemas.microsoft.com/office/drawing/2014/main" id="{6EC97EBF-56C8-EB14-A03B-2329EA3D4914}"/>
              </a:ext>
            </a:extLst>
          </p:cNvPr>
          <p:cNvGrpSpPr/>
          <p:nvPr/>
        </p:nvGrpSpPr>
        <p:grpSpPr>
          <a:xfrm>
            <a:off x="699055" y="4623022"/>
            <a:ext cx="409680" cy="243360"/>
            <a:chOff x="699055" y="4623022"/>
            <a:chExt cx="409680" cy="243360"/>
          </a:xfrm>
        </p:grpSpPr>
        <mc:AlternateContent xmlns:mc="http://schemas.openxmlformats.org/markup-compatibility/2006" xmlns:p14="http://schemas.microsoft.com/office/powerpoint/2010/main">
          <mc:Choice Requires="p14">
            <p:contentPart p14:bwMode="auto" r:id="rId484">
              <p14:nvContentPartPr>
                <p14:cNvPr id="299" name="Freihand 298">
                  <a:extLst>
                    <a:ext uri="{FF2B5EF4-FFF2-40B4-BE49-F238E27FC236}">
                      <a16:creationId xmlns:a16="http://schemas.microsoft.com/office/drawing/2014/main" id="{5A656083-CC1D-331E-63DB-CCFD52B0DFCF}"/>
                    </a:ext>
                  </a:extLst>
                </p14:cNvPr>
                <p14:cNvContentPartPr/>
                <p14:nvPr/>
              </p14:nvContentPartPr>
              <p14:xfrm>
                <a:off x="699055" y="4661182"/>
                <a:ext cx="102960" cy="87480"/>
              </p14:xfrm>
            </p:contentPart>
          </mc:Choice>
          <mc:Fallback xmlns="">
            <p:pic>
              <p:nvPicPr>
                <p:cNvPr id="299" name="Freihand 298">
                  <a:extLst>
                    <a:ext uri="{FF2B5EF4-FFF2-40B4-BE49-F238E27FC236}">
                      <a16:creationId xmlns:a16="http://schemas.microsoft.com/office/drawing/2014/main" id="{5A656083-CC1D-331E-63DB-CCFD52B0DFCF}"/>
                    </a:ext>
                  </a:extLst>
                </p:cNvPr>
                <p:cNvPicPr/>
                <p:nvPr/>
              </p:nvPicPr>
              <p:blipFill>
                <a:blip r:embed="rId485"/>
                <a:stretch>
                  <a:fillRect/>
                </a:stretch>
              </p:blipFill>
              <p:spPr>
                <a:xfrm>
                  <a:off x="690415" y="4652182"/>
                  <a:ext cx="120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00" name="Freihand 299">
                  <a:extLst>
                    <a:ext uri="{FF2B5EF4-FFF2-40B4-BE49-F238E27FC236}">
                      <a16:creationId xmlns:a16="http://schemas.microsoft.com/office/drawing/2014/main" id="{BE05E83B-B939-B7CF-6BDD-7C83F82ADE05}"/>
                    </a:ext>
                  </a:extLst>
                </p14:cNvPr>
                <p14:cNvContentPartPr/>
                <p14:nvPr/>
              </p14:nvContentPartPr>
              <p14:xfrm>
                <a:off x="885535" y="4755502"/>
                <a:ext cx="16200" cy="110880"/>
              </p14:xfrm>
            </p:contentPart>
          </mc:Choice>
          <mc:Fallback xmlns="">
            <p:pic>
              <p:nvPicPr>
                <p:cNvPr id="300" name="Freihand 299">
                  <a:extLst>
                    <a:ext uri="{FF2B5EF4-FFF2-40B4-BE49-F238E27FC236}">
                      <a16:creationId xmlns:a16="http://schemas.microsoft.com/office/drawing/2014/main" id="{BE05E83B-B939-B7CF-6BDD-7C83F82ADE05}"/>
                    </a:ext>
                  </a:extLst>
                </p:cNvPr>
                <p:cNvPicPr/>
                <p:nvPr/>
              </p:nvPicPr>
              <p:blipFill>
                <a:blip r:embed="rId487"/>
                <a:stretch>
                  <a:fillRect/>
                </a:stretch>
              </p:blipFill>
              <p:spPr>
                <a:xfrm>
                  <a:off x="876535" y="4746862"/>
                  <a:ext cx="338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01" name="Freihand 300">
                  <a:extLst>
                    <a:ext uri="{FF2B5EF4-FFF2-40B4-BE49-F238E27FC236}">
                      <a16:creationId xmlns:a16="http://schemas.microsoft.com/office/drawing/2014/main" id="{2854A470-F6FF-CB88-8F6C-47433C511780}"/>
                    </a:ext>
                  </a:extLst>
                </p14:cNvPr>
                <p14:cNvContentPartPr/>
                <p14:nvPr/>
              </p14:nvContentPartPr>
              <p14:xfrm>
                <a:off x="977695" y="4623022"/>
                <a:ext cx="131040" cy="167760"/>
              </p14:xfrm>
            </p:contentPart>
          </mc:Choice>
          <mc:Fallback xmlns="">
            <p:pic>
              <p:nvPicPr>
                <p:cNvPr id="301" name="Freihand 300">
                  <a:extLst>
                    <a:ext uri="{FF2B5EF4-FFF2-40B4-BE49-F238E27FC236}">
                      <a16:creationId xmlns:a16="http://schemas.microsoft.com/office/drawing/2014/main" id="{2854A470-F6FF-CB88-8F6C-47433C511780}"/>
                    </a:ext>
                  </a:extLst>
                </p:cNvPr>
                <p:cNvPicPr/>
                <p:nvPr/>
              </p:nvPicPr>
              <p:blipFill>
                <a:blip r:embed="rId489"/>
                <a:stretch>
                  <a:fillRect/>
                </a:stretch>
              </p:blipFill>
              <p:spPr>
                <a:xfrm>
                  <a:off x="968695" y="4614022"/>
                  <a:ext cx="148680" cy="185400"/>
                </a:xfrm>
                <a:prstGeom prst="rect">
                  <a:avLst/>
                </a:prstGeom>
              </p:spPr>
            </p:pic>
          </mc:Fallback>
        </mc:AlternateContent>
      </p:grpSp>
      <p:grpSp>
        <p:nvGrpSpPr>
          <p:cNvPr id="307" name="Gruppieren 306">
            <a:extLst>
              <a:ext uri="{FF2B5EF4-FFF2-40B4-BE49-F238E27FC236}">
                <a16:creationId xmlns:a16="http://schemas.microsoft.com/office/drawing/2014/main" id="{C2901305-42D9-2EAE-DCD5-D5247C49EB22}"/>
              </a:ext>
            </a:extLst>
          </p:cNvPr>
          <p:cNvGrpSpPr/>
          <p:nvPr/>
        </p:nvGrpSpPr>
        <p:grpSpPr>
          <a:xfrm>
            <a:off x="1305295" y="4614382"/>
            <a:ext cx="697680" cy="169200"/>
            <a:chOff x="1305295" y="4614382"/>
            <a:chExt cx="697680" cy="169200"/>
          </a:xfrm>
        </p:grpSpPr>
        <mc:AlternateContent xmlns:mc="http://schemas.openxmlformats.org/markup-compatibility/2006" xmlns:p14="http://schemas.microsoft.com/office/powerpoint/2010/main">
          <mc:Choice Requires="p14">
            <p:contentPart p14:bwMode="auto" r:id="rId490">
              <p14:nvContentPartPr>
                <p14:cNvPr id="302" name="Freihand 301">
                  <a:extLst>
                    <a:ext uri="{FF2B5EF4-FFF2-40B4-BE49-F238E27FC236}">
                      <a16:creationId xmlns:a16="http://schemas.microsoft.com/office/drawing/2014/main" id="{900DF9B8-7AED-7AEC-80BB-BDCC49101CAB}"/>
                    </a:ext>
                  </a:extLst>
                </p14:cNvPr>
                <p14:cNvContentPartPr/>
                <p14:nvPr/>
              </p14:nvContentPartPr>
              <p14:xfrm>
                <a:off x="1305295" y="4695382"/>
                <a:ext cx="27720" cy="34560"/>
              </p14:xfrm>
            </p:contentPart>
          </mc:Choice>
          <mc:Fallback xmlns="">
            <p:pic>
              <p:nvPicPr>
                <p:cNvPr id="302" name="Freihand 301">
                  <a:extLst>
                    <a:ext uri="{FF2B5EF4-FFF2-40B4-BE49-F238E27FC236}">
                      <a16:creationId xmlns:a16="http://schemas.microsoft.com/office/drawing/2014/main" id="{900DF9B8-7AED-7AEC-80BB-BDCC49101CAB}"/>
                    </a:ext>
                  </a:extLst>
                </p:cNvPr>
                <p:cNvPicPr/>
                <p:nvPr/>
              </p:nvPicPr>
              <p:blipFill>
                <a:blip r:embed="rId491"/>
                <a:stretch>
                  <a:fillRect/>
                </a:stretch>
              </p:blipFill>
              <p:spPr>
                <a:xfrm>
                  <a:off x="1296655" y="4686382"/>
                  <a:ext cx="453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04" name="Freihand 303">
                  <a:extLst>
                    <a:ext uri="{FF2B5EF4-FFF2-40B4-BE49-F238E27FC236}">
                      <a16:creationId xmlns:a16="http://schemas.microsoft.com/office/drawing/2014/main" id="{E9345CC6-7446-6318-301B-7DC64A4146DB}"/>
                    </a:ext>
                  </a:extLst>
                </p14:cNvPr>
                <p14:cNvContentPartPr/>
                <p14:nvPr/>
              </p14:nvContentPartPr>
              <p14:xfrm>
                <a:off x="1429135" y="4624822"/>
                <a:ext cx="175680" cy="158760"/>
              </p14:xfrm>
            </p:contentPart>
          </mc:Choice>
          <mc:Fallback xmlns="">
            <p:pic>
              <p:nvPicPr>
                <p:cNvPr id="304" name="Freihand 303">
                  <a:extLst>
                    <a:ext uri="{FF2B5EF4-FFF2-40B4-BE49-F238E27FC236}">
                      <a16:creationId xmlns:a16="http://schemas.microsoft.com/office/drawing/2014/main" id="{E9345CC6-7446-6318-301B-7DC64A4146DB}"/>
                    </a:ext>
                  </a:extLst>
                </p:cNvPr>
                <p:cNvPicPr/>
                <p:nvPr/>
              </p:nvPicPr>
              <p:blipFill>
                <a:blip r:embed="rId493"/>
                <a:stretch>
                  <a:fillRect/>
                </a:stretch>
              </p:blipFill>
              <p:spPr>
                <a:xfrm>
                  <a:off x="1420495" y="4616182"/>
                  <a:ext cx="193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05" name="Freihand 304">
                  <a:extLst>
                    <a:ext uri="{FF2B5EF4-FFF2-40B4-BE49-F238E27FC236}">
                      <a16:creationId xmlns:a16="http://schemas.microsoft.com/office/drawing/2014/main" id="{FAAEC13E-4101-DE39-7AE5-F7968CF29CA7}"/>
                    </a:ext>
                  </a:extLst>
                </p14:cNvPr>
                <p14:cNvContentPartPr/>
                <p14:nvPr/>
              </p14:nvContentPartPr>
              <p14:xfrm>
                <a:off x="1669615" y="4614382"/>
                <a:ext cx="132480" cy="143640"/>
              </p14:xfrm>
            </p:contentPart>
          </mc:Choice>
          <mc:Fallback xmlns="">
            <p:pic>
              <p:nvPicPr>
                <p:cNvPr id="305" name="Freihand 304">
                  <a:extLst>
                    <a:ext uri="{FF2B5EF4-FFF2-40B4-BE49-F238E27FC236}">
                      <a16:creationId xmlns:a16="http://schemas.microsoft.com/office/drawing/2014/main" id="{FAAEC13E-4101-DE39-7AE5-F7968CF29CA7}"/>
                    </a:ext>
                  </a:extLst>
                </p:cNvPr>
                <p:cNvPicPr/>
                <p:nvPr/>
              </p:nvPicPr>
              <p:blipFill>
                <a:blip r:embed="rId495"/>
                <a:stretch>
                  <a:fillRect/>
                </a:stretch>
              </p:blipFill>
              <p:spPr>
                <a:xfrm>
                  <a:off x="1660615" y="4605382"/>
                  <a:ext cx="150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06" name="Freihand 305">
                  <a:extLst>
                    <a:ext uri="{FF2B5EF4-FFF2-40B4-BE49-F238E27FC236}">
                      <a16:creationId xmlns:a16="http://schemas.microsoft.com/office/drawing/2014/main" id="{0AEF640C-7D2E-1DED-AF8D-D741F07BAE3B}"/>
                    </a:ext>
                  </a:extLst>
                </p14:cNvPr>
                <p14:cNvContentPartPr/>
                <p14:nvPr/>
              </p14:nvContentPartPr>
              <p14:xfrm>
                <a:off x="1903255" y="4619062"/>
                <a:ext cx="99720" cy="108720"/>
              </p14:xfrm>
            </p:contentPart>
          </mc:Choice>
          <mc:Fallback xmlns="">
            <p:pic>
              <p:nvPicPr>
                <p:cNvPr id="306" name="Freihand 305">
                  <a:extLst>
                    <a:ext uri="{FF2B5EF4-FFF2-40B4-BE49-F238E27FC236}">
                      <a16:creationId xmlns:a16="http://schemas.microsoft.com/office/drawing/2014/main" id="{0AEF640C-7D2E-1DED-AF8D-D741F07BAE3B}"/>
                    </a:ext>
                  </a:extLst>
                </p:cNvPr>
                <p:cNvPicPr/>
                <p:nvPr/>
              </p:nvPicPr>
              <p:blipFill>
                <a:blip r:embed="rId497"/>
                <a:stretch>
                  <a:fillRect/>
                </a:stretch>
              </p:blipFill>
              <p:spPr>
                <a:xfrm>
                  <a:off x="1894255" y="4610062"/>
                  <a:ext cx="117360" cy="126360"/>
                </a:xfrm>
                <a:prstGeom prst="rect">
                  <a:avLst/>
                </a:prstGeom>
              </p:spPr>
            </p:pic>
          </mc:Fallback>
        </mc:AlternateContent>
      </p:grpSp>
      <p:grpSp>
        <p:nvGrpSpPr>
          <p:cNvPr id="315" name="Gruppieren 314">
            <a:extLst>
              <a:ext uri="{FF2B5EF4-FFF2-40B4-BE49-F238E27FC236}">
                <a16:creationId xmlns:a16="http://schemas.microsoft.com/office/drawing/2014/main" id="{8408F4E4-8321-B52C-57DC-D9F30F08B202}"/>
              </a:ext>
            </a:extLst>
          </p:cNvPr>
          <p:cNvGrpSpPr/>
          <p:nvPr/>
        </p:nvGrpSpPr>
        <p:grpSpPr>
          <a:xfrm>
            <a:off x="686455" y="4625902"/>
            <a:ext cx="425520" cy="196200"/>
            <a:chOff x="686455" y="4625902"/>
            <a:chExt cx="425520" cy="196200"/>
          </a:xfrm>
        </p:grpSpPr>
        <mc:AlternateContent xmlns:mc="http://schemas.openxmlformats.org/markup-compatibility/2006" xmlns:p14="http://schemas.microsoft.com/office/powerpoint/2010/main">
          <mc:Choice Requires="p14">
            <p:contentPart p14:bwMode="auto" r:id="rId498">
              <p14:nvContentPartPr>
                <p14:cNvPr id="308" name="Freihand 307">
                  <a:extLst>
                    <a:ext uri="{FF2B5EF4-FFF2-40B4-BE49-F238E27FC236}">
                      <a16:creationId xmlns:a16="http://schemas.microsoft.com/office/drawing/2014/main" id="{0E6F81A0-50C6-52BC-8E82-F520C0B708AE}"/>
                    </a:ext>
                  </a:extLst>
                </p14:cNvPr>
                <p14:cNvContentPartPr/>
                <p14:nvPr/>
              </p14:nvContentPartPr>
              <p14:xfrm>
                <a:off x="686455" y="4644262"/>
                <a:ext cx="145800" cy="160920"/>
              </p14:xfrm>
            </p:contentPart>
          </mc:Choice>
          <mc:Fallback xmlns="">
            <p:pic>
              <p:nvPicPr>
                <p:cNvPr id="308" name="Freihand 307">
                  <a:extLst>
                    <a:ext uri="{FF2B5EF4-FFF2-40B4-BE49-F238E27FC236}">
                      <a16:creationId xmlns:a16="http://schemas.microsoft.com/office/drawing/2014/main" id="{0E6F81A0-50C6-52BC-8E82-F520C0B708AE}"/>
                    </a:ext>
                  </a:extLst>
                </p:cNvPr>
                <p:cNvPicPr/>
                <p:nvPr/>
              </p:nvPicPr>
              <p:blipFill>
                <a:blip r:embed="rId499"/>
                <a:stretch>
                  <a:fillRect/>
                </a:stretch>
              </p:blipFill>
              <p:spPr>
                <a:xfrm>
                  <a:off x="677815" y="4635262"/>
                  <a:ext cx="1634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09" name="Freihand 308">
                  <a:extLst>
                    <a:ext uri="{FF2B5EF4-FFF2-40B4-BE49-F238E27FC236}">
                      <a16:creationId xmlns:a16="http://schemas.microsoft.com/office/drawing/2014/main" id="{83538821-1C11-A1EE-3D62-93F9A40EE398}"/>
                    </a:ext>
                  </a:extLst>
                </p14:cNvPr>
                <p14:cNvContentPartPr/>
                <p14:nvPr/>
              </p14:nvContentPartPr>
              <p14:xfrm>
                <a:off x="963295" y="4625902"/>
                <a:ext cx="148680" cy="196200"/>
              </p14:xfrm>
            </p:contentPart>
          </mc:Choice>
          <mc:Fallback xmlns="">
            <p:pic>
              <p:nvPicPr>
                <p:cNvPr id="309" name="Freihand 308">
                  <a:extLst>
                    <a:ext uri="{FF2B5EF4-FFF2-40B4-BE49-F238E27FC236}">
                      <a16:creationId xmlns:a16="http://schemas.microsoft.com/office/drawing/2014/main" id="{83538821-1C11-A1EE-3D62-93F9A40EE398}"/>
                    </a:ext>
                  </a:extLst>
                </p:cNvPr>
                <p:cNvPicPr/>
                <p:nvPr/>
              </p:nvPicPr>
              <p:blipFill>
                <a:blip r:embed="rId501"/>
                <a:stretch>
                  <a:fillRect/>
                </a:stretch>
              </p:blipFill>
              <p:spPr>
                <a:xfrm>
                  <a:off x="954655" y="4616902"/>
                  <a:ext cx="166320" cy="213840"/>
                </a:xfrm>
                <a:prstGeom prst="rect">
                  <a:avLst/>
                </a:prstGeom>
              </p:spPr>
            </p:pic>
          </mc:Fallback>
        </mc:AlternateContent>
      </p:grpSp>
      <p:grpSp>
        <p:nvGrpSpPr>
          <p:cNvPr id="314" name="Gruppieren 313">
            <a:extLst>
              <a:ext uri="{FF2B5EF4-FFF2-40B4-BE49-F238E27FC236}">
                <a16:creationId xmlns:a16="http://schemas.microsoft.com/office/drawing/2014/main" id="{D50FD797-EFDA-913A-10A8-76455DE6782B}"/>
              </a:ext>
            </a:extLst>
          </p:cNvPr>
          <p:cNvGrpSpPr/>
          <p:nvPr/>
        </p:nvGrpSpPr>
        <p:grpSpPr>
          <a:xfrm>
            <a:off x="1335895" y="4612582"/>
            <a:ext cx="705600" cy="204120"/>
            <a:chOff x="1335895" y="4612582"/>
            <a:chExt cx="705600" cy="204120"/>
          </a:xfrm>
        </p:grpSpPr>
        <mc:AlternateContent xmlns:mc="http://schemas.openxmlformats.org/markup-compatibility/2006" xmlns:p14="http://schemas.microsoft.com/office/powerpoint/2010/main">
          <mc:Choice Requires="p14">
            <p:contentPart p14:bwMode="auto" r:id="rId502">
              <p14:nvContentPartPr>
                <p14:cNvPr id="310" name="Freihand 309">
                  <a:extLst>
                    <a:ext uri="{FF2B5EF4-FFF2-40B4-BE49-F238E27FC236}">
                      <a16:creationId xmlns:a16="http://schemas.microsoft.com/office/drawing/2014/main" id="{BDD2FEB0-081A-2360-1DF1-112E6495C7DF}"/>
                    </a:ext>
                  </a:extLst>
                </p14:cNvPr>
                <p14:cNvContentPartPr/>
                <p14:nvPr/>
              </p14:nvContentPartPr>
              <p14:xfrm>
                <a:off x="1335895" y="4693582"/>
                <a:ext cx="25560" cy="43920"/>
              </p14:xfrm>
            </p:contentPart>
          </mc:Choice>
          <mc:Fallback xmlns="">
            <p:pic>
              <p:nvPicPr>
                <p:cNvPr id="310" name="Freihand 309">
                  <a:extLst>
                    <a:ext uri="{FF2B5EF4-FFF2-40B4-BE49-F238E27FC236}">
                      <a16:creationId xmlns:a16="http://schemas.microsoft.com/office/drawing/2014/main" id="{BDD2FEB0-081A-2360-1DF1-112E6495C7DF}"/>
                    </a:ext>
                  </a:extLst>
                </p:cNvPr>
                <p:cNvPicPr/>
                <p:nvPr/>
              </p:nvPicPr>
              <p:blipFill>
                <a:blip r:embed="rId503"/>
                <a:stretch>
                  <a:fillRect/>
                </a:stretch>
              </p:blipFill>
              <p:spPr>
                <a:xfrm>
                  <a:off x="1326895" y="4684582"/>
                  <a:ext cx="43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11" name="Freihand 310">
                  <a:extLst>
                    <a:ext uri="{FF2B5EF4-FFF2-40B4-BE49-F238E27FC236}">
                      <a16:creationId xmlns:a16="http://schemas.microsoft.com/office/drawing/2014/main" id="{ADB5BF40-350B-51C6-9281-0D035BDD6DAE}"/>
                    </a:ext>
                  </a:extLst>
                </p14:cNvPr>
                <p14:cNvContentPartPr/>
                <p14:nvPr/>
              </p14:nvContentPartPr>
              <p14:xfrm>
                <a:off x="1481335" y="4612582"/>
                <a:ext cx="151920" cy="204120"/>
              </p14:xfrm>
            </p:contentPart>
          </mc:Choice>
          <mc:Fallback xmlns="">
            <p:pic>
              <p:nvPicPr>
                <p:cNvPr id="311" name="Freihand 310">
                  <a:extLst>
                    <a:ext uri="{FF2B5EF4-FFF2-40B4-BE49-F238E27FC236}">
                      <a16:creationId xmlns:a16="http://schemas.microsoft.com/office/drawing/2014/main" id="{ADB5BF40-350B-51C6-9281-0D035BDD6DAE}"/>
                    </a:ext>
                  </a:extLst>
                </p:cNvPr>
                <p:cNvPicPr/>
                <p:nvPr/>
              </p:nvPicPr>
              <p:blipFill>
                <a:blip r:embed="rId505"/>
                <a:stretch>
                  <a:fillRect/>
                </a:stretch>
              </p:blipFill>
              <p:spPr>
                <a:xfrm>
                  <a:off x="1472335" y="4603582"/>
                  <a:ext cx="1695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12" name="Freihand 311">
                  <a:extLst>
                    <a:ext uri="{FF2B5EF4-FFF2-40B4-BE49-F238E27FC236}">
                      <a16:creationId xmlns:a16="http://schemas.microsoft.com/office/drawing/2014/main" id="{0ED93EE7-9EA4-6096-81BD-74A80BC8002E}"/>
                    </a:ext>
                  </a:extLst>
                </p14:cNvPr>
                <p14:cNvContentPartPr/>
                <p14:nvPr/>
              </p14:nvContentPartPr>
              <p14:xfrm>
                <a:off x="1671055" y="4620142"/>
                <a:ext cx="142920" cy="134280"/>
              </p14:xfrm>
            </p:contentPart>
          </mc:Choice>
          <mc:Fallback xmlns="">
            <p:pic>
              <p:nvPicPr>
                <p:cNvPr id="312" name="Freihand 311">
                  <a:extLst>
                    <a:ext uri="{FF2B5EF4-FFF2-40B4-BE49-F238E27FC236}">
                      <a16:creationId xmlns:a16="http://schemas.microsoft.com/office/drawing/2014/main" id="{0ED93EE7-9EA4-6096-81BD-74A80BC8002E}"/>
                    </a:ext>
                  </a:extLst>
                </p:cNvPr>
                <p:cNvPicPr/>
                <p:nvPr/>
              </p:nvPicPr>
              <p:blipFill>
                <a:blip r:embed="rId507"/>
                <a:stretch>
                  <a:fillRect/>
                </a:stretch>
              </p:blipFill>
              <p:spPr>
                <a:xfrm>
                  <a:off x="1662415" y="4611142"/>
                  <a:ext cx="1605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13" name="Freihand 312">
                  <a:extLst>
                    <a:ext uri="{FF2B5EF4-FFF2-40B4-BE49-F238E27FC236}">
                      <a16:creationId xmlns:a16="http://schemas.microsoft.com/office/drawing/2014/main" id="{EB5C2D90-7938-3328-915E-E0A05B0C8D59}"/>
                    </a:ext>
                  </a:extLst>
                </p14:cNvPr>
                <p14:cNvContentPartPr/>
                <p14:nvPr/>
              </p14:nvContentPartPr>
              <p14:xfrm>
                <a:off x="1929175" y="4626262"/>
                <a:ext cx="112320" cy="115560"/>
              </p14:xfrm>
            </p:contentPart>
          </mc:Choice>
          <mc:Fallback xmlns="">
            <p:pic>
              <p:nvPicPr>
                <p:cNvPr id="313" name="Freihand 312">
                  <a:extLst>
                    <a:ext uri="{FF2B5EF4-FFF2-40B4-BE49-F238E27FC236}">
                      <a16:creationId xmlns:a16="http://schemas.microsoft.com/office/drawing/2014/main" id="{EB5C2D90-7938-3328-915E-E0A05B0C8D59}"/>
                    </a:ext>
                  </a:extLst>
                </p:cNvPr>
                <p:cNvPicPr/>
                <p:nvPr/>
              </p:nvPicPr>
              <p:blipFill>
                <a:blip r:embed="rId509"/>
                <a:stretch>
                  <a:fillRect/>
                </a:stretch>
              </p:blipFill>
              <p:spPr>
                <a:xfrm>
                  <a:off x="1920535" y="4617622"/>
                  <a:ext cx="129960" cy="13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0">
            <p14:nvContentPartPr>
              <p14:cNvPr id="318" name="Freihand 317">
                <a:extLst>
                  <a:ext uri="{FF2B5EF4-FFF2-40B4-BE49-F238E27FC236}">
                    <a16:creationId xmlns:a16="http://schemas.microsoft.com/office/drawing/2014/main" id="{F84D1093-5BA3-1681-C394-353E61C12B92}"/>
                  </a:ext>
                </a:extLst>
              </p14:cNvPr>
              <p14:cNvContentPartPr/>
              <p14:nvPr/>
            </p14:nvContentPartPr>
            <p14:xfrm>
              <a:off x="2983975" y="2154862"/>
              <a:ext cx="463680" cy="315000"/>
            </p14:xfrm>
          </p:contentPart>
        </mc:Choice>
        <mc:Fallback xmlns="">
          <p:pic>
            <p:nvPicPr>
              <p:cNvPr id="318" name="Freihand 317">
                <a:extLst>
                  <a:ext uri="{FF2B5EF4-FFF2-40B4-BE49-F238E27FC236}">
                    <a16:creationId xmlns:a16="http://schemas.microsoft.com/office/drawing/2014/main" id="{F84D1093-5BA3-1681-C394-353E61C12B92}"/>
                  </a:ext>
                </a:extLst>
              </p:cNvPr>
              <p:cNvPicPr/>
              <p:nvPr/>
            </p:nvPicPr>
            <p:blipFill>
              <a:blip r:embed="rId511"/>
              <a:stretch>
                <a:fillRect/>
              </a:stretch>
            </p:blipFill>
            <p:spPr>
              <a:xfrm>
                <a:off x="2974975" y="2145862"/>
                <a:ext cx="4813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20" name="Freihand 319">
                <a:extLst>
                  <a:ext uri="{FF2B5EF4-FFF2-40B4-BE49-F238E27FC236}">
                    <a16:creationId xmlns:a16="http://schemas.microsoft.com/office/drawing/2014/main" id="{D5A0D4D6-8536-1129-EAE4-05458DEF0595}"/>
                  </a:ext>
                </a:extLst>
              </p14:cNvPr>
              <p14:cNvContentPartPr/>
              <p14:nvPr/>
            </p14:nvContentPartPr>
            <p14:xfrm>
              <a:off x="3823855" y="1778302"/>
              <a:ext cx="270000" cy="223200"/>
            </p14:xfrm>
          </p:contentPart>
        </mc:Choice>
        <mc:Fallback xmlns="">
          <p:pic>
            <p:nvPicPr>
              <p:cNvPr id="320" name="Freihand 319">
                <a:extLst>
                  <a:ext uri="{FF2B5EF4-FFF2-40B4-BE49-F238E27FC236}">
                    <a16:creationId xmlns:a16="http://schemas.microsoft.com/office/drawing/2014/main" id="{D5A0D4D6-8536-1129-EAE4-05458DEF0595}"/>
                  </a:ext>
                </a:extLst>
              </p:cNvPr>
              <p:cNvPicPr/>
              <p:nvPr/>
            </p:nvPicPr>
            <p:blipFill>
              <a:blip r:embed="rId513"/>
              <a:stretch>
                <a:fillRect/>
              </a:stretch>
            </p:blipFill>
            <p:spPr>
              <a:xfrm>
                <a:off x="3814855" y="1769302"/>
                <a:ext cx="2876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21" name="Freihand 320">
                <a:extLst>
                  <a:ext uri="{FF2B5EF4-FFF2-40B4-BE49-F238E27FC236}">
                    <a16:creationId xmlns:a16="http://schemas.microsoft.com/office/drawing/2014/main" id="{ED98C6C3-FA4F-F02C-8A37-9EF354902451}"/>
                  </a:ext>
                </a:extLst>
              </p14:cNvPr>
              <p14:cNvContentPartPr/>
              <p14:nvPr/>
            </p14:nvContentPartPr>
            <p14:xfrm>
              <a:off x="4521175" y="2160982"/>
              <a:ext cx="395640" cy="263520"/>
            </p14:xfrm>
          </p:contentPart>
        </mc:Choice>
        <mc:Fallback xmlns="">
          <p:pic>
            <p:nvPicPr>
              <p:cNvPr id="321" name="Freihand 320">
                <a:extLst>
                  <a:ext uri="{FF2B5EF4-FFF2-40B4-BE49-F238E27FC236}">
                    <a16:creationId xmlns:a16="http://schemas.microsoft.com/office/drawing/2014/main" id="{ED98C6C3-FA4F-F02C-8A37-9EF354902451}"/>
                  </a:ext>
                </a:extLst>
              </p:cNvPr>
              <p:cNvPicPr/>
              <p:nvPr/>
            </p:nvPicPr>
            <p:blipFill>
              <a:blip r:embed="rId515"/>
              <a:stretch>
                <a:fillRect/>
              </a:stretch>
            </p:blipFill>
            <p:spPr>
              <a:xfrm>
                <a:off x="4512175" y="2151982"/>
                <a:ext cx="413280" cy="281160"/>
              </a:xfrm>
              <a:prstGeom prst="rect">
                <a:avLst/>
              </a:prstGeom>
            </p:spPr>
          </p:pic>
        </mc:Fallback>
      </mc:AlternateContent>
      <p:grpSp>
        <p:nvGrpSpPr>
          <p:cNvPr id="324" name="Gruppieren 323">
            <a:extLst>
              <a:ext uri="{FF2B5EF4-FFF2-40B4-BE49-F238E27FC236}">
                <a16:creationId xmlns:a16="http://schemas.microsoft.com/office/drawing/2014/main" id="{513DB42A-8213-DCF3-30D7-4BA0E6CD8271}"/>
              </a:ext>
            </a:extLst>
          </p:cNvPr>
          <p:cNvGrpSpPr/>
          <p:nvPr/>
        </p:nvGrpSpPr>
        <p:grpSpPr>
          <a:xfrm>
            <a:off x="2150215" y="4684582"/>
            <a:ext cx="100800" cy="150120"/>
            <a:chOff x="2150215" y="4684582"/>
            <a:chExt cx="100800" cy="150120"/>
          </a:xfrm>
        </p:grpSpPr>
        <mc:AlternateContent xmlns:mc="http://schemas.openxmlformats.org/markup-compatibility/2006" xmlns:p14="http://schemas.microsoft.com/office/powerpoint/2010/main">
          <mc:Choice Requires="p14">
            <p:contentPart p14:bwMode="auto" r:id="rId516">
              <p14:nvContentPartPr>
                <p14:cNvPr id="322" name="Freihand 321">
                  <a:extLst>
                    <a:ext uri="{FF2B5EF4-FFF2-40B4-BE49-F238E27FC236}">
                      <a16:creationId xmlns:a16="http://schemas.microsoft.com/office/drawing/2014/main" id="{74510977-AA75-7D3F-02C6-9BB3AFCE5813}"/>
                    </a:ext>
                  </a:extLst>
                </p14:cNvPr>
                <p14:cNvContentPartPr/>
                <p14:nvPr/>
              </p14:nvContentPartPr>
              <p14:xfrm>
                <a:off x="2197735" y="4684582"/>
                <a:ext cx="21600" cy="150120"/>
              </p14:xfrm>
            </p:contentPart>
          </mc:Choice>
          <mc:Fallback xmlns="">
            <p:pic>
              <p:nvPicPr>
                <p:cNvPr id="322" name="Freihand 321">
                  <a:extLst>
                    <a:ext uri="{FF2B5EF4-FFF2-40B4-BE49-F238E27FC236}">
                      <a16:creationId xmlns:a16="http://schemas.microsoft.com/office/drawing/2014/main" id="{74510977-AA75-7D3F-02C6-9BB3AFCE5813}"/>
                    </a:ext>
                  </a:extLst>
                </p:cNvPr>
                <p:cNvPicPr/>
                <p:nvPr/>
              </p:nvPicPr>
              <p:blipFill>
                <a:blip r:embed="rId517"/>
                <a:stretch>
                  <a:fillRect/>
                </a:stretch>
              </p:blipFill>
              <p:spPr>
                <a:xfrm>
                  <a:off x="2188735" y="4675582"/>
                  <a:ext cx="392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23" name="Freihand 322">
                  <a:extLst>
                    <a:ext uri="{FF2B5EF4-FFF2-40B4-BE49-F238E27FC236}">
                      <a16:creationId xmlns:a16="http://schemas.microsoft.com/office/drawing/2014/main" id="{50562E96-0359-D25E-D714-85794401864E}"/>
                    </a:ext>
                  </a:extLst>
                </p14:cNvPr>
                <p14:cNvContentPartPr/>
                <p14:nvPr/>
              </p14:nvContentPartPr>
              <p14:xfrm>
                <a:off x="2150215" y="4746502"/>
                <a:ext cx="100800" cy="18000"/>
              </p14:xfrm>
            </p:contentPart>
          </mc:Choice>
          <mc:Fallback xmlns="">
            <p:pic>
              <p:nvPicPr>
                <p:cNvPr id="323" name="Freihand 322">
                  <a:extLst>
                    <a:ext uri="{FF2B5EF4-FFF2-40B4-BE49-F238E27FC236}">
                      <a16:creationId xmlns:a16="http://schemas.microsoft.com/office/drawing/2014/main" id="{50562E96-0359-D25E-D714-85794401864E}"/>
                    </a:ext>
                  </a:extLst>
                </p:cNvPr>
                <p:cNvPicPr/>
                <p:nvPr/>
              </p:nvPicPr>
              <p:blipFill>
                <a:blip r:embed="rId519"/>
                <a:stretch>
                  <a:fillRect/>
                </a:stretch>
              </p:blipFill>
              <p:spPr>
                <a:xfrm>
                  <a:off x="2141215" y="4737502"/>
                  <a:ext cx="118440" cy="35640"/>
                </a:xfrm>
                <a:prstGeom prst="rect">
                  <a:avLst/>
                </a:prstGeom>
              </p:spPr>
            </p:pic>
          </mc:Fallback>
        </mc:AlternateContent>
      </p:grpSp>
      <p:grpSp>
        <p:nvGrpSpPr>
          <p:cNvPr id="331" name="Gruppieren 330">
            <a:extLst>
              <a:ext uri="{FF2B5EF4-FFF2-40B4-BE49-F238E27FC236}">
                <a16:creationId xmlns:a16="http://schemas.microsoft.com/office/drawing/2014/main" id="{CB93964C-2CE3-261C-6DB6-0A9F34C0F389}"/>
              </a:ext>
            </a:extLst>
          </p:cNvPr>
          <p:cNvGrpSpPr/>
          <p:nvPr/>
        </p:nvGrpSpPr>
        <p:grpSpPr>
          <a:xfrm>
            <a:off x="2447215" y="4607182"/>
            <a:ext cx="795960" cy="182880"/>
            <a:chOff x="2447215" y="4607182"/>
            <a:chExt cx="795960" cy="182880"/>
          </a:xfrm>
        </p:grpSpPr>
        <mc:AlternateContent xmlns:mc="http://schemas.openxmlformats.org/markup-compatibility/2006" xmlns:p14="http://schemas.microsoft.com/office/powerpoint/2010/main">
          <mc:Choice Requires="p14">
            <p:contentPart p14:bwMode="auto" r:id="rId520">
              <p14:nvContentPartPr>
                <p14:cNvPr id="325" name="Freihand 324">
                  <a:extLst>
                    <a:ext uri="{FF2B5EF4-FFF2-40B4-BE49-F238E27FC236}">
                      <a16:creationId xmlns:a16="http://schemas.microsoft.com/office/drawing/2014/main" id="{E2E472E2-65CE-97D1-D653-CE36D3FFC045}"/>
                    </a:ext>
                  </a:extLst>
                </p14:cNvPr>
                <p14:cNvContentPartPr/>
                <p14:nvPr/>
              </p14:nvContentPartPr>
              <p14:xfrm>
                <a:off x="2447215" y="4629502"/>
                <a:ext cx="80640" cy="160560"/>
              </p14:xfrm>
            </p:contentPart>
          </mc:Choice>
          <mc:Fallback xmlns="">
            <p:pic>
              <p:nvPicPr>
                <p:cNvPr id="325" name="Freihand 324">
                  <a:extLst>
                    <a:ext uri="{FF2B5EF4-FFF2-40B4-BE49-F238E27FC236}">
                      <a16:creationId xmlns:a16="http://schemas.microsoft.com/office/drawing/2014/main" id="{E2E472E2-65CE-97D1-D653-CE36D3FFC045}"/>
                    </a:ext>
                  </a:extLst>
                </p:cNvPr>
                <p:cNvPicPr/>
                <p:nvPr/>
              </p:nvPicPr>
              <p:blipFill>
                <a:blip r:embed="rId521"/>
                <a:stretch>
                  <a:fillRect/>
                </a:stretch>
              </p:blipFill>
              <p:spPr>
                <a:xfrm>
                  <a:off x="2438215" y="4620502"/>
                  <a:ext cx="982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6" name="Freihand 325">
                  <a:extLst>
                    <a:ext uri="{FF2B5EF4-FFF2-40B4-BE49-F238E27FC236}">
                      <a16:creationId xmlns:a16="http://schemas.microsoft.com/office/drawing/2014/main" id="{A6E6F6AD-0B53-4463-C745-5EDF1EB1832C}"/>
                    </a:ext>
                  </a:extLst>
                </p14:cNvPr>
                <p14:cNvContentPartPr/>
                <p14:nvPr/>
              </p14:nvContentPartPr>
              <p14:xfrm>
                <a:off x="2630815" y="4683862"/>
                <a:ext cx="18000" cy="19440"/>
              </p14:xfrm>
            </p:contentPart>
          </mc:Choice>
          <mc:Fallback xmlns="">
            <p:pic>
              <p:nvPicPr>
                <p:cNvPr id="326" name="Freihand 325">
                  <a:extLst>
                    <a:ext uri="{FF2B5EF4-FFF2-40B4-BE49-F238E27FC236}">
                      <a16:creationId xmlns:a16="http://schemas.microsoft.com/office/drawing/2014/main" id="{A6E6F6AD-0B53-4463-C745-5EDF1EB1832C}"/>
                    </a:ext>
                  </a:extLst>
                </p:cNvPr>
                <p:cNvPicPr/>
                <p:nvPr/>
              </p:nvPicPr>
              <p:blipFill>
                <a:blip r:embed="rId523"/>
                <a:stretch>
                  <a:fillRect/>
                </a:stretch>
              </p:blipFill>
              <p:spPr>
                <a:xfrm>
                  <a:off x="2622175" y="4675222"/>
                  <a:ext cx="35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8" name="Freihand 327">
                  <a:extLst>
                    <a:ext uri="{FF2B5EF4-FFF2-40B4-BE49-F238E27FC236}">
                      <a16:creationId xmlns:a16="http://schemas.microsoft.com/office/drawing/2014/main" id="{4B3992F8-EB99-C750-6032-2DC071B955FE}"/>
                    </a:ext>
                  </a:extLst>
                </p14:cNvPr>
                <p14:cNvContentPartPr/>
                <p14:nvPr/>
              </p14:nvContentPartPr>
              <p14:xfrm>
                <a:off x="2781295" y="4607182"/>
                <a:ext cx="112680" cy="164520"/>
              </p14:xfrm>
            </p:contentPart>
          </mc:Choice>
          <mc:Fallback xmlns="">
            <p:pic>
              <p:nvPicPr>
                <p:cNvPr id="328" name="Freihand 327">
                  <a:extLst>
                    <a:ext uri="{FF2B5EF4-FFF2-40B4-BE49-F238E27FC236}">
                      <a16:creationId xmlns:a16="http://schemas.microsoft.com/office/drawing/2014/main" id="{4B3992F8-EB99-C750-6032-2DC071B955FE}"/>
                    </a:ext>
                  </a:extLst>
                </p:cNvPr>
                <p:cNvPicPr/>
                <p:nvPr/>
              </p:nvPicPr>
              <p:blipFill>
                <a:blip r:embed="rId525"/>
                <a:stretch>
                  <a:fillRect/>
                </a:stretch>
              </p:blipFill>
              <p:spPr>
                <a:xfrm>
                  <a:off x="2772655" y="4598542"/>
                  <a:ext cx="1303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9" name="Freihand 328">
                  <a:extLst>
                    <a:ext uri="{FF2B5EF4-FFF2-40B4-BE49-F238E27FC236}">
                      <a16:creationId xmlns:a16="http://schemas.microsoft.com/office/drawing/2014/main" id="{2EABC055-151D-5042-C443-D43FC6DBEB1B}"/>
                    </a:ext>
                  </a:extLst>
                </p14:cNvPr>
                <p14:cNvContentPartPr/>
                <p14:nvPr/>
              </p14:nvContentPartPr>
              <p14:xfrm>
                <a:off x="2955895" y="4611862"/>
                <a:ext cx="150840" cy="136440"/>
              </p14:xfrm>
            </p:contentPart>
          </mc:Choice>
          <mc:Fallback xmlns="">
            <p:pic>
              <p:nvPicPr>
                <p:cNvPr id="329" name="Freihand 328">
                  <a:extLst>
                    <a:ext uri="{FF2B5EF4-FFF2-40B4-BE49-F238E27FC236}">
                      <a16:creationId xmlns:a16="http://schemas.microsoft.com/office/drawing/2014/main" id="{2EABC055-151D-5042-C443-D43FC6DBEB1B}"/>
                    </a:ext>
                  </a:extLst>
                </p:cNvPr>
                <p:cNvPicPr/>
                <p:nvPr/>
              </p:nvPicPr>
              <p:blipFill>
                <a:blip r:embed="rId527"/>
                <a:stretch>
                  <a:fillRect/>
                </a:stretch>
              </p:blipFill>
              <p:spPr>
                <a:xfrm>
                  <a:off x="2947255" y="4603222"/>
                  <a:ext cx="1684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30" name="Freihand 329">
                  <a:extLst>
                    <a:ext uri="{FF2B5EF4-FFF2-40B4-BE49-F238E27FC236}">
                      <a16:creationId xmlns:a16="http://schemas.microsoft.com/office/drawing/2014/main" id="{639170DE-94FE-A68A-580A-62502CBCE25B}"/>
                    </a:ext>
                  </a:extLst>
                </p14:cNvPr>
                <p14:cNvContentPartPr/>
                <p14:nvPr/>
              </p14:nvContentPartPr>
              <p14:xfrm>
                <a:off x="3134455" y="4628062"/>
                <a:ext cx="108720" cy="108360"/>
              </p14:xfrm>
            </p:contentPart>
          </mc:Choice>
          <mc:Fallback xmlns="">
            <p:pic>
              <p:nvPicPr>
                <p:cNvPr id="330" name="Freihand 329">
                  <a:extLst>
                    <a:ext uri="{FF2B5EF4-FFF2-40B4-BE49-F238E27FC236}">
                      <a16:creationId xmlns:a16="http://schemas.microsoft.com/office/drawing/2014/main" id="{639170DE-94FE-A68A-580A-62502CBCE25B}"/>
                    </a:ext>
                  </a:extLst>
                </p:cNvPr>
                <p:cNvPicPr/>
                <p:nvPr/>
              </p:nvPicPr>
              <p:blipFill>
                <a:blip r:embed="rId529"/>
                <a:stretch>
                  <a:fillRect/>
                </a:stretch>
              </p:blipFill>
              <p:spPr>
                <a:xfrm>
                  <a:off x="3125815" y="4619422"/>
                  <a:ext cx="126360" cy="126000"/>
                </a:xfrm>
                <a:prstGeom prst="rect">
                  <a:avLst/>
                </a:prstGeom>
              </p:spPr>
            </p:pic>
          </mc:Fallback>
        </mc:AlternateContent>
      </p:grpSp>
      <p:grpSp>
        <p:nvGrpSpPr>
          <p:cNvPr id="337" name="Gruppieren 336">
            <a:extLst>
              <a:ext uri="{FF2B5EF4-FFF2-40B4-BE49-F238E27FC236}">
                <a16:creationId xmlns:a16="http://schemas.microsoft.com/office/drawing/2014/main" id="{1B68CB9A-94A8-E2F7-AF6D-B710CB33C200}"/>
              </a:ext>
            </a:extLst>
          </p:cNvPr>
          <p:cNvGrpSpPr/>
          <p:nvPr/>
        </p:nvGrpSpPr>
        <p:grpSpPr>
          <a:xfrm>
            <a:off x="3414175" y="4668022"/>
            <a:ext cx="154800" cy="88560"/>
            <a:chOff x="3414175" y="4668022"/>
            <a:chExt cx="154800" cy="88560"/>
          </a:xfrm>
        </p:grpSpPr>
        <mc:AlternateContent xmlns:mc="http://schemas.openxmlformats.org/markup-compatibility/2006" xmlns:p14="http://schemas.microsoft.com/office/powerpoint/2010/main">
          <mc:Choice Requires="p14">
            <p:contentPart p14:bwMode="auto" r:id="rId530">
              <p14:nvContentPartPr>
                <p14:cNvPr id="332" name="Freihand 331">
                  <a:extLst>
                    <a:ext uri="{FF2B5EF4-FFF2-40B4-BE49-F238E27FC236}">
                      <a16:creationId xmlns:a16="http://schemas.microsoft.com/office/drawing/2014/main" id="{3A48866C-197F-FEF0-9FF4-6A5BB323CF1B}"/>
                    </a:ext>
                  </a:extLst>
                </p14:cNvPr>
                <p14:cNvContentPartPr/>
                <p14:nvPr/>
              </p14:nvContentPartPr>
              <p14:xfrm>
                <a:off x="3427495" y="4668022"/>
                <a:ext cx="133920" cy="6480"/>
              </p14:xfrm>
            </p:contentPart>
          </mc:Choice>
          <mc:Fallback xmlns="">
            <p:pic>
              <p:nvPicPr>
                <p:cNvPr id="332" name="Freihand 331">
                  <a:extLst>
                    <a:ext uri="{FF2B5EF4-FFF2-40B4-BE49-F238E27FC236}">
                      <a16:creationId xmlns:a16="http://schemas.microsoft.com/office/drawing/2014/main" id="{3A48866C-197F-FEF0-9FF4-6A5BB323CF1B}"/>
                    </a:ext>
                  </a:extLst>
                </p:cNvPr>
                <p:cNvPicPr/>
                <p:nvPr/>
              </p:nvPicPr>
              <p:blipFill>
                <a:blip r:embed="rId531"/>
                <a:stretch>
                  <a:fillRect/>
                </a:stretch>
              </p:blipFill>
              <p:spPr>
                <a:xfrm>
                  <a:off x="3418855" y="4659022"/>
                  <a:ext cx="15156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33" name="Freihand 332">
                  <a:extLst>
                    <a:ext uri="{FF2B5EF4-FFF2-40B4-BE49-F238E27FC236}">
                      <a16:creationId xmlns:a16="http://schemas.microsoft.com/office/drawing/2014/main" id="{D7119E52-D78D-CDD8-60A9-F0C88221211E}"/>
                    </a:ext>
                  </a:extLst>
                </p14:cNvPr>
                <p14:cNvContentPartPr/>
                <p14:nvPr/>
              </p14:nvContentPartPr>
              <p14:xfrm>
                <a:off x="3414175" y="4726702"/>
                <a:ext cx="154800" cy="29880"/>
              </p14:xfrm>
            </p:contentPart>
          </mc:Choice>
          <mc:Fallback xmlns="">
            <p:pic>
              <p:nvPicPr>
                <p:cNvPr id="333" name="Freihand 332">
                  <a:extLst>
                    <a:ext uri="{FF2B5EF4-FFF2-40B4-BE49-F238E27FC236}">
                      <a16:creationId xmlns:a16="http://schemas.microsoft.com/office/drawing/2014/main" id="{D7119E52-D78D-CDD8-60A9-F0C88221211E}"/>
                    </a:ext>
                  </a:extLst>
                </p:cNvPr>
                <p:cNvPicPr/>
                <p:nvPr/>
              </p:nvPicPr>
              <p:blipFill>
                <a:blip r:embed="rId533"/>
                <a:stretch>
                  <a:fillRect/>
                </a:stretch>
              </p:blipFill>
              <p:spPr>
                <a:xfrm>
                  <a:off x="3405535" y="4718062"/>
                  <a:ext cx="172440" cy="47520"/>
                </a:xfrm>
                <a:prstGeom prst="rect">
                  <a:avLst/>
                </a:prstGeom>
              </p:spPr>
            </p:pic>
          </mc:Fallback>
        </mc:AlternateContent>
      </p:grpSp>
      <p:grpSp>
        <p:nvGrpSpPr>
          <p:cNvPr id="348" name="Gruppieren 347">
            <a:extLst>
              <a:ext uri="{FF2B5EF4-FFF2-40B4-BE49-F238E27FC236}">
                <a16:creationId xmlns:a16="http://schemas.microsoft.com/office/drawing/2014/main" id="{D9475CC9-9CA4-606D-DDAF-199CCA2624FC}"/>
              </a:ext>
            </a:extLst>
          </p:cNvPr>
          <p:cNvGrpSpPr/>
          <p:nvPr/>
        </p:nvGrpSpPr>
        <p:grpSpPr>
          <a:xfrm>
            <a:off x="7504135" y="2574622"/>
            <a:ext cx="469080" cy="219960"/>
            <a:chOff x="7504135" y="2574622"/>
            <a:chExt cx="469080" cy="219960"/>
          </a:xfrm>
        </p:grpSpPr>
        <mc:AlternateContent xmlns:mc="http://schemas.openxmlformats.org/markup-compatibility/2006" xmlns:p14="http://schemas.microsoft.com/office/powerpoint/2010/main">
          <mc:Choice Requires="p14">
            <p:contentPart p14:bwMode="auto" r:id="rId534">
              <p14:nvContentPartPr>
                <p14:cNvPr id="343" name="Freihand 342">
                  <a:extLst>
                    <a:ext uri="{FF2B5EF4-FFF2-40B4-BE49-F238E27FC236}">
                      <a16:creationId xmlns:a16="http://schemas.microsoft.com/office/drawing/2014/main" id="{26CAE05F-F43B-B047-9614-00F16B2C5708}"/>
                    </a:ext>
                  </a:extLst>
                </p14:cNvPr>
                <p14:cNvContentPartPr/>
                <p14:nvPr/>
              </p14:nvContentPartPr>
              <p14:xfrm>
                <a:off x="7504135" y="2603422"/>
                <a:ext cx="127440" cy="191160"/>
              </p14:xfrm>
            </p:contentPart>
          </mc:Choice>
          <mc:Fallback xmlns="">
            <p:pic>
              <p:nvPicPr>
                <p:cNvPr id="343" name="Freihand 342">
                  <a:extLst>
                    <a:ext uri="{FF2B5EF4-FFF2-40B4-BE49-F238E27FC236}">
                      <a16:creationId xmlns:a16="http://schemas.microsoft.com/office/drawing/2014/main" id="{26CAE05F-F43B-B047-9614-00F16B2C5708}"/>
                    </a:ext>
                  </a:extLst>
                </p:cNvPr>
                <p:cNvPicPr/>
                <p:nvPr/>
              </p:nvPicPr>
              <p:blipFill>
                <a:blip r:embed="rId535"/>
                <a:stretch>
                  <a:fillRect/>
                </a:stretch>
              </p:blipFill>
              <p:spPr>
                <a:xfrm>
                  <a:off x="7495495" y="2594782"/>
                  <a:ext cx="145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44" name="Freihand 343">
                  <a:extLst>
                    <a:ext uri="{FF2B5EF4-FFF2-40B4-BE49-F238E27FC236}">
                      <a16:creationId xmlns:a16="http://schemas.microsoft.com/office/drawing/2014/main" id="{F7CD8ABF-AB1A-56AD-23F1-91680B023810}"/>
                    </a:ext>
                  </a:extLst>
                </p14:cNvPr>
                <p14:cNvContentPartPr/>
                <p14:nvPr/>
              </p14:nvContentPartPr>
              <p14:xfrm>
                <a:off x="7580815" y="2582902"/>
                <a:ext cx="118080" cy="2880"/>
              </p14:xfrm>
            </p:contentPart>
          </mc:Choice>
          <mc:Fallback xmlns="">
            <p:pic>
              <p:nvPicPr>
                <p:cNvPr id="344" name="Freihand 343">
                  <a:extLst>
                    <a:ext uri="{FF2B5EF4-FFF2-40B4-BE49-F238E27FC236}">
                      <a16:creationId xmlns:a16="http://schemas.microsoft.com/office/drawing/2014/main" id="{F7CD8ABF-AB1A-56AD-23F1-91680B023810}"/>
                    </a:ext>
                  </a:extLst>
                </p:cNvPr>
                <p:cNvPicPr/>
                <p:nvPr/>
              </p:nvPicPr>
              <p:blipFill>
                <a:blip r:embed="rId537"/>
                <a:stretch>
                  <a:fillRect/>
                </a:stretch>
              </p:blipFill>
              <p:spPr>
                <a:xfrm>
                  <a:off x="7572175" y="2574262"/>
                  <a:ext cx="1357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45" name="Freihand 344">
                  <a:extLst>
                    <a:ext uri="{FF2B5EF4-FFF2-40B4-BE49-F238E27FC236}">
                      <a16:creationId xmlns:a16="http://schemas.microsoft.com/office/drawing/2014/main" id="{6CCE8404-068C-607C-909E-E61DCC9368AE}"/>
                    </a:ext>
                  </a:extLst>
                </p14:cNvPr>
                <p14:cNvContentPartPr/>
                <p14:nvPr/>
              </p14:nvContentPartPr>
              <p14:xfrm>
                <a:off x="7685575" y="2574622"/>
                <a:ext cx="105480" cy="187200"/>
              </p14:xfrm>
            </p:contentPart>
          </mc:Choice>
          <mc:Fallback xmlns="">
            <p:pic>
              <p:nvPicPr>
                <p:cNvPr id="345" name="Freihand 344">
                  <a:extLst>
                    <a:ext uri="{FF2B5EF4-FFF2-40B4-BE49-F238E27FC236}">
                      <a16:creationId xmlns:a16="http://schemas.microsoft.com/office/drawing/2014/main" id="{6CCE8404-068C-607C-909E-E61DCC9368AE}"/>
                    </a:ext>
                  </a:extLst>
                </p:cNvPr>
                <p:cNvPicPr/>
                <p:nvPr/>
              </p:nvPicPr>
              <p:blipFill>
                <a:blip r:embed="rId539"/>
                <a:stretch>
                  <a:fillRect/>
                </a:stretch>
              </p:blipFill>
              <p:spPr>
                <a:xfrm>
                  <a:off x="7676575" y="2565982"/>
                  <a:ext cx="1231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46" name="Freihand 345">
                  <a:extLst>
                    <a:ext uri="{FF2B5EF4-FFF2-40B4-BE49-F238E27FC236}">
                      <a16:creationId xmlns:a16="http://schemas.microsoft.com/office/drawing/2014/main" id="{D13602E1-6824-9A39-D70D-2301D64F6979}"/>
                    </a:ext>
                  </a:extLst>
                </p14:cNvPr>
                <p14:cNvContentPartPr/>
                <p14:nvPr/>
              </p14:nvContentPartPr>
              <p14:xfrm>
                <a:off x="7858375" y="2604142"/>
                <a:ext cx="114840" cy="149400"/>
              </p14:xfrm>
            </p:contentPart>
          </mc:Choice>
          <mc:Fallback xmlns="">
            <p:pic>
              <p:nvPicPr>
                <p:cNvPr id="346" name="Freihand 345">
                  <a:extLst>
                    <a:ext uri="{FF2B5EF4-FFF2-40B4-BE49-F238E27FC236}">
                      <a16:creationId xmlns:a16="http://schemas.microsoft.com/office/drawing/2014/main" id="{D13602E1-6824-9A39-D70D-2301D64F6979}"/>
                    </a:ext>
                  </a:extLst>
                </p:cNvPr>
                <p:cNvPicPr/>
                <p:nvPr/>
              </p:nvPicPr>
              <p:blipFill>
                <a:blip r:embed="rId541"/>
                <a:stretch>
                  <a:fillRect/>
                </a:stretch>
              </p:blipFill>
              <p:spPr>
                <a:xfrm>
                  <a:off x="7849735" y="2595142"/>
                  <a:ext cx="132480" cy="167040"/>
                </a:xfrm>
                <a:prstGeom prst="rect">
                  <a:avLst/>
                </a:prstGeom>
              </p:spPr>
            </p:pic>
          </mc:Fallback>
        </mc:AlternateContent>
      </p:grpSp>
      <p:grpSp>
        <p:nvGrpSpPr>
          <p:cNvPr id="352" name="Gruppieren 351">
            <a:extLst>
              <a:ext uri="{FF2B5EF4-FFF2-40B4-BE49-F238E27FC236}">
                <a16:creationId xmlns:a16="http://schemas.microsoft.com/office/drawing/2014/main" id="{F5F5C6BD-63CA-2AFB-C4A4-028260A50C80}"/>
              </a:ext>
            </a:extLst>
          </p:cNvPr>
          <p:cNvGrpSpPr/>
          <p:nvPr/>
        </p:nvGrpSpPr>
        <p:grpSpPr>
          <a:xfrm>
            <a:off x="7504135" y="2990062"/>
            <a:ext cx="493920" cy="197640"/>
            <a:chOff x="7504135" y="2990062"/>
            <a:chExt cx="493920" cy="197640"/>
          </a:xfrm>
        </p:grpSpPr>
        <mc:AlternateContent xmlns:mc="http://schemas.openxmlformats.org/markup-compatibility/2006" xmlns:p14="http://schemas.microsoft.com/office/powerpoint/2010/main">
          <mc:Choice Requires="p14">
            <p:contentPart p14:bwMode="auto" r:id="rId542">
              <p14:nvContentPartPr>
                <p14:cNvPr id="347" name="Freihand 346">
                  <a:extLst>
                    <a:ext uri="{FF2B5EF4-FFF2-40B4-BE49-F238E27FC236}">
                      <a16:creationId xmlns:a16="http://schemas.microsoft.com/office/drawing/2014/main" id="{A105B93F-3041-80C2-60B8-362556B82AEC}"/>
                    </a:ext>
                  </a:extLst>
                </p14:cNvPr>
                <p14:cNvContentPartPr/>
                <p14:nvPr/>
              </p14:nvContentPartPr>
              <p14:xfrm>
                <a:off x="7504135" y="3009502"/>
                <a:ext cx="87840" cy="178200"/>
              </p14:xfrm>
            </p:contentPart>
          </mc:Choice>
          <mc:Fallback xmlns="">
            <p:pic>
              <p:nvPicPr>
                <p:cNvPr id="347" name="Freihand 346">
                  <a:extLst>
                    <a:ext uri="{FF2B5EF4-FFF2-40B4-BE49-F238E27FC236}">
                      <a16:creationId xmlns:a16="http://schemas.microsoft.com/office/drawing/2014/main" id="{A105B93F-3041-80C2-60B8-362556B82AEC}"/>
                    </a:ext>
                  </a:extLst>
                </p:cNvPr>
                <p:cNvPicPr/>
                <p:nvPr/>
              </p:nvPicPr>
              <p:blipFill>
                <a:blip r:embed="rId543"/>
                <a:stretch>
                  <a:fillRect/>
                </a:stretch>
              </p:blipFill>
              <p:spPr>
                <a:xfrm>
                  <a:off x="7495135" y="3000862"/>
                  <a:ext cx="105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49" name="Freihand 348">
                  <a:extLst>
                    <a:ext uri="{FF2B5EF4-FFF2-40B4-BE49-F238E27FC236}">
                      <a16:creationId xmlns:a16="http://schemas.microsoft.com/office/drawing/2014/main" id="{EEE64D14-D0B1-6C58-E4CE-50C371EF0357}"/>
                    </a:ext>
                  </a:extLst>
                </p14:cNvPr>
                <p14:cNvContentPartPr/>
                <p14:nvPr/>
              </p14:nvContentPartPr>
              <p14:xfrm>
                <a:off x="7666135" y="2996542"/>
                <a:ext cx="115200" cy="181440"/>
              </p14:xfrm>
            </p:contentPart>
          </mc:Choice>
          <mc:Fallback xmlns="">
            <p:pic>
              <p:nvPicPr>
                <p:cNvPr id="349" name="Freihand 348">
                  <a:extLst>
                    <a:ext uri="{FF2B5EF4-FFF2-40B4-BE49-F238E27FC236}">
                      <a16:creationId xmlns:a16="http://schemas.microsoft.com/office/drawing/2014/main" id="{EEE64D14-D0B1-6C58-E4CE-50C371EF0357}"/>
                    </a:ext>
                  </a:extLst>
                </p:cNvPr>
                <p:cNvPicPr/>
                <p:nvPr/>
              </p:nvPicPr>
              <p:blipFill>
                <a:blip r:embed="rId545"/>
                <a:stretch>
                  <a:fillRect/>
                </a:stretch>
              </p:blipFill>
              <p:spPr>
                <a:xfrm>
                  <a:off x="7657495" y="2987902"/>
                  <a:ext cx="1328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50" name="Freihand 349">
                  <a:extLst>
                    <a:ext uri="{FF2B5EF4-FFF2-40B4-BE49-F238E27FC236}">
                      <a16:creationId xmlns:a16="http://schemas.microsoft.com/office/drawing/2014/main" id="{69E68C37-BA4E-DF19-1369-AEC1B6542C04}"/>
                    </a:ext>
                  </a:extLst>
                </p14:cNvPr>
                <p14:cNvContentPartPr/>
                <p14:nvPr/>
              </p14:nvContentPartPr>
              <p14:xfrm>
                <a:off x="7722295" y="2990062"/>
                <a:ext cx="116280" cy="3600"/>
              </p14:xfrm>
            </p:contentPart>
          </mc:Choice>
          <mc:Fallback xmlns="">
            <p:pic>
              <p:nvPicPr>
                <p:cNvPr id="350" name="Freihand 349">
                  <a:extLst>
                    <a:ext uri="{FF2B5EF4-FFF2-40B4-BE49-F238E27FC236}">
                      <a16:creationId xmlns:a16="http://schemas.microsoft.com/office/drawing/2014/main" id="{69E68C37-BA4E-DF19-1369-AEC1B6542C04}"/>
                    </a:ext>
                  </a:extLst>
                </p:cNvPr>
                <p:cNvPicPr/>
                <p:nvPr/>
              </p:nvPicPr>
              <p:blipFill>
                <a:blip r:embed="rId547"/>
                <a:stretch>
                  <a:fillRect/>
                </a:stretch>
              </p:blipFill>
              <p:spPr>
                <a:xfrm>
                  <a:off x="7713295" y="2981062"/>
                  <a:ext cx="1339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51" name="Freihand 350">
                  <a:extLst>
                    <a:ext uri="{FF2B5EF4-FFF2-40B4-BE49-F238E27FC236}">
                      <a16:creationId xmlns:a16="http://schemas.microsoft.com/office/drawing/2014/main" id="{CB37ED12-523C-597F-6042-9A7D74F3C5B7}"/>
                    </a:ext>
                  </a:extLst>
                </p14:cNvPr>
                <p14:cNvContentPartPr/>
                <p14:nvPr/>
              </p14:nvContentPartPr>
              <p14:xfrm>
                <a:off x="7884655" y="3001582"/>
                <a:ext cx="113400" cy="178200"/>
              </p14:xfrm>
            </p:contentPart>
          </mc:Choice>
          <mc:Fallback xmlns="">
            <p:pic>
              <p:nvPicPr>
                <p:cNvPr id="351" name="Freihand 350">
                  <a:extLst>
                    <a:ext uri="{FF2B5EF4-FFF2-40B4-BE49-F238E27FC236}">
                      <a16:creationId xmlns:a16="http://schemas.microsoft.com/office/drawing/2014/main" id="{CB37ED12-523C-597F-6042-9A7D74F3C5B7}"/>
                    </a:ext>
                  </a:extLst>
                </p:cNvPr>
                <p:cNvPicPr/>
                <p:nvPr/>
              </p:nvPicPr>
              <p:blipFill>
                <a:blip r:embed="rId549"/>
                <a:stretch>
                  <a:fillRect/>
                </a:stretch>
              </p:blipFill>
              <p:spPr>
                <a:xfrm>
                  <a:off x="7876015" y="2992582"/>
                  <a:ext cx="131040" cy="195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0">
            <p14:nvContentPartPr>
              <p14:cNvPr id="353" name="Freihand 352">
                <a:extLst>
                  <a:ext uri="{FF2B5EF4-FFF2-40B4-BE49-F238E27FC236}">
                    <a16:creationId xmlns:a16="http://schemas.microsoft.com/office/drawing/2014/main" id="{5501E51E-F9B0-29A3-5B89-18054DA91B41}"/>
                  </a:ext>
                </a:extLst>
              </p14:cNvPr>
              <p14:cNvContentPartPr/>
              <p14:nvPr/>
            </p14:nvContentPartPr>
            <p14:xfrm>
              <a:off x="7480375" y="1687222"/>
              <a:ext cx="560520" cy="384480"/>
            </p14:xfrm>
          </p:contentPart>
        </mc:Choice>
        <mc:Fallback xmlns="">
          <p:pic>
            <p:nvPicPr>
              <p:cNvPr id="353" name="Freihand 352">
                <a:extLst>
                  <a:ext uri="{FF2B5EF4-FFF2-40B4-BE49-F238E27FC236}">
                    <a16:creationId xmlns:a16="http://schemas.microsoft.com/office/drawing/2014/main" id="{5501E51E-F9B0-29A3-5B89-18054DA91B41}"/>
                  </a:ext>
                </a:extLst>
              </p:cNvPr>
              <p:cNvPicPr/>
              <p:nvPr/>
            </p:nvPicPr>
            <p:blipFill>
              <a:blip r:embed="rId551"/>
              <a:stretch>
                <a:fillRect/>
              </a:stretch>
            </p:blipFill>
            <p:spPr>
              <a:xfrm>
                <a:off x="7471375" y="1678222"/>
                <a:ext cx="578160" cy="402120"/>
              </a:xfrm>
              <a:prstGeom prst="rect">
                <a:avLst/>
              </a:prstGeom>
            </p:spPr>
          </p:pic>
        </mc:Fallback>
      </mc:AlternateContent>
      <p:grpSp>
        <p:nvGrpSpPr>
          <p:cNvPr id="360" name="Gruppieren 359">
            <a:extLst>
              <a:ext uri="{FF2B5EF4-FFF2-40B4-BE49-F238E27FC236}">
                <a16:creationId xmlns:a16="http://schemas.microsoft.com/office/drawing/2014/main" id="{FFF6DD0C-24FD-8999-4F00-0A86C86B9D91}"/>
              </a:ext>
            </a:extLst>
          </p:cNvPr>
          <p:cNvGrpSpPr/>
          <p:nvPr/>
        </p:nvGrpSpPr>
        <p:grpSpPr>
          <a:xfrm>
            <a:off x="4537015" y="4492342"/>
            <a:ext cx="258840" cy="299880"/>
            <a:chOff x="4537015" y="4492342"/>
            <a:chExt cx="258840" cy="299880"/>
          </a:xfrm>
        </p:grpSpPr>
        <mc:AlternateContent xmlns:mc="http://schemas.openxmlformats.org/markup-compatibility/2006" xmlns:p14="http://schemas.microsoft.com/office/powerpoint/2010/main">
          <mc:Choice Requires="p14">
            <p:contentPart p14:bwMode="auto" r:id="rId552">
              <p14:nvContentPartPr>
                <p14:cNvPr id="358" name="Freihand 357">
                  <a:extLst>
                    <a:ext uri="{FF2B5EF4-FFF2-40B4-BE49-F238E27FC236}">
                      <a16:creationId xmlns:a16="http://schemas.microsoft.com/office/drawing/2014/main" id="{A86C1045-B5B5-5267-E892-E8E29AF992AC}"/>
                    </a:ext>
                  </a:extLst>
                </p14:cNvPr>
                <p14:cNvContentPartPr/>
                <p14:nvPr/>
              </p14:nvContentPartPr>
              <p14:xfrm>
                <a:off x="4623055" y="4571182"/>
                <a:ext cx="114120" cy="154800"/>
              </p14:xfrm>
            </p:contentPart>
          </mc:Choice>
          <mc:Fallback xmlns="">
            <p:pic>
              <p:nvPicPr>
                <p:cNvPr id="358" name="Freihand 357">
                  <a:extLst>
                    <a:ext uri="{FF2B5EF4-FFF2-40B4-BE49-F238E27FC236}">
                      <a16:creationId xmlns:a16="http://schemas.microsoft.com/office/drawing/2014/main" id="{A86C1045-B5B5-5267-E892-E8E29AF992AC}"/>
                    </a:ext>
                  </a:extLst>
                </p:cNvPr>
                <p:cNvPicPr/>
                <p:nvPr/>
              </p:nvPicPr>
              <p:blipFill>
                <a:blip r:embed="rId553"/>
                <a:stretch>
                  <a:fillRect/>
                </a:stretch>
              </p:blipFill>
              <p:spPr>
                <a:xfrm>
                  <a:off x="4614055" y="4562182"/>
                  <a:ext cx="1317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59" name="Freihand 358">
                  <a:extLst>
                    <a:ext uri="{FF2B5EF4-FFF2-40B4-BE49-F238E27FC236}">
                      <a16:creationId xmlns:a16="http://schemas.microsoft.com/office/drawing/2014/main" id="{77372C15-BE63-9F2E-35AF-F65758068DB6}"/>
                    </a:ext>
                  </a:extLst>
                </p14:cNvPr>
                <p14:cNvContentPartPr/>
                <p14:nvPr/>
              </p14:nvContentPartPr>
              <p14:xfrm>
                <a:off x="4537015" y="4492342"/>
                <a:ext cx="258840" cy="299880"/>
              </p14:xfrm>
            </p:contentPart>
          </mc:Choice>
          <mc:Fallback xmlns="">
            <p:pic>
              <p:nvPicPr>
                <p:cNvPr id="359" name="Freihand 358">
                  <a:extLst>
                    <a:ext uri="{FF2B5EF4-FFF2-40B4-BE49-F238E27FC236}">
                      <a16:creationId xmlns:a16="http://schemas.microsoft.com/office/drawing/2014/main" id="{77372C15-BE63-9F2E-35AF-F65758068DB6}"/>
                    </a:ext>
                  </a:extLst>
                </p:cNvPr>
                <p:cNvPicPr/>
                <p:nvPr/>
              </p:nvPicPr>
              <p:blipFill>
                <a:blip r:embed="rId555"/>
                <a:stretch>
                  <a:fillRect/>
                </a:stretch>
              </p:blipFill>
              <p:spPr>
                <a:xfrm>
                  <a:off x="4528015" y="4483702"/>
                  <a:ext cx="276480" cy="317520"/>
                </a:xfrm>
                <a:prstGeom prst="rect">
                  <a:avLst/>
                </a:prstGeom>
              </p:spPr>
            </p:pic>
          </mc:Fallback>
        </mc:AlternateContent>
      </p:grpSp>
      <p:grpSp>
        <p:nvGrpSpPr>
          <p:cNvPr id="370" name="Gruppieren 369">
            <a:extLst>
              <a:ext uri="{FF2B5EF4-FFF2-40B4-BE49-F238E27FC236}">
                <a16:creationId xmlns:a16="http://schemas.microsoft.com/office/drawing/2014/main" id="{1608849F-755C-3463-47C8-A7C83C28C90F}"/>
              </a:ext>
            </a:extLst>
          </p:cNvPr>
          <p:cNvGrpSpPr/>
          <p:nvPr/>
        </p:nvGrpSpPr>
        <p:grpSpPr>
          <a:xfrm>
            <a:off x="3725575" y="4554622"/>
            <a:ext cx="503280" cy="229680"/>
            <a:chOff x="3725575" y="4554622"/>
            <a:chExt cx="503280" cy="229680"/>
          </a:xfrm>
        </p:grpSpPr>
        <mc:AlternateContent xmlns:mc="http://schemas.openxmlformats.org/markup-compatibility/2006" xmlns:p14="http://schemas.microsoft.com/office/powerpoint/2010/main">
          <mc:Choice Requires="p14">
            <p:contentPart p14:bwMode="auto" r:id="rId556">
              <p14:nvContentPartPr>
                <p14:cNvPr id="366" name="Freihand 365">
                  <a:extLst>
                    <a:ext uri="{FF2B5EF4-FFF2-40B4-BE49-F238E27FC236}">
                      <a16:creationId xmlns:a16="http://schemas.microsoft.com/office/drawing/2014/main" id="{ACBC4D21-903B-CFD4-9534-2B6A5A793456}"/>
                    </a:ext>
                  </a:extLst>
                </p14:cNvPr>
                <p14:cNvContentPartPr/>
                <p14:nvPr/>
              </p14:nvContentPartPr>
              <p14:xfrm>
                <a:off x="3725575" y="4592422"/>
                <a:ext cx="97200" cy="191880"/>
              </p14:xfrm>
            </p:contentPart>
          </mc:Choice>
          <mc:Fallback xmlns="">
            <p:pic>
              <p:nvPicPr>
                <p:cNvPr id="366" name="Freihand 365">
                  <a:extLst>
                    <a:ext uri="{FF2B5EF4-FFF2-40B4-BE49-F238E27FC236}">
                      <a16:creationId xmlns:a16="http://schemas.microsoft.com/office/drawing/2014/main" id="{ACBC4D21-903B-CFD4-9534-2B6A5A793456}"/>
                    </a:ext>
                  </a:extLst>
                </p:cNvPr>
                <p:cNvPicPr/>
                <p:nvPr/>
              </p:nvPicPr>
              <p:blipFill>
                <a:blip r:embed="rId557"/>
                <a:stretch>
                  <a:fillRect/>
                </a:stretch>
              </p:blipFill>
              <p:spPr>
                <a:xfrm>
                  <a:off x="3716935" y="4583782"/>
                  <a:ext cx="1148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67" name="Freihand 366">
                  <a:extLst>
                    <a:ext uri="{FF2B5EF4-FFF2-40B4-BE49-F238E27FC236}">
                      <a16:creationId xmlns:a16="http://schemas.microsoft.com/office/drawing/2014/main" id="{C42C97C0-30AF-A232-4104-28EC23BC4280}"/>
                    </a:ext>
                  </a:extLst>
                </p14:cNvPr>
                <p14:cNvContentPartPr/>
                <p14:nvPr/>
              </p14:nvContentPartPr>
              <p14:xfrm>
                <a:off x="3776335" y="4554622"/>
                <a:ext cx="102600" cy="43560"/>
              </p14:xfrm>
            </p:contentPart>
          </mc:Choice>
          <mc:Fallback xmlns="">
            <p:pic>
              <p:nvPicPr>
                <p:cNvPr id="367" name="Freihand 366">
                  <a:extLst>
                    <a:ext uri="{FF2B5EF4-FFF2-40B4-BE49-F238E27FC236}">
                      <a16:creationId xmlns:a16="http://schemas.microsoft.com/office/drawing/2014/main" id="{C42C97C0-30AF-A232-4104-28EC23BC4280}"/>
                    </a:ext>
                  </a:extLst>
                </p:cNvPr>
                <p:cNvPicPr/>
                <p:nvPr/>
              </p:nvPicPr>
              <p:blipFill>
                <a:blip r:embed="rId559"/>
                <a:stretch>
                  <a:fillRect/>
                </a:stretch>
              </p:blipFill>
              <p:spPr>
                <a:xfrm>
                  <a:off x="3767695" y="4545622"/>
                  <a:ext cx="120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68" name="Freihand 367">
                  <a:extLst>
                    <a:ext uri="{FF2B5EF4-FFF2-40B4-BE49-F238E27FC236}">
                      <a16:creationId xmlns:a16="http://schemas.microsoft.com/office/drawing/2014/main" id="{AEB9F621-B265-CF2B-F349-6EEB30387D66}"/>
                    </a:ext>
                  </a:extLst>
                </p14:cNvPr>
                <p14:cNvContentPartPr/>
                <p14:nvPr/>
              </p14:nvContentPartPr>
              <p14:xfrm>
                <a:off x="3891535" y="4585222"/>
                <a:ext cx="146880" cy="150840"/>
              </p14:xfrm>
            </p:contentPart>
          </mc:Choice>
          <mc:Fallback xmlns="">
            <p:pic>
              <p:nvPicPr>
                <p:cNvPr id="368" name="Freihand 367">
                  <a:extLst>
                    <a:ext uri="{FF2B5EF4-FFF2-40B4-BE49-F238E27FC236}">
                      <a16:creationId xmlns:a16="http://schemas.microsoft.com/office/drawing/2014/main" id="{AEB9F621-B265-CF2B-F349-6EEB30387D66}"/>
                    </a:ext>
                  </a:extLst>
                </p:cNvPr>
                <p:cNvPicPr/>
                <p:nvPr/>
              </p:nvPicPr>
              <p:blipFill>
                <a:blip r:embed="rId561"/>
                <a:stretch>
                  <a:fillRect/>
                </a:stretch>
              </p:blipFill>
              <p:spPr>
                <a:xfrm>
                  <a:off x="3882895" y="4576582"/>
                  <a:ext cx="164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69" name="Freihand 368">
                  <a:extLst>
                    <a:ext uri="{FF2B5EF4-FFF2-40B4-BE49-F238E27FC236}">
                      <a16:creationId xmlns:a16="http://schemas.microsoft.com/office/drawing/2014/main" id="{2C32E2ED-6552-F7EE-6EBF-0F6EAE336456}"/>
                    </a:ext>
                  </a:extLst>
                </p14:cNvPr>
                <p14:cNvContentPartPr/>
                <p14:nvPr/>
              </p14:nvContentPartPr>
              <p14:xfrm>
                <a:off x="4102135" y="4566862"/>
                <a:ext cx="126720" cy="146880"/>
              </p14:xfrm>
            </p:contentPart>
          </mc:Choice>
          <mc:Fallback xmlns="">
            <p:pic>
              <p:nvPicPr>
                <p:cNvPr id="369" name="Freihand 368">
                  <a:extLst>
                    <a:ext uri="{FF2B5EF4-FFF2-40B4-BE49-F238E27FC236}">
                      <a16:creationId xmlns:a16="http://schemas.microsoft.com/office/drawing/2014/main" id="{2C32E2ED-6552-F7EE-6EBF-0F6EAE336456}"/>
                    </a:ext>
                  </a:extLst>
                </p:cNvPr>
                <p:cNvPicPr/>
                <p:nvPr/>
              </p:nvPicPr>
              <p:blipFill>
                <a:blip r:embed="rId563"/>
                <a:stretch>
                  <a:fillRect/>
                </a:stretch>
              </p:blipFill>
              <p:spPr>
                <a:xfrm>
                  <a:off x="4093495" y="4557862"/>
                  <a:ext cx="144360" cy="164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4">
            <p14:nvContentPartPr>
              <p14:cNvPr id="371" name="Freihand 370">
                <a:extLst>
                  <a:ext uri="{FF2B5EF4-FFF2-40B4-BE49-F238E27FC236}">
                    <a16:creationId xmlns:a16="http://schemas.microsoft.com/office/drawing/2014/main" id="{5ACEE639-7DEF-EEDC-D0B7-16A189F0E9C9}"/>
                  </a:ext>
                </a:extLst>
              </p14:cNvPr>
              <p14:cNvContentPartPr/>
              <p14:nvPr/>
            </p14:nvContentPartPr>
            <p14:xfrm>
              <a:off x="5195455" y="4614022"/>
              <a:ext cx="101160" cy="177480"/>
            </p14:xfrm>
          </p:contentPart>
        </mc:Choice>
        <mc:Fallback xmlns="">
          <p:pic>
            <p:nvPicPr>
              <p:cNvPr id="371" name="Freihand 370">
                <a:extLst>
                  <a:ext uri="{FF2B5EF4-FFF2-40B4-BE49-F238E27FC236}">
                    <a16:creationId xmlns:a16="http://schemas.microsoft.com/office/drawing/2014/main" id="{5ACEE639-7DEF-EEDC-D0B7-16A189F0E9C9}"/>
                  </a:ext>
                </a:extLst>
              </p:cNvPr>
              <p:cNvPicPr/>
              <p:nvPr/>
            </p:nvPicPr>
            <p:blipFill>
              <a:blip r:embed="rId565"/>
              <a:stretch>
                <a:fillRect/>
              </a:stretch>
            </p:blipFill>
            <p:spPr>
              <a:xfrm>
                <a:off x="5186815" y="4605022"/>
                <a:ext cx="1188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72" name="Freihand 371">
                <a:extLst>
                  <a:ext uri="{FF2B5EF4-FFF2-40B4-BE49-F238E27FC236}">
                    <a16:creationId xmlns:a16="http://schemas.microsoft.com/office/drawing/2014/main" id="{5ABD3FAE-BEAE-9FC0-5B40-581D79ED8CA1}"/>
                  </a:ext>
                </a:extLst>
              </p14:cNvPr>
              <p14:cNvContentPartPr/>
              <p14:nvPr/>
            </p14:nvContentPartPr>
            <p14:xfrm>
              <a:off x="5239375" y="4576222"/>
              <a:ext cx="471960" cy="167400"/>
            </p14:xfrm>
          </p:contentPart>
        </mc:Choice>
        <mc:Fallback xmlns="">
          <p:pic>
            <p:nvPicPr>
              <p:cNvPr id="372" name="Freihand 371">
                <a:extLst>
                  <a:ext uri="{FF2B5EF4-FFF2-40B4-BE49-F238E27FC236}">
                    <a16:creationId xmlns:a16="http://schemas.microsoft.com/office/drawing/2014/main" id="{5ABD3FAE-BEAE-9FC0-5B40-581D79ED8CA1}"/>
                  </a:ext>
                </a:extLst>
              </p:cNvPr>
              <p:cNvPicPr/>
              <p:nvPr/>
            </p:nvPicPr>
            <p:blipFill>
              <a:blip r:embed="rId567"/>
              <a:stretch>
                <a:fillRect/>
              </a:stretch>
            </p:blipFill>
            <p:spPr>
              <a:xfrm>
                <a:off x="5230375" y="4567222"/>
                <a:ext cx="489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74" name="Freihand 373">
                <a:extLst>
                  <a:ext uri="{FF2B5EF4-FFF2-40B4-BE49-F238E27FC236}">
                    <a16:creationId xmlns:a16="http://schemas.microsoft.com/office/drawing/2014/main" id="{7C83DA4C-F3C3-9F3C-D11B-DEDA861BA299}"/>
                  </a:ext>
                </a:extLst>
              </p14:cNvPr>
              <p14:cNvContentPartPr/>
              <p14:nvPr/>
            </p14:nvContentPartPr>
            <p14:xfrm>
              <a:off x="5952895" y="4569022"/>
              <a:ext cx="87480" cy="180720"/>
            </p14:xfrm>
          </p:contentPart>
        </mc:Choice>
        <mc:Fallback xmlns="">
          <p:pic>
            <p:nvPicPr>
              <p:cNvPr id="374" name="Freihand 373">
                <a:extLst>
                  <a:ext uri="{FF2B5EF4-FFF2-40B4-BE49-F238E27FC236}">
                    <a16:creationId xmlns:a16="http://schemas.microsoft.com/office/drawing/2014/main" id="{7C83DA4C-F3C3-9F3C-D11B-DEDA861BA299}"/>
                  </a:ext>
                </a:extLst>
              </p:cNvPr>
              <p:cNvPicPr/>
              <p:nvPr/>
            </p:nvPicPr>
            <p:blipFill>
              <a:blip r:embed="rId569"/>
              <a:stretch>
                <a:fillRect/>
              </a:stretch>
            </p:blipFill>
            <p:spPr>
              <a:xfrm>
                <a:off x="5944255" y="4560022"/>
                <a:ext cx="105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75" name="Freihand 374">
                <a:extLst>
                  <a:ext uri="{FF2B5EF4-FFF2-40B4-BE49-F238E27FC236}">
                    <a16:creationId xmlns:a16="http://schemas.microsoft.com/office/drawing/2014/main" id="{CCFAAFC2-8E9D-2237-5BD3-18EB4B0BB05B}"/>
                  </a:ext>
                </a:extLst>
              </p14:cNvPr>
              <p14:cNvContentPartPr/>
              <p14:nvPr/>
            </p14:nvContentPartPr>
            <p14:xfrm>
              <a:off x="6156295" y="4620142"/>
              <a:ext cx="106560" cy="126360"/>
            </p14:xfrm>
          </p:contentPart>
        </mc:Choice>
        <mc:Fallback xmlns="">
          <p:pic>
            <p:nvPicPr>
              <p:cNvPr id="375" name="Freihand 374">
                <a:extLst>
                  <a:ext uri="{FF2B5EF4-FFF2-40B4-BE49-F238E27FC236}">
                    <a16:creationId xmlns:a16="http://schemas.microsoft.com/office/drawing/2014/main" id="{CCFAAFC2-8E9D-2237-5BD3-18EB4B0BB05B}"/>
                  </a:ext>
                </a:extLst>
              </p:cNvPr>
              <p:cNvPicPr/>
              <p:nvPr/>
            </p:nvPicPr>
            <p:blipFill>
              <a:blip r:embed="rId571"/>
              <a:stretch>
                <a:fillRect/>
              </a:stretch>
            </p:blipFill>
            <p:spPr>
              <a:xfrm>
                <a:off x="6147295" y="4611142"/>
                <a:ext cx="124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76" name="Freihand 375">
                <a:extLst>
                  <a:ext uri="{FF2B5EF4-FFF2-40B4-BE49-F238E27FC236}">
                    <a16:creationId xmlns:a16="http://schemas.microsoft.com/office/drawing/2014/main" id="{DB3380FE-EFFC-4145-3B29-B739F3677E45}"/>
                  </a:ext>
                </a:extLst>
              </p14:cNvPr>
              <p14:cNvContentPartPr/>
              <p14:nvPr/>
            </p14:nvContentPartPr>
            <p14:xfrm>
              <a:off x="6297775" y="4588102"/>
              <a:ext cx="169560" cy="118080"/>
            </p14:xfrm>
          </p:contentPart>
        </mc:Choice>
        <mc:Fallback xmlns="">
          <p:pic>
            <p:nvPicPr>
              <p:cNvPr id="376" name="Freihand 375">
                <a:extLst>
                  <a:ext uri="{FF2B5EF4-FFF2-40B4-BE49-F238E27FC236}">
                    <a16:creationId xmlns:a16="http://schemas.microsoft.com/office/drawing/2014/main" id="{DB3380FE-EFFC-4145-3B29-B739F3677E45}"/>
                  </a:ext>
                </a:extLst>
              </p:cNvPr>
              <p:cNvPicPr/>
              <p:nvPr/>
            </p:nvPicPr>
            <p:blipFill>
              <a:blip r:embed="rId573"/>
              <a:stretch>
                <a:fillRect/>
              </a:stretch>
            </p:blipFill>
            <p:spPr>
              <a:xfrm>
                <a:off x="6289135" y="4579102"/>
                <a:ext cx="187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7" name="Freihand 376">
                <a:extLst>
                  <a:ext uri="{FF2B5EF4-FFF2-40B4-BE49-F238E27FC236}">
                    <a16:creationId xmlns:a16="http://schemas.microsoft.com/office/drawing/2014/main" id="{06935812-275A-D92D-6F89-6CBFEEDAA825}"/>
                  </a:ext>
                </a:extLst>
              </p14:cNvPr>
              <p14:cNvContentPartPr/>
              <p14:nvPr/>
            </p14:nvContentPartPr>
            <p14:xfrm>
              <a:off x="6491455" y="4637422"/>
              <a:ext cx="56160" cy="68760"/>
            </p14:xfrm>
          </p:contentPart>
        </mc:Choice>
        <mc:Fallback xmlns="">
          <p:pic>
            <p:nvPicPr>
              <p:cNvPr id="377" name="Freihand 376">
                <a:extLst>
                  <a:ext uri="{FF2B5EF4-FFF2-40B4-BE49-F238E27FC236}">
                    <a16:creationId xmlns:a16="http://schemas.microsoft.com/office/drawing/2014/main" id="{06935812-275A-D92D-6F89-6CBFEEDAA825}"/>
                  </a:ext>
                </a:extLst>
              </p:cNvPr>
              <p:cNvPicPr/>
              <p:nvPr/>
            </p:nvPicPr>
            <p:blipFill>
              <a:blip r:embed="rId575"/>
              <a:stretch>
                <a:fillRect/>
              </a:stretch>
            </p:blipFill>
            <p:spPr>
              <a:xfrm>
                <a:off x="6482455" y="4628782"/>
                <a:ext cx="73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8" name="Freihand 377">
                <a:extLst>
                  <a:ext uri="{FF2B5EF4-FFF2-40B4-BE49-F238E27FC236}">
                    <a16:creationId xmlns:a16="http://schemas.microsoft.com/office/drawing/2014/main" id="{420D8821-B4E9-F978-B0FB-85C2DE5948B0}"/>
                  </a:ext>
                </a:extLst>
              </p14:cNvPr>
              <p14:cNvContentPartPr/>
              <p14:nvPr/>
            </p14:nvContentPartPr>
            <p14:xfrm>
              <a:off x="6511255" y="4627702"/>
              <a:ext cx="64800" cy="76680"/>
            </p14:xfrm>
          </p:contentPart>
        </mc:Choice>
        <mc:Fallback xmlns="">
          <p:pic>
            <p:nvPicPr>
              <p:cNvPr id="378" name="Freihand 377">
                <a:extLst>
                  <a:ext uri="{FF2B5EF4-FFF2-40B4-BE49-F238E27FC236}">
                    <a16:creationId xmlns:a16="http://schemas.microsoft.com/office/drawing/2014/main" id="{420D8821-B4E9-F978-B0FB-85C2DE5948B0}"/>
                  </a:ext>
                </a:extLst>
              </p:cNvPr>
              <p:cNvPicPr/>
              <p:nvPr/>
            </p:nvPicPr>
            <p:blipFill>
              <a:blip r:embed="rId577"/>
              <a:stretch>
                <a:fillRect/>
              </a:stretch>
            </p:blipFill>
            <p:spPr>
              <a:xfrm>
                <a:off x="6502615" y="4618702"/>
                <a:ext cx="82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79" name="Freihand 378">
                <a:extLst>
                  <a:ext uri="{FF2B5EF4-FFF2-40B4-BE49-F238E27FC236}">
                    <a16:creationId xmlns:a16="http://schemas.microsoft.com/office/drawing/2014/main" id="{F34C906D-A503-0C8C-2C7D-1CA92B39AE60}"/>
                  </a:ext>
                </a:extLst>
              </p14:cNvPr>
              <p14:cNvContentPartPr/>
              <p14:nvPr/>
            </p14:nvContentPartPr>
            <p14:xfrm>
              <a:off x="6603055" y="4619422"/>
              <a:ext cx="77040" cy="79920"/>
            </p14:xfrm>
          </p:contentPart>
        </mc:Choice>
        <mc:Fallback xmlns="">
          <p:pic>
            <p:nvPicPr>
              <p:cNvPr id="379" name="Freihand 378">
                <a:extLst>
                  <a:ext uri="{FF2B5EF4-FFF2-40B4-BE49-F238E27FC236}">
                    <a16:creationId xmlns:a16="http://schemas.microsoft.com/office/drawing/2014/main" id="{F34C906D-A503-0C8C-2C7D-1CA92B39AE60}"/>
                  </a:ext>
                </a:extLst>
              </p:cNvPr>
              <p:cNvPicPr/>
              <p:nvPr/>
            </p:nvPicPr>
            <p:blipFill>
              <a:blip r:embed="rId579"/>
              <a:stretch>
                <a:fillRect/>
              </a:stretch>
            </p:blipFill>
            <p:spPr>
              <a:xfrm>
                <a:off x="6594415" y="4610782"/>
                <a:ext cx="94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80" name="Freihand 379">
                <a:extLst>
                  <a:ext uri="{FF2B5EF4-FFF2-40B4-BE49-F238E27FC236}">
                    <a16:creationId xmlns:a16="http://schemas.microsoft.com/office/drawing/2014/main" id="{AF09D878-22F2-D66B-18D5-FD54D1F17756}"/>
                  </a:ext>
                </a:extLst>
              </p14:cNvPr>
              <p14:cNvContentPartPr/>
              <p14:nvPr/>
            </p14:nvContentPartPr>
            <p14:xfrm>
              <a:off x="6786295" y="4564702"/>
              <a:ext cx="14400" cy="100800"/>
            </p14:xfrm>
          </p:contentPart>
        </mc:Choice>
        <mc:Fallback xmlns="">
          <p:pic>
            <p:nvPicPr>
              <p:cNvPr id="380" name="Freihand 379">
                <a:extLst>
                  <a:ext uri="{FF2B5EF4-FFF2-40B4-BE49-F238E27FC236}">
                    <a16:creationId xmlns:a16="http://schemas.microsoft.com/office/drawing/2014/main" id="{AF09D878-22F2-D66B-18D5-FD54D1F17756}"/>
                  </a:ext>
                </a:extLst>
              </p:cNvPr>
              <p:cNvPicPr/>
              <p:nvPr/>
            </p:nvPicPr>
            <p:blipFill>
              <a:blip r:embed="rId581"/>
              <a:stretch>
                <a:fillRect/>
              </a:stretch>
            </p:blipFill>
            <p:spPr>
              <a:xfrm>
                <a:off x="6777295" y="4556062"/>
                <a:ext cx="32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81" name="Freihand 380">
                <a:extLst>
                  <a:ext uri="{FF2B5EF4-FFF2-40B4-BE49-F238E27FC236}">
                    <a16:creationId xmlns:a16="http://schemas.microsoft.com/office/drawing/2014/main" id="{40D75035-050D-C5A6-E0C3-C078D7766EC8}"/>
                  </a:ext>
                </a:extLst>
              </p14:cNvPr>
              <p14:cNvContentPartPr/>
              <p14:nvPr/>
            </p14:nvContentPartPr>
            <p14:xfrm>
              <a:off x="6734095" y="4550302"/>
              <a:ext cx="206640" cy="137520"/>
            </p14:xfrm>
          </p:contentPart>
        </mc:Choice>
        <mc:Fallback xmlns="">
          <p:pic>
            <p:nvPicPr>
              <p:cNvPr id="381" name="Freihand 380">
                <a:extLst>
                  <a:ext uri="{FF2B5EF4-FFF2-40B4-BE49-F238E27FC236}">
                    <a16:creationId xmlns:a16="http://schemas.microsoft.com/office/drawing/2014/main" id="{40D75035-050D-C5A6-E0C3-C078D7766EC8}"/>
                  </a:ext>
                </a:extLst>
              </p:cNvPr>
              <p:cNvPicPr/>
              <p:nvPr/>
            </p:nvPicPr>
            <p:blipFill>
              <a:blip r:embed="rId583"/>
              <a:stretch>
                <a:fillRect/>
              </a:stretch>
            </p:blipFill>
            <p:spPr>
              <a:xfrm>
                <a:off x="6725455" y="4541302"/>
                <a:ext cx="224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82" name="Freihand 381">
                <a:extLst>
                  <a:ext uri="{FF2B5EF4-FFF2-40B4-BE49-F238E27FC236}">
                    <a16:creationId xmlns:a16="http://schemas.microsoft.com/office/drawing/2014/main" id="{776EFA95-2A34-8E42-BC36-79925A104E8F}"/>
                  </a:ext>
                </a:extLst>
              </p14:cNvPr>
              <p14:cNvContentPartPr/>
              <p14:nvPr/>
            </p14:nvContentPartPr>
            <p14:xfrm>
              <a:off x="6992575" y="4553902"/>
              <a:ext cx="19080" cy="95400"/>
            </p14:xfrm>
          </p:contentPart>
        </mc:Choice>
        <mc:Fallback xmlns="">
          <p:pic>
            <p:nvPicPr>
              <p:cNvPr id="382" name="Freihand 381">
                <a:extLst>
                  <a:ext uri="{FF2B5EF4-FFF2-40B4-BE49-F238E27FC236}">
                    <a16:creationId xmlns:a16="http://schemas.microsoft.com/office/drawing/2014/main" id="{776EFA95-2A34-8E42-BC36-79925A104E8F}"/>
                  </a:ext>
                </a:extLst>
              </p:cNvPr>
              <p:cNvPicPr/>
              <p:nvPr/>
            </p:nvPicPr>
            <p:blipFill>
              <a:blip r:embed="rId585"/>
              <a:stretch>
                <a:fillRect/>
              </a:stretch>
            </p:blipFill>
            <p:spPr>
              <a:xfrm>
                <a:off x="6983935" y="4545262"/>
                <a:ext cx="36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83" name="Freihand 382">
                <a:extLst>
                  <a:ext uri="{FF2B5EF4-FFF2-40B4-BE49-F238E27FC236}">
                    <a16:creationId xmlns:a16="http://schemas.microsoft.com/office/drawing/2014/main" id="{49C179C5-615E-C2BF-A26B-673CEF0901B8}"/>
                  </a:ext>
                </a:extLst>
              </p14:cNvPr>
              <p14:cNvContentPartPr/>
              <p14:nvPr/>
            </p14:nvContentPartPr>
            <p14:xfrm>
              <a:off x="6964855" y="4506382"/>
              <a:ext cx="136080" cy="86760"/>
            </p14:xfrm>
          </p:contentPart>
        </mc:Choice>
        <mc:Fallback xmlns="">
          <p:pic>
            <p:nvPicPr>
              <p:cNvPr id="383" name="Freihand 382">
                <a:extLst>
                  <a:ext uri="{FF2B5EF4-FFF2-40B4-BE49-F238E27FC236}">
                    <a16:creationId xmlns:a16="http://schemas.microsoft.com/office/drawing/2014/main" id="{49C179C5-615E-C2BF-A26B-673CEF0901B8}"/>
                  </a:ext>
                </a:extLst>
              </p:cNvPr>
              <p:cNvPicPr/>
              <p:nvPr/>
            </p:nvPicPr>
            <p:blipFill>
              <a:blip r:embed="rId587"/>
              <a:stretch>
                <a:fillRect/>
              </a:stretch>
            </p:blipFill>
            <p:spPr>
              <a:xfrm>
                <a:off x="6955855" y="4497382"/>
                <a:ext cx="153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84" name="Freihand 383">
                <a:extLst>
                  <a:ext uri="{FF2B5EF4-FFF2-40B4-BE49-F238E27FC236}">
                    <a16:creationId xmlns:a16="http://schemas.microsoft.com/office/drawing/2014/main" id="{508B7CB5-83E9-ED32-B420-9FA86268497D}"/>
                  </a:ext>
                </a:extLst>
              </p14:cNvPr>
              <p14:cNvContentPartPr/>
              <p14:nvPr/>
            </p14:nvContentPartPr>
            <p14:xfrm>
              <a:off x="7224775" y="4561462"/>
              <a:ext cx="59040" cy="92520"/>
            </p14:xfrm>
          </p:contentPart>
        </mc:Choice>
        <mc:Fallback xmlns="">
          <p:pic>
            <p:nvPicPr>
              <p:cNvPr id="384" name="Freihand 383">
                <a:extLst>
                  <a:ext uri="{FF2B5EF4-FFF2-40B4-BE49-F238E27FC236}">
                    <a16:creationId xmlns:a16="http://schemas.microsoft.com/office/drawing/2014/main" id="{508B7CB5-83E9-ED32-B420-9FA86268497D}"/>
                  </a:ext>
                </a:extLst>
              </p:cNvPr>
              <p:cNvPicPr/>
              <p:nvPr/>
            </p:nvPicPr>
            <p:blipFill>
              <a:blip r:embed="rId589"/>
              <a:stretch>
                <a:fillRect/>
              </a:stretch>
            </p:blipFill>
            <p:spPr>
              <a:xfrm>
                <a:off x="7216135" y="4552462"/>
                <a:ext cx="76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85" name="Freihand 384">
                <a:extLst>
                  <a:ext uri="{FF2B5EF4-FFF2-40B4-BE49-F238E27FC236}">
                    <a16:creationId xmlns:a16="http://schemas.microsoft.com/office/drawing/2014/main" id="{FF263098-8390-41BE-B970-4CC19A54AFF4}"/>
                  </a:ext>
                </a:extLst>
              </p14:cNvPr>
              <p14:cNvContentPartPr/>
              <p14:nvPr/>
            </p14:nvContentPartPr>
            <p14:xfrm>
              <a:off x="7341415" y="4560742"/>
              <a:ext cx="130320" cy="84600"/>
            </p14:xfrm>
          </p:contentPart>
        </mc:Choice>
        <mc:Fallback xmlns="">
          <p:pic>
            <p:nvPicPr>
              <p:cNvPr id="385" name="Freihand 384">
                <a:extLst>
                  <a:ext uri="{FF2B5EF4-FFF2-40B4-BE49-F238E27FC236}">
                    <a16:creationId xmlns:a16="http://schemas.microsoft.com/office/drawing/2014/main" id="{FF263098-8390-41BE-B970-4CC19A54AFF4}"/>
                  </a:ext>
                </a:extLst>
              </p:cNvPr>
              <p:cNvPicPr/>
              <p:nvPr/>
            </p:nvPicPr>
            <p:blipFill>
              <a:blip r:embed="rId591"/>
              <a:stretch>
                <a:fillRect/>
              </a:stretch>
            </p:blipFill>
            <p:spPr>
              <a:xfrm>
                <a:off x="7332775" y="4551742"/>
                <a:ext cx="147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87" name="Freihand 386">
                <a:extLst>
                  <a:ext uri="{FF2B5EF4-FFF2-40B4-BE49-F238E27FC236}">
                    <a16:creationId xmlns:a16="http://schemas.microsoft.com/office/drawing/2014/main" id="{85BB426D-FB50-56B2-88AC-E644482C17C8}"/>
                  </a:ext>
                </a:extLst>
              </p14:cNvPr>
              <p14:cNvContentPartPr/>
              <p14:nvPr/>
            </p14:nvContentPartPr>
            <p14:xfrm>
              <a:off x="7536175" y="4530502"/>
              <a:ext cx="100440" cy="102240"/>
            </p14:xfrm>
          </p:contentPart>
        </mc:Choice>
        <mc:Fallback xmlns="">
          <p:pic>
            <p:nvPicPr>
              <p:cNvPr id="387" name="Freihand 386">
                <a:extLst>
                  <a:ext uri="{FF2B5EF4-FFF2-40B4-BE49-F238E27FC236}">
                    <a16:creationId xmlns:a16="http://schemas.microsoft.com/office/drawing/2014/main" id="{85BB426D-FB50-56B2-88AC-E644482C17C8}"/>
                  </a:ext>
                </a:extLst>
              </p:cNvPr>
              <p:cNvPicPr/>
              <p:nvPr/>
            </p:nvPicPr>
            <p:blipFill>
              <a:blip r:embed="rId593"/>
              <a:stretch>
                <a:fillRect/>
              </a:stretch>
            </p:blipFill>
            <p:spPr>
              <a:xfrm>
                <a:off x="7527535" y="4521862"/>
                <a:ext cx="118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88" name="Freihand 387">
                <a:extLst>
                  <a:ext uri="{FF2B5EF4-FFF2-40B4-BE49-F238E27FC236}">
                    <a16:creationId xmlns:a16="http://schemas.microsoft.com/office/drawing/2014/main" id="{9BBB282F-A883-F133-04A3-14569A81370A}"/>
                  </a:ext>
                </a:extLst>
              </p14:cNvPr>
              <p14:cNvContentPartPr/>
              <p14:nvPr/>
            </p14:nvContentPartPr>
            <p14:xfrm>
              <a:off x="7560295" y="4578022"/>
              <a:ext cx="105120" cy="10080"/>
            </p14:xfrm>
          </p:contentPart>
        </mc:Choice>
        <mc:Fallback xmlns="">
          <p:pic>
            <p:nvPicPr>
              <p:cNvPr id="388" name="Freihand 387">
                <a:extLst>
                  <a:ext uri="{FF2B5EF4-FFF2-40B4-BE49-F238E27FC236}">
                    <a16:creationId xmlns:a16="http://schemas.microsoft.com/office/drawing/2014/main" id="{9BBB282F-A883-F133-04A3-14569A81370A}"/>
                  </a:ext>
                </a:extLst>
              </p:cNvPr>
              <p:cNvPicPr/>
              <p:nvPr/>
            </p:nvPicPr>
            <p:blipFill>
              <a:blip r:embed="rId595"/>
              <a:stretch>
                <a:fillRect/>
              </a:stretch>
            </p:blipFill>
            <p:spPr>
              <a:xfrm>
                <a:off x="7551295" y="4569382"/>
                <a:ext cx="122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89" name="Freihand 388">
                <a:extLst>
                  <a:ext uri="{FF2B5EF4-FFF2-40B4-BE49-F238E27FC236}">
                    <a16:creationId xmlns:a16="http://schemas.microsoft.com/office/drawing/2014/main" id="{B344D99E-17C2-3153-7101-54F724CFDAAB}"/>
                  </a:ext>
                </a:extLst>
              </p14:cNvPr>
              <p14:cNvContentPartPr/>
              <p14:nvPr/>
            </p14:nvContentPartPr>
            <p14:xfrm>
              <a:off x="7643095" y="4454902"/>
              <a:ext cx="75240" cy="191880"/>
            </p14:xfrm>
          </p:contentPart>
        </mc:Choice>
        <mc:Fallback xmlns="">
          <p:pic>
            <p:nvPicPr>
              <p:cNvPr id="389" name="Freihand 388">
                <a:extLst>
                  <a:ext uri="{FF2B5EF4-FFF2-40B4-BE49-F238E27FC236}">
                    <a16:creationId xmlns:a16="http://schemas.microsoft.com/office/drawing/2014/main" id="{B344D99E-17C2-3153-7101-54F724CFDAAB}"/>
                  </a:ext>
                </a:extLst>
              </p:cNvPr>
              <p:cNvPicPr/>
              <p:nvPr/>
            </p:nvPicPr>
            <p:blipFill>
              <a:blip r:embed="rId597"/>
              <a:stretch>
                <a:fillRect/>
              </a:stretch>
            </p:blipFill>
            <p:spPr>
              <a:xfrm>
                <a:off x="7634455" y="4445902"/>
                <a:ext cx="9288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90" name="Freihand 389">
                <a:extLst>
                  <a:ext uri="{FF2B5EF4-FFF2-40B4-BE49-F238E27FC236}">
                    <a16:creationId xmlns:a16="http://schemas.microsoft.com/office/drawing/2014/main" id="{90007777-C6A8-CE47-7AF8-206DBB452B4F}"/>
                  </a:ext>
                </a:extLst>
              </p14:cNvPr>
              <p14:cNvContentPartPr/>
              <p14:nvPr/>
            </p14:nvContentPartPr>
            <p14:xfrm>
              <a:off x="5232535" y="4816342"/>
              <a:ext cx="2618640" cy="90360"/>
            </p14:xfrm>
          </p:contentPart>
        </mc:Choice>
        <mc:Fallback xmlns="">
          <p:pic>
            <p:nvPicPr>
              <p:cNvPr id="390" name="Freihand 389">
                <a:extLst>
                  <a:ext uri="{FF2B5EF4-FFF2-40B4-BE49-F238E27FC236}">
                    <a16:creationId xmlns:a16="http://schemas.microsoft.com/office/drawing/2014/main" id="{90007777-C6A8-CE47-7AF8-206DBB452B4F}"/>
                  </a:ext>
                </a:extLst>
              </p:cNvPr>
              <p:cNvPicPr/>
              <p:nvPr/>
            </p:nvPicPr>
            <p:blipFill>
              <a:blip r:embed="rId599"/>
              <a:stretch>
                <a:fillRect/>
              </a:stretch>
            </p:blipFill>
            <p:spPr>
              <a:xfrm>
                <a:off x="5223895" y="4807702"/>
                <a:ext cx="26362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10" name="Freihand 409">
                <a:extLst>
                  <a:ext uri="{FF2B5EF4-FFF2-40B4-BE49-F238E27FC236}">
                    <a16:creationId xmlns:a16="http://schemas.microsoft.com/office/drawing/2014/main" id="{D39576DA-D1E1-9C8D-1B69-58A73A2DF4F2}"/>
                  </a:ext>
                </a:extLst>
              </p14:cNvPr>
              <p14:cNvContentPartPr/>
              <p14:nvPr/>
            </p14:nvContentPartPr>
            <p14:xfrm>
              <a:off x="7981135" y="4787902"/>
              <a:ext cx="28080" cy="31320"/>
            </p14:xfrm>
          </p:contentPart>
        </mc:Choice>
        <mc:Fallback xmlns="">
          <p:pic>
            <p:nvPicPr>
              <p:cNvPr id="410" name="Freihand 409">
                <a:extLst>
                  <a:ext uri="{FF2B5EF4-FFF2-40B4-BE49-F238E27FC236}">
                    <a16:creationId xmlns:a16="http://schemas.microsoft.com/office/drawing/2014/main" id="{D39576DA-D1E1-9C8D-1B69-58A73A2DF4F2}"/>
                  </a:ext>
                </a:extLst>
              </p:cNvPr>
              <p:cNvPicPr/>
              <p:nvPr/>
            </p:nvPicPr>
            <p:blipFill>
              <a:blip r:embed="rId601"/>
              <a:stretch>
                <a:fillRect/>
              </a:stretch>
            </p:blipFill>
            <p:spPr>
              <a:xfrm>
                <a:off x="7972135" y="4778902"/>
                <a:ext cx="457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411" name="Freihand 410">
                <a:extLst>
                  <a:ext uri="{FF2B5EF4-FFF2-40B4-BE49-F238E27FC236}">
                    <a16:creationId xmlns:a16="http://schemas.microsoft.com/office/drawing/2014/main" id="{F564A876-83F3-944B-F9A5-3658841B34E1}"/>
                  </a:ext>
                </a:extLst>
              </p14:cNvPr>
              <p14:cNvContentPartPr/>
              <p14:nvPr/>
            </p14:nvContentPartPr>
            <p14:xfrm>
              <a:off x="8109295" y="4674502"/>
              <a:ext cx="83160" cy="168120"/>
            </p14:xfrm>
          </p:contentPart>
        </mc:Choice>
        <mc:Fallback xmlns="">
          <p:pic>
            <p:nvPicPr>
              <p:cNvPr id="411" name="Freihand 410">
                <a:extLst>
                  <a:ext uri="{FF2B5EF4-FFF2-40B4-BE49-F238E27FC236}">
                    <a16:creationId xmlns:a16="http://schemas.microsoft.com/office/drawing/2014/main" id="{F564A876-83F3-944B-F9A5-3658841B34E1}"/>
                  </a:ext>
                </a:extLst>
              </p:cNvPr>
              <p:cNvPicPr/>
              <p:nvPr/>
            </p:nvPicPr>
            <p:blipFill>
              <a:blip r:embed="rId603"/>
              <a:stretch>
                <a:fillRect/>
              </a:stretch>
            </p:blipFill>
            <p:spPr>
              <a:xfrm>
                <a:off x="8100295" y="4665502"/>
                <a:ext cx="1008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412" name="Freihand 411">
                <a:extLst>
                  <a:ext uri="{FF2B5EF4-FFF2-40B4-BE49-F238E27FC236}">
                    <a16:creationId xmlns:a16="http://schemas.microsoft.com/office/drawing/2014/main" id="{18D330C8-6E42-7BA1-127C-B29B21E8B299}"/>
                  </a:ext>
                </a:extLst>
              </p14:cNvPr>
              <p14:cNvContentPartPr/>
              <p14:nvPr/>
            </p14:nvContentPartPr>
            <p14:xfrm>
              <a:off x="8261215" y="4646782"/>
              <a:ext cx="101520" cy="154800"/>
            </p14:xfrm>
          </p:contentPart>
        </mc:Choice>
        <mc:Fallback xmlns="">
          <p:pic>
            <p:nvPicPr>
              <p:cNvPr id="412" name="Freihand 411">
                <a:extLst>
                  <a:ext uri="{FF2B5EF4-FFF2-40B4-BE49-F238E27FC236}">
                    <a16:creationId xmlns:a16="http://schemas.microsoft.com/office/drawing/2014/main" id="{18D330C8-6E42-7BA1-127C-B29B21E8B299}"/>
                  </a:ext>
                </a:extLst>
              </p:cNvPr>
              <p:cNvPicPr/>
              <p:nvPr/>
            </p:nvPicPr>
            <p:blipFill>
              <a:blip r:embed="rId605"/>
              <a:stretch>
                <a:fillRect/>
              </a:stretch>
            </p:blipFill>
            <p:spPr>
              <a:xfrm>
                <a:off x="8252575" y="4638142"/>
                <a:ext cx="119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13" name="Freihand 412">
                <a:extLst>
                  <a:ext uri="{FF2B5EF4-FFF2-40B4-BE49-F238E27FC236}">
                    <a16:creationId xmlns:a16="http://schemas.microsoft.com/office/drawing/2014/main" id="{869DF19E-5BB5-408F-FCC7-C671E2E322E2}"/>
                  </a:ext>
                </a:extLst>
              </p14:cNvPr>
              <p14:cNvContentPartPr/>
              <p14:nvPr/>
            </p14:nvContentPartPr>
            <p14:xfrm>
              <a:off x="8385775" y="4641742"/>
              <a:ext cx="119880" cy="126360"/>
            </p14:xfrm>
          </p:contentPart>
        </mc:Choice>
        <mc:Fallback xmlns="">
          <p:pic>
            <p:nvPicPr>
              <p:cNvPr id="413" name="Freihand 412">
                <a:extLst>
                  <a:ext uri="{FF2B5EF4-FFF2-40B4-BE49-F238E27FC236}">
                    <a16:creationId xmlns:a16="http://schemas.microsoft.com/office/drawing/2014/main" id="{869DF19E-5BB5-408F-FCC7-C671E2E322E2}"/>
                  </a:ext>
                </a:extLst>
              </p:cNvPr>
              <p:cNvPicPr/>
              <p:nvPr/>
            </p:nvPicPr>
            <p:blipFill>
              <a:blip r:embed="rId607"/>
              <a:stretch>
                <a:fillRect/>
              </a:stretch>
            </p:blipFill>
            <p:spPr>
              <a:xfrm>
                <a:off x="8376775" y="4632742"/>
                <a:ext cx="137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14" name="Freihand 413">
                <a:extLst>
                  <a:ext uri="{FF2B5EF4-FFF2-40B4-BE49-F238E27FC236}">
                    <a16:creationId xmlns:a16="http://schemas.microsoft.com/office/drawing/2014/main" id="{4D1E592D-79D3-3AD4-C98D-0403180743A7}"/>
                  </a:ext>
                </a:extLst>
              </p14:cNvPr>
              <p14:cNvContentPartPr/>
              <p14:nvPr/>
            </p14:nvContentPartPr>
            <p14:xfrm>
              <a:off x="8210455" y="4910302"/>
              <a:ext cx="46080" cy="132120"/>
            </p14:xfrm>
          </p:contentPart>
        </mc:Choice>
        <mc:Fallback xmlns="">
          <p:pic>
            <p:nvPicPr>
              <p:cNvPr id="414" name="Freihand 413">
                <a:extLst>
                  <a:ext uri="{FF2B5EF4-FFF2-40B4-BE49-F238E27FC236}">
                    <a16:creationId xmlns:a16="http://schemas.microsoft.com/office/drawing/2014/main" id="{4D1E592D-79D3-3AD4-C98D-0403180743A7}"/>
                  </a:ext>
                </a:extLst>
              </p:cNvPr>
              <p:cNvPicPr/>
              <p:nvPr/>
            </p:nvPicPr>
            <p:blipFill>
              <a:blip r:embed="rId609"/>
              <a:stretch>
                <a:fillRect/>
              </a:stretch>
            </p:blipFill>
            <p:spPr>
              <a:xfrm>
                <a:off x="8201455" y="4901662"/>
                <a:ext cx="637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15" name="Freihand 414">
                <a:extLst>
                  <a:ext uri="{FF2B5EF4-FFF2-40B4-BE49-F238E27FC236}">
                    <a16:creationId xmlns:a16="http://schemas.microsoft.com/office/drawing/2014/main" id="{3C80FC11-A4D0-2623-6189-B0C00F20CB65}"/>
                  </a:ext>
                </a:extLst>
              </p14:cNvPr>
              <p14:cNvContentPartPr/>
              <p14:nvPr/>
            </p14:nvContentPartPr>
            <p14:xfrm>
              <a:off x="8158255" y="4840462"/>
              <a:ext cx="149040" cy="96480"/>
            </p14:xfrm>
          </p:contentPart>
        </mc:Choice>
        <mc:Fallback xmlns="">
          <p:pic>
            <p:nvPicPr>
              <p:cNvPr id="415" name="Freihand 414">
                <a:extLst>
                  <a:ext uri="{FF2B5EF4-FFF2-40B4-BE49-F238E27FC236}">
                    <a16:creationId xmlns:a16="http://schemas.microsoft.com/office/drawing/2014/main" id="{3C80FC11-A4D0-2623-6189-B0C00F20CB65}"/>
                  </a:ext>
                </a:extLst>
              </p:cNvPr>
              <p:cNvPicPr/>
              <p:nvPr/>
            </p:nvPicPr>
            <p:blipFill>
              <a:blip r:embed="rId611"/>
              <a:stretch>
                <a:fillRect/>
              </a:stretch>
            </p:blipFill>
            <p:spPr>
              <a:xfrm>
                <a:off x="8149255" y="4831822"/>
                <a:ext cx="166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16" name="Freihand 415">
                <a:extLst>
                  <a:ext uri="{FF2B5EF4-FFF2-40B4-BE49-F238E27FC236}">
                    <a16:creationId xmlns:a16="http://schemas.microsoft.com/office/drawing/2014/main" id="{0FB9BD5C-B2C5-8969-20F5-B9C2075C1D1C}"/>
                  </a:ext>
                </a:extLst>
              </p14:cNvPr>
              <p14:cNvContentPartPr/>
              <p14:nvPr/>
            </p14:nvContentPartPr>
            <p14:xfrm>
              <a:off x="7902295" y="5163742"/>
              <a:ext cx="21600" cy="137160"/>
            </p14:xfrm>
          </p:contentPart>
        </mc:Choice>
        <mc:Fallback xmlns="">
          <p:pic>
            <p:nvPicPr>
              <p:cNvPr id="416" name="Freihand 415">
                <a:extLst>
                  <a:ext uri="{FF2B5EF4-FFF2-40B4-BE49-F238E27FC236}">
                    <a16:creationId xmlns:a16="http://schemas.microsoft.com/office/drawing/2014/main" id="{0FB9BD5C-B2C5-8969-20F5-B9C2075C1D1C}"/>
                  </a:ext>
                </a:extLst>
              </p:cNvPr>
              <p:cNvPicPr/>
              <p:nvPr/>
            </p:nvPicPr>
            <p:blipFill>
              <a:blip r:embed="rId613"/>
              <a:stretch>
                <a:fillRect/>
              </a:stretch>
            </p:blipFill>
            <p:spPr>
              <a:xfrm>
                <a:off x="7893295" y="5155102"/>
                <a:ext cx="39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17" name="Freihand 416">
                <a:extLst>
                  <a:ext uri="{FF2B5EF4-FFF2-40B4-BE49-F238E27FC236}">
                    <a16:creationId xmlns:a16="http://schemas.microsoft.com/office/drawing/2014/main" id="{EFF7C5E5-CAB6-E442-8035-2CD6505E809F}"/>
                  </a:ext>
                </a:extLst>
              </p14:cNvPr>
              <p14:cNvContentPartPr/>
              <p14:nvPr/>
            </p14:nvContentPartPr>
            <p14:xfrm>
              <a:off x="7805815" y="5231782"/>
              <a:ext cx="158760" cy="88560"/>
            </p14:xfrm>
          </p:contentPart>
        </mc:Choice>
        <mc:Fallback xmlns="">
          <p:pic>
            <p:nvPicPr>
              <p:cNvPr id="417" name="Freihand 416">
                <a:extLst>
                  <a:ext uri="{FF2B5EF4-FFF2-40B4-BE49-F238E27FC236}">
                    <a16:creationId xmlns:a16="http://schemas.microsoft.com/office/drawing/2014/main" id="{EFF7C5E5-CAB6-E442-8035-2CD6505E809F}"/>
                  </a:ext>
                </a:extLst>
              </p:cNvPr>
              <p:cNvPicPr/>
              <p:nvPr/>
            </p:nvPicPr>
            <p:blipFill>
              <a:blip r:embed="rId615"/>
              <a:stretch>
                <a:fillRect/>
              </a:stretch>
            </p:blipFill>
            <p:spPr>
              <a:xfrm>
                <a:off x="7796815" y="5223142"/>
                <a:ext cx="176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18" name="Freihand 417">
                <a:extLst>
                  <a:ext uri="{FF2B5EF4-FFF2-40B4-BE49-F238E27FC236}">
                    <a16:creationId xmlns:a16="http://schemas.microsoft.com/office/drawing/2014/main" id="{B73E2053-C8E7-8EE7-B11F-67459D72071F}"/>
                  </a:ext>
                </a:extLst>
              </p14:cNvPr>
              <p14:cNvContentPartPr/>
              <p14:nvPr/>
            </p14:nvContentPartPr>
            <p14:xfrm>
              <a:off x="7856215" y="5112262"/>
              <a:ext cx="212400" cy="158400"/>
            </p14:xfrm>
          </p:contentPart>
        </mc:Choice>
        <mc:Fallback xmlns="">
          <p:pic>
            <p:nvPicPr>
              <p:cNvPr id="418" name="Freihand 417">
                <a:extLst>
                  <a:ext uri="{FF2B5EF4-FFF2-40B4-BE49-F238E27FC236}">
                    <a16:creationId xmlns:a16="http://schemas.microsoft.com/office/drawing/2014/main" id="{B73E2053-C8E7-8EE7-B11F-67459D72071F}"/>
                  </a:ext>
                </a:extLst>
              </p:cNvPr>
              <p:cNvPicPr/>
              <p:nvPr/>
            </p:nvPicPr>
            <p:blipFill>
              <a:blip r:embed="rId617"/>
              <a:stretch>
                <a:fillRect/>
              </a:stretch>
            </p:blipFill>
            <p:spPr>
              <a:xfrm>
                <a:off x="7847575" y="5103262"/>
                <a:ext cx="230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19" name="Freihand 418">
                <a:extLst>
                  <a:ext uri="{FF2B5EF4-FFF2-40B4-BE49-F238E27FC236}">
                    <a16:creationId xmlns:a16="http://schemas.microsoft.com/office/drawing/2014/main" id="{80F6D50C-9FF3-B29A-9449-B621167F176C}"/>
                  </a:ext>
                </a:extLst>
              </p14:cNvPr>
              <p14:cNvContentPartPr/>
              <p14:nvPr/>
            </p14:nvContentPartPr>
            <p14:xfrm>
              <a:off x="8102095" y="5111182"/>
              <a:ext cx="95400" cy="138960"/>
            </p14:xfrm>
          </p:contentPart>
        </mc:Choice>
        <mc:Fallback xmlns="">
          <p:pic>
            <p:nvPicPr>
              <p:cNvPr id="419" name="Freihand 418">
                <a:extLst>
                  <a:ext uri="{FF2B5EF4-FFF2-40B4-BE49-F238E27FC236}">
                    <a16:creationId xmlns:a16="http://schemas.microsoft.com/office/drawing/2014/main" id="{80F6D50C-9FF3-B29A-9449-B621167F176C}"/>
                  </a:ext>
                </a:extLst>
              </p:cNvPr>
              <p:cNvPicPr/>
              <p:nvPr/>
            </p:nvPicPr>
            <p:blipFill>
              <a:blip r:embed="rId619"/>
              <a:stretch>
                <a:fillRect/>
              </a:stretch>
            </p:blipFill>
            <p:spPr>
              <a:xfrm>
                <a:off x="8093455" y="5102182"/>
                <a:ext cx="113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20" name="Freihand 419">
                <a:extLst>
                  <a:ext uri="{FF2B5EF4-FFF2-40B4-BE49-F238E27FC236}">
                    <a16:creationId xmlns:a16="http://schemas.microsoft.com/office/drawing/2014/main" id="{6F3A94D2-6106-9E7B-69F1-28EF0C9D43BF}"/>
                  </a:ext>
                </a:extLst>
              </p14:cNvPr>
              <p14:cNvContentPartPr/>
              <p14:nvPr/>
            </p14:nvContentPartPr>
            <p14:xfrm>
              <a:off x="8185615" y="5147902"/>
              <a:ext cx="81360" cy="95040"/>
            </p14:xfrm>
          </p:contentPart>
        </mc:Choice>
        <mc:Fallback xmlns="">
          <p:pic>
            <p:nvPicPr>
              <p:cNvPr id="420" name="Freihand 419">
                <a:extLst>
                  <a:ext uri="{FF2B5EF4-FFF2-40B4-BE49-F238E27FC236}">
                    <a16:creationId xmlns:a16="http://schemas.microsoft.com/office/drawing/2014/main" id="{6F3A94D2-6106-9E7B-69F1-28EF0C9D43BF}"/>
                  </a:ext>
                </a:extLst>
              </p:cNvPr>
              <p:cNvPicPr/>
              <p:nvPr/>
            </p:nvPicPr>
            <p:blipFill>
              <a:blip r:embed="rId621"/>
              <a:stretch>
                <a:fillRect/>
              </a:stretch>
            </p:blipFill>
            <p:spPr>
              <a:xfrm>
                <a:off x="8176615" y="5138902"/>
                <a:ext cx="990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21" name="Freihand 420">
                <a:extLst>
                  <a:ext uri="{FF2B5EF4-FFF2-40B4-BE49-F238E27FC236}">
                    <a16:creationId xmlns:a16="http://schemas.microsoft.com/office/drawing/2014/main" id="{BEFC1E42-ACF8-1003-6F69-957621F15542}"/>
                  </a:ext>
                </a:extLst>
              </p14:cNvPr>
              <p14:cNvContentPartPr/>
              <p14:nvPr/>
            </p14:nvContentPartPr>
            <p14:xfrm>
              <a:off x="8297575" y="5142142"/>
              <a:ext cx="60480" cy="107280"/>
            </p14:xfrm>
          </p:contentPart>
        </mc:Choice>
        <mc:Fallback xmlns="">
          <p:pic>
            <p:nvPicPr>
              <p:cNvPr id="421" name="Freihand 420">
                <a:extLst>
                  <a:ext uri="{FF2B5EF4-FFF2-40B4-BE49-F238E27FC236}">
                    <a16:creationId xmlns:a16="http://schemas.microsoft.com/office/drawing/2014/main" id="{BEFC1E42-ACF8-1003-6F69-957621F15542}"/>
                  </a:ext>
                </a:extLst>
              </p:cNvPr>
              <p:cNvPicPr/>
              <p:nvPr/>
            </p:nvPicPr>
            <p:blipFill>
              <a:blip r:embed="rId623"/>
              <a:stretch>
                <a:fillRect/>
              </a:stretch>
            </p:blipFill>
            <p:spPr>
              <a:xfrm>
                <a:off x="8288575" y="5133142"/>
                <a:ext cx="78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22" name="Freihand 421">
                <a:extLst>
                  <a:ext uri="{FF2B5EF4-FFF2-40B4-BE49-F238E27FC236}">
                    <a16:creationId xmlns:a16="http://schemas.microsoft.com/office/drawing/2014/main" id="{621CDDAB-F333-15A9-8C15-70C1BCE5D897}"/>
                  </a:ext>
                </a:extLst>
              </p14:cNvPr>
              <p14:cNvContentPartPr/>
              <p14:nvPr/>
            </p14:nvContentPartPr>
            <p14:xfrm>
              <a:off x="7890055" y="5399182"/>
              <a:ext cx="126720" cy="130320"/>
            </p14:xfrm>
          </p:contentPart>
        </mc:Choice>
        <mc:Fallback xmlns="">
          <p:pic>
            <p:nvPicPr>
              <p:cNvPr id="422" name="Freihand 421">
                <a:extLst>
                  <a:ext uri="{FF2B5EF4-FFF2-40B4-BE49-F238E27FC236}">
                    <a16:creationId xmlns:a16="http://schemas.microsoft.com/office/drawing/2014/main" id="{621CDDAB-F333-15A9-8C15-70C1BCE5D897}"/>
                  </a:ext>
                </a:extLst>
              </p:cNvPr>
              <p:cNvPicPr/>
              <p:nvPr/>
            </p:nvPicPr>
            <p:blipFill>
              <a:blip r:embed="rId625"/>
              <a:stretch>
                <a:fillRect/>
              </a:stretch>
            </p:blipFill>
            <p:spPr>
              <a:xfrm>
                <a:off x="7881415" y="5390542"/>
                <a:ext cx="144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23" name="Freihand 422">
                <a:extLst>
                  <a:ext uri="{FF2B5EF4-FFF2-40B4-BE49-F238E27FC236}">
                    <a16:creationId xmlns:a16="http://schemas.microsoft.com/office/drawing/2014/main" id="{D511AB66-C707-6989-754A-35FB6F143EFA}"/>
                  </a:ext>
                </a:extLst>
              </p14:cNvPr>
              <p14:cNvContentPartPr/>
              <p14:nvPr/>
            </p14:nvContentPartPr>
            <p14:xfrm>
              <a:off x="8052775" y="5310262"/>
              <a:ext cx="217080" cy="198720"/>
            </p14:xfrm>
          </p:contentPart>
        </mc:Choice>
        <mc:Fallback xmlns="">
          <p:pic>
            <p:nvPicPr>
              <p:cNvPr id="423" name="Freihand 422">
                <a:extLst>
                  <a:ext uri="{FF2B5EF4-FFF2-40B4-BE49-F238E27FC236}">
                    <a16:creationId xmlns:a16="http://schemas.microsoft.com/office/drawing/2014/main" id="{D511AB66-C707-6989-754A-35FB6F143EFA}"/>
                  </a:ext>
                </a:extLst>
              </p:cNvPr>
              <p:cNvPicPr/>
              <p:nvPr/>
            </p:nvPicPr>
            <p:blipFill>
              <a:blip r:embed="rId627"/>
              <a:stretch>
                <a:fillRect/>
              </a:stretch>
            </p:blipFill>
            <p:spPr>
              <a:xfrm>
                <a:off x="8043775" y="5301262"/>
                <a:ext cx="2347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24" name="Freihand 423">
                <a:extLst>
                  <a:ext uri="{FF2B5EF4-FFF2-40B4-BE49-F238E27FC236}">
                    <a16:creationId xmlns:a16="http://schemas.microsoft.com/office/drawing/2014/main" id="{088A3774-5F89-1DE6-3A66-98BD74B4BACF}"/>
                  </a:ext>
                </a:extLst>
              </p14:cNvPr>
              <p14:cNvContentPartPr/>
              <p14:nvPr/>
            </p14:nvContentPartPr>
            <p14:xfrm>
              <a:off x="8225215" y="5376502"/>
              <a:ext cx="117720" cy="109080"/>
            </p14:xfrm>
          </p:contentPart>
        </mc:Choice>
        <mc:Fallback xmlns="">
          <p:pic>
            <p:nvPicPr>
              <p:cNvPr id="424" name="Freihand 423">
                <a:extLst>
                  <a:ext uri="{FF2B5EF4-FFF2-40B4-BE49-F238E27FC236}">
                    <a16:creationId xmlns:a16="http://schemas.microsoft.com/office/drawing/2014/main" id="{088A3774-5F89-1DE6-3A66-98BD74B4BACF}"/>
                  </a:ext>
                </a:extLst>
              </p:cNvPr>
              <p:cNvPicPr/>
              <p:nvPr/>
            </p:nvPicPr>
            <p:blipFill>
              <a:blip r:embed="rId629"/>
              <a:stretch>
                <a:fillRect/>
              </a:stretch>
            </p:blipFill>
            <p:spPr>
              <a:xfrm>
                <a:off x="8216215" y="5367502"/>
                <a:ext cx="135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25" name="Freihand 424">
                <a:extLst>
                  <a:ext uri="{FF2B5EF4-FFF2-40B4-BE49-F238E27FC236}">
                    <a16:creationId xmlns:a16="http://schemas.microsoft.com/office/drawing/2014/main" id="{E4FC1F8A-6F57-71A4-AD30-49C859EA9C0C}"/>
                  </a:ext>
                </a:extLst>
              </p14:cNvPr>
              <p14:cNvContentPartPr/>
              <p14:nvPr/>
            </p14:nvContentPartPr>
            <p14:xfrm>
              <a:off x="8363095" y="5356342"/>
              <a:ext cx="72360" cy="152640"/>
            </p14:xfrm>
          </p:contentPart>
        </mc:Choice>
        <mc:Fallback xmlns="">
          <p:pic>
            <p:nvPicPr>
              <p:cNvPr id="425" name="Freihand 424">
                <a:extLst>
                  <a:ext uri="{FF2B5EF4-FFF2-40B4-BE49-F238E27FC236}">
                    <a16:creationId xmlns:a16="http://schemas.microsoft.com/office/drawing/2014/main" id="{E4FC1F8A-6F57-71A4-AD30-49C859EA9C0C}"/>
                  </a:ext>
                </a:extLst>
              </p:cNvPr>
              <p:cNvPicPr/>
              <p:nvPr/>
            </p:nvPicPr>
            <p:blipFill>
              <a:blip r:embed="rId631"/>
              <a:stretch>
                <a:fillRect/>
              </a:stretch>
            </p:blipFill>
            <p:spPr>
              <a:xfrm>
                <a:off x="8354095" y="5347342"/>
                <a:ext cx="90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26" name="Freihand 425">
                <a:extLst>
                  <a:ext uri="{FF2B5EF4-FFF2-40B4-BE49-F238E27FC236}">
                    <a16:creationId xmlns:a16="http://schemas.microsoft.com/office/drawing/2014/main" id="{448D1431-62D5-E569-70A5-6ED53A584DA8}"/>
                  </a:ext>
                </a:extLst>
              </p14:cNvPr>
              <p14:cNvContentPartPr/>
              <p14:nvPr/>
            </p14:nvContentPartPr>
            <p14:xfrm>
              <a:off x="7929295" y="5661262"/>
              <a:ext cx="14760" cy="110880"/>
            </p14:xfrm>
          </p:contentPart>
        </mc:Choice>
        <mc:Fallback xmlns="">
          <p:pic>
            <p:nvPicPr>
              <p:cNvPr id="426" name="Freihand 425">
                <a:extLst>
                  <a:ext uri="{FF2B5EF4-FFF2-40B4-BE49-F238E27FC236}">
                    <a16:creationId xmlns:a16="http://schemas.microsoft.com/office/drawing/2014/main" id="{448D1431-62D5-E569-70A5-6ED53A584DA8}"/>
                  </a:ext>
                </a:extLst>
              </p:cNvPr>
              <p:cNvPicPr/>
              <p:nvPr/>
            </p:nvPicPr>
            <p:blipFill>
              <a:blip r:embed="rId633"/>
              <a:stretch>
                <a:fillRect/>
              </a:stretch>
            </p:blipFill>
            <p:spPr>
              <a:xfrm>
                <a:off x="7920295" y="5652262"/>
                <a:ext cx="324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27" name="Freihand 426">
                <a:extLst>
                  <a:ext uri="{FF2B5EF4-FFF2-40B4-BE49-F238E27FC236}">
                    <a16:creationId xmlns:a16="http://schemas.microsoft.com/office/drawing/2014/main" id="{8A4CCACA-83F1-5896-90CE-1D81FE441181}"/>
                  </a:ext>
                </a:extLst>
              </p14:cNvPr>
              <p14:cNvContentPartPr/>
              <p14:nvPr/>
            </p14:nvContentPartPr>
            <p14:xfrm>
              <a:off x="7878895" y="5627422"/>
              <a:ext cx="112680" cy="150480"/>
            </p14:xfrm>
          </p:contentPart>
        </mc:Choice>
        <mc:Fallback xmlns="">
          <p:pic>
            <p:nvPicPr>
              <p:cNvPr id="427" name="Freihand 426">
                <a:extLst>
                  <a:ext uri="{FF2B5EF4-FFF2-40B4-BE49-F238E27FC236}">
                    <a16:creationId xmlns:a16="http://schemas.microsoft.com/office/drawing/2014/main" id="{8A4CCACA-83F1-5896-90CE-1D81FE441181}"/>
                  </a:ext>
                </a:extLst>
              </p:cNvPr>
              <p:cNvPicPr/>
              <p:nvPr/>
            </p:nvPicPr>
            <p:blipFill>
              <a:blip r:embed="rId635"/>
              <a:stretch>
                <a:fillRect/>
              </a:stretch>
            </p:blipFill>
            <p:spPr>
              <a:xfrm>
                <a:off x="7870255" y="5618782"/>
                <a:ext cx="1303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28" name="Freihand 427">
                <a:extLst>
                  <a:ext uri="{FF2B5EF4-FFF2-40B4-BE49-F238E27FC236}">
                    <a16:creationId xmlns:a16="http://schemas.microsoft.com/office/drawing/2014/main" id="{EFF961E3-8D09-22A4-5A92-152DEFF0070A}"/>
                  </a:ext>
                </a:extLst>
              </p14:cNvPr>
              <p14:cNvContentPartPr/>
              <p14:nvPr/>
            </p14:nvContentPartPr>
            <p14:xfrm>
              <a:off x="8063215" y="5625622"/>
              <a:ext cx="89640" cy="132480"/>
            </p14:xfrm>
          </p:contentPart>
        </mc:Choice>
        <mc:Fallback xmlns="">
          <p:pic>
            <p:nvPicPr>
              <p:cNvPr id="428" name="Freihand 427">
                <a:extLst>
                  <a:ext uri="{FF2B5EF4-FFF2-40B4-BE49-F238E27FC236}">
                    <a16:creationId xmlns:a16="http://schemas.microsoft.com/office/drawing/2014/main" id="{EFF961E3-8D09-22A4-5A92-152DEFF0070A}"/>
                  </a:ext>
                </a:extLst>
              </p:cNvPr>
              <p:cNvPicPr/>
              <p:nvPr/>
            </p:nvPicPr>
            <p:blipFill>
              <a:blip r:embed="rId637"/>
              <a:stretch>
                <a:fillRect/>
              </a:stretch>
            </p:blipFill>
            <p:spPr>
              <a:xfrm>
                <a:off x="8054575" y="5616622"/>
                <a:ext cx="1072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29" name="Freihand 428">
                <a:extLst>
                  <a:ext uri="{FF2B5EF4-FFF2-40B4-BE49-F238E27FC236}">
                    <a16:creationId xmlns:a16="http://schemas.microsoft.com/office/drawing/2014/main" id="{67EC00EB-A742-7582-7940-82F646CB384D}"/>
                  </a:ext>
                </a:extLst>
              </p14:cNvPr>
              <p14:cNvContentPartPr/>
              <p14:nvPr/>
            </p14:nvContentPartPr>
            <p14:xfrm>
              <a:off x="8083375" y="5574862"/>
              <a:ext cx="135000" cy="99000"/>
            </p14:xfrm>
          </p:contentPart>
        </mc:Choice>
        <mc:Fallback xmlns="">
          <p:pic>
            <p:nvPicPr>
              <p:cNvPr id="429" name="Freihand 428">
                <a:extLst>
                  <a:ext uri="{FF2B5EF4-FFF2-40B4-BE49-F238E27FC236}">
                    <a16:creationId xmlns:a16="http://schemas.microsoft.com/office/drawing/2014/main" id="{67EC00EB-A742-7582-7940-82F646CB384D}"/>
                  </a:ext>
                </a:extLst>
              </p:cNvPr>
              <p:cNvPicPr/>
              <p:nvPr/>
            </p:nvPicPr>
            <p:blipFill>
              <a:blip r:embed="rId639"/>
              <a:stretch>
                <a:fillRect/>
              </a:stretch>
            </p:blipFill>
            <p:spPr>
              <a:xfrm>
                <a:off x="8074735" y="5565862"/>
                <a:ext cx="1526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30" name="Freihand 429">
                <a:extLst>
                  <a:ext uri="{FF2B5EF4-FFF2-40B4-BE49-F238E27FC236}">
                    <a16:creationId xmlns:a16="http://schemas.microsoft.com/office/drawing/2014/main" id="{6554DD9E-9462-82D2-3DB1-4B6AABB6D40B}"/>
                  </a:ext>
                </a:extLst>
              </p14:cNvPr>
              <p14:cNvContentPartPr/>
              <p14:nvPr/>
            </p14:nvContentPartPr>
            <p14:xfrm>
              <a:off x="8269495" y="5589622"/>
              <a:ext cx="99720" cy="173880"/>
            </p14:xfrm>
          </p:contentPart>
        </mc:Choice>
        <mc:Fallback xmlns="">
          <p:pic>
            <p:nvPicPr>
              <p:cNvPr id="430" name="Freihand 429">
                <a:extLst>
                  <a:ext uri="{FF2B5EF4-FFF2-40B4-BE49-F238E27FC236}">
                    <a16:creationId xmlns:a16="http://schemas.microsoft.com/office/drawing/2014/main" id="{6554DD9E-9462-82D2-3DB1-4B6AABB6D40B}"/>
                  </a:ext>
                </a:extLst>
              </p:cNvPr>
              <p:cNvPicPr/>
              <p:nvPr/>
            </p:nvPicPr>
            <p:blipFill>
              <a:blip r:embed="rId641"/>
              <a:stretch>
                <a:fillRect/>
              </a:stretch>
            </p:blipFill>
            <p:spPr>
              <a:xfrm>
                <a:off x="8260495" y="5580982"/>
                <a:ext cx="117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31" name="Freihand 430">
                <a:extLst>
                  <a:ext uri="{FF2B5EF4-FFF2-40B4-BE49-F238E27FC236}">
                    <a16:creationId xmlns:a16="http://schemas.microsoft.com/office/drawing/2014/main" id="{95F78C81-4601-BFA7-73BA-D06B07814F64}"/>
                  </a:ext>
                </a:extLst>
              </p14:cNvPr>
              <p14:cNvContentPartPr/>
              <p14:nvPr/>
            </p14:nvContentPartPr>
            <p14:xfrm>
              <a:off x="8416375" y="5574502"/>
              <a:ext cx="123480" cy="158040"/>
            </p14:xfrm>
          </p:contentPart>
        </mc:Choice>
        <mc:Fallback xmlns="">
          <p:pic>
            <p:nvPicPr>
              <p:cNvPr id="431" name="Freihand 430">
                <a:extLst>
                  <a:ext uri="{FF2B5EF4-FFF2-40B4-BE49-F238E27FC236}">
                    <a16:creationId xmlns:a16="http://schemas.microsoft.com/office/drawing/2014/main" id="{95F78C81-4601-BFA7-73BA-D06B07814F64}"/>
                  </a:ext>
                </a:extLst>
              </p:cNvPr>
              <p:cNvPicPr/>
              <p:nvPr/>
            </p:nvPicPr>
            <p:blipFill>
              <a:blip r:embed="rId643"/>
              <a:stretch>
                <a:fillRect/>
              </a:stretch>
            </p:blipFill>
            <p:spPr>
              <a:xfrm>
                <a:off x="8407735" y="5565502"/>
                <a:ext cx="1411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32" name="Freihand 431">
                <a:extLst>
                  <a:ext uri="{FF2B5EF4-FFF2-40B4-BE49-F238E27FC236}">
                    <a16:creationId xmlns:a16="http://schemas.microsoft.com/office/drawing/2014/main" id="{F5812742-2893-55AB-304B-A26FBB1430B0}"/>
                  </a:ext>
                </a:extLst>
              </p14:cNvPr>
              <p14:cNvContentPartPr/>
              <p14:nvPr/>
            </p14:nvContentPartPr>
            <p14:xfrm>
              <a:off x="8542375" y="5542102"/>
              <a:ext cx="48240" cy="180720"/>
            </p14:xfrm>
          </p:contentPart>
        </mc:Choice>
        <mc:Fallback xmlns="">
          <p:pic>
            <p:nvPicPr>
              <p:cNvPr id="432" name="Freihand 431">
                <a:extLst>
                  <a:ext uri="{FF2B5EF4-FFF2-40B4-BE49-F238E27FC236}">
                    <a16:creationId xmlns:a16="http://schemas.microsoft.com/office/drawing/2014/main" id="{F5812742-2893-55AB-304B-A26FBB1430B0}"/>
                  </a:ext>
                </a:extLst>
              </p:cNvPr>
              <p:cNvPicPr/>
              <p:nvPr/>
            </p:nvPicPr>
            <p:blipFill>
              <a:blip r:embed="rId645"/>
              <a:stretch>
                <a:fillRect/>
              </a:stretch>
            </p:blipFill>
            <p:spPr>
              <a:xfrm>
                <a:off x="8533375" y="5533102"/>
                <a:ext cx="65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33" name="Freihand 432">
                <a:extLst>
                  <a:ext uri="{FF2B5EF4-FFF2-40B4-BE49-F238E27FC236}">
                    <a16:creationId xmlns:a16="http://schemas.microsoft.com/office/drawing/2014/main" id="{0FBCECB8-8C85-35D2-4672-3FA41AFC9A4F}"/>
                  </a:ext>
                </a:extLst>
              </p14:cNvPr>
              <p14:cNvContentPartPr/>
              <p14:nvPr/>
            </p14:nvContentPartPr>
            <p14:xfrm>
              <a:off x="8571895" y="5519782"/>
              <a:ext cx="75960" cy="198360"/>
            </p14:xfrm>
          </p:contentPart>
        </mc:Choice>
        <mc:Fallback xmlns="">
          <p:pic>
            <p:nvPicPr>
              <p:cNvPr id="433" name="Freihand 432">
                <a:extLst>
                  <a:ext uri="{FF2B5EF4-FFF2-40B4-BE49-F238E27FC236}">
                    <a16:creationId xmlns:a16="http://schemas.microsoft.com/office/drawing/2014/main" id="{0FBCECB8-8C85-35D2-4672-3FA41AFC9A4F}"/>
                  </a:ext>
                </a:extLst>
              </p:cNvPr>
              <p:cNvPicPr/>
              <p:nvPr/>
            </p:nvPicPr>
            <p:blipFill>
              <a:blip r:embed="rId647"/>
              <a:stretch>
                <a:fillRect/>
              </a:stretch>
            </p:blipFill>
            <p:spPr>
              <a:xfrm>
                <a:off x="8563255" y="5511142"/>
                <a:ext cx="93600" cy="216000"/>
              </a:xfrm>
              <a:prstGeom prst="rect">
                <a:avLst/>
              </a:prstGeom>
            </p:spPr>
          </p:pic>
        </mc:Fallback>
      </mc:AlternateContent>
      <p:grpSp>
        <p:nvGrpSpPr>
          <p:cNvPr id="436" name="Gruppieren 435">
            <a:extLst>
              <a:ext uri="{FF2B5EF4-FFF2-40B4-BE49-F238E27FC236}">
                <a16:creationId xmlns:a16="http://schemas.microsoft.com/office/drawing/2014/main" id="{A08C390E-3836-65A7-609D-6F0A90781EDB}"/>
              </a:ext>
            </a:extLst>
          </p:cNvPr>
          <p:cNvGrpSpPr/>
          <p:nvPr/>
        </p:nvGrpSpPr>
        <p:grpSpPr>
          <a:xfrm>
            <a:off x="7593415" y="2202742"/>
            <a:ext cx="440640" cy="284400"/>
            <a:chOff x="7593415" y="2202742"/>
            <a:chExt cx="440640" cy="284400"/>
          </a:xfrm>
        </p:grpSpPr>
        <mc:AlternateContent xmlns:mc="http://schemas.openxmlformats.org/markup-compatibility/2006" xmlns:p14="http://schemas.microsoft.com/office/powerpoint/2010/main">
          <mc:Choice Requires="p14">
            <p:contentPart p14:bwMode="auto" r:id="rId648">
              <p14:nvContentPartPr>
                <p14:cNvPr id="361" name="Freihand 360">
                  <a:extLst>
                    <a:ext uri="{FF2B5EF4-FFF2-40B4-BE49-F238E27FC236}">
                      <a16:creationId xmlns:a16="http://schemas.microsoft.com/office/drawing/2014/main" id="{0775E08D-FD89-148F-B371-008BC52A3C5D}"/>
                    </a:ext>
                  </a:extLst>
                </p14:cNvPr>
                <p14:cNvContentPartPr/>
                <p14:nvPr/>
              </p14:nvContentPartPr>
              <p14:xfrm>
                <a:off x="7643455" y="2237302"/>
                <a:ext cx="93960" cy="153000"/>
              </p14:xfrm>
            </p:contentPart>
          </mc:Choice>
          <mc:Fallback xmlns="">
            <p:pic>
              <p:nvPicPr>
                <p:cNvPr id="361" name="Freihand 360">
                  <a:extLst>
                    <a:ext uri="{FF2B5EF4-FFF2-40B4-BE49-F238E27FC236}">
                      <a16:creationId xmlns:a16="http://schemas.microsoft.com/office/drawing/2014/main" id="{0775E08D-FD89-148F-B371-008BC52A3C5D}"/>
                    </a:ext>
                  </a:extLst>
                </p:cNvPr>
                <p:cNvPicPr/>
                <p:nvPr/>
              </p:nvPicPr>
              <p:blipFill>
                <a:blip r:embed="rId649"/>
                <a:stretch>
                  <a:fillRect/>
                </a:stretch>
              </p:blipFill>
              <p:spPr>
                <a:xfrm>
                  <a:off x="7634455" y="2228302"/>
                  <a:ext cx="1116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62" name="Freihand 361">
                  <a:extLst>
                    <a:ext uri="{FF2B5EF4-FFF2-40B4-BE49-F238E27FC236}">
                      <a16:creationId xmlns:a16="http://schemas.microsoft.com/office/drawing/2014/main" id="{253E71A4-697C-6D9E-B66E-766A401DD630}"/>
                    </a:ext>
                  </a:extLst>
                </p14:cNvPr>
                <p14:cNvContentPartPr/>
                <p14:nvPr/>
              </p14:nvContentPartPr>
              <p14:xfrm>
                <a:off x="7684135" y="2202742"/>
                <a:ext cx="122040" cy="26640"/>
              </p14:xfrm>
            </p:contentPart>
          </mc:Choice>
          <mc:Fallback xmlns="">
            <p:pic>
              <p:nvPicPr>
                <p:cNvPr id="362" name="Freihand 361">
                  <a:extLst>
                    <a:ext uri="{FF2B5EF4-FFF2-40B4-BE49-F238E27FC236}">
                      <a16:creationId xmlns:a16="http://schemas.microsoft.com/office/drawing/2014/main" id="{253E71A4-697C-6D9E-B66E-766A401DD630}"/>
                    </a:ext>
                  </a:extLst>
                </p:cNvPr>
                <p:cNvPicPr/>
                <p:nvPr/>
              </p:nvPicPr>
              <p:blipFill>
                <a:blip r:embed="rId651"/>
                <a:stretch>
                  <a:fillRect/>
                </a:stretch>
              </p:blipFill>
              <p:spPr>
                <a:xfrm>
                  <a:off x="7675135" y="2193742"/>
                  <a:ext cx="139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63" name="Freihand 362">
                  <a:extLst>
                    <a:ext uri="{FF2B5EF4-FFF2-40B4-BE49-F238E27FC236}">
                      <a16:creationId xmlns:a16="http://schemas.microsoft.com/office/drawing/2014/main" id="{600B61F8-7732-66A5-D9F0-6A45BBCAA7A0}"/>
                    </a:ext>
                  </a:extLst>
                </p14:cNvPr>
                <p14:cNvContentPartPr/>
                <p14:nvPr/>
              </p14:nvContentPartPr>
              <p14:xfrm>
                <a:off x="7789975" y="2256382"/>
                <a:ext cx="109440" cy="122760"/>
              </p14:xfrm>
            </p:contentPart>
          </mc:Choice>
          <mc:Fallback xmlns="">
            <p:pic>
              <p:nvPicPr>
                <p:cNvPr id="363" name="Freihand 362">
                  <a:extLst>
                    <a:ext uri="{FF2B5EF4-FFF2-40B4-BE49-F238E27FC236}">
                      <a16:creationId xmlns:a16="http://schemas.microsoft.com/office/drawing/2014/main" id="{600B61F8-7732-66A5-D9F0-6A45BBCAA7A0}"/>
                    </a:ext>
                  </a:extLst>
                </p:cNvPr>
                <p:cNvPicPr/>
                <p:nvPr/>
              </p:nvPicPr>
              <p:blipFill>
                <a:blip r:embed="rId653"/>
                <a:stretch>
                  <a:fillRect/>
                </a:stretch>
              </p:blipFill>
              <p:spPr>
                <a:xfrm>
                  <a:off x="7781335" y="2247382"/>
                  <a:ext cx="127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64" name="Freihand 363">
                  <a:extLst>
                    <a:ext uri="{FF2B5EF4-FFF2-40B4-BE49-F238E27FC236}">
                      <a16:creationId xmlns:a16="http://schemas.microsoft.com/office/drawing/2014/main" id="{08B9C923-432B-9D04-7779-C839822ED1D2}"/>
                    </a:ext>
                  </a:extLst>
                </p14:cNvPr>
                <p14:cNvContentPartPr/>
                <p14:nvPr/>
              </p14:nvContentPartPr>
              <p14:xfrm>
                <a:off x="7939375" y="2257462"/>
                <a:ext cx="94680" cy="130320"/>
              </p14:xfrm>
            </p:contentPart>
          </mc:Choice>
          <mc:Fallback xmlns="">
            <p:pic>
              <p:nvPicPr>
                <p:cNvPr id="364" name="Freihand 363">
                  <a:extLst>
                    <a:ext uri="{FF2B5EF4-FFF2-40B4-BE49-F238E27FC236}">
                      <a16:creationId xmlns:a16="http://schemas.microsoft.com/office/drawing/2014/main" id="{08B9C923-432B-9D04-7779-C839822ED1D2}"/>
                    </a:ext>
                  </a:extLst>
                </p:cNvPr>
                <p:cNvPicPr/>
                <p:nvPr/>
              </p:nvPicPr>
              <p:blipFill>
                <a:blip r:embed="rId655"/>
                <a:stretch>
                  <a:fillRect/>
                </a:stretch>
              </p:blipFill>
              <p:spPr>
                <a:xfrm>
                  <a:off x="7930735" y="2248462"/>
                  <a:ext cx="112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35" name="Freihand 434">
                  <a:extLst>
                    <a:ext uri="{FF2B5EF4-FFF2-40B4-BE49-F238E27FC236}">
                      <a16:creationId xmlns:a16="http://schemas.microsoft.com/office/drawing/2014/main" id="{A007CE05-6DBE-DCE6-345C-881A4F519D76}"/>
                    </a:ext>
                  </a:extLst>
                </p14:cNvPr>
                <p14:cNvContentPartPr/>
                <p14:nvPr/>
              </p14:nvContentPartPr>
              <p14:xfrm>
                <a:off x="7593415" y="2431342"/>
                <a:ext cx="434160" cy="55800"/>
              </p14:xfrm>
            </p:contentPart>
          </mc:Choice>
          <mc:Fallback xmlns="">
            <p:pic>
              <p:nvPicPr>
                <p:cNvPr id="435" name="Freihand 434">
                  <a:extLst>
                    <a:ext uri="{FF2B5EF4-FFF2-40B4-BE49-F238E27FC236}">
                      <a16:creationId xmlns:a16="http://schemas.microsoft.com/office/drawing/2014/main" id="{A007CE05-6DBE-DCE6-345C-881A4F519D76}"/>
                    </a:ext>
                  </a:extLst>
                </p:cNvPr>
                <p:cNvPicPr/>
                <p:nvPr/>
              </p:nvPicPr>
              <p:blipFill>
                <a:blip r:embed="rId657"/>
                <a:stretch>
                  <a:fillRect/>
                </a:stretch>
              </p:blipFill>
              <p:spPr>
                <a:xfrm>
                  <a:off x="7584415" y="2422702"/>
                  <a:ext cx="451800" cy="73440"/>
                </a:xfrm>
                <a:prstGeom prst="rect">
                  <a:avLst/>
                </a:prstGeom>
              </p:spPr>
            </p:pic>
          </mc:Fallback>
        </mc:AlternateContent>
      </p:grpSp>
      <p:grpSp>
        <p:nvGrpSpPr>
          <p:cNvPr id="440" name="Gruppieren 439">
            <a:extLst>
              <a:ext uri="{FF2B5EF4-FFF2-40B4-BE49-F238E27FC236}">
                <a16:creationId xmlns:a16="http://schemas.microsoft.com/office/drawing/2014/main" id="{0FDE4134-1136-77DC-461E-343CDAD51F33}"/>
              </a:ext>
            </a:extLst>
          </p:cNvPr>
          <p:cNvGrpSpPr/>
          <p:nvPr/>
        </p:nvGrpSpPr>
        <p:grpSpPr>
          <a:xfrm>
            <a:off x="2246695" y="1778662"/>
            <a:ext cx="333000" cy="300600"/>
            <a:chOff x="2246695" y="1778662"/>
            <a:chExt cx="333000" cy="300600"/>
          </a:xfrm>
        </p:grpSpPr>
        <mc:AlternateContent xmlns:mc="http://schemas.openxmlformats.org/markup-compatibility/2006" xmlns:p14="http://schemas.microsoft.com/office/powerpoint/2010/main">
          <mc:Choice Requires="p14">
            <p:contentPart p14:bwMode="auto" r:id="rId658">
              <p14:nvContentPartPr>
                <p14:cNvPr id="316" name="Freihand 315">
                  <a:extLst>
                    <a:ext uri="{FF2B5EF4-FFF2-40B4-BE49-F238E27FC236}">
                      <a16:creationId xmlns:a16="http://schemas.microsoft.com/office/drawing/2014/main" id="{B5023B15-120F-03D5-1942-2C448AF2AAE9}"/>
                    </a:ext>
                  </a:extLst>
                </p14:cNvPr>
                <p14:cNvContentPartPr/>
                <p14:nvPr/>
              </p14:nvContentPartPr>
              <p14:xfrm>
                <a:off x="2315095" y="1778662"/>
                <a:ext cx="11160" cy="55440"/>
              </p14:xfrm>
            </p:contentPart>
          </mc:Choice>
          <mc:Fallback xmlns="">
            <p:pic>
              <p:nvPicPr>
                <p:cNvPr id="316" name="Freihand 315">
                  <a:extLst>
                    <a:ext uri="{FF2B5EF4-FFF2-40B4-BE49-F238E27FC236}">
                      <a16:creationId xmlns:a16="http://schemas.microsoft.com/office/drawing/2014/main" id="{B5023B15-120F-03D5-1942-2C448AF2AAE9}"/>
                    </a:ext>
                  </a:extLst>
                </p:cNvPr>
                <p:cNvPicPr/>
                <p:nvPr/>
              </p:nvPicPr>
              <p:blipFill>
                <a:blip r:embed="rId659"/>
                <a:stretch>
                  <a:fillRect/>
                </a:stretch>
              </p:blipFill>
              <p:spPr>
                <a:xfrm>
                  <a:off x="2306455" y="1769662"/>
                  <a:ext cx="288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17" name="Freihand 316">
                  <a:extLst>
                    <a:ext uri="{FF2B5EF4-FFF2-40B4-BE49-F238E27FC236}">
                      <a16:creationId xmlns:a16="http://schemas.microsoft.com/office/drawing/2014/main" id="{CDF5CB41-6090-C37B-2343-8CDA7807FC36}"/>
                    </a:ext>
                  </a:extLst>
                </p14:cNvPr>
                <p14:cNvContentPartPr/>
                <p14:nvPr/>
              </p14:nvContentPartPr>
              <p14:xfrm>
                <a:off x="2246695" y="1786222"/>
                <a:ext cx="333000" cy="293040"/>
              </p14:xfrm>
            </p:contentPart>
          </mc:Choice>
          <mc:Fallback xmlns="">
            <p:pic>
              <p:nvPicPr>
                <p:cNvPr id="317" name="Freihand 316">
                  <a:extLst>
                    <a:ext uri="{FF2B5EF4-FFF2-40B4-BE49-F238E27FC236}">
                      <a16:creationId xmlns:a16="http://schemas.microsoft.com/office/drawing/2014/main" id="{CDF5CB41-6090-C37B-2343-8CDA7807FC36}"/>
                    </a:ext>
                  </a:extLst>
                </p:cNvPr>
                <p:cNvPicPr/>
                <p:nvPr/>
              </p:nvPicPr>
              <p:blipFill>
                <a:blip r:embed="rId661"/>
                <a:stretch>
                  <a:fillRect/>
                </a:stretch>
              </p:blipFill>
              <p:spPr>
                <a:xfrm>
                  <a:off x="2237695" y="1777582"/>
                  <a:ext cx="35064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37" name="Freihand 436">
                  <a:extLst>
                    <a:ext uri="{FF2B5EF4-FFF2-40B4-BE49-F238E27FC236}">
                      <a16:creationId xmlns:a16="http://schemas.microsoft.com/office/drawing/2014/main" id="{FDDE91EE-9D77-C98D-ECB0-957CF80D64EB}"/>
                    </a:ext>
                  </a:extLst>
                </p14:cNvPr>
                <p14:cNvContentPartPr/>
                <p14:nvPr/>
              </p14:nvContentPartPr>
              <p14:xfrm>
                <a:off x="2469895" y="1915462"/>
                <a:ext cx="10800" cy="3600"/>
              </p14:xfrm>
            </p:contentPart>
          </mc:Choice>
          <mc:Fallback xmlns="">
            <p:pic>
              <p:nvPicPr>
                <p:cNvPr id="437" name="Freihand 436">
                  <a:extLst>
                    <a:ext uri="{FF2B5EF4-FFF2-40B4-BE49-F238E27FC236}">
                      <a16:creationId xmlns:a16="http://schemas.microsoft.com/office/drawing/2014/main" id="{FDDE91EE-9D77-C98D-ECB0-957CF80D64EB}"/>
                    </a:ext>
                  </a:extLst>
                </p:cNvPr>
                <p:cNvPicPr/>
                <p:nvPr/>
              </p:nvPicPr>
              <p:blipFill>
                <a:blip r:embed="rId663"/>
                <a:stretch>
                  <a:fillRect/>
                </a:stretch>
              </p:blipFill>
              <p:spPr>
                <a:xfrm>
                  <a:off x="2461255" y="1906462"/>
                  <a:ext cx="28440" cy="21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4">
            <p14:nvContentPartPr>
              <p14:cNvPr id="438" name="Freihand 437">
                <a:extLst>
                  <a:ext uri="{FF2B5EF4-FFF2-40B4-BE49-F238E27FC236}">
                    <a16:creationId xmlns:a16="http://schemas.microsoft.com/office/drawing/2014/main" id="{CFC6B118-3661-FCFD-1B28-5E9B01CD96EB}"/>
                  </a:ext>
                </a:extLst>
              </p14:cNvPr>
              <p14:cNvContentPartPr/>
              <p14:nvPr/>
            </p14:nvContentPartPr>
            <p14:xfrm>
              <a:off x="3239935" y="2332342"/>
              <a:ext cx="38160" cy="2880"/>
            </p14:xfrm>
          </p:contentPart>
        </mc:Choice>
        <mc:Fallback xmlns="">
          <p:pic>
            <p:nvPicPr>
              <p:cNvPr id="438" name="Freihand 437">
                <a:extLst>
                  <a:ext uri="{FF2B5EF4-FFF2-40B4-BE49-F238E27FC236}">
                    <a16:creationId xmlns:a16="http://schemas.microsoft.com/office/drawing/2014/main" id="{CFC6B118-3661-FCFD-1B28-5E9B01CD96EB}"/>
                  </a:ext>
                </a:extLst>
              </p:cNvPr>
              <p:cNvPicPr/>
              <p:nvPr/>
            </p:nvPicPr>
            <p:blipFill>
              <a:blip r:embed="rId665"/>
              <a:stretch>
                <a:fillRect/>
              </a:stretch>
            </p:blipFill>
            <p:spPr>
              <a:xfrm>
                <a:off x="3230935" y="2323342"/>
                <a:ext cx="558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39" name="Freihand 438">
                <a:extLst>
                  <a:ext uri="{FF2B5EF4-FFF2-40B4-BE49-F238E27FC236}">
                    <a16:creationId xmlns:a16="http://schemas.microsoft.com/office/drawing/2014/main" id="{D216CBBF-174F-D75C-168C-6ED856954A82}"/>
                  </a:ext>
                </a:extLst>
              </p14:cNvPr>
              <p14:cNvContentPartPr/>
              <p14:nvPr/>
            </p14:nvContentPartPr>
            <p14:xfrm>
              <a:off x="3961735" y="1879822"/>
              <a:ext cx="27720" cy="3600"/>
            </p14:xfrm>
          </p:contentPart>
        </mc:Choice>
        <mc:Fallback xmlns="">
          <p:pic>
            <p:nvPicPr>
              <p:cNvPr id="439" name="Freihand 438">
                <a:extLst>
                  <a:ext uri="{FF2B5EF4-FFF2-40B4-BE49-F238E27FC236}">
                    <a16:creationId xmlns:a16="http://schemas.microsoft.com/office/drawing/2014/main" id="{D216CBBF-174F-D75C-168C-6ED856954A82}"/>
                  </a:ext>
                </a:extLst>
              </p:cNvPr>
              <p:cNvPicPr/>
              <p:nvPr/>
            </p:nvPicPr>
            <p:blipFill>
              <a:blip r:embed="rId667"/>
              <a:stretch>
                <a:fillRect/>
              </a:stretch>
            </p:blipFill>
            <p:spPr>
              <a:xfrm>
                <a:off x="3952735" y="1870822"/>
                <a:ext cx="453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41" name="Freihand 440">
                <a:extLst>
                  <a:ext uri="{FF2B5EF4-FFF2-40B4-BE49-F238E27FC236}">
                    <a16:creationId xmlns:a16="http://schemas.microsoft.com/office/drawing/2014/main" id="{132808A4-20D4-6B3D-379B-70CAD1730FC8}"/>
                  </a:ext>
                </a:extLst>
              </p14:cNvPr>
              <p14:cNvContentPartPr/>
              <p14:nvPr/>
            </p14:nvContentPartPr>
            <p14:xfrm>
              <a:off x="178855" y="4921462"/>
              <a:ext cx="3995640" cy="204120"/>
            </p14:xfrm>
          </p:contentPart>
        </mc:Choice>
        <mc:Fallback xmlns="">
          <p:pic>
            <p:nvPicPr>
              <p:cNvPr id="441" name="Freihand 440">
                <a:extLst>
                  <a:ext uri="{FF2B5EF4-FFF2-40B4-BE49-F238E27FC236}">
                    <a16:creationId xmlns:a16="http://schemas.microsoft.com/office/drawing/2014/main" id="{132808A4-20D4-6B3D-379B-70CAD1730FC8}"/>
                  </a:ext>
                </a:extLst>
              </p:cNvPr>
              <p:cNvPicPr/>
              <p:nvPr/>
            </p:nvPicPr>
            <p:blipFill>
              <a:blip r:embed="rId669"/>
              <a:stretch>
                <a:fillRect/>
              </a:stretch>
            </p:blipFill>
            <p:spPr>
              <a:xfrm>
                <a:off x="170215" y="4912462"/>
                <a:ext cx="4013280" cy="221760"/>
              </a:xfrm>
              <a:prstGeom prst="rect">
                <a:avLst/>
              </a:prstGeom>
            </p:spPr>
          </p:pic>
        </mc:Fallback>
      </mc:AlternateContent>
      <p:grpSp>
        <p:nvGrpSpPr>
          <p:cNvPr id="443" name="Gruppieren 442">
            <a:extLst>
              <a:ext uri="{FF2B5EF4-FFF2-40B4-BE49-F238E27FC236}">
                <a16:creationId xmlns:a16="http://schemas.microsoft.com/office/drawing/2014/main" id="{59A6C64E-8494-F72A-93C5-EF1299197ED1}"/>
              </a:ext>
            </a:extLst>
          </p:cNvPr>
          <p:cNvGrpSpPr/>
          <p:nvPr/>
        </p:nvGrpSpPr>
        <p:grpSpPr>
          <a:xfrm>
            <a:off x="5173495" y="4895542"/>
            <a:ext cx="2444400" cy="343080"/>
            <a:chOff x="5173495" y="4895542"/>
            <a:chExt cx="2444400" cy="343080"/>
          </a:xfrm>
        </p:grpSpPr>
        <mc:AlternateContent xmlns:mc="http://schemas.openxmlformats.org/markup-compatibility/2006" xmlns:p14="http://schemas.microsoft.com/office/powerpoint/2010/main">
          <mc:Choice Requires="p14">
            <p:contentPart p14:bwMode="auto" r:id="rId670">
              <p14:nvContentPartPr>
                <p14:cNvPr id="392" name="Freihand 391">
                  <a:extLst>
                    <a:ext uri="{FF2B5EF4-FFF2-40B4-BE49-F238E27FC236}">
                      <a16:creationId xmlns:a16="http://schemas.microsoft.com/office/drawing/2014/main" id="{74EFE585-39E4-ADE3-9246-A1B4CF96A1A2}"/>
                    </a:ext>
                  </a:extLst>
                </p14:cNvPr>
                <p14:cNvContentPartPr/>
                <p14:nvPr/>
              </p14:nvContentPartPr>
              <p14:xfrm>
                <a:off x="5173495" y="4957822"/>
                <a:ext cx="91800" cy="162720"/>
              </p14:xfrm>
            </p:contentPart>
          </mc:Choice>
          <mc:Fallback xmlns="">
            <p:pic>
              <p:nvPicPr>
                <p:cNvPr id="392" name="Freihand 391">
                  <a:extLst>
                    <a:ext uri="{FF2B5EF4-FFF2-40B4-BE49-F238E27FC236}">
                      <a16:creationId xmlns:a16="http://schemas.microsoft.com/office/drawing/2014/main" id="{74EFE585-39E4-ADE3-9246-A1B4CF96A1A2}"/>
                    </a:ext>
                  </a:extLst>
                </p:cNvPr>
                <p:cNvPicPr/>
                <p:nvPr/>
              </p:nvPicPr>
              <p:blipFill>
                <a:blip r:embed="rId671"/>
                <a:stretch>
                  <a:fillRect/>
                </a:stretch>
              </p:blipFill>
              <p:spPr>
                <a:xfrm>
                  <a:off x="5164855" y="4948822"/>
                  <a:ext cx="109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93" name="Freihand 392">
                  <a:extLst>
                    <a:ext uri="{FF2B5EF4-FFF2-40B4-BE49-F238E27FC236}">
                      <a16:creationId xmlns:a16="http://schemas.microsoft.com/office/drawing/2014/main" id="{50EDC0A5-986B-9E38-280F-6B437BEBE69A}"/>
                    </a:ext>
                  </a:extLst>
                </p14:cNvPr>
                <p14:cNvContentPartPr/>
                <p14:nvPr/>
              </p14:nvContentPartPr>
              <p14:xfrm>
                <a:off x="5244415" y="5030182"/>
                <a:ext cx="37440" cy="120240"/>
              </p14:xfrm>
            </p:contentPart>
          </mc:Choice>
          <mc:Fallback xmlns="">
            <p:pic>
              <p:nvPicPr>
                <p:cNvPr id="393" name="Freihand 392">
                  <a:extLst>
                    <a:ext uri="{FF2B5EF4-FFF2-40B4-BE49-F238E27FC236}">
                      <a16:creationId xmlns:a16="http://schemas.microsoft.com/office/drawing/2014/main" id="{50EDC0A5-986B-9E38-280F-6B437BEBE69A}"/>
                    </a:ext>
                  </a:extLst>
                </p:cNvPr>
                <p:cNvPicPr/>
                <p:nvPr/>
              </p:nvPicPr>
              <p:blipFill>
                <a:blip r:embed="rId673"/>
                <a:stretch>
                  <a:fillRect/>
                </a:stretch>
              </p:blipFill>
              <p:spPr>
                <a:xfrm>
                  <a:off x="5235775" y="5021182"/>
                  <a:ext cx="55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94" name="Freihand 393">
                  <a:extLst>
                    <a:ext uri="{FF2B5EF4-FFF2-40B4-BE49-F238E27FC236}">
                      <a16:creationId xmlns:a16="http://schemas.microsoft.com/office/drawing/2014/main" id="{6C52281B-F90B-BA3F-4372-441FB0218F99}"/>
                    </a:ext>
                  </a:extLst>
                </p14:cNvPr>
                <p14:cNvContentPartPr/>
                <p14:nvPr/>
              </p14:nvContentPartPr>
              <p14:xfrm>
                <a:off x="5392015" y="4954222"/>
                <a:ext cx="73800" cy="199080"/>
              </p14:xfrm>
            </p:contentPart>
          </mc:Choice>
          <mc:Fallback xmlns="">
            <p:pic>
              <p:nvPicPr>
                <p:cNvPr id="394" name="Freihand 393">
                  <a:extLst>
                    <a:ext uri="{FF2B5EF4-FFF2-40B4-BE49-F238E27FC236}">
                      <a16:creationId xmlns:a16="http://schemas.microsoft.com/office/drawing/2014/main" id="{6C52281B-F90B-BA3F-4372-441FB0218F99}"/>
                    </a:ext>
                  </a:extLst>
                </p:cNvPr>
                <p:cNvPicPr/>
                <p:nvPr/>
              </p:nvPicPr>
              <p:blipFill>
                <a:blip r:embed="rId675"/>
                <a:stretch>
                  <a:fillRect/>
                </a:stretch>
              </p:blipFill>
              <p:spPr>
                <a:xfrm>
                  <a:off x="5383015" y="4945582"/>
                  <a:ext cx="914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95" name="Freihand 394">
                  <a:extLst>
                    <a:ext uri="{FF2B5EF4-FFF2-40B4-BE49-F238E27FC236}">
                      <a16:creationId xmlns:a16="http://schemas.microsoft.com/office/drawing/2014/main" id="{B9202D91-1336-10EB-6985-FA84970FB4E5}"/>
                    </a:ext>
                  </a:extLst>
                </p14:cNvPr>
                <p14:cNvContentPartPr/>
                <p14:nvPr/>
              </p14:nvContentPartPr>
              <p14:xfrm>
                <a:off x="5613055" y="5013262"/>
                <a:ext cx="92520" cy="106920"/>
              </p14:xfrm>
            </p:contentPart>
          </mc:Choice>
          <mc:Fallback xmlns="">
            <p:pic>
              <p:nvPicPr>
                <p:cNvPr id="395" name="Freihand 394">
                  <a:extLst>
                    <a:ext uri="{FF2B5EF4-FFF2-40B4-BE49-F238E27FC236}">
                      <a16:creationId xmlns:a16="http://schemas.microsoft.com/office/drawing/2014/main" id="{B9202D91-1336-10EB-6985-FA84970FB4E5}"/>
                    </a:ext>
                  </a:extLst>
                </p:cNvPr>
                <p:cNvPicPr/>
                <p:nvPr/>
              </p:nvPicPr>
              <p:blipFill>
                <a:blip r:embed="rId677"/>
                <a:stretch>
                  <a:fillRect/>
                </a:stretch>
              </p:blipFill>
              <p:spPr>
                <a:xfrm>
                  <a:off x="5604415" y="5004262"/>
                  <a:ext cx="110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96" name="Freihand 395">
                  <a:extLst>
                    <a:ext uri="{FF2B5EF4-FFF2-40B4-BE49-F238E27FC236}">
                      <a16:creationId xmlns:a16="http://schemas.microsoft.com/office/drawing/2014/main" id="{BEDA699A-132F-689C-7C43-FFA7D694FAA0}"/>
                    </a:ext>
                  </a:extLst>
                </p14:cNvPr>
                <p14:cNvContentPartPr/>
                <p14:nvPr/>
              </p14:nvContentPartPr>
              <p14:xfrm>
                <a:off x="5847055" y="4960342"/>
                <a:ext cx="102600" cy="200520"/>
              </p14:xfrm>
            </p:contentPart>
          </mc:Choice>
          <mc:Fallback xmlns="">
            <p:pic>
              <p:nvPicPr>
                <p:cNvPr id="396" name="Freihand 395">
                  <a:extLst>
                    <a:ext uri="{FF2B5EF4-FFF2-40B4-BE49-F238E27FC236}">
                      <a16:creationId xmlns:a16="http://schemas.microsoft.com/office/drawing/2014/main" id="{BEDA699A-132F-689C-7C43-FFA7D694FAA0}"/>
                    </a:ext>
                  </a:extLst>
                </p:cNvPr>
                <p:cNvPicPr/>
                <p:nvPr/>
              </p:nvPicPr>
              <p:blipFill>
                <a:blip r:embed="rId679"/>
                <a:stretch>
                  <a:fillRect/>
                </a:stretch>
              </p:blipFill>
              <p:spPr>
                <a:xfrm>
                  <a:off x="5838415" y="4951342"/>
                  <a:ext cx="1202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98" name="Freihand 397">
                  <a:extLst>
                    <a:ext uri="{FF2B5EF4-FFF2-40B4-BE49-F238E27FC236}">
                      <a16:creationId xmlns:a16="http://schemas.microsoft.com/office/drawing/2014/main" id="{D30DDACD-8BB3-1EE8-F2FA-8B8472C1C46D}"/>
                    </a:ext>
                  </a:extLst>
                </p14:cNvPr>
                <p14:cNvContentPartPr/>
                <p14:nvPr/>
              </p14:nvContentPartPr>
              <p14:xfrm>
                <a:off x="6032455" y="5022982"/>
                <a:ext cx="73080" cy="86760"/>
              </p14:xfrm>
            </p:contentPart>
          </mc:Choice>
          <mc:Fallback xmlns="">
            <p:pic>
              <p:nvPicPr>
                <p:cNvPr id="398" name="Freihand 397">
                  <a:extLst>
                    <a:ext uri="{FF2B5EF4-FFF2-40B4-BE49-F238E27FC236}">
                      <a16:creationId xmlns:a16="http://schemas.microsoft.com/office/drawing/2014/main" id="{D30DDACD-8BB3-1EE8-F2FA-8B8472C1C46D}"/>
                    </a:ext>
                  </a:extLst>
                </p:cNvPr>
                <p:cNvPicPr/>
                <p:nvPr/>
              </p:nvPicPr>
              <p:blipFill>
                <a:blip r:embed="rId681"/>
                <a:stretch>
                  <a:fillRect/>
                </a:stretch>
              </p:blipFill>
              <p:spPr>
                <a:xfrm>
                  <a:off x="6023815" y="5013982"/>
                  <a:ext cx="90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99" name="Freihand 398">
                  <a:extLst>
                    <a:ext uri="{FF2B5EF4-FFF2-40B4-BE49-F238E27FC236}">
                      <a16:creationId xmlns:a16="http://schemas.microsoft.com/office/drawing/2014/main" id="{8B88A713-7EB8-CF93-48D9-45DF5456E873}"/>
                    </a:ext>
                  </a:extLst>
                </p14:cNvPr>
                <p14:cNvContentPartPr/>
                <p14:nvPr/>
              </p14:nvContentPartPr>
              <p14:xfrm>
                <a:off x="6133975" y="5022982"/>
                <a:ext cx="222480" cy="59400"/>
              </p14:xfrm>
            </p:contentPart>
          </mc:Choice>
          <mc:Fallback xmlns="">
            <p:pic>
              <p:nvPicPr>
                <p:cNvPr id="399" name="Freihand 398">
                  <a:extLst>
                    <a:ext uri="{FF2B5EF4-FFF2-40B4-BE49-F238E27FC236}">
                      <a16:creationId xmlns:a16="http://schemas.microsoft.com/office/drawing/2014/main" id="{8B88A713-7EB8-CF93-48D9-45DF5456E873}"/>
                    </a:ext>
                  </a:extLst>
                </p:cNvPr>
                <p:cNvPicPr/>
                <p:nvPr/>
              </p:nvPicPr>
              <p:blipFill>
                <a:blip r:embed="rId683"/>
                <a:stretch>
                  <a:fillRect/>
                </a:stretch>
              </p:blipFill>
              <p:spPr>
                <a:xfrm>
                  <a:off x="6124975" y="5014342"/>
                  <a:ext cx="2401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00" name="Freihand 399">
                  <a:extLst>
                    <a:ext uri="{FF2B5EF4-FFF2-40B4-BE49-F238E27FC236}">
                      <a16:creationId xmlns:a16="http://schemas.microsoft.com/office/drawing/2014/main" id="{B6B81072-2D77-2204-77DE-90165A441019}"/>
                    </a:ext>
                  </a:extLst>
                </p14:cNvPr>
                <p14:cNvContentPartPr/>
                <p14:nvPr/>
              </p14:nvContentPartPr>
              <p14:xfrm>
                <a:off x="6461215" y="5056462"/>
                <a:ext cx="4320" cy="5400"/>
              </p14:xfrm>
            </p:contentPart>
          </mc:Choice>
          <mc:Fallback xmlns="">
            <p:pic>
              <p:nvPicPr>
                <p:cNvPr id="400" name="Freihand 399">
                  <a:extLst>
                    <a:ext uri="{FF2B5EF4-FFF2-40B4-BE49-F238E27FC236}">
                      <a16:creationId xmlns:a16="http://schemas.microsoft.com/office/drawing/2014/main" id="{B6B81072-2D77-2204-77DE-90165A441019}"/>
                    </a:ext>
                  </a:extLst>
                </p:cNvPr>
                <p:cNvPicPr/>
                <p:nvPr/>
              </p:nvPicPr>
              <p:blipFill>
                <a:blip r:embed="rId685"/>
                <a:stretch>
                  <a:fillRect/>
                </a:stretch>
              </p:blipFill>
              <p:spPr>
                <a:xfrm>
                  <a:off x="6452215" y="5047822"/>
                  <a:ext cx="219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01" name="Freihand 400">
                  <a:extLst>
                    <a:ext uri="{FF2B5EF4-FFF2-40B4-BE49-F238E27FC236}">
                      <a16:creationId xmlns:a16="http://schemas.microsoft.com/office/drawing/2014/main" id="{F96C5431-C799-5808-DF7A-848D6362AE1E}"/>
                    </a:ext>
                  </a:extLst>
                </p14:cNvPr>
                <p14:cNvContentPartPr/>
                <p14:nvPr/>
              </p14:nvContentPartPr>
              <p14:xfrm>
                <a:off x="6642295" y="4983382"/>
                <a:ext cx="44640" cy="78840"/>
              </p14:xfrm>
            </p:contentPart>
          </mc:Choice>
          <mc:Fallback xmlns="">
            <p:pic>
              <p:nvPicPr>
                <p:cNvPr id="401" name="Freihand 400">
                  <a:extLst>
                    <a:ext uri="{FF2B5EF4-FFF2-40B4-BE49-F238E27FC236}">
                      <a16:creationId xmlns:a16="http://schemas.microsoft.com/office/drawing/2014/main" id="{F96C5431-C799-5808-DF7A-848D6362AE1E}"/>
                    </a:ext>
                  </a:extLst>
                </p:cNvPr>
                <p:cNvPicPr/>
                <p:nvPr/>
              </p:nvPicPr>
              <p:blipFill>
                <a:blip r:embed="rId687"/>
                <a:stretch>
                  <a:fillRect/>
                </a:stretch>
              </p:blipFill>
              <p:spPr>
                <a:xfrm>
                  <a:off x="6633295" y="4974382"/>
                  <a:ext cx="622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02" name="Freihand 401">
                  <a:extLst>
                    <a:ext uri="{FF2B5EF4-FFF2-40B4-BE49-F238E27FC236}">
                      <a16:creationId xmlns:a16="http://schemas.microsoft.com/office/drawing/2014/main" id="{2EFA5BDB-F55F-9F2C-D73C-C2B2BA3E8581}"/>
                    </a:ext>
                  </a:extLst>
                </p14:cNvPr>
                <p14:cNvContentPartPr/>
                <p14:nvPr/>
              </p14:nvContentPartPr>
              <p14:xfrm>
                <a:off x="6589735" y="4953862"/>
                <a:ext cx="137520" cy="140760"/>
              </p14:xfrm>
            </p:contentPart>
          </mc:Choice>
          <mc:Fallback xmlns="">
            <p:pic>
              <p:nvPicPr>
                <p:cNvPr id="402" name="Freihand 401">
                  <a:extLst>
                    <a:ext uri="{FF2B5EF4-FFF2-40B4-BE49-F238E27FC236}">
                      <a16:creationId xmlns:a16="http://schemas.microsoft.com/office/drawing/2014/main" id="{2EFA5BDB-F55F-9F2C-D73C-C2B2BA3E8581}"/>
                    </a:ext>
                  </a:extLst>
                </p:cNvPr>
                <p:cNvPicPr/>
                <p:nvPr/>
              </p:nvPicPr>
              <p:blipFill>
                <a:blip r:embed="rId689"/>
                <a:stretch>
                  <a:fillRect/>
                </a:stretch>
              </p:blipFill>
              <p:spPr>
                <a:xfrm>
                  <a:off x="6580735" y="4944862"/>
                  <a:ext cx="1551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03" name="Freihand 402">
                  <a:extLst>
                    <a:ext uri="{FF2B5EF4-FFF2-40B4-BE49-F238E27FC236}">
                      <a16:creationId xmlns:a16="http://schemas.microsoft.com/office/drawing/2014/main" id="{048B8423-9035-8029-51D6-8829D6A2D2FC}"/>
                    </a:ext>
                  </a:extLst>
                </p14:cNvPr>
                <p14:cNvContentPartPr/>
                <p14:nvPr/>
              </p14:nvContentPartPr>
              <p14:xfrm>
                <a:off x="6792055" y="4952422"/>
                <a:ext cx="92160" cy="122760"/>
              </p14:xfrm>
            </p:contentPart>
          </mc:Choice>
          <mc:Fallback xmlns="">
            <p:pic>
              <p:nvPicPr>
                <p:cNvPr id="403" name="Freihand 402">
                  <a:extLst>
                    <a:ext uri="{FF2B5EF4-FFF2-40B4-BE49-F238E27FC236}">
                      <a16:creationId xmlns:a16="http://schemas.microsoft.com/office/drawing/2014/main" id="{048B8423-9035-8029-51D6-8829D6A2D2FC}"/>
                    </a:ext>
                  </a:extLst>
                </p:cNvPr>
                <p:cNvPicPr/>
                <p:nvPr/>
              </p:nvPicPr>
              <p:blipFill>
                <a:blip r:embed="rId691"/>
                <a:stretch>
                  <a:fillRect/>
                </a:stretch>
              </p:blipFill>
              <p:spPr>
                <a:xfrm>
                  <a:off x="6783055" y="4943422"/>
                  <a:ext cx="109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04" name="Freihand 403">
                  <a:extLst>
                    <a:ext uri="{FF2B5EF4-FFF2-40B4-BE49-F238E27FC236}">
                      <a16:creationId xmlns:a16="http://schemas.microsoft.com/office/drawing/2014/main" id="{5EC8EFFE-79FF-B8BC-11C6-5FBFC244A2CE}"/>
                    </a:ext>
                  </a:extLst>
                </p14:cNvPr>
                <p14:cNvContentPartPr/>
                <p14:nvPr/>
              </p14:nvContentPartPr>
              <p14:xfrm>
                <a:off x="6822295" y="4909582"/>
                <a:ext cx="142200" cy="103680"/>
              </p14:xfrm>
            </p:contentPart>
          </mc:Choice>
          <mc:Fallback xmlns="">
            <p:pic>
              <p:nvPicPr>
                <p:cNvPr id="404" name="Freihand 403">
                  <a:extLst>
                    <a:ext uri="{FF2B5EF4-FFF2-40B4-BE49-F238E27FC236}">
                      <a16:creationId xmlns:a16="http://schemas.microsoft.com/office/drawing/2014/main" id="{5EC8EFFE-79FF-B8BC-11C6-5FBFC244A2CE}"/>
                    </a:ext>
                  </a:extLst>
                </p:cNvPr>
                <p:cNvPicPr/>
                <p:nvPr/>
              </p:nvPicPr>
              <p:blipFill>
                <a:blip r:embed="rId693"/>
                <a:stretch>
                  <a:fillRect/>
                </a:stretch>
              </p:blipFill>
              <p:spPr>
                <a:xfrm>
                  <a:off x="6813295" y="4900942"/>
                  <a:ext cx="1598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05" name="Freihand 404">
                  <a:extLst>
                    <a:ext uri="{FF2B5EF4-FFF2-40B4-BE49-F238E27FC236}">
                      <a16:creationId xmlns:a16="http://schemas.microsoft.com/office/drawing/2014/main" id="{7DB2FA3C-10CC-3CBE-BF40-C4EC7C655943}"/>
                    </a:ext>
                  </a:extLst>
                </p14:cNvPr>
                <p14:cNvContentPartPr/>
                <p14:nvPr/>
              </p14:nvContentPartPr>
              <p14:xfrm>
                <a:off x="7084735" y="4933342"/>
                <a:ext cx="86400" cy="128880"/>
              </p14:xfrm>
            </p:contentPart>
          </mc:Choice>
          <mc:Fallback xmlns="">
            <p:pic>
              <p:nvPicPr>
                <p:cNvPr id="405" name="Freihand 404">
                  <a:extLst>
                    <a:ext uri="{FF2B5EF4-FFF2-40B4-BE49-F238E27FC236}">
                      <a16:creationId xmlns:a16="http://schemas.microsoft.com/office/drawing/2014/main" id="{7DB2FA3C-10CC-3CBE-BF40-C4EC7C655943}"/>
                    </a:ext>
                  </a:extLst>
                </p:cNvPr>
                <p:cNvPicPr/>
                <p:nvPr/>
              </p:nvPicPr>
              <p:blipFill>
                <a:blip r:embed="rId695"/>
                <a:stretch>
                  <a:fillRect/>
                </a:stretch>
              </p:blipFill>
              <p:spPr>
                <a:xfrm>
                  <a:off x="7075735" y="4924342"/>
                  <a:ext cx="1040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06" name="Freihand 405">
                  <a:extLst>
                    <a:ext uri="{FF2B5EF4-FFF2-40B4-BE49-F238E27FC236}">
                      <a16:creationId xmlns:a16="http://schemas.microsoft.com/office/drawing/2014/main" id="{D4987518-E157-767E-B990-BE1B3A3DEF0C}"/>
                    </a:ext>
                  </a:extLst>
                </p14:cNvPr>
                <p14:cNvContentPartPr/>
                <p14:nvPr/>
              </p14:nvContentPartPr>
              <p14:xfrm>
                <a:off x="7221175" y="4926862"/>
                <a:ext cx="72000" cy="120960"/>
              </p14:xfrm>
            </p:contentPart>
          </mc:Choice>
          <mc:Fallback xmlns="">
            <p:pic>
              <p:nvPicPr>
                <p:cNvPr id="406" name="Freihand 405">
                  <a:extLst>
                    <a:ext uri="{FF2B5EF4-FFF2-40B4-BE49-F238E27FC236}">
                      <a16:creationId xmlns:a16="http://schemas.microsoft.com/office/drawing/2014/main" id="{D4987518-E157-767E-B990-BE1B3A3DEF0C}"/>
                    </a:ext>
                  </a:extLst>
                </p:cNvPr>
                <p:cNvPicPr/>
                <p:nvPr/>
              </p:nvPicPr>
              <p:blipFill>
                <a:blip r:embed="rId697"/>
                <a:stretch>
                  <a:fillRect/>
                </a:stretch>
              </p:blipFill>
              <p:spPr>
                <a:xfrm>
                  <a:off x="7212175" y="4918222"/>
                  <a:ext cx="89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07" name="Freihand 406">
                  <a:extLst>
                    <a:ext uri="{FF2B5EF4-FFF2-40B4-BE49-F238E27FC236}">
                      <a16:creationId xmlns:a16="http://schemas.microsoft.com/office/drawing/2014/main" id="{3820306B-65C0-5E24-D863-CB1C5FA062BF}"/>
                    </a:ext>
                  </a:extLst>
                </p14:cNvPr>
                <p14:cNvContentPartPr/>
                <p14:nvPr/>
              </p14:nvContentPartPr>
              <p14:xfrm>
                <a:off x="7362295" y="4929022"/>
                <a:ext cx="43560" cy="134640"/>
              </p14:xfrm>
            </p:contentPart>
          </mc:Choice>
          <mc:Fallback xmlns="">
            <p:pic>
              <p:nvPicPr>
                <p:cNvPr id="407" name="Freihand 406">
                  <a:extLst>
                    <a:ext uri="{FF2B5EF4-FFF2-40B4-BE49-F238E27FC236}">
                      <a16:creationId xmlns:a16="http://schemas.microsoft.com/office/drawing/2014/main" id="{3820306B-65C0-5E24-D863-CB1C5FA062BF}"/>
                    </a:ext>
                  </a:extLst>
                </p:cNvPr>
                <p:cNvPicPr/>
                <p:nvPr/>
              </p:nvPicPr>
              <p:blipFill>
                <a:blip r:embed="rId699"/>
                <a:stretch>
                  <a:fillRect/>
                </a:stretch>
              </p:blipFill>
              <p:spPr>
                <a:xfrm>
                  <a:off x="7353655" y="4920382"/>
                  <a:ext cx="61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08" name="Freihand 407">
                  <a:extLst>
                    <a:ext uri="{FF2B5EF4-FFF2-40B4-BE49-F238E27FC236}">
                      <a16:creationId xmlns:a16="http://schemas.microsoft.com/office/drawing/2014/main" id="{BB750762-E045-1F19-8255-040F67051DD3}"/>
                    </a:ext>
                  </a:extLst>
                </p14:cNvPr>
                <p14:cNvContentPartPr/>
                <p14:nvPr/>
              </p14:nvContentPartPr>
              <p14:xfrm>
                <a:off x="7440055" y="4920742"/>
                <a:ext cx="54360" cy="139320"/>
              </p14:xfrm>
            </p:contentPart>
          </mc:Choice>
          <mc:Fallback xmlns="">
            <p:pic>
              <p:nvPicPr>
                <p:cNvPr id="408" name="Freihand 407">
                  <a:extLst>
                    <a:ext uri="{FF2B5EF4-FFF2-40B4-BE49-F238E27FC236}">
                      <a16:creationId xmlns:a16="http://schemas.microsoft.com/office/drawing/2014/main" id="{BB750762-E045-1F19-8255-040F67051DD3}"/>
                    </a:ext>
                  </a:extLst>
                </p:cNvPr>
                <p:cNvPicPr/>
                <p:nvPr/>
              </p:nvPicPr>
              <p:blipFill>
                <a:blip r:embed="rId701"/>
                <a:stretch>
                  <a:fillRect/>
                </a:stretch>
              </p:blipFill>
              <p:spPr>
                <a:xfrm>
                  <a:off x="7431055" y="4912102"/>
                  <a:ext cx="720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42" name="Freihand 441">
                  <a:extLst>
                    <a:ext uri="{FF2B5EF4-FFF2-40B4-BE49-F238E27FC236}">
                      <a16:creationId xmlns:a16="http://schemas.microsoft.com/office/drawing/2014/main" id="{E581F54B-8C7C-50D1-84AA-A320FD10EFC8}"/>
                    </a:ext>
                  </a:extLst>
                </p14:cNvPr>
                <p14:cNvContentPartPr/>
                <p14:nvPr/>
              </p14:nvContentPartPr>
              <p14:xfrm>
                <a:off x="7492975" y="4895542"/>
                <a:ext cx="124920" cy="343080"/>
              </p14:xfrm>
            </p:contentPart>
          </mc:Choice>
          <mc:Fallback xmlns="">
            <p:pic>
              <p:nvPicPr>
                <p:cNvPr id="442" name="Freihand 441">
                  <a:extLst>
                    <a:ext uri="{FF2B5EF4-FFF2-40B4-BE49-F238E27FC236}">
                      <a16:creationId xmlns:a16="http://schemas.microsoft.com/office/drawing/2014/main" id="{E581F54B-8C7C-50D1-84AA-A320FD10EFC8}"/>
                    </a:ext>
                  </a:extLst>
                </p:cNvPr>
                <p:cNvPicPr/>
                <p:nvPr/>
              </p:nvPicPr>
              <p:blipFill>
                <a:blip r:embed="rId703"/>
                <a:stretch>
                  <a:fillRect/>
                </a:stretch>
              </p:blipFill>
              <p:spPr>
                <a:xfrm>
                  <a:off x="7484335" y="4886542"/>
                  <a:ext cx="142560" cy="360720"/>
                </a:xfrm>
                <a:prstGeom prst="rect">
                  <a:avLst/>
                </a:prstGeom>
              </p:spPr>
            </p:pic>
          </mc:Fallback>
        </mc:AlternateContent>
      </p:grpSp>
      <p:grpSp>
        <p:nvGrpSpPr>
          <p:cNvPr id="446" name="Gruppieren 445">
            <a:extLst>
              <a:ext uri="{FF2B5EF4-FFF2-40B4-BE49-F238E27FC236}">
                <a16:creationId xmlns:a16="http://schemas.microsoft.com/office/drawing/2014/main" id="{3D24346B-5713-33C4-ADD4-12079E6CBD59}"/>
              </a:ext>
            </a:extLst>
          </p:cNvPr>
          <p:cNvGrpSpPr/>
          <p:nvPr/>
        </p:nvGrpSpPr>
        <p:grpSpPr>
          <a:xfrm>
            <a:off x="5195095" y="1703782"/>
            <a:ext cx="694440" cy="447840"/>
            <a:chOff x="5195095" y="1703782"/>
            <a:chExt cx="694440" cy="447840"/>
          </a:xfrm>
        </p:grpSpPr>
        <mc:AlternateContent xmlns:mc="http://schemas.openxmlformats.org/markup-compatibility/2006" xmlns:p14="http://schemas.microsoft.com/office/powerpoint/2010/main">
          <mc:Choice Requires="p14">
            <p:contentPart p14:bwMode="auto" r:id="rId704">
              <p14:nvContentPartPr>
                <p14:cNvPr id="444" name="Freihand 443">
                  <a:extLst>
                    <a:ext uri="{FF2B5EF4-FFF2-40B4-BE49-F238E27FC236}">
                      <a16:creationId xmlns:a16="http://schemas.microsoft.com/office/drawing/2014/main" id="{F706EF19-2D96-ED1B-1A38-AD0EF119E6E9}"/>
                    </a:ext>
                  </a:extLst>
                </p14:cNvPr>
                <p14:cNvContentPartPr/>
                <p14:nvPr/>
              </p14:nvContentPartPr>
              <p14:xfrm>
                <a:off x="5650495" y="1763182"/>
                <a:ext cx="29160" cy="35280"/>
              </p14:xfrm>
            </p:contentPart>
          </mc:Choice>
          <mc:Fallback xmlns="">
            <p:pic>
              <p:nvPicPr>
                <p:cNvPr id="444" name="Freihand 443">
                  <a:extLst>
                    <a:ext uri="{FF2B5EF4-FFF2-40B4-BE49-F238E27FC236}">
                      <a16:creationId xmlns:a16="http://schemas.microsoft.com/office/drawing/2014/main" id="{F706EF19-2D96-ED1B-1A38-AD0EF119E6E9}"/>
                    </a:ext>
                  </a:extLst>
                </p:cNvPr>
                <p:cNvPicPr/>
                <p:nvPr/>
              </p:nvPicPr>
              <p:blipFill>
                <a:blip r:embed="rId705"/>
                <a:stretch>
                  <a:fillRect/>
                </a:stretch>
              </p:blipFill>
              <p:spPr>
                <a:xfrm>
                  <a:off x="5641855" y="1754182"/>
                  <a:ext cx="46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45" name="Freihand 444">
                  <a:extLst>
                    <a:ext uri="{FF2B5EF4-FFF2-40B4-BE49-F238E27FC236}">
                      <a16:creationId xmlns:a16="http://schemas.microsoft.com/office/drawing/2014/main" id="{8CE977FC-7A32-1FDF-D7F0-EE617FC1707B}"/>
                    </a:ext>
                  </a:extLst>
                </p14:cNvPr>
                <p14:cNvContentPartPr/>
                <p14:nvPr/>
              </p14:nvContentPartPr>
              <p14:xfrm>
                <a:off x="5195095" y="1703782"/>
                <a:ext cx="694440" cy="447840"/>
              </p14:xfrm>
            </p:contentPart>
          </mc:Choice>
          <mc:Fallback xmlns="">
            <p:pic>
              <p:nvPicPr>
                <p:cNvPr id="445" name="Freihand 444">
                  <a:extLst>
                    <a:ext uri="{FF2B5EF4-FFF2-40B4-BE49-F238E27FC236}">
                      <a16:creationId xmlns:a16="http://schemas.microsoft.com/office/drawing/2014/main" id="{8CE977FC-7A32-1FDF-D7F0-EE617FC1707B}"/>
                    </a:ext>
                  </a:extLst>
                </p:cNvPr>
                <p:cNvPicPr/>
                <p:nvPr/>
              </p:nvPicPr>
              <p:blipFill>
                <a:blip r:embed="rId707"/>
                <a:stretch>
                  <a:fillRect/>
                </a:stretch>
              </p:blipFill>
              <p:spPr>
                <a:xfrm>
                  <a:off x="5186095" y="1694782"/>
                  <a:ext cx="712080" cy="465480"/>
                </a:xfrm>
                <a:prstGeom prst="rect">
                  <a:avLst/>
                </a:prstGeom>
              </p:spPr>
            </p:pic>
          </mc:Fallback>
        </mc:AlternateContent>
      </p:grpSp>
      <p:grpSp>
        <p:nvGrpSpPr>
          <p:cNvPr id="462" name="Gruppieren 461">
            <a:extLst>
              <a:ext uri="{FF2B5EF4-FFF2-40B4-BE49-F238E27FC236}">
                <a16:creationId xmlns:a16="http://schemas.microsoft.com/office/drawing/2014/main" id="{DE78E075-2242-4243-B629-0241D568669A}"/>
              </a:ext>
            </a:extLst>
          </p:cNvPr>
          <p:cNvGrpSpPr/>
          <p:nvPr/>
        </p:nvGrpSpPr>
        <p:grpSpPr>
          <a:xfrm>
            <a:off x="8144935" y="2100502"/>
            <a:ext cx="744480" cy="357840"/>
            <a:chOff x="8144935" y="2100502"/>
            <a:chExt cx="744480" cy="357840"/>
          </a:xfrm>
        </p:grpSpPr>
        <mc:AlternateContent xmlns:mc="http://schemas.openxmlformats.org/markup-compatibility/2006" xmlns:p14="http://schemas.microsoft.com/office/powerpoint/2010/main">
          <mc:Choice Requires="p14">
            <p:contentPart p14:bwMode="auto" r:id="rId708">
              <p14:nvContentPartPr>
                <p14:cNvPr id="354" name="Freihand 353">
                  <a:extLst>
                    <a:ext uri="{FF2B5EF4-FFF2-40B4-BE49-F238E27FC236}">
                      <a16:creationId xmlns:a16="http://schemas.microsoft.com/office/drawing/2014/main" id="{B7321B4C-D109-A22E-CE1A-DAB21ABD072E}"/>
                    </a:ext>
                  </a:extLst>
                </p14:cNvPr>
                <p14:cNvContentPartPr/>
                <p14:nvPr/>
              </p14:nvContentPartPr>
              <p14:xfrm>
                <a:off x="8201815" y="2158462"/>
                <a:ext cx="80640" cy="98640"/>
              </p14:xfrm>
            </p:contentPart>
          </mc:Choice>
          <mc:Fallback xmlns="">
            <p:pic>
              <p:nvPicPr>
                <p:cNvPr id="354" name="Freihand 353">
                  <a:extLst>
                    <a:ext uri="{FF2B5EF4-FFF2-40B4-BE49-F238E27FC236}">
                      <a16:creationId xmlns:a16="http://schemas.microsoft.com/office/drawing/2014/main" id="{B7321B4C-D109-A22E-CE1A-DAB21ABD072E}"/>
                    </a:ext>
                  </a:extLst>
                </p:cNvPr>
                <p:cNvPicPr/>
                <p:nvPr/>
              </p:nvPicPr>
              <p:blipFill>
                <a:blip r:embed="rId709"/>
                <a:stretch>
                  <a:fillRect/>
                </a:stretch>
              </p:blipFill>
              <p:spPr>
                <a:xfrm>
                  <a:off x="8193175" y="2149462"/>
                  <a:ext cx="98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355" name="Freihand 354">
                  <a:extLst>
                    <a:ext uri="{FF2B5EF4-FFF2-40B4-BE49-F238E27FC236}">
                      <a16:creationId xmlns:a16="http://schemas.microsoft.com/office/drawing/2014/main" id="{2075CF3A-35D8-4F20-4C68-37D562D6DFB5}"/>
                    </a:ext>
                  </a:extLst>
                </p14:cNvPr>
                <p14:cNvContentPartPr/>
                <p14:nvPr/>
              </p14:nvContentPartPr>
              <p14:xfrm>
                <a:off x="8203255" y="2199502"/>
                <a:ext cx="94680" cy="20520"/>
              </p14:xfrm>
            </p:contentPart>
          </mc:Choice>
          <mc:Fallback xmlns="">
            <p:pic>
              <p:nvPicPr>
                <p:cNvPr id="355" name="Freihand 354">
                  <a:extLst>
                    <a:ext uri="{FF2B5EF4-FFF2-40B4-BE49-F238E27FC236}">
                      <a16:creationId xmlns:a16="http://schemas.microsoft.com/office/drawing/2014/main" id="{2075CF3A-35D8-4F20-4C68-37D562D6DFB5}"/>
                    </a:ext>
                  </a:extLst>
                </p:cNvPr>
                <p:cNvPicPr/>
                <p:nvPr/>
              </p:nvPicPr>
              <p:blipFill>
                <a:blip r:embed="rId711"/>
                <a:stretch>
                  <a:fillRect/>
                </a:stretch>
              </p:blipFill>
              <p:spPr>
                <a:xfrm>
                  <a:off x="8194255" y="2190862"/>
                  <a:ext cx="1123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356" name="Freihand 355">
                  <a:extLst>
                    <a:ext uri="{FF2B5EF4-FFF2-40B4-BE49-F238E27FC236}">
                      <a16:creationId xmlns:a16="http://schemas.microsoft.com/office/drawing/2014/main" id="{0A27E10E-1848-CB3E-761C-E6948B9F3D3F}"/>
                    </a:ext>
                  </a:extLst>
                </p14:cNvPr>
                <p14:cNvContentPartPr/>
                <p14:nvPr/>
              </p14:nvContentPartPr>
              <p14:xfrm>
                <a:off x="8144935" y="2100502"/>
                <a:ext cx="183240" cy="213840"/>
              </p14:xfrm>
            </p:contentPart>
          </mc:Choice>
          <mc:Fallback xmlns="">
            <p:pic>
              <p:nvPicPr>
                <p:cNvPr id="356" name="Freihand 355">
                  <a:extLst>
                    <a:ext uri="{FF2B5EF4-FFF2-40B4-BE49-F238E27FC236}">
                      <a16:creationId xmlns:a16="http://schemas.microsoft.com/office/drawing/2014/main" id="{0A27E10E-1848-CB3E-761C-E6948B9F3D3F}"/>
                    </a:ext>
                  </a:extLst>
                </p:cNvPr>
                <p:cNvPicPr/>
                <p:nvPr/>
              </p:nvPicPr>
              <p:blipFill>
                <a:blip r:embed="rId713"/>
                <a:stretch>
                  <a:fillRect/>
                </a:stretch>
              </p:blipFill>
              <p:spPr>
                <a:xfrm>
                  <a:off x="8136295" y="2091862"/>
                  <a:ext cx="2008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47" name="Freihand 446">
                  <a:extLst>
                    <a:ext uri="{FF2B5EF4-FFF2-40B4-BE49-F238E27FC236}">
                      <a16:creationId xmlns:a16="http://schemas.microsoft.com/office/drawing/2014/main" id="{6F9B2F3B-5F11-FF54-839D-CAD6D5B62424}"/>
                    </a:ext>
                  </a:extLst>
                </p14:cNvPr>
                <p14:cNvContentPartPr/>
                <p14:nvPr/>
              </p14:nvContentPartPr>
              <p14:xfrm>
                <a:off x="8291455" y="2256382"/>
                <a:ext cx="121320" cy="168480"/>
              </p14:xfrm>
            </p:contentPart>
          </mc:Choice>
          <mc:Fallback xmlns="">
            <p:pic>
              <p:nvPicPr>
                <p:cNvPr id="447" name="Freihand 446">
                  <a:extLst>
                    <a:ext uri="{FF2B5EF4-FFF2-40B4-BE49-F238E27FC236}">
                      <a16:creationId xmlns:a16="http://schemas.microsoft.com/office/drawing/2014/main" id="{6F9B2F3B-5F11-FF54-839D-CAD6D5B62424}"/>
                    </a:ext>
                  </a:extLst>
                </p:cNvPr>
                <p:cNvPicPr/>
                <p:nvPr/>
              </p:nvPicPr>
              <p:blipFill>
                <a:blip r:embed="rId715"/>
                <a:stretch>
                  <a:fillRect/>
                </a:stretch>
              </p:blipFill>
              <p:spPr>
                <a:xfrm>
                  <a:off x="8282815" y="2247382"/>
                  <a:ext cx="1389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8" name="Freihand 447">
                  <a:extLst>
                    <a:ext uri="{FF2B5EF4-FFF2-40B4-BE49-F238E27FC236}">
                      <a16:creationId xmlns:a16="http://schemas.microsoft.com/office/drawing/2014/main" id="{87C879B5-2C84-841C-1F80-5B0316EA9E2B}"/>
                    </a:ext>
                  </a:extLst>
                </p14:cNvPr>
                <p14:cNvContentPartPr/>
                <p14:nvPr/>
              </p14:nvContentPartPr>
              <p14:xfrm>
                <a:off x="8437615" y="2244502"/>
                <a:ext cx="86400" cy="118440"/>
              </p14:xfrm>
            </p:contentPart>
          </mc:Choice>
          <mc:Fallback xmlns="">
            <p:pic>
              <p:nvPicPr>
                <p:cNvPr id="448" name="Freihand 447">
                  <a:extLst>
                    <a:ext uri="{FF2B5EF4-FFF2-40B4-BE49-F238E27FC236}">
                      <a16:creationId xmlns:a16="http://schemas.microsoft.com/office/drawing/2014/main" id="{87C879B5-2C84-841C-1F80-5B0316EA9E2B}"/>
                    </a:ext>
                  </a:extLst>
                </p:cNvPr>
                <p:cNvPicPr/>
                <p:nvPr/>
              </p:nvPicPr>
              <p:blipFill>
                <a:blip r:embed="rId717"/>
                <a:stretch>
                  <a:fillRect/>
                </a:stretch>
              </p:blipFill>
              <p:spPr>
                <a:xfrm>
                  <a:off x="8428975" y="2235502"/>
                  <a:ext cx="104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9" name="Freihand 448">
                  <a:extLst>
                    <a:ext uri="{FF2B5EF4-FFF2-40B4-BE49-F238E27FC236}">
                      <a16:creationId xmlns:a16="http://schemas.microsoft.com/office/drawing/2014/main" id="{AB2A6D7E-D768-39C7-DD07-4D4C2FD7DE4E}"/>
                    </a:ext>
                  </a:extLst>
                </p14:cNvPr>
                <p14:cNvContentPartPr/>
                <p14:nvPr/>
              </p14:nvContentPartPr>
              <p14:xfrm>
                <a:off x="8529415" y="2209222"/>
                <a:ext cx="74160" cy="139680"/>
              </p14:xfrm>
            </p:contentPart>
          </mc:Choice>
          <mc:Fallback xmlns="">
            <p:pic>
              <p:nvPicPr>
                <p:cNvPr id="449" name="Freihand 448">
                  <a:extLst>
                    <a:ext uri="{FF2B5EF4-FFF2-40B4-BE49-F238E27FC236}">
                      <a16:creationId xmlns:a16="http://schemas.microsoft.com/office/drawing/2014/main" id="{AB2A6D7E-D768-39C7-DD07-4D4C2FD7DE4E}"/>
                    </a:ext>
                  </a:extLst>
                </p:cNvPr>
                <p:cNvPicPr/>
                <p:nvPr/>
              </p:nvPicPr>
              <p:blipFill>
                <a:blip r:embed="rId719"/>
                <a:stretch>
                  <a:fillRect/>
                </a:stretch>
              </p:blipFill>
              <p:spPr>
                <a:xfrm>
                  <a:off x="8520775" y="2200582"/>
                  <a:ext cx="91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50" name="Freihand 449">
                  <a:extLst>
                    <a:ext uri="{FF2B5EF4-FFF2-40B4-BE49-F238E27FC236}">
                      <a16:creationId xmlns:a16="http://schemas.microsoft.com/office/drawing/2014/main" id="{963F9B92-CCAF-85B2-9BDD-764A666923DE}"/>
                    </a:ext>
                  </a:extLst>
                </p14:cNvPr>
                <p14:cNvContentPartPr/>
                <p14:nvPr/>
              </p14:nvContentPartPr>
              <p14:xfrm>
                <a:off x="8573695" y="2302102"/>
                <a:ext cx="64440" cy="156240"/>
              </p14:xfrm>
            </p:contentPart>
          </mc:Choice>
          <mc:Fallback xmlns="">
            <p:pic>
              <p:nvPicPr>
                <p:cNvPr id="450" name="Freihand 449">
                  <a:extLst>
                    <a:ext uri="{FF2B5EF4-FFF2-40B4-BE49-F238E27FC236}">
                      <a16:creationId xmlns:a16="http://schemas.microsoft.com/office/drawing/2014/main" id="{963F9B92-CCAF-85B2-9BDD-764A666923DE}"/>
                    </a:ext>
                  </a:extLst>
                </p:cNvPr>
                <p:cNvPicPr/>
                <p:nvPr/>
              </p:nvPicPr>
              <p:blipFill>
                <a:blip r:embed="rId721"/>
                <a:stretch>
                  <a:fillRect/>
                </a:stretch>
              </p:blipFill>
              <p:spPr>
                <a:xfrm>
                  <a:off x="8564695" y="2293462"/>
                  <a:ext cx="820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51" name="Freihand 450">
                  <a:extLst>
                    <a:ext uri="{FF2B5EF4-FFF2-40B4-BE49-F238E27FC236}">
                      <a16:creationId xmlns:a16="http://schemas.microsoft.com/office/drawing/2014/main" id="{4A76D9D5-4FB1-709E-AD00-265F33238374}"/>
                    </a:ext>
                  </a:extLst>
                </p14:cNvPr>
                <p14:cNvContentPartPr/>
                <p14:nvPr/>
              </p14:nvContentPartPr>
              <p14:xfrm>
                <a:off x="8684215" y="2259622"/>
                <a:ext cx="73080" cy="95400"/>
              </p14:xfrm>
            </p:contentPart>
          </mc:Choice>
          <mc:Fallback xmlns="">
            <p:pic>
              <p:nvPicPr>
                <p:cNvPr id="451" name="Freihand 450">
                  <a:extLst>
                    <a:ext uri="{FF2B5EF4-FFF2-40B4-BE49-F238E27FC236}">
                      <a16:creationId xmlns:a16="http://schemas.microsoft.com/office/drawing/2014/main" id="{4A76D9D5-4FB1-709E-AD00-265F33238374}"/>
                    </a:ext>
                  </a:extLst>
                </p:cNvPr>
                <p:cNvPicPr/>
                <p:nvPr/>
              </p:nvPicPr>
              <p:blipFill>
                <a:blip r:embed="rId723"/>
                <a:stretch>
                  <a:fillRect/>
                </a:stretch>
              </p:blipFill>
              <p:spPr>
                <a:xfrm>
                  <a:off x="8675215" y="2250622"/>
                  <a:ext cx="90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52" name="Freihand 451">
                  <a:extLst>
                    <a:ext uri="{FF2B5EF4-FFF2-40B4-BE49-F238E27FC236}">
                      <a16:creationId xmlns:a16="http://schemas.microsoft.com/office/drawing/2014/main" id="{E662DE7F-2B7A-9040-F849-EC46893B0FDA}"/>
                    </a:ext>
                  </a:extLst>
                </p14:cNvPr>
                <p14:cNvContentPartPr/>
                <p14:nvPr/>
              </p14:nvContentPartPr>
              <p14:xfrm>
                <a:off x="8785735" y="2206342"/>
                <a:ext cx="103680" cy="171720"/>
              </p14:xfrm>
            </p:contentPart>
          </mc:Choice>
          <mc:Fallback xmlns="">
            <p:pic>
              <p:nvPicPr>
                <p:cNvPr id="452" name="Freihand 451">
                  <a:extLst>
                    <a:ext uri="{FF2B5EF4-FFF2-40B4-BE49-F238E27FC236}">
                      <a16:creationId xmlns:a16="http://schemas.microsoft.com/office/drawing/2014/main" id="{E662DE7F-2B7A-9040-F849-EC46893B0FDA}"/>
                    </a:ext>
                  </a:extLst>
                </p:cNvPr>
                <p:cNvPicPr/>
                <p:nvPr/>
              </p:nvPicPr>
              <p:blipFill>
                <a:blip r:embed="rId725"/>
                <a:stretch>
                  <a:fillRect/>
                </a:stretch>
              </p:blipFill>
              <p:spPr>
                <a:xfrm>
                  <a:off x="8777095" y="2197342"/>
                  <a:ext cx="121320" cy="189360"/>
                </a:xfrm>
                <a:prstGeom prst="rect">
                  <a:avLst/>
                </a:prstGeom>
              </p:spPr>
            </p:pic>
          </mc:Fallback>
        </mc:AlternateContent>
      </p:grpSp>
      <p:grpSp>
        <p:nvGrpSpPr>
          <p:cNvPr id="461" name="Gruppieren 460">
            <a:extLst>
              <a:ext uri="{FF2B5EF4-FFF2-40B4-BE49-F238E27FC236}">
                <a16:creationId xmlns:a16="http://schemas.microsoft.com/office/drawing/2014/main" id="{8B3348BB-9CDB-374E-BC51-AEC2C801A807}"/>
              </a:ext>
            </a:extLst>
          </p:cNvPr>
          <p:cNvGrpSpPr/>
          <p:nvPr/>
        </p:nvGrpSpPr>
        <p:grpSpPr>
          <a:xfrm>
            <a:off x="5232535" y="5371822"/>
            <a:ext cx="170640" cy="128520"/>
            <a:chOff x="5232535" y="5371822"/>
            <a:chExt cx="170640" cy="128520"/>
          </a:xfrm>
        </p:grpSpPr>
        <mc:AlternateContent xmlns:mc="http://schemas.openxmlformats.org/markup-compatibility/2006" xmlns:p14="http://schemas.microsoft.com/office/powerpoint/2010/main">
          <mc:Choice Requires="p14">
            <p:contentPart p14:bwMode="auto" r:id="rId726">
              <p14:nvContentPartPr>
                <p14:cNvPr id="453" name="Freihand 452">
                  <a:extLst>
                    <a:ext uri="{FF2B5EF4-FFF2-40B4-BE49-F238E27FC236}">
                      <a16:creationId xmlns:a16="http://schemas.microsoft.com/office/drawing/2014/main" id="{4259C787-9A65-A18B-C633-7C6747A0AB17}"/>
                    </a:ext>
                  </a:extLst>
                </p14:cNvPr>
                <p14:cNvContentPartPr/>
                <p14:nvPr/>
              </p14:nvContentPartPr>
              <p14:xfrm>
                <a:off x="5232535" y="5371822"/>
                <a:ext cx="149400" cy="46440"/>
              </p14:xfrm>
            </p:contentPart>
          </mc:Choice>
          <mc:Fallback xmlns="">
            <p:pic>
              <p:nvPicPr>
                <p:cNvPr id="453" name="Freihand 452">
                  <a:extLst>
                    <a:ext uri="{FF2B5EF4-FFF2-40B4-BE49-F238E27FC236}">
                      <a16:creationId xmlns:a16="http://schemas.microsoft.com/office/drawing/2014/main" id="{4259C787-9A65-A18B-C633-7C6747A0AB17}"/>
                    </a:ext>
                  </a:extLst>
                </p:cNvPr>
                <p:cNvPicPr/>
                <p:nvPr/>
              </p:nvPicPr>
              <p:blipFill>
                <a:blip r:embed="rId727"/>
                <a:stretch>
                  <a:fillRect/>
                </a:stretch>
              </p:blipFill>
              <p:spPr>
                <a:xfrm>
                  <a:off x="5223895" y="5362822"/>
                  <a:ext cx="1670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54" name="Freihand 453">
                  <a:extLst>
                    <a:ext uri="{FF2B5EF4-FFF2-40B4-BE49-F238E27FC236}">
                      <a16:creationId xmlns:a16="http://schemas.microsoft.com/office/drawing/2014/main" id="{6F529C07-3ABC-9781-0E09-04AFA6C6F4DA}"/>
                    </a:ext>
                  </a:extLst>
                </p14:cNvPr>
                <p14:cNvContentPartPr/>
                <p14:nvPr/>
              </p14:nvContentPartPr>
              <p14:xfrm>
                <a:off x="5239735" y="5475862"/>
                <a:ext cx="163440" cy="24480"/>
              </p14:xfrm>
            </p:contentPart>
          </mc:Choice>
          <mc:Fallback xmlns="">
            <p:pic>
              <p:nvPicPr>
                <p:cNvPr id="454" name="Freihand 453">
                  <a:extLst>
                    <a:ext uri="{FF2B5EF4-FFF2-40B4-BE49-F238E27FC236}">
                      <a16:creationId xmlns:a16="http://schemas.microsoft.com/office/drawing/2014/main" id="{6F529C07-3ABC-9781-0E09-04AFA6C6F4DA}"/>
                    </a:ext>
                  </a:extLst>
                </p:cNvPr>
                <p:cNvPicPr/>
                <p:nvPr/>
              </p:nvPicPr>
              <p:blipFill>
                <a:blip r:embed="rId729"/>
                <a:stretch>
                  <a:fillRect/>
                </a:stretch>
              </p:blipFill>
              <p:spPr>
                <a:xfrm>
                  <a:off x="5231095" y="5467222"/>
                  <a:ext cx="181080" cy="42120"/>
                </a:xfrm>
                <a:prstGeom prst="rect">
                  <a:avLst/>
                </a:prstGeom>
              </p:spPr>
            </p:pic>
          </mc:Fallback>
        </mc:AlternateContent>
      </p:grpSp>
      <p:grpSp>
        <p:nvGrpSpPr>
          <p:cNvPr id="460" name="Gruppieren 459">
            <a:extLst>
              <a:ext uri="{FF2B5EF4-FFF2-40B4-BE49-F238E27FC236}">
                <a16:creationId xmlns:a16="http://schemas.microsoft.com/office/drawing/2014/main" id="{BE823939-AE88-008F-D43A-8A8E28E2BE40}"/>
              </a:ext>
            </a:extLst>
          </p:cNvPr>
          <p:cNvGrpSpPr/>
          <p:nvPr/>
        </p:nvGrpSpPr>
        <p:grpSpPr>
          <a:xfrm>
            <a:off x="5631775" y="5282182"/>
            <a:ext cx="966600" cy="261720"/>
            <a:chOff x="5631775" y="5282182"/>
            <a:chExt cx="966600" cy="261720"/>
          </a:xfrm>
        </p:grpSpPr>
        <mc:AlternateContent xmlns:mc="http://schemas.openxmlformats.org/markup-compatibility/2006" xmlns:p14="http://schemas.microsoft.com/office/powerpoint/2010/main">
          <mc:Choice Requires="p14">
            <p:contentPart p14:bwMode="auto" r:id="rId730">
              <p14:nvContentPartPr>
                <p14:cNvPr id="455" name="Freihand 454">
                  <a:extLst>
                    <a:ext uri="{FF2B5EF4-FFF2-40B4-BE49-F238E27FC236}">
                      <a16:creationId xmlns:a16="http://schemas.microsoft.com/office/drawing/2014/main" id="{98C695DA-C9EA-3F2C-AEEB-6D02BCE60234}"/>
                    </a:ext>
                  </a:extLst>
                </p14:cNvPr>
                <p14:cNvContentPartPr/>
                <p14:nvPr/>
              </p14:nvContentPartPr>
              <p14:xfrm>
                <a:off x="5631775" y="5342662"/>
                <a:ext cx="184680" cy="170640"/>
              </p14:xfrm>
            </p:contentPart>
          </mc:Choice>
          <mc:Fallback xmlns="">
            <p:pic>
              <p:nvPicPr>
                <p:cNvPr id="455" name="Freihand 454">
                  <a:extLst>
                    <a:ext uri="{FF2B5EF4-FFF2-40B4-BE49-F238E27FC236}">
                      <a16:creationId xmlns:a16="http://schemas.microsoft.com/office/drawing/2014/main" id="{98C695DA-C9EA-3F2C-AEEB-6D02BCE60234}"/>
                    </a:ext>
                  </a:extLst>
                </p:cNvPr>
                <p:cNvPicPr/>
                <p:nvPr/>
              </p:nvPicPr>
              <p:blipFill>
                <a:blip r:embed="rId731"/>
                <a:stretch>
                  <a:fillRect/>
                </a:stretch>
              </p:blipFill>
              <p:spPr>
                <a:xfrm>
                  <a:off x="5623135" y="5334022"/>
                  <a:ext cx="202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56" name="Freihand 455">
                  <a:extLst>
                    <a:ext uri="{FF2B5EF4-FFF2-40B4-BE49-F238E27FC236}">
                      <a16:creationId xmlns:a16="http://schemas.microsoft.com/office/drawing/2014/main" id="{D71BD0C0-0CB2-EDF2-E15F-557C90AB94E3}"/>
                    </a:ext>
                  </a:extLst>
                </p14:cNvPr>
                <p14:cNvContentPartPr/>
                <p14:nvPr/>
              </p14:nvContentPartPr>
              <p14:xfrm>
                <a:off x="5882335" y="5323222"/>
                <a:ext cx="134280" cy="190800"/>
              </p14:xfrm>
            </p:contentPart>
          </mc:Choice>
          <mc:Fallback xmlns="">
            <p:pic>
              <p:nvPicPr>
                <p:cNvPr id="456" name="Freihand 455">
                  <a:extLst>
                    <a:ext uri="{FF2B5EF4-FFF2-40B4-BE49-F238E27FC236}">
                      <a16:creationId xmlns:a16="http://schemas.microsoft.com/office/drawing/2014/main" id="{D71BD0C0-0CB2-EDF2-E15F-557C90AB94E3}"/>
                    </a:ext>
                  </a:extLst>
                </p:cNvPr>
                <p:cNvPicPr/>
                <p:nvPr/>
              </p:nvPicPr>
              <p:blipFill>
                <a:blip r:embed="rId733"/>
                <a:stretch>
                  <a:fillRect/>
                </a:stretch>
              </p:blipFill>
              <p:spPr>
                <a:xfrm>
                  <a:off x="5873695" y="5314582"/>
                  <a:ext cx="151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57" name="Freihand 456">
                  <a:extLst>
                    <a:ext uri="{FF2B5EF4-FFF2-40B4-BE49-F238E27FC236}">
                      <a16:creationId xmlns:a16="http://schemas.microsoft.com/office/drawing/2014/main" id="{DD42EEDF-1E1B-32E7-A56B-D27C077853A4}"/>
                    </a:ext>
                  </a:extLst>
                </p14:cNvPr>
                <p14:cNvContentPartPr/>
                <p14:nvPr/>
              </p14:nvContentPartPr>
              <p14:xfrm>
                <a:off x="6061615" y="5306302"/>
                <a:ext cx="146880" cy="237600"/>
              </p14:xfrm>
            </p:contentPart>
          </mc:Choice>
          <mc:Fallback xmlns="">
            <p:pic>
              <p:nvPicPr>
                <p:cNvPr id="457" name="Freihand 456">
                  <a:extLst>
                    <a:ext uri="{FF2B5EF4-FFF2-40B4-BE49-F238E27FC236}">
                      <a16:creationId xmlns:a16="http://schemas.microsoft.com/office/drawing/2014/main" id="{DD42EEDF-1E1B-32E7-A56B-D27C077853A4}"/>
                    </a:ext>
                  </a:extLst>
                </p:cNvPr>
                <p:cNvPicPr/>
                <p:nvPr/>
              </p:nvPicPr>
              <p:blipFill>
                <a:blip r:embed="rId735"/>
                <a:stretch>
                  <a:fillRect/>
                </a:stretch>
              </p:blipFill>
              <p:spPr>
                <a:xfrm>
                  <a:off x="6052975" y="5297302"/>
                  <a:ext cx="1645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58" name="Freihand 457">
                  <a:extLst>
                    <a:ext uri="{FF2B5EF4-FFF2-40B4-BE49-F238E27FC236}">
                      <a16:creationId xmlns:a16="http://schemas.microsoft.com/office/drawing/2014/main" id="{2C13DD0A-B246-AC0D-0178-354745BD4AC8}"/>
                    </a:ext>
                  </a:extLst>
                </p14:cNvPr>
                <p14:cNvContentPartPr/>
                <p14:nvPr/>
              </p14:nvContentPartPr>
              <p14:xfrm>
                <a:off x="6297055" y="5319622"/>
                <a:ext cx="128520" cy="150480"/>
              </p14:xfrm>
            </p:contentPart>
          </mc:Choice>
          <mc:Fallback xmlns="">
            <p:pic>
              <p:nvPicPr>
                <p:cNvPr id="458" name="Freihand 457">
                  <a:extLst>
                    <a:ext uri="{FF2B5EF4-FFF2-40B4-BE49-F238E27FC236}">
                      <a16:creationId xmlns:a16="http://schemas.microsoft.com/office/drawing/2014/main" id="{2C13DD0A-B246-AC0D-0178-354745BD4AC8}"/>
                    </a:ext>
                  </a:extLst>
                </p:cNvPr>
                <p:cNvPicPr/>
                <p:nvPr/>
              </p:nvPicPr>
              <p:blipFill>
                <a:blip r:embed="rId737"/>
                <a:stretch>
                  <a:fillRect/>
                </a:stretch>
              </p:blipFill>
              <p:spPr>
                <a:xfrm>
                  <a:off x="6288055" y="5310982"/>
                  <a:ext cx="146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59" name="Freihand 458">
                  <a:extLst>
                    <a:ext uri="{FF2B5EF4-FFF2-40B4-BE49-F238E27FC236}">
                      <a16:creationId xmlns:a16="http://schemas.microsoft.com/office/drawing/2014/main" id="{7A9080DB-D193-2E4D-EC65-0C9039BFEC2F}"/>
                    </a:ext>
                  </a:extLst>
                </p14:cNvPr>
                <p14:cNvContentPartPr/>
                <p14:nvPr/>
              </p14:nvContentPartPr>
              <p14:xfrm>
                <a:off x="6466255" y="5282182"/>
                <a:ext cx="132120" cy="219960"/>
              </p14:xfrm>
            </p:contentPart>
          </mc:Choice>
          <mc:Fallback xmlns="">
            <p:pic>
              <p:nvPicPr>
                <p:cNvPr id="459" name="Freihand 458">
                  <a:extLst>
                    <a:ext uri="{FF2B5EF4-FFF2-40B4-BE49-F238E27FC236}">
                      <a16:creationId xmlns:a16="http://schemas.microsoft.com/office/drawing/2014/main" id="{7A9080DB-D193-2E4D-EC65-0C9039BFEC2F}"/>
                    </a:ext>
                  </a:extLst>
                </p:cNvPr>
                <p:cNvPicPr/>
                <p:nvPr/>
              </p:nvPicPr>
              <p:blipFill>
                <a:blip r:embed="rId739"/>
                <a:stretch>
                  <a:fillRect/>
                </a:stretch>
              </p:blipFill>
              <p:spPr>
                <a:xfrm>
                  <a:off x="6457615" y="5273182"/>
                  <a:ext cx="149760" cy="237600"/>
                </a:xfrm>
                <a:prstGeom prst="rect">
                  <a:avLst/>
                </a:prstGeom>
              </p:spPr>
            </p:pic>
          </mc:Fallback>
        </mc:AlternateContent>
      </p:grpSp>
      <p:grpSp>
        <p:nvGrpSpPr>
          <p:cNvPr id="493" name="Gruppieren 492">
            <a:extLst>
              <a:ext uri="{FF2B5EF4-FFF2-40B4-BE49-F238E27FC236}">
                <a16:creationId xmlns:a16="http://schemas.microsoft.com/office/drawing/2014/main" id="{34945521-2C18-024C-C722-F884D40DC558}"/>
              </a:ext>
            </a:extLst>
          </p:cNvPr>
          <p:cNvGrpSpPr/>
          <p:nvPr/>
        </p:nvGrpSpPr>
        <p:grpSpPr>
          <a:xfrm>
            <a:off x="8142775" y="2524582"/>
            <a:ext cx="712440" cy="275400"/>
            <a:chOff x="8142775" y="2524582"/>
            <a:chExt cx="712440" cy="275400"/>
          </a:xfrm>
        </p:grpSpPr>
        <mc:AlternateContent xmlns:mc="http://schemas.openxmlformats.org/markup-compatibility/2006" xmlns:p14="http://schemas.microsoft.com/office/powerpoint/2010/main">
          <mc:Choice Requires="p14">
            <p:contentPart p14:bwMode="auto" r:id="rId740">
              <p14:nvContentPartPr>
                <p14:cNvPr id="463" name="Freihand 462">
                  <a:extLst>
                    <a:ext uri="{FF2B5EF4-FFF2-40B4-BE49-F238E27FC236}">
                      <a16:creationId xmlns:a16="http://schemas.microsoft.com/office/drawing/2014/main" id="{8A935227-E85A-2545-7ABA-321388CD49BB}"/>
                    </a:ext>
                  </a:extLst>
                </p14:cNvPr>
                <p14:cNvContentPartPr/>
                <p14:nvPr/>
              </p14:nvContentPartPr>
              <p14:xfrm>
                <a:off x="8176255" y="2549422"/>
                <a:ext cx="106920" cy="127080"/>
              </p14:xfrm>
            </p:contentPart>
          </mc:Choice>
          <mc:Fallback xmlns="">
            <p:pic>
              <p:nvPicPr>
                <p:cNvPr id="463" name="Freihand 462">
                  <a:extLst>
                    <a:ext uri="{FF2B5EF4-FFF2-40B4-BE49-F238E27FC236}">
                      <a16:creationId xmlns:a16="http://schemas.microsoft.com/office/drawing/2014/main" id="{8A935227-E85A-2545-7ABA-321388CD49BB}"/>
                    </a:ext>
                  </a:extLst>
                </p:cNvPr>
                <p:cNvPicPr/>
                <p:nvPr/>
              </p:nvPicPr>
              <p:blipFill>
                <a:blip r:embed="rId741"/>
                <a:stretch>
                  <a:fillRect/>
                </a:stretch>
              </p:blipFill>
              <p:spPr>
                <a:xfrm>
                  <a:off x="8167255" y="2540422"/>
                  <a:ext cx="124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64" name="Freihand 463">
                  <a:extLst>
                    <a:ext uri="{FF2B5EF4-FFF2-40B4-BE49-F238E27FC236}">
                      <a16:creationId xmlns:a16="http://schemas.microsoft.com/office/drawing/2014/main" id="{88BECAEB-B7E4-FD2A-C0C9-4088587E461E}"/>
                    </a:ext>
                  </a:extLst>
                </p14:cNvPr>
                <p14:cNvContentPartPr/>
                <p14:nvPr/>
              </p14:nvContentPartPr>
              <p14:xfrm>
                <a:off x="8142775" y="2524582"/>
                <a:ext cx="173160" cy="228960"/>
              </p14:xfrm>
            </p:contentPart>
          </mc:Choice>
          <mc:Fallback xmlns="">
            <p:pic>
              <p:nvPicPr>
                <p:cNvPr id="464" name="Freihand 463">
                  <a:extLst>
                    <a:ext uri="{FF2B5EF4-FFF2-40B4-BE49-F238E27FC236}">
                      <a16:creationId xmlns:a16="http://schemas.microsoft.com/office/drawing/2014/main" id="{88BECAEB-B7E4-FD2A-C0C9-4088587E461E}"/>
                    </a:ext>
                  </a:extLst>
                </p:cNvPr>
                <p:cNvPicPr/>
                <p:nvPr/>
              </p:nvPicPr>
              <p:blipFill>
                <a:blip r:embed="rId743"/>
                <a:stretch>
                  <a:fillRect/>
                </a:stretch>
              </p:blipFill>
              <p:spPr>
                <a:xfrm>
                  <a:off x="8133775" y="2515942"/>
                  <a:ext cx="1908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88" name="Freihand 487">
                  <a:extLst>
                    <a:ext uri="{FF2B5EF4-FFF2-40B4-BE49-F238E27FC236}">
                      <a16:creationId xmlns:a16="http://schemas.microsoft.com/office/drawing/2014/main" id="{02BAAF7A-4F30-21B4-83FA-EA4D7B9B76DB}"/>
                    </a:ext>
                  </a:extLst>
                </p14:cNvPr>
                <p14:cNvContentPartPr/>
                <p14:nvPr/>
              </p14:nvContentPartPr>
              <p14:xfrm>
                <a:off x="8307295" y="2603062"/>
                <a:ext cx="146520" cy="185760"/>
              </p14:xfrm>
            </p:contentPart>
          </mc:Choice>
          <mc:Fallback xmlns="">
            <p:pic>
              <p:nvPicPr>
                <p:cNvPr id="488" name="Freihand 487">
                  <a:extLst>
                    <a:ext uri="{FF2B5EF4-FFF2-40B4-BE49-F238E27FC236}">
                      <a16:creationId xmlns:a16="http://schemas.microsoft.com/office/drawing/2014/main" id="{02BAAF7A-4F30-21B4-83FA-EA4D7B9B76DB}"/>
                    </a:ext>
                  </a:extLst>
                </p:cNvPr>
                <p:cNvPicPr/>
                <p:nvPr/>
              </p:nvPicPr>
              <p:blipFill>
                <a:blip r:embed="rId745"/>
                <a:stretch>
                  <a:fillRect/>
                </a:stretch>
              </p:blipFill>
              <p:spPr>
                <a:xfrm>
                  <a:off x="8298655" y="2594062"/>
                  <a:ext cx="1641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9" name="Freihand 488">
                  <a:extLst>
                    <a:ext uri="{FF2B5EF4-FFF2-40B4-BE49-F238E27FC236}">
                      <a16:creationId xmlns:a16="http://schemas.microsoft.com/office/drawing/2014/main" id="{EB806585-60BE-55CF-2B7C-94046366029E}"/>
                    </a:ext>
                  </a:extLst>
                </p14:cNvPr>
                <p14:cNvContentPartPr/>
                <p14:nvPr/>
              </p14:nvContentPartPr>
              <p14:xfrm>
                <a:off x="8444095" y="2614942"/>
                <a:ext cx="111600" cy="154800"/>
              </p14:xfrm>
            </p:contentPart>
          </mc:Choice>
          <mc:Fallback xmlns="">
            <p:pic>
              <p:nvPicPr>
                <p:cNvPr id="489" name="Freihand 488">
                  <a:extLst>
                    <a:ext uri="{FF2B5EF4-FFF2-40B4-BE49-F238E27FC236}">
                      <a16:creationId xmlns:a16="http://schemas.microsoft.com/office/drawing/2014/main" id="{EB806585-60BE-55CF-2B7C-94046366029E}"/>
                    </a:ext>
                  </a:extLst>
                </p:cNvPr>
                <p:cNvPicPr/>
                <p:nvPr/>
              </p:nvPicPr>
              <p:blipFill>
                <a:blip r:embed="rId747"/>
                <a:stretch>
                  <a:fillRect/>
                </a:stretch>
              </p:blipFill>
              <p:spPr>
                <a:xfrm>
                  <a:off x="8435455" y="2606302"/>
                  <a:ext cx="1292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90" name="Freihand 489">
                  <a:extLst>
                    <a:ext uri="{FF2B5EF4-FFF2-40B4-BE49-F238E27FC236}">
                      <a16:creationId xmlns:a16="http://schemas.microsoft.com/office/drawing/2014/main" id="{7713ABC0-E574-5BA4-46E0-67784C4C186A}"/>
                    </a:ext>
                  </a:extLst>
                </p14:cNvPr>
                <p14:cNvContentPartPr/>
                <p14:nvPr/>
              </p14:nvContentPartPr>
              <p14:xfrm>
                <a:off x="8569375" y="2598382"/>
                <a:ext cx="48240" cy="139680"/>
              </p14:xfrm>
            </p:contentPart>
          </mc:Choice>
          <mc:Fallback xmlns="">
            <p:pic>
              <p:nvPicPr>
                <p:cNvPr id="490" name="Freihand 489">
                  <a:extLst>
                    <a:ext uri="{FF2B5EF4-FFF2-40B4-BE49-F238E27FC236}">
                      <a16:creationId xmlns:a16="http://schemas.microsoft.com/office/drawing/2014/main" id="{7713ABC0-E574-5BA4-46E0-67784C4C186A}"/>
                    </a:ext>
                  </a:extLst>
                </p:cNvPr>
                <p:cNvPicPr/>
                <p:nvPr/>
              </p:nvPicPr>
              <p:blipFill>
                <a:blip r:embed="rId749"/>
                <a:stretch>
                  <a:fillRect/>
                </a:stretch>
              </p:blipFill>
              <p:spPr>
                <a:xfrm>
                  <a:off x="8560375" y="2589742"/>
                  <a:ext cx="65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91" name="Freihand 490">
                  <a:extLst>
                    <a:ext uri="{FF2B5EF4-FFF2-40B4-BE49-F238E27FC236}">
                      <a16:creationId xmlns:a16="http://schemas.microsoft.com/office/drawing/2014/main" id="{9740FD08-3FB8-C679-BEB6-68766F01C448}"/>
                    </a:ext>
                  </a:extLst>
                </p14:cNvPr>
                <p14:cNvContentPartPr/>
                <p14:nvPr/>
              </p14:nvContentPartPr>
              <p14:xfrm>
                <a:off x="8633815" y="2630422"/>
                <a:ext cx="145080" cy="169560"/>
              </p14:xfrm>
            </p:contentPart>
          </mc:Choice>
          <mc:Fallback xmlns="">
            <p:pic>
              <p:nvPicPr>
                <p:cNvPr id="491" name="Freihand 490">
                  <a:extLst>
                    <a:ext uri="{FF2B5EF4-FFF2-40B4-BE49-F238E27FC236}">
                      <a16:creationId xmlns:a16="http://schemas.microsoft.com/office/drawing/2014/main" id="{9740FD08-3FB8-C679-BEB6-68766F01C448}"/>
                    </a:ext>
                  </a:extLst>
                </p:cNvPr>
                <p:cNvPicPr/>
                <p:nvPr/>
              </p:nvPicPr>
              <p:blipFill>
                <a:blip r:embed="rId751"/>
                <a:stretch>
                  <a:fillRect/>
                </a:stretch>
              </p:blipFill>
              <p:spPr>
                <a:xfrm>
                  <a:off x="8625175" y="2621782"/>
                  <a:ext cx="1627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92" name="Freihand 491">
                  <a:extLst>
                    <a:ext uri="{FF2B5EF4-FFF2-40B4-BE49-F238E27FC236}">
                      <a16:creationId xmlns:a16="http://schemas.microsoft.com/office/drawing/2014/main" id="{A684B47E-AB41-D933-7A71-5729CF33D6D5}"/>
                    </a:ext>
                  </a:extLst>
                </p14:cNvPr>
                <p14:cNvContentPartPr/>
                <p14:nvPr/>
              </p14:nvContentPartPr>
              <p14:xfrm>
                <a:off x="8796535" y="2600182"/>
                <a:ext cx="58680" cy="166680"/>
              </p14:xfrm>
            </p:contentPart>
          </mc:Choice>
          <mc:Fallback xmlns="">
            <p:pic>
              <p:nvPicPr>
                <p:cNvPr id="492" name="Freihand 491">
                  <a:extLst>
                    <a:ext uri="{FF2B5EF4-FFF2-40B4-BE49-F238E27FC236}">
                      <a16:creationId xmlns:a16="http://schemas.microsoft.com/office/drawing/2014/main" id="{A684B47E-AB41-D933-7A71-5729CF33D6D5}"/>
                    </a:ext>
                  </a:extLst>
                </p:cNvPr>
                <p:cNvPicPr/>
                <p:nvPr/>
              </p:nvPicPr>
              <p:blipFill>
                <a:blip r:embed="rId753"/>
                <a:stretch>
                  <a:fillRect/>
                </a:stretch>
              </p:blipFill>
              <p:spPr>
                <a:xfrm>
                  <a:off x="8787895" y="2591542"/>
                  <a:ext cx="76320" cy="184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54">
            <p14:nvContentPartPr>
              <p14:cNvPr id="494" name="Freihand 493">
                <a:extLst>
                  <a:ext uri="{FF2B5EF4-FFF2-40B4-BE49-F238E27FC236}">
                    <a16:creationId xmlns:a16="http://schemas.microsoft.com/office/drawing/2014/main" id="{BBB5B542-A4B4-5400-2BAC-4A6D01E7B8BE}"/>
                  </a:ext>
                </a:extLst>
              </p14:cNvPr>
              <p14:cNvContentPartPr/>
              <p14:nvPr/>
            </p14:nvContentPartPr>
            <p14:xfrm>
              <a:off x="8192815" y="3011302"/>
              <a:ext cx="124920" cy="128520"/>
            </p14:xfrm>
          </p:contentPart>
        </mc:Choice>
        <mc:Fallback xmlns="">
          <p:pic>
            <p:nvPicPr>
              <p:cNvPr id="494" name="Freihand 493">
                <a:extLst>
                  <a:ext uri="{FF2B5EF4-FFF2-40B4-BE49-F238E27FC236}">
                    <a16:creationId xmlns:a16="http://schemas.microsoft.com/office/drawing/2014/main" id="{BBB5B542-A4B4-5400-2BAC-4A6D01E7B8BE}"/>
                  </a:ext>
                </a:extLst>
              </p:cNvPr>
              <p:cNvPicPr/>
              <p:nvPr/>
            </p:nvPicPr>
            <p:blipFill>
              <a:blip r:embed="rId755"/>
              <a:stretch>
                <a:fillRect/>
              </a:stretch>
            </p:blipFill>
            <p:spPr>
              <a:xfrm>
                <a:off x="8184175" y="3002662"/>
                <a:ext cx="142560" cy="146160"/>
              </a:xfrm>
              <a:prstGeom prst="rect">
                <a:avLst/>
              </a:prstGeom>
            </p:spPr>
          </p:pic>
        </mc:Fallback>
      </mc:AlternateContent>
      <p:grpSp>
        <p:nvGrpSpPr>
          <p:cNvPr id="504" name="Gruppieren 503">
            <a:extLst>
              <a:ext uri="{FF2B5EF4-FFF2-40B4-BE49-F238E27FC236}">
                <a16:creationId xmlns:a16="http://schemas.microsoft.com/office/drawing/2014/main" id="{B50D9CB2-7159-DD4E-D5B6-0F53059E0C9D}"/>
              </a:ext>
            </a:extLst>
          </p:cNvPr>
          <p:cNvGrpSpPr/>
          <p:nvPr/>
        </p:nvGrpSpPr>
        <p:grpSpPr>
          <a:xfrm>
            <a:off x="8348695" y="3016342"/>
            <a:ext cx="477000" cy="194400"/>
            <a:chOff x="8348695" y="3016342"/>
            <a:chExt cx="477000" cy="194400"/>
          </a:xfrm>
        </p:grpSpPr>
        <mc:AlternateContent xmlns:mc="http://schemas.openxmlformats.org/markup-compatibility/2006" xmlns:p14="http://schemas.microsoft.com/office/powerpoint/2010/main">
          <mc:Choice Requires="p14">
            <p:contentPart p14:bwMode="auto" r:id="rId756">
              <p14:nvContentPartPr>
                <p14:cNvPr id="499" name="Freihand 498">
                  <a:extLst>
                    <a:ext uri="{FF2B5EF4-FFF2-40B4-BE49-F238E27FC236}">
                      <a16:creationId xmlns:a16="http://schemas.microsoft.com/office/drawing/2014/main" id="{C92AD872-EE12-9210-410F-5723FFCB6A78}"/>
                    </a:ext>
                  </a:extLst>
                </p14:cNvPr>
                <p14:cNvContentPartPr/>
                <p14:nvPr/>
              </p14:nvContentPartPr>
              <p14:xfrm>
                <a:off x="8348695" y="3016342"/>
                <a:ext cx="71280" cy="147240"/>
              </p14:xfrm>
            </p:contentPart>
          </mc:Choice>
          <mc:Fallback xmlns="">
            <p:pic>
              <p:nvPicPr>
                <p:cNvPr id="499" name="Freihand 498">
                  <a:extLst>
                    <a:ext uri="{FF2B5EF4-FFF2-40B4-BE49-F238E27FC236}">
                      <a16:creationId xmlns:a16="http://schemas.microsoft.com/office/drawing/2014/main" id="{C92AD872-EE12-9210-410F-5723FFCB6A78}"/>
                    </a:ext>
                  </a:extLst>
                </p:cNvPr>
                <p:cNvPicPr/>
                <p:nvPr/>
              </p:nvPicPr>
              <p:blipFill>
                <a:blip r:embed="rId757"/>
                <a:stretch>
                  <a:fillRect/>
                </a:stretch>
              </p:blipFill>
              <p:spPr>
                <a:xfrm>
                  <a:off x="8340055" y="3007702"/>
                  <a:ext cx="88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500" name="Freihand 499">
                  <a:extLst>
                    <a:ext uri="{FF2B5EF4-FFF2-40B4-BE49-F238E27FC236}">
                      <a16:creationId xmlns:a16="http://schemas.microsoft.com/office/drawing/2014/main" id="{70E89B06-B1FE-AF0C-DC93-FCC6C96592EF}"/>
                    </a:ext>
                  </a:extLst>
                </p14:cNvPr>
                <p14:cNvContentPartPr/>
                <p14:nvPr/>
              </p14:nvContentPartPr>
              <p14:xfrm>
                <a:off x="8453815" y="3020662"/>
                <a:ext cx="75600" cy="149040"/>
              </p14:xfrm>
            </p:contentPart>
          </mc:Choice>
          <mc:Fallback xmlns="">
            <p:pic>
              <p:nvPicPr>
                <p:cNvPr id="500" name="Freihand 499">
                  <a:extLst>
                    <a:ext uri="{FF2B5EF4-FFF2-40B4-BE49-F238E27FC236}">
                      <a16:creationId xmlns:a16="http://schemas.microsoft.com/office/drawing/2014/main" id="{70E89B06-B1FE-AF0C-DC93-FCC6C96592EF}"/>
                    </a:ext>
                  </a:extLst>
                </p:cNvPr>
                <p:cNvPicPr/>
                <p:nvPr/>
              </p:nvPicPr>
              <p:blipFill>
                <a:blip r:embed="rId759"/>
                <a:stretch>
                  <a:fillRect/>
                </a:stretch>
              </p:blipFill>
              <p:spPr>
                <a:xfrm>
                  <a:off x="8445175" y="3011662"/>
                  <a:ext cx="93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501" name="Freihand 500">
                  <a:extLst>
                    <a:ext uri="{FF2B5EF4-FFF2-40B4-BE49-F238E27FC236}">
                      <a16:creationId xmlns:a16="http://schemas.microsoft.com/office/drawing/2014/main" id="{8BEF7A59-A2F7-2410-067D-B04DBB32ECC3}"/>
                    </a:ext>
                  </a:extLst>
                </p14:cNvPr>
                <p14:cNvContentPartPr/>
                <p14:nvPr/>
              </p14:nvContentPartPr>
              <p14:xfrm>
                <a:off x="8557495" y="3149902"/>
                <a:ext cx="10800" cy="60840"/>
              </p14:xfrm>
            </p:contentPart>
          </mc:Choice>
          <mc:Fallback xmlns="">
            <p:pic>
              <p:nvPicPr>
                <p:cNvPr id="501" name="Freihand 500">
                  <a:extLst>
                    <a:ext uri="{FF2B5EF4-FFF2-40B4-BE49-F238E27FC236}">
                      <a16:creationId xmlns:a16="http://schemas.microsoft.com/office/drawing/2014/main" id="{8BEF7A59-A2F7-2410-067D-B04DBB32ECC3}"/>
                    </a:ext>
                  </a:extLst>
                </p:cNvPr>
                <p:cNvPicPr/>
                <p:nvPr/>
              </p:nvPicPr>
              <p:blipFill>
                <a:blip r:embed="rId761"/>
                <a:stretch>
                  <a:fillRect/>
                </a:stretch>
              </p:blipFill>
              <p:spPr>
                <a:xfrm>
                  <a:off x="8548855" y="3141262"/>
                  <a:ext cx="284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502" name="Freihand 501">
                  <a:extLst>
                    <a:ext uri="{FF2B5EF4-FFF2-40B4-BE49-F238E27FC236}">
                      <a16:creationId xmlns:a16="http://schemas.microsoft.com/office/drawing/2014/main" id="{061788FE-3A04-AD3E-D8A3-3C51F13CB7F3}"/>
                    </a:ext>
                  </a:extLst>
                </p14:cNvPr>
                <p14:cNvContentPartPr/>
                <p14:nvPr/>
              </p14:nvContentPartPr>
              <p14:xfrm>
                <a:off x="8602495" y="3023182"/>
                <a:ext cx="77400" cy="134280"/>
              </p14:xfrm>
            </p:contentPart>
          </mc:Choice>
          <mc:Fallback xmlns="">
            <p:pic>
              <p:nvPicPr>
                <p:cNvPr id="502" name="Freihand 501">
                  <a:extLst>
                    <a:ext uri="{FF2B5EF4-FFF2-40B4-BE49-F238E27FC236}">
                      <a16:creationId xmlns:a16="http://schemas.microsoft.com/office/drawing/2014/main" id="{061788FE-3A04-AD3E-D8A3-3C51F13CB7F3}"/>
                    </a:ext>
                  </a:extLst>
                </p:cNvPr>
                <p:cNvPicPr/>
                <p:nvPr/>
              </p:nvPicPr>
              <p:blipFill>
                <a:blip r:embed="rId763"/>
                <a:stretch>
                  <a:fillRect/>
                </a:stretch>
              </p:blipFill>
              <p:spPr>
                <a:xfrm>
                  <a:off x="8593855" y="3014542"/>
                  <a:ext cx="950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503" name="Freihand 502">
                  <a:extLst>
                    <a:ext uri="{FF2B5EF4-FFF2-40B4-BE49-F238E27FC236}">
                      <a16:creationId xmlns:a16="http://schemas.microsoft.com/office/drawing/2014/main" id="{74C30BF2-FF7C-EA49-9B92-F979D83D92B1}"/>
                    </a:ext>
                  </a:extLst>
                </p14:cNvPr>
                <p14:cNvContentPartPr/>
                <p14:nvPr/>
              </p14:nvContentPartPr>
              <p14:xfrm>
                <a:off x="8727055" y="3021382"/>
                <a:ext cx="98640" cy="154440"/>
              </p14:xfrm>
            </p:contentPart>
          </mc:Choice>
          <mc:Fallback xmlns="">
            <p:pic>
              <p:nvPicPr>
                <p:cNvPr id="503" name="Freihand 502">
                  <a:extLst>
                    <a:ext uri="{FF2B5EF4-FFF2-40B4-BE49-F238E27FC236}">
                      <a16:creationId xmlns:a16="http://schemas.microsoft.com/office/drawing/2014/main" id="{74C30BF2-FF7C-EA49-9B92-F979D83D92B1}"/>
                    </a:ext>
                  </a:extLst>
                </p:cNvPr>
                <p:cNvPicPr/>
                <p:nvPr/>
              </p:nvPicPr>
              <p:blipFill>
                <a:blip r:embed="rId765"/>
                <a:stretch>
                  <a:fillRect/>
                </a:stretch>
              </p:blipFill>
              <p:spPr>
                <a:xfrm>
                  <a:off x="8718415" y="3012382"/>
                  <a:ext cx="116280" cy="172080"/>
                </a:xfrm>
                <a:prstGeom prst="rect">
                  <a:avLst/>
                </a:prstGeom>
              </p:spPr>
            </p:pic>
          </mc:Fallback>
        </mc:AlternateContent>
      </p:grpSp>
      <p:grpSp>
        <p:nvGrpSpPr>
          <p:cNvPr id="534" name="Gruppieren 533">
            <a:extLst>
              <a:ext uri="{FF2B5EF4-FFF2-40B4-BE49-F238E27FC236}">
                <a16:creationId xmlns:a16="http://schemas.microsoft.com/office/drawing/2014/main" id="{35C8558E-12A8-BB58-B247-6502271FFFED}"/>
              </a:ext>
            </a:extLst>
          </p:cNvPr>
          <p:cNvGrpSpPr/>
          <p:nvPr/>
        </p:nvGrpSpPr>
        <p:grpSpPr>
          <a:xfrm>
            <a:off x="8935135" y="2120302"/>
            <a:ext cx="738000" cy="353160"/>
            <a:chOff x="8935135" y="2120302"/>
            <a:chExt cx="738000" cy="353160"/>
          </a:xfrm>
        </p:grpSpPr>
        <mc:AlternateContent xmlns:mc="http://schemas.openxmlformats.org/markup-compatibility/2006" xmlns:p14="http://schemas.microsoft.com/office/powerpoint/2010/main">
          <mc:Choice Requires="p14">
            <p:contentPart p14:bwMode="auto" r:id="rId766">
              <p14:nvContentPartPr>
                <p14:cNvPr id="505" name="Freihand 504">
                  <a:extLst>
                    <a:ext uri="{FF2B5EF4-FFF2-40B4-BE49-F238E27FC236}">
                      <a16:creationId xmlns:a16="http://schemas.microsoft.com/office/drawing/2014/main" id="{F030C30A-4AD1-5C5A-5B38-3AE643581651}"/>
                    </a:ext>
                  </a:extLst>
                </p14:cNvPr>
                <p14:cNvContentPartPr/>
                <p14:nvPr/>
              </p14:nvContentPartPr>
              <p14:xfrm>
                <a:off x="9016495" y="2159182"/>
                <a:ext cx="106920" cy="146880"/>
              </p14:xfrm>
            </p:contentPart>
          </mc:Choice>
          <mc:Fallback xmlns="">
            <p:pic>
              <p:nvPicPr>
                <p:cNvPr id="505" name="Freihand 504">
                  <a:extLst>
                    <a:ext uri="{FF2B5EF4-FFF2-40B4-BE49-F238E27FC236}">
                      <a16:creationId xmlns:a16="http://schemas.microsoft.com/office/drawing/2014/main" id="{F030C30A-4AD1-5C5A-5B38-3AE643581651}"/>
                    </a:ext>
                  </a:extLst>
                </p:cNvPr>
                <p:cNvPicPr/>
                <p:nvPr/>
              </p:nvPicPr>
              <p:blipFill>
                <a:blip r:embed="rId767"/>
                <a:stretch>
                  <a:fillRect/>
                </a:stretch>
              </p:blipFill>
              <p:spPr>
                <a:xfrm>
                  <a:off x="9007495" y="2150542"/>
                  <a:ext cx="124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06" name="Freihand 505">
                  <a:extLst>
                    <a:ext uri="{FF2B5EF4-FFF2-40B4-BE49-F238E27FC236}">
                      <a16:creationId xmlns:a16="http://schemas.microsoft.com/office/drawing/2014/main" id="{B9F9C9E1-86C8-8E85-ED4D-E82F1522FD75}"/>
                    </a:ext>
                  </a:extLst>
                </p14:cNvPr>
                <p14:cNvContentPartPr/>
                <p14:nvPr/>
              </p14:nvContentPartPr>
              <p14:xfrm>
                <a:off x="8935135" y="2120302"/>
                <a:ext cx="244440" cy="219600"/>
              </p14:xfrm>
            </p:contentPart>
          </mc:Choice>
          <mc:Fallback xmlns="">
            <p:pic>
              <p:nvPicPr>
                <p:cNvPr id="506" name="Freihand 505">
                  <a:extLst>
                    <a:ext uri="{FF2B5EF4-FFF2-40B4-BE49-F238E27FC236}">
                      <a16:creationId xmlns:a16="http://schemas.microsoft.com/office/drawing/2014/main" id="{B9F9C9E1-86C8-8E85-ED4D-E82F1522FD75}"/>
                    </a:ext>
                  </a:extLst>
                </p:cNvPr>
                <p:cNvPicPr/>
                <p:nvPr/>
              </p:nvPicPr>
              <p:blipFill>
                <a:blip r:embed="rId769"/>
                <a:stretch>
                  <a:fillRect/>
                </a:stretch>
              </p:blipFill>
              <p:spPr>
                <a:xfrm>
                  <a:off x="8926495" y="2111662"/>
                  <a:ext cx="2620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27" name="Freihand 526">
                  <a:extLst>
                    <a:ext uri="{FF2B5EF4-FFF2-40B4-BE49-F238E27FC236}">
                      <a16:creationId xmlns:a16="http://schemas.microsoft.com/office/drawing/2014/main" id="{6A0BBCC3-B27B-87C7-1C03-915B70175471}"/>
                    </a:ext>
                  </a:extLst>
                </p14:cNvPr>
                <p14:cNvContentPartPr/>
                <p14:nvPr/>
              </p14:nvContentPartPr>
              <p14:xfrm>
                <a:off x="9216655" y="2243062"/>
                <a:ext cx="38880" cy="105840"/>
              </p14:xfrm>
            </p:contentPart>
          </mc:Choice>
          <mc:Fallback xmlns="">
            <p:pic>
              <p:nvPicPr>
                <p:cNvPr id="527" name="Freihand 526">
                  <a:extLst>
                    <a:ext uri="{FF2B5EF4-FFF2-40B4-BE49-F238E27FC236}">
                      <a16:creationId xmlns:a16="http://schemas.microsoft.com/office/drawing/2014/main" id="{6A0BBCC3-B27B-87C7-1C03-915B70175471}"/>
                    </a:ext>
                  </a:extLst>
                </p:cNvPr>
                <p:cNvPicPr/>
                <p:nvPr/>
              </p:nvPicPr>
              <p:blipFill>
                <a:blip r:embed="rId771"/>
                <a:stretch>
                  <a:fillRect/>
                </a:stretch>
              </p:blipFill>
              <p:spPr>
                <a:xfrm>
                  <a:off x="9207655" y="2234062"/>
                  <a:ext cx="56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28" name="Freihand 527">
                  <a:extLst>
                    <a:ext uri="{FF2B5EF4-FFF2-40B4-BE49-F238E27FC236}">
                      <a16:creationId xmlns:a16="http://schemas.microsoft.com/office/drawing/2014/main" id="{BEFA8ABF-739A-6638-D490-0F9B0F9E5EB5}"/>
                    </a:ext>
                  </a:extLst>
                </p14:cNvPr>
                <p14:cNvContentPartPr/>
                <p14:nvPr/>
              </p14:nvContentPartPr>
              <p14:xfrm>
                <a:off x="9238615" y="2310382"/>
                <a:ext cx="33840" cy="111960"/>
              </p14:xfrm>
            </p:contentPart>
          </mc:Choice>
          <mc:Fallback xmlns="">
            <p:pic>
              <p:nvPicPr>
                <p:cNvPr id="528" name="Freihand 527">
                  <a:extLst>
                    <a:ext uri="{FF2B5EF4-FFF2-40B4-BE49-F238E27FC236}">
                      <a16:creationId xmlns:a16="http://schemas.microsoft.com/office/drawing/2014/main" id="{BEFA8ABF-739A-6638-D490-0F9B0F9E5EB5}"/>
                    </a:ext>
                  </a:extLst>
                </p:cNvPr>
                <p:cNvPicPr/>
                <p:nvPr/>
              </p:nvPicPr>
              <p:blipFill>
                <a:blip r:embed="rId773"/>
                <a:stretch>
                  <a:fillRect/>
                </a:stretch>
              </p:blipFill>
              <p:spPr>
                <a:xfrm>
                  <a:off x="9229975" y="2301742"/>
                  <a:ext cx="514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529" name="Freihand 528">
                  <a:extLst>
                    <a:ext uri="{FF2B5EF4-FFF2-40B4-BE49-F238E27FC236}">
                      <a16:creationId xmlns:a16="http://schemas.microsoft.com/office/drawing/2014/main" id="{BC04B4AC-1CE9-58F0-DBA4-52697008CD48}"/>
                    </a:ext>
                  </a:extLst>
                </p14:cNvPr>
                <p14:cNvContentPartPr/>
                <p14:nvPr/>
              </p14:nvContentPartPr>
              <p14:xfrm>
                <a:off x="9274975" y="2379142"/>
                <a:ext cx="19080" cy="76320"/>
              </p14:xfrm>
            </p:contentPart>
          </mc:Choice>
          <mc:Fallback xmlns="">
            <p:pic>
              <p:nvPicPr>
                <p:cNvPr id="529" name="Freihand 528">
                  <a:extLst>
                    <a:ext uri="{FF2B5EF4-FFF2-40B4-BE49-F238E27FC236}">
                      <a16:creationId xmlns:a16="http://schemas.microsoft.com/office/drawing/2014/main" id="{BC04B4AC-1CE9-58F0-DBA4-52697008CD48}"/>
                    </a:ext>
                  </a:extLst>
                </p:cNvPr>
                <p:cNvPicPr/>
                <p:nvPr/>
              </p:nvPicPr>
              <p:blipFill>
                <a:blip r:embed="rId775"/>
                <a:stretch>
                  <a:fillRect/>
                </a:stretch>
              </p:blipFill>
              <p:spPr>
                <a:xfrm>
                  <a:off x="9265975" y="2370502"/>
                  <a:ext cx="36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30" name="Freihand 529">
                  <a:extLst>
                    <a:ext uri="{FF2B5EF4-FFF2-40B4-BE49-F238E27FC236}">
                      <a16:creationId xmlns:a16="http://schemas.microsoft.com/office/drawing/2014/main" id="{3EF86C3D-20AE-749F-CBF5-599EDDD27FCA}"/>
                    </a:ext>
                  </a:extLst>
                </p14:cNvPr>
                <p14:cNvContentPartPr/>
                <p14:nvPr/>
              </p14:nvContentPartPr>
              <p14:xfrm>
                <a:off x="9334015" y="2292022"/>
                <a:ext cx="81360" cy="88560"/>
              </p14:xfrm>
            </p:contentPart>
          </mc:Choice>
          <mc:Fallback xmlns="">
            <p:pic>
              <p:nvPicPr>
                <p:cNvPr id="530" name="Freihand 529">
                  <a:extLst>
                    <a:ext uri="{FF2B5EF4-FFF2-40B4-BE49-F238E27FC236}">
                      <a16:creationId xmlns:a16="http://schemas.microsoft.com/office/drawing/2014/main" id="{3EF86C3D-20AE-749F-CBF5-599EDDD27FCA}"/>
                    </a:ext>
                  </a:extLst>
                </p:cNvPr>
                <p:cNvPicPr/>
                <p:nvPr/>
              </p:nvPicPr>
              <p:blipFill>
                <a:blip r:embed="rId777"/>
                <a:stretch>
                  <a:fillRect/>
                </a:stretch>
              </p:blipFill>
              <p:spPr>
                <a:xfrm>
                  <a:off x="9325375" y="2283022"/>
                  <a:ext cx="990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31" name="Freihand 530">
                  <a:extLst>
                    <a:ext uri="{FF2B5EF4-FFF2-40B4-BE49-F238E27FC236}">
                      <a16:creationId xmlns:a16="http://schemas.microsoft.com/office/drawing/2014/main" id="{2D64B342-97E9-BF83-987D-EAA126004977}"/>
                    </a:ext>
                  </a:extLst>
                </p14:cNvPr>
                <p14:cNvContentPartPr/>
                <p14:nvPr/>
              </p14:nvContentPartPr>
              <p14:xfrm>
                <a:off x="9425455" y="2279062"/>
                <a:ext cx="106560" cy="122400"/>
              </p14:xfrm>
            </p:contentPart>
          </mc:Choice>
          <mc:Fallback xmlns="">
            <p:pic>
              <p:nvPicPr>
                <p:cNvPr id="531" name="Freihand 530">
                  <a:extLst>
                    <a:ext uri="{FF2B5EF4-FFF2-40B4-BE49-F238E27FC236}">
                      <a16:creationId xmlns:a16="http://schemas.microsoft.com/office/drawing/2014/main" id="{2D64B342-97E9-BF83-987D-EAA126004977}"/>
                    </a:ext>
                  </a:extLst>
                </p:cNvPr>
                <p:cNvPicPr/>
                <p:nvPr/>
              </p:nvPicPr>
              <p:blipFill>
                <a:blip r:embed="rId779"/>
                <a:stretch>
                  <a:fillRect/>
                </a:stretch>
              </p:blipFill>
              <p:spPr>
                <a:xfrm>
                  <a:off x="9416815" y="2270062"/>
                  <a:ext cx="1242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32" name="Freihand 531">
                  <a:extLst>
                    <a:ext uri="{FF2B5EF4-FFF2-40B4-BE49-F238E27FC236}">
                      <a16:creationId xmlns:a16="http://schemas.microsoft.com/office/drawing/2014/main" id="{2DD59771-9ED0-D989-EF84-581CBACE8356}"/>
                    </a:ext>
                  </a:extLst>
                </p14:cNvPr>
                <p14:cNvContentPartPr/>
                <p14:nvPr/>
              </p14:nvContentPartPr>
              <p14:xfrm>
                <a:off x="9535975" y="2228662"/>
                <a:ext cx="125640" cy="158760"/>
              </p14:xfrm>
            </p:contentPart>
          </mc:Choice>
          <mc:Fallback xmlns="">
            <p:pic>
              <p:nvPicPr>
                <p:cNvPr id="532" name="Freihand 531">
                  <a:extLst>
                    <a:ext uri="{FF2B5EF4-FFF2-40B4-BE49-F238E27FC236}">
                      <a16:creationId xmlns:a16="http://schemas.microsoft.com/office/drawing/2014/main" id="{2DD59771-9ED0-D989-EF84-581CBACE8356}"/>
                    </a:ext>
                  </a:extLst>
                </p:cNvPr>
                <p:cNvPicPr/>
                <p:nvPr/>
              </p:nvPicPr>
              <p:blipFill>
                <a:blip r:embed="rId781"/>
                <a:stretch>
                  <a:fillRect/>
                </a:stretch>
              </p:blipFill>
              <p:spPr>
                <a:xfrm>
                  <a:off x="9526975" y="2219662"/>
                  <a:ext cx="143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33" name="Freihand 532">
                  <a:extLst>
                    <a:ext uri="{FF2B5EF4-FFF2-40B4-BE49-F238E27FC236}">
                      <a16:creationId xmlns:a16="http://schemas.microsoft.com/office/drawing/2014/main" id="{8769A4EA-C9E8-AA6A-1B04-ADC373017D02}"/>
                    </a:ext>
                  </a:extLst>
                </p14:cNvPr>
                <p14:cNvContentPartPr/>
                <p14:nvPr/>
              </p14:nvContentPartPr>
              <p14:xfrm>
                <a:off x="9571255" y="2408302"/>
                <a:ext cx="101880" cy="65160"/>
              </p14:xfrm>
            </p:contentPart>
          </mc:Choice>
          <mc:Fallback xmlns="">
            <p:pic>
              <p:nvPicPr>
                <p:cNvPr id="533" name="Freihand 532">
                  <a:extLst>
                    <a:ext uri="{FF2B5EF4-FFF2-40B4-BE49-F238E27FC236}">
                      <a16:creationId xmlns:a16="http://schemas.microsoft.com/office/drawing/2014/main" id="{8769A4EA-C9E8-AA6A-1B04-ADC373017D02}"/>
                    </a:ext>
                  </a:extLst>
                </p:cNvPr>
                <p:cNvPicPr/>
                <p:nvPr/>
              </p:nvPicPr>
              <p:blipFill>
                <a:blip r:embed="rId783"/>
                <a:stretch>
                  <a:fillRect/>
                </a:stretch>
              </p:blipFill>
              <p:spPr>
                <a:xfrm>
                  <a:off x="9562255" y="2399662"/>
                  <a:ext cx="119520" cy="82800"/>
                </a:xfrm>
                <a:prstGeom prst="rect">
                  <a:avLst/>
                </a:prstGeom>
              </p:spPr>
            </p:pic>
          </mc:Fallback>
        </mc:AlternateContent>
      </p:grpSp>
      <p:grpSp>
        <p:nvGrpSpPr>
          <p:cNvPr id="550" name="Gruppieren 549">
            <a:extLst>
              <a:ext uri="{FF2B5EF4-FFF2-40B4-BE49-F238E27FC236}">
                <a16:creationId xmlns:a16="http://schemas.microsoft.com/office/drawing/2014/main" id="{DDD5B00F-3C70-08DD-08A5-39F1C8B77742}"/>
              </a:ext>
            </a:extLst>
          </p:cNvPr>
          <p:cNvGrpSpPr/>
          <p:nvPr/>
        </p:nvGrpSpPr>
        <p:grpSpPr>
          <a:xfrm>
            <a:off x="9000295" y="2571742"/>
            <a:ext cx="584640" cy="229320"/>
            <a:chOff x="9000295" y="2571742"/>
            <a:chExt cx="584640" cy="229320"/>
          </a:xfrm>
        </p:grpSpPr>
        <mc:AlternateContent xmlns:mc="http://schemas.openxmlformats.org/markup-compatibility/2006" xmlns:p14="http://schemas.microsoft.com/office/powerpoint/2010/main">
          <mc:Choice Requires="p14">
            <p:contentPart p14:bwMode="auto" r:id="rId784">
              <p14:nvContentPartPr>
                <p14:cNvPr id="540" name="Freihand 539">
                  <a:extLst>
                    <a:ext uri="{FF2B5EF4-FFF2-40B4-BE49-F238E27FC236}">
                      <a16:creationId xmlns:a16="http://schemas.microsoft.com/office/drawing/2014/main" id="{8BCFCCA1-30FF-7586-6CEA-64042F0970BB}"/>
                    </a:ext>
                  </a:extLst>
                </p14:cNvPr>
                <p14:cNvContentPartPr/>
                <p14:nvPr/>
              </p14:nvContentPartPr>
              <p14:xfrm>
                <a:off x="9000295" y="2576422"/>
                <a:ext cx="144360" cy="198000"/>
              </p14:xfrm>
            </p:contentPart>
          </mc:Choice>
          <mc:Fallback xmlns="">
            <p:pic>
              <p:nvPicPr>
                <p:cNvPr id="540" name="Freihand 539">
                  <a:extLst>
                    <a:ext uri="{FF2B5EF4-FFF2-40B4-BE49-F238E27FC236}">
                      <a16:creationId xmlns:a16="http://schemas.microsoft.com/office/drawing/2014/main" id="{8BCFCCA1-30FF-7586-6CEA-64042F0970BB}"/>
                    </a:ext>
                  </a:extLst>
                </p:cNvPr>
                <p:cNvPicPr/>
                <p:nvPr/>
              </p:nvPicPr>
              <p:blipFill>
                <a:blip r:embed="rId785"/>
                <a:stretch>
                  <a:fillRect/>
                </a:stretch>
              </p:blipFill>
              <p:spPr>
                <a:xfrm>
                  <a:off x="8991655" y="2567782"/>
                  <a:ext cx="1620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41" name="Freihand 540">
                  <a:extLst>
                    <a:ext uri="{FF2B5EF4-FFF2-40B4-BE49-F238E27FC236}">
                      <a16:creationId xmlns:a16="http://schemas.microsoft.com/office/drawing/2014/main" id="{F5088689-1E8D-F32D-B844-CBAB4600AD77}"/>
                    </a:ext>
                  </a:extLst>
                </p14:cNvPr>
                <p14:cNvContentPartPr/>
                <p14:nvPr/>
              </p14:nvContentPartPr>
              <p14:xfrm>
                <a:off x="9025495" y="2700622"/>
                <a:ext cx="140760" cy="100440"/>
              </p14:xfrm>
            </p:contentPart>
          </mc:Choice>
          <mc:Fallback xmlns="">
            <p:pic>
              <p:nvPicPr>
                <p:cNvPr id="541" name="Freihand 540">
                  <a:extLst>
                    <a:ext uri="{FF2B5EF4-FFF2-40B4-BE49-F238E27FC236}">
                      <a16:creationId xmlns:a16="http://schemas.microsoft.com/office/drawing/2014/main" id="{F5088689-1E8D-F32D-B844-CBAB4600AD77}"/>
                    </a:ext>
                  </a:extLst>
                </p:cNvPr>
                <p:cNvPicPr/>
                <p:nvPr/>
              </p:nvPicPr>
              <p:blipFill>
                <a:blip r:embed="rId787"/>
                <a:stretch>
                  <a:fillRect/>
                </a:stretch>
              </p:blipFill>
              <p:spPr>
                <a:xfrm>
                  <a:off x="9016855" y="2691622"/>
                  <a:ext cx="158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42" name="Freihand 541">
                  <a:extLst>
                    <a:ext uri="{FF2B5EF4-FFF2-40B4-BE49-F238E27FC236}">
                      <a16:creationId xmlns:a16="http://schemas.microsoft.com/office/drawing/2014/main" id="{99C5A2C6-FC6D-6C0D-C4C8-E8BF9572CF19}"/>
                    </a:ext>
                  </a:extLst>
                </p14:cNvPr>
                <p14:cNvContentPartPr/>
                <p14:nvPr/>
              </p14:nvContentPartPr>
              <p14:xfrm>
                <a:off x="9229975" y="2607022"/>
                <a:ext cx="51840" cy="167760"/>
              </p14:xfrm>
            </p:contentPart>
          </mc:Choice>
          <mc:Fallback xmlns="">
            <p:pic>
              <p:nvPicPr>
                <p:cNvPr id="542" name="Freihand 541">
                  <a:extLst>
                    <a:ext uri="{FF2B5EF4-FFF2-40B4-BE49-F238E27FC236}">
                      <a16:creationId xmlns:a16="http://schemas.microsoft.com/office/drawing/2014/main" id="{99C5A2C6-FC6D-6C0D-C4C8-E8BF9572CF19}"/>
                    </a:ext>
                  </a:extLst>
                </p:cNvPr>
                <p:cNvPicPr/>
                <p:nvPr/>
              </p:nvPicPr>
              <p:blipFill>
                <a:blip r:embed="rId789"/>
                <a:stretch>
                  <a:fillRect/>
                </a:stretch>
              </p:blipFill>
              <p:spPr>
                <a:xfrm>
                  <a:off x="9221335" y="2598022"/>
                  <a:ext cx="694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43" name="Freihand 542">
                  <a:extLst>
                    <a:ext uri="{FF2B5EF4-FFF2-40B4-BE49-F238E27FC236}">
                      <a16:creationId xmlns:a16="http://schemas.microsoft.com/office/drawing/2014/main" id="{AA16B5FE-5220-10DE-AB31-7F61AE63FD95}"/>
                    </a:ext>
                  </a:extLst>
                </p14:cNvPr>
                <p14:cNvContentPartPr/>
                <p14:nvPr/>
              </p14:nvContentPartPr>
              <p14:xfrm>
                <a:off x="9301975" y="2599462"/>
                <a:ext cx="79920" cy="190800"/>
              </p14:xfrm>
            </p:contentPart>
          </mc:Choice>
          <mc:Fallback xmlns="">
            <p:pic>
              <p:nvPicPr>
                <p:cNvPr id="543" name="Freihand 542">
                  <a:extLst>
                    <a:ext uri="{FF2B5EF4-FFF2-40B4-BE49-F238E27FC236}">
                      <a16:creationId xmlns:a16="http://schemas.microsoft.com/office/drawing/2014/main" id="{AA16B5FE-5220-10DE-AB31-7F61AE63FD95}"/>
                    </a:ext>
                  </a:extLst>
                </p:cNvPr>
                <p:cNvPicPr/>
                <p:nvPr/>
              </p:nvPicPr>
              <p:blipFill>
                <a:blip r:embed="rId791"/>
                <a:stretch>
                  <a:fillRect/>
                </a:stretch>
              </p:blipFill>
              <p:spPr>
                <a:xfrm>
                  <a:off x="9292975" y="2590822"/>
                  <a:ext cx="975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44" name="Freihand 543">
                  <a:extLst>
                    <a:ext uri="{FF2B5EF4-FFF2-40B4-BE49-F238E27FC236}">
                      <a16:creationId xmlns:a16="http://schemas.microsoft.com/office/drawing/2014/main" id="{AED717DE-AE93-131E-AB4B-2B5DCADED708}"/>
                    </a:ext>
                  </a:extLst>
                </p14:cNvPr>
                <p14:cNvContentPartPr/>
                <p14:nvPr/>
              </p14:nvContentPartPr>
              <p14:xfrm>
                <a:off x="9481255" y="2638702"/>
                <a:ext cx="63360" cy="118800"/>
              </p14:xfrm>
            </p:contentPart>
          </mc:Choice>
          <mc:Fallback xmlns="">
            <p:pic>
              <p:nvPicPr>
                <p:cNvPr id="544" name="Freihand 543">
                  <a:extLst>
                    <a:ext uri="{FF2B5EF4-FFF2-40B4-BE49-F238E27FC236}">
                      <a16:creationId xmlns:a16="http://schemas.microsoft.com/office/drawing/2014/main" id="{AED717DE-AE93-131E-AB4B-2B5DCADED708}"/>
                    </a:ext>
                  </a:extLst>
                </p:cNvPr>
                <p:cNvPicPr/>
                <p:nvPr/>
              </p:nvPicPr>
              <p:blipFill>
                <a:blip r:embed="rId793"/>
                <a:stretch>
                  <a:fillRect/>
                </a:stretch>
              </p:blipFill>
              <p:spPr>
                <a:xfrm>
                  <a:off x="9472255" y="2629702"/>
                  <a:ext cx="81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45" name="Freihand 544">
                  <a:extLst>
                    <a:ext uri="{FF2B5EF4-FFF2-40B4-BE49-F238E27FC236}">
                      <a16:creationId xmlns:a16="http://schemas.microsoft.com/office/drawing/2014/main" id="{B1CD600B-C19F-2B27-37C6-39847484E29F}"/>
                    </a:ext>
                  </a:extLst>
                </p14:cNvPr>
                <p14:cNvContentPartPr/>
                <p14:nvPr/>
              </p14:nvContentPartPr>
              <p14:xfrm>
                <a:off x="9445615" y="2571742"/>
                <a:ext cx="139320" cy="213480"/>
              </p14:xfrm>
            </p:contentPart>
          </mc:Choice>
          <mc:Fallback xmlns="">
            <p:pic>
              <p:nvPicPr>
                <p:cNvPr id="545" name="Freihand 544">
                  <a:extLst>
                    <a:ext uri="{FF2B5EF4-FFF2-40B4-BE49-F238E27FC236}">
                      <a16:creationId xmlns:a16="http://schemas.microsoft.com/office/drawing/2014/main" id="{B1CD600B-C19F-2B27-37C6-39847484E29F}"/>
                    </a:ext>
                  </a:extLst>
                </p:cNvPr>
                <p:cNvPicPr/>
                <p:nvPr/>
              </p:nvPicPr>
              <p:blipFill>
                <a:blip r:embed="rId795"/>
                <a:stretch>
                  <a:fillRect/>
                </a:stretch>
              </p:blipFill>
              <p:spPr>
                <a:xfrm>
                  <a:off x="9436975" y="2562742"/>
                  <a:ext cx="156960" cy="231120"/>
                </a:xfrm>
                <a:prstGeom prst="rect">
                  <a:avLst/>
                </a:prstGeom>
              </p:spPr>
            </p:pic>
          </mc:Fallback>
        </mc:AlternateContent>
      </p:grpSp>
      <p:grpSp>
        <p:nvGrpSpPr>
          <p:cNvPr id="555" name="Gruppieren 554">
            <a:extLst>
              <a:ext uri="{FF2B5EF4-FFF2-40B4-BE49-F238E27FC236}">
                <a16:creationId xmlns:a16="http://schemas.microsoft.com/office/drawing/2014/main" id="{3E22C41C-F378-1EBB-79B6-3C26803E280C}"/>
              </a:ext>
            </a:extLst>
          </p:cNvPr>
          <p:cNvGrpSpPr/>
          <p:nvPr/>
        </p:nvGrpSpPr>
        <p:grpSpPr>
          <a:xfrm>
            <a:off x="8954215" y="2951902"/>
            <a:ext cx="659520" cy="187200"/>
            <a:chOff x="8954215" y="2951902"/>
            <a:chExt cx="659520" cy="187200"/>
          </a:xfrm>
        </p:grpSpPr>
        <mc:AlternateContent xmlns:mc="http://schemas.openxmlformats.org/markup-compatibility/2006" xmlns:p14="http://schemas.microsoft.com/office/powerpoint/2010/main">
          <mc:Choice Requires="p14">
            <p:contentPart p14:bwMode="auto" r:id="rId796">
              <p14:nvContentPartPr>
                <p14:cNvPr id="546" name="Freihand 545">
                  <a:extLst>
                    <a:ext uri="{FF2B5EF4-FFF2-40B4-BE49-F238E27FC236}">
                      <a16:creationId xmlns:a16="http://schemas.microsoft.com/office/drawing/2014/main" id="{922539F4-5AB5-FEBD-2C34-CE457B8B5C65}"/>
                    </a:ext>
                  </a:extLst>
                </p14:cNvPr>
                <p14:cNvContentPartPr/>
                <p14:nvPr/>
              </p14:nvContentPartPr>
              <p14:xfrm>
                <a:off x="8954215" y="2963062"/>
                <a:ext cx="118080" cy="127440"/>
              </p14:xfrm>
            </p:contentPart>
          </mc:Choice>
          <mc:Fallback xmlns="">
            <p:pic>
              <p:nvPicPr>
                <p:cNvPr id="546" name="Freihand 545">
                  <a:extLst>
                    <a:ext uri="{FF2B5EF4-FFF2-40B4-BE49-F238E27FC236}">
                      <a16:creationId xmlns:a16="http://schemas.microsoft.com/office/drawing/2014/main" id="{922539F4-5AB5-FEBD-2C34-CE457B8B5C65}"/>
                    </a:ext>
                  </a:extLst>
                </p:cNvPr>
                <p:cNvPicPr/>
                <p:nvPr/>
              </p:nvPicPr>
              <p:blipFill>
                <a:blip r:embed="rId797"/>
                <a:stretch>
                  <a:fillRect/>
                </a:stretch>
              </p:blipFill>
              <p:spPr>
                <a:xfrm>
                  <a:off x="8945215" y="2954422"/>
                  <a:ext cx="135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47" name="Freihand 546">
                  <a:extLst>
                    <a:ext uri="{FF2B5EF4-FFF2-40B4-BE49-F238E27FC236}">
                      <a16:creationId xmlns:a16="http://schemas.microsoft.com/office/drawing/2014/main" id="{DFE2D433-670E-485F-BC44-AECD81F80FF8}"/>
                    </a:ext>
                  </a:extLst>
                </p14:cNvPr>
                <p14:cNvContentPartPr/>
                <p14:nvPr/>
              </p14:nvContentPartPr>
              <p14:xfrm>
                <a:off x="8999215" y="3041542"/>
                <a:ext cx="133560" cy="84960"/>
              </p14:xfrm>
            </p:contentPart>
          </mc:Choice>
          <mc:Fallback xmlns="">
            <p:pic>
              <p:nvPicPr>
                <p:cNvPr id="547" name="Freihand 546">
                  <a:extLst>
                    <a:ext uri="{FF2B5EF4-FFF2-40B4-BE49-F238E27FC236}">
                      <a16:creationId xmlns:a16="http://schemas.microsoft.com/office/drawing/2014/main" id="{DFE2D433-670E-485F-BC44-AECD81F80FF8}"/>
                    </a:ext>
                  </a:extLst>
                </p:cNvPr>
                <p:cNvPicPr/>
                <p:nvPr/>
              </p:nvPicPr>
              <p:blipFill>
                <a:blip r:embed="rId799"/>
                <a:stretch>
                  <a:fillRect/>
                </a:stretch>
              </p:blipFill>
              <p:spPr>
                <a:xfrm>
                  <a:off x="8990575" y="3032902"/>
                  <a:ext cx="151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48" name="Freihand 547">
                  <a:extLst>
                    <a:ext uri="{FF2B5EF4-FFF2-40B4-BE49-F238E27FC236}">
                      <a16:creationId xmlns:a16="http://schemas.microsoft.com/office/drawing/2014/main" id="{9824DD9E-5389-1AF2-DCFF-69EC68A74876}"/>
                    </a:ext>
                  </a:extLst>
                </p14:cNvPr>
                <p14:cNvContentPartPr/>
                <p14:nvPr/>
              </p14:nvContentPartPr>
              <p14:xfrm>
                <a:off x="9212335" y="2987542"/>
                <a:ext cx="57960" cy="100440"/>
              </p14:xfrm>
            </p:contentPart>
          </mc:Choice>
          <mc:Fallback xmlns="">
            <p:pic>
              <p:nvPicPr>
                <p:cNvPr id="548" name="Freihand 547">
                  <a:extLst>
                    <a:ext uri="{FF2B5EF4-FFF2-40B4-BE49-F238E27FC236}">
                      <a16:creationId xmlns:a16="http://schemas.microsoft.com/office/drawing/2014/main" id="{9824DD9E-5389-1AF2-DCFF-69EC68A74876}"/>
                    </a:ext>
                  </a:extLst>
                </p:cNvPr>
                <p:cNvPicPr/>
                <p:nvPr/>
              </p:nvPicPr>
              <p:blipFill>
                <a:blip r:embed="rId801"/>
                <a:stretch>
                  <a:fillRect/>
                </a:stretch>
              </p:blipFill>
              <p:spPr>
                <a:xfrm>
                  <a:off x="9203695" y="2978542"/>
                  <a:ext cx="75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51" name="Freihand 550">
                  <a:extLst>
                    <a:ext uri="{FF2B5EF4-FFF2-40B4-BE49-F238E27FC236}">
                      <a16:creationId xmlns:a16="http://schemas.microsoft.com/office/drawing/2014/main" id="{4D39EC38-E0BB-7022-13A4-EDF77E3A7482}"/>
                    </a:ext>
                  </a:extLst>
                </p14:cNvPr>
                <p14:cNvContentPartPr/>
                <p14:nvPr/>
              </p14:nvContentPartPr>
              <p14:xfrm>
                <a:off x="9309535" y="2983222"/>
                <a:ext cx="78840" cy="113400"/>
              </p14:xfrm>
            </p:contentPart>
          </mc:Choice>
          <mc:Fallback xmlns="">
            <p:pic>
              <p:nvPicPr>
                <p:cNvPr id="551" name="Freihand 550">
                  <a:extLst>
                    <a:ext uri="{FF2B5EF4-FFF2-40B4-BE49-F238E27FC236}">
                      <a16:creationId xmlns:a16="http://schemas.microsoft.com/office/drawing/2014/main" id="{4D39EC38-E0BB-7022-13A4-EDF77E3A7482}"/>
                    </a:ext>
                  </a:extLst>
                </p:cNvPr>
                <p:cNvPicPr/>
                <p:nvPr/>
              </p:nvPicPr>
              <p:blipFill>
                <a:blip r:embed="rId803"/>
                <a:stretch>
                  <a:fillRect/>
                </a:stretch>
              </p:blipFill>
              <p:spPr>
                <a:xfrm>
                  <a:off x="9300535" y="2974582"/>
                  <a:ext cx="96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52" name="Freihand 551">
                  <a:extLst>
                    <a:ext uri="{FF2B5EF4-FFF2-40B4-BE49-F238E27FC236}">
                      <a16:creationId xmlns:a16="http://schemas.microsoft.com/office/drawing/2014/main" id="{2322ED7B-AAD4-2E70-F57D-66DAF2A9767E}"/>
                    </a:ext>
                  </a:extLst>
                </p14:cNvPr>
                <p14:cNvContentPartPr/>
                <p14:nvPr/>
              </p14:nvContentPartPr>
              <p14:xfrm>
                <a:off x="9341935" y="2983942"/>
                <a:ext cx="189360" cy="76680"/>
              </p14:xfrm>
            </p:contentPart>
          </mc:Choice>
          <mc:Fallback xmlns="">
            <p:pic>
              <p:nvPicPr>
                <p:cNvPr id="552" name="Freihand 551">
                  <a:extLst>
                    <a:ext uri="{FF2B5EF4-FFF2-40B4-BE49-F238E27FC236}">
                      <a16:creationId xmlns:a16="http://schemas.microsoft.com/office/drawing/2014/main" id="{2322ED7B-AAD4-2E70-F57D-66DAF2A9767E}"/>
                    </a:ext>
                  </a:extLst>
                </p:cNvPr>
                <p:cNvPicPr/>
                <p:nvPr/>
              </p:nvPicPr>
              <p:blipFill>
                <a:blip r:embed="rId805"/>
                <a:stretch>
                  <a:fillRect/>
                </a:stretch>
              </p:blipFill>
              <p:spPr>
                <a:xfrm>
                  <a:off x="9332935" y="2974942"/>
                  <a:ext cx="2070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53" name="Freihand 552">
                  <a:extLst>
                    <a:ext uri="{FF2B5EF4-FFF2-40B4-BE49-F238E27FC236}">
                      <a16:creationId xmlns:a16="http://schemas.microsoft.com/office/drawing/2014/main" id="{54900094-F9F0-6087-6F99-EFE649EDDFD0}"/>
                    </a:ext>
                  </a:extLst>
                </p14:cNvPr>
                <p14:cNvContentPartPr/>
                <p14:nvPr/>
              </p14:nvContentPartPr>
              <p14:xfrm>
                <a:off x="9429775" y="2951902"/>
                <a:ext cx="65520" cy="52200"/>
              </p14:xfrm>
            </p:contentPart>
          </mc:Choice>
          <mc:Fallback xmlns="">
            <p:pic>
              <p:nvPicPr>
                <p:cNvPr id="553" name="Freihand 552">
                  <a:extLst>
                    <a:ext uri="{FF2B5EF4-FFF2-40B4-BE49-F238E27FC236}">
                      <a16:creationId xmlns:a16="http://schemas.microsoft.com/office/drawing/2014/main" id="{54900094-F9F0-6087-6F99-EFE649EDDFD0}"/>
                    </a:ext>
                  </a:extLst>
                </p:cNvPr>
                <p:cNvPicPr/>
                <p:nvPr/>
              </p:nvPicPr>
              <p:blipFill>
                <a:blip r:embed="rId807"/>
                <a:stretch>
                  <a:fillRect/>
                </a:stretch>
              </p:blipFill>
              <p:spPr>
                <a:xfrm>
                  <a:off x="9421135" y="2942902"/>
                  <a:ext cx="831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54" name="Freihand 553">
                  <a:extLst>
                    <a:ext uri="{FF2B5EF4-FFF2-40B4-BE49-F238E27FC236}">
                      <a16:creationId xmlns:a16="http://schemas.microsoft.com/office/drawing/2014/main" id="{C78376A0-F157-2A88-C8E9-B10887EB6ED7}"/>
                    </a:ext>
                  </a:extLst>
                </p14:cNvPr>
                <p14:cNvContentPartPr/>
                <p14:nvPr/>
              </p14:nvContentPartPr>
              <p14:xfrm>
                <a:off x="9541015" y="3064222"/>
                <a:ext cx="72720" cy="74880"/>
              </p14:xfrm>
            </p:contentPart>
          </mc:Choice>
          <mc:Fallback xmlns="">
            <p:pic>
              <p:nvPicPr>
                <p:cNvPr id="554" name="Freihand 553">
                  <a:extLst>
                    <a:ext uri="{FF2B5EF4-FFF2-40B4-BE49-F238E27FC236}">
                      <a16:creationId xmlns:a16="http://schemas.microsoft.com/office/drawing/2014/main" id="{C78376A0-F157-2A88-C8E9-B10887EB6ED7}"/>
                    </a:ext>
                  </a:extLst>
                </p:cNvPr>
                <p:cNvPicPr/>
                <p:nvPr/>
              </p:nvPicPr>
              <p:blipFill>
                <a:blip r:embed="rId809"/>
                <a:stretch>
                  <a:fillRect/>
                </a:stretch>
              </p:blipFill>
              <p:spPr>
                <a:xfrm>
                  <a:off x="9532375" y="3055582"/>
                  <a:ext cx="90360" cy="92520"/>
                </a:xfrm>
                <a:prstGeom prst="rect">
                  <a:avLst/>
                </a:prstGeom>
              </p:spPr>
            </p:pic>
          </mc:Fallback>
        </mc:AlternateContent>
      </p:grpSp>
      <p:grpSp>
        <p:nvGrpSpPr>
          <p:cNvPr id="565" name="Gruppieren 564">
            <a:extLst>
              <a:ext uri="{FF2B5EF4-FFF2-40B4-BE49-F238E27FC236}">
                <a16:creationId xmlns:a16="http://schemas.microsoft.com/office/drawing/2014/main" id="{1F0B7432-618F-6FD9-DB00-D61B5DF99AE0}"/>
              </a:ext>
            </a:extLst>
          </p:cNvPr>
          <p:cNvGrpSpPr/>
          <p:nvPr/>
        </p:nvGrpSpPr>
        <p:grpSpPr>
          <a:xfrm>
            <a:off x="148615" y="5354542"/>
            <a:ext cx="3148200" cy="1293480"/>
            <a:chOff x="148615" y="5354542"/>
            <a:chExt cx="3148200" cy="1293480"/>
          </a:xfrm>
        </p:grpSpPr>
        <mc:AlternateContent xmlns:mc="http://schemas.openxmlformats.org/markup-compatibility/2006" xmlns:p14="http://schemas.microsoft.com/office/powerpoint/2010/main">
          <mc:Choice Requires="p14">
            <p:contentPart p14:bwMode="auto" r:id="rId810">
              <p14:nvContentPartPr>
                <p14:cNvPr id="466" name="Freihand 465">
                  <a:extLst>
                    <a:ext uri="{FF2B5EF4-FFF2-40B4-BE49-F238E27FC236}">
                      <a16:creationId xmlns:a16="http://schemas.microsoft.com/office/drawing/2014/main" id="{4B75A812-8CBA-E9A5-DBC8-43DDF8AE4B04}"/>
                    </a:ext>
                  </a:extLst>
                </p14:cNvPr>
                <p14:cNvContentPartPr/>
                <p14:nvPr/>
              </p14:nvContentPartPr>
              <p14:xfrm>
                <a:off x="219535" y="5433022"/>
                <a:ext cx="118080" cy="189360"/>
              </p14:xfrm>
            </p:contentPart>
          </mc:Choice>
          <mc:Fallback xmlns="">
            <p:pic>
              <p:nvPicPr>
                <p:cNvPr id="466" name="Freihand 465">
                  <a:extLst>
                    <a:ext uri="{FF2B5EF4-FFF2-40B4-BE49-F238E27FC236}">
                      <a16:creationId xmlns:a16="http://schemas.microsoft.com/office/drawing/2014/main" id="{4B75A812-8CBA-E9A5-DBC8-43DDF8AE4B04}"/>
                    </a:ext>
                  </a:extLst>
                </p:cNvPr>
                <p:cNvPicPr/>
                <p:nvPr/>
              </p:nvPicPr>
              <p:blipFill>
                <a:blip r:embed="rId811"/>
                <a:stretch>
                  <a:fillRect/>
                </a:stretch>
              </p:blipFill>
              <p:spPr>
                <a:xfrm>
                  <a:off x="210895" y="5424022"/>
                  <a:ext cx="1357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67" name="Freihand 466">
                  <a:extLst>
                    <a:ext uri="{FF2B5EF4-FFF2-40B4-BE49-F238E27FC236}">
                      <a16:creationId xmlns:a16="http://schemas.microsoft.com/office/drawing/2014/main" id="{F738B913-458B-1D26-ABF4-F4CB445CD9B4}"/>
                    </a:ext>
                  </a:extLst>
                </p14:cNvPr>
                <p14:cNvContentPartPr/>
                <p14:nvPr/>
              </p14:nvContentPartPr>
              <p14:xfrm>
                <a:off x="162655" y="5354542"/>
                <a:ext cx="196560" cy="354600"/>
              </p14:xfrm>
            </p:contentPart>
          </mc:Choice>
          <mc:Fallback xmlns="">
            <p:pic>
              <p:nvPicPr>
                <p:cNvPr id="467" name="Freihand 466">
                  <a:extLst>
                    <a:ext uri="{FF2B5EF4-FFF2-40B4-BE49-F238E27FC236}">
                      <a16:creationId xmlns:a16="http://schemas.microsoft.com/office/drawing/2014/main" id="{F738B913-458B-1D26-ABF4-F4CB445CD9B4}"/>
                    </a:ext>
                  </a:extLst>
                </p:cNvPr>
                <p:cNvPicPr/>
                <p:nvPr/>
              </p:nvPicPr>
              <p:blipFill>
                <a:blip r:embed="rId813"/>
                <a:stretch>
                  <a:fillRect/>
                </a:stretch>
              </p:blipFill>
              <p:spPr>
                <a:xfrm>
                  <a:off x="154015" y="5345902"/>
                  <a:ext cx="21420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68" name="Freihand 467">
                  <a:extLst>
                    <a:ext uri="{FF2B5EF4-FFF2-40B4-BE49-F238E27FC236}">
                      <a16:creationId xmlns:a16="http://schemas.microsoft.com/office/drawing/2014/main" id="{01BB79B0-EFB6-F798-944C-7CC5C9096695}"/>
                    </a:ext>
                  </a:extLst>
                </p14:cNvPr>
                <p14:cNvContentPartPr/>
                <p14:nvPr/>
              </p14:nvContentPartPr>
              <p14:xfrm>
                <a:off x="559375" y="5437342"/>
                <a:ext cx="87840" cy="147240"/>
              </p14:xfrm>
            </p:contentPart>
          </mc:Choice>
          <mc:Fallback xmlns="">
            <p:pic>
              <p:nvPicPr>
                <p:cNvPr id="468" name="Freihand 467">
                  <a:extLst>
                    <a:ext uri="{FF2B5EF4-FFF2-40B4-BE49-F238E27FC236}">
                      <a16:creationId xmlns:a16="http://schemas.microsoft.com/office/drawing/2014/main" id="{01BB79B0-EFB6-F798-944C-7CC5C9096695}"/>
                    </a:ext>
                  </a:extLst>
                </p:cNvPr>
                <p:cNvPicPr/>
                <p:nvPr/>
              </p:nvPicPr>
              <p:blipFill>
                <a:blip r:embed="rId815"/>
                <a:stretch>
                  <a:fillRect/>
                </a:stretch>
              </p:blipFill>
              <p:spPr>
                <a:xfrm>
                  <a:off x="550375" y="5428342"/>
                  <a:ext cx="1054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69" name="Freihand 468">
                  <a:extLst>
                    <a:ext uri="{FF2B5EF4-FFF2-40B4-BE49-F238E27FC236}">
                      <a16:creationId xmlns:a16="http://schemas.microsoft.com/office/drawing/2014/main" id="{297A16CD-B9F1-6841-6AC9-39A3C0F403F9}"/>
                    </a:ext>
                  </a:extLst>
                </p14:cNvPr>
                <p14:cNvContentPartPr/>
                <p14:nvPr/>
              </p14:nvContentPartPr>
              <p14:xfrm>
                <a:off x="570175" y="5418262"/>
                <a:ext cx="110880" cy="15840"/>
              </p14:xfrm>
            </p:contentPart>
          </mc:Choice>
          <mc:Fallback xmlns="">
            <p:pic>
              <p:nvPicPr>
                <p:cNvPr id="469" name="Freihand 468">
                  <a:extLst>
                    <a:ext uri="{FF2B5EF4-FFF2-40B4-BE49-F238E27FC236}">
                      <a16:creationId xmlns:a16="http://schemas.microsoft.com/office/drawing/2014/main" id="{297A16CD-B9F1-6841-6AC9-39A3C0F403F9}"/>
                    </a:ext>
                  </a:extLst>
                </p:cNvPr>
                <p:cNvPicPr/>
                <p:nvPr/>
              </p:nvPicPr>
              <p:blipFill>
                <a:blip r:embed="rId817"/>
                <a:stretch>
                  <a:fillRect/>
                </a:stretch>
              </p:blipFill>
              <p:spPr>
                <a:xfrm>
                  <a:off x="561175" y="5409262"/>
                  <a:ext cx="1285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70" name="Freihand 469">
                  <a:extLst>
                    <a:ext uri="{FF2B5EF4-FFF2-40B4-BE49-F238E27FC236}">
                      <a16:creationId xmlns:a16="http://schemas.microsoft.com/office/drawing/2014/main" id="{24CD3A23-AB14-717C-0B89-3E67BE57DA7E}"/>
                    </a:ext>
                  </a:extLst>
                </p14:cNvPr>
                <p14:cNvContentPartPr/>
                <p14:nvPr/>
              </p14:nvContentPartPr>
              <p14:xfrm>
                <a:off x="734335" y="5366062"/>
                <a:ext cx="128880" cy="156240"/>
              </p14:xfrm>
            </p:contentPart>
          </mc:Choice>
          <mc:Fallback xmlns="">
            <p:pic>
              <p:nvPicPr>
                <p:cNvPr id="470" name="Freihand 469">
                  <a:extLst>
                    <a:ext uri="{FF2B5EF4-FFF2-40B4-BE49-F238E27FC236}">
                      <a16:creationId xmlns:a16="http://schemas.microsoft.com/office/drawing/2014/main" id="{24CD3A23-AB14-717C-0B89-3E67BE57DA7E}"/>
                    </a:ext>
                  </a:extLst>
                </p:cNvPr>
                <p:cNvPicPr/>
                <p:nvPr/>
              </p:nvPicPr>
              <p:blipFill>
                <a:blip r:embed="rId819"/>
                <a:stretch>
                  <a:fillRect/>
                </a:stretch>
              </p:blipFill>
              <p:spPr>
                <a:xfrm>
                  <a:off x="725335" y="5357062"/>
                  <a:ext cx="1465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71" name="Freihand 470">
                  <a:extLst>
                    <a:ext uri="{FF2B5EF4-FFF2-40B4-BE49-F238E27FC236}">
                      <a16:creationId xmlns:a16="http://schemas.microsoft.com/office/drawing/2014/main" id="{F99C3576-7DB3-70E5-F9E4-B403F052C26C}"/>
                    </a:ext>
                  </a:extLst>
                </p14:cNvPr>
                <p14:cNvContentPartPr/>
                <p14:nvPr/>
              </p14:nvContentPartPr>
              <p14:xfrm>
                <a:off x="894175" y="5394502"/>
                <a:ext cx="124200" cy="150120"/>
              </p14:xfrm>
            </p:contentPart>
          </mc:Choice>
          <mc:Fallback xmlns="">
            <p:pic>
              <p:nvPicPr>
                <p:cNvPr id="471" name="Freihand 470">
                  <a:extLst>
                    <a:ext uri="{FF2B5EF4-FFF2-40B4-BE49-F238E27FC236}">
                      <a16:creationId xmlns:a16="http://schemas.microsoft.com/office/drawing/2014/main" id="{F99C3576-7DB3-70E5-F9E4-B403F052C26C}"/>
                    </a:ext>
                  </a:extLst>
                </p:cNvPr>
                <p:cNvPicPr/>
                <p:nvPr/>
              </p:nvPicPr>
              <p:blipFill>
                <a:blip r:embed="rId821"/>
                <a:stretch>
                  <a:fillRect/>
                </a:stretch>
              </p:blipFill>
              <p:spPr>
                <a:xfrm>
                  <a:off x="885535" y="5385502"/>
                  <a:ext cx="1418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72" name="Freihand 471">
                  <a:extLst>
                    <a:ext uri="{FF2B5EF4-FFF2-40B4-BE49-F238E27FC236}">
                      <a16:creationId xmlns:a16="http://schemas.microsoft.com/office/drawing/2014/main" id="{C5A4EF84-F921-A9DF-AA0D-36B5E9B48A53}"/>
                    </a:ext>
                  </a:extLst>
                </p14:cNvPr>
                <p14:cNvContentPartPr/>
                <p14:nvPr/>
              </p14:nvContentPartPr>
              <p14:xfrm>
                <a:off x="564775" y="5677102"/>
                <a:ext cx="436320" cy="64440"/>
              </p14:xfrm>
            </p:contentPart>
          </mc:Choice>
          <mc:Fallback xmlns="">
            <p:pic>
              <p:nvPicPr>
                <p:cNvPr id="472" name="Freihand 471">
                  <a:extLst>
                    <a:ext uri="{FF2B5EF4-FFF2-40B4-BE49-F238E27FC236}">
                      <a16:creationId xmlns:a16="http://schemas.microsoft.com/office/drawing/2014/main" id="{C5A4EF84-F921-A9DF-AA0D-36B5E9B48A53}"/>
                    </a:ext>
                  </a:extLst>
                </p:cNvPr>
                <p:cNvPicPr/>
                <p:nvPr/>
              </p:nvPicPr>
              <p:blipFill>
                <a:blip r:embed="rId823"/>
                <a:stretch>
                  <a:fillRect/>
                </a:stretch>
              </p:blipFill>
              <p:spPr>
                <a:xfrm>
                  <a:off x="555775" y="5668462"/>
                  <a:ext cx="4539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74" name="Freihand 473">
                  <a:extLst>
                    <a:ext uri="{FF2B5EF4-FFF2-40B4-BE49-F238E27FC236}">
                      <a16:creationId xmlns:a16="http://schemas.microsoft.com/office/drawing/2014/main" id="{16759E82-8C55-52FA-81DE-2356CF849A94}"/>
                    </a:ext>
                  </a:extLst>
                </p14:cNvPr>
                <p14:cNvContentPartPr/>
                <p14:nvPr/>
              </p14:nvContentPartPr>
              <p14:xfrm>
                <a:off x="578455" y="5880502"/>
                <a:ext cx="82440" cy="132120"/>
              </p14:xfrm>
            </p:contentPart>
          </mc:Choice>
          <mc:Fallback xmlns="">
            <p:pic>
              <p:nvPicPr>
                <p:cNvPr id="474" name="Freihand 473">
                  <a:extLst>
                    <a:ext uri="{FF2B5EF4-FFF2-40B4-BE49-F238E27FC236}">
                      <a16:creationId xmlns:a16="http://schemas.microsoft.com/office/drawing/2014/main" id="{16759E82-8C55-52FA-81DE-2356CF849A94}"/>
                    </a:ext>
                  </a:extLst>
                </p:cNvPr>
                <p:cNvPicPr/>
                <p:nvPr/>
              </p:nvPicPr>
              <p:blipFill>
                <a:blip r:embed="rId825"/>
                <a:stretch>
                  <a:fillRect/>
                </a:stretch>
              </p:blipFill>
              <p:spPr>
                <a:xfrm>
                  <a:off x="569455" y="5871502"/>
                  <a:ext cx="100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75" name="Freihand 474">
                  <a:extLst>
                    <a:ext uri="{FF2B5EF4-FFF2-40B4-BE49-F238E27FC236}">
                      <a16:creationId xmlns:a16="http://schemas.microsoft.com/office/drawing/2014/main" id="{13355B6D-B7F0-33C0-3E83-7CE75D3FC826}"/>
                    </a:ext>
                  </a:extLst>
                </p14:cNvPr>
                <p14:cNvContentPartPr/>
                <p14:nvPr/>
              </p14:nvContentPartPr>
              <p14:xfrm>
                <a:off x="585655" y="5821102"/>
                <a:ext cx="99000" cy="28080"/>
              </p14:xfrm>
            </p:contentPart>
          </mc:Choice>
          <mc:Fallback xmlns="">
            <p:pic>
              <p:nvPicPr>
                <p:cNvPr id="475" name="Freihand 474">
                  <a:extLst>
                    <a:ext uri="{FF2B5EF4-FFF2-40B4-BE49-F238E27FC236}">
                      <a16:creationId xmlns:a16="http://schemas.microsoft.com/office/drawing/2014/main" id="{13355B6D-B7F0-33C0-3E83-7CE75D3FC826}"/>
                    </a:ext>
                  </a:extLst>
                </p:cNvPr>
                <p:cNvPicPr/>
                <p:nvPr/>
              </p:nvPicPr>
              <p:blipFill>
                <a:blip r:embed="rId827"/>
                <a:stretch>
                  <a:fillRect/>
                </a:stretch>
              </p:blipFill>
              <p:spPr>
                <a:xfrm>
                  <a:off x="576655" y="5812462"/>
                  <a:ext cx="1166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76" name="Freihand 475">
                  <a:extLst>
                    <a:ext uri="{FF2B5EF4-FFF2-40B4-BE49-F238E27FC236}">
                      <a16:creationId xmlns:a16="http://schemas.microsoft.com/office/drawing/2014/main" id="{49642A58-7208-1A54-9B9B-05B0DC2CC5F7}"/>
                    </a:ext>
                  </a:extLst>
                </p14:cNvPr>
                <p14:cNvContentPartPr/>
                <p14:nvPr/>
              </p14:nvContentPartPr>
              <p14:xfrm>
                <a:off x="750175" y="5815342"/>
                <a:ext cx="101520" cy="161280"/>
              </p14:xfrm>
            </p:contentPart>
          </mc:Choice>
          <mc:Fallback xmlns="">
            <p:pic>
              <p:nvPicPr>
                <p:cNvPr id="476" name="Freihand 475">
                  <a:extLst>
                    <a:ext uri="{FF2B5EF4-FFF2-40B4-BE49-F238E27FC236}">
                      <a16:creationId xmlns:a16="http://schemas.microsoft.com/office/drawing/2014/main" id="{49642A58-7208-1A54-9B9B-05B0DC2CC5F7}"/>
                    </a:ext>
                  </a:extLst>
                </p:cNvPr>
                <p:cNvPicPr/>
                <p:nvPr/>
              </p:nvPicPr>
              <p:blipFill>
                <a:blip r:embed="rId829"/>
                <a:stretch>
                  <a:fillRect/>
                </a:stretch>
              </p:blipFill>
              <p:spPr>
                <a:xfrm>
                  <a:off x="741535" y="5806342"/>
                  <a:ext cx="119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77" name="Freihand 476">
                  <a:extLst>
                    <a:ext uri="{FF2B5EF4-FFF2-40B4-BE49-F238E27FC236}">
                      <a16:creationId xmlns:a16="http://schemas.microsoft.com/office/drawing/2014/main" id="{763B0B27-C3F3-A950-892D-FF0381E8B265}"/>
                    </a:ext>
                  </a:extLst>
                </p14:cNvPr>
                <p14:cNvContentPartPr/>
                <p14:nvPr/>
              </p14:nvContentPartPr>
              <p14:xfrm>
                <a:off x="881575" y="5664142"/>
                <a:ext cx="371160" cy="272520"/>
              </p14:xfrm>
            </p:contentPart>
          </mc:Choice>
          <mc:Fallback xmlns="">
            <p:pic>
              <p:nvPicPr>
                <p:cNvPr id="477" name="Freihand 476">
                  <a:extLst>
                    <a:ext uri="{FF2B5EF4-FFF2-40B4-BE49-F238E27FC236}">
                      <a16:creationId xmlns:a16="http://schemas.microsoft.com/office/drawing/2014/main" id="{763B0B27-C3F3-A950-892D-FF0381E8B265}"/>
                    </a:ext>
                  </a:extLst>
                </p:cNvPr>
                <p:cNvPicPr/>
                <p:nvPr/>
              </p:nvPicPr>
              <p:blipFill>
                <a:blip r:embed="rId831"/>
                <a:stretch>
                  <a:fillRect/>
                </a:stretch>
              </p:blipFill>
              <p:spPr>
                <a:xfrm>
                  <a:off x="872935" y="5655502"/>
                  <a:ext cx="3888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08" name="Freihand 507">
                  <a:extLst>
                    <a:ext uri="{FF2B5EF4-FFF2-40B4-BE49-F238E27FC236}">
                      <a16:creationId xmlns:a16="http://schemas.microsoft.com/office/drawing/2014/main" id="{6F617260-A645-CA92-8C04-9924EA4DE835}"/>
                    </a:ext>
                  </a:extLst>
                </p14:cNvPr>
                <p14:cNvContentPartPr/>
                <p14:nvPr/>
              </p14:nvContentPartPr>
              <p14:xfrm>
                <a:off x="200815" y="6218542"/>
                <a:ext cx="135000" cy="243720"/>
              </p14:xfrm>
            </p:contentPart>
          </mc:Choice>
          <mc:Fallback xmlns="">
            <p:pic>
              <p:nvPicPr>
                <p:cNvPr id="508" name="Freihand 507">
                  <a:extLst>
                    <a:ext uri="{FF2B5EF4-FFF2-40B4-BE49-F238E27FC236}">
                      <a16:creationId xmlns:a16="http://schemas.microsoft.com/office/drawing/2014/main" id="{6F617260-A645-CA92-8C04-9924EA4DE835}"/>
                    </a:ext>
                  </a:extLst>
                </p:cNvPr>
                <p:cNvPicPr/>
                <p:nvPr/>
              </p:nvPicPr>
              <p:blipFill>
                <a:blip r:embed="rId833"/>
                <a:stretch>
                  <a:fillRect/>
                </a:stretch>
              </p:blipFill>
              <p:spPr>
                <a:xfrm>
                  <a:off x="192175" y="6209542"/>
                  <a:ext cx="1526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09" name="Freihand 508">
                  <a:extLst>
                    <a:ext uri="{FF2B5EF4-FFF2-40B4-BE49-F238E27FC236}">
                      <a16:creationId xmlns:a16="http://schemas.microsoft.com/office/drawing/2014/main" id="{4655D770-B4A6-58CA-453E-3A69743B41FA}"/>
                    </a:ext>
                  </a:extLst>
                </p14:cNvPr>
                <p14:cNvContentPartPr/>
                <p14:nvPr/>
              </p14:nvContentPartPr>
              <p14:xfrm>
                <a:off x="391255" y="6179302"/>
                <a:ext cx="43200" cy="282600"/>
              </p14:xfrm>
            </p:contentPart>
          </mc:Choice>
          <mc:Fallback xmlns="">
            <p:pic>
              <p:nvPicPr>
                <p:cNvPr id="509" name="Freihand 508">
                  <a:extLst>
                    <a:ext uri="{FF2B5EF4-FFF2-40B4-BE49-F238E27FC236}">
                      <a16:creationId xmlns:a16="http://schemas.microsoft.com/office/drawing/2014/main" id="{4655D770-B4A6-58CA-453E-3A69743B41FA}"/>
                    </a:ext>
                  </a:extLst>
                </p:cNvPr>
                <p:cNvPicPr/>
                <p:nvPr/>
              </p:nvPicPr>
              <p:blipFill>
                <a:blip r:embed="rId835"/>
                <a:stretch>
                  <a:fillRect/>
                </a:stretch>
              </p:blipFill>
              <p:spPr>
                <a:xfrm>
                  <a:off x="382255" y="6170662"/>
                  <a:ext cx="608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10" name="Freihand 509">
                  <a:extLst>
                    <a:ext uri="{FF2B5EF4-FFF2-40B4-BE49-F238E27FC236}">
                      <a16:creationId xmlns:a16="http://schemas.microsoft.com/office/drawing/2014/main" id="{2B27AE9D-694E-75FE-0F52-4582257968F1}"/>
                    </a:ext>
                  </a:extLst>
                </p14:cNvPr>
                <p14:cNvContentPartPr/>
                <p14:nvPr/>
              </p14:nvContentPartPr>
              <p14:xfrm>
                <a:off x="148615" y="6170662"/>
                <a:ext cx="260640" cy="367200"/>
              </p14:xfrm>
            </p:contentPart>
          </mc:Choice>
          <mc:Fallback xmlns="">
            <p:pic>
              <p:nvPicPr>
                <p:cNvPr id="510" name="Freihand 509">
                  <a:extLst>
                    <a:ext uri="{FF2B5EF4-FFF2-40B4-BE49-F238E27FC236}">
                      <a16:creationId xmlns:a16="http://schemas.microsoft.com/office/drawing/2014/main" id="{2B27AE9D-694E-75FE-0F52-4582257968F1}"/>
                    </a:ext>
                  </a:extLst>
                </p:cNvPr>
                <p:cNvPicPr/>
                <p:nvPr/>
              </p:nvPicPr>
              <p:blipFill>
                <a:blip r:embed="rId837"/>
                <a:stretch>
                  <a:fillRect/>
                </a:stretch>
              </p:blipFill>
              <p:spPr>
                <a:xfrm>
                  <a:off x="139615" y="6162022"/>
                  <a:ext cx="27828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11" name="Freihand 510">
                  <a:extLst>
                    <a:ext uri="{FF2B5EF4-FFF2-40B4-BE49-F238E27FC236}">
                      <a16:creationId xmlns:a16="http://schemas.microsoft.com/office/drawing/2014/main" id="{78C4A0A7-8169-AA68-08C9-3C6918D8C4C5}"/>
                    </a:ext>
                  </a:extLst>
                </p14:cNvPr>
                <p14:cNvContentPartPr/>
                <p14:nvPr/>
              </p14:nvContentPartPr>
              <p14:xfrm>
                <a:off x="669895" y="6209182"/>
                <a:ext cx="119160" cy="136080"/>
              </p14:xfrm>
            </p:contentPart>
          </mc:Choice>
          <mc:Fallback xmlns="">
            <p:pic>
              <p:nvPicPr>
                <p:cNvPr id="511" name="Freihand 510">
                  <a:extLst>
                    <a:ext uri="{FF2B5EF4-FFF2-40B4-BE49-F238E27FC236}">
                      <a16:creationId xmlns:a16="http://schemas.microsoft.com/office/drawing/2014/main" id="{78C4A0A7-8169-AA68-08C9-3C6918D8C4C5}"/>
                    </a:ext>
                  </a:extLst>
                </p:cNvPr>
                <p:cNvPicPr/>
                <p:nvPr/>
              </p:nvPicPr>
              <p:blipFill>
                <a:blip r:embed="rId839"/>
                <a:stretch>
                  <a:fillRect/>
                </a:stretch>
              </p:blipFill>
              <p:spPr>
                <a:xfrm>
                  <a:off x="660895" y="6200182"/>
                  <a:ext cx="136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12" name="Freihand 511">
                  <a:extLst>
                    <a:ext uri="{FF2B5EF4-FFF2-40B4-BE49-F238E27FC236}">
                      <a16:creationId xmlns:a16="http://schemas.microsoft.com/office/drawing/2014/main" id="{75B41B2A-E9E7-3913-04DB-D2CB9929A463}"/>
                    </a:ext>
                  </a:extLst>
                </p14:cNvPr>
                <p14:cNvContentPartPr/>
                <p14:nvPr/>
              </p14:nvContentPartPr>
              <p14:xfrm>
                <a:off x="858175" y="6181462"/>
                <a:ext cx="59040" cy="96480"/>
              </p14:xfrm>
            </p:contentPart>
          </mc:Choice>
          <mc:Fallback xmlns="">
            <p:pic>
              <p:nvPicPr>
                <p:cNvPr id="512" name="Freihand 511">
                  <a:extLst>
                    <a:ext uri="{FF2B5EF4-FFF2-40B4-BE49-F238E27FC236}">
                      <a16:creationId xmlns:a16="http://schemas.microsoft.com/office/drawing/2014/main" id="{75B41B2A-E9E7-3913-04DB-D2CB9929A463}"/>
                    </a:ext>
                  </a:extLst>
                </p:cNvPr>
                <p:cNvPicPr/>
                <p:nvPr/>
              </p:nvPicPr>
              <p:blipFill>
                <a:blip r:embed="rId841"/>
                <a:stretch>
                  <a:fillRect/>
                </a:stretch>
              </p:blipFill>
              <p:spPr>
                <a:xfrm>
                  <a:off x="849535" y="6172822"/>
                  <a:ext cx="76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13" name="Freihand 512">
                  <a:extLst>
                    <a:ext uri="{FF2B5EF4-FFF2-40B4-BE49-F238E27FC236}">
                      <a16:creationId xmlns:a16="http://schemas.microsoft.com/office/drawing/2014/main" id="{DC7DB10C-262E-CC31-4E28-21A65BCA2F4B}"/>
                    </a:ext>
                  </a:extLst>
                </p14:cNvPr>
                <p14:cNvContentPartPr/>
                <p14:nvPr/>
              </p14:nvContentPartPr>
              <p14:xfrm>
                <a:off x="966175" y="6146182"/>
                <a:ext cx="86760" cy="169200"/>
              </p14:xfrm>
            </p:contentPart>
          </mc:Choice>
          <mc:Fallback xmlns="">
            <p:pic>
              <p:nvPicPr>
                <p:cNvPr id="513" name="Freihand 512">
                  <a:extLst>
                    <a:ext uri="{FF2B5EF4-FFF2-40B4-BE49-F238E27FC236}">
                      <a16:creationId xmlns:a16="http://schemas.microsoft.com/office/drawing/2014/main" id="{DC7DB10C-262E-CC31-4E28-21A65BCA2F4B}"/>
                    </a:ext>
                  </a:extLst>
                </p:cNvPr>
                <p:cNvPicPr/>
                <p:nvPr/>
              </p:nvPicPr>
              <p:blipFill>
                <a:blip r:embed="rId843"/>
                <a:stretch>
                  <a:fillRect/>
                </a:stretch>
              </p:blipFill>
              <p:spPr>
                <a:xfrm>
                  <a:off x="957175" y="6137542"/>
                  <a:ext cx="1044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14" name="Freihand 513">
                  <a:extLst>
                    <a:ext uri="{FF2B5EF4-FFF2-40B4-BE49-F238E27FC236}">
                      <a16:creationId xmlns:a16="http://schemas.microsoft.com/office/drawing/2014/main" id="{4BDF0659-E5FE-DD70-2E3A-445C020584DF}"/>
                    </a:ext>
                  </a:extLst>
                </p14:cNvPr>
                <p14:cNvContentPartPr/>
                <p14:nvPr/>
              </p14:nvContentPartPr>
              <p14:xfrm>
                <a:off x="1119535" y="6257062"/>
                <a:ext cx="2880" cy="85320"/>
              </p14:xfrm>
            </p:contentPart>
          </mc:Choice>
          <mc:Fallback xmlns="">
            <p:pic>
              <p:nvPicPr>
                <p:cNvPr id="514" name="Freihand 513">
                  <a:extLst>
                    <a:ext uri="{FF2B5EF4-FFF2-40B4-BE49-F238E27FC236}">
                      <a16:creationId xmlns:a16="http://schemas.microsoft.com/office/drawing/2014/main" id="{4BDF0659-E5FE-DD70-2E3A-445C020584DF}"/>
                    </a:ext>
                  </a:extLst>
                </p:cNvPr>
                <p:cNvPicPr/>
                <p:nvPr/>
              </p:nvPicPr>
              <p:blipFill>
                <a:blip r:embed="rId845"/>
                <a:stretch>
                  <a:fillRect/>
                </a:stretch>
              </p:blipFill>
              <p:spPr>
                <a:xfrm>
                  <a:off x="1110895" y="6248422"/>
                  <a:ext cx="20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15" name="Freihand 514">
                  <a:extLst>
                    <a:ext uri="{FF2B5EF4-FFF2-40B4-BE49-F238E27FC236}">
                      <a16:creationId xmlns:a16="http://schemas.microsoft.com/office/drawing/2014/main" id="{00112BDC-EAEC-DC7F-3013-479848BB73D6}"/>
                    </a:ext>
                  </a:extLst>
                </p14:cNvPr>
                <p14:cNvContentPartPr/>
                <p14:nvPr/>
              </p14:nvContentPartPr>
              <p14:xfrm>
                <a:off x="1161295" y="6123862"/>
                <a:ext cx="95760" cy="125640"/>
              </p14:xfrm>
            </p:contentPart>
          </mc:Choice>
          <mc:Fallback xmlns="">
            <p:pic>
              <p:nvPicPr>
                <p:cNvPr id="515" name="Freihand 514">
                  <a:extLst>
                    <a:ext uri="{FF2B5EF4-FFF2-40B4-BE49-F238E27FC236}">
                      <a16:creationId xmlns:a16="http://schemas.microsoft.com/office/drawing/2014/main" id="{00112BDC-EAEC-DC7F-3013-479848BB73D6}"/>
                    </a:ext>
                  </a:extLst>
                </p:cNvPr>
                <p:cNvPicPr/>
                <p:nvPr/>
              </p:nvPicPr>
              <p:blipFill>
                <a:blip r:embed="rId847"/>
                <a:stretch>
                  <a:fillRect/>
                </a:stretch>
              </p:blipFill>
              <p:spPr>
                <a:xfrm>
                  <a:off x="1152655" y="6114862"/>
                  <a:ext cx="113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16" name="Freihand 515">
                  <a:extLst>
                    <a:ext uri="{FF2B5EF4-FFF2-40B4-BE49-F238E27FC236}">
                      <a16:creationId xmlns:a16="http://schemas.microsoft.com/office/drawing/2014/main" id="{029A061F-0214-D116-68F5-122A58B0626C}"/>
                    </a:ext>
                  </a:extLst>
                </p14:cNvPr>
                <p14:cNvContentPartPr/>
                <p14:nvPr/>
              </p14:nvContentPartPr>
              <p14:xfrm>
                <a:off x="1311055" y="6045022"/>
                <a:ext cx="110160" cy="207360"/>
              </p14:xfrm>
            </p:contentPart>
          </mc:Choice>
          <mc:Fallback xmlns="">
            <p:pic>
              <p:nvPicPr>
                <p:cNvPr id="516" name="Freihand 515">
                  <a:extLst>
                    <a:ext uri="{FF2B5EF4-FFF2-40B4-BE49-F238E27FC236}">
                      <a16:creationId xmlns:a16="http://schemas.microsoft.com/office/drawing/2014/main" id="{029A061F-0214-D116-68F5-122A58B0626C}"/>
                    </a:ext>
                  </a:extLst>
                </p:cNvPr>
                <p:cNvPicPr/>
                <p:nvPr/>
              </p:nvPicPr>
              <p:blipFill>
                <a:blip r:embed="rId849"/>
                <a:stretch>
                  <a:fillRect/>
                </a:stretch>
              </p:blipFill>
              <p:spPr>
                <a:xfrm>
                  <a:off x="1302055" y="6036022"/>
                  <a:ext cx="127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17" name="Freihand 516">
                  <a:extLst>
                    <a:ext uri="{FF2B5EF4-FFF2-40B4-BE49-F238E27FC236}">
                      <a16:creationId xmlns:a16="http://schemas.microsoft.com/office/drawing/2014/main" id="{DBAEA284-BD08-F42E-6100-546EDB8D654E}"/>
                    </a:ext>
                  </a:extLst>
                </p14:cNvPr>
                <p14:cNvContentPartPr/>
                <p14:nvPr/>
              </p14:nvContentPartPr>
              <p14:xfrm>
                <a:off x="1495375" y="6192622"/>
                <a:ext cx="91800" cy="24480"/>
              </p14:xfrm>
            </p:contentPart>
          </mc:Choice>
          <mc:Fallback xmlns="">
            <p:pic>
              <p:nvPicPr>
                <p:cNvPr id="517" name="Freihand 516">
                  <a:extLst>
                    <a:ext uri="{FF2B5EF4-FFF2-40B4-BE49-F238E27FC236}">
                      <a16:creationId xmlns:a16="http://schemas.microsoft.com/office/drawing/2014/main" id="{DBAEA284-BD08-F42E-6100-546EDB8D654E}"/>
                    </a:ext>
                  </a:extLst>
                </p:cNvPr>
                <p:cNvPicPr/>
                <p:nvPr/>
              </p:nvPicPr>
              <p:blipFill>
                <a:blip r:embed="rId851"/>
                <a:stretch>
                  <a:fillRect/>
                </a:stretch>
              </p:blipFill>
              <p:spPr>
                <a:xfrm>
                  <a:off x="1486375" y="6183982"/>
                  <a:ext cx="109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18" name="Freihand 517">
                  <a:extLst>
                    <a:ext uri="{FF2B5EF4-FFF2-40B4-BE49-F238E27FC236}">
                      <a16:creationId xmlns:a16="http://schemas.microsoft.com/office/drawing/2014/main" id="{7A2E0D1C-AD53-0445-12F3-A46C7FA5778D}"/>
                    </a:ext>
                  </a:extLst>
                </p14:cNvPr>
                <p14:cNvContentPartPr/>
                <p14:nvPr/>
              </p14:nvContentPartPr>
              <p14:xfrm>
                <a:off x="1659535" y="6056902"/>
                <a:ext cx="86400" cy="159480"/>
              </p14:xfrm>
            </p:contentPart>
          </mc:Choice>
          <mc:Fallback xmlns="">
            <p:pic>
              <p:nvPicPr>
                <p:cNvPr id="518" name="Freihand 517">
                  <a:extLst>
                    <a:ext uri="{FF2B5EF4-FFF2-40B4-BE49-F238E27FC236}">
                      <a16:creationId xmlns:a16="http://schemas.microsoft.com/office/drawing/2014/main" id="{7A2E0D1C-AD53-0445-12F3-A46C7FA5778D}"/>
                    </a:ext>
                  </a:extLst>
                </p:cNvPr>
                <p:cNvPicPr/>
                <p:nvPr/>
              </p:nvPicPr>
              <p:blipFill>
                <a:blip r:embed="rId853"/>
                <a:stretch>
                  <a:fillRect/>
                </a:stretch>
              </p:blipFill>
              <p:spPr>
                <a:xfrm>
                  <a:off x="1650535" y="6047902"/>
                  <a:ext cx="1040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19" name="Freihand 518">
                  <a:extLst>
                    <a:ext uri="{FF2B5EF4-FFF2-40B4-BE49-F238E27FC236}">
                      <a16:creationId xmlns:a16="http://schemas.microsoft.com/office/drawing/2014/main" id="{81B17484-976B-D4FA-9FA5-5E27174E11EB}"/>
                    </a:ext>
                  </a:extLst>
                </p14:cNvPr>
                <p14:cNvContentPartPr/>
                <p14:nvPr/>
              </p14:nvContentPartPr>
              <p14:xfrm>
                <a:off x="1776175" y="6075982"/>
                <a:ext cx="226080" cy="119160"/>
              </p14:xfrm>
            </p:contentPart>
          </mc:Choice>
          <mc:Fallback xmlns="">
            <p:pic>
              <p:nvPicPr>
                <p:cNvPr id="519" name="Freihand 518">
                  <a:extLst>
                    <a:ext uri="{FF2B5EF4-FFF2-40B4-BE49-F238E27FC236}">
                      <a16:creationId xmlns:a16="http://schemas.microsoft.com/office/drawing/2014/main" id="{81B17484-976B-D4FA-9FA5-5E27174E11EB}"/>
                    </a:ext>
                  </a:extLst>
                </p:cNvPr>
                <p:cNvPicPr/>
                <p:nvPr/>
              </p:nvPicPr>
              <p:blipFill>
                <a:blip r:embed="rId855"/>
                <a:stretch>
                  <a:fillRect/>
                </a:stretch>
              </p:blipFill>
              <p:spPr>
                <a:xfrm>
                  <a:off x="1767535" y="6067342"/>
                  <a:ext cx="2437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20" name="Freihand 519">
                  <a:extLst>
                    <a:ext uri="{FF2B5EF4-FFF2-40B4-BE49-F238E27FC236}">
                      <a16:creationId xmlns:a16="http://schemas.microsoft.com/office/drawing/2014/main" id="{9FF5DB16-432A-3EAC-FF64-B02EA14E95E0}"/>
                    </a:ext>
                  </a:extLst>
                </p14:cNvPr>
                <p14:cNvContentPartPr/>
                <p14:nvPr/>
              </p14:nvContentPartPr>
              <p14:xfrm>
                <a:off x="708775" y="6361822"/>
                <a:ext cx="1290240" cy="103320"/>
              </p14:xfrm>
            </p:contentPart>
          </mc:Choice>
          <mc:Fallback xmlns="">
            <p:pic>
              <p:nvPicPr>
                <p:cNvPr id="520" name="Freihand 519">
                  <a:extLst>
                    <a:ext uri="{FF2B5EF4-FFF2-40B4-BE49-F238E27FC236}">
                      <a16:creationId xmlns:a16="http://schemas.microsoft.com/office/drawing/2014/main" id="{9FF5DB16-432A-3EAC-FF64-B02EA14E95E0}"/>
                    </a:ext>
                  </a:extLst>
                </p:cNvPr>
                <p:cNvPicPr/>
                <p:nvPr/>
              </p:nvPicPr>
              <p:blipFill>
                <a:blip r:embed="rId857"/>
                <a:stretch>
                  <a:fillRect/>
                </a:stretch>
              </p:blipFill>
              <p:spPr>
                <a:xfrm>
                  <a:off x="700135" y="6353182"/>
                  <a:ext cx="1307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21" name="Freihand 520">
                  <a:extLst>
                    <a:ext uri="{FF2B5EF4-FFF2-40B4-BE49-F238E27FC236}">
                      <a16:creationId xmlns:a16="http://schemas.microsoft.com/office/drawing/2014/main" id="{614A67DB-9E39-5B94-DE92-0016AF60E5E0}"/>
                    </a:ext>
                  </a:extLst>
                </p14:cNvPr>
                <p14:cNvContentPartPr/>
                <p14:nvPr/>
              </p14:nvContentPartPr>
              <p14:xfrm>
                <a:off x="988495" y="6508702"/>
                <a:ext cx="110160" cy="136080"/>
              </p14:xfrm>
            </p:contentPart>
          </mc:Choice>
          <mc:Fallback xmlns="">
            <p:pic>
              <p:nvPicPr>
                <p:cNvPr id="521" name="Freihand 520">
                  <a:extLst>
                    <a:ext uri="{FF2B5EF4-FFF2-40B4-BE49-F238E27FC236}">
                      <a16:creationId xmlns:a16="http://schemas.microsoft.com/office/drawing/2014/main" id="{614A67DB-9E39-5B94-DE92-0016AF60E5E0}"/>
                    </a:ext>
                  </a:extLst>
                </p:cNvPr>
                <p:cNvPicPr/>
                <p:nvPr/>
              </p:nvPicPr>
              <p:blipFill>
                <a:blip r:embed="rId859"/>
                <a:stretch>
                  <a:fillRect/>
                </a:stretch>
              </p:blipFill>
              <p:spPr>
                <a:xfrm>
                  <a:off x="979855" y="6500062"/>
                  <a:ext cx="127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22" name="Freihand 521">
                  <a:extLst>
                    <a:ext uri="{FF2B5EF4-FFF2-40B4-BE49-F238E27FC236}">
                      <a16:creationId xmlns:a16="http://schemas.microsoft.com/office/drawing/2014/main" id="{DB91CB3C-7C95-A5D9-EECB-536C3B24019E}"/>
                    </a:ext>
                  </a:extLst>
                </p14:cNvPr>
                <p14:cNvContentPartPr/>
                <p14:nvPr/>
              </p14:nvContentPartPr>
              <p14:xfrm>
                <a:off x="1176055" y="6541822"/>
                <a:ext cx="92520" cy="106200"/>
              </p14:xfrm>
            </p:contentPart>
          </mc:Choice>
          <mc:Fallback xmlns="">
            <p:pic>
              <p:nvPicPr>
                <p:cNvPr id="522" name="Freihand 521">
                  <a:extLst>
                    <a:ext uri="{FF2B5EF4-FFF2-40B4-BE49-F238E27FC236}">
                      <a16:creationId xmlns:a16="http://schemas.microsoft.com/office/drawing/2014/main" id="{DB91CB3C-7C95-A5D9-EECB-536C3B24019E}"/>
                    </a:ext>
                  </a:extLst>
                </p:cNvPr>
                <p:cNvPicPr/>
                <p:nvPr/>
              </p:nvPicPr>
              <p:blipFill>
                <a:blip r:embed="rId861"/>
                <a:stretch>
                  <a:fillRect/>
                </a:stretch>
              </p:blipFill>
              <p:spPr>
                <a:xfrm>
                  <a:off x="1167055" y="6532822"/>
                  <a:ext cx="110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23" name="Freihand 522">
                  <a:extLst>
                    <a:ext uri="{FF2B5EF4-FFF2-40B4-BE49-F238E27FC236}">
                      <a16:creationId xmlns:a16="http://schemas.microsoft.com/office/drawing/2014/main" id="{10893BB6-0161-9D74-B170-B062CACB9CD2}"/>
                    </a:ext>
                  </a:extLst>
                </p14:cNvPr>
                <p14:cNvContentPartPr/>
                <p14:nvPr/>
              </p14:nvContentPartPr>
              <p14:xfrm>
                <a:off x="1342375" y="6518062"/>
                <a:ext cx="68760" cy="122760"/>
              </p14:xfrm>
            </p:contentPart>
          </mc:Choice>
          <mc:Fallback xmlns="">
            <p:pic>
              <p:nvPicPr>
                <p:cNvPr id="523" name="Freihand 522">
                  <a:extLst>
                    <a:ext uri="{FF2B5EF4-FFF2-40B4-BE49-F238E27FC236}">
                      <a16:creationId xmlns:a16="http://schemas.microsoft.com/office/drawing/2014/main" id="{10893BB6-0161-9D74-B170-B062CACB9CD2}"/>
                    </a:ext>
                  </a:extLst>
                </p:cNvPr>
                <p:cNvPicPr/>
                <p:nvPr/>
              </p:nvPicPr>
              <p:blipFill>
                <a:blip r:embed="rId863"/>
                <a:stretch>
                  <a:fillRect/>
                </a:stretch>
              </p:blipFill>
              <p:spPr>
                <a:xfrm>
                  <a:off x="1333735" y="6509422"/>
                  <a:ext cx="86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24" name="Freihand 523">
                  <a:extLst>
                    <a:ext uri="{FF2B5EF4-FFF2-40B4-BE49-F238E27FC236}">
                      <a16:creationId xmlns:a16="http://schemas.microsoft.com/office/drawing/2014/main" id="{AE5E8349-DE17-4870-04D9-A07EA3CC769E}"/>
                    </a:ext>
                  </a:extLst>
                </p14:cNvPr>
                <p14:cNvContentPartPr/>
                <p14:nvPr/>
              </p14:nvContentPartPr>
              <p14:xfrm>
                <a:off x="2182975" y="6339142"/>
                <a:ext cx="125640" cy="19080"/>
              </p14:xfrm>
            </p:contentPart>
          </mc:Choice>
          <mc:Fallback xmlns="">
            <p:pic>
              <p:nvPicPr>
                <p:cNvPr id="524" name="Freihand 523">
                  <a:extLst>
                    <a:ext uri="{FF2B5EF4-FFF2-40B4-BE49-F238E27FC236}">
                      <a16:creationId xmlns:a16="http://schemas.microsoft.com/office/drawing/2014/main" id="{AE5E8349-DE17-4870-04D9-A07EA3CC769E}"/>
                    </a:ext>
                  </a:extLst>
                </p:cNvPr>
                <p:cNvPicPr/>
                <p:nvPr/>
              </p:nvPicPr>
              <p:blipFill>
                <a:blip r:embed="rId865"/>
                <a:stretch>
                  <a:fillRect/>
                </a:stretch>
              </p:blipFill>
              <p:spPr>
                <a:xfrm>
                  <a:off x="2174335" y="6330502"/>
                  <a:ext cx="143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5" name="Freihand 524">
                  <a:extLst>
                    <a:ext uri="{FF2B5EF4-FFF2-40B4-BE49-F238E27FC236}">
                      <a16:creationId xmlns:a16="http://schemas.microsoft.com/office/drawing/2014/main" id="{BE776993-E1A3-4E81-2500-C4D7ABE6E6A3}"/>
                    </a:ext>
                  </a:extLst>
                </p14:cNvPr>
                <p14:cNvContentPartPr/>
                <p14:nvPr/>
              </p14:nvContentPartPr>
              <p14:xfrm>
                <a:off x="2182255" y="6406822"/>
                <a:ext cx="108360" cy="16920"/>
              </p14:xfrm>
            </p:contentPart>
          </mc:Choice>
          <mc:Fallback xmlns="">
            <p:pic>
              <p:nvPicPr>
                <p:cNvPr id="525" name="Freihand 524">
                  <a:extLst>
                    <a:ext uri="{FF2B5EF4-FFF2-40B4-BE49-F238E27FC236}">
                      <a16:creationId xmlns:a16="http://schemas.microsoft.com/office/drawing/2014/main" id="{BE776993-E1A3-4E81-2500-C4D7ABE6E6A3}"/>
                    </a:ext>
                  </a:extLst>
                </p:cNvPr>
                <p:cNvPicPr/>
                <p:nvPr/>
              </p:nvPicPr>
              <p:blipFill>
                <a:blip r:embed="rId867"/>
                <a:stretch>
                  <a:fillRect/>
                </a:stretch>
              </p:blipFill>
              <p:spPr>
                <a:xfrm>
                  <a:off x="2173255" y="6397822"/>
                  <a:ext cx="126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79" name="Freihand 478">
                  <a:extLst>
                    <a:ext uri="{FF2B5EF4-FFF2-40B4-BE49-F238E27FC236}">
                      <a16:creationId xmlns:a16="http://schemas.microsoft.com/office/drawing/2014/main" id="{AE632F96-6192-F886-280A-6BE5DECA54BB}"/>
                    </a:ext>
                  </a:extLst>
                </p14:cNvPr>
                <p14:cNvContentPartPr/>
                <p14:nvPr/>
              </p14:nvContentPartPr>
              <p14:xfrm>
                <a:off x="1340575" y="5598622"/>
                <a:ext cx="99000" cy="122040"/>
              </p14:xfrm>
            </p:contentPart>
          </mc:Choice>
          <mc:Fallback xmlns="">
            <p:pic>
              <p:nvPicPr>
                <p:cNvPr id="479" name="Freihand 478">
                  <a:extLst>
                    <a:ext uri="{FF2B5EF4-FFF2-40B4-BE49-F238E27FC236}">
                      <a16:creationId xmlns:a16="http://schemas.microsoft.com/office/drawing/2014/main" id="{AE632F96-6192-F886-280A-6BE5DECA54BB}"/>
                    </a:ext>
                  </a:extLst>
                </p:cNvPr>
                <p:cNvPicPr/>
                <p:nvPr/>
              </p:nvPicPr>
              <p:blipFill>
                <a:blip r:embed="rId869"/>
                <a:stretch>
                  <a:fillRect/>
                </a:stretch>
              </p:blipFill>
              <p:spPr>
                <a:xfrm>
                  <a:off x="1331935" y="5589982"/>
                  <a:ext cx="116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80" name="Freihand 479">
                  <a:extLst>
                    <a:ext uri="{FF2B5EF4-FFF2-40B4-BE49-F238E27FC236}">
                      <a16:creationId xmlns:a16="http://schemas.microsoft.com/office/drawing/2014/main" id="{92EEA009-E97E-26EB-0ADC-B76B4CBC5819}"/>
                    </a:ext>
                  </a:extLst>
                </p14:cNvPr>
                <p14:cNvContentPartPr/>
                <p14:nvPr/>
              </p14:nvContentPartPr>
              <p14:xfrm>
                <a:off x="1490695" y="5546062"/>
                <a:ext cx="96120" cy="141840"/>
              </p14:xfrm>
            </p:contentPart>
          </mc:Choice>
          <mc:Fallback xmlns="">
            <p:pic>
              <p:nvPicPr>
                <p:cNvPr id="480" name="Freihand 479">
                  <a:extLst>
                    <a:ext uri="{FF2B5EF4-FFF2-40B4-BE49-F238E27FC236}">
                      <a16:creationId xmlns:a16="http://schemas.microsoft.com/office/drawing/2014/main" id="{92EEA009-E97E-26EB-0ADC-B76B4CBC5819}"/>
                    </a:ext>
                  </a:extLst>
                </p:cNvPr>
                <p:cNvPicPr/>
                <p:nvPr/>
              </p:nvPicPr>
              <p:blipFill>
                <a:blip r:embed="rId871"/>
                <a:stretch>
                  <a:fillRect/>
                </a:stretch>
              </p:blipFill>
              <p:spPr>
                <a:xfrm>
                  <a:off x="1482055" y="5537422"/>
                  <a:ext cx="113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481" name="Freihand 480">
                  <a:extLst>
                    <a:ext uri="{FF2B5EF4-FFF2-40B4-BE49-F238E27FC236}">
                      <a16:creationId xmlns:a16="http://schemas.microsoft.com/office/drawing/2014/main" id="{3CAFB83E-4DE3-E46F-84F6-36F796EA7D5A}"/>
                    </a:ext>
                  </a:extLst>
                </p14:cNvPr>
                <p14:cNvContentPartPr/>
                <p14:nvPr/>
              </p14:nvContentPartPr>
              <p14:xfrm>
                <a:off x="1603015" y="5526982"/>
                <a:ext cx="76680" cy="121320"/>
              </p14:xfrm>
            </p:contentPart>
          </mc:Choice>
          <mc:Fallback xmlns="">
            <p:pic>
              <p:nvPicPr>
                <p:cNvPr id="481" name="Freihand 480">
                  <a:extLst>
                    <a:ext uri="{FF2B5EF4-FFF2-40B4-BE49-F238E27FC236}">
                      <a16:creationId xmlns:a16="http://schemas.microsoft.com/office/drawing/2014/main" id="{3CAFB83E-4DE3-E46F-84F6-36F796EA7D5A}"/>
                    </a:ext>
                  </a:extLst>
                </p:cNvPr>
                <p:cNvPicPr/>
                <p:nvPr/>
              </p:nvPicPr>
              <p:blipFill>
                <a:blip r:embed="rId873"/>
                <a:stretch>
                  <a:fillRect/>
                </a:stretch>
              </p:blipFill>
              <p:spPr>
                <a:xfrm>
                  <a:off x="1594015" y="5518342"/>
                  <a:ext cx="94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82" name="Freihand 481">
                  <a:extLst>
                    <a:ext uri="{FF2B5EF4-FFF2-40B4-BE49-F238E27FC236}">
                      <a16:creationId xmlns:a16="http://schemas.microsoft.com/office/drawing/2014/main" id="{88F05042-7484-0E72-D563-F5C44CC7CD29}"/>
                    </a:ext>
                  </a:extLst>
                </p14:cNvPr>
                <p14:cNvContentPartPr/>
                <p14:nvPr/>
              </p14:nvContentPartPr>
              <p14:xfrm>
                <a:off x="1656295" y="5569822"/>
                <a:ext cx="75600" cy="177480"/>
              </p14:xfrm>
            </p:contentPart>
          </mc:Choice>
          <mc:Fallback xmlns="">
            <p:pic>
              <p:nvPicPr>
                <p:cNvPr id="482" name="Freihand 481">
                  <a:extLst>
                    <a:ext uri="{FF2B5EF4-FFF2-40B4-BE49-F238E27FC236}">
                      <a16:creationId xmlns:a16="http://schemas.microsoft.com/office/drawing/2014/main" id="{88F05042-7484-0E72-D563-F5C44CC7CD29}"/>
                    </a:ext>
                  </a:extLst>
                </p:cNvPr>
                <p:cNvPicPr/>
                <p:nvPr/>
              </p:nvPicPr>
              <p:blipFill>
                <a:blip r:embed="rId875"/>
                <a:stretch>
                  <a:fillRect/>
                </a:stretch>
              </p:blipFill>
              <p:spPr>
                <a:xfrm>
                  <a:off x="1647655" y="5561182"/>
                  <a:ext cx="93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483" name="Freihand 482">
                  <a:extLst>
                    <a:ext uri="{FF2B5EF4-FFF2-40B4-BE49-F238E27FC236}">
                      <a16:creationId xmlns:a16="http://schemas.microsoft.com/office/drawing/2014/main" id="{59F39207-9108-5CD6-8730-215082687038}"/>
                    </a:ext>
                  </a:extLst>
                </p14:cNvPr>
                <p14:cNvContentPartPr/>
                <p14:nvPr/>
              </p14:nvContentPartPr>
              <p14:xfrm>
                <a:off x="1852855" y="5537422"/>
                <a:ext cx="99360" cy="105840"/>
              </p14:xfrm>
            </p:contentPart>
          </mc:Choice>
          <mc:Fallback xmlns="">
            <p:pic>
              <p:nvPicPr>
                <p:cNvPr id="483" name="Freihand 482">
                  <a:extLst>
                    <a:ext uri="{FF2B5EF4-FFF2-40B4-BE49-F238E27FC236}">
                      <a16:creationId xmlns:a16="http://schemas.microsoft.com/office/drawing/2014/main" id="{59F39207-9108-5CD6-8730-215082687038}"/>
                    </a:ext>
                  </a:extLst>
                </p:cNvPr>
                <p:cNvPicPr/>
                <p:nvPr/>
              </p:nvPicPr>
              <p:blipFill>
                <a:blip r:embed="rId877"/>
                <a:stretch>
                  <a:fillRect/>
                </a:stretch>
              </p:blipFill>
              <p:spPr>
                <a:xfrm>
                  <a:off x="1844215" y="5528782"/>
                  <a:ext cx="1170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484" name="Freihand 483">
                  <a:extLst>
                    <a:ext uri="{FF2B5EF4-FFF2-40B4-BE49-F238E27FC236}">
                      <a16:creationId xmlns:a16="http://schemas.microsoft.com/office/drawing/2014/main" id="{83359D2B-DE00-6197-8957-67CD329E851A}"/>
                    </a:ext>
                  </a:extLst>
                </p14:cNvPr>
                <p14:cNvContentPartPr/>
                <p14:nvPr/>
              </p14:nvContentPartPr>
              <p14:xfrm>
                <a:off x="1948615" y="5534542"/>
                <a:ext cx="142560" cy="192960"/>
              </p14:xfrm>
            </p:contentPart>
          </mc:Choice>
          <mc:Fallback xmlns="">
            <p:pic>
              <p:nvPicPr>
                <p:cNvPr id="484" name="Freihand 483">
                  <a:extLst>
                    <a:ext uri="{FF2B5EF4-FFF2-40B4-BE49-F238E27FC236}">
                      <a16:creationId xmlns:a16="http://schemas.microsoft.com/office/drawing/2014/main" id="{83359D2B-DE00-6197-8957-67CD329E851A}"/>
                    </a:ext>
                  </a:extLst>
                </p:cNvPr>
                <p:cNvPicPr/>
                <p:nvPr/>
              </p:nvPicPr>
              <p:blipFill>
                <a:blip r:embed="rId879"/>
                <a:stretch>
                  <a:fillRect/>
                </a:stretch>
              </p:blipFill>
              <p:spPr>
                <a:xfrm>
                  <a:off x="1939975" y="5525542"/>
                  <a:ext cx="160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485" name="Freihand 484">
                  <a:extLst>
                    <a:ext uri="{FF2B5EF4-FFF2-40B4-BE49-F238E27FC236}">
                      <a16:creationId xmlns:a16="http://schemas.microsoft.com/office/drawing/2014/main" id="{7DC9D857-7B3F-AC5D-EE3D-B4473F15941C}"/>
                    </a:ext>
                  </a:extLst>
                </p14:cNvPr>
                <p14:cNvContentPartPr/>
                <p14:nvPr/>
              </p14:nvContentPartPr>
              <p14:xfrm>
                <a:off x="2204215" y="5553982"/>
                <a:ext cx="115560" cy="26640"/>
              </p14:xfrm>
            </p:contentPart>
          </mc:Choice>
          <mc:Fallback xmlns="">
            <p:pic>
              <p:nvPicPr>
                <p:cNvPr id="485" name="Freihand 484">
                  <a:extLst>
                    <a:ext uri="{FF2B5EF4-FFF2-40B4-BE49-F238E27FC236}">
                      <a16:creationId xmlns:a16="http://schemas.microsoft.com/office/drawing/2014/main" id="{7DC9D857-7B3F-AC5D-EE3D-B4473F15941C}"/>
                    </a:ext>
                  </a:extLst>
                </p:cNvPr>
                <p:cNvPicPr/>
                <p:nvPr/>
              </p:nvPicPr>
              <p:blipFill>
                <a:blip r:embed="rId881"/>
                <a:stretch>
                  <a:fillRect/>
                </a:stretch>
              </p:blipFill>
              <p:spPr>
                <a:xfrm>
                  <a:off x="2195575" y="5544982"/>
                  <a:ext cx="133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486" name="Freihand 485">
                  <a:extLst>
                    <a:ext uri="{FF2B5EF4-FFF2-40B4-BE49-F238E27FC236}">
                      <a16:creationId xmlns:a16="http://schemas.microsoft.com/office/drawing/2014/main" id="{632488B1-D346-AB17-3027-4865A2CA82D2}"/>
                    </a:ext>
                  </a:extLst>
                </p14:cNvPr>
                <p14:cNvContentPartPr/>
                <p14:nvPr/>
              </p14:nvContentPartPr>
              <p14:xfrm>
                <a:off x="2226535" y="5607622"/>
                <a:ext cx="103680" cy="28800"/>
              </p14:xfrm>
            </p:contentPart>
          </mc:Choice>
          <mc:Fallback xmlns="">
            <p:pic>
              <p:nvPicPr>
                <p:cNvPr id="486" name="Freihand 485">
                  <a:extLst>
                    <a:ext uri="{FF2B5EF4-FFF2-40B4-BE49-F238E27FC236}">
                      <a16:creationId xmlns:a16="http://schemas.microsoft.com/office/drawing/2014/main" id="{632488B1-D346-AB17-3027-4865A2CA82D2}"/>
                    </a:ext>
                  </a:extLst>
                </p:cNvPr>
                <p:cNvPicPr/>
                <p:nvPr/>
              </p:nvPicPr>
              <p:blipFill>
                <a:blip r:embed="rId883"/>
                <a:stretch>
                  <a:fillRect/>
                </a:stretch>
              </p:blipFill>
              <p:spPr>
                <a:xfrm>
                  <a:off x="2217535" y="5598622"/>
                  <a:ext cx="121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5" name="Freihand 534">
                  <a:extLst>
                    <a:ext uri="{FF2B5EF4-FFF2-40B4-BE49-F238E27FC236}">
                      <a16:creationId xmlns:a16="http://schemas.microsoft.com/office/drawing/2014/main" id="{C2F0DB39-81E2-2572-A777-E78D90D59B46}"/>
                    </a:ext>
                  </a:extLst>
                </p14:cNvPr>
                <p14:cNvContentPartPr/>
                <p14:nvPr/>
              </p14:nvContentPartPr>
              <p14:xfrm>
                <a:off x="2482495" y="5469022"/>
                <a:ext cx="143280" cy="163080"/>
              </p14:xfrm>
            </p:contentPart>
          </mc:Choice>
          <mc:Fallback xmlns="">
            <p:pic>
              <p:nvPicPr>
                <p:cNvPr id="535" name="Freihand 534">
                  <a:extLst>
                    <a:ext uri="{FF2B5EF4-FFF2-40B4-BE49-F238E27FC236}">
                      <a16:creationId xmlns:a16="http://schemas.microsoft.com/office/drawing/2014/main" id="{C2F0DB39-81E2-2572-A777-E78D90D59B46}"/>
                    </a:ext>
                  </a:extLst>
                </p:cNvPr>
                <p:cNvPicPr/>
                <p:nvPr/>
              </p:nvPicPr>
              <p:blipFill>
                <a:blip r:embed="rId885"/>
                <a:stretch>
                  <a:fillRect/>
                </a:stretch>
              </p:blipFill>
              <p:spPr>
                <a:xfrm>
                  <a:off x="2473855" y="5460382"/>
                  <a:ext cx="160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36" name="Freihand 535">
                  <a:extLst>
                    <a:ext uri="{FF2B5EF4-FFF2-40B4-BE49-F238E27FC236}">
                      <a16:creationId xmlns:a16="http://schemas.microsoft.com/office/drawing/2014/main" id="{5812A779-5288-61EF-5E8A-2A8BDDB85797}"/>
                    </a:ext>
                  </a:extLst>
                </p14:cNvPr>
                <p14:cNvContentPartPr/>
                <p14:nvPr/>
              </p14:nvContentPartPr>
              <p14:xfrm>
                <a:off x="2676535" y="5483782"/>
                <a:ext cx="231840" cy="208800"/>
              </p14:xfrm>
            </p:contentPart>
          </mc:Choice>
          <mc:Fallback xmlns="">
            <p:pic>
              <p:nvPicPr>
                <p:cNvPr id="536" name="Freihand 535">
                  <a:extLst>
                    <a:ext uri="{FF2B5EF4-FFF2-40B4-BE49-F238E27FC236}">
                      <a16:creationId xmlns:a16="http://schemas.microsoft.com/office/drawing/2014/main" id="{5812A779-5288-61EF-5E8A-2A8BDDB85797}"/>
                    </a:ext>
                  </a:extLst>
                </p:cNvPr>
                <p:cNvPicPr/>
                <p:nvPr/>
              </p:nvPicPr>
              <p:blipFill>
                <a:blip r:embed="rId887"/>
                <a:stretch>
                  <a:fillRect/>
                </a:stretch>
              </p:blipFill>
              <p:spPr>
                <a:xfrm>
                  <a:off x="2667895" y="5474782"/>
                  <a:ext cx="2494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37" name="Freihand 536">
                  <a:extLst>
                    <a:ext uri="{FF2B5EF4-FFF2-40B4-BE49-F238E27FC236}">
                      <a16:creationId xmlns:a16="http://schemas.microsoft.com/office/drawing/2014/main" id="{9980C326-FAF2-CAFB-D7C0-5FB627873DD1}"/>
                    </a:ext>
                  </a:extLst>
                </p14:cNvPr>
                <p14:cNvContentPartPr/>
                <p14:nvPr/>
              </p14:nvContentPartPr>
              <p14:xfrm>
                <a:off x="3011335" y="5465062"/>
                <a:ext cx="111240" cy="101160"/>
              </p14:xfrm>
            </p:contentPart>
          </mc:Choice>
          <mc:Fallback xmlns="">
            <p:pic>
              <p:nvPicPr>
                <p:cNvPr id="537" name="Freihand 536">
                  <a:extLst>
                    <a:ext uri="{FF2B5EF4-FFF2-40B4-BE49-F238E27FC236}">
                      <a16:creationId xmlns:a16="http://schemas.microsoft.com/office/drawing/2014/main" id="{9980C326-FAF2-CAFB-D7C0-5FB627873DD1}"/>
                    </a:ext>
                  </a:extLst>
                </p:cNvPr>
                <p:cNvPicPr/>
                <p:nvPr/>
              </p:nvPicPr>
              <p:blipFill>
                <a:blip r:embed="rId889"/>
                <a:stretch>
                  <a:fillRect/>
                </a:stretch>
              </p:blipFill>
              <p:spPr>
                <a:xfrm>
                  <a:off x="3002695" y="5456062"/>
                  <a:ext cx="128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38" name="Freihand 537">
                  <a:extLst>
                    <a:ext uri="{FF2B5EF4-FFF2-40B4-BE49-F238E27FC236}">
                      <a16:creationId xmlns:a16="http://schemas.microsoft.com/office/drawing/2014/main" id="{E9FD8A2E-399C-F840-B605-C17A6CD1B5CE}"/>
                    </a:ext>
                  </a:extLst>
                </p14:cNvPr>
                <p14:cNvContentPartPr/>
                <p14:nvPr/>
              </p14:nvContentPartPr>
              <p14:xfrm>
                <a:off x="3158575" y="5448502"/>
                <a:ext cx="138240" cy="174240"/>
              </p14:xfrm>
            </p:contentPart>
          </mc:Choice>
          <mc:Fallback xmlns="">
            <p:pic>
              <p:nvPicPr>
                <p:cNvPr id="538" name="Freihand 537">
                  <a:extLst>
                    <a:ext uri="{FF2B5EF4-FFF2-40B4-BE49-F238E27FC236}">
                      <a16:creationId xmlns:a16="http://schemas.microsoft.com/office/drawing/2014/main" id="{E9FD8A2E-399C-F840-B605-C17A6CD1B5CE}"/>
                    </a:ext>
                  </a:extLst>
                </p:cNvPr>
                <p:cNvPicPr/>
                <p:nvPr/>
              </p:nvPicPr>
              <p:blipFill>
                <a:blip r:embed="rId891"/>
                <a:stretch>
                  <a:fillRect/>
                </a:stretch>
              </p:blipFill>
              <p:spPr>
                <a:xfrm>
                  <a:off x="3149935" y="5439862"/>
                  <a:ext cx="155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61" name="Freihand 560">
                  <a:extLst>
                    <a:ext uri="{FF2B5EF4-FFF2-40B4-BE49-F238E27FC236}">
                      <a16:creationId xmlns:a16="http://schemas.microsoft.com/office/drawing/2014/main" id="{16E08A53-70D8-3FCC-16DA-D497B5C47BCF}"/>
                    </a:ext>
                  </a:extLst>
                </p14:cNvPr>
                <p14:cNvContentPartPr/>
                <p14:nvPr/>
              </p14:nvContentPartPr>
              <p14:xfrm>
                <a:off x="2430295" y="6217462"/>
                <a:ext cx="81360" cy="170280"/>
              </p14:xfrm>
            </p:contentPart>
          </mc:Choice>
          <mc:Fallback xmlns="">
            <p:pic>
              <p:nvPicPr>
                <p:cNvPr id="561" name="Freihand 560">
                  <a:extLst>
                    <a:ext uri="{FF2B5EF4-FFF2-40B4-BE49-F238E27FC236}">
                      <a16:creationId xmlns:a16="http://schemas.microsoft.com/office/drawing/2014/main" id="{16E08A53-70D8-3FCC-16DA-D497B5C47BCF}"/>
                    </a:ext>
                  </a:extLst>
                </p:cNvPr>
                <p:cNvPicPr/>
                <p:nvPr/>
              </p:nvPicPr>
              <p:blipFill>
                <a:blip r:embed="rId893"/>
                <a:stretch>
                  <a:fillRect/>
                </a:stretch>
              </p:blipFill>
              <p:spPr>
                <a:xfrm>
                  <a:off x="2421655" y="6208462"/>
                  <a:ext cx="990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62" name="Freihand 561">
                  <a:extLst>
                    <a:ext uri="{FF2B5EF4-FFF2-40B4-BE49-F238E27FC236}">
                      <a16:creationId xmlns:a16="http://schemas.microsoft.com/office/drawing/2014/main" id="{15F21ECB-7139-6E8E-25DF-953D04588549}"/>
                    </a:ext>
                  </a:extLst>
                </p14:cNvPr>
                <p14:cNvContentPartPr/>
                <p14:nvPr/>
              </p14:nvContentPartPr>
              <p14:xfrm>
                <a:off x="2494735" y="6305662"/>
                <a:ext cx="95760" cy="205200"/>
              </p14:xfrm>
            </p:contentPart>
          </mc:Choice>
          <mc:Fallback xmlns="">
            <p:pic>
              <p:nvPicPr>
                <p:cNvPr id="562" name="Freihand 561">
                  <a:extLst>
                    <a:ext uri="{FF2B5EF4-FFF2-40B4-BE49-F238E27FC236}">
                      <a16:creationId xmlns:a16="http://schemas.microsoft.com/office/drawing/2014/main" id="{15F21ECB-7139-6E8E-25DF-953D04588549}"/>
                    </a:ext>
                  </a:extLst>
                </p:cNvPr>
                <p:cNvPicPr/>
                <p:nvPr/>
              </p:nvPicPr>
              <p:blipFill>
                <a:blip r:embed="rId895"/>
                <a:stretch>
                  <a:fillRect/>
                </a:stretch>
              </p:blipFill>
              <p:spPr>
                <a:xfrm>
                  <a:off x="2486095" y="6296662"/>
                  <a:ext cx="1134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63" name="Freihand 562">
                  <a:extLst>
                    <a:ext uri="{FF2B5EF4-FFF2-40B4-BE49-F238E27FC236}">
                      <a16:creationId xmlns:a16="http://schemas.microsoft.com/office/drawing/2014/main" id="{72753BA6-C9E4-9DB4-E072-20F9E56830C4}"/>
                    </a:ext>
                  </a:extLst>
                </p14:cNvPr>
                <p14:cNvContentPartPr/>
                <p14:nvPr/>
              </p14:nvContentPartPr>
              <p14:xfrm>
                <a:off x="2656015" y="6268582"/>
                <a:ext cx="97200" cy="137160"/>
              </p14:xfrm>
            </p:contentPart>
          </mc:Choice>
          <mc:Fallback xmlns="">
            <p:pic>
              <p:nvPicPr>
                <p:cNvPr id="563" name="Freihand 562">
                  <a:extLst>
                    <a:ext uri="{FF2B5EF4-FFF2-40B4-BE49-F238E27FC236}">
                      <a16:creationId xmlns:a16="http://schemas.microsoft.com/office/drawing/2014/main" id="{72753BA6-C9E4-9DB4-E072-20F9E56830C4}"/>
                    </a:ext>
                  </a:extLst>
                </p:cNvPr>
                <p:cNvPicPr/>
                <p:nvPr/>
              </p:nvPicPr>
              <p:blipFill>
                <a:blip r:embed="rId897"/>
                <a:stretch>
                  <a:fillRect/>
                </a:stretch>
              </p:blipFill>
              <p:spPr>
                <a:xfrm>
                  <a:off x="2647015" y="6259942"/>
                  <a:ext cx="1148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64" name="Freihand 563">
                  <a:extLst>
                    <a:ext uri="{FF2B5EF4-FFF2-40B4-BE49-F238E27FC236}">
                      <a16:creationId xmlns:a16="http://schemas.microsoft.com/office/drawing/2014/main" id="{72EE66C4-E217-2C8B-AA2A-C0841BF2EC97}"/>
                    </a:ext>
                  </a:extLst>
                </p14:cNvPr>
                <p14:cNvContentPartPr/>
                <p14:nvPr/>
              </p14:nvContentPartPr>
              <p14:xfrm>
                <a:off x="2825575" y="6219982"/>
                <a:ext cx="94680" cy="225000"/>
              </p14:xfrm>
            </p:contentPart>
          </mc:Choice>
          <mc:Fallback xmlns="">
            <p:pic>
              <p:nvPicPr>
                <p:cNvPr id="564" name="Freihand 563">
                  <a:extLst>
                    <a:ext uri="{FF2B5EF4-FFF2-40B4-BE49-F238E27FC236}">
                      <a16:creationId xmlns:a16="http://schemas.microsoft.com/office/drawing/2014/main" id="{72EE66C4-E217-2C8B-AA2A-C0841BF2EC97}"/>
                    </a:ext>
                  </a:extLst>
                </p:cNvPr>
                <p:cNvPicPr/>
                <p:nvPr/>
              </p:nvPicPr>
              <p:blipFill>
                <a:blip r:embed="rId899"/>
                <a:stretch>
                  <a:fillRect/>
                </a:stretch>
              </p:blipFill>
              <p:spPr>
                <a:xfrm>
                  <a:off x="2816575" y="6211342"/>
                  <a:ext cx="112320" cy="242640"/>
                </a:xfrm>
                <a:prstGeom prst="rect">
                  <a:avLst/>
                </a:prstGeom>
              </p:spPr>
            </p:pic>
          </mc:Fallback>
        </mc:AlternateContent>
      </p:grpSp>
      <p:grpSp>
        <p:nvGrpSpPr>
          <p:cNvPr id="570" name="Gruppieren 569">
            <a:extLst>
              <a:ext uri="{FF2B5EF4-FFF2-40B4-BE49-F238E27FC236}">
                <a16:creationId xmlns:a16="http://schemas.microsoft.com/office/drawing/2014/main" id="{B3590E3D-D323-B536-EBDF-400B909FD6A7}"/>
              </a:ext>
            </a:extLst>
          </p:cNvPr>
          <p:cNvGrpSpPr/>
          <p:nvPr/>
        </p:nvGrpSpPr>
        <p:grpSpPr>
          <a:xfrm>
            <a:off x="3205735" y="5831902"/>
            <a:ext cx="546840" cy="486720"/>
            <a:chOff x="3205735" y="5831902"/>
            <a:chExt cx="546840" cy="486720"/>
          </a:xfrm>
        </p:grpSpPr>
        <mc:AlternateContent xmlns:mc="http://schemas.openxmlformats.org/markup-compatibility/2006" xmlns:p14="http://schemas.microsoft.com/office/powerpoint/2010/main">
          <mc:Choice Requires="p14">
            <p:contentPart p14:bwMode="auto" r:id="rId900">
              <p14:nvContentPartPr>
                <p14:cNvPr id="566" name="Freihand 565">
                  <a:extLst>
                    <a:ext uri="{FF2B5EF4-FFF2-40B4-BE49-F238E27FC236}">
                      <a16:creationId xmlns:a16="http://schemas.microsoft.com/office/drawing/2014/main" id="{49438413-D1B4-515F-5DB6-ECADDE323E32}"/>
                    </a:ext>
                  </a:extLst>
                </p14:cNvPr>
                <p14:cNvContentPartPr/>
                <p14:nvPr/>
              </p14:nvContentPartPr>
              <p14:xfrm>
                <a:off x="3267655" y="6059062"/>
                <a:ext cx="114480" cy="129600"/>
              </p14:xfrm>
            </p:contentPart>
          </mc:Choice>
          <mc:Fallback xmlns="">
            <p:pic>
              <p:nvPicPr>
                <p:cNvPr id="566" name="Freihand 565">
                  <a:extLst>
                    <a:ext uri="{FF2B5EF4-FFF2-40B4-BE49-F238E27FC236}">
                      <a16:creationId xmlns:a16="http://schemas.microsoft.com/office/drawing/2014/main" id="{49438413-D1B4-515F-5DB6-ECADDE323E32}"/>
                    </a:ext>
                  </a:extLst>
                </p:cNvPr>
                <p:cNvPicPr/>
                <p:nvPr/>
              </p:nvPicPr>
              <p:blipFill>
                <a:blip r:embed="rId901"/>
                <a:stretch>
                  <a:fillRect/>
                </a:stretch>
              </p:blipFill>
              <p:spPr>
                <a:xfrm>
                  <a:off x="3258655" y="6050062"/>
                  <a:ext cx="132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67" name="Freihand 566">
                  <a:extLst>
                    <a:ext uri="{FF2B5EF4-FFF2-40B4-BE49-F238E27FC236}">
                      <a16:creationId xmlns:a16="http://schemas.microsoft.com/office/drawing/2014/main" id="{6827A104-03B4-9245-6E59-66D52A81B2CF}"/>
                    </a:ext>
                  </a:extLst>
                </p14:cNvPr>
                <p14:cNvContentPartPr/>
                <p14:nvPr/>
              </p14:nvContentPartPr>
              <p14:xfrm>
                <a:off x="3455575" y="6034582"/>
                <a:ext cx="117000" cy="123480"/>
              </p14:xfrm>
            </p:contentPart>
          </mc:Choice>
          <mc:Fallback xmlns="">
            <p:pic>
              <p:nvPicPr>
                <p:cNvPr id="567" name="Freihand 566">
                  <a:extLst>
                    <a:ext uri="{FF2B5EF4-FFF2-40B4-BE49-F238E27FC236}">
                      <a16:creationId xmlns:a16="http://schemas.microsoft.com/office/drawing/2014/main" id="{6827A104-03B4-9245-6E59-66D52A81B2CF}"/>
                    </a:ext>
                  </a:extLst>
                </p:cNvPr>
                <p:cNvPicPr/>
                <p:nvPr/>
              </p:nvPicPr>
              <p:blipFill>
                <a:blip r:embed="rId903"/>
                <a:stretch>
                  <a:fillRect/>
                </a:stretch>
              </p:blipFill>
              <p:spPr>
                <a:xfrm>
                  <a:off x="3446935" y="6025582"/>
                  <a:ext cx="1346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69" name="Freihand 568">
                  <a:extLst>
                    <a:ext uri="{FF2B5EF4-FFF2-40B4-BE49-F238E27FC236}">
                      <a16:creationId xmlns:a16="http://schemas.microsoft.com/office/drawing/2014/main" id="{0C6B7407-A4B2-83B3-51CE-F4C662BD07C6}"/>
                    </a:ext>
                  </a:extLst>
                </p14:cNvPr>
                <p14:cNvContentPartPr/>
                <p14:nvPr/>
              </p14:nvContentPartPr>
              <p14:xfrm>
                <a:off x="3205735" y="5831902"/>
                <a:ext cx="546840" cy="486720"/>
              </p14:xfrm>
            </p:contentPart>
          </mc:Choice>
          <mc:Fallback xmlns="">
            <p:pic>
              <p:nvPicPr>
                <p:cNvPr id="569" name="Freihand 568">
                  <a:extLst>
                    <a:ext uri="{FF2B5EF4-FFF2-40B4-BE49-F238E27FC236}">
                      <a16:creationId xmlns:a16="http://schemas.microsoft.com/office/drawing/2014/main" id="{0C6B7407-A4B2-83B3-51CE-F4C662BD07C6}"/>
                    </a:ext>
                  </a:extLst>
                </p:cNvPr>
                <p:cNvPicPr/>
                <p:nvPr/>
              </p:nvPicPr>
              <p:blipFill>
                <a:blip r:embed="rId905"/>
                <a:stretch>
                  <a:fillRect/>
                </a:stretch>
              </p:blipFill>
              <p:spPr>
                <a:xfrm>
                  <a:off x="3197095" y="5823262"/>
                  <a:ext cx="564480" cy="504360"/>
                </a:xfrm>
                <a:prstGeom prst="rect">
                  <a:avLst/>
                </a:prstGeom>
              </p:spPr>
            </p:pic>
          </mc:Fallback>
        </mc:AlternateContent>
      </p:grpSp>
      <p:grpSp>
        <p:nvGrpSpPr>
          <p:cNvPr id="586" name="Gruppieren 585">
            <a:extLst>
              <a:ext uri="{FF2B5EF4-FFF2-40B4-BE49-F238E27FC236}">
                <a16:creationId xmlns:a16="http://schemas.microsoft.com/office/drawing/2014/main" id="{DEB2C473-E0E3-3089-A2B6-986BDEEAC6CB}"/>
              </a:ext>
            </a:extLst>
          </p:cNvPr>
          <p:cNvGrpSpPr/>
          <p:nvPr/>
        </p:nvGrpSpPr>
        <p:grpSpPr>
          <a:xfrm>
            <a:off x="3831055" y="5941702"/>
            <a:ext cx="1505160" cy="559800"/>
            <a:chOff x="3831055" y="5941702"/>
            <a:chExt cx="1505160" cy="559800"/>
          </a:xfrm>
        </p:grpSpPr>
        <mc:AlternateContent xmlns:mc="http://schemas.openxmlformats.org/markup-compatibility/2006" xmlns:p14="http://schemas.microsoft.com/office/powerpoint/2010/main">
          <mc:Choice Requires="p14">
            <p:contentPart p14:bwMode="auto" r:id="rId906">
              <p14:nvContentPartPr>
                <p14:cNvPr id="571" name="Freihand 570">
                  <a:extLst>
                    <a:ext uri="{FF2B5EF4-FFF2-40B4-BE49-F238E27FC236}">
                      <a16:creationId xmlns:a16="http://schemas.microsoft.com/office/drawing/2014/main" id="{4AFE2B11-944C-B5B0-0AC9-EA5E10AF50EA}"/>
                    </a:ext>
                  </a:extLst>
                </p14:cNvPr>
                <p14:cNvContentPartPr/>
                <p14:nvPr/>
              </p14:nvContentPartPr>
              <p14:xfrm>
                <a:off x="3863815" y="6005782"/>
                <a:ext cx="100440" cy="164880"/>
              </p14:xfrm>
            </p:contentPart>
          </mc:Choice>
          <mc:Fallback xmlns="">
            <p:pic>
              <p:nvPicPr>
                <p:cNvPr id="571" name="Freihand 570">
                  <a:extLst>
                    <a:ext uri="{FF2B5EF4-FFF2-40B4-BE49-F238E27FC236}">
                      <a16:creationId xmlns:a16="http://schemas.microsoft.com/office/drawing/2014/main" id="{4AFE2B11-944C-B5B0-0AC9-EA5E10AF50EA}"/>
                    </a:ext>
                  </a:extLst>
                </p:cNvPr>
                <p:cNvPicPr/>
                <p:nvPr/>
              </p:nvPicPr>
              <p:blipFill>
                <a:blip r:embed="rId907"/>
                <a:stretch>
                  <a:fillRect/>
                </a:stretch>
              </p:blipFill>
              <p:spPr>
                <a:xfrm>
                  <a:off x="3854815" y="5997142"/>
                  <a:ext cx="118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72" name="Freihand 571">
                  <a:extLst>
                    <a:ext uri="{FF2B5EF4-FFF2-40B4-BE49-F238E27FC236}">
                      <a16:creationId xmlns:a16="http://schemas.microsoft.com/office/drawing/2014/main" id="{38329CB2-4403-50F8-E940-8FA88C4262BE}"/>
                    </a:ext>
                  </a:extLst>
                </p14:cNvPr>
                <p14:cNvContentPartPr/>
                <p14:nvPr/>
              </p14:nvContentPartPr>
              <p14:xfrm>
                <a:off x="4082335" y="5996782"/>
                <a:ext cx="86760" cy="133920"/>
              </p14:xfrm>
            </p:contentPart>
          </mc:Choice>
          <mc:Fallback xmlns="">
            <p:pic>
              <p:nvPicPr>
                <p:cNvPr id="572" name="Freihand 571">
                  <a:extLst>
                    <a:ext uri="{FF2B5EF4-FFF2-40B4-BE49-F238E27FC236}">
                      <a16:creationId xmlns:a16="http://schemas.microsoft.com/office/drawing/2014/main" id="{38329CB2-4403-50F8-E940-8FA88C4262BE}"/>
                    </a:ext>
                  </a:extLst>
                </p:cNvPr>
                <p:cNvPicPr/>
                <p:nvPr/>
              </p:nvPicPr>
              <p:blipFill>
                <a:blip r:embed="rId909"/>
                <a:stretch>
                  <a:fillRect/>
                </a:stretch>
              </p:blipFill>
              <p:spPr>
                <a:xfrm>
                  <a:off x="4073695" y="5988142"/>
                  <a:ext cx="1044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73" name="Freihand 572">
                  <a:extLst>
                    <a:ext uri="{FF2B5EF4-FFF2-40B4-BE49-F238E27FC236}">
                      <a16:creationId xmlns:a16="http://schemas.microsoft.com/office/drawing/2014/main" id="{7C7AEEF9-F3F3-EBEA-20F5-EC30CE355092}"/>
                    </a:ext>
                  </a:extLst>
                </p14:cNvPr>
                <p14:cNvContentPartPr/>
                <p14:nvPr/>
              </p14:nvContentPartPr>
              <p14:xfrm>
                <a:off x="4234975" y="5973742"/>
                <a:ext cx="55440" cy="130320"/>
              </p14:xfrm>
            </p:contentPart>
          </mc:Choice>
          <mc:Fallback xmlns="">
            <p:pic>
              <p:nvPicPr>
                <p:cNvPr id="573" name="Freihand 572">
                  <a:extLst>
                    <a:ext uri="{FF2B5EF4-FFF2-40B4-BE49-F238E27FC236}">
                      <a16:creationId xmlns:a16="http://schemas.microsoft.com/office/drawing/2014/main" id="{7C7AEEF9-F3F3-EBEA-20F5-EC30CE355092}"/>
                    </a:ext>
                  </a:extLst>
                </p:cNvPr>
                <p:cNvPicPr/>
                <p:nvPr/>
              </p:nvPicPr>
              <p:blipFill>
                <a:blip r:embed="rId911"/>
                <a:stretch>
                  <a:fillRect/>
                </a:stretch>
              </p:blipFill>
              <p:spPr>
                <a:xfrm>
                  <a:off x="4225975" y="5965102"/>
                  <a:ext cx="73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74" name="Freihand 573">
                  <a:extLst>
                    <a:ext uri="{FF2B5EF4-FFF2-40B4-BE49-F238E27FC236}">
                      <a16:creationId xmlns:a16="http://schemas.microsoft.com/office/drawing/2014/main" id="{0382426B-EEE0-6DFE-58B2-10C50B93B744}"/>
                    </a:ext>
                  </a:extLst>
                </p14:cNvPr>
                <p14:cNvContentPartPr/>
                <p14:nvPr/>
              </p14:nvContentPartPr>
              <p14:xfrm>
                <a:off x="4326055" y="5968702"/>
                <a:ext cx="109800" cy="192240"/>
              </p14:xfrm>
            </p:contentPart>
          </mc:Choice>
          <mc:Fallback xmlns="">
            <p:pic>
              <p:nvPicPr>
                <p:cNvPr id="574" name="Freihand 573">
                  <a:extLst>
                    <a:ext uri="{FF2B5EF4-FFF2-40B4-BE49-F238E27FC236}">
                      <a16:creationId xmlns:a16="http://schemas.microsoft.com/office/drawing/2014/main" id="{0382426B-EEE0-6DFE-58B2-10C50B93B744}"/>
                    </a:ext>
                  </a:extLst>
                </p:cNvPr>
                <p:cNvPicPr/>
                <p:nvPr/>
              </p:nvPicPr>
              <p:blipFill>
                <a:blip r:embed="rId913"/>
                <a:stretch>
                  <a:fillRect/>
                </a:stretch>
              </p:blipFill>
              <p:spPr>
                <a:xfrm>
                  <a:off x="4317055" y="5960062"/>
                  <a:ext cx="1274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75" name="Freihand 574">
                  <a:extLst>
                    <a:ext uri="{FF2B5EF4-FFF2-40B4-BE49-F238E27FC236}">
                      <a16:creationId xmlns:a16="http://schemas.microsoft.com/office/drawing/2014/main" id="{FEF84B66-3460-1AE7-B30F-AC19EAF866BB}"/>
                    </a:ext>
                  </a:extLst>
                </p14:cNvPr>
                <p14:cNvContentPartPr/>
                <p14:nvPr/>
              </p14:nvContentPartPr>
              <p14:xfrm>
                <a:off x="4467895" y="5941702"/>
                <a:ext cx="95760" cy="138600"/>
              </p14:xfrm>
            </p:contentPart>
          </mc:Choice>
          <mc:Fallback xmlns="">
            <p:pic>
              <p:nvPicPr>
                <p:cNvPr id="575" name="Freihand 574">
                  <a:extLst>
                    <a:ext uri="{FF2B5EF4-FFF2-40B4-BE49-F238E27FC236}">
                      <a16:creationId xmlns:a16="http://schemas.microsoft.com/office/drawing/2014/main" id="{FEF84B66-3460-1AE7-B30F-AC19EAF866BB}"/>
                    </a:ext>
                  </a:extLst>
                </p:cNvPr>
                <p:cNvPicPr/>
                <p:nvPr/>
              </p:nvPicPr>
              <p:blipFill>
                <a:blip r:embed="rId915"/>
                <a:stretch>
                  <a:fillRect/>
                </a:stretch>
              </p:blipFill>
              <p:spPr>
                <a:xfrm>
                  <a:off x="4459255" y="5932702"/>
                  <a:ext cx="113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76" name="Freihand 575">
                  <a:extLst>
                    <a:ext uri="{FF2B5EF4-FFF2-40B4-BE49-F238E27FC236}">
                      <a16:creationId xmlns:a16="http://schemas.microsoft.com/office/drawing/2014/main" id="{5D1F9154-68CB-14B3-F917-1CA6DCEF2061}"/>
                    </a:ext>
                  </a:extLst>
                </p14:cNvPr>
                <p14:cNvContentPartPr/>
                <p14:nvPr/>
              </p14:nvContentPartPr>
              <p14:xfrm>
                <a:off x="3831055" y="6183262"/>
                <a:ext cx="759240" cy="128520"/>
              </p14:xfrm>
            </p:contentPart>
          </mc:Choice>
          <mc:Fallback xmlns="">
            <p:pic>
              <p:nvPicPr>
                <p:cNvPr id="576" name="Freihand 575">
                  <a:extLst>
                    <a:ext uri="{FF2B5EF4-FFF2-40B4-BE49-F238E27FC236}">
                      <a16:creationId xmlns:a16="http://schemas.microsoft.com/office/drawing/2014/main" id="{5D1F9154-68CB-14B3-F917-1CA6DCEF2061}"/>
                    </a:ext>
                  </a:extLst>
                </p:cNvPr>
                <p:cNvPicPr/>
                <p:nvPr/>
              </p:nvPicPr>
              <p:blipFill>
                <a:blip r:embed="rId917"/>
                <a:stretch>
                  <a:fillRect/>
                </a:stretch>
              </p:blipFill>
              <p:spPr>
                <a:xfrm>
                  <a:off x="3822415" y="6174622"/>
                  <a:ext cx="7768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77" name="Freihand 576">
                  <a:extLst>
                    <a:ext uri="{FF2B5EF4-FFF2-40B4-BE49-F238E27FC236}">
                      <a16:creationId xmlns:a16="http://schemas.microsoft.com/office/drawing/2014/main" id="{2BAEF0A9-3DA6-426F-7546-9837DAD208D4}"/>
                    </a:ext>
                  </a:extLst>
                </p14:cNvPr>
                <p14:cNvContentPartPr/>
                <p14:nvPr/>
              </p14:nvContentPartPr>
              <p14:xfrm>
                <a:off x="3863815" y="6379102"/>
                <a:ext cx="129960" cy="115560"/>
              </p14:xfrm>
            </p:contentPart>
          </mc:Choice>
          <mc:Fallback xmlns="">
            <p:pic>
              <p:nvPicPr>
                <p:cNvPr id="577" name="Freihand 576">
                  <a:extLst>
                    <a:ext uri="{FF2B5EF4-FFF2-40B4-BE49-F238E27FC236}">
                      <a16:creationId xmlns:a16="http://schemas.microsoft.com/office/drawing/2014/main" id="{2BAEF0A9-3DA6-426F-7546-9837DAD208D4}"/>
                    </a:ext>
                  </a:extLst>
                </p:cNvPr>
                <p:cNvPicPr/>
                <p:nvPr/>
              </p:nvPicPr>
              <p:blipFill>
                <a:blip r:embed="rId919"/>
                <a:stretch>
                  <a:fillRect/>
                </a:stretch>
              </p:blipFill>
              <p:spPr>
                <a:xfrm>
                  <a:off x="3854815" y="6370102"/>
                  <a:ext cx="147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78" name="Freihand 577">
                  <a:extLst>
                    <a:ext uri="{FF2B5EF4-FFF2-40B4-BE49-F238E27FC236}">
                      <a16:creationId xmlns:a16="http://schemas.microsoft.com/office/drawing/2014/main" id="{BA2C2D09-C494-5DD0-8423-5D7C71DAE01E}"/>
                    </a:ext>
                  </a:extLst>
                </p14:cNvPr>
                <p14:cNvContentPartPr/>
                <p14:nvPr/>
              </p14:nvContentPartPr>
              <p14:xfrm>
                <a:off x="4089895" y="6341302"/>
                <a:ext cx="83160" cy="131760"/>
              </p14:xfrm>
            </p:contentPart>
          </mc:Choice>
          <mc:Fallback xmlns="">
            <p:pic>
              <p:nvPicPr>
                <p:cNvPr id="578" name="Freihand 577">
                  <a:extLst>
                    <a:ext uri="{FF2B5EF4-FFF2-40B4-BE49-F238E27FC236}">
                      <a16:creationId xmlns:a16="http://schemas.microsoft.com/office/drawing/2014/main" id="{BA2C2D09-C494-5DD0-8423-5D7C71DAE01E}"/>
                    </a:ext>
                  </a:extLst>
                </p:cNvPr>
                <p:cNvPicPr/>
                <p:nvPr/>
              </p:nvPicPr>
              <p:blipFill>
                <a:blip r:embed="rId921"/>
                <a:stretch>
                  <a:fillRect/>
                </a:stretch>
              </p:blipFill>
              <p:spPr>
                <a:xfrm>
                  <a:off x="4081255" y="6332302"/>
                  <a:ext cx="100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79" name="Freihand 578">
                  <a:extLst>
                    <a:ext uri="{FF2B5EF4-FFF2-40B4-BE49-F238E27FC236}">
                      <a16:creationId xmlns:a16="http://schemas.microsoft.com/office/drawing/2014/main" id="{F0863CB7-50BC-A736-6C05-3865DEB971FF}"/>
                    </a:ext>
                  </a:extLst>
                </p14:cNvPr>
                <p14:cNvContentPartPr/>
                <p14:nvPr/>
              </p14:nvContentPartPr>
              <p14:xfrm>
                <a:off x="4243615" y="6293782"/>
                <a:ext cx="58680" cy="167760"/>
              </p14:xfrm>
            </p:contentPart>
          </mc:Choice>
          <mc:Fallback xmlns="">
            <p:pic>
              <p:nvPicPr>
                <p:cNvPr id="579" name="Freihand 578">
                  <a:extLst>
                    <a:ext uri="{FF2B5EF4-FFF2-40B4-BE49-F238E27FC236}">
                      <a16:creationId xmlns:a16="http://schemas.microsoft.com/office/drawing/2014/main" id="{F0863CB7-50BC-A736-6C05-3865DEB971FF}"/>
                    </a:ext>
                  </a:extLst>
                </p:cNvPr>
                <p:cNvPicPr/>
                <p:nvPr/>
              </p:nvPicPr>
              <p:blipFill>
                <a:blip r:embed="rId923"/>
                <a:stretch>
                  <a:fillRect/>
                </a:stretch>
              </p:blipFill>
              <p:spPr>
                <a:xfrm>
                  <a:off x="4234615" y="6284782"/>
                  <a:ext cx="763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80" name="Freihand 579">
                  <a:extLst>
                    <a:ext uri="{FF2B5EF4-FFF2-40B4-BE49-F238E27FC236}">
                      <a16:creationId xmlns:a16="http://schemas.microsoft.com/office/drawing/2014/main" id="{4564A13C-F3AA-92F2-057F-3DE26878B880}"/>
                    </a:ext>
                  </a:extLst>
                </p14:cNvPr>
                <p14:cNvContentPartPr/>
                <p14:nvPr/>
              </p14:nvContentPartPr>
              <p14:xfrm>
                <a:off x="4346215" y="6434542"/>
                <a:ext cx="13680" cy="66960"/>
              </p14:xfrm>
            </p:contentPart>
          </mc:Choice>
          <mc:Fallback xmlns="">
            <p:pic>
              <p:nvPicPr>
                <p:cNvPr id="580" name="Freihand 579">
                  <a:extLst>
                    <a:ext uri="{FF2B5EF4-FFF2-40B4-BE49-F238E27FC236}">
                      <a16:creationId xmlns:a16="http://schemas.microsoft.com/office/drawing/2014/main" id="{4564A13C-F3AA-92F2-057F-3DE26878B880}"/>
                    </a:ext>
                  </a:extLst>
                </p:cNvPr>
                <p:cNvPicPr/>
                <p:nvPr/>
              </p:nvPicPr>
              <p:blipFill>
                <a:blip r:embed="rId925"/>
                <a:stretch>
                  <a:fillRect/>
                </a:stretch>
              </p:blipFill>
              <p:spPr>
                <a:xfrm>
                  <a:off x="4337215" y="6425902"/>
                  <a:ext cx="31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81" name="Freihand 580">
                  <a:extLst>
                    <a:ext uri="{FF2B5EF4-FFF2-40B4-BE49-F238E27FC236}">
                      <a16:creationId xmlns:a16="http://schemas.microsoft.com/office/drawing/2014/main" id="{96E20B5B-CAB7-032E-E6D3-19FF61C1FB40}"/>
                    </a:ext>
                  </a:extLst>
                </p14:cNvPr>
                <p14:cNvContentPartPr/>
                <p14:nvPr/>
              </p14:nvContentPartPr>
              <p14:xfrm>
                <a:off x="4436215" y="6282982"/>
                <a:ext cx="63000" cy="137880"/>
              </p14:xfrm>
            </p:contentPart>
          </mc:Choice>
          <mc:Fallback xmlns="">
            <p:pic>
              <p:nvPicPr>
                <p:cNvPr id="581" name="Freihand 580">
                  <a:extLst>
                    <a:ext uri="{FF2B5EF4-FFF2-40B4-BE49-F238E27FC236}">
                      <a16:creationId xmlns:a16="http://schemas.microsoft.com/office/drawing/2014/main" id="{96E20B5B-CAB7-032E-E6D3-19FF61C1FB40}"/>
                    </a:ext>
                  </a:extLst>
                </p:cNvPr>
                <p:cNvPicPr/>
                <p:nvPr/>
              </p:nvPicPr>
              <p:blipFill>
                <a:blip r:embed="rId927"/>
                <a:stretch>
                  <a:fillRect/>
                </a:stretch>
              </p:blipFill>
              <p:spPr>
                <a:xfrm>
                  <a:off x="4427215" y="6273982"/>
                  <a:ext cx="80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82" name="Freihand 581">
                  <a:extLst>
                    <a:ext uri="{FF2B5EF4-FFF2-40B4-BE49-F238E27FC236}">
                      <a16:creationId xmlns:a16="http://schemas.microsoft.com/office/drawing/2014/main" id="{B3D14842-2522-3A78-BA6B-AE2E85926B8C}"/>
                    </a:ext>
                  </a:extLst>
                </p14:cNvPr>
                <p14:cNvContentPartPr/>
                <p14:nvPr/>
              </p14:nvContentPartPr>
              <p14:xfrm>
                <a:off x="4535575" y="6258142"/>
                <a:ext cx="122400" cy="190800"/>
              </p14:xfrm>
            </p:contentPart>
          </mc:Choice>
          <mc:Fallback xmlns="">
            <p:pic>
              <p:nvPicPr>
                <p:cNvPr id="582" name="Freihand 581">
                  <a:extLst>
                    <a:ext uri="{FF2B5EF4-FFF2-40B4-BE49-F238E27FC236}">
                      <a16:creationId xmlns:a16="http://schemas.microsoft.com/office/drawing/2014/main" id="{B3D14842-2522-3A78-BA6B-AE2E85926B8C}"/>
                    </a:ext>
                  </a:extLst>
                </p:cNvPr>
                <p:cNvPicPr/>
                <p:nvPr/>
              </p:nvPicPr>
              <p:blipFill>
                <a:blip r:embed="rId929"/>
                <a:stretch>
                  <a:fillRect/>
                </a:stretch>
              </p:blipFill>
              <p:spPr>
                <a:xfrm>
                  <a:off x="4526935" y="6249142"/>
                  <a:ext cx="1400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83" name="Freihand 582">
                  <a:extLst>
                    <a:ext uri="{FF2B5EF4-FFF2-40B4-BE49-F238E27FC236}">
                      <a16:creationId xmlns:a16="http://schemas.microsoft.com/office/drawing/2014/main" id="{CC06459E-8EDA-615D-04EE-361895E545F5}"/>
                    </a:ext>
                  </a:extLst>
                </p14:cNvPr>
                <p14:cNvContentPartPr/>
                <p14:nvPr/>
              </p14:nvContentPartPr>
              <p14:xfrm>
                <a:off x="4786135" y="6205582"/>
                <a:ext cx="35280" cy="19800"/>
              </p14:xfrm>
            </p:contentPart>
          </mc:Choice>
          <mc:Fallback xmlns="">
            <p:pic>
              <p:nvPicPr>
                <p:cNvPr id="583" name="Freihand 582">
                  <a:extLst>
                    <a:ext uri="{FF2B5EF4-FFF2-40B4-BE49-F238E27FC236}">
                      <a16:creationId xmlns:a16="http://schemas.microsoft.com/office/drawing/2014/main" id="{CC06459E-8EDA-615D-04EE-361895E545F5}"/>
                    </a:ext>
                  </a:extLst>
                </p:cNvPr>
                <p:cNvPicPr/>
                <p:nvPr/>
              </p:nvPicPr>
              <p:blipFill>
                <a:blip r:embed="rId931"/>
                <a:stretch>
                  <a:fillRect/>
                </a:stretch>
              </p:blipFill>
              <p:spPr>
                <a:xfrm>
                  <a:off x="4777495" y="6196582"/>
                  <a:ext cx="52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84" name="Freihand 583">
                  <a:extLst>
                    <a:ext uri="{FF2B5EF4-FFF2-40B4-BE49-F238E27FC236}">
                      <a16:creationId xmlns:a16="http://schemas.microsoft.com/office/drawing/2014/main" id="{25A9962E-48FC-98E4-271D-1FE05B598429}"/>
                    </a:ext>
                  </a:extLst>
                </p14:cNvPr>
                <p14:cNvContentPartPr/>
                <p14:nvPr/>
              </p14:nvContentPartPr>
              <p14:xfrm>
                <a:off x="4938055" y="6081382"/>
                <a:ext cx="86400" cy="150120"/>
              </p14:xfrm>
            </p:contentPart>
          </mc:Choice>
          <mc:Fallback xmlns="">
            <p:pic>
              <p:nvPicPr>
                <p:cNvPr id="584" name="Freihand 583">
                  <a:extLst>
                    <a:ext uri="{FF2B5EF4-FFF2-40B4-BE49-F238E27FC236}">
                      <a16:creationId xmlns:a16="http://schemas.microsoft.com/office/drawing/2014/main" id="{25A9962E-48FC-98E4-271D-1FE05B598429}"/>
                    </a:ext>
                  </a:extLst>
                </p:cNvPr>
                <p:cNvPicPr/>
                <p:nvPr/>
              </p:nvPicPr>
              <p:blipFill>
                <a:blip r:embed="rId933"/>
                <a:stretch>
                  <a:fillRect/>
                </a:stretch>
              </p:blipFill>
              <p:spPr>
                <a:xfrm>
                  <a:off x="4929055" y="6072382"/>
                  <a:ext cx="104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85" name="Freihand 584">
                  <a:extLst>
                    <a:ext uri="{FF2B5EF4-FFF2-40B4-BE49-F238E27FC236}">
                      <a16:creationId xmlns:a16="http://schemas.microsoft.com/office/drawing/2014/main" id="{8FDF7D76-1D0A-719E-2B79-98427BA90292}"/>
                    </a:ext>
                  </a:extLst>
                </p14:cNvPr>
                <p14:cNvContentPartPr/>
                <p14:nvPr/>
              </p14:nvContentPartPr>
              <p14:xfrm>
                <a:off x="5099695" y="6067702"/>
                <a:ext cx="236520" cy="151920"/>
              </p14:xfrm>
            </p:contentPart>
          </mc:Choice>
          <mc:Fallback xmlns="">
            <p:pic>
              <p:nvPicPr>
                <p:cNvPr id="585" name="Freihand 584">
                  <a:extLst>
                    <a:ext uri="{FF2B5EF4-FFF2-40B4-BE49-F238E27FC236}">
                      <a16:creationId xmlns:a16="http://schemas.microsoft.com/office/drawing/2014/main" id="{8FDF7D76-1D0A-719E-2B79-98427BA90292}"/>
                    </a:ext>
                  </a:extLst>
                </p:cNvPr>
                <p:cNvPicPr/>
                <p:nvPr/>
              </p:nvPicPr>
              <p:blipFill>
                <a:blip r:embed="rId935"/>
                <a:stretch>
                  <a:fillRect/>
                </a:stretch>
              </p:blipFill>
              <p:spPr>
                <a:xfrm>
                  <a:off x="5091055" y="6059062"/>
                  <a:ext cx="254160" cy="169560"/>
                </a:xfrm>
                <a:prstGeom prst="rect">
                  <a:avLst/>
                </a:prstGeom>
              </p:spPr>
            </p:pic>
          </mc:Fallback>
        </mc:AlternateContent>
      </p:grpSp>
      <p:grpSp>
        <p:nvGrpSpPr>
          <p:cNvPr id="589" name="Gruppieren 588">
            <a:extLst>
              <a:ext uri="{FF2B5EF4-FFF2-40B4-BE49-F238E27FC236}">
                <a16:creationId xmlns:a16="http://schemas.microsoft.com/office/drawing/2014/main" id="{CDB795EE-09E1-173B-DD86-B91E8B413D0F}"/>
              </a:ext>
            </a:extLst>
          </p:cNvPr>
          <p:cNvGrpSpPr/>
          <p:nvPr/>
        </p:nvGrpSpPr>
        <p:grpSpPr>
          <a:xfrm>
            <a:off x="5520895" y="6108022"/>
            <a:ext cx="144360" cy="113400"/>
            <a:chOff x="5520895" y="6108022"/>
            <a:chExt cx="144360" cy="113400"/>
          </a:xfrm>
        </p:grpSpPr>
        <mc:AlternateContent xmlns:mc="http://schemas.openxmlformats.org/markup-compatibility/2006" xmlns:p14="http://schemas.microsoft.com/office/powerpoint/2010/main">
          <mc:Choice Requires="p14">
            <p:contentPart p14:bwMode="auto" r:id="rId936">
              <p14:nvContentPartPr>
                <p14:cNvPr id="587" name="Freihand 586">
                  <a:extLst>
                    <a:ext uri="{FF2B5EF4-FFF2-40B4-BE49-F238E27FC236}">
                      <a16:creationId xmlns:a16="http://schemas.microsoft.com/office/drawing/2014/main" id="{F7EFE2BC-123C-77B2-C613-445965FCEA11}"/>
                    </a:ext>
                  </a:extLst>
                </p14:cNvPr>
                <p14:cNvContentPartPr/>
                <p14:nvPr/>
              </p14:nvContentPartPr>
              <p14:xfrm>
                <a:off x="5532775" y="6108022"/>
                <a:ext cx="112680" cy="43200"/>
              </p14:xfrm>
            </p:contentPart>
          </mc:Choice>
          <mc:Fallback xmlns="">
            <p:pic>
              <p:nvPicPr>
                <p:cNvPr id="587" name="Freihand 586">
                  <a:extLst>
                    <a:ext uri="{FF2B5EF4-FFF2-40B4-BE49-F238E27FC236}">
                      <a16:creationId xmlns:a16="http://schemas.microsoft.com/office/drawing/2014/main" id="{F7EFE2BC-123C-77B2-C613-445965FCEA11}"/>
                    </a:ext>
                  </a:extLst>
                </p:cNvPr>
                <p:cNvPicPr/>
                <p:nvPr/>
              </p:nvPicPr>
              <p:blipFill>
                <a:blip r:embed="rId937"/>
                <a:stretch>
                  <a:fillRect/>
                </a:stretch>
              </p:blipFill>
              <p:spPr>
                <a:xfrm>
                  <a:off x="5524135" y="6099022"/>
                  <a:ext cx="130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88" name="Freihand 587">
                  <a:extLst>
                    <a:ext uri="{FF2B5EF4-FFF2-40B4-BE49-F238E27FC236}">
                      <a16:creationId xmlns:a16="http://schemas.microsoft.com/office/drawing/2014/main" id="{F2F5C50E-B3B7-C6BC-E6BF-9D7F81EB79D5}"/>
                    </a:ext>
                  </a:extLst>
                </p14:cNvPr>
                <p14:cNvContentPartPr/>
                <p14:nvPr/>
              </p14:nvContentPartPr>
              <p14:xfrm>
                <a:off x="5520895" y="6201982"/>
                <a:ext cx="144360" cy="19440"/>
              </p14:xfrm>
            </p:contentPart>
          </mc:Choice>
          <mc:Fallback xmlns="">
            <p:pic>
              <p:nvPicPr>
                <p:cNvPr id="588" name="Freihand 587">
                  <a:extLst>
                    <a:ext uri="{FF2B5EF4-FFF2-40B4-BE49-F238E27FC236}">
                      <a16:creationId xmlns:a16="http://schemas.microsoft.com/office/drawing/2014/main" id="{F2F5C50E-B3B7-C6BC-E6BF-9D7F81EB79D5}"/>
                    </a:ext>
                  </a:extLst>
                </p:cNvPr>
                <p:cNvPicPr/>
                <p:nvPr/>
              </p:nvPicPr>
              <p:blipFill>
                <a:blip r:embed="rId939"/>
                <a:stretch>
                  <a:fillRect/>
                </a:stretch>
              </p:blipFill>
              <p:spPr>
                <a:xfrm>
                  <a:off x="5512255" y="6192982"/>
                  <a:ext cx="162000" cy="37080"/>
                </a:xfrm>
                <a:prstGeom prst="rect">
                  <a:avLst/>
                </a:prstGeom>
              </p:spPr>
            </p:pic>
          </mc:Fallback>
        </mc:AlternateContent>
      </p:grpSp>
      <p:grpSp>
        <p:nvGrpSpPr>
          <p:cNvPr id="610" name="Gruppieren 609">
            <a:extLst>
              <a:ext uri="{FF2B5EF4-FFF2-40B4-BE49-F238E27FC236}">
                <a16:creationId xmlns:a16="http://schemas.microsoft.com/office/drawing/2014/main" id="{5D1842E1-4947-D683-9EE2-A1523EC49B95}"/>
              </a:ext>
            </a:extLst>
          </p:cNvPr>
          <p:cNvGrpSpPr/>
          <p:nvPr/>
        </p:nvGrpSpPr>
        <p:grpSpPr>
          <a:xfrm>
            <a:off x="9721015" y="2630782"/>
            <a:ext cx="605520" cy="217800"/>
            <a:chOff x="9721015" y="2630782"/>
            <a:chExt cx="605520" cy="217800"/>
          </a:xfrm>
        </p:grpSpPr>
        <mc:AlternateContent xmlns:mc="http://schemas.openxmlformats.org/markup-compatibility/2006" xmlns:p14="http://schemas.microsoft.com/office/powerpoint/2010/main">
          <mc:Choice Requires="p14">
            <p:contentPart p14:bwMode="auto" r:id="rId940">
              <p14:nvContentPartPr>
                <p14:cNvPr id="604" name="Freihand 603">
                  <a:extLst>
                    <a:ext uri="{FF2B5EF4-FFF2-40B4-BE49-F238E27FC236}">
                      <a16:creationId xmlns:a16="http://schemas.microsoft.com/office/drawing/2014/main" id="{133795F3-ACF8-4FCD-470C-BCF0BECDF860}"/>
                    </a:ext>
                  </a:extLst>
                </p14:cNvPr>
                <p14:cNvContentPartPr/>
                <p14:nvPr/>
              </p14:nvContentPartPr>
              <p14:xfrm>
                <a:off x="9721015" y="2637262"/>
                <a:ext cx="129960" cy="142560"/>
              </p14:xfrm>
            </p:contentPart>
          </mc:Choice>
          <mc:Fallback xmlns="">
            <p:pic>
              <p:nvPicPr>
                <p:cNvPr id="604" name="Freihand 603">
                  <a:extLst>
                    <a:ext uri="{FF2B5EF4-FFF2-40B4-BE49-F238E27FC236}">
                      <a16:creationId xmlns:a16="http://schemas.microsoft.com/office/drawing/2014/main" id="{133795F3-ACF8-4FCD-470C-BCF0BECDF860}"/>
                    </a:ext>
                  </a:extLst>
                </p:cNvPr>
                <p:cNvPicPr/>
                <p:nvPr/>
              </p:nvPicPr>
              <p:blipFill>
                <a:blip r:embed="rId941"/>
                <a:stretch>
                  <a:fillRect/>
                </a:stretch>
              </p:blipFill>
              <p:spPr>
                <a:xfrm>
                  <a:off x="9712375" y="2628622"/>
                  <a:ext cx="1476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605" name="Freihand 604">
                  <a:extLst>
                    <a:ext uri="{FF2B5EF4-FFF2-40B4-BE49-F238E27FC236}">
                      <a16:creationId xmlns:a16="http://schemas.microsoft.com/office/drawing/2014/main" id="{94666114-2B65-AAB1-B86C-30B0FF3FF1B7}"/>
                    </a:ext>
                  </a:extLst>
                </p14:cNvPr>
                <p14:cNvContentPartPr/>
                <p14:nvPr/>
              </p14:nvContentPartPr>
              <p14:xfrm>
                <a:off x="9868615" y="2643742"/>
                <a:ext cx="86760" cy="130680"/>
              </p14:xfrm>
            </p:contentPart>
          </mc:Choice>
          <mc:Fallback xmlns="">
            <p:pic>
              <p:nvPicPr>
                <p:cNvPr id="605" name="Freihand 604">
                  <a:extLst>
                    <a:ext uri="{FF2B5EF4-FFF2-40B4-BE49-F238E27FC236}">
                      <a16:creationId xmlns:a16="http://schemas.microsoft.com/office/drawing/2014/main" id="{94666114-2B65-AAB1-B86C-30B0FF3FF1B7}"/>
                    </a:ext>
                  </a:extLst>
                </p:cNvPr>
                <p:cNvPicPr/>
                <p:nvPr/>
              </p:nvPicPr>
              <p:blipFill>
                <a:blip r:embed="rId943"/>
                <a:stretch>
                  <a:fillRect/>
                </a:stretch>
              </p:blipFill>
              <p:spPr>
                <a:xfrm>
                  <a:off x="9859975" y="2634742"/>
                  <a:ext cx="104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606" name="Freihand 605">
                  <a:extLst>
                    <a:ext uri="{FF2B5EF4-FFF2-40B4-BE49-F238E27FC236}">
                      <a16:creationId xmlns:a16="http://schemas.microsoft.com/office/drawing/2014/main" id="{F8A017C4-FD7E-370B-FCD7-260EB48CF130}"/>
                    </a:ext>
                  </a:extLst>
                </p14:cNvPr>
                <p14:cNvContentPartPr/>
                <p14:nvPr/>
              </p14:nvContentPartPr>
              <p14:xfrm>
                <a:off x="9996775" y="2646982"/>
                <a:ext cx="87480" cy="132120"/>
              </p14:xfrm>
            </p:contentPart>
          </mc:Choice>
          <mc:Fallback xmlns="">
            <p:pic>
              <p:nvPicPr>
                <p:cNvPr id="606" name="Freihand 605">
                  <a:extLst>
                    <a:ext uri="{FF2B5EF4-FFF2-40B4-BE49-F238E27FC236}">
                      <a16:creationId xmlns:a16="http://schemas.microsoft.com/office/drawing/2014/main" id="{F8A017C4-FD7E-370B-FCD7-260EB48CF130}"/>
                    </a:ext>
                  </a:extLst>
                </p:cNvPr>
                <p:cNvPicPr/>
                <p:nvPr/>
              </p:nvPicPr>
              <p:blipFill>
                <a:blip r:embed="rId945"/>
                <a:stretch>
                  <a:fillRect/>
                </a:stretch>
              </p:blipFill>
              <p:spPr>
                <a:xfrm>
                  <a:off x="9987775" y="2638342"/>
                  <a:ext cx="1051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607" name="Freihand 606">
                  <a:extLst>
                    <a:ext uri="{FF2B5EF4-FFF2-40B4-BE49-F238E27FC236}">
                      <a16:creationId xmlns:a16="http://schemas.microsoft.com/office/drawing/2014/main" id="{F9AB8B46-FF3C-D4E3-7C31-2DD8A93176E2}"/>
                    </a:ext>
                  </a:extLst>
                </p14:cNvPr>
                <p14:cNvContentPartPr/>
                <p14:nvPr/>
              </p14:nvContentPartPr>
              <p14:xfrm>
                <a:off x="10074175" y="2784142"/>
                <a:ext cx="28800" cy="64440"/>
              </p14:xfrm>
            </p:contentPart>
          </mc:Choice>
          <mc:Fallback xmlns="">
            <p:pic>
              <p:nvPicPr>
                <p:cNvPr id="607" name="Freihand 606">
                  <a:extLst>
                    <a:ext uri="{FF2B5EF4-FFF2-40B4-BE49-F238E27FC236}">
                      <a16:creationId xmlns:a16="http://schemas.microsoft.com/office/drawing/2014/main" id="{F9AB8B46-FF3C-D4E3-7C31-2DD8A93176E2}"/>
                    </a:ext>
                  </a:extLst>
                </p:cNvPr>
                <p:cNvPicPr/>
                <p:nvPr/>
              </p:nvPicPr>
              <p:blipFill>
                <a:blip r:embed="rId947"/>
                <a:stretch>
                  <a:fillRect/>
                </a:stretch>
              </p:blipFill>
              <p:spPr>
                <a:xfrm>
                  <a:off x="10065175" y="2775502"/>
                  <a:ext cx="46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608" name="Freihand 607">
                  <a:extLst>
                    <a:ext uri="{FF2B5EF4-FFF2-40B4-BE49-F238E27FC236}">
                      <a16:creationId xmlns:a16="http://schemas.microsoft.com/office/drawing/2014/main" id="{C6884925-9792-3528-C976-A747E949F95E}"/>
                    </a:ext>
                  </a:extLst>
                </p14:cNvPr>
                <p14:cNvContentPartPr/>
                <p14:nvPr/>
              </p14:nvContentPartPr>
              <p14:xfrm>
                <a:off x="10157335" y="2648062"/>
                <a:ext cx="56520" cy="132120"/>
              </p14:xfrm>
            </p:contentPart>
          </mc:Choice>
          <mc:Fallback xmlns="">
            <p:pic>
              <p:nvPicPr>
                <p:cNvPr id="608" name="Freihand 607">
                  <a:extLst>
                    <a:ext uri="{FF2B5EF4-FFF2-40B4-BE49-F238E27FC236}">
                      <a16:creationId xmlns:a16="http://schemas.microsoft.com/office/drawing/2014/main" id="{C6884925-9792-3528-C976-A747E949F95E}"/>
                    </a:ext>
                  </a:extLst>
                </p:cNvPr>
                <p:cNvPicPr/>
                <p:nvPr/>
              </p:nvPicPr>
              <p:blipFill>
                <a:blip r:embed="rId949"/>
                <a:stretch>
                  <a:fillRect/>
                </a:stretch>
              </p:blipFill>
              <p:spPr>
                <a:xfrm>
                  <a:off x="10148335" y="2639062"/>
                  <a:ext cx="74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609" name="Freihand 608">
                  <a:extLst>
                    <a:ext uri="{FF2B5EF4-FFF2-40B4-BE49-F238E27FC236}">
                      <a16:creationId xmlns:a16="http://schemas.microsoft.com/office/drawing/2014/main" id="{C4474229-FB5B-D1D8-B998-EDC0ACE81EEC}"/>
                    </a:ext>
                  </a:extLst>
                </p14:cNvPr>
                <p14:cNvContentPartPr/>
                <p14:nvPr/>
              </p14:nvContentPartPr>
              <p14:xfrm>
                <a:off x="10244455" y="2630782"/>
                <a:ext cx="82080" cy="164880"/>
              </p14:xfrm>
            </p:contentPart>
          </mc:Choice>
          <mc:Fallback xmlns="">
            <p:pic>
              <p:nvPicPr>
                <p:cNvPr id="609" name="Freihand 608">
                  <a:extLst>
                    <a:ext uri="{FF2B5EF4-FFF2-40B4-BE49-F238E27FC236}">
                      <a16:creationId xmlns:a16="http://schemas.microsoft.com/office/drawing/2014/main" id="{C4474229-FB5B-D1D8-B998-EDC0ACE81EEC}"/>
                    </a:ext>
                  </a:extLst>
                </p:cNvPr>
                <p:cNvPicPr/>
                <p:nvPr/>
              </p:nvPicPr>
              <p:blipFill>
                <a:blip r:embed="rId951"/>
                <a:stretch>
                  <a:fillRect/>
                </a:stretch>
              </p:blipFill>
              <p:spPr>
                <a:xfrm>
                  <a:off x="10235815" y="2622142"/>
                  <a:ext cx="99720" cy="182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52">
            <p14:nvContentPartPr>
              <p14:cNvPr id="611" name="Freihand 610">
                <a:extLst>
                  <a:ext uri="{FF2B5EF4-FFF2-40B4-BE49-F238E27FC236}">
                    <a16:creationId xmlns:a16="http://schemas.microsoft.com/office/drawing/2014/main" id="{B101DFBB-E34D-3374-9D20-DE00950B1949}"/>
                  </a:ext>
                </a:extLst>
              </p14:cNvPr>
              <p14:cNvContentPartPr/>
              <p14:nvPr/>
            </p14:nvContentPartPr>
            <p14:xfrm>
              <a:off x="9725695" y="2986822"/>
              <a:ext cx="131400" cy="130680"/>
            </p14:xfrm>
          </p:contentPart>
        </mc:Choice>
        <mc:Fallback xmlns="">
          <p:pic>
            <p:nvPicPr>
              <p:cNvPr id="611" name="Freihand 610">
                <a:extLst>
                  <a:ext uri="{FF2B5EF4-FFF2-40B4-BE49-F238E27FC236}">
                    <a16:creationId xmlns:a16="http://schemas.microsoft.com/office/drawing/2014/main" id="{B101DFBB-E34D-3374-9D20-DE00950B1949}"/>
                  </a:ext>
                </a:extLst>
              </p:cNvPr>
              <p:cNvPicPr/>
              <p:nvPr/>
            </p:nvPicPr>
            <p:blipFill>
              <a:blip r:embed="rId953"/>
              <a:stretch>
                <a:fillRect/>
              </a:stretch>
            </p:blipFill>
            <p:spPr>
              <a:xfrm>
                <a:off x="9717055" y="2977822"/>
                <a:ext cx="149040" cy="148320"/>
              </a:xfrm>
              <a:prstGeom prst="rect">
                <a:avLst/>
              </a:prstGeom>
            </p:spPr>
          </p:pic>
        </mc:Fallback>
      </mc:AlternateContent>
      <p:grpSp>
        <p:nvGrpSpPr>
          <p:cNvPr id="621" name="Gruppieren 620">
            <a:extLst>
              <a:ext uri="{FF2B5EF4-FFF2-40B4-BE49-F238E27FC236}">
                <a16:creationId xmlns:a16="http://schemas.microsoft.com/office/drawing/2014/main" id="{578D7001-B4CD-AC77-D009-2E9E337AE9B4}"/>
              </a:ext>
            </a:extLst>
          </p:cNvPr>
          <p:cNvGrpSpPr/>
          <p:nvPr/>
        </p:nvGrpSpPr>
        <p:grpSpPr>
          <a:xfrm>
            <a:off x="9896695" y="2949742"/>
            <a:ext cx="488520" cy="261360"/>
            <a:chOff x="9896695" y="2949742"/>
            <a:chExt cx="488520" cy="261360"/>
          </a:xfrm>
        </p:grpSpPr>
        <mc:AlternateContent xmlns:mc="http://schemas.openxmlformats.org/markup-compatibility/2006" xmlns:p14="http://schemas.microsoft.com/office/powerpoint/2010/main">
          <mc:Choice Requires="p14">
            <p:contentPart p14:bwMode="auto" r:id="rId954">
              <p14:nvContentPartPr>
                <p14:cNvPr id="614" name="Freihand 613">
                  <a:extLst>
                    <a:ext uri="{FF2B5EF4-FFF2-40B4-BE49-F238E27FC236}">
                      <a16:creationId xmlns:a16="http://schemas.microsoft.com/office/drawing/2014/main" id="{61488C52-AF79-1D69-740F-D788A0290AEC}"/>
                    </a:ext>
                  </a:extLst>
                </p14:cNvPr>
                <p14:cNvContentPartPr/>
                <p14:nvPr/>
              </p14:nvContentPartPr>
              <p14:xfrm>
                <a:off x="9896695" y="3001942"/>
                <a:ext cx="63360" cy="94680"/>
              </p14:xfrm>
            </p:contentPart>
          </mc:Choice>
          <mc:Fallback xmlns="">
            <p:pic>
              <p:nvPicPr>
                <p:cNvPr id="614" name="Freihand 613">
                  <a:extLst>
                    <a:ext uri="{FF2B5EF4-FFF2-40B4-BE49-F238E27FC236}">
                      <a16:creationId xmlns:a16="http://schemas.microsoft.com/office/drawing/2014/main" id="{61488C52-AF79-1D69-740F-D788A0290AEC}"/>
                    </a:ext>
                  </a:extLst>
                </p:cNvPr>
                <p:cNvPicPr/>
                <p:nvPr/>
              </p:nvPicPr>
              <p:blipFill>
                <a:blip r:embed="rId955"/>
                <a:stretch>
                  <a:fillRect/>
                </a:stretch>
              </p:blipFill>
              <p:spPr>
                <a:xfrm>
                  <a:off x="9887695" y="2993302"/>
                  <a:ext cx="810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615" name="Freihand 614">
                  <a:extLst>
                    <a:ext uri="{FF2B5EF4-FFF2-40B4-BE49-F238E27FC236}">
                      <a16:creationId xmlns:a16="http://schemas.microsoft.com/office/drawing/2014/main" id="{87A009D9-9757-5635-9F2E-2D8DCFB04A7C}"/>
                    </a:ext>
                  </a:extLst>
                </p14:cNvPr>
                <p14:cNvContentPartPr/>
                <p14:nvPr/>
              </p14:nvContentPartPr>
              <p14:xfrm>
                <a:off x="9952135" y="2987902"/>
                <a:ext cx="81720" cy="144360"/>
              </p14:xfrm>
            </p:contentPart>
          </mc:Choice>
          <mc:Fallback xmlns="">
            <p:pic>
              <p:nvPicPr>
                <p:cNvPr id="615" name="Freihand 614">
                  <a:extLst>
                    <a:ext uri="{FF2B5EF4-FFF2-40B4-BE49-F238E27FC236}">
                      <a16:creationId xmlns:a16="http://schemas.microsoft.com/office/drawing/2014/main" id="{87A009D9-9757-5635-9F2E-2D8DCFB04A7C}"/>
                    </a:ext>
                  </a:extLst>
                </p:cNvPr>
                <p:cNvPicPr/>
                <p:nvPr/>
              </p:nvPicPr>
              <p:blipFill>
                <a:blip r:embed="rId957"/>
                <a:stretch>
                  <a:fillRect/>
                </a:stretch>
              </p:blipFill>
              <p:spPr>
                <a:xfrm>
                  <a:off x="9943135" y="2979262"/>
                  <a:ext cx="99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16" name="Freihand 615">
                  <a:extLst>
                    <a:ext uri="{FF2B5EF4-FFF2-40B4-BE49-F238E27FC236}">
                      <a16:creationId xmlns:a16="http://schemas.microsoft.com/office/drawing/2014/main" id="{9C3D6015-7BF2-EC62-28BE-2E9EB7B4B770}"/>
                    </a:ext>
                  </a:extLst>
                </p14:cNvPr>
                <p14:cNvContentPartPr/>
                <p14:nvPr/>
              </p14:nvContentPartPr>
              <p14:xfrm>
                <a:off x="10068415" y="3083302"/>
                <a:ext cx="24120" cy="127800"/>
              </p14:xfrm>
            </p:contentPart>
          </mc:Choice>
          <mc:Fallback xmlns="">
            <p:pic>
              <p:nvPicPr>
                <p:cNvPr id="616" name="Freihand 615">
                  <a:extLst>
                    <a:ext uri="{FF2B5EF4-FFF2-40B4-BE49-F238E27FC236}">
                      <a16:creationId xmlns:a16="http://schemas.microsoft.com/office/drawing/2014/main" id="{9C3D6015-7BF2-EC62-28BE-2E9EB7B4B770}"/>
                    </a:ext>
                  </a:extLst>
                </p:cNvPr>
                <p:cNvPicPr/>
                <p:nvPr/>
              </p:nvPicPr>
              <p:blipFill>
                <a:blip r:embed="rId959"/>
                <a:stretch>
                  <a:fillRect/>
                </a:stretch>
              </p:blipFill>
              <p:spPr>
                <a:xfrm>
                  <a:off x="10059415" y="3074662"/>
                  <a:ext cx="41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18" name="Freihand 617">
                  <a:extLst>
                    <a:ext uri="{FF2B5EF4-FFF2-40B4-BE49-F238E27FC236}">
                      <a16:creationId xmlns:a16="http://schemas.microsoft.com/office/drawing/2014/main" id="{464267C5-D5CA-5380-8433-B314D51C1E8A}"/>
                    </a:ext>
                  </a:extLst>
                </p14:cNvPr>
                <p14:cNvContentPartPr/>
                <p14:nvPr/>
              </p14:nvContentPartPr>
              <p14:xfrm>
                <a:off x="10146895" y="2997262"/>
                <a:ext cx="67320" cy="152280"/>
              </p14:xfrm>
            </p:contentPart>
          </mc:Choice>
          <mc:Fallback xmlns="">
            <p:pic>
              <p:nvPicPr>
                <p:cNvPr id="618" name="Freihand 617">
                  <a:extLst>
                    <a:ext uri="{FF2B5EF4-FFF2-40B4-BE49-F238E27FC236}">
                      <a16:creationId xmlns:a16="http://schemas.microsoft.com/office/drawing/2014/main" id="{464267C5-D5CA-5380-8433-B314D51C1E8A}"/>
                    </a:ext>
                  </a:extLst>
                </p:cNvPr>
                <p:cNvPicPr/>
                <p:nvPr/>
              </p:nvPicPr>
              <p:blipFill>
                <a:blip r:embed="rId961"/>
                <a:stretch>
                  <a:fillRect/>
                </a:stretch>
              </p:blipFill>
              <p:spPr>
                <a:xfrm>
                  <a:off x="10137895" y="2988622"/>
                  <a:ext cx="849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19" name="Freihand 618">
                  <a:extLst>
                    <a:ext uri="{FF2B5EF4-FFF2-40B4-BE49-F238E27FC236}">
                      <a16:creationId xmlns:a16="http://schemas.microsoft.com/office/drawing/2014/main" id="{E2C36030-66C5-B540-FF99-C545C28E3247}"/>
                    </a:ext>
                  </a:extLst>
                </p14:cNvPr>
                <p14:cNvContentPartPr/>
                <p14:nvPr/>
              </p14:nvContentPartPr>
              <p14:xfrm>
                <a:off x="10177855" y="2952982"/>
                <a:ext cx="76680" cy="27720"/>
              </p14:xfrm>
            </p:contentPart>
          </mc:Choice>
          <mc:Fallback xmlns="">
            <p:pic>
              <p:nvPicPr>
                <p:cNvPr id="619" name="Freihand 618">
                  <a:extLst>
                    <a:ext uri="{FF2B5EF4-FFF2-40B4-BE49-F238E27FC236}">
                      <a16:creationId xmlns:a16="http://schemas.microsoft.com/office/drawing/2014/main" id="{E2C36030-66C5-B540-FF99-C545C28E3247}"/>
                    </a:ext>
                  </a:extLst>
                </p:cNvPr>
                <p:cNvPicPr/>
                <p:nvPr/>
              </p:nvPicPr>
              <p:blipFill>
                <a:blip r:embed="rId963"/>
                <a:stretch>
                  <a:fillRect/>
                </a:stretch>
              </p:blipFill>
              <p:spPr>
                <a:xfrm>
                  <a:off x="10168855" y="2943982"/>
                  <a:ext cx="94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20" name="Freihand 619">
                  <a:extLst>
                    <a:ext uri="{FF2B5EF4-FFF2-40B4-BE49-F238E27FC236}">
                      <a16:creationId xmlns:a16="http://schemas.microsoft.com/office/drawing/2014/main" id="{B87673E2-CE2D-54E4-D5A2-D50AA4BFA61D}"/>
                    </a:ext>
                  </a:extLst>
                </p14:cNvPr>
                <p14:cNvContentPartPr/>
                <p14:nvPr/>
              </p14:nvContentPartPr>
              <p14:xfrm>
                <a:off x="10257415" y="2949742"/>
                <a:ext cx="127800" cy="158040"/>
              </p14:xfrm>
            </p:contentPart>
          </mc:Choice>
          <mc:Fallback xmlns="">
            <p:pic>
              <p:nvPicPr>
                <p:cNvPr id="620" name="Freihand 619">
                  <a:extLst>
                    <a:ext uri="{FF2B5EF4-FFF2-40B4-BE49-F238E27FC236}">
                      <a16:creationId xmlns:a16="http://schemas.microsoft.com/office/drawing/2014/main" id="{B87673E2-CE2D-54E4-D5A2-D50AA4BFA61D}"/>
                    </a:ext>
                  </a:extLst>
                </p:cNvPr>
                <p:cNvPicPr/>
                <p:nvPr/>
              </p:nvPicPr>
              <p:blipFill>
                <a:blip r:embed="rId965"/>
                <a:stretch>
                  <a:fillRect/>
                </a:stretch>
              </p:blipFill>
              <p:spPr>
                <a:xfrm>
                  <a:off x="10248775" y="2941102"/>
                  <a:ext cx="145440" cy="175680"/>
                </a:xfrm>
                <a:prstGeom prst="rect">
                  <a:avLst/>
                </a:prstGeom>
              </p:spPr>
            </p:pic>
          </mc:Fallback>
        </mc:AlternateContent>
      </p:grpSp>
      <p:grpSp>
        <p:nvGrpSpPr>
          <p:cNvPr id="629" name="Gruppieren 628">
            <a:extLst>
              <a:ext uri="{FF2B5EF4-FFF2-40B4-BE49-F238E27FC236}">
                <a16:creationId xmlns:a16="http://schemas.microsoft.com/office/drawing/2014/main" id="{B01FFDA3-8379-980E-4040-A4327C6695ED}"/>
              </a:ext>
            </a:extLst>
          </p:cNvPr>
          <p:cNvGrpSpPr/>
          <p:nvPr/>
        </p:nvGrpSpPr>
        <p:grpSpPr>
          <a:xfrm>
            <a:off x="5299495" y="6394582"/>
            <a:ext cx="327240" cy="283680"/>
            <a:chOff x="5299495" y="6394582"/>
            <a:chExt cx="327240" cy="283680"/>
          </a:xfrm>
        </p:grpSpPr>
        <mc:AlternateContent xmlns:mc="http://schemas.openxmlformats.org/markup-compatibility/2006" xmlns:p14="http://schemas.microsoft.com/office/powerpoint/2010/main">
          <mc:Choice Requires="p14">
            <p:contentPart p14:bwMode="auto" r:id="rId966">
              <p14:nvContentPartPr>
                <p14:cNvPr id="626" name="Freihand 625">
                  <a:extLst>
                    <a:ext uri="{FF2B5EF4-FFF2-40B4-BE49-F238E27FC236}">
                      <a16:creationId xmlns:a16="http://schemas.microsoft.com/office/drawing/2014/main" id="{1DF9A6F7-E22F-7FA1-7A1E-77B190146025}"/>
                    </a:ext>
                  </a:extLst>
                </p14:cNvPr>
                <p14:cNvContentPartPr/>
                <p14:nvPr/>
              </p14:nvContentPartPr>
              <p14:xfrm>
                <a:off x="5310295" y="6493942"/>
                <a:ext cx="113040" cy="145800"/>
              </p14:xfrm>
            </p:contentPart>
          </mc:Choice>
          <mc:Fallback xmlns="">
            <p:pic>
              <p:nvPicPr>
                <p:cNvPr id="626" name="Freihand 625">
                  <a:extLst>
                    <a:ext uri="{FF2B5EF4-FFF2-40B4-BE49-F238E27FC236}">
                      <a16:creationId xmlns:a16="http://schemas.microsoft.com/office/drawing/2014/main" id="{1DF9A6F7-E22F-7FA1-7A1E-77B190146025}"/>
                    </a:ext>
                  </a:extLst>
                </p:cNvPr>
                <p:cNvPicPr/>
                <p:nvPr/>
              </p:nvPicPr>
              <p:blipFill>
                <a:blip r:embed="rId967"/>
                <a:stretch>
                  <a:fillRect/>
                </a:stretch>
              </p:blipFill>
              <p:spPr>
                <a:xfrm>
                  <a:off x="5301295" y="6485302"/>
                  <a:ext cx="130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27" name="Freihand 626">
                  <a:extLst>
                    <a:ext uri="{FF2B5EF4-FFF2-40B4-BE49-F238E27FC236}">
                      <a16:creationId xmlns:a16="http://schemas.microsoft.com/office/drawing/2014/main" id="{1AE070E6-DFCF-6DC4-4DC8-F8672EA71E7D}"/>
                    </a:ext>
                  </a:extLst>
                </p14:cNvPr>
                <p14:cNvContentPartPr/>
                <p14:nvPr/>
              </p14:nvContentPartPr>
              <p14:xfrm>
                <a:off x="5464735" y="6472702"/>
                <a:ext cx="54360" cy="80640"/>
              </p14:xfrm>
            </p:contentPart>
          </mc:Choice>
          <mc:Fallback xmlns="">
            <p:pic>
              <p:nvPicPr>
                <p:cNvPr id="627" name="Freihand 626">
                  <a:extLst>
                    <a:ext uri="{FF2B5EF4-FFF2-40B4-BE49-F238E27FC236}">
                      <a16:creationId xmlns:a16="http://schemas.microsoft.com/office/drawing/2014/main" id="{1AE070E6-DFCF-6DC4-4DC8-F8672EA71E7D}"/>
                    </a:ext>
                  </a:extLst>
                </p:cNvPr>
                <p:cNvPicPr/>
                <p:nvPr/>
              </p:nvPicPr>
              <p:blipFill>
                <a:blip r:embed="rId969"/>
                <a:stretch>
                  <a:fillRect/>
                </a:stretch>
              </p:blipFill>
              <p:spPr>
                <a:xfrm>
                  <a:off x="5456095" y="6464062"/>
                  <a:ext cx="72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28" name="Freihand 627">
                  <a:extLst>
                    <a:ext uri="{FF2B5EF4-FFF2-40B4-BE49-F238E27FC236}">
                      <a16:creationId xmlns:a16="http://schemas.microsoft.com/office/drawing/2014/main" id="{6584AA37-44F6-3F3F-B524-516E73C4FC39}"/>
                    </a:ext>
                  </a:extLst>
                </p14:cNvPr>
                <p14:cNvContentPartPr/>
                <p14:nvPr/>
              </p14:nvContentPartPr>
              <p14:xfrm>
                <a:off x="5299495" y="6394582"/>
                <a:ext cx="327240" cy="283680"/>
              </p14:xfrm>
            </p:contentPart>
          </mc:Choice>
          <mc:Fallback xmlns="">
            <p:pic>
              <p:nvPicPr>
                <p:cNvPr id="628" name="Freihand 627">
                  <a:extLst>
                    <a:ext uri="{FF2B5EF4-FFF2-40B4-BE49-F238E27FC236}">
                      <a16:creationId xmlns:a16="http://schemas.microsoft.com/office/drawing/2014/main" id="{6584AA37-44F6-3F3F-B524-516E73C4FC39}"/>
                    </a:ext>
                  </a:extLst>
                </p:cNvPr>
                <p:cNvPicPr/>
                <p:nvPr/>
              </p:nvPicPr>
              <p:blipFill>
                <a:blip r:embed="rId971"/>
                <a:stretch>
                  <a:fillRect/>
                </a:stretch>
              </p:blipFill>
              <p:spPr>
                <a:xfrm>
                  <a:off x="5290855" y="6385942"/>
                  <a:ext cx="344880" cy="301320"/>
                </a:xfrm>
                <a:prstGeom prst="rect">
                  <a:avLst/>
                </a:prstGeom>
              </p:spPr>
            </p:pic>
          </mc:Fallback>
        </mc:AlternateContent>
      </p:grpSp>
      <p:grpSp>
        <p:nvGrpSpPr>
          <p:cNvPr id="666" name="Gruppieren 665">
            <a:extLst>
              <a:ext uri="{FF2B5EF4-FFF2-40B4-BE49-F238E27FC236}">
                <a16:creationId xmlns:a16="http://schemas.microsoft.com/office/drawing/2014/main" id="{C12C09EA-654F-0BF5-14F1-B3B7940D82E8}"/>
              </a:ext>
            </a:extLst>
          </p:cNvPr>
          <p:cNvGrpSpPr/>
          <p:nvPr/>
        </p:nvGrpSpPr>
        <p:grpSpPr>
          <a:xfrm>
            <a:off x="2961295" y="6115222"/>
            <a:ext cx="222840" cy="360720"/>
            <a:chOff x="2961295" y="6115222"/>
            <a:chExt cx="222840" cy="360720"/>
          </a:xfrm>
        </p:grpSpPr>
        <mc:AlternateContent xmlns:mc="http://schemas.openxmlformats.org/markup-compatibility/2006" xmlns:p14="http://schemas.microsoft.com/office/powerpoint/2010/main">
          <mc:Choice Requires="p14">
            <p:contentPart p14:bwMode="auto" r:id="rId972">
              <p14:nvContentPartPr>
                <p14:cNvPr id="660" name="Freihand 659">
                  <a:extLst>
                    <a:ext uri="{FF2B5EF4-FFF2-40B4-BE49-F238E27FC236}">
                      <a16:creationId xmlns:a16="http://schemas.microsoft.com/office/drawing/2014/main" id="{D9BDB35C-D11E-09C4-EFE8-9A88E5E158E2}"/>
                    </a:ext>
                  </a:extLst>
                </p14:cNvPr>
                <p14:cNvContentPartPr/>
                <p14:nvPr/>
              </p14:nvContentPartPr>
              <p14:xfrm>
                <a:off x="3067135" y="6199822"/>
                <a:ext cx="70920" cy="180360"/>
              </p14:xfrm>
            </p:contentPart>
          </mc:Choice>
          <mc:Fallback xmlns="">
            <p:pic>
              <p:nvPicPr>
                <p:cNvPr id="660" name="Freihand 659">
                  <a:extLst>
                    <a:ext uri="{FF2B5EF4-FFF2-40B4-BE49-F238E27FC236}">
                      <a16:creationId xmlns:a16="http://schemas.microsoft.com/office/drawing/2014/main" id="{D9BDB35C-D11E-09C4-EFE8-9A88E5E158E2}"/>
                    </a:ext>
                  </a:extLst>
                </p:cNvPr>
                <p:cNvPicPr/>
                <p:nvPr/>
              </p:nvPicPr>
              <p:blipFill>
                <a:blip r:embed="rId973"/>
                <a:stretch>
                  <a:fillRect/>
                </a:stretch>
              </p:blipFill>
              <p:spPr>
                <a:xfrm>
                  <a:off x="3058135" y="6190822"/>
                  <a:ext cx="885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61" name="Freihand 660">
                  <a:extLst>
                    <a:ext uri="{FF2B5EF4-FFF2-40B4-BE49-F238E27FC236}">
                      <a16:creationId xmlns:a16="http://schemas.microsoft.com/office/drawing/2014/main" id="{63E78C26-872C-DD13-91E8-09069740C289}"/>
                    </a:ext>
                  </a:extLst>
                </p14:cNvPr>
                <p14:cNvContentPartPr/>
                <p14:nvPr/>
              </p14:nvContentPartPr>
              <p14:xfrm>
                <a:off x="2962735" y="6115222"/>
                <a:ext cx="91080" cy="148320"/>
              </p14:xfrm>
            </p:contentPart>
          </mc:Choice>
          <mc:Fallback xmlns="">
            <p:pic>
              <p:nvPicPr>
                <p:cNvPr id="661" name="Freihand 660">
                  <a:extLst>
                    <a:ext uri="{FF2B5EF4-FFF2-40B4-BE49-F238E27FC236}">
                      <a16:creationId xmlns:a16="http://schemas.microsoft.com/office/drawing/2014/main" id="{63E78C26-872C-DD13-91E8-09069740C289}"/>
                    </a:ext>
                  </a:extLst>
                </p:cNvPr>
                <p:cNvPicPr/>
                <p:nvPr/>
              </p:nvPicPr>
              <p:blipFill>
                <a:blip r:embed="rId975"/>
                <a:stretch>
                  <a:fillRect/>
                </a:stretch>
              </p:blipFill>
              <p:spPr>
                <a:xfrm>
                  <a:off x="2954095" y="6106582"/>
                  <a:ext cx="108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62" name="Freihand 661">
                  <a:extLst>
                    <a:ext uri="{FF2B5EF4-FFF2-40B4-BE49-F238E27FC236}">
                      <a16:creationId xmlns:a16="http://schemas.microsoft.com/office/drawing/2014/main" id="{4CC1CD00-D593-5E25-718C-B8863CA1C693}"/>
                    </a:ext>
                  </a:extLst>
                </p14:cNvPr>
                <p14:cNvContentPartPr/>
                <p14:nvPr/>
              </p14:nvContentPartPr>
              <p14:xfrm>
                <a:off x="3124015" y="6319702"/>
                <a:ext cx="50040" cy="145800"/>
              </p14:xfrm>
            </p:contentPart>
          </mc:Choice>
          <mc:Fallback xmlns="">
            <p:pic>
              <p:nvPicPr>
                <p:cNvPr id="662" name="Freihand 661">
                  <a:extLst>
                    <a:ext uri="{FF2B5EF4-FFF2-40B4-BE49-F238E27FC236}">
                      <a16:creationId xmlns:a16="http://schemas.microsoft.com/office/drawing/2014/main" id="{4CC1CD00-D593-5E25-718C-B8863CA1C693}"/>
                    </a:ext>
                  </a:extLst>
                </p:cNvPr>
                <p:cNvPicPr/>
                <p:nvPr/>
              </p:nvPicPr>
              <p:blipFill>
                <a:blip r:embed="rId977"/>
                <a:stretch>
                  <a:fillRect/>
                </a:stretch>
              </p:blipFill>
              <p:spPr>
                <a:xfrm>
                  <a:off x="3115375" y="6311062"/>
                  <a:ext cx="676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64" name="Freihand 663">
                  <a:extLst>
                    <a:ext uri="{FF2B5EF4-FFF2-40B4-BE49-F238E27FC236}">
                      <a16:creationId xmlns:a16="http://schemas.microsoft.com/office/drawing/2014/main" id="{EBEBCE93-9D73-D3FB-B6D7-4C27453251C9}"/>
                    </a:ext>
                  </a:extLst>
                </p14:cNvPr>
                <p14:cNvContentPartPr/>
                <p14:nvPr/>
              </p14:nvContentPartPr>
              <p14:xfrm>
                <a:off x="3131215" y="6340942"/>
                <a:ext cx="52920" cy="135000"/>
              </p14:xfrm>
            </p:contentPart>
          </mc:Choice>
          <mc:Fallback xmlns="">
            <p:pic>
              <p:nvPicPr>
                <p:cNvPr id="664" name="Freihand 663">
                  <a:extLst>
                    <a:ext uri="{FF2B5EF4-FFF2-40B4-BE49-F238E27FC236}">
                      <a16:creationId xmlns:a16="http://schemas.microsoft.com/office/drawing/2014/main" id="{EBEBCE93-9D73-D3FB-B6D7-4C27453251C9}"/>
                    </a:ext>
                  </a:extLst>
                </p:cNvPr>
                <p:cNvPicPr/>
                <p:nvPr/>
              </p:nvPicPr>
              <p:blipFill>
                <a:blip r:embed="rId979"/>
                <a:stretch>
                  <a:fillRect/>
                </a:stretch>
              </p:blipFill>
              <p:spPr>
                <a:xfrm>
                  <a:off x="3122215" y="6331942"/>
                  <a:ext cx="705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65" name="Freihand 664">
                  <a:extLst>
                    <a:ext uri="{FF2B5EF4-FFF2-40B4-BE49-F238E27FC236}">
                      <a16:creationId xmlns:a16="http://schemas.microsoft.com/office/drawing/2014/main" id="{ED1EDFCA-7385-CB68-2E41-4929FC81B5E5}"/>
                    </a:ext>
                  </a:extLst>
                </p14:cNvPr>
                <p14:cNvContentPartPr/>
                <p14:nvPr/>
              </p14:nvContentPartPr>
              <p14:xfrm>
                <a:off x="2961295" y="6129982"/>
                <a:ext cx="132120" cy="140040"/>
              </p14:xfrm>
            </p:contentPart>
          </mc:Choice>
          <mc:Fallback xmlns="">
            <p:pic>
              <p:nvPicPr>
                <p:cNvPr id="665" name="Freihand 664">
                  <a:extLst>
                    <a:ext uri="{FF2B5EF4-FFF2-40B4-BE49-F238E27FC236}">
                      <a16:creationId xmlns:a16="http://schemas.microsoft.com/office/drawing/2014/main" id="{ED1EDFCA-7385-CB68-2E41-4929FC81B5E5}"/>
                    </a:ext>
                  </a:extLst>
                </p:cNvPr>
                <p:cNvPicPr/>
                <p:nvPr/>
              </p:nvPicPr>
              <p:blipFill>
                <a:blip r:embed="rId981"/>
                <a:stretch>
                  <a:fillRect/>
                </a:stretch>
              </p:blipFill>
              <p:spPr>
                <a:xfrm>
                  <a:off x="2952295" y="6121342"/>
                  <a:ext cx="149760" cy="15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2">
            <p14:nvContentPartPr>
              <p14:cNvPr id="667" name="Freihand 666">
                <a:extLst>
                  <a:ext uri="{FF2B5EF4-FFF2-40B4-BE49-F238E27FC236}">
                    <a16:creationId xmlns:a16="http://schemas.microsoft.com/office/drawing/2014/main" id="{08876B4C-A5AD-1F45-56DD-A38026B9CA9F}"/>
                  </a:ext>
                </a:extLst>
              </p14:cNvPr>
              <p14:cNvContentPartPr/>
              <p14:nvPr/>
            </p14:nvContentPartPr>
            <p14:xfrm>
              <a:off x="9679975" y="1712062"/>
              <a:ext cx="697320" cy="393480"/>
            </p14:xfrm>
          </p:contentPart>
        </mc:Choice>
        <mc:Fallback xmlns="">
          <p:pic>
            <p:nvPicPr>
              <p:cNvPr id="667" name="Freihand 666">
                <a:extLst>
                  <a:ext uri="{FF2B5EF4-FFF2-40B4-BE49-F238E27FC236}">
                    <a16:creationId xmlns:a16="http://schemas.microsoft.com/office/drawing/2014/main" id="{08876B4C-A5AD-1F45-56DD-A38026B9CA9F}"/>
                  </a:ext>
                </a:extLst>
              </p:cNvPr>
              <p:cNvPicPr/>
              <p:nvPr/>
            </p:nvPicPr>
            <p:blipFill>
              <a:blip r:embed="rId983"/>
              <a:stretch>
                <a:fillRect/>
              </a:stretch>
            </p:blipFill>
            <p:spPr>
              <a:xfrm>
                <a:off x="9670975" y="1703422"/>
                <a:ext cx="714960" cy="411120"/>
              </a:xfrm>
              <a:prstGeom prst="rect">
                <a:avLst/>
              </a:prstGeom>
            </p:spPr>
          </p:pic>
        </mc:Fallback>
      </mc:AlternateContent>
      <p:grpSp>
        <p:nvGrpSpPr>
          <p:cNvPr id="674" name="Gruppieren 673">
            <a:extLst>
              <a:ext uri="{FF2B5EF4-FFF2-40B4-BE49-F238E27FC236}">
                <a16:creationId xmlns:a16="http://schemas.microsoft.com/office/drawing/2014/main" id="{927599D5-964C-43BD-7AFC-2328F8D04D0A}"/>
              </a:ext>
            </a:extLst>
          </p:cNvPr>
          <p:cNvGrpSpPr/>
          <p:nvPr/>
        </p:nvGrpSpPr>
        <p:grpSpPr>
          <a:xfrm>
            <a:off x="5813575" y="5990662"/>
            <a:ext cx="2152080" cy="743400"/>
            <a:chOff x="5813575" y="5990662"/>
            <a:chExt cx="2152080" cy="743400"/>
          </a:xfrm>
        </p:grpSpPr>
        <mc:AlternateContent xmlns:mc="http://schemas.openxmlformats.org/markup-compatibility/2006" xmlns:p14="http://schemas.microsoft.com/office/powerpoint/2010/main">
          <mc:Choice Requires="p14">
            <p:contentPart p14:bwMode="auto" r:id="rId984">
              <p14:nvContentPartPr>
                <p14:cNvPr id="590" name="Freihand 589">
                  <a:extLst>
                    <a:ext uri="{FF2B5EF4-FFF2-40B4-BE49-F238E27FC236}">
                      <a16:creationId xmlns:a16="http://schemas.microsoft.com/office/drawing/2014/main" id="{048E8051-CFB3-576A-1B4F-2B941586FB63}"/>
                    </a:ext>
                  </a:extLst>
                </p14:cNvPr>
                <p14:cNvContentPartPr/>
                <p14:nvPr/>
              </p14:nvContentPartPr>
              <p14:xfrm>
                <a:off x="5813575" y="6053302"/>
                <a:ext cx="78840" cy="194040"/>
              </p14:xfrm>
            </p:contentPart>
          </mc:Choice>
          <mc:Fallback xmlns="">
            <p:pic>
              <p:nvPicPr>
                <p:cNvPr id="590" name="Freihand 589">
                  <a:extLst>
                    <a:ext uri="{FF2B5EF4-FFF2-40B4-BE49-F238E27FC236}">
                      <a16:creationId xmlns:a16="http://schemas.microsoft.com/office/drawing/2014/main" id="{048E8051-CFB3-576A-1B4F-2B941586FB63}"/>
                    </a:ext>
                  </a:extLst>
                </p:cNvPr>
                <p:cNvPicPr/>
                <p:nvPr/>
              </p:nvPicPr>
              <p:blipFill>
                <a:blip r:embed="rId985"/>
                <a:stretch>
                  <a:fillRect/>
                </a:stretch>
              </p:blipFill>
              <p:spPr>
                <a:xfrm>
                  <a:off x="5804935" y="6044662"/>
                  <a:ext cx="964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91" name="Freihand 590">
                  <a:extLst>
                    <a:ext uri="{FF2B5EF4-FFF2-40B4-BE49-F238E27FC236}">
                      <a16:creationId xmlns:a16="http://schemas.microsoft.com/office/drawing/2014/main" id="{E5B0E2FB-82BB-4118-696F-354BB79ED644}"/>
                    </a:ext>
                  </a:extLst>
                </p14:cNvPr>
                <p14:cNvContentPartPr/>
                <p14:nvPr/>
              </p14:nvContentPartPr>
              <p14:xfrm>
                <a:off x="5951095" y="6041062"/>
                <a:ext cx="113400" cy="179640"/>
              </p14:xfrm>
            </p:contentPart>
          </mc:Choice>
          <mc:Fallback xmlns="">
            <p:pic>
              <p:nvPicPr>
                <p:cNvPr id="591" name="Freihand 590">
                  <a:extLst>
                    <a:ext uri="{FF2B5EF4-FFF2-40B4-BE49-F238E27FC236}">
                      <a16:creationId xmlns:a16="http://schemas.microsoft.com/office/drawing/2014/main" id="{E5B0E2FB-82BB-4118-696F-354BB79ED644}"/>
                    </a:ext>
                  </a:extLst>
                </p:cNvPr>
                <p:cNvPicPr/>
                <p:nvPr/>
              </p:nvPicPr>
              <p:blipFill>
                <a:blip r:embed="rId987"/>
                <a:stretch>
                  <a:fillRect/>
                </a:stretch>
              </p:blipFill>
              <p:spPr>
                <a:xfrm>
                  <a:off x="5942095" y="6032062"/>
                  <a:ext cx="131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592" name="Freihand 591">
                  <a:extLst>
                    <a:ext uri="{FF2B5EF4-FFF2-40B4-BE49-F238E27FC236}">
                      <a16:creationId xmlns:a16="http://schemas.microsoft.com/office/drawing/2014/main" id="{531ABBDF-DDBF-B863-D232-9E2305F6C5E8}"/>
                    </a:ext>
                  </a:extLst>
                </p14:cNvPr>
                <p14:cNvContentPartPr/>
                <p14:nvPr/>
              </p14:nvContentPartPr>
              <p14:xfrm>
                <a:off x="6110215" y="6025222"/>
                <a:ext cx="68400" cy="162720"/>
              </p14:xfrm>
            </p:contentPart>
          </mc:Choice>
          <mc:Fallback xmlns="">
            <p:pic>
              <p:nvPicPr>
                <p:cNvPr id="592" name="Freihand 591">
                  <a:extLst>
                    <a:ext uri="{FF2B5EF4-FFF2-40B4-BE49-F238E27FC236}">
                      <a16:creationId xmlns:a16="http://schemas.microsoft.com/office/drawing/2014/main" id="{531ABBDF-DDBF-B863-D232-9E2305F6C5E8}"/>
                    </a:ext>
                  </a:extLst>
                </p:cNvPr>
                <p:cNvPicPr/>
                <p:nvPr/>
              </p:nvPicPr>
              <p:blipFill>
                <a:blip r:embed="rId989"/>
                <a:stretch>
                  <a:fillRect/>
                </a:stretch>
              </p:blipFill>
              <p:spPr>
                <a:xfrm>
                  <a:off x="6101575" y="6016222"/>
                  <a:ext cx="86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593" name="Freihand 592">
                  <a:extLst>
                    <a:ext uri="{FF2B5EF4-FFF2-40B4-BE49-F238E27FC236}">
                      <a16:creationId xmlns:a16="http://schemas.microsoft.com/office/drawing/2014/main" id="{922A34B3-4AF1-45CE-46CB-1DCD1D75DC13}"/>
                    </a:ext>
                  </a:extLst>
                </p14:cNvPr>
                <p14:cNvContentPartPr/>
                <p14:nvPr/>
              </p14:nvContentPartPr>
              <p14:xfrm>
                <a:off x="6215695" y="6162742"/>
                <a:ext cx="15480" cy="61200"/>
              </p14:xfrm>
            </p:contentPart>
          </mc:Choice>
          <mc:Fallback xmlns="">
            <p:pic>
              <p:nvPicPr>
                <p:cNvPr id="593" name="Freihand 592">
                  <a:extLst>
                    <a:ext uri="{FF2B5EF4-FFF2-40B4-BE49-F238E27FC236}">
                      <a16:creationId xmlns:a16="http://schemas.microsoft.com/office/drawing/2014/main" id="{922A34B3-4AF1-45CE-46CB-1DCD1D75DC13}"/>
                    </a:ext>
                  </a:extLst>
                </p:cNvPr>
                <p:cNvPicPr/>
                <p:nvPr/>
              </p:nvPicPr>
              <p:blipFill>
                <a:blip r:embed="rId991"/>
                <a:stretch>
                  <a:fillRect/>
                </a:stretch>
              </p:blipFill>
              <p:spPr>
                <a:xfrm>
                  <a:off x="6206695" y="6153742"/>
                  <a:ext cx="33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594" name="Freihand 593">
                  <a:extLst>
                    <a:ext uri="{FF2B5EF4-FFF2-40B4-BE49-F238E27FC236}">
                      <a16:creationId xmlns:a16="http://schemas.microsoft.com/office/drawing/2014/main" id="{E29C7A83-1FE6-B007-5AB6-91DC7C87621E}"/>
                    </a:ext>
                  </a:extLst>
                </p14:cNvPr>
                <p14:cNvContentPartPr/>
                <p14:nvPr/>
              </p14:nvContentPartPr>
              <p14:xfrm>
                <a:off x="6289855" y="5990662"/>
                <a:ext cx="81360" cy="199440"/>
              </p14:xfrm>
            </p:contentPart>
          </mc:Choice>
          <mc:Fallback xmlns="">
            <p:pic>
              <p:nvPicPr>
                <p:cNvPr id="594" name="Freihand 593">
                  <a:extLst>
                    <a:ext uri="{FF2B5EF4-FFF2-40B4-BE49-F238E27FC236}">
                      <a16:creationId xmlns:a16="http://schemas.microsoft.com/office/drawing/2014/main" id="{E29C7A83-1FE6-B007-5AB6-91DC7C87621E}"/>
                    </a:ext>
                  </a:extLst>
                </p:cNvPr>
                <p:cNvPicPr/>
                <p:nvPr/>
              </p:nvPicPr>
              <p:blipFill>
                <a:blip r:embed="rId993"/>
                <a:stretch>
                  <a:fillRect/>
                </a:stretch>
              </p:blipFill>
              <p:spPr>
                <a:xfrm>
                  <a:off x="6281215" y="5982022"/>
                  <a:ext cx="990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595" name="Freihand 594">
                  <a:extLst>
                    <a:ext uri="{FF2B5EF4-FFF2-40B4-BE49-F238E27FC236}">
                      <a16:creationId xmlns:a16="http://schemas.microsoft.com/office/drawing/2014/main" id="{D36BBF1F-42B0-7F8D-CD86-6CB4980691DF}"/>
                    </a:ext>
                  </a:extLst>
                </p14:cNvPr>
                <p14:cNvContentPartPr/>
                <p14:nvPr/>
              </p14:nvContentPartPr>
              <p14:xfrm>
                <a:off x="6485335" y="5992102"/>
                <a:ext cx="64440" cy="161280"/>
              </p14:xfrm>
            </p:contentPart>
          </mc:Choice>
          <mc:Fallback xmlns="">
            <p:pic>
              <p:nvPicPr>
                <p:cNvPr id="595" name="Freihand 594">
                  <a:extLst>
                    <a:ext uri="{FF2B5EF4-FFF2-40B4-BE49-F238E27FC236}">
                      <a16:creationId xmlns:a16="http://schemas.microsoft.com/office/drawing/2014/main" id="{D36BBF1F-42B0-7F8D-CD86-6CB4980691DF}"/>
                    </a:ext>
                  </a:extLst>
                </p:cNvPr>
                <p:cNvPicPr/>
                <p:nvPr/>
              </p:nvPicPr>
              <p:blipFill>
                <a:blip r:embed="rId995"/>
                <a:stretch>
                  <a:fillRect/>
                </a:stretch>
              </p:blipFill>
              <p:spPr>
                <a:xfrm>
                  <a:off x="6476335" y="5983462"/>
                  <a:ext cx="820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37" name="Freihand 636">
                  <a:extLst>
                    <a:ext uri="{FF2B5EF4-FFF2-40B4-BE49-F238E27FC236}">
                      <a16:creationId xmlns:a16="http://schemas.microsoft.com/office/drawing/2014/main" id="{910F7DFB-E69E-A6DE-B608-7A45CD630002}"/>
                    </a:ext>
                  </a:extLst>
                </p14:cNvPr>
                <p14:cNvContentPartPr/>
                <p14:nvPr/>
              </p14:nvContentPartPr>
              <p14:xfrm>
                <a:off x="5815015" y="6408622"/>
                <a:ext cx="75240" cy="121680"/>
              </p14:xfrm>
            </p:contentPart>
          </mc:Choice>
          <mc:Fallback xmlns="">
            <p:pic>
              <p:nvPicPr>
                <p:cNvPr id="637" name="Freihand 636">
                  <a:extLst>
                    <a:ext uri="{FF2B5EF4-FFF2-40B4-BE49-F238E27FC236}">
                      <a16:creationId xmlns:a16="http://schemas.microsoft.com/office/drawing/2014/main" id="{910F7DFB-E69E-A6DE-B608-7A45CD630002}"/>
                    </a:ext>
                  </a:extLst>
                </p:cNvPr>
                <p:cNvPicPr/>
                <p:nvPr/>
              </p:nvPicPr>
              <p:blipFill>
                <a:blip r:embed="rId997"/>
                <a:stretch>
                  <a:fillRect/>
                </a:stretch>
              </p:blipFill>
              <p:spPr>
                <a:xfrm>
                  <a:off x="5806375" y="6399982"/>
                  <a:ext cx="928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38" name="Freihand 637">
                  <a:extLst>
                    <a:ext uri="{FF2B5EF4-FFF2-40B4-BE49-F238E27FC236}">
                      <a16:creationId xmlns:a16="http://schemas.microsoft.com/office/drawing/2014/main" id="{26ED7C66-A0E0-D50F-9F10-1EE4F3835CA6}"/>
                    </a:ext>
                  </a:extLst>
                </p14:cNvPr>
                <p14:cNvContentPartPr/>
                <p14:nvPr/>
              </p14:nvContentPartPr>
              <p14:xfrm>
                <a:off x="5978095" y="6412582"/>
                <a:ext cx="65160" cy="79920"/>
              </p14:xfrm>
            </p:contentPart>
          </mc:Choice>
          <mc:Fallback xmlns="">
            <p:pic>
              <p:nvPicPr>
                <p:cNvPr id="638" name="Freihand 637">
                  <a:extLst>
                    <a:ext uri="{FF2B5EF4-FFF2-40B4-BE49-F238E27FC236}">
                      <a16:creationId xmlns:a16="http://schemas.microsoft.com/office/drawing/2014/main" id="{26ED7C66-A0E0-D50F-9F10-1EE4F3835CA6}"/>
                    </a:ext>
                  </a:extLst>
                </p:cNvPr>
                <p:cNvPicPr/>
                <p:nvPr/>
              </p:nvPicPr>
              <p:blipFill>
                <a:blip r:embed="rId999"/>
                <a:stretch>
                  <a:fillRect/>
                </a:stretch>
              </p:blipFill>
              <p:spPr>
                <a:xfrm>
                  <a:off x="5969455" y="6403582"/>
                  <a:ext cx="828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39" name="Freihand 638">
                  <a:extLst>
                    <a:ext uri="{FF2B5EF4-FFF2-40B4-BE49-F238E27FC236}">
                      <a16:creationId xmlns:a16="http://schemas.microsoft.com/office/drawing/2014/main" id="{1CB0BC03-C806-4DF0-C7DE-479158F63E98}"/>
                    </a:ext>
                  </a:extLst>
                </p14:cNvPr>
                <p14:cNvContentPartPr/>
                <p14:nvPr/>
              </p14:nvContentPartPr>
              <p14:xfrm>
                <a:off x="6092575" y="6395662"/>
                <a:ext cx="39600" cy="82440"/>
              </p14:xfrm>
            </p:contentPart>
          </mc:Choice>
          <mc:Fallback xmlns="">
            <p:pic>
              <p:nvPicPr>
                <p:cNvPr id="639" name="Freihand 638">
                  <a:extLst>
                    <a:ext uri="{FF2B5EF4-FFF2-40B4-BE49-F238E27FC236}">
                      <a16:creationId xmlns:a16="http://schemas.microsoft.com/office/drawing/2014/main" id="{1CB0BC03-C806-4DF0-C7DE-479158F63E98}"/>
                    </a:ext>
                  </a:extLst>
                </p:cNvPr>
                <p:cNvPicPr/>
                <p:nvPr/>
              </p:nvPicPr>
              <p:blipFill>
                <a:blip r:embed="rId1001"/>
                <a:stretch>
                  <a:fillRect/>
                </a:stretch>
              </p:blipFill>
              <p:spPr>
                <a:xfrm>
                  <a:off x="6083935" y="6386662"/>
                  <a:ext cx="572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40" name="Freihand 639">
                  <a:extLst>
                    <a:ext uri="{FF2B5EF4-FFF2-40B4-BE49-F238E27FC236}">
                      <a16:creationId xmlns:a16="http://schemas.microsoft.com/office/drawing/2014/main" id="{9D0FD243-A713-E941-8641-854567E821B9}"/>
                    </a:ext>
                  </a:extLst>
                </p14:cNvPr>
                <p14:cNvContentPartPr/>
                <p14:nvPr/>
              </p14:nvContentPartPr>
              <p14:xfrm>
                <a:off x="6212815" y="6450022"/>
                <a:ext cx="8640" cy="52920"/>
              </p14:xfrm>
            </p:contentPart>
          </mc:Choice>
          <mc:Fallback xmlns="">
            <p:pic>
              <p:nvPicPr>
                <p:cNvPr id="640" name="Freihand 639">
                  <a:extLst>
                    <a:ext uri="{FF2B5EF4-FFF2-40B4-BE49-F238E27FC236}">
                      <a16:creationId xmlns:a16="http://schemas.microsoft.com/office/drawing/2014/main" id="{9D0FD243-A713-E941-8641-854567E821B9}"/>
                    </a:ext>
                  </a:extLst>
                </p:cNvPr>
                <p:cNvPicPr/>
                <p:nvPr/>
              </p:nvPicPr>
              <p:blipFill>
                <a:blip r:embed="rId1003"/>
                <a:stretch>
                  <a:fillRect/>
                </a:stretch>
              </p:blipFill>
              <p:spPr>
                <a:xfrm>
                  <a:off x="6204175" y="6441382"/>
                  <a:ext cx="26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42" name="Freihand 641">
                  <a:extLst>
                    <a:ext uri="{FF2B5EF4-FFF2-40B4-BE49-F238E27FC236}">
                      <a16:creationId xmlns:a16="http://schemas.microsoft.com/office/drawing/2014/main" id="{4B74FE35-F09A-C1ED-98F1-5023B2474EEB}"/>
                    </a:ext>
                  </a:extLst>
                </p14:cNvPr>
                <p14:cNvContentPartPr/>
                <p14:nvPr/>
              </p14:nvContentPartPr>
              <p14:xfrm>
                <a:off x="6281575" y="6339862"/>
                <a:ext cx="111600" cy="136800"/>
              </p14:xfrm>
            </p:contentPart>
          </mc:Choice>
          <mc:Fallback xmlns="">
            <p:pic>
              <p:nvPicPr>
                <p:cNvPr id="642" name="Freihand 641">
                  <a:extLst>
                    <a:ext uri="{FF2B5EF4-FFF2-40B4-BE49-F238E27FC236}">
                      <a16:creationId xmlns:a16="http://schemas.microsoft.com/office/drawing/2014/main" id="{4B74FE35-F09A-C1ED-98F1-5023B2474EEB}"/>
                    </a:ext>
                  </a:extLst>
                </p:cNvPr>
                <p:cNvPicPr/>
                <p:nvPr/>
              </p:nvPicPr>
              <p:blipFill>
                <a:blip r:embed="rId1005"/>
                <a:stretch>
                  <a:fillRect/>
                </a:stretch>
              </p:blipFill>
              <p:spPr>
                <a:xfrm>
                  <a:off x="6272935" y="6330862"/>
                  <a:ext cx="129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43" name="Freihand 642">
                  <a:extLst>
                    <a:ext uri="{FF2B5EF4-FFF2-40B4-BE49-F238E27FC236}">
                      <a16:creationId xmlns:a16="http://schemas.microsoft.com/office/drawing/2014/main" id="{791B945E-BA15-93A0-A4B8-1542F5DC35D6}"/>
                    </a:ext>
                  </a:extLst>
                </p14:cNvPr>
                <p14:cNvContentPartPr/>
                <p14:nvPr/>
              </p14:nvContentPartPr>
              <p14:xfrm>
                <a:off x="6437095" y="6316102"/>
                <a:ext cx="54000" cy="119160"/>
              </p14:xfrm>
            </p:contentPart>
          </mc:Choice>
          <mc:Fallback xmlns="">
            <p:pic>
              <p:nvPicPr>
                <p:cNvPr id="643" name="Freihand 642">
                  <a:extLst>
                    <a:ext uri="{FF2B5EF4-FFF2-40B4-BE49-F238E27FC236}">
                      <a16:creationId xmlns:a16="http://schemas.microsoft.com/office/drawing/2014/main" id="{791B945E-BA15-93A0-A4B8-1542F5DC35D6}"/>
                    </a:ext>
                  </a:extLst>
                </p:cNvPr>
                <p:cNvPicPr/>
                <p:nvPr/>
              </p:nvPicPr>
              <p:blipFill>
                <a:blip r:embed="rId1007"/>
                <a:stretch>
                  <a:fillRect/>
                </a:stretch>
              </p:blipFill>
              <p:spPr>
                <a:xfrm>
                  <a:off x="6428095" y="6307102"/>
                  <a:ext cx="716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44" name="Freihand 643">
                  <a:extLst>
                    <a:ext uri="{FF2B5EF4-FFF2-40B4-BE49-F238E27FC236}">
                      <a16:creationId xmlns:a16="http://schemas.microsoft.com/office/drawing/2014/main" id="{84816D68-1BED-05C5-4EF7-FE6634E52C19}"/>
                    </a:ext>
                  </a:extLst>
                </p14:cNvPr>
                <p14:cNvContentPartPr/>
                <p14:nvPr/>
              </p14:nvContentPartPr>
              <p14:xfrm>
                <a:off x="6562375" y="6336982"/>
                <a:ext cx="22680" cy="13320"/>
              </p14:xfrm>
            </p:contentPart>
          </mc:Choice>
          <mc:Fallback xmlns="">
            <p:pic>
              <p:nvPicPr>
                <p:cNvPr id="644" name="Freihand 643">
                  <a:extLst>
                    <a:ext uri="{FF2B5EF4-FFF2-40B4-BE49-F238E27FC236}">
                      <a16:creationId xmlns:a16="http://schemas.microsoft.com/office/drawing/2014/main" id="{84816D68-1BED-05C5-4EF7-FE6634E52C19}"/>
                    </a:ext>
                  </a:extLst>
                </p:cNvPr>
                <p:cNvPicPr/>
                <p:nvPr/>
              </p:nvPicPr>
              <p:blipFill>
                <a:blip r:embed="rId1009"/>
                <a:stretch>
                  <a:fillRect/>
                </a:stretch>
              </p:blipFill>
              <p:spPr>
                <a:xfrm>
                  <a:off x="6553375" y="6328342"/>
                  <a:ext cx="40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45" name="Freihand 644">
                  <a:extLst>
                    <a:ext uri="{FF2B5EF4-FFF2-40B4-BE49-F238E27FC236}">
                      <a16:creationId xmlns:a16="http://schemas.microsoft.com/office/drawing/2014/main" id="{069C70D1-2A2F-EBE4-1834-BE023DE3BA77}"/>
                    </a:ext>
                  </a:extLst>
                </p14:cNvPr>
                <p14:cNvContentPartPr/>
                <p14:nvPr/>
              </p14:nvContentPartPr>
              <p14:xfrm>
                <a:off x="6662455" y="6235822"/>
                <a:ext cx="191520" cy="131760"/>
              </p14:xfrm>
            </p:contentPart>
          </mc:Choice>
          <mc:Fallback xmlns="">
            <p:pic>
              <p:nvPicPr>
                <p:cNvPr id="645" name="Freihand 644">
                  <a:extLst>
                    <a:ext uri="{FF2B5EF4-FFF2-40B4-BE49-F238E27FC236}">
                      <a16:creationId xmlns:a16="http://schemas.microsoft.com/office/drawing/2014/main" id="{069C70D1-2A2F-EBE4-1834-BE023DE3BA77}"/>
                    </a:ext>
                  </a:extLst>
                </p:cNvPr>
                <p:cNvPicPr/>
                <p:nvPr/>
              </p:nvPicPr>
              <p:blipFill>
                <a:blip r:embed="rId1011"/>
                <a:stretch>
                  <a:fillRect/>
                </a:stretch>
              </p:blipFill>
              <p:spPr>
                <a:xfrm>
                  <a:off x="6653455" y="6227182"/>
                  <a:ext cx="209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46" name="Freihand 645">
                  <a:extLst>
                    <a:ext uri="{FF2B5EF4-FFF2-40B4-BE49-F238E27FC236}">
                      <a16:creationId xmlns:a16="http://schemas.microsoft.com/office/drawing/2014/main" id="{A311257B-60C8-52CF-7D03-921E7D81EC20}"/>
                    </a:ext>
                  </a:extLst>
                </p14:cNvPr>
                <p14:cNvContentPartPr/>
                <p14:nvPr/>
              </p14:nvContentPartPr>
              <p14:xfrm>
                <a:off x="6870175" y="6225742"/>
                <a:ext cx="113400" cy="91440"/>
              </p14:xfrm>
            </p:contentPart>
          </mc:Choice>
          <mc:Fallback xmlns="">
            <p:pic>
              <p:nvPicPr>
                <p:cNvPr id="646" name="Freihand 645">
                  <a:extLst>
                    <a:ext uri="{FF2B5EF4-FFF2-40B4-BE49-F238E27FC236}">
                      <a16:creationId xmlns:a16="http://schemas.microsoft.com/office/drawing/2014/main" id="{A311257B-60C8-52CF-7D03-921E7D81EC20}"/>
                    </a:ext>
                  </a:extLst>
                </p:cNvPr>
                <p:cNvPicPr/>
                <p:nvPr/>
              </p:nvPicPr>
              <p:blipFill>
                <a:blip r:embed="rId1013"/>
                <a:stretch>
                  <a:fillRect/>
                </a:stretch>
              </p:blipFill>
              <p:spPr>
                <a:xfrm>
                  <a:off x="6861535" y="6216742"/>
                  <a:ext cx="1310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47" name="Freihand 646">
                  <a:extLst>
                    <a:ext uri="{FF2B5EF4-FFF2-40B4-BE49-F238E27FC236}">
                      <a16:creationId xmlns:a16="http://schemas.microsoft.com/office/drawing/2014/main" id="{4A61C861-45D1-2B11-2B9C-A18923AFAC67}"/>
                    </a:ext>
                  </a:extLst>
                </p14:cNvPr>
                <p14:cNvContentPartPr/>
                <p14:nvPr/>
              </p14:nvContentPartPr>
              <p14:xfrm>
                <a:off x="5919415" y="6448942"/>
                <a:ext cx="1064160" cy="216000"/>
              </p14:xfrm>
            </p:contentPart>
          </mc:Choice>
          <mc:Fallback xmlns="">
            <p:pic>
              <p:nvPicPr>
                <p:cNvPr id="647" name="Freihand 646">
                  <a:extLst>
                    <a:ext uri="{FF2B5EF4-FFF2-40B4-BE49-F238E27FC236}">
                      <a16:creationId xmlns:a16="http://schemas.microsoft.com/office/drawing/2014/main" id="{4A61C861-45D1-2B11-2B9C-A18923AFAC67}"/>
                    </a:ext>
                  </a:extLst>
                </p:cNvPr>
                <p:cNvPicPr/>
                <p:nvPr/>
              </p:nvPicPr>
              <p:blipFill>
                <a:blip r:embed="rId1015"/>
                <a:stretch>
                  <a:fillRect/>
                </a:stretch>
              </p:blipFill>
              <p:spPr>
                <a:xfrm>
                  <a:off x="5910415" y="6439942"/>
                  <a:ext cx="1081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48" name="Freihand 647">
                  <a:extLst>
                    <a:ext uri="{FF2B5EF4-FFF2-40B4-BE49-F238E27FC236}">
                      <a16:creationId xmlns:a16="http://schemas.microsoft.com/office/drawing/2014/main" id="{4ED2F044-08A2-4636-4391-77C78A731B09}"/>
                    </a:ext>
                  </a:extLst>
                </p14:cNvPr>
                <p14:cNvContentPartPr/>
                <p14:nvPr/>
              </p14:nvContentPartPr>
              <p14:xfrm>
                <a:off x="6335575" y="6622462"/>
                <a:ext cx="140040" cy="111600"/>
              </p14:xfrm>
            </p:contentPart>
          </mc:Choice>
          <mc:Fallback xmlns="">
            <p:pic>
              <p:nvPicPr>
                <p:cNvPr id="648" name="Freihand 647">
                  <a:extLst>
                    <a:ext uri="{FF2B5EF4-FFF2-40B4-BE49-F238E27FC236}">
                      <a16:creationId xmlns:a16="http://schemas.microsoft.com/office/drawing/2014/main" id="{4ED2F044-08A2-4636-4391-77C78A731B09}"/>
                    </a:ext>
                  </a:extLst>
                </p:cNvPr>
                <p:cNvPicPr/>
                <p:nvPr/>
              </p:nvPicPr>
              <p:blipFill>
                <a:blip r:embed="rId1017"/>
                <a:stretch>
                  <a:fillRect/>
                </a:stretch>
              </p:blipFill>
              <p:spPr>
                <a:xfrm>
                  <a:off x="6326935" y="6613462"/>
                  <a:ext cx="157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49" name="Freihand 648">
                  <a:extLst>
                    <a:ext uri="{FF2B5EF4-FFF2-40B4-BE49-F238E27FC236}">
                      <a16:creationId xmlns:a16="http://schemas.microsoft.com/office/drawing/2014/main" id="{A4496C50-C0ED-41E4-ADD2-339C882B7923}"/>
                    </a:ext>
                  </a:extLst>
                </p14:cNvPr>
                <p14:cNvContentPartPr/>
                <p14:nvPr/>
              </p14:nvContentPartPr>
              <p14:xfrm>
                <a:off x="6545455" y="6618502"/>
                <a:ext cx="45360" cy="69120"/>
              </p14:xfrm>
            </p:contentPart>
          </mc:Choice>
          <mc:Fallback xmlns="">
            <p:pic>
              <p:nvPicPr>
                <p:cNvPr id="649" name="Freihand 648">
                  <a:extLst>
                    <a:ext uri="{FF2B5EF4-FFF2-40B4-BE49-F238E27FC236}">
                      <a16:creationId xmlns:a16="http://schemas.microsoft.com/office/drawing/2014/main" id="{A4496C50-C0ED-41E4-ADD2-339C882B7923}"/>
                    </a:ext>
                  </a:extLst>
                </p:cNvPr>
                <p:cNvPicPr/>
                <p:nvPr/>
              </p:nvPicPr>
              <p:blipFill>
                <a:blip r:embed="rId1019"/>
                <a:stretch>
                  <a:fillRect/>
                </a:stretch>
              </p:blipFill>
              <p:spPr>
                <a:xfrm>
                  <a:off x="6536455" y="6609502"/>
                  <a:ext cx="63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650" name="Freihand 649">
                  <a:extLst>
                    <a:ext uri="{FF2B5EF4-FFF2-40B4-BE49-F238E27FC236}">
                      <a16:creationId xmlns:a16="http://schemas.microsoft.com/office/drawing/2014/main" id="{319BC0F0-748B-78AD-D455-BFBEBF126889}"/>
                    </a:ext>
                  </a:extLst>
                </p14:cNvPr>
                <p14:cNvContentPartPr/>
                <p14:nvPr/>
              </p14:nvContentPartPr>
              <p14:xfrm>
                <a:off x="6662815" y="6581782"/>
                <a:ext cx="74520" cy="100800"/>
              </p14:xfrm>
            </p:contentPart>
          </mc:Choice>
          <mc:Fallback xmlns="">
            <p:pic>
              <p:nvPicPr>
                <p:cNvPr id="650" name="Freihand 649">
                  <a:extLst>
                    <a:ext uri="{FF2B5EF4-FFF2-40B4-BE49-F238E27FC236}">
                      <a16:creationId xmlns:a16="http://schemas.microsoft.com/office/drawing/2014/main" id="{319BC0F0-748B-78AD-D455-BFBEBF126889}"/>
                    </a:ext>
                  </a:extLst>
                </p:cNvPr>
                <p:cNvPicPr/>
                <p:nvPr/>
              </p:nvPicPr>
              <p:blipFill>
                <a:blip r:embed="rId1021"/>
                <a:stretch>
                  <a:fillRect/>
                </a:stretch>
              </p:blipFill>
              <p:spPr>
                <a:xfrm>
                  <a:off x="6654175" y="6572782"/>
                  <a:ext cx="92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51" name="Freihand 650">
                  <a:extLst>
                    <a:ext uri="{FF2B5EF4-FFF2-40B4-BE49-F238E27FC236}">
                      <a16:creationId xmlns:a16="http://schemas.microsoft.com/office/drawing/2014/main" id="{BC39FC01-5BFB-E4B9-BB7C-F1753ECD4D7D}"/>
                    </a:ext>
                  </a:extLst>
                </p14:cNvPr>
                <p14:cNvContentPartPr/>
                <p14:nvPr/>
              </p14:nvContentPartPr>
              <p14:xfrm>
                <a:off x="7079695" y="6384142"/>
                <a:ext cx="115920" cy="79200"/>
              </p14:xfrm>
            </p:contentPart>
          </mc:Choice>
          <mc:Fallback xmlns="">
            <p:pic>
              <p:nvPicPr>
                <p:cNvPr id="651" name="Freihand 650">
                  <a:extLst>
                    <a:ext uri="{FF2B5EF4-FFF2-40B4-BE49-F238E27FC236}">
                      <a16:creationId xmlns:a16="http://schemas.microsoft.com/office/drawing/2014/main" id="{BC39FC01-5BFB-E4B9-BB7C-F1753ECD4D7D}"/>
                    </a:ext>
                  </a:extLst>
                </p:cNvPr>
                <p:cNvPicPr/>
                <p:nvPr/>
              </p:nvPicPr>
              <p:blipFill>
                <a:blip r:embed="rId1023"/>
                <a:stretch>
                  <a:fillRect/>
                </a:stretch>
              </p:blipFill>
              <p:spPr>
                <a:xfrm>
                  <a:off x="7071055" y="6375142"/>
                  <a:ext cx="133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652" name="Freihand 651">
                  <a:extLst>
                    <a:ext uri="{FF2B5EF4-FFF2-40B4-BE49-F238E27FC236}">
                      <a16:creationId xmlns:a16="http://schemas.microsoft.com/office/drawing/2014/main" id="{1450833D-97B8-1CD6-0742-D7A3A9699182}"/>
                    </a:ext>
                  </a:extLst>
                </p14:cNvPr>
                <p14:cNvContentPartPr/>
                <p14:nvPr/>
              </p14:nvContentPartPr>
              <p14:xfrm>
                <a:off x="7307215" y="6288382"/>
                <a:ext cx="108000" cy="161640"/>
              </p14:xfrm>
            </p:contentPart>
          </mc:Choice>
          <mc:Fallback xmlns="">
            <p:pic>
              <p:nvPicPr>
                <p:cNvPr id="652" name="Freihand 651">
                  <a:extLst>
                    <a:ext uri="{FF2B5EF4-FFF2-40B4-BE49-F238E27FC236}">
                      <a16:creationId xmlns:a16="http://schemas.microsoft.com/office/drawing/2014/main" id="{1450833D-97B8-1CD6-0742-D7A3A9699182}"/>
                    </a:ext>
                  </a:extLst>
                </p:cNvPr>
                <p:cNvPicPr/>
                <p:nvPr/>
              </p:nvPicPr>
              <p:blipFill>
                <a:blip r:embed="rId1025"/>
                <a:stretch>
                  <a:fillRect/>
                </a:stretch>
              </p:blipFill>
              <p:spPr>
                <a:xfrm>
                  <a:off x="7298575" y="6279382"/>
                  <a:ext cx="125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653" name="Freihand 652">
                  <a:extLst>
                    <a:ext uri="{FF2B5EF4-FFF2-40B4-BE49-F238E27FC236}">
                      <a16:creationId xmlns:a16="http://schemas.microsoft.com/office/drawing/2014/main" id="{9389F715-705F-CF03-B9AF-559BF8BA018C}"/>
                    </a:ext>
                  </a:extLst>
                </p14:cNvPr>
                <p14:cNvContentPartPr/>
                <p14:nvPr/>
              </p14:nvContentPartPr>
              <p14:xfrm>
                <a:off x="7450855" y="6399622"/>
                <a:ext cx="7920" cy="76320"/>
              </p14:xfrm>
            </p:contentPart>
          </mc:Choice>
          <mc:Fallback xmlns="">
            <p:pic>
              <p:nvPicPr>
                <p:cNvPr id="653" name="Freihand 652">
                  <a:extLst>
                    <a:ext uri="{FF2B5EF4-FFF2-40B4-BE49-F238E27FC236}">
                      <a16:creationId xmlns:a16="http://schemas.microsoft.com/office/drawing/2014/main" id="{9389F715-705F-CF03-B9AF-559BF8BA018C}"/>
                    </a:ext>
                  </a:extLst>
                </p:cNvPr>
                <p:cNvPicPr/>
                <p:nvPr/>
              </p:nvPicPr>
              <p:blipFill>
                <a:blip r:embed="rId1027"/>
                <a:stretch>
                  <a:fillRect/>
                </a:stretch>
              </p:blipFill>
              <p:spPr>
                <a:xfrm>
                  <a:off x="7441855" y="6390622"/>
                  <a:ext cx="25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654" name="Freihand 653">
                  <a:extLst>
                    <a:ext uri="{FF2B5EF4-FFF2-40B4-BE49-F238E27FC236}">
                      <a16:creationId xmlns:a16="http://schemas.microsoft.com/office/drawing/2014/main" id="{C1911D62-78C0-63DE-5107-00355B93339D}"/>
                    </a:ext>
                  </a:extLst>
                </p14:cNvPr>
                <p14:cNvContentPartPr/>
                <p14:nvPr/>
              </p14:nvContentPartPr>
              <p14:xfrm>
                <a:off x="7498735" y="6238702"/>
                <a:ext cx="108360" cy="176760"/>
              </p14:xfrm>
            </p:contentPart>
          </mc:Choice>
          <mc:Fallback xmlns="">
            <p:pic>
              <p:nvPicPr>
                <p:cNvPr id="654" name="Freihand 653">
                  <a:extLst>
                    <a:ext uri="{FF2B5EF4-FFF2-40B4-BE49-F238E27FC236}">
                      <a16:creationId xmlns:a16="http://schemas.microsoft.com/office/drawing/2014/main" id="{C1911D62-78C0-63DE-5107-00355B93339D}"/>
                    </a:ext>
                  </a:extLst>
                </p:cNvPr>
                <p:cNvPicPr/>
                <p:nvPr/>
              </p:nvPicPr>
              <p:blipFill>
                <a:blip r:embed="rId1029"/>
                <a:stretch>
                  <a:fillRect/>
                </a:stretch>
              </p:blipFill>
              <p:spPr>
                <a:xfrm>
                  <a:off x="7490095" y="6230062"/>
                  <a:ext cx="126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655" name="Freihand 654">
                  <a:extLst>
                    <a:ext uri="{FF2B5EF4-FFF2-40B4-BE49-F238E27FC236}">
                      <a16:creationId xmlns:a16="http://schemas.microsoft.com/office/drawing/2014/main" id="{1A75D24F-89DF-757E-2685-D1A6F728FE02}"/>
                    </a:ext>
                  </a:extLst>
                </p14:cNvPr>
                <p14:cNvContentPartPr/>
                <p14:nvPr/>
              </p14:nvContentPartPr>
              <p14:xfrm>
                <a:off x="7666495" y="6228262"/>
                <a:ext cx="55800" cy="159840"/>
              </p14:xfrm>
            </p:contentPart>
          </mc:Choice>
          <mc:Fallback xmlns="">
            <p:pic>
              <p:nvPicPr>
                <p:cNvPr id="655" name="Freihand 654">
                  <a:extLst>
                    <a:ext uri="{FF2B5EF4-FFF2-40B4-BE49-F238E27FC236}">
                      <a16:creationId xmlns:a16="http://schemas.microsoft.com/office/drawing/2014/main" id="{1A75D24F-89DF-757E-2685-D1A6F728FE02}"/>
                    </a:ext>
                  </a:extLst>
                </p:cNvPr>
                <p:cNvPicPr/>
                <p:nvPr/>
              </p:nvPicPr>
              <p:blipFill>
                <a:blip r:embed="rId1031"/>
                <a:stretch>
                  <a:fillRect/>
                </a:stretch>
              </p:blipFill>
              <p:spPr>
                <a:xfrm>
                  <a:off x="7657495" y="6219262"/>
                  <a:ext cx="734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656" name="Freihand 655">
                  <a:extLst>
                    <a:ext uri="{FF2B5EF4-FFF2-40B4-BE49-F238E27FC236}">
                      <a16:creationId xmlns:a16="http://schemas.microsoft.com/office/drawing/2014/main" id="{6AC58B50-F886-D995-054F-517B54E0B9A9}"/>
                    </a:ext>
                  </a:extLst>
                </p14:cNvPr>
                <p14:cNvContentPartPr/>
                <p14:nvPr/>
              </p14:nvContentPartPr>
              <p14:xfrm>
                <a:off x="7846855" y="6188662"/>
                <a:ext cx="41040" cy="116280"/>
              </p14:xfrm>
            </p:contentPart>
          </mc:Choice>
          <mc:Fallback xmlns="">
            <p:pic>
              <p:nvPicPr>
                <p:cNvPr id="656" name="Freihand 655">
                  <a:extLst>
                    <a:ext uri="{FF2B5EF4-FFF2-40B4-BE49-F238E27FC236}">
                      <a16:creationId xmlns:a16="http://schemas.microsoft.com/office/drawing/2014/main" id="{6AC58B50-F886-D995-054F-517B54E0B9A9}"/>
                    </a:ext>
                  </a:extLst>
                </p:cNvPr>
                <p:cNvPicPr/>
                <p:nvPr/>
              </p:nvPicPr>
              <p:blipFill>
                <a:blip r:embed="rId1033"/>
                <a:stretch>
                  <a:fillRect/>
                </a:stretch>
              </p:blipFill>
              <p:spPr>
                <a:xfrm>
                  <a:off x="7838215" y="6179662"/>
                  <a:ext cx="58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657" name="Freihand 656">
                  <a:extLst>
                    <a:ext uri="{FF2B5EF4-FFF2-40B4-BE49-F238E27FC236}">
                      <a16:creationId xmlns:a16="http://schemas.microsoft.com/office/drawing/2014/main" id="{4CE36C7E-FCED-2AA1-CB12-E4190086F4E1}"/>
                    </a:ext>
                  </a:extLst>
                </p14:cNvPr>
                <p14:cNvContentPartPr/>
                <p14:nvPr/>
              </p14:nvContentPartPr>
              <p14:xfrm>
                <a:off x="7741375" y="6115942"/>
                <a:ext cx="97560" cy="107640"/>
              </p14:xfrm>
            </p:contentPart>
          </mc:Choice>
          <mc:Fallback xmlns="">
            <p:pic>
              <p:nvPicPr>
                <p:cNvPr id="657" name="Freihand 656">
                  <a:extLst>
                    <a:ext uri="{FF2B5EF4-FFF2-40B4-BE49-F238E27FC236}">
                      <a16:creationId xmlns:a16="http://schemas.microsoft.com/office/drawing/2014/main" id="{4CE36C7E-FCED-2AA1-CB12-E4190086F4E1}"/>
                    </a:ext>
                  </a:extLst>
                </p:cNvPr>
                <p:cNvPicPr/>
                <p:nvPr/>
              </p:nvPicPr>
              <p:blipFill>
                <a:blip r:embed="rId1035"/>
                <a:stretch>
                  <a:fillRect/>
                </a:stretch>
              </p:blipFill>
              <p:spPr>
                <a:xfrm>
                  <a:off x="7732375" y="6106942"/>
                  <a:ext cx="115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658" name="Freihand 657">
                  <a:extLst>
                    <a:ext uri="{FF2B5EF4-FFF2-40B4-BE49-F238E27FC236}">
                      <a16:creationId xmlns:a16="http://schemas.microsoft.com/office/drawing/2014/main" id="{2B89CB12-B482-4908-9EA3-425825E68803}"/>
                    </a:ext>
                  </a:extLst>
                </p14:cNvPr>
                <p14:cNvContentPartPr/>
                <p14:nvPr/>
              </p14:nvContentPartPr>
              <p14:xfrm>
                <a:off x="7918135" y="6250582"/>
                <a:ext cx="47520" cy="96480"/>
              </p14:xfrm>
            </p:contentPart>
          </mc:Choice>
          <mc:Fallback xmlns="">
            <p:pic>
              <p:nvPicPr>
                <p:cNvPr id="658" name="Freihand 657">
                  <a:extLst>
                    <a:ext uri="{FF2B5EF4-FFF2-40B4-BE49-F238E27FC236}">
                      <a16:creationId xmlns:a16="http://schemas.microsoft.com/office/drawing/2014/main" id="{2B89CB12-B482-4908-9EA3-425825E68803}"/>
                    </a:ext>
                  </a:extLst>
                </p:cNvPr>
                <p:cNvPicPr/>
                <p:nvPr/>
              </p:nvPicPr>
              <p:blipFill>
                <a:blip r:embed="rId1037"/>
                <a:stretch>
                  <a:fillRect/>
                </a:stretch>
              </p:blipFill>
              <p:spPr>
                <a:xfrm>
                  <a:off x="7909495" y="6241582"/>
                  <a:ext cx="65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671" name="Freihand 670">
                  <a:extLst>
                    <a:ext uri="{FF2B5EF4-FFF2-40B4-BE49-F238E27FC236}">
                      <a16:creationId xmlns:a16="http://schemas.microsoft.com/office/drawing/2014/main" id="{764205BF-484E-F1C9-5AED-139004AC5FAC}"/>
                    </a:ext>
                  </a:extLst>
                </p14:cNvPr>
                <p14:cNvContentPartPr/>
                <p14:nvPr/>
              </p14:nvContentPartPr>
              <p14:xfrm>
                <a:off x="6630775" y="6101902"/>
                <a:ext cx="451440" cy="332280"/>
              </p14:xfrm>
            </p:contentPart>
          </mc:Choice>
          <mc:Fallback xmlns="">
            <p:pic>
              <p:nvPicPr>
                <p:cNvPr id="671" name="Freihand 670">
                  <a:extLst>
                    <a:ext uri="{FF2B5EF4-FFF2-40B4-BE49-F238E27FC236}">
                      <a16:creationId xmlns:a16="http://schemas.microsoft.com/office/drawing/2014/main" id="{764205BF-484E-F1C9-5AED-139004AC5FAC}"/>
                    </a:ext>
                  </a:extLst>
                </p:cNvPr>
                <p:cNvPicPr/>
                <p:nvPr/>
              </p:nvPicPr>
              <p:blipFill>
                <a:blip r:embed="rId1039"/>
                <a:stretch>
                  <a:fillRect/>
                </a:stretch>
              </p:blipFill>
              <p:spPr>
                <a:xfrm>
                  <a:off x="6621775" y="6092902"/>
                  <a:ext cx="469080" cy="349920"/>
                </a:xfrm>
                <a:prstGeom prst="rect">
                  <a:avLst/>
                </a:prstGeom>
              </p:spPr>
            </p:pic>
          </mc:Fallback>
        </mc:AlternateContent>
      </p:grpSp>
      <p:grpSp>
        <p:nvGrpSpPr>
          <p:cNvPr id="673" name="Gruppieren 672">
            <a:extLst>
              <a:ext uri="{FF2B5EF4-FFF2-40B4-BE49-F238E27FC236}">
                <a16:creationId xmlns:a16="http://schemas.microsoft.com/office/drawing/2014/main" id="{4BDE0FFF-8F76-F1CF-9A47-A96968490477}"/>
              </a:ext>
            </a:extLst>
          </p:cNvPr>
          <p:cNvGrpSpPr/>
          <p:nvPr/>
        </p:nvGrpSpPr>
        <p:grpSpPr>
          <a:xfrm>
            <a:off x="9636055" y="1723582"/>
            <a:ext cx="1536840" cy="817920"/>
            <a:chOff x="9636055" y="1723582"/>
            <a:chExt cx="1536840" cy="817920"/>
          </a:xfrm>
        </p:grpSpPr>
        <mc:AlternateContent xmlns:mc="http://schemas.openxmlformats.org/markup-compatibility/2006" xmlns:p14="http://schemas.microsoft.com/office/powerpoint/2010/main">
          <mc:Choice Requires="p14">
            <p:contentPart p14:bwMode="auto" r:id="rId1040">
              <p14:nvContentPartPr>
                <p14:cNvPr id="556" name="Freihand 555">
                  <a:extLst>
                    <a:ext uri="{FF2B5EF4-FFF2-40B4-BE49-F238E27FC236}">
                      <a16:creationId xmlns:a16="http://schemas.microsoft.com/office/drawing/2014/main" id="{38FC4051-BAFE-D6C4-5468-E81952C03F67}"/>
                    </a:ext>
                  </a:extLst>
                </p14:cNvPr>
                <p14:cNvContentPartPr/>
                <p14:nvPr/>
              </p14:nvContentPartPr>
              <p14:xfrm>
                <a:off x="9773215" y="2194822"/>
                <a:ext cx="60840" cy="92520"/>
              </p14:xfrm>
            </p:contentPart>
          </mc:Choice>
          <mc:Fallback xmlns="">
            <p:pic>
              <p:nvPicPr>
                <p:cNvPr id="556" name="Freihand 555">
                  <a:extLst>
                    <a:ext uri="{FF2B5EF4-FFF2-40B4-BE49-F238E27FC236}">
                      <a16:creationId xmlns:a16="http://schemas.microsoft.com/office/drawing/2014/main" id="{38FC4051-BAFE-D6C4-5468-E81952C03F67}"/>
                    </a:ext>
                  </a:extLst>
                </p:cNvPr>
                <p:cNvPicPr/>
                <p:nvPr/>
              </p:nvPicPr>
              <p:blipFill>
                <a:blip r:embed="rId1041"/>
                <a:stretch>
                  <a:fillRect/>
                </a:stretch>
              </p:blipFill>
              <p:spPr>
                <a:xfrm>
                  <a:off x="9764215" y="2186182"/>
                  <a:ext cx="784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557" name="Freihand 556">
                  <a:extLst>
                    <a:ext uri="{FF2B5EF4-FFF2-40B4-BE49-F238E27FC236}">
                      <a16:creationId xmlns:a16="http://schemas.microsoft.com/office/drawing/2014/main" id="{3C8C15BC-F8E6-D02D-B9BA-0E8DEC9016B6}"/>
                    </a:ext>
                  </a:extLst>
                </p14:cNvPr>
                <p14:cNvContentPartPr/>
                <p14:nvPr/>
              </p14:nvContentPartPr>
              <p14:xfrm>
                <a:off x="9862855" y="2191942"/>
                <a:ext cx="71640" cy="82800"/>
              </p14:xfrm>
            </p:contentPart>
          </mc:Choice>
          <mc:Fallback xmlns="">
            <p:pic>
              <p:nvPicPr>
                <p:cNvPr id="557" name="Freihand 556">
                  <a:extLst>
                    <a:ext uri="{FF2B5EF4-FFF2-40B4-BE49-F238E27FC236}">
                      <a16:creationId xmlns:a16="http://schemas.microsoft.com/office/drawing/2014/main" id="{3C8C15BC-F8E6-D02D-B9BA-0E8DEC9016B6}"/>
                    </a:ext>
                  </a:extLst>
                </p:cNvPr>
                <p:cNvPicPr/>
                <p:nvPr/>
              </p:nvPicPr>
              <p:blipFill>
                <a:blip r:embed="rId1043"/>
                <a:stretch>
                  <a:fillRect/>
                </a:stretch>
              </p:blipFill>
              <p:spPr>
                <a:xfrm>
                  <a:off x="9854215" y="2182942"/>
                  <a:ext cx="89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559" name="Freihand 558">
                  <a:extLst>
                    <a:ext uri="{FF2B5EF4-FFF2-40B4-BE49-F238E27FC236}">
                      <a16:creationId xmlns:a16="http://schemas.microsoft.com/office/drawing/2014/main" id="{18BD3EE5-B202-1A96-4C2C-32E45C9BFD66}"/>
                    </a:ext>
                  </a:extLst>
                </p14:cNvPr>
                <p14:cNvContentPartPr/>
                <p14:nvPr/>
              </p14:nvContentPartPr>
              <p14:xfrm>
                <a:off x="9720655" y="2116702"/>
                <a:ext cx="283320" cy="216720"/>
              </p14:xfrm>
            </p:contentPart>
          </mc:Choice>
          <mc:Fallback xmlns="">
            <p:pic>
              <p:nvPicPr>
                <p:cNvPr id="559" name="Freihand 558">
                  <a:extLst>
                    <a:ext uri="{FF2B5EF4-FFF2-40B4-BE49-F238E27FC236}">
                      <a16:creationId xmlns:a16="http://schemas.microsoft.com/office/drawing/2014/main" id="{18BD3EE5-B202-1A96-4C2C-32E45C9BFD66}"/>
                    </a:ext>
                  </a:extLst>
                </p:cNvPr>
                <p:cNvPicPr/>
                <p:nvPr/>
              </p:nvPicPr>
              <p:blipFill>
                <a:blip r:embed="rId1045"/>
                <a:stretch>
                  <a:fillRect/>
                </a:stretch>
              </p:blipFill>
              <p:spPr>
                <a:xfrm>
                  <a:off x="9712015" y="2107702"/>
                  <a:ext cx="3009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597" name="Freihand 596">
                  <a:extLst>
                    <a:ext uri="{FF2B5EF4-FFF2-40B4-BE49-F238E27FC236}">
                      <a16:creationId xmlns:a16="http://schemas.microsoft.com/office/drawing/2014/main" id="{5553989F-ADB5-4F64-F527-3F18CFFCC044}"/>
                    </a:ext>
                  </a:extLst>
                </p14:cNvPr>
                <p14:cNvContentPartPr/>
                <p14:nvPr/>
              </p14:nvContentPartPr>
              <p14:xfrm>
                <a:off x="9811015" y="2325862"/>
                <a:ext cx="134280" cy="155520"/>
              </p14:xfrm>
            </p:contentPart>
          </mc:Choice>
          <mc:Fallback xmlns="">
            <p:pic>
              <p:nvPicPr>
                <p:cNvPr id="597" name="Freihand 596">
                  <a:extLst>
                    <a:ext uri="{FF2B5EF4-FFF2-40B4-BE49-F238E27FC236}">
                      <a16:creationId xmlns:a16="http://schemas.microsoft.com/office/drawing/2014/main" id="{5553989F-ADB5-4F64-F527-3F18CFFCC044}"/>
                    </a:ext>
                  </a:extLst>
                </p:cNvPr>
                <p:cNvPicPr/>
                <p:nvPr/>
              </p:nvPicPr>
              <p:blipFill>
                <a:blip r:embed="rId1047"/>
                <a:stretch>
                  <a:fillRect/>
                </a:stretch>
              </p:blipFill>
              <p:spPr>
                <a:xfrm>
                  <a:off x="9802015" y="2317222"/>
                  <a:ext cx="1519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598" name="Freihand 597">
                  <a:extLst>
                    <a:ext uri="{FF2B5EF4-FFF2-40B4-BE49-F238E27FC236}">
                      <a16:creationId xmlns:a16="http://schemas.microsoft.com/office/drawing/2014/main" id="{E5F56DAB-A06A-8C9E-1279-83553A0C784E}"/>
                    </a:ext>
                  </a:extLst>
                </p14:cNvPr>
                <p14:cNvContentPartPr/>
                <p14:nvPr/>
              </p14:nvContentPartPr>
              <p14:xfrm>
                <a:off x="9961855" y="2332702"/>
                <a:ext cx="60120" cy="110880"/>
              </p14:xfrm>
            </p:contentPart>
          </mc:Choice>
          <mc:Fallback xmlns="">
            <p:pic>
              <p:nvPicPr>
                <p:cNvPr id="598" name="Freihand 597">
                  <a:extLst>
                    <a:ext uri="{FF2B5EF4-FFF2-40B4-BE49-F238E27FC236}">
                      <a16:creationId xmlns:a16="http://schemas.microsoft.com/office/drawing/2014/main" id="{E5F56DAB-A06A-8C9E-1279-83553A0C784E}"/>
                    </a:ext>
                  </a:extLst>
                </p:cNvPr>
                <p:cNvPicPr/>
                <p:nvPr/>
              </p:nvPicPr>
              <p:blipFill>
                <a:blip r:embed="rId1049"/>
                <a:stretch>
                  <a:fillRect/>
                </a:stretch>
              </p:blipFill>
              <p:spPr>
                <a:xfrm>
                  <a:off x="9953215" y="2324062"/>
                  <a:ext cx="777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599" name="Freihand 598">
                  <a:extLst>
                    <a:ext uri="{FF2B5EF4-FFF2-40B4-BE49-F238E27FC236}">
                      <a16:creationId xmlns:a16="http://schemas.microsoft.com/office/drawing/2014/main" id="{BC415202-8CED-EEB5-C2C1-AE3499F3FC0B}"/>
                    </a:ext>
                  </a:extLst>
                </p14:cNvPr>
                <p14:cNvContentPartPr/>
                <p14:nvPr/>
              </p14:nvContentPartPr>
              <p14:xfrm>
                <a:off x="10038895" y="2323342"/>
                <a:ext cx="89640" cy="145800"/>
              </p14:xfrm>
            </p:contentPart>
          </mc:Choice>
          <mc:Fallback xmlns="">
            <p:pic>
              <p:nvPicPr>
                <p:cNvPr id="599" name="Freihand 598">
                  <a:extLst>
                    <a:ext uri="{FF2B5EF4-FFF2-40B4-BE49-F238E27FC236}">
                      <a16:creationId xmlns:a16="http://schemas.microsoft.com/office/drawing/2014/main" id="{BC415202-8CED-EEB5-C2C1-AE3499F3FC0B}"/>
                    </a:ext>
                  </a:extLst>
                </p:cNvPr>
                <p:cNvPicPr/>
                <p:nvPr/>
              </p:nvPicPr>
              <p:blipFill>
                <a:blip r:embed="rId1051"/>
                <a:stretch>
                  <a:fillRect/>
                </a:stretch>
              </p:blipFill>
              <p:spPr>
                <a:xfrm>
                  <a:off x="10030255" y="2314702"/>
                  <a:ext cx="107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600" name="Freihand 599">
                  <a:extLst>
                    <a:ext uri="{FF2B5EF4-FFF2-40B4-BE49-F238E27FC236}">
                      <a16:creationId xmlns:a16="http://schemas.microsoft.com/office/drawing/2014/main" id="{19F95292-2FAE-AC58-ED3B-E8CC74CC44AF}"/>
                    </a:ext>
                  </a:extLst>
                </p14:cNvPr>
                <p14:cNvContentPartPr/>
                <p14:nvPr/>
              </p14:nvContentPartPr>
              <p14:xfrm>
                <a:off x="10126735" y="2478142"/>
                <a:ext cx="14760" cy="63360"/>
              </p14:xfrm>
            </p:contentPart>
          </mc:Choice>
          <mc:Fallback xmlns="">
            <p:pic>
              <p:nvPicPr>
                <p:cNvPr id="600" name="Freihand 599">
                  <a:extLst>
                    <a:ext uri="{FF2B5EF4-FFF2-40B4-BE49-F238E27FC236}">
                      <a16:creationId xmlns:a16="http://schemas.microsoft.com/office/drawing/2014/main" id="{19F95292-2FAE-AC58-ED3B-E8CC74CC44AF}"/>
                    </a:ext>
                  </a:extLst>
                </p:cNvPr>
                <p:cNvPicPr/>
                <p:nvPr/>
              </p:nvPicPr>
              <p:blipFill>
                <a:blip r:embed="rId1053"/>
                <a:stretch>
                  <a:fillRect/>
                </a:stretch>
              </p:blipFill>
              <p:spPr>
                <a:xfrm>
                  <a:off x="10117735" y="2469502"/>
                  <a:ext cx="324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601" name="Freihand 600">
                  <a:extLst>
                    <a:ext uri="{FF2B5EF4-FFF2-40B4-BE49-F238E27FC236}">
                      <a16:creationId xmlns:a16="http://schemas.microsoft.com/office/drawing/2014/main" id="{FC11BA99-556A-2271-6E2F-08C0423DC503}"/>
                    </a:ext>
                  </a:extLst>
                </p14:cNvPr>
                <p14:cNvContentPartPr/>
                <p14:nvPr/>
              </p14:nvContentPartPr>
              <p14:xfrm>
                <a:off x="10178935" y="2333782"/>
                <a:ext cx="51480" cy="136440"/>
              </p14:xfrm>
            </p:contentPart>
          </mc:Choice>
          <mc:Fallback xmlns="">
            <p:pic>
              <p:nvPicPr>
                <p:cNvPr id="601" name="Freihand 600">
                  <a:extLst>
                    <a:ext uri="{FF2B5EF4-FFF2-40B4-BE49-F238E27FC236}">
                      <a16:creationId xmlns:a16="http://schemas.microsoft.com/office/drawing/2014/main" id="{FC11BA99-556A-2271-6E2F-08C0423DC503}"/>
                    </a:ext>
                  </a:extLst>
                </p:cNvPr>
                <p:cNvPicPr/>
                <p:nvPr/>
              </p:nvPicPr>
              <p:blipFill>
                <a:blip r:embed="rId1055"/>
                <a:stretch>
                  <a:fillRect/>
                </a:stretch>
              </p:blipFill>
              <p:spPr>
                <a:xfrm>
                  <a:off x="10170295" y="2325142"/>
                  <a:ext cx="69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602" name="Freihand 601">
                  <a:extLst>
                    <a:ext uri="{FF2B5EF4-FFF2-40B4-BE49-F238E27FC236}">
                      <a16:creationId xmlns:a16="http://schemas.microsoft.com/office/drawing/2014/main" id="{1501358D-8AD9-6CC4-9534-EE732CEC14B3}"/>
                    </a:ext>
                  </a:extLst>
                </p14:cNvPr>
                <p14:cNvContentPartPr/>
                <p14:nvPr/>
              </p14:nvContentPartPr>
              <p14:xfrm>
                <a:off x="10313215" y="2318662"/>
                <a:ext cx="55440" cy="115920"/>
              </p14:xfrm>
            </p:contentPart>
          </mc:Choice>
          <mc:Fallback xmlns="">
            <p:pic>
              <p:nvPicPr>
                <p:cNvPr id="602" name="Freihand 601">
                  <a:extLst>
                    <a:ext uri="{FF2B5EF4-FFF2-40B4-BE49-F238E27FC236}">
                      <a16:creationId xmlns:a16="http://schemas.microsoft.com/office/drawing/2014/main" id="{1501358D-8AD9-6CC4-9534-EE732CEC14B3}"/>
                    </a:ext>
                  </a:extLst>
                </p:cNvPr>
                <p:cNvPicPr/>
                <p:nvPr/>
              </p:nvPicPr>
              <p:blipFill>
                <a:blip r:embed="rId1057"/>
                <a:stretch>
                  <a:fillRect/>
                </a:stretch>
              </p:blipFill>
              <p:spPr>
                <a:xfrm>
                  <a:off x="10304575" y="2310022"/>
                  <a:ext cx="73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622" name="Freihand 621">
                  <a:extLst>
                    <a:ext uri="{FF2B5EF4-FFF2-40B4-BE49-F238E27FC236}">
                      <a16:creationId xmlns:a16="http://schemas.microsoft.com/office/drawing/2014/main" id="{C7884CC2-3250-6413-8572-AF2B079A6FF9}"/>
                    </a:ext>
                  </a:extLst>
                </p14:cNvPr>
                <p14:cNvContentPartPr/>
                <p14:nvPr/>
              </p14:nvContentPartPr>
              <p14:xfrm>
                <a:off x="10550815" y="2173222"/>
                <a:ext cx="70560" cy="100440"/>
              </p14:xfrm>
            </p:contentPart>
          </mc:Choice>
          <mc:Fallback xmlns="">
            <p:pic>
              <p:nvPicPr>
                <p:cNvPr id="622" name="Freihand 621">
                  <a:extLst>
                    <a:ext uri="{FF2B5EF4-FFF2-40B4-BE49-F238E27FC236}">
                      <a16:creationId xmlns:a16="http://schemas.microsoft.com/office/drawing/2014/main" id="{C7884CC2-3250-6413-8572-AF2B079A6FF9}"/>
                    </a:ext>
                  </a:extLst>
                </p:cNvPr>
                <p:cNvPicPr/>
                <p:nvPr/>
              </p:nvPicPr>
              <p:blipFill>
                <a:blip r:embed="rId1059"/>
                <a:stretch>
                  <a:fillRect/>
                </a:stretch>
              </p:blipFill>
              <p:spPr>
                <a:xfrm>
                  <a:off x="10541815" y="2164222"/>
                  <a:ext cx="88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623" name="Freihand 622">
                  <a:extLst>
                    <a:ext uri="{FF2B5EF4-FFF2-40B4-BE49-F238E27FC236}">
                      <a16:creationId xmlns:a16="http://schemas.microsoft.com/office/drawing/2014/main" id="{DE32CEDA-E4B6-C839-45D7-81EAEC3F2462}"/>
                    </a:ext>
                  </a:extLst>
                </p14:cNvPr>
                <p14:cNvContentPartPr/>
                <p14:nvPr/>
              </p14:nvContentPartPr>
              <p14:xfrm>
                <a:off x="10646935" y="2169622"/>
                <a:ext cx="60480" cy="81000"/>
              </p14:xfrm>
            </p:contentPart>
          </mc:Choice>
          <mc:Fallback xmlns="">
            <p:pic>
              <p:nvPicPr>
                <p:cNvPr id="623" name="Freihand 622">
                  <a:extLst>
                    <a:ext uri="{FF2B5EF4-FFF2-40B4-BE49-F238E27FC236}">
                      <a16:creationId xmlns:a16="http://schemas.microsoft.com/office/drawing/2014/main" id="{DE32CEDA-E4B6-C839-45D7-81EAEC3F2462}"/>
                    </a:ext>
                  </a:extLst>
                </p:cNvPr>
                <p:cNvPicPr/>
                <p:nvPr/>
              </p:nvPicPr>
              <p:blipFill>
                <a:blip r:embed="rId1061"/>
                <a:stretch>
                  <a:fillRect/>
                </a:stretch>
              </p:blipFill>
              <p:spPr>
                <a:xfrm>
                  <a:off x="10637935" y="2160982"/>
                  <a:ext cx="78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624" name="Freihand 623">
                  <a:extLst>
                    <a:ext uri="{FF2B5EF4-FFF2-40B4-BE49-F238E27FC236}">
                      <a16:creationId xmlns:a16="http://schemas.microsoft.com/office/drawing/2014/main" id="{38688F81-ED50-F030-A2AD-59EED6A17F9D}"/>
                    </a:ext>
                  </a:extLst>
                </p14:cNvPr>
                <p14:cNvContentPartPr/>
                <p14:nvPr/>
              </p14:nvContentPartPr>
              <p14:xfrm>
                <a:off x="10543255" y="2107702"/>
                <a:ext cx="252000" cy="224280"/>
              </p14:xfrm>
            </p:contentPart>
          </mc:Choice>
          <mc:Fallback xmlns="">
            <p:pic>
              <p:nvPicPr>
                <p:cNvPr id="624" name="Freihand 623">
                  <a:extLst>
                    <a:ext uri="{FF2B5EF4-FFF2-40B4-BE49-F238E27FC236}">
                      <a16:creationId xmlns:a16="http://schemas.microsoft.com/office/drawing/2014/main" id="{38688F81-ED50-F030-A2AD-59EED6A17F9D}"/>
                    </a:ext>
                  </a:extLst>
                </p:cNvPr>
                <p:cNvPicPr/>
                <p:nvPr/>
              </p:nvPicPr>
              <p:blipFill>
                <a:blip r:embed="rId1063"/>
                <a:stretch>
                  <a:fillRect/>
                </a:stretch>
              </p:blipFill>
              <p:spPr>
                <a:xfrm>
                  <a:off x="10534255" y="2099062"/>
                  <a:ext cx="2696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630" name="Freihand 629">
                  <a:extLst>
                    <a:ext uri="{FF2B5EF4-FFF2-40B4-BE49-F238E27FC236}">
                      <a16:creationId xmlns:a16="http://schemas.microsoft.com/office/drawing/2014/main" id="{9BA419C2-3041-CED3-51BF-09A276C655A3}"/>
                    </a:ext>
                  </a:extLst>
                </p14:cNvPr>
                <p14:cNvContentPartPr/>
                <p14:nvPr/>
              </p14:nvContentPartPr>
              <p14:xfrm>
                <a:off x="10617415" y="2331262"/>
                <a:ext cx="126720" cy="133200"/>
              </p14:xfrm>
            </p:contentPart>
          </mc:Choice>
          <mc:Fallback xmlns="">
            <p:pic>
              <p:nvPicPr>
                <p:cNvPr id="630" name="Freihand 629">
                  <a:extLst>
                    <a:ext uri="{FF2B5EF4-FFF2-40B4-BE49-F238E27FC236}">
                      <a16:creationId xmlns:a16="http://schemas.microsoft.com/office/drawing/2014/main" id="{9BA419C2-3041-CED3-51BF-09A276C655A3}"/>
                    </a:ext>
                  </a:extLst>
                </p:cNvPr>
                <p:cNvPicPr/>
                <p:nvPr/>
              </p:nvPicPr>
              <p:blipFill>
                <a:blip r:embed="rId1065"/>
                <a:stretch>
                  <a:fillRect/>
                </a:stretch>
              </p:blipFill>
              <p:spPr>
                <a:xfrm>
                  <a:off x="10608415" y="2322622"/>
                  <a:ext cx="144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631" name="Freihand 630">
                  <a:extLst>
                    <a:ext uri="{FF2B5EF4-FFF2-40B4-BE49-F238E27FC236}">
                      <a16:creationId xmlns:a16="http://schemas.microsoft.com/office/drawing/2014/main" id="{DFD159CB-6AD6-2DF7-3BCA-E98EE003B3F0}"/>
                    </a:ext>
                  </a:extLst>
                </p14:cNvPr>
                <p14:cNvContentPartPr/>
                <p14:nvPr/>
              </p14:nvContentPartPr>
              <p14:xfrm>
                <a:off x="10727935" y="2394622"/>
                <a:ext cx="56160" cy="134640"/>
              </p14:xfrm>
            </p:contentPart>
          </mc:Choice>
          <mc:Fallback xmlns="">
            <p:pic>
              <p:nvPicPr>
                <p:cNvPr id="631" name="Freihand 630">
                  <a:extLst>
                    <a:ext uri="{FF2B5EF4-FFF2-40B4-BE49-F238E27FC236}">
                      <a16:creationId xmlns:a16="http://schemas.microsoft.com/office/drawing/2014/main" id="{DFD159CB-6AD6-2DF7-3BCA-E98EE003B3F0}"/>
                    </a:ext>
                  </a:extLst>
                </p:cNvPr>
                <p:cNvPicPr/>
                <p:nvPr/>
              </p:nvPicPr>
              <p:blipFill>
                <a:blip r:embed="rId1067"/>
                <a:stretch>
                  <a:fillRect/>
                </a:stretch>
              </p:blipFill>
              <p:spPr>
                <a:xfrm>
                  <a:off x="10718935" y="2385982"/>
                  <a:ext cx="738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632" name="Freihand 631">
                  <a:extLst>
                    <a:ext uri="{FF2B5EF4-FFF2-40B4-BE49-F238E27FC236}">
                      <a16:creationId xmlns:a16="http://schemas.microsoft.com/office/drawing/2014/main" id="{791C9D52-7985-8867-D83E-33BDEDF4E85F}"/>
                    </a:ext>
                  </a:extLst>
                </p14:cNvPr>
                <p14:cNvContentPartPr/>
                <p14:nvPr/>
              </p14:nvContentPartPr>
              <p14:xfrm>
                <a:off x="10817575" y="2330542"/>
                <a:ext cx="60480" cy="152280"/>
              </p14:xfrm>
            </p:contentPart>
          </mc:Choice>
          <mc:Fallback xmlns="">
            <p:pic>
              <p:nvPicPr>
                <p:cNvPr id="632" name="Freihand 631">
                  <a:extLst>
                    <a:ext uri="{FF2B5EF4-FFF2-40B4-BE49-F238E27FC236}">
                      <a16:creationId xmlns:a16="http://schemas.microsoft.com/office/drawing/2014/main" id="{791C9D52-7985-8867-D83E-33BDEDF4E85F}"/>
                    </a:ext>
                  </a:extLst>
                </p:cNvPr>
                <p:cNvPicPr/>
                <p:nvPr/>
              </p:nvPicPr>
              <p:blipFill>
                <a:blip r:embed="rId1069"/>
                <a:stretch>
                  <a:fillRect/>
                </a:stretch>
              </p:blipFill>
              <p:spPr>
                <a:xfrm>
                  <a:off x="10808575" y="2321902"/>
                  <a:ext cx="78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633" name="Freihand 632">
                  <a:extLst>
                    <a:ext uri="{FF2B5EF4-FFF2-40B4-BE49-F238E27FC236}">
                      <a16:creationId xmlns:a16="http://schemas.microsoft.com/office/drawing/2014/main" id="{0A8DA0D4-24FF-58B2-F669-C0AABD5D6832}"/>
                    </a:ext>
                  </a:extLst>
                </p14:cNvPr>
                <p14:cNvContentPartPr/>
                <p14:nvPr/>
              </p14:nvContentPartPr>
              <p14:xfrm>
                <a:off x="10936015" y="2323342"/>
                <a:ext cx="198720" cy="111960"/>
              </p14:xfrm>
            </p:contentPart>
          </mc:Choice>
          <mc:Fallback xmlns="">
            <p:pic>
              <p:nvPicPr>
                <p:cNvPr id="633" name="Freihand 632">
                  <a:extLst>
                    <a:ext uri="{FF2B5EF4-FFF2-40B4-BE49-F238E27FC236}">
                      <a16:creationId xmlns:a16="http://schemas.microsoft.com/office/drawing/2014/main" id="{0A8DA0D4-24FF-58B2-F669-C0AABD5D6832}"/>
                    </a:ext>
                  </a:extLst>
                </p:cNvPr>
                <p:cNvPicPr/>
                <p:nvPr/>
              </p:nvPicPr>
              <p:blipFill>
                <a:blip r:embed="rId1071"/>
                <a:stretch>
                  <a:fillRect/>
                </a:stretch>
              </p:blipFill>
              <p:spPr>
                <a:xfrm>
                  <a:off x="10927015" y="2314702"/>
                  <a:ext cx="2163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634" name="Freihand 633">
                  <a:extLst>
                    <a:ext uri="{FF2B5EF4-FFF2-40B4-BE49-F238E27FC236}">
                      <a16:creationId xmlns:a16="http://schemas.microsoft.com/office/drawing/2014/main" id="{DFED0169-00A5-45B9-1EBF-9CB13B6898C6}"/>
                    </a:ext>
                  </a:extLst>
                </p14:cNvPr>
                <p14:cNvContentPartPr/>
                <p14:nvPr/>
              </p14:nvContentPartPr>
              <p14:xfrm>
                <a:off x="11022415" y="2288062"/>
                <a:ext cx="69480" cy="46800"/>
              </p14:xfrm>
            </p:contentPart>
          </mc:Choice>
          <mc:Fallback xmlns="">
            <p:pic>
              <p:nvPicPr>
                <p:cNvPr id="634" name="Freihand 633">
                  <a:extLst>
                    <a:ext uri="{FF2B5EF4-FFF2-40B4-BE49-F238E27FC236}">
                      <a16:creationId xmlns:a16="http://schemas.microsoft.com/office/drawing/2014/main" id="{DFED0169-00A5-45B9-1EBF-9CB13B6898C6}"/>
                    </a:ext>
                  </a:extLst>
                </p:cNvPr>
                <p:cNvPicPr/>
                <p:nvPr/>
              </p:nvPicPr>
              <p:blipFill>
                <a:blip r:embed="rId1073"/>
                <a:stretch>
                  <a:fillRect/>
                </a:stretch>
              </p:blipFill>
              <p:spPr>
                <a:xfrm>
                  <a:off x="11013775" y="2279422"/>
                  <a:ext cx="87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635" name="Freihand 634">
                  <a:extLst>
                    <a:ext uri="{FF2B5EF4-FFF2-40B4-BE49-F238E27FC236}">
                      <a16:creationId xmlns:a16="http://schemas.microsoft.com/office/drawing/2014/main" id="{1F7110A3-1C78-E5E4-D5E3-DE28564094AB}"/>
                    </a:ext>
                  </a:extLst>
                </p14:cNvPr>
                <p14:cNvContentPartPr/>
                <p14:nvPr/>
              </p14:nvContentPartPr>
              <p14:xfrm>
                <a:off x="11119975" y="2385622"/>
                <a:ext cx="52920" cy="88920"/>
              </p14:xfrm>
            </p:contentPart>
          </mc:Choice>
          <mc:Fallback xmlns="">
            <p:pic>
              <p:nvPicPr>
                <p:cNvPr id="635" name="Freihand 634">
                  <a:extLst>
                    <a:ext uri="{FF2B5EF4-FFF2-40B4-BE49-F238E27FC236}">
                      <a16:creationId xmlns:a16="http://schemas.microsoft.com/office/drawing/2014/main" id="{1F7110A3-1C78-E5E4-D5E3-DE28564094AB}"/>
                    </a:ext>
                  </a:extLst>
                </p:cNvPr>
                <p:cNvPicPr/>
                <p:nvPr/>
              </p:nvPicPr>
              <p:blipFill>
                <a:blip r:embed="rId1075"/>
                <a:stretch>
                  <a:fillRect/>
                </a:stretch>
              </p:blipFill>
              <p:spPr>
                <a:xfrm>
                  <a:off x="11110975" y="2376622"/>
                  <a:ext cx="70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668" name="Freihand 667">
                  <a:extLst>
                    <a:ext uri="{FF2B5EF4-FFF2-40B4-BE49-F238E27FC236}">
                      <a16:creationId xmlns:a16="http://schemas.microsoft.com/office/drawing/2014/main" id="{397C9219-E7E0-0D36-A402-3AA919C4A14E}"/>
                    </a:ext>
                  </a:extLst>
                </p14:cNvPr>
                <p14:cNvContentPartPr/>
                <p14:nvPr/>
              </p14:nvContentPartPr>
              <p14:xfrm>
                <a:off x="9636055" y="1723582"/>
                <a:ext cx="835560" cy="404280"/>
              </p14:xfrm>
            </p:contentPart>
          </mc:Choice>
          <mc:Fallback xmlns="">
            <p:pic>
              <p:nvPicPr>
                <p:cNvPr id="668" name="Freihand 667">
                  <a:extLst>
                    <a:ext uri="{FF2B5EF4-FFF2-40B4-BE49-F238E27FC236}">
                      <a16:creationId xmlns:a16="http://schemas.microsoft.com/office/drawing/2014/main" id="{397C9219-E7E0-0D36-A402-3AA919C4A14E}"/>
                    </a:ext>
                  </a:extLst>
                </p:cNvPr>
                <p:cNvPicPr/>
                <p:nvPr/>
              </p:nvPicPr>
              <p:blipFill>
                <a:blip r:embed="rId1077"/>
                <a:stretch>
                  <a:fillRect/>
                </a:stretch>
              </p:blipFill>
              <p:spPr>
                <a:xfrm>
                  <a:off x="9627415" y="1714582"/>
                  <a:ext cx="85320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670" name="Freihand 669">
                  <a:extLst>
                    <a:ext uri="{FF2B5EF4-FFF2-40B4-BE49-F238E27FC236}">
                      <a16:creationId xmlns:a16="http://schemas.microsoft.com/office/drawing/2014/main" id="{CCE33D24-8936-AFBC-EEBB-3ADF47E93CF3}"/>
                    </a:ext>
                  </a:extLst>
                </p14:cNvPr>
                <p14:cNvContentPartPr/>
                <p14:nvPr/>
              </p14:nvContentPartPr>
              <p14:xfrm>
                <a:off x="10095775" y="1749142"/>
                <a:ext cx="84960" cy="15840"/>
              </p14:xfrm>
            </p:contentPart>
          </mc:Choice>
          <mc:Fallback xmlns="">
            <p:pic>
              <p:nvPicPr>
                <p:cNvPr id="670" name="Freihand 669">
                  <a:extLst>
                    <a:ext uri="{FF2B5EF4-FFF2-40B4-BE49-F238E27FC236}">
                      <a16:creationId xmlns:a16="http://schemas.microsoft.com/office/drawing/2014/main" id="{CCE33D24-8936-AFBC-EEBB-3ADF47E93CF3}"/>
                    </a:ext>
                  </a:extLst>
                </p:cNvPr>
                <p:cNvPicPr/>
                <p:nvPr/>
              </p:nvPicPr>
              <p:blipFill>
                <a:blip r:embed="rId1079"/>
                <a:stretch>
                  <a:fillRect/>
                </a:stretch>
              </p:blipFill>
              <p:spPr>
                <a:xfrm>
                  <a:off x="10086775" y="1740502"/>
                  <a:ext cx="1026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672" name="Freihand 671">
                  <a:extLst>
                    <a:ext uri="{FF2B5EF4-FFF2-40B4-BE49-F238E27FC236}">
                      <a16:creationId xmlns:a16="http://schemas.microsoft.com/office/drawing/2014/main" id="{9195354C-CB91-8B59-E9AE-2CECEEC7DC7C}"/>
                    </a:ext>
                  </a:extLst>
                </p14:cNvPr>
                <p14:cNvContentPartPr/>
                <p14:nvPr/>
              </p14:nvContentPartPr>
              <p14:xfrm>
                <a:off x="9729655" y="1741582"/>
                <a:ext cx="623520" cy="414720"/>
              </p14:xfrm>
            </p:contentPart>
          </mc:Choice>
          <mc:Fallback xmlns="">
            <p:pic>
              <p:nvPicPr>
                <p:cNvPr id="672" name="Freihand 671">
                  <a:extLst>
                    <a:ext uri="{FF2B5EF4-FFF2-40B4-BE49-F238E27FC236}">
                      <a16:creationId xmlns:a16="http://schemas.microsoft.com/office/drawing/2014/main" id="{9195354C-CB91-8B59-E9AE-2CECEEC7DC7C}"/>
                    </a:ext>
                  </a:extLst>
                </p:cNvPr>
                <p:cNvPicPr/>
                <p:nvPr/>
              </p:nvPicPr>
              <p:blipFill>
                <a:blip r:embed="rId1081"/>
                <a:stretch>
                  <a:fillRect/>
                </a:stretch>
              </p:blipFill>
              <p:spPr>
                <a:xfrm>
                  <a:off x="9720655" y="1732942"/>
                  <a:ext cx="641160" cy="432360"/>
                </a:xfrm>
                <a:prstGeom prst="rect">
                  <a:avLst/>
                </a:prstGeom>
              </p:spPr>
            </p:pic>
          </mc:Fallback>
        </mc:AlternateContent>
      </p:grpSp>
      <p:grpSp>
        <p:nvGrpSpPr>
          <p:cNvPr id="689" name="Gruppieren 688">
            <a:extLst>
              <a:ext uri="{FF2B5EF4-FFF2-40B4-BE49-F238E27FC236}">
                <a16:creationId xmlns:a16="http://schemas.microsoft.com/office/drawing/2014/main" id="{C94E63B3-C834-9BB4-5136-9FF315B7DDA3}"/>
              </a:ext>
            </a:extLst>
          </p:cNvPr>
          <p:cNvGrpSpPr/>
          <p:nvPr/>
        </p:nvGrpSpPr>
        <p:grpSpPr>
          <a:xfrm>
            <a:off x="10512295" y="2588662"/>
            <a:ext cx="597600" cy="247320"/>
            <a:chOff x="10512295" y="2588662"/>
            <a:chExt cx="597600" cy="247320"/>
          </a:xfrm>
        </p:grpSpPr>
        <mc:AlternateContent xmlns:mc="http://schemas.openxmlformats.org/markup-compatibility/2006" xmlns:p14="http://schemas.microsoft.com/office/powerpoint/2010/main">
          <mc:Choice Requires="p14">
            <p:contentPart p14:bwMode="auto" r:id="rId1082">
              <p14:nvContentPartPr>
                <p14:cNvPr id="675" name="Freihand 674">
                  <a:extLst>
                    <a:ext uri="{FF2B5EF4-FFF2-40B4-BE49-F238E27FC236}">
                      <a16:creationId xmlns:a16="http://schemas.microsoft.com/office/drawing/2014/main" id="{7A8DC385-536D-1322-5D58-BAD51B04313D}"/>
                    </a:ext>
                  </a:extLst>
                </p14:cNvPr>
                <p14:cNvContentPartPr/>
                <p14:nvPr/>
              </p14:nvContentPartPr>
              <p14:xfrm>
                <a:off x="10512295" y="2626462"/>
                <a:ext cx="102240" cy="168120"/>
              </p14:xfrm>
            </p:contentPart>
          </mc:Choice>
          <mc:Fallback xmlns="">
            <p:pic>
              <p:nvPicPr>
                <p:cNvPr id="675" name="Freihand 674">
                  <a:extLst>
                    <a:ext uri="{FF2B5EF4-FFF2-40B4-BE49-F238E27FC236}">
                      <a16:creationId xmlns:a16="http://schemas.microsoft.com/office/drawing/2014/main" id="{7A8DC385-536D-1322-5D58-BAD51B04313D}"/>
                    </a:ext>
                  </a:extLst>
                </p:cNvPr>
                <p:cNvPicPr/>
                <p:nvPr/>
              </p:nvPicPr>
              <p:blipFill>
                <a:blip r:embed="rId1083"/>
                <a:stretch>
                  <a:fillRect/>
                </a:stretch>
              </p:blipFill>
              <p:spPr>
                <a:xfrm>
                  <a:off x="10503295" y="2617462"/>
                  <a:ext cx="1198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676" name="Freihand 675">
                  <a:extLst>
                    <a:ext uri="{FF2B5EF4-FFF2-40B4-BE49-F238E27FC236}">
                      <a16:creationId xmlns:a16="http://schemas.microsoft.com/office/drawing/2014/main" id="{1B11E0EB-F250-CCB8-CC82-76B9B3B2C02C}"/>
                    </a:ext>
                  </a:extLst>
                </p14:cNvPr>
                <p14:cNvContentPartPr/>
                <p14:nvPr/>
              </p14:nvContentPartPr>
              <p14:xfrm>
                <a:off x="10652335" y="2712862"/>
                <a:ext cx="14400" cy="105480"/>
              </p14:xfrm>
            </p:contentPart>
          </mc:Choice>
          <mc:Fallback xmlns="">
            <p:pic>
              <p:nvPicPr>
                <p:cNvPr id="676" name="Freihand 675">
                  <a:extLst>
                    <a:ext uri="{FF2B5EF4-FFF2-40B4-BE49-F238E27FC236}">
                      <a16:creationId xmlns:a16="http://schemas.microsoft.com/office/drawing/2014/main" id="{1B11E0EB-F250-CCB8-CC82-76B9B3B2C02C}"/>
                    </a:ext>
                  </a:extLst>
                </p:cNvPr>
                <p:cNvPicPr/>
                <p:nvPr/>
              </p:nvPicPr>
              <p:blipFill>
                <a:blip r:embed="rId1085"/>
                <a:stretch>
                  <a:fillRect/>
                </a:stretch>
              </p:blipFill>
              <p:spPr>
                <a:xfrm>
                  <a:off x="10643695" y="2704222"/>
                  <a:ext cx="320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677" name="Freihand 676">
                  <a:extLst>
                    <a:ext uri="{FF2B5EF4-FFF2-40B4-BE49-F238E27FC236}">
                      <a16:creationId xmlns:a16="http://schemas.microsoft.com/office/drawing/2014/main" id="{DB757A97-4555-6B61-2AE9-5FC194F6CE38}"/>
                    </a:ext>
                  </a:extLst>
                </p14:cNvPr>
                <p14:cNvContentPartPr/>
                <p14:nvPr/>
              </p14:nvContentPartPr>
              <p14:xfrm>
                <a:off x="10736575" y="2631142"/>
                <a:ext cx="76320" cy="174600"/>
              </p14:xfrm>
            </p:contentPart>
          </mc:Choice>
          <mc:Fallback xmlns="">
            <p:pic>
              <p:nvPicPr>
                <p:cNvPr id="677" name="Freihand 676">
                  <a:extLst>
                    <a:ext uri="{FF2B5EF4-FFF2-40B4-BE49-F238E27FC236}">
                      <a16:creationId xmlns:a16="http://schemas.microsoft.com/office/drawing/2014/main" id="{DB757A97-4555-6B61-2AE9-5FC194F6CE38}"/>
                    </a:ext>
                  </a:extLst>
                </p:cNvPr>
                <p:cNvPicPr/>
                <p:nvPr/>
              </p:nvPicPr>
              <p:blipFill>
                <a:blip r:embed="rId1087"/>
                <a:stretch>
                  <a:fillRect/>
                </a:stretch>
              </p:blipFill>
              <p:spPr>
                <a:xfrm>
                  <a:off x="10727575" y="2622142"/>
                  <a:ext cx="93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678" name="Freihand 677">
                  <a:extLst>
                    <a:ext uri="{FF2B5EF4-FFF2-40B4-BE49-F238E27FC236}">
                      <a16:creationId xmlns:a16="http://schemas.microsoft.com/office/drawing/2014/main" id="{73E56F65-92B9-EA9D-5374-A9A1B5F49592}"/>
                    </a:ext>
                  </a:extLst>
                </p14:cNvPr>
                <p14:cNvContentPartPr/>
                <p14:nvPr/>
              </p14:nvContentPartPr>
              <p14:xfrm>
                <a:off x="10852855" y="2648422"/>
                <a:ext cx="71280" cy="136080"/>
              </p14:xfrm>
            </p:contentPart>
          </mc:Choice>
          <mc:Fallback xmlns="">
            <p:pic>
              <p:nvPicPr>
                <p:cNvPr id="678" name="Freihand 677">
                  <a:extLst>
                    <a:ext uri="{FF2B5EF4-FFF2-40B4-BE49-F238E27FC236}">
                      <a16:creationId xmlns:a16="http://schemas.microsoft.com/office/drawing/2014/main" id="{73E56F65-92B9-EA9D-5374-A9A1B5F49592}"/>
                    </a:ext>
                  </a:extLst>
                </p:cNvPr>
                <p:cNvPicPr/>
                <p:nvPr/>
              </p:nvPicPr>
              <p:blipFill>
                <a:blip r:embed="rId1089"/>
                <a:stretch>
                  <a:fillRect/>
                </a:stretch>
              </p:blipFill>
              <p:spPr>
                <a:xfrm>
                  <a:off x="10844215" y="2639422"/>
                  <a:ext cx="88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679" name="Freihand 678">
                  <a:extLst>
                    <a:ext uri="{FF2B5EF4-FFF2-40B4-BE49-F238E27FC236}">
                      <a16:creationId xmlns:a16="http://schemas.microsoft.com/office/drawing/2014/main" id="{ABC41738-5212-EEC4-D101-FA9B5D5A298C}"/>
                    </a:ext>
                  </a:extLst>
                </p14:cNvPr>
                <p14:cNvContentPartPr/>
                <p14:nvPr/>
              </p14:nvContentPartPr>
              <p14:xfrm>
                <a:off x="11014855" y="2644822"/>
                <a:ext cx="78120" cy="131040"/>
              </p14:xfrm>
            </p:contentPart>
          </mc:Choice>
          <mc:Fallback xmlns="">
            <p:pic>
              <p:nvPicPr>
                <p:cNvPr id="679" name="Freihand 678">
                  <a:extLst>
                    <a:ext uri="{FF2B5EF4-FFF2-40B4-BE49-F238E27FC236}">
                      <a16:creationId xmlns:a16="http://schemas.microsoft.com/office/drawing/2014/main" id="{ABC41738-5212-EEC4-D101-FA9B5D5A298C}"/>
                    </a:ext>
                  </a:extLst>
                </p:cNvPr>
                <p:cNvPicPr/>
                <p:nvPr/>
              </p:nvPicPr>
              <p:blipFill>
                <a:blip r:embed="rId1091"/>
                <a:stretch>
                  <a:fillRect/>
                </a:stretch>
              </p:blipFill>
              <p:spPr>
                <a:xfrm>
                  <a:off x="11005855" y="2636182"/>
                  <a:ext cx="95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680" name="Freihand 679">
                  <a:extLst>
                    <a:ext uri="{FF2B5EF4-FFF2-40B4-BE49-F238E27FC236}">
                      <a16:creationId xmlns:a16="http://schemas.microsoft.com/office/drawing/2014/main" id="{D64DBF89-1A09-CB73-673B-3B30135E4B0B}"/>
                    </a:ext>
                  </a:extLst>
                </p14:cNvPr>
                <p14:cNvContentPartPr/>
                <p14:nvPr/>
              </p14:nvContentPartPr>
              <p14:xfrm>
                <a:off x="10976695" y="2588662"/>
                <a:ext cx="77400" cy="75600"/>
              </p14:xfrm>
            </p:contentPart>
          </mc:Choice>
          <mc:Fallback xmlns="">
            <p:pic>
              <p:nvPicPr>
                <p:cNvPr id="680" name="Freihand 679">
                  <a:extLst>
                    <a:ext uri="{FF2B5EF4-FFF2-40B4-BE49-F238E27FC236}">
                      <a16:creationId xmlns:a16="http://schemas.microsoft.com/office/drawing/2014/main" id="{D64DBF89-1A09-CB73-673B-3B30135E4B0B}"/>
                    </a:ext>
                  </a:extLst>
                </p:cNvPr>
                <p:cNvPicPr/>
                <p:nvPr/>
              </p:nvPicPr>
              <p:blipFill>
                <a:blip r:embed="rId1093"/>
                <a:stretch>
                  <a:fillRect/>
                </a:stretch>
              </p:blipFill>
              <p:spPr>
                <a:xfrm>
                  <a:off x="10968055" y="2579662"/>
                  <a:ext cx="950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681" name="Freihand 680">
                  <a:extLst>
                    <a:ext uri="{FF2B5EF4-FFF2-40B4-BE49-F238E27FC236}">
                      <a16:creationId xmlns:a16="http://schemas.microsoft.com/office/drawing/2014/main" id="{7CDB4010-BF75-C5DE-1274-52D7DF155D58}"/>
                    </a:ext>
                  </a:extLst>
                </p14:cNvPr>
                <p14:cNvContentPartPr/>
                <p14:nvPr/>
              </p14:nvContentPartPr>
              <p14:xfrm>
                <a:off x="11068135" y="2765062"/>
                <a:ext cx="41760" cy="70920"/>
              </p14:xfrm>
            </p:contentPart>
          </mc:Choice>
          <mc:Fallback xmlns="">
            <p:pic>
              <p:nvPicPr>
                <p:cNvPr id="681" name="Freihand 680">
                  <a:extLst>
                    <a:ext uri="{FF2B5EF4-FFF2-40B4-BE49-F238E27FC236}">
                      <a16:creationId xmlns:a16="http://schemas.microsoft.com/office/drawing/2014/main" id="{7CDB4010-BF75-C5DE-1274-52D7DF155D58}"/>
                    </a:ext>
                  </a:extLst>
                </p:cNvPr>
                <p:cNvPicPr/>
                <p:nvPr/>
              </p:nvPicPr>
              <p:blipFill>
                <a:blip r:embed="rId1095"/>
                <a:stretch>
                  <a:fillRect/>
                </a:stretch>
              </p:blipFill>
              <p:spPr>
                <a:xfrm>
                  <a:off x="11059135" y="2756062"/>
                  <a:ext cx="59400" cy="88560"/>
                </a:xfrm>
                <a:prstGeom prst="rect">
                  <a:avLst/>
                </a:prstGeom>
              </p:spPr>
            </p:pic>
          </mc:Fallback>
        </mc:AlternateContent>
      </p:grpSp>
      <p:grpSp>
        <p:nvGrpSpPr>
          <p:cNvPr id="688" name="Gruppieren 687">
            <a:extLst>
              <a:ext uri="{FF2B5EF4-FFF2-40B4-BE49-F238E27FC236}">
                <a16:creationId xmlns:a16="http://schemas.microsoft.com/office/drawing/2014/main" id="{7E9944D9-E4F8-9984-9418-545D296A6961}"/>
              </a:ext>
            </a:extLst>
          </p:cNvPr>
          <p:cNvGrpSpPr/>
          <p:nvPr/>
        </p:nvGrpSpPr>
        <p:grpSpPr>
          <a:xfrm>
            <a:off x="10545775" y="2977822"/>
            <a:ext cx="592200" cy="244440"/>
            <a:chOff x="10545775" y="2977822"/>
            <a:chExt cx="592200" cy="244440"/>
          </a:xfrm>
        </p:grpSpPr>
        <mc:AlternateContent xmlns:mc="http://schemas.openxmlformats.org/markup-compatibility/2006" xmlns:p14="http://schemas.microsoft.com/office/powerpoint/2010/main">
          <mc:Choice Requires="p14">
            <p:contentPart p14:bwMode="auto" r:id="rId1096">
              <p14:nvContentPartPr>
                <p14:cNvPr id="682" name="Freihand 681">
                  <a:extLst>
                    <a:ext uri="{FF2B5EF4-FFF2-40B4-BE49-F238E27FC236}">
                      <a16:creationId xmlns:a16="http://schemas.microsoft.com/office/drawing/2014/main" id="{05A4F02E-9535-BC8A-8337-2554980E18EA}"/>
                    </a:ext>
                  </a:extLst>
                </p14:cNvPr>
                <p14:cNvContentPartPr/>
                <p14:nvPr/>
              </p14:nvContentPartPr>
              <p14:xfrm>
                <a:off x="10545775" y="3002302"/>
                <a:ext cx="108000" cy="151560"/>
              </p14:xfrm>
            </p:contentPart>
          </mc:Choice>
          <mc:Fallback xmlns="">
            <p:pic>
              <p:nvPicPr>
                <p:cNvPr id="682" name="Freihand 681">
                  <a:extLst>
                    <a:ext uri="{FF2B5EF4-FFF2-40B4-BE49-F238E27FC236}">
                      <a16:creationId xmlns:a16="http://schemas.microsoft.com/office/drawing/2014/main" id="{05A4F02E-9535-BC8A-8337-2554980E18EA}"/>
                    </a:ext>
                  </a:extLst>
                </p:cNvPr>
                <p:cNvPicPr/>
                <p:nvPr/>
              </p:nvPicPr>
              <p:blipFill>
                <a:blip r:embed="rId1097"/>
                <a:stretch>
                  <a:fillRect/>
                </a:stretch>
              </p:blipFill>
              <p:spPr>
                <a:xfrm>
                  <a:off x="10536775" y="2993302"/>
                  <a:ext cx="1256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683" name="Freihand 682">
                  <a:extLst>
                    <a:ext uri="{FF2B5EF4-FFF2-40B4-BE49-F238E27FC236}">
                      <a16:creationId xmlns:a16="http://schemas.microsoft.com/office/drawing/2014/main" id="{EC0CF002-1119-1DEA-91BC-E339D34C9F50}"/>
                    </a:ext>
                  </a:extLst>
                </p14:cNvPr>
                <p14:cNvContentPartPr/>
                <p14:nvPr/>
              </p14:nvContentPartPr>
              <p14:xfrm>
                <a:off x="10665295" y="3017422"/>
                <a:ext cx="133560" cy="192960"/>
              </p14:xfrm>
            </p:contentPart>
          </mc:Choice>
          <mc:Fallback xmlns="">
            <p:pic>
              <p:nvPicPr>
                <p:cNvPr id="683" name="Freihand 682">
                  <a:extLst>
                    <a:ext uri="{FF2B5EF4-FFF2-40B4-BE49-F238E27FC236}">
                      <a16:creationId xmlns:a16="http://schemas.microsoft.com/office/drawing/2014/main" id="{EC0CF002-1119-1DEA-91BC-E339D34C9F50}"/>
                    </a:ext>
                  </a:extLst>
                </p:cNvPr>
                <p:cNvPicPr/>
                <p:nvPr/>
              </p:nvPicPr>
              <p:blipFill>
                <a:blip r:embed="rId1099"/>
                <a:stretch>
                  <a:fillRect/>
                </a:stretch>
              </p:blipFill>
              <p:spPr>
                <a:xfrm>
                  <a:off x="10656655" y="3008422"/>
                  <a:ext cx="151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684" name="Freihand 683">
                  <a:extLst>
                    <a:ext uri="{FF2B5EF4-FFF2-40B4-BE49-F238E27FC236}">
                      <a16:creationId xmlns:a16="http://schemas.microsoft.com/office/drawing/2014/main" id="{5CA17962-3298-0DF9-67F5-0EC92504477C}"/>
                    </a:ext>
                  </a:extLst>
                </p14:cNvPr>
                <p14:cNvContentPartPr/>
                <p14:nvPr/>
              </p14:nvContentPartPr>
              <p14:xfrm>
                <a:off x="10850335" y="3010222"/>
                <a:ext cx="78840" cy="140760"/>
              </p14:xfrm>
            </p:contentPart>
          </mc:Choice>
          <mc:Fallback xmlns="">
            <p:pic>
              <p:nvPicPr>
                <p:cNvPr id="684" name="Freihand 683">
                  <a:extLst>
                    <a:ext uri="{FF2B5EF4-FFF2-40B4-BE49-F238E27FC236}">
                      <a16:creationId xmlns:a16="http://schemas.microsoft.com/office/drawing/2014/main" id="{5CA17962-3298-0DF9-67F5-0EC92504477C}"/>
                    </a:ext>
                  </a:extLst>
                </p:cNvPr>
                <p:cNvPicPr/>
                <p:nvPr/>
              </p:nvPicPr>
              <p:blipFill>
                <a:blip r:embed="rId1101"/>
                <a:stretch>
                  <a:fillRect/>
                </a:stretch>
              </p:blipFill>
              <p:spPr>
                <a:xfrm>
                  <a:off x="10841335" y="3001222"/>
                  <a:ext cx="96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685" name="Freihand 684">
                  <a:extLst>
                    <a:ext uri="{FF2B5EF4-FFF2-40B4-BE49-F238E27FC236}">
                      <a16:creationId xmlns:a16="http://schemas.microsoft.com/office/drawing/2014/main" id="{50AC4557-ED97-021F-3F5D-9484FF0C4F0A}"/>
                    </a:ext>
                  </a:extLst>
                </p14:cNvPr>
                <p14:cNvContentPartPr/>
                <p14:nvPr/>
              </p14:nvContentPartPr>
              <p14:xfrm>
                <a:off x="11016655" y="3049822"/>
                <a:ext cx="69480" cy="116280"/>
              </p14:xfrm>
            </p:contentPart>
          </mc:Choice>
          <mc:Fallback xmlns="">
            <p:pic>
              <p:nvPicPr>
                <p:cNvPr id="685" name="Freihand 684">
                  <a:extLst>
                    <a:ext uri="{FF2B5EF4-FFF2-40B4-BE49-F238E27FC236}">
                      <a16:creationId xmlns:a16="http://schemas.microsoft.com/office/drawing/2014/main" id="{50AC4557-ED97-021F-3F5D-9484FF0C4F0A}"/>
                    </a:ext>
                  </a:extLst>
                </p:cNvPr>
                <p:cNvPicPr/>
                <p:nvPr/>
              </p:nvPicPr>
              <p:blipFill>
                <a:blip r:embed="rId1103"/>
                <a:stretch>
                  <a:fillRect/>
                </a:stretch>
              </p:blipFill>
              <p:spPr>
                <a:xfrm>
                  <a:off x="11008015" y="3041182"/>
                  <a:ext cx="87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686" name="Freihand 685">
                  <a:extLst>
                    <a:ext uri="{FF2B5EF4-FFF2-40B4-BE49-F238E27FC236}">
                      <a16:creationId xmlns:a16="http://schemas.microsoft.com/office/drawing/2014/main" id="{2F533335-A79D-6658-9D69-10CB50796B99}"/>
                    </a:ext>
                  </a:extLst>
                </p14:cNvPr>
                <p14:cNvContentPartPr/>
                <p14:nvPr/>
              </p14:nvContentPartPr>
              <p14:xfrm>
                <a:off x="10961215" y="2977822"/>
                <a:ext cx="84960" cy="50040"/>
              </p14:xfrm>
            </p:contentPart>
          </mc:Choice>
          <mc:Fallback xmlns="">
            <p:pic>
              <p:nvPicPr>
                <p:cNvPr id="686" name="Freihand 685">
                  <a:extLst>
                    <a:ext uri="{FF2B5EF4-FFF2-40B4-BE49-F238E27FC236}">
                      <a16:creationId xmlns:a16="http://schemas.microsoft.com/office/drawing/2014/main" id="{2F533335-A79D-6658-9D69-10CB50796B99}"/>
                    </a:ext>
                  </a:extLst>
                </p:cNvPr>
                <p:cNvPicPr/>
                <p:nvPr/>
              </p:nvPicPr>
              <p:blipFill>
                <a:blip r:embed="rId1105"/>
                <a:stretch>
                  <a:fillRect/>
                </a:stretch>
              </p:blipFill>
              <p:spPr>
                <a:xfrm>
                  <a:off x="10952215" y="2968822"/>
                  <a:ext cx="1026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687" name="Freihand 686">
                  <a:extLst>
                    <a:ext uri="{FF2B5EF4-FFF2-40B4-BE49-F238E27FC236}">
                      <a16:creationId xmlns:a16="http://schemas.microsoft.com/office/drawing/2014/main" id="{4970F701-D6D2-C7C7-889F-A4052F80E7B1}"/>
                    </a:ext>
                  </a:extLst>
                </p14:cNvPr>
                <p14:cNvContentPartPr/>
                <p14:nvPr/>
              </p14:nvContentPartPr>
              <p14:xfrm>
                <a:off x="11064175" y="3122542"/>
                <a:ext cx="73800" cy="99720"/>
              </p14:xfrm>
            </p:contentPart>
          </mc:Choice>
          <mc:Fallback xmlns="">
            <p:pic>
              <p:nvPicPr>
                <p:cNvPr id="687" name="Freihand 686">
                  <a:extLst>
                    <a:ext uri="{FF2B5EF4-FFF2-40B4-BE49-F238E27FC236}">
                      <a16:creationId xmlns:a16="http://schemas.microsoft.com/office/drawing/2014/main" id="{4970F701-D6D2-C7C7-889F-A4052F80E7B1}"/>
                    </a:ext>
                  </a:extLst>
                </p:cNvPr>
                <p:cNvPicPr/>
                <p:nvPr/>
              </p:nvPicPr>
              <p:blipFill>
                <a:blip r:embed="rId1107"/>
                <a:stretch>
                  <a:fillRect/>
                </a:stretch>
              </p:blipFill>
              <p:spPr>
                <a:xfrm>
                  <a:off x="11055175" y="3113902"/>
                  <a:ext cx="91440" cy="11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8">
            <p14:nvContentPartPr>
              <p14:cNvPr id="39" name="Freihand 38">
                <a:extLst>
                  <a:ext uri="{FF2B5EF4-FFF2-40B4-BE49-F238E27FC236}">
                    <a16:creationId xmlns:a16="http://schemas.microsoft.com/office/drawing/2014/main" id="{1426FD26-887E-4D42-A844-6DA9FFB77D5D}"/>
                  </a:ext>
                </a:extLst>
              </p14:cNvPr>
              <p14:cNvContentPartPr/>
              <p14:nvPr/>
            </p14:nvContentPartPr>
            <p14:xfrm>
              <a:off x="5045195" y="1316827"/>
              <a:ext cx="696960" cy="275760"/>
            </p14:xfrm>
          </p:contentPart>
        </mc:Choice>
        <mc:Fallback xmlns="">
          <p:pic>
            <p:nvPicPr>
              <p:cNvPr id="39" name="Freihand 38">
                <a:extLst>
                  <a:ext uri="{FF2B5EF4-FFF2-40B4-BE49-F238E27FC236}">
                    <a16:creationId xmlns:a16="http://schemas.microsoft.com/office/drawing/2014/main" id="{1426FD26-887E-4D42-A844-6DA9FFB77D5D}"/>
                  </a:ext>
                </a:extLst>
              </p:cNvPr>
              <p:cNvPicPr/>
              <p:nvPr/>
            </p:nvPicPr>
            <p:blipFill>
              <a:blip r:embed="rId1109"/>
              <a:stretch>
                <a:fillRect/>
              </a:stretch>
            </p:blipFill>
            <p:spPr>
              <a:xfrm>
                <a:off x="5040875" y="1312507"/>
                <a:ext cx="7056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110">
            <p14:nvContentPartPr>
              <p14:cNvPr id="51" name="Freihand 50">
                <a:extLst>
                  <a:ext uri="{FF2B5EF4-FFF2-40B4-BE49-F238E27FC236}">
                    <a16:creationId xmlns:a16="http://schemas.microsoft.com/office/drawing/2014/main" id="{2E066D95-645E-4905-B2FD-F96480510897}"/>
                  </a:ext>
                </a:extLst>
              </p14:cNvPr>
              <p14:cNvContentPartPr/>
              <p14:nvPr/>
            </p14:nvContentPartPr>
            <p14:xfrm>
              <a:off x="5872475" y="1800667"/>
              <a:ext cx="684720" cy="353880"/>
            </p14:xfrm>
          </p:contentPart>
        </mc:Choice>
        <mc:Fallback xmlns="">
          <p:pic>
            <p:nvPicPr>
              <p:cNvPr id="51" name="Freihand 50">
                <a:extLst>
                  <a:ext uri="{FF2B5EF4-FFF2-40B4-BE49-F238E27FC236}">
                    <a16:creationId xmlns:a16="http://schemas.microsoft.com/office/drawing/2014/main" id="{2E066D95-645E-4905-B2FD-F96480510897}"/>
                  </a:ext>
                </a:extLst>
              </p:cNvPr>
              <p:cNvPicPr/>
              <p:nvPr/>
            </p:nvPicPr>
            <p:blipFill>
              <a:blip r:embed="rId1111"/>
              <a:stretch>
                <a:fillRect/>
              </a:stretch>
            </p:blipFill>
            <p:spPr>
              <a:xfrm>
                <a:off x="5868155" y="1796347"/>
                <a:ext cx="69336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62" name="Freihand 61">
                <a:extLst>
                  <a:ext uri="{FF2B5EF4-FFF2-40B4-BE49-F238E27FC236}">
                    <a16:creationId xmlns:a16="http://schemas.microsoft.com/office/drawing/2014/main" id="{8E904915-BC88-4F8B-9602-98532118380D}"/>
                  </a:ext>
                </a:extLst>
              </p14:cNvPr>
              <p14:cNvContentPartPr/>
              <p14:nvPr/>
            </p14:nvContentPartPr>
            <p14:xfrm>
              <a:off x="8160275" y="1794907"/>
              <a:ext cx="668160" cy="281160"/>
            </p14:xfrm>
          </p:contentPart>
        </mc:Choice>
        <mc:Fallback xmlns="">
          <p:pic>
            <p:nvPicPr>
              <p:cNvPr id="62" name="Freihand 61">
                <a:extLst>
                  <a:ext uri="{FF2B5EF4-FFF2-40B4-BE49-F238E27FC236}">
                    <a16:creationId xmlns:a16="http://schemas.microsoft.com/office/drawing/2014/main" id="{8E904915-BC88-4F8B-9602-98532118380D}"/>
                  </a:ext>
                </a:extLst>
              </p:cNvPr>
              <p:cNvPicPr/>
              <p:nvPr/>
            </p:nvPicPr>
            <p:blipFill>
              <a:blip r:embed="rId1113"/>
              <a:stretch>
                <a:fillRect/>
              </a:stretch>
            </p:blipFill>
            <p:spPr>
              <a:xfrm>
                <a:off x="8155955" y="1790587"/>
                <a:ext cx="6768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465" name="Freihand 464">
                <a:extLst>
                  <a:ext uri="{FF2B5EF4-FFF2-40B4-BE49-F238E27FC236}">
                    <a16:creationId xmlns:a16="http://schemas.microsoft.com/office/drawing/2014/main" id="{D47B6C81-1F12-4CD9-940A-DF1FAEF51F27}"/>
                  </a:ext>
                </a:extLst>
              </p14:cNvPr>
              <p14:cNvContentPartPr/>
              <p14:nvPr/>
            </p14:nvContentPartPr>
            <p14:xfrm>
              <a:off x="7407515" y="2113867"/>
              <a:ext cx="660240" cy="415080"/>
            </p14:xfrm>
          </p:contentPart>
        </mc:Choice>
        <mc:Fallback xmlns="">
          <p:pic>
            <p:nvPicPr>
              <p:cNvPr id="465" name="Freihand 464">
                <a:extLst>
                  <a:ext uri="{FF2B5EF4-FFF2-40B4-BE49-F238E27FC236}">
                    <a16:creationId xmlns:a16="http://schemas.microsoft.com/office/drawing/2014/main" id="{D47B6C81-1F12-4CD9-940A-DF1FAEF51F27}"/>
                  </a:ext>
                </a:extLst>
              </p:cNvPr>
              <p:cNvPicPr/>
              <p:nvPr/>
            </p:nvPicPr>
            <p:blipFill>
              <a:blip r:embed="rId1115"/>
              <a:stretch>
                <a:fillRect/>
              </a:stretch>
            </p:blipFill>
            <p:spPr>
              <a:xfrm>
                <a:off x="7398875" y="2104867"/>
                <a:ext cx="67788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473" name="Freihand 472">
                <a:extLst>
                  <a:ext uri="{FF2B5EF4-FFF2-40B4-BE49-F238E27FC236}">
                    <a16:creationId xmlns:a16="http://schemas.microsoft.com/office/drawing/2014/main" id="{F932B5A1-158A-4829-A842-83D1880A8F95}"/>
                  </a:ext>
                </a:extLst>
              </p14:cNvPr>
              <p14:cNvContentPartPr/>
              <p14:nvPr/>
            </p14:nvContentPartPr>
            <p14:xfrm>
              <a:off x="4581515" y="2221147"/>
              <a:ext cx="29160" cy="30240"/>
            </p14:xfrm>
          </p:contentPart>
        </mc:Choice>
        <mc:Fallback xmlns="">
          <p:pic>
            <p:nvPicPr>
              <p:cNvPr id="473" name="Freihand 472">
                <a:extLst>
                  <a:ext uri="{FF2B5EF4-FFF2-40B4-BE49-F238E27FC236}">
                    <a16:creationId xmlns:a16="http://schemas.microsoft.com/office/drawing/2014/main" id="{F932B5A1-158A-4829-A842-83D1880A8F95}"/>
                  </a:ext>
                </a:extLst>
              </p:cNvPr>
              <p:cNvPicPr/>
              <p:nvPr/>
            </p:nvPicPr>
            <p:blipFill>
              <a:blip r:embed="rId1117"/>
              <a:stretch>
                <a:fillRect/>
              </a:stretch>
            </p:blipFill>
            <p:spPr>
              <a:xfrm>
                <a:off x="4572875" y="2212147"/>
                <a:ext cx="46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478" name="Freihand 477">
                <a:extLst>
                  <a:ext uri="{FF2B5EF4-FFF2-40B4-BE49-F238E27FC236}">
                    <a16:creationId xmlns:a16="http://schemas.microsoft.com/office/drawing/2014/main" id="{44F88EC6-6A78-4A93-B5F5-08730D51A14C}"/>
                  </a:ext>
                </a:extLst>
              </p14:cNvPr>
              <p14:cNvContentPartPr/>
              <p14:nvPr/>
            </p14:nvContentPartPr>
            <p14:xfrm>
              <a:off x="3859355" y="1850707"/>
              <a:ext cx="41400" cy="17640"/>
            </p14:xfrm>
          </p:contentPart>
        </mc:Choice>
        <mc:Fallback xmlns="">
          <p:pic>
            <p:nvPicPr>
              <p:cNvPr id="478" name="Freihand 477">
                <a:extLst>
                  <a:ext uri="{FF2B5EF4-FFF2-40B4-BE49-F238E27FC236}">
                    <a16:creationId xmlns:a16="http://schemas.microsoft.com/office/drawing/2014/main" id="{44F88EC6-6A78-4A93-B5F5-08730D51A14C}"/>
                  </a:ext>
                </a:extLst>
              </p:cNvPr>
              <p:cNvPicPr/>
              <p:nvPr/>
            </p:nvPicPr>
            <p:blipFill>
              <a:blip r:embed="rId1119"/>
              <a:stretch>
                <a:fillRect/>
              </a:stretch>
            </p:blipFill>
            <p:spPr>
              <a:xfrm>
                <a:off x="3850715" y="1841707"/>
                <a:ext cx="590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487" name="Freihand 486">
                <a:extLst>
                  <a:ext uri="{FF2B5EF4-FFF2-40B4-BE49-F238E27FC236}">
                    <a16:creationId xmlns:a16="http://schemas.microsoft.com/office/drawing/2014/main" id="{EAEAB1DC-4BA7-415C-B59B-4A2CD86B15CB}"/>
                  </a:ext>
                </a:extLst>
              </p14:cNvPr>
              <p14:cNvContentPartPr/>
              <p14:nvPr/>
            </p14:nvContentPartPr>
            <p14:xfrm>
              <a:off x="2582435" y="2001907"/>
              <a:ext cx="477360" cy="292680"/>
            </p14:xfrm>
          </p:contentPart>
        </mc:Choice>
        <mc:Fallback xmlns="">
          <p:pic>
            <p:nvPicPr>
              <p:cNvPr id="487" name="Freihand 486">
                <a:extLst>
                  <a:ext uri="{FF2B5EF4-FFF2-40B4-BE49-F238E27FC236}">
                    <a16:creationId xmlns:a16="http://schemas.microsoft.com/office/drawing/2014/main" id="{EAEAB1DC-4BA7-415C-B59B-4A2CD86B15CB}"/>
                  </a:ext>
                </a:extLst>
              </p:cNvPr>
              <p:cNvPicPr/>
              <p:nvPr/>
            </p:nvPicPr>
            <p:blipFill>
              <a:blip r:embed="rId1121"/>
              <a:stretch>
                <a:fillRect/>
              </a:stretch>
            </p:blipFill>
            <p:spPr>
              <a:xfrm>
                <a:off x="2573435" y="1992907"/>
                <a:ext cx="4950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495" name="Freihand 494">
                <a:extLst>
                  <a:ext uri="{FF2B5EF4-FFF2-40B4-BE49-F238E27FC236}">
                    <a16:creationId xmlns:a16="http://schemas.microsoft.com/office/drawing/2014/main" id="{261555C5-76E1-40E9-BE16-B6C64C848597}"/>
                  </a:ext>
                </a:extLst>
              </p14:cNvPr>
              <p14:cNvContentPartPr/>
              <p14:nvPr/>
            </p14:nvContentPartPr>
            <p14:xfrm>
              <a:off x="4159955" y="2003347"/>
              <a:ext cx="402120" cy="261720"/>
            </p14:xfrm>
          </p:contentPart>
        </mc:Choice>
        <mc:Fallback xmlns="">
          <p:pic>
            <p:nvPicPr>
              <p:cNvPr id="495" name="Freihand 494">
                <a:extLst>
                  <a:ext uri="{FF2B5EF4-FFF2-40B4-BE49-F238E27FC236}">
                    <a16:creationId xmlns:a16="http://schemas.microsoft.com/office/drawing/2014/main" id="{261555C5-76E1-40E9-BE16-B6C64C848597}"/>
                  </a:ext>
                </a:extLst>
              </p:cNvPr>
              <p:cNvPicPr/>
              <p:nvPr/>
            </p:nvPicPr>
            <p:blipFill>
              <a:blip r:embed="rId1123"/>
              <a:stretch>
                <a:fillRect/>
              </a:stretch>
            </p:blipFill>
            <p:spPr>
              <a:xfrm>
                <a:off x="4151315" y="1994347"/>
                <a:ext cx="41976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496" name="Freihand 495">
                <a:extLst>
                  <a:ext uri="{FF2B5EF4-FFF2-40B4-BE49-F238E27FC236}">
                    <a16:creationId xmlns:a16="http://schemas.microsoft.com/office/drawing/2014/main" id="{FA67CEBB-0CA9-4963-960B-B2E45FA8E3CF}"/>
                  </a:ext>
                </a:extLst>
              </p14:cNvPr>
              <p14:cNvContentPartPr/>
              <p14:nvPr/>
            </p14:nvContentPartPr>
            <p14:xfrm>
              <a:off x="8091875" y="1798867"/>
              <a:ext cx="779040" cy="375480"/>
            </p14:xfrm>
          </p:contentPart>
        </mc:Choice>
        <mc:Fallback xmlns="">
          <p:pic>
            <p:nvPicPr>
              <p:cNvPr id="496" name="Freihand 495">
                <a:extLst>
                  <a:ext uri="{FF2B5EF4-FFF2-40B4-BE49-F238E27FC236}">
                    <a16:creationId xmlns:a16="http://schemas.microsoft.com/office/drawing/2014/main" id="{FA67CEBB-0CA9-4963-960B-B2E45FA8E3CF}"/>
                  </a:ext>
                </a:extLst>
              </p:cNvPr>
              <p:cNvPicPr/>
              <p:nvPr/>
            </p:nvPicPr>
            <p:blipFill>
              <a:blip r:embed="rId1125"/>
              <a:stretch>
                <a:fillRect/>
              </a:stretch>
            </p:blipFill>
            <p:spPr>
              <a:xfrm>
                <a:off x="8082875" y="1790227"/>
                <a:ext cx="796680" cy="39312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497" name="Freihand 496">
                <a:extLst>
                  <a:ext uri="{FF2B5EF4-FFF2-40B4-BE49-F238E27FC236}">
                    <a16:creationId xmlns:a16="http://schemas.microsoft.com/office/drawing/2014/main" id="{4C8537EE-FB2D-4F03-8F10-9E2F2D77B3C9}"/>
                  </a:ext>
                </a:extLst>
              </p14:cNvPr>
              <p14:cNvContentPartPr/>
              <p14:nvPr/>
            </p14:nvContentPartPr>
            <p14:xfrm>
              <a:off x="6704795" y="2469187"/>
              <a:ext cx="588600" cy="19080"/>
            </p14:xfrm>
          </p:contentPart>
        </mc:Choice>
        <mc:Fallback xmlns="">
          <p:pic>
            <p:nvPicPr>
              <p:cNvPr id="497" name="Freihand 496">
                <a:extLst>
                  <a:ext uri="{FF2B5EF4-FFF2-40B4-BE49-F238E27FC236}">
                    <a16:creationId xmlns:a16="http://schemas.microsoft.com/office/drawing/2014/main" id="{4C8537EE-FB2D-4F03-8F10-9E2F2D77B3C9}"/>
                  </a:ext>
                </a:extLst>
              </p:cNvPr>
              <p:cNvPicPr/>
              <p:nvPr/>
            </p:nvPicPr>
            <p:blipFill>
              <a:blip r:embed="rId1127"/>
              <a:stretch>
                <a:fillRect/>
              </a:stretch>
            </p:blipFill>
            <p:spPr>
              <a:xfrm>
                <a:off x="6700475" y="2464867"/>
                <a:ext cx="5972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498" name="Freihand 497">
                <a:extLst>
                  <a:ext uri="{FF2B5EF4-FFF2-40B4-BE49-F238E27FC236}">
                    <a16:creationId xmlns:a16="http://schemas.microsoft.com/office/drawing/2014/main" id="{8C25FCFF-AF9A-446C-97EE-EFD8A7C84C07}"/>
                  </a:ext>
                </a:extLst>
              </p14:cNvPr>
              <p14:cNvContentPartPr/>
              <p14:nvPr/>
            </p14:nvContentPartPr>
            <p14:xfrm>
              <a:off x="6690755" y="2867347"/>
              <a:ext cx="611280" cy="25920"/>
            </p14:xfrm>
          </p:contentPart>
        </mc:Choice>
        <mc:Fallback xmlns="">
          <p:pic>
            <p:nvPicPr>
              <p:cNvPr id="498" name="Freihand 497">
                <a:extLst>
                  <a:ext uri="{FF2B5EF4-FFF2-40B4-BE49-F238E27FC236}">
                    <a16:creationId xmlns:a16="http://schemas.microsoft.com/office/drawing/2014/main" id="{8C25FCFF-AF9A-446C-97EE-EFD8A7C84C07}"/>
                  </a:ext>
                </a:extLst>
              </p:cNvPr>
              <p:cNvPicPr/>
              <p:nvPr/>
            </p:nvPicPr>
            <p:blipFill>
              <a:blip r:embed="rId1129"/>
              <a:stretch>
                <a:fillRect/>
              </a:stretch>
            </p:blipFill>
            <p:spPr>
              <a:xfrm>
                <a:off x="6686435" y="2863027"/>
                <a:ext cx="619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507" name="Freihand 506">
                <a:extLst>
                  <a:ext uri="{FF2B5EF4-FFF2-40B4-BE49-F238E27FC236}">
                    <a16:creationId xmlns:a16="http://schemas.microsoft.com/office/drawing/2014/main" id="{B4A798A6-2EA0-472D-8495-5CB447312FC2}"/>
                  </a:ext>
                </a:extLst>
              </p14:cNvPr>
              <p14:cNvContentPartPr/>
              <p14:nvPr/>
            </p14:nvContentPartPr>
            <p14:xfrm>
              <a:off x="6657995" y="3192427"/>
              <a:ext cx="710280" cy="16560"/>
            </p14:xfrm>
          </p:contentPart>
        </mc:Choice>
        <mc:Fallback xmlns="">
          <p:pic>
            <p:nvPicPr>
              <p:cNvPr id="507" name="Freihand 506">
                <a:extLst>
                  <a:ext uri="{FF2B5EF4-FFF2-40B4-BE49-F238E27FC236}">
                    <a16:creationId xmlns:a16="http://schemas.microsoft.com/office/drawing/2014/main" id="{B4A798A6-2EA0-472D-8495-5CB447312FC2}"/>
                  </a:ext>
                </a:extLst>
              </p:cNvPr>
              <p:cNvPicPr/>
              <p:nvPr/>
            </p:nvPicPr>
            <p:blipFill>
              <a:blip r:embed="rId1131"/>
              <a:stretch>
                <a:fillRect/>
              </a:stretch>
            </p:blipFill>
            <p:spPr>
              <a:xfrm>
                <a:off x="6653675" y="3188107"/>
                <a:ext cx="718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70" name="Freihand 69">
                <a:extLst>
                  <a:ext uri="{FF2B5EF4-FFF2-40B4-BE49-F238E27FC236}">
                    <a16:creationId xmlns:a16="http://schemas.microsoft.com/office/drawing/2014/main" id="{D672AD5E-2667-4FBC-8DDE-B351DF4F163B}"/>
                  </a:ext>
                </a:extLst>
              </p14:cNvPr>
              <p14:cNvContentPartPr/>
              <p14:nvPr/>
            </p14:nvContentPartPr>
            <p14:xfrm>
              <a:off x="9022835" y="2477467"/>
              <a:ext cx="661320" cy="22680"/>
            </p14:xfrm>
          </p:contentPart>
        </mc:Choice>
        <mc:Fallback xmlns="">
          <p:pic>
            <p:nvPicPr>
              <p:cNvPr id="70" name="Freihand 69">
                <a:extLst>
                  <a:ext uri="{FF2B5EF4-FFF2-40B4-BE49-F238E27FC236}">
                    <a16:creationId xmlns:a16="http://schemas.microsoft.com/office/drawing/2014/main" id="{D672AD5E-2667-4FBC-8DDE-B351DF4F163B}"/>
                  </a:ext>
                </a:extLst>
              </p:cNvPr>
              <p:cNvPicPr/>
              <p:nvPr/>
            </p:nvPicPr>
            <p:blipFill>
              <a:blip r:embed="rId1133"/>
              <a:stretch>
                <a:fillRect/>
              </a:stretch>
            </p:blipFill>
            <p:spPr>
              <a:xfrm>
                <a:off x="9018515" y="2473147"/>
                <a:ext cx="669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78" name="Freihand 77">
                <a:extLst>
                  <a:ext uri="{FF2B5EF4-FFF2-40B4-BE49-F238E27FC236}">
                    <a16:creationId xmlns:a16="http://schemas.microsoft.com/office/drawing/2014/main" id="{92044A5F-0967-47B5-96E7-6A480A887B5E}"/>
                  </a:ext>
                </a:extLst>
              </p14:cNvPr>
              <p14:cNvContentPartPr/>
              <p14:nvPr/>
            </p14:nvContentPartPr>
            <p14:xfrm>
              <a:off x="8951555" y="2857627"/>
              <a:ext cx="547560" cy="18000"/>
            </p14:xfrm>
          </p:contentPart>
        </mc:Choice>
        <mc:Fallback xmlns="">
          <p:pic>
            <p:nvPicPr>
              <p:cNvPr id="78" name="Freihand 77">
                <a:extLst>
                  <a:ext uri="{FF2B5EF4-FFF2-40B4-BE49-F238E27FC236}">
                    <a16:creationId xmlns:a16="http://schemas.microsoft.com/office/drawing/2014/main" id="{92044A5F-0967-47B5-96E7-6A480A887B5E}"/>
                  </a:ext>
                </a:extLst>
              </p:cNvPr>
              <p:cNvPicPr/>
              <p:nvPr/>
            </p:nvPicPr>
            <p:blipFill>
              <a:blip r:embed="rId1135"/>
              <a:stretch>
                <a:fillRect/>
              </a:stretch>
            </p:blipFill>
            <p:spPr>
              <a:xfrm>
                <a:off x="8947235" y="2853307"/>
                <a:ext cx="556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81" name="Freihand 80">
                <a:extLst>
                  <a:ext uri="{FF2B5EF4-FFF2-40B4-BE49-F238E27FC236}">
                    <a16:creationId xmlns:a16="http://schemas.microsoft.com/office/drawing/2014/main" id="{64921F00-8A11-412E-8C76-C23DCBDEF92F}"/>
                  </a:ext>
                </a:extLst>
              </p14:cNvPr>
              <p14:cNvContentPartPr/>
              <p14:nvPr/>
            </p14:nvContentPartPr>
            <p14:xfrm>
              <a:off x="8911235" y="3199987"/>
              <a:ext cx="563760" cy="18000"/>
            </p14:xfrm>
          </p:contentPart>
        </mc:Choice>
        <mc:Fallback xmlns="">
          <p:pic>
            <p:nvPicPr>
              <p:cNvPr id="81" name="Freihand 80">
                <a:extLst>
                  <a:ext uri="{FF2B5EF4-FFF2-40B4-BE49-F238E27FC236}">
                    <a16:creationId xmlns:a16="http://schemas.microsoft.com/office/drawing/2014/main" id="{64921F00-8A11-412E-8C76-C23DCBDEF92F}"/>
                  </a:ext>
                </a:extLst>
              </p:cNvPr>
              <p:cNvPicPr/>
              <p:nvPr/>
            </p:nvPicPr>
            <p:blipFill>
              <a:blip r:embed="rId1137"/>
              <a:stretch>
                <a:fillRect/>
              </a:stretch>
            </p:blipFill>
            <p:spPr>
              <a:xfrm>
                <a:off x="8906915" y="3195667"/>
                <a:ext cx="5724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84" name="Freihand 83">
                <a:extLst>
                  <a:ext uri="{FF2B5EF4-FFF2-40B4-BE49-F238E27FC236}">
                    <a16:creationId xmlns:a16="http://schemas.microsoft.com/office/drawing/2014/main" id="{BE6ADD58-7F27-4E0E-807B-74544E47AA7A}"/>
                  </a:ext>
                </a:extLst>
              </p14:cNvPr>
              <p14:cNvContentPartPr/>
              <p14:nvPr/>
            </p14:nvContentPartPr>
            <p14:xfrm>
              <a:off x="10425755" y="2515987"/>
              <a:ext cx="776520" cy="20880"/>
            </p14:xfrm>
          </p:contentPart>
        </mc:Choice>
        <mc:Fallback xmlns="">
          <p:pic>
            <p:nvPicPr>
              <p:cNvPr id="84" name="Freihand 83">
                <a:extLst>
                  <a:ext uri="{FF2B5EF4-FFF2-40B4-BE49-F238E27FC236}">
                    <a16:creationId xmlns:a16="http://schemas.microsoft.com/office/drawing/2014/main" id="{BE6ADD58-7F27-4E0E-807B-74544E47AA7A}"/>
                  </a:ext>
                </a:extLst>
              </p:cNvPr>
              <p:cNvPicPr/>
              <p:nvPr/>
            </p:nvPicPr>
            <p:blipFill>
              <a:blip r:embed="rId1139"/>
              <a:stretch>
                <a:fillRect/>
              </a:stretch>
            </p:blipFill>
            <p:spPr>
              <a:xfrm>
                <a:off x="10421435" y="2511667"/>
                <a:ext cx="7851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88" name="Freihand 87">
                <a:extLst>
                  <a:ext uri="{FF2B5EF4-FFF2-40B4-BE49-F238E27FC236}">
                    <a16:creationId xmlns:a16="http://schemas.microsoft.com/office/drawing/2014/main" id="{C20BE3BB-6A12-4DE5-9F11-844BCD90A661}"/>
                  </a:ext>
                </a:extLst>
              </p14:cNvPr>
              <p14:cNvContentPartPr/>
              <p14:nvPr/>
            </p14:nvContentPartPr>
            <p14:xfrm>
              <a:off x="10447355" y="2877427"/>
              <a:ext cx="739800" cy="21960"/>
            </p14:xfrm>
          </p:contentPart>
        </mc:Choice>
        <mc:Fallback xmlns="">
          <p:pic>
            <p:nvPicPr>
              <p:cNvPr id="88" name="Freihand 87">
                <a:extLst>
                  <a:ext uri="{FF2B5EF4-FFF2-40B4-BE49-F238E27FC236}">
                    <a16:creationId xmlns:a16="http://schemas.microsoft.com/office/drawing/2014/main" id="{C20BE3BB-6A12-4DE5-9F11-844BCD90A661}"/>
                  </a:ext>
                </a:extLst>
              </p:cNvPr>
              <p:cNvPicPr/>
              <p:nvPr/>
            </p:nvPicPr>
            <p:blipFill>
              <a:blip r:embed="rId1141"/>
              <a:stretch>
                <a:fillRect/>
              </a:stretch>
            </p:blipFill>
            <p:spPr>
              <a:xfrm>
                <a:off x="10443035" y="2873107"/>
                <a:ext cx="748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91" name="Freihand 90">
                <a:extLst>
                  <a:ext uri="{FF2B5EF4-FFF2-40B4-BE49-F238E27FC236}">
                    <a16:creationId xmlns:a16="http://schemas.microsoft.com/office/drawing/2014/main" id="{DBFAAD34-E351-4DE7-9A80-CC4A7E38A683}"/>
                  </a:ext>
                </a:extLst>
              </p14:cNvPr>
              <p14:cNvContentPartPr/>
              <p14:nvPr/>
            </p14:nvContentPartPr>
            <p14:xfrm>
              <a:off x="10518635" y="3230587"/>
              <a:ext cx="636840" cy="12960"/>
            </p14:xfrm>
          </p:contentPart>
        </mc:Choice>
        <mc:Fallback xmlns="">
          <p:pic>
            <p:nvPicPr>
              <p:cNvPr id="91" name="Freihand 90">
                <a:extLst>
                  <a:ext uri="{FF2B5EF4-FFF2-40B4-BE49-F238E27FC236}">
                    <a16:creationId xmlns:a16="http://schemas.microsoft.com/office/drawing/2014/main" id="{DBFAAD34-E351-4DE7-9A80-CC4A7E38A683}"/>
                  </a:ext>
                </a:extLst>
              </p:cNvPr>
              <p:cNvPicPr/>
              <p:nvPr/>
            </p:nvPicPr>
            <p:blipFill>
              <a:blip r:embed="rId1143"/>
              <a:stretch>
                <a:fillRect/>
              </a:stretch>
            </p:blipFill>
            <p:spPr>
              <a:xfrm>
                <a:off x="10514315" y="3226267"/>
                <a:ext cx="645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97" name="Freihand 96">
                <a:extLst>
                  <a:ext uri="{FF2B5EF4-FFF2-40B4-BE49-F238E27FC236}">
                    <a16:creationId xmlns:a16="http://schemas.microsoft.com/office/drawing/2014/main" id="{19E5EF4C-B119-4236-B6D6-E99C5368690D}"/>
                  </a:ext>
                </a:extLst>
              </p14:cNvPr>
              <p14:cNvContentPartPr/>
              <p14:nvPr/>
            </p14:nvContentPartPr>
            <p14:xfrm>
              <a:off x="9120755" y="2454067"/>
              <a:ext cx="528480" cy="54360"/>
            </p14:xfrm>
          </p:contentPart>
        </mc:Choice>
        <mc:Fallback xmlns="">
          <p:pic>
            <p:nvPicPr>
              <p:cNvPr id="97" name="Freihand 96">
                <a:extLst>
                  <a:ext uri="{FF2B5EF4-FFF2-40B4-BE49-F238E27FC236}">
                    <a16:creationId xmlns:a16="http://schemas.microsoft.com/office/drawing/2014/main" id="{19E5EF4C-B119-4236-B6D6-E99C5368690D}"/>
                  </a:ext>
                </a:extLst>
              </p:cNvPr>
              <p:cNvPicPr/>
              <p:nvPr/>
            </p:nvPicPr>
            <p:blipFill>
              <a:blip r:embed="rId1145"/>
              <a:stretch>
                <a:fillRect/>
              </a:stretch>
            </p:blipFill>
            <p:spPr>
              <a:xfrm>
                <a:off x="9116435" y="2449747"/>
                <a:ext cx="5371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101" name="Freihand 100">
                <a:extLst>
                  <a:ext uri="{FF2B5EF4-FFF2-40B4-BE49-F238E27FC236}">
                    <a16:creationId xmlns:a16="http://schemas.microsoft.com/office/drawing/2014/main" id="{D7E128AA-88C9-460F-896C-3D890D34851E}"/>
                  </a:ext>
                </a:extLst>
              </p14:cNvPr>
              <p14:cNvContentPartPr/>
              <p14:nvPr/>
            </p14:nvContentPartPr>
            <p14:xfrm>
              <a:off x="10573355" y="2504467"/>
              <a:ext cx="547920" cy="22320"/>
            </p14:xfrm>
          </p:contentPart>
        </mc:Choice>
        <mc:Fallback xmlns="">
          <p:pic>
            <p:nvPicPr>
              <p:cNvPr id="101" name="Freihand 100">
                <a:extLst>
                  <a:ext uri="{FF2B5EF4-FFF2-40B4-BE49-F238E27FC236}">
                    <a16:creationId xmlns:a16="http://schemas.microsoft.com/office/drawing/2014/main" id="{D7E128AA-88C9-460F-896C-3D890D34851E}"/>
                  </a:ext>
                </a:extLst>
              </p:cNvPr>
              <p:cNvPicPr/>
              <p:nvPr/>
            </p:nvPicPr>
            <p:blipFill>
              <a:blip r:embed="rId1147"/>
              <a:stretch>
                <a:fillRect/>
              </a:stretch>
            </p:blipFill>
            <p:spPr>
              <a:xfrm>
                <a:off x="10569035" y="2500147"/>
                <a:ext cx="5565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108" name="Freihand 107">
                <a:extLst>
                  <a:ext uri="{FF2B5EF4-FFF2-40B4-BE49-F238E27FC236}">
                    <a16:creationId xmlns:a16="http://schemas.microsoft.com/office/drawing/2014/main" id="{B162DBE9-1F9F-45EC-80D3-8F66AEBAB75E}"/>
                  </a:ext>
                </a:extLst>
              </p14:cNvPr>
              <p14:cNvContentPartPr/>
              <p14:nvPr/>
            </p14:nvContentPartPr>
            <p14:xfrm>
              <a:off x="6696155" y="2465947"/>
              <a:ext cx="549360" cy="24840"/>
            </p14:xfrm>
          </p:contentPart>
        </mc:Choice>
        <mc:Fallback xmlns="">
          <p:pic>
            <p:nvPicPr>
              <p:cNvPr id="108" name="Freihand 107">
                <a:extLst>
                  <a:ext uri="{FF2B5EF4-FFF2-40B4-BE49-F238E27FC236}">
                    <a16:creationId xmlns:a16="http://schemas.microsoft.com/office/drawing/2014/main" id="{B162DBE9-1F9F-45EC-80D3-8F66AEBAB75E}"/>
                  </a:ext>
                </a:extLst>
              </p:cNvPr>
              <p:cNvPicPr/>
              <p:nvPr/>
            </p:nvPicPr>
            <p:blipFill>
              <a:blip r:embed="rId1149"/>
              <a:stretch>
                <a:fillRect/>
              </a:stretch>
            </p:blipFill>
            <p:spPr>
              <a:xfrm>
                <a:off x="6691835" y="2461627"/>
                <a:ext cx="5580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111" name="Freihand 110">
                <a:extLst>
                  <a:ext uri="{FF2B5EF4-FFF2-40B4-BE49-F238E27FC236}">
                    <a16:creationId xmlns:a16="http://schemas.microsoft.com/office/drawing/2014/main" id="{D63A7B7F-ED4A-4586-BAB6-4B3AA6B07DE1}"/>
                  </a:ext>
                </a:extLst>
              </p14:cNvPr>
              <p14:cNvContentPartPr/>
              <p14:nvPr/>
            </p14:nvContentPartPr>
            <p14:xfrm>
              <a:off x="8939675" y="2849347"/>
              <a:ext cx="603360" cy="30240"/>
            </p14:xfrm>
          </p:contentPart>
        </mc:Choice>
        <mc:Fallback xmlns="">
          <p:pic>
            <p:nvPicPr>
              <p:cNvPr id="111" name="Freihand 110">
                <a:extLst>
                  <a:ext uri="{FF2B5EF4-FFF2-40B4-BE49-F238E27FC236}">
                    <a16:creationId xmlns:a16="http://schemas.microsoft.com/office/drawing/2014/main" id="{D63A7B7F-ED4A-4586-BAB6-4B3AA6B07DE1}"/>
                  </a:ext>
                </a:extLst>
              </p:cNvPr>
              <p:cNvPicPr/>
              <p:nvPr/>
            </p:nvPicPr>
            <p:blipFill>
              <a:blip r:embed="rId1151"/>
              <a:stretch>
                <a:fillRect/>
              </a:stretch>
            </p:blipFill>
            <p:spPr>
              <a:xfrm>
                <a:off x="8935355" y="2845027"/>
                <a:ext cx="6120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114" name="Freihand 113">
                <a:extLst>
                  <a:ext uri="{FF2B5EF4-FFF2-40B4-BE49-F238E27FC236}">
                    <a16:creationId xmlns:a16="http://schemas.microsoft.com/office/drawing/2014/main" id="{01402D22-E10F-49B9-BC38-EF26AA2EA217}"/>
                  </a:ext>
                </a:extLst>
              </p14:cNvPr>
              <p14:cNvContentPartPr/>
              <p14:nvPr/>
            </p14:nvContentPartPr>
            <p14:xfrm>
              <a:off x="10464635" y="2827387"/>
              <a:ext cx="651600" cy="26280"/>
            </p14:xfrm>
          </p:contentPart>
        </mc:Choice>
        <mc:Fallback xmlns="">
          <p:pic>
            <p:nvPicPr>
              <p:cNvPr id="114" name="Freihand 113">
                <a:extLst>
                  <a:ext uri="{FF2B5EF4-FFF2-40B4-BE49-F238E27FC236}">
                    <a16:creationId xmlns:a16="http://schemas.microsoft.com/office/drawing/2014/main" id="{01402D22-E10F-49B9-BC38-EF26AA2EA217}"/>
                  </a:ext>
                </a:extLst>
              </p:cNvPr>
              <p:cNvPicPr/>
              <p:nvPr/>
            </p:nvPicPr>
            <p:blipFill>
              <a:blip r:embed="rId1153"/>
              <a:stretch>
                <a:fillRect/>
              </a:stretch>
            </p:blipFill>
            <p:spPr>
              <a:xfrm>
                <a:off x="10460315" y="2823067"/>
                <a:ext cx="660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54">
            <p14:nvContentPartPr>
              <p14:cNvPr id="117" name="Freihand 116">
                <a:extLst>
                  <a:ext uri="{FF2B5EF4-FFF2-40B4-BE49-F238E27FC236}">
                    <a16:creationId xmlns:a16="http://schemas.microsoft.com/office/drawing/2014/main" id="{822F4507-F24D-4905-9A9A-BB8519310CB7}"/>
                  </a:ext>
                </a:extLst>
              </p14:cNvPr>
              <p14:cNvContentPartPr/>
              <p14:nvPr/>
            </p14:nvContentPartPr>
            <p14:xfrm>
              <a:off x="6740435" y="2851867"/>
              <a:ext cx="595440" cy="25200"/>
            </p14:xfrm>
          </p:contentPart>
        </mc:Choice>
        <mc:Fallback xmlns="">
          <p:pic>
            <p:nvPicPr>
              <p:cNvPr id="117" name="Freihand 116">
                <a:extLst>
                  <a:ext uri="{FF2B5EF4-FFF2-40B4-BE49-F238E27FC236}">
                    <a16:creationId xmlns:a16="http://schemas.microsoft.com/office/drawing/2014/main" id="{822F4507-F24D-4905-9A9A-BB8519310CB7}"/>
                  </a:ext>
                </a:extLst>
              </p:cNvPr>
              <p:cNvPicPr/>
              <p:nvPr/>
            </p:nvPicPr>
            <p:blipFill>
              <a:blip r:embed="rId1155"/>
              <a:stretch>
                <a:fillRect/>
              </a:stretch>
            </p:blipFill>
            <p:spPr>
              <a:xfrm>
                <a:off x="6736115" y="2847547"/>
                <a:ext cx="604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526" name="Freihand 525">
                <a:extLst>
                  <a:ext uri="{FF2B5EF4-FFF2-40B4-BE49-F238E27FC236}">
                    <a16:creationId xmlns:a16="http://schemas.microsoft.com/office/drawing/2014/main" id="{B5199265-AAC6-44F8-814B-EF8391307D74}"/>
                  </a:ext>
                </a:extLst>
              </p14:cNvPr>
              <p14:cNvContentPartPr/>
              <p14:nvPr/>
            </p14:nvContentPartPr>
            <p14:xfrm>
              <a:off x="8954075" y="3182707"/>
              <a:ext cx="518760" cy="31680"/>
            </p14:xfrm>
          </p:contentPart>
        </mc:Choice>
        <mc:Fallback xmlns="">
          <p:pic>
            <p:nvPicPr>
              <p:cNvPr id="526" name="Freihand 525">
                <a:extLst>
                  <a:ext uri="{FF2B5EF4-FFF2-40B4-BE49-F238E27FC236}">
                    <a16:creationId xmlns:a16="http://schemas.microsoft.com/office/drawing/2014/main" id="{B5199265-AAC6-44F8-814B-EF8391307D74}"/>
                  </a:ext>
                </a:extLst>
              </p:cNvPr>
              <p:cNvPicPr/>
              <p:nvPr/>
            </p:nvPicPr>
            <p:blipFill>
              <a:blip r:embed="rId1157"/>
              <a:stretch>
                <a:fillRect/>
              </a:stretch>
            </p:blipFill>
            <p:spPr>
              <a:xfrm>
                <a:off x="8949755" y="3178387"/>
                <a:ext cx="5274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539" name="Freihand 538">
                <a:extLst>
                  <a:ext uri="{FF2B5EF4-FFF2-40B4-BE49-F238E27FC236}">
                    <a16:creationId xmlns:a16="http://schemas.microsoft.com/office/drawing/2014/main" id="{32E78721-057B-4FEA-819B-E9B878D6BB24}"/>
                  </a:ext>
                </a:extLst>
              </p14:cNvPr>
              <p14:cNvContentPartPr/>
              <p14:nvPr/>
            </p14:nvContentPartPr>
            <p14:xfrm>
              <a:off x="10499195" y="3205387"/>
              <a:ext cx="587160" cy="25560"/>
            </p14:xfrm>
          </p:contentPart>
        </mc:Choice>
        <mc:Fallback xmlns="">
          <p:pic>
            <p:nvPicPr>
              <p:cNvPr id="539" name="Freihand 538">
                <a:extLst>
                  <a:ext uri="{FF2B5EF4-FFF2-40B4-BE49-F238E27FC236}">
                    <a16:creationId xmlns:a16="http://schemas.microsoft.com/office/drawing/2014/main" id="{32E78721-057B-4FEA-819B-E9B878D6BB24}"/>
                  </a:ext>
                </a:extLst>
              </p:cNvPr>
              <p:cNvPicPr/>
              <p:nvPr/>
            </p:nvPicPr>
            <p:blipFill>
              <a:blip r:embed="rId1159"/>
              <a:stretch>
                <a:fillRect/>
              </a:stretch>
            </p:blipFill>
            <p:spPr>
              <a:xfrm>
                <a:off x="10494875" y="3201067"/>
                <a:ext cx="5958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549" name="Freihand 548">
                <a:extLst>
                  <a:ext uri="{FF2B5EF4-FFF2-40B4-BE49-F238E27FC236}">
                    <a16:creationId xmlns:a16="http://schemas.microsoft.com/office/drawing/2014/main" id="{F88155A5-17EF-4900-BECC-D67221EC5B75}"/>
                  </a:ext>
                </a:extLst>
              </p14:cNvPr>
              <p14:cNvContentPartPr/>
              <p14:nvPr/>
            </p14:nvContentPartPr>
            <p14:xfrm>
              <a:off x="6726395" y="3154987"/>
              <a:ext cx="526680" cy="37800"/>
            </p14:xfrm>
          </p:contentPart>
        </mc:Choice>
        <mc:Fallback xmlns="">
          <p:pic>
            <p:nvPicPr>
              <p:cNvPr id="549" name="Freihand 548">
                <a:extLst>
                  <a:ext uri="{FF2B5EF4-FFF2-40B4-BE49-F238E27FC236}">
                    <a16:creationId xmlns:a16="http://schemas.microsoft.com/office/drawing/2014/main" id="{F88155A5-17EF-4900-BECC-D67221EC5B75}"/>
                  </a:ext>
                </a:extLst>
              </p:cNvPr>
              <p:cNvPicPr/>
              <p:nvPr/>
            </p:nvPicPr>
            <p:blipFill>
              <a:blip r:embed="rId1161"/>
              <a:stretch>
                <a:fillRect/>
              </a:stretch>
            </p:blipFill>
            <p:spPr>
              <a:xfrm>
                <a:off x="6722075" y="3150667"/>
                <a:ext cx="535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558" name="Freihand 557">
                <a:extLst>
                  <a:ext uri="{FF2B5EF4-FFF2-40B4-BE49-F238E27FC236}">
                    <a16:creationId xmlns:a16="http://schemas.microsoft.com/office/drawing/2014/main" id="{7EC1E392-3BAA-4B3F-A777-E1FA82F724CE}"/>
                  </a:ext>
                </a:extLst>
              </p14:cNvPr>
              <p14:cNvContentPartPr/>
              <p14:nvPr/>
            </p14:nvContentPartPr>
            <p14:xfrm>
              <a:off x="8964875" y="2471707"/>
              <a:ext cx="720360" cy="34920"/>
            </p14:xfrm>
          </p:contentPart>
        </mc:Choice>
        <mc:Fallback xmlns="">
          <p:pic>
            <p:nvPicPr>
              <p:cNvPr id="558" name="Freihand 557">
                <a:extLst>
                  <a:ext uri="{FF2B5EF4-FFF2-40B4-BE49-F238E27FC236}">
                    <a16:creationId xmlns:a16="http://schemas.microsoft.com/office/drawing/2014/main" id="{7EC1E392-3BAA-4B3F-A777-E1FA82F724CE}"/>
                  </a:ext>
                </a:extLst>
              </p:cNvPr>
              <p:cNvPicPr/>
              <p:nvPr/>
            </p:nvPicPr>
            <p:blipFill>
              <a:blip r:embed="rId1163"/>
              <a:stretch>
                <a:fillRect/>
              </a:stretch>
            </p:blipFill>
            <p:spPr>
              <a:xfrm>
                <a:off x="8960555" y="2467387"/>
                <a:ext cx="7290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560" name="Freihand 559">
                <a:extLst>
                  <a:ext uri="{FF2B5EF4-FFF2-40B4-BE49-F238E27FC236}">
                    <a16:creationId xmlns:a16="http://schemas.microsoft.com/office/drawing/2014/main" id="{7D1C3B96-651F-4B95-BB7A-2A2BE3D6C043}"/>
                  </a:ext>
                </a:extLst>
              </p14:cNvPr>
              <p14:cNvContentPartPr/>
              <p14:nvPr/>
            </p14:nvContentPartPr>
            <p14:xfrm>
              <a:off x="10509635" y="2465947"/>
              <a:ext cx="628200" cy="88920"/>
            </p14:xfrm>
          </p:contentPart>
        </mc:Choice>
        <mc:Fallback xmlns="">
          <p:pic>
            <p:nvPicPr>
              <p:cNvPr id="560" name="Freihand 559">
                <a:extLst>
                  <a:ext uri="{FF2B5EF4-FFF2-40B4-BE49-F238E27FC236}">
                    <a16:creationId xmlns:a16="http://schemas.microsoft.com/office/drawing/2014/main" id="{7D1C3B96-651F-4B95-BB7A-2A2BE3D6C043}"/>
                  </a:ext>
                </a:extLst>
              </p:cNvPr>
              <p:cNvPicPr/>
              <p:nvPr/>
            </p:nvPicPr>
            <p:blipFill>
              <a:blip r:embed="rId1165"/>
              <a:stretch>
                <a:fillRect/>
              </a:stretch>
            </p:blipFill>
            <p:spPr>
              <a:xfrm>
                <a:off x="10505315" y="2461627"/>
                <a:ext cx="6368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568" name="Freihand 567">
                <a:extLst>
                  <a:ext uri="{FF2B5EF4-FFF2-40B4-BE49-F238E27FC236}">
                    <a16:creationId xmlns:a16="http://schemas.microsoft.com/office/drawing/2014/main" id="{06D2B5EB-F1E7-438F-981D-693BFA565B5E}"/>
                  </a:ext>
                </a:extLst>
              </p14:cNvPr>
              <p14:cNvContentPartPr/>
              <p14:nvPr/>
            </p14:nvContentPartPr>
            <p14:xfrm>
              <a:off x="10430075" y="2830627"/>
              <a:ext cx="550800" cy="30960"/>
            </p14:xfrm>
          </p:contentPart>
        </mc:Choice>
        <mc:Fallback xmlns="">
          <p:pic>
            <p:nvPicPr>
              <p:cNvPr id="568" name="Freihand 567">
                <a:extLst>
                  <a:ext uri="{FF2B5EF4-FFF2-40B4-BE49-F238E27FC236}">
                    <a16:creationId xmlns:a16="http://schemas.microsoft.com/office/drawing/2014/main" id="{06D2B5EB-F1E7-438F-981D-693BFA565B5E}"/>
                  </a:ext>
                </a:extLst>
              </p:cNvPr>
              <p:cNvPicPr/>
              <p:nvPr/>
            </p:nvPicPr>
            <p:blipFill>
              <a:blip r:embed="rId1167"/>
              <a:stretch>
                <a:fillRect/>
              </a:stretch>
            </p:blipFill>
            <p:spPr>
              <a:xfrm>
                <a:off x="10425755" y="2826307"/>
                <a:ext cx="559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141" name="Freihand 140">
                <a:extLst>
                  <a:ext uri="{FF2B5EF4-FFF2-40B4-BE49-F238E27FC236}">
                    <a16:creationId xmlns:a16="http://schemas.microsoft.com/office/drawing/2014/main" id="{0B64545E-44B5-44A0-A583-6165329938C1}"/>
                  </a:ext>
                </a:extLst>
              </p14:cNvPr>
              <p14:cNvContentPartPr/>
              <p14:nvPr/>
            </p14:nvContentPartPr>
            <p14:xfrm>
              <a:off x="8865515" y="2884987"/>
              <a:ext cx="581760" cy="20160"/>
            </p14:xfrm>
          </p:contentPart>
        </mc:Choice>
        <mc:Fallback xmlns="">
          <p:pic>
            <p:nvPicPr>
              <p:cNvPr id="141" name="Freihand 140">
                <a:extLst>
                  <a:ext uri="{FF2B5EF4-FFF2-40B4-BE49-F238E27FC236}">
                    <a16:creationId xmlns:a16="http://schemas.microsoft.com/office/drawing/2014/main" id="{0B64545E-44B5-44A0-A583-6165329938C1}"/>
                  </a:ext>
                </a:extLst>
              </p:cNvPr>
              <p:cNvPicPr/>
              <p:nvPr/>
            </p:nvPicPr>
            <p:blipFill>
              <a:blip r:embed="rId1169"/>
              <a:stretch>
                <a:fillRect/>
              </a:stretch>
            </p:blipFill>
            <p:spPr>
              <a:xfrm>
                <a:off x="8861195" y="2880667"/>
                <a:ext cx="590400" cy="28800"/>
              </a:xfrm>
              <a:prstGeom prst="rect">
                <a:avLst/>
              </a:prstGeom>
            </p:spPr>
          </p:pic>
        </mc:Fallback>
      </mc:AlternateContent>
    </p:spTree>
    <p:extLst>
      <p:ext uri="{BB962C8B-B14F-4D97-AF65-F5344CB8AC3E}">
        <p14:creationId xmlns:p14="http://schemas.microsoft.com/office/powerpoint/2010/main" val="41703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BEA86B5-3DBA-BD47-AF3D-FBC9631D6212}"/>
              </a:ext>
            </a:extLst>
          </p:cNvPr>
          <p:cNvPicPr>
            <a:picLocks noChangeAspect="1"/>
          </p:cNvPicPr>
          <p:nvPr/>
        </p:nvPicPr>
        <p:blipFill>
          <a:blip r:embed="rId3"/>
          <a:stretch>
            <a:fillRect/>
          </a:stretch>
        </p:blipFill>
        <p:spPr>
          <a:xfrm>
            <a:off x="597383" y="673330"/>
            <a:ext cx="9953951" cy="281103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87DF566F-031D-A45D-7DF5-4D1F2E807346}"/>
                  </a:ext>
                </a:extLst>
              </p14:cNvPr>
              <p14:cNvContentPartPr/>
              <p14:nvPr/>
            </p14:nvContentPartPr>
            <p14:xfrm>
              <a:off x="416455" y="3996262"/>
              <a:ext cx="19800" cy="21600"/>
            </p14:xfrm>
          </p:contentPart>
        </mc:Choice>
        <mc:Fallback xmlns="">
          <p:pic>
            <p:nvPicPr>
              <p:cNvPr id="3" name="Freihand 2">
                <a:extLst>
                  <a:ext uri="{FF2B5EF4-FFF2-40B4-BE49-F238E27FC236}">
                    <a16:creationId xmlns:a16="http://schemas.microsoft.com/office/drawing/2014/main" id="{87DF566F-031D-A45D-7DF5-4D1F2E807346}"/>
                  </a:ext>
                </a:extLst>
              </p:cNvPr>
              <p:cNvPicPr/>
              <p:nvPr/>
            </p:nvPicPr>
            <p:blipFill>
              <a:blip r:embed="rId5"/>
              <a:stretch>
                <a:fillRect/>
              </a:stretch>
            </p:blipFill>
            <p:spPr>
              <a:xfrm>
                <a:off x="407455" y="3987262"/>
                <a:ext cx="37440" cy="39240"/>
              </a:xfrm>
              <a:prstGeom prst="rect">
                <a:avLst/>
              </a:prstGeom>
            </p:spPr>
          </p:pic>
        </mc:Fallback>
      </mc:AlternateContent>
      <p:sp>
        <p:nvSpPr>
          <p:cNvPr id="4" name="Textfeld 3">
            <a:extLst>
              <a:ext uri="{FF2B5EF4-FFF2-40B4-BE49-F238E27FC236}">
                <a16:creationId xmlns:a16="http://schemas.microsoft.com/office/drawing/2014/main" id="{065C2E08-8B7F-17B9-0A21-06DF28B6A123}"/>
              </a:ext>
            </a:extLst>
          </p:cNvPr>
          <p:cNvSpPr txBox="1"/>
          <p:nvPr/>
        </p:nvSpPr>
        <p:spPr>
          <a:xfrm>
            <a:off x="623455" y="3848793"/>
            <a:ext cx="7983404" cy="369332"/>
          </a:xfrm>
          <a:prstGeom prst="rect">
            <a:avLst/>
          </a:prstGeom>
          <a:noFill/>
        </p:spPr>
        <p:txBody>
          <a:bodyPr wrap="none" rtlCol="0">
            <a:spAutoFit/>
          </a:bodyPr>
          <a:lstStyle/>
          <a:p>
            <a:r>
              <a:rPr lang="de-DE"/>
              <a:t>Wie hoch war das durchschnittliche nominale Wachstum zwischen 2016 und 2019?</a:t>
            </a:r>
          </a:p>
        </p:txBody>
      </p:sp>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C6CC2B9A-037E-7A66-5A9A-59ED271AF5C3}"/>
                  </a:ext>
                </a:extLst>
              </p14:cNvPr>
              <p14:cNvContentPartPr/>
              <p14:nvPr/>
            </p14:nvContentPartPr>
            <p14:xfrm>
              <a:off x="4495975" y="1911142"/>
              <a:ext cx="786240" cy="1653840"/>
            </p14:xfrm>
          </p:contentPart>
        </mc:Choice>
        <mc:Fallback xmlns="">
          <p:pic>
            <p:nvPicPr>
              <p:cNvPr id="7" name="Freihand 6">
                <a:extLst>
                  <a:ext uri="{FF2B5EF4-FFF2-40B4-BE49-F238E27FC236}">
                    <a16:creationId xmlns:a16="http://schemas.microsoft.com/office/drawing/2014/main" id="{C6CC2B9A-037E-7A66-5A9A-59ED271AF5C3}"/>
                  </a:ext>
                </a:extLst>
              </p:cNvPr>
              <p:cNvPicPr/>
              <p:nvPr/>
            </p:nvPicPr>
            <p:blipFill>
              <a:blip r:embed="rId7"/>
              <a:stretch>
                <a:fillRect/>
              </a:stretch>
            </p:blipFill>
            <p:spPr>
              <a:xfrm>
                <a:off x="4487335" y="1902502"/>
                <a:ext cx="803880" cy="1671480"/>
              </a:xfrm>
              <a:prstGeom prst="rect">
                <a:avLst/>
              </a:prstGeom>
            </p:spPr>
          </p:pic>
        </mc:Fallback>
      </mc:AlternateContent>
      <p:grpSp>
        <p:nvGrpSpPr>
          <p:cNvPr id="154" name="Gruppieren 153">
            <a:extLst>
              <a:ext uri="{FF2B5EF4-FFF2-40B4-BE49-F238E27FC236}">
                <a16:creationId xmlns:a16="http://schemas.microsoft.com/office/drawing/2014/main" id="{125F2015-CE27-1A1C-3B36-9A99493D2BD2}"/>
              </a:ext>
            </a:extLst>
          </p:cNvPr>
          <p:cNvGrpSpPr/>
          <p:nvPr/>
        </p:nvGrpSpPr>
        <p:grpSpPr>
          <a:xfrm>
            <a:off x="246535" y="4180222"/>
            <a:ext cx="7788960" cy="1560960"/>
            <a:chOff x="246535" y="4180222"/>
            <a:chExt cx="7788960" cy="1560960"/>
          </a:xfrm>
        </p:grpSpPr>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1CE48A5A-8F89-B142-4753-821CCA6AF2A8}"/>
                    </a:ext>
                  </a:extLst>
                </p14:cNvPr>
                <p14:cNvContentPartPr/>
                <p14:nvPr/>
              </p14:nvContentPartPr>
              <p14:xfrm>
                <a:off x="577015" y="4401622"/>
                <a:ext cx="119880" cy="213480"/>
              </p14:xfrm>
            </p:contentPart>
          </mc:Choice>
          <mc:Fallback xmlns="">
            <p:pic>
              <p:nvPicPr>
                <p:cNvPr id="10" name="Freihand 9">
                  <a:extLst>
                    <a:ext uri="{FF2B5EF4-FFF2-40B4-BE49-F238E27FC236}">
                      <a16:creationId xmlns:a16="http://schemas.microsoft.com/office/drawing/2014/main" id="{1CE48A5A-8F89-B142-4753-821CCA6AF2A8}"/>
                    </a:ext>
                  </a:extLst>
                </p:cNvPr>
                <p:cNvPicPr/>
                <p:nvPr/>
              </p:nvPicPr>
              <p:blipFill>
                <a:blip r:embed="rId9"/>
                <a:stretch>
                  <a:fillRect/>
                </a:stretch>
              </p:blipFill>
              <p:spPr>
                <a:xfrm>
                  <a:off x="568375" y="4392982"/>
                  <a:ext cx="1375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71EACE31-0BAA-58DC-5775-A1DE5C735389}"/>
                    </a:ext>
                  </a:extLst>
                </p14:cNvPr>
                <p14:cNvContentPartPr/>
                <p14:nvPr/>
              </p14:nvContentPartPr>
              <p14:xfrm>
                <a:off x="693295" y="4560022"/>
                <a:ext cx="14760" cy="79920"/>
              </p14:xfrm>
            </p:contentPart>
          </mc:Choice>
          <mc:Fallback xmlns="">
            <p:pic>
              <p:nvPicPr>
                <p:cNvPr id="11" name="Freihand 10">
                  <a:extLst>
                    <a:ext uri="{FF2B5EF4-FFF2-40B4-BE49-F238E27FC236}">
                      <a16:creationId xmlns:a16="http://schemas.microsoft.com/office/drawing/2014/main" id="{71EACE31-0BAA-58DC-5775-A1DE5C735389}"/>
                    </a:ext>
                  </a:extLst>
                </p:cNvPr>
                <p:cNvPicPr/>
                <p:nvPr/>
              </p:nvPicPr>
              <p:blipFill>
                <a:blip r:embed="rId11"/>
                <a:stretch>
                  <a:fillRect/>
                </a:stretch>
              </p:blipFill>
              <p:spPr>
                <a:xfrm>
                  <a:off x="684655" y="4551382"/>
                  <a:ext cx="324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D0112137-0236-5372-969C-7932CB923E24}"/>
                    </a:ext>
                  </a:extLst>
                </p14:cNvPr>
                <p14:cNvContentPartPr/>
                <p14:nvPr/>
              </p14:nvContentPartPr>
              <p14:xfrm>
                <a:off x="825055" y="4398022"/>
                <a:ext cx="29880" cy="180360"/>
              </p14:xfrm>
            </p:contentPart>
          </mc:Choice>
          <mc:Fallback xmlns="">
            <p:pic>
              <p:nvPicPr>
                <p:cNvPr id="12" name="Freihand 11">
                  <a:extLst>
                    <a:ext uri="{FF2B5EF4-FFF2-40B4-BE49-F238E27FC236}">
                      <a16:creationId xmlns:a16="http://schemas.microsoft.com/office/drawing/2014/main" id="{D0112137-0236-5372-969C-7932CB923E24}"/>
                    </a:ext>
                  </a:extLst>
                </p:cNvPr>
                <p:cNvPicPr/>
                <p:nvPr/>
              </p:nvPicPr>
              <p:blipFill>
                <a:blip r:embed="rId13"/>
                <a:stretch>
                  <a:fillRect/>
                </a:stretch>
              </p:blipFill>
              <p:spPr>
                <a:xfrm>
                  <a:off x="816055" y="4389382"/>
                  <a:ext cx="47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A5D6EEC8-150A-4FD9-1D99-5842F5C8451E}"/>
                    </a:ext>
                  </a:extLst>
                </p14:cNvPr>
                <p14:cNvContentPartPr/>
                <p14:nvPr/>
              </p14:nvContentPartPr>
              <p14:xfrm>
                <a:off x="904615" y="4404502"/>
                <a:ext cx="111960" cy="176040"/>
              </p14:xfrm>
            </p:contentPart>
          </mc:Choice>
          <mc:Fallback xmlns="">
            <p:pic>
              <p:nvPicPr>
                <p:cNvPr id="13" name="Freihand 12">
                  <a:extLst>
                    <a:ext uri="{FF2B5EF4-FFF2-40B4-BE49-F238E27FC236}">
                      <a16:creationId xmlns:a16="http://schemas.microsoft.com/office/drawing/2014/main" id="{A5D6EEC8-150A-4FD9-1D99-5842F5C8451E}"/>
                    </a:ext>
                  </a:extLst>
                </p:cNvPr>
                <p:cNvPicPr/>
                <p:nvPr/>
              </p:nvPicPr>
              <p:blipFill>
                <a:blip r:embed="rId15"/>
                <a:stretch>
                  <a:fillRect/>
                </a:stretch>
              </p:blipFill>
              <p:spPr>
                <a:xfrm>
                  <a:off x="895615" y="4395502"/>
                  <a:ext cx="1296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935DE069-2506-7C4D-81D7-D1DA7225B508}"/>
                    </a:ext>
                  </a:extLst>
                </p14:cNvPr>
                <p14:cNvContentPartPr/>
                <p14:nvPr/>
              </p14:nvContentPartPr>
              <p14:xfrm>
                <a:off x="1233295" y="4408822"/>
                <a:ext cx="10800" cy="135000"/>
              </p14:xfrm>
            </p:contentPart>
          </mc:Choice>
          <mc:Fallback xmlns="">
            <p:pic>
              <p:nvPicPr>
                <p:cNvPr id="14" name="Freihand 13">
                  <a:extLst>
                    <a:ext uri="{FF2B5EF4-FFF2-40B4-BE49-F238E27FC236}">
                      <a16:creationId xmlns:a16="http://schemas.microsoft.com/office/drawing/2014/main" id="{935DE069-2506-7C4D-81D7-D1DA7225B508}"/>
                    </a:ext>
                  </a:extLst>
                </p:cNvPr>
                <p:cNvPicPr/>
                <p:nvPr/>
              </p:nvPicPr>
              <p:blipFill>
                <a:blip r:embed="rId17"/>
                <a:stretch>
                  <a:fillRect/>
                </a:stretch>
              </p:blipFill>
              <p:spPr>
                <a:xfrm>
                  <a:off x="1224295" y="4400182"/>
                  <a:ext cx="284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B8003C33-BEFB-0F5B-C4BC-1C45B61A1A5A}"/>
                    </a:ext>
                  </a:extLst>
                </p14:cNvPr>
                <p14:cNvContentPartPr/>
                <p14:nvPr/>
              </p14:nvContentPartPr>
              <p14:xfrm>
                <a:off x="1193335" y="4468942"/>
                <a:ext cx="112320" cy="11880"/>
              </p14:xfrm>
            </p:contentPart>
          </mc:Choice>
          <mc:Fallback xmlns="">
            <p:pic>
              <p:nvPicPr>
                <p:cNvPr id="15" name="Freihand 14">
                  <a:extLst>
                    <a:ext uri="{FF2B5EF4-FFF2-40B4-BE49-F238E27FC236}">
                      <a16:creationId xmlns:a16="http://schemas.microsoft.com/office/drawing/2014/main" id="{B8003C33-BEFB-0F5B-C4BC-1C45B61A1A5A}"/>
                    </a:ext>
                  </a:extLst>
                </p:cNvPr>
                <p:cNvPicPr/>
                <p:nvPr/>
              </p:nvPicPr>
              <p:blipFill>
                <a:blip r:embed="rId19"/>
                <a:stretch>
                  <a:fillRect/>
                </a:stretch>
              </p:blipFill>
              <p:spPr>
                <a:xfrm>
                  <a:off x="1184695" y="4459942"/>
                  <a:ext cx="129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D44686D7-D554-186A-D3F0-FDAEF3A8AACD}"/>
                    </a:ext>
                  </a:extLst>
                </p14:cNvPr>
                <p14:cNvContentPartPr/>
                <p14:nvPr/>
              </p14:nvContentPartPr>
              <p14:xfrm>
                <a:off x="1392055" y="4397302"/>
                <a:ext cx="127440" cy="146880"/>
              </p14:xfrm>
            </p:contentPart>
          </mc:Choice>
          <mc:Fallback xmlns="">
            <p:pic>
              <p:nvPicPr>
                <p:cNvPr id="16" name="Freihand 15">
                  <a:extLst>
                    <a:ext uri="{FF2B5EF4-FFF2-40B4-BE49-F238E27FC236}">
                      <a16:creationId xmlns:a16="http://schemas.microsoft.com/office/drawing/2014/main" id="{D44686D7-D554-186A-D3F0-FDAEF3A8AACD}"/>
                    </a:ext>
                  </a:extLst>
                </p:cNvPr>
                <p:cNvPicPr/>
                <p:nvPr/>
              </p:nvPicPr>
              <p:blipFill>
                <a:blip r:embed="rId21"/>
                <a:stretch>
                  <a:fillRect/>
                </a:stretch>
              </p:blipFill>
              <p:spPr>
                <a:xfrm>
                  <a:off x="1383415" y="4388302"/>
                  <a:ext cx="145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3C35548D-E5E0-D81C-15F7-230E33870F27}"/>
                    </a:ext>
                  </a:extLst>
                </p14:cNvPr>
                <p14:cNvContentPartPr/>
                <p14:nvPr/>
              </p14:nvContentPartPr>
              <p14:xfrm>
                <a:off x="1616695" y="4370302"/>
                <a:ext cx="85680" cy="154800"/>
              </p14:xfrm>
            </p:contentPart>
          </mc:Choice>
          <mc:Fallback xmlns="">
            <p:pic>
              <p:nvPicPr>
                <p:cNvPr id="17" name="Freihand 16">
                  <a:extLst>
                    <a:ext uri="{FF2B5EF4-FFF2-40B4-BE49-F238E27FC236}">
                      <a16:creationId xmlns:a16="http://schemas.microsoft.com/office/drawing/2014/main" id="{3C35548D-E5E0-D81C-15F7-230E33870F27}"/>
                    </a:ext>
                  </a:extLst>
                </p:cNvPr>
                <p:cNvPicPr/>
                <p:nvPr/>
              </p:nvPicPr>
              <p:blipFill>
                <a:blip r:embed="rId23"/>
                <a:stretch>
                  <a:fillRect/>
                </a:stretch>
              </p:blipFill>
              <p:spPr>
                <a:xfrm>
                  <a:off x="1607695" y="4361662"/>
                  <a:ext cx="103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1DEA4FF8-9EC6-6E8B-7CBE-AB75EADA2EE2}"/>
                    </a:ext>
                  </a:extLst>
                </p14:cNvPr>
                <p14:cNvContentPartPr/>
                <p14:nvPr/>
              </p14:nvContentPartPr>
              <p14:xfrm>
                <a:off x="1622095" y="4466062"/>
                <a:ext cx="127440" cy="133560"/>
              </p14:xfrm>
            </p:contentPart>
          </mc:Choice>
          <mc:Fallback xmlns="">
            <p:pic>
              <p:nvPicPr>
                <p:cNvPr id="18" name="Freihand 17">
                  <a:extLst>
                    <a:ext uri="{FF2B5EF4-FFF2-40B4-BE49-F238E27FC236}">
                      <a16:creationId xmlns:a16="http://schemas.microsoft.com/office/drawing/2014/main" id="{1DEA4FF8-9EC6-6E8B-7CBE-AB75EADA2EE2}"/>
                    </a:ext>
                  </a:extLst>
                </p:cNvPr>
                <p:cNvPicPr/>
                <p:nvPr/>
              </p:nvPicPr>
              <p:blipFill>
                <a:blip r:embed="rId25"/>
                <a:stretch>
                  <a:fillRect/>
                </a:stretch>
              </p:blipFill>
              <p:spPr>
                <a:xfrm>
                  <a:off x="1613455" y="4457422"/>
                  <a:ext cx="1450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E55519D8-BBD7-82A3-7A27-91A94035ADEE}"/>
                    </a:ext>
                  </a:extLst>
                </p14:cNvPr>
                <p14:cNvContentPartPr/>
                <p14:nvPr/>
              </p14:nvContentPartPr>
              <p14:xfrm>
                <a:off x="1813255" y="4392622"/>
                <a:ext cx="77760" cy="153360"/>
              </p14:xfrm>
            </p:contentPart>
          </mc:Choice>
          <mc:Fallback xmlns="">
            <p:pic>
              <p:nvPicPr>
                <p:cNvPr id="19" name="Freihand 18">
                  <a:extLst>
                    <a:ext uri="{FF2B5EF4-FFF2-40B4-BE49-F238E27FC236}">
                      <a16:creationId xmlns:a16="http://schemas.microsoft.com/office/drawing/2014/main" id="{E55519D8-BBD7-82A3-7A27-91A94035ADEE}"/>
                    </a:ext>
                  </a:extLst>
                </p:cNvPr>
                <p:cNvPicPr/>
                <p:nvPr/>
              </p:nvPicPr>
              <p:blipFill>
                <a:blip r:embed="rId27"/>
                <a:stretch>
                  <a:fillRect/>
                </a:stretch>
              </p:blipFill>
              <p:spPr>
                <a:xfrm>
                  <a:off x="1804255" y="4383622"/>
                  <a:ext cx="95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8CD2F1F8-9317-6337-CE10-17AF175519F3}"/>
                    </a:ext>
                  </a:extLst>
                </p14:cNvPr>
                <p14:cNvContentPartPr/>
                <p14:nvPr/>
              </p14:nvContentPartPr>
              <p14:xfrm>
                <a:off x="1979575" y="4404862"/>
                <a:ext cx="110160" cy="109080"/>
              </p14:xfrm>
            </p:contentPart>
          </mc:Choice>
          <mc:Fallback xmlns="">
            <p:pic>
              <p:nvPicPr>
                <p:cNvPr id="20" name="Freihand 19">
                  <a:extLst>
                    <a:ext uri="{FF2B5EF4-FFF2-40B4-BE49-F238E27FC236}">
                      <a16:creationId xmlns:a16="http://schemas.microsoft.com/office/drawing/2014/main" id="{8CD2F1F8-9317-6337-CE10-17AF175519F3}"/>
                    </a:ext>
                  </a:extLst>
                </p:cNvPr>
                <p:cNvPicPr/>
                <p:nvPr/>
              </p:nvPicPr>
              <p:blipFill>
                <a:blip r:embed="rId29"/>
                <a:stretch>
                  <a:fillRect/>
                </a:stretch>
              </p:blipFill>
              <p:spPr>
                <a:xfrm>
                  <a:off x="1970575" y="4395862"/>
                  <a:ext cx="127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DD0DD5D7-0970-D0F0-3780-A0B9B179074F}"/>
                    </a:ext>
                  </a:extLst>
                </p14:cNvPr>
                <p14:cNvContentPartPr/>
                <p14:nvPr/>
              </p14:nvContentPartPr>
              <p14:xfrm>
                <a:off x="2213935" y="4421782"/>
                <a:ext cx="82800" cy="115560"/>
              </p14:xfrm>
            </p:contentPart>
          </mc:Choice>
          <mc:Fallback xmlns="">
            <p:pic>
              <p:nvPicPr>
                <p:cNvPr id="21" name="Freihand 20">
                  <a:extLst>
                    <a:ext uri="{FF2B5EF4-FFF2-40B4-BE49-F238E27FC236}">
                      <a16:creationId xmlns:a16="http://schemas.microsoft.com/office/drawing/2014/main" id="{DD0DD5D7-0970-D0F0-3780-A0B9B179074F}"/>
                    </a:ext>
                  </a:extLst>
                </p:cNvPr>
                <p:cNvPicPr/>
                <p:nvPr/>
              </p:nvPicPr>
              <p:blipFill>
                <a:blip r:embed="rId31"/>
                <a:stretch>
                  <a:fillRect/>
                </a:stretch>
              </p:blipFill>
              <p:spPr>
                <a:xfrm>
                  <a:off x="2205295" y="4413142"/>
                  <a:ext cx="100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2A0C3BE7-052F-60B7-99D4-9CF92DC3EC41}"/>
                    </a:ext>
                  </a:extLst>
                </p14:cNvPr>
                <p14:cNvContentPartPr/>
                <p14:nvPr/>
              </p14:nvContentPartPr>
              <p14:xfrm>
                <a:off x="2430655" y="4387582"/>
                <a:ext cx="119880" cy="159120"/>
              </p14:xfrm>
            </p:contentPart>
          </mc:Choice>
          <mc:Fallback xmlns="">
            <p:pic>
              <p:nvPicPr>
                <p:cNvPr id="22" name="Freihand 21">
                  <a:extLst>
                    <a:ext uri="{FF2B5EF4-FFF2-40B4-BE49-F238E27FC236}">
                      <a16:creationId xmlns:a16="http://schemas.microsoft.com/office/drawing/2014/main" id="{2A0C3BE7-052F-60B7-99D4-9CF92DC3EC41}"/>
                    </a:ext>
                  </a:extLst>
                </p:cNvPr>
                <p:cNvPicPr/>
                <p:nvPr/>
              </p:nvPicPr>
              <p:blipFill>
                <a:blip r:embed="rId33"/>
                <a:stretch>
                  <a:fillRect/>
                </a:stretch>
              </p:blipFill>
              <p:spPr>
                <a:xfrm>
                  <a:off x="2422015" y="4378582"/>
                  <a:ext cx="137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EACF5E9C-1998-7CE7-0F14-68C45CBEC117}"/>
                    </a:ext>
                  </a:extLst>
                </p14:cNvPr>
                <p14:cNvContentPartPr/>
                <p14:nvPr/>
              </p14:nvContentPartPr>
              <p14:xfrm>
                <a:off x="2597695" y="4352662"/>
                <a:ext cx="78120" cy="196920"/>
              </p14:xfrm>
            </p:contentPart>
          </mc:Choice>
          <mc:Fallback xmlns="">
            <p:pic>
              <p:nvPicPr>
                <p:cNvPr id="23" name="Freihand 22">
                  <a:extLst>
                    <a:ext uri="{FF2B5EF4-FFF2-40B4-BE49-F238E27FC236}">
                      <a16:creationId xmlns:a16="http://schemas.microsoft.com/office/drawing/2014/main" id="{EACF5E9C-1998-7CE7-0F14-68C45CBEC117}"/>
                    </a:ext>
                  </a:extLst>
                </p:cNvPr>
                <p:cNvPicPr/>
                <p:nvPr/>
              </p:nvPicPr>
              <p:blipFill>
                <a:blip r:embed="rId35"/>
                <a:stretch>
                  <a:fillRect/>
                </a:stretch>
              </p:blipFill>
              <p:spPr>
                <a:xfrm>
                  <a:off x="2588695" y="4344022"/>
                  <a:ext cx="957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7D00278C-6944-F577-DA8E-981D4BADB05A}"/>
                    </a:ext>
                  </a:extLst>
                </p14:cNvPr>
                <p14:cNvContentPartPr/>
                <p14:nvPr/>
              </p14:nvContentPartPr>
              <p14:xfrm>
                <a:off x="2682655" y="4506022"/>
                <a:ext cx="26640" cy="91800"/>
              </p14:xfrm>
            </p:contentPart>
          </mc:Choice>
          <mc:Fallback xmlns="">
            <p:pic>
              <p:nvPicPr>
                <p:cNvPr id="24" name="Freihand 23">
                  <a:extLst>
                    <a:ext uri="{FF2B5EF4-FFF2-40B4-BE49-F238E27FC236}">
                      <a16:creationId xmlns:a16="http://schemas.microsoft.com/office/drawing/2014/main" id="{7D00278C-6944-F577-DA8E-981D4BADB05A}"/>
                    </a:ext>
                  </a:extLst>
                </p:cNvPr>
                <p:cNvPicPr/>
                <p:nvPr/>
              </p:nvPicPr>
              <p:blipFill>
                <a:blip r:embed="rId37"/>
                <a:stretch>
                  <a:fillRect/>
                </a:stretch>
              </p:blipFill>
              <p:spPr>
                <a:xfrm>
                  <a:off x="2673655" y="4497022"/>
                  <a:ext cx="442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F4521D35-230C-3FB1-7F4E-F3060EE93B06}"/>
                    </a:ext>
                  </a:extLst>
                </p14:cNvPr>
                <p14:cNvContentPartPr/>
                <p14:nvPr/>
              </p14:nvContentPartPr>
              <p14:xfrm>
                <a:off x="2828095" y="4409542"/>
                <a:ext cx="103680" cy="119880"/>
              </p14:xfrm>
            </p:contentPart>
          </mc:Choice>
          <mc:Fallback xmlns="">
            <p:pic>
              <p:nvPicPr>
                <p:cNvPr id="25" name="Freihand 24">
                  <a:extLst>
                    <a:ext uri="{FF2B5EF4-FFF2-40B4-BE49-F238E27FC236}">
                      <a16:creationId xmlns:a16="http://schemas.microsoft.com/office/drawing/2014/main" id="{F4521D35-230C-3FB1-7F4E-F3060EE93B06}"/>
                    </a:ext>
                  </a:extLst>
                </p:cNvPr>
                <p:cNvPicPr/>
                <p:nvPr/>
              </p:nvPicPr>
              <p:blipFill>
                <a:blip r:embed="rId39"/>
                <a:stretch>
                  <a:fillRect/>
                </a:stretch>
              </p:blipFill>
              <p:spPr>
                <a:xfrm>
                  <a:off x="2819095" y="4400542"/>
                  <a:ext cx="1213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D4663137-0EE2-2753-A6C3-695AD200DB0E}"/>
                    </a:ext>
                  </a:extLst>
                </p14:cNvPr>
                <p14:cNvContentPartPr/>
                <p14:nvPr/>
              </p14:nvContentPartPr>
              <p14:xfrm>
                <a:off x="2942215" y="4414222"/>
                <a:ext cx="61200" cy="106920"/>
              </p14:xfrm>
            </p:contentPart>
          </mc:Choice>
          <mc:Fallback xmlns="">
            <p:pic>
              <p:nvPicPr>
                <p:cNvPr id="26" name="Freihand 25">
                  <a:extLst>
                    <a:ext uri="{FF2B5EF4-FFF2-40B4-BE49-F238E27FC236}">
                      <a16:creationId xmlns:a16="http://schemas.microsoft.com/office/drawing/2014/main" id="{D4663137-0EE2-2753-A6C3-695AD200DB0E}"/>
                    </a:ext>
                  </a:extLst>
                </p:cNvPr>
                <p:cNvPicPr/>
                <p:nvPr/>
              </p:nvPicPr>
              <p:blipFill>
                <a:blip r:embed="rId41"/>
                <a:stretch>
                  <a:fillRect/>
                </a:stretch>
              </p:blipFill>
              <p:spPr>
                <a:xfrm>
                  <a:off x="2933215" y="4405222"/>
                  <a:ext cx="788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5F285ABE-50D8-7FE9-F39E-682DBF7A83DA}"/>
                    </a:ext>
                  </a:extLst>
                </p14:cNvPr>
                <p14:cNvContentPartPr/>
                <p14:nvPr/>
              </p14:nvContentPartPr>
              <p14:xfrm>
                <a:off x="3156415" y="4394062"/>
                <a:ext cx="82800" cy="98280"/>
              </p14:xfrm>
            </p:contentPart>
          </mc:Choice>
          <mc:Fallback xmlns="">
            <p:pic>
              <p:nvPicPr>
                <p:cNvPr id="27" name="Freihand 26">
                  <a:extLst>
                    <a:ext uri="{FF2B5EF4-FFF2-40B4-BE49-F238E27FC236}">
                      <a16:creationId xmlns:a16="http://schemas.microsoft.com/office/drawing/2014/main" id="{5F285ABE-50D8-7FE9-F39E-682DBF7A83DA}"/>
                    </a:ext>
                  </a:extLst>
                </p:cNvPr>
                <p:cNvPicPr/>
                <p:nvPr/>
              </p:nvPicPr>
              <p:blipFill>
                <a:blip r:embed="rId43"/>
                <a:stretch>
                  <a:fillRect/>
                </a:stretch>
              </p:blipFill>
              <p:spPr>
                <a:xfrm>
                  <a:off x="3147415" y="4385062"/>
                  <a:ext cx="100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B6CF7D84-C3B8-2158-BDDD-BF8BFBA25F51}"/>
                    </a:ext>
                  </a:extLst>
                </p14:cNvPr>
                <p14:cNvContentPartPr/>
                <p14:nvPr/>
              </p14:nvContentPartPr>
              <p14:xfrm>
                <a:off x="3094135" y="4338622"/>
                <a:ext cx="189720" cy="156960"/>
              </p14:xfrm>
            </p:contentPart>
          </mc:Choice>
          <mc:Fallback xmlns="">
            <p:pic>
              <p:nvPicPr>
                <p:cNvPr id="28" name="Freihand 27">
                  <a:extLst>
                    <a:ext uri="{FF2B5EF4-FFF2-40B4-BE49-F238E27FC236}">
                      <a16:creationId xmlns:a16="http://schemas.microsoft.com/office/drawing/2014/main" id="{B6CF7D84-C3B8-2158-BDDD-BF8BFBA25F51}"/>
                    </a:ext>
                  </a:extLst>
                </p:cNvPr>
                <p:cNvPicPr/>
                <p:nvPr/>
              </p:nvPicPr>
              <p:blipFill>
                <a:blip r:embed="rId45"/>
                <a:stretch>
                  <a:fillRect/>
                </a:stretch>
              </p:blipFill>
              <p:spPr>
                <a:xfrm>
                  <a:off x="3085495" y="4329982"/>
                  <a:ext cx="207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5B9A1A51-7E58-4C8A-24C2-86F6410D87F1}"/>
                    </a:ext>
                  </a:extLst>
                </p14:cNvPr>
                <p14:cNvContentPartPr/>
                <p14:nvPr/>
              </p14:nvContentPartPr>
              <p14:xfrm>
                <a:off x="2155615" y="4385782"/>
                <a:ext cx="60120" cy="102960"/>
              </p14:xfrm>
            </p:contentPart>
          </mc:Choice>
          <mc:Fallback xmlns="">
            <p:pic>
              <p:nvPicPr>
                <p:cNvPr id="29" name="Freihand 28">
                  <a:extLst>
                    <a:ext uri="{FF2B5EF4-FFF2-40B4-BE49-F238E27FC236}">
                      <a16:creationId xmlns:a16="http://schemas.microsoft.com/office/drawing/2014/main" id="{5B9A1A51-7E58-4C8A-24C2-86F6410D87F1}"/>
                    </a:ext>
                  </a:extLst>
                </p:cNvPr>
                <p:cNvPicPr/>
                <p:nvPr/>
              </p:nvPicPr>
              <p:blipFill>
                <a:blip r:embed="rId47"/>
                <a:stretch>
                  <a:fillRect/>
                </a:stretch>
              </p:blipFill>
              <p:spPr>
                <a:xfrm>
                  <a:off x="2146975" y="4376782"/>
                  <a:ext cx="77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83FE5A0D-1E9D-80B4-5D1E-E79D3C041310}"/>
                    </a:ext>
                  </a:extLst>
                </p14:cNvPr>
                <p14:cNvContentPartPr/>
                <p14:nvPr/>
              </p14:nvContentPartPr>
              <p14:xfrm>
                <a:off x="2137615" y="4345462"/>
                <a:ext cx="54720" cy="70560"/>
              </p14:xfrm>
            </p:contentPart>
          </mc:Choice>
          <mc:Fallback xmlns="">
            <p:pic>
              <p:nvPicPr>
                <p:cNvPr id="30" name="Freihand 29">
                  <a:extLst>
                    <a:ext uri="{FF2B5EF4-FFF2-40B4-BE49-F238E27FC236}">
                      <a16:creationId xmlns:a16="http://schemas.microsoft.com/office/drawing/2014/main" id="{83FE5A0D-1E9D-80B4-5D1E-E79D3C041310}"/>
                    </a:ext>
                  </a:extLst>
                </p:cNvPr>
                <p:cNvPicPr/>
                <p:nvPr/>
              </p:nvPicPr>
              <p:blipFill>
                <a:blip r:embed="rId49"/>
                <a:stretch>
                  <a:fillRect/>
                </a:stretch>
              </p:blipFill>
              <p:spPr>
                <a:xfrm>
                  <a:off x="2128615" y="4336822"/>
                  <a:ext cx="723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8CE7628A-A869-0A99-4401-2E9644F22C7B}"/>
                    </a:ext>
                  </a:extLst>
                </p14:cNvPr>
                <p14:cNvContentPartPr/>
                <p14:nvPr/>
              </p14:nvContentPartPr>
              <p14:xfrm>
                <a:off x="2198455" y="4489462"/>
                <a:ext cx="54720" cy="95760"/>
              </p14:xfrm>
            </p:contentPart>
          </mc:Choice>
          <mc:Fallback xmlns="">
            <p:pic>
              <p:nvPicPr>
                <p:cNvPr id="31" name="Freihand 30">
                  <a:extLst>
                    <a:ext uri="{FF2B5EF4-FFF2-40B4-BE49-F238E27FC236}">
                      <a16:creationId xmlns:a16="http://schemas.microsoft.com/office/drawing/2014/main" id="{8CE7628A-A869-0A99-4401-2E9644F22C7B}"/>
                    </a:ext>
                  </a:extLst>
                </p:cNvPr>
                <p:cNvPicPr/>
                <p:nvPr/>
              </p:nvPicPr>
              <p:blipFill>
                <a:blip r:embed="rId51"/>
                <a:stretch>
                  <a:fillRect/>
                </a:stretch>
              </p:blipFill>
              <p:spPr>
                <a:xfrm>
                  <a:off x="2189455" y="4480462"/>
                  <a:ext cx="723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65BE1862-466E-A20F-F309-31E2789E08A8}"/>
                    </a:ext>
                  </a:extLst>
                </p14:cNvPr>
                <p14:cNvContentPartPr/>
                <p14:nvPr/>
              </p14:nvContentPartPr>
              <p14:xfrm>
                <a:off x="1088215" y="4432582"/>
                <a:ext cx="25200" cy="124560"/>
              </p14:xfrm>
            </p:contentPart>
          </mc:Choice>
          <mc:Fallback xmlns="">
            <p:pic>
              <p:nvPicPr>
                <p:cNvPr id="32" name="Freihand 31">
                  <a:extLst>
                    <a:ext uri="{FF2B5EF4-FFF2-40B4-BE49-F238E27FC236}">
                      <a16:creationId xmlns:a16="http://schemas.microsoft.com/office/drawing/2014/main" id="{65BE1862-466E-A20F-F309-31E2789E08A8}"/>
                    </a:ext>
                  </a:extLst>
                </p:cNvPr>
                <p:cNvPicPr/>
                <p:nvPr/>
              </p:nvPicPr>
              <p:blipFill>
                <a:blip r:embed="rId53"/>
                <a:stretch>
                  <a:fillRect/>
                </a:stretch>
              </p:blipFill>
              <p:spPr>
                <a:xfrm>
                  <a:off x="1079215" y="4423942"/>
                  <a:ext cx="428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B2D0BFE6-F8F2-3F53-7F93-8E8308A79696}"/>
                    </a:ext>
                  </a:extLst>
                </p14:cNvPr>
                <p14:cNvContentPartPr/>
                <p14:nvPr/>
              </p14:nvContentPartPr>
              <p14:xfrm>
                <a:off x="1040335" y="4360942"/>
                <a:ext cx="52920" cy="82800"/>
              </p14:xfrm>
            </p:contentPart>
          </mc:Choice>
          <mc:Fallback xmlns="">
            <p:pic>
              <p:nvPicPr>
                <p:cNvPr id="33" name="Freihand 32">
                  <a:extLst>
                    <a:ext uri="{FF2B5EF4-FFF2-40B4-BE49-F238E27FC236}">
                      <a16:creationId xmlns:a16="http://schemas.microsoft.com/office/drawing/2014/main" id="{B2D0BFE6-F8F2-3F53-7F93-8E8308A79696}"/>
                    </a:ext>
                  </a:extLst>
                </p:cNvPr>
                <p:cNvPicPr/>
                <p:nvPr/>
              </p:nvPicPr>
              <p:blipFill>
                <a:blip r:embed="rId55"/>
                <a:stretch>
                  <a:fillRect/>
                </a:stretch>
              </p:blipFill>
              <p:spPr>
                <a:xfrm>
                  <a:off x="1031335" y="4352302"/>
                  <a:ext cx="70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13654BDB-46D6-176B-E581-CEBF17D0B973}"/>
                    </a:ext>
                  </a:extLst>
                </p14:cNvPr>
                <p14:cNvContentPartPr/>
                <p14:nvPr/>
              </p14:nvContentPartPr>
              <p14:xfrm>
                <a:off x="1137535" y="4553902"/>
                <a:ext cx="49680" cy="58320"/>
              </p14:xfrm>
            </p:contentPart>
          </mc:Choice>
          <mc:Fallback xmlns="">
            <p:pic>
              <p:nvPicPr>
                <p:cNvPr id="34" name="Freihand 33">
                  <a:extLst>
                    <a:ext uri="{FF2B5EF4-FFF2-40B4-BE49-F238E27FC236}">
                      <a16:creationId xmlns:a16="http://schemas.microsoft.com/office/drawing/2014/main" id="{13654BDB-46D6-176B-E581-CEBF17D0B973}"/>
                    </a:ext>
                  </a:extLst>
                </p:cNvPr>
                <p:cNvPicPr/>
                <p:nvPr/>
              </p:nvPicPr>
              <p:blipFill>
                <a:blip r:embed="rId57"/>
                <a:stretch>
                  <a:fillRect/>
                </a:stretch>
              </p:blipFill>
              <p:spPr>
                <a:xfrm>
                  <a:off x="1128895" y="4545262"/>
                  <a:ext cx="673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Freihand 45">
                  <a:extLst>
                    <a:ext uri="{FF2B5EF4-FFF2-40B4-BE49-F238E27FC236}">
                      <a16:creationId xmlns:a16="http://schemas.microsoft.com/office/drawing/2014/main" id="{45F53707-F108-D55A-0FE5-79D055EFAC18}"/>
                    </a:ext>
                  </a:extLst>
                </p14:cNvPr>
                <p14:cNvContentPartPr/>
                <p14:nvPr/>
              </p14:nvContentPartPr>
              <p14:xfrm>
                <a:off x="246535" y="4185622"/>
                <a:ext cx="213480" cy="259920"/>
              </p14:xfrm>
            </p:contentPart>
          </mc:Choice>
          <mc:Fallback xmlns="">
            <p:pic>
              <p:nvPicPr>
                <p:cNvPr id="46" name="Freihand 45">
                  <a:extLst>
                    <a:ext uri="{FF2B5EF4-FFF2-40B4-BE49-F238E27FC236}">
                      <a16:creationId xmlns:a16="http://schemas.microsoft.com/office/drawing/2014/main" id="{45F53707-F108-D55A-0FE5-79D055EFAC18}"/>
                    </a:ext>
                  </a:extLst>
                </p:cNvPr>
                <p:cNvPicPr/>
                <p:nvPr/>
              </p:nvPicPr>
              <p:blipFill>
                <a:blip r:embed="rId59"/>
                <a:stretch>
                  <a:fillRect/>
                </a:stretch>
              </p:blipFill>
              <p:spPr>
                <a:xfrm>
                  <a:off x="237895" y="4176622"/>
                  <a:ext cx="2311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Freihand 46">
                  <a:extLst>
                    <a:ext uri="{FF2B5EF4-FFF2-40B4-BE49-F238E27FC236}">
                      <a16:creationId xmlns:a16="http://schemas.microsoft.com/office/drawing/2014/main" id="{346DE434-12C4-8DA5-AD54-9971EF68D53A}"/>
                    </a:ext>
                  </a:extLst>
                </p14:cNvPr>
                <p14:cNvContentPartPr/>
                <p14:nvPr/>
              </p14:nvContentPartPr>
              <p14:xfrm>
                <a:off x="248335" y="4508542"/>
                <a:ext cx="201240" cy="113760"/>
              </p14:xfrm>
            </p:contentPart>
          </mc:Choice>
          <mc:Fallback xmlns="">
            <p:pic>
              <p:nvPicPr>
                <p:cNvPr id="47" name="Freihand 46">
                  <a:extLst>
                    <a:ext uri="{FF2B5EF4-FFF2-40B4-BE49-F238E27FC236}">
                      <a16:creationId xmlns:a16="http://schemas.microsoft.com/office/drawing/2014/main" id="{346DE434-12C4-8DA5-AD54-9971EF68D53A}"/>
                    </a:ext>
                  </a:extLst>
                </p:cNvPr>
                <p:cNvPicPr/>
                <p:nvPr/>
              </p:nvPicPr>
              <p:blipFill>
                <a:blip r:embed="rId61"/>
                <a:stretch>
                  <a:fillRect/>
                </a:stretch>
              </p:blipFill>
              <p:spPr>
                <a:xfrm>
                  <a:off x="239335" y="4499542"/>
                  <a:ext cx="218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Freihand 47">
                  <a:extLst>
                    <a:ext uri="{FF2B5EF4-FFF2-40B4-BE49-F238E27FC236}">
                      <a16:creationId xmlns:a16="http://schemas.microsoft.com/office/drawing/2014/main" id="{C9FE3512-FA61-744D-1855-F93884214079}"/>
                    </a:ext>
                  </a:extLst>
                </p14:cNvPr>
                <p14:cNvContentPartPr/>
                <p14:nvPr/>
              </p14:nvContentPartPr>
              <p14:xfrm>
                <a:off x="264175" y="4642822"/>
                <a:ext cx="160920" cy="275760"/>
              </p14:xfrm>
            </p:contentPart>
          </mc:Choice>
          <mc:Fallback xmlns="">
            <p:pic>
              <p:nvPicPr>
                <p:cNvPr id="48" name="Freihand 47">
                  <a:extLst>
                    <a:ext uri="{FF2B5EF4-FFF2-40B4-BE49-F238E27FC236}">
                      <a16:creationId xmlns:a16="http://schemas.microsoft.com/office/drawing/2014/main" id="{C9FE3512-FA61-744D-1855-F93884214079}"/>
                    </a:ext>
                  </a:extLst>
                </p:cNvPr>
                <p:cNvPicPr/>
                <p:nvPr/>
              </p:nvPicPr>
              <p:blipFill>
                <a:blip r:embed="rId63"/>
                <a:stretch>
                  <a:fillRect/>
                </a:stretch>
              </p:blipFill>
              <p:spPr>
                <a:xfrm>
                  <a:off x="255535" y="4634182"/>
                  <a:ext cx="1785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Freihand 48">
                  <a:extLst>
                    <a:ext uri="{FF2B5EF4-FFF2-40B4-BE49-F238E27FC236}">
                      <a16:creationId xmlns:a16="http://schemas.microsoft.com/office/drawing/2014/main" id="{B6CBFF85-3524-C947-F519-3DA4891B3D8E}"/>
                    </a:ext>
                  </a:extLst>
                </p14:cNvPr>
                <p14:cNvContentPartPr/>
                <p14:nvPr/>
              </p14:nvContentPartPr>
              <p14:xfrm>
                <a:off x="480175" y="4180222"/>
                <a:ext cx="216360" cy="577800"/>
              </p14:xfrm>
            </p:contentPart>
          </mc:Choice>
          <mc:Fallback xmlns="">
            <p:pic>
              <p:nvPicPr>
                <p:cNvPr id="49" name="Freihand 48">
                  <a:extLst>
                    <a:ext uri="{FF2B5EF4-FFF2-40B4-BE49-F238E27FC236}">
                      <a16:creationId xmlns:a16="http://schemas.microsoft.com/office/drawing/2014/main" id="{B6CBFF85-3524-C947-F519-3DA4891B3D8E}"/>
                    </a:ext>
                  </a:extLst>
                </p:cNvPr>
                <p:cNvPicPr/>
                <p:nvPr/>
              </p:nvPicPr>
              <p:blipFill>
                <a:blip r:embed="rId65"/>
                <a:stretch>
                  <a:fillRect/>
                </a:stretch>
              </p:blipFill>
              <p:spPr>
                <a:xfrm>
                  <a:off x="471175" y="4171582"/>
                  <a:ext cx="234000" cy="595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Freihand 49">
                  <a:extLst>
                    <a:ext uri="{FF2B5EF4-FFF2-40B4-BE49-F238E27FC236}">
                      <a16:creationId xmlns:a16="http://schemas.microsoft.com/office/drawing/2014/main" id="{23FD53C7-327B-53CE-5037-775F8B7A3EE5}"/>
                    </a:ext>
                  </a:extLst>
                </p14:cNvPr>
                <p14:cNvContentPartPr/>
                <p14:nvPr/>
              </p14:nvContentPartPr>
              <p14:xfrm>
                <a:off x="3227335" y="4234942"/>
                <a:ext cx="182880" cy="544680"/>
              </p14:xfrm>
            </p:contentPart>
          </mc:Choice>
          <mc:Fallback xmlns="">
            <p:pic>
              <p:nvPicPr>
                <p:cNvPr id="50" name="Freihand 49">
                  <a:extLst>
                    <a:ext uri="{FF2B5EF4-FFF2-40B4-BE49-F238E27FC236}">
                      <a16:creationId xmlns:a16="http://schemas.microsoft.com/office/drawing/2014/main" id="{23FD53C7-327B-53CE-5037-775F8B7A3EE5}"/>
                    </a:ext>
                  </a:extLst>
                </p:cNvPr>
                <p:cNvPicPr/>
                <p:nvPr/>
              </p:nvPicPr>
              <p:blipFill>
                <a:blip r:embed="rId67"/>
                <a:stretch>
                  <a:fillRect/>
                </a:stretch>
              </p:blipFill>
              <p:spPr>
                <a:xfrm>
                  <a:off x="3218695" y="4226302"/>
                  <a:ext cx="20052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5" name="Freihand 34">
                  <a:extLst>
                    <a:ext uri="{FF2B5EF4-FFF2-40B4-BE49-F238E27FC236}">
                      <a16:creationId xmlns:a16="http://schemas.microsoft.com/office/drawing/2014/main" id="{AD456D43-1CA3-C0A4-AC14-3EC67A3A797D}"/>
                    </a:ext>
                  </a:extLst>
                </p14:cNvPr>
                <p14:cNvContentPartPr/>
                <p14:nvPr/>
              </p14:nvContentPartPr>
              <p14:xfrm>
                <a:off x="3480055" y="4392262"/>
                <a:ext cx="179280" cy="41040"/>
              </p14:xfrm>
            </p:contentPart>
          </mc:Choice>
          <mc:Fallback xmlns="">
            <p:pic>
              <p:nvPicPr>
                <p:cNvPr id="35" name="Freihand 34">
                  <a:extLst>
                    <a:ext uri="{FF2B5EF4-FFF2-40B4-BE49-F238E27FC236}">
                      <a16:creationId xmlns:a16="http://schemas.microsoft.com/office/drawing/2014/main" id="{AD456D43-1CA3-C0A4-AC14-3EC67A3A797D}"/>
                    </a:ext>
                  </a:extLst>
                </p:cNvPr>
                <p:cNvPicPr/>
                <p:nvPr/>
              </p:nvPicPr>
              <p:blipFill>
                <a:blip r:embed="rId69"/>
                <a:stretch>
                  <a:fillRect/>
                </a:stretch>
              </p:blipFill>
              <p:spPr>
                <a:xfrm>
                  <a:off x="3471055" y="4383622"/>
                  <a:ext cx="1969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 name="Freihand 35">
                  <a:extLst>
                    <a:ext uri="{FF2B5EF4-FFF2-40B4-BE49-F238E27FC236}">
                      <a16:creationId xmlns:a16="http://schemas.microsoft.com/office/drawing/2014/main" id="{50ABAB25-F439-0637-ED9C-42B51C22824F}"/>
                    </a:ext>
                  </a:extLst>
                </p14:cNvPr>
                <p14:cNvContentPartPr/>
                <p14:nvPr/>
              </p14:nvContentPartPr>
              <p14:xfrm>
                <a:off x="3500935" y="4494142"/>
                <a:ext cx="171720" cy="58680"/>
              </p14:xfrm>
            </p:contentPart>
          </mc:Choice>
          <mc:Fallback xmlns="">
            <p:pic>
              <p:nvPicPr>
                <p:cNvPr id="36" name="Freihand 35">
                  <a:extLst>
                    <a:ext uri="{FF2B5EF4-FFF2-40B4-BE49-F238E27FC236}">
                      <a16:creationId xmlns:a16="http://schemas.microsoft.com/office/drawing/2014/main" id="{50ABAB25-F439-0637-ED9C-42B51C22824F}"/>
                    </a:ext>
                  </a:extLst>
                </p:cNvPr>
                <p:cNvPicPr/>
                <p:nvPr/>
              </p:nvPicPr>
              <p:blipFill>
                <a:blip r:embed="rId71"/>
                <a:stretch>
                  <a:fillRect/>
                </a:stretch>
              </p:blipFill>
              <p:spPr>
                <a:xfrm>
                  <a:off x="3491935" y="4485142"/>
                  <a:ext cx="1893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 name="Freihand 51">
                  <a:extLst>
                    <a:ext uri="{FF2B5EF4-FFF2-40B4-BE49-F238E27FC236}">
                      <a16:creationId xmlns:a16="http://schemas.microsoft.com/office/drawing/2014/main" id="{E7384C1B-4C55-CEB6-3779-0891C0801B22}"/>
                    </a:ext>
                  </a:extLst>
                </p14:cNvPr>
                <p14:cNvContentPartPr/>
                <p14:nvPr/>
              </p14:nvContentPartPr>
              <p14:xfrm>
                <a:off x="3747895" y="4380382"/>
                <a:ext cx="159480" cy="209160"/>
              </p14:xfrm>
            </p:contentPart>
          </mc:Choice>
          <mc:Fallback xmlns="">
            <p:pic>
              <p:nvPicPr>
                <p:cNvPr id="52" name="Freihand 51">
                  <a:extLst>
                    <a:ext uri="{FF2B5EF4-FFF2-40B4-BE49-F238E27FC236}">
                      <a16:creationId xmlns:a16="http://schemas.microsoft.com/office/drawing/2014/main" id="{E7384C1B-4C55-CEB6-3779-0891C0801B22}"/>
                    </a:ext>
                  </a:extLst>
                </p:cNvPr>
                <p:cNvPicPr/>
                <p:nvPr/>
              </p:nvPicPr>
              <p:blipFill>
                <a:blip r:embed="rId73"/>
                <a:stretch>
                  <a:fillRect/>
                </a:stretch>
              </p:blipFill>
              <p:spPr>
                <a:xfrm>
                  <a:off x="3739255" y="4371382"/>
                  <a:ext cx="1771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3" name="Freihand 52">
                  <a:extLst>
                    <a:ext uri="{FF2B5EF4-FFF2-40B4-BE49-F238E27FC236}">
                      <a16:creationId xmlns:a16="http://schemas.microsoft.com/office/drawing/2014/main" id="{AD5B0CF9-7070-F4CB-FB0E-9099B95B2DEC}"/>
                    </a:ext>
                  </a:extLst>
                </p14:cNvPr>
                <p14:cNvContentPartPr/>
                <p14:nvPr/>
              </p14:nvContentPartPr>
              <p14:xfrm>
                <a:off x="3968935" y="4369582"/>
                <a:ext cx="101160" cy="201960"/>
              </p14:xfrm>
            </p:contentPart>
          </mc:Choice>
          <mc:Fallback xmlns="">
            <p:pic>
              <p:nvPicPr>
                <p:cNvPr id="53" name="Freihand 52">
                  <a:extLst>
                    <a:ext uri="{FF2B5EF4-FFF2-40B4-BE49-F238E27FC236}">
                      <a16:creationId xmlns:a16="http://schemas.microsoft.com/office/drawing/2014/main" id="{AD5B0CF9-7070-F4CB-FB0E-9099B95B2DEC}"/>
                    </a:ext>
                  </a:extLst>
                </p:cNvPr>
                <p:cNvPicPr/>
                <p:nvPr/>
              </p:nvPicPr>
              <p:blipFill>
                <a:blip r:embed="rId75"/>
                <a:stretch>
                  <a:fillRect/>
                </a:stretch>
              </p:blipFill>
              <p:spPr>
                <a:xfrm>
                  <a:off x="3959935" y="4360582"/>
                  <a:ext cx="1188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Freihand 53">
                  <a:extLst>
                    <a:ext uri="{FF2B5EF4-FFF2-40B4-BE49-F238E27FC236}">
                      <a16:creationId xmlns:a16="http://schemas.microsoft.com/office/drawing/2014/main" id="{F8D01CF4-B98A-F9E1-A8E5-FEC6A0507983}"/>
                    </a:ext>
                  </a:extLst>
                </p14:cNvPr>
                <p14:cNvContentPartPr/>
                <p14:nvPr/>
              </p14:nvContentPartPr>
              <p14:xfrm>
                <a:off x="4107175" y="4526182"/>
                <a:ext cx="38880" cy="93240"/>
              </p14:xfrm>
            </p:contentPart>
          </mc:Choice>
          <mc:Fallback xmlns="">
            <p:pic>
              <p:nvPicPr>
                <p:cNvPr id="54" name="Freihand 53">
                  <a:extLst>
                    <a:ext uri="{FF2B5EF4-FFF2-40B4-BE49-F238E27FC236}">
                      <a16:creationId xmlns:a16="http://schemas.microsoft.com/office/drawing/2014/main" id="{F8D01CF4-B98A-F9E1-A8E5-FEC6A0507983}"/>
                    </a:ext>
                  </a:extLst>
                </p:cNvPr>
                <p:cNvPicPr/>
                <p:nvPr/>
              </p:nvPicPr>
              <p:blipFill>
                <a:blip r:embed="rId77"/>
                <a:stretch>
                  <a:fillRect/>
                </a:stretch>
              </p:blipFill>
              <p:spPr>
                <a:xfrm>
                  <a:off x="4098535" y="4517182"/>
                  <a:ext cx="56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Freihand 54">
                  <a:extLst>
                    <a:ext uri="{FF2B5EF4-FFF2-40B4-BE49-F238E27FC236}">
                      <a16:creationId xmlns:a16="http://schemas.microsoft.com/office/drawing/2014/main" id="{5A320A02-43D5-BF0C-6B18-9F75C9AA58C6}"/>
                    </a:ext>
                  </a:extLst>
                </p14:cNvPr>
                <p14:cNvContentPartPr/>
                <p14:nvPr/>
              </p14:nvContentPartPr>
              <p14:xfrm>
                <a:off x="4258015" y="4351582"/>
                <a:ext cx="174600" cy="217800"/>
              </p14:xfrm>
            </p:contentPart>
          </mc:Choice>
          <mc:Fallback xmlns="">
            <p:pic>
              <p:nvPicPr>
                <p:cNvPr id="55" name="Freihand 54">
                  <a:extLst>
                    <a:ext uri="{FF2B5EF4-FFF2-40B4-BE49-F238E27FC236}">
                      <a16:creationId xmlns:a16="http://schemas.microsoft.com/office/drawing/2014/main" id="{5A320A02-43D5-BF0C-6B18-9F75C9AA58C6}"/>
                    </a:ext>
                  </a:extLst>
                </p:cNvPr>
                <p:cNvPicPr/>
                <p:nvPr/>
              </p:nvPicPr>
              <p:blipFill>
                <a:blip r:embed="rId79"/>
                <a:stretch>
                  <a:fillRect/>
                </a:stretch>
              </p:blipFill>
              <p:spPr>
                <a:xfrm>
                  <a:off x="4249015" y="4342942"/>
                  <a:ext cx="1922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Freihand 55">
                  <a:extLst>
                    <a:ext uri="{FF2B5EF4-FFF2-40B4-BE49-F238E27FC236}">
                      <a16:creationId xmlns:a16="http://schemas.microsoft.com/office/drawing/2014/main" id="{2582213A-1A98-F3C3-CAE0-3C3633D71EF0}"/>
                    </a:ext>
                  </a:extLst>
                </p14:cNvPr>
                <p14:cNvContentPartPr/>
                <p14:nvPr/>
              </p14:nvContentPartPr>
              <p14:xfrm>
                <a:off x="4499575" y="4331422"/>
                <a:ext cx="99720" cy="137160"/>
              </p14:xfrm>
            </p:contentPart>
          </mc:Choice>
          <mc:Fallback xmlns="">
            <p:pic>
              <p:nvPicPr>
                <p:cNvPr id="56" name="Freihand 55">
                  <a:extLst>
                    <a:ext uri="{FF2B5EF4-FFF2-40B4-BE49-F238E27FC236}">
                      <a16:creationId xmlns:a16="http://schemas.microsoft.com/office/drawing/2014/main" id="{2582213A-1A98-F3C3-CAE0-3C3633D71EF0}"/>
                    </a:ext>
                  </a:extLst>
                </p:cNvPr>
                <p:cNvPicPr/>
                <p:nvPr/>
              </p:nvPicPr>
              <p:blipFill>
                <a:blip r:embed="rId81"/>
                <a:stretch>
                  <a:fillRect/>
                </a:stretch>
              </p:blipFill>
              <p:spPr>
                <a:xfrm>
                  <a:off x="4490935" y="4322782"/>
                  <a:ext cx="117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Freihand 56">
                  <a:extLst>
                    <a:ext uri="{FF2B5EF4-FFF2-40B4-BE49-F238E27FC236}">
                      <a16:creationId xmlns:a16="http://schemas.microsoft.com/office/drawing/2014/main" id="{406DEEE5-1B42-6F3A-A78A-BBBCE205A978}"/>
                    </a:ext>
                  </a:extLst>
                </p14:cNvPr>
                <p14:cNvContentPartPr/>
                <p14:nvPr/>
              </p14:nvContentPartPr>
              <p14:xfrm>
                <a:off x="4812415" y="4374262"/>
                <a:ext cx="96480" cy="134640"/>
              </p14:xfrm>
            </p:contentPart>
          </mc:Choice>
          <mc:Fallback xmlns="">
            <p:pic>
              <p:nvPicPr>
                <p:cNvPr id="57" name="Freihand 56">
                  <a:extLst>
                    <a:ext uri="{FF2B5EF4-FFF2-40B4-BE49-F238E27FC236}">
                      <a16:creationId xmlns:a16="http://schemas.microsoft.com/office/drawing/2014/main" id="{406DEEE5-1B42-6F3A-A78A-BBBCE205A978}"/>
                    </a:ext>
                  </a:extLst>
                </p:cNvPr>
                <p:cNvPicPr/>
                <p:nvPr/>
              </p:nvPicPr>
              <p:blipFill>
                <a:blip r:embed="rId83"/>
                <a:stretch>
                  <a:fillRect/>
                </a:stretch>
              </p:blipFill>
              <p:spPr>
                <a:xfrm>
                  <a:off x="4803775" y="4365622"/>
                  <a:ext cx="1141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Freihand 57">
                  <a:extLst>
                    <a:ext uri="{FF2B5EF4-FFF2-40B4-BE49-F238E27FC236}">
                      <a16:creationId xmlns:a16="http://schemas.microsoft.com/office/drawing/2014/main" id="{DB7D5684-5344-72FC-021E-2EDF7C3BADEA}"/>
                    </a:ext>
                  </a:extLst>
                </p14:cNvPr>
                <p14:cNvContentPartPr/>
                <p14:nvPr/>
              </p14:nvContentPartPr>
              <p14:xfrm>
                <a:off x="4742575" y="4309822"/>
                <a:ext cx="93960" cy="65520"/>
              </p14:xfrm>
            </p:contentPart>
          </mc:Choice>
          <mc:Fallback xmlns="">
            <p:pic>
              <p:nvPicPr>
                <p:cNvPr id="58" name="Freihand 57">
                  <a:extLst>
                    <a:ext uri="{FF2B5EF4-FFF2-40B4-BE49-F238E27FC236}">
                      <a16:creationId xmlns:a16="http://schemas.microsoft.com/office/drawing/2014/main" id="{DB7D5684-5344-72FC-021E-2EDF7C3BADEA}"/>
                    </a:ext>
                  </a:extLst>
                </p:cNvPr>
                <p:cNvPicPr/>
                <p:nvPr/>
              </p:nvPicPr>
              <p:blipFill>
                <a:blip r:embed="rId85"/>
                <a:stretch>
                  <a:fillRect/>
                </a:stretch>
              </p:blipFill>
              <p:spPr>
                <a:xfrm>
                  <a:off x="4733935" y="4301182"/>
                  <a:ext cx="111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083E8850-1804-70B1-DA23-26422215ADD0}"/>
                    </a:ext>
                  </a:extLst>
                </p14:cNvPr>
                <p14:cNvContentPartPr/>
                <p14:nvPr/>
              </p14:nvContentPartPr>
              <p14:xfrm>
                <a:off x="4949575" y="4434022"/>
                <a:ext cx="72720" cy="100440"/>
              </p14:xfrm>
            </p:contentPart>
          </mc:Choice>
          <mc:Fallback xmlns="">
            <p:pic>
              <p:nvPicPr>
                <p:cNvPr id="59" name="Freihand 58">
                  <a:extLst>
                    <a:ext uri="{FF2B5EF4-FFF2-40B4-BE49-F238E27FC236}">
                      <a16:creationId xmlns:a16="http://schemas.microsoft.com/office/drawing/2014/main" id="{083E8850-1804-70B1-DA23-26422215ADD0}"/>
                    </a:ext>
                  </a:extLst>
                </p:cNvPr>
                <p:cNvPicPr/>
                <p:nvPr/>
              </p:nvPicPr>
              <p:blipFill>
                <a:blip r:embed="rId87"/>
                <a:stretch>
                  <a:fillRect/>
                </a:stretch>
              </p:blipFill>
              <p:spPr>
                <a:xfrm>
                  <a:off x="4940575" y="4425022"/>
                  <a:ext cx="903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Freihand 60">
                  <a:extLst>
                    <a:ext uri="{FF2B5EF4-FFF2-40B4-BE49-F238E27FC236}">
                      <a16:creationId xmlns:a16="http://schemas.microsoft.com/office/drawing/2014/main" id="{7F8EFAC8-8991-B806-B203-7517BB389DCC}"/>
                    </a:ext>
                  </a:extLst>
                </p14:cNvPr>
                <p14:cNvContentPartPr/>
                <p14:nvPr/>
              </p14:nvContentPartPr>
              <p14:xfrm>
                <a:off x="385855" y="4997422"/>
                <a:ext cx="165600" cy="237240"/>
              </p14:xfrm>
            </p:contentPart>
          </mc:Choice>
          <mc:Fallback xmlns="">
            <p:pic>
              <p:nvPicPr>
                <p:cNvPr id="61" name="Freihand 60">
                  <a:extLst>
                    <a:ext uri="{FF2B5EF4-FFF2-40B4-BE49-F238E27FC236}">
                      <a16:creationId xmlns:a16="http://schemas.microsoft.com/office/drawing/2014/main" id="{7F8EFAC8-8991-B806-B203-7517BB389DCC}"/>
                    </a:ext>
                  </a:extLst>
                </p:cNvPr>
                <p:cNvPicPr/>
                <p:nvPr/>
              </p:nvPicPr>
              <p:blipFill>
                <a:blip r:embed="rId89"/>
                <a:stretch>
                  <a:fillRect/>
                </a:stretch>
              </p:blipFill>
              <p:spPr>
                <a:xfrm>
                  <a:off x="376855" y="4988782"/>
                  <a:ext cx="1832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Freihand 61">
                  <a:extLst>
                    <a:ext uri="{FF2B5EF4-FFF2-40B4-BE49-F238E27FC236}">
                      <a16:creationId xmlns:a16="http://schemas.microsoft.com/office/drawing/2014/main" id="{E0E7A223-4B1F-920C-6B62-13084F3FC5CD}"/>
                    </a:ext>
                  </a:extLst>
                </p14:cNvPr>
                <p14:cNvContentPartPr/>
                <p14:nvPr/>
              </p14:nvContentPartPr>
              <p14:xfrm>
                <a:off x="611215" y="4941982"/>
                <a:ext cx="86040" cy="242280"/>
              </p14:xfrm>
            </p:contentPart>
          </mc:Choice>
          <mc:Fallback xmlns="">
            <p:pic>
              <p:nvPicPr>
                <p:cNvPr id="62" name="Freihand 61">
                  <a:extLst>
                    <a:ext uri="{FF2B5EF4-FFF2-40B4-BE49-F238E27FC236}">
                      <a16:creationId xmlns:a16="http://schemas.microsoft.com/office/drawing/2014/main" id="{E0E7A223-4B1F-920C-6B62-13084F3FC5CD}"/>
                    </a:ext>
                  </a:extLst>
                </p:cNvPr>
                <p:cNvPicPr/>
                <p:nvPr/>
              </p:nvPicPr>
              <p:blipFill>
                <a:blip r:embed="rId91"/>
                <a:stretch>
                  <a:fillRect/>
                </a:stretch>
              </p:blipFill>
              <p:spPr>
                <a:xfrm>
                  <a:off x="602215" y="4932982"/>
                  <a:ext cx="1036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Freihand 62">
                  <a:extLst>
                    <a:ext uri="{FF2B5EF4-FFF2-40B4-BE49-F238E27FC236}">
                      <a16:creationId xmlns:a16="http://schemas.microsoft.com/office/drawing/2014/main" id="{22DF8C79-4AAF-DD8F-18EC-FA72946139BD}"/>
                    </a:ext>
                  </a:extLst>
                </p14:cNvPr>
                <p14:cNvContentPartPr/>
                <p14:nvPr/>
              </p14:nvContentPartPr>
              <p14:xfrm>
                <a:off x="746215" y="4987702"/>
                <a:ext cx="198360" cy="128880"/>
              </p14:xfrm>
            </p:contentPart>
          </mc:Choice>
          <mc:Fallback xmlns="">
            <p:pic>
              <p:nvPicPr>
                <p:cNvPr id="63" name="Freihand 62">
                  <a:extLst>
                    <a:ext uri="{FF2B5EF4-FFF2-40B4-BE49-F238E27FC236}">
                      <a16:creationId xmlns:a16="http://schemas.microsoft.com/office/drawing/2014/main" id="{22DF8C79-4AAF-DD8F-18EC-FA72946139BD}"/>
                    </a:ext>
                  </a:extLst>
                </p:cNvPr>
                <p:cNvPicPr/>
                <p:nvPr/>
              </p:nvPicPr>
              <p:blipFill>
                <a:blip r:embed="rId93"/>
                <a:stretch>
                  <a:fillRect/>
                </a:stretch>
              </p:blipFill>
              <p:spPr>
                <a:xfrm>
                  <a:off x="737215" y="4979062"/>
                  <a:ext cx="216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Freihand 63">
                  <a:extLst>
                    <a:ext uri="{FF2B5EF4-FFF2-40B4-BE49-F238E27FC236}">
                      <a16:creationId xmlns:a16="http://schemas.microsoft.com/office/drawing/2014/main" id="{C30C6591-F141-F776-3082-4E007B583886}"/>
                    </a:ext>
                  </a:extLst>
                </p14:cNvPr>
                <p14:cNvContentPartPr/>
                <p14:nvPr/>
              </p14:nvContentPartPr>
              <p14:xfrm>
                <a:off x="408535" y="4894102"/>
                <a:ext cx="120960" cy="27360"/>
              </p14:xfrm>
            </p:contentPart>
          </mc:Choice>
          <mc:Fallback xmlns="">
            <p:pic>
              <p:nvPicPr>
                <p:cNvPr id="64" name="Freihand 63">
                  <a:extLst>
                    <a:ext uri="{FF2B5EF4-FFF2-40B4-BE49-F238E27FC236}">
                      <a16:creationId xmlns:a16="http://schemas.microsoft.com/office/drawing/2014/main" id="{C30C6591-F141-F776-3082-4E007B583886}"/>
                    </a:ext>
                  </a:extLst>
                </p:cNvPr>
                <p:cNvPicPr/>
                <p:nvPr/>
              </p:nvPicPr>
              <p:blipFill>
                <a:blip r:embed="rId95"/>
                <a:stretch>
                  <a:fillRect/>
                </a:stretch>
              </p:blipFill>
              <p:spPr>
                <a:xfrm>
                  <a:off x="399895" y="4885102"/>
                  <a:ext cx="1386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Freihand 64">
                  <a:extLst>
                    <a:ext uri="{FF2B5EF4-FFF2-40B4-BE49-F238E27FC236}">
                      <a16:creationId xmlns:a16="http://schemas.microsoft.com/office/drawing/2014/main" id="{30525BB1-705D-AE7D-1242-B066243EA6DD}"/>
                    </a:ext>
                  </a:extLst>
                </p14:cNvPr>
                <p14:cNvContentPartPr/>
                <p14:nvPr/>
              </p14:nvContentPartPr>
              <p14:xfrm>
                <a:off x="1072015" y="5005342"/>
                <a:ext cx="88200" cy="214920"/>
              </p14:xfrm>
            </p:contentPart>
          </mc:Choice>
          <mc:Fallback xmlns="">
            <p:pic>
              <p:nvPicPr>
                <p:cNvPr id="65" name="Freihand 64">
                  <a:extLst>
                    <a:ext uri="{FF2B5EF4-FFF2-40B4-BE49-F238E27FC236}">
                      <a16:creationId xmlns:a16="http://schemas.microsoft.com/office/drawing/2014/main" id="{30525BB1-705D-AE7D-1242-B066243EA6DD}"/>
                    </a:ext>
                  </a:extLst>
                </p:cNvPr>
                <p:cNvPicPr/>
                <p:nvPr/>
              </p:nvPicPr>
              <p:blipFill>
                <a:blip r:embed="rId97"/>
                <a:stretch>
                  <a:fillRect/>
                </a:stretch>
              </p:blipFill>
              <p:spPr>
                <a:xfrm>
                  <a:off x="1063015" y="4996702"/>
                  <a:ext cx="1058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Freihand 65">
                  <a:extLst>
                    <a:ext uri="{FF2B5EF4-FFF2-40B4-BE49-F238E27FC236}">
                      <a16:creationId xmlns:a16="http://schemas.microsoft.com/office/drawing/2014/main" id="{CA9D5B51-B029-1C35-70ED-C18020E6F04D}"/>
                    </a:ext>
                  </a:extLst>
                </p14:cNvPr>
                <p14:cNvContentPartPr/>
                <p14:nvPr/>
              </p14:nvContentPartPr>
              <p14:xfrm>
                <a:off x="1208815" y="4988782"/>
                <a:ext cx="205200" cy="115560"/>
              </p14:xfrm>
            </p:contentPart>
          </mc:Choice>
          <mc:Fallback xmlns="">
            <p:pic>
              <p:nvPicPr>
                <p:cNvPr id="66" name="Freihand 65">
                  <a:extLst>
                    <a:ext uri="{FF2B5EF4-FFF2-40B4-BE49-F238E27FC236}">
                      <a16:creationId xmlns:a16="http://schemas.microsoft.com/office/drawing/2014/main" id="{CA9D5B51-B029-1C35-70ED-C18020E6F04D}"/>
                    </a:ext>
                  </a:extLst>
                </p:cNvPr>
                <p:cNvPicPr/>
                <p:nvPr/>
              </p:nvPicPr>
              <p:blipFill>
                <a:blip r:embed="rId99"/>
                <a:stretch>
                  <a:fillRect/>
                </a:stretch>
              </p:blipFill>
              <p:spPr>
                <a:xfrm>
                  <a:off x="1200175" y="4980142"/>
                  <a:ext cx="222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Freihand 67">
                  <a:extLst>
                    <a:ext uri="{FF2B5EF4-FFF2-40B4-BE49-F238E27FC236}">
                      <a16:creationId xmlns:a16="http://schemas.microsoft.com/office/drawing/2014/main" id="{6B6F8E62-2987-CEC8-FE09-9BEC5FEC9255}"/>
                    </a:ext>
                  </a:extLst>
                </p14:cNvPr>
                <p14:cNvContentPartPr/>
                <p14:nvPr/>
              </p14:nvContentPartPr>
              <p14:xfrm>
                <a:off x="1471255" y="4890862"/>
                <a:ext cx="310680" cy="293760"/>
              </p14:xfrm>
            </p:contentPart>
          </mc:Choice>
          <mc:Fallback xmlns="">
            <p:pic>
              <p:nvPicPr>
                <p:cNvPr id="68" name="Freihand 67">
                  <a:extLst>
                    <a:ext uri="{FF2B5EF4-FFF2-40B4-BE49-F238E27FC236}">
                      <a16:creationId xmlns:a16="http://schemas.microsoft.com/office/drawing/2014/main" id="{6B6F8E62-2987-CEC8-FE09-9BEC5FEC9255}"/>
                    </a:ext>
                  </a:extLst>
                </p:cNvPr>
                <p:cNvPicPr/>
                <p:nvPr/>
              </p:nvPicPr>
              <p:blipFill>
                <a:blip r:embed="rId101"/>
                <a:stretch>
                  <a:fillRect/>
                </a:stretch>
              </p:blipFill>
              <p:spPr>
                <a:xfrm>
                  <a:off x="1462615" y="4881862"/>
                  <a:ext cx="3283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BB97355A-6130-9EC2-8686-0479489265D3}"/>
                    </a:ext>
                  </a:extLst>
                </p14:cNvPr>
                <p14:cNvContentPartPr/>
                <p14:nvPr/>
              </p14:nvContentPartPr>
              <p14:xfrm>
                <a:off x="1302415" y="4885102"/>
                <a:ext cx="79920" cy="1440"/>
              </p14:xfrm>
            </p:contentPart>
          </mc:Choice>
          <mc:Fallback xmlns="">
            <p:pic>
              <p:nvPicPr>
                <p:cNvPr id="69" name="Freihand 68">
                  <a:extLst>
                    <a:ext uri="{FF2B5EF4-FFF2-40B4-BE49-F238E27FC236}">
                      <a16:creationId xmlns:a16="http://schemas.microsoft.com/office/drawing/2014/main" id="{BB97355A-6130-9EC2-8686-0479489265D3}"/>
                    </a:ext>
                  </a:extLst>
                </p:cNvPr>
                <p:cNvPicPr/>
                <p:nvPr/>
              </p:nvPicPr>
              <p:blipFill>
                <a:blip r:embed="rId103"/>
                <a:stretch>
                  <a:fillRect/>
                </a:stretch>
              </p:blipFill>
              <p:spPr>
                <a:xfrm>
                  <a:off x="1293415" y="4876462"/>
                  <a:ext cx="975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1" name="Freihand 70">
                  <a:extLst>
                    <a:ext uri="{FF2B5EF4-FFF2-40B4-BE49-F238E27FC236}">
                      <a16:creationId xmlns:a16="http://schemas.microsoft.com/office/drawing/2014/main" id="{462151F0-A6AA-0749-AA97-76D94090A158}"/>
                    </a:ext>
                  </a:extLst>
                </p14:cNvPr>
                <p14:cNvContentPartPr/>
                <p14:nvPr/>
              </p14:nvContentPartPr>
              <p14:xfrm>
                <a:off x="2134735" y="4931182"/>
                <a:ext cx="100800" cy="197280"/>
              </p14:xfrm>
            </p:contentPart>
          </mc:Choice>
          <mc:Fallback xmlns="">
            <p:pic>
              <p:nvPicPr>
                <p:cNvPr id="71" name="Freihand 70">
                  <a:extLst>
                    <a:ext uri="{FF2B5EF4-FFF2-40B4-BE49-F238E27FC236}">
                      <a16:creationId xmlns:a16="http://schemas.microsoft.com/office/drawing/2014/main" id="{462151F0-A6AA-0749-AA97-76D94090A158}"/>
                    </a:ext>
                  </a:extLst>
                </p:cNvPr>
                <p:cNvPicPr/>
                <p:nvPr/>
              </p:nvPicPr>
              <p:blipFill>
                <a:blip r:embed="rId105"/>
                <a:stretch>
                  <a:fillRect/>
                </a:stretch>
              </p:blipFill>
              <p:spPr>
                <a:xfrm>
                  <a:off x="2125735" y="4922542"/>
                  <a:ext cx="1184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 name="Freihand 71">
                  <a:extLst>
                    <a:ext uri="{FF2B5EF4-FFF2-40B4-BE49-F238E27FC236}">
                      <a16:creationId xmlns:a16="http://schemas.microsoft.com/office/drawing/2014/main" id="{71F6CA36-B78D-A685-153E-D1F57E8EF00B}"/>
                    </a:ext>
                  </a:extLst>
                </p14:cNvPr>
                <p14:cNvContentPartPr/>
                <p14:nvPr/>
              </p14:nvContentPartPr>
              <p14:xfrm>
                <a:off x="2317975" y="4923262"/>
                <a:ext cx="123480" cy="191880"/>
              </p14:xfrm>
            </p:contentPart>
          </mc:Choice>
          <mc:Fallback xmlns="">
            <p:pic>
              <p:nvPicPr>
                <p:cNvPr id="72" name="Freihand 71">
                  <a:extLst>
                    <a:ext uri="{FF2B5EF4-FFF2-40B4-BE49-F238E27FC236}">
                      <a16:creationId xmlns:a16="http://schemas.microsoft.com/office/drawing/2014/main" id="{71F6CA36-B78D-A685-153E-D1F57E8EF00B}"/>
                    </a:ext>
                  </a:extLst>
                </p:cNvPr>
                <p:cNvPicPr/>
                <p:nvPr/>
              </p:nvPicPr>
              <p:blipFill>
                <a:blip r:embed="rId107"/>
                <a:stretch>
                  <a:fillRect/>
                </a:stretch>
              </p:blipFill>
              <p:spPr>
                <a:xfrm>
                  <a:off x="2308975" y="4914622"/>
                  <a:ext cx="141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E2FE156E-F6F3-8BC5-2924-4A4FCAF93CAB}"/>
                    </a:ext>
                  </a:extLst>
                </p14:cNvPr>
                <p14:cNvContentPartPr/>
                <p14:nvPr/>
              </p14:nvContentPartPr>
              <p14:xfrm>
                <a:off x="2521735" y="4954582"/>
                <a:ext cx="103320" cy="109440"/>
              </p14:xfrm>
            </p:contentPart>
          </mc:Choice>
          <mc:Fallback xmlns="">
            <p:pic>
              <p:nvPicPr>
                <p:cNvPr id="73" name="Freihand 72">
                  <a:extLst>
                    <a:ext uri="{FF2B5EF4-FFF2-40B4-BE49-F238E27FC236}">
                      <a16:creationId xmlns:a16="http://schemas.microsoft.com/office/drawing/2014/main" id="{E2FE156E-F6F3-8BC5-2924-4A4FCAF93CAB}"/>
                    </a:ext>
                  </a:extLst>
                </p:cNvPr>
                <p:cNvPicPr/>
                <p:nvPr/>
              </p:nvPicPr>
              <p:blipFill>
                <a:blip r:embed="rId109"/>
                <a:stretch>
                  <a:fillRect/>
                </a:stretch>
              </p:blipFill>
              <p:spPr>
                <a:xfrm>
                  <a:off x="2513095" y="4945942"/>
                  <a:ext cx="120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A0E6BA80-6D2D-7878-D600-0ABC5D107C02}"/>
                    </a:ext>
                  </a:extLst>
                </p14:cNvPr>
                <p14:cNvContentPartPr/>
                <p14:nvPr/>
              </p14:nvContentPartPr>
              <p14:xfrm>
                <a:off x="2750695" y="5029822"/>
                <a:ext cx="10800" cy="27360"/>
              </p14:xfrm>
            </p:contentPart>
          </mc:Choice>
          <mc:Fallback xmlns="">
            <p:pic>
              <p:nvPicPr>
                <p:cNvPr id="74" name="Freihand 73">
                  <a:extLst>
                    <a:ext uri="{FF2B5EF4-FFF2-40B4-BE49-F238E27FC236}">
                      <a16:creationId xmlns:a16="http://schemas.microsoft.com/office/drawing/2014/main" id="{A0E6BA80-6D2D-7878-D600-0ABC5D107C02}"/>
                    </a:ext>
                  </a:extLst>
                </p:cNvPr>
                <p:cNvPicPr/>
                <p:nvPr/>
              </p:nvPicPr>
              <p:blipFill>
                <a:blip r:embed="rId111"/>
                <a:stretch>
                  <a:fillRect/>
                </a:stretch>
              </p:blipFill>
              <p:spPr>
                <a:xfrm>
                  <a:off x="2742055" y="5020822"/>
                  <a:ext cx="284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9" name="Freihand 98">
                  <a:extLst>
                    <a:ext uri="{FF2B5EF4-FFF2-40B4-BE49-F238E27FC236}">
                      <a16:creationId xmlns:a16="http://schemas.microsoft.com/office/drawing/2014/main" id="{64F8F90F-D584-F583-931A-D50553F0206E}"/>
                    </a:ext>
                  </a:extLst>
                </p14:cNvPr>
                <p14:cNvContentPartPr/>
                <p14:nvPr/>
              </p14:nvContentPartPr>
              <p14:xfrm>
                <a:off x="2898295" y="4839022"/>
                <a:ext cx="96480" cy="277560"/>
              </p14:xfrm>
            </p:contentPart>
          </mc:Choice>
          <mc:Fallback xmlns="">
            <p:pic>
              <p:nvPicPr>
                <p:cNvPr id="99" name="Freihand 98">
                  <a:extLst>
                    <a:ext uri="{FF2B5EF4-FFF2-40B4-BE49-F238E27FC236}">
                      <a16:creationId xmlns:a16="http://schemas.microsoft.com/office/drawing/2014/main" id="{64F8F90F-D584-F583-931A-D50553F0206E}"/>
                    </a:ext>
                  </a:extLst>
                </p:cNvPr>
                <p:cNvPicPr/>
                <p:nvPr/>
              </p:nvPicPr>
              <p:blipFill>
                <a:blip r:embed="rId113"/>
                <a:stretch>
                  <a:fillRect/>
                </a:stretch>
              </p:blipFill>
              <p:spPr>
                <a:xfrm>
                  <a:off x="2889295" y="4830382"/>
                  <a:ext cx="1141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0" name="Freihand 99">
                  <a:extLst>
                    <a:ext uri="{FF2B5EF4-FFF2-40B4-BE49-F238E27FC236}">
                      <a16:creationId xmlns:a16="http://schemas.microsoft.com/office/drawing/2014/main" id="{549E002C-C68D-4E07-EB93-8E84E06B0A24}"/>
                    </a:ext>
                  </a:extLst>
                </p14:cNvPr>
                <p14:cNvContentPartPr/>
                <p14:nvPr/>
              </p14:nvContentPartPr>
              <p14:xfrm>
                <a:off x="3066055" y="4905982"/>
                <a:ext cx="125280" cy="139680"/>
              </p14:xfrm>
            </p:contentPart>
          </mc:Choice>
          <mc:Fallback xmlns="">
            <p:pic>
              <p:nvPicPr>
                <p:cNvPr id="100" name="Freihand 99">
                  <a:extLst>
                    <a:ext uri="{FF2B5EF4-FFF2-40B4-BE49-F238E27FC236}">
                      <a16:creationId xmlns:a16="http://schemas.microsoft.com/office/drawing/2014/main" id="{549E002C-C68D-4E07-EB93-8E84E06B0A24}"/>
                    </a:ext>
                  </a:extLst>
                </p:cNvPr>
                <p:cNvPicPr/>
                <p:nvPr/>
              </p:nvPicPr>
              <p:blipFill>
                <a:blip r:embed="rId115"/>
                <a:stretch>
                  <a:fillRect/>
                </a:stretch>
              </p:blipFill>
              <p:spPr>
                <a:xfrm>
                  <a:off x="3057055" y="4896982"/>
                  <a:ext cx="142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1" name="Freihand 100">
                  <a:extLst>
                    <a:ext uri="{FF2B5EF4-FFF2-40B4-BE49-F238E27FC236}">
                      <a16:creationId xmlns:a16="http://schemas.microsoft.com/office/drawing/2014/main" id="{E1C7F892-A0F5-B9E4-9E7F-F9066A3F2343}"/>
                    </a:ext>
                  </a:extLst>
                </p14:cNvPr>
                <p14:cNvContentPartPr/>
                <p14:nvPr/>
              </p14:nvContentPartPr>
              <p14:xfrm>
                <a:off x="3280255" y="4922902"/>
                <a:ext cx="111240" cy="143280"/>
              </p14:xfrm>
            </p:contentPart>
          </mc:Choice>
          <mc:Fallback xmlns="">
            <p:pic>
              <p:nvPicPr>
                <p:cNvPr id="101" name="Freihand 100">
                  <a:extLst>
                    <a:ext uri="{FF2B5EF4-FFF2-40B4-BE49-F238E27FC236}">
                      <a16:creationId xmlns:a16="http://schemas.microsoft.com/office/drawing/2014/main" id="{E1C7F892-A0F5-B9E4-9E7F-F9066A3F2343}"/>
                    </a:ext>
                  </a:extLst>
                </p:cNvPr>
                <p:cNvPicPr/>
                <p:nvPr/>
              </p:nvPicPr>
              <p:blipFill>
                <a:blip r:embed="rId117"/>
                <a:stretch>
                  <a:fillRect/>
                </a:stretch>
              </p:blipFill>
              <p:spPr>
                <a:xfrm>
                  <a:off x="3271255" y="4913902"/>
                  <a:ext cx="1288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2" name="Freihand 101">
                  <a:extLst>
                    <a:ext uri="{FF2B5EF4-FFF2-40B4-BE49-F238E27FC236}">
                      <a16:creationId xmlns:a16="http://schemas.microsoft.com/office/drawing/2014/main" id="{7DBFC2A9-FD2E-17BD-E50B-9BE252DFAFE5}"/>
                    </a:ext>
                  </a:extLst>
                </p14:cNvPr>
                <p14:cNvContentPartPr/>
                <p14:nvPr/>
              </p14:nvContentPartPr>
              <p14:xfrm>
                <a:off x="3525415" y="4898422"/>
                <a:ext cx="124560" cy="140040"/>
              </p14:xfrm>
            </p:contentPart>
          </mc:Choice>
          <mc:Fallback xmlns="">
            <p:pic>
              <p:nvPicPr>
                <p:cNvPr id="102" name="Freihand 101">
                  <a:extLst>
                    <a:ext uri="{FF2B5EF4-FFF2-40B4-BE49-F238E27FC236}">
                      <a16:creationId xmlns:a16="http://schemas.microsoft.com/office/drawing/2014/main" id="{7DBFC2A9-FD2E-17BD-E50B-9BE252DFAFE5}"/>
                    </a:ext>
                  </a:extLst>
                </p:cNvPr>
                <p:cNvPicPr/>
                <p:nvPr/>
              </p:nvPicPr>
              <p:blipFill>
                <a:blip r:embed="rId119"/>
                <a:stretch>
                  <a:fillRect/>
                </a:stretch>
              </p:blipFill>
              <p:spPr>
                <a:xfrm>
                  <a:off x="3516415" y="4889782"/>
                  <a:ext cx="142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03" name="Freihand 102">
                  <a:extLst>
                    <a:ext uri="{FF2B5EF4-FFF2-40B4-BE49-F238E27FC236}">
                      <a16:creationId xmlns:a16="http://schemas.microsoft.com/office/drawing/2014/main" id="{24D8B7FC-F9D9-F30C-F7C8-48ABAE0AEBA2}"/>
                    </a:ext>
                  </a:extLst>
                </p14:cNvPr>
                <p14:cNvContentPartPr/>
                <p14:nvPr/>
              </p14:nvContentPartPr>
              <p14:xfrm>
                <a:off x="3717295" y="4888702"/>
                <a:ext cx="68760" cy="151920"/>
              </p14:xfrm>
            </p:contentPart>
          </mc:Choice>
          <mc:Fallback xmlns="">
            <p:pic>
              <p:nvPicPr>
                <p:cNvPr id="103" name="Freihand 102">
                  <a:extLst>
                    <a:ext uri="{FF2B5EF4-FFF2-40B4-BE49-F238E27FC236}">
                      <a16:creationId xmlns:a16="http://schemas.microsoft.com/office/drawing/2014/main" id="{24D8B7FC-F9D9-F30C-F7C8-48ABAE0AEBA2}"/>
                    </a:ext>
                  </a:extLst>
                </p:cNvPr>
                <p:cNvPicPr/>
                <p:nvPr/>
              </p:nvPicPr>
              <p:blipFill>
                <a:blip r:embed="rId121"/>
                <a:stretch>
                  <a:fillRect/>
                </a:stretch>
              </p:blipFill>
              <p:spPr>
                <a:xfrm>
                  <a:off x="3708655" y="4879702"/>
                  <a:ext cx="86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04" name="Freihand 103">
                  <a:extLst>
                    <a:ext uri="{FF2B5EF4-FFF2-40B4-BE49-F238E27FC236}">
                      <a16:creationId xmlns:a16="http://schemas.microsoft.com/office/drawing/2014/main" id="{89D00C79-4E88-0798-DAB2-2410DBE55392}"/>
                    </a:ext>
                  </a:extLst>
                </p14:cNvPr>
                <p14:cNvContentPartPr/>
                <p14:nvPr/>
              </p14:nvContentPartPr>
              <p14:xfrm>
                <a:off x="3840055" y="4997062"/>
                <a:ext cx="18360" cy="80280"/>
              </p14:xfrm>
            </p:contentPart>
          </mc:Choice>
          <mc:Fallback xmlns="">
            <p:pic>
              <p:nvPicPr>
                <p:cNvPr id="104" name="Freihand 103">
                  <a:extLst>
                    <a:ext uri="{FF2B5EF4-FFF2-40B4-BE49-F238E27FC236}">
                      <a16:creationId xmlns:a16="http://schemas.microsoft.com/office/drawing/2014/main" id="{89D00C79-4E88-0798-DAB2-2410DBE55392}"/>
                    </a:ext>
                  </a:extLst>
                </p:cNvPr>
                <p:cNvPicPr/>
                <p:nvPr/>
              </p:nvPicPr>
              <p:blipFill>
                <a:blip r:embed="rId123"/>
                <a:stretch>
                  <a:fillRect/>
                </a:stretch>
              </p:blipFill>
              <p:spPr>
                <a:xfrm>
                  <a:off x="3831055" y="4988422"/>
                  <a:ext cx="36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05" name="Freihand 104">
                  <a:extLst>
                    <a:ext uri="{FF2B5EF4-FFF2-40B4-BE49-F238E27FC236}">
                      <a16:creationId xmlns:a16="http://schemas.microsoft.com/office/drawing/2014/main" id="{6D8F5252-3FCD-F86A-F7F1-78AE2A9007A5}"/>
                    </a:ext>
                  </a:extLst>
                </p14:cNvPr>
                <p14:cNvContentPartPr/>
                <p14:nvPr/>
              </p14:nvContentPartPr>
              <p14:xfrm>
                <a:off x="3918535" y="4872142"/>
                <a:ext cx="200520" cy="186840"/>
              </p14:xfrm>
            </p:contentPart>
          </mc:Choice>
          <mc:Fallback xmlns="">
            <p:pic>
              <p:nvPicPr>
                <p:cNvPr id="105" name="Freihand 104">
                  <a:extLst>
                    <a:ext uri="{FF2B5EF4-FFF2-40B4-BE49-F238E27FC236}">
                      <a16:creationId xmlns:a16="http://schemas.microsoft.com/office/drawing/2014/main" id="{6D8F5252-3FCD-F86A-F7F1-78AE2A9007A5}"/>
                    </a:ext>
                  </a:extLst>
                </p:cNvPr>
                <p:cNvPicPr/>
                <p:nvPr/>
              </p:nvPicPr>
              <p:blipFill>
                <a:blip r:embed="rId125"/>
                <a:stretch>
                  <a:fillRect/>
                </a:stretch>
              </p:blipFill>
              <p:spPr>
                <a:xfrm>
                  <a:off x="3909535" y="4863502"/>
                  <a:ext cx="2181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06" name="Freihand 105">
                  <a:extLst>
                    <a:ext uri="{FF2B5EF4-FFF2-40B4-BE49-F238E27FC236}">
                      <a16:creationId xmlns:a16="http://schemas.microsoft.com/office/drawing/2014/main" id="{07E241FC-D54B-0FFE-C950-17BEE27A3733}"/>
                    </a:ext>
                  </a:extLst>
                </p14:cNvPr>
                <p14:cNvContentPartPr/>
                <p14:nvPr/>
              </p14:nvContentPartPr>
              <p14:xfrm>
                <a:off x="4107895" y="4864582"/>
                <a:ext cx="338760" cy="168120"/>
              </p14:xfrm>
            </p:contentPart>
          </mc:Choice>
          <mc:Fallback xmlns="">
            <p:pic>
              <p:nvPicPr>
                <p:cNvPr id="106" name="Freihand 105">
                  <a:extLst>
                    <a:ext uri="{FF2B5EF4-FFF2-40B4-BE49-F238E27FC236}">
                      <a16:creationId xmlns:a16="http://schemas.microsoft.com/office/drawing/2014/main" id="{07E241FC-D54B-0FFE-C950-17BEE27A3733}"/>
                    </a:ext>
                  </a:extLst>
                </p:cNvPr>
                <p:cNvPicPr/>
                <p:nvPr/>
              </p:nvPicPr>
              <p:blipFill>
                <a:blip r:embed="rId127"/>
                <a:stretch>
                  <a:fillRect/>
                </a:stretch>
              </p:blipFill>
              <p:spPr>
                <a:xfrm>
                  <a:off x="4098895" y="4855582"/>
                  <a:ext cx="356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7" name="Freihand 106">
                  <a:extLst>
                    <a:ext uri="{FF2B5EF4-FFF2-40B4-BE49-F238E27FC236}">
                      <a16:creationId xmlns:a16="http://schemas.microsoft.com/office/drawing/2014/main" id="{BB7CEAFF-9C2B-1649-2A84-133EFAF5FFB0}"/>
                    </a:ext>
                  </a:extLst>
                </p14:cNvPr>
                <p14:cNvContentPartPr/>
                <p14:nvPr/>
              </p14:nvContentPartPr>
              <p14:xfrm>
                <a:off x="4300855" y="4829302"/>
                <a:ext cx="101160" cy="84600"/>
              </p14:xfrm>
            </p:contentPart>
          </mc:Choice>
          <mc:Fallback xmlns="">
            <p:pic>
              <p:nvPicPr>
                <p:cNvPr id="107" name="Freihand 106">
                  <a:extLst>
                    <a:ext uri="{FF2B5EF4-FFF2-40B4-BE49-F238E27FC236}">
                      <a16:creationId xmlns:a16="http://schemas.microsoft.com/office/drawing/2014/main" id="{BB7CEAFF-9C2B-1649-2A84-133EFAF5FFB0}"/>
                    </a:ext>
                  </a:extLst>
                </p:cNvPr>
                <p:cNvPicPr/>
                <p:nvPr/>
              </p:nvPicPr>
              <p:blipFill>
                <a:blip r:embed="rId129"/>
                <a:stretch>
                  <a:fillRect/>
                </a:stretch>
              </p:blipFill>
              <p:spPr>
                <a:xfrm>
                  <a:off x="4291855" y="4820662"/>
                  <a:ext cx="118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8" name="Freihand 107">
                  <a:extLst>
                    <a:ext uri="{FF2B5EF4-FFF2-40B4-BE49-F238E27FC236}">
                      <a16:creationId xmlns:a16="http://schemas.microsoft.com/office/drawing/2014/main" id="{D1FC2DD3-9784-FD21-332B-E7AFECE01CB3}"/>
                    </a:ext>
                  </a:extLst>
                </p14:cNvPr>
                <p14:cNvContentPartPr/>
                <p14:nvPr/>
              </p14:nvContentPartPr>
              <p14:xfrm>
                <a:off x="4472935" y="4921102"/>
                <a:ext cx="59040" cy="118080"/>
              </p14:xfrm>
            </p:contentPart>
          </mc:Choice>
          <mc:Fallback xmlns="">
            <p:pic>
              <p:nvPicPr>
                <p:cNvPr id="108" name="Freihand 107">
                  <a:extLst>
                    <a:ext uri="{FF2B5EF4-FFF2-40B4-BE49-F238E27FC236}">
                      <a16:creationId xmlns:a16="http://schemas.microsoft.com/office/drawing/2014/main" id="{D1FC2DD3-9784-FD21-332B-E7AFECE01CB3}"/>
                    </a:ext>
                  </a:extLst>
                </p:cNvPr>
                <p:cNvPicPr/>
                <p:nvPr/>
              </p:nvPicPr>
              <p:blipFill>
                <a:blip r:embed="rId131"/>
                <a:stretch>
                  <a:fillRect/>
                </a:stretch>
              </p:blipFill>
              <p:spPr>
                <a:xfrm>
                  <a:off x="4464295" y="4912102"/>
                  <a:ext cx="76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9" name="Freihand 108">
                  <a:extLst>
                    <a:ext uri="{FF2B5EF4-FFF2-40B4-BE49-F238E27FC236}">
                      <a16:creationId xmlns:a16="http://schemas.microsoft.com/office/drawing/2014/main" id="{343522B7-E4B6-4447-BF37-D922D20C1497}"/>
                    </a:ext>
                  </a:extLst>
                </p14:cNvPr>
                <p14:cNvContentPartPr/>
                <p14:nvPr/>
              </p14:nvContentPartPr>
              <p14:xfrm>
                <a:off x="4557535" y="4799062"/>
                <a:ext cx="98280" cy="273960"/>
              </p14:xfrm>
            </p:contentPart>
          </mc:Choice>
          <mc:Fallback xmlns="">
            <p:pic>
              <p:nvPicPr>
                <p:cNvPr id="109" name="Freihand 108">
                  <a:extLst>
                    <a:ext uri="{FF2B5EF4-FFF2-40B4-BE49-F238E27FC236}">
                      <a16:creationId xmlns:a16="http://schemas.microsoft.com/office/drawing/2014/main" id="{343522B7-E4B6-4447-BF37-D922D20C1497}"/>
                    </a:ext>
                  </a:extLst>
                </p:cNvPr>
                <p:cNvPicPr/>
                <p:nvPr/>
              </p:nvPicPr>
              <p:blipFill>
                <a:blip r:embed="rId133"/>
                <a:stretch>
                  <a:fillRect/>
                </a:stretch>
              </p:blipFill>
              <p:spPr>
                <a:xfrm>
                  <a:off x="4548895" y="4790062"/>
                  <a:ext cx="1159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0" name="Freihand 109">
                  <a:extLst>
                    <a:ext uri="{FF2B5EF4-FFF2-40B4-BE49-F238E27FC236}">
                      <a16:creationId xmlns:a16="http://schemas.microsoft.com/office/drawing/2014/main" id="{EBCB8BA4-8A8B-4174-3E88-9A70BFAC3A3A}"/>
                    </a:ext>
                  </a:extLst>
                </p14:cNvPr>
                <p14:cNvContentPartPr/>
                <p14:nvPr/>
              </p14:nvContentPartPr>
              <p14:xfrm>
                <a:off x="4715215" y="4734982"/>
                <a:ext cx="79200" cy="355680"/>
              </p14:xfrm>
            </p:contentPart>
          </mc:Choice>
          <mc:Fallback xmlns="">
            <p:pic>
              <p:nvPicPr>
                <p:cNvPr id="110" name="Freihand 109">
                  <a:extLst>
                    <a:ext uri="{FF2B5EF4-FFF2-40B4-BE49-F238E27FC236}">
                      <a16:creationId xmlns:a16="http://schemas.microsoft.com/office/drawing/2014/main" id="{EBCB8BA4-8A8B-4174-3E88-9A70BFAC3A3A}"/>
                    </a:ext>
                  </a:extLst>
                </p:cNvPr>
                <p:cNvPicPr/>
                <p:nvPr/>
              </p:nvPicPr>
              <p:blipFill>
                <a:blip r:embed="rId135"/>
                <a:stretch>
                  <a:fillRect/>
                </a:stretch>
              </p:blipFill>
              <p:spPr>
                <a:xfrm>
                  <a:off x="4706575" y="4726342"/>
                  <a:ext cx="9684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1" name="Freihand 110">
                  <a:extLst>
                    <a:ext uri="{FF2B5EF4-FFF2-40B4-BE49-F238E27FC236}">
                      <a16:creationId xmlns:a16="http://schemas.microsoft.com/office/drawing/2014/main" id="{0A50ADEF-A356-0DDE-E6BA-B8757C8DECCF}"/>
                    </a:ext>
                  </a:extLst>
                </p14:cNvPr>
                <p14:cNvContentPartPr/>
                <p14:nvPr/>
              </p14:nvContentPartPr>
              <p14:xfrm>
                <a:off x="4819255" y="4788622"/>
                <a:ext cx="171720" cy="144360"/>
              </p14:xfrm>
            </p:contentPart>
          </mc:Choice>
          <mc:Fallback xmlns="">
            <p:pic>
              <p:nvPicPr>
                <p:cNvPr id="111" name="Freihand 110">
                  <a:extLst>
                    <a:ext uri="{FF2B5EF4-FFF2-40B4-BE49-F238E27FC236}">
                      <a16:creationId xmlns:a16="http://schemas.microsoft.com/office/drawing/2014/main" id="{0A50ADEF-A356-0DDE-E6BA-B8757C8DECCF}"/>
                    </a:ext>
                  </a:extLst>
                </p:cNvPr>
                <p:cNvPicPr/>
                <p:nvPr/>
              </p:nvPicPr>
              <p:blipFill>
                <a:blip r:embed="rId137"/>
                <a:stretch>
                  <a:fillRect/>
                </a:stretch>
              </p:blipFill>
              <p:spPr>
                <a:xfrm>
                  <a:off x="4810615" y="4779982"/>
                  <a:ext cx="1893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2" name="Freihand 111">
                  <a:extLst>
                    <a:ext uri="{FF2B5EF4-FFF2-40B4-BE49-F238E27FC236}">
                      <a16:creationId xmlns:a16="http://schemas.microsoft.com/office/drawing/2014/main" id="{73BC5EE4-86F5-64DB-ABB2-A567259A5D19}"/>
                    </a:ext>
                  </a:extLst>
                </p14:cNvPr>
                <p14:cNvContentPartPr/>
                <p14:nvPr/>
              </p14:nvContentPartPr>
              <p14:xfrm>
                <a:off x="5058295" y="4834702"/>
                <a:ext cx="52920" cy="167760"/>
              </p14:xfrm>
            </p:contentPart>
          </mc:Choice>
          <mc:Fallback xmlns="">
            <p:pic>
              <p:nvPicPr>
                <p:cNvPr id="112" name="Freihand 111">
                  <a:extLst>
                    <a:ext uri="{FF2B5EF4-FFF2-40B4-BE49-F238E27FC236}">
                      <a16:creationId xmlns:a16="http://schemas.microsoft.com/office/drawing/2014/main" id="{73BC5EE4-86F5-64DB-ABB2-A567259A5D19}"/>
                    </a:ext>
                  </a:extLst>
                </p:cNvPr>
                <p:cNvPicPr/>
                <p:nvPr/>
              </p:nvPicPr>
              <p:blipFill>
                <a:blip r:embed="rId139"/>
                <a:stretch>
                  <a:fillRect/>
                </a:stretch>
              </p:blipFill>
              <p:spPr>
                <a:xfrm>
                  <a:off x="5049295" y="4825702"/>
                  <a:ext cx="70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3" name="Freihand 112">
                  <a:extLst>
                    <a:ext uri="{FF2B5EF4-FFF2-40B4-BE49-F238E27FC236}">
                      <a16:creationId xmlns:a16="http://schemas.microsoft.com/office/drawing/2014/main" id="{482326D6-4323-4362-8A0D-A502E9D4580B}"/>
                    </a:ext>
                  </a:extLst>
                </p14:cNvPr>
                <p14:cNvContentPartPr/>
                <p14:nvPr/>
              </p14:nvContentPartPr>
              <p14:xfrm>
                <a:off x="5023015" y="4893382"/>
                <a:ext cx="140040" cy="4320"/>
              </p14:xfrm>
            </p:contentPart>
          </mc:Choice>
          <mc:Fallback xmlns="">
            <p:pic>
              <p:nvPicPr>
                <p:cNvPr id="113" name="Freihand 112">
                  <a:extLst>
                    <a:ext uri="{FF2B5EF4-FFF2-40B4-BE49-F238E27FC236}">
                      <a16:creationId xmlns:a16="http://schemas.microsoft.com/office/drawing/2014/main" id="{482326D6-4323-4362-8A0D-A502E9D4580B}"/>
                    </a:ext>
                  </a:extLst>
                </p:cNvPr>
                <p:cNvPicPr/>
                <p:nvPr/>
              </p:nvPicPr>
              <p:blipFill>
                <a:blip r:embed="rId141"/>
                <a:stretch>
                  <a:fillRect/>
                </a:stretch>
              </p:blipFill>
              <p:spPr>
                <a:xfrm>
                  <a:off x="5014375" y="4884742"/>
                  <a:ext cx="157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4" name="Freihand 113">
                  <a:extLst>
                    <a:ext uri="{FF2B5EF4-FFF2-40B4-BE49-F238E27FC236}">
                      <a16:creationId xmlns:a16="http://schemas.microsoft.com/office/drawing/2014/main" id="{F3C383C4-DB01-1664-ADBA-D57495CC3B35}"/>
                    </a:ext>
                  </a:extLst>
                </p14:cNvPr>
                <p14:cNvContentPartPr/>
                <p14:nvPr/>
              </p14:nvContentPartPr>
              <p14:xfrm>
                <a:off x="5278975" y="4823902"/>
                <a:ext cx="162360" cy="137160"/>
              </p14:xfrm>
            </p:contentPart>
          </mc:Choice>
          <mc:Fallback xmlns="">
            <p:pic>
              <p:nvPicPr>
                <p:cNvPr id="114" name="Freihand 113">
                  <a:extLst>
                    <a:ext uri="{FF2B5EF4-FFF2-40B4-BE49-F238E27FC236}">
                      <a16:creationId xmlns:a16="http://schemas.microsoft.com/office/drawing/2014/main" id="{F3C383C4-DB01-1664-ADBA-D57495CC3B35}"/>
                    </a:ext>
                  </a:extLst>
                </p:cNvPr>
                <p:cNvPicPr/>
                <p:nvPr/>
              </p:nvPicPr>
              <p:blipFill>
                <a:blip r:embed="rId143"/>
                <a:stretch>
                  <a:fillRect/>
                </a:stretch>
              </p:blipFill>
              <p:spPr>
                <a:xfrm>
                  <a:off x="5270335" y="4814902"/>
                  <a:ext cx="1800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5" name="Freihand 114">
                  <a:extLst>
                    <a:ext uri="{FF2B5EF4-FFF2-40B4-BE49-F238E27FC236}">
                      <a16:creationId xmlns:a16="http://schemas.microsoft.com/office/drawing/2014/main" id="{49BB650E-2CD8-0F26-CA9F-121E0BD541CA}"/>
                    </a:ext>
                  </a:extLst>
                </p14:cNvPr>
                <p14:cNvContentPartPr/>
                <p14:nvPr/>
              </p14:nvContentPartPr>
              <p14:xfrm>
                <a:off x="5480575" y="4822462"/>
                <a:ext cx="125280" cy="231840"/>
              </p14:xfrm>
            </p:contentPart>
          </mc:Choice>
          <mc:Fallback xmlns="">
            <p:pic>
              <p:nvPicPr>
                <p:cNvPr id="115" name="Freihand 114">
                  <a:extLst>
                    <a:ext uri="{FF2B5EF4-FFF2-40B4-BE49-F238E27FC236}">
                      <a16:creationId xmlns:a16="http://schemas.microsoft.com/office/drawing/2014/main" id="{49BB650E-2CD8-0F26-CA9F-121E0BD541CA}"/>
                    </a:ext>
                  </a:extLst>
                </p:cNvPr>
                <p:cNvPicPr/>
                <p:nvPr/>
              </p:nvPicPr>
              <p:blipFill>
                <a:blip r:embed="rId145"/>
                <a:stretch>
                  <a:fillRect/>
                </a:stretch>
              </p:blipFill>
              <p:spPr>
                <a:xfrm>
                  <a:off x="5471935" y="4813462"/>
                  <a:ext cx="1429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6" name="Freihand 115">
                  <a:extLst>
                    <a:ext uri="{FF2B5EF4-FFF2-40B4-BE49-F238E27FC236}">
                      <a16:creationId xmlns:a16="http://schemas.microsoft.com/office/drawing/2014/main" id="{7C1E7DB6-D8C9-B703-E1A3-7E44901B0644}"/>
                    </a:ext>
                  </a:extLst>
                </p14:cNvPr>
                <p14:cNvContentPartPr/>
                <p14:nvPr/>
              </p14:nvContentPartPr>
              <p14:xfrm>
                <a:off x="5666695" y="4802662"/>
                <a:ext cx="143640" cy="191160"/>
              </p14:xfrm>
            </p:contentPart>
          </mc:Choice>
          <mc:Fallback xmlns="">
            <p:pic>
              <p:nvPicPr>
                <p:cNvPr id="116" name="Freihand 115">
                  <a:extLst>
                    <a:ext uri="{FF2B5EF4-FFF2-40B4-BE49-F238E27FC236}">
                      <a16:creationId xmlns:a16="http://schemas.microsoft.com/office/drawing/2014/main" id="{7C1E7DB6-D8C9-B703-E1A3-7E44901B0644}"/>
                    </a:ext>
                  </a:extLst>
                </p:cNvPr>
                <p:cNvPicPr/>
                <p:nvPr/>
              </p:nvPicPr>
              <p:blipFill>
                <a:blip r:embed="rId147"/>
                <a:stretch>
                  <a:fillRect/>
                </a:stretch>
              </p:blipFill>
              <p:spPr>
                <a:xfrm>
                  <a:off x="5657695" y="4793662"/>
                  <a:ext cx="1612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7" name="Freihand 116">
                  <a:extLst>
                    <a:ext uri="{FF2B5EF4-FFF2-40B4-BE49-F238E27FC236}">
                      <a16:creationId xmlns:a16="http://schemas.microsoft.com/office/drawing/2014/main" id="{9BA35AE5-70E8-7DE8-E07F-8246CF35E931}"/>
                    </a:ext>
                  </a:extLst>
                </p14:cNvPr>
                <p14:cNvContentPartPr/>
                <p14:nvPr/>
              </p14:nvContentPartPr>
              <p14:xfrm>
                <a:off x="5844895" y="4838302"/>
                <a:ext cx="74880" cy="127080"/>
              </p14:xfrm>
            </p:contentPart>
          </mc:Choice>
          <mc:Fallback xmlns="">
            <p:pic>
              <p:nvPicPr>
                <p:cNvPr id="117" name="Freihand 116">
                  <a:extLst>
                    <a:ext uri="{FF2B5EF4-FFF2-40B4-BE49-F238E27FC236}">
                      <a16:creationId xmlns:a16="http://schemas.microsoft.com/office/drawing/2014/main" id="{9BA35AE5-70E8-7DE8-E07F-8246CF35E931}"/>
                    </a:ext>
                  </a:extLst>
                </p:cNvPr>
                <p:cNvPicPr/>
                <p:nvPr/>
              </p:nvPicPr>
              <p:blipFill>
                <a:blip r:embed="rId149"/>
                <a:stretch>
                  <a:fillRect/>
                </a:stretch>
              </p:blipFill>
              <p:spPr>
                <a:xfrm>
                  <a:off x="5836255" y="4829302"/>
                  <a:ext cx="925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8" name="Freihand 117">
                  <a:extLst>
                    <a:ext uri="{FF2B5EF4-FFF2-40B4-BE49-F238E27FC236}">
                      <a16:creationId xmlns:a16="http://schemas.microsoft.com/office/drawing/2014/main" id="{6ACEA8DC-971C-8094-900D-7046308E5288}"/>
                    </a:ext>
                  </a:extLst>
                </p14:cNvPr>
                <p14:cNvContentPartPr/>
                <p14:nvPr/>
              </p14:nvContentPartPr>
              <p14:xfrm>
                <a:off x="6093295" y="4863142"/>
                <a:ext cx="63720" cy="109800"/>
              </p14:xfrm>
            </p:contentPart>
          </mc:Choice>
          <mc:Fallback xmlns="">
            <p:pic>
              <p:nvPicPr>
                <p:cNvPr id="118" name="Freihand 117">
                  <a:extLst>
                    <a:ext uri="{FF2B5EF4-FFF2-40B4-BE49-F238E27FC236}">
                      <a16:creationId xmlns:a16="http://schemas.microsoft.com/office/drawing/2014/main" id="{6ACEA8DC-971C-8094-900D-7046308E5288}"/>
                    </a:ext>
                  </a:extLst>
                </p:cNvPr>
                <p:cNvPicPr/>
                <p:nvPr/>
              </p:nvPicPr>
              <p:blipFill>
                <a:blip r:embed="rId151"/>
                <a:stretch>
                  <a:fillRect/>
                </a:stretch>
              </p:blipFill>
              <p:spPr>
                <a:xfrm>
                  <a:off x="6084295" y="4854142"/>
                  <a:ext cx="813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9" name="Freihand 118">
                  <a:extLst>
                    <a:ext uri="{FF2B5EF4-FFF2-40B4-BE49-F238E27FC236}">
                      <a16:creationId xmlns:a16="http://schemas.microsoft.com/office/drawing/2014/main" id="{16C000C2-379B-4191-1756-2EF2E0DDC5A0}"/>
                    </a:ext>
                  </a:extLst>
                </p14:cNvPr>
                <p14:cNvContentPartPr/>
                <p14:nvPr/>
              </p14:nvContentPartPr>
              <p14:xfrm>
                <a:off x="6037135" y="4797622"/>
                <a:ext cx="226440" cy="189360"/>
              </p14:xfrm>
            </p:contentPart>
          </mc:Choice>
          <mc:Fallback xmlns="">
            <p:pic>
              <p:nvPicPr>
                <p:cNvPr id="119" name="Freihand 118">
                  <a:extLst>
                    <a:ext uri="{FF2B5EF4-FFF2-40B4-BE49-F238E27FC236}">
                      <a16:creationId xmlns:a16="http://schemas.microsoft.com/office/drawing/2014/main" id="{16C000C2-379B-4191-1756-2EF2E0DDC5A0}"/>
                    </a:ext>
                  </a:extLst>
                </p:cNvPr>
                <p:cNvPicPr/>
                <p:nvPr/>
              </p:nvPicPr>
              <p:blipFill>
                <a:blip r:embed="rId153"/>
                <a:stretch>
                  <a:fillRect/>
                </a:stretch>
              </p:blipFill>
              <p:spPr>
                <a:xfrm>
                  <a:off x="6028495" y="4788982"/>
                  <a:ext cx="244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20" name="Freihand 119">
                  <a:extLst>
                    <a:ext uri="{FF2B5EF4-FFF2-40B4-BE49-F238E27FC236}">
                      <a16:creationId xmlns:a16="http://schemas.microsoft.com/office/drawing/2014/main" id="{B938BFD6-09D0-8842-3C17-A5B661B1FB00}"/>
                    </a:ext>
                  </a:extLst>
                </p14:cNvPr>
                <p14:cNvContentPartPr/>
                <p14:nvPr/>
              </p14:nvContentPartPr>
              <p14:xfrm>
                <a:off x="6281215" y="4759462"/>
                <a:ext cx="100080" cy="272160"/>
              </p14:xfrm>
            </p:contentPart>
          </mc:Choice>
          <mc:Fallback xmlns="">
            <p:pic>
              <p:nvPicPr>
                <p:cNvPr id="120" name="Freihand 119">
                  <a:extLst>
                    <a:ext uri="{FF2B5EF4-FFF2-40B4-BE49-F238E27FC236}">
                      <a16:creationId xmlns:a16="http://schemas.microsoft.com/office/drawing/2014/main" id="{B938BFD6-09D0-8842-3C17-A5B661B1FB00}"/>
                    </a:ext>
                  </a:extLst>
                </p:cNvPr>
                <p:cNvPicPr/>
                <p:nvPr/>
              </p:nvPicPr>
              <p:blipFill>
                <a:blip r:embed="rId155"/>
                <a:stretch>
                  <a:fillRect/>
                </a:stretch>
              </p:blipFill>
              <p:spPr>
                <a:xfrm>
                  <a:off x="6272215" y="4750462"/>
                  <a:ext cx="1177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21" name="Freihand 120">
                  <a:extLst>
                    <a:ext uri="{FF2B5EF4-FFF2-40B4-BE49-F238E27FC236}">
                      <a16:creationId xmlns:a16="http://schemas.microsoft.com/office/drawing/2014/main" id="{A957CA90-27AB-8210-25AE-7D1A7726E9AE}"/>
                    </a:ext>
                  </a:extLst>
                </p14:cNvPr>
                <p14:cNvContentPartPr/>
                <p14:nvPr/>
              </p14:nvContentPartPr>
              <p14:xfrm>
                <a:off x="6423415" y="4734622"/>
                <a:ext cx="89280" cy="276840"/>
              </p14:xfrm>
            </p:contentPart>
          </mc:Choice>
          <mc:Fallback xmlns="">
            <p:pic>
              <p:nvPicPr>
                <p:cNvPr id="121" name="Freihand 120">
                  <a:extLst>
                    <a:ext uri="{FF2B5EF4-FFF2-40B4-BE49-F238E27FC236}">
                      <a16:creationId xmlns:a16="http://schemas.microsoft.com/office/drawing/2014/main" id="{A957CA90-27AB-8210-25AE-7D1A7726E9AE}"/>
                    </a:ext>
                  </a:extLst>
                </p:cNvPr>
                <p:cNvPicPr/>
                <p:nvPr/>
              </p:nvPicPr>
              <p:blipFill>
                <a:blip r:embed="rId157"/>
                <a:stretch>
                  <a:fillRect/>
                </a:stretch>
              </p:blipFill>
              <p:spPr>
                <a:xfrm>
                  <a:off x="6414775" y="4725622"/>
                  <a:ext cx="1069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22" name="Freihand 121">
                  <a:extLst>
                    <a:ext uri="{FF2B5EF4-FFF2-40B4-BE49-F238E27FC236}">
                      <a16:creationId xmlns:a16="http://schemas.microsoft.com/office/drawing/2014/main" id="{00056004-18DC-3A1D-166D-437C9AE8C3BF}"/>
                    </a:ext>
                  </a:extLst>
                </p14:cNvPr>
                <p14:cNvContentPartPr/>
                <p14:nvPr/>
              </p14:nvContentPartPr>
              <p14:xfrm>
                <a:off x="6550495" y="4783222"/>
                <a:ext cx="154440" cy="132480"/>
              </p14:xfrm>
            </p:contentPart>
          </mc:Choice>
          <mc:Fallback xmlns="">
            <p:pic>
              <p:nvPicPr>
                <p:cNvPr id="122" name="Freihand 121">
                  <a:extLst>
                    <a:ext uri="{FF2B5EF4-FFF2-40B4-BE49-F238E27FC236}">
                      <a16:creationId xmlns:a16="http://schemas.microsoft.com/office/drawing/2014/main" id="{00056004-18DC-3A1D-166D-437C9AE8C3BF}"/>
                    </a:ext>
                  </a:extLst>
                </p:cNvPr>
                <p:cNvPicPr/>
                <p:nvPr/>
              </p:nvPicPr>
              <p:blipFill>
                <a:blip r:embed="rId159"/>
                <a:stretch>
                  <a:fillRect/>
                </a:stretch>
              </p:blipFill>
              <p:spPr>
                <a:xfrm>
                  <a:off x="6541495" y="4774582"/>
                  <a:ext cx="1720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23" name="Freihand 122">
                  <a:extLst>
                    <a:ext uri="{FF2B5EF4-FFF2-40B4-BE49-F238E27FC236}">
                      <a16:creationId xmlns:a16="http://schemas.microsoft.com/office/drawing/2014/main" id="{CD2F6084-E3E8-4AF3-310F-9E75D226D4E7}"/>
                    </a:ext>
                  </a:extLst>
                </p14:cNvPr>
                <p14:cNvContentPartPr/>
                <p14:nvPr/>
              </p14:nvContentPartPr>
              <p14:xfrm>
                <a:off x="6754255" y="4799062"/>
                <a:ext cx="115560" cy="123840"/>
              </p14:xfrm>
            </p:contentPart>
          </mc:Choice>
          <mc:Fallback xmlns="">
            <p:pic>
              <p:nvPicPr>
                <p:cNvPr id="123" name="Freihand 122">
                  <a:extLst>
                    <a:ext uri="{FF2B5EF4-FFF2-40B4-BE49-F238E27FC236}">
                      <a16:creationId xmlns:a16="http://schemas.microsoft.com/office/drawing/2014/main" id="{CD2F6084-E3E8-4AF3-310F-9E75D226D4E7}"/>
                    </a:ext>
                  </a:extLst>
                </p:cNvPr>
                <p:cNvPicPr/>
                <p:nvPr/>
              </p:nvPicPr>
              <p:blipFill>
                <a:blip r:embed="rId161"/>
                <a:stretch>
                  <a:fillRect/>
                </a:stretch>
              </p:blipFill>
              <p:spPr>
                <a:xfrm>
                  <a:off x="6745255" y="4790062"/>
                  <a:ext cx="133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24" name="Freihand 123">
                  <a:extLst>
                    <a:ext uri="{FF2B5EF4-FFF2-40B4-BE49-F238E27FC236}">
                      <a16:creationId xmlns:a16="http://schemas.microsoft.com/office/drawing/2014/main" id="{6FA8B46D-43B7-978B-469B-7E3B36B15DD1}"/>
                    </a:ext>
                  </a:extLst>
                </p14:cNvPr>
                <p14:cNvContentPartPr/>
                <p14:nvPr/>
              </p14:nvContentPartPr>
              <p14:xfrm>
                <a:off x="6929215" y="4750462"/>
                <a:ext cx="145080" cy="135720"/>
              </p14:xfrm>
            </p:contentPart>
          </mc:Choice>
          <mc:Fallback xmlns="">
            <p:pic>
              <p:nvPicPr>
                <p:cNvPr id="124" name="Freihand 123">
                  <a:extLst>
                    <a:ext uri="{FF2B5EF4-FFF2-40B4-BE49-F238E27FC236}">
                      <a16:creationId xmlns:a16="http://schemas.microsoft.com/office/drawing/2014/main" id="{6FA8B46D-43B7-978B-469B-7E3B36B15DD1}"/>
                    </a:ext>
                  </a:extLst>
                </p:cNvPr>
                <p:cNvPicPr/>
                <p:nvPr/>
              </p:nvPicPr>
              <p:blipFill>
                <a:blip r:embed="rId163"/>
                <a:stretch>
                  <a:fillRect/>
                </a:stretch>
              </p:blipFill>
              <p:spPr>
                <a:xfrm>
                  <a:off x="6920215" y="4741462"/>
                  <a:ext cx="162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25" name="Freihand 124">
                  <a:extLst>
                    <a:ext uri="{FF2B5EF4-FFF2-40B4-BE49-F238E27FC236}">
                      <a16:creationId xmlns:a16="http://schemas.microsoft.com/office/drawing/2014/main" id="{869E3113-B51D-5332-479C-F5D4456ACF2F}"/>
                    </a:ext>
                  </a:extLst>
                </p14:cNvPr>
                <p14:cNvContentPartPr/>
                <p14:nvPr/>
              </p14:nvContentPartPr>
              <p14:xfrm>
                <a:off x="7087975" y="4747582"/>
                <a:ext cx="114120" cy="153360"/>
              </p14:xfrm>
            </p:contentPart>
          </mc:Choice>
          <mc:Fallback xmlns="">
            <p:pic>
              <p:nvPicPr>
                <p:cNvPr id="125" name="Freihand 124">
                  <a:extLst>
                    <a:ext uri="{FF2B5EF4-FFF2-40B4-BE49-F238E27FC236}">
                      <a16:creationId xmlns:a16="http://schemas.microsoft.com/office/drawing/2014/main" id="{869E3113-B51D-5332-479C-F5D4456ACF2F}"/>
                    </a:ext>
                  </a:extLst>
                </p:cNvPr>
                <p:cNvPicPr/>
                <p:nvPr/>
              </p:nvPicPr>
              <p:blipFill>
                <a:blip r:embed="rId165"/>
                <a:stretch>
                  <a:fillRect/>
                </a:stretch>
              </p:blipFill>
              <p:spPr>
                <a:xfrm>
                  <a:off x="7078975" y="4738582"/>
                  <a:ext cx="131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6" name="Freihand 125">
                  <a:extLst>
                    <a:ext uri="{FF2B5EF4-FFF2-40B4-BE49-F238E27FC236}">
                      <a16:creationId xmlns:a16="http://schemas.microsoft.com/office/drawing/2014/main" id="{3A09DC06-E8C1-08E8-9FC3-682A455E91FC}"/>
                    </a:ext>
                  </a:extLst>
                </p14:cNvPr>
                <p14:cNvContentPartPr/>
                <p14:nvPr/>
              </p14:nvContentPartPr>
              <p14:xfrm>
                <a:off x="7233415" y="4862062"/>
                <a:ext cx="33480" cy="100080"/>
              </p14:xfrm>
            </p:contentPart>
          </mc:Choice>
          <mc:Fallback xmlns="">
            <p:pic>
              <p:nvPicPr>
                <p:cNvPr id="126" name="Freihand 125">
                  <a:extLst>
                    <a:ext uri="{FF2B5EF4-FFF2-40B4-BE49-F238E27FC236}">
                      <a16:creationId xmlns:a16="http://schemas.microsoft.com/office/drawing/2014/main" id="{3A09DC06-E8C1-08E8-9FC3-682A455E91FC}"/>
                    </a:ext>
                  </a:extLst>
                </p:cNvPr>
                <p:cNvPicPr/>
                <p:nvPr/>
              </p:nvPicPr>
              <p:blipFill>
                <a:blip r:embed="rId167"/>
                <a:stretch>
                  <a:fillRect/>
                </a:stretch>
              </p:blipFill>
              <p:spPr>
                <a:xfrm>
                  <a:off x="7224775" y="4853062"/>
                  <a:ext cx="51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7" name="Freihand 126">
                  <a:extLst>
                    <a:ext uri="{FF2B5EF4-FFF2-40B4-BE49-F238E27FC236}">
                      <a16:creationId xmlns:a16="http://schemas.microsoft.com/office/drawing/2014/main" id="{AA58FAD7-338C-8048-A941-233391D1F5B1}"/>
                    </a:ext>
                  </a:extLst>
                </p14:cNvPr>
                <p14:cNvContentPartPr/>
                <p14:nvPr/>
              </p14:nvContentPartPr>
              <p14:xfrm>
                <a:off x="7315495" y="4744702"/>
                <a:ext cx="114480" cy="172800"/>
              </p14:xfrm>
            </p:contentPart>
          </mc:Choice>
          <mc:Fallback xmlns="">
            <p:pic>
              <p:nvPicPr>
                <p:cNvPr id="127" name="Freihand 126">
                  <a:extLst>
                    <a:ext uri="{FF2B5EF4-FFF2-40B4-BE49-F238E27FC236}">
                      <a16:creationId xmlns:a16="http://schemas.microsoft.com/office/drawing/2014/main" id="{AA58FAD7-338C-8048-A941-233391D1F5B1}"/>
                    </a:ext>
                  </a:extLst>
                </p:cNvPr>
                <p:cNvPicPr/>
                <p:nvPr/>
              </p:nvPicPr>
              <p:blipFill>
                <a:blip r:embed="rId169"/>
                <a:stretch>
                  <a:fillRect/>
                </a:stretch>
              </p:blipFill>
              <p:spPr>
                <a:xfrm>
                  <a:off x="7306855" y="4735702"/>
                  <a:ext cx="132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8" name="Freihand 127">
                  <a:extLst>
                    <a:ext uri="{FF2B5EF4-FFF2-40B4-BE49-F238E27FC236}">
                      <a16:creationId xmlns:a16="http://schemas.microsoft.com/office/drawing/2014/main" id="{EC587578-C5A4-A4E2-8582-84B0A04DD68D}"/>
                    </a:ext>
                  </a:extLst>
                </p14:cNvPr>
                <p14:cNvContentPartPr/>
                <p14:nvPr/>
              </p14:nvContentPartPr>
              <p14:xfrm>
                <a:off x="7369135" y="4738582"/>
                <a:ext cx="210240" cy="134640"/>
              </p14:xfrm>
            </p:contentPart>
          </mc:Choice>
          <mc:Fallback xmlns="">
            <p:pic>
              <p:nvPicPr>
                <p:cNvPr id="128" name="Freihand 127">
                  <a:extLst>
                    <a:ext uri="{FF2B5EF4-FFF2-40B4-BE49-F238E27FC236}">
                      <a16:creationId xmlns:a16="http://schemas.microsoft.com/office/drawing/2014/main" id="{EC587578-C5A4-A4E2-8582-84B0A04DD68D}"/>
                    </a:ext>
                  </a:extLst>
                </p:cNvPr>
                <p:cNvPicPr/>
                <p:nvPr/>
              </p:nvPicPr>
              <p:blipFill>
                <a:blip r:embed="rId171"/>
                <a:stretch>
                  <a:fillRect/>
                </a:stretch>
              </p:blipFill>
              <p:spPr>
                <a:xfrm>
                  <a:off x="7360495" y="4729942"/>
                  <a:ext cx="227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9" name="Freihand 128">
                  <a:extLst>
                    <a:ext uri="{FF2B5EF4-FFF2-40B4-BE49-F238E27FC236}">
                      <a16:creationId xmlns:a16="http://schemas.microsoft.com/office/drawing/2014/main" id="{ECD64F36-A801-83D9-4812-24D9939E5529}"/>
                    </a:ext>
                  </a:extLst>
                </p14:cNvPr>
                <p14:cNvContentPartPr/>
                <p14:nvPr/>
              </p14:nvContentPartPr>
              <p14:xfrm>
                <a:off x="7728775" y="4774942"/>
                <a:ext cx="112320" cy="118080"/>
              </p14:xfrm>
            </p:contentPart>
          </mc:Choice>
          <mc:Fallback xmlns="">
            <p:pic>
              <p:nvPicPr>
                <p:cNvPr id="129" name="Freihand 128">
                  <a:extLst>
                    <a:ext uri="{FF2B5EF4-FFF2-40B4-BE49-F238E27FC236}">
                      <a16:creationId xmlns:a16="http://schemas.microsoft.com/office/drawing/2014/main" id="{ECD64F36-A801-83D9-4812-24D9939E5529}"/>
                    </a:ext>
                  </a:extLst>
                </p:cNvPr>
                <p:cNvPicPr/>
                <p:nvPr/>
              </p:nvPicPr>
              <p:blipFill>
                <a:blip r:embed="rId173"/>
                <a:stretch>
                  <a:fillRect/>
                </a:stretch>
              </p:blipFill>
              <p:spPr>
                <a:xfrm>
                  <a:off x="7720135" y="4765942"/>
                  <a:ext cx="129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0" name="Freihand 129">
                  <a:extLst>
                    <a:ext uri="{FF2B5EF4-FFF2-40B4-BE49-F238E27FC236}">
                      <a16:creationId xmlns:a16="http://schemas.microsoft.com/office/drawing/2014/main" id="{044099C9-CC78-C31D-DDB2-5738C8B257D2}"/>
                    </a:ext>
                  </a:extLst>
                </p14:cNvPr>
                <p14:cNvContentPartPr/>
                <p14:nvPr/>
              </p14:nvContentPartPr>
              <p14:xfrm>
                <a:off x="7659295" y="4651102"/>
                <a:ext cx="119880" cy="119160"/>
              </p14:xfrm>
            </p:contentPart>
          </mc:Choice>
          <mc:Fallback xmlns="">
            <p:pic>
              <p:nvPicPr>
                <p:cNvPr id="130" name="Freihand 129">
                  <a:extLst>
                    <a:ext uri="{FF2B5EF4-FFF2-40B4-BE49-F238E27FC236}">
                      <a16:creationId xmlns:a16="http://schemas.microsoft.com/office/drawing/2014/main" id="{044099C9-CC78-C31D-DDB2-5738C8B257D2}"/>
                    </a:ext>
                  </a:extLst>
                </p:cNvPr>
                <p:cNvPicPr/>
                <p:nvPr/>
              </p:nvPicPr>
              <p:blipFill>
                <a:blip r:embed="rId175"/>
                <a:stretch>
                  <a:fillRect/>
                </a:stretch>
              </p:blipFill>
              <p:spPr>
                <a:xfrm>
                  <a:off x="7650295" y="4642102"/>
                  <a:ext cx="137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1" name="Freihand 130">
                  <a:extLst>
                    <a:ext uri="{FF2B5EF4-FFF2-40B4-BE49-F238E27FC236}">
                      <a16:creationId xmlns:a16="http://schemas.microsoft.com/office/drawing/2014/main" id="{32269D39-2BE6-B9D2-AF36-54A6AC6C4D8B}"/>
                    </a:ext>
                  </a:extLst>
                </p14:cNvPr>
                <p14:cNvContentPartPr/>
                <p14:nvPr/>
              </p14:nvContentPartPr>
              <p14:xfrm>
                <a:off x="7825615" y="4668022"/>
                <a:ext cx="209880" cy="323280"/>
              </p14:xfrm>
            </p:contentPart>
          </mc:Choice>
          <mc:Fallback xmlns="">
            <p:pic>
              <p:nvPicPr>
                <p:cNvPr id="131" name="Freihand 130">
                  <a:extLst>
                    <a:ext uri="{FF2B5EF4-FFF2-40B4-BE49-F238E27FC236}">
                      <a16:creationId xmlns:a16="http://schemas.microsoft.com/office/drawing/2014/main" id="{32269D39-2BE6-B9D2-AF36-54A6AC6C4D8B}"/>
                    </a:ext>
                  </a:extLst>
                </p:cNvPr>
                <p:cNvPicPr/>
                <p:nvPr/>
              </p:nvPicPr>
              <p:blipFill>
                <a:blip r:embed="rId177"/>
                <a:stretch>
                  <a:fillRect/>
                </a:stretch>
              </p:blipFill>
              <p:spPr>
                <a:xfrm>
                  <a:off x="7816615" y="4659022"/>
                  <a:ext cx="2275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3" name="Freihand 132">
                  <a:extLst>
                    <a:ext uri="{FF2B5EF4-FFF2-40B4-BE49-F238E27FC236}">
                      <a16:creationId xmlns:a16="http://schemas.microsoft.com/office/drawing/2014/main" id="{F266E8E8-D299-DEF6-DB56-8D993F4EF35F}"/>
                    </a:ext>
                  </a:extLst>
                </p14:cNvPr>
                <p14:cNvContentPartPr/>
                <p14:nvPr/>
              </p14:nvContentPartPr>
              <p14:xfrm>
                <a:off x="2492575" y="5476942"/>
                <a:ext cx="241920" cy="23040"/>
              </p14:xfrm>
            </p:contentPart>
          </mc:Choice>
          <mc:Fallback xmlns="">
            <p:pic>
              <p:nvPicPr>
                <p:cNvPr id="133" name="Freihand 132">
                  <a:extLst>
                    <a:ext uri="{FF2B5EF4-FFF2-40B4-BE49-F238E27FC236}">
                      <a16:creationId xmlns:a16="http://schemas.microsoft.com/office/drawing/2014/main" id="{F266E8E8-D299-DEF6-DB56-8D993F4EF35F}"/>
                    </a:ext>
                  </a:extLst>
                </p:cNvPr>
                <p:cNvPicPr/>
                <p:nvPr/>
              </p:nvPicPr>
              <p:blipFill>
                <a:blip r:embed="rId179"/>
                <a:stretch>
                  <a:fillRect/>
                </a:stretch>
              </p:blipFill>
              <p:spPr>
                <a:xfrm>
                  <a:off x="2483935" y="5468302"/>
                  <a:ext cx="2595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4" name="Freihand 133">
                  <a:extLst>
                    <a:ext uri="{FF2B5EF4-FFF2-40B4-BE49-F238E27FC236}">
                      <a16:creationId xmlns:a16="http://schemas.microsoft.com/office/drawing/2014/main" id="{D8A97E0E-6C7F-AF1B-A50A-17A40F1444F7}"/>
                    </a:ext>
                  </a:extLst>
                </p14:cNvPr>
                <p14:cNvContentPartPr/>
                <p14:nvPr/>
              </p14:nvContentPartPr>
              <p14:xfrm>
                <a:off x="2511295" y="5536702"/>
                <a:ext cx="216000" cy="24120"/>
              </p14:xfrm>
            </p:contentPart>
          </mc:Choice>
          <mc:Fallback xmlns="">
            <p:pic>
              <p:nvPicPr>
                <p:cNvPr id="134" name="Freihand 133">
                  <a:extLst>
                    <a:ext uri="{FF2B5EF4-FFF2-40B4-BE49-F238E27FC236}">
                      <a16:creationId xmlns:a16="http://schemas.microsoft.com/office/drawing/2014/main" id="{D8A97E0E-6C7F-AF1B-A50A-17A40F1444F7}"/>
                    </a:ext>
                  </a:extLst>
                </p:cNvPr>
                <p:cNvPicPr/>
                <p:nvPr/>
              </p:nvPicPr>
              <p:blipFill>
                <a:blip r:embed="rId181"/>
                <a:stretch>
                  <a:fillRect/>
                </a:stretch>
              </p:blipFill>
              <p:spPr>
                <a:xfrm>
                  <a:off x="2502295" y="5528062"/>
                  <a:ext cx="2336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6" name="Freihand 135">
                  <a:extLst>
                    <a:ext uri="{FF2B5EF4-FFF2-40B4-BE49-F238E27FC236}">
                      <a16:creationId xmlns:a16="http://schemas.microsoft.com/office/drawing/2014/main" id="{00252533-1B78-6EC2-0FB7-6D22C2E44EDF}"/>
                    </a:ext>
                  </a:extLst>
                </p14:cNvPr>
                <p14:cNvContentPartPr/>
                <p14:nvPr/>
              </p14:nvContentPartPr>
              <p14:xfrm>
                <a:off x="2927815" y="5319982"/>
                <a:ext cx="130680" cy="305280"/>
              </p14:xfrm>
            </p:contentPart>
          </mc:Choice>
          <mc:Fallback xmlns="">
            <p:pic>
              <p:nvPicPr>
                <p:cNvPr id="136" name="Freihand 135">
                  <a:extLst>
                    <a:ext uri="{FF2B5EF4-FFF2-40B4-BE49-F238E27FC236}">
                      <a16:creationId xmlns:a16="http://schemas.microsoft.com/office/drawing/2014/main" id="{00252533-1B78-6EC2-0FB7-6D22C2E44EDF}"/>
                    </a:ext>
                  </a:extLst>
                </p:cNvPr>
                <p:cNvPicPr/>
                <p:nvPr/>
              </p:nvPicPr>
              <p:blipFill>
                <a:blip r:embed="rId183"/>
                <a:stretch>
                  <a:fillRect/>
                </a:stretch>
              </p:blipFill>
              <p:spPr>
                <a:xfrm>
                  <a:off x="2919175" y="5311342"/>
                  <a:ext cx="1483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7" name="Freihand 136">
                  <a:extLst>
                    <a:ext uri="{FF2B5EF4-FFF2-40B4-BE49-F238E27FC236}">
                      <a16:creationId xmlns:a16="http://schemas.microsoft.com/office/drawing/2014/main" id="{E272A71E-5B06-F6C7-FA04-CE4EE44FD2C6}"/>
                    </a:ext>
                  </a:extLst>
                </p14:cNvPr>
                <p14:cNvContentPartPr/>
                <p14:nvPr/>
              </p14:nvContentPartPr>
              <p14:xfrm>
                <a:off x="3142015" y="5339782"/>
                <a:ext cx="137520" cy="245160"/>
              </p14:xfrm>
            </p:contentPart>
          </mc:Choice>
          <mc:Fallback xmlns="">
            <p:pic>
              <p:nvPicPr>
                <p:cNvPr id="137" name="Freihand 136">
                  <a:extLst>
                    <a:ext uri="{FF2B5EF4-FFF2-40B4-BE49-F238E27FC236}">
                      <a16:creationId xmlns:a16="http://schemas.microsoft.com/office/drawing/2014/main" id="{E272A71E-5B06-F6C7-FA04-CE4EE44FD2C6}"/>
                    </a:ext>
                  </a:extLst>
                </p:cNvPr>
                <p:cNvPicPr/>
                <p:nvPr/>
              </p:nvPicPr>
              <p:blipFill>
                <a:blip r:embed="rId185"/>
                <a:stretch>
                  <a:fillRect/>
                </a:stretch>
              </p:blipFill>
              <p:spPr>
                <a:xfrm>
                  <a:off x="3133015" y="5331142"/>
                  <a:ext cx="1551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9" name="Freihand 138">
                  <a:extLst>
                    <a:ext uri="{FF2B5EF4-FFF2-40B4-BE49-F238E27FC236}">
                      <a16:creationId xmlns:a16="http://schemas.microsoft.com/office/drawing/2014/main" id="{D789D92F-FB13-DF6D-0FF8-EF52C57FFE83}"/>
                    </a:ext>
                  </a:extLst>
                </p14:cNvPr>
                <p14:cNvContentPartPr/>
                <p14:nvPr/>
              </p14:nvContentPartPr>
              <p14:xfrm>
                <a:off x="3355495" y="5318182"/>
                <a:ext cx="182520" cy="262080"/>
              </p14:xfrm>
            </p:contentPart>
          </mc:Choice>
          <mc:Fallback xmlns="">
            <p:pic>
              <p:nvPicPr>
                <p:cNvPr id="139" name="Freihand 138">
                  <a:extLst>
                    <a:ext uri="{FF2B5EF4-FFF2-40B4-BE49-F238E27FC236}">
                      <a16:creationId xmlns:a16="http://schemas.microsoft.com/office/drawing/2014/main" id="{D789D92F-FB13-DF6D-0FF8-EF52C57FFE83}"/>
                    </a:ext>
                  </a:extLst>
                </p:cNvPr>
                <p:cNvPicPr/>
                <p:nvPr/>
              </p:nvPicPr>
              <p:blipFill>
                <a:blip r:embed="rId187"/>
                <a:stretch>
                  <a:fillRect/>
                </a:stretch>
              </p:blipFill>
              <p:spPr>
                <a:xfrm>
                  <a:off x="3346495" y="5309182"/>
                  <a:ext cx="2001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1" name="Freihand 140">
                  <a:extLst>
                    <a:ext uri="{FF2B5EF4-FFF2-40B4-BE49-F238E27FC236}">
                      <a16:creationId xmlns:a16="http://schemas.microsoft.com/office/drawing/2014/main" id="{19566FAD-4EF9-9A6D-5685-29E122C90711}"/>
                    </a:ext>
                  </a:extLst>
                </p14:cNvPr>
                <p14:cNvContentPartPr/>
                <p14:nvPr/>
              </p14:nvContentPartPr>
              <p14:xfrm>
                <a:off x="3600655" y="5463982"/>
                <a:ext cx="23760" cy="162360"/>
              </p14:xfrm>
            </p:contentPart>
          </mc:Choice>
          <mc:Fallback xmlns="">
            <p:pic>
              <p:nvPicPr>
                <p:cNvPr id="141" name="Freihand 140">
                  <a:extLst>
                    <a:ext uri="{FF2B5EF4-FFF2-40B4-BE49-F238E27FC236}">
                      <a16:creationId xmlns:a16="http://schemas.microsoft.com/office/drawing/2014/main" id="{19566FAD-4EF9-9A6D-5685-29E122C90711}"/>
                    </a:ext>
                  </a:extLst>
                </p:cNvPr>
                <p:cNvPicPr/>
                <p:nvPr/>
              </p:nvPicPr>
              <p:blipFill>
                <a:blip r:embed="rId189"/>
                <a:stretch>
                  <a:fillRect/>
                </a:stretch>
              </p:blipFill>
              <p:spPr>
                <a:xfrm>
                  <a:off x="3591655" y="5455342"/>
                  <a:ext cx="414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2" name="Freihand 141">
                  <a:extLst>
                    <a:ext uri="{FF2B5EF4-FFF2-40B4-BE49-F238E27FC236}">
                      <a16:creationId xmlns:a16="http://schemas.microsoft.com/office/drawing/2014/main" id="{D4765373-DC45-098A-3222-1A12346030F2}"/>
                    </a:ext>
                  </a:extLst>
                </p14:cNvPr>
                <p14:cNvContentPartPr/>
                <p14:nvPr/>
              </p14:nvContentPartPr>
              <p14:xfrm>
                <a:off x="3665455" y="5294062"/>
                <a:ext cx="160920" cy="205560"/>
              </p14:xfrm>
            </p:contentPart>
          </mc:Choice>
          <mc:Fallback xmlns="">
            <p:pic>
              <p:nvPicPr>
                <p:cNvPr id="142" name="Freihand 141">
                  <a:extLst>
                    <a:ext uri="{FF2B5EF4-FFF2-40B4-BE49-F238E27FC236}">
                      <a16:creationId xmlns:a16="http://schemas.microsoft.com/office/drawing/2014/main" id="{D4765373-DC45-098A-3222-1A12346030F2}"/>
                    </a:ext>
                  </a:extLst>
                </p:cNvPr>
                <p:cNvPicPr/>
                <p:nvPr/>
              </p:nvPicPr>
              <p:blipFill>
                <a:blip r:embed="rId191"/>
                <a:stretch>
                  <a:fillRect/>
                </a:stretch>
              </p:blipFill>
              <p:spPr>
                <a:xfrm>
                  <a:off x="3656815" y="5285422"/>
                  <a:ext cx="1785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3" name="Freihand 142">
                  <a:extLst>
                    <a:ext uri="{FF2B5EF4-FFF2-40B4-BE49-F238E27FC236}">
                      <a16:creationId xmlns:a16="http://schemas.microsoft.com/office/drawing/2014/main" id="{3D8426D7-5723-3A33-9F66-F7861571D0F8}"/>
                    </a:ext>
                  </a:extLst>
                </p14:cNvPr>
                <p14:cNvContentPartPr/>
                <p14:nvPr/>
              </p14:nvContentPartPr>
              <p14:xfrm>
                <a:off x="3887215" y="5273182"/>
                <a:ext cx="94320" cy="201600"/>
              </p14:xfrm>
            </p:contentPart>
          </mc:Choice>
          <mc:Fallback xmlns="">
            <p:pic>
              <p:nvPicPr>
                <p:cNvPr id="143" name="Freihand 142">
                  <a:extLst>
                    <a:ext uri="{FF2B5EF4-FFF2-40B4-BE49-F238E27FC236}">
                      <a16:creationId xmlns:a16="http://schemas.microsoft.com/office/drawing/2014/main" id="{3D8426D7-5723-3A33-9F66-F7861571D0F8}"/>
                    </a:ext>
                  </a:extLst>
                </p:cNvPr>
                <p:cNvPicPr/>
                <p:nvPr/>
              </p:nvPicPr>
              <p:blipFill>
                <a:blip r:embed="rId193"/>
                <a:stretch>
                  <a:fillRect/>
                </a:stretch>
              </p:blipFill>
              <p:spPr>
                <a:xfrm>
                  <a:off x="3878215" y="5264542"/>
                  <a:ext cx="1119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4" name="Freihand 143">
                  <a:extLst>
                    <a:ext uri="{FF2B5EF4-FFF2-40B4-BE49-F238E27FC236}">
                      <a16:creationId xmlns:a16="http://schemas.microsoft.com/office/drawing/2014/main" id="{1348CFD7-21CC-6BFD-D2CD-7CB92FFC73A9}"/>
                    </a:ext>
                  </a:extLst>
                </p14:cNvPr>
                <p14:cNvContentPartPr/>
                <p14:nvPr/>
              </p14:nvContentPartPr>
              <p14:xfrm>
                <a:off x="3838255" y="5282542"/>
                <a:ext cx="146160" cy="244800"/>
              </p14:xfrm>
            </p:contentPart>
          </mc:Choice>
          <mc:Fallback xmlns="">
            <p:pic>
              <p:nvPicPr>
                <p:cNvPr id="144" name="Freihand 143">
                  <a:extLst>
                    <a:ext uri="{FF2B5EF4-FFF2-40B4-BE49-F238E27FC236}">
                      <a16:creationId xmlns:a16="http://schemas.microsoft.com/office/drawing/2014/main" id="{1348CFD7-21CC-6BFD-D2CD-7CB92FFC73A9}"/>
                    </a:ext>
                  </a:extLst>
                </p:cNvPr>
                <p:cNvPicPr/>
                <p:nvPr/>
              </p:nvPicPr>
              <p:blipFill>
                <a:blip r:embed="rId195"/>
                <a:stretch>
                  <a:fillRect/>
                </a:stretch>
              </p:blipFill>
              <p:spPr>
                <a:xfrm>
                  <a:off x="3829255" y="5273902"/>
                  <a:ext cx="163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5" name="Freihand 144">
                  <a:extLst>
                    <a:ext uri="{FF2B5EF4-FFF2-40B4-BE49-F238E27FC236}">
                      <a16:creationId xmlns:a16="http://schemas.microsoft.com/office/drawing/2014/main" id="{98F8A1A4-43CD-B385-E867-88B516AFC0B1}"/>
                    </a:ext>
                  </a:extLst>
                </p14:cNvPr>
                <p14:cNvContentPartPr/>
                <p14:nvPr/>
              </p14:nvContentPartPr>
              <p14:xfrm>
                <a:off x="2743135" y="5590702"/>
                <a:ext cx="1300320" cy="150480"/>
              </p14:xfrm>
            </p:contentPart>
          </mc:Choice>
          <mc:Fallback xmlns="">
            <p:pic>
              <p:nvPicPr>
                <p:cNvPr id="145" name="Freihand 144">
                  <a:extLst>
                    <a:ext uri="{FF2B5EF4-FFF2-40B4-BE49-F238E27FC236}">
                      <a16:creationId xmlns:a16="http://schemas.microsoft.com/office/drawing/2014/main" id="{98F8A1A4-43CD-B385-E867-88B516AFC0B1}"/>
                    </a:ext>
                  </a:extLst>
                </p:cNvPr>
                <p:cNvPicPr/>
                <p:nvPr/>
              </p:nvPicPr>
              <p:blipFill>
                <a:blip r:embed="rId197"/>
                <a:stretch>
                  <a:fillRect/>
                </a:stretch>
              </p:blipFill>
              <p:spPr>
                <a:xfrm>
                  <a:off x="2734495" y="5581702"/>
                  <a:ext cx="13179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6" name="Freihand 145">
                  <a:extLst>
                    <a:ext uri="{FF2B5EF4-FFF2-40B4-BE49-F238E27FC236}">
                      <a16:creationId xmlns:a16="http://schemas.microsoft.com/office/drawing/2014/main" id="{AD2557AE-0291-AC1B-B9E4-74E2E85CF1B7}"/>
                    </a:ext>
                  </a:extLst>
                </p14:cNvPr>
                <p14:cNvContentPartPr/>
                <p14:nvPr/>
              </p14:nvContentPartPr>
              <p14:xfrm>
                <a:off x="4210855" y="5379382"/>
                <a:ext cx="240840" cy="30960"/>
              </p14:xfrm>
            </p:contentPart>
          </mc:Choice>
          <mc:Fallback xmlns="">
            <p:pic>
              <p:nvPicPr>
                <p:cNvPr id="146" name="Freihand 145">
                  <a:extLst>
                    <a:ext uri="{FF2B5EF4-FFF2-40B4-BE49-F238E27FC236}">
                      <a16:creationId xmlns:a16="http://schemas.microsoft.com/office/drawing/2014/main" id="{AD2557AE-0291-AC1B-B9E4-74E2E85CF1B7}"/>
                    </a:ext>
                  </a:extLst>
                </p:cNvPr>
                <p:cNvPicPr/>
                <p:nvPr/>
              </p:nvPicPr>
              <p:blipFill>
                <a:blip r:embed="rId199"/>
                <a:stretch>
                  <a:fillRect/>
                </a:stretch>
              </p:blipFill>
              <p:spPr>
                <a:xfrm>
                  <a:off x="4202215" y="5370742"/>
                  <a:ext cx="258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7" name="Freihand 146">
                  <a:extLst>
                    <a:ext uri="{FF2B5EF4-FFF2-40B4-BE49-F238E27FC236}">
                      <a16:creationId xmlns:a16="http://schemas.microsoft.com/office/drawing/2014/main" id="{4AEEB3FE-5686-7086-019B-39981A1DB354}"/>
                    </a:ext>
                  </a:extLst>
                </p14:cNvPr>
                <p14:cNvContentPartPr/>
                <p14:nvPr/>
              </p14:nvContentPartPr>
              <p14:xfrm>
                <a:off x="4234255" y="5420062"/>
                <a:ext cx="235800" cy="92880"/>
              </p14:xfrm>
            </p:contentPart>
          </mc:Choice>
          <mc:Fallback xmlns="">
            <p:pic>
              <p:nvPicPr>
                <p:cNvPr id="147" name="Freihand 146">
                  <a:extLst>
                    <a:ext uri="{FF2B5EF4-FFF2-40B4-BE49-F238E27FC236}">
                      <a16:creationId xmlns:a16="http://schemas.microsoft.com/office/drawing/2014/main" id="{4AEEB3FE-5686-7086-019B-39981A1DB354}"/>
                    </a:ext>
                  </a:extLst>
                </p:cNvPr>
                <p:cNvPicPr/>
                <p:nvPr/>
              </p:nvPicPr>
              <p:blipFill>
                <a:blip r:embed="rId201"/>
                <a:stretch>
                  <a:fillRect/>
                </a:stretch>
              </p:blipFill>
              <p:spPr>
                <a:xfrm>
                  <a:off x="4225255" y="5411422"/>
                  <a:ext cx="253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8" name="Freihand 147">
                  <a:extLst>
                    <a:ext uri="{FF2B5EF4-FFF2-40B4-BE49-F238E27FC236}">
                      <a16:creationId xmlns:a16="http://schemas.microsoft.com/office/drawing/2014/main" id="{1D256EF0-D2F3-9A92-BAB1-D93DE50C65F9}"/>
                    </a:ext>
                  </a:extLst>
                </p14:cNvPr>
                <p14:cNvContentPartPr/>
                <p14:nvPr/>
              </p14:nvContentPartPr>
              <p14:xfrm>
                <a:off x="4281055" y="5253742"/>
                <a:ext cx="183600" cy="334080"/>
              </p14:xfrm>
            </p:contentPart>
          </mc:Choice>
          <mc:Fallback xmlns="">
            <p:pic>
              <p:nvPicPr>
                <p:cNvPr id="148" name="Freihand 147">
                  <a:extLst>
                    <a:ext uri="{FF2B5EF4-FFF2-40B4-BE49-F238E27FC236}">
                      <a16:creationId xmlns:a16="http://schemas.microsoft.com/office/drawing/2014/main" id="{1D256EF0-D2F3-9A92-BAB1-D93DE50C65F9}"/>
                    </a:ext>
                  </a:extLst>
                </p:cNvPr>
                <p:cNvPicPr/>
                <p:nvPr/>
              </p:nvPicPr>
              <p:blipFill>
                <a:blip r:embed="rId203"/>
                <a:stretch>
                  <a:fillRect/>
                </a:stretch>
              </p:blipFill>
              <p:spPr>
                <a:xfrm>
                  <a:off x="4272415" y="5244742"/>
                  <a:ext cx="20124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9" name="Freihand 148">
                  <a:extLst>
                    <a:ext uri="{FF2B5EF4-FFF2-40B4-BE49-F238E27FC236}">
                      <a16:creationId xmlns:a16="http://schemas.microsoft.com/office/drawing/2014/main" id="{E9298D1E-F498-49BA-1745-7E072AADFD01}"/>
                    </a:ext>
                  </a:extLst>
                </p14:cNvPr>
                <p14:cNvContentPartPr/>
                <p14:nvPr/>
              </p14:nvContentPartPr>
              <p14:xfrm>
                <a:off x="4705855" y="5322862"/>
                <a:ext cx="165240" cy="248040"/>
              </p14:xfrm>
            </p:contentPart>
          </mc:Choice>
          <mc:Fallback xmlns="">
            <p:pic>
              <p:nvPicPr>
                <p:cNvPr id="149" name="Freihand 148">
                  <a:extLst>
                    <a:ext uri="{FF2B5EF4-FFF2-40B4-BE49-F238E27FC236}">
                      <a16:creationId xmlns:a16="http://schemas.microsoft.com/office/drawing/2014/main" id="{E9298D1E-F498-49BA-1745-7E072AADFD01}"/>
                    </a:ext>
                  </a:extLst>
                </p:cNvPr>
                <p:cNvPicPr/>
                <p:nvPr/>
              </p:nvPicPr>
              <p:blipFill>
                <a:blip r:embed="rId205"/>
                <a:stretch>
                  <a:fillRect/>
                </a:stretch>
              </p:blipFill>
              <p:spPr>
                <a:xfrm>
                  <a:off x="4697215" y="5313862"/>
                  <a:ext cx="1828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50" name="Freihand 149">
                  <a:extLst>
                    <a:ext uri="{FF2B5EF4-FFF2-40B4-BE49-F238E27FC236}">
                      <a16:creationId xmlns:a16="http://schemas.microsoft.com/office/drawing/2014/main" id="{114364E2-0D48-8211-55B2-63F2459A8233}"/>
                    </a:ext>
                  </a:extLst>
                </p14:cNvPr>
                <p14:cNvContentPartPr/>
                <p14:nvPr/>
              </p14:nvContentPartPr>
              <p14:xfrm>
                <a:off x="4986655" y="5315302"/>
                <a:ext cx="162000" cy="252720"/>
              </p14:xfrm>
            </p:contentPart>
          </mc:Choice>
          <mc:Fallback xmlns="">
            <p:pic>
              <p:nvPicPr>
                <p:cNvPr id="150" name="Freihand 149">
                  <a:extLst>
                    <a:ext uri="{FF2B5EF4-FFF2-40B4-BE49-F238E27FC236}">
                      <a16:creationId xmlns:a16="http://schemas.microsoft.com/office/drawing/2014/main" id="{114364E2-0D48-8211-55B2-63F2459A8233}"/>
                    </a:ext>
                  </a:extLst>
                </p:cNvPr>
                <p:cNvPicPr/>
                <p:nvPr/>
              </p:nvPicPr>
              <p:blipFill>
                <a:blip r:embed="rId207"/>
                <a:stretch>
                  <a:fillRect/>
                </a:stretch>
              </p:blipFill>
              <p:spPr>
                <a:xfrm>
                  <a:off x="4977655" y="5306302"/>
                  <a:ext cx="1796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51" name="Freihand 150">
                  <a:extLst>
                    <a:ext uri="{FF2B5EF4-FFF2-40B4-BE49-F238E27FC236}">
                      <a16:creationId xmlns:a16="http://schemas.microsoft.com/office/drawing/2014/main" id="{9C19874F-1BB6-3DBF-9871-85C4C8EB319B}"/>
                    </a:ext>
                  </a:extLst>
                </p14:cNvPr>
                <p14:cNvContentPartPr/>
                <p14:nvPr/>
              </p14:nvContentPartPr>
              <p14:xfrm>
                <a:off x="5278975" y="5291542"/>
                <a:ext cx="167040" cy="224640"/>
              </p14:xfrm>
            </p:contentPart>
          </mc:Choice>
          <mc:Fallback xmlns="">
            <p:pic>
              <p:nvPicPr>
                <p:cNvPr id="151" name="Freihand 150">
                  <a:extLst>
                    <a:ext uri="{FF2B5EF4-FFF2-40B4-BE49-F238E27FC236}">
                      <a16:creationId xmlns:a16="http://schemas.microsoft.com/office/drawing/2014/main" id="{9C19874F-1BB6-3DBF-9871-85C4C8EB319B}"/>
                    </a:ext>
                  </a:extLst>
                </p:cNvPr>
                <p:cNvPicPr/>
                <p:nvPr/>
              </p:nvPicPr>
              <p:blipFill>
                <a:blip r:embed="rId209"/>
                <a:stretch>
                  <a:fillRect/>
                </a:stretch>
              </p:blipFill>
              <p:spPr>
                <a:xfrm>
                  <a:off x="5270335" y="5282542"/>
                  <a:ext cx="1846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52" name="Freihand 151">
                  <a:extLst>
                    <a:ext uri="{FF2B5EF4-FFF2-40B4-BE49-F238E27FC236}">
                      <a16:creationId xmlns:a16="http://schemas.microsoft.com/office/drawing/2014/main" id="{AFE1F0E3-55C5-3E67-A70D-254E1D91826F}"/>
                    </a:ext>
                  </a:extLst>
                </p14:cNvPr>
                <p14:cNvContentPartPr/>
                <p14:nvPr/>
              </p14:nvContentPartPr>
              <p14:xfrm>
                <a:off x="5313535" y="5381182"/>
                <a:ext cx="180000" cy="38520"/>
              </p14:xfrm>
            </p:contentPart>
          </mc:Choice>
          <mc:Fallback xmlns="">
            <p:pic>
              <p:nvPicPr>
                <p:cNvPr id="152" name="Freihand 151">
                  <a:extLst>
                    <a:ext uri="{FF2B5EF4-FFF2-40B4-BE49-F238E27FC236}">
                      <a16:creationId xmlns:a16="http://schemas.microsoft.com/office/drawing/2014/main" id="{AFE1F0E3-55C5-3E67-A70D-254E1D91826F}"/>
                    </a:ext>
                  </a:extLst>
                </p:cNvPr>
                <p:cNvPicPr/>
                <p:nvPr/>
              </p:nvPicPr>
              <p:blipFill>
                <a:blip r:embed="rId211"/>
                <a:stretch>
                  <a:fillRect/>
                </a:stretch>
              </p:blipFill>
              <p:spPr>
                <a:xfrm>
                  <a:off x="5304895" y="5372182"/>
                  <a:ext cx="1976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53" name="Freihand 152">
                  <a:extLst>
                    <a:ext uri="{FF2B5EF4-FFF2-40B4-BE49-F238E27FC236}">
                      <a16:creationId xmlns:a16="http://schemas.microsoft.com/office/drawing/2014/main" id="{B99271BD-BEAA-9530-F5EE-F6E77E2B4EAF}"/>
                    </a:ext>
                  </a:extLst>
                </p14:cNvPr>
                <p14:cNvContentPartPr/>
                <p14:nvPr/>
              </p14:nvContentPartPr>
              <p14:xfrm>
                <a:off x="4629175" y="5035222"/>
                <a:ext cx="1045800" cy="654120"/>
              </p14:xfrm>
            </p:contentPart>
          </mc:Choice>
          <mc:Fallback xmlns="">
            <p:pic>
              <p:nvPicPr>
                <p:cNvPr id="153" name="Freihand 152">
                  <a:extLst>
                    <a:ext uri="{FF2B5EF4-FFF2-40B4-BE49-F238E27FC236}">
                      <a16:creationId xmlns:a16="http://schemas.microsoft.com/office/drawing/2014/main" id="{B99271BD-BEAA-9530-F5EE-F6E77E2B4EAF}"/>
                    </a:ext>
                  </a:extLst>
                </p:cNvPr>
                <p:cNvPicPr/>
                <p:nvPr/>
              </p:nvPicPr>
              <p:blipFill>
                <a:blip r:embed="rId213"/>
                <a:stretch>
                  <a:fillRect/>
                </a:stretch>
              </p:blipFill>
              <p:spPr>
                <a:xfrm>
                  <a:off x="4620535" y="5026582"/>
                  <a:ext cx="1063440" cy="67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4">
            <p14:nvContentPartPr>
              <p14:cNvPr id="5" name="Freihand 4">
                <a:extLst>
                  <a:ext uri="{FF2B5EF4-FFF2-40B4-BE49-F238E27FC236}">
                    <a16:creationId xmlns:a16="http://schemas.microsoft.com/office/drawing/2014/main" id="{83F092B5-F306-4393-BF65-87F6511A56A7}"/>
                  </a:ext>
                </a:extLst>
              </p14:cNvPr>
              <p14:cNvContentPartPr/>
              <p14:nvPr/>
            </p14:nvContentPartPr>
            <p14:xfrm>
              <a:off x="4401875" y="1837387"/>
              <a:ext cx="848880" cy="1610640"/>
            </p14:xfrm>
          </p:contentPart>
        </mc:Choice>
        <mc:Fallback xmlns="">
          <p:pic>
            <p:nvPicPr>
              <p:cNvPr id="5" name="Freihand 4">
                <a:extLst>
                  <a:ext uri="{FF2B5EF4-FFF2-40B4-BE49-F238E27FC236}">
                    <a16:creationId xmlns:a16="http://schemas.microsoft.com/office/drawing/2014/main" id="{83F092B5-F306-4393-BF65-87F6511A56A7}"/>
                  </a:ext>
                </a:extLst>
              </p:cNvPr>
              <p:cNvPicPr/>
              <p:nvPr/>
            </p:nvPicPr>
            <p:blipFill>
              <a:blip r:embed="rId215"/>
              <a:stretch>
                <a:fillRect/>
              </a:stretch>
            </p:blipFill>
            <p:spPr>
              <a:xfrm>
                <a:off x="4397555" y="1833067"/>
                <a:ext cx="857520" cy="1619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8" name="Freihand 137">
                <a:extLst>
                  <a:ext uri="{FF2B5EF4-FFF2-40B4-BE49-F238E27FC236}">
                    <a16:creationId xmlns:a16="http://schemas.microsoft.com/office/drawing/2014/main" id="{3D05394F-8BBD-4FDE-8EC5-8F30619004B2}"/>
                  </a:ext>
                </a:extLst>
              </p14:cNvPr>
              <p14:cNvContentPartPr/>
              <p14:nvPr/>
            </p14:nvContentPartPr>
            <p14:xfrm>
              <a:off x="1683155" y="5712787"/>
              <a:ext cx="129960" cy="130680"/>
            </p14:xfrm>
          </p:contentPart>
        </mc:Choice>
        <mc:Fallback xmlns="">
          <p:pic>
            <p:nvPicPr>
              <p:cNvPr id="138" name="Freihand 137">
                <a:extLst>
                  <a:ext uri="{FF2B5EF4-FFF2-40B4-BE49-F238E27FC236}">
                    <a16:creationId xmlns:a16="http://schemas.microsoft.com/office/drawing/2014/main" id="{3D05394F-8BBD-4FDE-8EC5-8F30619004B2}"/>
                  </a:ext>
                </a:extLst>
              </p:cNvPr>
              <p:cNvPicPr/>
              <p:nvPr/>
            </p:nvPicPr>
            <p:blipFill>
              <a:blip r:embed="rId217"/>
              <a:stretch>
                <a:fillRect/>
              </a:stretch>
            </p:blipFill>
            <p:spPr>
              <a:xfrm>
                <a:off x="1678835" y="5708467"/>
                <a:ext cx="138600" cy="139320"/>
              </a:xfrm>
              <a:prstGeom prst="rect">
                <a:avLst/>
              </a:prstGeom>
            </p:spPr>
          </p:pic>
        </mc:Fallback>
      </mc:AlternateContent>
      <p:grpSp>
        <p:nvGrpSpPr>
          <p:cNvPr id="188" name="Gruppieren 187">
            <a:extLst>
              <a:ext uri="{FF2B5EF4-FFF2-40B4-BE49-F238E27FC236}">
                <a16:creationId xmlns:a16="http://schemas.microsoft.com/office/drawing/2014/main" id="{844E9F9A-1B0D-485D-B7FD-4A28FFAC8E60}"/>
              </a:ext>
            </a:extLst>
          </p:cNvPr>
          <p:cNvGrpSpPr/>
          <p:nvPr/>
        </p:nvGrpSpPr>
        <p:grpSpPr>
          <a:xfrm>
            <a:off x="4393955" y="1906507"/>
            <a:ext cx="831600" cy="1027440"/>
            <a:chOff x="4393955" y="1906507"/>
            <a:chExt cx="831600" cy="1027440"/>
          </a:xfrm>
        </p:grpSpPr>
        <mc:AlternateContent xmlns:mc="http://schemas.openxmlformats.org/markup-compatibility/2006" xmlns:p14="http://schemas.microsoft.com/office/powerpoint/2010/main">
          <mc:Choice Requires="p14">
            <p:contentPart p14:bwMode="auto" r:id="rId218">
              <p14:nvContentPartPr>
                <p14:cNvPr id="185" name="Freihand 184">
                  <a:extLst>
                    <a:ext uri="{FF2B5EF4-FFF2-40B4-BE49-F238E27FC236}">
                      <a16:creationId xmlns:a16="http://schemas.microsoft.com/office/drawing/2014/main" id="{BA3A1F59-B1EA-4DE4-9D20-71E7E5947B25}"/>
                    </a:ext>
                  </a:extLst>
                </p14:cNvPr>
                <p14:cNvContentPartPr/>
                <p14:nvPr/>
              </p14:nvContentPartPr>
              <p14:xfrm>
                <a:off x="4416995" y="1906507"/>
                <a:ext cx="795960" cy="546120"/>
              </p14:xfrm>
            </p:contentPart>
          </mc:Choice>
          <mc:Fallback xmlns="">
            <p:pic>
              <p:nvPicPr>
                <p:cNvPr id="185" name="Freihand 184">
                  <a:extLst>
                    <a:ext uri="{FF2B5EF4-FFF2-40B4-BE49-F238E27FC236}">
                      <a16:creationId xmlns:a16="http://schemas.microsoft.com/office/drawing/2014/main" id="{BA3A1F59-B1EA-4DE4-9D20-71E7E5947B25}"/>
                    </a:ext>
                  </a:extLst>
                </p:cNvPr>
                <p:cNvPicPr/>
                <p:nvPr/>
              </p:nvPicPr>
              <p:blipFill>
                <a:blip r:embed="rId219"/>
                <a:stretch>
                  <a:fillRect/>
                </a:stretch>
              </p:blipFill>
              <p:spPr>
                <a:xfrm>
                  <a:off x="4412675" y="1902187"/>
                  <a:ext cx="804600" cy="5547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6" name="Freihand 185">
                  <a:extLst>
                    <a:ext uri="{FF2B5EF4-FFF2-40B4-BE49-F238E27FC236}">
                      <a16:creationId xmlns:a16="http://schemas.microsoft.com/office/drawing/2014/main" id="{C957DE7E-786C-4540-9FFB-05C40A8A0996}"/>
                    </a:ext>
                  </a:extLst>
                </p14:cNvPr>
                <p14:cNvContentPartPr/>
                <p14:nvPr/>
              </p14:nvContentPartPr>
              <p14:xfrm>
                <a:off x="4393955" y="2432467"/>
                <a:ext cx="831600" cy="501480"/>
              </p14:xfrm>
            </p:contentPart>
          </mc:Choice>
          <mc:Fallback xmlns="">
            <p:pic>
              <p:nvPicPr>
                <p:cNvPr id="186" name="Freihand 185">
                  <a:extLst>
                    <a:ext uri="{FF2B5EF4-FFF2-40B4-BE49-F238E27FC236}">
                      <a16:creationId xmlns:a16="http://schemas.microsoft.com/office/drawing/2014/main" id="{C957DE7E-786C-4540-9FFB-05C40A8A0996}"/>
                    </a:ext>
                  </a:extLst>
                </p:cNvPr>
                <p:cNvPicPr/>
                <p:nvPr/>
              </p:nvPicPr>
              <p:blipFill>
                <a:blip r:embed="rId221"/>
                <a:stretch>
                  <a:fillRect/>
                </a:stretch>
              </p:blipFill>
              <p:spPr>
                <a:xfrm>
                  <a:off x="4389635" y="2428147"/>
                  <a:ext cx="840240" cy="510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2">
            <p14:nvContentPartPr>
              <p14:cNvPr id="187" name="Freihand 186">
                <a:extLst>
                  <a:ext uri="{FF2B5EF4-FFF2-40B4-BE49-F238E27FC236}">
                    <a16:creationId xmlns:a16="http://schemas.microsoft.com/office/drawing/2014/main" id="{9C9BA41B-754A-4704-A03E-2362BFFC7A79}"/>
                  </a:ext>
                </a:extLst>
              </p14:cNvPr>
              <p14:cNvContentPartPr/>
              <p14:nvPr/>
            </p14:nvContentPartPr>
            <p14:xfrm>
              <a:off x="4404035" y="3062827"/>
              <a:ext cx="804600" cy="506880"/>
            </p14:xfrm>
          </p:contentPart>
        </mc:Choice>
        <mc:Fallback xmlns="">
          <p:pic>
            <p:nvPicPr>
              <p:cNvPr id="187" name="Freihand 186">
                <a:extLst>
                  <a:ext uri="{FF2B5EF4-FFF2-40B4-BE49-F238E27FC236}">
                    <a16:creationId xmlns:a16="http://schemas.microsoft.com/office/drawing/2014/main" id="{9C9BA41B-754A-4704-A03E-2362BFFC7A79}"/>
                  </a:ext>
                </a:extLst>
              </p:cNvPr>
              <p:cNvPicPr/>
              <p:nvPr/>
            </p:nvPicPr>
            <p:blipFill>
              <a:blip r:embed="rId223"/>
              <a:stretch>
                <a:fillRect/>
              </a:stretch>
            </p:blipFill>
            <p:spPr>
              <a:xfrm>
                <a:off x="4399715" y="3058507"/>
                <a:ext cx="81324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22" name="Freihand 221">
                <a:extLst>
                  <a:ext uri="{FF2B5EF4-FFF2-40B4-BE49-F238E27FC236}">
                    <a16:creationId xmlns:a16="http://schemas.microsoft.com/office/drawing/2014/main" id="{F86EBF20-948F-4BD8-86A5-1EFB85146C11}"/>
                  </a:ext>
                </a:extLst>
              </p14:cNvPr>
              <p14:cNvContentPartPr/>
              <p14:nvPr/>
            </p14:nvContentPartPr>
            <p14:xfrm>
              <a:off x="3701315" y="3332107"/>
              <a:ext cx="574920" cy="51480"/>
            </p14:xfrm>
          </p:contentPart>
        </mc:Choice>
        <mc:Fallback xmlns="">
          <p:pic>
            <p:nvPicPr>
              <p:cNvPr id="222" name="Freihand 221">
                <a:extLst>
                  <a:ext uri="{FF2B5EF4-FFF2-40B4-BE49-F238E27FC236}">
                    <a16:creationId xmlns:a16="http://schemas.microsoft.com/office/drawing/2014/main" id="{F86EBF20-948F-4BD8-86A5-1EFB85146C11}"/>
                  </a:ext>
                </a:extLst>
              </p:cNvPr>
              <p:cNvPicPr/>
              <p:nvPr/>
            </p:nvPicPr>
            <p:blipFill>
              <a:blip r:embed="rId225"/>
              <a:stretch>
                <a:fillRect/>
              </a:stretch>
            </p:blipFill>
            <p:spPr>
              <a:xfrm>
                <a:off x="3696995" y="3327787"/>
                <a:ext cx="58356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23" name="Freihand 222">
                <a:extLst>
                  <a:ext uri="{FF2B5EF4-FFF2-40B4-BE49-F238E27FC236}">
                    <a16:creationId xmlns:a16="http://schemas.microsoft.com/office/drawing/2014/main" id="{4B889146-BE18-4B5B-923D-A9F452A94A07}"/>
                  </a:ext>
                </a:extLst>
              </p14:cNvPr>
              <p14:cNvContentPartPr/>
              <p14:nvPr/>
            </p14:nvContentPartPr>
            <p14:xfrm>
              <a:off x="2669555" y="3287827"/>
              <a:ext cx="706320" cy="95040"/>
            </p14:xfrm>
          </p:contentPart>
        </mc:Choice>
        <mc:Fallback xmlns="">
          <p:pic>
            <p:nvPicPr>
              <p:cNvPr id="223" name="Freihand 222">
                <a:extLst>
                  <a:ext uri="{FF2B5EF4-FFF2-40B4-BE49-F238E27FC236}">
                    <a16:creationId xmlns:a16="http://schemas.microsoft.com/office/drawing/2014/main" id="{4B889146-BE18-4B5B-923D-A9F452A94A07}"/>
                  </a:ext>
                </a:extLst>
              </p:cNvPr>
              <p:cNvPicPr/>
              <p:nvPr/>
            </p:nvPicPr>
            <p:blipFill>
              <a:blip r:embed="rId227"/>
              <a:stretch>
                <a:fillRect/>
              </a:stretch>
            </p:blipFill>
            <p:spPr>
              <a:xfrm>
                <a:off x="2665235" y="3283507"/>
                <a:ext cx="714960" cy="103680"/>
              </a:xfrm>
              <a:prstGeom prst="rect">
                <a:avLst/>
              </a:prstGeom>
            </p:spPr>
          </p:pic>
        </mc:Fallback>
      </mc:AlternateContent>
      <p:grpSp>
        <p:nvGrpSpPr>
          <p:cNvPr id="352" name="Gruppieren 351">
            <a:extLst>
              <a:ext uri="{FF2B5EF4-FFF2-40B4-BE49-F238E27FC236}">
                <a16:creationId xmlns:a16="http://schemas.microsoft.com/office/drawing/2014/main" id="{097335A8-7E09-4C7A-AEBC-76506C17D1B1}"/>
              </a:ext>
            </a:extLst>
          </p:cNvPr>
          <p:cNvGrpSpPr/>
          <p:nvPr/>
        </p:nvGrpSpPr>
        <p:grpSpPr>
          <a:xfrm>
            <a:off x="132275" y="5126347"/>
            <a:ext cx="7977240" cy="1546560"/>
            <a:chOff x="132275" y="5126347"/>
            <a:chExt cx="7977240" cy="1546560"/>
          </a:xfrm>
        </p:grpSpPr>
        <mc:AlternateContent xmlns:mc="http://schemas.openxmlformats.org/markup-compatibility/2006" xmlns:p14="http://schemas.microsoft.com/office/powerpoint/2010/main">
          <mc:Choice Requires="p14">
            <p:contentPart p14:bwMode="auto" r:id="rId228">
              <p14:nvContentPartPr>
                <p14:cNvPr id="81" name="Freihand 80">
                  <a:extLst>
                    <a:ext uri="{FF2B5EF4-FFF2-40B4-BE49-F238E27FC236}">
                      <a16:creationId xmlns:a16="http://schemas.microsoft.com/office/drawing/2014/main" id="{EE0B88FC-34A1-41DB-9C0C-9B3D6FC7D1C5}"/>
                    </a:ext>
                  </a:extLst>
                </p14:cNvPr>
                <p14:cNvContentPartPr/>
                <p14:nvPr/>
              </p14:nvContentPartPr>
              <p14:xfrm>
                <a:off x="161435" y="5420467"/>
                <a:ext cx="160920" cy="262800"/>
              </p14:xfrm>
            </p:contentPart>
          </mc:Choice>
          <mc:Fallback xmlns="">
            <p:pic>
              <p:nvPicPr>
                <p:cNvPr id="81" name="Freihand 80">
                  <a:extLst>
                    <a:ext uri="{FF2B5EF4-FFF2-40B4-BE49-F238E27FC236}">
                      <a16:creationId xmlns:a16="http://schemas.microsoft.com/office/drawing/2014/main" id="{EE0B88FC-34A1-41DB-9C0C-9B3D6FC7D1C5}"/>
                    </a:ext>
                  </a:extLst>
                </p:cNvPr>
                <p:cNvPicPr/>
                <p:nvPr/>
              </p:nvPicPr>
              <p:blipFill>
                <a:blip r:embed="rId229"/>
                <a:stretch>
                  <a:fillRect/>
                </a:stretch>
              </p:blipFill>
              <p:spPr>
                <a:xfrm>
                  <a:off x="157115" y="5416147"/>
                  <a:ext cx="1695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82" name="Freihand 81">
                  <a:extLst>
                    <a:ext uri="{FF2B5EF4-FFF2-40B4-BE49-F238E27FC236}">
                      <a16:creationId xmlns:a16="http://schemas.microsoft.com/office/drawing/2014/main" id="{37A5F7F6-C22B-4567-B79B-30B09E5B184C}"/>
                    </a:ext>
                  </a:extLst>
                </p14:cNvPr>
                <p14:cNvContentPartPr/>
                <p14:nvPr/>
              </p14:nvContentPartPr>
              <p14:xfrm>
                <a:off x="148115" y="5347387"/>
                <a:ext cx="157680" cy="10800"/>
              </p14:xfrm>
            </p:contentPart>
          </mc:Choice>
          <mc:Fallback xmlns="">
            <p:pic>
              <p:nvPicPr>
                <p:cNvPr id="82" name="Freihand 81">
                  <a:extLst>
                    <a:ext uri="{FF2B5EF4-FFF2-40B4-BE49-F238E27FC236}">
                      <a16:creationId xmlns:a16="http://schemas.microsoft.com/office/drawing/2014/main" id="{37A5F7F6-C22B-4567-B79B-30B09E5B184C}"/>
                    </a:ext>
                  </a:extLst>
                </p:cNvPr>
                <p:cNvPicPr/>
                <p:nvPr/>
              </p:nvPicPr>
              <p:blipFill>
                <a:blip r:embed="rId231"/>
                <a:stretch>
                  <a:fillRect/>
                </a:stretch>
              </p:blipFill>
              <p:spPr>
                <a:xfrm>
                  <a:off x="143795" y="5343067"/>
                  <a:ext cx="166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84" name="Freihand 83">
                  <a:extLst>
                    <a:ext uri="{FF2B5EF4-FFF2-40B4-BE49-F238E27FC236}">
                      <a16:creationId xmlns:a16="http://schemas.microsoft.com/office/drawing/2014/main" id="{B0794761-BD09-4CD6-BB71-6B763D22258B}"/>
                    </a:ext>
                  </a:extLst>
                </p14:cNvPr>
                <p14:cNvContentPartPr/>
                <p14:nvPr/>
              </p14:nvContentPartPr>
              <p14:xfrm>
                <a:off x="418115" y="5446387"/>
                <a:ext cx="360" cy="360"/>
              </p14:xfrm>
            </p:contentPart>
          </mc:Choice>
          <mc:Fallback xmlns="">
            <p:pic>
              <p:nvPicPr>
                <p:cNvPr id="84" name="Freihand 83">
                  <a:extLst>
                    <a:ext uri="{FF2B5EF4-FFF2-40B4-BE49-F238E27FC236}">
                      <a16:creationId xmlns:a16="http://schemas.microsoft.com/office/drawing/2014/main" id="{B0794761-BD09-4CD6-BB71-6B763D22258B}"/>
                    </a:ext>
                  </a:extLst>
                </p:cNvPr>
                <p:cNvPicPr/>
                <p:nvPr/>
              </p:nvPicPr>
              <p:blipFill>
                <a:blip r:embed="rId233"/>
                <a:stretch>
                  <a:fillRect/>
                </a:stretch>
              </p:blipFill>
              <p:spPr>
                <a:xfrm>
                  <a:off x="413795" y="544206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85" name="Freihand 84">
                  <a:extLst>
                    <a:ext uri="{FF2B5EF4-FFF2-40B4-BE49-F238E27FC236}">
                      <a16:creationId xmlns:a16="http://schemas.microsoft.com/office/drawing/2014/main" id="{2C5736AD-2DE2-486A-B56E-3BA1779C4645}"/>
                    </a:ext>
                  </a:extLst>
                </p14:cNvPr>
                <p14:cNvContentPartPr/>
                <p14:nvPr/>
              </p14:nvContentPartPr>
              <p14:xfrm>
                <a:off x="422435" y="5497147"/>
                <a:ext cx="9000" cy="6480"/>
              </p14:xfrm>
            </p:contentPart>
          </mc:Choice>
          <mc:Fallback xmlns="">
            <p:pic>
              <p:nvPicPr>
                <p:cNvPr id="85" name="Freihand 84">
                  <a:extLst>
                    <a:ext uri="{FF2B5EF4-FFF2-40B4-BE49-F238E27FC236}">
                      <a16:creationId xmlns:a16="http://schemas.microsoft.com/office/drawing/2014/main" id="{2C5736AD-2DE2-486A-B56E-3BA1779C4645}"/>
                    </a:ext>
                  </a:extLst>
                </p:cNvPr>
                <p:cNvPicPr/>
                <p:nvPr/>
              </p:nvPicPr>
              <p:blipFill>
                <a:blip r:embed="rId235"/>
                <a:stretch>
                  <a:fillRect/>
                </a:stretch>
              </p:blipFill>
              <p:spPr>
                <a:xfrm>
                  <a:off x="418115" y="5492827"/>
                  <a:ext cx="1764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87" name="Freihand 86">
                  <a:extLst>
                    <a:ext uri="{FF2B5EF4-FFF2-40B4-BE49-F238E27FC236}">
                      <a16:creationId xmlns:a16="http://schemas.microsoft.com/office/drawing/2014/main" id="{E158C117-F56E-46A7-B011-CC3DB8B679C3}"/>
                    </a:ext>
                  </a:extLst>
                </p14:cNvPr>
                <p14:cNvContentPartPr/>
                <p14:nvPr/>
              </p14:nvContentPartPr>
              <p14:xfrm>
                <a:off x="528995" y="5370427"/>
                <a:ext cx="308160" cy="153360"/>
              </p14:xfrm>
            </p:contentPart>
          </mc:Choice>
          <mc:Fallback xmlns="">
            <p:pic>
              <p:nvPicPr>
                <p:cNvPr id="87" name="Freihand 86">
                  <a:extLst>
                    <a:ext uri="{FF2B5EF4-FFF2-40B4-BE49-F238E27FC236}">
                      <a16:creationId xmlns:a16="http://schemas.microsoft.com/office/drawing/2014/main" id="{E158C117-F56E-46A7-B011-CC3DB8B679C3}"/>
                    </a:ext>
                  </a:extLst>
                </p:cNvPr>
                <p:cNvPicPr/>
                <p:nvPr/>
              </p:nvPicPr>
              <p:blipFill>
                <a:blip r:embed="rId237"/>
                <a:stretch>
                  <a:fillRect/>
                </a:stretch>
              </p:blipFill>
              <p:spPr>
                <a:xfrm>
                  <a:off x="524675" y="5366107"/>
                  <a:ext cx="3168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88" name="Freihand 87">
                  <a:extLst>
                    <a:ext uri="{FF2B5EF4-FFF2-40B4-BE49-F238E27FC236}">
                      <a16:creationId xmlns:a16="http://schemas.microsoft.com/office/drawing/2014/main" id="{A831B008-9553-495C-A630-45C1C67BB065}"/>
                    </a:ext>
                  </a:extLst>
                </p14:cNvPr>
                <p14:cNvContentPartPr/>
                <p14:nvPr/>
              </p14:nvContentPartPr>
              <p14:xfrm>
                <a:off x="835355" y="5362867"/>
                <a:ext cx="84960" cy="142200"/>
              </p14:xfrm>
            </p:contentPart>
          </mc:Choice>
          <mc:Fallback xmlns="">
            <p:pic>
              <p:nvPicPr>
                <p:cNvPr id="88" name="Freihand 87">
                  <a:extLst>
                    <a:ext uri="{FF2B5EF4-FFF2-40B4-BE49-F238E27FC236}">
                      <a16:creationId xmlns:a16="http://schemas.microsoft.com/office/drawing/2014/main" id="{A831B008-9553-495C-A630-45C1C67BB065}"/>
                    </a:ext>
                  </a:extLst>
                </p:cNvPr>
                <p:cNvPicPr/>
                <p:nvPr/>
              </p:nvPicPr>
              <p:blipFill>
                <a:blip r:embed="rId239"/>
                <a:stretch>
                  <a:fillRect/>
                </a:stretch>
              </p:blipFill>
              <p:spPr>
                <a:xfrm>
                  <a:off x="831035" y="5358547"/>
                  <a:ext cx="93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89" name="Freihand 88">
                  <a:extLst>
                    <a:ext uri="{FF2B5EF4-FFF2-40B4-BE49-F238E27FC236}">
                      <a16:creationId xmlns:a16="http://schemas.microsoft.com/office/drawing/2014/main" id="{2492B159-D58F-415D-AF5A-4C39F9FB8D92}"/>
                    </a:ext>
                  </a:extLst>
                </p14:cNvPr>
                <p14:cNvContentPartPr/>
                <p14:nvPr/>
              </p14:nvContentPartPr>
              <p14:xfrm>
                <a:off x="899435" y="5432707"/>
                <a:ext cx="88920" cy="74160"/>
              </p14:xfrm>
            </p:contentPart>
          </mc:Choice>
          <mc:Fallback xmlns="">
            <p:pic>
              <p:nvPicPr>
                <p:cNvPr id="89" name="Freihand 88">
                  <a:extLst>
                    <a:ext uri="{FF2B5EF4-FFF2-40B4-BE49-F238E27FC236}">
                      <a16:creationId xmlns:a16="http://schemas.microsoft.com/office/drawing/2014/main" id="{2492B159-D58F-415D-AF5A-4C39F9FB8D92}"/>
                    </a:ext>
                  </a:extLst>
                </p:cNvPr>
                <p:cNvPicPr/>
                <p:nvPr/>
              </p:nvPicPr>
              <p:blipFill>
                <a:blip r:embed="rId241"/>
                <a:stretch>
                  <a:fillRect/>
                </a:stretch>
              </p:blipFill>
              <p:spPr>
                <a:xfrm>
                  <a:off x="895115" y="5428387"/>
                  <a:ext cx="975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90" name="Freihand 89">
                  <a:extLst>
                    <a:ext uri="{FF2B5EF4-FFF2-40B4-BE49-F238E27FC236}">
                      <a16:creationId xmlns:a16="http://schemas.microsoft.com/office/drawing/2014/main" id="{2CF48D00-273D-42A6-9CD3-83CC74C2FFE8}"/>
                    </a:ext>
                  </a:extLst>
                </p14:cNvPr>
                <p14:cNvContentPartPr/>
                <p14:nvPr/>
              </p14:nvContentPartPr>
              <p14:xfrm>
                <a:off x="977195" y="5335507"/>
                <a:ext cx="130680" cy="155160"/>
              </p14:xfrm>
            </p:contentPart>
          </mc:Choice>
          <mc:Fallback xmlns="">
            <p:pic>
              <p:nvPicPr>
                <p:cNvPr id="90" name="Freihand 89">
                  <a:extLst>
                    <a:ext uri="{FF2B5EF4-FFF2-40B4-BE49-F238E27FC236}">
                      <a16:creationId xmlns:a16="http://schemas.microsoft.com/office/drawing/2014/main" id="{2CF48D00-273D-42A6-9CD3-83CC74C2FFE8}"/>
                    </a:ext>
                  </a:extLst>
                </p:cNvPr>
                <p:cNvPicPr/>
                <p:nvPr/>
              </p:nvPicPr>
              <p:blipFill>
                <a:blip r:embed="rId243"/>
                <a:stretch>
                  <a:fillRect/>
                </a:stretch>
              </p:blipFill>
              <p:spPr>
                <a:xfrm>
                  <a:off x="972875" y="5331187"/>
                  <a:ext cx="139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91" name="Freihand 90">
                  <a:extLst>
                    <a:ext uri="{FF2B5EF4-FFF2-40B4-BE49-F238E27FC236}">
                      <a16:creationId xmlns:a16="http://schemas.microsoft.com/office/drawing/2014/main" id="{4220D3EA-AD4E-4CF3-A672-39A515F9FC6E}"/>
                    </a:ext>
                  </a:extLst>
                </p14:cNvPr>
                <p14:cNvContentPartPr/>
                <p14:nvPr/>
              </p14:nvContentPartPr>
              <p14:xfrm>
                <a:off x="1139555" y="5418667"/>
                <a:ext cx="69480" cy="60840"/>
              </p14:xfrm>
            </p:contentPart>
          </mc:Choice>
          <mc:Fallback xmlns="">
            <p:pic>
              <p:nvPicPr>
                <p:cNvPr id="91" name="Freihand 90">
                  <a:extLst>
                    <a:ext uri="{FF2B5EF4-FFF2-40B4-BE49-F238E27FC236}">
                      <a16:creationId xmlns:a16="http://schemas.microsoft.com/office/drawing/2014/main" id="{4220D3EA-AD4E-4CF3-A672-39A515F9FC6E}"/>
                    </a:ext>
                  </a:extLst>
                </p:cNvPr>
                <p:cNvPicPr/>
                <p:nvPr/>
              </p:nvPicPr>
              <p:blipFill>
                <a:blip r:embed="rId245"/>
                <a:stretch>
                  <a:fillRect/>
                </a:stretch>
              </p:blipFill>
              <p:spPr>
                <a:xfrm>
                  <a:off x="1135235" y="5414347"/>
                  <a:ext cx="78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92" name="Freihand 91">
                  <a:extLst>
                    <a:ext uri="{FF2B5EF4-FFF2-40B4-BE49-F238E27FC236}">
                      <a16:creationId xmlns:a16="http://schemas.microsoft.com/office/drawing/2014/main" id="{AB83E3C8-CDC9-4EB9-936F-A65F1F282E89}"/>
                    </a:ext>
                  </a:extLst>
                </p14:cNvPr>
                <p14:cNvContentPartPr/>
                <p14:nvPr/>
              </p14:nvContentPartPr>
              <p14:xfrm>
                <a:off x="1187435" y="5400307"/>
                <a:ext cx="24480" cy="80640"/>
              </p14:xfrm>
            </p:contentPart>
          </mc:Choice>
          <mc:Fallback xmlns="">
            <p:pic>
              <p:nvPicPr>
                <p:cNvPr id="92" name="Freihand 91">
                  <a:extLst>
                    <a:ext uri="{FF2B5EF4-FFF2-40B4-BE49-F238E27FC236}">
                      <a16:creationId xmlns:a16="http://schemas.microsoft.com/office/drawing/2014/main" id="{AB83E3C8-CDC9-4EB9-936F-A65F1F282E89}"/>
                    </a:ext>
                  </a:extLst>
                </p:cNvPr>
                <p:cNvPicPr/>
                <p:nvPr/>
              </p:nvPicPr>
              <p:blipFill>
                <a:blip r:embed="rId247"/>
                <a:stretch>
                  <a:fillRect/>
                </a:stretch>
              </p:blipFill>
              <p:spPr>
                <a:xfrm>
                  <a:off x="1183115" y="5395987"/>
                  <a:ext cx="331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93" name="Freihand 92">
                  <a:extLst>
                    <a:ext uri="{FF2B5EF4-FFF2-40B4-BE49-F238E27FC236}">
                      <a16:creationId xmlns:a16="http://schemas.microsoft.com/office/drawing/2014/main" id="{C32C0B5B-05ED-4CDC-9D60-F16D14DC0D63}"/>
                    </a:ext>
                  </a:extLst>
                </p14:cNvPr>
                <p14:cNvContentPartPr/>
                <p14:nvPr/>
              </p14:nvContentPartPr>
              <p14:xfrm>
                <a:off x="1224155" y="5339467"/>
                <a:ext cx="29880" cy="127800"/>
              </p14:xfrm>
            </p:contentPart>
          </mc:Choice>
          <mc:Fallback xmlns="">
            <p:pic>
              <p:nvPicPr>
                <p:cNvPr id="93" name="Freihand 92">
                  <a:extLst>
                    <a:ext uri="{FF2B5EF4-FFF2-40B4-BE49-F238E27FC236}">
                      <a16:creationId xmlns:a16="http://schemas.microsoft.com/office/drawing/2014/main" id="{C32C0B5B-05ED-4CDC-9D60-F16D14DC0D63}"/>
                    </a:ext>
                  </a:extLst>
                </p:cNvPr>
                <p:cNvPicPr/>
                <p:nvPr/>
              </p:nvPicPr>
              <p:blipFill>
                <a:blip r:embed="rId249"/>
                <a:stretch>
                  <a:fillRect/>
                </a:stretch>
              </p:blipFill>
              <p:spPr>
                <a:xfrm>
                  <a:off x="1219835" y="5335147"/>
                  <a:ext cx="38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94" name="Freihand 93">
                  <a:extLst>
                    <a:ext uri="{FF2B5EF4-FFF2-40B4-BE49-F238E27FC236}">
                      <a16:creationId xmlns:a16="http://schemas.microsoft.com/office/drawing/2014/main" id="{5294C407-8CAF-4BC6-B935-E068F91EA6B1}"/>
                    </a:ext>
                  </a:extLst>
                </p14:cNvPr>
                <p14:cNvContentPartPr/>
                <p14:nvPr/>
              </p14:nvContentPartPr>
              <p14:xfrm>
                <a:off x="1236035" y="5339467"/>
                <a:ext cx="108720" cy="128520"/>
              </p14:xfrm>
            </p:contentPart>
          </mc:Choice>
          <mc:Fallback xmlns="">
            <p:pic>
              <p:nvPicPr>
                <p:cNvPr id="94" name="Freihand 93">
                  <a:extLst>
                    <a:ext uri="{FF2B5EF4-FFF2-40B4-BE49-F238E27FC236}">
                      <a16:creationId xmlns:a16="http://schemas.microsoft.com/office/drawing/2014/main" id="{5294C407-8CAF-4BC6-B935-E068F91EA6B1}"/>
                    </a:ext>
                  </a:extLst>
                </p:cNvPr>
                <p:cNvPicPr/>
                <p:nvPr/>
              </p:nvPicPr>
              <p:blipFill>
                <a:blip r:embed="rId251"/>
                <a:stretch>
                  <a:fillRect/>
                </a:stretch>
              </p:blipFill>
              <p:spPr>
                <a:xfrm>
                  <a:off x="1231715" y="5335147"/>
                  <a:ext cx="117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95" name="Freihand 94">
                  <a:extLst>
                    <a:ext uri="{FF2B5EF4-FFF2-40B4-BE49-F238E27FC236}">
                      <a16:creationId xmlns:a16="http://schemas.microsoft.com/office/drawing/2014/main" id="{0DA1E5C8-3B16-4659-AC91-DA4810ECCEF2}"/>
                    </a:ext>
                  </a:extLst>
                </p14:cNvPr>
                <p14:cNvContentPartPr/>
                <p14:nvPr/>
              </p14:nvContentPartPr>
              <p14:xfrm>
                <a:off x="1164395" y="5273947"/>
                <a:ext cx="360" cy="360"/>
              </p14:xfrm>
            </p:contentPart>
          </mc:Choice>
          <mc:Fallback xmlns="">
            <p:pic>
              <p:nvPicPr>
                <p:cNvPr id="95" name="Freihand 94">
                  <a:extLst>
                    <a:ext uri="{FF2B5EF4-FFF2-40B4-BE49-F238E27FC236}">
                      <a16:creationId xmlns:a16="http://schemas.microsoft.com/office/drawing/2014/main" id="{0DA1E5C8-3B16-4659-AC91-DA4810ECCEF2}"/>
                    </a:ext>
                  </a:extLst>
                </p:cNvPr>
                <p:cNvPicPr/>
                <p:nvPr/>
              </p:nvPicPr>
              <p:blipFill>
                <a:blip r:embed="rId233"/>
                <a:stretch>
                  <a:fillRect/>
                </a:stretch>
              </p:blipFill>
              <p:spPr>
                <a:xfrm>
                  <a:off x="1160075" y="52696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96" name="Freihand 95">
                  <a:extLst>
                    <a:ext uri="{FF2B5EF4-FFF2-40B4-BE49-F238E27FC236}">
                      <a16:creationId xmlns:a16="http://schemas.microsoft.com/office/drawing/2014/main" id="{FAFF9D45-5CE3-45EF-B4A6-C556A89CB800}"/>
                    </a:ext>
                  </a:extLst>
                </p14:cNvPr>
                <p14:cNvContentPartPr/>
                <p14:nvPr/>
              </p14:nvContentPartPr>
              <p14:xfrm>
                <a:off x="1422515" y="5442427"/>
                <a:ext cx="36720" cy="7560"/>
              </p14:xfrm>
            </p:contentPart>
          </mc:Choice>
          <mc:Fallback xmlns="">
            <p:pic>
              <p:nvPicPr>
                <p:cNvPr id="96" name="Freihand 95">
                  <a:extLst>
                    <a:ext uri="{FF2B5EF4-FFF2-40B4-BE49-F238E27FC236}">
                      <a16:creationId xmlns:a16="http://schemas.microsoft.com/office/drawing/2014/main" id="{FAFF9D45-5CE3-45EF-B4A6-C556A89CB800}"/>
                    </a:ext>
                  </a:extLst>
                </p:cNvPr>
                <p:cNvPicPr/>
                <p:nvPr/>
              </p:nvPicPr>
              <p:blipFill>
                <a:blip r:embed="rId254"/>
                <a:stretch>
                  <a:fillRect/>
                </a:stretch>
              </p:blipFill>
              <p:spPr>
                <a:xfrm>
                  <a:off x="1418195" y="5438107"/>
                  <a:ext cx="453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97" name="Freihand 96">
                  <a:extLst>
                    <a:ext uri="{FF2B5EF4-FFF2-40B4-BE49-F238E27FC236}">
                      <a16:creationId xmlns:a16="http://schemas.microsoft.com/office/drawing/2014/main" id="{1066FA1D-3EF7-4F9A-B4BA-12085A76AE21}"/>
                    </a:ext>
                  </a:extLst>
                </p14:cNvPr>
                <p14:cNvContentPartPr/>
                <p14:nvPr/>
              </p14:nvContentPartPr>
              <p14:xfrm>
                <a:off x="1542755" y="5334787"/>
                <a:ext cx="154800" cy="106920"/>
              </p14:xfrm>
            </p:contentPart>
          </mc:Choice>
          <mc:Fallback xmlns="">
            <p:pic>
              <p:nvPicPr>
                <p:cNvPr id="97" name="Freihand 96">
                  <a:extLst>
                    <a:ext uri="{FF2B5EF4-FFF2-40B4-BE49-F238E27FC236}">
                      <a16:creationId xmlns:a16="http://schemas.microsoft.com/office/drawing/2014/main" id="{1066FA1D-3EF7-4F9A-B4BA-12085A76AE21}"/>
                    </a:ext>
                  </a:extLst>
                </p:cNvPr>
                <p:cNvPicPr/>
                <p:nvPr/>
              </p:nvPicPr>
              <p:blipFill>
                <a:blip r:embed="rId256"/>
                <a:stretch>
                  <a:fillRect/>
                </a:stretch>
              </p:blipFill>
              <p:spPr>
                <a:xfrm>
                  <a:off x="1538435" y="5330467"/>
                  <a:ext cx="163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98" name="Freihand 97">
                  <a:extLst>
                    <a:ext uri="{FF2B5EF4-FFF2-40B4-BE49-F238E27FC236}">
                      <a16:creationId xmlns:a16="http://schemas.microsoft.com/office/drawing/2014/main" id="{A67B3A19-204B-4E01-89DC-B016F2714D11}"/>
                    </a:ext>
                  </a:extLst>
                </p14:cNvPr>
                <p14:cNvContentPartPr/>
                <p14:nvPr/>
              </p14:nvContentPartPr>
              <p14:xfrm>
                <a:off x="1802315" y="5349187"/>
                <a:ext cx="8280" cy="90360"/>
              </p14:xfrm>
            </p:contentPart>
          </mc:Choice>
          <mc:Fallback xmlns="">
            <p:pic>
              <p:nvPicPr>
                <p:cNvPr id="98" name="Freihand 97">
                  <a:extLst>
                    <a:ext uri="{FF2B5EF4-FFF2-40B4-BE49-F238E27FC236}">
                      <a16:creationId xmlns:a16="http://schemas.microsoft.com/office/drawing/2014/main" id="{A67B3A19-204B-4E01-89DC-B016F2714D11}"/>
                    </a:ext>
                  </a:extLst>
                </p:cNvPr>
                <p:cNvPicPr/>
                <p:nvPr/>
              </p:nvPicPr>
              <p:blipFill>
                <a:blip r:embed="rId258"/>
                <a:stretch>
                  <a:fillRect/>
                </a:stretch>
              </p:blipFill>
              <p:spPr>
                <a:xfrm>
                  <a:off x="1797995" y="5344867"/>
                  <a:ext cx="169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2" name="Freihand 131">
                  <a:extLst>
                    <a:ext uri="{FF2B5EF4-FFF2-40B4-BE49-F238E27FC236}">
                      <a16:creationId xmlns:a16="http://schemas.microsoft.com/office/drawing/2014/main" id="{D756B6D0-7FEB-458D-A9DE-1B6E2A4BB6EF}"/>
                    </a:ext>
                  </a:extLst>
                </p14:cNvPr>
                <p14:cNvContentPartPr/>
                <p14:nvPr/>
              </p14:nvContentPartPr>
              <p14:xfrm>
                <a:off x="1729955" y="5293387"/>
                <a:ext cx="175680" cy="164880"/>
              </p14:xfrm>
            </p:contentPart>
          </mc:Choice>
          <mc:Fallback xmlns="">
            <p:pic>
              <p:nvPicPr>
                <p:cNvPr id="132" name="Freihand 131">
                  <a:extLst>
                    <a:ext uri="{FF2B5EF4-FFF2-40B4-BE49-F238E27FC236}">
                      <a16:creationId xmlns:a16="http://schemas.microsoft.com/office/drawing/2014/main" id="{D756B6D0-7FEB-458D-A9DE-1B6E2A4BB6EF}"/>
                    </a:ext>
                  </a:extLst>
                </p:cNvPr>
                <p:cNvPicPr/>
                <p:nvPr/>
              </p:nvPicPr>
              <p:blipFill>
                <a:blip r:embed="rId260"/>
                <a:stretch>
                  <a:fillRect/>
                </a:stretch>
              </p:blipFill>
              <p:spPr>
                <a:xfrm>
                  <a:off x="1725635" y="5289067"/>
                  <a:ext cx="184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0" name="Freihand 139">
                  <a:extLst>
                    <a:ext uri="{FF2B5EF4-FFF2-40B4-BE49-F238E27FC236}">
                      <a16:creationId xmlns:a16="http://schemas.microsoft.com/office/drawing/2014/main" id="{34E02A9F-8339-4AA8-BD70-483D77E922BD}"/>
                    </a:ext>
                  </a:extLst>
                </p14:cNvPr>
                <p14:cNvContentPartPr/>
                <p14:nvPr/>
              </p14:nvContentPartPr>
              <p14:xfrm>
                <a:off x="2024075" y="5126347"/>
                <a:ext cx="6013080" cy="95040"/>
              </p14:xfrm>
            </p:contentPart>
          </mc:Choice>
          <mc:Fallback xmlns="">
            <p:pic>
              <p:nvPicPr>
                <p:cNvPr id="140" name="Freihand 139">
                  <a:extLst>
                    <a:ext uri="{FF2B5EF4-FFF2-40B4-BE49-F238E27FC236}">
                      <a16:creationId xmlns:a16="http://schemas.microsoft.com/office/drawing/2014/main" id="{34E02A9F-8339-4AA8-BD70-483D77E922BD}"/>
                    </a:ext>
                  </a:extLst>
                </p:cNvPr>
                <p:cNvPicPr/>
                <p:nvPr/>
              </p:nvPicPr>
              <p:blipFill>
                <a:blip r:embed="rId262"/>
                <a:stretch>
                  <a:fillRect/>
                </a:stretch>
              </p:blipFill>
              <p:spPr>
                <a:xfrm>
                  <a:off x="2019755" y="5122027"/>
                  <a:ext cx="60217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6" name="Freihand 165">
                  <a:extLst>
                    <a:ext uri="{FF2B5EF4-FFF2-40B4-BE49-F238E27FC236}">
                      <a16:creationId xmlns:a16="http://schemas.microsoft.com/office/drawing/2014/main" id="{60B8CEBE-1CC6-41CE-9EEF-354A1825C3E4}"/>
                    </a:ext>
                  </a:extLst>
                </p14:cNvPr>
                <p14:cNvContentPartPr/>
                <p14:nvPr/>
              </p14:nvContentPartPr>
              <p14:xfrm>
                <a:off x="2699795" y="5861827"/>
                <a:ext cx="91080" cy="262080"/>
              </p14:xfrm>
            </p:contentPart>
          </mc:Choice>
          <mc:Fallback xmlns="">
            <p:pic>
              <p:nvPicPr>
                <p:cNvPr id="166" name="Freihand 165">
                  <a:extLst>
                    <a:ext uri="{FF2B5EF4-FFF2-40B4-BE49-F238E27FC236}">
                      <a16:creationId xmlns:a16="http://schemas.microsoft.com/office/drawing/2014/main" id="{60B8CEBE-1CC6-41CE-9EEF-354A1825C3E4}"/>
                    </a:ext>
                  </a:extLst>
                </p:cNvPr>
                <p:cNvPicPr/>
                <p:nvPr/>
              </p:nvPicPr>
              <p:blipFill>
                <a:blip r:embed="rId264"/>
                <a:stretch>
                  <a:fillRect/>
                </a:stretch>
              </p:blipFill>
              <p:spPr>
                <a:xfrm>
                  <a:off x="2695475" y="5857507"/>
                  <a:ext cx="997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7" name="Freihand 166">
                  <a:extLst>
                    <a:ext uri="{FF2B5EF4-FFF2-40B4-BE49-F238E27FC236}">
                      <a16:creationId xmlns:a16="http://schemas.microsoft.com/office/drawing/2014/main" id="{7D297C1A-19DE-4B0E-988F-60C4FC8F8013}"/>
                    </a:ext>
                  </a:extLst>
                </p14:cNvPr>
                <p14:cNvContentPartPr/>
                <p14:nvPr/>
              </p14:nvContentPartPr>
              <p14:xfrm>
                <a:off x="2852435" y="5899627"/>
                <a:ext cx="182880" cy="129960"/>
              </p14:xfrm>
            </p:contentPart>
          </mc:Choice>
          <mc:Fallback xmlns="">
            <p:pic>
              <p:nvPicPr>
                <p:cNvPr id="167" name="Freihand 166">
                  <a:extLst>
                    <a:ext uri="{FF2B5EF4-FFF2-40B4-BE49-F238E27FC236}">
                      <a16:creationId xmlns:a16="http://schemas.microsoft.com/office/drawing/2014/main" id="{7D297C1A-19DE-4B0E-988F-60C4FC8F8013}"/>
                    </a:ext>
                  </a:extLst>
                </p:cNvPr>
                <p:cNvPicPr/>
                <p:nvPr/>
              </p:nvPicPr>
              <p:blipFill>
                <a:blip r:embed="rId266"/>
                <a:stretch>
                  <a:fillRect/>
                </a:stretch>
              </p:blipFill>
              <p:spPr>
                <a:xfrm>
                  <a:off x="2848115" y="5895307"/>
                  <a:ext cx="191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8" name="Freihand 167">
                  <a:extLst>
                    <a:ext uri="{FF2B5EF4-FFF2-40B4-BE49-F238E27FC236}">
                      <a16:creationId xmlns:a16="http://schemas.microsoft.com/office/drawing/2014/main" id="{A1925DCA-43AE-4D21-89E2-825024E13473}"/>
                    </a:ext>
                  </a:extLst>
                </p14:cNvPr>
                <p14:cNvContentPartPr/>
                <p14:nvPr/>
              </p14:nvContentPartPr>
              <p14:xfrm>
                <a:off x="3073475" y="5928067"/>
                <a:ext cx="40680" cy="139320"/>
              </p14:xfrm>
            </p:contentPart>
          </mc:Choice>
          <mc:Fallback xmlns="">
            <p:pic>
              <p:nvPicPr>
                <p:cNvPr id="168" name="Freihand 167">
                  <a:extLst>
                    <a:ext uri="{FF2B5EF4-FFF2-40B4-BE49-F238E27FC236}">
                      <a16:creationId xmlns:a16="http://schemas.microsoft.com/office/drawing/2014/main" id="{A1925DCA-43AE-4D21-89E2-825024E13473}"/>
                    </a:ext>
                  </a:extLst>
                </p:cNvPr>
                <p:cNvPicPr/>
                <p:nvPr/>
              </p:nvPicPr>
              <p:blipFill>
                <a:blip r:embed="rId268"/>
                <a:stretch>
                  <a:fillRect/>
                </a:stretch>
              </p:blipFill>
              <p:spPr>
                <a:xfrm>
                  <a:off x="3069155" y="5923747"/>
                  <a:ext cx="49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9" name="Freihand 168">
                  <a:extLst>
                    <a:ext uri="{FF2B5EF4-FFF2-40B4-BE49-F238E27FC236}">
                      <a16:creationId xmlns:a16="http://schemas.microsoft.com/office/drawing/2014/main" id="{5FA8C2CD-4417-4894-A0B3-6D0C18A9D6A1}"/>
                    </a:ext>
                  </a:extLst>
                </p14:cNvPr>
                <p14:cNvContentPartPr/>
                <p14:nvPr/>
              </p14:nvContentPartPr>
              <p14:xfrm>
                <a:off x="3037115" y="5989987"/>
                <a:ext cx="111960" cy="5760"/>
              </p14:xfrm>
            </p:contentPart>
          </mc:Choice>
          <mc:Fallback xmlns="">
            <p:pic>
              <p:nvPicPr>
                <p:cNvPr id="169" name="Freihand 168">
                  <a:extLst>
                    <a:ext uri="{FF2B5EF4-FFF2-40B4-BE49-F238E27FC236}">
                      <a16:creationId xmlns:a16="http://schemas.microsoft.com/office/drawing/2014/main" id="{5FA8C2CD-4417-4894-A0B3-6D0C18A9D6A1}"/>
                    </a:ext>
                  </a:extLst>
                </p:cNvPr>
                <p:cNvPicPr/>
                <p:nvPr/>
              </p:nvPicPr>
              <p:blipFill>
                <a:blip r:embed="rId270"/>
                <a:stretch>
                  <a:fillRect/>
                </a:stretch>
              </p:blipFill>
              <p:spPr>
                <a:xfrm>
                  <a:off x="3032795" y="5985667"/>
                  <a:ext cx="12060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89" name="Freihand 188">
                  <a:extLst>
                    <a:ext uri="{FF2B5EF4-FFF2-40B4-BE49-F238E27FC236}">
                      <a16:creationId xmlns:a16="http://schemas.microsoft.com/office/drawing/2014/main" id="{EB8F7F02-B718-4E49-839B-262FA5CAF9AF}"/>
                    </a:ext>
                  </a:extLst>
                </p14:cNvPr>
                <p14:cNvContentPartPr/>
                <p14:nvPr/>
              </p14:nvContentPartPr>
              <p14:xfrm>
                <a:off x="3195155" y="5864347"/>
                <a:ext cx="94680" cy="126000"/>
              </p14:xfrm>
            </p:contentPart>
          </mc:Choice>
          <mc:Fallback xmlns="">
            <p:pic>
              <p:nvPicPr>
                <p:cNvPr id="189" name="Freihand 188">
                  <a:extLst>
                    <a:ext uri="{FF2B5EF4-FFF2-40B4-BE49-F238E27FC236}">
                      <a16:creationId xmlns:a16="http://schemas.microsoft.com/office/drawing/2014/main" id="{EB8F7F02-B718-4E49-839B-262FA5CAF9AF}"/>
                    </a:ext>
                  </a:extLst>
                </p:cNvPr>
                <p:cNvPicPr/>
                <p:nvPr/>
              </p:nvPicPr>
              <p:blipFill>
                <a:blip r:embed="rId272"/>
                <a:stretch>
                  <a:fillRect/>
                </a:stretch>
              </p:blipFill>
              <p:spPr>
                <a:xfrm>
                  <a:off x="3190835" y="5860027"/>
                  <a:ext cx="1033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90" name="Freihand 189">
                  <a:extLst>
                    <a:ext uri="{FF2B5EF4-FFF2-40B4-BE49-F238E27FC236}">
                      <a16:creationId xmlns:a16="http://schemas.microsoft.com/office/drawing/2014/main" id="{DAC009B4-FA02-47F4-9F58-1E1F41136ABD}"/>
                    </a:ext>
                  </a:extLst>
                </p14:cNvPr>
                <p14:cNvContentPartPr/>
                <p14:nvPr/>
              </p14:nvContentPartPr>
              <p14:xfrm>
                <a:off x="3284075" y="5957227"/>
                <a:ext cx="28080" cy="73440"/>
              </p14:xfrm>
            </p:contentPart>
          </mc:Choice>
          <mc:Fallback xmlns="">
            <p:pic>
              <p:nvPicPr>
                <p:cNvPr id="190" name="Freihand 189">
                  <a:extLst>
                    <a:ext uri="{FF2B5EF4-FFF2-40B4-BE49-F238E27FC236}">
                      <a16:creationId xmlns:a16="http://schemas.microsoft.com/office/drawing/2014/main" id="{DAC009B4-FA02-47F4-9F58-1E1F41136ABD}"/>
                    </a:ext>
                  </a:extLst>
                </p:cNvPr>
                <p:cNvPicPr/>
                <p:nvPr/>
              </p:nvPicPr>
              <p:blipFill>
                <a:blip r:embed="rId274"/>
                <a:stretch>
                  <a:fillRect/>
                </a:stretch>
              </p:blipFill>
              <p:spPr>
                <a:xfrm>
                  <a:off x="3279755" y="5952907"/>
                  <a:ext cx="367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91" name="Freihand 190">
                  <a:extLst>
                    <a:ext uri="{FF2B5EF4-FFF2-40B4-BE49-F238E27FC236}">
                      <a16:creationId xmlns:a16="http://schemas.microsoft.com/office/drawing/2014/main" id="{3A49F6B1-7465-4836-B632-6FF489325009}"/>
                    </a:ext>
                  </a:extLst>
                </p14:cNvPr>
                <p14:cNvContentPartPr/>
                <p14:nvPr/>
              </p14:nvContentPartPr>
              <p14:xfrm>
                <a:off x="3364715" y="5879827"/>
                <a:ext cx="21960" cy="91080"/>
              </p14:xfrm>
            </p:contentPart>
          </mc:Choice>
          <mc:Fallback xmlns="">
            <p:pic>
              <p:nvPicPr>
                <p:cNvPr id="191" name="Freihand 190">
                  <a:extLst>
                    <a:ext uri="{FF2B5EF4-FFF2-40B4-BE49-F238E27FC236}">
                      <a16:creationId xmlns:a16="http://schemas.microsoft.com/office/drawing/2014/main" id="{3A49F6B1-7465-4836-B632-6FF489325009}"/>
                    </a:ext>
                  </a:extLst>
                </p:cNvPr>
                <p:cNvPicPr/>
                <p:nvPr/>
              </p:nvPicPr>
              <p:blipFill>
                <a:blip r:embed="rId276"/>
                <a:stretch>
                  <a:fillRect/>
                </a:stretch>
              </p:blipFill>
              <p:spPr>
                <a:xfrm>
                  <a:off x="3360395" y="5875507"/>
                  <a:ext cx="30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92" name="Freihand 191">
                  <a:extLst>
                    <a:ext uri="{FF2B5EF4-FFF2-40B4-BE49-F238E27FC236}">
                      <a16:creationId xmlns:a16="http://schemas.microsoft.com/office/drawing/2014/main" id="{502461A1-7C9F-4971-B953-716DBCFFBFF0}"/>
                    </a:ext>
                  </a:extLst>
                </p14:cNvPr>
                <p14:cNvContentPartPr/>
                <p14:nvPr/>
              </p14:nvContentPartPr>
              <p14:xfrm>
                <a:off x="3409715" y="5869387"/>
                <a:ext cx="90360" cy="105480"/>
              </p14:xfrm>
            </p:contentPart>
          </mc:Choice>
          <mc:Fallback xmlns="">
            <p:pic>
              <p:nvPicPr>
                <p:cNvPr id="192" name="Freihand 191">
                  <a:extLst>
                    <a:ext uri="{FF2B5EF4-FFF2-40B4-BE49-F238E27FC236}">
                      <a16:creationId xmlns:a16="http://schemas.microsoft.com/office/drawing/2014/main" id="{502461A1-7C9F-4971-B953-716DBCFFBFF0}"/>
                    </a:ext>
                  </a:extLst>
                </p:cNvPr>
                <p:cNvPicPr/>
                <p:nvPr/>
              </p:nvPicPr>
              <p:blipFill>
                <a:blip r:embed="rId278"/>
                <a:stretch>
                  <a:fillRect/>
                </a:stretch>
              </p:blipFill>
              <p:spPr>
                <a:xfrm>
                  <a:off x="3405395" y="5865067"/>
                  <a:ext cx="99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93" name="Freihand 192">
                  <a:extLst>
                    <a:ext uri="{FF2B5EF4-FFF2-40B4-BE49-F238E27FC236}">
                      <a16:creationId xmlns:a16="http://schemas.microsoft.com/office/drawing/2014/main" id="{64A11E0A-C498-4C81-9C94-86553017AB1F}"/>
                    </a:ext>
                  </a:extLst>
                </p14:cNvPr>
                <p14:cNvContentPartPr/>
                <p14:nvPr/>
              </p14:nvContentPartPr>
              <p14:xfrm>
                <a:off x="3554075" y="5879827"/>
                <a:ext cx="87840" cy="86400"/>
              </p14:xfrm>
            </p:contentPart>
          </mc:Choice>
          <mc:Fallback xmlns="">
            <p:pic>
              <p:nvPicPr>
                <p:cNvPr id="193" name="Freihand 192">
                  <a:extLst>
                    <a:ext uri="{FF2B5EF4-FFF2-40B4-BE49-F238E27FC236}">
                      <a16:creationId xmlns:a16="http://schemas.microsoft.com/office/drawing/2014/main" id="{64A11E0A-C498-4C81-9C94-86553017AB1F}"/>
                    </a:ext>
                  </a:extLst>
                </p:cNvPr>
                <p:cNvPicPr/>
                <p:nvPr/>
              </p:nvPicPr>
              <p:blipFill>
                <a:blip r:embed="rId280"/>
                <a:stretch>
                  <a:fillRect/>
                </a:stretch>
              </p:blipFill>
              <p:spPr>
                <a:xfrm>
                  <a:off x="3549755" y="5875507"/>
                  <a:ext cx="96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94" name="Freihand 193">
                  <a:extLst>
                    <a:ext uri="{FF2B5EF4-FFF2-40B4-BE49-F238E27FC236}">
                      <a16:creationId xmlns:a16="http://schemas.microsoft.com/office/drawing/2014/main" id="{4C1BCAED-4331-4460-B187-49E3E4C8D174}"/>
                    </a:ext>
                  </a:extLst>
                </p14:cNvPr>
                <p14:cNvContentPartPr/>
                <p14:nvPr/>
              </p14:nvContentPartPr>
              <p14:xfrm>
                <a:off x="3518075" y="5814667"/>
                <a:ext cx="64080" cy="72000"/>
              </p14:xfrm>
            </p:contentPart>
          </mc:Choice>
          <mc:Fallback xmlns="">
            <p:pic>
              <p:nvPicPr>
                <p:cNvPr id="194" name="Freihand 193">
                  <a:extLst>
                    <a:ext uri="{FF2B5EF4-FFF2-40B4-BE49-F238E27FC236}">
                      <a16:creationId xmlns:a16="http://schemas.microsoft.com/office/drawing/2014/main" id="{4C1BCAED-4331-4460-B187-49E3E4C8D174}"/>
                    </a:ext>
                  </a:extLst>
                </p:cNvPr>
                <p:cNvPicPr/>
                <p:nvPr/>
              </p:nvPicPr>
              <p:blipFill>
                <a:blip r:embed="rId282"/>
                <a:stretch>
                  <a:fillRect/>
                </a:stretch>
              </p:blipFill>
              <p:spPr>
                <a:xfrm>
                  <a:off x="3513755" y="5810347"/>
                  <a:ext cx="72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95" name="Freihand 194">
                  <a:extLst>
                    <a:ext uri="{FF2B5EF4-FFF2-40B4-BE49-F238E27FC236}">
                      <a16:creationId xmlns:a16="http://schemas.microsoft.com/office/drawing/2014/main" id="{D1E00E07-BAC5-4882-8E6D-888E550632BC}"/>
                    </a:ext>
                  </a:extLst>
                </p14:cNvPr>
                <p14:cNvContentPartPr/>
                <p14:nvPr/>
              </p14:nvContentPartPr>
              <p14:xfrm>
                <a:off x="3622835" y="5911867"/>
                <a:ext cx="65160" cy="46800"/>
              </p14:xfrm>
            </p:contentPart>
          </mc:Choice>
          <mc:Fallback xmlns="">
            <p:pic>
              <p:nvPicPr>
                <p:cNvPr id="195" name="Freihand 194">
                  <a:extLst>
                    <a:ext uri="{FF2B5EF4-FFF2-40B4-BE49-F238E27FC236}">
                      <a16:creationId xmlns:a16="http://schemas.microsoft.com/office/drawing/2014/main" id="{D1E00E07-BAC5-4882-8E6D-888E550632BC}"/>
                    </a:ext>
                  </a:extLst>
                </p:cNvPr>
                <p:cNvPicPr/>
                <p:nvPr/>
              </p:nvPicPr>
              <p:blipFill>
                <a:blip r:embed="rId284"/>
                <a:stretch>
                  <a:fillRect/>
                </a:stretch>
              </p:blipFill>
              <p:spPr>
                <a:xfrm>
                  <a:off x="3618515" y="5907547"/>
                  <a:ext cx="7380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42" name="Freihand 241">
                  <a:extLst>
                    <a:ext uri="{FF2B5EF4-FFF2-40B4-BE49-F238E27FC236}">
                      <a16:creationId xmlns:a16="http://schemas.microsoft.com/office/drawing/2014/main" id="{6F03FF13-923A-4B4C-B5A0-A048B2F0B44F}"/>
                    </a:ext>
                  </a:extLst>
                </p14:cNvPr>
                <p14:cNvContentPartPr/>
                <p14:nvPr/>
              </p14:nvContentPartPr>
              <p14:xfrm>
                <a:off x="132275" y="5871907"/>
                <a:ext cx="535680" cy="127080"/>
              </p14:xfrm>
            </p:contentPart>
          </mc:Choice>
          <mc:Fallback xmlns="">
            <p:pic>
              <p:nvPicPr>
                <p:cNvPr id="242" name="Freihand 241">
                  <a:extLst>
                    <a:ext uri="{FF2B5EF4-FFF2-40B4-BE49-F238E27FC236}">
                      <a16:creationId xmlns:a16="http://schemas.microsoft.com/office/drawing/2014/main" id="{6F03FF13-923A-4B4C-B5A0-A048B2F0B44F}"/>
                    </a:ext>
                  </a:extLst>
                </p:cNvPr>
                <p:cNvPicPr/>
                <p:nvPr/>
              </p:nvPicPr>
              <p:blipFill>
                <a:blip r:embed="rId286"/>
                <a:stretch>
                  <a:fillRect/>
                </a:stretch>
              </p:blipFill>
              <p:spPr>
                <a:xfrm>
                  <a:off x="127955" y="5867587"/>
                  <a:ext cx="5443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43" name="Freihand 242">
                  <a:extLst>
                    <a:ext uri="{FF2B5EF4-FFF2-40B4-BE49-F238E27FC236}">
                      <a16:creationId xmlns:a16="http://schemas.microsoft.com/office/drawing/2014/main" id="{C6D37588-2B78-4A1D-AFF1-EA2BA1F4CDEE}"/>
                    </a:ext>
                  </a:extLst>
                </p14:cNvPr>
                <p14:cNvContentPartPr/>
                <p14:nvPr/>
              </p14:nvContentPartPr>
              <p14:xfrm>
                <a:off x="311915" y="5669947"/>
                <a:ext cx="110880" cy="142200"/>
              </p14:xfrm>
            </p:contentPart>
          </mc:Choice>
          <mc:Fallback xmlns="">
            <p:pic>
              <p:nvPicPr>
                <p:cNvPr id="243" name="Freihand 242">
                  <a:extLst>
                    <a:ext uri="{FF2B5EF4-FFF2-40B4-BE49-F238E27FC236}">
                      <a16:creationId xmlns:a16="http://schemas.microsoft.com/office/drawing/2014/main" id="{C6D37588-2B78-4A1D-AFF1-EA2BA1F4CDEE}"/>
                    </a:ext>
                  </a:extLst>
                </p:cNvPr>
                <p:cNvPicPr/>
                <p:nvPr/>
              </p:nvPicPr>
              <p:blipFill>
                <a:blip r:embed="rId288"/>
                <a:stretch>
                  <a:fillRect/>
                </a:stretch>
              </p:blipFill>
              <p:spPr>
                <a:xfrm>
                  <a:off x="307595" y="5665627"/>
                  <a:ext cx="1195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45" name="Freihand 244">
                  <a:extLst>
                    <a:ext uri="{FF2B5EF4-FFF2-40B4-BE49-F238E27FC236}">
                      <a16:creationId xmlns:a16="http://schemas.microsoft.com/office/drawing/2014/main" id="{0FE1753E-0B21-4ACE-98FC-EDDDC4D2D5FC}"/>
                    </a:ext>
                  </a:extLst>
                </p14:cNvPr>
                <p14:cNvContentPartPr/>
                <p14:nvPr/>
              </p14:nvContentPartPr>
              <p14:xfrm>
                <a:off x="427835" y="5647987"/>
                <a:ext cx="112680" cy="137160"/>
              </p14:xfrm>
            </p:contentPart>
          </mc:Choice>
          <mc:Fallback xmlns="">
            <p:pic>
              <p:nvPicPr>
                <p:cNvPr id="245" name="Freihand 244">
                  <a:extLst>
                    <a:ext uri="{FF2B5EF4-FFF2-40B4-BE49-F238E27FC236}">
                      <a16:creationId xmlns:a16="http://schemas.microsoft.com/office/drawing/2014/main" id="{0FE1753E-0B21-4ACE-98FC-EDDDC4D2D5FC}"/>
                    </a:ext>
                  </a:extLst>
                </p:cNvPr>
                <p:cNvPicPr/>
                <p:nvPr/>
              </p:nvPicPr>
              <p:blipFill>
                <a:blip r:embed="rId290"/>
                <a:stretch>
                  <a:fillRect/>
                </a:stretch>
              </p:blipFill>
              <p:spPr>
                <a:xfrm>
                  <a:off x="423515" y="5643667"/>
                  <a:ext cx="1213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46" name="Freihand 245">
                  <a:extLst>
                    <a:ext uri="{FF2B5EF4-FFF2-40B4-BE49-F238E27FC236}">
                      <a16:creationId xmlns:a16="http://schemas.microsoft.com/office/drawing/2014/main" id="{7BC882B0-B74E-4673-816B-74478337532E}"/>
                    </a:ext>
                  </a:extLst>
                </p14:cNvPr>
                <p14:cNvContentPartPr/>
                <p14:nvPr/>
              </p14:nvContentPartPr>
              <p14:xfrm>
                <a:off x="556715" y="5676067"/>
                <a:ext cx="120960" cy="101160"/>
              </p14:xfrm>
            </p:contentPart>
          </mc:Choice>
          <mc:Fallback xmlns="">
            <p:pic>
              <p:nvPicPr>
                <p:cNvPr id="246" name="Freihand 245">
                  <a:extLst>
                    <a:ext uri="{FF2B5EF4-FFF2-40B4-BE49-F238E27FC236}">
                      <a16:creationId xmlns:a16="http://schemas.microsoft.com/office/drawing/2014/main" id="{7BC882B0-B74E-4673-816B-74478337532E}"/>
                    </a:ext>
                  </a:extLst>
                </p:cNvPr>
                <p:cNvPicPr/>
                <p:nvPr/>
              </p:nvPicPr>
              <p:blipFill>
                <a:blip r:embed="rId292"/>
                <a:stretch>
                  <a:fillRect/>
                </a:stretch>
              </p:blipFill>
              <p:spPr>
                <a:xfrm>
                  <a:off x="552395" y="5671747"/>
                  <a:ext cx="1296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48" name="Freihand 247">
                  <a:extLst>
                    <a:ext uri="{FF2B5EF4-FFF2-40B4-BE49-F238E27FC236}">
                      <a16:creationId xmlns:a16="http://schemas.microsoft.com/office/drawing/2014/main" id="{0501AA75-8231-4681-8ACF-BC2C9FDA5012}"/>
                    </a:ext>
                  </a:extLst>
                </p14:cNvPr>
                <p14:cNvContentPartPr/>
                <p14:nvPr/>
              </p14:nvContentPartPr>
              <p14:xfrm>
                <a:off x="1989515" y="5762467"/>
                <a:ext cx="428400" cy="152280"/>
              </p14:xfrm>
            </p:contentPart>
          </mc:Choice>
          <mc:Fallback xmlns="">
            <p:pic>
              <p:nvPicPr>
                <p:cNvPr id="248" name="Freihand 247">
                  <a:extLst>
                    <a:ext uri="{FF2B5EF4-FFF2-40B4-BE49-F238E27FC236}">
                      <a16:creationId xmlns:a16="http://schemas.microsoft.com/office/drawing/2014/main" id="{0501AA75-8231-4681-8ACF-BC2C9FDA5012}"/>
                    </a:ext>
                  </a:extLst>
                </p:cNvPr>
                <p:cNvPicPr/>
                <p:nvPr/>
              </p:nvPicPr>
              <p:blipFill>
                <a:blip r:embed="rId294"/>
                <a:stretch>
                  <a:fillRect/>
                </a:stretch>
              </p:blipFill>
              <p:spPr>
                <a:xfrm>
                  <a:off x="1985195" y="5758147"/>
                  <a:ext cx="4370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49" name="Freihand 248">
                  <a:extLst>
                    <a:ext uri="{FF2B5EF4-FFF2-40B4-BE49-F238E27FC236}">
                      <a16:creationId xmlns:a16="http://schemas.microsoft.com/office/drawing/2014/main" id="{8ECDFDF7-E716-4215-BDF3-15CA6CD8EA84}"/>
                    </a:ext>
                  </a:extLst>
                </p14:cNvPr>
                <p14:cNvContentPartPr/>
                <p14:nvPr/>
              </p14:nvContentPartPr>
              <p14:xfrm>
                <a:off x="2027315" y="5589667"/>
                <a:ext cx="93960" cy="107280"/>
              </p14:xfrm>
            </p:contentPart>
          </mc:Choice>
          <mc:Fallback xmlns="">
            <p:pic>
              <p:nvPicPr>
                <p:cNvPr id="249" name="Freihand 248">
                  <a:extLst>
                    <a:ext uri="{FF2B5EF4-FFF2-40B4-BE49-F238E27FC236}">
                      <a16:creationId xmlns:a16="http://schemas.microsoft.com/office/drawing/2014/main" id="{8ECDFDF7-E716-4215-BDF3-15CA6CD8EA84}"/>
                    </a:ext>
                  </a:extLst>
                </p:cNvPr>
                <p:cNvPicPr/>
                <p:nvPr/>
              </p:nvPicPr>
              <p:blipFill>
                <a:blip r:embed="rId296"/>
                <a:stretch>
                  <a:fillRect/>
                </a:stretch>
              </p:blipFill>
              <p:spPr>
                <a:xfrm>
                  <a:off x="2022995" y="5585347"/>
                  <a:ext cx="1026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50" name="Freihand 249">
                  <a:extLst>
                    <a:ext uri="{FF2B5EF4-FFF2-40B4-BE49-F238E27FC236}">
                      <a16:creationId xmlns:a16="http://schemas.microsoft.com/office/drawing/2014/main" id="{06F1367A-10BC-4647-85D1-A4B27E7EEF67}"/>
                    </a:ext>
                  </a:extLst>
                </p14:cNvPr>
                <p14:cNvContentPartPr/>
                <p14:nvPr/>
              </p14:nvContentPartPr>
              <p14:xfrm>
                <a:off x="2146475" y="5613427"/>
                <a:ext cx="70560" cy="99720"/>
              </p14:xfrm>
            </p:contentPart>
          </mc:Choice>
          <mc:Fallback xmlns="">
            <p:pic>
              <p:nvPicPr>
                <p:cNvPr id="250" name="Freihand 249">
                  <a:extLst>
                    <a:ext uri="{FF2B5EF4-FFF2-40B4-BE49-F238E27FC236}">
                      <a16:creationId xmlns:a16="http://schemas.microsoft.com/office/drawing/2014/main" id="{06F1367A-10BC-4647-85D1-A4B27E7EEF67}"/>
                    </a:ext>
                  </a:extLst>
                </p:cNvPr>
                <p:cNvPicPr/>
                <p:nvPr/>
              </p:nvPicPr>
              <p:blipFill>
                <a:blip r:embed="rId298"/>
                <a:stretch>
                  <a:fillRect/>
                </a:stretch>
              </p:blipFill>
              <p:spPr>
                <a:xfrm>
                  <a:off x="2142155" y="5609107"/>
                  <a:ext cx="792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51" name="Freihand 250">
                  <a:extLst>
                    <a:ext uri="{FF2B5EF4-FFF2-40B4-BE49-F238E27FC236}">
                      <a16:creationId xmlns:a16="http://schemas.microsoft.com/office/drawing/2014/main" id="{400FF21B-FBCA-4285-81EF-32E557E6D661}"/>
                    </a:ext>
                  </a:extLst>
                </p14:cNvPr>
                <p14:cNvContentPartPr/>
                <p14:nvPr/>
              </p14:nvContentPartPr>
              <p14:xfrm>
                <a:off x="2231435" y="5614507"/>
                <a:ext cx="131040" cy="99720"/>
              </p14:xfrm>
            </p:contentPart>
          </mc:Choice>
          <mc:Fallback xmlns="">
            <p:pic>
              <p:nvPicPr>
                <p:cNvPr id="251" name="Freihand 250">
                  <a:extLst>
                    <a:ext uri="{FF2B5EF4-FFF2-40B4-BE49-F238E27FC236}">
                      <a16:creationId xmlns:a16="http://schemas.microsoft.com/office/drawing/2014/main" id="{400FF21B-FBCA-4285-81EF-32E557E6D661}"/>
                    </a:ext>
                  </a:extLst>
                </p:cNvPr>
                <p:cNvPicPr/>
                <p:nvPr/>
              </p:nvPicPr>
              <p:blipFill>
                <a:blip r:embed="rId300"/>
                <a:stretch>
                  <a:fillRect/>
                </a:stretch>
              </p:blipFill>
              <p:spPr>
                <a:xfrm>
                  <a:off x="2227115" y="5610187"/>
                  <a:ext cx="139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53" name="Freihand 252">
                  <a:extLst>
                    <a:ext uri="{FF2B5EF4-FFF2-40B4-BE49-F238E27FC236}">
                      <a16:creationId xmlns:a16="http://schemas.microsoft.com/office/drawing/2014/main" id="{521CC6DB-42F9-4078-8691-A53AD73E3705}"/>
                    </a:ext>
                  </a:extLst>
                </p14:cNvPr>
                <p14:cNvContentPartPr/>
                <p14:nvPr/>
              </p14:nvContentPartPr>
              <p14:xfrm>
                <a:off x="7342355" y="5543587"/>
                <a:ext cx="88560" cy="300960"/>
              </p14:xfrm>
            </p:contentPart>
          </mc:Choice>
          <mc:Fallback xmlns="">
            <p:pic>
              <p:nvPicPr>
                <p:cNvPr id="253" name="Freihand 252">
                  <a:extLst>
                    <a:ext uri="{FF2B5EF4-FFF2-40B4-BE49-F238E27FC236}">
                      <a16:creationId xmlns:a16="http://schemas.microsoft.com/office/drawing/2014/main" id="{521CC6DB-42F9-4078-8691-A53AD73E3705}"/>
                    </a:ext>
                  </a:extLst>
                </p:cNvPr>
                <p:cNvPicPr/>
                <p:nvPr/>
              </p:nvPicPr>
              <p:blipFill>
                <a:blip r:embed="rId302"/>
                <a:stretch>
                  <a:fillRect/>
                </a:stretch>
              </p:blipFill>
              <p:spPr>
                <a:xfrm>
                  <a:off x="7338035" y="5539267"/>
                  <a:ext cx="972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54" name="Freihand 253">
                  <a:extLst>
                    <a:ext uri="{FF2B5EF4-FFF2-40B4-BE49-F238E27FC236}">
                      <a16:creationId xmlns:a16="http://schemas.microsoft.com/office/drawing/2014/main" id="{50995614-9A71-4093-B429-457BB4E4CC29}"/>
                    </a:ext>
                  </a:extLst>
                </p14:cNvPr>
                <p14:cNvContentPartPr/>
                <p14:nvPr/>
              </p14:nvContentPartPr>
              <p14:xfrm>
                <a:off x="7482755" y="5656627"/>
                <a:ext cx="11160" cy="14760"/>
              </p14:xfrm>
            </p:contentPart>
          </mc:Choice>
          <mc:Fallback xmlns="">
            <p:pic>
              <p:nvPicPr>
                <p:cNvPr id="254" name="Freihand 253">
                  <a:extLst>
                    <a:ext uri="{FF2B5EF4-FFF2-40B4-BE49-F238E27FC236}">
                      <a16:creationId xmlns:a16="http://schemas.microsoft.com/office/drawing/2014/main" id="{50995614-9A71-4093-B429-457BB4E4CC29}"/>
                    </a:ext>
                  </a:extLst>
                </p:cNvPr>
                <p:cNvPicPr/>
                <p:nvPr/>
              </p:nvPicPr>
              <p:blipFill>
                <a:blip r:embed="rId304"/>
                <a:stretch>
                  <a:fillRect/>
                </a:stretch>
              </p:blipFill>
              <p:spPr>
                <a:xfrm>
                  <a:off x="7478435" y="5652307"/>
                  <a:ext cx="198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55" name="Freihand 254">
                  <a:extLst>
                    <a:ext uri="{FF2B5EF4-FFF2-40B4-BE49-F238E27FC236}">
                      <a16:creationId xmlns:a16="http://schemas.microsoft.com/office/drawing/2014/main" id="{ABD70739-5D58-49C3-B3B9-96AFCF7E026A}"/>
                    </a:ext>
                  </a:extLst>
                </p14:cNvPr>
                <p14:cNvContentPartPr/>
                <p14:nvPr/>
              </p14:nvContentPartPr>
              <p14:xfrm>
                <a:off x="7451795" y="5725027"/>
                <a:ext cx="12960" cy="9000"/>
              </p14:xfrm>
            </p:contentPart>
          </mc:Choice>
          <mc:Fallback xmlns="">
            <p:pic>
              <p:nvPicPr>
                <p:cNvPr id="255" name="Freihand 254">
                  <a:extLst>
                    <a:ext uri="{FF2B5EF4-FFF2-40B4-BE49-F238E27FC236}">
                      <a16:creationId xmlns:a16="http://schemas.microsoft.com/office/drawing/2014/main" id="{ABD70739-5D58-49C3-B3B9-96AFCF7E026A}"/>
                    </a:ext>
                  </a:extLst>
                </p:cNvPr>
                <p:cNvPicPr/>
                <p:nvPr/>
              </p:nvPicPr>
              <p:blipFill>
                <a:blip r:embed="rId306"/>
                <a:stretch>
                  <a:fillRect/>
                </a:stretch>
              </p:blipFill>
              <p:spPr>
                <a:xfrm>
                  <a:off x="7447475" y="5720707"/>
                  <a:ext cx="216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56" name="Freihand 255">
                  <a:extLst>
                    <a:ext uri="{FF2B5EF4-FFF2-40B4-BE49-F238E27FC236}">
                      <a16:creationId xmlns:a16="http://schemas.microsoft.com/office/drawing/2014/main" id="{18346ED1-A04B-4E93-9CA8-9CA4C79FD493}"/>
                    </a:ext>
                  </a:extLst>
                </p14:cNvPr>
                <p14:cNvContentPartPr/>
                <p14:nvPr/>
              </p14:nvContentPartPr>
              <p14:xfrm>
                <a:off x="7574915" y="5630347"/>
                <a:ext cx="29880" cy="101880"/>
              </p14:xfrm>
            </p:contentPart>
          </mc:Choice>
          <mc:Fallback xmlns="">
            <p:pic>
              <p:nvPicPr>
                <p:cNvPr id="256" name="Freihand 255">
                  <a:extLst>
                    <a:ext uri="{FF2B5EF4-FFF2-40B4-BE49-F238E27FC236}">
                      <a16:creationId xmlns:a16="http://schemas.microsoft.com/office/drawing/2014/main" id="{18346ED1-A04B-4E93-9CA8-9CA4C79FD493}"/>
                    </a:ext>
                  </a:extLst>
                </p:cNvPr>
                <p:cNvPicPr/>
                <p:nvPr/>
              </p:nvPicPr>
              <p:blipFill>
                <a:blip r:embed="rId308"/>
                <a:stretch>
                  <a:fillRect/>
                </a:stretch>
              </p:blipFill>
              <p:spPr>
                <a:xfrm>
                  <a:off x="7570595" y="5626027"/>
                  <a:ext cx="38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57" name="Freihand 256">
                  <a:extLst>
                    <a:ext uri="{FF2B5EF4-FFF2-40B4-BE49-F238E27FC236}">
                      <a16:creationId xmlns:a16="http://schemas.microsoft.com/office/drawing/2014/main" id="{13D17EC7-985D-4853-A754-32F838EBD25D}"/>
                    </a:ext>
                  </a:extLst>
                </p14:cNvPr>
                <p14:cNvContentPartPr/>
                <p14:nvPr/>
              </p14:nvContentPartPr>
              <p14:xfrm>
                <a:off x="7515515" y="5581747"/>
                <a:ext cx="131400" cy="158760"/>
              </p14:xfrm>
            </p:contentPart>
          </mc:Choice>
          <mc:Fallback xmlns="">
            <p:pic>
              <p:nvPicPr>
                <p:cNvPr id="257" name="Freihand 256">
                  <a:extLst>
                    <a:ext uri="{FF2B5EF4-FFF2-40B4-BE49-F238E27FC236}">
                      <a16:creationId xmlns:a16="http://schemas.microsoft.com/office/drawing/2014/main" id="{13D17EC7-985D-4853-A754-32F838EBD25D}"/>
                    </a:ext>
                  </a:extLst>
                </p:cNvPr>
                <p:cNvPicPr/>
                <p:nvPr/>
              </p:nvPicPr>
              <p:blipFill>
                <a:blip r:embed="rId310"/>
                <a:stretch>
                  <a:fillRect/>
                </a:stretch>
              </p:blipFill>
              <p:spPr>
                <a:xfrm>
                  <a:off x="7511195" y="5577427"/>
                  <a:ext cx="140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58" name="Freihand 257">
                  <a:extLst>
                    <a:ext uri="{FF2B5EF4-FFF2-40B4-BE49-F238E27FC236}">
                      <a16:creationId xmlns:a16="http://schemas.microsoft.com/office/drawing/2014/main" id="{86C0AF93-7B9D-4C38-A8A1-1B79C6D17E6C}"/>
                    </a:ext>
                  </a:extLst>
                </p14:cNvPr>
                <p14:cNvContentPartPr/>
                <p14:nvPr/>
              </p14:nvContentPartPr>
              <p14:xfrm>
                <a:off x="7710635" y="5629267"/>
                <a:ext cx="12240" cy="84240"/>
              </p14:xfrm>
            </p:contentPart>
          </mc:Choice>
          <mc:Fallback xmlns="">
            <p:pic>
              <p:nvPicPr>
                <p:cNvPr id="258" name="Freihand 257">
                  <a:extLst>
                    <a:ext uri="{FF2B5EF4-FFF2-40B4-BE49-F238E27FC236}">
                      <a16:creationId xmlns:a16="http://schemas.microsoft.com/office/drawing/2014/main" id="{86C0AF93-7B9D-4C38-A8A1-1B79C6D17E6C}"/>
                    </a:ext>
                  </a:extLst>
                </p:cNvPr>
                <p:cNvPicPr/>
                <p:nvPr/>
              </p:nvPicPr>
              <p:blipFill>
                <a:blip r:embed="rId312"/>
                <a:stretch>
                  <a:fillRect/>
                </a:stretch>
              </p:blipFill>
              <p:spPr>
                <a:xfrm>
                  <a:off x="7706315" y="5624947"/>
                  <a:ext cx="20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59" name="Freihand 258">
                  <a:extLst>
                    <a:ext uri="{FF2B5EF4-FFF2-40B4-BE49-F238E27FC236}">
                      <a16:creationId xmlns:a16="http://schemas.microsoft.com/office/drawing/2014/main" id="{5B4E8DFA-92EE-4483-A223-DFFDDDBCD610}"/>
                    </a:ext>
                  </a:extLst>
                </p14:cNvPr>
                <p14:cNvContentPartPr/>
                <p14:nvPr/>
              </p14:nvContentPartPr>
              <p14:xfrm>
                <a:off x="7753115" y="5594707"/>
                <a:ext cx="25920" cy="114120"/>
              </p14:xfrm>
            </p:contentPart>
          </mc:Choice>
          <mc:Fallback xmlns="">
            <p:pic>
              <p:nvPicPr>
                <p:cNvPr id="259" name="Freihand 258">
                  <a:extLst>
                    <a:ext uri="{FF2B5EF4-FFF2-40B4-BE49-F238E27FC236}">
                      <a16:creationId xmlns:a16="http://schemas.microsoft.com/office/drawing/2014/main" id="{5B4E8DFA-92EE-4483-A223-DFFDDDBCD610}"/>
                    </a:ext>
                  </a:extLst>
                </p:cNvPr>
                <p:cNvPicPr/>
                <p:nvPr/>
              </p:nvPicPr>
              <p:blipFill>
                <a:blip r:embed="rId314"/>
                <a:stretch>
                  <a:fillRect/>
                </a:stretch>
              </p:blipFill>
              <p:spPr>
                <a:xfrm>
                  <a:off x="7748435" y="5590387"/>
                  <a:ext cx="345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60" name="Freihand 259">
                  <a:extLst>
                    <a:ext uri="{FF2B5EF4-FFF2-40B4-BE49-F238E27FC236}">
                      <a16:creationId xmlns:a16="http://schemas.microsoft.com/office/drawing/2014/main" id="{C8CBA993-9D62-4568-B60A-7DC28907D7AC}"/>
                    </a:ext>
                  </a:extLst>
                </p14:cNvPr>
                <p14:cNvContentPartPr/>
                <p14:nvPr/>
              </p14:nvContentPartPr>
              <p14:xfrm>
                <a:off x="7696955" y="5569507"/>
                <a:ext cx="135000" cy="79560"/>
              </p14:xfrm>
            </p:contentPart>
          </mc:Choice>
          <mc:Fallback xmlns="">
            <p:pic>
              <p:nvPicPr>
                <p:cNvPr id="260" name="Freihand 259">
                  <a:extLst>
                    <a:ext uri="{FF2B5EF4-FFF2-40B4-BE49-F238E27FC236}">
                      <a16:creationId xmlns:a16="http://schemas.microsoft.com/office/drawing/2014/main" id="{C8CBA993-9D62-4568-B60A-7DC28907D7AC}"/>
                    </a:ext>
                  </a:extLst>
                </p:cNvPr>
                <p:cNvPicPr/>
                <p:nvPr/>
              </p:nvPicPr>
              <p:blipFill>
                <a:blip r:embed="rId316"/>
                <a:stretch>
                  <a:fillRect/>
                </a:stretch>
              </p:blipFill>
              <p:spPr>
                <a:xfrm>
                  <a:off x="7692635" y="5565187"/>
                  <a:ext cx="1436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61" name="Freihand 260">
                  <a:extLst>
                    <a:ext uri="{FF2B5EF4-FFF2-40B4-BE49-F238E27FC236}">
                      <a16:creationId xmlns:a16="http://schemas.microsoft.com/office/drawing/2014/main" id="{B0128277-BC6D-433E-A8A4-A7F674428C66}"/>
                    </a:ext>
                  </a:extLst>
                </p14:cNvPr>
                <p14:cNvContentPartPr/>
                <p14:nvPr/>
              </p14:nvContentPartPr>
              <p14:xfrm>
                <a:off x="7786595" y="5699467"/>
                <a:ext cx="111240" cy="67320"/>
              </p14:xfrm>
            </p:contentPart>
          </mc:Choice>
          <mc:Fallback xmlns="">
            <p:pic>
              <p:nvPicPr>
                <p:cNvPr id="261" name="Freihand 260">
                  <a:extLst>
                    <a:ext uri="{FF2B5EF4-FFF2-40B4-BE49-F238E27FC236}">
                      <a16:creationId xmlns:a16="http://schemas.microsoft.com/office/drawing/2014/main" id="{B0128277-BC6D-433E-A8A4-A7F674428C66}"/>
                    </a:ext>
                  </a:extLst>
                </p:cNvPr>
                <p:cNvPicPr/>
                <p:nvPr/>
              </p:nvPicPr>
              <p:blipFill>
                <a:blip r:embed="rId318"/>
                <a:stretch>
                  <a:fillRect/>
                </a:stretch>
              </p:blipFill>
              <p:spPr>
                <a:xfrm>
                  <a:off x="7782275" y="5695147"/>
                  <a:ext cx="11988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62" name="Freihand 261">
                  <a:extLst>
                    <a:ext uri="{FF2B5EF4-FFF2-40B4-BE49-F238E27FC236}">
                      <a16:creationId xmlns:a16="http://schemas.microsoft.com/office/drawing/2014/main" id="{23A56A97-8324-4476-B3A0-3FFDFAA59F52}"/>
                    </a:ext>
                  </a:extLst>
                </p14:cNvPr>
                <p14:cNvContentPartPr/>
                <p14:nvPr/>
              </p14:nvContentPartPr>
              <p14:xfrm>
                <a:off x="7918715" y="5673907"/>
                <a:ext cx="52200" cy="72360"/>
              </p14:xfrm>
            </p:contentPart>
          </mc:Choice>
          <mc:Fallback xmlns="">
            <p:pic>
              <p:nvPicPr>
                <p:cNvPr id="262" name="Freihand 261">
                  <a:extLst>
                    <a:ext uri="{FF2B5EF4-FFF2-40B4-BE49-F238E27FC236}">
                      <a16:creationId xmlns:a16="http://schemas.microsoft.com/office/drawing/2014/main" id="{23A56A97-8324-4476-B3A0-3FFDFAA59F52}"/>
                    </a:ext>
                  </a:extLst>
                </p:cNvPr>
                <p:cNvPicPr/>
                <p:nvPr/>
              </p:nvPicPr>
              <p:blipFill>
                <a:blip r:embed="rId320"/>
                <a:stretch>
                  <a:fillRect/>
                </a:stretch>
              </p:blipFill>
              <p:spPr>
                <a:xfrm>
                  <a:off x="7914395" y="5669587"/>
                  <a:ext cx="60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63" name="Freihand 262">
                  <a:extLst>
                    <a:ext uri="{FF2B5EF4-FFF2-40B4-BE49-F238E27FC236}">
                      <a16:creationId xmlns:a16="http://schemas.microsoft.com/office/drawing/2014/main" id="{EE9B0CC8-B8E1-481D-984F-24FDBF0AB08A}"/>
                    </a:ext>
                  </a:extLst>
                </p14:cNvPr>
                <p14:cNvContentPartPr/>
                <p14:nvPr/>
              </p14:nvContentPartPr>
              <p14:xfrm>
                <a:off x="8004395" y="5665627"/>
                <a:ext cx="29160" cy="72720"/>
              </p14:xfrm>
            </p:contentPart>
          </mc:Choice>
          <mc:Fallback xmlns="">
            <p:pic>
              <p:nvPicPr>
                <p:cNvPr id="263" name="Freihand 262">
                  <a:extLst>
                    <a:ext uri="{FF2B5EF4-FFF2-40B4-BE49-F238E27FC236}">
                      <a16:creationId xmlns:a16="http://schemas.microsoft.com/office/drawing/2014/main" id="{EE9B0CC8-B8E1-481D-984F-24FDBF0AB08A}"/>
                    </a:ext>
                  </a:extLst>
                </p:cNvPr>
                <p:cNvPicPr/>
                <p:nvPr/>
              </p:nvPicPr>
              <p:blipFill>
                <a:blip r:embed="rId322"/>
                <a:stretch>
                  <a:fillRect/>
                </a:stretch>
              </p:blipFill>
              <p:spPr>
                <a:xfrm>
                  <a:off x="8000075" y="5661307"/>
                  <a:ext cx="378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64" name="Freihand 263">
                  <a:extLst>
                    <a:ext uri="{FF2B5EF4-FFF2-40B4-BE49-F238E27FC236}">
                      <a16:creationId xmlns:a16="http://schemas.microsoft.com/office/drawing/2014/main" id="{27B3BC43-2869-4EB8-BBAA-FCC460B46C8F}"/>
                    </a:ext>
                  </a:extLst>
                </p14:cNvPr>
                <p14:cNvContentPartPr/>
                <p14:nvPr/>
              </p14:nvContentPartPr>
              <p14:xfrm>
                <a:off x="8064875" y="5666347"/>
                <a:ext cx="44640" cy="97560"/>
              </p14:xfrm>
            </p:contentPart>
          </mc:Choice>
          <mc:Fallback xmlns="">
            <p:pic>
              <p:nvPicPr>
                <p:cNvPr id="264" name="Freihand 263">
                  <a:extLst>
                    <a:ext uri="{FF2B5EF4-FFF2-40B4-BE49-F238E27FC236}">
                      <a16:creationId xmlns:a16="http://schemas.microsoft.com/office/drawing/2014/main" id="{27B3BC43-2869-4EB8-BBAA-FCC460B46C8F}"/>
                    </a:ext>
                  </a:extLst>
                </p:cNvPr>
                <p:cNvPicPr/>
                <p:nvPr/>
              </p:nvPicPr>
              <p:blipFill>
                <a:blip r:embed="rId324"/>
                <a:stretch>
                  <a:fillRect/>
                </a:stretch>
              </p:blipFill>
              <p:spPr>
                <a:xfrm>
                  <a:off x="8060555" y="5662027"/>
                  <a:ext cx="53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45" name="Freihand 44">
                  <a:extLst>
                    <a:ext uri="{FF2B5EF4-FFF2-40B4-BE49-F238E27FC236}">
                      <a16:creationId xmlns:a16="http://schemas.microsoft.com/office/drawing/2014/main" id="{B764DD0C-11A7-489A-9EC9-70FC6E996F5C}"/>
                    </a:ext>
                  </a:extLst>
                </p14:cNvPr>
                <p14:cNvContentPartPr/>
                <p14:nvPr/>
              </p14:nvContentPartPr>
              <p14:xfrm>
                <a:off x="922475" y="5962627"/>
                <a:ext cx="89280" cy="273600"/>
              </p14:xfrm>
            </p:contentPart>
          </mc:Choice>
          <mc:Fallback xmlns="">
            <p:pic>
              <p:nvPicPr>
                <p:cNvPr id="45" name="Freihand 44">
                  <a:extLst>
                    <a:ext uri="{FF2B5EF4-FFF2-40B4-BE49-F238E27FC236}">
                      <a16:creationId xmlns:a16="http://schemas.microsoft.com/office/drawing/2014/main" id="{B764DD0C-11A7-489A-9EC9-70FC6E996F5C}"/>
                    </a:ext>
                  </a:extLst>
                </p:cNvPr>
                <p:cNvPicPr/>
                <p:nvPr/>
              </p:nvPicPr>
              <p:blipFill>
                <a:blip r:embed="rId326"/>
                <a:stretch>
                  <a:fillRect/>
                </a:stretch>
              </p:blipFill>
              <p:spPr>
                <a:xfrm>
                  <a:off x="918155" y="5958307"/>
                  <a:ext cx="979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60" name="Freihand 59">
                  <a:extLst>
                    <a:ext uri="{FF2B5EF4-FFF2-40B4-BE49-F238E27FC236}">
                      <a16:creationId xmlns:a16="http://schemas.microsoft.com/office/drawing/2014/main" id="{36A70A96-D679-4EFE-98AA-DE821905C834}"/>
                    </a:ext>
                  </a:extLst>
                </p14:cNvPr>
                <p14:cNvContentPartPr/>
                <p14:nvPr/>
              </p14:nvContentPartPr>
              <p14:xfrm>
                <a:off x="1054235" y="6013387"/>
                <a:ext cx="137160" cy="141480"/>
              </p14:xfrm>
            </p:contentPart>
          </mc:Choice>
          <mc:Fallback xmlns="">
            <p:pic>
              <p:nvPicPr>
                <p:cNvPr id="60" name="Freihand 59">
                  <a:extLst>
                    <a:ext uri="{FF2B5EF4-FFF2-40B4-BE49-F238E27FC236}">
                      <a16:creationId xmlns:a16="http://schemas.microsoft.com/office/drawing/2014/main" id="{36A70A96-D679-4EFE-98AA-DE821905C834}"/>
                    </a:ext>
                  </a:extLst>
                </p:cNvPr>
                <p:cNvPicPr/>
                <p:nvPr/>
              </p:nvPicPr>
              <p:blipFill>
                <a:blip r:embed="rId328"/>
                <a:stretch>
                  <a:fillRect/>
                </a:stretch>
              </p:blipFill>
              <p:spPr>
                <a:xfrm>
                  <a:off x="1049915" y="6009067"/>
                  <a:ext cx="1458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70" name="Freihand 69">
                  <a:extLst>
                    <a:ext uri="{FF2B5EF4-FFF2-40B4-BE49-F238E27FC236}">
                      <a16:creationId xmlns:a16="http://schemas.microsoft.com/office/drawing/2014/main" id="{F6D30642-C64E-4268-AC99-CF3752D642E6}"/>
                    </a:ext>
                  </a:extLst>
                </p14:cNvPr>
                <p14:cNvContentPartPr/>
                <p14:nvPr/>
              </p14:nvContentPartPr>
              <p14:xfrm>
                <a:off x="1307675" y="6023467"/>
                <a:ext cx="18360" cy="107280"/>
              </p14:xfrm>
            </p:contentPart>
          </mc:Choice>
          <mc:Fallback xmlns="">
            <p:pic>
              <p:nvPicPr>
                <p:cNvPr id="70" name="Freihand 69">
                  <a:extLst>
                    <a:ext uri="{FF2B5EF4-FFF2-40B4-BE49-F238E27FC236}">
                      <a16:creationId xmlns:a16="http://schemas.microsoft.com/office/drawing/2014/main" id="{F6D30642-C64E-4268-AC99-CF3752D642E6}"/>
                    </a:ext>
                  </a:extLst>
                </p:cNvPr>
                <p:cNvPicPr/>
                <p:nvPr/>
              </p:nvPicPr>
              <p:blipFill>
                <a:blip r:embed="rId330"/>
                <a:stretch>
                  <a:fillRect/>
                </a:stretch>
              </p:blipFill>
              <p:spPr>
                <a:xfrm>
                  <a:off x="1303355" y="6019147"/>
                  <a:ext cx="27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75" name="Freihand 74">
                  <a:extLst>
                    <a:ext uri="{FF2B5EF4-FFF2-40B4-BE49-F238E27FC236}">
                      <a16:creationId xmlns:a16="http://schemas.microsoft.com/office/drawing/2014/main" id="{ED8FCFB2-968D-4648-9DBF-91BCB55F1A59}"/>
                    </a:ext>
                  </a:extLst>
                </p14:cNvPr>
                <p14:cNvContentPartPr/>
                <p14:nvPr/>
              </p14:nvContentPartPr>
              <p14:xfrm>
                <a:off x="1268795" y="6062707"/>
                <a:ext cx="117360" cy="13320"/>
              </p14:xfrm>
            </p:contentPart>
          </mc:Choice>
          <mc:Fallback xmlns="">
            <p:pic>
              <p:nvPicPr>
                <p:cNvPr id="75" name="Freihand 74">
                  <a:extLst>
                    <a:ext uri="{FF2B5EF4-FFF2-40B4-BE49-F238E27FC236}">
                      <a16:creationId xmlns:a16="http://schemas.microsoft.com/office/drawing/2014/main" id="{ED8FCFB2-968D-4648-9DBF-91BCB55F1A59}"/>
                    </a:ext>
                  </a:extLst>
                </p:cNvPr>
                <p:cNvPicPr/>
                <p:nvPr/>
              </p:nvPicPr>
              <p:blipFill>
                <a:blip r:embed="rId332"/>
                <a:stretch>
                  <a:fillRect/>
                </a:stretch>
              </p:blipFill>
              <p:spPr>
                <a:xfrm>
                  <a:off x="1264475" y="6058387"/>
                  <a:ext cx="126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76" name="Freihand 75">
                  <a:extLst>
                    <a:ext uri="{FF2B5EF4-FFF2-40B4-BE49-F238E27FC236}">
                      <a16:creationId xmlns:a16="http://schemas.microsoft.com/office/drawing/2014/main" id="{68FBA34F-7485-45C9-8BAA-5A5C11D6FD0B}"/>
                    </a:ext>
                  </a:extLst>
                </p14:cNvPr>
                <p14:cNvContentPartPr/>
                <p14:nvPr/>
              </p14:nvContentPartPr>
              <p14:xfrm>
                <a:off x="1467155" y="6008707"/>
                <a:ext cx="125280" cy="237960"/>
              </p14:xfrm>
            </p:contentPart>
          </mc:Choice>
          <mc:Fallback xmlns="">
            <p:pic>
              <p:nvPicPr>
                <p:cNvPr id="76" name="Freihand 75">
                  <a:extLst>
                    <a:ext uri="{FF2B5EF4-FFF2-40B4-BE49-F238E27FC236}">
                      <a16:creationId xmlns:a16="http://schemas.microsoft.com/office/drawing/2014/main" id="{68FBA34F-7485-45C9-8BAA-5A5C11D6FD0B}"/>
                    </a:ext>
                  </a:extLst>
                </p:cNvPr>
                <p:cNvPicPr/>
                <p:nvPr/>
              </p:nvPicPr>
              <p:blipFill>
                <a:blip r:embed="rId334"/>
                <a:stretch>
                  <a:fillRect/>
                </a:stretch>
              </p:blipFill>
              <p:spPr>
                <a:xfrm>
                  <a:off x="1462835" y="6004387"/>
                  <a:ext cx="1339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77" name="Freihand 76">
                  <a:extLst>
                    <a:ext uri="{FF2B5EF4-FFF2-40B4-BE49-F238E27FC236}">
                      <a16:creationId xmlns:a16="http://schemas.microsoft.com/office/drawing/2014/main" id="{B75563A8-2B2E-4C1B-B420-740B538B9BE5}"/>
                    </a:ext>
                  </a:extLst>
                </p14:cNvPr>
                <p14:cNvContentPartPr/>
                <p14:nvPr/>
              </p14:nvContentPartPr>
              <p14:xfrm>
                <a:off x="1445555" y="5934187"/>
                <a:ext cx="138960" cy="27000"/>
              </p14:xfrm>
            </p:contentPart>
          </mc:Choice>
          <mc:Fallback xmlns="">
            <p:pic>
              <p:nvPicPr>
                <p:cNvPr id="77" name="Freihand 76">
                  <a:extLst>
                    <a:ext uri="{FF2B5EF4-FFF2-40B4-BE49-F238E27FC236}">
                      <a16:creationId xmlns:a16="http://schemas.microsoft.com/office/drawing/2014/main" id="{B75563A8-2B2E-4C1B-B420-740B538B9BE5}"/>
                    </a:ext>
                  </a:extLst>
                </p:cNvPr>
                <p:cNvPicPr/>
                <p:nvPr/>
              </p:nvPicPr>
              <p:blipFill>
                <a:blip r:embed="rId336"/>
                <a:stretch>
                  <a:fillRect/>
                </a:stretch>
              </p:blipFill>
              <p:spPr>
                <a:xfrm>
                  <a:off x="1441235" y="5929867"/>
                  <a:ext cx="147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79" name="Freihand 78">
                  <a:extLst>
                    <a:ext uri="{FF2B5EF4-FFF2-40B4-BE49-F238E27FC236}">
                      <a16:creationId xmlns:a16="http://schemas.microsoft.com/office/drawing/2014/main" id="{2F1EE5F0-7844-4703-8F33-C70921632BD5}"/>
                    </a:ext>
                  </a:extLst>
                </p14:cNvPr>
                <p14:cNvContentPartPr/>
                <p14:nvPr/>
              </p14:nvContentPartPr>
              <p14:xfrm>
                <a:off x="1585235" y="5917627"/>
                <a:ext cx="100440" cy="313560"/>
              </p14:xfrm>
            </p:contentPart>
          </mc:Choice>
          <mc:Fallback xmlns="">
            <p:pic>
              <p:nvPicPr>
                <p:cNvPr id="79" name="Freihand 78">
                  <a:extLst>
                    <a:ext uri="{FF2B5EF4-FFF2-40B4-BE49-F238E27FC236}">
                      <a16:creationId xmlns:a16="http://schemas.microsoft.com/office/drawing/2014/main" id="{2F1EE5F0-7844-4703-8F33-C70921632BD5}"/>
                    </a:ext>
                  </a:extLst>
                </p:cNvPr>
                <p:cNvPicPr/>
                <p:nvPr/>
              </p:nvPicPr>
              <p:blipFill>
                <a:blip r:embed="rId338"/>
                <a:stretch>
                  <a:fillRect/>
                </a:stretch>
              </p:blipFill>
              <p:spPr>
                <a:xfrm>
                  <a:off x="1580915" y="5913307"/>
                  <a:ext cx="1090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56" name="Freihand 155">
                  <a:extLst>
                    <a:ext uri="{FF2B5EF4-FFF2-40B4-BE49-F238E27FC236}">
                      <a16:creationId xmlns:a16="http://schemas.microsoft.com/office/drawing/2014/main" id="{30E54135-2F16-4BE9-A0E3-75999B4EC4C3}"/>
                    </a:ext>
                  </a:extLst>
                </p14:cNvPr>
                <p14:cNvContentPartPr/>
                <p14:nvPr/>
              </p14:nvContentPartPr>
              <p14:xfrm>
                <a:off x="1809155" y="6068107"/>
                <a:ext cx="151560" cy="7920"/>
              </p14:xfrm>
            </p:contentPart>
          </mc:Choice>
          <mc:Fallback xmlns="">
            <p:pic>
              <p:nvPicPr>
                <p:cNvPr id="156" name="Freihand 155">
                  <a:extLst>
                    <a:ext uri="{FF2B5EF4-FFF2-40B4-BE49-F238E27FC236}">
                      <a16:creationId xmlns:a16="http://schemas.microsoft.com/office/drawing/2014/main" id="{30E54135-2F16-4BE9-A0E3-75999B4EC4C3}"/>
                    </a:ext>
                  </a:extLst>
                </p:cNvPr>
                <p:cNvPicPr/>
                <p:nvPr/>
              </p:nvPicPr>
              <p:blipFill>
                <a:blip r:embed="rId340"/>
                <a:stretch>
                  <a:fillRect/>
                </a:stretch>
              </p:blipFill>
              <p:spPr>
                <a:xfrm>
                  <a:off x="1804835" y="6063787"/>
                  <a:ext cx="16020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57" name="Freihand 156">
                  <a:extLst>
                    <a:ext uri="{FF2B5EF4-FFF2-40B4-BE49-F238E27FC236}">
                      <a16:creationId xmlns:a16="http://schemas.microsoft.com/office/drawing/2014/main" id="{76CD72CB-70FE-4065-92D2-6EDFFDB83CB6}"/>
                    </a:ext>
                  </a:extLst>
                </p14:cNvPr>
                <p14:cNvContentPartPr/>
                <p14:nvPr/>
              </p14:nvContentPartPr>
              <p14:xfrm>
                <a:off x="1834715" y="6119227"/>
                <a:ext cx="122040" cy="1800"/>
              </p14:xfrm>
            </p:contentPart>
          </mc:Choice>
          <mc:Fallback xmlns="">
            <p:pic>
              <p:nvPicPr>
                <p:cNvPr id="157" name="Freihand 156">
                  <a:extLst>
                    <a:ext uri="{FF2B5EF4-FFF2-40B4-BE49-F238E27FC236}">
                      <a16:creationId xmlns:a16="http://schemas.microsoft.com/office/drawing/2014/main" id="{76CD72CB-70FE-4065-92D2-6EDFFDB83CB6}"/>
                    </a:ext>
                  </a:extLst>
                </p:cNvPr>
                <p:cNvPicPr/>
                <p:nvPr/>
              </p:nvPicPr>
              <p:blipFill>
                <a:blip r:embed="rId342"/>
                <a:stretch>
                  <a:fillRect/>
                </a:stretch>
              </p:blipFill>
              <p:spPr>
                <a:xfrm>
                  <a:off x="1830395" y="6114907"/>
                  <a:ext cx="130680" cy="10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59" name="Freihand 158">
                  <a:extLst>
                    <a:ext uri="{FF2B5EF4-FFF2-40B4-BE49-F238E27FC236}">
                      <a16:creationId xmlns:a16="http://schemas.microsoft.com/office/drawing/2014/main" id="{2F0B9AD1-A008-4C48-A234-5AE824B06630}"/>
                    </a:ext>
                  </a:extLst>
                </p14:cNvPr>
                <p14:cNvContentPartPr/>
                <p14:nvPr/>
              </p14:nvContentPartPr>
              <p14:xfrm>
                <a:off x="2136395" y="6002947"/>
                <a:ext cx="10080" cy="95400"/>
              </p14:xfrm>
            </p:contentPart>
          </mc:Choice>
          <mc:Fallback xmlns="">
            <p:pic>
              <p:nvPicPr>
                <p:cNvPr id="159" name="Freihand 158">
                  <a:extLst>
                    <a:ext uri="{FF2B5EF4-FFF2-40B4-BE49-F238E27FC236}">
                      <a16:creationId xmlns:a16="http://schemas.microsoft.com/office/drawing/2014/main" id="{2F0B9AD1-A008-4C48-A234-5AE824B06630}"/>
                    </a:ext>
                  </a:extLst>
                </p:cNvPr>
                <p:cNvPicPr/>
                <p:nvPr/>
              </p:nvPicPr>
              <p:blipFill>
                <a:blip r:embed="rId344"/>
                <a:stretch>
                  <a:fillRect/>
                </a:stretch>
              </p:blipFill>
              <p:spPr>
                <a:xfrm>
                  <a:off x="2132075" y="5998627"/>
                  <a:ext cx="18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60" name="Freihand 159">
                  <a:extLst>
                    <a:ext uri="{FF2B5EF4-FFF2-40B4-BE49-F238E27FC236}">
                      <a16:creationId xmlns:a16="http://schemas.microsoft.com/office/drawing/2014/main" id="{5F8E2080-D6B9-4C42-B4FD-8EC33A7768A0}"/>
                    </a:ext>
                  </a:extLst>
                </p14:cNvPr>
                <p14:cNvContentPartPr/>
                <p14:nvPr/>
              </p14:nvContentPartPr>
              <p14:xfrm>
                <a:off x="2056835" y="5939227"/>
                <a:ext cx="160200" cy="174240"/>
              </p14:xfrm>
            </p:contentPart>
          </mc:Choice>
          <mc:Fallback xmlns="">
            <p:pic>
              <p:nvPicPr>
                <p:cNvPr id="160" name="Freihand 159">
                  <a:extLst>
                    <a:ext uri="{FF2B5EF4-FFF2-40B4-BE49-F238E27FC236}">
                      <a16:creationId xmlns:a16="http://schemas.microsoft.com/office/drawing/2014/main" id="{5F8E2080-D6B9-4C42-B4FD-8EC33A7768A0}"/>
                    </a:ext>
                  </a:extLst>
                </p:cNvPr>
                <p:cNvPicPr/>
                <p:nvPr/>
              </p:nvPicPr>
              <p:blipFill>
                <a:blip r:embed="rId346"/>
                <a:stretch>
                  <a:fillRect/>
                </a:stretch>
              </p:blipFill>
              <p:spPr>
                <a:xfrm>
                  <a:off x="2052515" y="5934907"/>
                  <a:ext cx="1688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62" name="Freihand 161">
                  <a:extLst>
                    <a:ext uri="{FF2B5EF4-FFF2-40B4-BE49-F238E27FC236}">
                      <a16:creationId xmlns:a16="http://schemas.microsoft.com/office/drawing/2014/main" id="{3FA0D208-074E-41C0-BDA8-D4CE3203390D}"/>
                    </a:ext>
                  </a:extLst>
                </p14:cNvPr>
                <p14:cNvContentPartPr/>
                <p14:nvPr/>
              </p14:nvContentPartPr>
              <p14:xfrm>
                <a:off x="2195795" y="6083947"/>
                <a:ext cx="77760" cy="84240"/>
              </p14:xfrm>
            </p:contentPart>
          </mc:Choice>
          <mc:Fallback xmlns="">
            <p:pic>
              <p:nvPicPr>
                <p:cNvPr id="162" name="Freihand 161">
                  <a:extLst>
                    <a:ext uri="{FF2B5EF4-FFF2-40B4-BE49-F238E27FC236}">
                      <a16:creationId xmlns:a16="http://schemas.microsoft.com/office/drawing/2014/main" id="{3FA0D208-074E-41C0-BDA8-D4CE3203390D}"/>
                    </a:ext>
                  </a:extLst>
                </p:cNvPr>
                <p:cNvPicPr/>
                <p:nvPr/>
              </p:nvPicPr>
              <p:blipFill>
                <a:blip r:embed="rId348"/>
                <a:stretch>
                  <a:fillRect/>
                </a:stretch>
              </p:blipFill>
              <p:spPr>
                <a:xfrm>
                  <a:off x="2191475" y="6079627"/>
                  <a:ext cx="86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63" name="Freihand 162">
                  <a:extLst>
                    <a:ext uri="{FF2B5EF4-FFF2-40B4-BE49-F238E27FC236}">
                      <a16:creationId xmlns:a16="http://schemas.microsoft.com/office/drawing/2014/main" id="{C22BF550-1021-4F9C-BB9C-AA3CB86E034E}"/>
                    </a:ext>
                  </a:extLst>
                </p14:cNvPr>
                <p14:cNvContentPartPr/>
                <p14:nvPr/>
              </p14:nvContentPartPr>
              <p14:xfrm>
                <a:off x="2302715" y="6090067"/>
                <a:ext cx="59400" cy="68400"/>
              </p14:xfrm>
            </p:contentPart>
          </mc:Choice>
          <mc:Fallback xmlns="">
            <p:pic>
              <p:nvPicPr>
                <p:cNvPr id="163" name="Freihand 162">
                  <a:extLst>
                    <a:ext uri="{FF2B5EF4-FFF2-40B4-BE49-F238E27FC236}">
                      <a16:creationId xmlns:a16="http://schemas.microsoft.com/office/drawing/2014/main" id="{C22BF550-1021-4F9C-BB9C-AA3CB86E034E}"/>
                    </a:ext>
                  </a:extLst>
                </p:cNvPr>
                <p:cNvPicPr/>
                <p:nvPr/>
              </p:nvPicPr>
              <p:blipFill>
                <a:blip r:embed="rId350"/>
                <a:stretch>
                  <a:fillRect/>
                </a:stretch>
              </p:blipFill>
              <p:spPr>
                <a:xfrm>
                  <a:off x="2298395" y="6085747"/>
                  <a:ext cx="68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64" name="Freihand 163">
                  <a:extLst>
                    <a:ext uri="{FF2B5EF4-FFF2-40B4-BE49-F238E27FC236}">
                      <a16:creationId xmlns:a16="http://schemas.microsoft.com/office/drawing/2014/main" id="{5583BBB0-0C84-47D8-AB35-EB623B043A0F}"/>
                    </a:ext>
                  </a:extLst>
                </p14:cNvPr>
                <p14:cNvContentPartPr/>
                <p14:nvPr/>
              </p14:nvContentPartPr>
              <p14:xfrm>
                <a:off x="2399915" y="6083947"/>
                <a:ext cx="21240" cy="72720"/>
              </p14:xfrm>
            </p:contentPart>
          </mc:Choice>
          <mc:Fallback xmlns="">
            <p:pic>
              <p:nvPicPr>
                <p:cNvPr id="164" name="Freihand 163">
                  <a:extLst>
                    <a:ext uri="{FF2B5EF4-FFF2-40B4-BE49-F238E27FC236}">
                      <a16:creationId xmlns:a16="http://schemas.microsoft.com/office/drawing/2014/main" id="{5583BBB0-0C84-47D8-AB35-EB623B043A0F}"/>
                    </a:ext>
                  </a:extLst>
                </p:cNvPr>
                <p:cNvPicPr/>
                <p:nvPr/>
              </p:nvPicPr>
              <p:blipFill>
                <a:blip r:embed="rId352"/>
                <a:stretch>
                  <a:fillRect/>
                </a:stretch>
              </p:blipFill>
              <p:spPr>
                <a:xfrm>
                  <a:off x="2395595" y="6079627"/>
                  <a:ext cx="29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65" name="Freihand 164">
                  <a:extLst>
                    <a:ext uri="{FF2B5EF4-FFF2-40B4-BE49-F238E27FC236}">
                      <a16:creationId xmlns:a16="http://schemas.microsoft.com/office/drawing/2014/main" id="{3CF3AB8A-20BF-4E7F-8F9C-3C2D1A9665AC}"/>
                    </a:ext>
                  </a:extLst>
                </p14:cNvPr>
                <p14:cNvContentPartPr/>
                <p14:nvPr/>
              </p14:nvContentPartPr>
              <p14:xfrm>
                <a:off x="2458595" y="6076747"/>
                <a:ext cx="67680" cy="89640"/>
              </p14:xfrm>
            </p:contentPart>
          </mc:Choice>
          <mc:Fallback xmlns="">
            <p:pic>
              <p:nvPicPr>
                <p:cNvPr id="165" name="Freihand 164">
                  <a:extLst>
                    <a:ext uri="{FF2B5EF4-FFF2-40B4-BE49-F238E27FC236}">
                      <a16:creationId xmlns:a16="http://schemas.microsoft.com/office/drawing/2014/main" id="{3CF3AB8A-20BF-4E7F-8F9C-3C2D1A9665AC}"/>
                    </a:ext>
                  </a:extLst>
                </p:cNvPr>
                <p:cNvPicPr/>
                <p:nvPr/>
              </p:nvPicPr>
              <p:blipFill>
                <a:blip r:embed="rId354"/>
                <a:stretch>
                  <a:fillRect/>
                </a:stretch>
              </p:blipFill>
              <p:spPr>
                <a:xfrm>
                  <a:off x="2454275" y="6072427"/>
                  <a:ext cx="76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6" name="Freihand 5">
                  <a:extLst>
                    <a:ext uri="{FF2B5EF4-FFF2-40B4-BE49-F238E27FC236}">
                      <a16:creationId xmlns:a16="http://schemas.microsoft.com/office/drawing/2014/main" id="{1E39261F-649F-4936-AADF-427888D0AE37}"/>
                    </a:ext>
                  </a:extLst>
                </p14:cNvPr>
                <p14:cNvContentPartPr/>
                <p14:nvPr/>
              </p14:nvContentPartPr>
              <p14:xfrm>
                <a:off x="351155" y="6091867"/>
                <a:ext cx="17280" cy="176040"/>
              </p14:xfrm>
            </p:contentPart>
          </mc:Choice>
          <mc:Fallback xmlns="">
            <p:pic>
              <p:nvPicPr>
                <p:cNvPr id="6" name="Freihand 5">
                  <a:extLst>
                    <a:ext uri="{FF2B5EF4-FFF2-40B4-BE49-F238E27FC236}">
                      <a16:creationId xmlns:a16="http://schemas.microsoft.com/office/drawing/2014/main" id="{1E39261F-649F-4936-AADF-427888D0AE37}"/>
                    </a:ext>
                  </a:extLst>
                </p:cNvPr>
                <p:cNvPicPr/>
                <p:nvPr/>
              </p:nvPicPr>
              <p:blipFill>
                <a:blip r:embed="rId356"/>
                <a:stretch>
                  <a:fillRect/>
                </a:stretch>
              </p:blipFill>
              <p:spPr>
                <a:xfrm>
                  <a:off x="346835" y="6087547"/>
                  <a:ext cx="25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8" name="Freihand 7">
                  <a:extLst>
                    <a:ext uri="{FF2B5EF4-FFF2-40B4-BE49-F238E27FC236}">
                      <a16:creationId xmlns:a16="http://schemas.microsoft.com/office/drawing/2014/main" id="{E1137E25-D7EC-4581-B6E5-B5CBACD55B19}"/>
                    </a:ext>
                  </a:extLst>
                </p14:cNvPr>
                <p14:cNvContentPartPr/>
                <p14:nvPr/>
              </p14:nvContentPartPr>
              <p14:xfrm>
                <a:off x="236315" y="6027427"/>
                <a:ext cx="172080" cy="255600"/>
              </p14:xfrm>
            </p:contentPart>
          </mc:Choice>
          <mc:Fallback xmlns="">
            <p:pic>
              <p:nvPicPr>
                <p:cNvPr id="8" name="Freihand 7">
                  <a:extLst>
                    <a:ext uri="{FF2B5EF4-FFF2-40B4-BE49-F238E27FC236}">
                      <a16:creationId xmlns:a16="http://schemas.microsoft.com/office/drawing/2014/main" id="{E1137E25-D7EC-4581-B6E5-B5CBACD55B19}"/>
                    </a:ext>
                  </a:extLst>
                </p:cNvPr>
                <p:cNvPicPr/>
                <p:nvPr/>
              </p:nvPicPr>
              <p:blipFill>
                <a:blip r:embed="rId358"/>
                <a:stretch>
                  <a:fillRect/>
                </a:stretch>
              </p:blipFill>
              <p:spPr>
                <a:xfrm>
                  <a:off x="231995" y="6023107"/>
                  <a:ext cx="18072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7" name="Freihand 36">
                  <a:extLst>
                    <a:ext uri="{FF2B5EF4-FFF2-40B4-BE49-F238E27FC236}">
                      <a16:creationId xmlns:a16="http://schemas.microsoft.com/office/drawing/2014/main" id="{2A4FA7A1-EB24-4657-8E3D-E25ECFB9C27A}"/>
                    </a:ext>
                  </a:extLst>
                </p14:cNvPr>
                <p14:cNvContentPartPr/>
                <p14:nvPr/>
              </p14:nvContentPartPr>
              <p14:xfrm>
                <a:off x="455195" y="6071347"/>
                <a:ext cx="29160" cy="175680"/>
              </p14:xfrm>
            </p:contentPart>
          </mc:Choice>
          <mc:Fallback xmlns="">
            <p:pic>
              <p:nvPicPr>
                <p:cNvPr id="37" name="Freihand 36">
                  <a:extLst>
                    <a:ext uri="{FF2B5EF4-FFF2-40B4-BE49-F238E27FC236}">
                      <a16:creationId xmlns:a16="http://schemas.microsoft.com/office/drawing/2014/main" id="{2A4FA7A1-EB24-4657-8E3D-E25ECFB9C27A}"/>
                    </a:ext>
                  </a:extLst>
                </p:cNvPr>
                <p:cNvPicPr/>
                <p:nvPr/>
              </p:nvPicPr>
              <p:blipFill>
                <a:blip r:embed="rId360"/>
                <a:stretch>
                  <a:fillRect/>
                </a:stretch>
              </p:blipFill>
              <p:spPr>
                <a:xfrm>
                  <a:off x="450875" y="6067027"/>
                  <a:ext cx="378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8" name="Freihand 37">
                  <a:extLst>
                    <a:ext uri="{FF2B5EF4-FFF2-40B4-BE49-F238E27FC236}">
                      <a16:creationId xmlns:a16="http://schemas.microsoft.com/office/drawing/2014/main" id="{3FA751D7-28D9-4DC8-A4D9-98B64729A97F}"/>
                    </a:ext>
                  </a:extLst>
                </p14:cNvPr>
                <p14:cNvContentPartPr/>
                <p14:nvPr/>
              </p14:nvContentPartPr>
              <p14:xfrm>
                <a:off x="525035" y="6110227"/>
                <a:ext cx="10080" cy="107280"/>
              </p14:xfrm>
            </p:contentPart>
          </mc:Choice>
          <mc:Fallback xmlns="">
            <p:pic>
              <p:nvPicPr>
                <p:cNvPr id="38" name="Freihand 37">
                  <a:extLst>
                    <a:ext uri="{FF2B5EF4-FFF2-40B4-BE49-F238E27FC236}">
                      <a16:creationId xmlns:a16="http://schemas.microsoft.com/office/drawing/2014/main" id="{3FA751D7-28D9-4DC8-A4D9-98B64729A97F}"/>
                    </a:ext>
                  </a:extLst>
                </p:cNvPr>
                <p:cNvPicPr/>
                <p:nvPr/>
              </p:nvPicPr>
              <p:blipFill>
                <a:blip r:embed="rId362"/>
                <a:stretch>
                  <a:fillRect/>
                </a:stretch>
              </p:blipFill>
              <p:spPr>
                <a:xfrm>
                  <a:off x="520715" y="6105907"/>
                  <a:ext cx="18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9" name="Freihand 38">
                  <a:extLst>
                    <a:ext uri="{FF2B5EF4-FFF2-40B4-BE49-F238E27FC236}">
                      <a16:creationId xmlns:a16="http://schemas.microsoft.com/office/drawing/2014/main" id="{4C147F8A-0C1F-497E-A28E-836D4E41E979}"/>
                    </a:ext>
                  </a:extLst>
                </p14:cNvPr>
                <p14:cNvContentPartPr/>
                <p14:nvPr/>
              </p14:nvContentPartPr>
              <p14:xfrm>
                <a:off x="443315" y="6018067"/>
                <a:ext cx="168480" cy="112680"/>
              </p14:xfrm>
            </p:contentPart>
          </mc:Choice>
          <mc:Fallback xmlns="">
            <p:pic>
              <p:nvPicPr>
                <p:cNvPr id="39" name="Freihand 38">
                  <a:extLst>
                    <a:ext uri="{FF2B5EF4-FFF2-40B4-BE49-F238E27FC236}">
                      <a16:creationId xmlns:a16="http://schemas.microsoft.com/office/drawing/2014/main" id="{4C147F8A-0C1F-497E-A28E-836D4E41E979}"/>
                    </a:ext>
                  </a:extLst>
                </p:cNvPr>
                <p:cNvPicPr/>
                <p:nvPr/>
              </p:nvPicPr>
              <p:blipFill>
                <a:blip r:embed="rId364"/>
                <a:stretch>
                  <a:fillRect/>
                </a:stretch>
              </p:blipFill>
              <p:spPr>
                <a:xfrm>
                  <a:off x="438995" y="6013747"/>
                  <a:ext cx="177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41" name="Freihand 40">
                  <a:extLst>
                    <a:ext uri="{FF2B5EF4-FFF2-40B4-BE49-F238E27FC236}">
                      <a16:creationId xmlns:a16="http://schemas.microsoft.com/office/drawing/2014/main" id="{03F2019F-E63B-4CE7-B924-D8EE0DEB3173}"/>
                    </a:ext>
                  </a:extLst>
                </p14:cNvPr>
                <p14:cNvContentPartPr/>
                <p14:nvPr/>
              </p14:nvContentPartPr>
              <p14:xfrm>
                <a:off x="491915" y="6175027"/>
                <a:ext cx="91440" cy="113400"/>
              </p14:xfrm>
            </p:contentPart>
          </mc:Choice>
          <mc:Fallback xmlns="">
            <p:pic>
              <p:nvPicPr>
                <p:cNvPr id="41" name="Freihand 40">
                  <a:extLst>
                    <a:ext uri="{FF2B5EF4-FFF2-40B4-BE49-F238E27FC236}">
                      <a16:creationId xmlns:a16="http://schemas.microsoft.com/office/drawing/2014/main" id="{03F2019F-E63B-4CE7-B924-D8EE0DEB3173}"/>
                    </a:ext>
                  </a:extLst>
                </p:cNvPr>
                <p:cNvPicPr/>
                <p:nvPr/>
              </p:nvPicPr>
              <p:blipFill>
                <a:blip r:embed="rId366"/>
                <a:stretch>
                  <a:fillRect/>
                </a:stretch>
              </p:blipFill>
              <p:spPr>
                <a:xfrm>
                  <a:off x="487595" y="6170707"/>
                  <a:ext cx="100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42" name="Freihand 41">
                  <a:extLst>
                    <a:ext uri="{FF2B5EF4-FFF2-40B4-BE49-F238E27FC236}">
                      <a16:creationId xmlns:a16="http://schemas.microsoft.com/office/drawing/2014/main" id="{A8EF73F4-FDFE-4EDB-8652-F711B6C38881}"/>
                    </a:ext>
                  </a:extLst>
                </p14:cNvPr>
                <p14:cNvContentPartPr/>
                <p14:nvPr/>
              </p14:nvContentPartPr>
              <p14:xfrm>
                <a:off x="594155" y="6209947"/>
                <a:ext cx="41760" cy="57600"/>
              </p14:xfrm>
            </p:contentPart>
          </mc:Choice>
          <mc:Fallback xmlns="">
            <p:pic>
              <p:nvPicPr>
                <p:cNvPr id="42" name="Freihand 41">
                  <a:extLst>
                    <a:ext uri="{FF2B5EF4-FFF2-40B4-BE49-F238E27FC236}">
                      <a16:creationId xmlns:a16="http://schemas.microsoft.com/office/drawing/2014/main" id="{A8EF73F4-FDFE-4EDB-8652-F711B6C38881}"/>
                    </a:ext>
                  </a:extLst>
                </p:cNvPr>
                <p:cNvPicPr/>
                <p:nvPr/>
              </p:nvPicPr>
              <p:blipFill>
                <a:blip r:embed="rId368"/>
                <a:stretch>
                  <a:fillRect/>
                </a:stretch>
              </p:blipFill>
              <p:spPr>
                <a:xfrm>
                  <a:off x="589835" y="6205627"/>
                  <a:ext cx="50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43" name="Freihand 42">
                  <a:extLst>
                    <a:ext uri="{FF2B5EF4-FFF2-40B4-BE49-F238E27FC236}">
                      <a16:creationId xmlns:a16="http://schemas.microsoft.com/office/drawing/2014/main" id="{5F2905BA-39F8-44BB-AF86-D77CB7FE2550}"/>
                    </a:ext>
                  </a:extLst>
                </p14:cNvPr>
                <p14:cNvContentPartPr/>
                <p14:nvPr/>
              </p14:nvContentPartPr>
              <p14:xfrm>
                <a:off x="658955" y="6213907"/>
                <a:ext cx="23040" cy="83160"/>
              </p14:xfrm>
            </p:contentPart>
          </mc:Choice>
          <mc:Fallback xmlns="">
            <p:pic>
              <p:nvPicPr>
                <p:cNvPr id="43" name="Freihand 42">
                  <a:extLst>
                    <a:ext uri="{FF2B5EF4-FFF2-40B4-BE49-F238E27FC236}">
                      <a16:creationId xmlns:a16="http://schemas.microsoft.com/office/drawing/2014/main" id="{5F2905BA-39F8-44BB-AF86-D77CB7FE2550}"/>
                    </a:ext>
                  </a:extLst>
                </p:cNvPr>
                <p:cNvPicPr/>
                <p:nvPr/>
              </p:nvPicPr>
              <p:blipFill>
                <a:blip r:embed="rId370"/>
                <a:stretch>
                  <a:fillRect/>
                </a:stretch>
              </p:blipFill>
              <p:spPr>
                <a:xfrm>
                  <a:off x="654635" y="6209587"/>
                  <a:ext cx="31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44" name="Freihand 43">
                  <a:extLst>
                    <a:ext uri="{FF2B5EF4-FFF2-40B4-BE49-F238E27FC236}">
                      <a16:creationId xmlns:a16="http://schemas.microsoft.com/office/drawing/2014/main" id="{2EE02602-067D-4030-B6FB-E25CBEA815B9}"/>
                    </a:ext>
                  </a:extLst>
                </p14:cNvPr>
                <p14:cNvContentPartPr/>
                <p14:nvPr/>
              </p14:nvContentPartPr>
              <p14:xfrm>
                <a:off x="716555" y="6191587"/>
                <a:ext cx="51840" cy="103320"/>
              </p14:xfrm>
            </p:contentPart>
          </mc:Choice>
          <mc:Fallback xmlns="">
            <p:pic>
              <p:nvPicPr>
                <p:cNvPr id="44" name="Freihand 43">
                  <a:extLst>
                    <a:ext uri="{FF2B5EF4-FFF2-40B4-BE49-F238E27FC236}">
                      <a16:creationId xmlns:a16="http://schemas.microsoft.com/office/drawing/2014/main" id="{2EE02602-067D-4030-B6FB-E25CBEA815B9}"/>
                    </a:ext>
                  </a:extLst>
                </p:cNvPr>
                <p:cNvPicPr/>
                <p:nvPr/>
              </p:nvPicPr>
              <p:blipFill>
                <a:blip r:embed="rId372"/>
                <a:stretch>
                  <a:fillRect/>
                </a:stretch>
              </p:blipFill>
              <p:spPr>
                <a:xfrm>
                  <a:off x="712235" y="6187267"/>
                  <a:ext cx="604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66" name="Freihand 265">
                  <a:extLst>
                    <a:ext uri="{FF2B5EF4-FFF2-40B4-BE49-F238E27FC236}">
                      <a16:creationId xmlns:a16="http://schemas.microsoft.com/office/drawing/2014/main" id="{27EA0D7F-7B6C-4C8B-9B32-A033CDC4E055}"/>
                    </a:ext>
                  </a:extLst>
                </p14:cNvPr>
                <p14:cNvContentPartPr/>
                <p14:nvPr/>
              </p14:nvContentPartPr>
              <p14:xfrm>
                <a:off x="388595" y="6565987"/>
                <a:ext cx="159840" cy="5760"/>
              </p14:xfrm>
            </p:contentPart>
          </mc:Choice>
          <mc:Fallback xmlns="">
            <p:pic>
              <p:nvPicPr>
                <p:cNvPr id="266" name="Freihand 265">
                  <a:extLst>
                    <a:ext uri="{FF2B5EF4-FFF2-40B4-BE49-F238E27FC236}">
                      <a16:creationId xmlns:a16="http://schemas.microsoft.com/office/drawing/2014/main" id="{27EA0D7F-7B6C-4C8B-9B32-A033CDC4E055}"/>
                    </a:ext>
                  </a:extLst>
                </p:cNvPr>
                <p:cNvPicPr/>
                <p:nvPr/>
              </p:nvPicPr>
              <p:blipFill>
                <a:blip r:embed="rId374"/>
                <a:stretch>
                  <a:fillRect/>
                </a:stretch>
              </p:blipFill>
              <p:spPr>
                <a:xfrm>
                  <a:off x="384275" y="6561667"/>
                  <a:ext cx="1684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67" name="Freihand 266">
                  <a:extLst>
                    <a:ext uri="{FF2B5EF4-FFF2-40B4-BE49-F238E27FC236}">
                      <a16:creationId xmlns:a16="http://schemas.microsoft.com/office/drawing/2014/main" id="{33744E86-29E6-4E81-BD49-35641D6032CE}"/>
                    </a:ext>
                  </a:extLst>
                </p14:cNvPr>
                <p14:cNvContentPartPr/>
                <p14:nvPr/>
              </p14:nvContentPartPr>
              <p14:xfrm>
                <a:off x="407675" y="6631867"/>
                <a:ext cx="151560" cy="2880"/>
              </p14:xfrm>
            </p:contentPart>
          </mc:Choice>
          <mc:Fallback xmlns="">
            <p:pic>
              <p:nvPicPr>
                <p:cNvPr id="267" name="Freihand 266">
                  <a:extLst>
                    <a:ext uri="{FF2B5EF4-FFF2-40B4-BE49-F238E27FC236}">
                      <a16:creationId xmlns:a16="http://schemas.microsoft.com/office/drawing/2014/main" id="{33744E86-29E6-4E81-BD49-35641D6032CE}"/>
                    </a:ext>
                  </a:extLst>
                </p:cNvPr>
                <p:cNvPicPr/>
                <p:nvPr/>
              </p:nvPicPr>
              <p:blipFill>
                <a:blip r:embed="rId376"/>
                <a:stretch>
                  <a:fillRect/>
                </a:stretch>
              </p:blipFill>
              <p:spPr>
                <a:xfrm>
                  <a:off x="403355" y="6627547"/>
                  <a:ext cx="1602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68" name="Freihand 267">
                  <a:extLst>
                    <a:ext uri="{FF2B5EF4-FFF2-40B4-BE49-F238E27FC236}">
                      <a16:creationId xmlns:a16="http://schemas.microsoft.com/office/drawing/2014/main" id="{6C533791-1165-4E78-AE57-EF068CFE7DF9}"/>
                    </a:ext>
                  </a:extLst>
                </p14:cNvPr>
                <p14:cNvContentPartPr/>
                <p14:nvPr/>
              </p14:nvContentPartPr>
              <p14:xfrm>
                <a:off x="582635" y="6513787"/>
                <a:ext cx="158040" cy="159120"/>
              </p14:xfrm>
            </p:contentPart>
          </mc:Choice>
          <mc:Fallback xmlns="">
            <p:pic>
              <p:nvPicPr>
                <p:cNvPr id="268" name="Freihand 267">
                  <a:extLst>
                    <a:ext uri="{FF2B5EF4-FFF2-40B4-BE49-F238E27FC236}">
                      <a16:creationId xmlns:a16="http://schemas.microsoft.com/office/drawing/2014/main" id="{6C533791-1165-4E78-AE57-EF068CFE7DF9}"/>
                    </a:ext>
                  </a:extLst>
                </p:cNvPr>
                <p:cNvPicPr/>
                <p:nvPr/>
              </p:nvPicPr>
              <p:blipFill>
                <a:blip r:embed="rId378"/>
                <a:stretch>
                  <a:fillRect/>
                </a:stretch>
              </p:blipFill>
              <p:spPr>
                <a:xfrm>
                  <a:off x="578315" y="6509467"/>
                  <a:ext cx="166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69" name="Freihand 268">
                  <a:extLst>
                    <a:ext uri="{FF2B5EF4-FFF2-40B4-BE49-F238E27FC236}">
                      <a16:creationId xmlns:a16="http://schemas.microsoft.com/office/drawing/2014/main" id="{5A03BCD9-07B0-4BC4-99A1-B3A59A415392}"/>
                    </a:ext>
                  </a:extLst>
                </p14:cNvPr>
                <p14:cNvContentPartPr/>
                <p14:nvPr/>
              </p14:nvContentPartPr>
              <p14:xfrm>
                <a:off x="1036595" y="6462307"/>
                <a:ext cx="194400" cy="140760"/>
              </p14:xfrm>
            </p:contentPart>
          </mc:Choice>
          <mc:Fallback xmlns="">
            <p:pic>
              <p:nvPicPr>
                <p:cNvPr id="269" name="Freihand 268">
                  <a:extLst>
                    <a:ext uri="{FF2B5EF4-FFF2-40B4-BE49-F238E27FC236}">
                      <a16:creationId xmlns:a16="http://schemas.microsoft.com/office/drawing/2014/main" id="{5A03BCD9-07B0-4BC4-99A1-B3A59A415392}"/>
                    </a:ext>
                  </a:extLst>
                </p:cNvPr>
                <p:cNvPicPr/>
                <p:nvPr/>
              </p:nvPicPr>
              <p:blipFill>
                <a:blip r:embed="rId380"/>
                <a:stretch>
                  <a:fillRect/>
                </a:stretch>
              </p:blipFill>
              <p:spPr>
                <a:xfrm>
                  <a:off x="1032275" y="6457987"/>
                  <a:ext cx="203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70" name="Freihand 269">
                  <a:extLst>
                    <a:ext uri="{FF2B5EF4-FFF2-40B4-BE49-F238E27FC236}">
                      <a16:creationId xmlns:a16="http://schemas.microsoft.com/office/drawing/2014/main" id="{09A76956-D960-4999-ACCA-13F0C9704850}"/>
                    </a:ext>
                  </a:extLst>
                </p14:cNvPr>
                <p14:cNvContentPartPr/>
                <p14:nvPr/>
              </p14:nvContentPartPr>
              <p14:xfrm>
                <a:off x="1369595" y="6450067"/>
                <a:ext cx="31320" cy="106920"/>
              </p14:xfrm>
            </p:contentPart>
          </mc:Choice>
          <mc:Fallback xmlns="">
            <p:pic>
              <p:nvPicPr>
                <p:cNvPr id="270" name="Freihand 269">
                  <a:extLst>
                    <a:ext uri="{FF2B5EF4-FFF2-40B4-BE49-F238E27FC236}">
                      <a16:creationId xmlns:a16="http://schemas.microsoft.com/office/drawing/2014/main" id="{09A76956-D960-4999-ACCA-13F0C9704850}"/>
                    </a:ext>
                  </a:extLst>
                </p:cNvPr>
                <p:cNvPicPr/>
                <p:nvPr/>
              </p:nvPicPr>
              <p:blipFill>
                <a:blip r:embed="rId382"/>
                <a:stretch>
                  <a:fillRect/>
                </a:stretch>
              </p:blipFill>
              <p:spPr>
                <a:xfrm>
                  <a:off x="1365275" y="6445747"/>
                  <a:ext cx="399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71" name="Freihand 270">
                  <a:extLst>
                    <a:ext uri="{FF2B5EF4-FFF2-40B4-BE49-F238E27FC236}">
                      <a16:creationId xmlns:a16="http://schemas.microsoft.com/office/drawing/2014/main" id="{4FDFBFE5-629C-494F-8C73-EFF5F7981FF1}"/>
                    </a:ext>
                  </a:extLst>
                </p14:cNvPr>
                <p14:cNvContentPartPr/>
                <p14:nvPr/>
              </p14:nvContentPartPr>
              <p14:xfrm>
                <a:off x="1327115" y="6503347"/>
                <a:ext cx="112680" cy="13320"/>
              </p14:xfrm>
            </p:contentPart>
          </mc:Choice>
          <mc:Fallback xmlns="">
            <p:pic>
              <p:nvPicPr>
                <p:cNvPr id="271" name="Freihand 270">
                  <a:extLst>
                    <a:ext uri="{FF2B5EF4-FFF2-40B4-BE49-F238E27FC236}">
                      <a16:creationId xmlns:a16="http://schemas.microsoft.com/office/drawing/2014/main" id="{4FDFBFE5-629C-494F-8C73-EFF5F7981FF1}"/>
                    </a:ext>
                  </a:extLst>
                </p:cNvPr>
                <p:cNvPicPr/>
                <p:nvPr/>
              </p:nvPicPr>
              <p:blipFill>
                <a:blip r:embed="rId384"/>
                <a:stretch>
                  <a:fillRect/>
                </a:stretch>
              </p:blipFill>
              <p:spPr>
                <a:xfrm>
                  <a:off x="1322795" y="6499027"/>
                  <a:ext cx="121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72" name="Freihand 271">
                  <a:extLst>
                    <a:ext uri="{FF2B5EF4-FFF2-40B4-BE49-F238E27FC236}">
                      <a16:creationId xmlns:a16="http://schemas.microsoft.com/office/drawing/2014/main" id="{B1580293-AF0C-431B-927B-FBEF8E470DA3}"/>
                    </a:ext>
                  </a:extLst>
                </p14:cNvPr>
                <p14:cNvContentPartPr/>
                <p14:nvPr/>
              </p14:nvContentPartPr>
              <p14:xfrm>
                <a:off x="1485875" y="6473467"/>
                <a:ext cx="95400" cy="188640"/>
              </p14:xfrm>
            </p:contentPart>
          </mc:Choice>
          <mc:Fallback xmlns="">
            <p:pic>
              <p:nvPicPr>
                <p:cNvPr id="272" name="Freihand 271">
                  <a:extLst>
                    <a:ext uri="{FF2B5EF4-FFF2-40B4-BE49-F238E27FC236}">
                      <a16:creationId xmlns:a16="http://schemas.microsoft.com/office/drawing/2014/main" id="{B1580293-AF0C-431B-927B-FBEF8E470DA3}"/>
                    </a:ext>
                  </a:extLst>
                </p:cNvPr>
                <p:cNvPicPr/>
                <p:nvPr/>
              </p:nvPicPr>
              <p:blipFill>
                <a:blip r:embed="rId386"/>
                <a:stretch>
                  <a:fillRect/>
                </a:stretch>
              </p:blipFill>
              <p:spPr>
                <a:xfrm>
                  <a:off x="1481555" y="6469147"/>
                  <a:ext cx="1040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73" name="Freihand 272">
                  <a:extLst>
                    <a:ext uri="{FF2B5EF4-FFF2-40B4-BE49-F238E27FC236}">
                      <a16:creationId xmlns:a16="http://schemas.microsoft.com/office/drawing/2014/main" id="{7CEE2B02-B0F3-4941-B43D-3CF543BCB3A3}"/>
                    </a:ext>
                  </a:extLst>
                </p14:cNvPr>
                <p14:cNvContentPartPr/>
                <p14:nvPr/>
              </p14:nvContentPartPr>
              <p14:xfrm>
                <a:off x="1451315" y="6391387"/>
                <a:ext cx="136800" cy="10800"/>
              </p14:xfrm>
            </p:contentPart>
          </mc:Choice>
          <mc:Fallback xmlns="">
            <p:pic>
              <p:nvPicPr>
                <p:cNvPr id="273" name="Freihand 272">
                  <a:extLst>
                    <a:ext uri="{FF2B5EF4-FFF2-40B4-BE49-F238E27FC236}">
                      <a16:creationId xmlns:a16="http://schemas.microsoft.com/office/drawing/2014/main" id="{7CEE2B02-B0F3-4941-B43D-3CF543BCB3A3}"/>
                    </a:ext>
                  </a:extLst>
                </p:cNvPr>
                <p:cNvPicPr/>
                <p:nvPr/>
              </p:nvPicPr>
              <p:blipFill>
                <a:blip r:embed="rId388"/>
                <a:stretch>
                  <a:fillRect/>
                </a:stretch>
              </p:blipFill>
              <p:spPr>
                <a:xfrm>
                  <a:off x="1446995" y="6387067"/>
                  <a:ext cx="1454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74" name="Freihand 273">
                  <a:extLst>
                    <a:ext uri="{FF2B5EF4-FFF2-40B4-BE49-F238E27FC236}">
                      <a16:creationId xmlns:a16="http://schemas.microsoft.com/office/drawing/2014/main" id="{BF273CED-16BD-4FDE-97FE-32140C09385B}"/>
                    </a:ext>
                  </a:extLst>
                </p14:cNvPr>
                <p14:cNvContentPartPr/>
                <p14:nvPr/>
              </p14:nvContentPartPr>
              <p14:xfrm>
                <a:off x="1600715" y="6362947"/>
                <a:ext cx="92520" cy="238320"/>
              </p14:xfrm>
            </p:contentPart>
          </mc:Choice>
          <mc:Fallback xmlns="">
            <p:pic>
              <p:nvPicPr>
                <p:cNvPr id="274" name="Freihand 273">
                  <a:extLst>
                    <a:ext uri="{FF2B5EF4-FFF2-40B4-BE49-F238E27FC236}">
                      <a16:creationId xmlns:a16="http://schemas.microsoft.com/office/drawing/2014/main" id="{BF273CED-16BD-4FDE-97FE-32140C09385B}"/>
                    </a:ext>
                  </a:extLst>
                </p:cNvPr>
                <p:cNvPicPr/>
                <p:nvPr/>
              </p:nvPicPr>
              <p:blipFill>
                <a:blip r:embed="rId390"/>
                <a:stretch>
                  <a:fillRect/>
                </a:stretch>
              </p:blipFill>
              <p:spPr>
                <a:xfrm>
                  <a:off x="1596395" y="6358627"/>
                  <a:ext cx="1011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75" name="Freihand 274">
                  <a:extLst>
                    <a:ext uri="{FF2B5EF4-FFF2-40B4-BE49-F238E27FC236}">
                      <a16:creationId xmlns:a16="http://schemas.microsoft.com/office/drawing/2014/main" id="{AD4FB1B6-9796-42B7-A5E5-6E3DCCD05A92}"/>
                    </a:ext>
                  </a:extLst>
                </p14:cNvPr>
                <p14:cNvContentPartPr/>
                <p14:nvPr/>
              </p14:nvContentPartPr>
              <p14:xfrm>
                <a:off x="963515" y="6402187"/>
                <a:ext cx="126720" cy="207360"/>
              </p14:xfrm>
            </p:contentPart>
          </mc:Choice>
          <mc:Fallback xmlns="">
            <p:pic>
              <p:nvPicPr>
                <p:cNvPr id="275" name="Freihand 274">
                  <a:extLst>
                    <a:ext uri="{FF2B5EF4-FFF2-40B4-BE49-F238E27FC236}">
                      <a16:creationId xmlns:a16="http://schemas.microsoft.com/office/drawing/2014/main" id="{AD4FB1B6-9796-42B7-A5E5-6E3DCCD05A92}"/>
                    </a:ext>
                  </a:extLst>
                </p:cNvPr>
                <p:cNvPicPr/>
                <p:nvPr/>
              </p:nvPicPr>
              <p:blipFill>
                <a:blip r:embed="rId392"/>
                <a:stretch>
                  <a:fillRect/>
                </a:stretch>
              </p:blipFill>
              <p:spPr>
                <a:xfrm>
                  <a:off x="959195" y="6397867"/>
                  <a:ext cx="135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78" name="Freihand 277">
                  <a:extLst>
                    <a:ext uri="{FF2B5EF4-FFF2-40B4-BE49-F238E27FC236}">
                      <a16:creationId xmlns:a16="http://schemas.microsoft.com/office/drawing/2014/main" id="{3176B8DF-CE85-4322-90A2-75A712D990E1}"/>
                    </a:ext>
                  </a:extLst>
                </p14:cNvPr>
                <p14:cNvContentPartPr/>
                <p14:nvPr/>
              </p14:nvContentPartPr>
              <p14:xfrm>
                <a:off x="1748315" y="6272947"/>
                <a:ext cx="82800" cy="111960"/>
              </p14:xfrm>
            </p:contentPart>
          </mc:Choice>
          <mc:Fallback xmlns="">
            <p:pic>
              <p:nvPicPr>
                <p:cNvPr id="278" name="Freihand 277">
                  <a:extLst>
                    <a:ext uri="{FF2B5EF4-FFF2-40B4-BE49-F238E27FC236}">
                      <a16:creationId xmlns:a16="http://schemas.microsoft.com/office/drawing/2014/main" id="{3176B8DF-CE85-4322-90A2-75A712D990E1}"/>
                    </a:ext>
                  </a:extLst>
                </p:cNvPr>
                <p:cNvPicPr/>
                <p:nvPr/>
              </p:nvPicPr>
              <p:blipFill>
                <a:blip r:embed="rId394"/>
                <a:stretch>
                  <a:fillRect/>
                </a:stretch>
              </p:blipFill>
              <p:spPr>
                <a:xfrm>
                  <a:off x="1743995" y="6268627"/>
                  <a:ext cx="914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79" name="Freihand 278">
                  <a:extLst>
                    <a:ext uri="{FF2B5EF4-FFF2-40B4-BE49-F238E27FC236}">
                      <a16:creationId xmlns:a16="http://schemas.microsoft.com/office/drawing/2014/main" id="{A2910BF6-6D0F-4FD2-9F85-55B53C1ED853}"/>
                    </a:ext>
                  </a:extLst>
                </p14:cNvPr>
                <p14:cNvContentPartPr/>
                <p14:nvPr/>
              </p14:nvContentPartPr>
              <p14:xfrm>
                <a:off x="1925435" y="6479227"/>
                <a:ext cx="171000" cy="2880"/>
              </p14:xfrm>
            </p:contentPart>
          </mc:Choice>
          <mc:Fallback xmlns="">
            <p:pic>
              <p:nvPicPr>
                <p:cNvPr id="279" name="Freihand 278">
                  <a:extLst>
                    <a:ext uri="{FF2B5EF4-FFF2-40B4-BE49-F238E27FC236}">
                      <a16:creationId xmlns:a16="http://schemas.microsoft.com/office/drawing/2014/main" id="{A2910BF6-6D0F-4FD2-9F85-55B53C1ED853}"/>
                    </a:ext>
                  </a:extLst>
                </p:cNvPr>
                <p:cNvPicPr/>
                <p:nvPr/>
              </p:nvPicPr>
              <p:blipFill>
                <a:blip r:embed="rId396"/>
                <a:stretch>
                  <a:fillRect/>
                </a:stretch>
              </p:blipFill>
              <p:spPr>
                <a:xfrm>
                  <a:off x="1921115" y="6474907"/>
                  <a:ext cx="1796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80" name="Freihand 279">
                  <a:extLst>
                    <a:ext uri="{FF2B5EF4-FFF2-40B4-BE49-F238E27FC236}">
                      <a16:creationId xmlns:a16="http://schemas.microsoft.com/office/drawing/2014/main" id="{B782C441-2E4C-4ED8-ABD3-49779A17E83A}"/>
                    </a:ext>
                  </a:extLst>
                </p14:cNvPr>
                <p14:cNvContentPartPr/>
                <p14:nvPr/>
              </p14:nvContentPartPr>
              <p14:xfrm>
                <a:off x="1912475" y="6518827"/>
                <a:ext cx="172440" cy="21960"/>
              </p14:xfrm>
            </p:contentPart>
          </mc:Choice>
          <mc:Fallback xmlns="">
            <p:pic>
              <p:nvPicPr>
                <p:cNvPr id="280" name="Freihand 279">
                  <a:extLst>
                    <a:ext uri="{FF2B5EF4-FFF2-40B4-BE49-F238E27FC236}">
                      <a16:creationId xmlns:a16="http://schemas.microsoft.com/office/drawing/2014/main" id="{B782C441-2E4C-4ED8-ABD3-49779A17E83A}"/>
                    </a:ext>
                  </a:extLst>
                </p:cNvPr>
                <p:cNvPicPr/>
                <p:nvPr/>
              </p:nvPicPr>
              <p:blipFill>
                <a:blip r:embed="rId398"/>
                <a:stretch>
                  <a:fillRect/>
                </a:stretch>
              </p:blipFill>
              <p:spPr>
                <a:xfrm>
                  <a:off x="1908155" y="6514507"/>
                  <a:ext cx="1810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83" name="Freihand 282">
                  <a:extLst>
                    <a:ext uri="{FF2B5EF4-FFF2-40B4-BE49-F238E27FC236}">
                      <a16:creationId xmlns:a16="http://schemas.microsoft.com/office/drawing/2014/main" id="{A2650F32-8DDB-4B43-89F8-EFD9684629B5}"/>
                    </a:ext>
                  </a:extLst>
                </p14:cNvPr>
                <p14:cNvContentPartPr/>
                <p14:nvPr/>
              </p14:nvContentPartPr>
              <p14:xfrm>
                <a:off x="2451755" y="6346387"/>
                <a:ext cx="177480" cy="112680"/>
              </p14:xfrm>
            </p:contentPart>
          </mc:Choice>
          <mc:Fallback xmlns="">
            <p:pic>
              <p:nvPicPr>
                <p:cNvPr id="283" name="Freihand 282">
                  <a:extLst>
                    <a:ext uri="{FF2B5EF4-FFF2-40B4-BE49-F238E27FC236}">
                      <a16:creationId xmlns:a16="http://schemas.microsoft.com/office/drawing/2014/main" id="{A2650F32-8DDB-4B43-89F8-EFD9684629B5}"/>
                    </a:ext>
                  </a:extLst>
                </p:cNvPr>
                <p:cNvPicPr/>
                <p:nvPr/>
              </p:nvPicPr>
              <p:blipFill>
                <a:blip r:embed="rId400"/>
                <a:stretch>
                  <a:fillRect/>
                </a:stretch>
              </p:blipFill>
              <p:spPr>
                <a:xfrm>
                  <a:off x="2447435" y="6342067"/>
                  <a:ext cx="186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84" name="Freihand 283">
                  <a:extLst>
                    <a:ext uri="{FF2B5EF4-FFF2-40B4-BE49-F238E27FC236}">
                      <a16:creationId xmlns:a16="http://schemas.microsoft.com/office/drawing/2014/main" id="{C3515881-773F-46BC-A0E8-DDAF964A54E4}"/>
                    </a:ext>
                  </a:extLst>
                </p14:cNvPr>
                <p14:cNvContentPartPr/>
                <p14:nvPr/>
              </p14:nvContentPartPr>
              <p14:xfrm>
                <a:off x="2714555" y="6355027"/>
                <a:ext cx="42840" cy="104400"/>
              </p14:xfrm>
            </p:contentPart>
          </mc:Choice>
          <mc:Fallback xmlns="">
            <p:pic>
              <p:nvPicPr>
                <p:cNvPr id="284" name="Freihand 283">
                  <a:extLst>
                    <a:ext uri="{FF2B5EF4-FFF2-40B4-BE49-F238E27FC236}">
                      <a16:creationId xmlns:a16="http://schemas.microsoft.com/office/drawing/2014/main" id="{C3515881-773F-46BC-A0E8-DDAF964A54E4}"/>
                    </a:ext>
                  </a:extLst>
                </p:cNvPr>
                <p:cNvPicPr/>
                <p:nvPr/>
              </p:nvPicPr>
              <p:blipFill>
                <a:blip r:embed="rId402"/>
                <a:stretch>
                  <a:fillRect/>
                </a:stretch>
              </p:blipFill>
              <p:spPr>
                <a:xfrm>
                  <a:off x="2710235" y="6350707"/>
                  <a:ext cx="51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85" name="Freihand 284">
                  <a:extLst>
                    <a:ext uri="{FF2B5EF4-FFF2-40B4-BE49-F238E27FC236}">
                      <a16:creationId xmlns:a16="http://schemas.microsoft.com/office/drawing/2014/main" id="{C7255625-8979-4531-9357-DEDBF2CB63C8}"/>
                    </a:ext>
                  </a:extLst>
                </p14:cNvPr>
                <p14:cNvContentPartPr/>
                <p14:nvPr/>
              </p14:nvContentPartPr>
              <p14:xfrm>
                <a:off x="2692955" y="6397147"/>
                <a:ext cx="101160" cy="4680"/>
              </p14:xfrm>
            </p:contentPart>
          </mc:Choice>
          <mc:Fallback xmlns="">
            <p:pic>
              <p:nvPicPr>
                <p:cNvPr id="285" name="Freihand 284">
                  <a:extLst>
                    <a:ext uri="{FF2B5EF4-FFF2-40B4-BE49-F238E27FC236}">
                      <a16:creationId xmlns:a16="http://schemas.microsoft.com/office/drawing/2014/main" id="{C7255625-8979-4531-9357-DEDBF2CB63C8}"/>
                    </a:ext>
                  </a:extLst>
                </p:cNvPr>
                <p:cNvPicPr/>
                <p:nvPr/>
              </p:nvPicPr>
              <p:blipFill>
                <a:blip r:embed="rId404"/>
                <a:stretch>
                  <a:fillRect/>
                </a:stretch>
              </p:blipFill>
              <p:spPr>
                <a:xfrm>
                  <a:off x="2688635" y="6392827"/>
                  <a:ext cx="1098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86" name="Freihand 285">
                  <a:extLst>
                    <a:ext uri="{FF2B5EF4-FFF2-40B4-BE49-F238E27FC236}">
                      <a16:creationId xmlns:a16="http://schemas.microsoft.com/office/drawing/2014/main" id="{0EA7709F-245D-4E57-9FD0-34302A418E6B}"/>
                    </a:ext>
                  </a:extLst>
                </p14:cNvPr>
                <p14:cNvContentPartPr/>
                <p14:nvPr/>
              </p14:nvContentPartPr>
              <p14:xfrm>
                <a:off x="2817155" y="6327667"/>
                <a:ext cx="112320" cy="163440"/>
              </p14:xfrm>
            </p:contentPart>
          </mc:Choice>
          <mc:Fallback xmlns="">
            <p:pic>
              <p:nvPicPr>
                <p:cNvPr id="286" name="Freihand 285">
                  <a:extLst>
                    <a:ext uri="{FF2B5EF4-FFF2-40B4-BE49-F238E27FC236}">
                      <a16:creationId xmlns:a16="http://schemas.microsoft.com/office/drawing/2014/main" id="{0EA7709F-245D-4E57-9FD0-34302A418E6B}"/>
                    </a:ext>
                  </a:extLst>
                </p:cNvPr>
                <p:cNvPicPr/>
                <p:nvPr/>
              </p:nvPicPr>
              <p:blipFill>
                <a:blip r:embed="rId406"/>
                <a:stretch>
                  <a:fillRect/>
                </a:stretch>
              </p:blipFill>
              <p:spPr>
                <a:xfrm>
                  <a:off x="2812835" y="6323347"/>
                  <a:ext cx="120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87" name="Freihand 286">
                  <a:extLst>
                    <a:ext uri="{FF2B5EF4-FFF2-40B4-BE49-F238E27FC236}">
                      <a16:creationId xmlns:a16="http://schemas.microsoft.com/office/drawing/2014/main" id="{208739C4-111F-4951-9065-17CE942BF15F}"/>
                    </a:ext>
                  </a:extLst>
                </p14:cNvPr>
                <p14:cNvContentPartPr/>
                <p14:nvPr/>
              </p14:nvContentPartPr>
              <p14:xfrm>
                <a:off x="2967995" y="6342787"/>
                <a:ext cx="42840" cy="96120"/>
              </p14:xfrm>
            </p:contentPart>
          </mc:Choice>
          <mc:Fallback xmlns="">
            <p:pic>
              <p:nvPicPr>
                <p:cNvPr id="287" name="Freihand 286">
                  <a:extLst>
                    <a:ext uri="{FF2B5EF4-FFF2-40B4-BE49-F238E27FC236}">
                      <a16:creationId xmlns:a16="http://schemas.microsoft.com/office/drawing/2014/main" id="{208739C4-111F-4951-9065-17CE942BF15F}"/>
                    </a:ext>
                  </a:extLst>
                </p:cNvPr>
                <p:cNvPicPr/>
                <p:nvPr/>
              </p:nvPicPr>
              <p:blipFill>
                <a:blip r:embed="rId408"/>
                <a:stretch>
                  <a:fillRect/>
                </a:stretch>
              </p:blipFill>
              <p:spPr>
                <a:xfrm>
                  <a:off x="2963675" y="6338467"/>
                  <a:ext cx="514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88" name="Freihand 287">
                  <a:extLst>
                    <a:ext uri="{FF2B5EF4-FFF2-40B4-BE49-F238E27FC236}">
                      <a16:creationId xmlns:a16="http://schemas.microsoft.com/office/drawing/2014/main" id="{D6872675-C226-4F87-84D0-F6922D9549FC}"/>
                    </a:ext>
                  </a:extLst>
                </p14:cNvPr>
                <p14:cNvContentPartPr/>
                <p14:nvPr/>
              </p14:nvContentPartPr>
              <p14:xfrm>
                <a:off x="3020195" y="6346747"/>
                <a:ext cx="85320" cy="97920"/>
              </p14:xfrm>
            </p:contentPart>
          </mc:Choice>
          <mc:Fallback xmlns="">
            <p:pic>
              <p:nvPicPr>
                <p:cNvPr id="288" name="Freihand 287">
                  <a:extLst>
                    <a:ext uri="{FF2B5EF4-FFF2-40B4-BE49-F238E27FC236}">
                      <a16:creationId xmlns:a16="http://schemas.microsoft.com/office/drawing/2014/main" id="{D6872675-C226-4F87-84D0-F6922D9549FC}"/>
                    </a:ext>
                  </a:extLst>
                </p:cNvPr>
                <p:cNvPicPr/>
                <p:nvPr/>
              </p:nvPicPr>
              <p:blipFill>
                <a:blip r:embed="rId410"/>
                <a:stretch>
                  <a:fillRect/>
                </a:stretch>
              </p:blipFill>
              <p:spPr>
                <a:xfrm>
                  <a:off x="3015875" y="6342427"/>
                  <a:ext cx="939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9" name="Freihand 288">
                  <a:extLst>
                    <a:ext uri="{FF2B5EF4-FFF2-40B4-BE49-F238E27FC236}">
                      <a16:creationId xmlns:a16="http://schemas.microsoft.com/office/drawing/2014/main" id="{8331AC80-5F16-4F8A-BC95-5EF90CDEC647}"/>
                    </a:ext>
                  </a:extLst>
                </p14:cNvPr>
                <p14:cNvContentPartPr/>
                <p14:nvPr/>
              </p14:nvContentPartPr>
              <p14:xfrm>
                <a:off x="3156275" y="6361147"/>
                <a:ext cx="60120" cy="70200"/>
              </p14:xfrm>
            </p:contentPart>
          </mc:Choice>
          <mc:Fallback xmlns="">
            <p:pic>
              <p:nvPicPr>
                <p:cNvPr id="289" name="Freihand 288">
                  <a:extLst>
                    <a:ext uri="{FF2B5EF4-FFF2-40B4-BE49-F238E27FC236}">
                      <a16:creationId xmlns:a16="http://schemas.microsoft.com/office/drawing/2014/main" id="{8331AC80-5F16-4F8A-BC95-5EF90CDEC647}"/>
                    </a:ext>
                  </a:extLst>
                </p:cNvPr>
                <p:cNvPicPr/>
                <p:nvPr/>
              </p:nvPicPr>
              <p:blipFill>
                <a:blip r:embed="rId412"/>
                <a:stretch>
                  <a:fillRect/>
                </a:stretch>
              </p:blipFill>
              <p:spPr>
                <a:xfrm>
                  <a:off x="3151955" y="6356827"/>
                  <a:ext cx="687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90" name="Freihand 289">
                  <a:extLst>
                    <a:ext uri="{FF2B5EF4-FFF2-40B4-BE49-F238E27FC236}">
                      <a16:creationId xmlns:a16="http://schemas.microsoft.com/office/drawing/2014/main" id="{8FF42A07-C42C-40A6-A64C-F7DD2416B58A}"/>
                    </a:ext>
                  </a:extLst>
                </p14:cNvPr>
                <p14:cNvContentPartPr/>
                <p14:nvPr/>
              </p14:nvContentPartPr>
              <p14:xfrm>
                <a:off x="3118835" y="6289147"/>
                <a:ext cx="46440" cy="41760"/>
              </p14:xfrm>
            </p:contentPart>
          </mc:Choice>
          <mc:Fallback xmlns="">
            <p:pic>
              <p:nvPicPr>
                <p:cNvPr id="290" name="Freihand 289">
                  <a:extLst>
                    <a:ext uri="{FF2B5EF4-FFF2-40B4-BE49-F238E27FC236}">
                      <a16:creationId xmlns:a16="http://schemas.microsoft.com/office/drawing/2014/main" id="{8FF42A07-C42C-40A6-A64C-F7DD2416B58A}"/>
                    </a:ext>
                  </a:extLst>
                </p:cNvPr>
                <p:cNvPicPr/>
                <p:nvPr/>
              </p:nvPicPr>
              <p:blipFill>
                <a:blip r:embed="rId414"/>
                <a:stretch>
                  <a:fillRect/>
                </a:stretch>
              </p:blipFill>
              <p:spPr>
                <a:xfrm>
                  <a:off x="3114515" y="6284827"/>
                  <a:ext cx="55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91" name="Freihand 290">
                  <a:extLst>
                    <a:ext uri="{FF2B5EF4-FFF2-40B4-BE49-F238E27FC236}">
                      <a16:creationId xmlns:a16="http://schemas.microsoft.com/office/drawing/2014/main" id="{F876E26B-995E-404D-A53F-D6FFD30B75A2}"/>
                    </a:ext>
                  </a:extLst>
                </p14:cNvPr>
                <p14:cNvContentPartPr/>
                <p14:nvPr/>
              </p14:nvContentPartPr>
              <p14:xfrm>
                <a:off x="3223595" y="6396427"/>
                <a:ext cx="51480" cy="43560"/>
              </p14:xfrm>
            </p:contentPart>
          </mc:Choice>
          <mc:Fallback xmlns="">
            <p:pic>
              <p:nvPicPr>
                <p:cNvPr id="291" name="Freihand 290">
                  <a:extLst>
                    <a:ext uri="{FF2B5EF4-FFF2-40B4-BE49-F238E27FC236}">
                      <a16:creationId xmlns:a16="http://schemas.microsoft.com/office/drawing/2014/main" id="{F876E26B-995E-404D-A53F-D6FFD30B75A2}"/>
                    </a:ext>
                  </a:extLst>
                </p:cNvPr>
                <p:cNvPicPr/>
                <p:nvPr/>
              </p:nvPicPr>
              <p:blipFill>
                <a:blip r:embed="rId416"/>
                <a:stretch>
                  <a:fillRect/>
                </a:stretch>
              </p:blipFill>
              <p:spPr>
                <a:xfrm>
                  <a:off x="3219275" y="6392107"/>
                  <a:ext cx="601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3" name="Freihand 292">
                  <a:extLst>
                    <a:ext uri="{FF2B5EF4-FFF2-40B4-BE49-F238E27FC236}">
                      <a16:creationId xmlns:a16="http://schemas.microsoft.com/office/drawing/2014/main" id="{476C3FF7-B107-42E3-96D9-AEF5D868BBA0}"/>
                    </a:ext>
                  </a:extLst>
                </p14:cNvPr>
                <p14:cNvContentPartPr/>
                <p14:nvPr/>
              </p14:nvContentPartPr>
              <p14:xfrm>
                <a:off x="3278675" y="6251347"/>
                <a:ext cx="79920" cy="204840"/>
              </p14:xfrm>
            </p:contentPart>
          </mc:Choice>
          <mc:Fallback xmlns="">
            <p:pic>
              <p:nvPicPr>
                <p:cNvPr id="293" name="Freihand 292">
                  <a:extLst>
                    <a:ext uri="{FF2B5EF4-FFF2-40B4-BE49-F238E27FC236}">
                      <a16:creationId xmlns:a16="http://schemas.microsoft.com/office/drawing/2014/main" id="{476C3FF7-B107-42E3-96D9-AEF5D868BBA0}"/>
                    </a:ext>
                  </a:extLst>
                </p:cNvPr>
                <p:cNvPicPr/>
                <p:nvPr/>
              </p:nvPicPr>
              <p:blipFill>
                <a:blip r:embed="rId418"/>
                <a:stretch>
                  <a:fillRect/>
                </a:stretch>
              </p:blipFill>
              <p:spPr>
                <a:xfrm>
                  <a:off x="3274355" y="6247027"/>
                  <a:ext cx="885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4" name="Freihand 293">
                  <a:extLst>
                    <a:ext uri="{FF2B5EF4-FFF2-40B4-BE49-F238E27FC236}">
                      <a16:creationId xmlns:a16="http://schemas.microsoft.com/office/drawing/2014/main" id="{4B80ED7B-240F-4810-A310-D43B79C9FE74}"/>
                    </a:ext>
                  </a:extLst>
                </p14:cNvPr>
                <p14:cNvContentPartPr/>
                <p14:nvPr/>
              </p14:nvContentPartPr>
              <p14:xfrm>
                <a:off x="2385875" y="6281587"/>
                <a:ext cx="92520" cy="216000"/>
              </p14:xfrm>
            </p:contentPart>
          </mc:Choice>
          <mc:Fallback xmlns="">
            <p:pic>
              <p:nvPicPr>
                <p:cNvPr id="294" name="Freihand 293">
                  <a:extLst>
                    <a:ext uri="{FF2B5EF4-FFF2-40B4-BE49-F238E27FC236}">
                      <a16:creationId xmlns:a16="http://schemas.microsoft.com/office/drawing/2014/main" id="{4B80ED7B-240F-4810-A310-D43B79C9FE74}"/>
                    </a:ext>
                  </a:extLst>
                </p:cNvPr>
                <p:cNvPicPr/>
                <p:nvPr/>
              </p:nvPicPr>
              <p:blipFill>
                <a:blip r:embed="rId420"/>
                <a:stretch>
                  <a:fillRect/>
                </a:stretch>
              </p:blipFill>
              <p:spPr>
                <a:xfrm>
                  <a:off x="2381555" y="6277267"/>
                  <a:ext cx="1011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5" name="Freihand 294">
                  <a:extLst>
                    <a:ext uri="{FF2B5EF4-FFF2-40B4-BE49-F238E27FC236}">
                      <a16:creationId xmlns:a16="http://schemas.microsoft.com/office/drawing/2014/main" id="{B275B3CA-1E7F-423B-83A6-CBF417A68CA9}"/>
                    </a:ext>
                  </a:extLst>
                </p14:cNvPr>
                <p14:cNvContentPartPr/>
                <p14:nvPr/>
              </p14:nvContentPartPr>
              <p14:xfrm>
                <a:off x="3329795" y="6265027"/>
                <a:ext cx="84240" cy="182160"/>
              </p14:xfrm>
            </p:contentPart>
          </mc:Choice>
          <mc:Fallback xmlns="">
            <p:pic>
              <p:nvPicPr>
                <p:cNvPr id="295" name="Freihand 294">
                  <a:extLst>
                    <a:ext uri="{FF2B5EF4-FFF2-40B4-BE49-F238E27FC236}">
                      <a16:creationId xmlns:a16="http://schemas.microsoft.com/office/drawing/2014/main" id="{B275B3CA-1E7F-423B-83A6-CBF417A68CA9}"/>
                    </a:ext>
                  </a:extLst>
                </p:cNvPr>
                <p:cNvPicPr/>
                <p:nvPr/>
              </p:nvPicPr>
              <p:blipFill>
                <a:blip r:embed="rId422"/>
                <a:stretch>
                  <a:fillRect/>
                </a:stretch>
              </p:blipFill>
              <p:spPr>
                <a:xfrm>
                  <a:off x="3325475" y="6260707"/>
                  <a:ext cx="928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6" name="Freihand 295">
                  <a:extLst>
                    <a:ext uri="{FF2B5EF4-FFF2-40B4-BE49-F238E27FC236}">
                      <a16:creationId xmlns:a16="http://schemas.microsoft.com/office/drawing/2014/main" id="{AC5F4018-E6E3-4CE0-9FC0-9E6EDF7812F4}"/>
                    </a:ext>
                  </a:extLst>
                </p14:cNvPr>
                <p14:cNvContentPartPr/>
                <p14:nvPr/>
              </p14:nvContentPartPr>
              <p14:xfrm>
                <a:off x="3417635" y="6269707"/>
                <a:ext cx="136080" cy="105480"/>
              </p14:xfrm>
            </p:contentPart>
          </mc:Choice>
          <mc:Fallback xmlns="">
            <p:pic>
              <p:nvPicPr>
                <p:cNvPr id="296" name="Freihand 295">
                  <a:extLst>
                    <a:ext uri="{FF2B5EF4-FFF2-40B4-BE49-F238E27FC236}">
                      <a16:creationId xmlns:a16="http://schemas.microsoft.com/office/drawing/2014/main" id="{AC5F4018-E6E3-4CE0-9FC0-9E6EDF7812F4}"/>
                    </a:ext>
                  </a:extLst>
                </p:cNvPr>
                <p:cNvPicPr/>
                <p:nvPr/>
              </p:nvPicPr>
              <p:blipFill>
                <a:blip r:embed="rId424"/>
                <a:stretch>
                  <a:fillRect/>
                </a:stretch>
              </p:blipFill>
              <p:spPr>
                <a:xfrm>
                  <a:off x="3413315" y="6265387"/>
                  <a:ext cx="144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7" name="Freihand 296">
                  <a:extLst>
                    <a:ext uri="{FF2B5EF4-FFF2-40B4-BE49-F238E27FC236}">
                      <a16:creationId xmlns:a16="http://schemas.microsoft.com/office/drawing/2014/main" id="{8C281E3A-CA1D-44DE-9D55-1592B60295A3}"/>
                    </a:ext>
                  </a:extLst>
                </p14:cNvPr>
                <p14:cNvContentPartPr/>
                <p14:nvPr/>
              </p14:nvContentPartPr>
              <p14:xfrm>
                <a:off x="3573155" y="6273307"/>
                <a:ext cx="47520" cy="122760"/>
              </p14:xfrm>
            </p:contentPart>
          </mc:Choice>
          <mc:Fallback xmlns="">
            <p:pic>
              <p:nvPicPr>
                <p:cNvPr id="297" name="Freihand 296">
                  <a:extLst>
                    <a:ext uri="{FF2B5EF4-FFF2-40B4-BE49-F238E27FC236}">
                      <a16:creationId xmlns:a16="http://schemas.microsoft.com/office/drawing/2014/main" id="{8C281E3A-CA1D-44DE-9D55-1592B60295A3}"/>
                    </a:ext>
                  </a:extLst>
                </p:cNvPr>
                <p:cNvPicPr/>
                <p:nvPr/>
              </p:nvPicPr>
              <p:blipFill>
                <a:blip r:embed="rId426"/>
                <a:stretch>
                  <a:fillRect/>
                </a:stretch>
              </p:blipFill>
              <p:spPr>
                <a:xfrm>
                  <a:off x="3568835" y="6268987"/>
                  <a:ext cx="561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8" name="Freihand 297">
                  <a:extLst>
                    <a:ext uri="{FF2B5EF4-FFF2-40B4-BE49-F238E27FC236}">
                      <a16:creationId xmlns:a16="http://schemas.microsoft.com/office/drawing/2014/main" id="{8ADDC140-03DF-4159-855B-31C248256345}"/>
                    </a:ext>
                  </a:extLst>
                </p14:cNvPr>
                <p14:cNvContentPartPr/>
                <p14:nvPr/>
              </p14:nvContentPartPr>
              <p14:xfrm>
                <a:off x="3532835" y="6329467"/>
                <a:ext cx="101160" cy="14400"/>
              </p14:xfrm>
            </p:contentPart>
          </mc:Choice>
          <mc:Fallback xmlns="">
            <p:pic>
              <p:nvPicPr>
                <p:cNvPr id="298" name="Freihand 297">
                  <a:extLst>
                    <a:ext uri="{FF2B5EF4-FFF2-40B4-BE49-F238E27FC236}">
                      <a16:creationId xmlns:a16="http://schemas.microsoft.com/office/drawing/2014/main" id="{8ADDC140-03DF-4159-855B-31C248256345}"/>
                    </a:ext>
                  </a:extLst>
                </p:cNvPr>
                <p:cNvPicPr/>
                <p:nvPr/>
              </p:nvPicPr>
              <p:blipFill>
                <a:blip r:embed="rId428"/>
                <a:stretch>
                  <a:fillRect/>
                </a:stretch>
              </p:blipFill>
              <p:spPr>
                <a:xfrm>
                  <a:off x="3528515" y="6325147"/>
                  <a:ext cx="1098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9" name="Freihand 298">
                  <a:extLst>
                    <a:ext uri="{FF2B5EF4-FFF2-40B4-BE49-F238E27FC236}">
                      <a16:creationId xmlns:a16="http://schemas.microsoft.com/office/drawing/2014/main" id="{522ED05F-DA3B-425A-A148-ECFE65FC6255}"/>
                    </a:ext>
                  </a:extLst>
                </p14:cNvPr>
                <p14:cNvContentPartPr/>
                <p14:nvPr/>
              </p14:nvContentPartPr>
              <p14:xfrm>
                <a:off x="3662435" y="6265387"/>
                <a:ext cx="94320" cy="80640"/>
              </p14:xfrm>
            </p:contentPart>
          </mc:Choice>
          <mc:Fallback xmlns="">
            <p:pic>
              <p:nvPicPr>
                <p:cNvPr id="299" name="Freihand 298">
                  <a:extLst>
                    <a:ext uri="{FF2B5EF4-FFF2-40B4-BE49-F238E27FC236}">
                      <a16:creationId xmlns:a16="http://schemas.microsoft.com/office/drawing/2014/main" id="{522ED05F-DA3B-425A-A148-ECFE65FC6255}"/>
                    </a:ext>
                  </a:extLst>
                </p:cNvPr>
                <p:cNvPicPr/>
                <p:nvPr/>
              </p:nvPicPr>
              <p:blipFill>
                <a:blip r:embed="rId430"/>
                <a:stretch>
                  <a:fillRect/>
                </a:stretch>
              </p:blipFill>
              <p:spPr>
                <a:xfrm>
                  <a:off x="3658115" y="6261067"/>
                  <a:ext cx="102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00" name="Freihand 299">
                  <a:extLst>
                    <a:ext uri="{FF2B5EF4-FFF2-40B4-BE49-F238E27FC236}">
                      <a16:creationId xmlns:a16="http://schemas.microsoft.com/office/drawing/2014/main" id="{5F539131-E0B4-4618-AD88-C7FD60730A97}"/>
                    </a:ext>
                  </a:extLst>
                </p14:cNvPr>
                <p14:cNvContentPartPr/>
                <p14:nvPr/>
              </p14:nvContentPartPr>
              <p14:xfrm>
                <a:off x="3768635" y="6253147"/>
                <a:ext cx="78840" cy="104040"/>
              </p14:xfrm>
            </p:contentPart>
          </mc:Choice>
          <mc:Fallback xmlns="">
            <p:pic>
              <p:nvPicPr>
                <p:cNvPr id="300" name="Freihand 299">
                  <a:extLst>
                    <a:ext uri="{FF2B5EF4-FFF2-40B4-BE49-F238E27FC236}">
                      <a16:creationId xmlns:a16="http://schemas.microsoft.com/office/drawing/2014/main" id="{5F539131-E0B4-4618-AD88-C7FD60730A97}"/>
                    </a:ext>
                  </a:extLst>
                </p:cNvPr>
                <p:cNvPicPr/>
                <p:nvPr/>
              </p:nvPicPr>
              <p:blipFill>
                <a:blip r:embed="rId432"/>
                <a:stretch>
                  <a:fillRect/>
                </a:stretch>
              </p:blipFill>
              <p:spPr>
                <a:xfrm>
                  <a:off x="3764315" y="6248827"/>
                  <a:ext cx="87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01" name="Freihand 300">
                  <a:extLst>
                    <a:ext uri="{FF2B5EF4-FFF2-40B4-BE49-F238E27FC236}">
                      <a16:creationId xmlns:a16="http://schemas.microsoft.com/office/drawing/2014/main" id="{E7ABD71B-4FEB-4BB8-88D2-437C201D8590}"/>
                    </a:ext>
                  </a:extLst>
                </p14:cNvPr>
                <p14:cNvContentPartPr/>
                <p14:nvPr/>
              </p14:nvContentPartPr>
              <p14:xfrm>
                <a:off x="3821915" y="6334507"/>
                <a:ext cx="17280" cy="53640"/>
              </p14:xfrm>
            </p:contentPart>
          </mc:Choice>
          <mc:Fallback xmlns="">
            <p:pic>
              <p:nvPicPr>
                <p:cNvPr id="301" name="Freihand 300">
                  <a:extLst>
                    <a:ext uri="{FF2B5EF4-FFF2-40B4-BE49-F238E27FC236}">
                      <a16:creationId xmlns:a16="http://schemas.microsoft.com/office/drawing/2014/main" id="{E7ABD71B-4FEB-4BB8-88D2-437C201D8590}"/>
                    </a:ext>
                  </a:extLst>
                </p:cNvPr>
                <p:cNvPicPr/>
                <p:nvPr/>
              </p:nvPicPr>
              <p:blipFill>
                <a:blip r:embed="rId434"/>
                <a:stretch>
                  <a:fillRect/>
                </a:stretch>
              </p:blipFill>
              <p:spPr>
                <a:xfrm>
                  <a:off x="3817595" y="6330187"/>
                  <a:ext cx="259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02" name="Freihand 301">
                  <a:extLst>
                    <a:ext uri="{FF2B5EF4-FFF2-40B4-BE49-F238E27FC236}">
                      <a16:creationId xmlns:a16="http://schemas.microsoft.com/office/drawing/2014/main" id="{47D0E141-E6BC-4FDD-A100-1FF010C9DE7E}"/>
                    </a:ext>
                  </a:extLst>
                </p14:cNvPr>
                <p14:cNvContentPartPr/>
                <p14:nvPr/>
              </p14:nvContentPartPr>
              <p14:xfrm>
                <a:off x="3857555" y="6244507"/>
                <a:ext cx="76320" cy="109800"/>
              </p14:xfrm>
            </p:contentPart>
          </mc:Choice>
          <mc:Fallback xmlns="">
            <p:pic>
              <p:nvPicPr>
                <p:cNvPr id="302" name="Freihand 301">
                  <a:extLst>
                    <a:ext uri="{FF2B5EF4-FFF2-40B4-BE49-F238E27FC236}">
                      <a16:creationId xmlns:a16="http://schemas.microsoft.com/office/drawing/2014/main" id="{47D0E141-E6BC-4FDD-A100-1FF010C9DE7E}"/>
                    </a:ext>
                  </a:extLst>
                </p:cNvPr>
                <p:cNvPicPr/>
                <p:nvPr/>
              </p:nvPicPr>
              <p:blipFill>
                <a:blip r:embed="rId436"/>
                <a:stretch>
                  <a:fillRect/>
                </a:stretch>
              </p:blipFill>
              <p:spPr>
                <a:xfrm>
                  <a:off x="3853235" y="6240187"/>
                  <a:ext cx="84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03" name="Freihand 302">
                  <a:extLst>
                    <a:ext uri="{FF2B5EF4-FFF2-40B4-BE49-F238E27FC236}">
                      <a16:creationId xmlns:a16="http://schemas.microsoft.com/office/drawing/2014/main" id="{7142DDF6-D76A-43AD-8CBC-424DDF3506FB}"/>
                    </a:ext>
                  </a:extLst>
                </p14:cNvPr>
                <p14:cNvContentPartPr/>
                <p14:nvPr/>
              </p14:nvContentPartPr>
              <p14:xfrm>
                <a:off x="3936755" y="6267547"/>
                <a:ext cx="66960" cy="77760"/>
              </p14:xfrm>
            </p:contentPart>
          </mc:Choice>
          <mc:Fallback xmlns="">
            <p:pic>
              <p:nvPicPr>
                <p:cNvPr id="303" name="Freihand 302">
                  <a:extLst>
                    <a:ext uri="{FF2B5EF4-FFF2-40B4-BE49-F238E27FC236}">
                      <a16:creationId xmlns:a16="http://schemas.microsoft.com/office/drawing/2014/main" id="{7142DDF6-D76A-43AD-8CBC-424DDF3506FB}"/>
                    </a:ext>
                  </a:extLst>
                </p:cNvPr>
                <p:cNvPicPr/>
                <p:nvPr/>
              </p:nvPicPr>
              <p:blipFill>
                <a:blip r:embed="rId438"/>
                <a:stretch>
                  <a:fillRect/>
                </a:stretch>
              </p:blipFill>
              <p:spPr>
                <a:xfrm>
                  <a:off x="3932435" y="6263227"/>
                  <a:ext cx="756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04" name="Freihand 303">
                  <a:extLst>
                    <a:ext uri="{FF2B5EF4-FFF2-40B4-BE49-F238E27FC236}">
                      <a16:creationId xmlns:a16="http://schemas.microsoft.com/office/drawing/2014/main" id="{F736045B-F7E5-4C5E-BDE9-F38D43390D8E}"/>
                    </a:ext>
                  </a:extLst>
                </p14:cNvPr>
                <p14:cNvContentPartPr/>
                <p14:nvPr/>
              </p14:nvContentPartPr>
              <p14:xfrm>
                <a:off x="4064555" y="6249187"/>
                <a:ext cx="75600" cy="84240"/>
              </p14:xfrm>
            </p:contentPart>
          </mc:Choice>
          <mc:Fallback xmlns="">
            <p:pic>
              <p:nvPicPr>
                <p:cNvPr id="304" name="Freihand 303">
                  <a:extLst>
                    <a:ext uri="{FF2B5EF4-FFF2-40B4-BE49-F238E27FC236}">
                      <a16:creationId xmlns:a16="http://schemas.microsoft.com/office/drawing/2014/main" id="{F736045B-F7E5-4C5E-BDE9-F38D43390D8E}"/>
                    </a:ext>
                  </a:extLst>
                </p:cNvPr>
                <p:cNvPicPr/>
                <p:nvPr/>
              </p:nvPicPr>
              <p:blipFill>
                <a:blip r:embed="rId440"/>
                <a:stretch>
                  <a:fillRect/>
                </a:stretch>
              </p:blipFill>
              <p:spPr>
                <a:xfrm>
                  <a:off x="4060235" y="6244867"/>
                  <a:ext cx="84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05" name="Freihand 304">
                  <a:extLst>
                    <a:ext uri="{FF2B5EF4-FFF2-40B4-BE49-F238E27FC236}">
                      <a16:creationId xmlns:a16="http://schemas.microsoft.com/office/drawing/2014/main" id="{DE9C150D-5580-4992-A338-CA6381AE69CB}"/>
                    </a:ext>
                  </a:extLst>
                </p14:cNvPr>
                <p14:cNvContentPartPr/>
                <p14:nvPr/>
              </p14:nvContentPartPr>
              <p14:xfrm>
                <a:off x="4019555" y="6197707"/>
                <a:ext cx="145800" cy="137520"/>
              </p14:xfrm>
            </p:contentPart>
          </mc:Choice>
          <mc:Fallback xmlns="">
            <p:pic>
              <p:nvPicPr>
                <p:cNvPr id="305" name="Freihand 304">
                  <a:extLst>
                    <a:ext uri="{FF2B5EF4-FFF2-40B4-BE49-F238E27FC236}">
                      <a16:creationId xmlns:a16="http://schemas.microsoft.com/office/drawing/2014/main" id="{DE9C150D-5580-4992-A338-CA6381AE69CB}"/>
                    </a:ext>
                  </a:extLst>
                </p:cNvPr>
                <p:cNvPicPr/>
                <p:nvPr/>
              </p:nvPicPr>
              <p:blipFill>
                <a:blip r:embed="rId442"/>
                <a:stretch>
                  <a:fillRect/>
                </a:stretch>
              </p:blipFill>
              <p:spPr>
                <a:xfrm>
                  <a:off x="4015235" y="6193387"/>
                  <a:ext cx="154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6" name="Freihand 305">
                  <a:extLst>
                    <a:ext uri="{FF2B5EF4-FFF2-40B4-BE49-F238E27FC236}">
                      <a16:creationId xmlns:a16="http://schemas.microsoft.com/office/drawing/2014/main" id="{6CCE3724-9581-4D69-8F4D-08BCB25F8923}"/>
                    </a:ext>
                  </a:extLst>
                </p14:cNvPr>
                <p14:cNvContentPartPr/>
                <p14:nvPr/>
              </p14:nvContentPartPr>
              <p14:xfrm>
                <a:off x="4155995" y="6166747"/>
                <a:ext cx="66960" cy="216000"/>
              </p14:xfrm>
            </p:contentPart>
          </mc:Choice>
          <mc:Fallback xmlns="">
            <p:pic>
              <p:nvPicPr>
                <p:cNvPr id="306" name="Freihand 305">
                  <a:extLst>
                    <a:ext uri="{FF2B5EF4-FFF2-40B4-BE49-F238E27FC236}">
                      <a16:creationId xmlns:a16="http://schemas.microsoft.com/office/drawing/2014/main" id="{6CCE3724-9581-4D69-8F4D-08BCB25F8923}"/>
                    </a:ext>
                  </a:extLst>
                </p:cNvPr>
                <p:cNvPicPr/>
                <p:nvPr/>
              </p:nvPicPr>
              <p:blipFill>
                <a:blip r:embed="rId444"/>
                <a:stretch>
                  <a:fillRect/>
                </a:stretch>
              </p:blipFill>
              <p:spPr>
                <a:xfrm>
                  <a:off x="4151675" y="6162427"/>
                  <a:ext cx="756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8" name="Freihand 307">
                  <a:extLst>
                    <a:ext uri="{FF2B5EF4-FFF2-40B4-BE49-F238E27FC236}">
                      <a16:creationId xmlns:a16="http://schemas.microsoft.com/office/drawing/2014/main" id="{BFC1D904-DAA4-48F0-AD94-21EB4385944C}"/>
                    </a:ext>
                  </a:extLst>
                </p14:cNvPr>
                <p14:cNvContentPartPr/>
                <p14:nvPr/>
              </p14:nvContentPartPr>
              <p14:xfrm>
                <a:off x="4238435" y="6156307"/>
                <a:ext cx="49680" cy="181440"/>
              </p14:xfrm>
            </p:contentPart>
          </mc:Choice>
          <mc:Fallback xmlns="">
            <p:pic>
              <p:nvPicPr>
                <p:cNvPr id="308" name="Freihand 307">
                  <a:extLst>
                    <a:ext uri="{FF2B5EF4-FFF2-40B4-BE49-F238E27FC236}">
                      <a16:creationId xmlns:a16="http://schemas.microsoft.com/office/drawing/2014/main" id="{BFC1D904-DAA4-48F0-AD94-21EB4385944C}"/>
                    </a:ext>
                  </a:extLst>
                </p:cNvPr>
                <p:cNvPicPr/>
                <p:nvPr/>
              </p:nvPicPr>
              <p:blipFill>
                <a:blip r:embed="rId446"/>
                <a:stretch>
                  <a:fillRect/>
                </a:stretch>
              </p:blipFill>
              <p:spPr>
                <a:xfrm>
                  <a:off x="4234115" y="6151987"/>
                  <a:ext cx="583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09" name="Freihand 308">
                  <a:extLst>
                    <a:ext uri="{FF2B5EF4-FFF2-40B4-BE49-F238E27FC236}">
                      <a16:creationId xmlns:a16="http://schemas.microsoft.com/office/drawing/2014/main" id="{B63F32D1-4D2F-450A-948F-A027E78D4C72}"/>
                    </a:ext>
                  </a:extLst>
                </p14:cNvPr>
                <p14:cNvContentPartPr/>
                <p14:nvPr/>
              </p14:nvContentPartPr>
              <p14:xfrm>
                <a:off x="4309355" y="6191227"/>
                <a:ext cx="127080" cy="97200"/>
              </p14:xfrm>
            </p:contentPart>
          </mc:Choice>
          <mc:Fallback xmlns="">
            <p:pic>
              <p:nvPicPr>
                <p:cNvPr id="309" name="Freihand 308">
                  <a:extLst>
                    <a:ext uri="{FF2B5EF4-FFF2-40B4-BE49-F238E27FC236}">
                      <a16:creationId xmlns:a16="http://schemas.microsoft.com/office/drawing/2014/main" id="{B63F32D1-4D2F-450A-948F-A027E78D4C72}"/>
                    </a:ext>
                  </a:extLst>
                </p:cNvPr>
                <p:cNvPicPr/>
                <p:nvPr/>
              </p:nvPicPr>
              <p:blipFill>
                <a:blip r:embed="rId448"/>
                <a:stretch>
                  <a:fillRect/>
                </a:stretch>
              </p:blipFill>
              <p:spPr>
                <a:xfrm>
                  <a:off x="4305035" y="6186907"/>
                  <a:ext cx="135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11" name="Freihand 310">
                  <a:extLst>
                    <a:ext uri="{FF2B5EF4-FFF2-40B4-BE49-F238E27FC236}">
                      <a16:creationId xmlns:a16="http://schemas.microsoft.com/office/drawing/2014/main" id="{CB9850F1-B087-44CE-BB89-5C3A9948DE95}"/>
                    </a:ext>
                  </a:extLst>
                </p14:cNvPr>
                <p14:cNvContentPartPr/>
                <p14:nvPr/>
              </p14:nvContentPartPr>
              <p14:xfrm>
                <a:off x="4463795" y="6217147"/>
                <a:ext cx="29160" cy="83520"/>
              </p14:xfrm>
            </p:contentPart>
          </mc:Choice>
          <mc:Fallback xmlns="">
            <p:pic>
              <p:nvPicPr>
                <p:cNvPr id="311" name="Freihand 310">
                  <a:extLst>
                    <a:ext uri="{FF2B5EF4-FFF2-40B4-BE49-F238E27FC236}">
                      <a16:creationId xmlns:a16="http://schemas.microsoft.com/office/drawing/2014/main" id="{CB9850F1-B087-44CE-BB89-5C3A9948DE95}"/>
                    </a:ext>
                  </a:extLst>
                </p:cNvPr>
                <p:cNvPicPr/>
                <p:nvPr/>
              </p:nvPicPr>
              <p:blipFill>
                <a:blip r:embed="rId450"/>
                <a:stretch>
                  <a:fillRect/>
                </a:stretch>
              </p:blipFill>
              <p:spPr>
                <a:xfrm>
                  <a:off x="4459475" y="6212827"/>
                  <a:ext cx="378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12" name="Freihand 311">
                  <a:extLst>
                    <a:ext uri="{FF2B5EF4-FFF2-40B4-BE49-F238E27FC236}">
                      <a16:creationId xmlns:a16="http://schemas.microsoft.com/office/drawing/2014/main" id="{D0210669-E7EC-4AE7-94E8-DCE87616202D}"/>
                    </a:ext>
                  </a:extLst>
                </p14:cNvPr>
                <p14:cNvContentPartPr/>
                <p14:nvPr/>
              </p14:nvContentPartPr>
              <p14:xfrm>
                <a:off x="4427435" y="6242707"/>
                <a:ext cx="96480" cy="16560"/>
              </p14:xfrm>
            </p:contentPart>
          </mc:Choice>
          <mc:Fallback xmlns="">
            <p:pic>
              <p:nvPicPr>
                <p:cNvPr id="312" name="Freihand 311">
                  <a:extLst>
                    <a:ext uri="{FF2B5EF4-FFF2-40B4-BE49-F238E27FC236}">
                      <a16:creationId xmlns:a16="http://schemas.microsoft.com/office/drawing/2014/main" id="{D0210669-E7EC-4AE7-94E8-DCE87616202D}"/>
                    </a:ext>
                  </a:extLst>
                </p:cNvPr>
                <p:cNvPicPr/>
                <p:nvPr/>
              </p:nvPicPr>
              <p:blipFill>
                <a:blip r:embed="rId452"/>
                <a:stretch>
                  <a:fillRect/>
                </a:stretch>
              </p:blipFill>
              <p:spPr>
                <a:xfrm>
                  <a:off x="4423115" y="6238387"/>
                  <a:ext cx="105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79" name="Freihand 178">
                  <a:extLst>
                    <a:ext uri="{FF2B5EF4-FFF2-40B4-BE49-F238E27FC236}">
                      <a16:creationId xmlns:a16="http://schemas.microsoft.com/office/drawing/2014/main" id="{3FA0DB7F-1DB2-41FD-BB73-191EAA49F05A}"/>
                    </a:ext>
                  </a:extLst>
                </p14:cNvPr>
                <p14:cNvContentPartPr/>
                <p14:nvPr/>
              </p14:nvContentPartPr>
              <p14:xfrm>
                <a:off x="3951515" y="5828707"/>
                <a:ext cx="71640" cy="208800"/>
              </p14:xfrm>
            </p:contentPart>
          </mc:Choice>
          <mc:Fallback xmlns="">
            <p:pic>
              <p:nvPicPr>
                <p:cNvPr id="179" name="Freihand 178">
                  <a:extLst>
                    <a:ext uri="{FF2B5EF4-FFF2-40B4-BE49-F238E27FC236}">
                      <a16:creationId xmlns:a16="http://schemas.microsoft.com/office/drawing/2014/main" id="{3FA0DB7F-1DB2-41FD-BB73-191EAA49F05A}"/>
                    </a:ext>
                  </a:extLst>
                </p:cNvPr>
                <p:cNvPicPr/>
                <p:nvPr/>
              </p:nvPicPr>
              <p:blipFill>
                <a:blip r:embed="rId454"/>
                <a:stretch>
                  <a:fillRect/>
                </a:stretch>
              </p:blipFill>
              <p:spPr>
                <a:xfrm>
                  <a:off x="3947195" y="5824387"/>
                  <a:ext cx="802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80" name="Freihand 179">
                  <a:extLst>
                    <a:ext uri="{FF2B5EF4-FFF2-40B4-BE49-F238E27FC236}">
                      <a16:creationId xmlns:a16="http://schemas.microsoft.com/office/drawing/2014/main" id="{9AEBCF92-E7EF-444F-AB5D-0E9174FA513B}"/>
                    </a:ext>
                  </a:extLst>
                </p14:cNvPr>
                <p14:cNvContentPartPr/>
                <p14:nvPr/>
              </p14:nvContentPartPr>
              <p14:xfrm>
                <a:off x="4084355" y="5780107"/>
                <a:ext cx="52200" cy="220680"/>
              </p14:xfrm>
            </p:contentPart>
          </mc:Choice>
          <mc:Fallback xmlns="">
            <p:pic>
              <p:nvPicPr>
                <p:cNvPr id="180" name="Freihand 179">
                  <a:extLst>
                    <a:ext uri="{FF2B5EF4-FFF2-40B4-BE49-F238E27FC236}">
                      <a16:creationId xmlns:a16="http://schemas.microsoft.com/office/drawing/2014/main" id="{9AEBCF92-E7EF-444F-AB5D-0E9174FA513B}"/>
                    </a:ext>
                  </a:extLst>
                </p:cNvPr>
                <p:cNvPicPr/>
                <p:nvPr/>
              </p:nvPicPr>
              <p:blipFill>
                <a:blip r:embed="rId456"/>
                <a:stretch>
                  <a:fillRect/>
                </a:stretch>
              </p:blipFill>
              <p:spPr>
                <a:xfrm>
                  <a:off x="4080035" y="5775787"/>
                  <a:ext cx="608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81" name="Freihand 180">
                  <a:extLst>
                    <a:ext uri="{FF2B5EF4-FFF2-40B4-BE49-F238E27FC236}">
                      <a16:creationId xmlns:a16="http://schemas.microsoft.com/office/drawing/2014/main" id="{8E5B4686-90B0-45F9-923B-0CA5F6E4E1B8}"/>
                    </a:ext>
                  </a:extLst>
                </p14:cNvPr>
                <p14:cNvContentPartPr/>
                <p14:nvPr/>
              </p14:nvContentPartPr>
              <p14:xfrm>
                <a:off x="4175435" y="5817187"/>
                <a:ext cx="122040" cy="125640"/>
              </p14:xfrm>
            </p:contentPart>
          </mc:Choice>
          <mc:Fallback xmlns="">
            <p:pic>
              <p:nvPicPr>
                <p:cNvPr id="181" name="Freihand 180">
                  <a:extLst>
                    <a:ext uri="{FF2B5EF4-FFF2-40B4-BE49-F238E27FC236}">
                      <a16:creationId xmlns:a16="http://schemas.microsoft.com/office/drawing/2014/main" id="{8E5B4686-90B0-45F9-923B-0CA5F6E4E1B8}"/>
                    </a:ext>
                  </a:extLst>
                </p:cNvPr>
                <p:cNvPicPr/>
                <p:nvPr/>
              </p:nvPicPr>
              <p:blipFill>
                <a:blip r:embed="rId458"/>
                <a:stretch>
                  <a:fillRect/>
                </a:stretch>
              </p:blipFill>
              <p:spPr>
                <a:xfrm>
                  <a:off x="4171115" y="5812867"/>
                  <a:ext cx="1306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82" name="Freihand 181">
                  <a:extLst>
                    <a:ext uri="{FF2B5EF4-FFF2-40B4-BE49-F238E27FC236}">
                      <a16:creationId xmlns:a16="http://schemas.microsoft.com/office/drawing/2014/main" id="{74042EE1-50A8-4E3A-8D26-F571519A1BFD}"/>
                    </a:ext>
                  </a:extLst>
                </p14:cNvPr>
                <p14:cNvContentPartPr/>
                <p14:nvPr/>
              </p14:nvContentPartPr>
              <p14:xfrm>
                <a:off x="4297115" y="5829427"/>
                <a:ext cx="88560" cy="135720"/>
              </p14:xfrm>
            </p:contentPart>
          </mc:Choice>
          <mc:Fallback xmlns="">
            <p:pic>
              <p:nvPicPr>
                <p:cNvPr id="182" name="Freihand 181">
                  <a:extLst>
                    <a:ext uri="{FF2B5EF4-FFF2-40B4-BE49-F238E27FC236}">
                      <a16:creationId xmlns:a16="http://schemas.microsoft.com/office/drawing/2014/main" id="{74042EE1-50A8-4E3A-8D26-F571519A1BFD}"/>
                    </a:ext>
                  </a:extLst>
                </p:cNvPr>
                <p:cNvPicPr/>
                <p:nvPr/>
              </p:nvPicPr>
              <p:blipFill>
                <a:blip r:embed="rId460"/>
                <a:stretch>
                  <a:fillRect/>
                </a:stretch>
              </p:blipFill>
              <p:spPr>
                <a:xfrm>
                  <a:off x="4292795" y="5825107"/>
                  <a:ext cx="97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97" name="Freihand 196">
                  <a:extLst>
                    <a:ext uri="{FF2B5EF4-FFF2-40B4-BE49-F238E27FC236}">
                      <a16:creationId xmlns:a16="http://schemas.microsoft.com/office/drawing/2014/main" id="{0BA5E327-DC79-489D-A0C4-B662D18D231F}"/>
                    </a:ext>
                  </a:extLst>
                </p14:cNvPr>
                <p14:cNvContentPartPr/>
                <p14:nvPr/>
              </p14:nvContentPartPr>
              <p14:xfrm>
                <a:off x="4392515" y="5816467"/>
                <a:ext cx="158040" cy="144000"/>
              </p14:xfrm>
            </p:contentPart>
          </mc:Choice>
          <mc:Fallback xmlns="">
            <p:pic>
              <p:nvPicPr>
                <p:cNvPr id="197" name="Freihand 196">
                  <a:extLst>
                    <a:ext uri="{FF2B5EF4-FFF2-40B4-BE49-F238E27FC236}">
                      <a16:creationId xmlns:a16="http://schemas.microsoft.com/office/drawing/2014/main" id="{0BA5E327-DC79-489D-A0C4-B662D18D231F}"/>
                    </a:ext>
                  </a:extLst>
                </p:cNvPr>
                <p:cNvPicPr/>
                <p:nvPr/>
              </p:nvPicPr>
              <p:blipFill>
                <a:blip r:embed="rId462"/>
                <a:stretch>
                  <a:fillRect/>
                </a:stretch>
              </p:blipFill>
              <p:spPr>
                <a:xfrm>
                  <a:off x="4388195" y="5812147"/>
                  <a:ext cx="166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98" name="Freihand 197">
                  <a:extLst>
                    <a:ext uri="{FF2B5EF4-FFF2-40B4-BE49-F238E27FC236}">
                      <a16:creationId xmlns:a16="http://schemas.microsoft.com/office/drawing/2014/main" id="{ABF467E1-B975-44CD-9477-54A63BB5FEB9}"/>
                    </a:ext>
                  </a:extLst>
                </p14:cNvPr>
                <p14:cNvContentPartPr/>
                <p14:nvPr/>
              </p14:nvContentPartPr>
              <p14:xfrm>
                <a:off x="4598075" y="5811427"/>
                <a:ext cx="92160" cy="114120"/>
              </p14:xfrm>
            </p:contentPart>
          </mc:Choice>
          <mc:Fallback xmlns="">
            <p:pic>
              <p:nvPicPr>
                <p:cNvPr id="198" name="Freihand 197">
                  <a:extLst>
                    <a:ext uri="{FF2B5EF4-FFF2-40B4-BE49-F238E27FC236}">
                      <a16:creationId xmlns:a16="http://schemas.microsoft.com/office/drawing/2014/main" id="{ABF467E1-B975-44CD-9477-54A63BB5FEB9}"/>
                    </a:ext>
                  </a:extLst>
                </p:cNvPr>
                <p:cNvPicPr/>
                <p:nvPr/>
              </p:nvPicPr>
              <p:blipFill>
                <a:blip r:embed="rId464"/>
                <a:stretch>
                  <a:fillRect/>
                </a:stretch>
              </p:blipFill>
              <p:spPr>
                <a:xfrm>
                  <a:off x="4593755" y="5807107"/>
                  <a:ext cx="100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99" name="Freihand 198">
                  <a:extLst>
                    <a:ext uri="{FF2B5EF4-FFF2-40B4-BE49-F238E27FC236}">
                      <a16:creationId xmlns:a16="http://schemas.microsoft.com/office/drawing/2014/main" id="{AC0DAFEE-D18F-41E9-8C15-A718BEB5047F}"/>
                    </a:ext>
                  </a:extLst>
                </p14:cNvPr>
                <p14:cNvContentPartPr/>
                <p14:nvPr/>
              </p14:nvContentPartPr>
              <p14:xfrm>
                <a:off x="4572515" y="5883067"/>
                <a:ext cx="149040" cy="97560"/>
              </p14:xfrm>
            </p:contentPart>
          </mc:Choice>
          <mc:Fallback xmlns="">
            <p:pic>
              <p:nvPicPr>
                <p:cNvPr id="199" name="Freihand 198">
                  <a:extLst>
                    <a:ext uri="{FF2B5EF4-FFF2-40B4-BE49-F238E27FC236}">
                      <a16:creationId xmlns:a16="http://schemas.microsoft.com/office/drawing/2014/main" id="{AC0DAFEE-D18F-41E9-8C15-A718BEB5047F}"/>
                    </a:ext>
                  </a:extLst>
                </p:cNvPr>
                <p:cNvPicPr/>
                <p:nvPr/>
              </p:nvPicPr>
              <p:blipFill>
                <a:blip r:embed="rId466"/>
                <a:stretch>
                  <a:fillRect/>
                </a:stretch>
              </p:blipFill>
              <p:spPr>
                <a:xfrm>
                  <a:off x="4568195" y="5878747"/>
                  <a:ext cx="157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00" name="Freihand 199">
                  <a:extLst>
                    <a:ext uri="{FF2B5EF4-FFF2-40B4-BE49-F238E27FC236}">
                      <a16:creationId xmlns:a16="http://schemas.microsoft.com/office/drawing/2014/main" id="{26CAE75D-2BC3-43A8-A4A6-38CE8534936F}"/>
                    </a:ext>
                  </a:extLst>
                </p14:cNvPr>
                <p14:cNvContentPartPr/>
                <p14:nvPr/>
              </p14:nvContentPartPr>
              <p14:xfrm>
                <a:off x="4740275" y="5795947"/>
                <a:ext cx="106200" cy="144720"/>
              </p14:xfrm>
            </p:contentPart>
          </mc:Choice>
          <mc:Fallback xmlns="">
            <p:pic>
              <p:nvPicPr>
                <p:cNvPr id="200" name="Freihand 199">
                  <a:extLst>
                    <a:ext uri="{FF2B5EF4-FFF2-40B4-BE49-F238E27FC236}">
                      <a16:creationId xmlns:a16="http://schemas.microsoft.com/office/drawing/2014/main" id="{26CAE75D-2BC3-43A8-A4A6-38CE8534936F}"/>
                    </a:ext>
                  </a:extLst>
                </p:cNvPr>
                <p:cNvPicPr/>
                <p:nvPr/>
              </p:nvPicPr>
              <p:blipFill>
                <a:blip r:embed="rId468"/>
                <a:stretch>
                  <a:fillRect/>
                </a:stretch>
              </p:blipFill>
              <p:spPr>
                <a:xfrm>
                  <a:off x="4735955" y="5791627"/>
                  <a:ext cx="1148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01" name="Freihand 200">
                  <a:extLst>
                    <a:ext uri="{FF2B5EF4-FFF2-40B4-BE49-F238E27FC236}">
                      <a16:creationId xmlns:a16="http://schemas.microsoft.com/office/drawing/2014/main" id="{8DC225E3-EAB7-4ED0-A539-E4ADA1200D71}"/>
                    </a:ext>
                  </a:extLst>
                </p14:cNvPr>
                <p14:cNvContentPartPr/>
                <p14:nvPr/>
              </p14:nvContentPartPr>
              <p14:xfrm>
                <a:off x="4851515" y="5790187"/>
                <a:ext cx="126000" cy="122760"/>
              </p14:xfrm>
            </p:contentPart>
          </mc:Choice>
          <mc:Fallback xmlns="">
            <p:pic>
              <p:nvPicPr>
                <p:cNvPr id="201" name="Freihand 200">
                  <a:extLst>
                    <a:ext uri="{FF2B5EF4-FFF2-40B4-BE49-F238E27FC236}">
                      <a16:creationId xmlns:a16="http://schemas.microsoft.com/office/drawing/2014/main" id="{8DC225E3-EAB7-4ED0-A539-E4ADA1200D71}"/>
                    </a:ext>
                  </a:extLst>
                </p:cNvPr>
                <p:cNvPicPr/>
                <p:nvPr/>
              </p:nvPicPr>
              <p:blipFill>
                <a:blip r:embed="rId470"/>
                <a:stretch>
                  <a:fillRect/>
                </a:stretch>
              </p:blipFill>
              <p:spPr>
                <a:xfrm>
                  <a:off x="4847195" y="5785867"/>
                  <a:ext cx="134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02" name="Freihand 201">
                  <a:extLst>
                    <a:ext uri="{FF2B5EF4-FFF2-40B4-BE49-F238E27FC236}">
                      <a16:creationId xmlns:a16="http://schemas.microsoft.com/office/drawing/2014/main" id="{E51B08B6-6335-445E-862B-D162FF68EBE1}"/>
                    </a:ext>
                  </a:extLst>
                </p14:cNvPr>
                <p14:cNvContentPartPr/>
                <p14:nvPr/>
              </p14:nvContentPartPr>
              <p14:xfrm>
                <a:off x="5004515" y="5800987"/>
                <a:ext cx="127080" cy="113040"/>
              </p14:xfrm>
            </p:contentPart>
          </mc:Choice>
          <mc:Fallback xmlns="">
            <p:pic>
              <p:nvPicPr>
                <p:cNvPr id="202" name="Freihand 201">
                  <a:extLst>
                    <a:ext uri="{FF2B5EF4-FFF2-40B4-BE49-F238E27FC236}">
                      <a16:creationId xmlns:a16="http://schemas.microsoft.com/office/drawing/2014/main" id="{E51B08B6-6335-445E-862B-D162FF68EBE1}"/>
                    </a:ext>
                  </a:extLst>
                </p:cNvPr>
                <p:cNvPicPr/>
                <p:nvPr/>
              </p:nvPicPr>
              <p:blipFill>
                <a:blip r:embed="rId472"/>
                <a:stretch>
                  <a:fillRect/>
                </a:stretch>
              </p:blipFill>
              <p:spPr>
                <a:xfrm>
                  <a:off x="5000195" y="5796667"/>
                  <a:ext cx="135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03" name="Freihand 202">
                  <a:extLst>
                    <a:ext uri="{FF2B5EF4-FFF2-40B4-BE49-F238E27FC236}">
                      <a16:creationId xmlns:a16="http://schemas.microsoft.com/office/drawing/2014/main" id="{4631D237-3300-46ED-AF92-03C85099E1D3}"/>
                    </a:ext>
                  </a:extLst>
                </p14:cNvPr>
                <p14:cNvContentPartPr/>
                <p14:nvPr/>
              </p14:nvContentPartPr>
              <p14:xfrm>
                <a:off x="4994075" y="5732587"/>
                <a:ext cx="87120" cy="74160"/>
              </p14:xfrm>
            </p:contentPart>
          </mc:Choice>
          <mc:Fallback xmlns="">
            <p:pic>
              <p:nvPicPr>
                <p:cNvPr id="203" name="Freihand 202">
                  <a:extLst>
                    <a:ext uri="{FF2B5EF4-FFF2-40B4-BE49-F238E27FC236}">
                      <a16:creationId xmlns:a16="http://schemas.microsoft.com/office/drawing/2014/main" id="{4631D237-3300-46ED-AF92-03C85099E1D3}"/>
                    </a:ext>
                  </a:extLst>
                </p:cNvPr>
                <p:cNvPicPr/>
                <p:nvPr/>
              </p:nvPicPr>
              <p:blipFill>
                <a:blip r:embed="rId474"/>
                <a:stretch>
                  <a:fillRect/>
                </a:stretch>
              </p:blipFill>
              <p:spPr>
                <a:xfrm>
                  <a:off x="4989755" y="5728267"/>
                  <a:ext cx="957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04" name="Freihand 203">
                  <a:extLst>
                    <a:ext uri="{FF2B5EF4-FFF2-40B4-BE49-F238E27FC236}">
                      <a16:creationId xmlns:a16="http://schemas.microsoft.com/office/drawing/2014/main" id="{9BD4F2B2-83C9-44D0-8630-7166015A8941}"/>
                    </a:ext>
                  </a:extLst>
                </p14:cNvPr>
                <p14:cNvContentPartPr/>
                <p14:nvPr/>
              </p14:nvContentPartPr>
              <p14:xfrm>
                <a:off x="5056355" y="5884147"/>
                <a:ext cx="52920" cy="57240"/>
              </p14:xfrm>
            </p:contentPart>
          </mc:Choice>
          <mc:Fallback xmlns="">
            <p:pic>
              <p:nvPicPr>
                <p:cNvPr id="204" name="Freihand 203">
                  <a:extLst>
                    <a:ext uri="{FF2B5EF4-FFF2-40B4-BE49-F238E27FC236}">
                      <a16:creationId xmlns:a16="http://schemas.microsoft.com/office/drawing/2014/main" id="{9BD4F2B2-83C9-44D0-8630-7166015A8941}"/>
                    </a:ext>
                  </a:extLst>
                </p:cNvPr>
                <p:cNvPicPr/>
                <p:nvPr/>
              </p:nvPicPr>
              <p:blipFill>
                <a:blip r:embed="rId476"/>
                <a:stretch>
                  <a:fillRect/>
                </a:stretch>
              </p:blipFill>
              <p:spPr>
                <a:xfrm>
                  <a:off x="5052035" y="5879827"/>
                  <a:ext cx="61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09" name="Freihand 208">
                  <a:extLst>
                    <a:ext uri="{FF2B5EF4-FFF2-40B4-BE49-F238E27FC236}">
                      <a16:creationId xmlns:a16="http://schemas.microsoft.com/office/drawing/2014/main" id="{ECA03478-3968-43BC-9135-7C6DB1582E85}"/>
                    </a:ext>
                  </a:extLst>
                </p14:cNvPr>
                <p14:cNvContentPartPr/>
                <p14:nvPr/>
              </p14:nvContentPartPr>
              <p14:xfrm>
                <a:off x="5287835" y="5749507"/>
                <a:ext cx="123120" cy="89280"/>
              </p14:xfrm>
            </p:contentPart>
          </mc:Choice>
          <mc:Fallback xmlns="">
            <p:pic>
              <p:nvPicPr>
                <p:cNvPr id="209" name="Freihand 208">
                  <a:extLst>
                    <a:ext uri="{FF2B5EF4-FFF2-40B4-BE49-F238E27FC236}">
                      <a16:creationId xmlns:a16="http://schemas.microsoft.com/office/drawing/2014/main" id="{ECA03478-3968-43BC-9135-7C6DB1582E85}"/>
                    </a:ext>
                  </a:extLst>
                </p:cNvPr>
                <p:cNvPicPr/>
                <p:nvPr/>
              </p:nvPicPr>
              <p:blipFill>
                <a:blip r:embed="rId478"/>
                <a:stretch>
                  <a:fillRect/>
                </a:stretch>
              </p:blipFill>
              <p:spPr>
                <a:xfrm>
                  <a:off x="5283515" y="5745187"/>
                  <a:ext cx="131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10" name="Freihand 209">
                  <a:extLst>
                    <a:ext uri="{FF2B5EF4-FFF2-40B4-BE49-F238E27FC236}">
                      <a16:creationId xmlns:a16="http://schemas.microsoft.com/office/drawing/2014/main" id="{AB240D74-F5C3-4DE1-9846-F59401E68654}"/>
                    </a:ext>
                  </a:extLst>
                </p14:cNvPr>
                <p14:cNvContentPartPr/>
                <p14:nvPr/>
              </p14:nvContentPartPr>
              <p14:xfrm>
                <a:off x="5414195" y="5735107"/>
                <a:ext cx="111240" cy="105480"/>
              </p14:xfrm>
            </p:contentPart>
          </mc:Choice>
          <mc:Fallback xmlns="">
            <p:pic>
              <p:nvPicPr>
                <p:cNvPr id="210" name="Freihand 209">
                  <a:extLst>
                    <a:ext uri="{FF2B5EF4-FFF2-40B4-BE49-F238E27FC236}">
                      <a16:creationId xmlns:a16="http://schemas.microsoft.com/office/drawing/2014/main" id="{AB240D74-F5C3-4DE1-9846-F59401E68654}"/>
                    </a:ext>
                  </a:extLst>
                </p:cNvPr>
                <p:cNvPicPr/>
                <p:nvPr/>
              </p:nvPicPr>
              <p:blipFill>
                <a:blip r:embed="rId480"/>
                <a:stretch>
                  <a:fillRect/>
                </a:stretch>
              </p:blipFill>
              <p:spPr>
                <a:xfrm>
                  <a:off x="5409875" y="5730787"/>
                  <a:ext cx="119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11" name="Freihand 210">
                  <a:extLst>
                    <a:ext uri="{FF2B5EF4-FFF2-40B4-BE49-F238E27FC236}">
                      <a16:creationId xmlns:a16="http://schemas.microsoft.com/office/drawing/2014/main" id="{F0E50702-64E5-4E08-B2B1-9E830A71D425}"/>
                    </a:ext>
                  </a:extLst>
                </p14:cNvPr>
                <p14:cNvContentPartPr/>
                <p14:nvPr/>
              </p14:nvContentPartPr>
              <p14:xfrm>
                <a:off x="5478275" y="5782987"/>
                <a:ext cx="38520" cy="97200"/>
              </p14:xfrm>
            </p:contentPart>
          </mc:Choice>
          <mc:Fallback xmlns="">
            <p:pic>
              <p:nvPicPr>
                <p:cNvPr id="211" name="Freihand 210">
                  <a:extLst>
                    <a:ext uri="{FF2B5EF4-FFF2-40B4-BE49-F238E27FC236}">
                      <a16:creationId xmlns:a16="http://schemas.microsoft.com/office/drawing/2014/main" id="{F0E50702-64E5-4E08-B2B1-9E830A71D425}"/>
                    </a:ext>
                  </a:extLst>
                </p:cNvPr>
                <p:cNvPicPr/>
                <p:nvPr/>
              </p:nvPicPr>
              <p:blipFill>
                <a:blip r:embed="rId482"/>
                <a:stretch>
                  <a:fillRect/>
                </a:stretch>
              </p:blipFill>
              <p:spPr>
                <a:xfrm>
                  <a:off x="5473955" y="5778667"/>
                  <a:ext cx="47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12" name="Freihand 211">
                  <a:extLst>
                    <a:ext uri="{FF2B5EF4-FFF2-40B4-BE49-F238E27FC236}">
                      <a16:creationId xmlns:a16="http://schemas.microsoft.com/office/drawing/2014/main" id="{57C941E1-3337-4492-B794-E9709973C325}"/>
                    </a:ext>
                  </a:extLst>
                </p14:cNvPr>
                <p14:cNvContentPartPr/>
                <p14:nvPr/>
              </p14:nvContentPartPr>
              <p14:xfrm>
                <a:off x="5509595" y="5835907"/>
                <a:ext cx="53640" cy="86040"/>
              </p14:xfrm>
            </p:contentPart>
          </mc:Choice>
          <mc:Fallback xmlns="">
            <p:pic>
              <p:nvPicPr>
                <p:cNvPr id="212" name="Freihand 211">
                  <a:extLst>
                    <a:ext uri="{FF2B5EF4-FFF2-40B4-BE49-F238E27FC236}">
                      <a16:creationId xmlns:a16="http://schemas.microsoft.com/office/drawing/2014/main" id="{57C941E1-3337-4492-B794-E9709973C325}"/>
                    </a:ext>
                  </a:extLst>
                </p:cNvPr>
                <p:cNvPicPr/>
                <p:nvPr/>
              </p:nvPicPr>
              <p:blipFill>
                <a:blip r:embed="rId484"/>
                <a:stretch>
                  <a:fillRect/>
                </a:stretch>
              </p:blipFill>
              <p:spPr>
                <a:xfrm>
                  <a:off x="5505275" y="5831587"/>
                  <a:ext cx="62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13" name="Freihand 212">
                  <a:extLst>
                    <a:ext uri="{FF2B5EF4-FFF2-40B4-BE49-F238E27FC236}">
                      <a16:creationId xmlns:a16="http://schemas.microsoft.com/office/drawing/2014/main" id="{3539E9EB-9532-46CF-B2D6-93F4D540F77F}"/>
                    </a:ext>
                  </a:extLst>
                </p14:cNvPr>
                <p14:cNvContentPartPr/>
                <p14:nvPr/>
              </p14:nvContentPartPr>
              <p14:xfrm>
                <a:off x="5609315" y="5723227"/>
                <a:ext cx="96480" cy="127080"/>
              </p14:xfrm>
            </p:contentPart>
          </mc:Choice>
          <mc:Fallback xmlns="">
            <p:pic>
              <p:nvPicPr>
                <p:cNvPr id="213" name="Freihand 212">
                  <a:extLst>
                    <a:ext uri="{FF2B5EF4-FFF2-40B4-BE49-F238E27FC236}">
                      <a16:creationId xmlns:a16="http://schemas.microsoft.com/office/drawing/2014/main" id="{3539E9EB-9532-46CF-B2D6-93F4D540F77F}"/>
                    </a:ext>
                  </a:extLst>
                </p:cNvPr>
                <p:cNvPicPr/>
                <p:nvPr/>
              </p:nvPicPr>
              <p:blipFill>
                <a:blip r:embed="rId486"/>
                <a:stretch>
                  <a:fillRect/>
                </a:stretch>
              </p:blipFill>
              <p:spPr>
                <a:xfrm>
                  <a:off x="5604995" y="5718907"/>
                  <a:ext cx="1051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14" name="Freihand 213">
                  <a:extLst>
                    <a:ext uri="{FF2B5EF4-FFF2-40B4-BE49-F238E27FC236}">
                      <a16:creationId xmlns:a16="http://schemas.microsoft.com/office/drawing/2014/main" id="{16CF8F0F-3704-4B8B-8D9A-1EE651954156}"/>
                    </a:ext>
                  </a:extLst>
                </p14:cNvPr>
                <p14:cNvContentPartPr/>
                <p14:nvPr/>
              </p14:nvContentPartPr>
              <p14:xfrm>
                <a:off x="5741795" y="5726827"/>
                <a:ext cx="100800" cy="122760"/>
              </p14:xfrm>
            </p:contentPart>
          </mc:Choice>
          <mc:Fallback xmlns="">
            <p:pic>
              <p:nvPicPr>
                <p:cNvPr id="214" name="Freihand 213">
                  <a:extLst>
                    <a:ext uri="{FF2B5EF4-FFF2-40B4-BE49-F238E27FC236}">
                      <a16:creationId xmlns:a16="http://schemas.microsoft.com/office/drawing/2014/main" id="{16CF8F0F-3704-4B8B-8D9A-1EE651954156}"/>
                    </a:ext>
                  </a:extLst>
                </p:cNvPr>
                <p:cNvPicPr/>
                <p:nvPr/>
              </p:nvPicPr>
              <p:blipFill>
                <a:blip r:embed="rId488"/>
                <a:stretch>
                  <a:fillRect/>
                </a:stretch>
              </p:blipFill>
              <p:spPr>
                <a:xfrm>
                  <a:off x="5737475" y="5722507"/>
                  <a:ext cx="109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15" name="Freihand 214">
                  <a:extLst>
                    <a:ext uri="{FF2B5EF4-FFF2-40B4-BE49-F238E27FC236}">
                      <a16:creationId xmlns:a16="http://schemas.microsoft.com/office/drawing/2014/main" id="{B5A4C2D2-65D7-4733-835C-C2F6814B4B1F}"/>
                    </a:ext>
                  </a:extLst>
                </p14:cNvPr>
                <p14:cNvContentPartPr/>
                <p14:nvPr/>
              </p14:nvContentPartPr>
              <p14:xfrm>
                <a:off x="5895155" y="5729707"/>
                <a:ext cx="119160" cy="104400"/>
              </p14:xfrm>
            </p:contentPart>
          </mc:Choice>
          <mc:Fallback xmlns="">
            <p:pic>
              <p:nvPicPr>
                <p:cNvPr id="215" name="Freihand 214">
                  <a:extLst>
                    <a:ext uri="{FF2B5EF4-FFF2-40B4-BE49-F238E27FC236}">
                      <a16:creationId xmlns:a16="http://schemas.microsoft.com/office/drawing/2014/main" id="{B5A4C2D2-65D7-4733-835C-C2F6814B4B1F}"/>
                    </a:ext>
                  </a:extLst>
                </p:cNvPr>
                <p:cNvPicPr/>
                <p:nvPr/>
              </p:nvPicPr>
              <p:blipFill>
                <a:blip r:embed="rId490"/>
                <a:stretch>
                  <a:fillRect/>
                </a:stretch>
              </p:blipFill>
              <p:spPr>
                <a:xfrm>
                  <a:off x="5890835" y="5725387"/>
                  <a:ext cx="127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16" name="Freihand 215">
                  <a:extLst>
                    <a:ext uri="{FF2B5EF4-FFF2-40B4-BE49-F238E27FC236}">
                      <a16:creationId xmlns:a16="http://schemas.microsoft.com/office/drawing/2014/main" id="{9E0644AF-A4CD-40D7-A65F-F11C4C9BDCED}"/>
                    </a:ext>
                  </a:extLst>
                </p14:cNvPr>
                <p14:cNvContentPartPr/>
                <p14:nvPr/>
              </p14:nvContentPartPr>
              <p14:xfrm>
                <a:off x="5852675" y="5670307"/>
                <a:ext cx="99720" cy="54000"/>
              </p14:xfrm>
            </p:contentPart>
          </mc:Choice>
          <mc:Fallback xmlns="">
            <p:pic>
              <p:nvPicPr>
                <p:cNvPr id="216" name="Freihand 215">
                  <a:extLst>
                    <a:ext uri="{FF2B5EF4-FFF2-40B4-BE49-F238E27FC236}">
                      <a16:creationId xmlns:a16="http://schemas.microsoft.com/office/drawing/2014/main" id="{9E0644AF-A4CD-40D7-A65F-F11C4C9BDCED}"/>
                    </a:ext>
                  </a:extLst>
                </p:cNvPr>
                <p:cNvPicPr/>
                <p:nvPr/>
              </p:nvPicPr>
              <p:blipFill>
                <a:blip r:embed="rId492"/>
                <a:stretch>
                  <a:fillRect/>
                </a:stretch>
              </p:blipFill>
              <p:spPr>
                <a:xfrm>
                  <a:off x="5848355" y="5665987"/>
                  <a:ext cx="10836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17" name="Freihand 216">
                  <a:extLst>
                    <a:ext uri="{FF2B5EF4-FFF2-40B4-BE49-F238E27FC236}">
                      <a16:creationId xmlns:a16="http://schemas.microsoft.com/office/drawing/2014/main" id="{DBD34D8B-F489-457E-99B5-75106F83B3B5}"/>
                    </a:ext>
                  </a:extLst>
                </p14:cNvPr>
                <p14:cNvContentPartPr/>
                <p14:nvPr/>
              </p14:nvContentPartPr>
              <p14:xfrm>
                <a:off x="5939075" y="5799547"/>
                <a:ext cx="51840" cy="65160"/>
              </p14:xfrm>
            </p:contentPart>
          </mc:Choice>
          <mc:Fallback xmlns="">
            <p:pic>
              <p:nvPicPr>
                <p:cNvPr id="217" name="Freihand 216">
                  <a:extLst>
                    <a:ext uri="{FF2B5EF4-FFF2-40B4-BE49-F238E27FC236}">
                      <a16:creationId xmlns:a16="http://schemas.microsoft.com/office/drawing/2014/main" id="{DBD34D8B-F489-457E-99B5-75106F83B3B5}"/>
                    </a:ext>
                  </a:extLst>
                </p:cNvPr>
                <p:cNvPicPr/>
                <p:nvPr/>
              </p:nvPicPr>
              <p:blipFill>
                <a:blip r:embed="rId494"/>
                <a:stretch>
                  <a:fillRect/>
                </a:stretch>
              </p:blipFill>
              <p:spPr>
                <a:xfrm>
                  <a:off x="5934755" y="5795227"/>
                  <a:ext cx="60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18" name="Freihand 217">
                  <a:extLst>
                    <a:ext uri="{FF2B5EF4-FFF2-40B4-BE49-F238E27FC236}">
                      <a16:creationId xmlns:a16="http://schemas.microsoft.com/office/drawing/2014/main" id="{CDE48E0A-9BA3-4887-A24E-D56D41E37CF9}"/>
                    </a:ext>
                  </a:extLst>
                </p14:cNvPr>
                <p14:cNvContentPartPr/>
                <p14:nvPr/>
              </p14:nvContentPartPr>
              <p14:xfrm>
                <a:off x="5975435" y="5667787"/>
                <a:ext cx="100080" cy="231120"/>
              </p14:xfrm>
            </p:contentPart>
          </mc:Choice>
          <mc:Fallback xmlns="">
            <p:pic>
              <p:nvPicPr>
                <p:cNvPr id="218" name="Freihand 217">
                  <a:extLst>
                    <a:ext uri="{FF2B5EF4-FFF2-40B4-BE49-F238E27FC236}">
                      <a16:creationId xmlns:a16="http://schemas.microsoft.com/office/drawing/2014/main" id="{CDE48E0A-9BA3-4887-A24E-D56D41E37CF9}"/>
                    </a:ext>
                  </a:extLst>
                </p:cNvPr>
                <p:cNvPicPr/>
                <p:nvPr/>
              </p:nvPicPr>
              <p:blipFill>
                <a:blip r:embed="rId496"/>
                <a:stretch>
                  <a:fillRect/>
                </a:stretch>
              </p:blipFill>
              <p:spPr>
                <a:xfrm>
                  <a:off x="5971115" y="5663467"/>
                  <a:ext cx="1087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19" name="Freihand 218">
                  <a:extLst>
                    <a:ext uri="{FF2B5EF4-FFF2-40B4-BE49-F238E27FC236}">
                      <a16:creationId xmlns:a16="http://schemas.microsoft.com/office/drawing/2014/main" id="{FA623C04-5D37-4DF3-8350-812A574B2E20}"/>
                    </a:ext>
                  </a:extLst>
                </p14:cNvPr>
                <p14:cNvContentPartPr/>
                <p14:nvPr/>
              </p14:nvContentPartPr>
              <p14:xfrm>
                <a:off x="6143555" y="5749867"/>
                <a:ext cx="195840" cy="3600"/>
              </p14:xfrm>
            </p:contentPart>
          </mc:Choice>
          <mc:Fallback xmlns="">
            <p:pic>
              <p:nvPicPr>
                <p:cNvPr id="219" name="Freihand 218">
                  <a:extLst>
                    <a:ext uri="{FF2B5EF4-FFF2-40B4-BE49-F238E27FC236}">
                      <a16:creationId xmlns:a16="http://schemas.microsoft.com/office/drawing/2014/main" id="{FA623C04-5D37-4DF3-8350-812A574B2E20}"/>
                    </a:ext>
                  </a:extLst>
                </p:cNvPr>
                <p:cNvPicPr/>
                <p:nvPr/>
              </p:nvPicPr>
              <p:blipFill>
                <a:blip r:embed="rId498"/>
                <a:stretch>
                  <a:fillRect/>
                </a:stretch>
              </p:blipFill>
              <p:spPr>
                <a:xfrm>
                  <a:off x="6139235" y="5745547"/>
                  <a:ext cx="2044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20" name="Freihand 219">
                  <a:extLst>
                    <a:ext uri="{FF2B5EF4-FFF2-40B4-BE49-F238E27FC236}">
                      <a16:creationId xmlns:a16="http://schemas.microsoft.com/office/drawing/2014/main" id="{1C292BAD-195D-4BA1-893C-735166DA9C2E}"/>
                    </a:ext>
                  </a:extLst>
                </p14:cNvPr>
                <p14:cNvContentPartPr/>
                <p14:nvPr/>
              </p14:nvContentPartPr>
              <p14:xfrm>
                <a:off x="6144275" y="5794147"/>
                <a:ext cx="185400" cy="24840"/>
              </p14:xfrm>
            </p:contentPart>
          </mc:Choice>
          <mc:Fallback xmlns="">
            <p:pic>
              <p:nvPicPr>
                <p:cNvPr id="220" name="Freihand 219">
                  <a:extLst>
                    <a:ext uri="{FF2B5EF4-FFF2-40B4-BE49-F238E27FC236}">
                      <a16:creationId xmlns:a16="http://schemas.microsoft.com/office/drawing/2014/main" id="{1C292BAD-195D-4BA1-893C-735166DA9C2E}"/>
                    </a:ext>
                  </a:extLst>
                </p:cNvPr>
                <p:cNvPicPr/>
                <p:nvPr/>
              </p:nvPicPr>
              <p:blipFill>
                <a:blip r:embed="rId500"/>
                <a:stretch>
                  <a:fillRect/>
                </a:stretch>
              </p:blipFill>
              <p:spPr>
                <a:xfrm>
                  <a:off x="6139955" y="5789827"/>
                  <a:ext cx="194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24" name="Freihand 223">
                  <a:extLst>
                    <a:ext uri="{FF2B5EF4-FFF2-40B4-BE49-F238E27FC236}">
                      <a16:creationId xmlns:a16="http://schemas.microsoft.com/office/drawing/2014/main" id="{9AB691B7-A582-48D2-901F-B139039B65E4}"/>
                    </a:ext>
                  </a:extLst>
                </p14:cNvPr>
                <p14:cNvContentPartPr/>
                <p14:nvPr/>
              </p14:nvContentPartPr>
              <p14:xfrm>
                <a:off x="6482315" y="5694787"/>
                <a:ext cx="22680" cy="146520"/>
              </p14:xfrm>
            </p:contentPart>
          </mc:Choice>
          <mc:Fallback xmlns="">
            <p:pic>
              <p:nvPicPr>
                <p:cNvPr id="224" name="Freihand 223">
                  <a:extLst>
                    <a:ext uri="{FF2B5EF4-FFF2-40B4-BE49-F238E27FC236}">
                      <a16:creationId xmlns:a16="http://schemas.microsoft.com/office/drawing/2014/main" id="{9AB691B7-A582-48D2-901F-B139039B65E4}"/>
                    </a:ext>
                  </a:extLst>
                </p:cNvPr>
                <p:cNvPicPr/>
                <p:nvPr/>
              </p:nvPicPr>
              <p:blipFill>
                <a:blip r:embed="rId502"/>
                <a:stretch>
                  <a:fillRect/>
                </a:stretch>
              </p:blipFill>
              <p:spPr>
                <a:xfrm>
                  <a:off x="6477995" y="5690467"/>
                  <a:ext cx="31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25" name="Freihand 224">
                  <a:extLst>
                    <a:ext uri="{FF2B5EF4-FFF2-40B4-BE49-F238E27FC236}">
                      <a16:creationId xmlns:a16="http://schemas.microsoft.com/office/drawing/2014/main" id="{0DDC7F8C-58C1-453A-A066-D1F4755F0542}"/>
                    </a:ext>
                  </a:extLst>
                </p14:cNvPr>
                <p14:cNvContentPartPr/>
                <p14:nvPr/>
              </p14:nvContentPartPr>
              <p14:xfrm>
                <a:off x="6418235" y="5656627"/>
                <a:ext cx="168120" cy="183240"/>
              </p14:xfrm>
            </p:contentPart>
          </mc:Choice>
          <mc:Fallback xmlns="">
            <p:pic>
              <p:nvPicPr>
                <p:cNvPr id="225" name="Freihand 224">
                  <a:extLst>
                    <a:ext uri="{FF2B5EF4-FFF2-40B4-BE49-F238E27FC236}">
                      <a16:creationId xmlns:a16="http://schemas.microsoft.com/office/drawing/2014/main" id="{0DDC7F8C-58C1-453A-A066-D1F4755F0542}"/>
                    </a:ext>
                  </a:extLst>
                </p:cNvPr>
                <p:cNvPicPr/>
                <p:nvPr/>
              </p:nvPicPr>
              <p:blipFill>
                <a:blip r:embed="rId504"/>
                <a:stretch>
                  <a:fillRect/>
                </a:stretch>
              </p:blipFill>
              <p:spPr>
                <a:xfrm>
                  <a:off x="6413915" y="5652307"/>
                  <a:ext cx="1767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26" name="Freihand 225">
                  <a:extLst>
                    <a:ext uri="{FF2B5EF4-FFF2-40B4-BE49-F238E27FC236}">
                      <a16:creationId xmlns:a16="http://schemas.microsoft.com/office/drawing/2014/main" id="{1D481AA6-E2FB-41C5-AA9D-1810E174AAF1}"/>
                    </a:ext>
                  </a:extLst>
                </p14:cNvPr>
                <p14:cNvContentPartPr/>
                <p14:nvPr/>
              </p14:nvContentPartPr>
              <p14:xfrm>
                <a:off x="6615515" y="5682187"/>
                <a:ext cx="10440" cy="103320"/>
              </p14:xfrm>
            </p:contentPart>
          </mc:Choice>
          <mc:Fallback xmlns="">
            <p:pic>
              <p:nvPicPr>
                <p:cNvPr id="226" name="Freihand 225">
                  <a:extLst>
                    <a:ext uri="{FF2B5EF4-FFF2-40B4-BE49-F238E27FC236}">
                      <a16:creationId xmlns:a16="http://schemas.microsoft.com/office/drawing/2014/main" id="{1D481AA6-E2FB-41C5-AA9D-1810E174AAF1}"/>
                    </a:ext>
                  </a:extLst>
                </p:cNvPr>
                <p:cNvPicPr/>
                <p:nvPr/>
              </p:nvPicPr>
              <p:blipFill>
                <a:blip r:embed="rId506"/>
                <a:stretch>
                  <a:fillRect/>
                </a:stretch>
              </p:blipFill>
              <p:spPr>
                <a:xfrm>
                  <a:off x="6611195" y="5677867"/>
                  <a:ext cx="19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27" name="Freihand 226">
                  <a:extLst>
                    <a:ext uri="{FF2B5EF4-FFF2-40B4-BE49-F238E27FC236}">
                      <a16:creationId xmlns:a16="http://schemas.microsoft.com/office/drawing/2014/main" id="{3C05CC1B-F908-4985-A8B8-C1B446D893FA}"/>
                    </a:ext>
                  </a:extLst>
                </p14:cNvPr>
                <p14:cNvContentPartPr/>
                <p14:nvPr/>
              </p14:nvContentPartPr>
              <p14:xfrm>
                <a:off x="6668795" y="5659507"/>
                <a:ext cx="26640" cy="119520"/>
              </p14:xfrm>
            </p:contentPart>
          </mc:Choice>
          <mc:Fallback xmlns="">
            <p:pic>
              <p:nvPicPr>
                <p:cNvPr id="227" name="Freihand 226">
                  <a:extLst>
                    <a:ext uri="{FF2B5EF4-FFF2-40B4-BE49-F238E27FC236}">
                      <a16:creationId xmlns:a16="http://schemas.microsoft.com/office/drawing/2014/main" id="{3C05CC1B-F908-4985-A8B8-C1B446D893FA}"/>
                    </a:ext>
                  </a:extLst>
                </p:cNvPr>
                <p:cNvPicPr/>
                <p:nvPr/>
              </p:nvPicPr>
              <p:blipFill>
                <a:blip r:embed="rId508"/>
                <a:stretch>
                  <a:fillRect/>
                </a:stretch>
              </p:blipFill>
              <p:spPr>
                <a:xfrm>
                  <a:off x="6664475" y="5655187"/>
                  <a:ext cx="35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28" name="Freihand 227">
                  <a:extLst>
                    <a:ext uri="{FF2B5EF4-FFF2-40B4-BE49-F238E27FC236}">
                      <a16:creationId xmlns:a16="http://schemas.microsoft.com/office/drawing/2014/main" id="{2E73A51E-3B9D-4241-81C1-8170369A7E26}"/>
                    </a:ext>
                  </a:extLst>
                </p14:cNvPr>
                <p14:cNvContentPartPr/>
                <p14:nvPr/>
              </p14:nvContentPartPr>
              <p14:xfrm>
                <a:off x="6582035" y="5624227"/>
                <a:ext cx="161640" cy="66600"/>
              </p14:xfrm>
            </p:contentPart>
          </mc:Choice>
          <mc:Fallback xmlns="">
            <p:pic>
              <p:nvPicPr>
                <p:cNvPr id="228" name="Freihand 227">
                  <a:extLst>
                    <a:ext uri="{FF2B5EF4-FFF2-40B4-BE49-F238E27FC236}">
                      <a16:creationId xmlns:a16="http://schemas.microsoft.com/office/drawing/2014/main" id="{2E73A51E-3B9D-4241-81C1-8170369A7E26}"/>
                    </a:ext>
                  </a:extLst>
                </p:cNvPr>
                <p:cNvPicPr/>
                <p:nvPr/>
              </p:nvPicPr>
              <p:blipFill>
                <a:blip r:embed="rId510"/>
                <a:stretch>
                  <a:fillRect/>
                </a:stretch>
              </p:blipFill>
              <p:spPr>
                <a:xfrm>
                  <a:off x="6577715" y="5619907"/>
                  <a:ext cx="170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230" name="Freihand 229">
                  <a:extLst>
                    <a:ext uri="{FF2B5EF4-FFF2-40B4-BE49-F238E27FC236}">
                      <a16:creationId xmlns:a16="http://schemas.microsoft.com/office/drawing/2014/main" id="{32F8180D-CA37-497F-8114-395F8AEFF6FE}"/>
                    </a:ext>
                  </a:extLst>
                </p14:cNvPr>
                <p14:cNvContentPartPr/>
                <p14:nvPr/>
              </p14:nvContentPartPr>
              <p14:xfrm>
                <a:off x="6683195" y="5731507"/>
                <a:ext cx="94680" cy="82440"/>
              </p14:xfrm>
            </p:contentPart>
          </mc:Choice>
          <mc:Fallback xmlns="">
            <p:pic>
              <p:nvPicPr>
                <p:cNvPr id="230" name="Freihand 229">
                  <a:extLst>
                    <a:ext uri="{FF2B5EF4-FFF2-40B4-BE49-F238E27FC236}">
                      <a16:creationId xmlns:a16="http://schemas.microsoft.com/office/drawing/2014/main" id="{32F8180D-CA37-497F-8114-395F8AEFF6FE}"/>
                    </a:ext>
                  </a:extLst>
                </p:cNvPr>
                <p:cNvPicPr/>
                <p:nvPr/>
              </p:nvPicPr>
              <p:blipFill>
                <a:blip r:embed="rId512"/>
                <a:stretch>
                  <a:fillRect/>
                </a:stretch>
              </p:blipFill>
              <p:spPr>
                <a:xfrm>
                  <a:off x="6678875" y="5727187"/>
                  <a:ext cx="1033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231" name="Freihand 230">
                  <a:extLst>
                    <a:ext uri="{FF2B5EF4-FFF2-40B4-BE49-F238E27FC236}">
                      <a16:creationId xmlns:a16="http://schemas.microsoft.com/office/drawing/2014/main" id="{105F10A8-7D1E-44B3-880F-C75AB43C8634}"/>
                    </a:ext>
                  </a:extLst>
                </p14:cNvPr>
                <p14:cNvContentPartPr/>
                <p14:nvPr/>
              </p14:nvContentPartPr>
              <p14:xfrm>
                <a:off x="6768875" y="5737267"/>
                <a:ext cx="61560" cy="74520"/>
              </p14:xfrm>
            </p:contentPart>
          </mc:Choice>
          <mc:Fallback xmlns="">
            <p:pic>
              <p:nvPicPr>
                <p:cNvPr id="231" name="Freihand 230">
                  <a:extLst>
                    <a:ext uri="{FF2B5EF4-FFF2-40B4-BE49-F238E27FC236}">
                      <a16:creationId xmlns:a16="http://schemas.microsoft.com/office/drawing/2014/main" id="{105F10A8-7D1E-44B3-880F-C75AB43C8634}"/>
                    </a:ext>
                  </a:extLst>
                </p:cNvPr>
                <p:cNvPicPr/>
                <p:nvPr/>
              </p:nvPicPr>
              <p:blipFill>
                <a:blip r:embed="rId514"/>
                <a:stretch>
                  <a:fillRect/>
                </a:stretch>
              </p:blipFill>
              <p:spPr>
                <a:xfrm>
                  <a:off x="6764555" y="5732947"/>
                  <a:ext cx="702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232" name="Freihand 231">
                  <a:extLst>
                    <a:ext uri="{FF2B5EF4-FFF2-40B4-BE49-F238E27FC236}">
                      <a16:creationId xmlns:a16="http://schemas.microsoft.com/office/drawing/2014/main" id="{8ED611AF-787A-429D-AEBF-D8CB7F208C90}"/>
                    </a:ext>
                  </a:extLst>
                </p14:cNvPr>
                <p14:cNvContentPartPr/>
                <p14:nvPr/>
              </p14:nvContentPartPr>
              <p14:xfrm>
                <a:off x="6826475" y="5740867"/>
                <a:ext cx="15120" cy="80280"/>
              </p14:xfrm>
            </p:contentPart>
          </mc:Choice>
          <mc:Fallback xmlns="">
            <p:pic>
              <p:nvPicPr>
                <p:cNvPr id="232" name="Freihand 231">
                  <a:extLst>
                    <a:ext uri="{FF2B5EF4-FFF2-40B4-BE49-F238E27FC236}">
                      <a16:creationId xmlns:a16="http://schemas.microsoft.com/office/drawing/2014/main" id="{8ED611AF-787A-429D-AEBF-D8CB7F208C90}"/>
                    </a:ext>
                  </a:extLst>
                </p:cNvPr>
                <p:cNvPicPr/>
                <p:nvPr/>
              </p:nvPicPr>
              <p:blipFill>
                <a:blip r:embed="rId516"/>
                <a:stretch>
                  <a:fillRect/>
                </a:stretch>
              </p:blipFill>
              <p:spPr>
                <a:xfrm>
                  <a:off x="6822155" y="5736547"/>
                  <a:ext cx="23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233" name="Freihand 232">
                  <a:extLst>
                    <a:ext uri="{FF2B5EF4-FFF2-40B4-BE49-F238E27FC236}">
                      <a16:creationId xmlns:a16="http://schemas.microsoft.com/office/drawing/2014/main" id="{53A9D456-CCA9-4C1E-A1D3-61D4A4A995A9}"/>
                    </a:ext>
                  </a:extLst>
                </p14:cNvPr>
                <p14:cNvContentPartPr/>
                <p14:nvPr/>
              </p14:nvContentPartPr>
              <p14:xfrm>
                <a:off x="6850955" y="5710987"/>
                <a:ext cx="114840" cy="133560"/>
              </p14:xfrm>
            </p:contentPart>
          </mc:Choice>
          <mc:Fallback xmlns="">
            <p:pic>
              <p:nvPicPr>
                <p:cNvPr id="233" name="Freihand 232">
                  <a:extLst>
                    <a:ext uri="{FF2B5EF4-FFF2-40B4-BE49-F238E27FC236}">
                      <a16:creationId xmlns:a16="http://schemas.microsoft.com/office/drawing/2014/main" id="{53A9D456-CCA9-4C1E-A1D3-61D4A4A995A9}"/>
                    </a:ext>
                  </a:extLst>
                </p:cNvPr>
                <p:cNvPicPr/>
                <p:nvPr/>
              </p:nvPicPr>
              <p:blipFill>
                <a:blip r:embed="rId518"/>
                <a:stretch>
                  <a:fillRect/>
                </a:stretch>
              </p:blipFill>
              <p:spPr>
                <a:xfrm>
                  <a:off x="6846635" y="5706667"/>
                  <a:ext cx="123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235" name="Freihand 234">
                  <a:extLst>
                    <a:ext uri="{FF2B5EF4-FFF2-40B4-BE49-F238E27FC236}">
                      <a16:creationId xmlns:a16="http://schemas.microsoft.com/office/drawing/2014/main" id="{69A63C84-19C4-43E9-AB64-96441F713A90}"/>
                    </a:ext>
                  </a:extLst>
                </p14:cNvPr>
                <p14:cNvContentPartPr/>
                <p14:nvPr/>
              </p14:nvContentPartPr>
              <p14:xfrm>
                <a:off x="6328955" y="5494987"/>
                <a:ext cx="355320" cy="136440"/>
              </p14:xfrm>
            </p:contentPart>
          </mc:Choice>
          <mc:Fallback xmlns="">
            <p:pic>
              <p:nvPicPr>
                <p:cNvPr id="235" name="Freihand 234">
                  <a:extLst>
                    <a:ext uri="{FF2B5EF4-FFF2-40B4-BE49-F238E27FC236}">
                      <a16:creationId xmlns:a16="http://schemas.microsoft.com/office/drawing/2014/main" id="{69A63C84-19C4-43E9-AB64-96441F713A90}"/>
                    </a:ext>
                  </a:extLst>
                </p:cNvPr>
                <p:cNvPicPr/>
                <p:nvPr/>
              </p:nvPicPr>
              <p:blipFill>
                <a:blip r:embed="rId520"/>
                <a:stretch>
                  <a:fillRect/>
                </a:stretch>
              </p:blipFill>
              <p:spPr>
                <a:xfrm>
                  <a:off x="6324635" y="5490667"/>
                  <a:ext cx="363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236" name="Freihand 235">
                  <a:extLst>
                    <a:ext uri="{FF2B5EF4-FFF2-40B4-BE49-F238E27FC236}">
                      <a16:creationId xmlns:a16="http://schemas.microsoft.com/office/drawing/2014/main" id="{EE223CAC-ABA8-443A-A7FE-B299958AF86D}"/>
                    </a:ext>
                  </a:extLst>
                </p14:cNvPr>
                <p14:cNvContentPartPr/>
                <p14:nvPr/>
              </p14:nvContentPartPr>
              <p14:xfrm>
                <a:off x="6679955" y="5484547"/>
                <a:ext cx="415800" cy="113040"/>
              </p14:xfrm>
            </p:contentPart>
          </mc:Choice>
          <mc:Fallback xmlns="">
            <p:pic>
              <p:nvPicPr>
                <p:cNvPr id="236" name="Freihand 235">
                  <a:extLst>
                    <a:ext uri="{FF2B5EF4-FFF2-40B4-BE49-F238E27FC236}">
                      <a16:creationId xmlns:a16="http://schemas.microsoft.com/office/drawing/2014/main" id="{EE223CAC-ABA8-443A-A7FE-B299958AF86D}"/>
                    </a:ext>
                  </a:extLst>
                </p:cNvPr>
                <p:cNvPicPr/>
                <p:nvPr/>
              </p:nvPicPr>
              <p:blipFill>
                <a:blip r:embed="rId522"/>
                <a:stretch>
                  <a:fillRect/>
                </a:stretch>
              </p:blipFill>
              <p:spPr>
                <a:xfrm>
                  <a:off x="6675635" y="5480227"/>
                  <a:ext cx="424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237" name="Freihand 236">
                  <a:extLst>
                    <a:ext uri="{FF2B5EF4-FFF2-40B4-BE49-F238E27FC236}">
                      <a16:creationId xmlns:a16="http://schemas.microsoft.com/office/drawing/2014/main" id="{F4715A4D-5E6E-4E46-B43C-CEB006C14EED}"/>
                    </a:ext>
                  </a:extLst>
                </p14:cNvPr>
                <p14:cNvContentPartPr/>
                <p14:nvPr/>
              </p14:nvContentPartPr>
              <p14:xfrm>
                <a:off x="6386555" y="5310307"/>
                <a:ext cx="109080" cy="127800"/>
              </p14:xfrm>
            </p:contentPart>
          </mc:Choice>
          <mc:Fallback xmlns="">
            <p:pic>
              <p:nvPicPr>
                <p:cNvPr id="237" name="Freihand 236">
                  <a:extLst>
                    <a:ext uri="{FF2B5EF4-FFF2-40B4-BE49-F238E27FC236}">
                      <a16:creationId xmlns:a16="http://schemas.microsoft.com/office/drawing/2014/main" id="{F4715A4D-5E6E-4E46-B43C-CEB006C14EED}"/>
                    </a:ext>
                  </a:extLst>
                </p:cNvPr>
                <p:cNvPicPr/>
                <p:nvPr/>
              </p:nvPicPr>
              <p:blipFill>
                <a:blip r:embed="rId524"/>
                <a:stretch>
                  <a:fillRect/>
                </a:stretch>
              </p:blipFill>
              <p:spPr>
                <a:xfrm>
                  <a:off x="6382235" y="5305987"/>
                  <a:ext cx="117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238" name="Freihand 237">
                  <a:extLst>
                    <a:ext uri="{FF2B5EF4-FFF2-40B4-BE49-F238E27FC236}">
                      <a16:creationId xmlns:a16="http://schemas.microsoft.com/office/drawing/2014/main" id="{D027D2B8-9393-4C33-B81E-7ED6A47CFE24}"/>
                    </a:ext>
                  </a:extLst>
                </p14:cNvPr>
                <p14:cNvContentPartPr/>
                <p14:nvPr/>
              </p14:nvContentPartPr>
              <p14:xfrm>
                <a:off x="6543515" y="5310667"/>
                <a:ext cx="111240" cy="99720"/>
              </p14:xfrm>
            </p:contentPart>
          </mc:Choice>
          <mc:Fallback xmlns="">
            <p:pic>
              <p:nvPicPr>
                <p:cNvPr id="238" name="Freihand 237">
                  <a:extLst>
                    <a:ext uri="{FF2B5EF4-FFF2-40B4-BE49-F238E27FC236}">
                      <a16:creationId xmlns:a16="http://schemas.microsoft.com/office/drawing/2014/main" id="{D027D2B8-9393-4C33-B81E-7ED6A47CFE24}"/>
                    </a:ext>
                  </a:extLst>
                </p:cNvPr>
                <p:cNvPicPr/>
                <p:nvPr/>
              </p:nvPicPr>
              <p:blipFill>
                <a:blip r:embed="rId526"/>
                <a:stretch>
                  <a:fillRect/>
                </a:stretch>
              </p:blipFill>
              <p:spPr>
                <a:xfrm>
                  <a:off x="6539195" y="5306347"/>
                  <a:ext cx="119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239" name="Freihand 238">
                  <a:extLst>
                    <a:ext uri="{FF2B5EF4-FFF2-40B4-BE49-F238E27FC236}">
                      <a16:creationId xmlns:a16="http://schemas.microsoft.com/office/drawing/2014/main" id="{0C02D7E8-9AE5-4072-9484-FD5A7DD7B411}"/>
                    </a:ext>
                  </a:extLst>
                </p14:cNvPr>
                <p14:cNvContentPartPr/>
                <p14:nvPr/>
              </p14:nvContentPartPr>
              <p14:xfrm>
                <a:off x="6713795" y="5288707"/>
                <a:ext cx="125280" cy="142560"/>
              </p14:xfrm>
            </p:contentPart>
          </mc:Choice>
          <mc:Fallback xmlns="">
            <p:pic>
              <p:nvPicPr>
                <p:cNvPr id="239" name="Freihand 238">
                  <a:extLst>
                    <a:ext uri="{FF2B5EF4-FFF2-40B4-BE49-F238E27FC236}">
                      <a16:creationId xmlns:a16="http://schemas.microsoft.com/office/drawing/2014/main" id="{0C02D7E8-9AE5-4072-9484-FD5A7DD7B411}"/>
                    </a:ext>
                  </a:extLst>
                </p:cNvPr>
                <p:cNvPicPr/>
                <p:nvPr/>
              </p:nvPicPr>
              <p:blipFill>
                <a:blip r:embed="rId528"/>
                <a:stretch>
                  <a:fillRect/>
                </a:stretch>
              </p:blipFill>
              <p:spPr>
                <a:xfrm>
                  <a:off x="6709475" y="5284387"/>
                  <a:ext cx="133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240" name="Freihand 239">
                  <a:extLst>
                    <a:ext uri="{FF2B5EF4-FFF2-40B4-BE49-F238E27FC236}">
                      <a16:creationId xmlns:a16="http://schemas.microsoft.com/office/drawing/2014/main" id="{5E298452-25E8-4687-BD7B-8988D7F7F2CA}"/>
                    </a:ext>
                  </a:extLst>
                </p14:cNvPr>
                <p14:cNvContentPartPr/>
                <p14:nvPr/>
              </p14:nvContentPartPr>
              <p14:xfrm>
                <a:off x="6731075" y="5350627"/>
                <a:ext cx="141480" cy="10440"/>
              </p14:xfrm>
            </p:contentPart>
          </mc:Choice>
          <mc:Fallback xmlns="">
            <p:pic>
              <p:nvPicPr>
                <p:cNvPr id="240" name="Freihand 239">
                  <a:extLst>
                    <a:ext uri="{FF2B5EF4-FFF2-40B4-BE49-F238E27FC236}">
                      <a16:creationId xmlns:a16="http://schemas.microsoft.com/office/drawing/2014/main" id="{5E298452-25E8-4687-BD7B-8988D7F7F2CA}"/>
                    </a:ext>
                  </a:extLst>
                </p:cNvPr>
                <p:cNvPicPr/>
                <p:nvPr/>
              </p:nvPicPr>
              <p:blipFill>
                <a:blip r:embed="rId530"/>
                <a:stretch>
                  <a:fillRect/>
                </a:stretch>
              </p:blipFill>
              <p:spPr>
                <a:xfrm>
                  <a:off x="6726755" y="5346307"/>
                  <a:ext cx="1501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18" name="Freihand 317">
                  <a:extLst>
                    <a:ext uri="{FF2B5EF4-FFF2-40B4-BE49-F238E27FC236}">
                      <a16:creationId xmlns:a16="http://schemas.microsoft.com/office/drawing/2014/main" id="{E9DA1AE4-631B-4601-BF97-CB960E915EDB}"/>
                    </a:ext>
                  </a:extLst>
                </p14:cNvPr>
                <p14:cNvContentPartPr/>
                <p14:nvPr/>
              </p14:nvContentPartPr>
              <p14:xfrm>
                <a:off x="5076875" y="5692627"/>
                <a:ext cx="55080" cy="248400"/>
              </p14:xfrm>
            </p:contentPart>
          </mc:Choice>
          <mc:Fallback xmlns="">
            <p:pic>
              <p:nvPicPr>
                <p:cNvPr id="318" name="Freihand 317">
                  <a:extLst>
                    <a:ext uri="{FF2B5EF4-FFF2-40B4-BE49-F238E27FC236}">
                      <a16:creationId xmlns:a16="http://schemas.microsoft.com/office/drawing/2014/main" id="{E9DA1AE4-631B-4601-BF97-CB960E915EDB}"/>
                    </a:ext>
                  </a:extLst>
                </p:cNvPr>
                <p:cNvPicPr/>
                <p:nvPr/>
              </p:nvPicPr>
              <p:blipFill>
                <a:blip r:embed="rId532"/>
                <a:stretch>
                  <a:fillRect/>
                </a:stretch>
              </p:blipFill>
              <p:spPr>
                <a:xfrm>
                  <a:off x="5072555" y="5688307"/>
                  <a:ext cx="637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19" name="Freihand 318">
                  <a:extLst>
                    <a:ext uri="{FF2B5EF4-FFF2-40B4-BE49-F238E27FC236}">
                      <a16:creationId xmlns:a16="http://schemas.microsoft.com/office/drawing/2014/main" id="{D80FFDA2-5AC7-4623-A347-C1D1B9549384}"/>
                    </a:ext>
                  </a:extLst>
                </p14:cNvPr>
                <p14:cNvContentPartPr/>
                <p14:nvPr/>
              </p14:nvContentPartPr>
              <p14:xfrm>
                <a:off x="5126555" y="5678947"/>
                <a:ext cx="37440" cy="248760"/>
              </p14:xfrm>
            </p:contentPart>
          </mc:Choice>
          <mc:Fallback xmlns="">
            <p:pic>
              <p:nvPicPr>
                <p:cNvPr id="319" name="Freihand 318">
                  <a:extLst>
                    <a:ext uri="{FF2B5EF4-FFF2-40B4-BE49-F238E27FC236}">
                      <a16:creationId xmlns:a16="http://schemas.microsoft.com/office/drawing/2014/main" id="{D80FFDA2-5AC7-4623-A347-C1D1B9549384}"/>
                    </a:ext>
                  </a:extLst>
                </p:cNvPr>
                <p:cNvPicPr/>
                <p:nvPr/>
              </p:nvPicPr>
              <p:blipFill>
                <a:blip r:embed="rId534"/>
                <a:stretch>
                  <a:fillRect/>
                </a:stretch>
              </p:blipFill>
              <p:spPr>
                <a:xfrm>
                  <a:off x="5122235" y="5674627"/>
                  <a:ext cx="460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20" name="Freihand 319">
                  <a:extLst>
                    <a:ext uri="{FF2B5EF4-FFF2-40B4-BE49-F238E27FC236}">
                      <a16:creationId xmlns:a16="http://schemas.microsoft.com/office/drawing/2014/main" id="{F772912A-852C-410A-AE7E-161DFBFE1D2D}"/>
                    </a:ext>
                  </a:extLst>
                </p14:cNvPr>
                <p14:cNvContentPartPr/>
                <p14:nvPr/>
              </p14:nvContentPartPr>
              <p14:xfrm>
                <a:off x="5110715" y="5745547"/>
                <a:ext cx="55080" cy="97200"/>
              </p14:xfrm>
            </p:contentPart>
          </mc:Choice>
          <mc:Fallback xmlns="">
            <p:pic>
              <p:nvPicPr>
                <p:cNvPr id="320" name="Freihand 319">
                  <a:extLst>
                    <a:ext uri="{FF2B5EF4-FFF2-40B4-BE49-F238E27FC236}">
                      <a16:creationId xmlns:a16="http://schemas.microsoft.com/office/drawing/2014/main" id="{F772912A-852C-410A-AE7E-161DFBFE1D2D}"/>
                    </a:ext>
                  </a:extLst>
                </p:cNvPr>
                <p:cNvPicPr/>
                <p:nvPr/>
              </p:nvPicPr>
              <p:blipFill>
                <a:blip r:embed="rId536"/>
                <a:stretch>
                  <a:fillRect/>
                </a:stretch>
              </p:blipFill>
              <p:spPr>
                <a:xfrm>
                  <a:off x="5106395" y="5741227"/>
                  <a:ext cx="63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21" name="Freihand 320">
                  <a:extLst>
                    <a:ext uri="{FF2B5EF4-FFF2-40B4-BE49-F238E27FC236}">
                      <a16:creationId xmlns:a16="http://schemas.microsoft.com/office/drawing/2014/main" id="{C6BCC1D9-FB4B-463F-BCA2-BC99C3E31A96}"/>
                    </a:ext>
                  </a:extLst>
                </p14:cNvPr>
                <p14:cNvContentPartPr/>
                <p14:nvPr/>
              </p14:nvContentPartPr>
              <p14:xfrm>
                <a:off x="5208635" y="5759587"/>
                <a:ext cx="16560" cy="93600"/>
              </p14:xfrm>
            </p:contentPart>
          </mc:Choice>
          <mc:Fallback xmlns="">
            <p:pic>
              <p:nvPicPr>
                <p:cNvPr id="321" name="Freihand 320">
                  <a:extLst>
                    <a:ext uri="{FF2B5EF4-FFF2-40B4-BE49-F238E27FC236}">
                      <a16:creationId xmlns:a16="http://schemas.microsoft.com/office/drawing/2014/main" id="{C6BCC1D9-FB4B-463F-BCA2-BC99C3E31A96}"/>
                    </a:ext>
                  </a:extLst>
                </p:cNvPr>
                <p:cNvPicPr/>
                <p:nvPr/>
              </p:nvPicPr>
              <p:blipFill>
                <a:blip r:embed="rId538"/>
                <a:stretch>
                  <a:fillRect/>
                </a:stretch>
              </p:blipFill>
              <p:spPr>
                <a:xfrm>
                  <a:off x="5204315" y="5755267"/>
                  <a:ext cx="25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22" name="Freihand 321">
                  <a:extLst>
                    <a:ext uri="{FF2B5EF4-FFF2-40B4-BE49-F238E27FC236}">
                      <a16:creationId xmlns:a16="http://schemas.microsoft.com/office/drawing/2014/main" id="{F41C176A-0EB0-4D8C-9256-42B43104FBC5}"/>
                    </a:ext>
                  </a:extLst>
                </p14:cNvPr>
                <p14:cNvContentPartPr/>
                <p14:nvPr/>
              </p14:nvContentPartPr>
              <p14:xfrm>
                <a:off x="5172635" y="5772187"/>
                <a:ext cx="96120" cy="29520"/>
              </p14:xfrm>
            </p:contentPart>
          </mc:Choice>
          <mc:Fallback xmlns="">
            <p:pic>
              <p:nvPicPr>
                <p:cNvPr id="322" name="Freihand 321">
                  <a:extLst>
                    <a:ext uri="{FF2B5EF4-FFF2-40B4-BE49-F238E27FC236}">
                      <a16:creationId xmlns:a16="http://schemas.microsoft.com/office/drawing/2014/main" id="{F41C176A-0EB0-4D8C-9256-42B43104FBC5}"/>
                    </a:ext>
                  </a:extLst>
                </p:cNvPr>
                <p:cNvPicPr/>
                <p:nvPr/>
              </p:nvPicPr>
              <p:blipFill>
                <a:blip r:embed="rId540"/>
                <a:stretch>
                  <a:fillRect/>
                </a:stretch>
              </p:blipFill>
              <p:spPr>
                <a:xfrm>
                  <a:off x="5168315" y="5767867"/>
                  <a:ext cx="104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24" name="Freihand 323">
                  <a:extLst>
                    <a:ext uri="{FF2B5EF4-FFF2-40B4-BE49-F238E27FC236}">
                      <a16:creationId xmlns:a16="http://schemas.microsoft.com/office/drawing/2014/main" id="{09911108-45BB-4CF2-BBE1-116C34AAC8FB}"/>
                    </a:ext>
                  </a:extLst>
                </p14:cNvPr>
                <p14:cNvContentPartPr/>
                <p14:nvPr/>
              </p14:nvContentPartPr>
              <p14:xfrm>
                <a:off x="4558475" y="6182587"/>
                <a:ext cx="131760" cy="102600"/>
              </p14:xfrm>
            </p:contentPart>
          </mc:Choice>
          <mc:Fallback xmlns="">
            <p:pic>
              <p:nvPicPr>
                <p:cNvPr id="324" name="Freihand 323">
                  <a:extLst>
                    <a:ext uri="{FF2B5EF4-FFF2-40B4-BE49-F238E27FC236}">
                      <a16:creationId xmlns:a16="http://schemas.microsoft.com/office/drawing/2014/main" id="{09911108-45BB-4CF2-BBE1-116C34AAC8FB}"/>
                    </a:ext>
                  </a:extLst>
                </p:cNvPr>
                <p:cNvPicPr/>
                <p:nvPr/>
              </p:nvPicPr>
              <p:blipFill>
                <a:blip r:embed="rId542"/>
                <a:stretch>
                  <a:fillRect/>
                </a:stretch>
              </p:blipFill>
              <p:spPr>
                <a:xfrm>
                  <a:off x="4554155" y="6178267"/>
                  <a:ext cx="140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25" name="Freihand 324">
                  <a:extLst>
                    <a:ext uri="{FF2B5EF4-FFF2-40B4-BE49-F238E27FC236}">
                      <a16:creationId xmlns:a16="http://schemas.microsoft.com/office/drawing/2014/main" id="{9ED07786-D2F0-41BB-A713-7457E502D3AC}"/>
                    </a:ext>
                  </a:extLst>
                </p14:cNvPr>
                <p14:cNvContentPartPr/>
                <p14:nvPr/>
              </p14:nvContentPartPr>
              <p14:xfrm>
                <a:off x="4715435" y="6136147"/>
                <a:ext cx="74160" cy="138600"/>
              </p14:xfrm>
            </p:contentPart>
          </mc:Choice>
          <mc:Fallback xmlns="">
            <p:pic>
              <p:nvPicPr>
                <p:cNvPr id="325" name="Freihand 324">
                  <a:extLst>
                    <a:ext uri="{FF2B5EF4-FFF2-40B4-BE49-F238E27FC236}">
                      <a16:creationId xmlns:a16="http://schemas.microsoft.com/office/drawing/2014/main" id="{9ED07786-D2F0-41BB-A713-7457E502D3AC}"/>
                    </a:ext>
                  </a:extLst>
                </p:cNvPr>
                <p:cNvPicPr/>
                <p:nvPr/>
              </p:nvPicPr>
              <p:blipFill>
                <a:blip r:embed="rId544"/>
                <a:stretch>
                  <a:fillRect/>
                </a:stretch>
              </p:blipFill>
              <p:spPr>
                <a:xfrm>
                  <a:off x="4711115" y="6131827"/>
                  <a:ext cx="828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26" name="Freihand 325">
                  <a:extLst>
                    <a:ext uri="{FF2B5EF4-FFF2-40B4-BE49-F238E27FC236}">
                      <a16:creationId xmlns:a16="http://schemas.microsoft.com/office/drawing/2014/main" id="{07AAF292-4685-4D2C-81C6-5FA4C1444B8D}"/>
                    </a:ext>
                  </a:extLst>
                </p14:cNvPr>
                <p14:cNvContentPartPr/>
                <p14:nvPr/>
              </p14:nvContentPartPr>
              <p14:xfrm>
                <a:off x="4797875" y="6238027"/>
                <a:ext cx="24480" cy="67320"/>
              </p14:xfrm>
            </p:contentPart>
          </mc:Choice>
          <mc:Fallback xmlns="">
            <p:pic>
              <p:nvPicPr>
                <p:cNvPr id="326" name="Freihand 325">
                  <a:extLst>
                    <a:ext uri="{FF2B5EF4-FFF2-40B4-BE49-F238E27FC236}">
                      <a16:creationId xmlns:a16="http://schemas.microsoft.com/office/drawing/2014/main" id="{07AAF292-4685-4D2C-81C6-5FA4C1444B8D}"/>
                    </a:ext>
                  </a:extLst>
                </p:cNvPr>
                <p:cNvPicPr/>
                <p:nvPr/>
              </p:nvPicPr>
              <p:blipFill>
                <a:blip r:embed="rId546"/>
                <a:stretch>
                  <a:fillRect/>
                </a:stretch>
              </p:blipFill>
              <p:spPr>
                <a:xfrm>
                  <a:off x="4793555" y="6233707"/>
                  <a:ext cx="33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27" name="Freihand 326">
                  <a:extLst>
                    <a:ext uri="{FF2B5EF4-FFF2-40B4-BE49-F238E27FC236}">
                      <a16:creationId xmlns:a16="http://schemas.microsoft.com/office/drawing/2014/main" id="{AE26BA0B-2256-426C-94AE-E7980118E776}"/>
                    </a:ext>
                  </a:extLst>
                </p14:cNvPr>
                <p14:cNvContentPartPr/>
                <p14:nvPr/>
              </p14:nvContentPartPr>
              <p14:xfrm>
                <a:off x="4901915" y="6117787"/>
                <a:ext cx="69840" cy="115920"/>
              </p14:xfrm>
            </p:contentPart>
          </mc:Choice>
          <mc:Fallback xmlns="">
            <p:pic>
              <p:nvPicPr>
                <p:cNvPr id="327" name="Freihand 326">
                  <a:extLst>
                    <a:ext uri="{FF2B5EF4-FFF2-40B4-BE49-F238E27FC236}">
                      <a16:creationId xmlns:a16="http://schemas.microsoft.com/office/drawing/2014/main" id="{AE26BA0B-2256-426C-94AE-E7980118E776}"/>
                    </a:ext>
                  </a:extLst>
                </p:cNvPr>
                <p:cNvPicPr/>
                <p:nvPr/>
              </p:nvPicPr>
              <p:blipFill>
                <a:blip r:embed="rId548"/>
                <a:stretch>
                  <a:fillRect/>
                </a:stretch>
              </p:blipFill>
              <p:spPr>
                <a:xfrm>
                  <a:off x="4897595" y="6113467"/>
                  <a:ext cx="78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28" name="Freihand 327">
                  <a:extLst>
                    <a:ext uri="{FF2B5EF4-FFF2-40B4-BE49-F238E27FC236}">
                      <a16:creationId xmlns:a16="http://schemas.microsoft.com/office/drawing/2014/main" id="{9F87DA54-F950-4F01-8562-F78FB91DBCEE}"/>
                    </a:ext>
                  </a:extLst>
                </p14:cNvPr>
                <p14:cNvContentPartPr/>
                <p14:nvPr/>
              </p14:nvContentPartPr>
              <p14:xfrm>
                <a:off x="5014955" y="6108067"/>
                <a:ext cx="88920" cy="120960"/>
              </p14:xfrm>
            </p:contentPart>
          </mc:Choice>
          <mc:Fallback xmlns="">
            <p:pic>
              <p:nvPicPr>
                <p:cNvPr id="328" name="Freihand 327">
                  <a:extLst>
                    <a:ext uri="{FF2B5EF4-FFF2-40B4-BE49-F238E27FC236}">
                      <a16:creationId xmlns:a16="http://schemas.microsoft.com/office/drawing/2014/main" id="{9F87DA54-F950-4F01-8562-F78FB91DBCEE}"/>
                    </a:ext>
                  </a:extLst>
                </p:cNvPr>
                <p:cNvPicPr/>
                <p:nvPr/>
              </p:nvPicPr>
              <p:blipFill>
                <a:blip r:embed="rId550"/>
                <a:stretch>
                  <a:fillRect/>
                </a:stretch>
              </p:blipFill>
              <p:spPr>
                <a:xfrm>
                  <a:off x="5010635" y="6103747"/>
                  <a:ext cx="975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29" name="Freihand 328">
                  <a:extLst>
                    <a:ext uri="{FF2B5EF4-FFF2-40B4-BE49-F238E27FC236}">
                      <a16:creationId xmlns:a16="http://schemas.microsoft.com/office/drawing/2014/main" id="{0BC90580-814A-44B1-B2B1-6B4C9F6ADF3B}"/>
                    </a:ext>
                  </a:extLst>
                </p14:cNvPr>
                <p14:cNvContentPartPr/>
                <p14:nvPr/>
              </p14:nvContentPartPr>
              <p14:xfrm>
                <a:off x="5147435" y="6139747"/>
                <a:ext cx="78840" cy="84240"/>
              </p14:xfrm>
            </p:contentPart>
          </mc:Choice>
          <mc:Fallback xmlns="">
            <p:pic>
              <p:nvPicPr>
                <p:cNvPr id="329" name="Freihand 328">
                  <a:extLst>
                    <a:ext uri="{FF2B5EF4-FFF2-40B4-BE49-F238E27FC236}">
                      <a16:creationId xmlns:a16="http://schemas.microsoft.com/office/drawing/2014/main" id="{0BC90580-814A-44B1-B2B1-6B4C9F6ADF3B}"/>
                    </a:ext>
                  </a:extLst>
                </p:cNvPr>
                <p:cNvPicPr/>
                <p:nvPr/>
              </p:nvPicPr>
              <p:blipFill>
                <a:blip r:embed="rId552"/>
                <a:stretch>
                  <a:fillRect/>
                </a:stretch>
              </p:blipFill>
              <p:spPr>
                <a:xfrm>
                  <a:off x="5143115" y="6135427"/>
                  <a:ext cx="87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30" name="Freihand 329">
                  <a:extLst>
                    <a:ext uri="{FF2B5EF4-FFF2-40B4-BE49-F238E27FC236}">
                      <a16:creationId xmlns:a16="http://schemas.microsoft.com/office/drawing/2014/main" id="{E417FE60-E493-4C2C-98C6-FFDB26AC14EB}"/>
                    </a:ext>
                  </a:extLst>
                </p14:cNvPr>
                <p14:cNvContentPartPr/>
                <p14:nvPr/>
              </p14:nvContentPartPr>
              <p14:xfrm>
                <a:off x="5107115" y="6066307"/>
                <a:ext cx="77760" cy="49680"/>
              </p14:xfrm>
            </p:contentPart>
          </mc:Choice>
          <mc:Fallback xmlns="">
            <p:pic>
              <p:nvPicPr>
                <p:cNvPr id="330" name="Freihand 329">
                  <a:extLst>
                    <a:ext uri="{FF2B5EF4-FFF2-40B4-BE49-F238E27FC236}">
                      <a16:creationId xmlns:a16="http://schemas.microsoft.com/office/drawing/2014/main" id="{E417FE60-E493-4C2C-98C6-FFDB26AC14EB}"/>
                    </a:ext>
                  </a:extLst>
                </p:cNvPr>
                <p:cNvPicPr/>
                <p:nvPr/>
              </p:nvPicPr>
              <p:blipFill>
                <a:blip r:embed="rId554"/>
                <a:stretch>
                  <a:fillRect/>
                </a:stretch>
              </p:blipFill>
              <p:spPr>
                <a:xfrm>
                  <a:off x="5102795" y="6061987"/>
                  <a:ext cx="864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31" name="Freihand 330">
                  <a:extLst>
                    <a:ext uri="{FF2B5EF4-FFF2-40B4-BE49-F238E27FC236}">
                      <a16:creationId xmlns:a16="http://schemas.microsoft.com/office/drawing/2014/main" id="{B78AAEA8-8F8F-41F3-9E86-5851323B99B7}"/>
                    </a:ext>
                  </a:extLst>
                </p14:cNvPr>
                <p14:cNvContentPartPr/>
                <p14:nvPr/>
              </p14:nvContentPartPr>
              <p14:xfrm>
                <a:off x="5169755" y="6182587"/>
                <a:ext cx="69840" cy="74160"/>
              </p14:xfrm>
            </p:contentPart>
          </mc:Choice>
          <mc:Fallback xmlns="">
            <p:pic>
              <p:nvPicPr>
                <p:cNvPr id="331" name="Freihand 330">
                  <a:extLst>
                    <a:ext uri="{FF2B5EF4-FFF2-40B4-BE49-F238E27FC236}">
                      <a16:creationId xmlns:a16="http://schemas.microsoft.com/office/drawing/2014/main" id="{B78AAEA8-8F8F-41F3-9E86-5851323B99B7}"/>
                    </a:ext>
                  </a:extLst>
                </p:cNvPr>
                <p:cNvPicPr/>
                <p:nvPr/>
              </p:nvPicPr>
              <p:blipFill>
                <a:blip r:embed="rId556"/>
                <a:stretch>
                  <a:fillRect/>
                </a:stretch>
              </p:blipFill>
              <p:spPr>
                <a:xfrm>
                  <a:off x="5165435" y="6178267"/>
                  <a:ext cx="784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32" name="Freihand 331">
                  <a:extLst>
                    <a:ext uri="{FF2B5EF4-FFF2-40B4-BE49-F238E27FC236}">
                      <a16:creationId xmlns:a16="http://schemas.microsoft.com/office/drawing/2014/main" id="{BC931352-AD13-4C3E-BA77-C7CFD7E22EBA}"/>
                    </a:ext>
                  </a:extLst>
                </p14:cNvPr>
                <p14:cNvContentPartPr/>
                <p14:nvPr/>
              </p14:nvContentPartPr>
              <p14:xfrm>
                <a:off x="5248955" y="6059467"/>
                <a:ext cx="89640" cy="225720"/>
              </p14:xfrm>
            </p:contentPart>
          </mc:Choice>
          <mc:Fallback xmlns="">
            <p:pic>
              <p:nvPicPr>
                <p:cNvPr id="332" name="Freihand 331">
                  <a:extLst>
                    <a:ext uri="{FF2B5EF4-FFF2-40B4-BE49-F238E27FC236}">
                      <a16:creationId xmlns:a16="http://schemas.microsoft.com/office/drawing/2014/main" id="{BC931352-AD13-4C3E-BA77-C7CFD7E22EBA}"/>
                    </a:ext>
                  </a:extLst>
                </p:cNvPr>
                <p:cNvPicPr/>
                <p:nvPr/>
              </p:nvPicPr>
              <p:blipFill>
                <a:blip r:embed="rId558"/>
                <a:stretch>
                  <a:fillRect/>
                </a:stretch>
              </p:blipFill>
              <p:spPr>
                <a:xfrm>
                  <a:off x="5244635" y="6055147"/>
                  <a:ext cx="982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34" name="Freihand 333">
                  <a:extLst>
                    <a:ext uri="{FF2B5EF4-FFF2-40B4-BE49-F238E27FC236}">
                      <a16:creationId xmlns:a16="http://schemas.microsoft.com/office/drawing/2014/main" id="{19A52EEF-F137-436E-87A2-E8EEC44FEFBD}"/>
                    </a:ext>
                  </a:extLst>
                </p14:cNvPr>
                <p14:cNvContentPartPr/>
                <p14:nvPr/>
              </p14:nvContentPartPr>
              <p14:xfrm>
                <a:off x="5469995" y="6160627"/>
                <a:ext cx="200160" cy="21960"/>
              </p14:xfrm>
            </p:contentPart>
          </mc:Choice>
          <mc:Fallback xmlns="">
            <p:pic>
              <p:nvPicPr>
                <p:cNvPr id="334" name="Freihand 333">
                  <a:extLst>
                    <a:ext uri="{FF2B5EF4-FFF2-40B4-BE49-F238E27FC236}">
                      <a16:creationId xmlns:a16="http://schemas.microsoft.com/office/drawing/2014/main" id="{19A52EEF-F137-436E-87A2-E8EEC44FEFBD}"/>
                    </a:ext>
                  </a:extLst>
                </p:cNvPr>
                <p:cNvPicPr/>
                <p:nvPr/>
              </p:nvPicPr>
              <p:blipFill>
                <a:blip r:embed="rId560"/>
                <a:stretch>
                  <a:fillRect/>
                </a:stretch>
              </p:blipFill>
              <p:spPr>
                <a:xfrm>
                  <a:off x="5465675" y="6156307"/>
                  <a:ext cx="2088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35" name="Freihand 334">
                  <a:extLst>
                    <a:ext uri="{FF2B5EF4-FFF2-40B4-BE49-F238E27FC236}">
                      <a16:creationId xmlns:a16="http://schemas.microsoft.com/office/drawing/2014/main" id="{CC680138-AE88-4488-A826-E664B6CFA058}"/>
                    </a:ext>
                  </a:extLst>
                </p14:cNvPr>
                <p14:cNvContentPartPr/>
                <p14:nvPr/>
              </p14:nvContentPartPr>
              <p14:xfrm>
                <a:off x="5493035" y="6188347"/>
                <a:ext cx="219600" cy="20160"/>
              </p14:xfrm>
            </p:contentPart>
          </mc:Choice>
          <mc:Fallback xmlns="">
            <p:pic>
              <p:nvPicPr>
                <p:cNvPr id="335" name="Freihand 334">
                  <a:extLst>
                    <a:ext uri="{FF2B5EF4-FFF2-40B4-BE49-F238E27FC236}">
                      <a16:creationId xmlns:a16="http://schemas.microsoft.com/office/drawing/2014/main" id="{CC680138-AE88-4488-A826-E664B6CFA058}"/>
                    </a:ext>
                  </a:extLst>
                </p:cNvPr>
                <p:cNvPicPr/>
                <p:nvPr/>
              </p:nvPicPr>
              <p:blipFill>
                <a:blip r:embed="rId562"/>
                <a:stretch>
                  <a:fillRect/>
                </a:stretch>
              </p:blipFill>
              <p:spPr>
                <a:xfrm>
                  <a:off x="5488715" y="6184027"/>
                  <a:ext cx="228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37" name="Freihand 336">
                  <a:extLst>
                    <a:ext uri="{FF2B5EF4-FFF2-40B4-BE49-F238E27FC236}">
                      <a16:creationId xmlns:a16="http://schemas.microsoft.com/office/drawing/2014/main" id="{148E258E-2BA6-40F2-A404-51FC882E85E9}"/>
                    </a:ext>
                  </a:extLst>
                </p14:cNvPr>
                <p14:cNvContentPartPr/>
                <p14:nvPr/>
              </p14:nvContentPartPr>
              <p14:xfrm>
                <a:off x="5954195" y="6022027"/>
                <a:ext cx="87840" cy="88920"/>
              </p14:xfrm>
            </p:contentPart>
          </mc:Choice>
          <mc:Fallback xmlns="">
            <p:pic>
              <p:nvPicPr>
                <p:cNvPr id="337" name="Freihand 336">
                  <a:extLst>
                    <a:ext uri="{FF2B5EF4-FFF2-40B4-BE49-F238E27FC236}">
                      <a16:creationId xmlns:a16="http://schemas.microsoft.com/office/drawing/2014/main" id="{148E258E-2BA6-40F2-A404-51FC882E85E9}"/>
                    </a:ext>
                  </a:extLst>
                </p:cNvPr>
                <p:cNvPicPr/>
                <p:nvPr/>
              </p:nvPicPr>
              <p:blipFill>
                <a:blip r:embed="rId564"/>
                <a:stretch>
                  <a:fillRect/>
                </a:stretch>
              </p:blipFill>
              <p:spPr>
                <a:xfrm>
                  <a:off x="5949875" y="6017707"/>
                  <a:ext cx="96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38" name="Freihand 337">
                  <a:extLst>
                    <a:ext uri="{FF2B5EF4-FFF2-40B4-BE49-F238E27FC236}">
                      <a16:creationId xmlns:a16="http://schemas.microsoft.com/office/drawing/2014/main" id="{11CA2030-D19A-4024-9F2D-8FB343B77363}"/>
                    </a:ext>
                  </a:extLst>
                </p14:cNvPr>
                <p14:cNvContentPartPr/>
                <p14:nvPr/>
              </p14:nvContentPartPr>
              <p14:xfrm>
                <a:off x="6089915" y="5962987"/>
                <a:ext cx="92520" cy="128880"/>
              </p14:xfrm>
            </p:contentPart>
          </mc:Choice>
          <mc:Fallback xmlns="">
            <p:pic>
              <p:nvPicPr>
                <p:cNvPr id="338" name="Freihand 337">
                  <a:extLst>
                    <a:ext uri="{FF2B5EF4-FFF2-40B4-BE49-F238E27FC236}">
                      <a16:creationId xmlns:a16="http://schemas.microsoft.com/office/drawing/2014/main" id="{11CA2030-D19A-4024-9F2D-8FB343B77363}"/>
                    </a:ext>
                  </a:extLst>
                </p:cNvPr>
                <p:cNvPicPr/>
                <p:nvPr/>
              </p:nvPicPr>
              <p:blipFill>
                <a:blip r:embed="rId566"/>
                <a:stretch>
                  <a:fillRect/>
                </a:stretch>
              </p:blipFill>
              <p:spPr>
                <a:xfrm>
                  <a:off x="6085595" y="5958667"/>
                  <a:ext cx="101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39" name="Freihand 338">
                  <a:extLst>
                    <a:ext uri="{FF2B5EF4-FFF2-40B4-BE49-F238E27FC236}">
                      <a16:creationId xmlns:a16="http://schemas.microsoft.com/office/drawing/2014/main" id="{710222F3-A032-4D22-B7C1-82037CA0426F}"/>
                    </a:ext>
                  </a:extLst>
                </p14:cNvPr>
                <p14:cNvContentPartPr/>
                <p14:nvPr/>
              </p14:nvContentPartPr>
              <p14:xfrm>
                <a:off x="6226355" y="5952907"/>
                <a:ext cx="105120" cy="110880"/>
              </p14:xfrm>
            </p:contentPart>
          </mc:Choice>
          <mc:Fallback xmlns="">
            <p:pic>
              <p:nvPicPr>
                <p:cNvPr id="339" name="Freihand 338">
                  <a:extLst>
                    <a:ext uri="{FF2B5EF4-FFF2-40B4-BE49-F238E27FC236}">
                      <a16:creationId xmlns:a16="http://schemas.microsoft.com/office/drawing/2014/main" id="{710222F3-A032-4D22-B7C1-82037CA0426F}"/>
                    </a:ext>
                  </a:extLst>
                </p:cNvPr>
                <p:cNvPicPr/>
                <p:nvPr/>
              </p:nvPicPr>
              <p:blipFill>
                <a:blip r:embed="rId568"/>
                <a:stretch>
                  <a:fillRect/>
                </a:stretch>
              </p:blipFill>
              <p:spPr>
                <a:xfrm>
                  <a:off x="6222035" y="5948587"/>
                  <a:ext cx="1137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40" name="Freihand 339">
                  <a:extLst>
                    <a:ext uri="{FF2B5EF4-FFF2-40B4-BE49-F238E27FC236}">
                      <a16:creationId xmlns:a16="http://schemas.microsoft.com/office/drawing/2014/main" id="{C330A47C-EB4E-4938-90E8-237F84F48ECD}"/>
                    </a:ext>
                  </a:extLst>
                </p14:cNvPr>
                <p14:cNvContentPartPr/>
                <p14:nvPr/>
              </p14:nvContentPartPr>
              <p14:xfrm>
                <a:off x="6198635" y="6017347"/>
                <a:ext cx="129960" cy="4320"/>
              </p14:xfrm>
            </p:contentPart>
          </mc:Choice>
          <mc:Fallback xmlns="">
            <p:pic>
              <p:nvPicPr>
                <p:cNvPr id="340" name="Freihand 339">
                  <a:extLst>
                    <a:ext uri="{FF2B5EF4-FFF2-40B4-BE49-F238E27FC236}">
                      <a16:creationId xmlns:a16="http://schemas.microsoft.com/office/drawing/2014/main" id="{C330A47C-EB4E-4938-90E8-237F84F48ECD}"/>
                    </a:ext>
                  </a:extLst>
                </p:cNvPr>
                <p:cNvPicPr/>
                <p:nvPr/>
              </p:nvPicPr>
              <p:blipFill>
                <a:blip r:embed="rId570"/>
                <a:stretch>
                  <a:fillRect/>
                </a:stretch>
              </p:blipFill>
              <p:spPr>
                <a:xfrm>
                  <a:off x="6194315" y="6013027"/>
                  <a:ext cx="138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42" name="Freihand 341">
                  <a:extLst>
                    <a:ext uri="{FF2B5EF4-FFF2-40B4-BE49-F238E27FC236}">
                      <a16:creationId xmlns:a16="http://schemas.microsoft.com/office/drawing/2014/main" id="{6E577E9B-25EB-4BC8-AAA2-83FD3FF06FAF}"/>
                    </a:ext>
                  </a:extLst>
                </p14:cNvPr>
                <p14:cNvContentPartPr/>
                <p14:nvPr/>
              </p14:nvContentPartPr>
              <p14:xfrm>
                <a:off x="5844755" y="6105907"/>
                <a:ext cx="454320" cy="56160"/>
              </p14:xfrm>
            </p:contentPart>
          </mc:Choice>
          <mc:Fallback xmlns="">
            <p:pic>
              <p:nvPicPr>
                <p:cNvPr id="342" name="Freihand 341">
                  <a:extLst>
                    <a:ext uri="{FF2B5EF4-FFF2-40B4-BE49-F238E27FC236}">
                      <a16:creationId xmlns:a16="http://schemas.microsoft.com/office/drawing/2014/main" id="{6E577E9B-25EB-4BC8-AAA2-83FD3FF06FAF}"/>
                    </a:ext>
                  </a:extLst>
                </p:cNvPr>
                <p:cNvPicPr/>
                <p:nvPr/>
              </p:nvPicPr>
              <p:blipFill>
                <a:blip r:embed="rId572"/>
                <a:stretch>
                  <a:fillRect/>
                </a:stretch>
              </p:blipFill>
              <p:spPr>
                <a:xfrm>
                  <a:off x="5840435" y="6101587"/>
                  <a:ext cx="4629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44" name="Freihand 343">
                  <a:extLst>
                    <a:ext uri="{FF2B5EF4-FFF2-40B4-BE49-F238E27FC236}">
                      <a16:creationId xmlns:a16="http://schemas.microsoft.com/office/drawing/2014/main" id="{E71BDB25-7639-47C4-A3CD-ACF421EABEAB}"/>
                    </a:ext>
                  </a:extLst>
                </p14:cNvPr>
                <p14:cNvContentPartPr/>
                <p14:nvPr/>
              </p14:nvContentPartPr>
              <p14:xfrm>
                <a:off x="5861315" y="6177907"/>
                <a:ext cx="95040" cy="86040"/>
              </p14:xfrm>
            </p:contentPart>
          </mc:Choice>
          <mc:Fallback xmlns="">
            <p:pic>
              <p:nvPicPr>
                <p:cNvPr id="344" name="Freihand 343">
                  <a:extLst>
                    <a:ext uri="{FF2B5EF4-FFF2-40B4-BE49-F238E27FC236}">
                      <a16:creationId xmlns:a16="http://schemas.microsoft.com/office/drawing/2014/main" id="{E71BDB25-7639-47C4-A3CD-ACF421EABEAB}"/>
                    </a:ext>
                  </a:extLst>
                </p:cNvPr>
                <p:cNvPicPr/>
                <p:nvPr/>
              </p:nvPicPr>
              <p:blipFill>
                <a:blip r:embed="rId574"/>
                <a:stretch>
                  <a:fillRect/>
                </a:stretch>
              </p:blipFill>
              <p:spPr>
                <a:xfrm>
                  <a:off x="5856995" y="6173587"/>
                  <a:ext cx="103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45" name="Freihand 344">
                  <a:extLst>
                    <a:ext uri="{FF2B5EF4-FFF2-40B4-BE49-F238E27FC236}">
                      <a16:creationId xmlns:a16="http://schemas.microsoft.com/office/drawing/2014/main" id="{978D96A6-425F-4B03-8341-8F13F0988F04}"/>
                    </a:ext>
                  </a:extLst>
                </p14:cNvPr>
                <p14:cNvContentPartPr/>
                <p14:nvPr/>
              </p14:nvContentPartPr>
              <p14:xfrm>
                <a:off x="5915675" y="6211027"/>
                <a:ext cx="43920" cy="92160"/>
              </p14:xfrm>
            </p:contentPart>
          </mc:Choice>
          <mc:Fallback xmlns="">
            <p:pic>
              <p:nvPicPr>
                <p:cNvPr id="345" name="Freihand 344">
                  <a:extLst>
                    <a:ext uri="{FF2B5EF4-FFF2-40B4-BE49-F238E27FC236}">
                      <a16:creationId xmlns:a16="http://schemas.microsoft.com/office/drawing/2014/main" id="{978D96A6-425F-4B03-8341-8F13F0988F04}"/>
                    </a:ext>
                  </a:extLst>
                </p:cNvPr>
                <p:cNvPicPr/>
                <p:nvPr/>
              </p:nvPicPr>
              <p:blipFill>
                <a:blip r:embed="rId576"/>
                <a:stretch>
                  <a:fillRect/>
                </a:stretch>
              </p:blipFill>
              <p:spPr>
                <a:xfrm>
                  <a:off x="5911355" y="6206707"/>
                  <a:ext cx="52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46" name="Freihand 345">
                  <a:extLst>
                    <a:ext uri="{FF2B5EF4-FFF2-40B4-BE49-F238E27FC236}">
                      <a16:creationId xmlns:a16="http://schemas.microsoft.com/office/drawing/2014/main" id="{602B7FFE-51BA-477B-BB6A-8F04B0708B68}"/>
                    </a:ext>
                  </a:extLst>
                </p14:cNvPr>
                <p14:cNvContentPartPr/>
                <p14:nvPr/>
              </p14:nvContentPartPr>
              <p14:xfrm>
                <a:off x="5989115" y="6180787"/>
                <a:ext cx="96840" cy="135720"/>
              </p14:xfrm>
            </p:contentPart>
          </mc:Choice>
          <mc:Fallback xmlns="">
            <p:pic>
              <p:nvPicPr>
                <p:cNvPr id="346" name="Freihand 345">
                  <a:extLst>
                    <a:ext uri="{FF2B5EF4-FFF2-40B4-BE49-F238E27FC236}">
                      <a16:creationId xmlns:a16="http://schemas.microsoft.com/office/drawing/2014/main" id="{602B7FFE-51BA-477B-BB6A-8F04B0708B68}"/>
                    </a:ext>
                  </a:extLst>
                </p:cNvPr>
                <p:cNvPicPr/>
                <p:nvPr/>
              </p:nvPicPr>
              <p:blipFill>
                <a:blip r:embed="rId578"/>
                <a:stretch>
                  <a:fillRect/>
                </a:stretch>
              </p:blipFill>
              <p:spPr>
                <a:xfrm>
                  <a:off x="5984795" y="6176467"/>
                  <a:ext cx="105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47" name="Freihand 346">
                  <a:extLst>
                    <a:ext uri="{FF2B5EF4-FFF2-40B4-BE49-F238E27FC236}">
                      <a16:creationId xmlns:a16="http://schemas.microsoft.com/office/drawing/2014/main" id="{788A277E-8A12-483A-AE5C-6A03A545446B}"/>
                    </a:ext>
                  </a:extLst>
                </p14:cNvPr>
                <p14:cNvContentPartPr/>
                <p14:nvPr/>
              </p14:nvContentPartPr>
              <p14:xfrm>
                <a:off x="6133115" y="6214267"/>
                <a:ext cx="90000" cy="77760"/>
              </p14:xfrm>
            </p:contentPart>
          </mc:Choice>
          <mc:Fallback xmlns="">
            <p:pic>
              <p:nvPicPr>
                <p:cNvPr id="347" name="Freihand 346">
                  <a:extLst>
                    <a:ext uri="{FF2B5EF4-FFF2-40B4-BE49-F238E27FC236}">
                      <a16:creationId xmlns:a16="http://schemas.microsoft.com/office/drawing/2014/main" id="{788A277E-8A12-483A-AE5C-6A03A545446B}"/>
                    </a:ext>
                  </a:extLst>
                </p:cNvPr>
                <p:cNvPicPr/>
                <p:nvPr/>
              </p:nvPicPr>
              <p:blipFill>
                <a:blip r:embed="rId580"/>
                <a:stretch>
                  <a:fillRect/>
                </a:stretch>
              </p:blipFill>
              <p:spPr>
                <a:xfrm>
                  <a:off x="6128795" y="6209947"/>
                  <a:ext cx="986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49" name="Freihand 348">
                  <a:extLst>
                    <a:ext uri="{FF2B5EF4-FFF2-40B4-BE49-F238E27FC236}">
                      <a16:creationId xmlns:a16="http://schemas.microsoft.com/office/drawing/2014/main" id="{ECCEB163-05F6-4221-B204-64BF45C7DA42}"/>
                    </a:ext>
                  </a:extLst>
                </p14:cNvPr>
                <p14:cNvContentPartPr/>
                <p14:nvPr/>
              </p14:nvContentPartPr>
              <p14:xfrm>
                <a:off x="6597875" y="5985667"/>
                <a:ext cx="45360" cy="267840"/>
              </p14:xfrm>
            </p:contentPart>
          </mc:Choice>
          <mc:Fallback xmlns="">
            <p:pic>
              <p:nvPicPr>
                <p:cNvPr id="349" name="Freihand 348">
                  <a:extLst>
                    <a:ext uri="{FF2B5EF4-FFF2-40B4-BE49-F238E27FC236}">
                      <a16:creationId xmlns:a16="http://schemas.microsoft.com/office/drawing/2014/main" id="{ECCEB163-05F6-4221-B204-64BF45C7DA42}"/>
                    </a:ext>
                  </a:extLst>
                </p:cNvPr>
                <p:cNvPicPr/>
                <p:nvPr/>
              </p:nvPicPr>
              <p:blipFill>
                <a:blip r:embed="rId582"/>
                <a:stretch>
                  <a:fillRect/>
                </a:stretch>
              </p:blipFill>
              <p:spPr>
                <a:xfrm>
                  <a:off x="6593555" y="5981347"/>
                  <a:ext cx="540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50" name="Freihand 349">
                  <a:extLst>
                    <a:ext uri="{FF2B5EF4-FFF2-40B4-BE49-F238E27FC236}">
                      <a16:creationId xmlns:a16="http://schemas.microsoft.com/office/drawing/2014/main" id="{FE696214-67DB-45A7-B795-5063615D281A}"/>
                    </a:ext>
                  </a:extLst>
                </p14:cNvPr>
                <p14:cNvContentPartPr/>
                <p14:nvPr/>
              </p14:nvContentPartPr>
              <p14:xfrm>
                <a:off x="6740435" y="5939587"/>
                <a:ext cx="74160" cy="117720"/>
              </p14:xfrm>
            </p:contentPart>
          </mc:Choice>
          <mc:Fallback xmlns="">
            <p:pic>
              <p:nvPicPr>
                <p:cNvPr id="350" name="Freihand 349">
                  <a:extLst>
                    <a:ext uri="{FF2B5EF4-FFF2-40B4-BE49-F238E27FC236}">
                      <a16:creationId xmlns:a16="http://schemas.microsoft.com/office/drawing/2014/main" id="{FE696214-67DB-45A7-B795-5063615D281A}"/>
                    </a:ext>
                  </a:extLst>
                </p:cNvPr>
                <p:cNvPicPr/>
                <p:nvPr/>
              </p:nvPicPr>
              <p:blipFill>
                <a:blip r:embed="rId584"/>
                <a:stretch>
                  <a:fillRect/>
                </a:stretch>
              </p:blipFill>
              <p:spPr>
                <a:xfrm>
                  <a:off x="6736115" y="5935267"/>
                  <a:ext cx="82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51" name="Freihand 350">
                  <a:extLst>
                    <a:ext uri="{FF2B5EF4-FFF2-40B4-BE49-F238E27FC236}">
                      <a16:creationId xmlns:a16="http://schemas.microsoft.com/office/drawing/2014/main" id="{28D36A10-CE6B-4A2B-948F-7CAAF1F770ED}"/>
                    </a:ext>
                  </a:extLst>
                </p14:cNvPr>
                <p14:cNvContentPartPr/>
                <p14:nvPr/>
              </p14:nvContentPartPr>
              <p14:xfrm>
                <a:off x="6731075" y="5892067"/>
                <a:ext cx="546120" cy="341280"/>
              </p14:xfrm>
            </p:contentPart>
          </mc:Choice>
          <mc:Fallback xmlns="">
            <p:pic>
              <p:nvPicPr>
                <p:cNvPr id="351" name="Freihand 350">
                  <a:extLst>
                    <a:ext uri="{FF2B5EF4-FFF2-40B4-BE49-F238E27FC236}">
                      <a16:creationId xmlns:a16="http://schemas.microsoft.com/office/drawing/2014/main" id="{28D36A10-CE6B-4A2B-948F-7CAAF1F770ED}"/>
                    </a:ext>
                  </a:extLst>
                </p:cNvPr>
                <p:cNvPicPr/>
                <p:nvPr/>
              </p:nvPicPr>
              <p:blipFill>
                <a:blip r:embed="rId586"/>
                <a:stretch>
                  <a:fillRect/>
                </a:stretch>
              </p:blipFill>
              <p:spPr>
                <a:xfrm>
                  <a:off x="6726755" y="5887747"/>
                  <a:ext cx="554760" cy="34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7">
            <p14:nvContentPartPr>
              <p14:cNvPr id="364" name="Freihand 363">
                <a:extLst>
                  <a:ext uri="{FF2B5EF4-FFF2-40B4-BE49-F238E27FC236}">
                    <a16:creationId xmlns:a16="http://schemas.microsoft.com/office/drawing/2014/main" id="{4B753BFA-3D06-4D93-8698-A9D3A956A883}"/>
                  </a:ext>
                </a:extLst>
              </p14:cNvPr>
              <p14:cNvContentPartPr/>
              <p14:nvPr/>
            </p14:nvContentPartPr>
            <p14:xfrm>
              <a:off x="1707635" y="6229747"/>
              <a:ext cx="144000" cy="220320"/>
            </p14:xfrm>
          </p:contentPart>
        </mc:Choice>
        <mc:Fallback xmlns="">
          <p:pic>
            <p:nvPicPr>
              <p:cNvPr id="364" name="Freihand 363">
                <a:extLst>
                  <a:ext uri="{FF2B5EF4-FFF2-40B4-BE49-F238E27FC236}">
                    <a16:creationId xmlns:a16="http://schemas.microsoft.com/office/drawing/2014/main" id="{4B753BFA-3D06-4D93-8698-A9D3A956A883}"/>
                  </a:ext>
                </a:extLst>
              </p:cNvPr>
              <p:cNvPicPr/>
              <p:nvPr/>
            </p:nvPicPr>
            <p:blipFill>
              <a:blip r:embed="rId588"/>
              <a:stretch>
                <a:fillRect/>
              </a:stretch>
            </p:blipFill>
            <p:spPr>
              <a:xfrm>
                <a:off x="1703315" y="6225427"/>
                <a:ext cx="152640" cy="228960"/>
              </a:xfrm>
              <a:prstGeom prst="rect">
                <a:avLst/>
              </a:prstGeom>
            </p:spPr>
          </p:pic>
        </mc:Fallback>
      </mc:AlternateContent>
      <p:grpSp>
        <p:nvGrpSpPr>
          <p:cNvPr id="407" name="Gruppieren 406">
            <a:extLst>
              <a:ext uri="{FF2B5EF4-FFF2-40B4-BE49-F238E27FC236}">
                <a16:creationId xmlns:a16="http://schemas.microsoft.com/office/drawing/2014/main" id="{FA6D330B-9AEB-40BB-80C3-B6E1723C2073}"/>
              </a:ext>
            </a:extLst>
          </p:cNvPr>
          <p:cNvGrpSpPr/>
          <p:nvPr/>
        </p:nvGrpSpPr>
        <p:grpSpPr>
          <a:xfrm>
            <a:off x="1072955" y="6617467"/>
            <a:ext cx="176400" cy="93240"/>
            <a:chOff x="1072955" y="6617467"/>
            <a:chExt cx="176400" cy="93240"/>
          </a:xfrm>
        </p:grpSpPr>
        <mc:AlternateContent xmlns:mc="http://schemas.openxmlformats.org/markup-compatibility/2006" xmlns:p14="http://schemas.microsoft.com/office/powerpoint/2010/main">
          <mc:Choice Requires="p14">
            <p:contentPart p14:bwMode="auto" r:id="rId589">
              <p14:nvContentPartPr>
                <p14:cNvPr id="405" name="Freihand 404">
                  <a:extLst>
                    <a:ext uri="{FF2B5EF4-FFF2-40B4-BE49-F238E27FC236}">
                      <a16:creationId xmlns:a16="http://schemas.microsoft.com/office/drawing/2014/main" id="{6308F564-DF1B-4AF0-BB3F-09B1AF8C02B0}"/>
                    </a:ext>
                  </a:extLst>
                </p14:cNvPr>
                <p14:cNvContentPartPr/>
                <p14:nvPr/>
              </p14:nvContentPartPr>
              <p14:xfrm>
                <a:off x="1137035" y="6618547"/>
                <a:ext cx="51480" cy="21600"/>
              </p14:xfrm>
            </p:contentPart>
          </mc:Choice>
          <mc:Fallback xmlns="">
            <p:pic>
              <p:nvPicPr>
                <p:cNvPr id="405" name="Freihand 404">
                  <a:extLst>
                    <a:ext uri="{FF2B5EF4-FFF2-40B4-BE49-F238E27FC236}">
                      <a16:creationId xmlns:a16="http://schemas.microsoft.com/office/drawing/2014/main" id="{6308F564-DF1B-4AF0-BB3F-09B1AF8C02B0}"/>
                    </a:ext>
                  </a:extLst>
                </p:cNvPr>
                <p:cNvPicPr/>
                <p:nvPr/>
              </p:nvPicPr>
              <p:blipFill>
                <a:blip r:embed="rId590"/>
                <a:stretch>
                  <a:fillRect/>
                </a:stretch>
              </p:blipFill>
              <p:spPr>
                <a:xfrm>
                  <a:off x="1132715" y="6614227"/>
                  <a:ext cx="60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06" name="Freihand 405">
                  <a:extLst>
                    <a:ext uri="{FF2B5EF4-FFF2-40B4-BE49-F238E27FC236}">
                      <a16:creationId xmlns:a16="http://schemas.microsoft.com/office/drawing/2014/main" id="{84913DC8-89CC-432F-81F2-390D5122251F}"/>
                    </a:ext>
                  </a:extLst>
                </p14:cNvPr>
                <p14:cNvContentPartPr/>
                <p14:nvPr/>
              </p14:nvContentPartPr>
              <p14:xfrm>
                <a:off x="1072955" y="6617467"/>
                <a:ext cx="176400" cy="93240"/>
              </p14:xfrm>
            </p:contentPart>
          </mc:Choice>
          <mc:Fallback xmlns="">
            <p:pic>
              <p:nvPicPr>
                <p:cNvPr id="406" name="Freihand 405">
                  <a:extLst>
                    <a:ext uri="{FF2B5EF4-FFF2-40B4-BE49-F238E27FC236}">
                      <a16:creationId xmlns:a16="http://schemas.microsoft.com/office/drawing/2014/main" id="{84913DC8-89CC-432F-81F2-390D5122251F}"/>
                    </a:ext>
                  </a:extLst>
                </p:cNvPr>
                <p:cNvPicPr/>
                <p:nvPr/>
              </p:nvPicPr>
              <p:blipFill>
                <a:blip r:embed="rId592"/>
                <a:stretch>
                  <a:fillRect/>
                </a:stretch>
              </p:blipFill>
              <p:spPr>
                <a:xfrm>
                  <a:off x="1068635" y="6613147"/>
                  <a:ext cx="185040" cy="10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3">
            <p14:nvContentPartPr>
              <p14:cNvPr id="359" name="Freihand 358">
                <a:extLst>
                  <a:ext uri="{FF2B5EF4-FFF2-40B4-BE49-F238E27FC236}">
                    <a16:creationId xmlns:a16="http://schemas.microsoft.com/office/drawing/2014/main" id="{453AA803-3654-45E9-90B3-1714BA13D87C}"/>
                  </a:ext>
                </a:extLst>
              </p14:cNvPr>
              <p14:cNvContentPartPr/>
              <p14:nvPr/>
            </p14:nvContentPartPr>
            <p14:xfrm>
              <a:off x="2296595" y="6216427"/>
              <a:ext cx="155520" cy="351000"/>
            </p14:xfrm>
          </p:contentPart>
        </mc:Choice>
        <mc:Fallback xmlns="">
          <p:pic>
            <p:nvPicPr>
              <p:cNvPr id="359" name="Freihand 358">
                <a:extLst>
                  <a:ext uri="{FF2B5EF4-FFF2-40B4-BE49-F238E27FC236}">
                    <a16:creationId xmlns:a16="http://schemas.microsoft.com/office/drawing/2014/main" id="{453AA803-3654-45E9-90B3-1714BA13D87C}"/>
                  </a:ext>
                </a:extLst>
              </p:cNvPr>
              <p:cNvPicPr/>
              <p:nvPr/>
            </p:nvPicPr>
            <p:blipFill>
              <a:blip r:embed="rId594"/>
              <a:stretch>
                <a:fillRect/>
              </a:stretch>
            </p:blipFill>
            <p:spPr>
              <a:xfrm>
                <a:off x="2292275" y="6212107"/>
                <a:ext cx="1641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56" name="Freihand 355">
                <a:extLst>
                  <a:ext uri="{FF2B5EF4-FFF2-40B4-BE49-F238E27FC236}">
                    <a16:creationId xmlns:a16="http://schemas.microsoft.com/office/drawing/2014/main" id="{062225FA-29DB-438E-BB9F-1B9763E222E5}"/>
                  </a:ext>
                </a:extLst>
              </p14:cNvPr>
              <p14:cNvContentPartPr/>
              <p14:nvPr/>
            </p14:nvContentPartPr>
            <p14:xfrm>
              <a:off x="5310875" y="5937787"/>
              <a:ext cx="7200" cy="360"/>
            </p14:xfrm>
          </p:contentPart>
        </mc:Choice>
        <mc:Fallback xmlns="">
          <p:pic>
            <p:nvPicPr>
              <p:cNvPr id="356" name="Freihand 355">
                <a:extLst>
                  <a:ext uri="{FF2B5EF4-FFF2-40B4-BE49-F238E27FC236}">
                    <a16:creationId xmlns:a16="http://schemas.microsoft.com/office/drawing/2014/main" id="{062225FA-29DB-438E-BB9F-1B9763E222E5}"/>
                  </a:ext>
                </a:extLst>
              </p:cNvPr>
              <p:cNvPicPr/>
              <p:nvPr/>
            </p:nvPicPr>
            <p:blipFill>
              <a:blip r:embed="rId596"/>
              <a:stretch>
                <a:fillRect/>
              </a:stretch>
            </p:blipFill>
            <p:spPr>
              <a:xfrm>
                <a:off x="5306555" y="5933467"/>
                <a:ext cx="158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57" name="Freihand 356">
                <a:extLst>
                  <a:ext uri="{FF2B5EF4-FFF2-40B4-BE49-F238E27FC236}">
                    <a16:creationId xmlns:a16="http://schemas.microsoft.com/office/drawing/2014/main" id="{59F37618-CDF4-44E2-82EF-DE059EDF209A}"/>
                  </a:ext>
                </a:extLst>
              </p14:cNvPr>
              <p14:cNvContentPartPr/>
              <p14:nvPr/>
            </p14:nvContentPartPr>
            <p14:xfrm>
              <a:off x="5286395" y="5935627"/>
              <a:ext cx="7200" cy="2880"/>
            </p14:xfrm>
          </p:contentPart>
        </mc:Choice>
        <mc:Fallback xmlns="">
          <p:pic>
            <p:nvPicPr>
              <p:cNvPr id="357" name="Freihand 356">
                <a:extLst>
                  <a:ext uri="{FF2B5EF4-FFF2-40B4-BE49-F238E27FC236}">
                    <a16:creationId xmlns:a16="http://schemas.microsoft.com/office/drawing/2014/main" id="{59F37618-CDF4-44E2-82EF-DE059EDF209A}"/>
                  </a:ext>
                </a:extLst>
              </p:cNvPr>
              <p:cNvPicPr/>
              <p:nvPr/>
            </p:nvPicPr>
            <p:blipFill>
              <a:blip r:embed="rId598"/>
              <a:stretch>
                <a:fillRect/>
              </a:stretch>
            </p:blipFill>
            <p:spPr>
              <a:xfrm>
                <a:off x="5282075" y="5931307"/>
                <a:ext cx="1584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58" name="Freihand 357">
                <a:extLst>
                  <a:ext uri="{FF2B5EF4-FFF2-40B4-BE49-F238E27FC236}">
                    <a16:creationId xmlns:a16="http://schemas.microsoft.com/office/drawing/2014/main" id="{24CFEDF0-D7FC-41B8-9170-47E06C7E92A2}"/>
                  </a:ext>
                </a:extLst>
              </p14:cNvPr>
              <p14:cNvContentPartPr/>
              <p14:nvPr/>
            </p14:nvContentPartPr>
            <p14:xfrm>
              <a:off x="5184875" y="5941027"/>
              <a:ext cx="182520" cy="407520"/>
            </p14:xfrm>
          </p:contentPart>
        </mc:Choice>
        <mc:Fallback xmlns="">
          <p:pic>
            <p:nvPicPr>
              <p:cNvPr id="358" name="Freihand 357">
                <a:extLst>
                  <a:ext uri="{FF2B5EF4-FFF2-40B4-BE49-F238E27FC236}">
                    <a16:creationId xmlns:a16="http://schemas.microsoft.com/office/drawing/2014/main" id="{24CFEDF0-D7FC-41B8-9170-47E06C7E92A2}"/>
                  </a:ext>
                </a:extLst>
              </p:cNvPr>
              <p:cNvPicPr/>
              <p:nvPr/>
            </p:nvPicPr>
            <p:blipFill>
              <a:blip r:embed="rId600"/>
              <a:stretch>
                <a:fillRect/>
              </a:stretch>
            </p:blipFill>
            <p:spPr>
              <a:xfrm>
                <a:off x="5180555" y="5936707"/>
                <a:ext cx="19116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0" name="Freihand 359">
                <a:extLst>
                  <a:ext uri="{FF2B5EF4-FFF2-40B4-BE49-F238E27FC236}">
                    <a16:creationId xmlns:a16="http://schemas.microsoft.com/office/drawing/2014/main" id="{3EFA777D-C456-43B4-B4B5-2C33E0C92694}"/>
                  </a:ext>
                </a:extLst>
              </p14:cNvPr>
              <p14:cNvContentPartPr/>
              <p14:nvPr/>
            </p14:nvContentPartPr>
            <p14:xfrm>
              <a:off x="5378555" y="5857147"/>
              <a:ext cx="48960" cy="51840"/>
            </p14:xfrm>
          </p:contentPart>
        </mc:Choice>
        <mc:Fallback xmlns="">
          <p:pic>
            <p:nvPicPr>
              <p:cNvPr id="360" name="Freihand 359">
                <a:extLst>
                  <a:ext uri="{FF2B5EF4-FFF2-40B4-BE49-F238E27FC236}">
                    <a16:creationId xmlns:a16="http://schemas.microsoft.com/office/drawing/2014/main" id="{3EFA777D-C456-43B4-B4B5-2C33E0C92694}"/>
                  </a:ext>
                </a:extLst>
              </p:cNvPr>
              <p:cNvPicPr/>
              <p:nvPr/>
            </p:nvPicPr>
            <p:blipFill>
              <a:blip r:embed="rId602"/>
              <a:stretch>
                <a:fillRect/>
              </a:stretch>
            </p:blipFill>
            <p:spPr>
              <a:xfrm>
                <a:off x="5374235" y="5852827"/>
                <a:ext cx="576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1" name="Freihand 360">
                <a:extLst>
                  <a:ext uri="{FF2B5EF4-FFF2-40B4-BE49-F238E27FC236}">
                    <a16:creationId xmlns:a16="http://schemas.microsoft.com/office/drawing/2014/main" id="{646B43B5-1B8B-4E6B-8083-8EF4080BDCF0}"/>
                  </a:ext>
                </a:extLst>
              </p14:cNvPr>
              <p14:cNvContentPartPr/>
              <p14:nvPr/>
            </p14:nvContentPartPr>
            <p14:xfrm>
              <a:off x="5350475" y="5899627"/>
              <a:ext cx="93600" cy="62640"/>
            </p14:xfrm>
          </p:contentPart>
        </mc:Choice>
        <mc:Fallback xmlns="">
          <p:pic>
            <p:nvPicPr>
              <p:cNvPr id="361" name="Freihand 360">
                <a:extLst>
                  <a:ext uri="{FF2B5EF4-FFF2-40B4-BE49-F238E27FC236}">
                    <a16:creationId xmlns:a16="http://schemas.microsoft.com/office/drawing/2014/main" id="{646B43B5-1B8B-4E6B-8083-8EF4080BDCF0}"/>
                  </a:ext>
                </a:extLst>
              </p:cNvPr>
              <p:cNvPicPr/>
              <p:nvPr/>
            </p:nvPicPr>
            <p:blipFill>
              <a:blip r:embed="rId604"/>
              <a:stretch>
                <a:fillRect/>
              </a:stretch>
            </p:blipFill>
            <p:spPr>
              <a:xfrm>
                <a:off x="5346155" y="5895307"/>
                <a:ext cx="1022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2" name="Freihand 361">
                <a:extLst>
                  <a:ext uri="{FF2B5EF4-FFF2-40B4-BE49-F238E27FC236}">
                    <a16:creationId xmlns:a16="http://schemas.microsoft.com/office/drawing/2014/main" id="{538BEE1C-0E18-4962-9CB0-676C053D6797}"/>
                  </a:ext>
                </a:extLst>
              </p14:cNvPr>
              <p14:cNvContentPartPr/>
              <p14:nvPr/>
            </p14:nvContentPartPr>
            <p14:xfrm>
              <a:off x="5383235" y="5940667"/>
              <a:ext cx="64080" cy="81360"/>
            </p14:xfrm>
          </p:contentPart>
        </mc:Choice>
        <mc:Fallback xmlns="">
          <p:pic>
            <p:nvPicPr>
              <p:cNvPr id="362" name="Freihand 361">
                <a:extLst>
                  <a:ext uri="{FF2B5EF4-FFF2-40B4-BE49-F238E27FC236}">
                    <a16:creationId xmlns:a16="http://schemas.microsoft.com/office/drawing/2014/main" id="{538BEE1C-0E18-4962-9CB0-676C053D6797}"/>
                  </a:ext>
                </a:extLst>
              </p:cNvPr>
              <p:cNvPicPr/>
              <p:nvPr/>
            </p:nvPicPr>
            <p:blipFill>
              <a:blip r:embed="rId606"/>
              <a:stretch>
                <a:fillRect/>
              </a:stretch>
            </p:blipFill>
            <p:spPr>
              <a:xfrm>
                <a:off x="5378915" y="5936347"/>
                <a:ext cx="727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65" name="Freihand 364">
                <a:extLst>
                  <a:ext uri="{FF2B5EF4-FFF2-40B4-BE49-F238E27FC236}">
                    <a16:creationId xmlns:a16="http://schemas.microsoft.com/office/drawing/2014/main" id="{F180E005-3C76-4772-84C6-EDE0F667D6C5}"/>
                  </a:ext>
                </a:extLst>
              </p14:cNvPr>
              <p14:cNvContentPartPr/>
              <p14:nvPr/>
            </p14:nvContentPartPr>
            <p14:xfrm>
              <a:off x="2250875" y="6408667"/>
              <a:ext cx="1828800" cy="207360"/>
            </p14:xfrm>
          </p:contentPart>
        </mc:Choice>
        <mc:Fallback xmlns="">
          <p:pic>
            <p:nvPicPr>
              <p:cNvPr id="365" name="Freihand 364">
                <a:extLst>
                  <a:ext uri="{FF2B5EF4-FFF2-40B4-BE49-F238E27FC236}">
                    <a16:creationId xmlns:a16="http://schemas.microsoft.com/office/drawing/2014/main" id="{F180E005-3C76-4772-84C6-EDE0F667D6C5}"/>
                  </a:ext>
                </a:extLst>
              </p:cNvPr>
              <p:cNvPicPr/>
              <p:nvPr/>
            </p:nvPicPr>
            <p:blipFill>
              <a:blip r:embed="rId608"/>
              <a:stretch>
                <a:fillRect/>
              </a:stretch>
            </p:blipFill>
            <p:spPr>
              <a:xfrm>
                <a:off x="2246555" y="6404347"/>
                <a:ext cx="1837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66" name="Freihand 365">
                <a:extLst>
                  <a:ext uri="{FF2B5EF4-FFF2-40B4-BE49-F238E27FC236}">
                    <a16:creationId xmlns:a16="http://schemas.microsoft.com/office/drawing/2014/main" id="{A776FE60-4A22-4A6C-A407-AD8B5A2025E0}"/>
                  </a:ext>
                </a:extLst>
              </p14:cNvPr>
              <p14:cNvContentPartPr/>
              <p14:nvPr/>
            </p14:nvContentPartPr>
            <p14:xfrm>
              <a:off x="4062035" y="6316147"/>
              <a:ext cx="1382400" cy="287640"/>
            </p14:xfrm>
          </p:contentPart>
        </mc:Choice>
        <mc:Fallback xmlns="">
          <p:pic>
            <p:nvPicPr>
              <p:cNvPr id="366" name="Freihand 365">
                <a:extLst>
                  <a:ext uri="{FF2B5EF4-FFF2-40B4-BE49-F238E27FC236}">
                    <a16:creationId xmlns:a16="http://schemas.microsoft.com/office/drawing/2014/main" id="{A776FE60-4A22-4A6C-A407-AD8B5A2025E0}"/>
                  </a:ext>
                </a:extLst>
              </p:cNvPr>
              <p:cNvPicPr/>
              <p:nvPr/>
            </p:nvPicPr>
            <p:blipFill>
              <a:blip r:embed="rId610"/>
              <a:stretch>
                <a:fillRect/>
              </a:stretch>
            </p:blipFill>
            <p:spPr>
              <a:xfrm>
                <a:off x="4057715" y="6311827"/>
                <a:ext cx="13910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67" name="Freihand 366">
                <a:extLst>
                  <a:ext uri="{FF2B5EF4-FFF2-40B4-BE49-F238E27FC236}">
                    <a16:creationId xmlns:a16="http://schemas.microsoft.com/office/drawing/2014/main" id="{38DEE9A2-2052-4B4E-BCDD-2A13D66E66EF}"/>
                  </a:ext>
                </a:extLst>
              </p14:cNvPr>
              <p14:cNvContentPartPr/>
              <p14:nvPr/>
            </p14:nvContentPartPr>
            <p14:xfrm>
              <a:off x="4077875" y="6615307"/>
              <a:ext cx="360" cy="360"/>
            </p14:xfrm>
          </p:contentPart>
        </mc:Choice>
        <mc:Fallback xmlns="">
          <p:pic>
            <p:nvPicPr>
              <p:cNvPr id="367" name="Freihand 366">
                <a:extLst>
                  <a:ext uri="{FF2B5EF4-FFF2-40B4-BE49-F238E27FC236}">
                    <a16:creationId xmlns:a16="http://schemas.microsoft.com/office/drawing/2014/main" id="{38DEE9A2-2052-4B4E-BCDD-2A13D66E66EF}"/>
                  </a:ext>
                </a:extLst>
              </p:cNvPr>
              <p:cNvPicPr/>
              <p:nvPr/>
            </p:nvPicPr>
            <p:blipFill>
              <a:blip r:embed="rId612"/>
              <a:stretch>
                <a:fillRect/>
              </a:stretch>
            </p:blipFill>
            <p:spPr>
              <a:xfrm>
                <a:off x="4073555" y="6610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68" name="Freihand 367">
                <a:extLst>
                  <a:ext uri="{FF2B5EF4-FFF2-40B4-BE49-F238E27FC236}">
                    <a16:creationId xmlns:a16="http://schemas.microsoft.com/office/drawing/2014/main" id="{B10F8462-5591-4967-9E6F-7D7A1D657667}"/>
                  </a:ext>
                </a:extLst>
              </p14:cNvPr>
              <p14:cNvContentPartPr/>
              <p14:nvPr/>
            </p14:nvContentPartPr>
            <p14:xfrm>
              <a:off x="3911195" y="6606307"/>
              <a:ext cx="225720" cy="33480"/>
            </p14:xfrm>
          </p:contentPart>
        </mc:Choice>
        <mc:Fallback xmlns="">
          <p:pic>
            <p:nvPicPr>
              <p:cNvPr id="368" name="Freihand 367">
                <a:extLst>
                  <a:ext uri="{FF2B5EF4-FFF2-40B4-BE49-F238E27FC236}">
                    <a16:creationId xmlns:a16="http://schemas.microsoft.com/office/drawing/2014/main" id="{B10F8462-5591-4967-9E6F-7D7A1D657667}"/>
                  </a:ext>
                </a:extLst>
              </p:cNvPr>
              <p:cNvPicPr/>
              <p:nvPr/>
            </p:nvPicPr>
            <p:blipFill>
              <a:blip r:embed="rId614"/>
              <a:stretch>
                <a:fillRect/>
              </a:stretch>
            </p:blipFill>
            <p:spPr>
              <a:xfrm>
                <a:off x="3906875" y="6601987"/>
                <a:ext cx="234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69" name="Freihand 368">
                <a:extLst>
                  <a:ext uri="{FF2B5EF4-FFF2-40B4-BE49-F238E27FC236}">
                    <a16:creationId xmlns:a16="http://schemas.microsoft.com/office/drawing/2014/main" id="{69FB9D3C-8196-44B9-A117-F3697E25E943}"/>
                  </a:ext>
                </a:extLst>
              </p14:cNvPr>
              <p14:cNvContentPartPr/>
              <p14:nvPr/>
            </p14:nvContentPartPr>
            <p14:xfrm>
              <a:off x="3928115" y="6628987"/>
              <a:ext cx="221400" cy="29160"/>
            </p14:xfrm>
          </p:contentPart>
        </mc:Choice>
        <mc:Fallback xmlns="">
          <p:pic>
            <p:nvPicPr>
              <p:cNvPr id="369" name="Freihand 368">
                <a:extLst>
                  <a:ext uri="{FF2B5EF4-FFF2-40B4-BE49-F238E27FC236}">
                    <a16:creationId xmlns:a16="http://schemas.microsoft.com/office/drawing/2014/main" id="{69FB9D3C-8196-44B9-A117-F3697E25E943}"/>
                  </a:ext>
                </a:extLst>
              </p:cNvPr>
              <p:cNvPicPr/>
              <p:nvPr/>
            </p:nvPicPr>
            <p:blipFill>
              <a:blip r:embed="rId616"/>
              <a:stretch>
                <a:fillRect/>
              </a:stretch>
            </p:blipFill>
            <p:spPr>
              <a:xfrm>
                <a:off x="3923795" y="6624667"/>
                <a:ext cx="2300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70" name="Freihand 369">
                <a:extLst>
                  <a:ext uri="{FF2B5EF4-FFF2-40B4-BE49-F238E27FC236}">
                    <a16:creationId xmlns:a16="http://schemas.microsoft.com/office/drawing/2014/main" id="{B89AEDF6-8548-430D-B263-2CD86906B5C5}"/>
                  </a:ext>
                </a:extLst>
              </p14:cNvPr>
              <p14:cNvContentPartPr/>
              <p14:nvPr/>
            </p14:nvContentPartPr>
            <p14:xfrm>
              <a:off x="4132235" y="6555907"/>
              <a:ext cx="110160" cy="122760"/>
            </p14:xfrm>
          </p:contentPart>
        </mc:Choice>
        <mc:Fallback xmlns="">
          <p:pic>
            <p:nvPicPr>
              <p:cNvPr id="370" name="Freihand 369">
                <a:extLst>
                  <a:ext uri="{FF2B5EF4-FFF2-40B4-BE49-F238E27FC236}">
                    <a16:creationId xmlns:a16="http://schemas.microsoft.com/office/drawing/2014/main" id="{B89AEDF6-8548-430D-B263-2CD86906B5C5}"/>
                  </a:ext>
                </a:extLst>
              </p:cNvPr>
              <p:cNvPicPr/>
              <p:nvPr/>
            </p:nvPicPr>
            <p:blipFill>
              <a:blip r:embed="rId618"/>
              <a:stretch>
                <a:fillRect/>
              </a:stretch>
            </p:blipFill>
            <p:spPr>
              <a:xfrm>
                <a:off x="4127915" y="6551587"/>
                <a:ext cx="118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72" name="Freihand 371">
                <a:extLst>
                  <a:ext uri="{FF2B5EF4-FFF2-40B4-BE49-F238E27FC236}">
                    <a16:creationId xmlns:a16="http://schemas.microsoft.com/office/drawing/2014/main" id="{CA9A1C5A-76FA-42F4-A9FA-4B9BF393BB4C}"/>
                  </a:ext>
                </a:extLst>
              </p14:cNvPr>
              <p14:cNvContentPartPr/>
              <p14:nvPr/>
            </p14:nvContentPartPr>
            <p14:xfrm>
              <a:off x="4311155" y="6499747"/>
              <a:ext cx="221760" cy="119520"/>
            </p14:xfrm>
          </p:contentPart>
        </mc:Choice>
        <mc:Fallback xmlns="">
          <p:pic>
            <p:nvPicPr>
              <p:cNvPr id="372" name="Freihand 371">
                <a:extLst>
                  <a:ext uri="{FF2B5EF4-FFF2-40B4-BE49-F238E27FC236}">
                    <a16:creationId xmlns:a16="http://schemas.microsoft.com/office/drawing/2014/main" id="{CA9A1C5A-76FA-42F4-A9FA-4B9BF393BB4C}"/>
                  </a:ext>
                </a:extLst>
              </p:cNvPr>
              <p:cNvPicPr/>
              <p:nvPr/>
            </p:nvPicPr>
            <p:blipFill>
              <a:blip r:embed="rId620"/>
              <a:stretch>
                <a:fillRect/>
              </a:stretch>
            </p:blipFill>
            <p:spPr>
              <a:xfrm>
                <a:off x="4306835" y="6495427"/>
                <a:ext cx="230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73" name="Freihand 372">
                <a:extLst>
                  <a:ext uri="{FF2B5EF4-FFF2-40B4-BE49-F238E27FC236}">
                    <a16:creationId xmlns:a16="http://schemas.microsoft.com/office/drawing/2014/main" id="{52EAB5E1-DE83-4C88-8407-210480A3C8E4}"/>
                  </a:ext>
                </a:extLst>
              </p14:cNvPr>
              <p14:cNvContentPartPr/>
              <p14:nvPr/>
            </p14:nvContentPartPr>
            <p14:xfrm>
              <a:off x="4553435" y="6519547"/>
              <a:ext cx="89280" cy="113760"/>
            </p14:xfrm>
          </p:contentPart>
        </mc:Choice>
        <mc:Fallback xmlns="">
          <p:pic>
            <p:nvPicPr>
              <p:cNvPr id="373" name="Freihand 372">
                <a:extLst>
                  <a:ext uri="{FF2B5EF4-FFF2-40B4-BE49-F238E27FC236}">
                    <a16:creationId xmlns:a16="http://schemas.microsoft.com/office/drawing/2014/main" id="{52EAB5E1-DE83-4C88-8407-210480A3C8E4}"/>
                  </a:ext>
                </a:extLst>
              </p:cNvPr>
              <p:cNvPicPr/>
              <p:nvPr/>
            </p:nvPicPr>
            <p:blipFill>
              <a:blip r:embed="rId622"/>
              <a:stretch>
                <a:fillRect/>
              </a:stretch>
            </p:blipFill>
            <p:spPr>
              <a:xfrm>
                <a:off x="4549115" y="6515227"/>
                <a:ext cx="97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75" name="Freihand 374">
                <a:extLst>
                  <a:ext uri="{FF2B5EF4-FFF2-40B4-BE49-F238E27FC236}">
                    <a16:creationId xmlns:a16="http://schemas.microsoft.com/office/drawing/2014/main" id="{1DF0F487-7DC3-4A20-93F7-268C688853E6}"/>
                  </a:ext>
                </a:extLst>
              </p14:cNvPr>
              <p14:cNvContentPartPr/>
              <p14:nvPr/>
            </p14:nvContentPartPr>
            <p14:xfrm>
              <a:off x="4757555" y="6524947"/>
              <a:ext cx="81000" cy="158760"/>
            </p14:xfrm>
          </p:contentPart>
        </mc:Choice>
        <mc:Fallback xmlns="">
          <p:pic>
            <p:nvPicPr>
              <p:cNvPr id="375" name="Freihand 374">
                <a:extLst>
                  <a:ext uri="{FF2B5EF4-FFF2-40B4-BE49-F238E27FC236}">
                    <a16:creationId xmlns:a16="http://schemas.microsoft.com/office/drawing/2014/main" id="{1DF0F487-7DC3-4A20-93F7-268C688853E6}"/>
                  </a:ext>
                </a:extLst>
              </p:cNvPr>
              <p:cNvPicPr/>
              <p:nvPr/>
            </p:nvPicPr>
            <p:blipFill>
              <a:blip r:embed="rId624"/>
              <a:stretch>
                <a:fillRect/>
              </a:stretch>
            </p:blipFill>
            <p:spPr>
              <a:xfrm>
                <a:off x="4753235" y="6520627"/>
                <a:ext cx="896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76" name="Freihand 375">
                <a:extLst>
                  <a:ext uri="{FF2B5EF4-FFF2-40B4-BE49-F238E27FC236}">
                    <a16:creationId xmlns:a16="http://schemas.microsoft.com/office/drawing/2014/main" id="{A166CF9B-4620-4A19-BE59-AC890CD32C66}"/>
                  </a:ext>
                </a:extLst>
              </p14:cNvPr>
              <p14:cNvContentPartPr/>
              <p14:nvPr/>
            </p14:nvContentPartPr>
            <p14:xfrm>
              <a:off x="4890035" y="6498307"/>
              <a:ext cx="86040" cy="83520"/>
            </p14:xfrm>
          </p:contentPart>
        </mc:Choice>
        <mc:Fallback xmlns="">
          <p:pic>
            <p:nvPicPr>
              <p:cNvPr id="376" name="Freihand 375">
                <a:extLst>
                  <a:ext uri="{FF2B5EF4-FFF2-40B4-BE49-F238E27FC236}">
                    <a16:creationId xmlns:a16="http://schemas.microsoft.com/office/drawing/2014/main" id="{A166CF9B-4620-4A19-BE59-AC890CD32C66}"/>
                  </a:ext>
                </a:extLst>
              </p:cNvPr>
              <p:cNvPicPr/>
              <p:nvPr/>
            </p:nvPicPr>
            <p:blipFill>
              <a:blip r:embed="rId626"/>
              <a:stretch>
                <a:fillRect/>
              </a:stretch>
            </p:blipFill>
            <p:spPr>
              <a:xfrm>
                <a:off x="4885715" y="6493987"/>
                <a:ext cx="94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377" name="Freihand 376">
                <a:extLst>
                  <a:ext uri="{FF2B5EF4-FFF2-40B4-BE49-F238E27FC236}">
                    <a16:creationId xmlns:a16="http://schemas.microsoft.com/office/drawing/2014/main" id="{449EEDEA-39B5-4534-AB77-5E30F55C12FA}"/>
                  </a:ext>
                </a:extLst>
              </p14:cNvPr>
              <p14:cNvContentPartPr/>
              <p14:nvPr/>
            </p14:nvContentPartPr>
            <p14:xfrm>
              <a:off x="5009915" y="6506947"/>
              <a:ext cx="253440" cy="68040"/>
            </p14:xfrm>
          </p:contentPart>
        </mc:Choice>
        <mc:Fallback xmlns="">
          <p:pic>
            <p:nvPicPr>
              <p:cNvPr id="377" name="Freihand 376">
                <a:extLst>
                  <a:ext uri="{FF2B5EF4-FFF2-40B4-BE49-F238E27FC236}">
                    <a16:creationId xmlns:a16="http://schemas.microsoft.com/office/drawing/2014/main" id="{449EEDEA-39B5-4534-AB77-5E30F55C12FA}"/>
                  </a:ext>
                </a:extLst>
              </p:cNvPr>
              <p:cNvPicPr/>
              <p:nvPr/>
            </p:nvPicPr>
            <p:blipFill>
              <a:blip r:embed="rId628"/>
              <a:stretch>
                <a:fillRect/>
              </a:stretch>
            </p:blipFill>
            <p:spPr>
              <a:xfrm>
                <a:off x="5005595" y="6502627"/>
                <a:ext cx="262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378" name="Freihand 377">
                <a:extLst>
                  <a:ext uri="{FF2B5EF4-FFF2-40B4-BE49-F238E27FC236}">
                    <a16:creationId xmlns:a16="http://schemas.microsoft.com/office/drawing/2014/main" id="{8AB8C2D8-457B-400E-96D7-EAF9AC81D758}"/>
                  </a:ext>
                </a:extLst>
              </p14:cNvPr>
              <p14:cNvContentPartPr/>
              <p14:nvPr/>
            </p14:nvContentPartPr>
            <p14:xfrm>
              <a:off x="5288555" y="6484627"/>
              <a:ext cx="93960" cy="69120"/>
            </p14:xfrm>
          </p:contentPart>
        </mc:Choice>
        <mc:Fallback xmlns="">
          <p:pic>
            <p:nvPicPr>
              <p:cNvPr id="378" name="Freihand 377">
                <a:extLst>
                  <a:ext uri="{FF2B5EF4-FFF2-40B4-BE49-F238E27FC236}">
                    <a16:creationId xmlns:a16="http://schemas.microsoft.com/office/drawing/2014/main" id="{8AB8C2D8-457B-400E-96D7-EAF9AC81D758}"/>
                  </a:ext>
                </a:extLst>
              </p:cNvPr>
              <p:cNvPicPr/>
              <p:nvPr/>
            </p:nvPicPr>
            <p:blipFill>
              <a:blip r:embed="rId630"/>
              <a:stretch>
                <a:fillRect/>
              </a:stretch>
            </p:blipFill>
            <p:spPr>
              <a:xfrm>
                <a:off x="5284235" y="6480307"/>
                <a:ext cx="102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380" name="Freihand 379">
                <a:extLst>
                  <a:ext uri="{FF2B5EF4-FFF2-40B4-BE49-F238E27FC236}">
                    <a16:creationId xmlns:a16="http://schemas.microsoft.com/office/drawing/2014/main" id="{85C0FA04-66AD-4F1D-94F0-F786ADAFB89A}"/>
                  </a:ext>
                </a:extLst>
              </p14:cNvPr>
              <p14:cNvContentPartPr/>
              <p14:nvPr/>
            </p14:nvContentPartPr>
            <p14:xfrm>
              <a:off x="5405555" y="6406507"/>
              <a:ext cx="185040" cy="126360"/>
            </p14:xfrm>
          </p:contentPart>
        </mc:Choice>
        <mc:Fallback xmlns="">
          <p:pic>
            <p:nvPicPr>
              <p:cNvPr id="380" name="Freihand 379">
                <a:extLst>
                  <a:ext uri="{FF2B5EF4-FFF2-40B4-BE49-F238E27FC236}">
                    <a16:creationId xmlns:a16="http://schemas.microsoft.com/office/drawing/2014/main" id="{85C0FA04-66AD-4F1D-94F0-F786ADAFB89A}"/>
                  </a:ext>
                </a:extLst>
              </p:cNvPr>
              <p:cNvPicPr/>
              <p:nvPr/>
            </p:nvPicPr>
            <p:blipFill>
              <a:blip r:embed="rId632"/>
              <a:stretch>
                <a:fillRect/>
              </a:stretch>
            </p:blipFill>
            <p:spPr>
              <a:xfrm>
                <a:off x="5401235" y="6402187"/>
                <a:ext cx="193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381" name="Freihand 380">
                <a:extLst>
                  <a:ext uri="{FF2B5EF4-FFF2-40B4-BE49-F238E27FC236}">
                    <a16:creationId xmlns:a16="http://schemas.microsoft.com/office/drawing/2014/main" id="{631AF5D3-F877-4172-9AFA-ABEEEE5E4418}"/>
                  </a:ext>
                </a:extLst>
              </p14:cNvPr>
              <p14:cNvContentPartPr/>
              <p14:nvPr/>
            </p14:nvContentPartPr>
            <p14:xfrm>
              <a:off x="5595635" y="6409747"/>
              <a:ext cx="12960" cy="27360"/>
            </p14:xfrm>
          </p:contentPart>
        </mc:Choice>
        <mc:Fallback xmlns="">
          <p:pic>
            <p:nvPicPr>
              <p:cNvPr id="381" name="Freihand 380">
                <a:extLst>
                  <a:ext uri="{FF2B5EF4-FFF2-40B4-BE49-F238E27FC236}">
                    <a16:creationId xmlns:a16="http://schemas.microsoft.com/office/drawing/2014/main" id="{631AF5D3-F877-4172-9AFA-ABEEEE5E4418}"/>
                  </a:ext>
                </a:extLst>
              </p:cNvPr>
              <p:cNvPicPr/>
              <p:nvPr/>
            </p:nvPicPr>
            <p:blipFill>
              <a:blip r:embed="rId634"/>
              <a:stretch>
                <a:fillRect/>
              </a:stretch>
            </p:blipFill>
            <p:spPr>
              <a:xfrm>
                <a:off x="5591315" y="6405427"/>
                <a:ext cx="21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382" name="Freihand 381">
                <a:extLst>
                  <a:ext uri="{FF2B5EF4-FFF2-40B4-BE49-F238E27FC236}">
                    <a16:creationId xmlns:a16="http://schemas.microsoft.com/office/drawing/2014/main" id="{C44CE84F-3450-4A72-B06A-54B9982A1B24}"/>
                  </a:ext>
                </a:extLst>
              </p14:cNvPr>
              <p14:cNvContentPartPr/>
              <p14:nvPr/>
            </p14:nvContentPartPr>
            <p14:xfrm>
              <a:off x="5577275" y="6450427"/>
              <a:ext cx="68040" cy="90000"/>
            </p14:xfrm>
          </p:contentPart>
        </mc:Choice>
        <mc:Fallback xmlns="">
          <p:pic>
            <p:nvPicPr>
              <p:cNvPr id="382" name="Freihand 381">
                <a:extLst>
                  <a:ext uri="{FF2B5EF4-FFF2-40B4-BE49-F238E27FC236}">
                    <a16:creationId xmlns:a16="http://schemas.microsoft.com/office/drawing/2014/main" id="{C44CE84F-3450-4A72-B06A-54B9982A1B24}"/>
                  </a:ext>
                </a:extLst>
              </p:cNvPr>
              <p:cNvPicPr/>
              <p:nvPr/>
            </p:nvPicPr>
            <p:blipFill>
              <a:blip r:embed="rId636"/>
              <a:stretch>
                <a:fillRect/>
              </a:stretch>
            </p:blipFill>
            <p:spPr>
              <a:xfrm>
                <a:off x="5572955" y="6446107"/>
                <a:ext cx="76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383" name="Freihand 382">
                <a:extLst>
                  <a:ext uri="{FF2B5EF4-FFF2-40B4-BE49-F238E27FC236}">
                    <a16:creationId xmlns:a16="http://schemas.microsoft.com/office/drawing/2014/main" id="{D99477E8-B1DC-47A5-AE63-792253F083FA}"/>
                  </a:ext>
                </a:extLst>
              </p14:cNvPr>
              <p14:cNvContentPartPr/>
              <p14:nvPr/>
            </p14:nvContentPartPr>
            <p14:xfrm>
              <a:off x="5667635" y="6393907"/>
              <a:ext cx="209160" cy="135360"/>
            </p14:xfrm>
          </p:contentPart>
        </mc:Choice>
        <mc:Fallback xmlns="">
          <p:pic>
            <p:nvPicPr>
              <p:cNvPr id="383" name="Freihand 382">
                <a:extLst>
                  <a:ext uri="{FF2B5EF4-FFF2-40B4-BE49-F238E27FC236}">
                    <a16:creationId xmlns:a16="http://schemas.microsoft.com/office/drawing/2014/main" id="{D99477E8-B1DC-47A5-AE63-792253F083FA}"/>
                  </a:ext>
                </a:extLst>
              </p:cNvPr>
              <p:cNvPicPr/>
              <p:nvPr/>
            </p:nvPicPr>
            <p:blipFill>
              <a:blip r:embed="rId638"/>
              <a:stretch>
                <a:fillRect/>
              </a:stretch>
            </p:blipFill>
            <p:spPr>
              <a:xfrm>
                <a:off x="5663315" y="6389587"/>
                <a:ext cx="217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85" name="Freihand 484">
                <a:extLst>
                  <a:ext uri="{FF2B5EF4-FFF2-40B4-BE49-F238E27FC236}">
                    <a16:creationId xmlns:a16="http://schemas.microsoft.com/office/drawing/2014/main" id="{65552B05-5EFB-4735-902E-43BD62E2AAF9}"/>
                  </a:ext>
                </a:extLst>
              </p14:cNvPr>
              <p14:cNvContentPartPr/>
              <p14:nvPr/>
            </p14:nvContentPartPr>
            <p14:xfrm>
              <a:off x="5751875" y="5964787"/>
              <a:ext cx="115920" cy="328680"/>
            </p14:xfrm>
          </p:contentPart>
        </mc:Choice>
        <mc:Fallback xmlns="">
          <p:pic>
            <p:nvPicPr>
              <p:cNvPr id="485" name="Freihand 484">
                <a:extLst>
                  <a:ext uri="{FF2B5EF4-FFF2-40B4-BE49-F238E27FC236}">
                    <a16:creationId xmlns:a16="http://schemas.microsoft.com/office/drawing/2014/main" id="{65552B05-5EFB-4735-902E-43BD62E2AAF9}"/>
                  </a:ext>
                </a:extLst>
              </p:cNvPr>
              <p:cNvPicPr/>
              <p:nvPr/>
            </p:nvPicPr>
            <p:blipFill>
              <a:blip r:embed="rId640"/>
              <a:stretch>
                <a:fillRect/>
              </a:stretch>
            </p:blipFill>
            <p:spPr>
              <a:xfrm>
                <a:off x="5747555" y="5960467"/>
                <a:ext cx="12456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53" name="Freihand 352">
                <a:extLst>
                  <a:ext uri="{FF2B5EF4-FFF2-40B4-BE49-F238E27FC236}">
                    <a16:creationId xmlns:a16="http://schemas.microsoft.com/office/drawing/2014/main" id="{0B33CA1E-9961-457C-9878-438CC8552CB0}"/>
                  </a:ext>
                </a:extLst>
              </p14:cNvPr>
              <p14:cNvContentPartPr/>
              <p14:nvPr/>
            </p14:nvContentPartPr>
            <p14:xfrm>
              <a:off x="6682115" y="5907187"/>
              <a:ext cx="656280" cy="328680"/>
            </p14:xfrm>
          </p:contentPart>
        </mc:Choice>
        <mc:Fallback xmlns="">
          <p:pic>
            <p:nvPicPr>
              <p:cNvPr id="353" name="Freihand 352">
                <a:extLst>
                  <a:ext uri="{FF2B5EF4-FFF2-40B4-BE49-F238E27FC236}">
                    <a16:creationId xmlns:a16="http://schemas.microsoft.com/office/drawing/2014/main" id="{0B33CA1E-9961-457C-9878-438CC8552CB0}"/>
                  </a:ext>
                </a:extLst>
              </p:cNvPr>
              <p:cNvPicPr/>
              <p:nvPr/>
            </p:nvPicPr>
            <p:blipFill>
              <a:blip r:embed="rId642"/>
              <a:stretch>
                <a:fillRect/>
              </a:stretch>
            </p:blipFill>
            <p:spPr>
              <a:xfrm>
                <a:off x="6673115" y="5898187"/>
                <a:ext cx="67392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54" name="Freihand 353">
                <a:extLst>
                  <a:ext uri="{FF2B5EF4-FFF2-40B4-BE49-F238E27FC236}">
                    <a16:creationId xmlns:a16="http://schemas.microsoft.com/office/drawing/2014/main" id="{78C68720-CEF1-47AD-9E92-F19D2D830746}"/>
                  </a:ext>
                </a:extLst>
              </p14:cNvPr>
              <p14:cNvContentPartPr/>
              <p14:nvPr/>
            </p14:nvContentPartPr>
            <p14:xfrm>
              <a:off x="6639995" y="5868307"/>
              <a:ext cx="90360" cy="133200"/>
            </p14:xfrm>
          </p:contentPart>
        </mc:Choice>
        <mc:Fallback xmlns="">
          <p:pic>
            <p:nvPicPr>
              <p:cNvPr id="354" name="Freihand 353">
                <a:extLst>
                  <a:ext uri="{FF2B5EF4-FFF2-40B4-BE49-F238E27FC236}">
                    <a16:creationId xmlns:a16="http://schemas.microsoft.com/office/drawing/2014/main" id="{78C68720-CEF1-47AD-9E92-F19D2D830746}"/>
                  </a:ext>
                </a:extLst>
              </p:cNvPr>
              <p:cNvPicPr/>
              <p:nvPr/>
            </p:nvPicPr>
            <p:blipFill>
              <a:blip r:embed="rId644"/>
              <a:stretch>
                <a:fillRect/>
              </a:stretch>
            </p:blipFill>
            <p:spPr>
              <a:xfrm>
                <a:off x="6630995" y="5859307"/>
                <a:ext cx="108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84" name="Freihand 383">
                <a:extLst>
                  <a:ext uri="{FF2B5EF4-FFF2-40B4-BE49-F238E27FC236}">
                    <a16:creationId xmlns:a16="http://schemas.microsoft.com/office/drawing/2014/main" id="{EF3D8059-F5E1-4D15-879B-73D9F937BDB0}"/>
                  </a:ext>
                </a:extLst>
              </p14:cNvPr>
              <p14:cNvContentPartPr/>
              <p14:nvPr/>
            </p14:nvContentPartPr>
            <p14:xfrm>
              <a:off x="6091355" y="6376987"/>
              <a:ext cx="162720" cy="129600"/>
            </p14:xfrm>
          </p:contentPart>
        </mc:Choice>
        <mc:Fallback xmlns="">
          <p:pic>
            <p:nvPicPr>
              <p:cNvPr id="384" name="Freihand 383">
                <a:extLst>
                  <a:ext uri="{FF2B5EF4-FFF2-40B4-BE49-F238E27FC236}">
                    <a16:creationId xmlns:a16="http://schemas.microsoft.com/office/drawing/2014/main" id="{EF3D8059-F5E1-4D15-879B-73D9F937BDB0}"/>
                  </a:ext>
                </a:extLst>
              </p:cNvPr>
              <p:cNvPicPr/>
              <p:nvPr/>
            </p:nvPicPr>
            <p:blipFill>
              <a:blip r:embed="rId646"/>
              <a:stretch>
                <a:fillRect/>
              </a:stretch>
            </p:blipFill>
            <p:spPr>
              <a:xfrm>
                <a:off x="6087035" y="6372667"/>
                <a:ext cx="171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85" name="Freihand 384">
                <a:extLst>
                  <a:ext uri="{FF2B5EF4-FFF2-40B4-BE49-F238E27FC236}">
                    <a16:creationId xmlns:a16="http://schemas.microsoft.com/office/drawing/2014/main" id="{64D66AE1-9EE4-4162-9555-711A2806FEB9}"/>
                  </a:ext>
                </a:extLst>
              </p14:cNvPr>
              <p14:cNvContentPartPr/>
              <p14:nvPr/>
            </p14:nvContentPartPr>
            <p14:xfrm>
              <a:off x="6304475" y="6332707"/>
              <a:ext cx="320760" cy="178920"/>
            </p14:xfrm>
          </p:contentPart>
        </mc:Choice>
        <mc:Fallback xmlns="">
          <p:pic>
            <p:nvPicPr>
              <p:cNvPr id="385" name="Freihand 384">
                <a:extLst>
                  <a:ext uri="{FF2B5EF4-FFF2-40B4-BE49-F238E27FC236}">
                    <a16:creationId xmlns:a16="http://schemas.microsoft.com/office/drawing/2014/main" id="{64D66AE1-9EE4-4162-9555-711A2806FEB9}"/>
                  </a:ext>
                </a:extLst>
              </p:cNvPr>
              <p:cNvPicPr/>
              <p:nvPr/>
            </p:nvPicPr>
            <p:blipFill>
              <a:blip r:embed="rId648"/>
              <a:stretch>
                <a:fillRect/>
              </a:stretch>
            </p:blipFill>
            <p:spPr>
              <a:xfrm>
                <a:off x="6300155" y="6328387"/>
                <a:ext cx="3294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386" name="Freihand 385">
                <a:extLst>
                  <a:ext uri="{FF2B5EF4-FFF2-40B4-BE49-F238E27FC236}">
                    <a16:creationId xmlns:a16="http://schemas.microsoft.com/office/drawing/2014/main" id="{A470EBBC-4B50-4514-8E94-4F0EBB197317}"/>
                  </a:ext>
                </a:extLst>
              </p14:cNvPr>
              <p14:cNvContentPartPr/>
              <p14:nvPr/>
            </p14:nvContentPartPr>
            <p14:xfrm>
              <a:off x="6222395" y="6267907"/>
              <a:ext cx="11160" cy="5400"/>
            </p14:xfrm>
          </p:contentPart>
        </mc:Choice>
        <mc:Fallback xmlns="">
          <p:pic>
            <p:nvPicPr>
              <p:cNvPr id="386" name="Freihand 385">
                <a:extLst>
                  <a:ext uri="{FF2B5EF4-FFF2-40B4-BE49-F238E27FC236}">
                    <a16:creationId xmlns:a16="http://schemas.microsoft.com/office/drawing/2014/main" id="{A470EBBC-4B50-4514-8E94-4F0EBB197317}"/>
                  </a:ext>
                </a:extLst>
              </p:cNvPr>
              <p:cNvPicPr/>
              <p:nvPr/>
            </p:nvPicPr>
            <p:blipFill>
              <a:blip r:embed="rId650"/>
              <a:stretch>
                <a:fillRect/>
              </a:stretch>
            </p:blipFill>
            <p:spPr>
              <a:xfrm>
                <a:off x="6218075" y="6263587"/>
                <a:ext cx="198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87" name="Freihand 386">
                <a:extLst>
                  <a:ext uri="{FF2B5EF4-FFF2-40B4-BE49-F238E27FC236}">
                    <a16:creationId xmlns:a16="http://schemas.microsoft.com/office/drawing/2014/main" id="{85ECDB61-CC46-443A-8B9D-E47626D9ED53}"/>
                  </a:ext>
                </a:extLst>
              </p14:cNvPr>
              <p14:cNvContentPartPr/>
              <p14:nvPr/>
            </p14:nvContentPartPr>
            <p14:xfrm>
              <a:off x="6768155" y="6323707"/>
              <a:ext cx="396360" cy="125640"/>
            </p14:xfrm>
          </p:contentPart>
        </mc:Choice>
        <mc:Fallback xmlns="">
          <p:pic>
            <p:nvPicPr>
              <p:cNvPr id="387" name="Freihand 386">
                <a:extLst>
                  <a:ext uri="{FF2B5EF4-FFF2-40B4-BE49-F238E27FC236}">
                    <a16:creationId xmlns:a16="http://schemas.microsoft.com/office/drawing/2014/main" id="{85ECDB61-CC46-443A-8B9D-E47626D9ED53}"/>
                  </a:ext>
                </a:extLst>
              </p:cNvPr>
              <p:cNvPicPr/>
              <p:nvPr/>
            </p:nvPicPr>
            <p:blipFill>
              <a:blip r:embed="rId652"/>
              <a:stretch>
                <a:fillRect/>
              </a:stretch>
            </p:blipFill>
            <p:spPr>
              <a:xfrm>
                <a:off x="6763835" y="6319387"/>
                <a:ext cx="405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90" name="Freihand 389">
                <a:extLst>
                  <a:ext uri="{FF2B5EF4-FFF2-40B4-BE49-F238E27FC236}">
                    <a16:creationId xmlns:a16="http://schemas.microsoft.com/office/drawing/2014/main" id="{98103A81-D545-4649-8BE3-4A04EAAA17DF}"/>
                  </a:ext>
                </a:extLst>
              </p14:cNvPr>
              <p14:cNvContentPartPr/>
              <p14:nvPr/>
            </p14:nvContentPartPr>
            <p14:xfrm>
              <a:off x="7265315" y="6268627"/>
              <a:ext cx="186840" cy="119160"/>
            </p14:xfrm>
          </p:contentPart>
        </mc:Choice>
        <mc:Fallback xmlns="">
          <p:pic>
            <p:nvPicPr>
              <p:cNvPr id="390" name="Freihand 389">
                <a:extLst>
                  <a:ext uri="{FF2B5EF4-FFF2-40B4-BE49-F238E27FC236}">
                    <a16:creationId xmlns:a16="http://schemas.microsoft.com/office/drawing/2014/main" id="{98103A81-D545-4649-8BE3-4A04EAAA17DF}"/>
                  </a:ext>
                </a:extLst>
              </p:cNvPr>
              <p:cNvPicPr/>
              <p:nvPr/>
            </p:nvPicPr>
            <p:blipFill>
              <a:blip r:embed="rId654"/>
              <a:stretch>
                <a:fillRect/>
              </a:stretch>
            </p:blipFill>
            <p:spPr>
              <a:xfrm>
                <a:off x="7260995" y="6264307"/>
                <a:ext cx="195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91" name="Freihand 390">
                <a:extLst>
                  <a:ext uri="{FF2B5EF4-FFF2-40B4-BE49-F238E27FC236}">
                    <a16:creationId xmlns:a16="http://schemas.microsoft.com/office/drawing/2014/main" id="{76DC332F-B4AF-4955-9E73-2B4613ED1967}"/>
                  </a:ext>
                </a:extLst>
              </p14:cNvPr>
              <p14:cNvContentPartPr/>
              <p14:nvPr/>
            </p14:nvContentPartPr>
            <p14:xfrm>
              <a:off x="7461155" y="6330907"/>
              <a:ext cx="77040" cy="45000"/>
            </p14:xfrm>
          </p:contentPart>
        </mc:Choice>
        <mc:Fallback xmlns="">
          <p:pic>
            <p:nvPicPr>
              <p:cNvPr id="391" name="Freihand 390">
                <a:extLst>
                  <a:ext uri="{FF2B5EF4-FFF2-40B4-BE49-F238E27FC236}">
                    <a16:creationId xmlns:a16="http://schemas.microsoft.com/office/drawing/2014/main" id="{76DC332F-B4AF-4955-9E73-2B4613ED1967}"/>
                  </a:ext>
                </a:extLst>
              </p:cNvPr>
              <p:cNvPicPr/>
              <p:nvPr/>
            </p:nvPicPr>
            <p:blipFill>
              <a:blip r:embed="rId656"/>
              <a:stretch>
                <a:fillRect/>
              </a:stretch>
            </p:blipFill>
            <p:spPr>
              <a:xfrm>
                <a:off x="7456835" y="6326587"/>
                <a:ext cx="85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92" name="Freihand 391">
                <a:extLst>
                  <a:ext uri="{FF2B5EF4-FFF2-40B4-BE49-F238E27FC236}">
                    <a16:creationId xmlns:a16="http://schemas.microsoft.com/office/drawing/2014/main" id="{7F693E8F-38E6-4475-AF47-A71A6E3A3F81}"/>
                  </a:ext>
                </a:extLst>
              </p14:cNvPr>
              <p14:cNvContentPartPr/>
              <p14:nvPr/>
            </p14:nvContentPartPr>
            <p14:xfrm>
              <a:off x="7578155" y="6214267"/>
              <a:ext cx="134640" cy="153720"/>
            </p14:xfrm>
          </p:contentPart>
        </mc:Choice>
        <mc:Fallback xmlns="">
          <p:pic>
            <p:nvPicPr>
              <p:cNvPr id="392" name="Freihand 391">
                <a:extLst>
                  <a:ext uri="{FF2B5EF4-FFF2-40B4-BE49-F238E27FC236}">
                    <a16:creationId xmlns:a16="http://schemas.microsoft.com/office/drawing/2014/main" id="{7F693E8F-38E6-4475-AF47-A71A6E3A3F81}"/>
                  </a:ext>
                </a:extLst>
              </p:cNvPr>
              <p:cNvPicPr/>
              <p:nvPr/>
            </p:nvPicPr>
            <p:blipFill>
              <a:blip r:embed="rId658"/>
              <a:stretch>
                <a:fillRect/>
              </a:stretch>
            </p:blipFill>
            <p:spPr>
              <a:xfrm>
                <a:off x="7573835" y="6209947"/>
                <a:ext cx="143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93" name="Freihand 392">
                <a:extLst>
                  <a:ext uri="{FF2B5EF4-FFF2-40B4-BE49-F238E27FC236}">
                    <a16:creationId xmlns:a16="http://schemas.microsoft.com/office/drawing/2014/main" id="{E41A5C26-E2AF-48ED-9076-656CCE1C951E}"/>
                  </a:ext>
                </a:extLst>
              </p14:cNvPr>
              <p14:cNvContentPartPr/>
              <p14:nvPr/>
            </p14:nvContentPartPr>
            <p14:xfrm>
              <a:off x="7709915" y="6272587"/>
              <a:ext cx="60120" cy="87840"/>
            </p14:xfrm>
          </p:contentPart>
        </mc:Choice>
        <mc:Fallback xmlns="">
          <p:pic>
            <p:nvPicPr>
              <p:cNvPr id="393" name="Freihand 392">
                <a:extLst>
                  <a:ext uri="{FF2B5EF4-FFF2-40B4-BE49-F238E27FC236}">
                    <a16:creationId xmlns:a16="http://schemas.microsoft.com/office/drawing/2014/main" id="{E41A5C26-E2AF-48ED-9076-656CCE1C951E}"/>
                  </a:ext>
                </a:extLst>
              </p:cNvPr>
              <p:cNvPicPr/>
              <p:nvPr/>
            </p:nvPicPr>
            <p:blipFill>
              <a:blip r:embed="rId660"/>
              <a:stretch>
                <a:fillRect/>
              </a:stretch>
            </p:blipFill>
            <p:spPr>
              <a:xfrm>
                <a:off x="7705595" y="6268267"/>
                <a:ext cx="687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94" name="Freihand 393">
                <a:extLst>
                  <a:ext uri="{FF2B5EF4-FFF2-40B4-BE49-F238E27FC236}">
                    <a16:creationId xmlns:a16="http://schemas.microsoft.com/office/drawing/2014/main" id="{68616F91-03AE-433F-B195-E7F390688AF7}"/>
                  </a:ext>
                </a:extLst>
              </p14:cNvPr>
              <p14:cNvContentPartPr/>
              <p14:nvPr/>
            </p14:nvContentPartPr>
            <p14:xfrm>
              <a:off x="7798475" y="6160627"/>
              <a:ext cx="332640" cy="202680"/>
            </p14:xfrm>
          </p:contentPart>
        </mc:Choice>
        <mc:Fallback xmlns="">
          <p:pic>
            <p:nvPicPr>
              <p:cNvPr id="394" name="Freihand 393">
                <a:extLst>
                  <a:ext uri="{FF2B5EF4-FFF2-40B4-BE49-F238E27FC236}">
                    <a16:creationId xmlns:a16="http://schemas.microsoft.com/office/drawing/2014/main" id="{68616F91-03AE-433F-B195-E7F390688AF7}"/>
                  </a:ext>
                </a:extLst>
              </p:cNvPr>
              <p:cNvPicPr/>
              <p:nvPr/>
            </p:nvPicPr>
            <p:blipFill>
              <a:blip r:embed="rId662"/>
              <a:stretch>
                <a:fillRect/>
              </a:stretch>
            </p:blipFill>
            <p:spPr>
              <a:xfrm>
                <a:off x="7794155" y="6156307"/>
                <a:ext cx="3412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95" name="Freihand 394">
                <a:extLst>
                  <a:ext uri="{FF2B5EF4-FFF2-40B4-BE49-F238E27FC236}">
                    <a16:creationId xmlns:a16="http://schemas.microsoft.com/office/drawing/2014/main" id="{9BED0B49-5726-42F9-BB16-D6C0E4644D82}"/>
                  </a:ext>
                </a:extLst>
              </p14:cNvPr>
              <p14:cNvContentPartPr/>
              <p14:nvPr/>
            </p14:nvContentPartPr>
            <p14:xfrm>
              <a:off x="8154155" y="6252427"/>
              <a:ext cx="69480" cy="65160"/>
            </p14:xfrm>
          </p:contentPart>
        </mc:Choice>
        <mc:Fallback xmlns="">
          <p:pic>
            <p:nvPicPr>
              <p:cNvPr id="395" name="Freihand 394">
                <a:extLst>
                  <a:ext uri="{FF2B5EF4-FFF2-40B4-BE49-F238E27FC236}">
                    <a16:creationId xmlns:a16="http://schemas.microsoft.com/office/drawing/2014/main" id="{9BED0B49-5726-42F9-BB16-D6C0E4644D82}"/>
                  </a:ext>
                </a:extLst>
              </p:cNvPr>
              <p:cNvPicPr/>
              <p:nvPr/>
            </p:nvPicPr>
            <p:blipFill>
              <a:blip r:embed="rId664"/>
              <a:stretch>
                <a:fillRect/>
              </a:stretch>
            </p:blipFill>
            <p:spPr>
              <a:xfrm>
                <a:off x="8149835" y="6248107"/>
                <a:ext cx="78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96" name="Freihand 395">
                <a:extLst>
                  <a:ext uri="{FF2B5EF4-FFF2-40B4-BE49-F238E27FC236}">
                    <a16:creationId xmlns:a16="http://schemas.microsoft.com/office/drawing/2014/main" id="{84763A6A-B8EA-4FC4-A019-4E1307547D77}"/>
                  </a:ext>
                </a:extLst>
              </p14:cNvPr>
              <p14:cNvContentPartPr/>
              <p14:nvPr/>
            </p14:nvContentPartPr>
            <p14:xfrm>
              <a:off x="8276555" y="6270427"/>
              <a:ext cx="105840" cy="8280"/>
            </p14:xfrm>
          </p:contentPart>
        </mc:Choice>
        <mc:Fallback xmlns="">
          <p:pic>
            <p:nvPicPr>
              <p:cNvPr id="396" name="Freihand 395">
                <a:extLst>
                  <a:ext uri="{FF2B5EF4-FFF2-40B4-BE49-F238E27FC236}">
                    <a16:creationId xmlns:a16="http://schemas.microsoft.com/office/drawing/2014/main" id="{84763A6A-B8EA-4FC4-A019-4E1307547D77}"/>
                  </a:ext>
                </a:extLst>
              </p:cNvPr>
              <p:cNvPicPr/>
              <p:nvPr/>
            </p:nvPicPr>
            <p:blipFill>
              <a:blip r:embed="rId666"/>
              <a:stretch>
                <a:fillRect/>
              </a:stretch>
            </p:blipFill>
            <p:spPr>
              <a:xfrm>
                <a:off x="8272235" y="6266107"/>
                <a:ext cx="1144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98" name="Freihand 397">
                <a:extLst>
                  <a:ext uri="{FF2B5EF4-FFF2-40B4-BE49-F238E27FC236}">
                    <a16:creationId xmlns:a16="http://schemas.microsoft.com/office/drawing/2014/main" id="{B1B63F43-A9B5-4F49-8A36-5A8D1B6D4DFA}"/>
                  </a:ext>
                </a:extLst>
              </p14:cNvPr>
              <p14:cNvContentPartPr/>
              <p14:nvPr/>
            </p14:nvContentPartPr>
            <p14:xfrm>
              <a:off x="7347035" y="6470227"/>
              <a:ext cx="129240" cy="205920"/>
            </p14:xfrm>
          </p:contentPart>
        </mc:Choice>
        <mc:Fallback xmlns="">
          <p:pic>
            <p:nvPicPr>
              <p:cNvPr id="398" name="Freihand 397">
                <a:extLst>
                  <a:ext uri="{FF2B5EF4-FFF2-40B4-BE49-F238E27FC236}">
                    <a16:creationId xmlns:a16="http://schemas.microsoft.com/office/drawing/2014/main" id="{B1B63F43-A9B5-4F49-8A36-5A8D1B6D4DFA}"/>
                  </a:ext>
                </a:extLst>
              </p:cNvPr>
              <p:cNvPicPr/>
              <p:nvPr/>
            </p:nvPicPr>
            <p:blipFill>
              <a:blip r:embed="rId668"/>
              <a:stretch>
                <a:fillRect/>
              </a:stretch>
            </p:blipFill>
            <p:spPr>
              <a:xfrm>
                <a:off x="7342715" y="6465907"/>
                <a:ext cx="1378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99" name="Freihand 398">
                <a:extLst>
                  <a:ext uri="{FF2B5EF4-FFF2-40B4-BE49-F238E27FC236}">
                    <a16:creationId xmlns:a16="http://schemas.microsoft.com/office/drawing/2014/main" id="{4C71AD58-9CC0-4512-889F-BE5475621072}"/>
                  </a:ext>
                </a:extLst>
              </p14:cNvPr>
              <p14:cNvContentPartPr/>
              <p14:nvPr/>
            </p14:nvContentPartPr>
            <p14:xfrm>
              <a:off x="7477355" y="6545827"/>
              <a:ext cx="129960" cy="57960"/>
            </p14:xfrm>
          </p:contentPart>
        </mc:Choice>
        <mc:Fallback xmlns="">
          <p:pic>
            <p:nvPicPr>
              <p:cNvPr id="399" name="Freihand 398">
                <a:extLst>
                  <a:ext uri="{FF2B5EF4-FFF2-40B4-BE49-F238E27FC236}">
                    <a16:creationId xmlns:a16="http://schemas.microsoft.com/office/drawing/2014/main" id="{4C71AD58-9CC0-4512-889F-BE5475621072}"/>
                  </a:ext>
                </a:extLst>
              </p:cNvPr>
              <p:cNvPicPr/>
              <p:nvPr/>
            </p:nvPicPr>
            <p:blipFill>
              <a:blip r:embed="rId670"/>
              <a:stretch>
                <a:fillRect/>
              </a:stretch>
            </p:blipFill>
            <p:spPr>
              <a:xfrm>
                <a:off x="7473035" y="6541507"/>
                <a:ext cx="138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00" name="Freihand 399">
                <a:extLst>
                  <a:ext uri="{FF2B5EF4-FFF2-40B4-BE49-F238E27FC236}">
                    <a16:creationId xmlns:a16="http://schemas.microsoft.com/office/drawing/2014/main" id="{75621916-E49E-4170-AE1C-0B0CE0A52FE3}"/>
                  </a:ext>
                </a:extLst>
              </p14:cNvPr>
              <p14:cNvContentPartPr/>
              <p14:nvPr/>
            </p14:nvContentPartPr>
            <p14:xfrm>
              <a:off x="7628915" y="6458347"/>
              <a:ext cx="112320" cy="118080"/>
            </p14:xfrm>
          </p:contentPart>
        </mc:Choice>
        <mc:Fallback xmlns="">
          <p:pic>
            <p:nvPicPr>
              <p:cNvPr id="400" name="Freihand 399">
                <a:extLst>
                  <a:ext uri="{FF2B5EF4-FFF2-40B4-BE49-F238E27FC236}">
                    <a16:creationId xmlns:a16="http://schemas.microsoft.com/office/drawing/2014/main" id="{75621916-E49E-4170-AE1C-0B0CE0A52FE3}"/>
                  </a:ext>
                </a:extLst>
              </p:cNvPr>
              <p:cNvPicPr/>
              <p:nvPr/>
            </p:nvPicPr>
            <p:blipFill>
              <a:blip r:embed="rId672"/>
              <a:stretch>
                <a:fillRect/>
              </a:stretch>
            </p:blipFill>
            <p:spPr>
              <a:xfrm>
                <a:off x="7624595" y="6454027"/>
                <a:ext cx="120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01" name="Freihand 400">
                <a:extLst>
                  <a:ext uri="{FF2B5EF4-FFF2-40B4-BE49-F238E27FC236}">
                    <a16:creationId xmlns:a16="http://schemas.microsoft.com/office/drawing/2014/main" id="{88E12191-0331-4A82-AF28-3B8F00E14FFE}"/>
                  </a:ext>
                </a:extLst>
              </p14:cNvPr>
              <p14:cNvContentPartPr/>
              <p14:nvPr/>
            </p14:nvContentPartPr>
            <p14:xfrm>
              <a:off x="7674995" y="6549787"/>
              <a:ext cx="58680" cy="25920"/>
            </p14:xfrm>
          </p:contentPart>
        </mc:Choice>
        <mc:Fallback xmlns="">
          <p:pic>
            <p:nvPicPr>
              <p:cNvPr id="401" name="Freihand 400">
                <a:extLst>
                  <a:ext uri="{FF2B5EF4-FFF2-40B4-BE49-F238E27FC236}">
                    <a16:creationId xmlns:a16="http://schemas.microsoft.com/office/drawing/2014/main" id="{88E12191-0331-4A82-AF28-3B8F00E14FFE}"/>
                  </a:ext>
                </a:extLst>
              </p:cNvPr>
              <p:cNvPicPr/>
              <p:nvPr/>
            </p:nvPicPr>
            <p:blipFill>
              <a:blip r:embed="rId674"/>
              <a:stretch>
                <a:fillRect/>
              </a:stretch>
            </p:blipFill>
            <p:spPr>
              <a:xfrm>
                <a:off x="7670675" y="6545467"/>
                <a:ext cx="67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02" name="Freihand 401">
                <a:extLst>
                  <a:ext uri="{FF2B5EF4-FFF2-40B4-BE49-F238E27FC236}">
                    <a16:creationId xmlns:a16="http://schemas.microsoft.com/office/drawing/2014/main" id="{46697C9F-5C43-4AA8-B074-DD006C8E59B8}"/>
                  </a:ext>
                </a:extLst>
              </p14:cNvPr>
              <p14:cNvContentPartPr/>
              <p14:nvPr/>
            </p14:nvContentPartPr>
            <p14:xfrm>
              <a:off x="7757795" y="6453667"/>
              <a:ext cx="77040" cy="149400"/>
            </p14:xfrm>
          </p:contentPart>
        </mc:Choice>
        <mc:Fallback xmlns="">
          <p:pic>
            <p:nvPicPr>
              <p:cNvPr id="402" name="Freihand 401">
                <a:extLst>
                  <a:ext uri="{FF2B5EF4-FFF2-40B4-BE49-F238E27FC236}">
                    <a16:creationId xmlns:a16="http://schemas.microsoft.com/office/drawing/2014/main" id="{46697C9F-5C43-4AA8-B074-DD006C8E59B8}"/>
                  </a:ext>
                </a:extLst>
              </p:cNvPr>
              <p:cNvPicPr/>
              <p:nvPr/>
            </p:nvPicPr>
            <p:blipFill>
              <a:blip r:embed="rId676"/>
              <a:stretch>
                <a:fillRect/>
              </a:stretch>
            </p:blipFill>
            <p:spPr>
              <a:xfrm>
                <a:off x="7753475" y="6449347"/>
                <a:ext cx="85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03" name="Freihand 402">
                <a:extLst>
                  <a:ext uri="{FF2B5EF4-FFF2-40B4-BE49-F238E27FC236}">
                    <a16:creationId xmlns:a16="http://schemas.microsoft.com/office/drawing/2014/main" id="{47874E89-4E2F-437C-97CC-B165C41BDBA5}"/>
                  </a:ext>
                </a:extLst>
              </p14:cNvPr>
              <p14:cNvContentPartPr/>
              <p14:nvPr/>
            </p14:nvContentPartPr>
            <p14:xfrm>
              <a:off x="7854635" y="6480307"/>
              <a:ext cx="375840" cy="115920"/>
            </p14:xfrm>
          </p:contentPart>
        </mc:Choice>
        <mc:Fallback xmlns="">
          <p:pic>
            <p:nvPicPr>
              <p:cNvPr id="403" name="Freihand 402">
                <a:extLst>
                  <a:ext uri="{FF2B5EF4-FFF2-40B4-BE49-F238E27FC236}">
                    <a16:creationId xmlns:a16="http://schemas.microsoft.com/office/drawing/2014/main" id="{47874E89-4E2F-437C-97CC-B165C41BDBA5}"/>
                  </a:ext>
                </a:extLst>
              </p:cNvPr>
              <p:cNvPicPr/>
              <p:nvPr/>
            </p:nvPicPr>
            <p:blipFill>
              <a:blip r:embed="rId678"/>
              <a:stretch>
                <a:fillRect/>
              </a:stretch>
            </p:blipFill>
            <p:spPr>
              <a:xfrm>
                <a:off x="7850315" y="6475987"/>
                <a:ext cx="3844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84" name="Freihand 483">
                <a:extLst>
                  <a:ext uri="{FF2B5EF4-FFF2-40B4-BE49-F238E27FC236}">
                    <a16:creationId xmlns:a16="http://schemas.microsoft.com/office/drawing/2014/main" id="{E103631A-A97D-4C1C-817A-C9F7E6E6D09E}"/>
                  </a:ext>
                </a:extLst>
              </p14:cNvPr>
              <p14:cNvContentPartPr/>
              <p14:nvPr/>
            </p14:nvContentPartPr>
            <p14:xfrm>
              <a:off x="6286835" y="5937787"/>
              <a:ext cx="115200" cy="350640"/>
            </p14:xfrm>
          </p:contentPart>
        </mc:Choice>
        <mc:Fallback xmlns="">
          <p:pic>
            <p:nvPicPr>
              <p:cNvPr id="484" name="Freihand 483">
                <a:extLst>
                  <a:ext uri="{FF2B5EF4-FFF2-40B4-BE49-F238E27FC236}">
                    <a16:creationId xmlns:a16="http://schemas.microsoft.com/office/drawing/2014/main" id="{E103631A-A97D-4C1C-817A-C9F7E6E6D09E}"/>
                  </a:ext>
                </a:extLst>
              </p:cNvPr>
              <p:cNvPicPr/>
              <p:nvPr/>
            </p:nvPicPr>
            <p:blipFill>
              <a:blip r:embed="rId680"/>
              <a:stretch>
                <a:fillRect/>
              </a:stretch>
            </p:blipFill>
            <p:spPr>
              <a:xfrm>
                <a:off x="6282515" y="5933467"/>
                <a:ext cx="12384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86" name="Freihand 485">
                <a:extLst>
                  <a:ext uri="{FF2B5EF4-FFF2-40B4-BE49-F238E27FC236}">
                    <a16:creationId xmlns:a16="http://schemas.microsoft.com/office/drawing/2014/main" id="{7223E3F4-9D5C-4884-8FF8-014AF6B4144E}"/>
                  </a:ext>
                </a:extLst>
              </p14:cNvPr>
              <p14:cNvContentPartPr/>
              <p14:nvPr/>
            </p14:nvContentPartPr>
            <p14:xfrm>
              <a:off x="6387635" y="5874427"/>
              <a:ext cx="2880" cy="44280"/>
            </p14:xfrm>
          </p:contentPart>
        </mc:Choice>
        <mc:Fallback xmlns="">
          <p:pic>
            <p:nvPicPr>
              <p:cNvPr id="486" name="Freihand 485">
                <a:extLst>
                  <a:ext uri="{FF2B5EF4-FFF2-40B4-BE49-F238E27FC236}">
                    <a16:creationId xmlns:a16="http://schemas.microsoft.com/office/drawing/2014/main" id="{7223E3F4-9D5C-4884-8FF8-014AF6B4144E}"/>
                  </a:ext>
                </a:extLst>
              </p:cNvPr>
              <p:cNvPicPr/>
              <p:nvPr/>
            </p:nvPicPr>
            <p:blipFill>
              <a:blip r:embed="rId682"/>
              <a:stretch>
                <a:fillRect/>
              </a:stretch>
            </p:blipFill>
            <p:spPr>
              <a:xfrm>
                <a:off x="6383315" y="5870107"/>
                <a:ext cx="1152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87" name="Freihand 486">
                <a:extLst>
                  <a:ext uri="{FF2B5EF4-FFF2-40B4-BE49-F238E27FC236}">
                    <a16:creationId xmlns:a16="http://schemas.microsoft.com/office/drawing/2014/main" id="{F15CD315-AD3C-42E4-9B43-CA37EE14F1D6}"/>
                  </a:ext>
                </a:extLst>
              </p14:cNvPr>
              <p14:cNvContentPartPr/>
              <p14:nvPr/>
            </p14:nvContentPartPr>
            <p14:xfrm>
              <a:off x="6365315" y="5932387"/>
              <a:ext cx="57600" cy="15480"/>
            </p14:xfrm>
          </p:contentPart>
        </mc:Choice>
        <mc:Fallback xmlns="">
          <p:pic>
            <p:nvPicPr>
              <p:cNvPr id="487" name="Freihand 486">
                <a:extLst>
                  <a:ext uri="{FF2B5EF4-FFF2-40B4-BE49-F238E27FC236}">
                    <a16:creationId xmlns:a16="http://schemas.microsoft.com/office/drawing/2014/main" id="{F15CD315-AD3C-42E4-9B43-CA37EE14F1D6}"/>
                  </a:ext>
                </a:extLst>
              </p:cNvPr>
              <p:cNvPicPr/>
              <p:nvPr/>
            </p:nvPicPr>
            <p:blipFill>
              <a:blip r:embed="rId684"/>
              <a:stretch>
                <a:fillRect/>
              </a:stretch>
            </p:blipFill>
            <p:spPr>
              <a:xfrm>
                <a:off x="6360995" y="5928067"/>
                <a:ext cx="66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88" name="Freihand 487">
                <a:extLst>
                  <a:ext uri="{FF2B5EF4-FFF2-40B4-BE49-F238E27FC236}">
                    <a16:creationId xmlns:a16="http://schemas.microsoft.com/office/drawing/2014/main" id="{CACE42E8-3211-4E2A-BF05-F59670D691B0}"/>
                  </a:ext>
                </a:extLst>
              </p14:cNvPr>
              <p14:cNvContentPartPr/>
              <p14:nvPr/>
            </p14:nvContentPartPr>
            <p14:xfrm>
              <a:off x="6385475" y="5955067"/>
              <a:ext cx="59760" cy="92880"/>
            </p14:xfrm>
          </p:contentPart>
        </mc:Choice>
        <mc:Fallback xmlns="">
          <p:pic>
            <p:nvPicPr>
              <p:cNvPr id="488" name="Freihand 487">
                <a:extLst>
                  <a:ext uri="{FF2B5EF4-FFF2-40B4-BE49-F238E27FC236}">
                    <a16:creationId xmlns:a16="http://schemas.microsoft.com/office/drawing/2014/main" id="{CACE42E8-3211-4E2A-BF05-F59670D691B0}"/>
                  </a:ext>
                </a:extLst>
              </p:cNvPr>
              <p:cNvPicPr/>
              <p:nvPr/>
            </p:nvPicPr>
            <p:blipFill>
              <a:blip r:embed="rId686"/>
              <a:stretch>
                <a:fillRect/>
              </a:stretch>
            </p:blipFill>
            <p:spPr>
              <a:xfrm>
                <a:off x="6381155" y="5950747"/>
                <a:ext cx="68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90" name="Freihand 489">
                <a:extLst>
                  <a:ext uri="{FF2B5EF4-FFF2-40B4-BE49-F238E27FC236}">
                    <a16:creationId xmlns:a16="http://schemas.microsoft.com/office/drawing/2014/main" id="{DF0C4D2B-2DE2-4D51-8501-5092BFDBB681}"/>
                  </a:ext>
                </a:extLst>
              </p14:cNvPr>
              <p14:cNvContentPartPr/>
              <p14:nvPr/>
            </p14:nvContentPartPr>
            <p14:xfrm>
              <a:off x="5682755" y="5845987"/>
              <a:ext cx="867960" cy="621000"/>
            </p14:xfrm>
          </p:contentPart>
        </mc:Choice>
        <mc:Fallback xmlns="">
          <p:pic>
            <p:nvPicPr>
              <p:cNvPr id="490" name="Freihand 489">
                <a:extLst>
                  <a:ext uri="{FF2B5EF4-FFF2-40B4-BE49-F238E27FC236}">
                    <a16:creationId xmlns:a16="http://schemas.microsoft.com/office/drawing/2014/main" id="{DF0C4D2B-2DE2-4D51-8501-5092BFDBB681}"/>
                  </a:ext>
                </a:extLst>
              </p:cNvPr>
              <p:cNvPicPr/>
              <p:nvPr/>
            </p:nvPicPr>
            <p:blipFill>
              <a:blip r:embed="rId688"/>
              <a:stretch>
                <a:fillRect/>
              </a:stretch>
            </p:blipFill>
            <p:spPr>
              <a:xfrm>
                <a:off x="5678435" y="5841667"/>
                <a:ext cx="876600" cy="629640"/>
              </a:xfrm>
              <a:prstGeom prst="rect">
                <a:avLst/>
              </a:prstGeom>
            </p:spPr>
          </p:pic>
        </mc:Fallback>
      </mc:AlternateContent>
      <p:grpSp>
        <p:nvGrpSpPr>
          <p:cNvPr id="511" name="Gruppieren 510">
            <a:extLst>
              <a:ext uri="{FF2B5EF4-FFF2-40B4-BE49-F238E27FC236}">
                <a16:creationId xmlns:a16="http://schemas.microsoft.com/office/drawing/2014/main" id="{70C2ACA5-CB17-4C27-8251-2733416250BA}"/>
              </a:ext>
            </a:extLst>
          </p:cNvPr>
          <p:cNvGrpSpPr/>
          <p:nvPr/>
        </p:nvGrpSpPr>
        <p:grpSpPr>
          <a:xfrm>
            <a:off x="7574195" y="3394747"/>
            <a:ext cx="4113360" cy="2674440"/>
            <a:chOff x="7574195" y="3394747"/>
            <a:chExt cx="4113360" cy="2674440"/>
          </a:xfrm>
        </p:grpSpPr>
        <mc:AlternateContent xmlns:mc="http://schemas.openxmlformats.org/markup-compatibility/2006" xmlns:p14="http://schemas.microsoft.com/office/powerpoint/2010/main">
          <mc:Choice Requires="p14">
            <p:contentPart p14:bwMode="auto" r:id="rId689">
              <p14:nvContentPartPr>
                <p14:cNvPr id="408" name="Freihand 407">
                  <a:extLst>
                    <a:ext uri="{FF2B5EF4-FFF2-40B4-BE49-F238E27FC236}">
                      <a16:creationId xmlns:a16="http://schemas.microsoft.com/office/drawing/2014/main" id="{D6852887-3015-4918-A4A1-C05750301CE0}"/>
                    </a:ext>
                  </a:extLst>
                </p14:cNvPr>
                <p14:cNvContentPartPr/>
                <p14:nvPr/>
              </p14:nvContentPartPr>
              <p14:xfrm>
                <a:off x="8349995" y="6052627"/>
                <a:ext cx="25920" cy="16560"/>
              </p14:xfrm>
            </p:contentPart>
          </mc:Choice>
          <mc:Fallback xmlns="">
            <p:pic>
              <p:nvPicPr>
                <p:cNvPr id="408" name="Freihand 407">
                  <a:extLst>
                    <a:ext uri="{FF2B5EF4-FFF2-40B4-BE49-F238E27FC236}">
                      <a16:creationId xmlns:a16="http://schemas.microsoft.com/office/drawing/2014/main" id="{D6852887-3015-4918-A4A1-C05750301CE0}"/>
                    </a:ext>
                  </a:extLst>
                </p:cNvPr>
                <p:cNvPicPr/>
                <p:nvPr/>
              </p:nvPicPr>
              <p:blipFill>
                <a:blip r:embed="rId690"/>
                <a:stretch>
                  <a:fillRect/>
                </a:stretch>
              </p:blipFill>
              <p:spPr>
                <a:xfrm>
                  <a:off x="8345675" y="6048307"/>
                  <a:ext cx="34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09" name="Freihand 408">
                  <a:extLst>
                    <a:ext uri="{FF2B5EF4-FFF2-40B4-BE49-F238E27FC236}">
                      <a16:creationId xmlns:a16="http://schemas.microsoft.com/office/drawing/2014/main" id="{B267225C-AE21-40FF-AB62-8780EE675EAF}"/>
                    </a:ext>
                  </a:extLst>
                </p14:cNvPr>
                <p14:cNvContentPartPr/>
                <p14:nvPr/>
              </p14:nvContentPartPr>
              <p14:xfrm>
                <a:off x="7574195" y="3662587"/>
                <a:ext cx="1359000" cy="2391120"/>
              </p14:xfrm>
            </p:contentPart>
          </mc:Choice>
          <mc:Fallback xmlns="">
            <p:pic>
              <p:nvPicPr>
                <p:cNvPr id="409" name="Freihand 408">
                  <a:extLst>
                    <a:ext uri="{FF2B5EF4-FFF2-40B4-BE49-F238E27FC236}">
                      <a16:creationId xmlns:a16="http://schemas.microsoft.com/office/drawing/2014/main" id="{B267225C-AE21-40FF-AB62-8780EE675EAF}"/>
                    </a:ext>
                  </a:extLst>
                </p:cNvPr>
                <p:cNvPicPr/>
                <p:nvPr/>
              </p:nvPicPr>
              <p:blipFill>
                <a:blip r:embed="rId692"/>
                <a:stretch>
                  <a:fillRect/>
                </a:stretch>
              </p:blipFill>
              <p:spPr>
                <a:xfrm>
                  <a:off x="7569875" y="3658267"/>
                  <a:ext cx="1367640" cy="239976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10" name="Freihand 409">
                  <a:extLst>
                    <a:ext uri="{FF2B5EF4-FFF2-40B4-BE49-F238E27FC236}">
                      <a16:creationId xmlns:a16="http://schemas.microsoft.com/office/drawing/2014/main" id="{382BEA3B-A6BD-41B0-9F93-A7D3B33DDBCF}"/>
                    </a:ext>
                  </a:extLst>
                </p14:cNvPr>
                <p14:cNvContentPartPr/>
                <p14:nvPr/>
              </p14:nvContentPartPr>
              <p14:xfrm>
                <a:off x="8881715" y="3608227"/>
                <a:ext cx="199080" cy="162720"/>
              </p14:xfrm>
            </p:contentPart>
          </mc:Choice>
          <mc:Fallback xmlns="">
            <p:pic>
              <p:nvPicPr>
                <p:cNvPr id="410" name="Freihand 409">
                  <a:extLst>
                    <a:ext uri="{FF2B5EF4-FFF2-40B4-BE49-F238E27FC236}">
                      <a16:creationId xmlns:a16="http://schemas.microsoft.com/office/drawing/2014/main" id="{382BEA3B-A6BD-41B0-9F93-A7D3B33DDBCF}"/>
                    </a:ext>
                  </a:extLst>
                </p:cNvPr>
                <p:cNvPicPr/>
                <p:nvPr/>
              </p:nvPicPr>
              <p:blipFill>
                <a:blip r:embed="rId694"/>
                <a:stretch>
                  <a:fillRect/>
                </a:stretch>
              </p:blipFill>
              <p:spPr>
                <a:xfrm>
                  <a:off x="8877395" y="3603907"/>
                  <a:ext cx="207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12" name="Freihand 411">
                  <a:extLst>
                    <a:ext uri="{FF2B5EF4-FFF2-40B4-BE49-F238E27FC236}">
                      <a16:creationId xmlns:a16="http://schemas.microsoft.com/office/drawing/2014/main" id="{14BFE0B0-DCB6-42E1-80CE-3EB2C013B8B6}"/>
                    </a:ext>
                  </a:extLst>
                </p14:cNvPr>
                <p14:cNvContentPartPr/>
                <p14:nvPr/>
              </p14:nvContentPartPr>
              <p14:xfrm>
                <a:off x="9176555" y="3617227"/>
                <a:ext cx="97560" cy="9000"/>
              </p14:xfrm>
            </p:contentPart>
          </mc:Choice>
          <mc:Fallback xmlns="">
            <p:pic>
              <p:nvPicPr>
                <p:cNvPr id="412" name="Freihand 411">
                  <a:extLst>
                    <a:ext uri="{FF2B5EF4-FFF2-40B4-BE49-F238E27FC236}">
                      <a16:creationId xmlns:a16="http://schemas.microsoft.com/office/drawing/2014/main" id="{14BFE0B0-DCB6-42E1-80CE-3EB2C013B8B6}"/>
                    </a:ext>
                  </a:extLst>
                </p:cNvPr>
                <p:cNvPicPr/>
                <p:nvPr/>
              </p:nvPicPr>
              <p:blipFill>
                <a:blip r:embed="rId696"/>
                <a:stretch>
                  <a:fillRect/>
                </a:stretch>
              </p:blipFill>
              <p:spPr>
                <a:xfrm>
                  <a:off x="9172235" y="3612907"/>
                  <a:ext cx="1062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13" name="Freihand 412">
                  <a:extLst>
                    <a:ext uri="{FF2B5EF4-FFF2-40B4-BE49-F238E27FC236}">
                      <a16:creationId xmlns:a16="http://schemas.microsoft.com/office/drawing/2014/main" id="{4459355B-405E-4933-8957-38149EC5526A}"/>
                    </a:ext>
                  </a:extLst>
                </p14:cNvPr>
                <p14:cNvContentPartPr/>
                <p14:nvPr/>
              </p14:nvContentPartPr>
              <p14:xfrm>
                <a:off x="9172595" y="3645307"/>
                <a:ext cx="141480" cy="16920"/>
              </p14:xfrm>
            </p:contentPart>
          </mc:Choice>
          <mc:Fallback xmlns="">
            <p:pic>
              <p:nvPicPr>
                <p:cNvPr id="413" name="Freihand 412">
                  <a:extLst>
                    <a:ext uri="{FF2B5EF4-FFF2-40B4-BE49-F238E27FC236}">
                      <a16:creationId xmlns:a16="http://schemas.microsoft.com/office/drawing/2014/main" id="{4459355B-405E-4933-8957-38149EC5526A}"/>
                    </a:ext>
                  </a:extLst>
                </p:cNvPr>
                <p:cNvPicPr/>
                <p:nvPr/>
              </p:nvPicPr>
              <p:blipFill>
                <a:blip r:embed="rId698"/>
                <a:stretch>
                  <a:fillRect/>
                </a:stretch>
              </p:blipFill>
              <p:spPr>
                <a:xfrm>
                  <a:off x="9168275" y="3640987"/>
                  <a:ext cx="150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14" name="Freihand 413">
                  <a:extLst>
                    <a:ext uri="{FF2B5EF4-FFF2-40B4-BE49-F238E27FC236}">
                      <a16:creationId xmlns:a16="http://schemas.microsoft.com/office/drawing/2014/main" id="{2D6804D7-6365-419A-95BC-F4FABE382B24}"/>
                    </a:ext>
                  </a:extLst>
                </p14:cNvPr>
                <p14:cNvContentPartPr/>
                <p14:nvPr/>
              </p14:nvContentPartPr>
              <p14:xfrm>
                <a:off x="9289595" y="3556387"/>
                <a:ext cx="87840" cy="140760"/>
              </p14:xfrm>
            </p:contentPart>
          </mc:Choice>
          <mc:Fallback xmlns="">
            <p:pic>
              <p:nvPicPr>
                <p:cNvPr id="414" name="Freihand 413">
                  <a:extLst>
                    <a:ext uri="{FF2B5EF4-FFF2-40B4-BE49-F238E27FC236}">
                      <a16:creationId xmlns:a16="http://schemas.microsoft.com/office/drawing/2014/main" id="{2D6804D7-6365-419A-95BC-F4FABE382B24}"/>
                    </a:ext>
                  </a:extLst>
                </p:cNvPr>
                <p:cNvPicPr/>
                <p:nvPr/>
              </p:nvPicPr>
              <p:blipFill>
                <a:blip r:embed="rId700"/>
                <a:stretch>
                  <a:fillRect/>
                </a:stretch>
              </p:blipFill>
              <p:spPr>
                <a:xfrm>
                  <a:off x="9285275" y="3552067"/>
                  <a:ext cx="96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16" name="Freihand 415">
                  <a:extLst>
                    <a:ext uri="{FF2B5EF4-FFF2-40B4-BE49-F238E27FC236}">
                      <a16:creationId xmlns:a16="http://schemas.microsoft.com/office/drawing/2014/main" id="{EF2511A3-9A97-428E-B121-14DCFEF2942C}"/>
                    </a:ext>
                  </a:extLst>
                </p14:cNvPr>
                <p14:cNvContentPartPr/>
                <p14:nvPr/>
              </p14:nvContentPartPr>
              <p14:xfrm>
                <a:off x="9446915" y="3579427"/>
                <a:ext cx="97920" cy="97920"/>
              </p14:xfrm>
            </p:contentPart>
          </mc:Choice>
          <mc:Fallback xmlns="">
            <p:pic>
              <p:nvPicPr>
                <p:cNvPr id="416" name="Freihand 415">
                  <a:extLst>
                    <a:ext uri="{FF2B5EF4-FFF2-40B4-BE49-F238E27FC236}">
                      <a16:creationId xmlns:a16="http://schemas.microsoft.com/office/drawing/2014/main" id="{EF2511A3-9A97-428E-B121-14DCFEF2942C}"/>
                    </a:ext>
                  </a:extLst>
                </p:cNvPr>
                <p:cNvPicPr/>
                <p:nvPr/>
              </p:nvPicPr>
              <p:blipFill>
                <a:blip r:embed="rId702"/>
                <a:stretch>
                  <a:fillRect/>
                </a:stretch>
              </p:blipFill>
              <p:spPr>
                <a:xfrm>
                  <a:off x="9442595" y="3575107"/>
                  <a:ext cx="106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17" name="Freihand 416">
                  <a:extLst>
                    <a:ext uri="{FF2B5EF4-FFF2-40B4-BE49-F238E27FC236}">
                      <a16:creationId xmlns:a16="http://schemas.microsoft.com/office/drawing/2014/main" id="{A3EFA967-6844-423E-938E-2C6D31873896}"/>
                    </a:ext>
                  </a:extLst>
                </p14:cNvPr>
                <p14:cNvContentPartPr/>
                <p14:nvPr/>
              </p14:nvContentPartPr>
              <p14:xfrm>
                <a:off x="9438275" y="3531187"/>
                <a:ext cx="108000" cy="176040"/>
              </p14:xfrm>
            </p:contentPart>
          </mc:Choice>
          <mc:Fallback xmlns="">
            <p:pic>
              <p:nvPicPr>
                <p:cNvPr id="417" name="Freihand 416">
                  <a:extLst>
                    <a:ext uri="{FF2B5EF4-FFF2-40B4-BE49-F238E27FC236}">
                      <a16:creationId xmlns:a16="http://schemas.microsoft.com/office/drawing/2014/main" id="{A3EFA967-6844-423E-938E-2C6D31873896}"/>
                    </a:ext>
                  </a:extLst>
                </p:cNvPr>
                <p:cNvPicPr/>
                <p:nvPr/>
              </p:nvPicPr>
              <p:blipFill>
                <a:blip r:embed="rId704"/>
                <a:stretch>
                  <a:fillRect/>
                </a:stretch>
              </p:blipFill>
              <p:spPr>
                <a:xfrm>
                  <a:off x="9433955" y="3526867"/>
                  <a:ext cx="116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18" name="Freihand 417">
                  <a:extLst>
                    <a:ext uri="{FF2B5EF4-FFF2-40B4-BE49-F238E27FC236}">
                      <a16:creationId xmlns:a16="http://schemas.microsoft.com/office/drawing/2014/main" id="{5B7D5D88-63CF-43FF-9712-5FB92452520D}"/>
                    </a:ext>
                  </a:extLst>
                </p14:cNvPr>
                <p14:cNvContentPartPr/>
                <p14:nvPr/>
              </p14:nvContentPartPr>
              <p14:xfrm>
                <a:off x="9567875" y="3607147"/>
                <a:ext cx="90360" cy="14040"/>
              </p14:xfrm>
            </p:contentPart>
          </mc:Choice>
          <mc:Fallback xmlns="">
            <p:pic>
              <p:nvPicPr>
                <p:cNvPr id="418" name="Freihand 417">
                  <a:extLst>
                    <a:ext uri="{FF2B5EF4-FFF2-40B4-BE49-F238E27FC236}">
                      <a16:creationId xmlns:a16="http://schemas.microsoft.com/office/drawing/2014/main" id="{5B7D5D88-63CF-43FF-9712-5FB92452520D}"/>
                    </a:ext>
                  </a:extLst>
                </p:cNvPr>
                <p:cNvPicPr/>
                <p:nvPr/>
              </p:nvPicPr>
              <p:blipFill>
                <a:blip r:embed="rId706"/>
                <a:stretch>
                  <a:fillRect/>
                </a:stretch>
              </p:blipFill>
              <p:spPr>
                <a:xfrm>
                  <a:off x="9563555" y="3602827"/>
                  <a:ext cx="990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19" name="Freihand 418">
                  <a:extLst>
                    <a:ext uri="{FF2B5EF4-FFF2-40B4-BE49-F238E27FC236}">
                      <a16:creationId xmlns:a16="http://schemas.microsoft.com/office/drawing/2014/main" id="{E53EE977-7B1C-4AEB-AF49-0DA4ECA0AE70}"/>
                    </a:ext>
                  </a:extLst>
                </p14:cNvPr>
                <p14:cNvContentPartPr/>
                <p14:nvPr/>
              </p14:nvContentPartPr>
              <p14:xfrm>
                <a:off x="9703955" y="3541627"/>
                <a:ext cx="139320" cy="113040"/>
              </p14:xfrm>
            </p:contentPart>
          </mc:Choice>
          <mc:Fallback xmlns="">
            <p:pic>
              <p:nvPicPr>
                <p:cNvPr id="419" name="Freihand 418">
                  <a:extLst>
                    <a:ext uri="{FF2B5EF4-FFF2-40B4-BE49-F238E27FC236}">
                      <a16:creationId xmlns:a16="http://schemas.microsoft.com/office/drawing/2014/main" id="{E53EE977-7B1C-4AEB-AF49-0DA4ECA0AE70}"/>
                    </a:ext>
                  </a:extLst>
                </p:cNvPr>
                <p:cNvPicPr/>
                <p:nvPr/>
              </p:nvPicPr>
              <p:blipFill>
                <a:blip r:embed="rId708"/>
                <a:stretch>
                  <a:fillRect/>
                </a:stretch>
              </p:blipFill>
              <p:spPr>
                <a:xfrm>
                  <a:off x="9699635" y="3537307"/>
                  <a:ext cx="147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20" name="Freihand 419">
                  <a:extLst>
                    <a:ext uri="{FF2B5EF4-FFF2-40B4-BE49-F238E27FC236}">
                      <a16:creationId xmlns:a16="http://schemas.microsoft.com/office/drawing/2014/main" id="{672FA247-1E32-4FA6-B18C-E61B7C0E6B62}"/>
                    </a:ext>
                  </a:extLst>
                </p14:cNvPr>
                <p14:cNvContentPartPr/>
                <p14:nvPr/>
              </p14:nvContentPartPr>
              <p14:xfrm>
                <a:off x="9855155" y="3539107"/>
                <a:ext cx="22320" cy="107280"/>
              </p14:xfrm>
            </p:contentPart>
          </mc:Choice>
          <mc:Fallback xmlns="">
            <p:pic>
              <p:nvPicPr>
                <p:cNvPr id="420" name="Freihand 419">
                  <a:extLst>
                    <a:ext uri="{FF2B5EF4-FFF2-40B4-BE49-F238E27FC236}">
                      <a16:creationId xmlns:a16="http://schemas.microsoft.com/office/drawing/2014/main" id="{672FA247-1E32-4FA6-B18C-E61B7C0E6B62}"/>
                    </a:ext>
                  </a:extLst>
                </p:cNvPr>
                <p:cNvPicPr/>
                <p:nvPr/>
              </p:nvPicPr>
              <p:blipFill>
                <a:blip r:embed="rId710"/>
                <a:stretch>
                  <a:fillRect/>
                </a:stretch>
              </p:blipFill>
              <p:spPr>
                <a:xfrm>
                  <a:off x="9850835" y="3534787"/>
                  <a:ext cx="30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21" name="Freihand 420">
                  <a:extLst>
                    <a:ext uri="{FF2B5EF4-FFF2-40B4-BE49-F238E27FC236}">
                      <a16:creationId xmlns:a16="http://schemas.microsoft.com/office/drawing/2014/main" id="{5B82D7AB-B89C-4456-8585-564FE883073A}"/>
                    </a:ext>
                  </a:extLst>
                </p14:cNvPr>
                <p14:cNvContentPartPr/>
                <p14:nvPr/>
              </p14:nvContentPartPr>
              <p14:xfrm>
                <a:off x="9838955" y="3501667"/>
                <a:ext cx="119520" cy="142920"/>
              </p14:xfrm>
            </p:contentPart>
          </mc:Choice>
          <mc:Fallback xmlns="">
            <p:pic>
              <p:nvPicPr>
                <p:cNvPr id="421" name="Freihand 420">
                  <a:extLst>
                    <a:ext uri="{FF2B5EF4-FFF2-40B4-BE49-F238E27FC236}">
                      <a16:creationId xmlns:a16="http://schemas.microsoft.com/office/drawing/2014/main" id="{5B82D7AB-B89C-4456-8585-564FE883073A}"/>
                    </a:ext>
                  </a:extLst>
                </p:cNvPr>
                <p:cNvPicPr/>
                <p:nvPr/>
              </p:nvPicPr>
              <p:blipFill>
                <a:blip r:embed="rId712"/>
                <a:stretch>
                  <a:fillRect/>
                </a:stretch>
              </p:blipFill>
              <p:spPr>
                <a:xfrm>
                  <a:off x="9834635" y="3497347"/>
                  <a:ext cx="1281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22" name="Freihand 421">
                  <a:extLst>
                    <a:ext uri="{FF2B5EF4-FFF2-40B4-BE49-F238E27FC236}">
                      <a16:creationId xmlns:a16="http://schemas.microsoft.com/office/drawing/2014/main" id="{79F9A850-1BD3-4DBE-A91E-FECA0AA8A568}"/>
                    </a:ext>
                  </a:extLst>
                </p14:cNvPr>
                <p14:cNvContentPartPr/>
                <p14:nvPr/>
              </p14:nvContentPartPr>
              <p14:xfrm>
                <a:off x="10014275" y="3477187"/>
                <a:ext cx="39960" cy="160920"/>
              </p14:xfrm>
            </p:contentPart>
          </mc:Choice>
          <mc:Fallback xmlns="">
            <p:pic>
              <p:nvPicPr>
                <p:cNvPr id="422" name="Freihand 421">
                  <a:extLst>
                    <a:ext uri="{FF2B5EF4-FFF2-40B4-BE49-F238E27FC236}">
                      <a16:creationId xmlns:a16="http://schemas.microsoft.com/office/drawing/2014/main" id="{79F9A850-1BD3-4DBE-A91E-FECA0AA8A568}"/>
                    </a:ext>
                  </a:extLst>
                </p:cNvPr>
                <p:cNvPicPr/>
                <p:nvPr/>
              </p:nvPicPr>
              <p:blipFill>
                <a:blip r:embed="rId714"/>
                <a:stretch>
                  <a:fillRect/>
                </a:stretch>
              </p:blipFill>
              <p:spPr>
                <a:xfrm>
                  <a:off x="10009955" y="3472867"/>
                  <a:ext cx="486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23" name="Freihand 422">
                  <a:extLst>
                    <a:ext uri="{FF2B5EF4-FFF2-40B4-BE49-F238E27FC236}">
                      <a16:creationId xmlns:a16="http://schemas.microsoft.com/office/drawing/2014/main" id="{F8180127-44C1-4528-AB00-A06097E28062}"/>
                    </a:ext>
                  </a:extLst>
                </p14:cNvPr>
                <p14:cNvContentPartPr/>
                <p14:nvPr/>
              </p14:nvContentPartPr>
              <p14:xfrm>
                <a:off x="10090955" y="3555667"/>
                <a:ext cx="77760" cy="56160"/>
              </p14:xfrm>
            </p:contentPart>
          </mc:Choice>
          <mc:Fallback xmlns="">
            <p:pic>
              <p:nvPicPr>
                <p:cNvPr id="423" name="Freihand 422">
                  <a:extLst>
                    <a:ext uri="{FF2B5EF4-FFF2-40B4-BE49-F238E27FC236}">
                      <a16:creationId xmlns:a16="http://schemas.microsoft.com/office/drawing/2014/main" id="{F8180127-44C1-4528-AB00-A06097E28062}"/>
                    </a:ext>
                  </a:extLst>
                </p:cNvPr>
                <p:cNvPicPr/>
                <p:nvPr/>
              </p:nvPicPr>
              <p:blipFill>
                <a:blip r:embed="rId716"/>
                <a:stretch>
                  <a:fillRect/>
                </a:stretch>
              </p:blipFill>
              <p:spPr>
                <a:xfrm>
                  <a:off x="10086635" y="3551347"/>
                  <a:ext cx="86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24" name="Freihand 423">
                  <a:extLst>
                    <a:ext uri="{FF2B5EF4-FFF2-40B4-BE49-F238E27FC236}">
                      <a16:creationId xmlns:a16="http://schemas.microsoft.com/office/drawing/2014/main" id="{A0576695-9CA9-41CF-BE4E-C08BF329A721}"/>
                    </a:ext>
                  </a:extLst>
                </p14:cNvPr>
                <p14:cNvContentPartPr/>
                <p14:nvPr/>
              </p14:nvContentPartPr>
              <p14:xfrm>
                <a:off x="10175555" y="3541987"/>
                <a:ext cx="205560" cy="52920"/>
              </p14:xfrm>
            </p:contentPart>
          </mc:Choice>
          <mc:Fallback xmlns="">
            <p:pic>
              <p:nvPicPr>
                <p:cNvPr id="424" name="Freihand 423">
                  <a:extLst>
                    <a:ext uri="{FF2B5EF4-FFF2-40B4-BE49-F238E27FC236}">
                      <a16:creationId xmlns:a16="http://schemas.microsoft.com/office/drawing/2014/main" id="{A0576695-9CA9-41CF-BE4E-C08BF329A721}"/>
                    </a:ext>
                  </a:extLst>
                </p:cNvPr>
                <p:cNvPicPr/>
                <p:nvPr/>
              </p:nvPicPr>
              <p:blipFill>
                <a:blip r:embed="rId718"/>
                <a:stretch>
                  <a:fillRect/>
                </a:stretch>
              </p:blipFill>
              <p:spPr>
                <a:xfrm>
                  <a:off x="10171235" y="3537667"/>
                  <a:ext cx="2142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25" name="Freihand 424">
                  <a:extLst>
                    <a:ext uri="{FF2B5EF4-FFF2-40B4-BE49-F238E27FC236}">
                      <a16:creationId xmlns:a16="http://schemas.microsoft.com/office/drawing/2014/main" id="{8D4E18CE-7626-4C5A-ACE0-6E0873B2BAF2}"/>
                    </a:ext>
                  </a:extLst>
                </p14:cNvPr>
                <p14:cNvContentPartPr/>
                <p14:nvPr/>
              </p14:nvContentPartPr>
              <p14:xfrm>
                <a:off x="10427195" y="3589507"/>
                <a:ext cx="360" cy="360"/>
              </p14:xfrm>
            </p:contentPart>
          </mc:Choice>
          <mc:Fallback xmlns="">
            <p:pic>
              <p:nvPicPr>
                <p:cNvPr id="425" name="Freihand 424">
                  <a:extLst>
                    <a:ext uri="{FF2B5EF4-FFF2-40B4-BE49-F238E27FC236}">
                      <a16:creationId xmlns:a16="http://schemas.microsoft.com/office/drawing/2014/main" id="{8D4E18CE-7626-4C5A-ACE0-6E0873B2BAF2}"/>
                    </a:ext>
                  </a:extLst>
                </p:cNvPr>
                <p:cNvPicPr/>
                <p:nvPr/>
              </p:nvPicPr>
              <p:blipFill>
                <a:blip r:embed="rId612"/>
                <a:stretch>
                  <a:fillRect/>
                </a:stretch>
              </p:blipFill>
              <p:spPr>
                <a:xfrm>
                  <a:off x="10422875" y="35851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26" name="Freihand 425">
                  <a:extLst>
                    <a:ext uri="{FF2B5EF4-FFF2-40B4-BE49-F238E27FC236}">
                      <a16:creationId xmlns:a16="http://schemas.microsoft.com/office/drawing/2014/main" id="{3D1CC134-5954-4E85-99B4-DF3D73BD356F}"/>
                    </a:ext>
                  </a:extLst>
                </p14:cNvPr>
                <p14:cNvContentPartPr/>
                <p14:nvPr/>
              </p14:nvContentPartPr>
              <p14:xfrm>
                <a:off x="10576235" y="3502747"/>
                <a:ext cx="17280" cy="86760"/>
              </p14:xfrm>
            </p:contentPart>
          </mc:Choice>
          <mc:Fallback xmlns="">
            <p:pic>
              <p:nvPicPr>
                <p:cNvPr id="426" name="Freihand 425">
                  <a:extLst>
                    <a:ext uri="{FF2B5EF4-FFF2-40B4-BE49-F238E27FC236}">
                      <a16:creationId xmlns:a16="http://schemas.microsoft.com/office/drawing/2014/main" id="{3D1CC134-5954-4E85-99B4-DF3D73BD356F}"/>
                    </a:ext>
                  </a:extLst>
                </p:cNvPr>
                <p:cNvPicPr/>
                <p:nvPr/>
              </p:nvPicPr>
              <p:blipFill>
                <a:blip r:embed="rId721"/>
                <a:stretch>
                  <a:fillRect/>
                </a:stretch>
              </p:blipFill>
              <p:spPr>
                <a:xfrm>
                  <a:off x="10571915" y="3498427"/>
                  <a:ext cx="25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27" name="Freihand 426">
                  <a:extLst>
                    <a:ext uri="{FF2B5EF4-FFF2-40B4-BE49-F238E27FC236}">
                      <a16:creationId xmlns:a16="http://schemas.microsoft.com/office/drawing/2014/main" id="{F1047987-837D-4161-8406-945AEC22DD6F}"/>
                    </a:ext>
                  </a:extLst>
                </p14:cNvPr>
                <p14:cNvContentPartPr/>
                <p14:nvPr/>
              </p14:nvContentPartPr>
              <p14:xfrm>
                <a:off x="10533395" y="3455947"/>
                <a:ext cx="114120" cy="138600"/>
              </p14:xfrm>
            </p:contentPart>
          </mc:Choice>
          <mc:Fallback xmlns="">
            <p:pic>
              <p:nvPicPr>
                <p:cNvPr id="427" name="Freihand 426">
                  <a:extLst>
                    <a:ext uri="{FF2B5EF4-FFF2-40B4-BE49-F238E27FC236}">
                      <a16:creationId xmlns:a16="http://schemas.microsoft.com/office/drawing/2014/main" id="{F1047987-837D-4161-8406-945AEC22DD6F}"/>
                    </a:ext>
                  </a:extLst>
                </p:cNvPr>
                <p:cNvPicPr/>
                <p:nvPr/>
              </p:nvPicPr>
              <p:blipFill>
                <a:blip r:embed="rId723"/>
                <a:stretch>
                  <a:fillRect/>
                </a:stretch>
              </p:blipFill>
              <p:spPr>
                <a:xfrm>
                  <a:off x="10529075" y="3451627"/>
                  <a:ext cx="122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28" name="Freihand 427">
                  <a:extLst>
                    <a:ext uri="{FF2B5EF4-FFF2-40B4-BE49-F238E27FC236}">
                      <a16:creationId xmlns:a16="http://schemas.microsoft.com/office/drawing/2014/main" id="{FBD12829-8997-4E62-A8DB-BE485378AA27}"/>
                    </a:ext>
                  </a:extLst>
                </p14:cNvPr>
                <p14:cNvContentPartPr/>
                <p14:nvPr/>
              </p14:nvContentPartPr>
              <p14:xfrm>
                <a:off x="10699355" y="3487627"/>
                <a:ext cx="9720" cy="87120"/>
              </p14:xfrm>
            </p:contentPart>
          </mc:Choice>
          <mc:Fallback xmlns="">
            <p:pic>
              <p:nvPicPr>
                <p:cNvPr id="428" name="Freihand 427">
                  <a:extLst>
                    <a:ext uri="{FF2B5EF4-FFF2-40B4-BE49-F238E27FC236}">
                      <a16:creationId xmlns:a16="http://schemas.microsoft.com/office/drawing/2014/main" id="{FBD12829-8997-4E62-A8DB-BE485378AA27}"/>
                    </a:ext>
                  </a:extLst>
                </p:cNvPr>
                <p:cNvPicPr/>
                <p:nvPr/>
              </p:nvPicPr>
              <p:blipFill>
                <a:blip r:embed="rId725"/>
                <a:stretch>
                  <a:fillRect/>
                </a:stretch>
              </p:blipFill>
              <p:spPr>
                <a:xfrm>
                  <a:off x="10695035" y="3483307"/>
                  <a:ext cx="18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29" name="Freihand 428">
                  <a:extLst>
                    <a:ext uri="{FF2B5EF4-FFF2-40B4-BE49-F238E27FC236}">
                      <a16:creationId xmlns:a16="http://schemas.microsoft.com/office/drawing/2014/main" id="{E384560E-65C4-44D8-AFEB-2288AD9A2BA5}"/>
                    </a:ext>
                  </a:extLst>
                </p14:cNvPr>
                <p14:cNvContentPartPr/>
                <p14:nvPr/>
              </p14:nvContentPartPr>
              <p14:xfrm>
                <a:off x="10787195" y="3471427"/>
                <a:ext cx="10440" cy="96480"/>
              </p14:xfrm>
            </p:contentPart>
          </mc:Choice>
          <mc:Fallback xmlns="">
            <p:pic>
              <p:nvPicPr>
                <p:cNvPr id="429" name="Freihand 428">
                  <a:extLst>
                    <a:ext uri="{FF2B5EF4-FFF2-40B4-BE49-F238E27FC236}">
                      <a16:creationId xmlns:a16="http://schemas.microsoft.com/office/drawing/2014/main" id="{E384560E-65C4-44D8-AFEB-2288AD9A2BA5}"/>
                    </a:ext>
                  </a:extLst>
                </p:cNvPr>
                <p:cNvPicPr/>
                <p:nvPr/>
              </p:nvPicPr>
              <p:blipFill>
                <a:blip r:embed="rId727"/>
                <a:stretch>
                  <a:fillRect/>
                </a:stretch>
              </p:blipFill>
              <p:spPr>
                <a:xfrm>
                  <a:off x="10782875" y="3467107"/>
                  <a:ext cx="19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30" name="Freihand 429">
                  <a:extLst>
                    <a:ext uri="{FF2B5EF4-FFF2-40B4-BE49-F238E27FC236}">
                      <a16:creationId xmlns:a16="http://schemas.microsoft.com/office/drawing/2014/main" id="{8DF90005-FC92-4E5D-A53B-4F80EC07A367}"/>
                    </a:ext>
                  </a:extLst>
                </p14:cNvPr>
                <p14:cNvContentPartPr/>
                <p14:nvPr/>
              </p14:nvContentPartPr>
              <p14:xfrm>
                <a:off x="10718075" y="3427147"/>
                <a:ext cx="151200" cy="81000"/>
              </p14:xfrm>
            </p:contentPart>
          </mc:Choice>
          <mc:Fallback xmlns="">
            <p:pic>
              <p:nvPicPr>
                <p:cNvPr id="430" name="Freihand 429">
                  <a:extLst>
                    <a:ext uri="{FF2B5EF4-FFF2-40B4-BE49-F238E27FC236}">
                      <a16:creationId xmlns:a16="http://schemas.microsoft.com/office/drawing/2014/main" id="{8DF90005-FC92-4E5D-A53B-4F80EC07A367}"/>
                    </a:ext>
                  </a:extLst>
                </p:cNvPr>
                <p:cNvPicPr/>
                <p:nvPr/>
              </p:nvPicPr>
              <p:blipFill>
                <a:blip r:embed="rId729"/>
                <a:stretch>
                  <a:fillRect/>
                </a:stretch>
              </p:blipFill>
              <p:spPr>
                <a:xfrm>
                  <a:off x="10713755" y="3422827"/>
                  <a:ext cx="159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31" name="Freihand 430">
                  <a:extLst>
                    <a:ext uri="{FF2B5EF4-FFF2-40B4-BE49-F238E27FC236}">
                      <a16:creationId xmlns:a16="http://schemas.microsoft.com/office/drawing/2014/main" id="{1F7837C0-ABF6-425F-8EB4-2FF4A43347E3}"/>
                    </a:ext>
                  </a:extLst>
                </p14:cNvPr>
                <p14:cNvContentPartPr/>
                <p14:nvPr/>
              </p14:nvContentPartPr>
              <p14:xfrm>
                <a:off x="10856675" y="3394747"/>
                <a:ext cx="88200" cy="210960"/>
              </p14:xfrm>
            </p:contentPart>
          </mc:Choice>
          <mc:Fallback xmlns="">
            <p:pic>
              <p:nvPicPr>
                <p:cNvPr id="431" name="Freihand 430">
                  <a:extLst>
                    <a:ext uri="{FF2B5EF4-FFF2-40B4-BE49-F238E27FC236}">
                      <a16:creationId xmlns:a16="http://schemas.microsoft.com/office/drawing/2014/main" id="{1F7837C0-ABF6-425F-8EB4-2FF4A43347E3}"/>
                    </a:ext>
                  </a:extLst>
                </p:cNvPr>
                <p:cNvPicPr/>
                <p:nvPr/>
              </p:nvPicPr>
              <p:blipFill>
                <a:blip r:embed="rId731"/>
                <a:stretch>
                  <a:fillRect/>
                </a:stretch>
              </p:blipFill>
              <p:spPr>
                <a:xfrm>
                  <a:off x="10852355" y="3390427"/>
                  <a:ext cx="96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32" name="Freihand 431">
                  <a:extLst>
                    <a:ext uri="{FF2B5EF4-FFF2-40B4-BE49-F238E27FC236}">
                      <a16:creationId xmlns:a16="http://schemas.microsoft.com/office/drawing/2014/main" id="{B06E72F6-901A-4EC4-883E-0A95E1AD905B}"/>
                    </a:ext>
                  </a:extLst>
                </p14:cNvPr>
                <p14:cNvContentPartPr/>
                <p14:nvPr/>
              </p14:nvContentPartPr>
              <p14:xfrm>
                <a:off x="8726195" y="3886507"/>
                <a:ext cx="132120" cy="27720"/>
              </p14:xfrm>
            </p:contentPart>
          </mc:Choice>
          <mc:Fallback xmlns="">
            <p:pic>
              <p:nvPicPr>
                <p:cNvPr id="432" name="Freihand 431">
                  <a:extLst>
                    <a:ext uri="{FF2B5EF4-FFF2-40B4-BE49-F238E27FC236}">
                      <a16:creationId xmlns:a16="http://schemas.microsoft.com/office/drawing/2014/main" id="{B06E72F6-901A-4EC4-883E-0A95E1AD905B}"/>
                    </a:ext>
                  </a:extLst>
                </p:cNvPr>
                <p:cNvPicPr/>
                <p:nvPr/>
              </p:nvPicPr>
              <p:blipFill>
                <a:blip r:embed="rId733"/>
                <a:stretch>
                  <a:fillRect/>
                </a:stretch>
              </p:blipFill>
              <p:spPr>
                <a:xfrm>
                  <a:off x="8721875" y="3882187"/>
                  <a:ext cx="140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33" name="Freihand 432">
                  <a:extLst>
                    <a:ext uri="{FF2B5EF4-FFF2-40B4-BE49-F238E27FC236}">
                      <a16:creationId xmlns:a16="http://schemas.microsoft.com/office/drawing/2014/main" id="{C55FB6D1-580F-4757-8243-D80A82CBC627}"/>
                    </a:ext>
                  </a:extLst>
                </p14:cNvPr>
                <p14:cNvContentPartPr/>
                <p14:nvPr/>
              </p14:nvContentPartPr>
              <p14:xfrm>
                <a:off x="8733755" y="3938347"/>
                <a:ext cx="127440" cy="12960"/>
              </p14:xfrm>
            </p:contentPart>
          </mc:Choice>
          <mc:Fallback xmlns="">
            <p:pic>
              <p:nvPicPr>
                <p:cNvPr id="433" name="Freihand 432">
                  <a:extLst>
                    <a:ext uri="{FF2B5EF4-FFF2-40B4-BE49-F238E27FC236}">
                      <a16:creationId xmlns:a16="http://schemas.microsoft.com/office/drawing/2014/main" id="{C55FB6D1-580F-4757-8243-D80A82CBC627}"/>
                    </a:ext>
                  </a:extLst>
                </p:cNvPr>
                <p:cNvPicPr/>
                <p:nvPr/>
              </p:nvPicPr>
              <p:blipFill>
                <a:blip r:embed="rId735"/>
                <a:stretch>
                  <a:fillRect/>
                </a:stretch>
              </p:blipFill>
              <p:spPr>
                <a:xfrm>
                  <a:off x="8729435" y="3934027"/>
                  <a:ext cx="136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36" name="Freihand 435">
                  <a:extLst>
                    <a:ext uri="{FF2B5EF4-FFF2-40B4-BE49-F238E27FC236}">
                      <a16:creationId xmlns:a16="http://schemas.microsoft.com/office/drawing/2014/main" id="{A5B90EB0-CFC8-40FA-B812-CD704A4D1A22}"/>
                    </a:ext>
                  </a:extLst>
                </p14:cNvPr>
                <p14:cNvContentPartPr/>
                <p14:nvPr/>
              </p14:nvContentPartPr>
              <p14:xfrm>
                <a:off x="8860115" y="3783547"/>
                <a:ext cx="78840" cy="201600"/>
              </p14:xfrm>
            </p:contentPart>
          </mc:Choice>
          <mc:Fallback xmlns="">
            <p:pic>
              <p:nvPicPr>
                <p:cNvPr id="436" name="Freihand 435">
                  <a:extLst>
                    <a:ext uri="{FF2B5EF4-FFF2-40B4-BE49-F238E27FC236}">
                      <a16:creationId xmlns:a16="http://schemas.microsoft.com/office/drawing/2014/main" id="{A5B90EB0-CFC8-40FA-B812-CD704A4D1A22}"/>
                    </a:ext>
                  </a:extLst>
                </p:cNvPr>
                <p:cNvPicPr/>
                <p:nvPr/>
              </p:nvPicPr>
              <p:blipFill>
                <a:blip r:embed="rId737"/>
                <a:stretch>
                  <a:fillRect/>
                </a:stretch>
              </p:blipFill>
              <p:spPr>
                <a:xfrm>
                  <a:off x="8855795" y="3779227"/>
                  <a:ext cx="874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38" name="Freihand 437">
                  <a:extLst>
                    <a:ext uri="{FF2B5EF4-FFF2-40B4-BE49-F238E27FC236}">
                      <a16:creationId xmlns:a16="http://schemas.microsoft.com/office/drawing/2014/main" id="{1B5B2736-38D6-404D-90E5-F0EF73D18A46}"/>
                    </a:ext>
                  </a:extLst>
                </p14:cNvPr>
                <p14:cNvContentPartPr/>
                <p14:nvPr/>
              </p14:nvContentPartPr>
              <p14:xfrm>
                <a:off x="8911235" y="3793267"/>
                <a:ext cx="106200" cy="113760"/>
              </p14:xfrm>
            </p:contentPart>
          </mc:Choice>
          <mc:Fallback xmlns="">
            <p:pic>
              <p:nvPicPr>
                <p:cNvPr id="438" name="Freihand 437">
                  <a:extLst>
                    <a:ext uri="{FF2B5EF4-FFF2-40B4-BE49-F238E27FC236}">
                      <a16:creationId xmlns:a16="http://schemas.microsoft.com/office/drawing/2014/main" id="{1B5B2736-38D6-404D-90E5-F0EF73D18A46}"/>
                    </a:ext>
                  </a:extLst>
                </p:cNvPr>
                <p:cNvPicPr/>
                <p:nvPr/>
              </p:nvPicPr>
              <p:blipFill>
                <a:blip r:embed="rId739"/>
                <a:stretch>
                  <a:fillRect/>
                </a:stretch>
              </p:blipFill>
              <p:spPr>
                <a:xfrm>
                  <a:off x="8906915" y="3788947"/>
                  <a:ext cx="1148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39" name="Freihand 438">
                  <a:extLst>
                    <a:ext uri="{FF2B5EF4-FFF2-40B4-BE49-F238E27FC236}">
                      <a16:creationId xmlns:a16="http://schemas.microsoft.com/office/drawing/2014/main" id="{1C32CEDB-B20E-412B-B53A-DC370C5EF816}"/>
                    </a:ext>
                  </a:extLst>
                </p14:cNvPr>
                <p14:cNvContentPartPr/>
                <p14:nvPr/>
              </p14:nvContentPartPr>
              <p14:xfrm>
                <a:off x="9007355" y="3875347"/>
                <a:ext cx="10440" cy="62640"/>
              </p14:xfrm>
            </p:contentPart>
          </mc:Choice>
          <mc:Fallback xmlns="">
            <p:pic>
              <p:nvPicPr>
                <p:cNvPr id="439" name="Freihand 438">
                  <a:extLst>
                    <a:ext uri="{FF2B5EF4-FFF2-40B4-BE49-F238E27FC236}">
                      <a16:creationId xmlns:a16="http://schemas.microsoft.com/office/drawing/2014/main" id="{1C32CEDB-B20E-412B-B53A-DC370C5EF816}"/>
                    </a:ext>
                  </a:extLst>
                </p:cNvPr>
                <p:cNvPicPr/>
                <p:nvPr/>
              </p:nvPicPr>
              <p:blipFill>
                <a:blip r:embed="rId741"/>
                <a:stretch>
                  <a:fillRect/>
                </a:stretch>
              </p:blipFill>
              <p:spPr>
                <a:xfrm>
                  <a:off x="9003035" y="3871027"/>
                  <a:ext cx="19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40" name="Freihand 439">
                  <a:extLst>
                    <a:ext uri="{FF2B5EF4-FFF2-40B4-BE49-F238E27FC236}">
                      <a16:creationId xmlns:a16="http://schemas.microsoft.com/office/drawing/2014/main" id="{04AAF189-42B4-48FB-86AB-CE68E0D4F526}"/>
                    </a:ext>
                  </a:extLst>
                </p14:cNvPr>
                <p14:cNvContentPartPr/>
                <p14:nvPr/>
              </p14:nvContentPartPr>
              <p14:xfrm>
                <a:off x="9045515" y="3811267"/>
                <a:ext cx="63720" cy="87840"/>
              </p14:xfrm>
            </p:contentPart>
          </mc:Choice>
          <mc:Fallback xmlns="">
            <p:pic>
              <p:nvPicPr>
                <p:cNvPr id="440" name="Freihand 439">
                  <a:extLst>
                    <a:ext uri="{FF2B5EF4-FFF2-40B4-BE49-F238E27FC236}">
                      <a16:creationId xmlns:a16="http://schemas.microsoft.com/office/drawing/2014/main" id="{04AAF189-42B4-48FB-86AB-CE68E0D4F526}"/>
                    </a:ext>
                  </a:extLst>
                </p:cNvPr>
                <p:cNvPicPr/>
                <p:nvPr/>
              </p:nvPicPr>
              <p:blipFill>
                <a:blip r:embed="rId743"/>
                <a:stretch>
                  <a:fillRect/>
                </a:stretch>
              </p:blipFill>
              <p:spPr>
                <a:xfrm>
                  <a:off x="9041195" y="3806947"/>
                  <a:ext cx="72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41" name="Freihand 440">
                  <a:extLst>
                    <a:ext uri="{FF2B5EF4-FFF2-40B4-BE49-F238E27FC236}">
                      <a16:creationId xmlns:a16="http://schemas.microsoft.com/office/drawing/2014/main" id="{EA6802B5-ACE7-4DDB-87B4-0A14D2EF20ED}"/>
                    </a:ext>
                  </a:extLst>
                </p14:cNvPr>
                <p14:cNvContentPartPr/>
                <p14:nvPr/>
              </p14:nvContentPartPr>
              <p14:xfrm>
                <a:off x="9120755" y="3802987"/>
                <a:ext cx="64800" cy="106560"/>
              </p14:xfrm>
            </p:contentPart>
          </mc:Choice>
          <mc:Fallback xmlns="">
            <p:pic>
              <p:nvPicPr>
                <p:cNvPr id="441" name="Freihand 440">
                  <a:extLst>
                    <a:ext uri="{FF2B5EF4-FFF2-40B4-BE49-F238E27FC236}">
                      <a16:creationId xmlns:a16="http://schemas.microsoft.com/office/drawing/2014/main" id="{EA6802B5-ACE7-4DDB-87B4-0A14D2EF20ED}"/>
                    </a:ext>
                  </a:extLst>
                </p:cNvPr>
                <p:cNvPicPr/>
                <p:nvPr/>
              </p:nvPicPr>
              <p:blipFill>
                <a:blip r:embed="rId745"/>
                <a:stretch>
                  <a:fillRect/>
                </a:stretch>
              </p:blipFill>
              <p:spPr>
                <a:xfrm>
                  <a:off x="9116435" y="3798667"/>
                  <a:ext cx="734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43" name="Freihand 442">
                  <a:extLst>
                    <a:ext uri="{FF2B5EF4-FFF2-40B4-BE49-F238E27FC236}">
                      <a16:creationId xmlns:a16="http://schemas.microsoft.com/office/drawing/2014/main" id="{04360D73-653C-4E97-9E9D-AAEB881E7C31}"/>
                    </a:ext>
                  </a:extLst>
                </p14:cNvPr>
                <p14:cNvContentPartPr/>
                <p14:nvPr/>
              </p14:nvContentPartPr>
              <p14:xfrm>
                <a:off x="9159995" y="3790027"/>
                <a:ext cx="83520" cy="81360"/>
              </p14:xfrm>
            </p:contentPart>
          </mc:Choice>
          <mc:Fallback xmlns="">
            <p:pic>
              <p:nvPicPr>
                <p:cNvPr id="443" name="Freihand 442">
                  <a:extLst>
                    <a:ext uri="{FF2B5EF4-FFF2-40B4-BE49-F238E27FC236}">
                      <a16:creationId xmlns:a16="http://schemas.microsoft.com/office/drawing/2014/main" id="{04360D73-653C-4E97-9E9D-AAEB881E7C31}"/>
                    </a:ext>
                  </a:extLst>
                </p:cNvPr>
                <p:cNvPicPr/>
                <p:nvPr/>
              </p:nvPicPr>
              <p:blipFill>
                <a:blip r:embed="rId747"/>
                <a:stretch>
                  <a:fillRect/>
                </a:stretch>
              </p:blipFill>
              <p:spPr>
                <a:xfrm>
                  <a:off x="9155675" y="3785707"/>
                  <a:ext cx="921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44" name="Freihand 443">
                  <a:extLst>
                    <a:ext uri="{FF2B5EF4-FFF2-40B4-BE49-F238E27FC236}">
                      <a16:creationId xmlns:a16="http://schemas.microsoft.com/office/drawing/2014/main" id="{92DFF5AF-9502-4092-A16D-37A10EE3D060}"/>
                    </a:ext>
                  </a:extLst>
                </p14:cNvPr>
                <p14:cNvContentPartPr/>
                <p14:nvPr/>
              </p14:nvContentPartPr>
              <p14:xfrm>
                <a:off x="9220115" y="3785707"/>
                <a:ext cx="79560" cy="102600"/>
              </p14:xfrm>
            </p:contentPart>
          </mc:Choice>
          <mc:Fallback xmlns="">
            <p:pic>
              <p:nvPicPr>
                <p:cNvPr id="444" name="Freihand 443">
                  <a:extLst>
                    <a:ext uri="{FF2B5EF4-FFF2-40B4-BE49-F238E27FC236}">
                      <a16:creationId xmlns:a16="http://schemas.microsoft.com/office/drawing/2014/main" id="{92DFF5AF-9502-4092-A16D-37A10EE3D060}"/>
                    </a:ext>
                  </a:extLst>
                </p:cNvPr>
                <p:cNvPicPr/>
                <p:nvPr/>
              </p:nvPicPr>
              <p:blipFill>
                <a:blip r:embed="rId749"/>
                <a:stretch>
                  <a:fillRect/>
                </a:stretch>
              </p:blipFill>
              <p:spPr>
                <a:xfrm>
                  <a:off x="9215795" y="3781387"/>
                  <a:ext cx="882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46" name="Freihand 445">
                  <a:extLst>
                    <a:ext uri="{FF2B5EF4-FFF2-40B4-BE49-F238E27FC236}">
                      <a16:creationId xmlns:a16="http://schemas.microsoft.com/office/drawing/2014/main" id="{0A3FCB8F-D838-4F89-8DCA-4D26E99C7729}"/>
                    </a:ext>
                  </a:extLst>
                </p14:cNvPr>
                <p14:cNvContentPartPr/>
                <p14:nvPr/>
              </p14:nvContentPartPr>
              <p14:xfrm>
                <a:off x="9315875" y="3828907"/>
                <a:ext cx="17280" cy="15120"/>
              </p14:xfrm>
            </p:contentPart>
          </mc:Choice>
          <mc:Fallback xmlns="">
            <p:pic>
              <p:nvPicPr>
                <p:cNvPr id="446" name="Freihand 445">
                  <a:extLst>
                    <a:ext uri="{FF2B5EF4-FFF2-40B4-BE49-F238E27FC236}">
                      <a16:creationId xmlns:a16="http://schemas.microsoft.com/office/drawing/2014/main" id="{0A3FCB8F-D838-4F89-8DCA-4D26E99C7729}"/>
                    </a:ext>
                  </a:extLst>
                </p:cNvPr>
                <p:cNvPicPr/>
                <p:nvPr/>
              </p:nvPicPr>
              <p:blipFill>
                <a:blip r:embed="rId751"/>
                <a:stretch>
                  <a:fillRect/>
                </a:stretch>
              </p:blipFill>
              <p:spPr>
                <a:xfrm>
                  <a:off x="9311555" y="3824587"/>
                  <a:ext cx="25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48" name="Freihand 447">
                  <a:extLst>
                    <a:ext uri="{FF2B5EF4-FFF2-40B4-BE49-F238E27FC236}">
                      <a16:creationId xmlns:a16="http://schemas.microsoft.com/office/drawing/2014/main" id="{D8830648-1ACB-4827-80E7-0A5596CB702D}"/>
                    </a:ext>
                  </a:extLst>
                </p14:cNvPr>
                <p14:cNvContentPartPr/>
                <p14:nvPr/>
              </p14:nvContentPartPr>
              <p14:xfrm>
                <a:off x="9335315" y="3808387"/>
                <a:ext cx="82080" cy="76320"/>
              </p14:xfrm>
            </p:contentPart>
          </mc:Choice>
          <mc:Fallback xmlns="">
            <p:pic>
              <p:nvPicPr>
                <p:cNvPr id="448" name="Freihand 447">
                  <a:extLst>
                    <a:ext uri="{FF2B5EF4-FFF2-40B4-BE49-F238E27FC236}">
                      <a16:creationId xmlns:a16="http://schemas.microsoft.com/office/drawing/2014/main" id="{D8830648-1ACB-4827-80E7-0A5596CB702D}"/>
                    </a:ext>
                  </a:extLst>
                </p:cNvPr>
                <p:cNvPicPr/>
                <p:nvPr/>
              </p:nvPicPr>
              <p:blipFill>
                <a:blip r:embed="rId753"/>
                <a:stretch>
                  <a:fillRect/>
                </a:stretch>
              </p:blipFill>
              <p:spPr>
                <a:xfrm>
                  <a:off x="9330995" y="3804067"/>
                  <a:ext cx="90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49" name="Freihand 448">
                  <a:extLst>
                    <a:ext uri="{FF2B5EF4-FFF2-40B4-BE49-F238E27FC236}">
                      <a16:creationId xmlns:a16="http://schemas.microsoft.com/office/drawing/2014/main" id="{FDAF2837-458C-4DB9-85B2-066E7644531B}"/>
                    </a:ext>
                  </a:extLst>
                </p14:cNvPr>
                <p14:cNvContentPartPr/>
                <p14:nvPr/>
              </p14:nvContentPartPr>
              <p14:xfrm>
                <a:off x="9419915" y="3853387"/>
                <a:ext cx="9000" cy="67320"/>
              </p14:xfrm>
            </p:contentPart>
          </mc:Choice>
          <mc:Fallback xmlns="">
            <p:pic>
              <p:nvPicPr>
                <p:cNvPr id="449" name="Freihand 448">
                  <a:extLst>
                    <a:ext uri="{FF2B5EF4-FFF2-40B4-BE49-F238E27FC236}">
                      <a16:creationId xmlns:a16="http://schemas.microsoft.com/office/drawing/2014/main" id="{FDAF2837-458C-4DB9-85B2-066E7644531B}"/>
                    </a:ext>
                  </a:extLst>
                </p:cNvPr>
                <p:cNvPicPr/>
                <p:nvPr/>
              </p:nvPicPr>
              <p:blipFill>
                <a:blip r:embed="rId755"/>
                <a:stretch>
                  <a:fillRect/>
                </a:stretch>
              </p:blipFill>
              <p:spPr>
                <a:xfrm>
                  <a:off x="9415595" y="3849067"/>
                  <a:ext cx="176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50" name="Freihand 449">
                  <a:extLst>
                    <a:ext uri="{FF2B5EF4-FFF2-40B4-BE49-F238E27FC236}">
                      <a16:creationId xmlns:a16="http://schemas.microsoft.com/office/drawing/2014/main" id="{6AFB50F4-01F2-41FF-A52B-312B40CD8643}"/>
                    </a:ext>
                  </a:extLst>
                </p14:cNvPr>
                <p14:cNvContentPartPr/>
                <p14:nvPr/>
              </p14:nvContentPartPr>
              <p14:xfrm>
                <a:off x="9457715" y="3796867"/>
                <a:ext cx="51480" cy="75960"/>
              </p14:xfrm>
            </p:contentPart>
          </mc:Choice>
          <mc:Fallback xmlns="">
            <p:pic>
              <p:nvPicPr>
                <p:cNvPr id="450" name="Freihand 449">
                  <a:extLst>
                    <a:ext uri="{FF2B5EF4-FFF2-40B4-BE49-F238E27FC236}">
                      <a16:creationId xmlns:a16="http://schemas.microsoft.com/office/drawing/2014/main" id="{6AFB50F4-01F2-41FF-A52B-312B40CD8643}"/>
                    </a:ext>
                  </a:extLst>
                </p:cNvPr>
                <p:cNvPicPr/>
                <p:nvPr/>
              </p:nvPicPr>
              <p:blipFill>
                <a:blip r:embed="rId757"/>
                <a:stretch>
                  <a:fillRect/>
                </a:stretch>
              </p:blipFill>
              <p:spPr>
                <a:xfrm>
                  <a:off x="9453395" y="3792547"/>
                  <a:ext cx="60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51" name="Freihand 450">
                  <a:extLst>
                    <a:ext uri="{FF2B5EF4-FFF2-40B4-BE49-F238E27FC236}">
                      <a16:creationId xmlns:a16="http://schemas.microsoft.com/office/drawing/2014/main" id="{BF7E756F-290C-4B6B-B130-66F8D63E75DE}"/>
                    </a:ext>
                  </a:extLst>
                </p14:cNvPr>
                <p14:cNvContentPartPr/>
                <p14:nvPr/>
              </p14:nvContentPartPr>
              <p14:xfrm>
                <a:off x="9518195" y="3766267"/>
                <a:ext cx="72720" cy="91800"/>
              </p14:xfrm>
            </p:contentPart>
          </mc:Choice>
          <mc:Fallback xmlns="">
            <p:pic>
              <p:nvPicPr>
                <p:cNvPr id="451" name="Freihand 450">
                  <a:extLst>
                    <a:ext uri="{FF2B5EF4-FFF2-40B4-BE49-F238E27FC236}">
                      <a16:creationId xmlns:a16="http://schemas.microsoft.com/office/drawing/2014/main" id="{BF7E756F-290C-4B6B-B130-66F8D63E75DE}"/>
                    </a:ext>
                  </a:extLst>
                </p:cNvPr>
                <p:cNvPicPr/>
                <p:nvPr/>
              </p:nvPicPr>
              <p:blipFill>
                <a:blip r:embed="rId759"/>
                <a:stretch>
                  <a:fillRect/>
                </a:stretch>
              </p:blipFill>
              <p:spPr>
                <a:xfrm>
                  <a:off x="9513875" y="3761947"/>
                  <a:ext cx="81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52" name="Freihand 451">
                  <a:extLst>
                    <a:ext uri="{FF2B5EF4-FFF2-40B4-BE49-F238E27FC236}">
                      <a16:creationId xmlns:a16="http://schemas.microsoft.com/office/drawing/2014/main" id="{23DC3D31-E1F7-4E1E-8400-2152FBEC913F}"/>
                    </a:ext>
                  </a:extLst>
                </p14:cNvPr>
                <p14:cNvContentPartPr/>
                <p14:nvPr/>
              </p14:nvContentPartPr>
              <p14:xfrm>
                <a:off x="9517475" y="3801547"/>
                <a:ext cx="70920" cy="5400"/>
              </p14:xfrm>
            </p:contentPart>
          </mc:Choice>
          <mc:Fallback xmlns="">
            <p:pic>
              <p:nvPicPr>
                <p:cNvPr id="452" name="Freihand 451">
                  <a:extLst>
                    <a:ext uri="{FF2B5EF4-FFF2-40B4-BE49-F238E27FC236}">
                      <a16:creationId xmlns:a16="http://schemas.microsoft.com/office/drawing/2014/main" id="{23DC3D31-E1F7-4E1E-8400-2152FBEC913F}"/>
                    </a:ext>
                  </a:extLst>
                </p:cNvPr>
                <p:cNvPicPr/>
                <p:nvPr/>
              </p:nvPicPr>
              <p:blipFill>
                <a:blip r:embed="rId761"/>
                <a:stretch>
                  <a:fillRect/>
                </a:stretch>
              </p:blipFill>
              <p:spPr>
                <a:xfrm>
                  <a:off x="9513155" y="3797227"/>
                  <a:ext cx="795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54" name="Freihand 453">
                  <a:extLst>
                    <a:ext uri="{FF2B5EF4-FFF2-40B4-BE49-F238E27FC236}">
                      <a16:creationId xmlns:a16="http://schemas.microsoft.com/office/drawing/2014/main" id="{0626AAAE-5089-4382-B9CB-AB145A808A4F}"/>
                    </a:ext>
                  </a:extLst>
                </p14:cNvPr>
                <p14:cNvContentPartPr/>
                <p14:nvPr/>
              </p14:nvContentPartPr>
              <p14:xfrm>
                <a:off x="9591635" y="3761947"/>
                <a:ext cx="76680" cy="91800"/>
              </p14:xfrm>
            </p:contentPart>
          </mc:Choice>
          <mc:Fallback xmlns="">
            <p:pic>
              <p:nvPicPr>
                <p:cNvPr id="454" name="Freihand 453">
                  <a:extLst>
                    <a:ext uri="{FF2B5EF4-FFF2-40B4-BE49-F238E27FC236}">
                      <a16:creationId xmlns:a16="http://schemas.microsoft.com/office/drawing/2014/main" id="{0626AAAE-5089-4382-B9CB-AB145A808A4F}"/>
                    </a:ext>
                  </a:extLst>
                </p:cNvPr>
                <p:cNvPicPr/>
                <p:nvPr/>
              </p:nvPicPr>
              <p:blipFill>
                <a:blip r:embed="rId763"/>
                <a:stretch>
                  <a:fillRect/>
                </a:stretch>
              </p:blipFill>
              <p:spPr>
                <a:xfrm>
                  <a:off x="9587315" y="3757627"/>
                  <a:ext cx="85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55" name="Freihand 454">
                  <a:extLst>
                    <a:ext uri="{FF2B5EF4-FFF2-40B4-BE49-F238E27FC236}">
                      <a16:creationId xmlns:a16="http://schemas.microsoft.com/office/drawing/2014/main" id="{2A347C42-CA37-4A76-BA53-33D5D21C4477}"/>
                    </a:ext>
                  </a:extLst>
                </p14:cNvPr>
                <p14:cNvContentPartPr/>
                <p14:nvPr/>
              </p14:nvContentPartPr>
              <p14:xfrm>
                <a:off x="9677675" y="3777427"/>
                <a:ext cx="66960" cy="79920"/>
              </p14:xfrm>
            </p:contentPart>
          </mc:Choice>
          <mc:Fallback xmlns="">
            <p:pic>
              <p:nvPicPr>
                <p:cNvPr id="455" name="Freihand 454">
                  <a:extLst>
                    <a:ext uri="{FF2B5EF4-FFF2-40B4-BE49-F238E27FC236}">
                      <a16:creationId xmlns:a16="http://schemas.microsoft.com/office/drawing/2014/main" id="{2A347C42-CA37-4A76-BA53-33D5D21C4477}"/>
                    </a:ext>
                  </a:extLst>
                </p:cNvPr>
                <p:cNvPicPr/>
                <p:nvPr/>
              </p:nvPicPr>
              <p:blipFill>
                <a:blip r:embed="rId765"/>
                <a:stretch>
                  <a:fillRect/>
                </a:stretch>
              </p:blipFill>
              <p:spPr>
                <a:xfrm>
                  <a:off x="9673355" y="3773107"/>
                  <a:ext cx="75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56" name="Freihand 455">
                  <a:extLst>
                    <a:ext uri="{FF2B5EF4-FFF2-40B4-BE49-F238E27FC236}">
                      <a16:creationId xmlns:a16="http://schemas.microsoft.com/office/drawing/2014/main" id="{AB096C89-3FBE-48C0-BB9D-DDE601037927}"/>
                    </a:ext>
                  </a:extLst>
                </p14:cNvPr>
                <p14:cNvContentPartPr/>
                <p14:nvPr/>
              </p14:nvContentPartPr>
              <p14:xfrm>
                <a:off x="9779555" y="3805147"/>
                <a:ext cx="22680" cy="15840"/>
              </p14:xfrm>
            </p:contentPart>
          </mc:Choice>
          <mc:Fallback xmlns="">
            <p:pic>
              <p:nvPicPr>
                <p:cNvPr id="456" name="Freihand 455">
                  <a:extLst>
                    <a:ext uri="{FF2B5EF4-FFF2-40B4-BE49-F238E27FC236}">
                      <a16:creationId xmlns:a16="http://schemas.microsoft.com/office/drawing/2014/main" id="{AB096C89-3FBE-48C0-BB9D-DDE601037927}"/>
                    </a:ext>
                  </a:extLst>
                </p:cNvPr>
                <p:cNvPicPr/>
                <p:nvPr/>
              </p:nvPicPr>
              <p:blipFill>
                <a:blip r:embed="rId767"/>
                <a:stretch>
                  <a:fillRect/>
                </a:stretch>
              </p:blipFill>
              <p:spPr>
                <a:xfrm>
                  <a:off x="9775235" y="3800827"/>
                  <a:ext cx="313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58" name="Freihand 457">
                  <a:extLst>
                    <a:ext uri="{FF2B5EF4-FFF2-40B4-BE49-F238E27FC236}">
                      <a16:creationId xmlns:a16="http://schemas.microsoft.com/office/drawing/2014/main" id="{4F2EEA85-9F26-4204-A436-F4CC759545D3}"/>
                    </a:ext>
                  </a:extLst>
                </p14:cNvPr>
                <p14:cNvContentPartPr/>
                <p14:nvPr/>
              </p14:nvContentPartPr>
              <p14:xfrm>
                <a:off x="9792875" y="3768067"/>
                <a:ext cx="123120" cy="93600"/>
              </p14:xfrm>
            </p:contentPart>
          </mc:Choice>
          <mc:Fallback xmlns="">
            <p:pic>
              <p:nvPicPr>
                <p:cNvPr id="458" name="Freihand 457">
                  <a:extLst>
                    <a:ext uri="{FF2B5EF4-FFF2-40B4-BE49-F238E27FC236}">
                      <a16:creationId xmlns:a16="http://schemas.microsoft.com/office/drawing/2014/main" id="{4F2EEA85-9F26-4204-A436-F4CC759545D3}"/>
                    </a:ext>
                  </a:extLst>
                </p:cNvPr>
                <p:cNvPicPr/>
                <p:nvPr/>
              </p:nvPicPr>
              <p:blipFill>
                <a:blip r:embed="rId769"/>
                <a:stretch>
                  <a:fillRect/>
                </a:stretch>
              </p:blipFill>
              <p:spPr>
                <a:xfrm>
                  <a:off x="9788555" y="3763747"/>
                  <a:ext cx="131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59" name="Freihand 458">
                  <a:extLst>
                    <a:ext uri="{FF2B5EF4-FFF2-40B4-BE49-F238E27FC236}">
                      <a16:creationId xmlns:a16="http://schemas.microsoft.com/office/drawing/2014/main" id="{6A0C380F-467A-4B5A-B41A-6E1A5A76696A}"/>
                    </a:ext>
                  </a:extLst>
                </p14:cNvPr>
                <p14:cNvContentPartPr/>
                <p14:nvPr/>
              </p14:nvContentPartPr>
              <p14:xfrm>
                <a:off x="9904115" y="3830347"/>
                <a:ext cx="19080" cy="66240"/>
              </p14:xfrm>
            </p:contentPart>
          </mc:Choice>
          <mc:Fallback xmlns="">
            <p:pic>
              <p:nvPicPr>
                <p:cNvPr id="459" name="Freihand 458">
                  <a:extLst>
                    <a:ext uri="{FF2B5EF4-FFF2-40B4-BE49-F238E27FC236}">
                      <a16:creationId xmlns:a16="http://schemas.microsoft.com/office/drawing/2014/main" id="{6A0C380F-467A-4B5A-B41A-6E1A5A76696A}"/>
                    </a:ext>
                  </a:extLst>
                </p:cNvPr>
                <p:cNvPicPr/>
                <p:nvPr/>
              </p:nvPicPr>
              <p:blipFill>
                <a:blip r:embed="rId771"/>
                <a:stretch>
                  <a:fillRect/>
                </a:stretch>
              </p:blipFill>
              <p:spPr>
                <a:xfrm>
                  <a:off x="9899795" y="3826027"/>
                  <a:ext cx="27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60" name="Freihand 459">
                  <a:extLst>
                    <a:ext uri="{FF2B5EF4-FFF2-40B4-BE49-F238E27FC236}">
                      <a16:creationId xmlns:a16="http://schemas.microsoft.com/office/drawing/2014/main" id="{E104AB23-9CD3-474C-8412-0B45DD693660}"/>
                    </a:ext>
                  </a:extLst>
                </p14:cNvPr>
                <p14:cNvContentPartPr/>
                <p14:nvPr/>
              </p14:nvContentPartPr>
              <p14:xfrm>
                <a:off x="9944435" y="3738187"/>
                <a:ext cx="85680" cy="84960"/>
              </p14:xfrm>
            </p:contentPart>
          </mc:Choice>
          <mc:Fallback xmlns="">
            <p:pic>
              <p:nvPicPr>
                <p:cNvPr id="460" name="Freihand 459">
                  <a:extLst>
                    <a:ext uri="{FF2B5EF4-FFF2-40B4-BE49-F238E27FC236}">
                      <a16:creationId xmlns:a16="http://schemas.microsoft.com/office/drawing/2014/main" id="{E104AB23-9CD3-474C-8412-0B45DD693660}"/>
                    </a:ext>
                  </a:extLst>
                </p:cNvPr>
                <p:cNvPicPr/>
                <p:nvPr/>
              </p:nvPicPr>
              <p:blipFill>
                <a:blip r:embed="rId773"/>
                <a:stretch>
                  <a:fillRect/>
                </a:stretch>
              </p:blipFill>
              <p:spPr>
                <a:xfrm>
                  <a:off x="9940115" y="3733867"/>
                  <a:ext cx="94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61" name="Freihand 460">
                  <a:extLst>
                    <a:ext uri="{FF2B5EF4-FFF2-40B4-BE49-F238E27FC236}">
                      <a16:creationId xmlns:a16="http://schemas.microsoft.com/office/drawing/2014/main" id="{4532B137-5A8C-4631-9012-6B3F2323FAA8}"/>
                    </a:ext>
                  </a:extLst>
                </p14:cNvPr>
                <p14:cNvContentPartPr/>
                <p14:nvPr/>
              </p14:nvContentPartPr>
              <p14:xfrm>
                <a:off x="10039475" y="3724507"/>
                <a:ext cx="37440" cy="72360"/>
              </p14:xfrm>
            </p:contentPart>
          </mc:Choice>
          <mc:Fallback xmlns="">
            <p:pic>
              <p:nvPicPr>
                <p:cNvPr id="461" name="Freihand 460">
                  <a:extLst>
                    <a:ext uri="{FF2B5EF4-FFF2-40B4-BE49-F238E27FC236}">
                      <a16:creationId xmlns:a16="http://schemas.microsoft.com/office/drawing/2014/main" id="{4532B137-5A8C-4631-9012-6B3F2323FAA8}"/>
                    </a:ext>
                  </a:extLst>
                </p:cNvPr>
                <p:cNvPicPr/>
                <p:nvPr/>
              </p:nvPicPr>
              <p:blipFill>
                <a:blip r:embed="rId775"/>
                <a:stretch>
                  <a:fillRect/>
                </a:stretch>
              </p:blipFill>
              <p:spPr>
                <a:xfrm>
                  <a:off x="10035155" y="3720187"/>
                  <a:ext cx="460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62" name="Freihand 461">
                  <a:extLst>
                    <a:ext uri="{FF2B5EF4-FFF2-40B4-BE49-F238E27FC236}">
                      <a16:creationId xmlns:a16="http://schemas.microsoft.com/office/drawing/2014/main" id="{5DAA778A-FDAD-4004-A9F7-E737341B1C0E}"/>
                    </a:ext>
                  </a:extLst>
                </p14:cNvPr>
                <p14:cNvContentPartPr/>
                <p14:nvPr/>
              </p14:nvContentPartPr>
              <p14:xfrm>
                <a:off x="10063235" y="3763027"/>
                <a:ext cx="34560" cy="78480"/>
              </p14:xfrm>
            </p:contentPart>
          </mc:Choice>
          <mc:Fallback xmlns="">
            <p:pic>
              <p:nvPicPr>
                <p:cNvPr id="462" name="Freihand 461">
                  <a:extLst>
                    <a:ext uri="{FF2B5EF4-FFF2-40B4-BE49-F238E27FC236}">
                      <a16:creationId xmlns:a16="http://schemas.microsoft.com/office/drawing/2014/main" id="{5DAA778A-FDAD-4004-A9F7-E737341B1C0E}"/>
                    </a:ext>
                  </a:extLst>
                </p:cNvPr>
                <p:cNvPicPr/>
                <p:nvPr/>
              </p:nvPicPr>
              <p:blipFill>
                <a:blip r:embed="rId777"/>
                <a:stretch>
                  <a:fillRect/>
                </a:stretch>
              </p:blipFill>
              <p:spPr>
                <a:xfrm>
                  <a:off x="10058915" y="3758707"/>
                  <a:ext cx="43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63" name="Freihand 462">
                  <a:extLst>
                    <a:ext uri="{FF2B5EF4-FFF2-40B4-BE49-F238E27FC236}">
                      <a16:creationId xmlns:a16="http://schemas.microsoft.com/office/drawing/2014/main" id="{174C3254-D23E-4447-B4E5-9940BF16B354}"/>
                    </a:ext>
                  </a:extLst>
                </p14:cNvPr>
                <p14:cNvContentPartPr/>
                <p14:nvPr/>
              </p14:nvContentPartPr>
              <p14:xfrm>
                <a:off x="10112555" y="3746467"/>
                <a:ext cx="64440" cy="86040"/>
              </p14:xfrm>
            </p:contentPart>
          </mc:Choice>
          <mc:Fallback xmlns="">
            <p:pic>
              <p:nvPicPr>
                <p:cNvPr id="463" name="Freihand 462">
                  <a:extLst>
                    <a:ext uri="{FF2B5EF4-FFF2-40B4-BE49-F238E27FC236}">
                      <a16:creationId xmlns:a16="http://schemas.microsoft.com/office/drawing/2014/main" id="{174C3254-D23E-4447-B4E5-9940BF16B354}"/>
                    </a:ext>
                  </a:extLst>
                </p:cNvPr>
                <p:cNvPicPr/>
                <p:nvPr/>
              </p:nvPicPr>
              <p:blipFill>
                <a:blip r:embed="rId779"/>
                <a:stretch>
                  <a:fillRect/>
                </a:stretch>
              </p:blipFill>
              <p:spPr>
                <a:xfrm>
                  <a:off x="10108235" y="3742147"/>
                  <a:ext cx="73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64" name="Freihand 463">
                  <a:extLst>
                    <a:ext uri="{FF2B5EF4-FFF2-40B4-BE49-F238E27FC236}">
                      <a16:creationId xmlns:a16="http://schemas.microsoft.com/office/drawing/2014/main" id="{DACEF259-ECE1-41C2-BC4E-389228EDD1D8}"/>
                    </a:ext>
                  </a:extLst>
                </p14:cNvPr>
                <p14:cNvContentPartPr/>
                <p14:nvPr/>
              </p14:nvContentPartPr>
              <p14:xfrm>
                <a:off x="10192115" y="3732067"/>
                <a:ext cx="84240" cy="99360"/>
              </p14:xfrm>
            </p:contentPart>
          </mc:Choice>
          <mc:Fallback xmlns="">
            <p:pic>
              <p:nvPicPr>
                <p:cNvPr id="464" name="Freihand 463">
                  <a:extLst>
                    <a:ext uri="{FF2B5EF4-FFF2-40B4-BE49-F238E27FC236}">
                      <a16:creationId xmlns:a16="http://schemas.microsoft.com/office/drawing/2014/main" id="{DACEF259-ECE1-41C2-BC4E-389228EDD1D8}"/>
                    </a:ext>
                  </a:extLst>
                </p:cNvPr>
                <p:cNvPicPr/>
                <p:nvPr/>
              </p:nvPicPr>
              <p:blipFill>
                <a:blip r:embed="rId781"/>
                <a:stretch>
                  <a:fillRect/>
                </a:stretch>
              </p:blipFill>
              <p:spPr>
                <a:xfrm>
                  <a:off x="10187795" y="3727747"/>
                  <a:ext cx="928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65" name="Freihand 464">
                  <a:extLst>
                    <a:ext uri="{FF2B5EF4-FFF2-40B4-BE49-F238E27FC236}">
                      <a16:creationId xmlns:a16="http://schemas.microsoft.com/office/drawing/2014/main" id="{06764E8A-3476-45CF-915B-142006B63ACD}"/>
                    </a:ext>
                  </a:extLst>
                </p14:cNvPr>
                <p14:cNvContentPartPr/>
                <p14:nvPr/>
              </p14:nvContentPartPr>
              <p14:xfrm>
                <a:off x="10256915" y="3718027"/>
                <a:ext cx="68040" cy="162000"/>
              </p14:xfrm>
            </p:contentPart>
          </mc:Choice>
          <mc:Fallback xmlns="">
            <p:pic>
              <p:nvPicPr>
                <p:cNvPr id="465" name="Freihand 464">
                  <a:extLst>
                    <a:ext uri="{FF2B5EF4-FFF2-40B4-BE49-F238E27FC236}">
                      <a16:creationId xmlns:a16="http://schemas.microsoft.com/office/drawing/2014/main" id="{06764E8A-3476-45CF-915B-142006B63ACD}"/>
                    </a:ext>
                  </a:extLst>
                </p:cNvPr>
                <p:cNvPicPr/>
                <p:nvPr/>
              </p:nvPicPr>
              <p:blipFill>
                <a:blip r:embed="rId783"/>
                <a:stretch>
                  <a:fillRect/>
                </a:stretch>
              </p:blipFill>
              <p:spPr>
                <a:xfrm>
                  <a:off x="10252595" y="3713707"/>
                  <a:ext cx="76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67" name="Freihand 466">
                  <a:extLst>
                    <a:ext uri="{FF2B5EF4-FFF2-40B4-BE49-F238E27FC236}">
                      <a16:creationId xmlns:a16="http://schemas.microsoft.com/office/drawing/2014/main" id="{7E42B104-CA7C-4AB6-8D9D-6B62F82A5DD6}"/>
                    </a:ext>
                  </a:extLst>
                </p14:cNvPr>
                <p14:cNvContentPartPr/>
                <p14:nvPr/>
              </p14:nvContentPartPr>
              <p14:xfrm>
                <a:off x="10302635" y="3595987"/>
                <a:ext cx="75600" cy="68040"/>
              </p14:xfrm>
            </p:contentPart>
          </mc:Choice>
          <mc:Fallback xmlns="">
            <p:pic>
              <p:nvPicPr>
                <p:cNvPr id="467" name="Freihand 466">
                  <a:extLst>
                    <a:ext uri="{FF2B5EF4-FFF2-40B4-BE49-F238E27FC236}">
                      <a16:creationId xmlns:a16="http://schemas.microsoft.com/office/drawing/2014/main" id="{7E42B104-CA7C-4AB6-8D9D-6B62F82A5DD6}"/>
                    </a:ext>
                  </a:extLst>
                </p:cNvPr>
                <p:cNvPicPr/>
                <p:nvPr/>
              </p:nvPicPr>
              <p:blipFill>
                <a:blip r:embed="rId785"/>
                <a:stretch>
                  <a:fillRect/>
                </a:stretch>
              </p:blipFill>
              <p:spPr>
                <a:xfrm>
                  <a:off x="10298315" y="3591667"/>
                  <a:ext cx="842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68" name="Freihand 467">
                  <a:extLst>
                    <a:ext uri="{FF2B5EF4-FFF2-40B4-BE49-F238E27FC236}">
                      <a16:creationId xmlns:a16="http://schemas.microsoft.com/office/drawing/2014/main" id="{2AD72217-8FDC-4BCD-AF1C-4B2A8AEC8896}"/>
                    </a:ext>
                  </a:extLst>
                </p14:cNvPr>
                <p14:cNvContentPartPr/>
                <p14:nvPr/>
              </p14:nvContentPartPr>
              <p14:xfrm>
                <a:off x="10332515" y="3626587"/>
                <a:ext cx="64080" cy="66960"/>
              </p14:xfrm>
            </p:contentPart>
          </mc:Choice>
          <mc:Fallback xmlns="">
            <p:pic>
              <p:nvPicPr>
                <p:cNvPr id="468" name="Freihand 467">
                  <a:extLst>
                    <a:ext uri="{FF2B5EF4-FFF2-40B4-BE49-F238E27FC236}">
                      <a16:creationId xmlns:a16="http://schemas.microsoft.com/office/drawing/2014/main" id="{2AD72217-8FDC-4BCD-AF1C-4B2A8AEC8896}"/>
                    </a:ext>
                  </a:extLst>
                </p:cNvPr>
                <p:cNvPicPr/>
                <p:nvPr/>
              </p:nvPicPr>
              <p:blipFill>
                <a:blip r:embed="rId787"/>
                <a:stretch>
                  <a:fillRect/>
                </a:stretch>
              </p:blipFill>
              <p:spPr>
                <a:xfrm>
                  <a:off x="10328195" y="3622267"/>
                  <a:ext cx="727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69" name="Freihand 468">
                  <a:extLst>
                    <a:ext uri="{FF2B5EF4-FFF2-40B4-BE49-F238E27FC236}">
                      <a16:creationId xmlns:a16="http://schemas.microsoft.com/office/drawing/2014/main" id="{E0CCDD73-0790-40D8-B04A-6A6053FC7D50}"/>
                    </a:ext>
                  </a:extLst>
                </p14:cNvPr>
                <p14:cNvContentPartPr/>
                <p14:nvPr/>
              </p14:nvContentPartPr>
              <p14:xfrm>
                <a:off x="10355195" y="3670147"/>
                <a:ext cx="52560" cy="86760"/>
              </p14:xfrm>
            </p:contentPart>
          </mc:Choice>
          <mc:Fallback xmlns="">
            <p:pic>
              <p:nvPicPr>
                <p:cNvPr id="469" name="Freihand 468">
                  <a:extLst>
                    <a:ext uri="{FF2B5EF4-FFF2-40B4-BE49-F238E27FC236}">
                      <a16:creationId xmlns:a16="http://schemas.microsoft.com/office/drawing/2014/main" id="{E0CCDD73-0790-40D8-B04A-6A6053FC7D50}"/>
                    </a:ext>
                  </a:extLst>
                </p:cNvPr>
                <p:cNvPicPr/>
                <p:nvPr/>
              </p:nvPicPr>
              <p:blipFill>
                <a:blip r:embed="rId789"/>
                <a:stretch>
                  <a:fillRect/>
                </a:stretch>
              </p:blipFill>
              <p:spPr>
                <a:xfrm>
                  <a:off x="10350875" y="3665827"/>
                  <a:ext cx="61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70" name="Freihand 469">
                  <a:extLst>
                    <a:ext uri="{FF2B5EF4-FFF2-40B4-BE49-F238E27FC236}">
                      <a16:creationId xmlns:a16="http://schemas.microsoft.com/office/drawing/2014/main" id="{A36C6290-A21B-4F9B-B86F-90E8BFF81883}"/>
                    </a:ext>
                  </a:extLst>
                </p14:cNvPr>
                <p14:cNvContentPartPr/>
                <p14:nvPr/>
              </p14:nvContentPartPr>
              <p14:xfrm>
                <a:off x="10392635" y="3799027"/>
                <a:ext cx="109440" cy="6120"/>
              </p14:xfrm>
            </p:contentPart>
          </mc:Choice>
          <mc:Fallback xmlns="">
            <p:pic>
              <p:nvPicPr>
                <p:cNvPr id="470" name="Freihand 469">
                  <a:extLst>
                    <a:ext uri="{FF2B5EF4-FFF2-40B4-BE49-F238E27FC236}">
                      <a16:creationId xmlns:a16="http://schemas.microsoft.com/office/drawing/2014/main" id="{A36C6290-A21B-4F9B-B86F-90E8BFF81883}"/>
                    </a:ext>
                  </a:extLst>
                </p:cNvPr>
                <p:cNvPicPr/>
                <p:nvPr/>
              </p:nvPicPr>
              <p:blipFill>
                <a:blip r:embed="rId791"/>
                <a:stretch>
                  <a:fillRect/>
                </a:stretch>
              </p:blipFill>
              <p:spPr>
                <a:xfrm>
                  <a:off x="10388315" y="3794707"/>
                  <a:ext cx="11808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71" name="Freihand 470">
                  <a:extLst>
                    <a:ext uri="{FF2B5EF4-FFF2-40B4-BE49-F238E27FC236}">
                      <a16:creationId xmlns:a16="http://schemas.microsoft.com/office/drawing/2014/main" id="{28C8EF1C-38A0-4AB2-97A9-A74F433424CA}"/>
                    </a:ext>
                  </a:extLst>
                </p14:cNvPr>
                <p14:cNvContentPartPr/>
                <p14:nvPr/>
              </p14:nvContentPartPr>
              <p14:xfrm>
                <a:off x="10578395" y="3739267"/>
                <a:ext cx="109800" cy="102240"/>
              </p14:xfrm>
            </p:contentPart>
          </mc:Choice>
          <mc:Fallback xmlns="">
            <p:pic>
              <p:nvPicPr>
                <p:cNvPr id="471" name="Freihand 470">
                  <a:extLst>
                    <a:ext uri="{FF2B5EF4-FFF2-40B4-BE49-F238E27FC236}">
                      <a16:creationId xmlns:a16="http://schemas.microsoft.com/office/drawing/2014/main" id="{28C8EF1C-38A0-4AB2-97A9-A74F433424CA}"/>
                    </a:ext>
                  </a:extLst>
                </p:cNvPr>
                <p:cNvPicPr/>
                <p:nvPr/>
              </p:nvPicPr>
              <p:blipFill>
                <a:blip r:embed="rId793"/>
                <a:stretch>
                  <a:fillRect/>
                </a:stretch>
              </p:blipFill>
              <p:spPr>
                <a:xfrm>
                  <a:off x="10574075" y="3734947"/>
                  <a:ext cx="118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73" name="Freihand 472">
                  <a:extLst>
                    <a:ext uri="{FF2B5EF4-FFF2-40B4-BE49-F238E27FC236}">
                      <a16:creationId xmlns:a16="http://schemas.microsoft.com/office/drawing/2014/main" id="{DB9280B3-B8F0-4138-9590-2EC6079DF85D}"/>
                    </a:ext>
                  </a:extLst>
                </p14:cNvPr>
                <p14:cNvContentPartPr/>
                <p14:nvPr/>
              </p14:nvContentPartPr>
              <p14:xfrm>
                <a:off x="10789355" y="3736747"/>
                <a:ext cx="131400" cy="44280"/>
              </p14:xfrm>
            </p:contentPart>
          </mc:Choice>
          <mc:Fallback xmlns="">
            <p:pic>
              <p:nvPicPr>
                <p:cNvPr id="473" name="Freihand 472">
                  <a:extLst>
                    <a:ext uri="{FF2B5EF4-FFF2-40B4-BE49-F238E27FC236}">
                      <a16:creationId xmlns:a16="http://schemas.microsoft.com/office/drawing/2014/main" id="{DB9280B3-B8F0-4138-9590-2EC6079DF85D}"/>
                    </a:ext>
                  </a:extLst>
                </p:cNvPr>
                <p:cNvPicPr/>
                <p:nvPr/>
              </p:nvPicPr>
              <p:blipFill>
                <a:blip r:embed="rId795"/>
                <a:stretch>
                  <a:fillRect/>
                </a:stretch>
              </p:blipFill>
              <p:spPr>
                <a:xfrm>
                  <a:off x="10785035" y="3732427"/>
                  <a:ext cx="140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74" name="Freihand 473">
                  <a:extLst>
                    <a:ext uri="{FF2B5EF4-FFF2-40B4-BE49-F238E27FC236}">
                      <a16:creationId xmlns:a16="http://schemas.microsoft.com/office/drawing/2014/main" id="{9D32E375-0EDE-4DE4-BD81-721A4A9D5242}"/>
                    </a:ext>
                  </a:extLst>
                </p14:cNvPr>
                <p14:cNvContentPartPr/>
                <p14:nvPr/>
              </p14:nvContentPartPr>
              <p14:xfrm>
                <a:off x="10783955" y="3791107"/>
                <a:ext cx="124200" cy="33120"/>
              </p14:xfrm>
            </p:contentPart>
          </mc:Choice>
          <mc:Fallback xmlns="">
            <p:pic>
              <p:nvPicPr>
                <p:cNvPr id="474" name="Freihand 473">
                  <a:extLst>
                    <a:ext uri="{FF2B5EF4-FFF2-40B4-BE49-F238E27FC236}">
                      <a16:creationId xmlns:a16="http://schemas.microsoft.com/office/drawing/2014/main" id="{9D32E375-0EDE-4DE4-BD81-721A4A9D5242}"/>
                    </a:ext>
                  </a:extLst>
                </p:cNvPr>
                <p:cNvPicPr/>
                <p:nvPr/>
              </p:nvPicPr>
              <p:blipFill>
                <a:blip r:embed="rId797"/>
                <a:stretch>
                  <a:fillRect/>
                </a:stretch>
              </p:blipFill>
              <p:spPr>
                <a:xfrm>
                  <a:off x="10779635" y="3786787"/>
                  <a:ext cx="132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475" name="Freihand 474">
                  <a:extLst>
                    <a:ext uri="{FF2B5EF4-FFF2-40B4-BE49-F238E27FC236}">
                      <a16:creationId xmlns:a16="http://schemas.microsoft.com/office/drawing/2014/main" id="{B1D58601-6476-4E65-A351-E5E3488A13AD}"/>
                    </a:ext>
                  </a:extLst>
                </p14:cNvPr>
                <p14:cNvContentPartPr/>
                <p14:nvPr/>
              </p14:nvContentPartPr>
              <p14:xfrm>
                <a:off x="10988795" y="3711187"/>
                <a:ext cx="136080" cy="103320"/>
              </p14:xfrm>
            </p:contentPart>
          </mc:Choice>
          <mc:Fallback xmlns="">
            <p:pic>
              <p:nvPicPr>
                <p:cNvPr id="475" name="Freihand 474">
                  <a:extLst>
                    <a:ext uri="{FF2B5EF4-FFF2-40B4-BE49-F238E27FC236}">
                      <a16:creationId xmlns:a16="http://schemas.microsoft.com/office/drawing/2014/main" id="{B1D58601-6476-4E65-A351-E5E3488A13AD}"/>
                    </a:ext>
                  </a:extLst>
                </p:cNvPr>
                <p:cNvPicPr/>
                <p:nvPr/>
              </p:nvPicPr>
              <p:blipFill>
                <a:blip r:embed="rId799"/>
                <a:stretch>
                  <a:fillRect/>
                </a:stretch>
              </p:blipFill>
              <p:spPr>
                <a:xfrm>
                  <a:off x="10984475" y="3706867"/>
                  <a:ext cx="1447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76" name="Freihand 475">
                  <a:extLst>
                    <a:ext uri="{FF2B5EF4-FFF2-40B4-BE49-F238E27FC236}">
                      <a16:creationId xmlns:a16="http://schemas.microsoft.com/office/drawing/2014/main" id="{915357C6-45DC-4D3F-9A1F-85BD7C1D458B}"/>
                    </a:ext>
                  </a:extLst>
                </p14:cNvPr>
                <p14:cNvContentPartPr/>
                <p14:nvPr/>
              </p14:nvContentPartPr>
              <p14:xfrm>
                <a:off x="11110835" y="3705427"/>
                <a:ext cx="106920" cy="98640"/>
              </p14:xfrm>
            </p:contentPart>
          </mc:Choice>
          <mc:Fallback xmlns="">
            <p:pic>
              <p:nvPicPr>
                <p:cNvPr id="476" name="Freihand 475">
                  <a:extLst>
                    <a:ext uri="{FF2B5EF4-FFF2-40B4-BE49-F238E27FC236}">
                      <a16:creationId xmlns:a16="http://schemas.microsoft.com/office/drawing/2014/main" id="{915357C6-45DC-4D3F-9A1F-85BD7C1D458B}"/>
                    </a:ext>
                  </a:extLst>
                </p:cNvPr>
                <p:cNvPicPr/>
                <p:nvPr/>
              </p:nvPicPr>
              <p:blipFill>
                <a:blip r:embed="rId801"/>
                <a:stretch>
                  <a:fillRect/>
                </a:stretch>
              </p:blipFill>
              <p:spPr>
                <a:xfrm>
                  <a:off x="11106515" y="3701107"/>
                  <a:ext cx="1155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77" name="Freihand 476">
                  <a:extLst>
                    <a:ext uri="{FF2B5EF4-FFF2-40B4-BE49-F238E27FC236}">
                      <a16:creationId xmlns:a16="http://schemas.microsoft.com/office/drawing/2014/main" id="{35E98A3A-1E36-4DEE-9F94-6B7F23EBE887}"/>
                    </a:ext>
                  </a:extLst>
                </p14:cNvPr>
                <p14:cNvContentPartPr/>
                <p14:nvPr/>
              </p14:nvContentPartPr>
              <p14:xfrm>
                <a:off x="11238995" y="3775627"/>
                <a:ext cx="13680" cy="55080"/>
              </p14:xfrm>
            </p:contentPart>
          </mc:Choice>
          <mc:Fallback xmlns="">
            <p:pic>
              <p:nvPicPr>
                <p:cNvPr id="477" name="Freihand 476">
                  <a:extLst>
                    <a:ext uri="{FF2B5EF4-FFF2-40B4-BE49-F238E27FC236}">
                      <a16:creationId xmlns:a16="http://schemas.microsoft.com/office/drawing/2014/main" id="{35E98A3A-1E36-4DEE-9F94-6B7F23EBE887}"/>
                    </a:ext>
                  </a:extLst>
                </p:cNvPr>
                <p:cNvPicPr/>
                <p:nvPr/>
              </p:nvPicPr>
              <p:blipFill>
                <a:blip r:embed="rId803"/>
                <a:stretch>
                  <a:fillRect/>
                </a:stretch>
              </p:blipFill>
              <p:spPr>
                <a:xfrm>
                  <a:off x="11234675" y="3771307"/>
                  <a:ext cx="223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78" name="Freihand 477">
                  <a:extLst>
                    <a:ext uri="{FF2B5EF4-FFF2-40B4-BE49-F238E27FC236}">
                      <a16:creationId xmlns:a16="http://schemas.microsoft.com/office/drawing/2014/main" id="{C20A4286-8FCF-4BB4-85CB-92E228964F17}"/>
                    </a:ext>
                  </a:extLst>
                </p14:cNvPr>
                <p14:cNvContentPartPr/>
                <p14:nvPr/>
              </p14:nvContentPartPr>
              <p14:xfrm>
                <a:off x="11300915" y="3666547"/>
                <a:ext cx="77040" cy="130320"/>
              </p14:xfrm>
            </p:contentPart>
          </mc:Choice>
          <mc:Fallback xmlns="">
            <p:pic>
              <p:nvPicPr>
                <p:cNvPr id="478" name="Freihand 477">
                  <a:extLst>
                    <a:ext uri="{FF2B5EF4-FFF2-40B4-BE49-F238E27FC236}">
                      <a16:creationId xmlns:a16="http://schemas.microsoft.com/office/drawing/2014/main" id="{C20A4286-8FCF-4BB4-85CB-92E228964F17}"/>
                    </a:ext>
                  </a:extLst>
                </p:cNvPr>
                <p:cNvPicPr/>
                <p:nvPr/>
              </p:nvPicPr>
              <p:blipFill>
                <a:blip r:embed="rId805"/>
                <a:stretch>
                  <a:fillRect/>
                </a:stretch>
              </p:blipFill>
              <p:spPr>
                <a:xfrm>
                  <a:off x="11296595" y="3662227"/>
                  <a:ext cx="856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79" name="Freihand 478">
                  <a:extLst>
                    <a:ext uri="{FF2B5EF4-FFF2-40B4-BE49-F238E27FC236}">
                      <a16:creationId xmlns:a16="http://schemas.microsoft.com/office/drawing/2014/main" id="{7541DCFB-3D50-43D6-9B78-02276C4BBFC2}"/>
                    </a:ext>
                  </a:extLst>
                </p14:cNvPr>
                <p14:cNvContentPartPr/>
                <p14:nvPr/>
              </p14:nvContentPartPr>
              <p14:xfrm>
                <a:off x="11418635" y="3669427"/>
                <a:ext cx="80640" cy="119520"/>
              </p14:xfrm>
            </p:contentPart>
          </mc:Choice>
          <mc:Fallback xmlns="">
            <p:pic>
              <p:nvPicPr>
                <p:cNvPr id="479" name="Freihand 478">
                  <a:extLst>
                    <a:ext uri="{FF2B5EF4-FFF2-40B4-BE49-F238E27FC236}">
                      <a16:creationId xmlns:a16="http://schemas.microsoft.com/office/drawing/2014/main" id="{7541DCFB-3D50-43D6-9B78-02276C4BBFC2}"/>
                    </a:ext>
                  </a:extLst>
                </p:cNvPr>
                <p:cNvPicPr/>
                <p:nvPr/>
              </p:nvPicPr>
              <p:blipFill>
                <a:blip r:embed="rId807"/>
                <a:stretch>
                  <a:fillRect/>
                </a:stretch>
              </p:blipFill>
              <p:spPr>
                <a:xfrm>
                  <a:off x="11414315" y="3665107"/>
                  <a:ext cx="89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80" name="Freihand 479">
                  <a:extLst>
                    <a:ext uri="{FF2B5EF4-FFF2-40B4-BE49-F238E27FC236}">
                      <a16:creationId xmlns:a16="http://schemas.microsoft.com/office/drawing/2014/main" id="{EBA1F824-41A0-47FE-BDF2-D6B09B28D580}"/>
                    </a:ext>
                  </a:extLst>
                </p14:cNvPr>
                <p14:cNvContentPartPr/>
                <p14:nvPr/>
              </p14:nvContentPartPr>
              <p14:xfrm>
                <a:off x="11565155" y="3651067"/>
                <a:ext cx="113760" cy="123120"/>
              </p14:xfrm>
            </p:contentPart>
          </mc:Choice>
          <mc:Fallback xmlns="">
            <p:pic>
              <p:nvPicPr>
                <p:cNvPr id="480" name="Freihand 479">
                  <a:extLst>
                    <a:ext uri="{FF2B5EF4-FFF2-40B4-BE49-F238E27FC236}">
                      <a16:creationId xmlns:a16="http://schemas.microsoft.com/office/drawing/2014/main" id="{EBA1F824-41A0-47FE-BDF2-D6B09B28D580}"/>
                    </a:ext>
                  </a:extLst>
                </p:cNvPr>
                <p:cNvPicPr/>
                <p:nvPr/>
              </p:nvPicPr>
              <p:blipFill>
                <a:blip r:embed="rId809"/>
                <a:stretch>
                  <a:fillRect/>
                </a:stretch>
              </p:blipFill>
              <p:spPr>
                <a:xfrm>
                  <a:off x="11560835" y="3646747"/>
                  <a:ext cx="122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81" name="Freihand 480">
                  <a:extLst>
                    <a:ext uri="{FF2B5EF4-FFF2-40B4-BE49-F238E27FC236}">
                      <a16:creationId xmlns:a16="http://schemas.microsoft.com/office/drawing/2014/main" id="{DFE2D4E9-6A23-427B-BF41-D34FF3E1FF12}"/>
                    </a:ext>
                  </a:extLst>
                </p14:cNvPr>
                <p14:cNvContentPartPr/>
                <p14:nvPr/>
              </p14:nvContentPartPr>
              <p14:xfrm>
                <a:off x="11505395" y="3608587"/>
                <a:ext cx="110880" cy="109080"/>
              </p14:xfrm>
            </p:contentPart>
          </mc:Choice>
          <mc:Fallback xmlns="">
            <p:pic>
              <p:nvPicPr>
                <p:cNvPr id="481" name="Freihand 480">
                  <a:extLst>
                    <a:ext uri="{FF2B5EF4-FFF2-40B4-BE49-F238E27FC236}">
                      <a16:creationId xmlns:a16="http://schemas.microsoft.com/office/drawing/2014/main" id="{DFE2D4E9-6A23-427B-BF41-D34FF3E1FF12}"/>
                    </a:ext>
                  </a:extLst>
                </p:cNvPr>
                <p:cNvPicPr/>
                <p:nvPr/>
              </p:nvPicPr>
              <p:blipFill>
                <a:blip r:embed="rId811"/>
                <a:stretch>
                  <a:fillRect/>
                </a:stretch>
              </p:blipFill>
              <p:spPr>
                <a:xfrm>
                  <a:off x="11501075" y="3604267"/>
                  <a:ext cx="1195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82" name="Freihand 481">
                  <a:extLst>
                    <a:ext uri="{FF2B5EF4-FFF2-40B4-BE49-F238E27FC236}">
                      <a16:creationId xmlns:a16="http://schemas.microsoft.com/office/drawing/2014/main" id="{BF65FFEA-7195-4E07-BBA8-C2B4CC4F4A8E}"/>
                    </a:ext>
                  </a:extLst>
                </p14:cNvPr>
                <p14:cNvContentPartPr/>
                <p14:nvPr/>
              </p14:nvContentPartPr>
              <p14:xfrm>
                <a:off x="11584235" y="3732427"/>
                <a:ext cx="103320" cy="72360"/>
              </p14:xfrm>
            </p:contentPart>
          </mc:Choice>
          <mc:Fallback xmlns="">
            <p:pic>
              <p:nvPicPr>
                <p:cNvPr id="482" name="Freihand 481">
                  <a:extLst>
                    <a:ext uri="{FF2B5EF4-FFF2-40B4-BE49-F238E27FC236}">
                      <a16:creationId xmlns:a16="http://schemas.microsoft.com/office/drawing/2014/main" id="{BF65FFEA-7195-4E07-BBA8-C2B4CC4F4A8E}"/>
                    </a:ext>
                  </a:extLst>
                </p:cNvPr>
                <p:cNvPicPr/>
                <p:nvPr/>
              </p:nvPicPr>
              <p:blipFill>
                <a:blip r:embed="rId813"/>
                <a:stretch>
                  <a:fillRect/>
                </a:stretch>
              </p:blipFill>
              <p:spPr>
                <a:xfrm>
                  <a:off x="11579915" y="3728107"/>
                  <a:ext cx="1119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92" name="Freihand 491">
                  <a:extLst>
                    <a:ext uri="{FF2B5EF4-FFF2-40B4-BE49-F238E27FC236}">
                      <a16:creationId xmlns:a16="http://schemas.microsoft.com/office/drawing/2014/main" id="{16C83D0C-C794-4BF2-8C72-D619BD40528A}"/>
                    </a:ext>
                  </a:extLst>
                </p14:cNvPr>
                <p14:cNvContentPartPr/>
                <p14:nvPr/>
              </p14:nvContentPartPr>
              <p14:xfrm>
                <a:off x="8702795" y="4077667"/>
                <a:ext cx="158040" cy="35640"/>
              </p14:xfrm>
            </p:contentPart>
          </mc:Choice>
          <mc:Fallback xmlns="">
            <p:pic>
              <p:nvPicPr>
                <p:cNvPr id="492" name="Freihand 491">
                  <a:extLst>
                    <a:ext uri="{FF2B5EF4-FFF2-40B4-BE49-F238E27FC236}">
                      <a16:creationId xmlns:a16="http://schemas.microsoft.com/office/drawing/2014/main" id="{16C83D0C-C794-4BF2-8C72-D619BD40528A}"/>
                    </a:ext>
                  </a:extLst>
                </p:cNvPr>
                <p:cNvPicPr/>
                <p:nvPr/>
              </p:nvPicPr>
              <p:blipFill>
                <a:blip r:embed="rId815"/>
                <a:stretch>
                  <a:fillRect/>
                </a:stretch>
              </p:blipFill>
              <p:spPr>
                <a:xfrm>
                  <a:off x="8698475" y="4073347"/>
                  <a:ext cx="166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93" name="Freihand 492">
                  <a:extLst>
                    <a:ext uri="{FF2B5EF4-FFF2-40B4-BE49-F238E27FC236}">
                      <a16:creationId xmlns:a16="http://schemas.microsoft.com/office/drawing/2014/main" id="{1EE09D11-E65A-4E7C-9DB0-6FEB76F572B1}"/>
                    </a:ext>
                  </a:extLst>
                </p14:cNvPr>
                <p14:cNvContentPartPr/>
                <p14:nvPr/>
              </p14:nvContentPartPr>
              <p14:xfrm>
                <a:off x="8728355" y="4124467"/>
                <a:ext cx="119520" cy="10080"/>
              </p14:xfrm>
            </p:contentPart>
          </mc:Choice>
          <mc:Fallback xmlns="">
            <p:pic>
              <p:nvPicPr>
                <p:cNvPr id="493" name="Freihand 492">
                  <a:extLst>
                    <a:ext uri="{FF2B5EF4-FFF2-40B4-BE49-F238E27FC236}">
                      <a16:creationId xmlns:a16="http://schemas.microsoft.com/office/drawing/2014/main" id="{1EE09D11-E65A-4E7C-9DB0-6FEB76F572B1}"/>
                    </a:ext>
                  </a:extLst>
                </p:cNvPr>
                <p:cNvPicPr/>
                <p:nvPr/>
              </p:nvPicPr>
              <p:blipFill>
                <a:blip r:embed="rId817"/>
                <a:stretch>
                  <a:fillRect/>
                </a:stretch>
              </p:blipFill>
              <p:spPr>
                <a:xfrm>
                  <a:off x="8724035" y="4120147"/>
                  <a:ext cx="12816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95" name="Freihand 494">
                  <a:extLst>
                    <a:ext uri="{FF2B5EF4-FFF2-40B4-BE49-F238E27FC236}">
                      <a16:creationId xmlns:a16="http://schemas.microsoft.com/office/drawing/2014/main" id="{698FA5DA-0B5E-4974-833E-FA6C4A4FEBD3}"/>
                    </a:ext>
                  </a:extLst>
                </p14:cNvPr>
                <p14:cNvContentPartPr/>
                <p14:nvPr/>
              </p14:nvContentPartPr>
              <p14:xfrm>
                <a:off x="8911595" y="4002427"/>
                <a:ext cx="80640" cy="167400"/>
              </p14:xfrm>
            </p:contentPart>
          </mc:Choice>
          <mc:Fallback xmlns="">
            <p:pic>
              <p:nvPicPr>
                <p:cNvPr id="495" name="Freihand 494">
                  <a:extLst>
                    <a:ext uri="{FF2B5EF4-FFF2-40B4-BE49-F238E27FC236}">
                      <a16:creationId xmlns:a16="http://schemas.microsoft.com/office/drawing/2014/main" id="{698FA5DA-0B5E-4974-833E-FA6C4A4FEBD3}"/>
                    </a:ext>
                  </a:extLst>
                </p:cNvPr>
                <p:cNvPicPr/>
                <p:nvPr/>
              </p:nvPicPr>
              <p:blipFill>
                <a:blip r:embed="rId819"/>
                <a:stretch>
                  <a:fillRect/>
                </a:stretch>
              </p:blipFill>
              <p:spPr>
                <a:xfrm>
                  <a:off x="8907275" y="3998107"/>
                  <a:ext cx="89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97" name="Freihand 496">
                  <a:extLst>
                    <a:ext uri="{FF2B5EF4-FFF2-40B4-BE49-F238E27FC236}">
                      <a16:creationId xmlns:a16="http://schemas.microsoft.com/office/drawing/2014/main" id="{758A06C1-DA7A-4CF4-951F-8CD372D80A70}"/>
                    </a:ext>
                  </a:extLst>
                </p14:cNvPr>
                <p14:cNvContentPartPr/>
                <p14:nvPr/>
              </p14:nvContentPartPr>
              <p14:xfrm>
                <a:off x="9088715" y="3983347"/>
                <a:ext cx="65520" cy="87840"/>
              </p14:xfrm>
            </p:contentPart>
          </mc:Choice>
          <mc:Fallback xmlns="">
            <p:pic>
              <p:nvPicPr>
                <p:cNvPr id="497" name="Freihand 496">
                  <a:extLst>
                    <a:ext uri="{FF2B5EF4-FFF2-40B4-BE49-F238E27FC236}">
                      <a16:creationId xmlns:a16="http://schemas.microsoft.com/office/drawing/2014/main" id="{758A06C1-DA7A-4CF4-951F-8CD372D80A70}"/>
                    </a:ext>
                  </a:extLst>
                </p:cNvPr>
                <p:cNvPicPr/>
                <p:nvPr/>
              </p:nvPicPr>
              <p:blipFill>
                <a:blip r:embed="rId821"/>
                <a:stretch>
                  <a:fillRect/>
                </a:stretch>
              </p:blipFill>
              <p:spPr>
                <a:xfrm>
                  <a:off x="9084395" y="3979027"/>
                  <a:ext cx="74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98" name="Freihand 497">
                  <a:extLst>
                    <a:ext uri="{FF2B5EF4-FFF2-40B4-BE49-F238E27FC236}">
                      <a16:creationId xmlns:a16="http://schemas.microsoft.com/office/drawing/2014/main" id="{45C84150-FD15-4DEB-B7F2-B0A8AD05A645}"/>
                    </a:ext>
                  </a:extLst>
                </p14:cNvPr>
                <p14:cNvContentPartPr/>
                <p14:nvPr/>
              </p14:nvContentPartPr>
              <p14:xfrm>
                <a:off x="9178355" y="3981907"/>
                <a:ext cx="45000" cy="77040"/>
              </p14:xfrm>
            </p:contentPart>
          </mc:Choice>
          <mc:Fallback xmlns="">
            <p:pic>
              <p:nvPicPr>
                <p:cNvPr id="498" name="Freihand 497">
                  <a:extLst>
                    <a:ext uri="{FF2B5EF4-FFF2-40B4-BE49-F238E27FC236}">
                      <a16:creationId xmlns:a16="http://schemas.microsoft.com/office/drawing/2014/main" id="{45C84150-FD15-4DEB-B7F2-B0A8AD05A645}"/>
                    </a:ext>
                  </a:extLst>
                </p:cNvPr>
                <p:cNvPicPr/>
                <p:nvPr/>
              </p:nvPicPr>
              <p:blipFill>
                <a:blip r:embed="rId823"/>
                <a:stretch>
                  <a:fillRect/>
                </a:stretch>
              </p:blipFill>
              <p:spPr>
                <a:xfrm>
                  <a:off x="9174035" y="3977587"/>
                  <a:ext cx="53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99" name="Freihand 498">
                  <a:extLst>
                    <a:ext uri="{FF2B5EF4-FFF2-40B4-BE49-F238E27FC236}">
                      <a16:creationId xmlns:a16="http://schemas.microsoft.com/office/drawing/2014/main" id="{34BF3AF5-D768-4B0E-A923-AFC4474436F7}"/>
                    </a:ext>
                  </a:extLst>
                </p14:cNvPr>
                <p14:cNvContentPartPr/>
                <p14:nvPr/>
              </p14:nvContentPartPr>
              <p14:xfrm>
                <a:off x="9251435" y="3955987"/>
                <a:ext cx="68400" cy="99360"/>
              </p14:xfrm>
            </p:contentPart>
          </mc:Choice>
          <mc:Fallback xmlns="">
            <p:pic>
              <p:nvPicPr>
                <p:cNvPr id="499" name="Freihand 498">
                  <a:extLst>
                    <a:ext uri="{FF2B5EF4-FFF2-40B4-BE49-F238E27FC236}">
                      <a16:creationId xmlns:a16="http://schemas.microsoft.com/office/drawing/2014/main" id="{34BF3AF5-D768-4B0E-A923-AFC4474436F7}"/>
                    </a:ext>
                  </a:extLst>
                </p:cNvPr>
                <p:cNvPicPr/>
                <p:nvPr/>
              </p:nvPicPr>
              <p:blipFill>
                <a:blip r:embed="rId825"/>
                <a:stretch>
                  <a:fillRect/>
                </a:stretch>
              </p:blipFill>
              <p:spPr>
                <a:xfrm>
                  <a:off x="9247115" y="3951667"/>
                  <a:ext cx="77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00" name="Freihand 499">
                  <a:extLst>
                    <a:ext uri="{FF2B5EF4-FFF2-40B4-BE49-F238E27FC236}">
                      <a16:creationId xmlns:a16="http://schemas.microsoft.com/office/drawing/2014/main" id="{ECD605D2-EBF3-4BC4-A146-AEB291014B3A}"/>
                    </a:ext>
                  </a:extLst>
                </p14:cNvPr>
                <p14:cNvContentPartPr/>
                <p14:nvPr/>
              </p14:nvContentPartPr>
              <p14:xfrm>
                <a:off x="9237035" y="3998827"/>
                <a:ext cx="98640" cy="29880"/>
              </p14:xfrm>
            </p:contentPart>
          </mc:Choice>
          <mc:Fallback xmlns="">
            <p:pic>
              <p:nvPicPr>
                <p:cNvPr id="500" name="Freihand 499">
                  <a:extLst>
                    <a:ext uri="{FF2B5EF4-FFF2-40B4-BE49-F238E27FC236}">
                      <a16:creationId xmlns:a16="http://schemas.microsoft.com/office/drawing/2014/main" id="{ECD605D2-EBF3-4BC4-A146-AEB291014B3A}"/>
                    </a:ext>
                  </a:extLst>
                </p:cNvPr>
                <p:cNvPicPr/>
                <p:nvPr/>
              </p:nvPicPr>
              <p:blipFill>
                <a:blip r:embed="rId827"/>
                <a:stretch>
                  <a:fillRect/>
                </a:stretch>
              </p:blipFill>
              <p:spPr>
                <a:xfrm>
                  <a:off x="9232715" y="3994507"/>
                  <a:ext cx="107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01" name="Freihand 500">
                  <a:extLst>
                    <a:ext uri="{FF2B5EF4-FFF2-40B4-BE49-F238E27FC236}">
                      <a16:creationId xmlns:a16="http://schemas.microsoft.com/office/drawing/2014/main" id="{2CB25979-ABD4-4D89-BE1E-F50B914CCD65}"/>
                    </a:ext>
                  </a:extLst>
                </p14:cNvPr>
                <p14:cNvContentPartPr/>
                <p14:nvPr/>
              </p14:nvContentPartPr>
              <p14:xfrm>
                <a:off x="9040835" y="3997027"/>
                <a:ext cx="345960" cy="138600"/>
              </p14:xfrm>
            </p:contentPart>
          </mc:Choice>
          <mc:Fallback xmlns="">
            <p:pic>
              <p:nvPicPr>
                <p:cNvPr id="501" name="Freihand 500">
                  <a:extLst>
                    <a:ext uri="{FF2B5EF4-FFF2-40B4-BE49-F238E27FC236}">
                      <a16:creationId xmlns:a16="http://schemas.microsoft.com/office/drawing/2014/main" id="{2CB25979-ABD4-4D89-BE1E-F50B914CCD65}"/>
                    </a:ext>
                  </a:extLst>
                </p:cNvPr>
                <p:cNvPicPr/>
                <p:nvPr/>
              </p:nvPicPr>
              <p:blipFill>
                <a:blip r:embed="rId829"/>
                <a:stretch>
                  <a:fillRect/>
                </a:stretch>
              </p:blipFill>
              <p:spPr>
                <a:xfrm>
                  <a:off x="9036515" y="3992707"/>
                  <a:ext cx="354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03" name="Freihand 502">
                  <a:extLst>
                    <a:ext uri="{FF2B5EF4-FFF2-40B4-BE49-F238E27FC236}">
                      <a16:creationId xmlns:a16="http://schemas.microsoft.com/office/drawing/2014/main" id="{AF3AACFA-DFFB-41DE-9962-72371A389460}"/>
                    </a:ext>
                  </a:extLst>
                </p14:cNvPr>
                <p14:cNvContentPartPr/>
                <p14:nvPr/>
              </p14:nvContentPartPr>
              <p14:xfrm>
                <a:off x="9083315" y="4101067"/>
                <a:ext cx="66240" cy="47520"/>
              </p14:xfrm>
            </p:contentPart>
          </mc:Choice>
          <mc:Fallback xmlns="">
            <p:pic>
              <p:nvPicPr>
                <p:cNvPr id="503" name="Freihand 502">
                  <a:extLst>
                    <a:ext uri="{FF2B5EF4-FFF2-40B4-BE49-F238E27FC236}">
                      <a16:creationId xmlns:a16="http://schemas.microsoft.com/office/drawing/2014/main" id="{AF3AACFA-DFFB-41DE-9962-72371A389460}"/>
                    </a:ext>
                  </a:extLst>
                </p:cNvPr>
                <p:cNvPicPr/>
                <p:nvPr/>
              </p:nvPicPr>
              <p:blipFill>
                <a:blip r:embed="rId831"/>
                <a:stretch>
                  <a:fillRect/>
                </a:stretch>
              </p:blipFill>
              <p:spPr>
                <a:xfrm>
                  <a:off x="9078995" y="4096747"/>
                  <a:ext cx="74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04" name="Freihand 503">
                  <a:extLst>
                    <a:ext uri="{FF2B5EF4-FFF2-40B4-BE49-F238E27FC236}">
                      <a16:creationId xmlns:a16="http://schemas.microsoft.com/office/drawing/2014/main" id="{2C82164D-6451-4ADE-A682-DF5AD96B698B}"/>
                    </a:ext>
                  </a:extLst>
                </p14:cNvPr>
                <p14:cNvContentPartPr/>
                <p14:nvPr/>
              </p14:nvContentPartPr>
              <p14:xfrm>
                <a:off x="9132995" y="4117267"/>
                <a:ext cx="14400" cy="62640"/>
              </p14:xfrm>
            </p:contentPart>
          </mc:Choice>
          <mc:Fallback xmlns="">
            <p:pic>
              <p:nvPicPr>
                <p:cNvPr id="504" name="Freihand 503">
                  <a:extLst>
                    <a:ext uri="{FF2B5EF4-FFF2-40B4-BE49-F238E27FC236}">
                      <a16:creationId xmlns:a16="http://schemas.microsoft.com/office/drawing/2014/main" id="{2C82164D-6451-4ADE-A682-DF5AD96B698B}"/>
                    </a:ext>
                  </a:extLst>
                </p:cNvPr>
                <p:cNvPicPr/>
                <p:nvPr/>
              </p:nvPicPr>
              <p:blipFill>
                <a:blip r:embed="rId833"/>
                <a:stretch>
                  <a:fillRect/>
                </a:stretch>
              </p:blipFill>
              <p:spPr>
                <a:xfrm>
                  <a:off x="9128675" y="4112947"/>
                  <a:ext cx="2304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05" name="Freihand 504">
                  <a:extLst>
                    <a:ext uri="{FF2B5EF4-FFF2-40B4-BE49-F238E27FC236}">
                      <a16:creationId xmlns:a16="http://schemas.microsoft.com/office/drawing/2014/main" id="{5EC898F0-86EF-430E-BD5C-F6B979BCF50C}"/>
                    </a:ext>
                  </a:extLst>
                </p14:cNvPr>
                <p14:cNvContentPartPr/>
                <p14:nvPr/>
              </p14:nvContentPartPr>
              <p14:xfrm>
                <a:off x="9156035" y="4107187"/>
                <a:ext cx="53280" cy="67320"/>
              </p14:xfrm>
            </p:contentPart>
          </mc:Choice>
          <mc:Fallback xmlns="">
            <p:pic>
              <p:nvPicPr>
                <p:cNvPr id="505" name="Freihand 504">
                  <a:extLst>
                    <a:ext uri="{FF2B5EF4-FFF2-40B4-BE49-F238E27FC236}">
                      <a16:creationId xmlns:a16="http://schemas.microsoft.com/office/drawing/2014/main" id="{5EC898F0-86EF-430E-BD5C-F6B979BCF50C}"/>
                    </a:ext>
                  </a:extLst>
                </p:cNvPr>
                <p:cNvPicPr/>
                <p:nvPr/>
              </p:nvPicPr>
              <p:blipFill>
                <a:blip r:embed="rId835"/>
                <a:stretch>
                  <a:fillRect/>
                </a:stretch>
              </p:blipFill>
              <p:spPr>
                <a:xfrm>
                  <a:off x="9151715" y="4102867"/>
                  <a:ext cx="61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06" name="Freihand 505">
                  <a:extLst>
                    <a:ext uri="{FF2B5EF4-FFF2-40B4-BE49-F238E27FC236}">
                      <a16:creationId xmlns:a16="http://schemas.microsoft.com/office/drawing/2014/main" id="{B3612162-86E6-4C0D-A2C4-D59ACE73AADC}"/>
                    </a:ext>
                  </a:extLst>
                </p14:cNvPr>
                <p14:cNvContentPartPr/>
                <p14:nvPr/>
              </p14:nvContentPartPr>
              <p14:xfrm>
                <a:off x="9233795" y="4103587"/>
                <a:ext cx="56880" cy="52920"/>
              </p14:xfrm>
            </p:contentPart>
          </mc:Choice>
          <mc:Fallback xmlns="">
            <p:pic>
              <p:nvPicPr>
                <p:cNvPr id="506" name="Freihand 505">
                  <a:extLst>
                    <a:ext uri="{FF2B5EF4-FFF2-40B4-BE49-F238E27FC236}">
                      <a16:creationId xmlns:a16="http://schemas.microsoft.com/office/drawing/2014/main" id="{B3612162-86E6-4C0D-A2C4-D59ACE73AADC}"/>
                    </a:ext>
                  </a:extLst>
                </p:cNvPr>
                <p:cNvPicPr/>
                <p:nvPr/>
              </p:nvPicPr>
              <p:blipFill>
                <a:blip r:embed="rId837"/>
                <a:stretch>
                  <a:fillRect/>
                </a:stretch>
              </p:blipFill>
              <p:spPr>
                <a:xfrm>
                  <a:off x="9229475" y="4099267"/>
                  <a:ext cx="65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07" name="Freihand 506">
                  <a:extLst>
                    <a:ext uri="{FF2B5EF4-FFF2-40B4-BE49-F238E27FC236}">
                      <a16:creationId xmlns:a16="http://schemas.microsoft.com/office/drawing/2014/main" id="{B737F493-E764-4E07-8397-F647E3CC097A}"/>
                    </a:ext>
                  </a:extLst>
                </p14:cNvPr>
                <p14:cNvContentPartPr/>
                <p14:nvPr/>
              </p14:nvContentPartPr>
              <p14:xfrm>
                <a:off x="9352235" y="3970387"/>
                <a:ext cx="52560" cy="199800"/>
              </p14:xfrm>
            </p:contentPart>
          </mc:Choice>
          <mc:Fallback xmlns="">
            <p:pic>
              <p:nvPicPr>
                <p:cNvPr id="507" name="Freihand 506">
                  <a:extLst>
                    <a:ext uri="{FF2B5EF4-FFF2-40B4-BE49-F238E27FC236}">
                      <a16:creationId xmlns:a16="http://schemas.microsoft.com/office/drawing/2014/main" id="{B737F493-E764-4E07-8397-F647E3CC097A}"/>
                    </a:ext>
                  </a:extLst>
                </p:cNvPr>
                <p:cNvPicPr/>
                <p:nvPr/>
              </p:nvPicPr>
              <p:blipFill>
                <a:blip r:embed="rId839"/>
                <a:stretch>
                  <a:fillRect/>
                </a:stretch>
              </p:blipFill>
              <p:spPr>
                <a:xfrm>
                  <a:off x="9347915" y="3966067"/>
                  <a:ext cx="612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08" name="Freihand 507">
                  <a:extLst>
                    <a:ext uri="{FF2B5EF4-FFF2-40B4-BE49-F238E27FC236}">
                      <a16:creationId xmlns:a16="http://schemas.microsoft.com/office/drawing/2014/main" id="{4CC47798-C0B0-489A-B03B-86F0E6DFCAAA}"/>
                    </a:ext>
                  </a:extLst>
                </p14:cNvPr>
                <p14:cNvContentPartPr/>
                <p14:nvPr/>
              </p14:nvContentPartPr>
              <p14:xfrm>
                <a:off x="9430715" y="3890827"/>
                <a:ext cx="102960" cy="84600"/>
              </p14:xfrm>
            </p:contentPart>
          </mc:Choice>
          <mc:Fallback xmlns="">
            <p:pic>
              <p:nvPicPr>
                <p:cNvPr id="508" name="Freihand 507">
                  <a:extLst>
                    <a:ext uri="{FF2B5EF4-FFF2-40B4-BE49-F238E27FC236}">
                      <a16:creationId xmlns:a16="http://schemas.microsoft.com/office/drawing/2014/main" id="{4CC47798-C0B0-489A-B03B-86F0E6DFCAAA}"/>
                    </a:ext>
                  </a:extLst>
                </p:cNvPr>
                <p:cNvPicPr/>
                <p:nvPr/>
              </p:nvPicPr>
              <p:blipFill>
                <a:blip r:embed="rId841"/>
                <a:stretch>
                  <a:fillRect/>
                </a:stretch>
              </p:blipFill>
              <p:spPr>
                <a:xfrm>
                  <a:off x="9426395" y="3886507"/>
                  <a:ext cx="11160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09" name="Freihand 508">
                  <a:extLst>
                    <a:ext uri="{FF2B5EF4-FFF2-40B4-BE49-F238E27FC236}">
                      <a16:creationId xmlns:a16="http://schemas.microsoft.com/office/drawing/2014/main" id="{AF7267E7-FEEA-4FBE-B58A-36A2833F01E5}"/>
                    </a:ext>
                  </a:extLst>
                </p14:cNvPr>
                <p14:cNvContentPartPr/>
                <p14:nvPr/>
              </p14:nvContentPartPr>
              <p14:xfrm>
                <a:off x="9426755" y="3939427"/>
                <a:ext cx="147600" cy="76320"/>
              </p14:xfrm>
            </p:contentPart>
          </mc:Choice>
          <mc:Fallback xmlns="">
            <p:pic>
              <p:nvPicPr>
                <p:cNvPr id="509" name="Freihand 508">
                  <a:extLst>
                    <a:ext uri="{FF2B5EF4-FFF2-40B4-BE49-F238E27FC236}">
                      <a16:creationId xmlns:a16="http://schemas.microsoft.com/office/drawing/2014/main" id="{AF7267E7-FEEA-4FBE-B58A-36A2833F01E5}"/>
                    </a:ext>
                  </a:extLst>
                </p:cNvPr>
                <p:cNvPicPr/>
                <p:nvPr/>
              </p:nvPicPr>
              <p:blipFill>
                <a:blip r:embed="rId843"/>
                <a:stretch>
                  <a:fillRect/>
                </a:stretch>
              </p:blipFill>
              <p:spPr>
                <a:xfrm>
                  <a:off x="9422435" y="3935107"/>
                  <a:ext cx="156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10" name="Freihand 509">
                  <a:extLst>
                    <a:ext uri="{FF2B5EF4-FFF2-40B4-BE49-F238E27FC236}">
                      <a16:creationId xmlns:a16="http://schemas.microsoft.com/office/drawing/2014/main" id="{B07220A9-D585-4D7D-B05A-E5C50E8E8C8F}"/>
                    </a:ext>
                  </a:extLst>
                </p14:cNvPr>
                <p14:cNvContentPartPr/>
                <p14:nvPr/>
              </p14:nvContentPartPr>
              <p14:xfrm>
                <a:off x="9477875" y="3996307"/>
                <a:ext cx="76680" cy="74880"/>
              </p14:xfrm>
            </p:contentPart>
          </mc:Choice>
          <mc:Fallback xmlns="">
            <p:pic>
              <p:nvPicPr>
                <p:cNvPr id="510" name="Freihand 509">
                  <a:extLst>
                    <a:ext uri="{FF2B5EF4-FFF2-40B4-BE49-F238E27FC236}">
                      <a16:creationId xmlns:a16="http://schemas.microsoft.com/office/drawing/2014/main" id="{B07220A9-D585-4D7D-B05A-E5C50E8E8C8F}"/>
                    </a:ext>
                  </a:extLst>
                </p:cNvPr>
                <p:cNvPicPr/>
                <p:nvPr/>
              </p:nvPicPr>
              <p:blipFill>
                <a:blip r:embed="rId845"/>
                <a:stretch>
                  <a:fillRect/>
                </a:stretch>
              </p:blipFill>
              <p:spPr>
                <a:xfrm>
                  <a:off x="9473555" y="3991987"/>
                  <a:ext cx="85320" cy="83520"/>
                </a:xfrm>
                <a:prstGeom prst="rect">
                  <a:avLst/>
                </a:prstGeom>
              </p:spPr>
            </p:pic>
          </mc:Fallback>
        </mc:AlternateContent>
      </p:grpSp>
    </p:spTree>
    <p:extLst>
      <p:ext uri="{BB962C8B-B14F-4D97-AF65-F5344CB8AC3E}">
        <p14:creationId xmlns:p14="http://schemas.microsoft.com/office/powerpoint/2010/main" val="397819324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2705</Words>
  <Application>Microsoft Office PowerPoint</Application>
  <PresentationFormat>Breitbild</PresentationFormat>
  <Paragraphs>498</Paragraphs>
  <Slides>50</Slides>
  <Notes>49</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2</vt:i4>
      </vt:variant>
      <vt:variant>
        <vt:lpstr>Folientitel</vt:lpstr>
      </vt:variant>
      <vt:variant>
        <vt:i4>50</vt:i4>
      </vt:variant>
    </vt:vector>
  </HeadingPairs>
  <TitlesOfParts>
    <vt:vector size="61" baseType="lpstr">
      <vt:lpstr>Arial</vt:lpstr>
      <vt:lpstr>Calibri</vt:lpstr>
      <vt:lpstr>Calibri Light</vt:lpstr>
      <vt:lpstr>Cambria Math</vt:lpstr>
      <vt:lpstr>Sparkasse Rg</vt:lpstr>
      <vt:lpstr>Symbol</vt:lpstr>
      <vt:lpstr>Times New Roman</vt:lpstr>
      <vt:lpstr>Wingdings</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171</cp:revision>
  <cp:lastPrinted>2022-03-02T20:18:27Z</cp:lastPrinted>
  <dcterms:created xsi:type="dcterms:W3CDTF">2022-03-01T20:52:11Z</dcterms:created>
  <dcterms:modified xsi:type="dcterms:W3CDTF">2023-03-23T08:44:11Z</dcterms:modified>
</cp:coreProperties>
</file>